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284" r:id="rId3"/>
    <p:sldId id="285" r:id="rId4"/>
    <p:sldId id="286" r:id="rId5"/>
    <p:sldId id="283" r:id="rId6"/>
    <p:sldId id="298" r:id="rId7"/>
    <p:sldId id="299" r:id="rId8"/>
    <p:sldId id="300" r:id="rId9"/>
    <p:sldId id="287" r:id="rId10"/>
    <p:sldId id="258" r:id="rId11"/>
    <p:sldId id="269" r:id="rId12"/>
    <p:sldId id="270" r:id="rId13"/>
    <p:sldId id="271" r:id="rId14"/>
    <p:sldId id="259" r:id="rId15"/>
    <p:sldId id="260" r:id="rId16"/>
    <p:sldId id="262" r:id="rId17"/>
    <p:sldId id="272" r:id="rId18"/>
    <p:sldId id="288" r:id="rId19"/>
    <p:sldId id="289" r:id="rId20"/>
    <p:sldId id="290" r:id="rId21"/>
    <p:sldId id="291" r:id="rId22"/>
    <p:sldId id="292" r:id="rId23"/>
    <p:sldId id="294" r:id="rId24"/>
    <p:sldId id="273" r:id="rId25"/>
    <p:sldId id="274" r:id="rId26"/>
    <p:sldId id="267" r:id="rId27"/>
    <p:sldId id="295" r:id="rId28"/>
    <p:sldId id="296" r:id="rId29"/>
    <p:sldId id="297" r:id="rId30"/>
    <p:sldId id="280" r:id="rId31"/>
  </p:sldIdLst>
  <p:sldSz cx="9144000" cy="5143500" type="screen16x9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976" autoAdjust="0"/>
  </p:normalViewPr>
  <p:slideViewPr>
    <p:cSldViewPr>
      <p:cViewPr varScale="1">
        <p:scale>
          <a:sx n="104" d="100"/>
          <a:sy n="104" d="100"/>
        </p:scale>
        <p:origin x="-90" y="-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_Data\rklepace\Dokumenty\MZV\PrezentaceMZV\Kopie%20-%20ne.exp.gnfs.zs_Indicator_en_excel_v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8"/>
            <c:invertIfNegative val="0"/>
            <c:bubble3D val="0"/>
            <c:spPr>
              <a:solidFill>
                <a:srgbClr val="FFC000"/>
              </a:solidFill>
            </c:spPr>
          </c:dPt>
          <c:cat>
            <c:strRef>
              <c:f>List2!$A$1:$A$35</c:f>
              <c:strCache>
                <c:ptCount val="35"/>
                <c:pt idx="0">
                  <c:v>Luxembourg</c:v>
                </c:pt>
                <c:pt idx="1">
                  <c:v>Ireland</c:v>
                </c:pt>
                <c:pt idx="2">
                  <c:v>Slovak Republic</c:v>
                </c:pt>
                <c:pt idx="3">
                  <c:v>Hungary</c:v>
                </c:pt>
                <c:pt idx="4">
                  <c:v>Estonia</c:v>
                </c:pt>
                <c:pt idx="5">
                  <c:v>Czech Republic</c:v>
                </c:pt>
                <c:pt idx="6">
                  <c:v>Belgium</c:v>
                </c:pt>
                <c:pt idx="7">
                  <c:v>Netherlands</c:v>
                </c:pt>
                <c:pt idx="8">
                  <c:v>Lithuania</c:v>
                </c:pt>
                <c:pt idx="9">
                  <c:v>Slovenia</c:v>
                </c:pt>
                <c:pt idx="10">
                  <c:v>Switzerland</c:v>
                </c:pt>
                <c:pt idx="11">
                  <c:v>Bulgaria</c:v>
                </c:pt>
                <c:pt idx="12">
                  <c:v>Latvia</c:v>
                </c:pt>
                <c:pt idx="13">
                  <c:v>Belarus</c:v>
                </c:pt>
                <c:pt idx="14">
                  <c:v>Cyprus</c:v>
                </c:pt>
                <c:pt idx="15">
                  <c:v>Denmark</c:v>
                </c:pt>
                <c:pt idx="16">
                  <c:v>Austria</c:v>
                </c:pt>
                <c:pt idx="17">
                  <c:v>Ukraine</c:v>
                </c:pt>
                <c:pt idx="18">
                  <c:v>Poland</c:v>
                </c:pt>
                <c:pt idx="19">
                  <c:v>Croatia</c:v>
                </c:pt>
                <c:pt idx="20">
                  <c:v>Germany</c:v>
                </c:pt>
                <c:pt idx="21">
                  <c:v>Sweden</c:v>
                </c:pt>
                <c:pt idx="22">
                  <c:v>Serbia</c:v>
                </c:pt>
                <c:pt idx="23">
                  <c:v>Moldova</c:v>
                </c:pt>
                <c:pt idx="24">
                  <c:v>Romania</c:v>
                </c:pt>
                <c:pt idx="25">
                  <c:v>European Union</c:v>
                </c:pt>
                <c:pt idx="26">
                  <c:v>Portugal</c:v>
                </c:pt>
                <c:pt idx="27">
                  <c:v>Norway</c:v>
                </c:pt>
                <c:pt idx="28">
                  <c:v>Finland</c:v>
                </c:pt>
                <c:pt idx="29">
                  <c:v>Greece</c:v>
                </c:pt>
                <c:pt idx="30">
                  <c:v>Spain</c:v>
                </c:pt>
                <c:pt idx="31">
                  <c:v>Italy</c:v>
                </c:pt>
                <c:pt idx="32">
                  <c:v>France</c:v>
                </c:pt>
                <c:pt idx="33">
                  <c:v>United Kingdom</c:v>
                </c:pt>
                <c:pt idx="34">
                  <c:v>Kosovo</c:v>
                </c:pt>
              </c:strCache>
            </c:strRef>
          </c:cat>
          <c:val>
            <c:numRef>
              <c:f>List2!$B$1:$B$35</c:f>
              <c:numCache>
                <c:formatCode>General</c:formatCode>
                <c:ptCount val="35"/>
                <c:pt idx="0">
                  <c:v>203.32140231098234</c:v>
                </c:pt>
                <c:pt idx="1">
                  <c:v>105.30049567712791</c:v>
                </c:pt>
                <c:pt idx="2">
                  <c:v>91.930854125977703</c:v>
                </c:pt>
                <c:pt idx="3">
                  <c:v>88.761097328814316</c:v>
                </c:pt>
                <c:pt idx="4">
                  <c:v>84.731092480013118</c:v>
                </c:pt>
                <c:pt idx="5">
                  <c:v>83.624146506175023</c:v>
                </c:pt>
                <c:pt idx="6">
                  <c:v>83.604086292711685</c:v>
                </c:pt>
                <c:pt idx="7">
                  <c:v>83.142780850658013</c:v>
                </c:pt>
                <c:pt idx="8">
                  <c:v>81.76067024889214</c:v>
                </c:pt>
                <c:pt idx="9">
                  <c:v>76.805543623007864</c:v>
                </c:pt>
                <c:pt idx="10">
                  <c:v>72.148440955381716</c:v>
                </c:pt>
                <c:pt idx="11">
                  <c:v>67.901950074034815</c:v>
                </c:pt>
                <c:pt idx="12">
                  <c:v>58.022336105603969</c:v>
                </c:pt>
                <c:pt idx="13">
                  <c:v>57.204695708360973</c:v>
                </c:pt>
                <c:pt idx="14">
                  <c:v>55.432139456320506</c:v>
                </c:pt>
                <c:pt idx="15">
                  <c:v>53.680403002930397</c:v>
                </c:pt>
                <c:pt idx="16">
                  <c:v>53.626428156173453</c:v>
                </c:pt>
                <c:pt idx="17">
                  <c:v>49.154735218876539</c:v>
                </c:pt>
                <c:pt idx="18">
                  <c:v>46.090944849213138</c:v>
                </c:pt>
                <c:pt idx="19">
                  <c:v>45.732971591247654</c:v>
                </c:pt>
                <c:pt idx="20">
                  <c:v>45.630882398520555</c:v>
                </c:pt>
                <c:pt idx="21">
                  <c:v>44.562245319186324</c:v>
                </c:pt>
                <c:pt idx="22">
                  <c:v>44.335694337964817</c:v>
                </c:pt>
                <c:pt idx="23">
                  <c:v>42.109784413293745</c:v>
                </c:pt>
                <c:pt idx="24">
                  <c:v>41.129415258979023</c:v>
                </c:pt>
                <c:pt idx="25">
                  <c:v>40.070975013040623</c:v>
                </c:pt>
                <c:pt idx="26">
                  <c:v>39.907295415104684</c:v>
                </c:pt>
                <c:pt idx="27">
                  <c:v>38.000744411440586</c:v>
                </c:pt>
                <c:pt idx="28">
                  <c:v>37.272749552728968</c:v>
                </c:pt>
                <c:pt idx="29">
                  <c:v>32.959684075215293</c:v>
                </c:pt>
                <c:pt idx="30">
                  <c:v>32.027768408900023</c:v>
                </c:pt>
                <c:pt idx="31">
                  <c:v>29.367192128759989</c:v>
                </c:pt>
                <c:pt idx="32">
                  <c:v>28.690580642256862</c:v>
                </c:pt>
                <c:pt idx="33">
                  <c:v>28.350367560075647</c:v>
                </c:pt>
                <c:pt idx="34">
                  <c:v>19.907702971380626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2209024"/>
        <c:axId val="122210560"/>
        <c:axId val="0"/>
      </c:bar3DChart>
      <c:catAx>
        <c:axId val="122209024"/>
        <c:scaling>
          <c:orientation val="minMax"/>
        </c:scaling>
        <c:delete val="0"/>
        <c:axPos val="b"/>
        <c:majorTickMark val="out"/>
        <c:minorTickMark val="none"/>
        <c:tickLblPos val="nextTo"/>
        <c:crossAx val="122210560"/>
        <c:crosses val="autoZero"/>
        <c:auto val="1"/>
        <c:lblAlgn val="ctr"/>
        <c:lblOffset val="100"/>
        <c:noMultiLvlLbl val="0"/>
      </c:catAx>
      <c:valAx>
        <c:axId val="122210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209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093409-4960-4266-AFD0-B6F0DDEE3B86}" type="doc">
      <dgm:prSet loTypeId="urn:microsoft.com/office/officeart/2008/layout/Square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682794FE-93E7-4ADC-90A9-3F3E5ECC1F06}">
      <dgm:prSet phldrT="[Text]" custT="1"/>
      <dgm:spPr/>
      <dgm:t>
        <a:bodyPr/>
        <a:lstStyle/>
        <a:p>
          <a:r>
            <a:rPr lang="cs-CZ" sz="2000" noProof="0" dirty="0" smtClean="0"/>
            <a:t>Dánsko</a:t>
          </a:r>
          <a:endParaRPr lang="cs-CZ" sz="2400" noProof="0" dirty="0"/>
        </a:p>
      </dgm:t>
    </dgm:pt>
    <dgm:pt modelId="{AB82C76A-D1A0-4F0E-94CD-A6FD17C415E5}" type="parTrans" cxnId="{737AD1CF-FD7E-41D4-9920-E516965F0D17}">
      <dgm:prSet/>
      <dgm:spPr/>
      <dgm:t>
        <a:bodyPr/>
        <a:lstStyle/>
        <a:p>
          <a:endParaRPr lang="cs-CZ" sz="1800"/>
        </a:p>
      </dgm:t>
    </dgm:pt>
    <dgm:pt modelId="{074C0730-4A05-43F4-B86D-094B09363B5E}" type="sibTrans" cxnId="{737AD1CF-FD7E-41D4-9920-E516965F0D17}">
      <dgm:prSet/>
      <dgm:spPr/>
      <dgm:t>
        <a:bodyPr/>
        <a:lstStyle/>
        <a:p>
          <a:endParaRPr lang="cs-CZ" sz="1800"/>
        </a:p>
      </dgm:t>
    </dgm:pt>
    <dgm:pt modelId="{E0DB361A-C3E2-4350-B3A2-DC73D6AC0F35}">
      <dgm:prSet phldrT="[Text]" custT="1"/>
      <dgm:spPr/>
      <dgm:t>
        <a:bodyPr/>
        <a:lstStyle/>
        <a:p>
          <a:r>
            <a:rPr lang="cs-CZ" sz="1200" b="0" noProof="0" dirty="0" smtClean="0"/>
            <a:t>Centralizace ED pod MZV (</a:t>
          </a:r>
          <a:r>
            <a:rPr lang="cs-CZ" sz="1200" b="0" noProof="0" dirty="0" err="1" smtClean="0"/>
            <a:t>Trade</a:t>
          </a:r>
          <a:r>
            <a:rPr lang="cs-CZ" sz="1200" b="0" noProof="0" dirty="0" smtClean="0"/>
            <a:t> </a:t>
          </a:r>
          <a:r>
            <a:rPr lang="cs-CZ" sz="1200" b="0" noProof="0" dirty="0" err="1" smtClean="0"/>
            <a:t>Council</a:t>
          </a:r>
          <a:r>
            <a:rPr lang="cs-CZ" sz="1200" b="0" noProof="0" dirty="0" smtClean="0"/>
            <a:t>)</a:t>
          </a:r>
          <a:endParaRPr lang="cs-CZ" sz="1200" b="0" noProof="0" dirty="0"/>
        </a:p>
      </dgm:t>
    </dgm:pt>
    <dgm:pt modelId="{4CBE6D42-F150-461F-912C-8CEE65091DC0}" type="parTrans" cxnId="{242CC436-BDD4-484A-863E-81226A439A8B}">
      <dgm:prSet/>
      <dgm:spPr/>
      <dgm:t>
        <a:bodyPr/>
        <a:lstStyle/>
        <a:p>
          <a:endParaRPr lang="cs-CZ" sz="1800"/>
        </a:p>
      </dgm:t>
    </dgm:pt>
    <dgm:pt modelId="{7A24F48C-33ED-43E7-84DB-B095C00EEBC5}" type="sibTrans" cxnId="{242CC436-BDD4-484A-863E-81226A439A8B}">
      <dgm:prSet/>
      <dgm:spPr/>
      <dgm:t>
        <a:bodyPr/>
        <a:lstStyle/>
        <a:p>
          <a:endParaRPr lang="cs-CZ" sz="1800"/>
        </a:p>
      </dgm:t>
    </dgm:pt>
    <dgm:pt modelId="{B7AF8B33-C165-47E6-87D0-23617768E41E}">
      <dgm:prSet phldrT="[Text]" custT="1"/>
      <dgm:spPr/>
      <dgm:t>
        <a:bodyPr/>
        <a:lstStyle/>
        <a:p>
          <a:r>
            <a:rPr lang="cs-CZ" sz="1200" noProof="0" dirty="0" smtClean="0"/>
            <a:t>Placené služby</a:t>
          </a:r>
          <a:endParaRPr lang="cs-CZ" sz="1200" noProof="0" dirty="0"/>
        </a:p>
      </dgm:t>
    </dgm:pt>
    <dgm:pt modelId="{E2FF305F-81D3-4CB8-902F-B9C065F0E84E}" type="parTrans" cxnId="{8F197FB4-06F3-41F9-BF6D-D3734713DBE1}">
      <dgm:prSet/>
      <dgm:spPr/>
      <dgm:t>
        <a:bodyPr/>
        <a:lstStyle/>
        <a:p>
          <a:endParaRPr lang="cs-CZ" sz="1800"/>
        </a:p>
      </dgm:t>
    </dgm:pt>
    <dgm:pt modelId="{6FE38552-1472-4C8F-A369-64113F1C5F6E}" type="sibTrans" cxnId="{8F197FB4-06F3-41F9-BF6D-D3734713DBE1}">
      <dgm:prSet/>
      <dgm:spPr/>
      <dgm:t>
        <a:bodyPr/>
        <a:lstStyle/>
        <a:p>
          <a:endParaRPr lang="cs-CZ" sz="1800"/>
        </a:p>
      </dgm:t>
    </dgm:pt>
    <dgm:pt modelId="{B385E0C9-7E41-4844-B7DD-B06833D233E9}">
      <dgm:prSet phldrT="[Text]" custT="1"/>
      <dgm:spPr/>
      <dgm:t>
        <a:bodyPr/>
        <a:lstStyle/>
        <a:p>
          <a:r>
            <a:rPr lang="cs-CZ" sz="1200" noProof="0" dirty="0" err="1" smtClean="0"/>
            <a:t>Trade</a:t>
          </a:r>
          <a:r>
            <a:rPr lang="cs-CZ" sz="1200" noProof="0" dirty="0" smtClean="0"/>
            <a:t> </a:t>
          </a:r>
          <a:r>
            <a:rPr lang="cs-CZ" sz="1200" noProof="0" dirty="0" err="1" smtClean="0"/>
            <a:t>Council</a:t>
          </a:r>
          <a:r>
            <a:rPr lang="cs-CZ" sz="1200" noProof="0" dirty="0" smtClean="0"/>
            <a:t> – zástupci ostatních rezortů i podnikatelské sféry</a:t>
          </a:r>
          <a:endParaRPr lang="cs-CZ" sz="1200" noProof="0" dirty="0"/>
        </a:p>
      </dgm:t>
    </dgm:pt>
    <dgm:pt modelId="{E6F490A6-8241-4D66-A1B5-410F85330C8F}" type="parTrans" cxnId="{418BD41E-C853-4D5A-8425-F732A0245725}">
      <dgm:prSet/>
      <dgm:spPr/>
      <dgm:t>
        <a:bodyPr/>
        <a:lstStyle/>
        <a:p>
          <a:endParaRPr lang="cs-CZ" sz="1800"/>
        </a:p>
      </dgm:t>
    </dgm:pt>
    <dgm:pt modelId="{93572C95-5C40-42FD-A411-5413C90AB1F7}" type="sibTrans" cxnId="{418BD41E-C853-4D5A-8425-F732A0245725}">
      <dgm:prSet/>
      <dgm:spPr/>
      <dgm:t>
        <a:bodyPr/>
        <a:lstStyle/>
        <a:p>
          <a:endParaRPr lang="cs-CZ" sz="1800"/>
        </a:p>
      </dgm:t>
    </dgm:pt>
    <dgm:pt modelId="{468874E3-489D-4B5B-B27F-5CF27BAC3D09}">
      <dgm:prSet phldrT="[Text]" custT="1"/>
      <dgm:spPr/>
      <dgm:t>
        <a:bodyPr/>
        <a:lstStyle/>
        <a:p>
          <a:r>
            <a:rPr lang="cs-CZ" sz="2000" noProof="0" dirty="0" smtClean="0"/>
            <a:t>Finsko</a:t>
          </a:r>
          <a:endParaRPr lang="cs-CZ" sz="2400" noProof="0" dirty="0"/>
        </a:p>
      </dgm:t>
    </dgm:pt>
    <dgm:pt modelId="{3FD34969-AEC0-439B-A4E2-A3874B2D9A2E}" type="parTrans" cxnId="{52826519-1A84-4F65-8349-B2FD9048C60F}">
      <dgm:prSet/>
      <dgm:spPr/>
      <dgm:t>
        <a:bodyPr/>
        <a:lstStyle/>
        <a:p>
          <a:endParaRPr lang="cs-CZ" sz="1800"/>
        </a:p>
      </dgm:t>
    </dgm:pt>
    <dgm:pt modelId="{35111F04-88DB-4394-B1B7-EE6A4E97B087}" type="sibTrans" cxnId="{52826519-1A84-4F65-8349-B2FD9048C60F}">
      <dgm:prSet/>
      <dgm:spPr/>
      <dgm:t>
        <a:bodyPr/>
        <a:lstStyle/>
        <a:p>
          <a:endParaRPr lang="cs-CZ" sz="1800"/>
        </a:p>
      </dgm:t>
    </dgm:pt>
    <dgm:pt modelId="{73DDE296-FDF0-49C4-9C1F-3C6BB12AAAED}">
      <dgm:prSet phldrT="[Text]" custT="1"/>
      <dgm:spPr/>
      <dgm:t>
        <a:bodyPr/>
        <a:lstStyle/>
        <a:p>
          <a:r>
            <a:rPr lang="cs-CZ" sz="1200" noProof="0" dirty="0" smtClean="0"/>
            <a:t>Integrace aktivit na podporu exportu – Team </a:t>
          </a:r>
          <a:r>
            <a:rPr lang="cs-CZ" sz="1200" noProof="0" dirty="0" err="1" smtClean="0"/>
            <a:t>Finland</a:t>
          </a:r>
          <a:endParaRPr lang="cs-CZ" sz="1200" noProof="0" dirty="0"/>
        </a:p>
      </dgm:t>
    </dgm:pt>
    <dgm:pt modelId="{07C3F8C3-D4DF-4FFD-B419-FA1D6653D3D7}" type="parTrans" cxnId="{1F78AE92-1F17-4469-9EEB-412F6A0572E7}">
      <dgm:prSet/>
      <dgm:spPr/>
      <dgm:t>
        <a:bodyPr/>
        <a:lstStyle/>
        <a:p>
          <a:endParaRPr lang="cs-CZ" sz="1800"/>
        </a:p>
      </dgm:t>
    </dgm:pt>
    <dgm:pt modelId="{7D21F920-5A8F-49D0-8D3F-DD2CF36D245C}" type="sibTrans" cxnId="{1F78AE92-1F17-4469-9EEB-412F6A0572E7}">
      <dgm:prSet/>
      <dgm:spPr/>
      <dgm:t>
        <a:bodyPr/>
        <a:lstStyle/>
        <a:p>
          <a:endParaRPr lang="cs-CZ" sz="1800"/>
        </a:p>
      </dgm:t>
    </dgm:pt>
    <dgm:pt modelId="{E820D76F-E2DB-4440-9790-3475E4513A2A}">
      <dgm:prSet phldrT="[Text]" custT="1"/>
      <dgm:spPr/>
      <dgm:t>
        <a:bodyPr/>
        <a:lstStyle/>
        <a:p>
          <a:r>
            <a:rPr lang="cs-CZ" sz="1200" noProof="0" dirty="0" smtClean="0"/>
            <a:t>Ekonomičtí diplomaté pouze v zemích s identifikovanými příležitostmi</a:t>
          </a:r>
          <a:endParaRPr lang="cs-CZ" sz="1200" noProof="0" dirty="0"/>
        </a:p>
      </dgm:t>
    </dgm:pt>
    <dgm:pt modelId="{C6761AFE-3E21-4FC6-9A7D-C3ACD6B2A5B9}" type="parTrans" cxnId="{C929C093-103D-4A15-89E9-88A19FEBDF2B}">
      <dgm:prSet/>
      <dgm:spPr/>
      <dgm:t>
        <a:bodyPr/>
        <a:lstStyle/>
        <a:p>
          <a:endParaRPr lang="cs-CZ" sz="1800"/>
        </a:p>
      </dgm:t>
    </dgm:pt>
    <dgm:pt modelId="{D2388C0E-D241-4634-AD63-802C12E918E4}" type="sibTrans" cxnId="{C929C093-103D-4A15-89E9-88A19FEBDF2B}">
      <dgm:prSet/>
      <dgm:spPr/>
      <dgm:t>
        <a:bodyPr/>
        <a:lstStyle/>
        <a:p>
          <a:endParaRPr lang="cs-CZ" sz="1800"/>
        </a:p>
      </dgm:t>
    </dgm:pt>
    <dgm:pt modelId="{2DF0E445-8D91-4AD8-8C01-0E2275F3A455}">
      <dgm:prSet phldrT="[Text]" custT="1"/>
      <dgm:spPr/>
      <dgm:t>
        <a:bodyPr/>
        <a:lstStyle/>
        <a:p>
          <a:r>
            <a:rPr lang="cs-CZ" sz="2000" noProof="0" dirty="0" smtClean="0"/>
            <a:t>Nizozemí</a:t>
          </a:r>
          <a:endParaRPr lang="cs-CZ" sz="2400" noProof="0" dirty="0"/>
        </a:p>
      </dgm:t>
    </dgm:pt>
    <dgm:pt modelId="{DBC859AE-F9A6-4D47-952E-363B70E5E829}" type="parTrans" cxnId="{BD02550E-97D5-4214-B5E6-3EB21C3D62ED}">
      <dgm:prSet/>
      <dgm:spPr/>
      <dgm:t>
        <a:bodyPr/>
        <a:lstStyle/>
        <a:p>
          <a:endParaRPr lang="cs-CZ" sz="1800"/>
        </a:p>
      </dgm:t>
    </dgm:pt>
    <dgm:pt modelId="{62E74F83-B438-438B-A709-71788CDC57EF}" type="sibTrans" cxnId="{BD02550E-97D5-4214-B5E6-3EB21C3D62ED}">
      <dgm:prSet/>
      <dgm:spPr/>
      <dgm:t>
        <a:bodyPr/>
        <a:lstStyle/>
        <a:p>
          <a:endParaRPr lang="cs-CZ" sz="1800"/>
        </a:p>
      </dgm:t>
    </dgm:pt>
    <dgm:pt modelId="{F4C88AE8-2010-4B75-AD4F-D1CECDE37AFE}">
      <dgm:prSet phldrT="[Text]" custT="1"/>
      <dgm:spPr/>
      <dgm:t>
        <a:bodyPr/>
        <a:lstStyle/>
        <a:p>
          <a:r>
            <a:rPr lang="cs-CZ" sz="1800" noProof="0" dirty="0" smtClean="0"/>
            <a:t>Velká Británie</a:t>
          </a:r>
          <a:endParaRPr lang="cs-CZ" sz="1800" noProof="0" dirty="0"/>
        </a:p>
      </dgm:t>
    </dgm:pt>
    <dgm:pt modelId="{A6D5B761-F667-4753-B955-29D3B6FAFE33}" type="parTrans" cxnId="{02866FA2-B56D-494E-A69F-AE4929DB9870}">
      <dgm:prSet/>
      <dgm:spPr/>
      <dgm:t>
        <a:bodyPr/>
        <a:lstStyle/>
        <a:p>
          <a:endParaRPr lang="cs-CZ" sz="1800"/>
        </a:p>
      </dgm:t>
    </dgm:pt>
    <dgm:pt modelId="{A67C126F-7C54-4175-9AF8-91F7148158E0}" type="sibTrans" cxnId="{02866FA2-B56D-494E-A69F-AE4929DB9870}">
      <dgm:prSet/>
      <dgm:spPr/>
      <dgm:t>
        <a:bodyPr/>
        <a:lstStyle/>
        <a:p>
          <a:endParaRPr lang="cs-CZ" sz="1800"/>
        </a:p>
      </dgm:t>
    </dgm:pt>
    <dgm:pt modelId="{C3F8B714-3A87-41D8-8F70-AECCD995EBBF}">
      <dgm:prSet phldrT="[Text]" custT="1"/>
      <dgm:spPr/>
      <dgm:t>
        <a:bodyPr/>
        <a:lstStyle/>
        <a:p>
          <a:r>
            <a:rPr lang="cs-CZ" sz="1200" noProof="0" dirty="0" smtClean="0"/>
            <a:t>9 prioritních sektorů</a:t>
          </a:r>
          <a:endParaRPr lang="cs-CZ" sz="1200" noProof="0" dirty="0"/>
        </a:p>
      </dgm:t>
    </dgm:pt>
    <dgm:pt modelId="{AE3DAB5A-B6E2-45A2-AA94-E9346ED7165F}" type="parTrans" cxnId="{F4368D91-CC05-494C-B956-C668948037EF}">
      <dgm:prSet/>
      <dgm:spPr/>
      <dgm:t>
        <a:bodyPr/>
        <a:lstStyle/>
        <a:p>
          <a:endParaRPr lang="cs-CZ" sz="1800"/>
        </a:p>
      </dgm:t>
    </dgm:pt>
    <dgm:pt modelId="{C96460ED-D6A9-4DE1-966C-9E3519F6AF53}" type="sibTrans" cxnId="{F4368D91-CC05-494C-B956-C668948037EF}">
      <dgm:prSet/>
      <dgm:spPr/>
      <dgm:t>
        <a:bodyPr/>
        <a:lstStyle/>
        <a:p>
          <a:endParaRPr lang="cs-CZ" sz="1800"/>
        </a:p>
      </dgm:t>
    </dgm:pt>
    <dgm:pt modelId="{77DC5E6D-252E-4822-810F-6B93EDC0AA6A}">
      <dgm:prSet phldrT="[Text]" custT="1"/>
      <dgm:spPr/>
      <dgm:t>
        <a:bodyPr/>
        <a:lstStyle/>
        <a:p>
          <a:r>
            <a:rPr lang="cs-CZ" sz="2000" noProof="0" dirty="0" smtClean="0"/>
            <a:t>Irsko</a:t>
          </a:r>
          <a:endParaRPr lang="cs-CZ" sz="2400" noProof="0" dirty="0"/>
        </a:p>
      </dgm:t>
    </dgm:pt>
    <dgm:pt modelId="{D8FE6FAD-D822-418F-AECB-1D547EB1AACF}" type="parTrans" cxnId="{488AB6BE-027D-4F3D-B259-CDBDA3CB0721}">
      <dgm:prSet/>
      <dgm:spPr/>
      <dgm:t>
        <a:bodyPr/>
        <a:lstStyle/>
        <a:p>
          <a:endParaRPr lang="cs-CZ" sz="1800"/>
        </a:p>
      </dgm:t>
    </dgm:pt>
    <dgm:pt modelId="{D3161014-67A2-46C7-BAC9-3A0E8BE6E155}" type="sibTrans" cxnId="{488AB6BE-027D-4F3D-B259-CDBDA3CB0721}">
      <dgm:prSet/>
      <dgm:spPr/>
      <dgm:t>
        <a:bodyPr/>
        <a:lstStyle/>
        <a:p>
          <a:endParaRPr lang="cs-CZ" sz="1800"/>
        </a:p>
      </dgm:t>
    </dgm:pt>
    <dgm:pt modelId="{7538230F-1895-40BD-955C-A147A6E77DE8}">
      <dgm:prSet phldrT="[Text]" custT="1"/>
      <dgm:spPr/>
      <dgm:t>
        <a:bodyPr/>
        <a:lstStyle/>
        <a:p>
          <a:r>
            <a:rPr lang="cs-CZ" sz="1200" noProof="0" dirty="0" smtClean="0"/>
            <a:t>Nezávislá agentura UKTI</a:t>
          </a:r>
          <a:endParaRPr lang="cs-CZ" sz="1200" noProof="0" dirty="0" smtClean="0"/>
        </a:p>
      </dgm:t>
    </dgm:pt>
    <dgm:pt modelId="{462AE27F-F135-4F22-A2E7-32C6C0D7296A}" type="parTrans" cxnId="{3E2B8315-0A83-4A74-95C4-7145A2DE13B9}">
      <dgm:prSet/>
      <dgm:spPr/>
      <dgm:t>
        <a:bodyPr/>
        <a:lstStyle/>
        <a:p>
          <a:endParaRPr lang="cs-CZ" sz="1800"/>
        </a:p>
      </dgm:t>
    </dgm:pt>
    <dgm:pt modelId="{BAE8EDBE-75F6-4C5D-AA8D-6B8388ED970C}" type="sibTrans" cxnId="{3E2B8315-0A83-4A74-95C4-7145A2DE13B9}">
      <dgm:prSet/>
      <dgm:spPr/>
      <dgm:t>
        <a:bodyPr/>
        <a:lstStyle/>
        <a:p>
          <a:endParaRPr lang="cs-CZ" sz="1800"/>
        </a:p>
      </dgm:t>
    </dgm:pt>
    <dgm:pt modelId="{0F703033-3685-45BB-A10E-EB7E8BEA9320}">
      <dgm:prSet phldrT="[Text]" custT="1"/>
      <dgm:spPr/>
      <dgm:t>
        <a:bodyPr/>
        <a:lstStyle/>
        <a:p>
          <a:r>
            <a:rPr lang="cs-CZ" sz="1200" noProof="0" dirty="0" smtClean="0"/>
            <a:t>Ekonomičtí diplomaté – MZV</a:t>
          </a:r>
          <a:endParaRPr lang="cs-CZ" sz="1200" noProof="0" dirty="0"/>
        </a:p>
      </dgm:t>
    </dgm:pt>
    <dgm:pt modelId="{940849C0-2F14-4521-A36B-CA03C0B4A3B6}" type="parTrans" cxnId="{541271E7-2ED8-4CBB-B4AC-9CE67052B4B2}">
      <dgm:prSet/>
      <dgm:spPr/>
      <dgm:t>
        <a:bodyPr/>
        <a:lstStyle/>
        <a:p>
          <a:endParaRPr lang="cs-CZ" sz="1800"/>
        </a:p>
      </dgm:t>
    </dgm:pt>
    <dgm:pt modelId="{9C279181-322F-492B-AFEC-5B23014325E3}" type="sibTrans" cxnId="{541271E7-2ED8-4CBB-B4AC-9CE67052B4B2}">
      <dgm:prSet/>
      <dgm:spPr/>
      <dgm:t>
        <a:bodyPr/>
        <a:lstStyle/>
        <a:p>
          <a:endParaRPr lang="cs-CZ" sz="1800"/>
        </a:p>
      </dgm:t>
    </dgm:pt>
    <dgm:pt modelId="{7D3C6788-3C54-4926-9E44-5283FEE0DDF7}">
      <dgm:prSet phldrT="[Text]" custT="1"/>
      <dgm:spPr/>
      <dgm:t>
        <a:bodyPr/>
        <a:lstStyle/>
        <a:p>
          <a:r>
            <a:rPr lang="cs-CZ" sz="1200" b="0" noProof="0" dirty="0" smtClean="0"/>
            <a:t>Zemědělští a vědečtí atašé</a:t>
          </a:r>
          <a:endParaRPr lang="cs-CZ" sz="1200" b="0" noProof="0" dirty="0"/>
        </a:p>
      </dgm:t>
    </dgm:pt>
    <dgm:pt modelId="{EF9603FB-7954-4109-9EFF-68CFEC38524B}" type="parTrans" cxnId="{C091A454-F01B-4D96-BB83-D9FC4D307173}">
      <dgm:prSet/>
      <dgm:spPr/>
      <dgm:t>
        <a:bodyPr/>
        <a:lstStyle/>
        <a:p>
          <a:endParaRPr lang="cs-CZ" sz="1800"/>
        </a:p>
      </dgm:t>
    </dgm:pt>
    <dgm:pt modelId="{415E26C8-1E75-440F-ADC7-A7B069210013}" type="sibTrans" cxnId="{C091A454-F01B-4D96-BB83-D9FC4D307173}">
      <dgm:prSet/>
      <dgm:spPr/>
      <dgm:t>
        <a:bodyPr/>
        <a:lstStyle/>
        <a:p>
          <a:endParaRPr lang="cs-CZ" sz="1800"/>
        </a:p>
      </dgm:t>
    </dgm:pt>
    <dgm:pt modelId="{53FD65BA-13A9-4AE1-99EC-E97E8600C8AF}">
      <dgm:prSet phldrT="[Text]" custT="1"/>
      <dgm:spPr/>
      <dgm:t>
        <a:bodyPr/>
        <a:lstStyle/>
        <a:p>
          <a:r>
            <a:rPr lang="cs-CZ" sz="1200" noProof="0" dirty="0" smtClean="0"/>
            <a:t>Koordinovaná ministerstvy zahraničí a obchodu</a:t>
          </a:r>
          <a:endParaRPr lang="cs-CZ" sz="1200" noProof="0" dirty="0" smtClean="0"/>
        </a:p>
      </dgm:t>
    </dgm:pt>
    <dgm:pt modelId="{157AB1C3-C048-42C3-B38A-E48C3708BB82}" type="parTrans" cxnId="{9C174716-08DC-41A2-B784-0DB2509BD072}">
      <dgm:prSet/>
      <dgm:spPr/>
      <dgm:t>
        <a:bodyPr/>
        <a:lstStyle/>
        <a:p>
          <a:endParaRPr lang="cs-CZ"/>
        </a:p>
      </dgm:t>
    </dgm:pt>
    <dgm:pt modelId="{6A063FD9-47A5-43D2-B203-E9F2B2F25780}" type="sibTrans" cxnId="{9C174716-08DC-41A2-B784-0DB2509BD072}">
      <dgm:prSet/>
      <dgm:spPr/>
      <dgm:t>
        <a:bodyPr/>
        <a:lstStyle/>
        <a:p>
          <a:endParaRPr lang="cs-CZ"/>
        </a:p>
      </dgm:t>
    </dgm:pt>
    <dgm:pt modelId="{FDFF329D-08F5-4332-BCB7-0D436C149FA3}">
      <dgm:prSet phldrT="[Text]" custT="1"/>
      <dgm:spPr/>
      <dgm:t>
        <a:bodyPr/>
        <a:lstStyle/>
        <a:p>
          <a:r>
            <a:rPr lang="cs-CZ" sz="1200" noProof="0" dirty="0" smtClean="0"/>
            <a:t>Komerční diplomaté – společnost </a:t>
          </a:r>
          <a:r>
            <a:rPr lang="cs-CZ" sz="1200" noProof="0" dirty="0" err="1" smtClean="0"/>
            <a:t>Enterprise</a:t>
          </a:r>
          <a:r>
            <a:rPr lang="cs-CZ" sz="1200" noProof="0" dirty="0" smtClean="0"/>
            <a:t> </a:t>
          </a:r>
          <a:r>
            <a:rPr lang="cs-CZ" sz="1200" noProof="0" dirty="0" err="1" smtClean="0"/>
            <a:t>Ireland</a:t>
          </a:r>
          <a:endParaRPr lang="cs-CZ" sz="1200" noProof="0" dirty="0"/>
        </a:p>
      </dgm:t>
    </dgm:pt>
    <dgm:pt modelId="{6661665E-8E1B-49B9-A1F9-B7C48E6AFEFF}" type="parTrans" cxnId="{8227E5F7-A94C-4C76-977A-FE8F20CB5DC4}">
      <dgm:prSet/>
      <dgm:spPr/>
      <dgm:t>
        <a:bodyPr/>
        <a:lstStyle/>
        <a:p>
          <a:endParaRPr lang="cs-CZ"/>
        </a:p>
      </dgm:t>
    </dgm:pt>
    <dgm:pt modelId="{0773F871-BC96-4CBD-8EAF-BD834F91BA4F}" type="sibTrans" cxnId="{8227E5F7-A94C-4C76-977A-FE8F20CB5DC4}">
      <dgm:prSet/>
      <dgm:spPr/>
      <dgm:t>
        <a:bodyPr/>
        <a:lstStyle/>
        <a:p>
          <a:endParaRPr lang="cs-CZ"/>
        </a:p>
      </dgm:t>
    </dgm:pt>
    <dgm:pt modelId="{97049AE4-FAD4-42FB-B7F1-E8FD9E61A48F}">
      <dgm:prSet phldrT="[Text]" custT="1"/>
      <dgm:spPr/>
      <dgm:t>
        <a:bodyPr/>
        <a:lstStyle/>
        <a:p>
          <a:r>
            <a:rPr lang="cs-CZ" sz="1200" noProof="0" dirty="0" smtClean="0"/>
            <a:t>Spolupráce na bázi projektů</a:t>
          </a:r>
          <a:endParaRPr lang="cs-CZ" sz="1200" noProof="0" dirty="0"/>
        </a:p>
      </dgm:t>
    </dgm:pt>
    <dgm:pt modelId="{B57219F6-B58A-4C98-854D-9FF7BF228582}" type="parTrans" cxnId="{3699BF15-BBB9-4B16-AC85-7CAA5200A0E6}">
      <dgm:prSet/>
      <dgm:spPr/>
      <dgm:t>
        <a:bodyPr/>
        <a:lstStyle/>
        <a:p>
          <a:endParaRPr lang="cs-CZ"/>
        </a:p>
      </dgm:t>
    </dgm:pt>
    <dgm:pt modelId="{84F6CD29-6C8E-496F-938B-C35803CADD11}" type="sibTrans" cxnId="{3699BF15-BBB9-4B16-AC85-7CAA5200A0E6}">
      <dgm:prSet/>
      <dgm:spPr/>
      <dgm:t>
        <a:bodyPr/>
        <a:lstStyle/>
        <a:p>
          <a:endParaRPr lang="cs-CZ"/>
        </a:p>
      </dgm:t>
    </dgm:pt>
    <dgm:pt modelId="{B7F04C2C-9503-4D0E-855A-087CA67D361C}" type="pres">
      <dgm:prSet presAssocID="{A6093409-4960-4266-AFD0-B6F0DDEE3B86}" presName="layout" presStyleCnt="0">
        <dgm:presLayoutVars>
          <dgm:chMax/>
          <dgm:chPref/>
          <dgm:dir/>
          <dgm:resizeHandles/>
        </dgm:presLayoutVars>
      </dgm:prSet>
      <dgm:spPr/>
    </dgm:pt>
    <dgm:pt modelId="{23AEA0B7-74CC-43D9-A784-0C845483EF95}" type="pres">
      <dgm:prSet presAssocID="{682794FE-93E7-4ADC-90A9-3F3E5ECC1F06}" presName="root" presStyleCnt="0">
        <dgm:presLayoutVars>
          <dgm:chMax/>
          <dgm:chPref/>
        </dgm:presLayoutVars>
      </dgm:prSet>
      <dgm:spPr/>
    </dgm:pt>
    <dgm:pt modelId="{CE07A7FC-7EBC-4772-94D1-DAF77044E2A6}" type="pres">
      <dgm:prSet presAssocID="{682794FE-93E7-4ADC-90A9-3F3E5ECC1F06}" presName="rootComposite" presStyleCnt="0">
        <dgm:presLayoutVars/>
      </dgm:prSet>
      <dgm:spPr/>
    </dgm:pt>
    <dgm:pt modelId="{9A33BB43-0003-4D60-8702-37560ABEC259}" type="pres">
      <dgm:prSet presAssocID="{682794FE-93E7-4ADC-90A9-3F3E5ECC1F06}" presName="ParentAccent" presStyleLbl="alignNode1" presStyleIdx="0" presStyleCnt="5"/>
      <dgm:spPr/>
    </dgm:pt>
    <dgm:pt modelId="{E0478194-E0FC-442A-980E-FFC43D56A531}" type="pres">
      <dgm:prSet presAssocID="{682794FE-93E7-4ADC-90A9-3F3E5ECC1F06}" presName="ParentSmallAccent" presStyleLbl="fgAcc1" presStyleIdx="0" presStyleCnt="5"/>
      <dgm:spPr/>
    </dgm:pt>
    <dgm:pt modelId="{FA2F5A7E-3C01-4517-9826-353956A9D9BD}" type="pres">
      <dgm:prSet presAssocID="{682794FE-93E7-4ADC-90A9-3F3E5ECC1F06}" presName="Parent" presStyleLbl="revTx" presStyleIdx="0" presStyleCnt="17">
        <dgm:presLayoutVars>
          <dgm:chMax/>
          <dgm:chPref val="4"/>
          <dgm:bulletEnabled val="1"/>
        </dgm:presLayoutVars>
      </dgm:prSet>
      <dgm:spPr/>
    </dgm:pt>
    <dgm:pt modelId="{692905D3-94CC-45E7-946A-98413288D73D}" type="pres">
      <dgm:prSet presAssocID="{682794FE-93E7-4ADC-90A9-3F3E5ECC1F06}" presName="childShape" presStyleCnt="0">
        <dgm:presLayoutVars>
          <dgm:chMax val="0"/>
          <dgm:chPref val="0"/>
        </dgm:presLayoutVars>
      </dgm:prSet>
      <dgm:spPr/>
    </dgm:pt>
    <dgm:pt modelId="{7BC39DB2-4CBE-4207-8559-C2A28CC2D329}" type="pres">
      <dgm:prSet presAssocID="{E0DB361A-C3E2-4350-B3A2-DC73D6AC0F35}" presName="childComposite" presStyleCnt="0">
        <dgm:presLayoutVars>
          <dgm:chMax val="0"/>
          <dgm:chPref val="0"/>
        </dgm:presLayoutVars>
      </dgm:prSet>
      <dgm:spPr/>
    </dgm:pt>
    <dgm:pt modelId="{5D5E8F6E-B179-4642-ACFA-1B24ADBDC273}" type="pres">
      <dgm:prSet presAssocID="{E0DB361A-C3E2-4350-B3A2-DC73D6AC0F35}" presName="ChildAccent" presStyleLbl="solidFgAcc1" presStyleIdx="0" presStyleCnt="12"/>
      <dgm:spPr/>
    </dgm:pt>
    <dgm:pt modelId="{AC5DFAD5-5EBE-4B3E-B556-F9862243094C}" type="pres">
      <dgm:prSet presAssocID="{E0DB361A-C3E2-4350-B3A2-DC73D6AC0F35}" presName="Child" presStyleLbl="revTx" presStyleIdx="1" presStyleCnt="17" custScaleY="2143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13CA92A-CC78-40D3-9B75-9DD0939F12D6}" type="pres">
      <dgm:prSet presAssocID="{B7AF8B33-C165-47E6-87D0-23617768E41E}" presName="childComposite" presStyleCnt="0">
        <dgm:presLayoutVars>
          <dgm:chMax val="0"/>
          <dgm:chPref val="0"/>
        </dgm:presLayoutVars>
      </dgm:prSet>
      <dgm:spPr/>
    </dgm:pt>
    <dgm:pt modelId="{E1DD9047-DED5-4C62-B454-A20C13610A76}" type="pres">
      <dgm:prSet presAssocID="{B7AF8B33-C165-47E6-87D0-23617768E41E}" presName="ChildAccent" presStyleLbl="solidFgAcc1" presStyleIdx="1" presStyleCnt="12"/>
      <dgm:spPr/>
    </dgm:pt>
    <dgm:pt modelId="{1DB3D2AA-C0C1-4854-9488-2717E6A38216}" type="pres">
      <dgm:prSet presAssocID="{B7AF8B33-C165-47E6-87D0-23617768E41E}" presName="Child" presStyleLbl="revTx" presStyleIdx="2" presStyleCnt="17" custScaleY="214359">
        <dgm:presLayoutVars>
          <dgm:chMax val="0"/>
          <dgm:chPref val="0"/>
          <dgm:bulletEnabled val="1"/>
        </dgm:presLayoutVars>
      </dgm:prSet>
      <dgm:spPr/>
    </dgm:pt>
    <dgm:pt modelId="{6282556C-DC5D-4846-B7D9-D4BA579D8C81}" type="pres">
      <dgm:prSet presAssocID="{B385E0C9-7E41-4844-B7DD-B06833D233E9}" presName="childComposite" presStyleCnt="0">
        <dgm:presLayoutVars>
          <dgm:chMax val="0"/>
          <dgm:chPref val="0"/>
        </dgm:presLayoutVars>
      </dgm:prSet>
      <dgm:spPr/>
    </dgm:pt>
    <dgm:pt modelId="{F330F621-9C68-4A99-B316-02C4882F57C0}" type="pres">
      <dgm:prSet presAssocID="{B385E0C9-7E41-4844-B7DD-B06833D233E9}" presName="ChildAccent" presStyleLbl="solidFgAcc1" presStyleIdx="2" presStyleCnt="12"/>
      <dgm:spPr/>
    </dgm:pt>
    <dgm:pt modelId="{2F04FBE2-C466-4A8C-A6FD-B45CCE15DCA0}" type="pres">
      <dgm:prSet presAssocID="{B385E0C9-7E41-4844-B7DD-B06833D233E9}" presName="Child" presStyleLbl="revTx" presStyleIdx="3" presStyleCnt="17" custScaleY="214359">
        <dgm:presLayoutVars>
          <dgm:chMax val="0"/>
          <dgm:chPref val="0"/>
          <dgm:bulletEnabled val="1"/>
        </dgm:presLayoutVars>
      </dgm:prSet>
      <dgm:spPr/>
    </dgm:pt>
    <dgm:pt modelId="{E76EB264-FFE2-4FAF-8C95-640E168B5EA6}" type="pres">
      <dgm:prSet presAssocID="{468874E3-489D-4B5B-B27F-5CF27BAC3D09}" presName="root" presStyleCnt="0">
        <dgm:presLayoutVars>
          <dgm:chMax/>
          <dgm:chPref/>
        </dgm:presLayoutVars>
      </dgm:prSet>
      <dgm:spPr/>
    </dgm:pt>
    <dgm:pt modelId="{1F1B3EAE-718F-4E8D-A485-FFFD8853274F}" type="pres">
      <dgm:prSet presAssocID="{468874E3-489D-4B5B-B27F-5CF27BAC3D09}" presName="rootComposite" presStyleCnt="0">
        <dgm:presLayoutVars/>
      </dgm:prSet>
      <dgm:spPr/>
    </dgm:pt>
    <dgm:pt modelId="{ADB84DAD-0F53-4B92-9785-BCBB29D4E15B}" type="pres">
      <dgm:prSet presAssocID="{468874E3-489D-4B5B-B27F-5CF27BAC3D09}" presName="ParentAccent" presStyleLbl="alignNode1" presStyleIdx="1" presStyleCnt="5"/>
      <dgm:spPr/>
    </dgm:pt>
    <dgm:pt modelId="{B5694068-29FA-4FF5-B936-2F7172C04E93}" type="pres">
      <dgm:prSet presAssocID="{468874E3-489D-4B5B-B27F-5CF27BAC3D09}" presName="ParentSmallAccent" presStyleLbl="fgAcc1" presStyleIdx="1" presStyleCnt="5"/>
      <dgm:spPr/>
    </dgm:pt>
    <dgm:pt modelId="{BB8F2CCD-B041-45D1-A248-705B01C4F6EE}" type="pres">
      <dgm:prSet presAssocID="{468874E3-489D-4B5B-B27F-5CF27BAC3D09}" presName="Parent" presStyleLbl="revTx" presStyleIdx="4" presStyleCnt="1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7636FFA-C2B2-414F-A9FD-CDA11217DABD}" type="pres">
      <dgm:prSet presAssocID="{468874E3-489D-4B5B-B27F-5CF27BAC3D09}" presName="childShape" presStyleCnt="0">
        <dgm:presLayoutVars>
          <dgm:chMax val="0"/>
          <dgm:chPref val="0"/>
        </dgm:presLayoutVars>
      </dgm:prSet>
      <dgm:spPr/>
    </dgm:pt>
    <dgm:pt modelId="{847D3C87-1AD9-426E-82DC-FC3BD9D45107}" type="pres">
      <dgm:prSet presAssocID="{73DDE296-FDF0-49C4-9C1F-3C6BB12AAAED}" presName="childComposite" presStyleCnt="0">
        <dgm:presLayoutVars>
          <dgm:chMax val="0"/>
          <dgm:chPref val="0"/>
        </dgm:presLayoutVars>
      </dgm:prSet>
      <dgm:spPr/>
    </dgm:pt>
    <dgm:pt modelId="{E4628733-BE90-4852-9B09-80A300A4C5D1}" type="pres">
      <dgm:prSet presAssocID="{73DDE296-FDF0-49C4-9C1F-3C6BB12AAAED}" presName="ChildAccent" presStyleLbl="solidFgAcc1" presStyleIdx="3" presStyleCnt="12"/>
      <dgm:spPr/>
    </dgm:pt>
    <dgm:pt modelId="{B2148B56-2732-4F87-84EA-544F05F69848}" type="pres">
      <dgm:prSet presAssocID="{73DDE296-FDF0-49C4-9C1F-3C6BB12AAAED}" presName="Child" presStyleLbl="revTx" presStyleIdx="5" presStyleCnt="17" custScaleY="2357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658D38F-D50F-4487-B35B-F370545420D0}" type="pres">
      <dgm:prSet presAssocID="{E820D76F-E2DB-4440-9790-3475E4513A2A}" presName="childComposite" presStyleCnt="0">
        <dgm:presLayoutVars>
          <dgm:chMax val="0"/>
          <dgm:chPref val="0"/>
        </dgm:presLayoutVars>
      </dgm:prSet>
      <dgm:spPr/>
    </dgm:pt>
    <dgm:pt modelId="{85B2312A-0D2C-40B4-B6A6-AB21FDE30700}" type="pres">
      <dgm:prSet presAssocID="{E820D76F-E2DB-4440-9790-3475E4513A2A}" presName="ChildAccent" presStyleLbl="solidFgAcc1" presStyleIdx="4" presStyleCnt="12"/>
      <dgm:spPr/>
    </dgm:pt>
    <dgm:pt modelId="{B48408FC-A012-4BF4-BF78-37AA5D235E85}" type="pres">
      <dgm:prSet presAssocID="{E820D76F-E2DB-4440-9790-3475E4513A2A}" presName="Child" presStyleLbl="revTx" presStyleIdx="6" presStyleCnt="17" custScaleY="235795">
        <dgm:presLayoutVars>
          <dgm:chMax val="0"/>
          <dgm:chPref val="0"/>
          <dgm:bulletEnabled val="1"/>
        </dgm:presLayoutVars>
      </dgm:prSet>
      <dgm:spPr/>
    </dgm:pt>
    <dgm:pt modelId="{5C8198BA-C218-481E-9C16-8C6677D2AF0A}" type="pres">
      <dgm:prSet presAssocID="{2DF0E445-8D91-4AD8-8C01-0E2275F3A455}" presName="root" presStyleCnt="0">
        <dgm:presLayoutVars>
          <dgm:chMax/>
          <dgm:chPref/>
        </dgm:presLayoutVars>
      </dgm:prSet>
      <dgm:spPr/>
    </dgm:pt>
    <dgm:pt modelId="{8DDB1D50-645B-40A4-A288-E291CAE7AEEA}" type="pres">
      <dgm:prSet presAssocID="{2DF0E445-8D91-4AD8-8C01-0E2275F3A455}" presName="rootComposite" presStyleCnt="0">
        <dgm:presLayoutVars/>
      </dgm:prSet>
      <dgm:spPr/>
    </dgm:pt>
    <dgm:pt modelId="{5B0DE1BB-D0A8-4029-9DBF-095CB3AEEA64}" type="pres">
      <dgm:prSet presAssocID="{2DF0E445-8D91-4AD8-8C01-0E2275F3A455}" presName="ParentAccent" presStyleLbl="alignNode1" presStyleIdx="2" presStyleCnt="5"/>
      <dgm:spPr/>
    </dgm:pt>
    <dgm:pt modelId="{C75BAB0C-0216-406F-9DE2-F586A5B4319D}" type="pres">
      <dgm:prSet presAssocID="{2DF0E445-8D91-4AD8-8C01-0E2275F3A455}" presName="ParentSmallAccent" presStyleLbl="fgAcc1" presStyleIdx="2" presStyleCnt="5"/>
      <dgm:spPr/>
    </dgm:pt>
    <dgm:pt modelId="{52B3AA51-2C10-46AF-9266-D4F5759A3D40}" type="pres">
      <dgm:prSet presAssocID="{2DF0E445-8D91-4AD8-8C01-0E2275F3A455}" presName="Parent" presStyleLbl="revTx" presStyleIdx="7" presStyleCnt="17">
        <dgm:presLayoutVars>
          <dgm:chMax/>
          <dgm:chPref val="4"/>
          <dgm:bulletEnabled val="1"/>
        </dgm:presLayoutVars>
      </dgm:prSet>
      <dgm:spPr/>
    </dgm:pt>
    <dgm:pt modelId="{4E7B3F27-D95A-4DC2-BA7B-4FD2B9F367B9}" type="pres">
      <dgm:prSet presAssocID="{2DF0E445-8D91-4AD8-8C01-0E2275F3A455}" presName="childShape" presStyleCnt="0">
        <dgm:presLayoutVars>
          <dgm:chMax val="0"/>
          <dgm:chPref val="0"/>
        </dgm:presLayoutVars>
      </dgm:prSet>
      <dgm:spPr/>
    </dgm:pt>
    <dgm:pt modelId="{1D313AB2-95DB-4C72-A4C5-3C9AE754105A}" type="pres">
      <dgm:prSet presAssocID="{C3F8B714-3A87-41D8-8F70-AECCD995EBBF}" presName="childComposite" presStyleCnt="0">
        <dgm:presLayoutVars>
          <dgm:chMax val="0"/>
          <dgm:chPref val="0"/>
        </dgm:presLayoutVars>
      </dgm:prSet>
      <dgm:spPr/>
    </dgm:pt>
    <dgm:pt modelId="{B01FCC44-B3ED-41D9-BB70-8CF843CEB10E}" type="pres">
      <dgm:prSet presAssocID="{C3F8B714-3A87-41D8-8F70-AECCD995EBBF}" presName="ChildAccent" presStyleLbl="solidFgAcc1" presStyleIdx="5" presStyleCnt="12"/>
      <dgm:spPr/>
      <dgm:t>
        <a:bodyPr/>
        <a:lstStyle/>
        <a:p>
          <a:endParaRPr lang="cs-CZ"/>
        </a:p>
      </dgm:t>
    </dgm:pt>
    <dgm:pt modelId="{6D66A057-EAB6-478E-8021-6632187D11C1}" type="pres">
      <dgm:prSet presAssocID="{C3F8B714-3A87-41D8-8F70-AECCD995EBBF}" presName="Child" presStyleLbl="revTx" presStyleIdx="8" presStyleCnt="17" custScaleY="2143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438CE52-38B6-4CE9-B843-3A3ED4766CC0}" type="pres">
      <dgm:prSet presAssocID="{7D3C6788-3C54-4926-9E44-5283FEE0DDF7}" presName="childComposite" presStyleCnt="0">
        <dgm:presLayoutVars>
          <dgm:chMax val="0"/>
          <dgm:chPref val="0"/>
        </dgm:presLayoutVars>
      </dgm:prSet>
      <dgm:spPr/>
    </dgm:pt>
    <dgm:pt modelId="{7B42ADCD-64EC-40B8-B9B0-9788C1898B0C}" type="pres">
      <dgm:prSet presAssocID="{7D3C6788-3C54-4926-9E44-5283FEE0DDF7}" presName="ChildAccent" presStyleLbl="solidFgAcc1" presStyleIdx="6" presStyleCnt="12"/>
      <dgm:spPr/>
    </dgm:pt>
    <dgm:pt modelId="{C3CC4818-5BB2-4473-8EAA-9AC2C48E1348}" type="pres">
      <dgm:prSet presAssocID="{7D3C6788-3C54-4926-9E44-5283FEE0DDF7}" presName="Child" presStyleLbl="revTx" presStyleIdx="9" presStyleCnt="17" custScaleY="235795" custLinFactNeighborY="73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72C85AB-354D-4CFA-A604-8ABB3C839873}" type="pres">
      <dgm:prSet presAssocID="{F4C88AE8-2010-4B75-AD4F-D1CECDE37AFE}" presName="root" presStyleCnt="0">
        <dgm:presLayoutVars>
          <dgm:chMax/>
          <dgm:chPref/>
        </dgm:presLayoutVars>
      </dgm:prSet>
      <dgm:spPr/>
    </dgm:pt>
    <dgm:pt modelId="{DC8116B9-86F1-484D-A6DB-B3DB92A417EF}" type="pres">
      <dgm:prSet presAssocID="{F4C88AE8-2010-4B75-AD4F-D1CECDE37AFE}" presName="rootComposite" presStyleCnt="0">
        <dgm:presLayoutVars/>
      </dgm:prSet>
      <dgm:spPr/>
    </dgm:pt>
    <dgm:pt modelId="{591FFC3B-5367-4A01-A0E6-9136A0816CF7}" type="pres">
      <dgm:prSet presAssocID="{F4C88AE8-2010-4B75-AD4F-D1CECDE37AFE}" presName="ParentAccent" presStyleLbl="alignNode1" presStyleIdx="3" presStyleCnt="5"/>
      <dgm:spPr/>
    </dgm:pt>
    <dgm:pt modelId="{1EBB1382-5229-4814-A8BE-B709E1C32895}" type="pres">
      <dgm:prSet presAssocID="{F4C88AE8-2010-4B75-AD4F-D1CECDE37AFE}" presName="ParentSmallAccent" presStyleLbl="fgAcc1" presStyleIdx="3" presStyleCnt="5"/>
      <dgm:spPr/>
    </dgm:pt>
    <dgm:pt modelId="{C524D2EA-6C43-4C13-8B83-393EF124114E}" type="pres">
      <dgm:prSet presAssocID="{F4C88AE8-2010-4B75-AD4F-D1CECDE37AFE}" presName="Parent" presStyleLbl="revTx" presStyleIdx="10" presStyleCnt="1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B7AF47E-C43F-42F7-BF16-B1CD31EC1756}" type="pres">
      <dgm:prSet presAssocID="{F4C88AE8-2010-4B75-AD4F-D1CECDE37AFE}" presName="childShape" presStyleCnt="0">
        <dgm:presLayoutVars>
          <dgm:chMax val="0"/>
          <dgm:chPref val="0"/>
        </dgm:presLayoutVars>
      </dgm:prSet>
      <dgm:spPr/>
    </dgm:pt>
    <dgm:pt modelId="{3F4B2F24-6400-4071-835F-D01BC2BC2A85}" type="pres">
      <dgm:prSet presAssocID="{7538230F-1895-40BD-955C-A147A6E77DE8}" presName="childComposite" presStyleCnt="0">
        <dgm:presLayoutVars>
          <dgm:chMax val="0"/>
          <dgm:chPref val="0"/>
        </dgm:presLayoutVars>
      </dgm:prSet>
      <dgm:spPr/>
    </dgm:pt>
    <dgm:pt modelId="{7EF2658B-CF60-4E79-84AB-6E689201A99F}" type="pres">
      <dgm:prSet presAssocID="{7538230F-1895-40BD-955C-A147A6E77DE8}" presName="ChildAccent" presStyleLbl="solidFgAcc1" presStyleIdx="7" presStyleCnt="12"/>
      <dgm:spPr/>
    </dgm:pt>
    <dgm:pt modelId="{DF151F84-091B-4B95-99A7-CED48E080148}" type="pres">
      <dgm:prSet presAssocID="{7538230F-1895-40BD-955C-A147A6E77DE8}" presName="Child" presStyleLbl="revTx" presStyleIdx="11" presStyleCnt="17" custScaleY="2143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85C1CA5-8C6F-456F-A03C-9FF5869B2470}" type="pres">
      <dgm:prSet presAssocID="{53FD65BA-13A9-4AE1-99EC-E97E8600C8AF}" presName="childComposite" presStyleCnt="0">
        <dgm:presLayoutVars>
          <dgm:chMax val="0"/>
          <dgm:chPref val="0"/>
        </dgm:presLayoutVars>
      </dgm:prSet>
      <dgm:spPr/>
    </dgm:pt>
    <dgm:pt modelId="{54AD07AF-C757-4359-8534-D4CBB13F8174}" type="pres">
      <dgm:prSet presAssocID="{53FD65BA-13A9-4AE1-99EC-E97E8600C8AF}" presName="ChildAccent" presStyleLbl="solidFgAcc1" presStyleIdx="8" presStyleCnt="12"/>
      <dgm:spPr/>
    </dgm:pt>
    <dgm:pt modelId="{C1C68008-2F26-4EA7-A35D-385F4B5A79A2}" type="pres">
      <dgm:prSet presAssocID="{53FD65BA-13A9-4AE1-99EC-E97E8600C8AF}" presName="Child" presStyleLbl="revTx" presStyleIdx="12" presStyleCnt="17" custScaleY="2143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6F868FF-FD45-4883-9028-2AB1A72AC425}" type="pres">
      <dgm:prSet presAssocID="{77DC5E6D-252E-4822-810F-6B93EDC0AA6A}" presName="root" presStyleCnt="0">
        <dgm:presLayoutVars>
          <dgm:chMax/>
          <dgm:chPref/>
        </dgm:presLayoutVars>
      </dgm:prSet>
      <dgm:spPr/>
    </dgm:pt>
    <dgm:pt modelId="{7EA47D24-CE9B-4624-8E60-B85EA9E09458}" type="pres">
      <dgm:prSet presAssocID="{77DC5E6D-252E-4822-810F-6B93EDC0AA6A}" presName="rootComposite" presStyleCnt="0">
        <dgm:presLayoutVars/>
      </dgm:prSet>
      <dgm:spPr/>
    </dgm:pt>
    <dgm:pt modelId="{89CB9D53-BBFC-4F27-B3A6-6A64CD65BC70}" type="pres">
      <dgm:prSet presAssocID="{77DC5E6D-252E-4822-810F-6B93EDC0AA6A}" presName="ParentAccent" presStyleLbl="alignNode1" presStyleIdx="4" presStyleCnt="5"/>
      <dgm:spPr/>
    </dgm:pt>
    <dgm:pt modelId="{2C25523B-4E8A-4F1D-BCFF-3D711257B39E}" type="pres">
      <dgm:prSet presAssocID="{77DC5E6D-252E-4822-810F-6B93EDC0AA6A}" presName="ParentSmallAccent" presStyleLbl="fgAcc1" presStyleIdx="4" presStyleCnt="5"/>
      <dgm:spPr/>
    </dgm:pt>
    <dgm:pt modelId="{E7A4A4BA-B263-4D27-B2D4-7C185393AC01}" type="pres">
      <dgm:prSet presAssocID="{77DC5E6D-252E-4822-810F-6B93EDC0AA6A}" presName="Parent" presStyleLbl="revTx" presStyleIdx="13" presStyleCnt="1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529283C-5875-47FE-914B-5A645CDA4482}" type="pres">
      <dgm:prSet presAssocID="{77DC5E6D-252E-4822-810F-6B93EDC0AA6A}" presName="childShape" presStyleCnt="0">
        <dgm:presLayoutVars>
          <dgm:chMax val="0"/>
          <dgm:chPref val="0"/>
        </dgm:presLayoutVars>
      </dgm:prSet>
      <dgm:spPr/>
    </dgm:pt>
    <dgm:pt modelId="{10173E3E-4C13-4BBF-A181-BFA325A1B1D1}" type="pres">
      <dgm:prSet presAssocID="{0F703033-3685-45BB-A10E-EB7E8BEA9320}" presName="childComposite" presStyleCnt="0">
        <dgm:presLayoutVars>
          <dgm:chMax val="0"/>
          <dgm:chPref val="0"/>
        </dgm:presLayoutVars>
      </dgm:prSet>
      <dgm:spPr/>
    </dgm:pt>
    <dgm:pt modelId="{DB13A70F-5515-4086-A43A-CB745BF843AE}" type="pres">
      <dgm:prSet presAssocID="{0F703033-3685-45BB-A10E-EB7E8BEA9320}" presName="ChildAccent" presStyleLbl="solidFgAcc1" presStyleIdx="9" presStyleCnt="12"/>
      <dgm:spPr/>
    </dgm:pt>
    <dgm:pt modelId="{285994CB-8FA7-4D16-9E88-353994F32C47}" type="pres">
      <dgm:prSet presAssocID="{0F703033-3685-45BB-A10E-EB7E8BEA9320}" presName="Child" presStyleLbl="revTx" presStyleIdx="14" presStyleCnt="17" custScaleY="2593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C67E02B-A124-461F-A7FE-0A95F3EE476F}" type="pres">
      <dgm:prSet presAssocID="{FDFF329D-08F5-4332-BCB7-0D436C149FA3}" presName="childComposite" presStyleCnt="0">
        <dgm:presLayoutVars>
          <dgm:chMax val="0"/>
          <dgm:chPref val="0"/>
        </dgm:presLayoutVars>
      </dgm:prSet>
      <dgm:spPr/>
    </dgm:pt>
    <dgm:pt modelId="{CFC2EC7F-6358-4C5B-9244-20CD58026FC1}" type="pres">
      <dgm:prSet presAssocID="{FDFF329D-08F5-4332-BCB7-0D436C149FA3}" presName="ChildAccent" presStyleLbl="solidFgAcc1" presStyleIdx="10" presStyleCnt="12"/>
      <dgm:spPr/>
    </dgm:pt>
    <dgm:pt modelId="{7204229F-4D5D-4475-883F-E19884AC2C6D}" type="pres">
      <dgm:prSet presAssocID="{FDFF329D-08F5-4332-BCB7-0D436C149FA3}" presName="Child" presStyleLbl="revTx" presStyleIdx="15" presStyleCnt="17" custScaleY="121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5F94713-D55E-47D2-B8C2-570810FFA134}" type="pres">
      <dgm:prSet presAssocID="{97049AE4-FAD4-42FB-B7F1-E8FD9E61A48F}" presName="childComposite" presStyleCnt="0">
        <dgm:presLayoutVars>
          <dgm:chMax val="0"/>
          <dgm:chPref val="0"/>
        </dgm:presLayoutVars>
      </dgm:prSet>
      <dgm:spPr/>
    </dgm:pt>
    <dgm:pt modelId="{E957F477-CAAB-4C95-B19B-FBEF9513AE71}" type="pres">
      <dgm:prSet presAssocID="{97049AE4-FAD4-42FB-B7F1-E8FD9E61A48F}" presName="ChildAccent" presStyleLbl="solidFgAcc1" presStyleIdx="11" presStyleCnt="12" custLinFactY="8220" custLinFactNeighborY="100000"/>
      <dgm:spPr/>
    </dgm:pt>
    <dgm:pt modelId="{ECA42B5D-E4D1-4FA7-9970-C40E204BAD24}" type="pres">
      <dgm:prSet presAssocID="{97049AE4-FAD4-42FB-B7F1-E8FD9E61A48F}" presName="Child" presStyleLbl="revTx" presStyleIdx="16" presStyleCnt="17" custScaleY="121000" custLinFactNeighborX="-696" custLinFactNeighborY="414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E2B8315-0A83-4A74-95C4-7145A2DE13B9}" srcId="{F4C88AE8-2010-4B75-AD4F-D1CECDE37AFE}" destId="{7538230F-1895-40BD-955C-A147A6E77DE8}" srcOrd="0" destOrd="0" parTransId="{462AE27F-F135-4F22-A2E7-32C6C0D7296A}" sibTransId="{BAE8EDBE-75F6-4C5D-AA8D-6B8388ED970C}"/>
    <dgm:cxn modelId="{02866FA2-B56D-494E-A69F-AE4929DB9870}" srcId="{A6093409-4960-4266-AFD0-B6F0DDEE3B86}" destId="{F4C88AE8-2010-4B75-AD4F-D1CECDE37AFE}" srcOrd="3" destOrd="0" parTransId="{A6D5B761-F667-4753-B955-29D3B6FAFE33}" sibTransId="{A67C126F-7C54-4175-9AF8-91F7148158E0}"/>
    <dgm:cxn modelId="{E7280B94-59D6-4BA1-B34C-DCD460E7F645}" type="presOf" srcId="{B385E0C9-7E41-4844-B7DD-B06833D233E9}" destId="{2F04FBE2-C466-4A8C-A6FD-B45CCE15DCA0}" srcOrd="0" destOrd="0" presId="urn:microsoft.com/office/officeart/2008/layout/SquareAccentList"/>
    <dgm:cxn modelId="{BD02550E-97D5-4214-B5E6-3EB21C3D62ED}" srcId="{A6093409-4960-4266-AFD0-B6F0DDEE3B86}" destId="{2DF0E445-8D91-4AD8-8C01-0E2275F3A455}" srcOrd="2" destOrd="0" parTransId="{DBC859AE-F9A6-4D47-952E-363B70E5E829}" sibTransId="{62E74F83-B438-438B-A709-71788CDC57EF}"/>
    <dgm:cxn modelId="{FCE4F113-57B5-4A4F-8836-4D25431FAA9B}" type="presOf" srcId="{FDFF329D-08F5-4332-BCB7-0D436C149FA3}" destId="{7204229F-4D5D-4475-883F-E19884AC2C6D}" srcOrd="0" destOrd="0" presId="urn:microsoft.com/office/officeart/2008/layout/SquareAccentList"/>
    <dgm:cxn modelId="{ED0C1837-97DC-4F48-99F3-7D0A075E2D84}" type="presOf" srcId="{0F703033-3685-45BB-A10E-EB7E8BEA9320}" destId="{285994CB-8FA7-4D16-9E88-353994F32C47}" srcOrd="0" destOrd="0" presId="urn:microsoft.com/office/officeart/2008/layout/SquareAccentList"/>
    <dgm:cxn modelId="{ED77553D-3681-4AE2-A53B-302075C4FE36}" type="presOf" srcId="{C3F8B714-3A87-41D8-8F70-AECCD995EBBF}" destId="{6D66A057-EAB6-478E-8021-6632187D11C1}" srcOrd="0" destOrd="0" presId="urn:microsoft.com/office/officeart/2008/layout/SquareAccentList"/>
    <dgm:cxn modelId="{F4368D91-CC05-494C-B956-C668948037EF}" srcId="{2DF0E445-8D91-4AD8-8C01-0E2275F3A455}" destId="{C3F8B714-3A87-41D8-8F70-AECCD995EBBF}" srcOrd="0" destOrd="0" parTransId="{AE3DAB5A-B6E2-45A2-AA94-E9346ED7165F}" sibTransId="{C96460ED-D6A9-4DE1-966C-9E3519F6AF53}"/>
    <dgm:cxn modelId="{C929C093-103D-4A15-89E9-88A19FEBDF2B}" srcId="{468874E3-489D-4B5B-B27F-5CF27BAC3D09}" destId="{E820D76F-E2DB-4440-9790-3475E4513A2A}" srcOrd="1" destOrd="0" parTransId="{C6761AFE-3E21-4FC6-9A7D-C3ACD6B2A5B9}" sibTransId="{D2388C0E-D241-4634-AD63-802C12E918E4}"/>
    <dgm:cxn modelId="{E72E960D-C12B-4BD6-8921-0093F890BC58}" type="presOf" srcId="{F4C88AE8-2010-4B75-AD4F-D1CECDE37AFE}" destId="{C524D2EA-6C43-4C13-8B83-393EF124114E}" srcOrd="0" destOrd="0" presId="urn:microsoft.com/office/officeart/2008/layout/SquareAccentList"/>
    <dgm:cxn modelId="{94421C2F-5458-494A-8C63-E018D8161F73}" type="presOf" srcId="{73DDE296-FDF0-49C4-9C1F-3C6BB12AAAED}" destId="{B2148B56-2732-4F87-84EA-544F05F69848}" srcOrd="0" destOrd="0" presId="urn:microsoft.com/office/officeart/2008/layout/SquareAccentList"/>
    <dgm:cxn modelId="{A8008072-BE5E-4897-8498-8C6C8F3E97DC}" type="presOf" srcId="{97049AE4-FAD4-42FB-B7F1-E8FD9E61A48F}" destId="{ECA42B5D-E4D1-4FA7-9970-C40E204BAD24}" srcOrd="0" destOrd="0" presId="urn:microsoft.com/office/officeart/2008/layout/SquareAccentList"/>
    <dgm:cxn modelId="{9C174716-08DC-41A2-B784-0DB2509BD072}" srcId="{F4C88AE8-2010-4B75-AD4F-D1CECDE37AFE}" destId="{53FD65BA-13A9-4AE1-99EC-E97E8600C8AF}" srcOrd="1" destOrd="0" parTransId="{157AB1C3-C048-42C3-B38A-E48C3708BB82}" sibTransId="{6A063FD9-47A5-43D2-B203-E9F2B2F25780}"/>
    <dgm:cxn modelId="{7C3874B3-BA85-44B6-908C-85A2870BBC48}" type="presOf" srcId="{7D3C6788-3C54-4926-9E44-5283FEE0DDF7}" destId="{C3CC4818-5BB2-4473-8EAA-9AC2C48E1348}" srcOrd="0" destOrd="0" presId="urn:microsoft.com/office/officeart/2008/layout/SquareAccentList"/>
    <dgm:cxn modelId="{B7E495CA-0926-46C7-9072-B929B99DFDCC}" type="presOf" srcId="{B7AF8B33-C165-47E6-87D0-23617768E41E}" destId="{1DB3D2AA-C0C1-4854-9488-2717E6A38216}" srcOrd="0" destOrd="0" presId="urn:microsoft.com/office/officeart/2008/layout/SquareAccentList"/>
    <dgm:cxn modelId="{597DF70F-D063-4B23-82C7-6AE1EC171777}" type="presOf" srcId="{E820D76F-E2DB-4440-9790-3475E4513A2A}" destId="{B48408FC-A012-4BF4-BF78-37AA5D235E85}" srcOrd="0" destOrd="0" presId="urn:microsoft.com/office/officeart/2008/layout/SquareAccentList"/>
    <dgm:cxn modelId="{8F197FB4-06F3-41F9-BF6D-D3734713DBE1}" srcId="{682794FE-93E7-4ADC-90A9-3F3E5ECC1F06}" destId="{B7AF8B33-C165-47E6-87D0-23617768E41E}" srcOrd="1" destOrd="0" parTransId="{E2FF305F-81D3-4CB8-902F-B9C065F0E84E}" sibTransId="{6FE38552-1472-4C8F-A369-64113F1C5F6E}"/>
    <dgm:cxn modelId="{2CEE58F0-5B94-4785-B354-E603E04D2B7E}" type="presOf" srcId="{A6093409-4960-4266-AFD0-B6F0DDEE3B86}" destId="{B7F04C2C-9503-4D0E-855A-087CA67D361C}" srcOrd="0" destOrd="0" presId="urn:microsoft.com/office/officeart/2008/layout/SquareAccentList"/>
    <dgm:cxn modelId="{737AD1CF-FD7E-41D4-9920-E516965F0D17}" srcId="{A6093409-4960-4266-AFD0-B6F0DDEE3B86}" destId="{682794FE-93E7-4ADC-90A9-3F3E5ECC1F06}" srcOrd="0" destOrd="0" parTransId="{AB82C76A-D1A0-4F0E-94CD-A6FD17C415E5}" sibTransId="{074C0730-4A05-43F4-B86D-094B09363B5E}"/>
    <dgm:cxn modelId="{6F114F45-91AD-4F92-8714-4DA666574534}" type="presOf" srcId="{E0DB361A-C3E2-4350-B3A2-DC73D6AC0F35}" destId="{AC5DFAD5-5EBE-4B3E-B556-F9862243094C}" srcOrd="0" destOrd="0" presId="urn:microsoft.com/office/officeart/2008/layout/SquareAccentList"/>
    <dgm:cxn modelId="{C091A454-F01B-4D96-BB83-D9FC4D307173}" srcId="{2DF0E445-8D91-4AD8-8C01-0E2275F3A455}" destId="{7D3C6788-3C54-4926-9E44-5283FEE0DDF7}" srcOrd="1" destOrd="0" parTransId="{EF9603FB-7954-4109-9EFF-68CFEC38524B}" sibTransId="{415E26C8-1E75-440F-ADC7-A7B069210013}"/>
    <dgm:cxn modelId="{8227E5F7-A94C-4C76-977A-FE8F20CB5DC4}" srcId="{77DC5E6D-252E-4822-810F-6B93EDC0AA6A}" destId="{FDFF329D-08F5-4332-BCB7-0D436C149FA3}" srcOrd="1" destOrd="0" parTransId="{6661665E-8E1B-49B9-A1F9-B7C48E6AFEFF}" sibTransId="{0773F871-BC96-4CBD-8EAF-BD834F91BA4F}"/>
    <dgm:cxn modelId="{242CC436-BDD4-484A-863E-81226A439A8B}" srcId="{682794FE-93E7-4ADC-90A9-3F3E5ECC1F06}" destId="{E0DB361A-C3E2-4350-B3A2-DC73D6AC0F35}" srcOrd="0" destOrd="0" parTransId="{4CBE6D42-F150-461F-912C-8CEE65091DC0}" sibTransId="{7A24F48C-33ED-43E7-84DB-B095C00EEBC5}"/>
    <dgm:cxn modelId="{6C748C66-A92B-4BD0-9635-110F58E59768}" type="presOf" srcId="{53FD65BA-13A9-4AE1-99EC-E97E8600C8AF}" destId="{C1C68008-2F26-4EA7-A35D-385F4B5A79A2}" srcOrd="0" destOrd="0" presId="urn:microsoft.com/office/officeart/2008/layout/SquareAccentList"/>
    <dgm:cxn modelId="{3699BF15-BBB9-4B16-AC85-7CAA5200A0E6}" srcId="{77DC5E6D-252E-4822-810F-6B93EDC0AA6A}" destId="{97049AE4-FAD4-42FB-B7F1-E8FD9E61A48F}" srcOrd="2" destOrd="0" parTransId="{B57219F6-B58A-4C98-854D-9FF7BF228582}" sibTransId="{84F6CD29-6C8E-496F-938B-C35803CADD11}"/>
    <dgm:cxn modelId="{1F78AE92-1F17-4469-9EEB-412F6A0572E7}" srcId="{468874E3-489D-4B5B-B27F-5CF27BAC3D09}" destId="{73DDE296-FDF0-49C4-9C1F-3C6BB12AAAED}" srcOrd="0" destOrd="0" parTransId="{07C3F8C3-D4DF-4FFD-B419-FA1D6653D3D7}" sibTransId="{7D21F920-5A8F-49D0-8D3F-DD2CF36D245C}"/>
    <dgm:cxn modelId="{27327030-DCBD-4DBA-A76D-12D441124622}" type="presOf" srcId="{7538230F-1895-40BD-955C-A147A6E77DE8}" destId="{DF151F84-091B-4B95-99A7-CED48E080148}" srcOrd="0" destOrd="0" presId="urn:microsoft.com/office/officeart/2008/layout/SquareAccentList"/>
    <dgm:cxn modelId="{CCDDBC49-9AEB-48C1-94AE-3C0158896EF4}" type="presOf" srcId="{468874E3-489D-4B5B-B27F-5CF27BAC3D09}" destId="{BB8F2CCD-B041-45D1-A248-705B01C4F6EE}" srcOrd="0" destOrd="0" presId="urn:microsoft.com/office/officeart/2008/layout/SquareAccentList"/>
    <dgm:cxn modelId="{52826519-1A84-4F65-8349-B2FD9048C60F}" srcId="{A6093409-4960-4266-AFD0-B6F0DDEE3B86}" destId="{468874E3-489D-4B5B-B27F-5CF27BAC3D09}" srcOrd="1" destOrd="0" parTransId="{3FD34969-AEC0-439B-A4E2-A3874B2D9A2E}" sibTransId="{35111F04-88DB-4394-B1B7-EE6A4E97B087}"/>
    <dgm:cxn modelId="{418BD41E-C853-4D5A-8425-F732A0245725}" srcId="{682794FE-93E7-4ADC-90A9-3F3E5ECC1F06}" destId="{B385E0C9-7E41-4844-B7DD-B06833D233E9}" srcOrd="2" destOrd="0" parTransId="{E6F490A6-8241-4D66-A1B5-410F85330C8F}" sibTransId="{93572C95-5C40-42FD-A411-5413C90AB1F7}"/>
    <dgm:cxn modelId="{541271E7-2ED8-4CBB-B4AC-9CE67052B4B2}" srcId="{77DC5E6D-252E-4822-810F-6B93EDC0AA6A}" destId="{0F703033-3685-45BB-A10E-EB7E8BEA9320}" srcOrd="0" destOrd="0" parTransId="{940849C0-2F14-4521-A36B-CA03C0B4A3B6}" sibTransId="{9C279181-322F-492B-AFEC-5B23014325E3}"/>
    <dgm:cxn modelId="{5D2C9476-5895-45DA-9C34-197537263775}" type="presOf" srcId="{682794FE-93E7-4ADC-90A9-3F3E5ECC1F06}" destId="{FA2F5A7E-3C01-4517-9826-353956A9D9BD}" srcOrd="0" destOrd="0" presId="urn:microsoft.com/office/officeart/2008/layout/SquareAccentList"/>
    <dgm:cxn modelId="{5B0E9363-60D5-4EE0-A8D8-44D90F4DC99E}" type="presOf" srcId="{2DF0E445-8D91-4AD8-8C01-0E2275F3A455}" destId="{52B3AA51-2C10-46AF-9266-D4F5759A3D40}" srcOrd="0" destOrd="0" presId="urn:microsoft.com/office/officeart/2008/layout/SquareAccentList"/>
    <dgm:cxn modelId="{10FFD4E7-0C03-4F42-9B42-C379EC54EB95}" type="presOf" srcId="{77DC5E6D-252E-4822-810F-6B93EDC0AA6A}" destId="{E7A4A4BA-B263-4D27-B2D4-7C185393AC01}" srcOrd="0" destOrd="0" presId="urn:microsoft.com/office/officeart/2008/layout/SquareAccentList"/>
    <dgm:cxn modelId="{488AB6BE-027D-4F3D-B259-CDBDA3CB0721}" srcId="{A6093409-4960-4266-AFD0-B6F0DDEE3B86}" destId="{77DC5E6D-252E-4822-810F-6B93EDC0AA6A}" srcOrd="4" destOrd="0" parTransId="{D8FE6FAD-D822-418F-AECB-1D547EB1AACF}" sibTransId="{D3161014-67A2-46C7-BAC9-3A0E8BE6E155}"/>
    <dgm:cxn modelId="{2D5C2518-74B0-43C3-A9C4-A545F97BF39A}" type="presParOf" srcId="{B7F04C2C-9503-4D0E-855A-087CA67D361C}" destId="{23AEA0B7-74CC-43D9-A784-0C845483EF95}" srcOrd="0" destOrd="0" presId="urn:microsoft.com/office/officeart/2008/layout/SquareAccentList"/>
    <dgm:cxn modelId="{D5B05933-C773-4D93-B765-C5969B7F73C1}" type="presParOf" srcId="{23AEA0B7-74CC-43D9-A784-0C845483EF95}" destId="{CE07A7FC-7EBC-4772-94D1-DAF77044E2A6}" srcOrd="0" destOrd="0" presId="urn:microsoft.com/office/officeart/2008/layout/SquareAccentList"/>
    <dgm:cxn modelId="{446B544E-9B62-4B38-AAAC-EA31415DAC6B}" type="presParOf" srcId="{CE07A7FC-7EBC-4772-94D1-DAF77044E2A6}" destId="{9A33BB43-0003-4D60-8702-37560ABEC259}" srcOrd="0" destOrd="0" presId="urn:microsoft.com/office/officeart/2008/layout/SquareAccentList"/>
    <dgm:cxn modelId="{5E617E00-1E48-47F0-BE3F-BCE9D108292B}" type="presParOf" srcId="{CE07A7FC-7EBC-4772-94D1-DAF77044E2A6}" destId="{E0478194-E0FC-442A-980E-FFC43D56A531}" srcOrd="1" destOrd="0" presId="urn:microsoft.com/office/officeart/2008/layout/SquareAccentList"/>
    <dgm:cxn modelId="{DAF19920-165E-44F6-B97B-8528C15DD437}" type="presParOf" srcId="{CE07A7FC-7EBC-4772-94D1-DAF77044E2A6}" destId="{FA2F5A7E-3C01-4517-9826-353956A9D9BD}" srcOrd="2" destOrd="0" presId="urn:microsoft.com/office/officeart/2008/layout/SquareAccentList"/>
    <dgm:cxn modelId="{4868BDBC-49A4-447C-9874-784C5C09A215}" type="presParOf" srcId="{23AEA0B7-74CC-43D9-A784-0C845483EF95}" destId="{692905D3-94CC-45E7-946A-98413288D73D}" srcOrd="1" destOrd="0" presId="urn:microsoft.com/office/officeart/2008/layout/SquareAccentList"/>
    <dgm:cxn modelId="{91087224-C5B6-4B54-B6F2-8DE330FC896C}" type="presParOf" srcId="{692905D3-94CC-45E7-946A-98413288D73D}" destId="{7BC39DB2-4CBE-4207-8559-C2A28CC2D329}" srcOrd="0" destOrd="0" presId="urn:microsoft.com/office/officeart/2008/layout/SquareAccentList"/>
    <dgm:cxn modelId="{7D8A6AA6-5482-4A60-AA9B-E01610F6768B}" type="presParOf" srcId="{7BC39DB2-4CBE-4207-8559-C2A28CC2D329}" destId="{5D5E8F6E-B179-4642-ACFA-1B24ADBDC273}" srcOrd="0" destOrd="0" presId="urn:microsoft.com/office/officeart/2008/layout/SquareAccentList"/>
    <dgm:cxn modelId="{042C3D86-C6D4-4432-9CA7-66710C7D6CBC}" type="presParOf" srcId="{7BC39DB2-4CBE-4207-8559-C2A28CC2D329}" destId="{AC5DFAD5-5EBE-4B3E-B556-F9862243094C}" srcOrd="1" destOrd="0" presId="urn:microsoft.com/office/officeart/2008/layout/SquareAccentList"/>
    <dgm:cxn modelId="{E85651A6-78BE-4706-8FF0-46EDA8261CE8}" type="presParOf" srcId="{692905D3-94CC-45E7-946A-98413288D73D}" destId="{113CA92A-CC78-40D3-9B75-9DD0939F12D6}" srcOrd="1" destOrd="0" presId="urn:microsoft.com/office/officeart/2008/layout/SquareAccentList"/>
    <dgm:cxn modelId="{B7AD0C51-BB93-4107-AAC5-CEC7DEBC66C5}" type="presParOf" srcId="{113CA92A-CC78-40D3-9B75-9DD0939F12D6}" destId="{E1DD9047-DED5-4C62-B454-A20C13610A76}" srcOrd="0" destOrd="0" presId="urn:microsoft.com/office/officeart/2008/layout/SquareAccentList"/>
    <dgm:cxn modelId="{C0083174-89FC-4A7F-A749-3E75FC5F198D}" type="presParOf" srcId="{113CA92A-CC78-40D3-9B75-9DD0939F12D6}" destId="{1DB3D2AA-C0C1-4854-9488-2717E6A38216}" srcOrd="1" destOrd="0" presId="urn:microsoft.com/office/officeart/2008/layout/SquareAccentList"/>
    <dgm:cxn modelId="{A57BE122-84A2-4309-AB0C-55C0C4972C4A}" type="presParOf" srcId="{692905D3-94CC-45E7-946A-98413288D73D}" destId="{6282556C-DC5D-4846-B7D9-D4BA579D8C81}" srcOrd="2" destOrd="0" presId="urn:microsoft.com/office/officeart/2008/layout/SquareAccentList"/>
    <dgm:cxn modelId="{4962ED99-3774-4105-AA03-5972827C2C99}" type="presParOf" srcId="{6282556C-DC5D-4846-B7D9-D4BA579D8C81}" destId="{F330F621-9C68-4A99-B316-02C4882F57C0}" srcOrd="0" destOrd="0" presId="urn:microsoft.com/office/officeart/2008/layout/SquareAccentList"/>
    <dgm:cxn modelId="{754DECE8-FD0C-4A29-9BD3-61DF4AA043F9}" type="presParOf" srcId="{6282556C-DC5D-4846-B7D9-D4BA579D8C81}" destId="{2F04FBE2-C466-4A8C-A6FD-B45CCE15DCA0}" srcOrd="1" destOrd="0" presId="urn:microsoft.com/office/officeart/2008/layout/SquareAccentList"/>
    <dgm:cxn modelId="{AB0AB4AC-4495-4AC0-8A36-73A2E0256442}" type="presParOf" srcId="{B7F04C2C-9503-4D0E-855A-087CA67D361C}" destId="{E76EB264-FFE2-4FAF-8C95-640E168B5EA6}" srcOrd="1" destOrd="0" presId="urn:microsoft.com/office/officeart/2008/layout/SquareAccentList"/>
    <dgm:cxn modelId="{E8257133-236E-4256-9AEE-513616CAFCF7}" type="presParOf" srcId="{E76EB264-FFE2-4FAF-8C95-640E168B5EA6}" destId="{1F1B3EAE-718F-4E8D-A485-FFFD8853274F}" srcOrd="0" destOrd="0" presId="urn:microsoft.com/office/officeart/2008/layout/SquareAccentList"/>
    <dgm:cxn modelId="{EB8A66ED-0E99-44C2-8CCD-6A8A2B52931C}" type="presParOf" srcId="{1F1B3EAE-718F-4E8D-A485-FFFD8853274F}" destId="{ADB84DAD-0F53-4B92-9785-BCBB29D4E15B}" srcOrd="0" destOrd="0" presId="urn:microsoft.com/office/officeart/2008/layout/SquareAccentList"/>
    <dgm:cxn modelId="{FA897AFF-EBD0-4444-8E7A-D53DB7BD1670}" type="presParOf" srcId="{1F1B3EAE-718F-4E8D-A485-FFFD8853274F}" destId="{B5694068-29FA-4FF5-B936-2F7172C04E93}" srcOrd="1" destOrd="0" presId="urn:microsoft.com/office/officeart/2008/layout/SquareAccentList"/>
    <dgm:cxn modelId="{D8439FB3-B9F9-484A-BE2B-732996B17A7D}" type="presParOf" srcId="{1F1B3EAE-718F-4E8D-A485-FFFD8853274F}" destId="{BB8F2CCD-B041-45D1-A248-705B01C4F6EE}" srcOrd="2" destOrd="0" presId="urn:microsoft.com/office/officeart/2008/layout/SquareAccentList"/>
    <dgm:cxn modelId="{BDABAC5C-A5AB-4BDC-9A30-51FF03CE3460}" type="presParOf" srcId="{E76EB264-FFE2-4FAF-8C95-640E168B5EA6}" destId="{07636FFA-C2B2-414F-A9FD-CDA11217DABD}" srcOrd="1" destOrd="0" presId="urn:microsoft.com/office/officeart/2008/layout/SquareAccentList"/>
    <dgm:cxn modelId="{178B0324-E2AD-42DF-A901-5F859B805ABB}" type="presParOf" srcId="{07636FFA-C2B2-414F-A9FD-CDA11217DABD}" destId="{847D3C87-1AD9-426E-82DC-FC3BD9D45107}" srcOrd="0" destOrd="0" presId="urn:microsoft.com/office/officeart/2008/layout/SquareAccentList"/>
    <dgm:cxn modelId="{F6D0F551-7DAF-47D9-9B7D-C8CF14FBB8BA}" type="presParOf" srcId="{847D3C87-1AD9-426E-82DC-FC3BD9D45107}" destId="{E4628733-BE90-4852-9B09-80A300A4C5D1}" srcOrd="0" destOrd="0" presId="urn:microsoft.com/office/officeart/2008/layout/SquareAccentList"/>
    <dgm:cxn modelId="{93564EBB-EE19-4C01-88F6-44299603526F}" type="presParOf" srcId="{847D3C87-1AD9-426E-82DC-FC3BD9D45107}" destId="{B2148B56-2732-4F87-84EA-544F05F69848}" srcOrd="1" destOrd="0" presId="urn:microsoft.com/office/officeart/2008/layout/SquareAccentList"/>
    <dgm:cxn modelId="{B93E35C8-3F43-4BCD-8AC8-DEC43445EF7A}" type="presParOf" srcId="{07636FFA-C2B2-414F-A9FD-CDA11217DABD}" destId="{1658D38F-D50F-4487-B35B-F370545420D0}" srcOrd="1" destOrd="0" presId="urn:microsoft.com/office/officeart/2008/layout/SquareAccentList"/>
    <dgm:cxn modelId="{3849E5FB-6FB7-4DC1-A163-A87B4C10E9DF}" type="presParOf" srcId="{1658D38F-D50F-4487-B35B-F370545420D0}" destId="{85B2312A-0D2C-40B4-B6A6-AB21FDE30700}" srcOrd="0" destOrd="0" presId="urn:microsoft.com/office/officeart/2008/layout/SquareAccentList"/>
    <dgm:cxn modelId="{ECBC0010-E91A-40A7-92D6-E1A316907069}" type="presParOf" srcId="{1658D38F-D50F-4487-B35B-F370545420D0}" destId="{B48408FC-A012-4BF4-BF78-37AA5D235E85}" srcOrd="1" destOrd="0" presId="urn:microsoft.com/office/officeart/2008/layout/SquareAccentList"/>
    <dgm:cxn modelId="{A797F40C-B851-4235-A28D-70698E6F210B}" type="presParOf" srcId="{B7F04C2C-9503-4D0E-855A-087CA67D361C}" destId="{5C8198BA-C218-481E-9C16-8C6677D2AF0A}" srcOrd="2" destOrd="0" presId="urn:microsoft.com/office/officeart/2008/layout/SquareAccentList"/>
    <dgm:cxn modelId="{13890AC1-B770-4D1F-BB97-A2F45CE1C59A}" type="presParOf" srcId="{5C8198BA-C218-481E-9C16-8C6677D2AF0A}" destId="{8DDB1D50-645B-40A4-A288-E291CAE7AEEA}" srcOrd="0" destOrd="0" presId="urn:microsoft.com/office/officeart/2008/layout/SquareAccentList"/>
    <dgm:cxn modelId="{8FD0296E-A621-4593-8838-43F012249534}" type="presParOf" srcId="{8DDB1D50-645B-40A4-A288-E291CAE7AEEA}" destId="{5B0DE1BB-D0A8-4029-9DBF-095CB3AEEA64}" srcOrd="0" destOrd="0" presId="urn:microsoft.com/office/officeart/2008/layout/SquareAccentList"/>
    <dgm:cxn modelId="{693219AB-498B-4E7A-B790-5C87365193F2}" type="presParOf" srcId="{8DDB1D50-645B-40A4-A288-E291CAE7AEEA}" destId="{C75BAB0C-0216-406F-9DE2-F586A5B4319D}" srcOrd="1" destOrd="0" presId="urn:microsoft.com/office/officeart/2008/layout/SquareAccentList"/>
    <dgm:cxn modelId="{23F1EAA3-E899-4ECB-A8B6-61124486BBFA}" type="presParOf" srcId="{8DDB1D50-645B-40A4-A288-E291CAE7AEEA}" destId="{52B3AA51-2C10-46AF-9266-D4F5759A3D40}" srcOrd="2" destOrd="0" presId="urn:microsoft.com/office/officeart/2008/layout/SquareAccentList"/>
    <dgm:cxn modelId="{A2BA9026-8337-4320-956A-D637F2307269}" type="presParOf" srcId="{5C8198BA-C218-481E-9C16-8C6677D2AF0A}" destId="{4E7B3F27-D95A-4DC2-BA7B-4FD2B9F367B9}" srcOrd="1" destOrd="0" presId="urn:microsoft.com/office/officeart/2008/layout/SquareAccentList"/>
    <dgm:cxn modelId="{F94189BE-AC29-4A25-BB8D-8925512D8001}" type="presParOf" srcId="{4E7B3F27-D95A-4DC2-BA7B-4FD2B9F367B9}" destId="{1D313AB2-95DB-4C72-A4C5-3C9AE754105A}" srcOrd="0" destOrd="0" presId="urn:microsoft.com/office/officeart/2008/layout/SquareAccentList"/>
    <dgm:cxn modelId="{97A1E113-1F42-4994-B28F-93FFC7B1F1A8}" type="presParOf" srcId="{1D313AB2-95DB-4C72-A4C5-3C9AE754105A}" destId="{B01FCC44-B3ED-41D9-BB70-8CF843CEB10E}" srcOrd="0" destOrd="0" presId="urn:microsoft.com/office/officeart/2008/layout/SquareAccentList"/>
    <dgm:cxn modelId="{5130395A-E5B1-45EF-81B5-01CDCFFA3A2E}" type="presParOf" srcId="{1D313AB2-95DB-4C72-A4C5-3C9AE754105A}" destId="{6D66A057-EAB6-478E-8021-6632187D11C1}" srcOrd="1" destOrd="0" presId="urn:microsoft.com/office/officeart/2008/layout/SquareAccentList"/>
    <dgm:cxn modelId="{1B567DFA-D0B7-40A0-B387-BE541230242E}" type="presParOf" srcId="{4E7B3F27-D95A-4DC2-BA7B-4FD2B9F367B9}" destId="{E438CE52-38B6-4CE9-B843-3A3ED4766CC0}" srcOrd="1" destOrd="0" presId="urn:microsoft.com/office/officeart/2008/layout/SquareAccentList"/>
    <dgm:cxn modelId="{DB0555DE-417D-4D02-8192-BEB3D4E896A9}" type="presParOf" srcId="{E438CE52-38B6-4CE9-B843-3A3ED4766CC0}" destId="{7B42ADCD-64EC-40B8-B9B0-9788C1898B0C}" srcOrd="0" destOrd="0" presId="urn:microsoft.com/office/officeart/2008/layout/SquareAccentList"/>
    <dgm:cxn modelId="{767E02BF-FFC3-4270-8EB5-D2588F560A9F}" type="presParOf" srcId="{E438CE52-38B6-4CE9-B843-3A3ED4766CC0}" destId="{C3CC4818-5BB2-4473-8EAA-9AC2C48E1348}" srcOrd="1" destOrd="0" presId="urn:microsoft.com/office/officeart/2008/layout/SquareAccentList"/>
    <dgm:cxn modelId="{B97D7283-08DC-493D-BE9E-B5485C8C0DE6}" type="presParOf" srcId="{B7F04C2C-9503-4D0E-855A-087CA67D361C}" destId="{972C85AB-354D-4CFA-A604-8ABB3C839873}" srcOrd="3" destOrd="0" presId="urn:microsoft.com/office/officeart/2008/layout/SquareAccentList"/>
    <dgm:cxn modelId="{36F20A4F-4CF5-41A6-9D41-BC9A4AA46F12}" type="presParOf" srcId="{972C85AB-354D-4CFA-A604-8ABB3C839873}" destId="{DC8116B9-86F1-484D-A6DB-B3DB92A417EF}" srcOrd="0" destOrd="0" presId="urn:microsoft.com/office/officeart/2008/layout/SquareAccentList"/>
    <dgm:cxn modelId="{8B0A1547-A4E0-4ADD-B2DE-820348B41564}" type="presParOf" srcId="{DC8116B9-86F1-484D-A6DB-B3DB92A417EF}" destId="{591FFC3B-5367-4A01-A0E6-9136A0816CF7}" srcOrd="0" destOrd="0" presId="urn:microsoft.com/office/officeart/2008/layout/SquareAccentList"/>
    <dgm:cxn modelId="{0F0133BB-E625-4157-A0EC-8EC7F7B02B02}" type="presParOf" srcId="{DC8116B9-86F1-484D-A6DB-B3DB92A417EF}" destId="{1EBB1382-5229-4814-A8BE-B709E1C32895}" srcOrd="1" destOrd="0" presId="urn:microsoft.com/office/officeart/2008/layout/SquareAccentList"/>
    <dgm:cxn modelId="{ECED15D8-BB51-40DB-B5FA-017714B2FEF6}" type="presParOf" srcId="{DC8116B9-86F1-484D-A6DB-B3DB92A417EF}" destId="{C524D2EA-6C43-4C13-8B83-393EF124114E}" srcOrd="2" destOrd="0" presId="urn:microsoft.com/office/officeart/2008/layout/SquareAccentList"/>
    <dgm:cxn modelId="{F313C368-BA0E-4861-BD0C-DE6B33B2AC5D}" type="presParOf" srcId="{972C85AB-354D-4CFA-A604-8ABB3C839873}" destId="{5B7AF47E-C43F-42F7-BF16-B1CD31EC1756}" srcOrd="1" destOrd="0" presId="urn:microsoft.com/office/officeart/2008/layout/SquareAccentList"/>
    <dgm:cxn modelId="{8104D1F8-5276-4726-94A3-567F35BBC57C}" type="presParOf" srcId="{5B7AF47E-C43F-42F7-BF16-B1CD31EC1756}" destId="{3F4B2F24-6400-4071-835F-D01BC2BC2A85}" srcOrd="0" destOrd="0" presId="urn:microsoft.com/office/officeart/2008/layout/SquareAccentList"/>
    <dgm:cxn modelId="{5A9931E3-CD28-4EF7-914A-7A78058B97D8}" type="presParOf" srcId="{3F4B2F24-6400-4071-835F-D01BC2BC2A85}" destId="{7EF2658B-CF60-4E79-84AB-6E689201A99F}" srcOrd="0" destOrd="0" presId="urn:microsoft.com/office/officeart/2008/layout/SquareAccentList"/>
    <dgm:cxn modelId="{9845DFF9-5946-42BF-8E7E-89C077D3E24C}" type="presParOf" srcId="{3F4B2F24-6400-4071-835F-D01BC2BC2A85}" destId="{DF151F84-091B-4B95-99A7-CED48E080148}" srcOrd="1" destOrd="0" presId="urn:microsoft.com/office/officeart/2008/layout/SquareAccentList"/>
    <dgm:cxn modelId="{B79330F8-D015-4BA5-946E-81F11CD508DA}" type="presParOf" srcId="{5B7AF47E-C43F-42F7-BF16-B1CD31EC1756}" destId="{585C1CA5-8C6F-456F-A03C-9FF5869B2470}" srcOrd="1" destOrd="0" presId="urn:microsoft.com/office/officeart/2008/layout/SquareAccentList"/>
    <dgm:cxn modelId="{BFE647F4-7EF9-465A-9091-3917E30B5096}" type="presParOf" srcId="{585C1CA5-8C6F-456F-A03C-9FF5869B2470}" destId="{54AD07AF-C757-4359-8534-D4CBB13F8174}" srcOrd="0" destOrd="0" presId="urn:microsoft.com/office/officeart/2008/layout/SquareAccentList"/>
    <dgm:cxn modelId="{64202982-DF83-4F8B-A12C-481B6C534222}" type="presParOf" srcId="{585C1CA5-8C6F-456F-A03C-9FF5869B2470}" destId="{C1C68008-2F26-4EA7-A35D-385F4B5A79A2}" srcOrd="1" destOrd="0" presId="urn:microsoft.com/office/officeart/2008/layout/SquareAccentList"/>
    <dgm:cxn modelId="{58A81CAF-B3AD-4D44-A2AA-B4D52D0B6084}" type="presParOf" srcId="{B7F04C2C-9503-4D0E-855A-087CA67D361C}" destId="{A6F868FF-FD45-4883-9028-2AB1A72AC425}" srcOrd="4" destOrd="0" presId="urn:microsoft.com/office/officeart/2008/layout/SquareAccentList"/>
    <dgm:cxn modelId="{E22059D8-A8E7-4D09-BB6F-F61878466BF8}" type="presParOf" srcId="{A6F868FF-FD45-4883-9028-2AB1A72AC425}" destId="{7EA47D24-CE9B-4624-8E60-B85EA9E09458}" srcOrd="0" destOrd="0" presId="urn:microsoft.com/office/officeart/2008/layout/SquareAccentList"/>
    <dgm:cxn modelId="{18B9D960-60F1-4983-9647-CFE201E4EAD1}" type="presParOf" srcId="{7EA47D24-CE9B-4624-8E60-B85EA9E09458}" destId="{89CB9D53-BBFC-4F27-B3A6-6A64CD65BC70}" srcOrd="0" destOrd="0" presId="urn:microsoft.com/office/officeart/2008/layout/SquareAccentList"/>
    <dgm:cxn modelId="{42443446-3438-4E83-B865-64816EDE473E}" type="presParOf" srcId="{7EA47D24-CE9B-4624-8E60-B85EA9E09458}" destId="{2C25523B-4E8A-4F1D-BCFF-3D711257B39E}" srcOrd="1" destOrd="0" presId="urn:microsoft.com/office/officeart/2008/layout/SquareAccentList"/>
    <dgm:cxn modelId="{9ED19274-9A2B-48E5-9F40-54F4276A7BD1}" type="presParOf" srcId="{7EA47D24-CE9B-4624-8E60-B85EA9E09458}" destId="{E7A4A4BA-B263-4D27-B2D4-7C185393AC01}" srcOrd="2" destOrd="0" presId="urn:microsoft.com/office/officeart/2008/layout/SquareAccentList"/>
    <dgm:cxn modelId="{405E812E-E830-4CEE-8F37-B46B93E33F4E}" type="presParOf" srcId="{A6F868FF-FD45-4883-9028-2AB1A72AC425}" destId="{F529283C-5875-47FE-914B-5A645CDA4482}" srcOrd="1" destOrd="0" presId="urn:microsoft.com/office/officeart/2008/layout/SquareAccentList"/>
    <dgm:cxn modelId="{A589EE1D-4952-4006-BFA1-17B26D7B1415}" type="presParOf" srcId="{F529283C-5875-47FE-914B-5A645CDA4482}" destId="{10173E3E-4C13-4BBF-A181-BFA325A1B1D1}" srcOrd="0" destOrd="0" presId="urn:microsoft.com/office/officeart/2008/layout/SquareAccentList"/>
    <dgm:cxn modelId="{EE070823-34FE-48A7-B444-080AB09720F6}" type="presParOf" srcId="{10173E3E-4C13-4BBF-A181-BFA325A1B1D1}" destId="{DB13A70F-5515-4086-A43A-CB745BF843AE}" srcOrd="0" destOrd="0" presId="urn:microsoft.com/office/officeart/2008/layout/SquareAccentList"/>
    <dgm:cxn modelId="{C0407DDB-DF41-42C5-876B-59AE56EC0516}" type="presParOf" srcId="{10173E3E-4C13-4BBF-A181-BFA325A1B1D1}" destId="{285994CB-8FA7-4D16-9E88-353994F32C47}" srcOrd="1" destOrd="0" presId="urn:microsoft.com/office/officeart/2008/layout/SquareAccentList"/>
    <dgm:cxn modelId="{D7021730-AEE9-47ED-8B83-F41B813327EA}" type="presParOf" srcId="{F529283C-5875-47FE-914B-5A645CDA4482}" destId="{4C67E02B-A124-461F-A7FE-0A95F3EE476F}" srcOrd="1" destOrd="0" presId="urn:microsoft.com/office/officeart/2008/layout/SquareAccentList"/>
    <dgm:cxn modelId="{45340DF6-F13D-4866-BE9F-8E41734E9816}" type="presParOf" srcId="{4C67E02B-A124-461F-A7FE-0A95F3EE476F}" destId="{CFC2EC7F-6358-4C5B-9244-20CD58026FC1}" srcOrd="0" destOrd="0" presId="urn:microsoft.com/office/officeart/2008/layout/SquareAccentList"/>
    <dgm:cxn modelId="{F4B4CF29-5444-4FFD-8088-E4B38215A6EE}" type="presParOf" srcId="{4C67E02B-A124-461F-A7FE-0A95F3EE476F}" destId="{7204229F-4D5D-4475-883F-E19884AC2C6D}" srcOrd="1" destOrd="0" presId="urn:microsoft.com/office/officeart/2008/layout/SquareAccentList"/>
    <dgm:cxn modelId="{FB15D080-36B1-435A-B4D6-E466B7620B0B}" type="presParOf" srcId="{F529283C-5875-47FE-914B-5A645CDA4482}" destId="{65F94713-D55E-47D2-B8C2-570810FFA134}" srcOrd="2" destOrd="0" presId="urn:microsoft.com/office/officeart/2008/layout/SquareAccentList"/>
    <dgm:cxn modelId="{F07750A2-7617-45D6-BC8A-22AA3FAEF106}" type="presParOf" srcId="{65F94713-D55E-47D2-B8C2-570810FFA134}" destId="{E957F477-CAAB-4C95-B19B-FBEF9513AE71}" srcOrd="0" destOrd="0" presId="urn:microsoft.com/office/officeart/2008/layout/SquareAccentList"/>
    <dgm:cxn modelId="{13AA8532-C7C8-49BF-ABCC-90C0E054F92A}" type="presParOf" srcId="{65F94713-D55E-47D2-B8C2-570810FFA134}" destId="{ECA42B5D-E4D1-4FA7-9970-C40E204BAD2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CE2B8B-E740-402E-819F-95AE650DF3FB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436FCA8-3664-4D25-9945-2EA98E0A5CC8}">
      <dgm:prSet phldrT="[Text]"/>
      <dgm:spPr>
        <a:solidFill>
          <a:schemeClr val="accent2"/>
        </a:solidFill>
      </dgm:spPr>
      <dgm:t>
        <a:bodyPr/>
        <a:lstStyle/>
        <a:p>
          <a:r>
            <a:rPr lang="cs-CZ" smtClean="0"/>
            <a:t>Ekonomická diplomacie</a:t>
          </a:r>
          <a:endParaRPr lang="cs-CZ"/>
        </a:p>
      </dgm:t>
    </dgm:pt>
    <dgm:pt modelId="{5C2C830C-9BDE-4D69-AF94-FDE50772272D}" type="parTrans" cxnId="{E39DB754-32C7-4D30-B053-FB798FA21A61}">
      <dgm:prSet/>
      <dgm:spPr/>
      <dgm:t>
        <a:bodyPr/>
        <a:lstStyle/>
        <a:p>
          <a:endParaRPr lang="cs-CZ"/>
        </a:p>
      </dgm:t>
    </dgm:pt>
    <dgm:pt modelId="{0493C55A-5ED3-41E6-BBDF-929C4313AD79}" type="sibTrans" cxnId="{E39DB754-32C7-4D30-B053-FB798FA21A61}">
      <dgm:prSet/>
      <dgm:spPr/>
      <dgm:t>
        <a:bodyPr/>
        <a:lstStyle/>
        <a:p>
          <a:endParaRPr lang="cs-CZ"/>
        </a:p>
      </dgm:t>
    </dgm:pt>
    <dgm:pt modelId="{0E75B478-D2E7-4349-BC64-DB32AA49C3A2}">
      <dgm:prSet phldrT="[Text]"/>
      <dgm:spPr/>
      <dgm:t>
        <a:bodyPr/>
        <a:lstStyle/>
        <a:p>
          <a:r>
            <a:rPr lang="cs-CZ" smtClean="0"/>
            <a:t>Bezpečnost</a:t>
          </a:r>
          <a:endParaRPr lang="cs-CZ"/>
        </a:p>
      </dgm:t>
    </dgm:pt>
    <dgm:pt modelId="{C4BC5B62-4C39-44DF-9F3B-BB1998C5A486}" type="parTrans" cxnId="{BF08407E-DB79-46D1-BD28-896B74BB0CA7}">
      <dgm:prSet/>
      <dgm:spPr/>
      <dgm:t>
        <a:bodyPr/>
        <a:lstStyle/>
        <a:p>
          <a:endParaRPr lang="cs-CZ"/>
        </a:p>
      </dgm:t>
    </dgm:pt>
    <dgm:pt modelId="{4A47AAED-F07B-4E9C-9A4D-6BADCDCFEC63}" type="sibTrans" cxnId="{BF08407E-DB79-46D1-BD28-896B74BB0CA7}">
      <dgm:prSet/>
      <dgm:spPr/>
      <dgm:t>
        <a:bodyPr/>
        <a:lstStyle/>
        <a:p>
          <a:endParaRPr lang="cs-CZ"/>
        </a:p>
      </dgm:t>
    </dgm:pt>
    <dgm:pt modelId="{86F455BD-2D8B-4FF3-9B10-32DFEC7CB0C0}">
      <dgm:prSet phldrT="[Text]"/>
      <dgm:spPr>
        <a:solidFill>
          <a:schemeClr val="accent3"/>
        </a:solidFill>
      </dgm:spPr>
      <dgm:t>
        <a:bodyPr/>
        <a:lstStyle/>
        <a:p>
          <a:r>
            <a:rPr lang="cs-CZ" smtClean="0"/>
            <a:t>Prosperita a udržitelný rozvoj</a:t>
          </a:r>
          <a:endParaRPr lang="cs-CZ"/>
        </a:p>
      </dgm:t>
    </dgm:pt>
    <dgm:pt modelId="{E32D6F4B-63DD-4E84-A169-B86B6A6AAFBE}" type="parTrans" cxnId="{3B6B27B8-12D5-40FD-AE83-1933C3AF1B26}">
      <dgm:prSet/>
      <dgm:spPr/>
      <dgm:t>
        <a:bodyPr/>
        <a:lstStyle/>
        <a:p>
          <a:endParaRPr lang="cs-CZ"/>
        </a:p>
      </dgm:t>
    </dgm:pt>
    <dgm:pt modelId="{37962FDA-C81F-4A41-B5A6-ACEB464E4DA0}" type="sibTrans" cxnId="{3B6B27B8-12D5-40FD-AE83-1933C3AF1B26}">
      <dgm:prSet/>
      <dgm:spPr/>
      <dgm:t>
        <a:bodyPr/>
        <a:lstStyle/>
        <a:p>
          <a:endParaRPr lang="cs-CZ"/>
        </a:p>
      </dgm:t>
    </dgm:pt>
    <dgm:pt modelId="{C507B1FD-96AC-4D43-97E1-1A1199AA403A}">
      <dgm:prSet phldrT="[Text]"/>
      <dgm:spPr>
        <a:solidFill>
          <a:schemeClr val="accent4"/>
        </a:solidFill>
      </dgm:spPr>
      <dgm:t>
        <a:bodyPr/>
        <a:lstStyle/>
        <a:p>
          <a:r>
            <a:rPr lang="cs-CZ" smtClean="0"/>
            <a:t>Lidská důstojnost a lidská práva</a:t>
          </a:r>
          <a:endParaRPr lang="cs-CZ"/>
        </a:p>
      </dgm:t>
    </dgm:pt>
    <dgm:pt modelId="{F4FC0322-A520-479D-BFF7-C11AC014B587}" type="parTrans" cxnId="{6409D7B6-2DA0-48A9-8475-8DCAE4C3B7C7}">
      <dgm:prSet/>
      <dgm:spPr/>
      <dgm:t>
        <a:bodyPr/>
        <a:lstStyle/>
        <a:p>
          <a:endParaRPr lang="cs-CZ"/>
        </a:p>
      </dgm:t>
    </dgm:pt>
    <dgm:pt modelId="{4B1D37BC-AA77-48FE-9090-EBE92CECD82F}" type="sibTrans" cxnId="{6409D7B6-2DA0-48A9-8475-8DCAE4C3B7C7}">
      <dgm:prSet/>
      <dgm:spPr/>
      <dgm:t>
        <a:bodyPr/>
        <a:lstStyle/>
        <a:p>
          <a:endParaRPr lang="cs-CZ"/>
        </a:p>
      </dgm:t>
    </dgm:pt>
    <dgm:pt modelId="{F76826CE-8D56-4694-96C1-D604719AB921}">
      <dgm:prSet phldrT="[Text]"/>
      <dgm:spPr>
        <a:solidFill>
          <a:schemeClr val="accent5"/>
        </a:solidFill>
      </dgm:spPr>
      <dgm:t>
        <a:bodyPr/>
        <a:lstStyle/>
        <a:p>
          <a:r>
            <a:rPr lang="cs-CZ" smtClean="0"/>
            <a:t>Služba občanům</a:t>
          </a:r>
          <a:endParaRPr lang="cs-CZ"/>
        </a:p>
      </dgm:t>
    </dgm:pt>
    <dgm:pt modelId="{7F214878-08CE-4D73-8540-517F19645EFA}" type="parTrans" cxnId="{102784C6-DDC3-46B1-A293-7D1891A50CAA}">
      <dgm:prSet/>
      <dgm:spPr/>
      <dgm:t>
        <a:bodyPr/>
        <a:lstStyle/>
        <a:p>
          <a:endParaRPr lang="cs-CZ"/>
        </a:p>
      </dgm:t>
    </dgm:pt>
    <dgm:pt modelId="{94FE4FAA-25FD-43CF-BD47-98F58547087C}" type="sibTrans" cxnId="{102784C6-DDC3-46B1-A293-7D1891A50CAA}">
      <dgm:prSet/>
      <dgm:spPr/>
      <dgm:t>
        <a:bodyPr/>
        <a:lstStyle/>
        <a:p>
          <a:endParaRPr lang="cs-CZ"/>
        </a:p>
      </dgm:t>
    </dgm:pt>
    <dgm:pt modelId="{7E667672-4216-487E-B38C-4A6232552ABD}">
      <dgm:prSet phldrT="[Text]"/>
      <dgm:spPr>
        <a:solidFill>
          <a:schemeClr val="accent6"/>
        </a:solidFill>
      </dgm:spPr>
      <dgm:t>
        <a:bodyPr/>
        <a:lstStyle/>
        <a:p>
          <a:r>
            <a:rPr lang="cs-CZ" smtClean="0"/>
            <a:t>Dobré jméno v zahraničí</a:t>
          </a:r>
          <a:endParaRPr lang="cs-CZ"/>
        </a:p>
      </dgm:t>
    </dgm:pt>
    <dgm:pt modelId="{048C12D9-5876-4818-80E8-C0A12261BDE9}" type="parTrans" cxnId="{56B85C01-0F33-41B4-8F41-12D70CC7B26E}">
      <dgm:prSet/>
      <dgm:spPr/>
      <dgm:t>
        <a:bodyPr/>
        <a:lstStyle/>
        <a:p>
          <a:endParaRPr lang="cs-CZ"/>
        </a:p>
      </dgm:t>
    </dgm:pt>
    <dgm:pt modelId="{F6A09C5B-79CD-4049-8C98-5F0BAE979849}" type="sibTrans" cxnId="{56B85C01-0F33-41B4-8F41-12D70CC7B26E}">
      <dgm:prSet/>
      <dgm:spPr/>
      <dgm:t>
        <a:bodyPr/>
        <a:lstStyle/>
        <a:p>
          <a:endParaRPr lang="cs-CZ"/>
        </a:p>
      </dgm:t>
    </dgm:pt>
    <dgm:pt modelId="{A2B5D6E2-FA8D-4101-B54B-C014F097D21F}" type="pres">
      <dgm:prSet presAssocID="{DDCE2B8B-E740-402E-819F-95AE650DF3F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7DDCAB-61A0-4AF9-AAC0-F54689F07F98}" type="pres">
      <dgm:prSet presAssocID="{2436FCA8-3664-4D25-9945-2EA98E0A5CC8}" presName="centerShape" presStyleLbl="node0" presStyleIdx="0" presStyleCnt="1"/>
      <dgm:spPr/>
      <dgm:t>
        <a:bodyPr/>
        <a:lstStyle/>
        <a:p>
          <a:endParaRPr lang="en-US"/>
        </a:p>
      </dgm:t>
    </dgm:pt>
    <dgm:pt modelId="{E4603751-247C-4CA4-915F-A4FF49649A9C}" type="pres">
      <dgm:prSet presAssocID="{C4BC5B62-4C39-44DF-9F3B-BB1998C5A486}" presName="parTrans" presStyleLbl="sibTrans2D1" presStyleIdx="0" presStyleCnt="5"/>
      <dgm:spPr/>
      <dgm:t>
        <a:bodyPr/>
        <a:lstStyle/>
        <a:p>
          <a:endParaRPr lang="en-US"/>
        </a:p>
      </dgm:t>
    </dgm:pt>
    <dgm:pt modelId="{CFEE791C-F245-47A7-950E-0F3C40BE5542}" type="pres">
      <dgm:prSet presAssocID="{C4BC5B62-4C39-44DF-9F3B-BB1998C5A486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86A778B3-2B8C-439E-B25F-7F0A7D7839AC}" type="pres">
      <dgm:prSet presAssocID="{0E75B478-D2E7-4349-BC64-DB32AA49C3A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2699B7A-1EE1-464A-BA8A-F9D864066384}" type="pres">
      <dgm:prSet presAssocID="{E32D6F4B-63DD-4E84-A169-B86B6A6AAFBE}" presName="parTrans" presStyleLbl="sibTrans2D1" presStyleIdx="1" presStyleCnt="5"/>
      <dgm:spPr/>
      <dgm:t>
        <a:bodyPr/>
        <a:lstStyle/>
        <a:p>
          <a:endParaRPr lang="en-US"/>
        </a:p>
      </dgm:t>
    </dgm:pt>
    <dgm:pt modelId="{9440C8CD-31D1-4E16-A8EA-B84DF4AA4103}" type="pres">
      <dgm:prSet presAssocID="{E32D6F4B-63DD-4E84-A169-B86B6A6AAFBE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A2F9ECE-30E0-49EF-9575-36DB5AA96467}" type="pres">
      <dgm:prSet presAssocID="{86F455BD-2D8B-4FF3-9B10-32DFEC7CB0C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CA161E4-AEA7-453F-96EE-9D8975647A1D}" type="pres">
      <dgm:prSet presAssocID="{F4FC0322-A520-479D-BFF7-C11AC014B587}" presName="parTrans" presStyleLbl="sibTrans2D1" presStyleIdx="2" presStyleCnt="5"/>
      <dgm:spPr/>
      <dgm:t>
        <a:bodyPr/>
        <a:lstStyle/>
        <a:p>
          <a:endParaRPr lang="en-US"/>
        </a:p>
      </dgm:t>
    </dgm:pt>
    <dgm:pt modelId="{284578B9-9675-49FD-BE58-1AF5C2B15CD6}" type="pres">
      <dgm:prSet presAssocID="{F4FC0322-A520-479D-BFF7-C11AC014B58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D38C0D27-BF5C-4D35-BB28-EABC3B5851BE}" type="pres">
      <dgm:prSet presAssocID="{C507B1FD-96AC-4D43-97E1-1A1199AA403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FF5AF-4735-49FE-94A9-057FBC321DAD}" type="pres">
      <dgm:prSet presAssocID="{7F214878-08CE-4D73-8540-517F19645EFA}" presName="parTrans" presStyleLbl="sibTrans2D1" presStyleIdx="3" presStyleCnt="5"/>
      <dgm:spPr/>
      <dgm:t>
        <a:bodyPr/>
        <a:lstStyle/>
        <a:p>
          <a:endParaRPr lang="en-US"/>
        </a:p>
      </dgm:t>
    </dgm:pt>
    <dgm:pt modelId="{2BD3EE29-7C40-4AF9-A763-BD958B48DA30}" type="pres">
      <dgm:prSet presAssocID="{7F214878-08CE-4D73-8540-517F19645EF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F448086B-4E2F-4C83-BDE9-6874D0E92422}" type="pres">
      <dgm:prSet presAssocID="{F76826CE-8D56-4694-96C1-D604719AB92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2A6135-6894-4369-9EE7-AB881F34393B}" type="pres">
      <dgm:prSet presAssocID="{048C12D9-5876-4818-80E8-C0A12261BDE9}" presName="parTrans" presStyleLbl="sibTrans2D1" presStyleIdx="4" presStyleCnt="5"/>
      <dgm:spPr/>
      <dgm:t>
        <a:bodyPr/>
        <a:lstStyle/>
        <a:p>
          <a:endParaRPr lang="en-US"/>
        </a:p>
      </dgm:t>
    </dgm:pt>
    <dgm:pt modelId="{8F8FA208-7473-468B-B66B-8D841EF73E73}" type="pres">
      <dgm:prSet presAssocID="{048C12D9-5876-4818-80E8-C0A12261BDE9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FDA26C03-56CD-483E-9E59-67CC8679C696}" type="pres">
      <dgm:prSet presAssocID="{7E667672-4216-487E-B38C-4A6232552AB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FCDEB4-4F02-409C-B7D9-1BFDB1281D33}" type="presOf" srcId="{7F214878-08CE-4D73-8540-517F19645EFA}" destId="{2BD3EE29-7C40-4AF9-A763-BD958B48DA30}" srcOrd="1" destOrd="0" presId="urn:microsoft.com/office/officeart/2005/8/layout/radial5"/>
    <dgm:cxn modelId="{CD9A1276-087B-4135-8FDC-119C50ECB052}" type="presOf" srcId="{048C12D9-5876-4818-80E8-C0A12261BDE9}" destId="{8F8FA208-7473-468B-B66B-8D841EF73E73}" srcOrd="1" destOrd="0" presId="urn:microsoft.com/office/officeart/2005/8/layout/radial5"/>
    <dgm:cxn modelId="{1CEB4925-0B15-4A82-9FB0-45A9C8DBB8BB}" type="presOf" srcId="{F4FC0322-A520-479D-BFF7-C11AC014B587}" destId="{CCA161E4-AEA7-453F-96EE-9D8975647A1D}" srcOrd="0" destOrd="0" presId="urn:microsoft.com/office/officeart/2005/8/layout/radial5"/>
    <dgm:cxn modelId="{102784C6-DDC3-46B1-A293-7D1891A50CAA}" srcId="{2436FCA8-3664-4D25-9945-2EA98E0A5CC8}" destId="{F76826CE-8D56-4694-96C1-D604719AB921}" srcOrd="3" destOrd="0" parTransId="{7F214878-08CE-4D73-8540-517F19645EFA}" sibTransId="{94FE4FAA-25FD-43CF-BD47-98F58547087C}"/>
    <dgm:cxn modelId="{BF08407E-DB79-46D1-BD28-896B74BB0CA7}" srcId="{2436FCA8-3664-4D25-9945-2EA98E0A5CC8}" destId="{0E75B478-D2E7-4349-BC64-DB32AA49C3A2}" srcOrd="0" destOrd="0" parTransId="{C4BC5B62-4C39-44DF-9F3B-BB1998C5A486}" sibTransId="{4A47AAED-F07B-4E9C-9A4D-6BADCDCFEC63}"/>
    <dgm:cxn modelId="{8C49918C-5084-4282-870E-E3BB8715D1CB}" type="presOf" srcId="{C4BC5B62-4C39-44DF-9F3B-BB1998C5A486}" destId="{E4603751-247C-4CA4-915F-A4FF49649A9C}" srcOrd="0" destOrd="0" presId="urn:microsoft.com/office/officeart/2005/8/layout/radial5"/>
    <dgm:cxn modelId="{3B6B27B8-12D5-40FD-AE83-1933C3AF1B26}" srcId="{2436FCA8-3664-4D25-9945-2EA98E0A5CC8}" destId="{86F455BD-2D8B-4FF3-9B10-32DFEC7CB0C0}" srcOrd="1" destOrd="0" parTransId="{E32D6F4B-63DD-4E84-A169-B86B6A6AAFBE}" sibTransId="{37962FDA-C81F-4A41-B5A6-ACEB464E4DA0}"/>
    <dgm:cxn modelId="{6409D7B6-2DA0-48A9-8475-8DCAE4C3B7C7}" srcId="{2436FCA8-3664-4D25-9945-2EA98E0A5CC8}" destId="{C507B1FD-96AC-4D43-97E1-1A1199AA403A}" srcOrd="2" destOrd="0" parTransId="{F4FC0322-A520-479D-BFF7-C11AC014B587}" sibTransId="{4B1D37BC-AA77-48FE-9090-EBE92CECD82F}"/>
    <dgm:cxn modelId="{4796F761-1B8D-4C6F-9D4B-463B4D757B8D}" type="presOf" srcId="{0E75B478-D2E7-4349-BC64-DB32AA49C3A2}" destId="{86A778B3-2B8C-439E-B25F-7F0A7D7839AC}" srcOrd="0" destOrd="0" presId="urn:microsoft.com/office/officeart/2005/8/layout/radial5"/>
    <dgm:cxn modelId="{1A3AE61C-7E27-4D30-B244-9F96DC25C4B1}" type="presOf" srcId="{C4BC5B62-4C39-44DF-9F3B-BB1998C5A486}" destId="{CFEE791C-F245-47A7-950E-0F3C40BE5542}" srcOrd="1" destOrd="0" presId="urn:microsoft.com/office/officeart/2005/8/layout/radial5"/>
    <dgm:cxn modelId="{63AA0F52-292F-417B-9296-082951DFBD2B}" type="presOf" srcId="{E32D6F4B-63DD-4E84-A169-B86B6A6AAFBE}" destId="{9440C8CD-31D1-4E16-A8EA-B84DF4AA4103}" srcOrd="1" destOrd="0" presId="urn:microsoft.com/office/officeart/2005/8/layout/radial5"/>
    <dgm:cxn modelId="{989FF496-C1F1-4797-8979-55AC62DC5705}" type="presOf" srcId="{E32D6F4B-63DD-4E84-A169-B86B6A6AAFBE}" destId="{F2699B7A-1EE1-464A-BA8A-F9D864066384}" srcOrd="0" destOrd="0" presId="urn:microsoft.com/office/officeart/2005/8/layout/radial5"/>
    <dgm:cxn modelId="{C1C8CB3D-96CE-481E-B359-493236155276}" type="presOf" srcId="{DDCE2B8B-E740-402E-819F-95AE650DF3FB}" destId="{A2B5D6E2-FA8D-4101-B54B-C014F097D21F}" srcOrd="0" destOrd="0" presId="urn:microsoft.com/office/officeart/2005/8/layout/radial5"/>
    <dgm:cxn modelId="{DC7576E2-07AF-45A3-A7B6-F7234474C9A7}" type="presOf" srcId="{2436FCA8-3664-4D25-9945-2EA98E0A5CC8}" destId="{947DDCAB-61A0-4AF9-AAC0-F54689F07F98}" srcOrd="0" destOrd="0" presId="urn:microsoft.com/office/officeart/2005/8/layout/radial5"/>
    <dgm:cxn modelId="{32D712D1-1F63-4C67-B369-B18346958DC2}" type="presOf" srcId="{C507B1FD-96AC-4D43-97E1-1A1199AA403A}" destId="{D38C0D27-BF5C-4D35-BB28-EABC3B5851BE}" srcOrd="0" destOrd="0" presId="urn:microsoft.com/office/officeart/2005/8/layout/radial5"/>
    <dgm:cxn modelId="{E592ACA2-D5A9-43A5-A49B-88031E1B29A9}" type="presOf" srcId="{86F455BD-2D8B-4FF3-9B10-32DFEC7CB0C0}" destId="{FA2F9ECE-30E0-49EF-9575-36DB5AA96467}" srcOrd="0" destOrd="0" presId="urn:microsoft.com/office/officeart/2005/8/layout/radial5"/>
    <dgm:cxn modelId="{314CF8E5-7C8C-4BA3-902A-03BF3E9A8FB2}" type="presOf" srcId="{7E667672-4216-487E-B38C-4A6232552ABD}" destId="{FDA26C03-56CD-483E-9E59-67CC8679C696}" srcOrd="0" destOrd="0" presId="urn:microsoft.com/office/officeart/2005/8/layout/radial5"/>
    <dgm:cxn modelId="{EFA1B7CD-262C-47ED-A888-7A5CFCDC8A5C}" type="presOf" srcId="{F4FC0322-A520-479D-BFF7-C11AC014B587}" destId="{284578B9-9675-49FD-BE58-1AF5C2B15CD6}" srcOrd="1" destOrd="0" presId="urn:microsoft.com/office/officeart/2005/8/layout/radial5"/>
    <dgm:cxn modelId="{A5F3F3B3-67CC-46F3-A298-16BEA864A01E}" type="presOf" srcId="{7F214878-08CE-4D73-8540-517F19645EFA}" destId="{9DFFF5AF-4735-49FE-94A9-057FBC321DAD}" srcOrd="0" destOrd="0" presId="urn:microsoft.com/office/officeart/2005/8/layout/radial5"/>
    <dgm:cxn modelId="{E39DB754-32C7-4D30-B053-FB798FA21A61}" srcId="{DDCE2B8B-E740-402E-819F-95AE650DF3FB}" destId="{2436FCA8-3664-4D25-9945-2EA98E0A5CC8}" srcOrd="0" destOrd="0" parTransId="{5C2C830C-9BDE-4D69-AF94-FDE50772272D}" sibTransId="{0493C55A-5ED3-41E6-BBDF-929C4313AD79}"/>
    <dgm:cxn modelId="{710ACB91-BCD2-4BED-912C-C2F82A44D2BA}" type="presOf" srcId="{F76826CE-8D56-4694-96C1-D604719AB921}" destId="{F448086B-4E2F-4C83-BDE9-6874D0E92422}" srcOrd="0" destOrd="0" presId="urn:microsoft.com/office/officeart/2005/8/layout/radial5"/>
    <dgm:cxn modelId="{0DBD98CC-FA73-4203-BB6E-F74C46B5814D}" type="presOf" srcId="{048C12D9-5876-4818-80E8-C0A12261BDE9}" destId="{432A6135-6894-4369-9EE7-AB881F34393B}" srcOrd="0" destOrd="0" presId="urn:microsoft.com/office/officeart/2005/8/layout/radial5"/>
    <dgm:cxn modelId="{56B85C01-0F33-41B4-8F41-12D70CC7B26E}" srcId="{2436FCA8-3664-4D25-9945-2EA98E0A5CC8}" destId="{7E667672-4216-487E-B38C-4A6232552ABD}" srcOrd="4" destOrd="0" parTransId="{048C12D9-5876-4818-80E8-C0A12261BDE9}" sibTransId="{F6A09C5B-79CD-4049-8C98-5F0BAE979849}"/>
    <dgm:cxn modelId="{9E377224-C5BD-4982-8DB9-7173651B01B2}" type="presParOf" srcId="{A2B5D6E2-FA8D-4101-B54B-C014F097D21F}" destId="{947DDCAB-61A0-4AF9-AAC0-F54689F07F98}" srcOrd="0" destOrd="0" presId="urn:microsoft.com/office/officeart/2005/8/layout/radial5"/>
    <dgm:cxn modelId="{4D3E8EBD-6F47-4001-A2C3-20583CBEC34D}" type="presParOf" srcId="{A2B5D6E2-FA8D-4101-B54B-C014F097D21F}" destId="{E4603751-247C-4CA4-915F-A4FF49649A9C}" srcOrd="1" destOrd="0" presId="urn:microsoft.com/office/officeart/2005/8/layout/radial5"/>
    <dgm:cxn modelId="{EBE569F1-26E5-4167-B9C4-16C4307344D8}" type="presParOf" srcId="{E4603751-247C-4CA4-915F-A4FF49649A9C}" destId="{CFEE791C-F245-47A7-950E-0F3C40BE5542}" srcOrd="0" destOrd="0" presId="urn:microsoft.com/office/officeart/2005/8/layout/radial5"/>
    <dgm:cxn modelId="{B1B23AB6-A31E-42D7-9B6F-4F85F017CECD}" type="presParOf" srcId="{A2B5D6E2-FA8D-4101-B54B-C014F097D21F}" destId="{86A778B3-2B8C-439E-B25F-7F0A7D7839AC}" srcOrd="2" destOrd="0" presId="urn:microsoft.com/office/officeart/2005/8/layout/radial5"/>
    <dgm:cxn modelId="{98CF161F-81A1-44CE-A9D9-445F2E8D5516}" type="presParOf" srcId="{A2B5D6E2-FA8D-4101-B54B-C014F097D21F}" destId="{F2699B7A-1EE1-464A-BA8A-F9D864066384}" srcOrd="3" destOrd="0" presId="urn:microsoft.com/office/officeart/2005/8/layout/radial5"/>
    <dgm:cxn modelId="{81B52570-B26A-4DEC-B5D3-C0A5D216BC53}" type="presParOf" srcId="{F2699B7A-1EE1-464A-BA8A-F9D864066384}" destId="{9440C8CD-31D1-4E16-A8EA-B84DF4AA4103}" srcOrd="0" destOrd="0" presId="urn:microsoft.com/office/officeart/2005/8/layout/radial5"/>
    <dgm:cxn modelId="{CFD57254-DDB0-4A67-916E-6EDD890745D2}" type="presParOf" srcId="{A2B5D6E2-FA8D-4101-B54B-C014F097D21F}" destId="{FA2F9ECE-30E0-49EF-9575-36DB5AA96467}" srcOrd="4" destOrd="0" presId="urn:microsoft.com/office/officeart/2005/8/layout/radial5"/>
    <dgm:cxn modelId="{CB9D69C7-FE11-46CB-BEAE-5446B263C529}" type="presParOf" srcId="{A2B5D6E2-FA8D-4101-B54B-C014F097D21F}" destId="{CCA161E4-AEA7-453F-96EE-9D8975647A1D}" srcOrd="5" destOrd="0" presId="urn:microsoft.com/office/officeart/2005/8/layout/radial5"/>
    <dgm:cxn modelId="{CEA4BE3B-3E2A-435A-874D-C9DBDFE8579C}" type="presParOf" srcId="{CCA161E4-AEA7-453F-96EE-9D8975647A1D}" destId="{284578B9-9675-49FD-BE58-1AF5C2B15CD6}" srcOrd="0" destOrd="0" presId="urn:microsoft.com/office/officeart/2005/8/layout/radial5"/>
    <dgm:cxn modelId="{3890E5CB-230D-49E2-AFF9-87304DDBAF2E}" type="presParOf" srcId="{A2B5D6E2-FA8D-4101-B54B-C014F097D21F}" destId="{D38C0D27-BF5C-4D35-BB28-EABC3B5851BE}" srcOrd="6" destOrd="0" presId="urn:microsoft.com/office/officeart/2005/8/layout/radial5"/>
    <dgm:cxn modelId="{638FBDF5-7EB1-49D3-A6B4-A5C466723734}" type="presParOf" srcId="{A2B5D6E2-FA8D-4101-B54B-C014F097D21F}" destId="{9DFFF5AF-4735-49FE-94A9-057FBC321DAD}" srcOrd="7" destOrd="0" presId="urn:microsoft.com/office/officeart/2005/8/layout/radial5"/>
    <dgm:cxn modelId="{D58BF3BC-EB4D-4CDC-AF07-0D3E99593C01}" type="presParOf" srcId="{9DFFF5AF-4735-49FE-94A9-057FBC321DAD}" destId="{2BD3EE29-7C40-4AF9-A763-BD958B48DA30}" srcOrd="0" destOrd="0" presId="urn:microsoft.com/office/officeart/2005/8/layout/radial5"/>
    <dgm:cxn modelId="{D9E52FD5-EB39-44D6-84FD-3003C27F9A2D}" type="presParOf" srcId="{A2B5D6E2-FA8D-4101-B54B-C014F097D21F}" destId="{F448086B-4E2F-4C83-BDE9-6874D0E92422}" srcOrd="8" destOrd="0" presId="urn:microsoft.com/office/officeart/2005/8/layout/radial5"/>
    <dgm:cxn modelId="{75BFEF3C-824C-4FAA-A85C-929F32637298}" type="presParOf" srcId="{A2B5D6E2-FA8D-4101-B54B-C014F097D21F}" destId="{432A6135-6894-4369-9EE7-AB881F34393B}" srcOrd="9" destOrd="0" presId="urn:microsoft.com/office/officeart/2005/8/layout/radial5"/>
    <dgm:cxn modelId="{41683C0E-EBA9-49E6-8082-86EB6A6A8261}" type="presParOf" srcId="{432A6135-6894-4369-9EE7-AB881F34393B}" destId="{8F8FA208-7473-468B-B66B-8D841EF73E73}" srcOrd="0" destOrd="0" presId="urn:microsoft.com/office/officeart/2005/8/layout/radial5"/>
    <dgm:cxn modelId="{4E881433-5055-4649-A923-1596CF97020E}" type="presParOf" srcId="{A2B5D6E2-FA8D-4101-B54B-C014F097D21F}" destId="{FDA26C03-56CD-483E-9E59-67CC8679C696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C9DAC3-2EE7-43B6-B979-DE60CB222019}" type="doc">
      <dgm:prSet loTypeId="urn:microsoft.com/office/officeart/2005/8/layout/vList3#1" loCatId="picture" qsTypeId="urn:microsoft.com/office/officeart/2005/8/quickstyle/simple1" qsCatId="simple" csTypeId="urn:microsoft.com/office/officeart/2005/8/colors/accent1_2" csCatId="accent1" phldr="1"/>
      <dgm:spPr/>
    </dgm:pt>
    <dgm:pt modelId="{7145AA66-3BEE-47E4-B29A-74B208408A8C}">
      <dgm:prSet phldrT="[Text]"/>
      <dgm:spPr/>
      <dgm:t>
        <a:bodyPr/>
        <a:lstStyle/>
        <a:p>
          <a:pPr algn="l"/>
          <a:r>
            <a:rPr lang="cs-CZ" dirty="0" smtClean="0"/>
            <a:t>realizace strategických zájmů státu, zajištění energetické bezpečnosti a zvyšování energetické účinnosti</a:t>
          </a:r>
          <a:endParaRPr lang="cs-CZ" dirty="0"/>
        </a:p>
      </dgm:t>
    </dgm:pt>
    <dgm:pt modelId="{89C0F228-382F-465D-BC7E-8A08E12E8350}" type="parTrans" cxnId="{E7D98426-F1F0-4A52-9FF1-E80949ED0C1B}">
      <dgm:prSet/>
      <dgm:spPr/>
      <dgm:t>
        <a:bodyPr/>
        <a:lstStyle/>
        <a:p>
          <a:endParaRPr lang="cs-CZ"/>
        </a:p>
      </dgm:t>
    </dgm:pt>
    <dgm:pt modelId="{4E3C7CBA-DCB5-4442-943D-57E7552FC1BD}" type="sibTrans" cxnId="{E7D98426-F1F0-4A52-9FF1-E80949ED0C1B}">
      <dgm:prSet/>
      <dgm:spPr/>
      <dgm:t>
        <a:bodyPr/>
        <a:lstStyle/>
        <a:p>
          <a:endParaRPr lang="cs-CZ"/>
        </a:p>
      </dgm:t>
    </dgm:pt>
    <dgm:pt modelId="{6291C3DC-4AEC-480C-80D0-D706906A9E3A}">
      <dgm:prSet phldrT="[Text]"/>
      <dgm:spPr>
        <a:solidFill>
          <a:schemeClr val="accent3"/>
        </a:solidFill>
      </dgm:spPr>
      <dgm:t>
        <a:bodyPr/>
        <a:lstStyle/>
        <a:p>
          <a:pPr algn="l"/>
          <a:r>
            <a:rPr lang="cs-CZ" dirty="0" smtClean="0"/>
            <a:t>posílení </a:t>
          </a:r>
          <a:r>
            <a:rPr lang="cs-CZ" dirty="0" err="1" smtClean="0"/>
            <a:t>ek</a:t>
          </a:r>
          <a:r>
            <a:rPr lang="cs-CZ" dirty="0" smtClean="0"/>
            <a:t>. rozvoje-zlepšení podmínek života, inovace, ochrana ŽP, volný obchod</a:t>
          </a:r>
          <a:endParaRPr lang="cs-CZ" dirty="0"/>
        </a:p>
      </dgm:t>
    </dgm:pt>
    <dgm:pt modelId="{343A5577-B446-4B20-B5DD-9A273E6C770D}" type="parTrans" cxnId="{F0B923C8-7B24-45A2-AD9E-2C9B73CC9A76}">
      <dgm:prSet/>
      <dgm:spPr/>
      <dgm:t>
        <a:bodyPr/>
        <a:lstStyle/>
        <a:p>
          <a:endParaRPr lang="cs-CZ"/>
        </a:p>
      </dgm:t>
    </dgm:pt>
    <dgm:pt modelId="{69D79164-EB6C-4A14-B3B2-545097054593}" type="sibTrans" cxnId="{F0B923C8-7B24-45A2-AD9E-2C9B73CC9A76}">
      <dgm:prSet/>
      <dgm:spPr/>
      <dgm:t>
        <a:bodyPr/>
        <a:lstStyle/>
        <a:p>
          <a:endParaRPr lang="cs-CZ"/>
        </a:p>
      </dgm:t>
    </dgm:pt>
    <dgm:pt modelId="{702B1AF0-C492-42A9-BBC1-7773060EBD9D}">
      <dgm:prSet phldrT="[Text]"/>
      <dgm:spPr>
        <a:solidFill>
          <a:schemeClr val="accent4"/>
        </a:solidFill>
      </dgm:spPr>
      <dgm:t>
        <a:bodyPr/>
        <a:lstStyle/>
        <a:p>
          <a:pPr algn="l"/>
          <a:r>
            <a:rPr lang="cs-CZ" smtClean="0"/>
            <a:t>podpora udržitelnosti ekonomiky, sdílení českých zkušeností, ZRS a komerční návaznost</a:t>
          </a:r>
          <a:endParaRPr lang="cs-CZ"/>
        </a:p>
      </dgm:t>
    </dgm:pt>
    <dgm:pt modelId="{DF535AC5-A880-4602-A799-858BC2667FE4}" type="parTrans" cxnId="{3AE2E823-7DFF-483B-80D5-4068FD4BACA8}">
      <dgm:prSet/>
      <dgm:spPr/>
      <dgm:t>
        <a:bodyPr/>
        <a:lstStyle/>
        <a:p>
          <a:endParaRPr lang="cs-CZ"/>
        </a:p>
      </dgm:t>
    </dgm:pt>
    <dgm:pt modelId="{3329316A-E5EB-4D9F-AB0B-85521A0D56C6}" type="sibTrans" cxnId="{3AE2E823-7DFF-483B-80D5-4068FD4BACA8}">
      <dgm:prSet/>
      <dgm:spPr/>
      <dgm:t>
        <a:bodyPr/>
        <a:lstStyle/>
        <a:p>
          <a:endParaRPr lang="cs-CZ"/>
        </a:p>
      </dgm:t>
    </dgm:pt>
    <dgm:pt modelId="{533DB58A-CC90-463D-AA44-781A889036CA}">
      <dgm:prSet phldrT="[Text]"/>
      <dgm:spPr>
        <a:solidFill>
          <a:schemeClr val="accent5"/>
        </a:solidFill>
      </dgm:spPr>
      <dgm:t>
        <a:bodyPr/>
        <a:lstStyle/>
        <a:p>
          <a:pPr algn="l"/>
          <a:r>
            <a:rPr lang="cs-CZ" smtClean="0"/>
            <a:t>řešení problémů a ochrana zájmů českých subjektů, přístup cizích firem/víza</a:t>
          </a:r>
          <a:endParaRPr lang="cs-CZ"/>
        </a:p>
      </dgm:t>
    </dgm:pt>
    <dgm:pt modelId="{8F45E565-0FEB-4C47-9BE2-2EAF79C06AB2}" type="parTrans" cxnId="{B2611F51-B1DE-4F16-B90D-9445D7027670}">
      <dgm:prSet/>
      <dgm:spPr/>
      <dgm:t>
        <a:bodyPr/>
        <a:lstStyle/>
        <a:p>
          <a:endParaRPr lang="cs-CZ"/>
        </a:p>
      </dgm:t>
    </dgm:pt>
    <dgm:pt modelId="{80B43B9D-C17D-475B-B192-B38C59AFC957}" type="sibTrans" cxnId="{B2611F51-B1DE-4F16-B90D-9445D7027670}">
      <dgm:prSet/>
      <dgm:spPr/>
      <dgm:t>
        <a:bodyPr/>
        <a:lstStyle/>
        <a:p>
          <a:endParaRPr lang="cs-CZ"/>
        </a:p>
      </dgm:t>
    </dgm:pt>
    <dgm:pt modelId="{F387309B-54B7-4EAB-98D8-B5B5C30C9A2F}">
      <dgm:prSet phldrT="[Text]"/>
      <dgm:spPr>
        <a:solidFill>
          <a:schemeClr val="accent6"/>
        </a:solidFill>
      </dgm:spPr>
      <dgm:t>
        <a:bodyPr/>
        <a:lstStyle/>
        <a:p>
          <a:pPr algn="l"/>
          <a:r>
            <a:rPr lang="cs-CZ" smtClean="0"/>
            <a:t>branding přes kvalitní výrobky, služby, inovace</a:t>
          </a:r>
          <a:endParaRPr lang="cs-CZ"/>
        </a:p>
      </dgm:t>
    </dgm:pt>
    <dgm:pt modelId="{32175E0C-4121-47AE-8F60-9B31EC0FB03C}" type="parTrans" cxnId="{62CB1AD3-59DF-4E61-8CEA-948517C9A213}">
      <dgm:prSet/>
      <dgm:spPr/>
      <dgm:t>
        <a:bodyPr/>
        <a:lstStyle/>
        <a:p>
          <a:endParaRPr lang="cs-CZ"/>
        </a:p>
      </dgm:t>
    </dgm:pt>
    <dgm:pt modelId="{3016FF9D-85F9-41CB-B2FF-8EB9B303A29B}" type="sibTrans" cxnId="{62CB1AD3-59DF-4E61-8CEA-948517C9A213}">
      <dgm:prSet/>
      <dgm:spPr/>
      <dgm:t>
        <a:bodyPr/>
        <a:lstStyle/>
        <a:p>
          <a:endParaRPr lang="cs-CZ"/>
        </a:p>
      </dgm:t>
    </dgm:pt>
    <dgm:pt modelId="{67FE31C4-39AF-4725-B4A0-F111BACC04FC}" type="pres">
      <dgm:prSet presAssocID="{85C9DAC3-2EE7-43B6-B979-DE60CB222019}" presName="linearFlow" presStyleCnt="0">
        <dgm:presLayoutVars>
          <dgm:dir/>
          <dgm:resizeHandles val="exact"/>
        </dgm:presLayoutVars>
      </dgm:prSet>
      <dgm:spPr/>
    </dgm:pt>
    <dgm:pt modelId="{257EAAE7-A387-475E-AE03-A9D0E9871D06}" type="pres">
      <dgm:prSet presAssocID="{7145AA66-3BEE-47E4-B29A-74B208408A8C}" presName="composite" presStyleCnt="0"/>
      <dgm:spPr/>
    </dgm:pt>
    <dgm:pt modelId="{F9893C5B-5789-47F2-8D53-075A1988443A}" type="pres">
      <dgm:prSet presAssocID="{7145AA66-3BEE-47E4-B29A-74B208408A8C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FD713C8-F675-4AD2-A50D-80A85350916C}" type="pres">
      <dgm:prSet presAssocID="{7145AA66-3BEE-47E4-B29A-74B208408A8C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CA9CFDD-F1F2-44C7-B768-3FB5782FD3E0}" type="pres">
      <dgm:prSet presAssocID="{4E3C7CBA-DCB5-4442-943D-57E7552FC1BD}" presName="spacing" presStyleCnt="0"/>
      <dgm:spPr/>
    </dgm:pt>
    <dgm:pt modelId="{49575C3D-A655-432E-A95A-841ABC47FA65}" type="pres">
      <dgm:prSet presAssocID="{6291C3DC-4AEC-480C-80D0-D706906A9E3A}" presName="composite" presStyleCnt="0"/>
      <dgm:spPr/>
    </dgm:pt>
    <dgm:pt modelId="{8B442595-2D82-4562-99EC-B44BE769745E}" type="pres">
      <dgm:prSet presAssocID="{6291C3DC-4AEC-480C-80D0-D706906A9E3A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D9A56882-51CD-4DA3-A1F6-84367AE045BF}" type="pres">
      <dgm:prSet presAssocID="{6291C3DC-4AEC-480C-80D0-D706906A9E3A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1BEBF12-F864-48D5-AC10-9B1B1A426C27}" type="pres">
      <dgm:prSet presAssocID="{69D79164-EB6C-4A14-B3B2-545097054593}" presName="spacing" presStyleCnt="0"/>
      <dgm:spPr/>
    </dgm:pt>
    <dgm:pt modelId="{2C33DB04-A058-4AF4-9A45-D6AC8C3B13EA}" type="pres">
      <dgm:prSet presAssocID="{702B1AF0-C492-42A9-BBC1-7773060EBD9D}" presName="composite" presStyleCnt="0"/>
      <dgm:spPr/>
    </dgm:pt>
    <dgm:pt modelId="{E08E8488-3ACE-4D47-9B6F-BC236599300E}" type="pres">
      <dgm:prSet presAssocID="{702B1AF0-C492-42A9-BBC1-7773060EBD9D}" presName="imgShp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A12F45AF-730C-4C24-9100-E720A86A8004}" type="pres">
      <dgm:prSet presAssocID="{702B1AF0-C492-42A9-BBC1-7773060EBD9D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79BF9B9-F9A5-4DCF-A67E-FCDF84C89659}" type="pres">
      <dgm:prSet presAssocID="{3329316A-E5EB-4D9F-AB0B-85521A0D56C6}" presName="spacing" presStyleCnt="0"/>
      <dgm:spPr/>
    </dgm:pt>
    <dgm:pt modelId="{71C1E1B2-4748-4912-8CA3-A9D82B4B9F56}" type="pres">
      <dgm:prSet presAssocID="{533DB58A-CC90-463D-AA44-781A889036CA}" presName="composite" presStyleCnt="0"/>
      <dgm:spPr/>
    </dgm:pt>
    <dgm:pt modelId="{9EC15E0F-A65B-41FC-B699-81914689B6F2}" type="pres">
      <dgm:prSet presAssocID="{533DB58A-CC90-463D-AA44-781A889036CA}" presName="imgShp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6176674B-8812-49A4-8BC7-7F074F131513}" type="pres">
      <dgm:prSet presAssocID="{533DB58A-CC90-463D-AA44-781A889036CA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B2B9C44-C3E6-4891-AD16-28D2EE705150}" type="pres">
      <dgm:prSet presAssocID="{80B43B9D-C17D-475B-B192-B38C59AFC957}" presName="spacing" presStyleCnt="0"/>
      <dgm:spPr/>
    </dgm:pt>
    <dgm:pt modelId="{2CBDD806-810F-4D5B-8B83-4B95F29BE88A}" type="pres">
      <dgm:prSet presAssocID="{F387309B-54B7-4EAB-98D8-B5B5C30C9A2F}" presName="composite" presStyleCnt="0"/>
      <dgm:spPr/>
    </dgm:pt>
    <dgm:pt modelId="{4A07D0D9-53A1-4E40-96F2-B35736B3E9B9}" type="pres">
      <dgm:prSet presAssocID="{F387309B-54B7-4EAB-98D8-B5B5C30C9A2F}" presName="imgShp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AE72924-592E-484F-B61F-E4E3E3DAFAC9}" type="pres">
      <dgm:prSet presAssocID="{F387309B-54B7-4EAB-98D8-B5B5C30C9A2F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31BA42D-C99A-4B35-92E3-5F91584CB1F5}" type="presOf" srcId="{85C9DAC3-2EE7-43B6-B979-DE60CB222019}" destId="{67FE31C4-39AF-4725-B4A0-F111BACC04FC}" srcOrd="0" destOrd="0" presId="urn:microsoft.com/office/officeart/2005/8/layout/vList3#1"/>
    <dgm:cxn modelId="{B2611F51-B1DE-4F16-B90D-9445D7027670}" srcId="{85C9DAC3-2EE7-43B6-B979-DE60CB222019}" destId="{533DB58A-CC90-463D-AA44-781A889036CA}" srcOrd="3" destOrd="0" parTransId="{8F45E565-0FEB-4C47-9BE2-2EAF79C06AB2}" sibTransId="{80B43B9D-C17D-475B-B192-B38C59AFC957}"/>
    <dgm:cxn modelId="{2FF2CDFC-7C7E-4206-BC06-ADD963AC6FCA}" type="presOf" srcId="{7145AA66-3BEE-47E4-B29A-74B208408A8C}" destId="{EFD713C8-F675-4AD2-A50D-80A85350916C}" srcOrd="0" destOrd="0" presId="urn:microsoft.com/office/officeart/2005/8/layout/vList3#1"/>
    <dgm:cxn modelId="{F0B923C8-7B24-45A2-AD9E-2C9B73CC9A76}" srcId="{85C9DAC3-2EE7-43B6-B979-DE60CB222019}" destId="{6291C3DC-4AEC-480C-80D0-D706906A9E3A}" srcOrd="1" destOrd="0" parTransId="{343A5577-B446-4B20-B5DD-9A273E6C770D}" sibTransId="{69D79164-EB6C-4A14-B3B2-545097054593}"/>
    <dgm:cxn modelId="{1A25A6FD-737B-4D88-95D7-18CAF6A7EE41}" type="presOf" srcId="{F387309B-54B7-4EAB-98D8-B5B5C30C9A2F}" destId="{0AE72924-592E-484F-B61F-E4E3E3DAFAC9}" srcOrd="0" destOrd="0" presId="urn:microsoft.com/office/officeart/2005/8/layout/vList3#1"/>
    <dgm:cxn modelId="{9A1FE22A-FFD7-42E5-9E1B-5056977E31D0}" type="presOf" srcId="{702B1AF0-C492-42A9-BBC1-7773060EBD9D}" destId="{A12F45AF-730C-4C24-9100-E720A86A8004}" srcOrd="0" destOrd="0" presId="urn:microsoft.com/office/officeart/2005/8/layout/vList3#1"/>
    <dgm:cxn modelId="{9F988035-8065-4370-9588-384E46647E5F}" type="presOf" srcId="{533DB58A-CC90-463D-AA44-781A889036CA}" destId="{6176674B-8812-49A4-8BC7-7F074F131513}" srcOrd="0" destOrd="0" presId="urn:microsoft.com/office/officeart/2005/8/layout/vList3#1"/>
    <dgm:cxn modelId="{E7D98426-F1F0-4A52-9FF1-E80949ED0C1B}" srcId="{85C9DAC3-2EE7-43B6-B979-DE60CB222019}" destId="{7145AA66-3BEE-47E4-B29A-74B208408A8C}" srcOrd="0" destOrd="0" parTransId="{89C0F228-382F-465D-BC7E-8A08E12E8350}" sibTransId="{4E3C7CBA-DCB5-4442-943D-57E7552FC1BD}"/>
    <dgm:cxn modelId="{22345C80-7C13-4E52-AF92-5EAFF6819760}" type="presOf" srcId="{6291C3DC-4AEC-480C-80D0-D706906A9E3A}" destId="{D9A56882-51CD-4DA3-A1F6-84367AE045BF}" srcOrd="0" destOrd="0" presId="urn:microsoft.com/office/officeart/2005/8/layout/vList3#1"/>
    <dgm:cxn modelId="{62CB1AD3-59DF-4E61-8CEA-948517C9A213}" srcId="{85C9DAC3-2EE7-43B6-B979-DE60CB222019}" destId="{F387309B-54B7-4EAB-98D8-B5B5C30C9A2F}" srcOrd="4" destOrd="0" parTransId="{32175E0C-4121-47AE-8F60-9B31EC0FB03C}" sibTransId="{3016FF9D-85F9-41CB-B2FF-8EB9B303A29B}"/>
    <dgm:cxn modelId="{3AE2E823-7DFF-483B-80D5-4068FD4BACA8}" srcId="{85C9DAC3-2EE7-43B6-B979-DE60CB222019}" destId="{702B1AF0-C492-42A9-BBC1-7773060EBD9D}" srcOrd="2" destOrd="0" parTransId="{DF535AC5-A880-4602-A799-858BC2667FE4}" sibTransId="{3329316A-E5EB-4D9F-AB0B-85521A0D56C6}"/>
    <dgm:cxn modelId="{F481C941-7F9B-4D80-90B3-130D7DCEED6D}" type="presParOf" srcId="{67FE31C4-39AF-4725-B4A0-F111BACC04FC}" destId="{257EAAE7-A387-475E-AE03-A9D0E9871D06}" srcOrd="0" destOrd="0" presId="urn:microsoft.com/office/officeart/2005/8/layout/vList3#1"/>
    <dgm:cxn modelId="{A7E5DE08-5E79-41F5-AADD-3054003D80C0}" type="presParOf" srcId="{257EAAE7-A387-475E-AE03-A9D0E9871D06}" destId="{F9893C5B-5789-47F2-8D53-075A1988443A}" srcOrd="0" destOrd="0" presId="urn:microsoft.com/office/officeart/2005/8/layout/vList3#1"/>
    <dgm:cxn modelId="{5F04EFBE-5520-4B60-A1A5-A106051839F5}" type="presParOf" srcId="{257EAAE7-A387-475E-AE03-A9D0E9871D06}" destId="{EFD713C8-F675-4AD2-A50D-80A85350916C}" srcOrd="1" destOrd="0" presId="urn:microsoft.com/office/officeart/2005/8/layout/vList3#1"/>
    <dgm:cxn modelId="{0428E2D0-8BC7-4DD3-AF3C-B64577D43D9B}" type="presParOf" srcId="{67FE31C4-39AF-4725-B4A0-F111BACC04FC}" destId="{ECA9CFDD-F1F2-44C7-B768-3FB5782FD3E0}" srcOrd="1" destOrd="0" presId="urn:microsoft.com/office/officeart/2005/8/layout/vList3#1"/>
    <dgm:cxn modelId="{A7C7A4B2-0BA9-48CD-956C-7131810B82DF}" type="presParOf" srcId="{67FE31C4-39AF-4725-B4A0-F111BACC04FC}" destId="{49575C3D-A655-432E-A95A-841ABC47FA65}" srcOrd="2" destOrd="0" presId="urn:microsoft.com/office/officeart/2005/8/layout/vList3#1"/>
    <dgm:cxn modelId="{C9646843-0267-43A6-9F29-9357D53F6475}" type="presParOf" srcId="{49575C3D-A655-432E-A95A-841ABC47FA65}" destId="{8B442595-2D82-4562-99EC-B44BE769745E}" srcOrd="0" destOrd="0" presId="urn:microsoft.com/office/officeart/2005/8/layout/vList3#1"/>
    <dgm:cxn modelId="{88BF3906-C9D2-44E0-B0A3-C8049DF11FC1}" type="presParOf" srcId="{49575C3D-A655-432E-A95A-841ABC47FA65}" destId="{D9A56882-51CD-4DA3-A1F6-84367AE045BF}" srcOrd="1" destOrd="0" presId="urn:microsoft.com/office/officeart/2005/8/layout/vList3#1"/>
    <dgm:cxn modelId="{4C23684A-48DA-48BF-8A47-3C7A42DE778C}" type="presParOf" srcId="{67FE31C4-39AF-4725-B4A0-F111BACC04FC}" destId="{F1BEBF12-F864-48D5-AC10-9B1B1A426C27}" srcOrd="3" destOrd="0" presId="urn:microsoft.com/office/officeart/2005/8/layout/vList3#1"/>
    <dgm:cxn modelId="{1E106B82-9A5F-4B92-B7F0-67659EEA46F6}" type="presParOf" srcId="{67FE31C4-39AF-4725-B4A0-F111BACC04FC}" destId="{2C33DB04-A058-4AF4-9A45-D6AC8C3B13EA}" srcOrd="4" destOrd="0" presId="urn:microsoft.com/office/officeart/2005/8/layout/vList3#1"/>
    <dgm:cxn modelId="{6A0637FB-D23A-4680-93D0-1D66EC216293}" type="presParOf" srcId="{2C33DB04-A058-4AF4-9A45-D6AC8C3B13EA}" destId="{E08E8488-3ACE-4D47-9B6F-BC236599300E}" srcOrd="0" destOrd="0" presId="urn:microsoft.com/office/officeart/2005/8/layout/vList3#1"/>
    <dgm:cxn modelId="{602CD9F2-4B3E-412F-9157-C178C16CACC6}" type="presParOf" srcId="{2C33DB04-A058-4AF4-9A45-D6AC8C3B13EA}" destId="{A12F45AF-730C-4C24-9100-E720A86A8004}" srcOrd="1" destOrd="0" presId="urn:microsoft.com/office/officeart/2005/8/layout/vList3#1"/>
    <dgm:cxn modelId="{FE715539-1603-427A-9C8F-9D604C6C0367}" type="presParOf" srcId="{67FE31C4-39AF-4725-B4A0-F111BACC04FC}" destId="{779BF9B9-F9A5-4DCF-A67E-FCDF84C89659}" srcOrd="5" destOrd="0" presId="urn:microsoft.com/office/officeart/2005/8/layout/vList3#1"/>
    <dgm:cxn modelId="{790FEA29-F92A-4F9E-BDBD-772A09F66144}" type="presParOf" srcId="{67FE31C4-39AF-4725-B4A0-F111BACC04FC}" destId="{71C1E1B2-4748-4912-8CA3-A9D82B4B9F56}" srcOrd="6" destOrd="0" presId="urn:microsoft.com/office/officeart/2005/8/layout/vList3#1"/>
    <dgm:cxn modelId="{FCF8D480-EE37-4D2C-B9A6-3AE0B556EB1A}" type="presParOf" srcId="{71C1E1B2-4748-4912-8CA3-A9D82B4B9F56}" destId="{9EC15E0F-A65B-41FC-B699-81914689B6F2}" srcOrd="0" destOrd="0" presId="urn:microsoft.com/office/officeart/2005/8/layout/vList3#1"/>
    <dgm:cxn modelId="{DEDCF7BF-008E-4E98-A013-4EEDBBA8EF3A}" type="presParOf" srcId="{71C1E1B2-4748-4912-8CA3-A9D82B4B9F56}" destId="{6176674B-8812-49A4-8BC7-7F074F131513}" srcOrd="1" destOrd="0" presId="urn:microsoft.com/office/officeart/2005/8/layout/vList3#1"/>
    <dgm:cxn modelId="{8AE53369-619A-4558-A0CA-DB5438AEA95A}" type="presParOf" srcId="{67FE31C4-39AF-4725-B4A0-F111BACC04FC}" destId="{FB2B9C44-C3E6-4891-AD16-28D2EE705150}" srcOrd="7" destOrd="0" presId="urn:microsoft.com/office/officeart/2005/8/layout/vList3#1"/>
    <dgm:cxn modelId="{F08862D4-6B37-4BE1-992A-B315DE0FD458}" type="presParOf" srcId="{67FE31C4-39AF-4725-B4A0-F111BACC04FC}" destId="{2CBDD806-810F-4D5B-8B83-4B95F29BE88A}" srcOrd="8" destOrd="0" presId="urn:microsoft.com/office/officeart/2005/8/layout/vList3#1"/>
    <dgm:cxn modelId="{8E082420-2481-49A4-8EAB-3D19594D5867}" type="presParOf" srcId="{2CBDD806-810F-4D5B-8B83-4B95F29BE88A}" destId="{4A07D0D9-53A1-4E40-96F2-B35736B3E9B9}" srcOrd="0" destOrd="0" presId="urn:microsoft.com/office/officeart/2005/8/layout/vList3#1"/>
    <dgm:cxn modelId="{7DD81D8E-956E-4789-8964-8607A5A8830B}" type="presParOf" srcId="{2CBDD806-810F-4D5B-8B83-4B95F29BE88A}" destId="{0AE72924-592E-484F-B61F-E4E3E3DAFAC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E5A154-D64E-49C1-8FB6-30AC9E02AD3E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</dgm:pt>
    <dgm:pt modelId="{7E2050B9-095E-4A04-9C00-A5C595C2604B}">
      <dgm:prSet phldrT="[Text]"/>
      <dgm:spPr/>
      <dgm:t>
        <a:bodyPr/>
        <a:lstStyle/>
        <a:p>
          <a:r>
            <a:rPr lang="cs-CZ" noProof="0" dirty="0" smtClean="0"/>
            <a:t>Dynamika růstu</a:t>
          </a:r>
          <a:endParaRPr lang="en-US" noProof="0" dirty="0"/>
        </a:p>
      </dgm:t>
    </dgm:pt>
    <dgm:pt modelId="{1B47DF3D-2479-47C1-9851-E3C4CABD29A3}" type="parTrans" cxnId="{6A08E7D1-B29E-47B9-8C5E-64C62BF2B723}">
      <dgm:prSet/>
      <dgm:spPr/>
      <dgm:t>
        <a:bodyPr/>
        <a:lstStyle/>
        <a:p>
          <a:endParaRPr lang="cs-CZ"/>
        </a:p>
      </dgm:t>
    </dgm:pt>
    <dgm:pt modelId="{A62D1DF0-3A11-4EAD-B410-8FAC2C65AC1D}" type="sibTrans" cxnId="{6A08E7D1-B29E-47B9-8C5E-64C62BF2B723}">
      <dgm:prSet/>
      <dgm:spPr/>
      <dgm:t>
        <a:bodyPr/>
        <a:lstStyle/>
        <a:p>
          <a:endParaRPr lang="cs-CZ"/>
        </a:p>
      </dgm:t>
    </dgm:pt>
    <dgm:pt modelId="{9772F5C7-7A95-413A-9328-5D681E8052FA}">
      <dgm:prSet phldrT="[Text]"/>
      <dgm:spPr/>
      <dgm:t>
        <a:bodyPr/>
        <a:lstStyle/>
        <a:p>
          <a:r>
            <a:rPr lang="cs-CZ" noProof="0" dirty="0" smtClean="0"/>
            <a:t>Exportní kompetence</a:t>
          </a:r>
          <a:endParaRPr lang="en-US" noProof="0" dirty="0"/>
        </a:p>
      </dgm:t>
    </dgm:pt>
    <dgm:pt modelId="{778073AE-8321-4E7A-A84C-379A2342E20E}" type="parTrans" cxnId="{55EFFE2D-2E46-463F-9241-12484CCAAA3C}">
      <dgm:prSet/>
      <dgm:spPr/>
      <dgm:t>
        <a:bodyPr/>
        <a:lstStyle/>
        <a:p>
          <a:endParaRPr lang="cs-CZ"/>
        </a:p>
      </dgm:t>
    </dgm:pt>
    <dgm:pt modelId="{3A658260-D539-4946-B3D9-C1CD5BC2F8AE}" type="sibTrans" cxnId="{55EFFE2D-2E46-463F-9241-12484CCAAA3C}">
      <dgm:prSet/>
      <dgm:spPr/>
      <dgm:t>
        <a:bodyPr/>
        <a:lstStyle/>
        <a:p>
          <a:endParaRPr lang="cs-CZ"/>
        </a:p>
      </dgm:t>
    </dgm:pt>
    <dgm:pt modelId="{9FFF69A7-A29F-4CBE-B148-ADB23CB6162B}">
      <dgm:prSet phldrT="[Text]"/>
      <dgm:spPr/>
      <dgm:t>
        <a:bodyPr/>
        <a:lstStyle/>
        <a:p>
          <a:r>
            <a:rPr lang="cs-CZ" noProof="0" dirty="0" smtClean="0"/>
            <a:t>Exportní potenciál</a:t>
          </a:r>
          <a:endParaRPr lang="en-US" noProof="0" dirty="0"/>
        </a:p>
      </dgm:t>
    </dgm:pt>
    <dgm:pt modelId="{125602B7-DFA8-4C02-BC70-AF5609E43F45}" type="parTrans" cxnId="{8442DDAD-9ADB-4753-9FF0-67137483E5CC}">
      <dgm:prSet/>
      <dgm:spPr/>
      <dgm:t>
        <a:bodyPr/>
        <a:lstStyle/>
        <a:p>
          <a:endParaRPr lang="cs-CZ"/>
        </a:p>
      </dgm:t>
    </dgm:pt>
    <dgm:pt modelId="{D097872E-2C34-44D9-8951-2BE273558117}" type="sibTrans" cxnId="{8442DDAD-9ADB-4753-9FF0-67137483E5CC}">
      <dgm:prSet/>
      <dgm:spPr/>
      <dgm:t>
        <a:bodyPr/>
        <a:lstStyle/>
        <a:p>
          <a:endParaRPr lang="cs-CZ"/>
        </a:p>
      </dgm:t>
    </dgm:pt>
    <dgm:pt modelId="{E8AAFD3C-CFC4-4295-AC4F-D9F59BDC8573}" type="pres">
      <dgm:prSet presAssocID="{97E5A154-D64E-49C1-8FB6-30AC9E02AD3E}" presName="compositeShape" presStyleCnt="0">
        <dgm:presLayoutVars>
          <dgm:chMax val="7"/>
          <dgm:dir/>
          <dgm:resizeHandles val="exact"/>
        </dgm:presLayoutVars>
      </dgm:prSet>
      <dgm:spPr/>
    </dgm:pt>
    <dgm:pt modelId="{8B20E508-3CCC-49DE-93D0-F8376E24E9F7}" type="pres">
      <dgm:prSet presAssocID="{7E2050B9-095E-4A04-9C00-A5C595C2604B}" presName="circ1" presStyleLbl="vennNode1" presStyleIdx="0" presStyleCnt="3"/>
      <dgm:spPr/>
      <dgm:t>
        <a:bodyPr/>
        <a:lstStyle/>
        <a:p>
          <a:endParaRPr lang="cs-CZ"/>
        </a:p>
      </dgm:t>
    </dgm:pt>
    <dgm:pt modelId="{F491DAD5-12BC-4F7B-A649-9B1853596706}" type="pres">
      <dgm:prSet presAssocID="{7E2050B9-095E-4A04-9C00-A5C595C2604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8899D7-BAFC-4874-A974-004F62B94D35}" type="pres">
      <dgm:prSet presAssocID="{9772F5C7-7A95-413A-9328-5D681E8052FA}" presName="circ2" presStyleLbl="vennNode1" presStyleIdx="1" presStyleCnt="3"/>
      <dgm:spPr/>
      <dgm:t>
        <a:bodyPr/>
        <a:lstStyle/>
        <a:p>
          <a:endParaRPr lang="cs-CZ"/>
        </a:p>
      </dgm:t>
    </dgm:pt>
    <dgm:pt modelId="{346C6750-0E54-4C80-A637-D39AB32EAFCD}" type="pres">
      <dgm:prSet presAssocID="{9772F5C7-7A95-413A-9328-5D681E8052F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E809AC9-4680-46FE-B7AC-FDAC5B470614}" type="pres">
      <dgm:prSet presAssocID="{9FFF69A7-A29F-4CBE-B148-ADB23CB6162B}" presName="circ3" presStyleLbl="vennNode1" presStyleIdx="2" presStyleCnt="3"/>
      <dgm:spPr/>
      <dgm:t>
        <a:bodyPr/>
        <a:lstStyle/>
        <a:p>
          <a:endParaRPr lang="cs-CZ"/>
        </a:p>
      </dgm:t>
    </dgm:pt>
    <dgm:pt modelId="{8A9FFBDD-35B3-40AF-9434-553CF3A3C693}" type="pres">
      <dgm:prSet presAssocID="{9FFF69A7-A29F-4CBE-B148-ADB23CB6162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54E8FFD-81AC-4B6C-B2D0-A58A3CD7D3AF}" type="presOf" srcId="{9772F5C7-7A95-413A-9328-5D681E8052FA}" destId="{088899D7-BAFC-4874-A974-004F62B94D35}" srcOrd="0" destOrd="0" presId="urn:microsoft.com/office/officeart/2005/8/layout/venn1"/>
    <dgm:cxn modelId="{C0660D5A-E0D5-4E98-AEAE-E4D826DF7AC3}" type="presOf" srcId="{9FFF69A7-A29F-4CBE-B148-ADB23CB6162B}" destId="{CE809AC9-4680-46FE-B7AC-FDAC5B470614}" srcOrd="0" destOrd="0" presId="urn:microsoft.com/office/officeart/2005/8/layout/venn1"/>
    <dgm:cxn modelId="{B06212F6-5E85-47FA-8E1B-8C947AEC7375}" type="presOf" srcId="{9772F5C7-7A95-413A-9328-5D681E8052FA}" destId="{346C6750-0E54-4C80-A637-D39AB32EAFCD}" srcOrd="1" destOrd="0" presId="urn:microsoft.com/office/officeart/2005/8/layout/venn1"/>
    <dgm:cxn modelId="{6A08E7D1-B29E-47B9-8C5E-64C62BF2B723}" srcId="{97E5A154-D64E-49C1-8FB6-30AC9E02AD3E}" destId="{7E2050B9-095E-4A04-9C00-A5C595C2604B}" srcOrd="0" destOrd="0" parTransId="{1B47DF3D-2479-47C1-9851-E3C4CABD29A3}" sibTransId="{A62D1DF0-3A11-4EAD-B410-8FAC2C65AC1D}"/>
    <dgm:cxn modelId="{55EFFE2D-2E46-463F-9241-12484CCAAA3C}" srcId="{97E5A154-D64E-49C1-8FB6-30AC9E02AD3E}" destId="{9772F5C7-7A95-413A-9328-5D681E8052FA}" srcOrd="1" destOrd="0" parTransId="{778073AE-8321-4E7A-A84C-379A2342E20E}" sibTransId="{3A658260-D539-4946-B3D9-C1CD5BC2F8AE}"/>
    <dgm:cxn modelId="{1823CCB1-BE43-423F-9C3E-D69D6596C004}" type="presOf" srcId="{7E2050B9-095E-4A04-9C00-A5C595C2604B}" destId="{8B20E508-3CCC-49DE-93D0-F8376E24E9F7}" srcOrd="0" destOrd="0" presId="urn:microsoft.com/office/officeart/2005/8/layout/venn1"/>
    <dgm:cxn modelId="{B5FA302F-C6BB-4DA5-9FA4-CF0E5E28B535}" type="presOf" srcId="{9FFF69A7-A29F-4CBE-B148-ADB23CB6162B}" destId="{8A9FFBDD-35B3-40AF-9434-553CF3A3C693}" srcOrd="1" destOrd="0" presId="urn:microsoft.com/office/officeart/2005/8/layout/venn1"/>
    <dgm:cxn modelId="{8442DDAD-9ADB-4753-9FF0-67137483E5CC}" srcId="{97E5A154-D64E-49C1-8FB6-30AC9E02AD3E}" destId="{9FFF69A7-A29F-4CBE-B148-ADB23CB6162B}" srcOrd="2" destOrd="0" parTransId="{125602B7-DFA8-4C02-BC70-AF5609E43F45}" sibTransId="{D097872E-2C34-44D9-8951-2BE273558117}"/>
    <dgm:cxn modelId="{A7A5BB30-B228-494D-AE9E-AD24038EE5F4}" type="presOf" srcId="{7E2050B9-095E-4A04-9C00-A5C595C2604B}" destId="{F491DAD5-12BC-4F7B-A649-9B1853596706}" srcOrd="1" destOrd="0" presId="urn:microsoft.com/office/officeart/2005/8/layout/venn1"/>
    <dgm:cxn modelId="{8E1135F6-46ED-4521-AECD-E78354CC38C5}" type="presOf" srcId="{97E5A154-D64E-49C1-8FB6-30AC9E02AD3E}" destId="{E8AAFD3C-CFC4-4295-AC4F-D9F59BDC8573}" srcOrd="0" destOrd="0" presId="urn:microsoft.com/office/officeart/2005/8/layout/venn1"/>
    <dgm:cxn modelId="{B63A71E9-5175-491C-8528-26ECCD1C387A}" type="presParOf" srcId="{E8AAFD3C-CFC4-4295-AC4F-D9F59BDC8573}" destId="{8B20E508-3CCC-49DE-93D0-F8376E24E9F7}" srcOrd="0" destOrd="0" presId="urn:microsoft.com/office/officeart/2005/8/layout/venn1"/>
    <dgm:cxn modelId="{F597E695-3E75-4906-954A-F54F9E9F8981}" type="presParOf" srcId="{E8AAFD3C-CFC4-4295-AC4F-D9F59BDC8573}" destId="{F491DAD5-12BC-4F7B-A649-9B1853596706}" srcOrd="1" destOrd="0" presId="urn:microsoft.com/office/officeart/2005/8/layout/venn1"/>
    <dgm:cxn modelId="{CCB5ECF5-F811-43A5-B6BA-C11124E6F11C}" type="presParOf" srcId="{E8AAFD3C-CFC4-4295-AC4F-D9F59BDC8573}" destId="{088899D7-BAFC-4874-A974-004F62B94D35}" srcOrd="2" destOrd="0" presId="urn:microsoft.com/office/officeart/2005/8/layout/venn1"/>
    <dgm:cxn modelId="{670E52C9-1E66-4DA9-8FF4-FA5D2E10C45D}" type="presParOf" srcId="{E8AAFD3C-CFC4-4295-AC4F-D9F59BDC8573}" destId="{346C6750-0E54-4C80-A637-D39AB32EAFCD}" srcOrd="3" destOrd="0" presId="urn:microsoft.com/office/officeart/2005/8/layout/venn1"/>
    <dgm:cxn modelId="{CED3AF7D-A5CE-4898-9DA8-C6F86F5104A1}" type="presParOf" srcId="{E8AAFD3C-CFC4-4295-AC4F-D9F59BDC8573}" destId="{CE809AC9-4680-46FE-B7AC-FDAC5B470614}" srcOrd="4" destOrd="0" presId="urn:microsoft.com/office/officeart/2005/8/layout/venn1"/>
    <dgm:cxn modelId="{3EC59B9E-A451-4E5D-A3C7-4E7C1FBA3498}" type="presParOf" srcId="{E8AAFD3C-CFC4-4295-AC4F-D9F59BDC8573}" destId="{8A9FFBDD-35B3-40AF-9434-553CF3A3C69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487FC1-8CD6-43D3-8EE3-B20F4545A114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B765FAA0-7F3C-436D-9811-67B7B2CB886F}">
      <dgm:prSet phldrT="[Text]"/>
      <dgm:spPr/>
      <dgm:t>
        <a:bodyPr/>
        <a:lstStyle/>
        <a:p>
          <a:r>
            <a:rPr lang="cs-CZ" dirty="0" smtClean="0"/>
            <a:t>1.</a:t>
          </a:r>
          <a:endParaRPr lang="cs-CZ" dirty="0"/>
        </a:p>
      </dgm:t>
    </dgm:pt>
    <dgm:pt modelId="{492974E0-6DF6-4E13-91CB-3C05803F341E}" type="parTrans" cxnId="{664309B2-4C66-4742-A967-2DEA944CBD59}">
      <dgm:prSet/>
      <dgm:spPr/>
      <dgm:t>
        <a:bodyPr/>
        <a:lstStyle/>
        <a:p>
          <a:endParaRPr lang="cs-CZ"/>
        </a:p>
      </dgm:t>
    </dgm:pt>
    <dgm:pt modelId="{67FBF583-AF65-41AF-9965-5BED3E50FBBA}" type="sibTrans" cxnId="{664309B2-4C66-4742-A967-2DEA944CBD59}">
      <dgm:prSet/>
      <dgm:spPr/>
      <dgm:t>
        <a:bodyPr/>
        <a:lstStyle/>
        <a:p>
          <a:endParaRPr lang="cs-CZ"/>
        </a:p>
      </dgm:t>
    </dgm:pt>
    <dgm:pt modelId="{B62231E4-4193-4ED4-BCB3-B91744772D85}">
      <dgm:prSet phldrT="[Text]"/>
      <dgm:spPr/>
      <dgm:t>
        <a:bodyPr/>
        <a:lstStyle/>
        <a:p>
          <a:r>
            <a:rPr lang="cs-CZ" dirty="0" smtClean="0"/>
            <a:t>2.</a:t>
          </a:r>
          <a:endParaRPr lang="cs-CZ" dirty="0"/>
        </a:p>
      </dgm:t>
    </dgm:pt>
    <dgm:pt modelId="{682C816F-1D1D-4B65-8999-F2940350419E}" type="parTrans" cxnId="{64EFCDED-32F7-4CF7-BB4E-32C5E6218363}">
      <dgm:prSet/>
      <dgm:spPr/>
      <dgm:t>
        <a:bodyPr/>
        <a:lstStyle/>
        <a:p>
          <a:endParaRPr lang="cs-CZ"/>
        </a:p>
      </dgm:t>
    </dgm:pt>
    <dgm:pt modelId="{4C26AB6E-1D31-4BE6-AEF7-F091D8F13394}" type="sibTrans" cxnId="{64EFCDED-32F7-4CF7-BB4E-32C5E6218363}">
      <dgm:prSet/>
      <dgm:spPr/>
      <dgm:t>
        <a:bodyPr/>
        <a:lstStyle/>
        <a:p>
          <a:endParaRPr lang="cs-CZ"/>
        </a:p>
      </dgm:t>
    </dgm:pt>
    <dgm:pt modelId="{9ACE4EBC-D9BB-4CA2-A6E1-9924356FE2B3}">
      <dgm:prSet phldrT="[Text]"/>
      <dgm:spPr/>
      <dgm:t>
        <a:bodyPr/>
        <a:lstStyle/>
        <a:p>
          <a:r>
            <a:rPr lang="cs-CZ" dirty="0" smtClean="0"/>
            <a:t>3.</a:t>
          </a:r>
          <a:endParaRPr lang="cs-CZ" dirty="0"/>
        </a:p>
      </dgm:t>
    </dgm:pt>
    <dgm:pt modelId="{1B63C467-3330-42B0-B9EA-56B6B346D44A}" type="parTrans" cxnId="{1376B26E-3C49-48C0-9EBC-F44DF4488D41}">
      <dgm:prSet/>
      <dgm:spPr/>
      <dgm:t>
        <a:bodyPr/>
        <a:lstStyle/>
        <a:p>
          <a:endParaRPr lang="cs-CZ"/>
        </a:p>
      </dgm:t>
    </dgm:pt>
    <dgm:pt modelId="{22E17F72-905F-4B76-B87C-87A96FED3EAC}" type="sibTrans" cxnId="{1376B26E-3C49-48C0-9EBC-F44DF4488D41}">
      <dgm:prSet/>
      <dgm:spPr/>
      <dgm:t>
        <a:bodyPr/>
        <a:lstStyle/>
        <a:p>
          <a:endParaRPr lang="cs-CZ"/>
        </a:p>
      </dgm:t>
    </dgm:pt>
    <dgm:pt modelId="{677813FC-60B2-491D-9EBF-136585C01FBD}">
      <dgm:prSet/>
      <dgm:spPr/>
      <dgm:t>
        <a:bodyPr/>
        <a:lstStyle/>
        <a:p>
          <a:r>
            <a:rPr lang="cs-CZ" noProof="0" dirty="0" smtClean="0"/>
            <a:t>Statistická analýza</a:t>
          </a:r>
          <a:endParaRPr lang="en-US" noProof="0" dirty="0"/>
        </a:p>
      </dgm:t>
    </dgm:pt>
    <dgm:pt modelId="{6B7EDBD3-57D6-4042-A598-17538FFCCB9D}" type="parTrans" cxnId="{BE37D035-12C5-4CA8-8B67-3D7421A54162}">
      <dgm:prSet/>
      <dgm:spPr/>
      <dgm:t>
        <a:bodyPr/>
        <a:lstStyle/>
        <a:p>
          <a:endParaRPr lang="cs-CZ"/>
        </a:p>
      </dgm:t>
    </dgm:pt>
    <dgm:pt modelId="{FC11F15D-4AF2-4F2C-BC08-C1B4F9C0DA6C}" type="sibTrans" cxnId="{BE37D035-12C5-4CA8-8B67-3D7421A54162}">
      <dgm:prSet/>
      <dgm:spPr/>
      <dgm:t>
        <a:bodyPr/>
        <a:lstStyle/>
        <a:p>
          <a:endParaRPr lang="cs-CZ"/>
        </a:p>
      </dgm:t>
    </dgm:pt>
    <dgm:pt modelId="{6C66787B-2DEC-4C0D-9204-8C49267B1BFB}">
      <dgm:prSet/>
      <dgm:spPr/>
      <dgm:t>
        <a:bodyPr/>
        <a:lstStyle/>
        <a:p>
          <a:r>
            <a:rPr lang="cs-CZ" noProof="0" dirty="0" smtClean="0"/>
            <a:t>Verifikace na ZÚ</a:t>
          </a:r>
          <a:endParaRPr lang="en-US" noProof="0" dirty="0"/>
        </a:p>
      </dgm:t>
    </dgm:pt>
    <dgm:pt modelId="{AF7BD718-E062-4D6A-9E45-43CD457C580E}" type="parTrans" cxnId="{F8AD0C13-F213-4C79-8FD1-900C246D1846}">
      <dgm:prSet/>
      <dgm:spPr/>
      <dgm:t>
        <a:bodyPr/>
        <a:lstStyle/>
        <a:p>
          <a:endParaRPr lang="cs-CZ"/>
        </a:p>
      </dgm:t>
    </dgm:pt>
    <dgm:pt modelId="{16954460-9A23-4152-B741-6C4B3A187241}" type="sibTrans" cxnId="{F8AD0C13-F213-4C79-8FD1-900C246D1846}">
      <dgm:prSet/>
      <dgm:spPr/>
      <dgm:t>
        <a:bodyPr/>
        <a:lstStyle/>
        <a:p>
          <a:endParaRPr lang="cs-CZ"/>
        </a:p>
      </dgm:t>
    </dgm:pt>
    <dgm:pt modelId="{5D62189F-090C-4CE2-B01E-460B584E0042}">
      <dgm:prSet/>
      <dgm:spPr/>
      <dgm:t>
        <a:bodyPr/>
        <a:lstStyle/>
        <a:p>
          <a:r>
            <a:rPr lang="cs-CZ" noProof="0" dirty="0" smtClean="0"/>
            <a:t>Konsultace s partnery</a:t>
          </a:r>
          <a:endParaRPr lang="en-US" noProof="0" dirty="0"/>
        </a:p>
      </dgm:t>
    </dgm:pt>
    <dgm:pt modelId="{B27819CD-4864-4A57-BDFB-9F0A50C7F5C8}" type="parTrans" cxnId="{62B4033A-46C7-487F-9305-A7E21952869D}">
      <dgm:prSet/>
      <dgm:spPr/>
      <dgm:t>
        <a:bodyPr/>
        <a:lstStyle/>
        <a:p>
          <a:endParaRPr lang="cs-CZ"/>
        </a:p>
      </dgm:t>
    </dgm:pt>
    <dgm:pt modelId="{8CCF8E1F-F98A-42D0-B3C2-566B3A3FD143}" type="sibTrans" cxnId="{62B4033A-46C7-487F-9305-A7E21952869D}">
      <dgm:prSet/>
      <dgm:spPr/>
      <dgm:t>
        <a:bodyPr/>
        <a:lstStyle/>
        <a:p>
          <a:endParaRPr lang="cs-CZ"/>
        </a:p>
      </dgm:t>
    </dgm:pt>
    <dgm:pt modelId="{60AAE795-B146-4965-A43F-17B432B5DBFC}">
      <dgm:prSet/>
      <dgm:spPr/>
      <dgm:t>
        <a:bodyPr/>
        <a:lstStyle/>
        <a:p>
          <a:r>
            <a:rPr lang="cs-CZ" dirty="0" smtClean="0"/>
            <a:t>4.</a:t>
          </a:r>
          <a:endParaRPr lang="cs-CZ" dirty="0"/>
        </a:p>
      </dgm:t>
    </dgm:pt>
    <dgm:pt modelId="{483B93A7-9A68-42D3-8AED-7CD5E2EFD580}" type="parTrans" cxnId="{6CAAA45B-E931-480E-B40A-4E701C3D9DD7}">
      <dgm:prSet/>
      <dgm:spPr/>
      <dgm:t>
        <a:bodyPr/>
        <a:lstStyle/>
        <a:p>
          <a:endParaRPr lang="cs-CZ"/>
        </a:p>
      </dgm:t>
    </dgm:pt>
    <dgm:pt modelId="{0C1C09CD-A31D-433B-8612-3C9644326F08}" type="sibTrans" cxnId="{6CAAA45B-E931-480E-B40A-4E701C3D9DD7}">
      <dgm:prSet/>
      <dgm:spPr/>
      <dgm:t>
        <a:bodyPr/>
        <a:lstStyle/>
        <a:p>
          <a:endParaRPr lang="cs-CZ"/>
        </a:p>
      </dgm:t>
    </dgm:pt>
    <dgm:pt modelId="{331E76BB-3ABD-4C23-B2C1-F97EA3FEE0E6}">
      <dgm:prSet/>
      <dgm:spPr/>
      <dgm:t>
        <a:bodyPr/>
        <a:lstStyle/>
        <a:p>
          <a:r>
            <a:rPr lang="cs-CZ" dirty="0" smtClean="0"/>
            <a:t>5.</a:t>
          </a:r>
          <a:endParaRPr lang="cs-CZ" dirty="0"/>
        </a:p>
      </dgm:t>
    </dgm:pt>
    <dgm:pt modelId="{B03CB225-DABC-4DF3-A7A2-0DFCCE6BAD79}" type="parTrans" cxnId="{7F11F11C-DCCD-4E92-9A20-A2486002A127}">
      <dgm:prSet/>
      <dgm:spPr/>
      <dgm:t>
        <a:bodyPr/>
        <a:lstStyle/>
        <a:p>
          <a:endParaRPr lang="cs-CZ"/>
        </a:p>
      </dgm:t>
    </dgm:pt>
    <dgm:pt modelId="{7E28BAFB-3BD6-47AA-8F6A-3A29DD987941}" type="sibTrans" cxnId="{7F11F11C-DCCD-4E92-9A20-A2486002A127}">
      <dgm:prSet/>
      <dgm:spPr/>
      <dgm:t>
        <a:bodyPr/>
        <a:lstStyle/>
        <a:p>
          <a:endParaRPr lang="cs-CZ"/>
        </a:p>
      </dgm:t>
    </dgm:pt>
    <dgm:pt modelId="{97EC5223-E77B-4DEC-B87E-0FB113DC0F3C}">
      <dgm:prSet/>
      <dgm:spPr/>
      <dgm:t>
        <a:bodyPr/>
        <a:lstStyle/>
        <a:p>
          <a:r>
            <a:rPr lang="cs-CZ" noProof="0" dirty="0" smtClean="0"/>
            <a:t>Verifikace na ZÚ</a:t>
          </a:r>
          <a:endParaRPr lang="en-US" noProof="0" dirty="0"/>
        </a:p>
      </dgm:t>
    </dgm:pt>
    <dgm:pt modelId="{62290FB7-4F95-46E7-BA55-AA36FD276EE1}" type="parTrans" cxnId="{D8B42CD2-41D8-4E5C-8E96-8046DCD00AC0}">
      <dgm:prSet/>
      <dgm:spPr/>
      <dgm:t>
        <a:bodyPr/>
        <a:lstStyle/>
        <a:p>
          <a:endParaRPr lang="cs-CZ"/>
        </a:p>
      </dgm:t>
    </dgm:pt>
    <dgm:pt modelId="{39A02692-9FA7-458A-8836-5EA10003F965}" type="sibTrans" cxnId="{D8B42CD2-41D8-4E5C-8E96-8046DCD00AC0}">
      <dgm:prSet/>
      <dgm:spPr/>
      <dgm:t>
        <a:bodyPr/>
        <a:lstStyle/>
        <a:p>
          <a:endParaRPr lang="cs-CZ"/>
        </a:p>
      </dgm:t>
    </dgm:pt>
    <dgm:pt modelId="{5466B342-262E-47E8-80E7-295D16824B07}">
      <dgm:prSet/>
      <dgm:spPr/>
      <dgm:t>
        <a:bodyPr/>
        <a:lstStyle/>
        <a:p>
          <a:r>
            <a:rPr lang="cs-CZ" dirty="0" smtClean="0"/>
            <a:t> </a:t>
          </a:r>
          <a:r>
            <a:rPr lang="cs-CZ" noProof="0" dirty="0" smtClean="0"/>
            <a:t>Finalizace</a:t>
          </a:r>
          <a:endParaRPr lang="en-US" noProof="0" dirty="0"/>
        </a:p>
      </dgm:t>
    </dgm:pt>
    <dgm:pt modelId="{2580F2B2-0E07-480C-901D-E9ECB076FCFA}" type="parTrans" cxnId="{C748C265-64A2-4BC2-A91B-D28330AE83CE}">
      <dgm:prSet/>
      <dgm:spPr/>
      <dgm:t>
        <a:bodyPr/>
        <a:lstStyle/>
        <a:p>
          <a:endParaRPr lang="cs-CZ"/>
        </a:p>
      </dgm:t>
    </dgm:pt>
    <dgm:pt modelId="{AB63C59A-F11C-4AE1-B7F7-E1B1224A9489}" type="sibTrans" cxnId="{C748C265-64A2-4BC2-A91B-D28330AE83CE}">
      <dgm:prSet/>
      <dgm:spPr/>
      <dgm:t>
        <a:bodyPr/>
        <a:lstStyle/>
        <a:p>
          <a:endParaRPr lang="cs-CZ"/>
        </a:p>
      </dgm:t>
    </dgm:pt>
    <dgm:pt modelId="{560DFA1C-9DF1-4616-8EF7-0D5F15B557BF}" type="pres">
      <dgm:prSet presAssocID="{F3487FC1-8CD6-43D3-8EE3-B20F4545A1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257198C-FF1A-4EA0-8B59-4E1D130E8BB4}" type="pres">
      <dgm:prSet presAssocID="{F3487FC1-8CD6-43D3-8EE3-B20F4545A114}" presName="tSp" presStyleCnt="0"/>
      <dgm:spPr/>
      <dgm:t>
        <a:bodyPr/>
        <a:lstStyle/>
        <a:p>
          <a:endParaRPr lang="cs-CZ"/>
        </a:p>
      </dgm:t>
    </dgm:pt>
    <dgm:pt modelId="{C0CE2D8A-45A4-4C73-B961-3612C6B93702}" type="pres">
      <dgm:prSet presAssocID="{F3487FC1-8CD6-43D3-8EE3-B20F4545A114}" presName="bSp" presStyleCnt="0"/>
      <dgm:spPr/>
      <dgm:t>
        <a:bodyPr/>
        <a:lstStyle/>
        <a:p>
          <a:endParaRPr lang="cs-CZ"/>
        </a:p>
      </dgm:t>
    </dgm:pt>
    <dgm:pt modelId="{35AC41F5-C13D-4FDA-B6E2-6EB30A13D92A}" type="pres">
      <dgm:prSet presAssocID="{F3487FC1-8CD6-43D3-8EE3-B20F4545A114}" presName="process" presStyleCnt="0"/>
      <dgm:spPr/>
      <dgm:t>
        <a:bodyPr/>
        <a:lstStyle/>
        <a:p>
          <a:endParaRPr lang="cs-CZ"/>
        </a:p>
      </dgm:t>
    </dgm:pt>
    <dgm:pt modelId="{A3EA65A3-AE09-4CAE-A29D-56BBB12C3B3E}" type="pres">
      <dgm:prSet presAssocID="{B765FAA0-7F3C-436D-9811-67B7B2CB886F}" presName="composite1" presStyleCnt="0"/>
      <dgm:spPr/>
      <dgm:t>
        <a:bodyPr/>
        <a:lstStyle/>
        <a:p>
          <a:endParaRPr lang="cs-CZ"/>
        </a:p>
      </dgm:t>
    </dgm:pt>
    <dgm:pt modelId="{1B06E504-9C63-447D-A747-2A1CACC11B58}" type="pres">
      <dgm:prSet presAssocID="{B765FAA0-7F3C-436D-9811-67B7B2CB886F}" presName="dummyNode1" presStyleLbl="node1" presStyleIdx="0" presStyleCnt="5"/>
      <dgm:spPr/>
      <dgm:t>
        <a:bodyPr/>
        <a:lstStyle/>
        <a:p>
          <a:endParaRPr lang="cs-CZ"/>
        </a:p>
      </dgm:t>
    </dgm:pt>
    <dgm:pt modelId="{662CF9D0-FF42-4A67-B938-B92B0CEEAD27}" type="pres">
      <dgm:prSet presAssocID="{B765FAA0-7F3C-436D-9811-67B7B2CB886F}" presName="childNode1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35FD1C-DC92-4F15-859D-11CF835322F8}" type="pres">
      <dgm:prSet presAssocID="{B765FAA0-7F3C-436D-9811-67B7B2CB886F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285C35E-5571-475D-85EA-50231969FEAB}" type="pres">
      <dgm:prSet presAssocID="{B765FAA0-7F3C-436D-9811-67B7B2CB886F}" presName="parentNode1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5BDFF96-90F2-4E39-86DA-A1C52FBA1A8F}" type="pres">
      <dgm:prSet presAssocID="{B765FAA0-7F3C-436D-9811-67B7B2CB886F}" presName="connSite1" presStyleCnt="0"/>
      <dgm:spPr/>
      <dgm:t>
        <a:bodyPr/>
        <a:lstStyle/>
        <a:p>
          <a:endParaRPr lang="cs-CZ"/>
        </a:p>
      </dgm:t>
    </dgm:pt>
    <dgm:pt modelId="{5B1DE1BE-E577-4DBC-99B2-6F2DCF764B24}" type="pres">
      <dgm:prSet presAssocID="{67FBF583-AF65-41AF-9965-5BED3E50FBBA}" presName="Name9" presStyleLbl="sibTrans2D1" presStyleIdx="0" presStyleCnt="4"/>
      <dgm:spPr/>
      <dgm:t>
        <a:bodyPr/>
        <a:lstStyle/>
        <a:p>
          <a:endParaRPr lang="cs-CZ"/>
        </a:p>
      </dgm:t>
    </dgm:pt>
    <dgm:pt modelId="{DC169EC9-9A4A-4CFD-A181-B55117B20304}" type="pres">
      <dgm:prSet presAssocID="{B62231E4-4193-4ED4-BCB3-B91744772D85}" presName="composite2" presStyleCnt="0"/>
      <dgm:spPr/>
      <dgm:t>
        <a:bodyPr/>
        <a:lstStyle/>
        <a:p>
          <a:endParaRPr lang="cs-CZ"/>
        </a:p>
      </dgm:t>
    </dgm:pt>
    <dgm:pt modelId="{6493AA73-ADC8-4173-A2D8-9683527AF875}" type="pres">
      <dgm:prSet presAssocID="{B62231E4-4193-4ED4-BCB3-B91744772D85}" presName="dummyNode2" presStyleLbl="node1" presStyleIdx="0" presStyleCnt="5"/>
      <dgm:spPr/>
      <dgm:t>
        <a:bodyPr/>
        <a:lstStyle/>
        <a:p>
          <a:endParaRPr lang="cs-CZ"/>
        </a:p>
      </dgm:t>
    </dgm:pt>
    <dgm:pt modelId="{1D27DA02-0391-421E-81ED-5A9E39E59170}" type="pres">
      <dgm:prSet presAssocID="{B62231E4-4193-4ED4-BCB3-B91744772D85}" presName="childNode2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7595468-4CAE-4EBA-AF95-96648E5BBE69}" type="pres">
      <dgm:prSet presAssocID="{B62231E4-4193-4ED4-BCB3-B91744772D85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033B912-ACB8-4995-A028-1FD5907F537D}" type="pres">
      <dgm:prSet presAssocID="{B62231E4-4193-4ED4-BCB3-B91744772D85}" presName="parentNode2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CBA78A4-727A-49E9-906A-483CB2779C77}" type="pres">
      <dgm:prSet presAssocID="{B62231E4-4193-4ED4-BCB3-B91744772D85}" presName="connSite2" presStyleCnt="0"/>
      <dgm:spPr/>
      <dgm:t>
        <a:bodyPr/>
        <a:lstStyle/>
        <a:p>
          <a:endParaRPr lang="cs-CZ"/>
        </a:p>
      </dgm:t>
    </dgm:pt>
    <dgm:pt modelId="{25005D8F-DD87-4E09-A842-B4BF760626D4}" type="pres">
      <dgm:prSet presAssocID="{4C26AB6E-1D31-4BE6-AEF7-F091D8F13394}" presName="Name18" presStyleLbl="sibTrans2D1" presStyleIdx="1" presStyleCnt="4"/>
      <dgm:spPr/>
      <dgm:t>
        <a:bodyPr/>
        <a:lstStyle/>
        <a:p>
          <a:endParaRPr lang="cs-CZ"/>
        </a:p>
      </dgm:t>
    </dgm:pt>
    <dgm:pt modelId="{A79B95AE-538F-4DE4-9C73-7631BAD10533}" type="pres">
      <dgm:prSet presAssocID="{9ACE4EBC-D9BB-4CA2-A6E1-9924356FE2B3}" presName="composite1" presStyleCnt="0"/>
      <dgm:spPr/>
      <dgm:t>
        <a:bodyPr/>
        <a:lstStyle/>
        <a:p>
          <a:endParaRPr lang="cs-CZ"/>
        </a:p>
      </dgm:t>
    </dgm:pt>
    <dgm:pt modelId="{443A0AAB-EE40-414D-AE3D-8AB68FA61D08}" type="pres">
      <dgm:prSet presAssocID="{9ACE4EBC-D9BB-4CA2-A6E1-9924356FE2B3}" presName="dummyNode1" presStyleLbl="node1" presStyleIdx="1" presStyleCnt="5"/>
      <dgm:spPr/>
      <dgm:t>
        <a:bodyPr/>
        <a:lstStyle/>
        <a:p>
          <a:endParaRPr lang="cs-CZ"/>
        </a:p>
      </dgm:t>
    </dgm:pt>
    <dgm:pt modelId="{A070EB22-965F-4178-A6FA-5CAE9CE78007}" type="pres">
      <dgm:prSet presAssocID="{9ACE4EBC-D9BB-4CA2-A6E1-9924356FE2B3}" presName="childNode1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1A1D50-BD2C-4C05-86C1-BBDF4CCA4254}" type="pres">
      <dgm:prSet presAssocID="{9ACE4EBC-D9BB-4CA2-A6E1-9924356FE2B3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9CA372B-F270-4A77-A009-C676CF619B26}" type="pres">
      <dgm:prSet presAssocID="{9ACE4EBC-D9BB-4CA2-A6E1-9924356FE2B3}" presName="parentNode1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8FABC33-24C3-4566-97B0-87D1A580A130}" type="pres">
      <dgm:prSet presAssocID="{9ACE4EBC-D9BB-4CA2-A6E1-9924356FE2B3}" presName="connSite1" presStyleCnt="0"/>
      <dgm:spPr/>
      <dgm:t>
        <a:bodyPr/>
        <a:lstStyle/>
        <a:p>
          <a:endParaRPr lang="cs-CZ"/>
        </a:p>
      </dgm:t>
    </dgm:pt>
    <dgm:pt modelId="{CE1F5E4F-AF39-428C-B120-D9F4D3096EC7}" type="pres">
      <dgm:prSet presAssocID="{22E17F72-905F-4B76-B87C-87A96FED3EAC}" presName="Name9" presStyleLbl="sibTrans2D1" presStyleIdx="2" presStyleCnt="4"/>
      <dgm:spPr/>
      <dgm:t>
        <a:bodyPr/>
        <a:lstStyle/>
        <a:p>
          <a:endParaRPr lang="cs-CZ"/>
        </a:p>
      </dgm:t>
    </dgm:pt>
    <dgm:pt modelId="{17CB74AF-0E36-4488-B930-D714AC20BFFD}" type="pres">
      <dgm:prSet presAssocID="{60AAE795-B146-4965-A43F-17B432B5DBFC}" presName="composite2" presStyleCnt="0"/>
      <dgm:spPr/>
      <dgm:t>
        <a:bodyPr/>
        <a:lstStyle/>
        <a:p>
          <a:endParaRPr lang="cs-CZ"/>
        </a:p>
      </dgm:t>
    </dgm:pt>
    <dgm:pt modelId="{CE946B76-91FA-4061-A4AD-E617B3569F8E}" type="pres">
      <dgm:prSet presAssocID="{60AAE795-B146-4965-A43F-17B432B5DBFC}" presName="dummyNode2" presStyleLbl="node1" presStyleIdx="2" presStyleCnt="5"/>
      <dgm:spPr/>
      <dgm:t>
        <a:bodyPr/>
        <a:lstStyle/>
        <a:p>
          <a:endParaRPr lang="cs-CZ"/>
        </a:p>
      </dgm:t>
    </dgm:pt>
    <dgm:pt modelId="{BA81014E-D58C-4883-8325-04900554B885}" type="pres">
      <dgm:prSet presAssocID="{60AAE795-B146-4965-A43F-17B432B5DBFC}" presName="childNode2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C164C82-C1B3-417C-A8B6-7C8B7DB5C496}" type="pres">
      <dgm:prSet presAssocID="{60AAE795-B146-4965-A43F-17B432B5DBFC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12D08C5-D2A4-4E40-A044-A83084E5E5AE}" type="pres">
      <dgm:prSet presAssocID="{60AAE795-B146-4965-A43F-17B432B5DBFC}" presName="parentNode2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4BA277B-DC41-42C6-AF8C-AE528734B01D}" type="pres">
      <dgm:prSet presAssocID="{60AAE795-B146-4965-A43F-17B432B5DBFC}" presName="connSite2" presStyleCnt="0"/>
      <dgm:spPr/>
      <dgm:t>
        <a:bodyPr/>
        <a:lstStyle/>
        <a:p>
          <a:endParaRPr lang="cs-CZ"/>
        </a:p>
      </dgm:t>
    </dgm:pt>
    <dgm:pt modelId="{225DB5C6-F4C7-4158-A511-38DADEC5DA7E}" type="pres">
      <dgm:prSet presAssocID="{0C1C09CD-A31D-433B-8612-3C9644326F08}" presName="Name18" presStyleLbl="sibTrans2D1" presStyleIdx="3" presStyleCnt="4"/>
      <dgm:spPr/>
      <dgm:t>
        <a:bodyPr/>
        <a:lstStyle/>
        <a:p>
          <a:endParaRPr lang="cs-CZ"/>
        </a:p>
      </dgm:t>
    </dgm:pt>
    <dgm:pt modelId="{C122EB2E-56F7-4E7F-9BE6-EAF0E0CDEC3E}" type="pres">
      <dgm:prSet presAssocID="{331E76BB-3ABD-4C23-B2C1-F97EA3FEE0E6}" presName="composite1" presStyleCnt="0"/>
      <dgm:spPr/>
      <dgm:t>
        <a:bodyPr/>
        <a:lstStyle/>
        <a:p>
          <a:endParaRPr lang="cs-CZ"/>
        </a:p>
      </dgm:t>
    </dgm:pt>
    <dgm:pt modelId="{C8B1AB53-80B7-41A2-852A-00734508AF7A}" type="pres">
      <dgm:prSet presAssocID="{331E76BB-3ABD-4C23-B2C1-F97EA3FEE0E6}" presName="dummyNode1" presStyleLbl="node1" presStyleIdx="3" presStyleCnt="5"/>
      <dgm:spPr/>
      <dgm:t>
        <a:bodyPr/>
        <a:lstStyle/>
        <a:p>
          <a:endParaRPr lang="cs-CZ"/>
        </a:p>
      </dgm:t>
    </dgm:pt>
    <dgm:pt modelId="{89428DA0-C107-41FF-BD34-5557100FF188}" type="pres">
      <dgm:prSet presAssocID="{331E76BB-3ABD-4C23-B2C1-F97EA3FEE0E6}" presName="childNode1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0BAF249-CF26-4C49-BC89-3A3F9923C4CA}" type="pres">
      <dgm:prSet presAssocID="{331E76BB-3ABD-4C23-B2C1-F97EA3FEE0E6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D12CA38-5FF1-4E4E-8668-E26D2EF6D6A7}" type="pres">
      <dgm:prSet presAssocID="{331E76BB-3ABD-4C23-B2C1-F97EA3FEE0E6}" presName="parentNode1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5F68DF5-9477-4982-9B82-8ABF85CC4C06}" type="pres">
      <dgm:prSet presAssocID="{331E76BB-3ABD-4C23-B2C1-F97EA3FEE0E6}" presName="connSite1" presStyleCnt="0"/>
      <dgm:spPr/>
      <dgm:t>
        <a:bodyPr/>
        <a:lstStyle/>
        <a:p>
          <a:endParaRPr lang="cs-CZ"/>
        </a:p>
      </dgm:t>
    </dgm:pt>
  </dgm:ptLst>
  <dgm:cxnLst>
    <dgm:cxn modelId="{CCAFD46F-9231-40C6-9160-CA8395FE101E}" type="presOf" srcId="{97EC5223-E77B-4DEC-B87E-0FB113DC0F3C}" destId="{BA81014E-D58C-4883-8325-04900554B885}" srcOrd="0" destOrd="0" presId="urn:microsoft.com/office/officeart/2005/8/layout/hProcess4"/>
    <dgm:cxn modelId="{6CAAA45B-E931-480E-B40A-4E701C3D9DD7}" srcId="{F3487FC1-8CD6-43D3-8EE3-B20F4545A114}" destId="{60AAE795-B146-4965-A43F-17B432B5DBFC}" srcOrd="3" destOrd="0" parTransId="{483B93A7-9A68-42D3-8AED-7CD5E2EFD580}" sibTransId="{0C1C09CD-A31D-433B-8612-3C9644326F08}"/>
    <dgm:cxn modelId="{82ED4BF4-5057-4F9C-9C32-E2483E35C91C}" type="presOf" srcId="{5466B342-262E-47E8-80E7-295D16824B07}" destId="{89428DA0-C107-41FF-BD34-5557100FF188}" srcOrd="0" destOrd="0" presId="urn:microsoft.com/office/officeart/2005/8/layout/hProcess4"/>
    <dgm:cxn modelId="{664309B2-4C66-4742-A967-2DEA944CBD59}" srcId="{F3487FC1-8CD6-43D3-8EE3-B20F4545A114}" destId="{B765FAA0-7F3C-436D-9811-67B7B2CB886F}" srcOrd="0" destOrd="0" parTransId="{492974E0-6DF6-4E13-91CB-3C05803F341E}" sibTransId="{67FBF583-AF65-41AF-9965-5BED3E50FBBA}"/>
    <dgm:cxn modelId="{8311B2B8-11A3-4E5F-8E99-3B0E5E2AB192}" type="presOf" srcId="{60AAE795-B146-4965-A43F-17B432B5DBFC}" destId="{012D08C5-D2A4-4E40-A044-A83084E5E5AE}" srcOrd="0" destOrd="0" presId="urn:microsoft.com/office/officeart/2005/8/layout/hProcess4"/>
    <dgm:cxn modelId="{A8A21A16-274B-4CD9-A0FC-5C370A488ECF}" type="presOf" srcId="{331E76BB-3ABD-4C23-B2C1-F97EA3FEE0E6}" destId="{CD12CA38-5FF1-4E4E-8668-E26D2EF6D6A7}" srcOrd="0" destOrd="0" presId="urn:microsoft.com/office/officeart/2005/8/layout/hProcess4"/>
    <dgm:cxn modelId="{BE37D035-12C5-4CA8-8B67-3D7421A54162}" srcId="{B765FAA0-7F3C-436D-9811-67B7B2CB886F}" destId="{677813FC-60B2-491D-9EBF-136585C01FBD}" srcOrd="0" destOrd="0" parTransId="{6B7EDBD3-57D6-4042-A598-17538FFCCB9D}" sibTransId="{FC11F15D-4AF2-4F2C-BC08-C1B4F9C0DA6C}"/>
    <dgm:cxn modelId="{64EFCDED-32F7-4CF7-BB4E-32C5E6218363}" srcId="{F3487FC1-8CD6-43D3-8EE3-B20F4545A114}" destId="{B62231E4-4193-4ED4-BCB3-B91744772D85}" srcOrd="1" destOrd="0" parTransId="{682C816F-1D1D-4B65-8999-F2940350419E}" sibTransId="{4C26AB6E-1D31-4BE6-AEF7-F091D8F13394}"/>
    <dgm:cxn modelId="{62B4033A-46C7-487F-9305-A7E21952869D}" srcId="{9ACE4EBC-D9BB-4CA2-A6E1-9924356FE2B3}" destId="{5D62189F-090C-4CE2-B01E-460B584E0042}" srcOrd="0" destOrd="0" parTransId="{B27819CD-4864-4A57-BDFB-9F0A50C7F5C8}" sibTransId="{8CCF8E1F-F98A-42D0-B3C2-566B3A3FD143}"/>
    <dgm:cxn modelId="{F1B26B08-A085-491B-85DE-03EB3725BD56}" type="presOf" srcId="{97EC5223-E77B-4DEC-B87E-0FB113DC0F3C}" destId="{5C164C82-C1B3-417C-A8B6-7C8B7DB5C496}" srcOrd="1" destOrd="0" presId="urn:microsoft.com/office/officeart/2005/8/layout/hProcess4"/>
    <dgm:cxn modelId="{7E218406-F464-4F66-970D-6D9840F2F0B1}" type="presOf" srcId="{0C1C09CD-A31D-433B-8612-3C9644326F08}" destId="{225DB5C6-F4C7-4158-A511-38DADEC5DA7E}" srcOrd="0" destOrd="0" presId="urn:microsoft.com/office/officeart/2005/8/layout/hProcess4"/>
    <dgm:cxn modelId="{B6522964-2F85-4220-A805-8C906143DF89}" type="presOf" srcId="{677813FC-60B2-491D-9EBF-136585C01FBD}" destId="{9335FD1C-DC92-4F15-859D-11CF835322F8}" srcOrd="1" destOrd="0" presId="urn:microsoft.com/office/officeart/2005/8/layout/hProcess4"/>
    <dgm:cxn modelId="{9DA8B184-96BE-4EF5-B17F-63342D92299C}" type="presOf" srcId="{5D62189F-090C-4CE2-B01E-460B584E0042}" destId="{761A1D50-BD2C-4C05-86C1-BBDF4CCA4254}" srcOrd="1" destOrd="0" presId="urn:microsoft.com/office/officeart/2005/8/layout/hProcess4"/>
    <dgm:cxn modelId="{47448A44-05ED-4C93-BF3E-6ACDD20D7E6D}" type="presOf" srcId="{F3487FC1-8CD6-43D3-8EE3-B20F4545A114}" destId="{560DFA1C-9DF1-4616-8EF7-0D5F15B557BF}" srcOrd="0" destOrd="0" presId="urn:microsoft.com/office/officeart/2005/8/layout/hProcess4"/>
    <dgm:cxn modelId="{F8AD0C13-F213-4C79-8FD1-900C246D1846}" srcId="{B62231E4-4193-4ED4-BCB3-B91744772D85}" destId="{6C66787B-2DEC-4C0D-9204-8C49267B1BFB}" srcOrd="0" destOrd="0" parTransId="{AF7BD718-E062-4D6A-9E45-43CD457C580E}" sibTransId="{16954460-9A23-4152-B741-6C4B3A187241}"/>
    <dgm:cxn modelId="{156FB4B9-2AF5-414D-A6EF-B6BB9E7164AB}" type="presOf" srcId="{5466B342-262E-47E8-80E7-295D16824B07}" destId="{E0BAF249-CF26-4C49-BC89-3A3F9923C4CA}" srcOrd="1" destOrd="0" presId="urn:microsoft.com/office/officeart/2005/8/layout/hProcess4"/>
    <dgm:cxn modelId="{9B388A41-715B-4896-8C42-B13358AD3ABB}" type="presOf" srcId="{4C26AB6E-1D31-4BE6-AEF7-F091D8F13394}" destId="{25005D8F-DD87-4E09-A842-B4BF760626D4}" srcOrd="0" destOrd="0" presId="urn:microsoft.com/office/officeart/2005/8/layout/hProcess4"/>
    <dgm:cxn modelId="{C748C265-64A2-4BC2-A91B-D28330AE83CE}" srcId="{331E76BB-3ABD-4C23-B2C1-F97EA3FEE0E6}" destId="{5466B342-262E-47E8-80E7-295D16824B07}" srcOrd="0" destOrd="0" parTransId="{2580F2B2-0E07-480C-901D-E9ECB076FCFA}" sibTransId="{AB63C59A-F11C-4AE1-B7F7-E1B1224A9489}"/>
    <dgm:cxn modelId="{E836F445-7064-42E1-B317-F72E8F616FF8}" type="presOf" srcId="{6C66787B-2DEC-4C0D-9204-8C49267B1BFB}" destId="{1D27DA02-0391-421E-81ED-5A9E39E59170}" srcOrd="0" destOrd="0" presId="urn:microsoft.com/office/officeart/2005/8/layout/hProcess4"/>
    <dgm:cxn modelId="{C7AADF7E-D486-4A4F-B703-149DFE8685D3}" type="presOf" srcId="{677813FC-60B2-491D-9EBF-136585C01FBD}" destId="{662CF9D0-FF42-4A67-B938-B92B0CEEAD27}" srcOrd="0" destOrd="0" presId="urn:microsoft.com/office/officeart/2005/8/layout/hProcess4"/>
    <dgm:cxn modelId="{D8B42CD2-41D8-4E5C-8E96-8046DCD00AC0}" srcId="{60AAE795-B146-4965-A43F-17B432B5DBFC}" destId="{97EC5223-E77B-4DEC-B87E-0FB113DC0F3C}" srcOrd="0" destOrd="0" parTransId="{62290FB7-4F95-46E7-BA55-AA36FD276EE1}" sibTransId="{39A02692-9FA7-458A-8836-5EA10003F965}"/>
    <dgm:cxn modelId="{46543B11-0ADC-4029-9950-905A247077EB}" type="presOf" srcId="{6C66787B-2DEC-4C0D-9204-8C49267B1BFB}" destId="{07595468-4CAE-4EBA-AF95-96648E5BBE69}" srcOrd="1" destOrd="0" presId="urn:microsoft.com/office/officeart/2005/8/layout/hProcess4"/>
    <dgm:cxn modelId="{54509C12-411B-4254-A85B-D3B2EA57D962}" type="presOf" srcId="{9ACE4EBC-D9BB-4CA2-A6E1-9924356FE2B3}" destId="{F9CA372B-F270-4A77-A009-C676CF619B26}" srcOrd="0" destOrd="0" presId="urn:microsoft.com/office/officeart/2005/8/layout/hProcess4"/>
    <dgm:cxn modelId="{7F11F11C-DCCD-4E92-9A20-A2486002A127}" srcId="{F3487FC1-8CD6-43D3-8EE3-B20F4545A114}" destId="{331E76BB-3ABD-4C23-B2C1-F97EA3FEE0E6}" srcOrd="4" destOrd="0" parTransId="{B03CB225-DABC-4DF3-A7A2-0DFCCE6BAD79}" sibTransId="{7E28BAFB-3BD6-47AA-8F6A-3A29DD987941}"/>
    <dgm:cxn modelId="{64F08F1C-70AB-4728-BB16-25131ED7BE54}" type="presOf" srcId="{5D62189F-090C-4CE2-B01E-460B584E0042}" destId="{A070EB22-965F-4178-A6FA-5CAE9CE78007}" srcOrd="0" destOrd="0" presId="urn:microsoft.com/office/officeart/2005/8/layout/hProcess4"/>
    <dgm:cxn modelId="{1376B26E-3C49-48C0-9EBC-F44DF4488D41}" srcId="{F3487FC1-8CD6-43D3-8EE3-B20F4545A114}" destId="{9ACE4EBC-D9BB-4CA2-A6E1-9924356FE2B3}" srcOrd="2" destOrd="0" parTransId="{1B63C467-3330-42B0-B9EA-56B6B346D44A}" sibTransId="{22E17F72-905F-4B76-B87C-87A96FED3EAC}"/>
    <dgm:cxn modelId="{5E7595D0-E961-407C-B0EA-0C967748FF27}" type="presOf" srcId="{B765FAA0-7F3C-436D-9811-67B7B2CB886F}" destId="{C285C35E-5571-475D-85EA-50231969FEAB}" srcOrd="0" destOrd="0" presId="urn:microsoft.com/office/officeart/2005/8/layout/hProcess4"/>
    <dgm:cxn modelId="{2A766874-242C-4553-B7A0-6E7C679863C6}" type="presOf" srcId="{22E17F72-905F-4B76-B87C-87A96FED3EAC}" destId="{CE1F5E4F-AF39-428C-B120-D9F4D3096EC7}" srcOrd="0" destOrd="0" presId="urn:microsoft.com/office/officeart/2005/8/layout/hProcess4"/>
    <dgm:cxn modelId="{8AC6E932-2947-452B-B1B2-C567721ECE16}" type="presOf" srcId="{B62231E4-4193-4ED4-BCB3-B91744772D85}" destId="{C033B912-ACB8-4995-A028-1FD5907F537D}" srcOrd="0" destOrd="0" presId="urn:microsoft.com/office/officeart/2005/8/layout/hProcess4"/>
    <dgm:cxn modelId="{198A427D-5B51-45E9-A218-85B7057AFE65}" type="presOf" srcId="{67FBF583-AF65-41AF-9965-5BED3E50FBBA}" destId="{5B1DE1BE-E577-4DBC-99B2-6F2DCF764B24}" srcOrd="0" destOrd="0" presId="urn:microsoft.com/office/officeart/2005/8/layout/hProcess4"/>
    <dgm:cxn modelId="{7D6BE926-65A7-442D-97F2-5739282BEE5A}" type="presParOf" srcId="{560DFA1C-9DF1-4616-8EF7-0D5F15B557BF}" destId="{4257198C-FF1A-4EA0-8B59-4E1D130E8BB4}" srcOrd="0" destOrd="0" presId="urn:microsoft.com/office/officeart/2005/8/layout/hProcess4"/>
    <dgm:cxn modelId="{E2C472D0-5A6D-4FA5-A242-43FE1FD030C2}" type="presParOf" srcId="{560DFA1C-9DF1-4616-8EF7-0D5F15B557BF}" destId="{C0CE2D8A-45A4-4C73-B961-3612C6B93702}" srcOrd="1" destOrd="0" presId="urn:microsoft.com/office/officeart/2005/8/layout/hProcess4"/>
    <dgm:cxn modelId="{BD707BD8-8F84-4A7D-BE3F-5665435DCA48}" type="presParOf" srcId="{560DFA1C-9DF1-4616-8EF7-0D5F15B557BF}" destId="{35AC41F5-C13D-4FDA-B6E2-6EB30A13D92A}" srcOrd="2" destOrd="0" presId="urn:microsoft.com/office/officeart/2005/8/layout/hProcess4"/>
    <dgm:cxn modelId="{2C05BAD3-1495-45C1-A4FC-932758587FCD}" type="presParOf" srcId="{35AC41F5-C13D-4FDA-B6E2-6EB30A13D92A}" destId="{A3EA65A3-AE09-4CAE-A29D-56BBB12C3B3E}" srcOrd="0" destOrd="0" presId="urn:microsoft.com/office/officeart/2005/8/layout/hProcess4"/>
    <dgm:cxn modelId="{55C81D8B-4DD1-41FD-B50A-D48D499CF939}" type="presParOf" srcId="{A3EA65A3-AE09-4CAE-A29D-56BBB12C3B3E}" destId="{1B06E504-9C63-447D-A747-2A1CACC11B58}" srcOrd="0" destOrd="0" presId="urn:microsoft.com/office/officeart/2005/8/layout/hProcess4"/>
    <dgm:cxn modelId="{A345EB68-1213-4148-8FA1-F74822A8A47B}" type="presParOf" srcId="{A3EA65A3-AE09-4CAE-A29D-56BBB12C3B3E}" destId="{662CF9D0-FF42-4A67-B938-B92B0CEEAD27}" srcOrd="1" destOrd="0" presId="urn:microsoft.com/office/officeart/2005/8/layout/hProcess4"/>
    <dgm:cxn modelId="{9CE0E329-6A76-4452-A8F1-13BDFA96B2F0}" type="presParOf" srcId="{A3EA65A3-AE09-4CAE-A29D-56BBB12C3B3E}" destId="{9335FD1C-DC92-4F15-859D-11CF835322F8}" srcOrd="2" destOrd="0" presId="urn:microsoft.com/office/officeart/2005/8/layout/hProcess4"/>
    <dgm:cxn modelId="{4EB9279D-8B12-4F32-948A-7C55FE28C45E}" type="presParOf" srcId="{A3EA65A3-AE09-4CAE-A29D-56BBB12C3B3E}" destId="{C285C35E-5571-475D-85EA-50231969FEAB}" srcOrd="3" destOrd="0" presId="urn:microsoft.com/office/officeart/2005/8/layout/hProcess4"/>
    <dgm:cxn modelId="{7CA17666-409E-4EA5-846E-53791C224D81}" type="presParOf" srcId="{A3EA65A3-AE09-4CAE-A29D-56BBB12C3B3E}" destId="{B5BDFF96-90F2-4E39-86DA-A1C52FBA1A8F}" srcOrd="4" destOrd="0" presId="urn:microsoft.com/office/officeart/2005/8/layout/hProcess4"/>
    <dgm:cxn modelId="{40D283A2-C82F-4A68-8ACC-D6B409D55B72}" type="presParOf" srcId="{35AC41F5-C13D-4FDA-B6E2-6EB30A13D92A}" destId="{5B1DE1BE-E577-4DBC-99B2-6F2DCF764B24}" srcOrd="1" destOrd="0" presId="urn:microsoft.com/office/officeart/2005/8/layout/hProcess4"/>
    <dgm:cxn modelId="{A77CC3E6-581F-43DE-95BF-B6F36BB3AE9E}" type="presParOf" srcId="{35AC41F5-C13D-4FDA-B6E2-6EB30A13D92A}" destId="{DC169EC9-9A4A-4CFD-A181-B55117B20304}" srcOrd="2" destOrd="0" presId="urn:microsoft.com/office/officeart/2005/8/layout/hProcess4"/>
    <dgm:cxn modelId="{06DE5786-BE57-4851-BC95-6928E52CDC7C}" type="presParOf" srcId="{DC169EC9-9A4A-4CFD-A181-B55117B20304}" destId="{6493AA73-ADC8-4173-A2D8-9683527AF875}" srcOrd="0" destOrd="0" presId="urn:microsoft.com/office/officeart/2005/8/layout/hProcess4"/>
    <dgm:cxn modelId="{725ED55E-F482-4CCB-83CE-F9351C998714}" type="presParOf" srcId="{DC169EC9-9A4A-4CFD-A181-B55117B20304}" destId="{1D27DA02-0391-421E-81ED-5A9E39E59170}" srcOrd="1" destOrd="0" presId="urn:microsoft.com/office/officeart/2005/8/layout/hProcess4"/>
    <dgm:cxn modelId="{CEB776E7-0527-4ED9-BE4F-0C7884B14A32}" type="presParOf" srcId="{DC169EC9-9A4A-4CFD-A181-B55117B20304}" destId="{07595468-4CAE-4EBA-AF95-96648E5BBE69}" srcOrd="2" destOrd="0" presId="urn:microsoft.com/office/officeart/2005/8/layout/hProcess4"/>
    <dgm:cxn modelId="{981B12F8-2DEA-424F-A16A-035D4455BB16}" type="presParOf" srcId="{DC169EC9-9A4A-4CFD-A181-B55117B20304}" destId="{C033B912-ACB8-4995-A028-1FD5907F537D}" srcOrd="3" destOrd="0" presId="urn:microsoft.com/office/officeart/2005/8/layout/hProcess4"/>
    <dgm:cxn modelId="{5DF264F0-E40D-40A9-8C66-D41A6EFA2EBC}" type="presParOf" srcId="{DC169EC9-9A4A-4CFD-A181-B55117B20304}" destId="{2CBA78A4-727A-49E9-906A-483CB2779C77}" srcOrd="4" destOrd="0" presId="urn:microsoft.com/office/officeart/2005/8/layout/hProcess4"/>
    <dgm:cxn modelId="{00256DF1-A911-4C10-8F65-6427AE738191}" type="presParOf" srcId="{35AC41F5-C13D-4FDA-B6E2-6EB30A13D92A}" destId="{25005D8F-DD87-4E09-A842-B4BF760626D4}" srcOrd="3" destOrd="0" presId="urn:microsoft.com/office/officeart/2005/8/layout/hProcess4"/>
    <dgm:cxn modelId="{94E842FC-2184-42B6-BA82-FC85744D7BAD}" type="presParOf" srcId="{35AC41F5-C13D-4FDA-B6E2-6EB30A13D92A}" destId="{A79B95AE-538F-4DE4-9C73-7631BAD10533}" srcOrd="4" destOrd="0" presId="urn:microsoft.com/office/officeart/2005/8/layout/hProcess4"/>
    <dgm:cxn modelId="{7FF57604-C66C-4C44-90D7-72FCA3034365}" type="presParOf" srcId="{A79B95AE-538F-4DE4-9C73-7631BAD10533}" destId="{443A0AAB-EE40-414D-AE3D-8AB68FA61D08}" srcOrd="0" destOrd="0" presId="urn:microsoft.com/office/officeart/2005/8/layout/hProcess4"/>
    <dgm:cxn modelId="{CB759027-EACE-40D4-BF11-EB0F934A0E31}" type="presParOf" srcId="{A79B95AE-538F-4DE4-9C73-7631BAD10533}" destId="{A070EB22-965F-4178-A6FA-5CAE9CE78007}" srcOrd="1" destOrd="0" presId="urn:microsoft.com/office/officeart/2005/8/layout/hProcess4"/>
    <dgm:cxn modelId="{57C59D9C-460C-4476-9700-DD26B50393E5}" type="presParOf" srcId="{A79B95AE-538F-4DE4-9C73-7631BAD10533}" destId="{761A1D50-BD2C-4C05-86C1-BBDF4CCA4254}" srcOrd="2" destOrd="0" presId="urn:microsoft.com/office/officeart/2005/8/layout/hProcess4"/>
    <dgm:cxn modelId="{D0BD8028-6878-4D7F-9E3C-3F6663060950}" type="presParOf" srcId="{A79B95AE-538F-4DE4-9C73-7631BAD10533}" destId="{F9CA372B-F270-4A77-A009-C676CF619B26}" srcOrd="3" destOrd="0" presId="urn:microsoft.com/office/officeart/2005/8/layout/hProcess4"/>
    <dgm:cxn modelId="{4DD1337B-D094-4A98-B71D-71490F93090A}" type="presParOf" srcId="{A79B95AE-538F-4DE4-9C73-7631BAD10533}" destId="{C8FABC33-24C3-4566-97B0-87D1A580A130}" srcOrd="4" destOrd="0" presId="urn:microsoft.com/office/officeart/2005/8/layout/hProcess4"/>
    <dgm:cxn modelId="{FA23981B-C995-4F10-A505-EE23D02C7D54}" type="presParOf" srcId="{35AC41F5-C13D-4FDA-B6E2-6EB30A13D92A}" destId="{CE1F5E4F-AF39-428C-B120-D9F4D3096EC7}" srcOrd="5" destOrd="0" presId="urn:microsoft.com/office/officeart/2005/8/layout/hProcess4"/>
    <dgm:cxn modelId="{BE7F9116-690C-4F49-B2E0-926B5BC02764}" type="presParOf" srcId="{35AC41F5-C13D-4FDA-B6E2-6EB30A13D92A}" destId="{17CB74AF-0E36-4488-B930-D714AC20BFFD}" srcOrd="6" destOrd="0" presId="urn:microsoft.com/office/officeart/2005/8/layout/hProcess4"/>
    <dgm:cxn modelId="{49508EF0-7138-4EDC-AA01-B860CC469C4A}" type="presParOf" srcId="{17CB74AF-0E36-4488-B930-D714AC20BFFD}" destId="{CE946B76-91FA-4061-A4AD-E617B3569F8E}" srcOrd="0" destOrd="0" presId="urn:microsoft.com/office/officeart/2005/8/layout/hProcess4"/>
    <dgm:cxn modelId="{E4837650-67DE-4B94-A8E8-6A6075EB3887}" type="presParOf" srcId="{17CB74AF-0E36-4488-B930-D714AC20BFFD}" destId="{BA81014E-D58C-4883-8325-04900554B885}" srcOrd="1" destOrd="0" presId="urn:microsoft.com/office/officeart/2005/8/layout/hProcess4"/>
    <dgm:cxn modelId="{BD179F9E-72E9-4786-9787-C291B4BEAE03}" type="presParOf" srcId="{17CB74AF-0E36-4488-B930-D714AC20BFFD}" destId="{5C164C82-C1B3-417C-A8B6-7C8B7DB5C496}" srcOrd="2" destOrd="0" presId="urn:microsoft.com/office/officeart/2005/8/layout/hProcess4"/>
    <dgm:cxn modelId="{2495F008-D9CD-48F3-989E-25E90EBCE1FB}" type="presParOf" srcId="{17CB74AF-0E36-4488-B930-D714AC20BFFD}" destId="{012D08C5-D2A4-4E40-A044-A83084E5E5AE}" srcOrd="3" destOrd="0" presId="urn:microsoft.com/office/officeart/2005/8/layout/hProcess4"/>
    <dgm:cxn modelId="{FF09BA0F-5129-492E-8692-EDCD687C8FAF}" type="presParOf" srcId="{17CB74AF-0E36-4488-B930-D714AC20BFFD}" destId="{44BA277B-DC41-42C6-AF8C-AE528734B01D}" srcOrd="4" destOrd="0" presId="urn:microsoft.com/office/officeart/2005/8/layout/hProcess4"/>
    <dgm:cxn modelId="{333C8EE1-1E3E-455E-A3F1-089238440E24}" type="presParOf" srcId="{35AC41F5-C13D-4FDA-B6E2-6EB30A13D92A}" destId="{225DB5C6-F4C7-4158-A511-38DADEC5DA7E}" srcOrd="7" destOrd="0" presId="urn:microsoft.com/office/officeart/2005/8/layout/hProcess4"/>
    <dgm:cxn modelId="{4A002228-1E8B-49D6-80D4-8B817C3343EE}" type="presParOf" srcId="{35AC41F5-C13D-4FDA-B6E2-6EB30A13D92A}" destId="{C122EB2E-56F7-4E7F-9BE6-EAF0E0CDEC3E}" srcOrd="8" destOrd="0" presId="urn:microsoft.com/office/officeart/2005/8/layout/hProcess4"/>
    <dgm:cxn modelId="{7EDBE4D8-C3FD-4072-BF8A-CF458B84ACD9}" type="presParOf" srcId="{C122EB2E-56F7-4E7F-9BE6-EAF0E0CDEC3E}" destId="{C8B1AB53-80B7-41A2-852A-00734508AF7A}" srcOrd="0" destOrd="0" presId="urn:microsoft.com/office/officeart/2005/8/layout/hProcess4"/>
    <dgm:cxn modelId="{8404FAB4-4985-46E2-8A17-A39C5470B7B0}" type="presParOf" srcId="{C122EB2E-56F7-4E7F-9BE6-EAF0E0CDEC3E}" destId="{89428DA0-C107-41FF-BD34-5557100FF188}" srcOrd="1" destOrd="0" presId="urn:microsoft.com/office/officeart/2005/8/layout/hProcess4"/>
    <dgm:cxn modelId="{E4261974-AA86-4180-95AC-7294D27BC169}" type="presParOf" srcId="{C122EB2E-56F7-4E7F-9BE6-EAF0E0CDEC3E}" destId="{E0BAF249-CF26-4C49-BC89-3A3F9923C4CA}" srcOrd="2" destOrd="0" presId="urn:microsoft.com/office/officeart/2005/8/layout/hProcess4"/>
    <dgm:cxn modelId="{3B3155C3-7D6D-44D3-AE5C-ACDA633EE0F4}" type="presParOf" srcId="{C122EB2E-56F7-4E7F-9BE6-EAF0E0CDEC3E}" destId="{CD12CA38-5FF1-4E4E-8668-E26D2EF6D6A7}" srcOrd="3" destOrd="0" presId="urn:microsoft.com/office/officeart/2005/8/layout/hProcess4"/>
    <dgm:cxn modelId="{088BE047-E5B5-427C-8819-159CD75704CD}" type="presParOf" srcId="{C122EB2E-56F7-4E7F-9BE6-EAF0E0CDEC3E}" destId="{05F68DF5-9477-4982-9B82-8ABF85CC4C0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3BB43-0003-4D60-8702-37560ABEC259}">
      <dsp:nvSpPr>
        <dsp:cNvPr id="0" name=""/>
        <dsp:cNvSpPr/>
      </dsp:nvSpPr>
      <dsp:spPr>
        <a:xfrm>
          <a:off x="3264" y="356782"/>
          <a:ext cx="1688162" cy="1986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78194-E0FC-442A-980E-FFC43D56A531}">
      <dsp:nvSpPr>
        <dsp:cNvPr id="0" name=""/>
        <dsp:cNvSpPr/>
      </dsp:nvSpPr>
      <dsp:spPr>
        <a:xfrm>
          <a:off x="3264" y="431371"/>
          <a:ext cx="124018" cy="1240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F5A7E-3C01-4517-9826-353956A9D9BD}">
      <dsp:nvSpPr>
        <dsp:cNvPr id="0" name=""/>
        <dsp:cNvSpPr/>
      </dsp:nvSpPr>
      <dsp:spPr>
        <a:xfrm>
          <a:off x="3264" y="0"/>
          <a:ext cx="1688162" cy="35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noProof="0" dirty="0" smtClean="0"/>
            <a:t>Dánsko</a:t>
          </a:r>
          <a:endParaRPr lang="cs-CZ" sz="2400" kern="1200" noProof="0" dirty="0"/>
        </a:p>
      </dsp:txBody>
      <dsp:txXfrm>
        <a:off x="3264" y="0"/>
        <a:ext cx="1688162" cy="356782"/>
      </dsp:txXfrm>
    </dsp:sp>
    <dsp:sp modelId="{5D5E8F6E-B179-4642-ACFA-1B24ADBDC273}">
      <dsp:nvSpPr>
        <dsp:cNvPr id="0" name=""/>
        <dsp:cNvSpPr/>
      </dsp:nvSpPr>
      <dsp:spPr>
        <a:xfrm>
          <a:off x="3264" y="885749"/>
          <a:ext cx="124015" cy="1240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DFAD5-5EBE-4B3E-B556-F9862243094C}">
      <dsp:nvSpPr>
        <dsp:cNvPr id="0" name=""/>
        <dsp:cNvSpPr/>
      </dsp:nvSpPr>
      <dsp:spPr>
        <a:xfrm>
          <a:off x="121435" y="637922"/>
          <a:ext cx="1569991" cy="61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kern="1200" noProof="0" dirty="0" smtClean="0"/>
            <a:t>Centralizace ED pod MZV (</a:t>
          </a:r>
          <a:r>
            <a:rPr lang="cs-CZ" sz="1200" b="0" kern="1200" noProof="0" dirty="0" err="1" smtClean="0"/>
            <a:t>Trade</a:t>
          </a:r>
          <a:r>
            <a:rPr lang="cs-CZ" sz="1200" b="0" kern="1200" noProof="0" dirty="0" smtClean="0"/>
            <a:t> </a:t>
          </a:r>
          <a:r>
            <a:rPr lang="cs-CZ" sz="1200" b="0" kern="1200" noProof="0" dirty="0" err="1" smtClean="0"/>
            <a:t>Council</a:t>
          </a:r>
          <a:r>
            <a:rPr lang="cs-CZ" sz="1200" b="0" kern="1200" noProof="0" dirty="0" smtClean="0"/>
            <a:t>)</a:t>
          </a:r>
          <a:endParaRPr lang="cs-CZ" sz="1200" b="0" kern="1200" noProof="0" dirty="0"/>
        </a:p>
      </dsp:txBody>
      <dsp:txXfrm>
        <a:off x="121435" y="637922"/>
        <a:ext cx="1569991" cy="619669"/>
      </dsp:txXfrm>
    </dsp:sp>
    <dsp:sp modelId="{E1DD9047-DED5-4C62-B454-A20C13610A76}">
      <dsp:nvSpPr>
        <dsp:cNvPr id="0" name=""/>
        <dsp:cNvSpPr/>
      </dsp:nvSpPr>
      <dsp:spPr>
        <a:xfrm>
          <a:off x="3264" y="1505419"/>
          <a:ext cx="124015" cy="1240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3D2AA-C0C1-4854-9488-2717E6A38216}">
      <dsp:nvSpPr>
        <dsp:cNvPr id="0" name=""/>
        <dsp:cNvSpPr/>
      </dsp:nvSpPr>
      <dsp:spPr>
        <a:xfrm>
          <a:off x="121435" y="1257592"/>
          <a:ext cx="1569991" cy="61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noProof="0" dirty="0" smtClean="0"/>
            <a:t>Placené služby</a:t>
          </a:r>
          <a:endParaRPr lang="cs-CZ" sz="1200" kern="1200" noProof="0" dirty="0"/>
        </a:p>
      </dsp:txBody>
      <dsp:txXfrm>
        <a:off x="121435" y="1257592"/>
        <a:ext cx="1569991" cy="619669"/>
      </dsp:txXfrm>
    </dsp:sp>
    <dsp:sp modelId="{F330F621-9C68-4A99-B316-02C4882F57C0}">
      <dsp:nvSpPr>
        <dsp:cNvPr id="0" name=""/>
        <dsp:cNvSpPr/>
      </dsp:nvSpPr>
      <dsp:spPr>
        <a:xfrm>
          <a:off x="3264" y="2125089"/>
          <a:ext cx="124015" cy="1240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4FBE2-C466-4A8C-A6FD-B45CCE15DCA0}">
      <dsp:nvSpPr>
        <dsp:cNvPr id="0" name=""/>
        <dsp:cNvSpPr/>
      </dsp:nvSpPr>
      <dsp:spPr>
        <a:xfrm>
          <a:off x="121435" y="1877262"/>
          <a:ext cx="1569991" cy="61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noProof="0" dirty="0" err="1" smtClean="0"/>
            <a:t>Trade</a:t>
          </a:r>
          <a:r>
            <a:rPr lang="cs-CZ" sz="1200" kern="1200" noProof="0" dirty="0" smtClean="0"/>
            <a:t> </a:t>
          </a:r>
          <a:r>
            <a:rPr lang="cs-CZ" sz="1200" kern="1200" noProof="0" dirty="0" err="1" smtClean="0"/>
            <a:t>Council</a:t>
          </a:r>
          <a:r>
            <a:rPr lang="cs-CZ" sz="1200" kern="1200" noProof="0" dirty="0" smtClean="0"/>
            <a:t> – zástupci ostatních rezortů i podnikatelské sféry</a:t>
          </a:r>
          <a:endParaRPr lang="cs-CZ" sz="1200" kern="1200" noProof="0" dirty="0"/>
        </a:p>
      </dsp:txBody>
      <dsp:txXfrm>
        <a:off x="121435" y="1877262"/>
        <a:ext cx="1569991" cy="619669"/>
      </dsp:txXfrm>
    </dsp:sp>
    <dsp:sp modelId="{ADB84DAD-0F53-4B92-9785-BCBB29D4E15B}">
      <dsp:nvSpPr>
        <dsp:cNvPr id="0" name=""/>
        <dsp:cNvSpPr/>
      </dsp:nvSpPr>
      <dsp:spPr>
        <a:xfrm>
          <a:off x="1775835" y="356782"/>
          <a:ext cx="1688162" cy="1986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94068-29FA-4FF5-B936-2F7172C04E93}">
      <dsp:nvSpPr>
        <dsp:cNvPr id="0" name=""/>
        <dsp:cNvSpPr/>
      </dsp:nvSpPr>
      <dsp:spPr>
        <a:xfrm>
          <a:off x="1775835" y="431371"/>
          <a:ext cx="124018" cy="1240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F2CCD-B041-45D1-A248-705B01C4F6EE}">
      <dsp:nvSpPr>
        <dsp:cNvPr id="0" name=""/>
        <dsp:cNvSpPr/>
      </dsp:nvSpPr>
      <dsp:spPr>
        <a:xfrm>
          <a:off x="1775835" y="0"/>
          <a:ext cx="1688162" cy="35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noProof="0" dirty="0" smtClean="0"/>
            <a:t>Finsko</a:t>
          </a:r>
          <a:endParaRPr lang="cs-CZ" sz="2400" kern="1200" noProof="0" dirty="0"/>
        </a:p>
      </dsp:txBody>
      <dsp:txXfrm>
        <a:off x="1775835" y="0"/>
        <a:ext cx="1688162" cy="356782"/>
      </dsp:txXfrm>
    </dsp:sp>
    <dsp:sp modelId="{E4628733-BE90-4852-9B09-80A300A4C5D1}">
      <dsp:nvSpPr>
        <dsp:cNvPr id="0" name=""/>
        <dsp:cNvSpPr/>
      </dsp:nvSpPr>
      <dsp:spPr>
        <a:xfrm>
          <a:off x="1775835" y="916733"/>
          <a:ext cx="124015" cy="1240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48B56-2732-4F87-84EA-544F05F69848}">
      <dsp:nvSpPr>
        <dsp:cNvPr id="0" name=""/>
        <dsp:cNvSpPr/>
      </dsp:nvSpPr>
      <dsp:spPr>
        <a:xfrm>
          <a:off x="1894006" y="637922"/>
          <a:ext cx="1569991" cy="681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noProof="0" dirty="0" smtClean="0"/>
            <a:t>Integrace aktivit na podporu exportu – Team </a:t>
          </a:r>
          <a:r>
            <a:rPr lang="cs-CZ" sz="1200" kern="1200" noProof="0" dirty="0" err="1" smtClean="0"/>
            <a:t>Finland</a:t>
          </a:r>
          <a:endParaRPr lang="cs-CZ" sz="1200" kern="1200" noProof="0" dirty="0"/>
        </a:p>
      </dsp:txBody>
      <dsp:txXfrm>
        <a:off x="1894006" y="637922"/>
        <a:ext cx="1569991" cy="681637"/>
      </dsp:txXfrm>
    </dsp:sp>
    <dsp:sp modelId="{85B2312A-0D2C-40B4-B6A6-AB21FDE30700}">
      <dsp:nvSpPr>
        <dsp:cNvPr id="0" name=""/>
        <dsp:cNvSpPr/>
      </dsp:nvSpPr>
      <dsp:spPr>
        <a:xfrm>
          <a:off x="1775835" y="1598370"/>
          <a:ext cx="124015" cy="1240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408FC-A012-4BF4-BF78-37AA5D235E85}">
      <dsp:nvSpPr>
        <dsp:cNvPr id="0" name=""/>
        <dsp:cNvSpPr/>
      </dsp:nvSpPr>
      <dsp:spPr>
        <a:xfrm>
          <a:off x="1894006" y="1319559"/>
          <a:ext cx="1569991" cy="681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noProof="0" dirty="0" smtClean="0"/>
            <a:t>Ekonomičtí diplomaté pouze v zemích s identifikovanými příležitostmi</a:t>
          </a:r>
          <a:endParaRPr lang="cs-CZ" sz="1200" kern="1200" noProof="0" dirty="0"/>
        </a:p>
      </dsp:txBody>
      <dsp:txXfrm>
        <a:off x="1894006" y="1319559"/>
        <a:ext cx="1569991" cy="681637"/>
      </dsp:txXfrm>
    </dsp:sp>
    <dsp:sp modelId="{5B0DE1BB-D0A8-4029-9DBF-095CB3AEEA64}">
      <dsp:nvSpPr>
        <dsp:cNvPr id="0" name=""/>
        <dsp:cNvSpPr/>
      </dsp:nvSpPr>
      <dsp:spPr>
        <a:xfrm>
          <a:off x="3548406" y="356782"/>
          <a:ext cx="1688162" cy="1986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BAB0C-0216-406F-9DE2-F586A5B4319D}">
      <dsp:nvSpPr>
        <dsp:cNvPr id="0" name=""/>
        <dsp:cNvSpPr/>
      </dsp:nvSpPr>
      <dsp:spPr>
        <a:xfrm>
          <a:off x="3548406" y="431371"/>
          <a:ext cx="124018" cy="1240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B3AA51-2C10-46AF-9266-D4F5759A3D40}">
      <dsp:nvSpPr>
        <dsp:cNvPr id="0" name=""/>
        <dsp:cNvSpPr/>
      </dsp:nvSpPr>
      <dsp:spPr>
        <a:xfrm>
          <a:off x="3548406" y="0"/>
          <a:ext cx="1688162" cy="35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noProof="0" dirty="0" smtClean="0"/>
            <a:t>Nizozemí</a:t>
          </a:r>
          <a:endParaRPr lang="cs-CZ" sz="2400" kern="1200" noProof="0" dirty="0"/>
        </a:p>
      </dsp:txBody>
      <dsp:txXfrm>
        <a:off x="3548406" y="0"/>
        <a:ext cx="1688162" cy="356782"/>
      </dsp:txXfrm>
    </dsp:sp>
    <dsp:sp modelId="{B01FCC44-B3ED-41D9-BB70-8CF843CEB10E}">
      <dsp:nvSpPr>
        <dsp:cNvPr id="0" name=""/>
        <dsp:cNvSpPr/>
      </dsp:nvSpPr>
      <dsp:spPr>
        <a:xfrm>
          <a:off x="3548406" y="885749"/>
          <a:ext cx="124015" cy="1240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66A057-EAB6-478E-8021-6632187D11C1}">
      <dsp:nvSpPr>
        <dsp:cNvPr id="0" name=""/>
        <dsp:cNvSpPr/>
      </dsp:nvSpPr>
      <dsp:spPr>
        <a:xfrm>
          <a:off x="3666577" y="637922"/>
          <a:ext cx="1569991" cy="61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noProof="0" dirty="0" smtClean="0"/>
            <a:t>9 prioritních sektorů</a:t>
          </a:r>
          <a:endParaRPr lang="cs-CZ" sz="1200" kern="1200" noProof="0" dirty="0"/>
        </a:p>
      </dsp:txBody>
      <dsp:txXfrm>
        <a:off x="3666577" y="637922"/>
        <a:ext cx="1569991" cy="619669"/>
      </dsp:txXfrm>
    </dsp:sp>
    <dsp:sp modelId="{7B42ADCD-64EC-40B8-B9B0-9788C1898B0C}">
      <dsp:nvSpPr>
        <dsp:cNvPr id="0" name=""/>
        <dsp:cNvSpPr/>
      </dsp:nvSpPr>
      <dsp:spPr>
        <a:xfrm>
          <a:off x="3548406" y="1536402"/>
          <a:ext cx="124015" cy="1240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CC4818-5BB2-4473-8EAA-9AC2C48E1348}">
      <dsp:nvSpPr>
        <dsp:cNvPr id="0" name=""/>
        <dsp:cNvSpPr/>
      </dsp:nvSpPr>
      <dsp:spPr>
        <a:xfrm>
          <a:off x="3666577" y="1278963"/>
          <a:ext cx="1569991" cy="681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kern="1200" noProof="0" dirty="0" smtClean="0"/>
            <a:t>Zemědělští a vědečtí atašé</a:t>
          </a:r>
          <a:endParaRPr lang="cs-CZ" sz="1200" b="0" kern="1200" noProof="0" dirty="0"/>
        </a:p>
      </dsp:txBody>
      <dsp:txXfrm>
        <a:off x="3666577" y="1278963"/>
        <a:ext cx="1569991" cy="681637"/>
      </dsp:txXfrm>
    </dsp:sp>
    <dsp:sp modelId="{591FFC3B-5367-4A01-A0E6-9136A0816CF7}">
      <dsp:nvSpPr>
        <dsp:cNvPr id="0" name=""/>
        <dsp:cNvSpPr/>
      </dsp:nvSpPr>
      <dsp:spPr>
        <a:xfrm>
          <a:off x="5320977" y="356782"/>
          <a:ext cx="1688162" cy="1986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B1382-5229-4814-A8BE-B709E1C32895}">
      <dsp:nvSpPr>
        <dsp:cNvPr id="0" name=""/>
        <dsp:cNvSpPr/>
      </dsp:nvSpPr>
      <dsp:spPr>
        <a:xfrm>
          <a:off x="5320977" y="431371"/>
          <a:ext cx="124018" cy="1240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4D2EA-6C43-4C13-8B83-393EF124114E}">
      <dsp:nvSpPr>
        <dsp:cNvPr id="0" name=""/>
        <dsp:cNvSpPr/>
      </dsp:nvSpPr>
      <dsp:spPr>
        <a:xfrm>
          <a:off x="5320977" y="0"/>
          <a:ext cx="1688162" cy="35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noProof="0" dirty="0" smtClean="0"/>
            <a:t>Velká Británie</a:t>
          </a:r>
          <a:endParaRPr lang="cs-CZ" sz="1800" kern="1200" noProof="0" dirty="0"/>
        </a:p>
      </dsp:txBody>
      <dsp:txXfrm>
        <a:off x="5320977" y="0"/>
        <a:ext cx="1688162" cy="356782"/>
      </dsp:txXfrm>
    </dsp:sp>
    <dsp:sp modelId="{7EF2658B-CF60-4E79-84AB-6E689201A99F}">
      <dsp:nvSpPr>
        <dsp:cNvPr id="0" name=""/>
        <dsp:cNvSpPr/>
      </dsp:nvSpPr>
      <dsp:spPr>
        <a:xfrm>
          <a:off x="5320977" y="885749"/>
          <a:ext cx="124015" cy="1240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151F84-091B-4B95-99A7-CED48E080148}">
      <dsp:nvSpPr>
        <dsp:cNvPr id="0" name=""/>
        <dsp:cNvSpPr/>
      </dsp:nvSpPr>
      <dsp:spPr>
        <a:xfrm>
          <a:off x="5439149" y="637922"/>
          <a:ext cx="1569991" cy="61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noProof="0" dirty="0" smtClean="0"/>
            <a:t>Nezávislá agentura UKTI</a:t>
          </a:r>
          <a:endParaRPr lang="cs-CZ" sz="1200" kern="1200" noProof="0" dirty="0" smtClean="0"/>
        </a:p>
      </dsp:txBody>
      <dsp:txXfrm>
        <a:off x="5439149" y="637922"/>
        <a:ext cx="1569991" cy="619669"/>
      </dsp:txXfrm>
    </dsp:sp>
    <dsp:sp modelId="{54AD07AF-C757-4359-8534-D4CBB13F8174}">
      <dsp:nvSpPr>
        <dsp:cNvPr id="0" name=""/>
        <dsp:cNvSpPr/>
      </dsp:nvSpPr>
      <dsp:spPr>
        <a:xfrm>
          <a:off x="5320977" y="1505419"/>
          <a:ext cx="124015" cy="1240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C68008-2F26-4EA7-A35D-385F4B5A79A2}">
      <dsp:nvSpPr>
        <dsp:cNvPr id="0" name=""/>
        <dsp:cNvSpPr/>
      </dsp:nvSpPr>
      <dsp:spPr>
        <a:xfrm>
          <a:off x="5439149" y="1257592"/>
          <a:ext cx="1569991" cy="61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noProof="0" dirty="0" smtClean="0"/>
            <a:t>Koordinovaná ministerstvy zahraničí a obchodu</a:t>
          </a:r>
          <a:endParaRPr lang="cs-CZ" sz="1200" kern="1200" noProof="0" dirty="0" smtClean="0"/>
        </a:p>
      </dsp:txBody>
      <dsp:txXfrm>
        <a:off x="5439149" y="1257592"/>
        <a:ext cx="1569991" cy="619669"/>
      </dsp:txXfrm>
    </dsp:sp>
    <dsp:sp modelId="{89CB9D53-BBFC-4F27-B3A6-6A64CD65BC70}">
      <dsp:nvSpPr>
        <dsp:cNvPr id="0" name=""/>
        <dsp:cNvSpPr/>
      </dsp:nvSpPr>
      <dsp:spPr>
        <a:xfrm>
          <a:off x="7093548" y="356782"/>
          <a:ext cx="1688162" cy="19860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5523B-4E8A-4F1D-BCFF-3D711257B39E}">
      <dsp:nvSpPr>
        <dsp:cNvPr id="0" name=""/>
        <dsp:cNvSpPr/>
      </dsp:nvSpPr>
      <dsp:spPr>
        <a:xfrm>
          <a:off x="7093548" y="431371"/>
          <a:ext cx="124018" cy="1240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A4A4BA-B263-4D27-B2D4-7C185393AC01}">
      <dsp:nvSpPr>
        <dsp:cNvPr id="0" name=""/>
        <dsp:cNvSpPr/>
      </dsp:nvSpPr>
      <dsp:spPr>
        <a:xfrm>
          <a:off x="7093548" y="0"/>
          <a:ext cx="1688162" cy="35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noProof="0" dirty="0" smtClean="0"/>
            <a:t>Irsko</a:t>
          </a:r>
          <a:endParaRPr lang="cs-CZ" sz="2400" kern="1200" noProof="0" dirty="0"/>
        </a:p>
      </dsp:txBody>
      <dsp:txXfrm>
        <a:off x="7093548" y="0"/>
        <a:ext cx="1688162" cy="356782"/>
      </dsp:txXfrm>
    </dsp:sp>
    <dsp:sp modelId="{DB13A70F-5515-4086-A43A-CB745BF843AE}">
      <dsp:nvSpPr>
        <dsp:cNvPr id="0" name=""/>
        <dsp:cNvSpPr/>
      </dsp:nvSpPr>
      <dsp:spPr>
        <a:xfrm>
          <a:off x="7093548" y="950815"/>
          <a:ext cx="124015" cy="1240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5994CB-8FA7-4D16-9E88-353994F32C47}">
      <dsp:nvSpPr>
        <dsp:cNvPr id="0" name=""/>
        <dsp:cNvSpPr/>
      </dsp:nvSpPr>
      <dsp:spPr>
        <a:xfrm>
          <a:off x="7211720" y="637922"/>
          <a:ext cx="1569991" cy="749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noProof="0" dirty="0" smtClean="0"/>
            <a:t>Ekonomičtí diplomaté – MZV</a:t>
          </a:r>
          <a:endParaRPr lang="cs-CZ" sz="1200" kern="1200" noProof="0" dirty="0"/>
        </a:p>
      </dsp:txBody>
      <dsp:txXfrm>
        <a:off x="7211720" y="637922"/>
        <a:ext cx="1569991" cy="749802"/>
      </dsp:txXfrm>
    </dsp:sp>
    <dsp:sp modelId="{CFC2EC7F-6358-4C5B-9244-20CD58026FC1}">
      <dsp:nvSpPr>
        <dsp:cNvPr id="0" name=""/>
        <dsp:cNvSpPr/>
      </dsp:nvSpPr>
      <dsp:spPr>
        <a:xfrm>
          <a:off x="7093548" y="1500610"/>
          <a:ext cx="124015" cy="1240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4229F-4D5D-4475-883F-E19884AC2C6D}">
      <dsp:nvSpPr>
        <dsp:cNvPr id="0" name=""/>
        <dsp:cNvSpPr/>
      </dsp:nvSpPr>
      <dsp:spPr>
        <a:xfrm>
          <a:off x="7211720" y="1387724"/>
          <a:ext cx="1569991" cy="349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noProof="0" dirty="0" smtClean="0"/>
            <a:t>Komerční diplomaté – společnost </a:t>
          </a:r>
          <a:r>
            <a:rPr lang="cs-CZ" sz="1200" kern="1200" noProof="0" dirty="0" err="1" smtClean="0"/>
            <a:t>Enterprise</a:t>
          </a:r>
          <a:r>
            <a:rPr lang="cs-CZ" sz="1200" kern="1200" noProof="0" dirty="0" smtClean="0"/>
            <a:t> </a:t>
          </a:r>
          <a:r>
            <a:rPr lang="cs-CZ" sz="1200" kern="1200" noProof="0" dirty="0" err="1" smtClean="0"/>
            <a:t>Ireland</a:t>
          </a:r>
          <a:endParaRPr lang="cs-CZ" sz="1200" kern="1200" noProof="0" dirty="0"/>
        </a:p>
      </dsp:txBody>
      <dsp:txXfrm>
        <a:off x="7211720" y="1387724"/>
        <a:ext cx="1569991" cy="349787"/>
      </dsp:txXfrm>
    </dsp:sp>
    <dsp:sp modelId="{E957F477-CAAB-4C95-B19B-FBEF9513AE71}">
      <dsp:nvSpPr>
        <dsp:cNvPr id="0" name=""/>
        <dsp:cNvSpPr/>
      </dsp:nvSpPr>
      <dsp:spPr>
        <a:xfrm>
          <a:off x="7093548" y="1984607"/>
          <a:ext cx="124015" cy="1240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A42B5D-E4D1-4FA7-9970-C40E204BAD24}">
      <dsp:nvSpPr>
        <dsp:cNvPr id="0" name=""/>
        <dsp:cNvSpPr/>
      </dsp:nvSpPr>
      <dsp:spPr>
        <a:xfrm>
          <a:off x="7200792" y="1857318"/>
          <a:ext cx="1569991" cy="349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noProof="0" dirty="0" smtClean="0"/>
            <a:t>Spolupráce na bázi projektů</a:t>
          </a:r>
          <a:endParaRPr lang="cs-CZ" sz="1200" kern="1200" noProof="0" dirty="0"/>
        </a:p>
      </dsp:txBody>
      <dsp:txXfrm>
        <a:off x="7200792" y="1857318"/>
        <a:ext cx="1569991" cy="349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7DDCAB-61A0-4AF9-AAC0-F54689F07F98}">
      <dsp:nvSpPr>
        <dsp:cNvPr id="0" name=""/>
        <dsp:cNvSpPr/>
      </dsp:nvSpPr>
      <dsp:spPr>
        <a:xfrm>
          <a:off x="1833646" y="1423446"/>
          <a:ext cx="1015136" cy="1015136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smtClean="0"/>
            <a:t>Ekonomická diplomacie</a:t>
          </a:r>
          <a:endParaRPr lang="cs-CZ" sz="1100" kern="1200"/>
        </a:p>
      </dsp:txBody>
      <dsp:txXfrm>
        <a:off x="1982309" y="1572109"/>
        <a:ext cx="717810" cy="717810"/>
      </dsp:txXfrm>
    </dsp:sp>
    <dsp:sp modelId="{E4603751-247C-4CA4-915F-A4FF49649A9C}">
      <dsp:nvSpPr>
        <dsp:cNvPr id="0" name=""/>
        <dsp:cNvSpPr/>
      </dsp:nvSpPr>
      <dsp:spPr>
        <a:xfrm rot="16200000">
          <a:off x="2233433" y="1053613"/>
          <a:ext cx="215562" cy="3451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>
        <a:off x="2265768" y="1154977"/>
        <a:ext cx="150893" cy="207088"/>
      </dsp:txXfrm>
    </dsp:sp>
    <dsp:sp modelId="{86A778B3-2B8C-439E-B25F-7F0A7D7839AC}">
      <dsp:nvSpPr>
        <dsp:cNvPr id="0" name=""/>
        <dsp:cNvSpPr/>
      </dsp:nvSpPr>
      <dsp:spPr>
        <a:xfrm>
          <a:off x="1833646" y="1588"/>
          <a:ext cx="1015136" cy="10151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smtClean="0"/>
            <a:t>Bezpečnost</a:t>
          </a:r>
          <a:endParaRPr lang="cs-CZ" sz="1100" kern="1200"/>
        </a:p>
      </dsp:txBody>
      <dsp:txXfrm>
        <a:off x="1982309" y="150251"/>
        <a:ext cx="717810" cy="717810"/>
      </dsp:txXfrm>
    </dsp:sp>
    <dsp:sp modelId="{F2699B7A-1EE1-464A-BA8A-F9D864066384}">
      <dsp:nvSpPr>
        <dsp:cNvPr id="0" name=""/>
        <dsp:cNvSpPr/>
      </dsp:nvSpPr>
      <dsp:spPr>
        <a:xfrm rot="20520000">
          <a:off x="2903765" y="1540637"/>
          <a:ext cx="215562" cy="3451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>
        <a:off x="2905348" y="1619658"/>
        <a:ext cx="150893" cy="207088"/>
      </dsp:txXfrm>
    </dsp:sp>
    <dsp:sp modelId="{FA2F9ECE-30E0-49EF-9575-36DB5AA96467}">
      <dsp:nvSpPr>
        <dsp:cNvPr id="0" name=""/>
        <dsp:cNvSpPr/>
      </dsp:nvSpPr>
      <dsp:spPr>
        <a:xfrm>
          <a:off x="3185914" y="984068"/>
          <a:ext cx="1015136" cy="1015136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smtClean="0"/>
            <a:t>Prosperita a udržitelný rozvoj</a:t>
          </a:r>
          <a:endParaRPr lang="cs-CZ" sz="1100" kern="1200"/>
        </a:p>
      </dsp:txBody>
      <dsp:txXfrm>
        <a:off x="3334577" y="1132731"/>
        <a:ext cx="717810" cy="717810"/>
      </dsp:txXfrm>
    </dsp:sp>
    <dsp:sp modelId="{CCA161E4-AEA7-453F-96EE-9D8975647A1D}">
      <dsp:nvSpPr>
        <dsp:cNvPr id="0" name=""/>
        <dsp:cNvSpPr/>
      </dsp:nvSpPr>
      <dsp:spPr>
        <a:xfrm rot="3240000">
          <a:off x="2647721" y="2328659"/>
          <a:ext cx="215562" cy="3451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>
        <a:off x="2661050" y="2371529"/>
        <a:ext cx="150893" cy="207088"/>
      </dsp:txXfrm>
    </dsp:sp>
    <dsp:sp modelId="{D38C0D27-BF5C-4D35-BB28-EABC3B5851BE}">
      <dsp:nvSpPr>
        <dsp:cNvPr id="0" name=""/>
        <dsp:cNvSpPr/>
      </dsp:nvSpPr>
      <dsp:spPr>
        <a:xfrm>
          <a:off x="2669394" y="2573754"/>
          <a:ext cx="1015136" cy="1015136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smtClean="0"/>
            <a:t>Lidská důstojnost a lidská práva</a:t>
          </a:r>
          <a:endParaRPr lang="cs-CZ" sz="1100" kern="1200"/>
        </a:p>
      </dsp:txBody>
      <dsp:txXfrm>
        <a:off x="2818057" y="2722417"/>
        <a:ext cx="717810" cy="717810"/>
      </dsp:txXfrm>
    </dsp:sp>
    <dsp:sp modelId="{9DFFF5AF-4735-49FE-94A9-057FBC321DAD}">
      <dsp:nvSpPr>
        <dsp:cNvPr id="0" name=""/>
        <dsp:cNvSpPr/>
      </dsp:nvSpPr>
      <dsp:spPr>
        <a:xfrm rot="7560000">
          <a:off x="1819146" y="2328659"/>
          <a:ext cx="215562" cy="3451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 rot="10800000">
        <a:off x="1870486" y="2371529"/>
        <a:ext cx="150893" cy="207088"/>
      </dsp:txXfrm>
    </dsp:sp>
    <dsp:sp modelId="{F448086B-4E2F-4C83-BDE9-6874D0E92422}">
      <dsp:nvSpPr>
        <dsp:cNvPr id="0" name=""/>
        <dsp:cNvSpPr/>
      </dsp:nvSpPr>
      <dsp:spPr>
        <a:xfrm>
          <a:off x="997899" y="2573754"/>
          <a:ext cx="1015136" cy="1015136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smtClean="0"/>
            <a:t>Služba občanům</a:t>
          </a:r>
          <a:endParaRPr lang="cs-CZ" sz="1100" kern="1200"/>
        </a:p>
      </dsp:txBody>
      <dsp:txXfrm>
        <a:off x="1146562" y="2722417"/>
        <a:ext cx="717810" cy="717810"/>
      </dsp:txXfrm>
    </dsp:sp>
    <dsp:sp modelId="{432A6135-6894-4369-9EE7-AB881F34393B}">
      <dsp:nvSpPr>
        <dsp:cNvPr id="0" name=""/>
        <dsp:cNvSpPr/>
      </dsp:nvSpPr>
      <dsp:spPr>
        <a:xfrm rot="11880000">
          <a:off x="1563102" y="1540637"/>
          <a:ext cx="215562" cy="3451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 rot="10800000">
        <a:off x="1626188" y="1619658"/>
        <a:ext cx="150893" cy="207088"/>
      </dsp:txXfrm>
    </dsp:sp>
    <dsp:sp modelId="{FDA26C03-56CD-483E-9E59-67CC8679C696}">
      <dsp:nvSpPr>
        <dsp:cNvPr id="0" name=""/>
        <dsp:cNvSpPr/>
      </dsp:nvSpPr>
      <dsp:spPr>
        <a:xfrm>
          <a:off x="481379" y="984068"/>
          <a:ext cx="1015136" cy="1015136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smtClean="0"/>
            <a:t>Dobré jméno v zahraničí</a:t>
          </a:r>
          <a:endParaRPr lang="cs-CZ" sz="1100" kern="1200"/>
        </a:p>
      </dsp:txBody>
      <dsp:txXfrm>
        <a:off x="630042" y="1132731"/>
        <a:ext cx="717810" cy="7178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713C8-F675-4AD2-A50D-80A85350916C}">
      <dsp:nvSpPr>
        <dsp:cNvPr id="0" name=""/>
        <dsp:cNvSpPr/>
      </dsp:nvSpPr>
      <dsp:spPr>
        <a:xfrm rot="10800000">
          <a:off x="864537" y="1544"/>
          <a:ext cx="2870331" cy="56623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696" tIns="41910" rIns="78232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realizace strategických zájmů státu, zajištění energetické bezpečnosti a zvyšování energetické účinnosti</a:t>
          </a:r>
          <a:endParaRPr lang="cs-CZ" sz="1100" kern="1200" dirty="0"/>
        </a:p>
      </dsp:txBody>
      <dsp:txXfrm rot="10800000">
        <a:off x="1006096" y="1544"/>
        <a:ext cx="2728772" cy="566238"/>
      </dsp:txXfrm>
    </dsp:sp>
    <dsp:sp modelId="{F9893C5B-5789-47F2-8D53-075A1988443A}">
      <dsp:nvSpPr>
        <dsp:cNvPr id="0" name=""/>
        <dsp:cNvSpPr/>
      </dsp:nvSpPr>
      <dsp:spPr>
        <a:xfrm>
          <a:off x="581418" y="1544"/>
          <a:ext cx="566238" cy="56623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56882-51CD-4DA3-A1F6-84367AE045BF}">
      <dsp:nvSpPr>
        <dsp:cNvPr id="0" name=""/>
        <dsp:cNvSpPr/>
      </dsp:nvSpPr>
      <dsp:spPr>
        <a:xfrm rot="10800000">
          <a:off x="864537" y="736810"/>
          <a:ext cx="2870331" cy="566238"/>
        </a:xfrm>
        <a:prstGeom prst="homePlat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696" tIns="41910" rIns="78232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posílení </a:t>
          </a:r>
          <a:r>
            <a:rPr lang="cs-CZ" sz="1100" kern="1200" dirty="0" err="1" smtClean="0"/>
            <a:t>ek</a:t>
          </a:r>
          <a:r>
            <a:rPr lang="cs-CZ" sz="1100" kern="1200" dirty="0" smtClean="0"/>
            <a:t>. rozvoje-zlepšení podmínek života, inovace, ochrana ŽP, volný obchod</a:t>
          </a:r>
          <a:endParaRPr lang="cs-CZ" sz="1100" kern="1200" dirty="0"/>
        </a:p>
      </dsp:txBody>
      <dsp:txXfrm rot="10800000">
        <a:off x="1006096" y="736810"/>
        <a:ext cx="2728772" cy="566238"/>
      </dsp:txXfrm>
    </dsp:sp>
    <dsp:sp modelId="{8B442595-2D82-4562-99EC-B44BE769745E}">
      <dsp:nvSpPr>
        <dsp:cNvPr id="0" name=""/>
        <dsp:cNvSpPr/>
      </dsp:nvSpPr>
      <dsp:spPr>
        <a:xfrm>
          <a:off x="581418" y="736810"/>
          <a:ext cx="566238" cy="56623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2F45AF-730C-4C24-9100-E720A86A8004}">
      <dsp:nvSpPr>
        <dsp:cNvPr id="0" name=""/>
        <dsp:cNvSpPr/>
      </dsp:nvSpPr>
      <dsp:spPr>
        <a:xfrm rot="10800000">
          <a:off x="864537" y="1472075"/>
          <a:ext cx="2870331" cy="566238"/>
        </a:xfrm>
        <a:prstGeom prst="homePlat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696" tIns="41910" rIns="78232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smtClean="0"/>
            <a:t>podpora udržitelnosti ekonomiky, sdílení českých zkušeností, ZRS a komerční návaznost</a:t>
          </a:r>
          <a:endParaRPr lang="cs-CZ" sz="1100" kern="1200"/>
        </a:p>
      </dsp:txBody>
      <dsp:txXfrm rot="10800000">
        <a:off x="1006096" y="1472075"/>
        <a:ext cx="2728772" cy="566238"/>
      </dsp:txXfrm>
    </dsp:sp>
    <dsp:sp modelId="{E08E8488-3ACE-4D47-9B6F-BC236599300E}">
      <dsp:nvSpPr>
        <dsp:cNvPr id="0" name=""/>
        <dsp:cNvSpPr/>
      </dsp:nvSpPr>
      <dsp:spPr>
        <a:xfrm>
          <a:off x="581418" y="1472075"/>
          <a:ext cx="566238" cy="56623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6674B-8812-49A4-8BC7-7F074F131513}">
      <dsp:nvSpPr>
        <dsp:cNvPr id="0" name=""/>
        <dsp:cNvSpPr/>
      </dsp:nvSpPr>
      <dsp:spPr>
        <a:xfrm rot="10800000">
          <a:off x="864537" y="2207340"/>
          <a:ext cx="2870331" cy="566238"/>
        </a:xfrm>
        <a:prstGeom prst="homePlate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696" tIns="41910" rIns="78232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smtClean="0"/>
            <a:t>řešení problémů a ochrana zájmů českých subjektů, přístup cizích firem/víza</a:t>
          </a:r>
          <a:endParaRPr lang="cs-CZ" sz="1100" kern="1200"/>
        </a:p>
      </dsp:txBody>
      <dsp:txXfrm rot="10800000">
        <a:off x="1006096" y="2207340"/>
        <a:ext cx="2728772" cy="566238"/>
      </dsp:txXfrm>
    </dsp:sp>
    <dsp:sp modelId="{9EC15E0F-A65B-41FC-B699-81914689B6F2}">
      <dsp:nvSpPr>
        <dsp:cNvPr id="0" name=""/>
        <dsp:cNvSpPr/>
      </dsp:nvSpPr>
      <dsp:spPr>
        <a:xfrm>
          <a:off x="581418" y="2207340"/>
          <a:ext cx="566238" cy="56623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72924-592E-484F-B61F-E4E3E3DAFAC9}">
      <dsp:nvSpPr>
        <dsp:cNvPr id="0" name=""/>
        <dsp:cNvSpPr/>
      </dsp:nvSpPr>
      <dsp:spPr>
        <a:xfrm rot="10800000">
          <a:off x="864537" y="2942606"/>
          <a:ext cx="2870331" cy="566238"/>
        </a:xfrm>
        <a:prstGeom prst="homePlat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696" tIns="41910" rIns="78232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smtClean="0"/>
            <a:t>branding přes kvalitní výrobky, služby, inovace</a:t>
          </a:r>
          <a:endParaRPr lang="cs-CZ" sz="1100" kern="1200"/>
        </a:p>
      </dsp:txBody>
      <dsp:txXfrm rot="10800000">
        <a:off x="1006096" y="2942606"/>
        <a:ext cx="2728772" cy="566238"/>
      </dsp:txXfrm>
    </dsp:sp>
    <dsp:sp modelId="{4A07D0D9-53A1-4E40-96F2-B35736B3E9B9}">
      <dsp:nvSpPr>
        <dsp:cNvPr id="0" name=""/>
        <dsp:cNvSpPr/>
      </dsp:nvSpPr>
      <dsp:spPr>
        <a:xfrm>
          <a:off x="581418" y="2942606"/>
          <a:ext cx="566238" cy="56623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0E508-3CCC-49DE-93D0-F8376E24E9F7}">
      <dsp:nvSpPr>
        <dsp:cNvPr id="0" name=""/>
        <dsp:cNvSpPr/>
      </dsp:nvSpPr>
      <dsp:spPr>
        <a:xfrm>
          <a:off x="3069175" y="46352"/>
          <a:ext cx="2224921" cy="222492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noProof="0" dirty="0" smtClean="0"/>
            <a:t>Dynamika růstu</a:t>
          </a:r>
          <a:endParaRPr lang="en-US" sz="2000" kern="1200" noProof="0" dirty="0"/>
        </a:p>
      </dsp:txBody>
      <dsp:txXfrm>
        <a:off x="3365831" y="435713"/>
        <a:ext cx="1631608" cy="1001214"/>
      </dsp:txXfrm>
    </dsp:sp>
    <dsp:sp modelId="{088899D7-BAFC-4874-A974-004F62B94D35}">
      <dsp:nvSpPr>
        <dsp:cNvPr id="0" name=""/>
        <dsp:cNvSpPr/>
      </dsp:nvSpPr>
      <dsp:spPr>
        <a:xfrm>
          <a:off x="3872001" y="1436928"/>
          <a:ext cx="2224921" cy="222492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noProof="0" dirty="0" smtClean="0"/>
            <a:t>Exportní kompetence</a:t>
          </a:r>
          <a:endParaRPr lang="en-US" sz="2000" kern="1200" noProof="0" dirty="0"/>
        </a:p>
      </dsp:txBody>
      <dsp:txXfrm>
        <a:off x="4552456" y="2011699"/>
        <a:ext cx="1334952" cy="1223706"/>
      </dsp:txXfrm>
    </dsp:sp>
    <dsp:sp modelId="{CE809AC9-4680-46FE-B7AC-FDAC5B470614}">
      <dsp:nvSpPr>
        <dsp:cNvPr id="0" name=""/>
        <dsp:cNvSpPr/>
      </dsp:nvSpPr>
      <dsp:spPr>
        <a:xfrm>
          <a:off x="2266349" y="1436928"/>
          <a:ext cx="2224921" cy="222492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noProof="0" dirty="0" smtClean="0"/>
            <a:t>Exportní potenciál</a:t>
          </a:r>
          <a:endParaRPr lang="en-US" sz="2000" kern="1200" noProof="0" dirty="0"/>
        </a:p>
      </dsp:txBody>
      <dsp:txXfrm>
        <a:off x="2475863" y="2011699"/>
        <a:ext cx="1334952" cy="12237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CF9D0-FF42-4A67-B938-B92B0CEEAD27}">
      <dsp:nvSpPr>
        <dsp:cNvPr id="0" name=""/>
        <dsp:cNvSpPr/>
      </dsp:nvSpPr>
      <dsp:spPr>
        <a:xfrm>
          <a:off x="440" y="922769"/>
          <a:ext cx="1263020" cy="1041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noProof="0" dirty="0" smtClean="0"/>
            <a:t>Statistická analýza</a:t>
          </a:r>
          <a:endParaRPr lang="en-US" sz="1700" kern="1200" noProof="0" dirty="0"/>
        </a:p>
      </dsp:txBody>
      <dsp:txXfrm>
        <a:off x="24413" y="946742"/>
        <a:ext cx="1215074" cy="770554"/>
      </dsp:txXfrm>
    </dsp:sp>
    <dsp:sp modelId="{5B1DE1BE-E577-4DBC-99B2-6F2DCF764B24}">
      <dsp:nvSpPr>
        <dsp:cNvPr id="0" name=""/>
        <dsp:cNvSpPr/>
      </dsp:nvSpPr>
      <dsp:spPr>
        <a:xfrm>
          <a:off x="681861" y="1069007"/>
          <a:ext cx="1543367" cy="1543367"/>
        </a:xfrm>
        <a:prstGeom prst="leftCircularArrow">
          <a:avLst>
            <a:gd name="adj1" fmla="val 4123"/>
            <a:gd name="adj2" fmla="val 519243"/>
            <a:gd name="adj3" fmla="val 2294754"/>
            <a:gd name="adj4" fmla="val 9024489"/>
            <a:gd name="adj5" fmla="val 48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5C35E-5571-475D-85EA-50231969FEAB}">
      <dsp:nvSpPr>
        <dsp:cNvPr id="0" name=""/>
        <dsp:cNvSpPr/>
      </dsp:nvSpPr>
      <dsp:spPr>
        <a:xfrm>
          <a:off x="281112" y="1741269"/>
          <a:ext cx="1122684" cy="4464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/>
            <a:t>1.</a:t>
          </a:r>
          <a:endParaRPr lang="cs-CZ" sz="2500" kern="1200" dirty="0"/>
        </a:p>
      </dsp:txBody>
      <dsp:txXfrm>
        <a:off x="294188" y="1754345"/>
        <a:ext cx="1096532" cy="420302"/>
      </dsp:txXfrm>
    </dsp:sp>
    <dsp:sp modelId="{1D27DA02-0391-421E-81ED-5A9E39E59170}">
      <dsp:nvSpPr>
        <dsp:cNvPr id="0" name=""/>
        <dsp:cNvSpPr/>
      </dsp:nvSpPr>
      <dsp:spPr>
        <a:xfrm>
          <a:off x="1706781" y="922769"/>
          <a:ext cx="1263020" cy="1041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noProof="0" dirty="0" smtClean="0"/>
            <a:t>Verifikace na ZÚ</a:t>
          </a:r>
          <a:endParaRPr lang="en-US" sz="1700" kern="1200" noProof="0" dirty="0"/>
        </a:p>
      </dsp:txBody>
      <dsp:txXfrm>
        <a:off x="1730754" y="1169969"/>
        <a:ext cx="1215074" cy="770554"/>
      </dsp:txXfrm>
    </dsp:sp>
    <dsp:sp modelId="{25005D8F-DD87-4E09-A842-B4BF760626D4}">
      <dsp:nvSpPr>
        <dsp:cNvPr id="0" name=""/>
        <dsp:cNvSpPr/>
      </dsp:nvSpPr>
      <dsp:spPr>
        <a:xfrm>
          <a:off x="2377677" y="234045"/>
          <a:ext cx="1704753" cy="1704753"/>
        </a:xfrm>
        <a:prstGeom prst="circularArrow">
          <a:avLst>
            <a:gd name="adj1" fmla="val 3732"/>
            <a:gd name="adj2" fmla="val 465676"/>
            <a:gd name="adj3" fmla="val 19358813"/>
            <a:gd name="adj4" fmla="val 12575511"/>
            <a:gd name="adj5" fmla="val 435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3B912-ACB8-4995-A028-1FD5907F537D}">
      <dsp:nvSpPr>
        <dsp:cNvPr id="0" name=""/>
        <dsp:cNvSpPr/>
      </dsp:nvSpPr>
      <dsp:spPr>
        <a:xfrm>
          <a:off x="1987452" y="699541"/>
          <a:ext cx="1122684" cy="4464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/>
            <a:t>2.</a:t>
          </a:r>
          <a:endParaRPr lang="cs-CZ" sz="2500" kern="1200" dirty="0"/>
        </a:p>
      </dsp:txBody>
      <dsp:txXfrm>
        <a:off x="2000528" y="712617"/>
        <a:ext cx="1096532" cy="420302"/>
      </dsp:txXfrm>
    </dsp:sp>
    <dsp:sp modelId="{A070EB22-965F-4178-A6FA-5CAE9CE78007}">
      <dsp:nvSpPr>
        <dsp:cNvPr id="0" name=""/>
        <dsp:cNvSpPr/>
      </dsp:nvSpPr>
      <dsp:spPr>
        <a:xfrm>
          <a:off x="3413121" y="922769"/>
          <a:ext cx="1263020" cy="1041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noProof="0" dirty="0" smtClean="0"/>
            <a:t>Konsultace s partnery</a:t>
          </a:r>
          <a:endParaRPr lang="en-US" sz="1700" kern="1200" noProof="0" dirty="0"/>
        </a:p>
      </dsp:txBody>
      <dsp:txXfrm>
        <a:off x="3437094" y="946742"/>
        <a:ext cx="1215074" cy="770554"/>
      </dsp:txXfrm>
    </dsp:sp>
    <dsp:sp modelId="{CE1F5E4F-AF39-428C-B120-D9F4D3096EC7}">
      <dsp:nvSpPr>
        <dsp:cNvPr id="0" name=""/>
        <dsp:cNvSpPr/>
      </dsp:nvSpPr>
      <dsp:spPr>
        <a:xfrm>
          <a:off x="4094542" y="1069007"/>
          <a:ext cx="1543367" cy="1543367"/>
        </a:xfrm>
        <a:prstGeom prst="leftCircularArrow">
          <a:avLst>
            <a:gd name="adj1" fmla="val 4123"/>
            <a:gd name="adj2" fmla="val 519243"/>
            <a:gd name="adj3" fmla="val 2294754"/>
            <a:gd name="adj4" fmla="val 9024489"/>
            <a:gd name="adj5" fmla="val 48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A372B-F270-4A77-A009-C676CF619B26}">
      <dsp:nvSpPr>
        <dsp:cNvPr id="0" name=""/>
        <dsp:cNvSpPr/>
      </dsp:nvSpPr>
      <dsp:spPr>
        <a:xfrm>
          <a:off x="3693793" y="1741269"/>
          <a:ext cx="1122684" cy="44645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/>
            <a:t>3.</a:t>
          </a:r>
          <a:endParaRPr lang="cs-CZ" sz="2500" kern="1200" dirty="0"/>
        </a:p>
      </dsp:txBody>
      <dsp:txXfrm>
        <a:off x="3706869" y="1754345"/>
        <a:ext cx="1096532" cy="420302"/>
      </dsp:txXfrm>
    </dsp:sp>
    <dsp:sp modelId="{BA81014E-D58C-4883-8325-04900554B885}">
      <dsp:nvSpPr>
        <dsp:cNvPr id="0" name=""/>
        <dsp:cNvSpPr/>
      </dsp:nvSpPr>
      <dsp:spPr>
        <a:xfrm>
          <a:off x="5119462" y="922769"/>
          <a:ext cx="1263020" cy="1041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noProof="0" dirty="0" smtClean="0"/>
            <a:t>Verifikace na ZÚ</a:t>
          </a:r>
          <a:endParaRPr lang="en-US" sz="1700" kern="1200" noProof="0" dirty="0"/>
        </a:p>
      </dsp:txBody>
      <dsp:txXfrm>
        <a:off x="5143435" y="1169969"/>
        <a:ext cx="1215074" cy="770554"/>
      </dsp:txXfrm>
    </dsp:sp>
    <dsp:sp modelId="{225DB5C6-F4C7-4158-A511-38DADEC5DA7E}">
      <dsp:nvSpPr>
        <dsp:cNvPr id="0" name=""/>
        <dsp:cNvSpPr/>
      </dsp:nvSpPr>
      <dsp:spPr>
        <a:xfrm>
          <a:off x="5790358" y="234045"/>
          <a:ext cx="1704753" cy="1704753"/>
        </a:xfrm>
        <a:prstGeom prst="circularArrow">
          <a:avLst>
            <a:gd name="adj1" fmla="val 3732"/>
            <a:gd name="adj2" fmla="val 465676"/>
            <a:gd name="adj3" fmla="val 19358813"/>
            <a:gd name="adj4" fmla="val 12575511"/>
            <a:gd name="adj5" fmla="val 435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D08C5-D2A4-4E40-A044-A83084E5E5AE}">
      <dsp:nvSpPr>
        <dsp:cNvPr id="0" name=""/>
        <dsp:cNvSpPr/>
      </dsp:nvSpPr>
      <dsp:spPr>
        <a:xfrm>
          <a:off x="5400133" y="699541"/>
          <a:ext cx="1122684" cy="4464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/>
            <a:t>4.</a:t>
          </a:r>
          <a:endParaRPr lang="cs-CZ" sz="2500" kern="1200" dirty="0"/>
        </a:p>
      </dsp:txBody>
      <dsp:txXfrm>
        <a:off x="5413209" y="712617"/>
        <a:ext cx="1096532" cy="420302"/>
      </dsp:txXfrm>
    </dsp:sp>
    <dsp:sp modelId="{89428DA0-C107-41FF-BD34-5557100FF188}">
      <dsp:nvSpPr>
        <dsp:cNvPr id="0" name=""/>
        <dsp:cNvSpPr/>
      </dsp:nvSpPr>
      <dsp:spPr>
        <a:xfrm>
          <a:off x="6825802" y="922769"/>
          <a:ext cx="1263020" cy="1041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/>
            <a:t> </a:t>
          </a:r>
          <a:r>
            <a:rPr lang="cs-CZ" sz="1700" kern="1200" noProof="0" dirty="0" smtClean="0"/>
            <a:t>Finalizace</a:t>
          </a:r>
          <a:endParaRPr lang="en-US" sz="1700" kern="1200" noProof="0" dirty="0"/>
        </a:p>
      </dsp:txBody>
      <dsp:txXfrm>
        <a:off x="6849775" y="946742"/>
        <a:ext cx="1215074" cy="770554"/>
      </dsp:txXfrm>
    </dsp:sp>
    <dsp:sp modelId="{CD12CA38-5FF1-4E4E-8668-E26D2EF6D6A7}">
      <dsp:nvSpPr>
        <dsp:cNvPr id="0" name=""/>
        <dsp:cNvSpPr/>
      </dsp:nvSpPr>
      <dsp:spPr>
        <a:xfrm>
          <a:off x="7106474" y="1741269"/>
          <a:ext cx="1122684" cy="44645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/>
            <a:t>5.</a:t>
          </a:r>
          <a:endParaRPr lang="cs-CZ" sz="2500" kern="1200" dirty="0"/>
        </a:p>
      </dsp:txBody>
      <dsp:txXfrm>
        <a:off x="7119550" y="1754345"/>
        <a:ext cx="1096532" cy="420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3789C-1009-4FDA-8E3A-64B286F6386D}" type="datetimeFigureOut">
              <a:rPr lang="cs-CZ" smtClean="0"/>
              <a:t>5.2.2016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114B8-C82D-4AAC-9800-F532BD4FEC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907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C4C5E-D105-4F33-BF32-7EC8206E16CB}" type="datetimeFigureOut">
              <a:rPr lang="cs-CZ" smtClean="0"/>
              <a:t>5.2.2016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CFD34-C74D-4B5D-A269-2F8BC85B5C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7018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V4 countries are export oriented – we need to looking for trade and </a:t>
            </a:r>
            <a:r>
              <a:rPr lang="en-US" noProof="0" dirty="0" err="1" smtClean="0"/>
              <a:t>invesment</a:t>
            </a:r>
            <a:r>
              <a:rPr lang="en-US" noProof="0" dirty="0" smtClean="0"/>
              <a:t> opportunities</a:t>
            </a:r>
            <a:r>
              <a:rPr lang="en-US" baseline="0" noProof="0" dirty="0" smtClean="0"/>
              <a:t>.</a:t>
            </a:r>
          </a:p>
          <a:p>
            <a:r>
              <a:rPr lang="en-US" baseline="0" noProof="0" dirty="0" smtClean="0"/>
              <a:t>(Note: trade movement in and through Schengen area)</a:t>
            </a:r>
            <a:endParaRPr lang="en-US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73EF3-ED88-4687-869F-96D5CDF4AC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82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Management kvality - budou nastaveny formalizované procesy sjednání, zadávání (</a:t>
            </a:r>
            <a:r>
              <a:rPr lang="cs-CZ" sz="1200" dirty="0" err="1" smtClean="0">
                <a:latin typeface="Lato" charset="0"/>
                <a:cs typeface="Lato" charset="0"/>
                <a:sym typeface="Lato" charset="0"/>
              </a:rPr>
              <a:t>work-flow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) a postupy realizace hlavních typů služeb, včetně jejích standardizovaných výstupů. Bude probíhat dozor nad kvalitou u každého výstupu.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C013A-01F2-4034-B50D-7A939EBB9B20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063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C013A-01F2-4034-B50D-7A939EBB9B20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5771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BCE5F1-23DE-4F5E-A429-D70F12E1956D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CB8374-BD0B-4183-B101-1C7B782B4F07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0B9017-677E-4823-B37A-941D36436EE4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471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3D09FA-ABD1-4B35-B442-DC0C1BCE876E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B9A863-40E5-4880-851E-B52DAC5E1E39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E79A41-0243-4360-9F0F-A8FDF67498BB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rok 2016 je ve výběru téměř 200 projektů o celkovém rozsahu 900 tis. EUR.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C013A-01F2-4034-B50D-7A939EBB9B20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0639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C013A-01F2-4034-B50D-7A939EBB9B20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063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ekonomických teorií je zřejmé, že existuje korelace mezi otevřeností obchodu se zbožím, kterou můžeme měřit jako podíl obratu obchodu na HDP, a velikostí HDP. Česká republika, jak již bylo naznačeno, patří z tohoto pohledu mezi velmi otevřené ekonomiky. 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Korelace mezi otevřeností obchodu a logaritmem HDP na obyvatele</a:t>
            </a:r>
            <a:r>
              <a:rPr lang="cs-CZ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činí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 ČR je 91 %.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90BDF-0508-486A-B3CD-2A245E9DA19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2850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C013A-01F2-4034-B50D-7A939EBB9B20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0639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862DB7-CD1B-4E88-9FA3-F5709D86231D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C013A-01F2-4034-B50D-7A939EBB9B20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0639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C013A-01F2-4034-B50D-7A939EBB9B20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063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cs-CZ" noProof="0" dirty="0" smtClean="0"/>
              <a:t>Together tasks on </a:t>
            </a:r>
            <a:r>
              <a:rPr lang="cs-CZ" altLang="cs-CZ" noProof="0" dirty="0" err="1" smtClean="0"/>
              <a:t>multilateral</a:t>
            </a:r>
            <a:r>
              <a:rPr lang="cs-CZ" altLang="cs-CZ" noProof="0" dirty="0" smtClean="0"/>
              <a:t> </a:t>
            </a:r>
            <a:r>
              <a:rPr lang="en-US" altLang="cs-CZ" noProof="0" dirty="0" smtClean="0"/>
              <a:t>level</a:t>
            </a:r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E44687-6F65-4D67-84D3-FF7B07E1E967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862DB7-CD1B-4E88-9FA3-F5709D86231D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cs-CZ" noProof="0" dirty="0" smtClean="0"/>
              <a:t>Together tasks on </a:t>
            </a:r>
            <a:r>
              <a:rPr lang="cs-CZ" altLang="cs-CZ" noProof="0" dirty="0" err="1" smtClean="0"/>
              <a:t>multilateral</a:t>
            </a:r>
            <a:r>
              <a:rPr lang="cs-CZ" altLang="cs-CZ" noProof="0" dirty="0" smtClean="0"/>
              <a:t> </a:t>
            </a:r>
            <a:r>
              <a:rPr lang="en-US" altLang="cs-CZ" noProof="0" dirty="0" smtClean="0"/>
              <a:t>level</a:t>
            </a:r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E44687-6F65-4D67-84D3-FF7B07E1E967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cs-CZ" noProof="0" dirty="0" smtClean="0"/>
              <a:t>Together tasks on </a:t>
            </a:r>
            <a:r>
              <a:rPr lang="cs-CZ" altLang="cs-CZ" noProof="0" dirty="0" err="1" smtClean="0"/>
              <a:t>multilateral</a:t>
            </a:r>
            <a:r>
              <a:rPr lang="cs-CZ" altLang="cs-CZ" noProof="0" dirty="0" smtClean="0"/>
              <a:t> </a:t>
            </a:r>
            <a:r>
              <a:rPr lang="en-US" altLang="cs-CZ" noProof="0" dirty="0" smtClean="0"/>
              <a:t>level</a:t>
            </a:r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E44687-6F65-4D67-84D3-FF7B07E1E967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cs-CZ" noProof="0" dirty="0" smtClean="0"/>
              <a:t>Together tasks on </a:t>
            </a:r>
            <a:r>
              <a:rPr lang="cs-CZ" altLang="cs-CZ" noProof="0" dirty="0" err="1" smtClean="0"/>
              <a:t>multilateral</a:t>
            </a:r>
            <a:r>
              <a:rPr lang="cs-CZ" altLang="cs-CZ" noProof="0" dirty="0" smtClean="0"/>
              <a:t> </a:t>
            </a:r>
            <a:r>
              <a:rPr lang="en-US" altLang="cs-CZ" noProof="0" dirty="0" smtClean="0"/>
              <a:t>level</a:t>
            </a:r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E44687-6F65-4D67-84D3-FF7B07E1E967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862DB7-CD1B-4E88-9FA3-F5709D86231D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CFD34-C74D-4B5D-A269-2F8BC85B5C7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687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179E-F832-46B0-8A54-EC8E1FC2F262}" type="datetimeFigureOut">
              <a:rPr lang="cs-CZ" smtClean="0"/>
              <a:t>5.2.2016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0F62-B956-4102-AD3A-A76DDB5F79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609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179E-F832-46B0-8A54-EC8E1FC2F262}" type="datetimeFigureOut">
              <a:rPr lang="cs-CZ" smtClean="0"/>
              <a:t>5.2.2016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0F62-B956-4102-AD3A-A76DDB5F79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751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179E-F832-46B0-8A54-EC8E1FC2F262}" type="datetimeFigureOut">
              <a:rPr lang="cs-CZ" smtClean="0"/>
              <a:t>5.2.2016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0F62-B956-4102-AD3A-A76DDB5F79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077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179E-F832-46B0-8A54-EC8E1FC2F262}" type="datetimeFigureOut">
              <a:rPr lang="cs-CZ" smtClean="0"/>
              <a:t>5.2.2016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0F62-B956-4102-AD3A-A76DDB5F79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7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179E-F832-46B0-8A54-EC8E1FC2F262}" type="datetimeFigureOut">
              <a:rPr lang="cs-CZ" smtClean="0"/>
              <a:t>5.2.2016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0F62-B956-4102-AD3A-A76DDB5F79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773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179E-F832-46B0-8A54-EC8E1FC2F262}" type="datetimeFigureOut">
              <a:rPr lang="cs-CZ" smtClean="0"/>
              <a:t>5.2.2016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0F62-B956-4102-AD3A-A76DDB5F79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364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179E-F832-46B0-8A54-EC8E1FC2F262}" type="datetimeFigureOut">
              <a:rPr lang="cs-CZ" smtClean="0"/>
              <a:t>5.2.2016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0F62-B956-4102-AD3A-A76DDB5F79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99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179E-F832-46B0-8A54-EC8E1FC2F262}" type="datetimeFigureOut">
              <a:rPr lang="cs-CZ" smtClean="0"/>
              <a:t>5.2.2016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0F62-B956-4102-AD3A-A76DDB5F79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179E-F832-46B0-8A54-EC8E1FC2F262}" type="datetimeFigureOut">
              <a:rPr lang="cs-CZ" smtClean="0"/>
              <a:t>5.2.2016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0F62-B956-4102-AD3A-A76DDB5F79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809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179E-F832-46B0-8A54-EC8E1FC2F262}" type="datetimeFigureOut">
              <a:rPr lang="cs-CZ" smtClean="0"/>
              <a:t>5.2.2016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0F62-B956-4102-AD3A-A76DDB5F79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428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179E-F832-46B0-8A54-EC8E1FC2F262}" type="datetimeFigureOut">
              <a:rPr lang="cs-CZ" smtClean="0"/>
              <a:t>5.2.2016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0F62-B956-4102-AD3A-A76DDB5F79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328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8179E-F832-46B0-8A54-EC8E1FC2F262}" type="datetimeFigureOut">
              <a:rPr lang="cs-CZ" smtClean="0"/>
              <a:t>5.2.2016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00F62-B956-4102-AD3A-A76DDB5F79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462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ahUKEwixwP-ertvKAhUFmg4KHeFRAucQjRwIBw&amp;url=http://www.askaboutgmp.com/39677-good-manufacturing-practices-gmp-discussion-group-for-emerging-economies-sign-up-today&amp;bvm=bv.113034660,d.bGg&amp;psig=AFQjCNEWgHgROGCR7JQmyODCWLP7p2xwZw&amp;ust=1454580875771531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ahUKEwjEneubrNvKAhUG6w4KHVynANIQjRwIBw&amp;url=http://sdcountyproperty.com/3-trends-for-the-san-diego-real-estate-market/&amp;psig=AFQjCNFroGBnOQMWN8FmkTjJWDjI1-5GhQ&amp;ust=145458021958707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/>
          </p:cNvSpPr>
          <p:nvPr/>
        </p:nvSpPr>
        <p:spPr bwMode="auto">
          <a:xfrm>
            <a:off x="8321279" y="198836"/>
            <a:ext cx="113705" cy="1678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920A8AD5-0DCA-1A4C-BC85-308347084E5D}" type="slidenum">
              <a:rPr lang="cs-CZ" sz="800" b="1" smtClean="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>
                <a:defRPr/>
              </a:pPr>
              <a:t>1</a:t>
            </a:fld>
            <a:endParaRPr lang="cs-CZ">
              <a:cs typeface="Helvetica Light" charset="0"/>
            </a:endParaRPr>
          </a:p>
        </p:txBody>
      </p:sp>
      <p:sp>
        <p:nvSpPr>
          <p:cNvPr id="5123" name="AutoShape 3"/>
          <p:cNvSpPr>
            <a:spLocks/>
          </p:cNvSpPr>
          <p:nvPr/>
        </p:nvSpPr>
        <p:spPr bwMode="auto">
          <a:xfrm>
            <a:off x="4338642" y="1599605"/>
            <a:ext cx="458391" cy="34409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cs-CZ" sz="250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</a:t>
            </a:r>
            <a:endParaRPr lang="cs-CZ">
              <a:cs typeface="Helvetica Light" charset="0"/>
            </a:endParaRPr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824921" y="1041580"/>
            <a:ext cx="7147538" cy="12421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ato" charset="0"/>
                <a:cs typeface="Lato" charset="0"/>
                <a:sym typeface="Lato" charset="0"/>
              </a:rPr>
              <a:t>Trendy v ekonomické diplomacii - Česká republika</a:t>
            </a: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ato" charset="0"/>
                <a:cs typeface="Lato" charset="0"/>
                <a:sym typeface="Lato" charset="0"/>
              </a:rPr>
              <a:t/>
            </a:r>
            <a:b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ato" charset="0"/>
                <a:cs typeface="Lato" charset="0"/>
                <a:sym typeface="Lato" charset="0"/>
              </a:rPr>
            </a:b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  <a:cs typeface="Helvetica Light" charset="0"/>
            </a:endParaRP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611560" y="2859782"/>
            <a:ext cx="7862292" cy="15121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dirty="0" smtClean="0">
                <a:solidFill>
                  <a:srgbClr val="000000"/>
                </a:solidFill>
                <a:latin typeface="Lato" charset="0"/>
                <a:cs typeface="Lato" charset="0"/>
                <a:sym typeface="Lato" charset="0"/>
              </a:rPr>
              <a:t>Martin TLAPA</a:t>
            </a: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dirty="0">
                <a:solidFill>
                  <a:srgbClr val="000000"/>
                </a:solidFill>
                <a:latin typeface="Lato" charset="0"/>
                <a:cs typeface="Lato" charset="0"/>
                <a:sym typeface="Lato" charset="0"/>
              </a:rPr>
              <a:t>náměstek ministra zahraničních věcí</a:t>
            </a:r>
            <a:br>
              <a:rPr lang="cs-CZ" dirty="0">
                <a:solidFill>
                  <a:srgbClr val="000000"/>
                </a:solidFill>
                <a:latin typeface="Lato" charset="0"/>
                <a:cs typeface="Lato" charset="0"/>
                <a:sym typeface="Lato" charset="0"/>
              </a:rPr>
            </a:br>
            <a:r>
              <a:rPr lang="cs-CZ" dirty="0">
                <a:solidFill>
                  <a:srgbClr val="000000"/>
                </a:solidFill>
                <a:latin typeface="Lato" charset="0"/>
                <a:cs typeface="Lato" charset="0"/>
                <a:sym typeface="Lato" charset="0"/>
              </a:rPr>
              <a:t>Ministerstvo zahraničních věci ČR</a:t>
            </a: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dirty="0" smtClean="0">
                <a:solidFill>
                  <a:srgbClr val="000000"/>
                </a:solidFill>
                <a:latin typeface="Lato" charset="0"/>
                <a:cs typeface="Lato" charset="0"/>
                <a:sym typeface="Lato" charset="0"/>
              </a:rPr>
              <a:t>Praha, 2. 2. 2016</a:t>
            </a: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cs-CZ" sz="1100" dirty="0" smtClean="0">
              <a:solidFill>
                <a:srgbClr val="7C7C7C"/>
              </a:solidFill>
              <a:latin typeface="Lato" charset="0"/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cs-CZ" dirty="0">
              <a:solidFill>
                <a:srgbClr val="7C7C7C"/>
              </a:solidFill>
              <a:cs typeface="Helvetica Light" charset="0"/>
            </a:endParaRP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1187624" y="2643758"/>
            <a:ext cx="6552728" cy="0"/>
          </a:xfrm>
          <a:prstGeom prst="line">
            <a:avLst/>
          </a:prstGeom>
          <a:noFill/>
          <a:ln w="25400" cap="flat" cmpd="sng">
            <a:solidFill>
              <a:srgbClr val="9A9A9A"/>
            </a:solidFill>
            <a:prstDash val="sysDot"/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cs typeface="Helvetica Light" charset="0"/>
            </a:endParaRPr>
          </a:p>
        </p:txBody>
      </p:sp>
      <p:sp>
        <p:nvSpPr>
          <p:cNvPr id="16392" name="AutoShape 8"/>
          <p:cNvSpPr>
            <a:spLocks/>
          </p:cNvSpPr>
          <p:nvPr/>
        </p:nvSpPr>
        <p:spPr bwMode="auto">
          <a:xfrm>
            <a:off x="3805242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6" name="AutoShape 9"/>
          <p:cNvSpPr>
            <a:spLocks/>
          </p:cNvSpPr>
          <p:nvPr/>
        </p:nvSpPr>
        <p:spPr bwMode="auto">
          <a:xfrm>
            <a:off x="42005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7" name="AutoShape 10"/>
          <p:cNvSpPr>
            <a:spLocks/>
          </p:cNvSpPr>
          <p:nvPr/>
        </p:nvSpPr>
        <p:spPr bwMode="auto">
          <a:xfrm>
            <a:off x="460057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8" name="AutoShape 11"/>
          <p:cNvSpPr>
            <a:spLocks/>
          </p:cNvSpPr>
          <p:nvPr/>
        </p:nvSpPr>
        <p:spPr bwMode="auto">
          <a:xfrm>
            <a:off x="50006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888" y="116632"/>
            <a:ext cx="3377277" cy="94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11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/>
          </p:cNvSpPr>
          <p:nvPr/>
        </p:nvSpPr>
        <p:spPr bwMode="auto">
          <a:xfrm>
            <a:off x="8321279" y="198836"/>
            <a:ext cx="113705" cy="1678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3825458D-250E-2B4A-B52B-9A707E53544F}" type="slidenum">
              <a:rPr lang="cs-CZ" sz="800" b="1" smtClean="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>
                <a:defRPr/>
              </a:pPr>
              <a:t>10</a:t>
            </a:fld>
            <a:endParaRPr lang="cs-CZ">
              <a:cs typeface="Helvetica Light" charset="0"/>
            </a:endParaRPr>
          </a:p>
        </p:txBody>
      </p:sp>
      <p:sp>
        <p:nvSpPr>
          <p:cNvPr id="10243" name="AutoShape 3"/>
          <p:cNvSpPr>
            <a:spLocks/>
          </p:cNvSpPr>
          <p:nvPr/>
        </p:nvSpPr>
        <p:spPr bwMode="auto">
          <a:xfrm>
            <a:off x="661988" y="681634"/>
            <a:ext cx="257771" cy="2726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cs-CZ" sz="190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</a:t>
            </a:r>
            <a:endParaRPr lang="cs-CZ">
              <a:cs typeface="Helvetica Light" charset="0"/>
            </a:endParaRPr>
          </a:p>
        </p:txBody>
      </p:sp>
      <p:sp>
        <p:nvSpPr>
          <p:cNvPr id="10244" name="AutoShape 4"/>
          <p:cNvSpPr>
            <a:spLocks/>
          </p:cNvSpPr>
          <p:nvPr/>
        </p:nvSpPr>
        <p:spPr bwMode="auto">
          <a:xfrm>
            <a:off x="232771" y="182910"/>
            <a:ext cx="6421789" cy="22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34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2400" b="1" dirty="0" smtClean="0">
                <a:solidFill>
                  <a:srgbClr val="000000"/>
                </a:solidFill>
                <a:cs typeface="Lato" charset="0"/>
                <a:sym typeface="Lato" charset="0"/>
              </a:rPr>
              <a:t>Koncepce zahraniční politiky a vazba na ekonomickou diplomacii</a:t>
            </a:r>
            <a:endParaRPr lang="cs-CZ" sz="2400" b="1" dirty="0">
              <a:solidFill>
                <a:srgbClr val="000000"/>
              </a:solidFill>
              <a:cs typeface="Lato" charset="0"/>
              <a:sym typeface="Lato" charset="0"/>
            </a:endParaRPr>
          </a:p>
        </p:txBody>
      </p:sp>
      <p:sp>
        <p:nvSpPr>
          <p:cNvPr id="10245" name="AutoShape 5"/>
          <p:cNvSpPr>
            <a:spLocks/>
          </p:cNvSpPr>
          <p:nvPr/>
        </p:nvSpPr>
        <p:spPr bwMode="auto">
          <a:xfrm>
            <a:off x="260179" y="987574"/>
            <a:ext cx="7144941" cy="114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34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000" dirty="0" smtClean="0">
                <a:solidFill>
                  <a:srgbClr val="000000"/>
                </a:solidFill>
                <a:latin typeface="Lato" charset="0"/>
                <a:cs typeface="Lato" charset="0"/>
                <a:sym typeface="Lato" charset="0"/>
              </a:rPr>
              <a:t>Ekonomická diplomacie má přímou návaznost na cíle české zahraniční politiky formulované v nové Koncepci</a:t>
            </a:r>
            <a:endParaRPr lang="cs-CZ" sz="1000" dirty="0">
              <a:solidFill>
                <a:srgbClr val="000000"/>
              </a:solidFill>
              <a:cs typeface="Helvetica Light" charset="0"/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179512" y="1203598"/>
            <a:ext cx="8568952" cy="0"/>
          </a:xfrm>
          <a:prstGeom prst="line">
            <a:avLst/>
          </a:prstGeom>
          <a:noFill/>
          <a:ln w="25400" cap="flat" cmpd="sng">
            <a:solidFill>
              <a:srgbClr val="9A9A9A"/>
            </a:solidFill>
            <a:prstDash val="sysDot"/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cs typeface="Helvetica Light" charset="0"/>
            </a:endParaRPr>
          </a:p>
        </p:txBody>
      </p:sp>
      <p:sp>
        <p:nvSpPr>
          <p:cNvPr id="21548" name="AutoShape 8"/>
          <p:cNvSpPr>
            <a:spLocks/>
          </p:cNvSpPr>
          <p:nvPr/>
        </p:nvSpPr>
        <p:spPr bwMode="auto">
          <a:xfrm>
            <a:off x="3805242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54" name="AutoShape 9"/>
          <p:cNvSpPr>
            <a:spLocks/>
          </p:cNvSpPr>
          <p:nvPr/>
        </p:nvSpPr>
        <p:spPr bwMode="auto">
          <a:xfrm>
            <a:off x="42005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55" name="AutoShape 10"/>
          <p:cNvSpPr>
            <a:spLocks/>
          </p:cNvSpPr>
          <p:nvPr/>
        </p:nvSpPr>
        <p:spPr bwMode="auto">
          <a:xfrm>
            <a:off x="460057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56" name="AutoShape 11"/>
          <p:cNvSpPr>
            <a:spLocks/>
          </p:cNvSpPr>
          <p:nvPr/>
        </p:nvSpPr>
        <p:spPr bwMode="auto">
          <a:xfrm>
            <a:off x="50006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51" name="AutoShape 21"/>
          <p:cNvSpPr>
            <a:spLocks/>
          </p:cNvSpPr>
          <p:nvPr/>
        </p:nvSpPr>
        <p:spPr bwMode="auto">
          <a:xfrm>
            <a:off x="539553" y="3057804"/>
            <a:ext cx="1656184" cy="9181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34">
              <a:spcBef>
                <a:spcPts val="714"/>
              </a:spcBef>
              <a:defRPr/>
            </a:pPr>
            <a:r>
              <a:rPr lang="cs-CZ" sz="2400" dirty="0" smtClean="0">
                <a:solidFill>
                  <a:srgbClr val="FFFFFF"/>
                </a:solidFill>
                <a:cs typeface="Helvetica Light" charset="0"/>
              </a:rPr>
              <a:t>Ministerstvo zahraničních věcí</a:t>
            </a:r>
          </a:p>
          <a:p>
            <a:pPr defTabSz="272034">
              <a:spcBef>
                <a:spcPts val="714"/>
              </a:spcBef>
              <a:defRPr/>
            </a:pPr>
            <a:endParaRPr lang="cs-CZ" dirty="0">
              <a:cs typeface="Helvetica Light" charset="0"/>
            </a:endParaRPr>
          </a:p>
        </p:txBody>
      </p:sp>
      <p:sp>
        <p:nvSpPr>
          <p:cNvPr id="60" name="AutoShape 21"/>
          <p:cNvSpPr>
            <a:spLocks/>
          </p:cNvSpPr>
          <p:nvPr/>
        </p:nvSpPr>
        <p:spPr bwMode="auto">
          <a:xfrm>
            <a:off x="3779912" y="3003798"/>
            <a:ext cx="1656184" cy="9181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34">
              <a:spcBef>
                <a:spcPts val="714"/>
              </a:spcBef>
              <a:defRPr/>
            </a:pPr>
            <a:r>
              <a:rPr lang="cs-CZ" sz="2400" smtClean="0">
                <a:solidFill>
                  <a:srgbClr val="FFFFFF"/>
                </a:solidFill>
                <a:cs typeface="Helvetica Light" charset="0"/>
              </a:rPr>
              <a:t>Ministerstvo zahraničních příležitostí</a:t>
            </a:r>
            <a:endParaRPr lang="cs-CZ" sz="24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61" name="AutoShape 21"/>
          <p:cNvSpPr>
            <a:spLocks/>
          </p:cNvSpPr>
          <p:nvPr/>
        </p:nvSpPr>
        <p:spPr bwMode="auto">
          <a:xfrm>
            <a:off x="7020272" y="2949792"/>
            <a:ext cx="1656184" cy="9181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34">
              <a:spcBef>
                <a:spcPts val="714"/>
              </a:spcBef>
              <a:defRPr/>
            </a:pPr>
            <a:r>
              <a:rPr lang="cs-CZ" sz="2400" dirty="0" smtClean="0">
                <a:solidFill>
                  <a:srgbClr val="FFFFFF"/>
                </a:solidFill>
                <a:cs typeface="Helvetica Light" charset="0"/>
              </a:rPr>
              <a:t>Ministerstvo využitých zahraničních příležitostí</a:t>
            </a:r>
          </a:p>
          <a:p>
            <a:pPr defTabSz="272034">
              <a:spcBef>
                <a:spcPts val="714"/>
              </a:spcBef>
              <a:defRPr/>
            </a:pPr>
            <a:endParaRPr lang="cs-CZ" dirty="0">
              <a:cs typeface="Helvetica Light" charset="0"/>
            </a:endParaRPr>
          </a:p>
        </p:txBody>
      </p:sp>
      <p:sp>
        <p:nvSpPr>
          <p:cNvPr id="72" name="AutoShape 21"/>
          <p:cNvSpPr>
            <a:spLocks/>
          </p:cNvSpPr>
          <p:nvPr/>
        </p:nvSpPr>
        <p:spPr bwMode="auto">
          <a:xfrm>
            <a:off x="467544" y="2085696"/>
            <a:ext cx="1656184" cy="2700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34">
              <a:spcBef>
                <a:spcPts val="714"/>
              </a:spcBef>
              <a:defRPr/>
            </a:pPr>
            <a:r>
              <a:rPr lang="cs-CZ" sz="2400" dirty="0" smtClean="0">
                <a:solidFill>
                  <a:srgbClr val="FFFFFF"/>
                </a:solidFill>
                <a:cs typeface="Helvetica Light" charset="0"/>
              </a:rPr>
              <a:t>2013</a:t>
            </a:r>
            <a:endParaRPr lang="cs-CZ" dirty="0">
              <a:cs typeface="Helvetica Light" charset="0"/>
            </a:endParaRPr>
          </a:p>
        </p:txBody>
      </p:sp>
      <p:sp>
        <p:nvSpPr>
          <p:cNvPr id="73" name="AutoShape 21"/>
          <p:cNvSpPr>
            <a:spLocks/>
          </p:cNvSpPr>
          <p:nvPr/>
        </p:nvSpPr>
        <p:spPr bwMode="auto">
          <a:xfrm>
            <a:off x="3779912" y="2085696"/>
            <a:ext cx="1656184" cy="2700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34">
              <a:spcBef>
                <a:spcPts val="714"/>
              </a:spcBef>
              <a:defRPr/>
            </a:pPr>
            <a:r>
              <a:rPr lang="cs-CZ" sz="2400" smtClean="0">
                <a:solidFill>
                  <a:srgbClr val="FFFFFF"/>
                </a:solidFill>
                <a:cs typeface="Helvetica Light" charset="0"/>
              </a:rPr>
              <a:t>2014</a:t>
            </a:r>
            <a:endParaRPr lang="cs-CZ">
              <a:cs typeface="Helvetica Light" charset="0"/>
            </a:endParaRPr>
          </a:p>
        </p:txBody>
      </p:sp>
      <p:sp>
        <p:nvSpPr>
          <p:cNvPr id="74" name="AutoShape 21"/>
          <p:cNvSpPr>
            <a:spLocks/>
          </p:cNvSpPr>
          <p:nvPr/>
        </p:nvSpPr>
        <p:spPr bwMode="auto">
          <a:xfrm>
            <a:off x="6948264" y="2085696"/>
            <a:ext cx="1656184" cy="2700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34">
              <a:spcBef>
                <a:spcPts val="714"/>
              </a:spcBef>
              <a:defRPr/>
            </a:pPr>
            <a:r>
              <a:rPr lang="cs-CZ" sz="2400" dirty="0" smtClean="0">
                <a:solidFill>
                  <a:srgbClr val="FFFFFF"/>
                </a:solidFill>
                <a:cs typeface="Helvetica Light" charset="0"/>
              </a:rPr>
              <a:t>2015</a:t>
            </a:r>
            <a:endParaRPr lang="cs-CZ" dirty="0">
              <a:cs typeface="Helvetica Light" charset="0"/>
            </a:endParaRPr>
          </a:p>
        </p:txBody>
      </p:sp>
      <p:sp>
        <p:nvSpPr>
          <p:cNvPr id="78" name="AutoShape 21"/>
          <p:cNvSpPr>
            <a:spLocks/>
          </p:cNvSpPr>
          <p:nvPr/>
        </p:nvSpPr>
        <p:spPr bwMode="auto">
          <a:xfrm>
            <a:off x="6948264" y="2085696"/>
            <a:ext cx="1656184" cy="2700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34">
              <a:spcBef>
                <a:spcPts val="714"/>
              </a:spcBef>
              <a:defRPr/>
            </a:pPr>
            <a:r>
              <a:rPr lang="cs-CZ" sz="2400" dirty="0" smtClean="0">
                <a:solidFill>
                  <a:srgbClr val="FFFFFF"/>
                </a:solidFill>
                <a:cs typeface="Helvetica Light" charset="0"/>
              </a:rPr>
              <a:t>2015</a:t>
            </a:r>
            <a:endParaRPr lang="cs-CZ" dirty="0">
              <a:cs typeface="Helvetica Light" charset="0"/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39766522"/>
              </p:ext>
            </p:extLst>
          </p:nvPr>
        </p:nvGraphicFramePr>
        <p:xfrm>
          <a:off x="251520" y="1275607"/>
          <a:ext cx="4682430" cy="3590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Zástupný symbol pro obsah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58929342"/>
              </p:ext>
            </p:extLst>
          </p:nvPr>
        </p:nvGraphicFramePr>
        <p:xfrm>
          <a:off x="4648200" y="1275606"/>
          <a:ext cx="4316288" cy="351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5" name="Obrázek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60" y="18986"/>
            <a:ext cx="2483768" cy="6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528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/>
          </p:cNvSpPr>
          <p:nvPr/>
        </p:nvSpPr>
        <p:spPr bwMode="auto">
          <a:xfrm>
            <a:off x="8321279" y="198836"/>
            <a:ext cx="113705" cy="1678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3825458D-250E-2B4A-B52B-9A707E53544F}" type="slidenum">
              <a:rPr lang="cs-CZ" sz="800" b="1" smtClean="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>
                <a:defRPr/>
              </a:pPr>
              <a:t>11</a:t>
            </a:fld>
            <a:endParaRPr lang="cs-CZ">
              <a:cs typeface="Helvetica Light" charset="0"/>
            </a:endParaRPr>
          </a:p>
        </p:txBody>
      </p:sp>
      <p:sp>
        <p:nvSpPr>
          <p:cNvPr id="10243" name="AutoShape 3"/>
          <p:cNvSpPr>
            <a:spLocks/>
          </p:cNvSpPr>
          <p:nvPr/>
        </p:nvSpPr>
        <p:spPr bwMode="auto">
          <a:xfrm>
            <a:off x="661988" y="681634"/>
            <a:ext cx="257771" cy="2726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cs-CZ" sz="190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</a:t>
            </a:r>
            <a:endParaRPr lang="cs-CZ">
              <a:cs typeface="Helvetica Light" charset="0"/>
            </a:endParaRPr>
          </a:p>
        </p:txBody>
      </p:sp>
      <p:sp>
        <p:nvSpPr>
          <p:cNvPr id="10244" name="AutoShape 4"/>
          <p:cNvSpPr>
            <a:spLocks/>
          </p:cNvSpPr>
          <p:nvPr/>
        </p:nvSpPr>
        <p:spPr bwMode="auto">
          <a:xfrm>
            <a:off x="221840" y="193645"/>
            <a:ext cx="5112163" cy="22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34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2400" b="1" dirty="0" smtClean="0">
                <a:solidFill>
                  <a:srgbClr val="000000"/>
                </a:solidFill>
                <a:cs typeface="Lato" charset="0"/>
                <a:sym typeface="Lato" charset="0"/>
              </a:rPr>
              <a:t>Změny </a:t>
            </a:r>
            <a:r>
              <a:rPr lang="cs-CZ" sz="2400" b="1" dirty="0">
                <a:solidFill>
                  <a:srgbClr val="000000"/>
                </a:solidFill>
                <a:cs typeface="Lato" charset="0"/>
                <a:sym typeface="Lato" charset="0"/>
              </a:rPr>
              <a:t>v oblasti ekonomické </a:t>
            </a:r>
            <a:r>
              <a:rPr lang="cs-CZ" sz="2400" b="1" dirty="0" smtClean="0">
                <a:solidFill>
                  <a:srgbClr val="000000"/>
                </a:solidFill>
                <a:cs typeface="Lato" charset="0"/>
                <a:sym typeface="Lato" charset="0"/>
              </a:rPr>
              <a:t>diplomacie – naše vize a ambice</a:t>
            </a:r>
            <a:endParaRPr lang="cs-CZ" sz="2400" b="1" dirty="0">
              <a:solidFill>
                <a:srgbClr val="000000"/>
              </a:solidFill>
              <a:cs typeface="Lato" charset="0"/>
              <a:sym typeface="Lato" charset="0"/>
            </a:endParaRPr>
          </a:p>
        </p:txBody>
      </p:sp>
      <p:sp>
        <p:nvSpPr>
          <p:cNvPr id="10245" name="AutoShape 5"/>
          <p:cNvSpPr>
            <a:spLocks/>
          </p:cNvSpPr>
          <p:nvPr/>
        </p:nvSpPr>
        <p:spPr bwMode="auto">
          <a:xfrm>
            <a:off x="221840" y="1059582"/>
            <a:ext cx="7144941" cy="114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34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200" dirty="0" smtClean="0">
                <a:solidFill>
                  <a:srgbClr val="000000"/>
                </a:solidFill>
                <a:latin typeface="Lato" charset="0"/>
                <a:cs typeface="Lato" charset="0"/>
                <a:sym typeface="Lato" charset="0"/>
              </a:rPr>
              <a:t>Změny v oblasti ekonomické diplomacie od roku 2013</a:t>
            </a:r>
            <a:endParaRPr lang="cs-CZ" sz="1200" dirty="0">
              <a:solidFill>
                <a:srgbClr val="000000"/>
              </a:solidFill>
              <a:cs typeface="Helvetica Light" charset="0"/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179512" y="1275606"/>
            <a:ext cx="8640960" cy="0"/>
          </a:xfrm>
          <a:prstGeom prst="line">
            <a:avLst/>
          </a:prstGeom>
          <a:noFill/>
          <a:ln w="25400" cap="flat" cmpd="sng">
            <a:solidFill>
              <a:srgbClr val="9A9A9A"/>
            </a:solidFill>
            <a:prstDash val="sysDot"/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cs typeface="Helvetica Light" charset="0"/>
            </a:endParaRPr>
          </a:p>
        </p:txBody>
      </p:sp>
      <p:sp>
        <p:nvSpPr>
          <p:cNvPr id="10247" name="AutoShape 7"/>
          <p:cNvSpPr>
            <a:spLocks/>
          </p:cNvSpPr>
          <p:nvPr/>
        </p:nvSpPr>
        <p:spPr bwMode="auto">
          <a:xfrm>
            <a:off x="670744" y="1351657"/>
            <a:ext cx="7861697" cy="3559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400" b="1" dirty="0" smtClean="0">
                <a:latin typeface="Lato" charset="0"/>
                <a:cs typeface="Lato" charset="0"/>
                <a:sym typeface="Lato" charset="0"/>
              </a:rPr>
              <a:t>Ekonomická </a:t>
            </a:r>
            <a:r>
              <a:rPr lang="cs-CZ" sz="1400" b="1" dirty="0">
                <a:latin typeface="Lato" charset="0"/>
                <a:cs typeface="Lato" charset="0"/>
                <a:sym typeface="Lato" charset="0"/>
              </a:rPr>
              <a:t>agenda </a:t>
            </a:r>
            <a:r>
              <a:rPr lang="cs-CZ" sz="1400" dirty="0">
                <a:latin typeface="Lato" charset="0"/>
                <a:cs typeface="Lato" charset="0"/>
                <a:sym typeface="Lato" charset="0"/>
              </a:rPr>
              <a:t>vhodně doplňuje bezpečnostní, rozvojovou a politickou dimenzi ministerstev zahraničí po celém světě. </a:t>
            </a:r>
            <a:endParaRPr lang="cs-CZ" sz="2000" dirty="0">
              <a:cs typeface="Helvetica Light" charset="0"/>
            </a:endParaRPr>
          </a:p>
        </p:txBody>
      </p:sp>
      <p:sp>
        <p:nvSpPr>
          <p:cNvPr id="21548" name="AutoShape 8"/>
          <p:cNvSpPr>
            <a:spLocks/>
          </p:cNvSpPr>
          <p:nvPr/>
        </p:nvSpPr>
        <p:spPr bwMode="auto">
          <a:xfrm>
            <a:off x="3805242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54" name="AutoShape 9"/>
          <p:cNvSpPr>
            <a:spLocks/>
          </p:cNvSpPr>
          <p:nvPr/>
        </p:nvSpPr>
        <p:spPr bwMode="auto">
          <a:xfrm>
            <a:off x="42005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55" name="AutoShape 10"/>
          <p:cNvSpPr>
            <a:spLocks/>
          </p:cNvSpPr>
          <p:nvPr/>
        </p:nvSpPr>
        <p:spPr bwMode="auto">
          <a:xfrm>
            <a:off x="460057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56" name="AutoShape 11"/>
          <p:cNvSpPr>
            <a:spLocks/>
          </p:cNvSpPr>
          <p:nvPr/>
        </p:nvSpPr>
        <p:spPr bwMode="auto">
          <a:xfrm>
            <a:off x="50006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50" name="AutoShape 14"/>
          <p:cNvSpPr>
            <a:spLocks/>
          </p:cNvSpPr>
          <p:nvPr/>
        </p:nvSpPr>
        <p:spPr bwMode="auto">
          <a:xfrm>
            <a:off x="323530" y="2733769"/>
            <a:ext cx="2073449" cy="150134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21336" tIns="21336" rIns="21336" bIns="21336" anchor="ctr"/>
          <a:lstStyle/>
          <a:p>
            <a:pPr defTabSz="346710">
              <a:defRPr/>
            </a:pPr>
            <a:endParaRPr lang="cs-CZ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1" name="AutoShape 21"/>
          <p:cNvSpPr>
            <a:spLocks/>
          </p:cNvSpPr>
          <p:nvPr/>
        </p:nvSpPr>
        <p:spPr bwMode="auto">
          <a:xfrm>
            <a:off x="539553" y="3057804"/>
            <a:ext cx="1656184" cy="9181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34">
              <a:spcBef>
                <a:spcPts val="714"/>
              </a:spcBef>
              <a:defRPr/>
            </a:pPr>
            <a:r>
              <a:rPr lang="cs-CZ" sz="2000" dirty="0" smtClean="0">
                <a:solidFill>
                  <a:srgbClr val="FFFFFF"/>
                </a:solidFill>
                <a:cs typeface="Helvetica Light" charset="0"/>
              </a:rPr>
              <a:t>Ministerstvo zahraničních věcí</a:t>
            </a:r>
          </a:p>
          <a:p>
            <a:pPr defTabSz="272034">
              <a:spcBef>
                <a:spcPts val="714"/>
              </a:spcBef>
              <a:defRPr/>
            </a:pPr>
            <a:endParaRPr lang="cs-CZ" dirty="0">
              <a:cs typeface="Helvetica Light" charset="0"/>
            </a:endParaRPr>
          </a:p>
        </p:txBody>
      </p:sp>
      <p:sp>
        <p:nvSpPr>
          <p:cNvPr id="52" name="AutoShape 14"/>
          <p:cNvSpPr>
            <a:spLocks/>
          </p:cNvSpPr>
          <p:nvPr/>
        </p:nvSpPr>
        <p:spPr bwMode="auto">
          <a:xfrm>
            <a:off x="3563888" y="2733769"/>
            <a:ext cx="2073449" cy="150134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21336" tIns="21336" rIns="21336" bIns="21336" anchor="ctr"/>
          <a:lstStyle/>
          <a:p>
            <a:pPr defTabSz="346710">
              <a:defRPr/>
            </a:pPr>
            <a:endParaRPr lang="cs-CZ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3" name="AutoShape 14"/>
          <p:cNvSpPr>
            <a:spLocks/>
          </p:cNvSpPr>
          <p:nvPr/>
        </p:nvSpPr>
        <p:spPr bwMode="auto">
          <a:xfrm>
            <a:off x="6804251" y="2733769"/>
            <a:ext cx="2073449" cy="150134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lIns="21336" tIns="21336" rIns="21336" bIns="21336" anchor="ctr"/>
          <a:lstStyle/>
          <a:p>
            <a:pPr defTabSz="346710">
              <a:defRPr/>
            </a:pPr>
            <a:endParaRPr lang="cs-CZ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9" name="AutoShape 13"/>
          <p:cNvSpPr>
            <a:spLocks/>
          </p:cNvSpPr>
          <p:nvPr/>
        </p:nvSpPr>
        <p:spPr bwMode="auto">
          <a:xfrm rot="5400000">
            <a:off x="2516744" y="2988825"/>
            <a:ext cx="944864" cy="8667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600"/>
                </a:moveTo>
                <a:cubicBezTo>
                  <a:pt x="969" y="21600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600" y="18480"/>
                  <a:pt x="21600" y="19171"/>
                </a:cubicBezTo>
                <a:cubicBezTo>
                  <a:pt x="21600" y="19815"/>
                  <a:pt x="21467" y="20375"/>
                  <a:pt x="21203" y="20870"/>
                </a:cubicBezTo>
                <a:cubicBezTo>
                  <a:pt x="20942" y="21359"/>
                  <a:pt x="20627" y="21600"/>
                  <a:pt x="20263" y="21600"/>
                </a:cubicBezTo>
                <a:lnTo>
                  <a:pt x="1336" y="2160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>
              <a:defRPr/>
            </a:pPr>
            <a:endParaRPr lang="cs-CZ" sz="3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0" name="AutoShape 21"/>
          <p:cNvSpPr>
            <a:spLocks/>
          </p:cNvSpPr>
          <p:nvPr/>
        </p:nvSpPr>
        <p:spPr bwMode="auto">
          <a:xfrm>
            <a:off x="3779912" y="3003798"/>
            <a:ext cx="1656184" cy="9181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34">
              <a:spcBef>
                <a:spcPts val="714"/>
              </a:spcBef>
              <a:defRPr/>
            </a:pPr>
            <a:r>
              <a:rPr lang="cs-CZ" sz="2000" dirty="0" smtClean="0">
                <a:solidFill>
                  <a:srgbClr val="FFFFFF"/>
                </a:solidFill>
                <a:cs typeface="Helvetica Light" charset="0"/>
              </a:rPr>
              <a:t>Ministerstvo zahraničních příležitostí</a:t>
            </a:r>
            <a:endParaRPr lang="cs-CZ" sz="2000" dirty="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61" name="AutoShape 21"/>
          <p:cNvSpPr>
            <a:spLocks/>
          </p:cNvSpPr>
          <p:nvPr/>
        </p:nvSpPr>
        <p:spPr bwMode="auto">
          <a:xfrm>
            <a:off x="7020272" y="2949792"/>
            <a:ext cx="1656184" cy="9181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34">
              <a:spcBef>
                <a:spcPts val="714"/>
              </a:spcBef>
              <a:defRPr/>
            </a:pPr>
            <a:r>
              <a:rPr lang="cs-CZ" sz="2000" dirty="0" smtClean="0">
                <a:solidFill>
                  <a:srgbClr val="FFFFFF"/>
                </a:solidFill>
                <a:cs typeface="Helvetica Light" charset="0"/>
              </a:rPr>
              <a:t>Ministerstvo využitých zahraničních příležitostí</a:t>
            </a:r>
          </a:p>
          <a:p>
            <a:pPr defTabSz="272034">
              <a:spcBef>
                <a:spcPts val="714"/>
              </a:spcBef>
              <a:defRPr/>
            </a:pPr>
            <a:endParaRPr lang="cs-CZ" dirty="0">
              <a:cs typeface="Helvetica Light" charset="0"/>
            </a:endParaRPr>
          </a:p>
        </p:txBody>
      </p:sp>
      <p:sp>
        <p:nvSpPr>
          <p:cNvPr id="62" name="AutoShape 13"/>
          <p:cNvSpPr>
            <a:spLocks/>
          </p:cNvSpPr>
          <p:nvPr/>
        </p:nvSpPr>
        <p:spPr bwMode="auto">
          <a:xfrm rot="5400000">
            <a:off x="5757104" y="2988825"/>
            <a:ext cx="944864" cy="8667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600"/>
                </a:moveTo>
                <a:cubicBezTo>
                  <a:pt x="969" y="21600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600" y="18480"/>
                  <a:pt x="21600" y="19171"/>
                </a:cubicBezTo>
                <a:cubicBezTo>
                  <a:pt x="21600" y="19815"/>
                  <a:pt x="21467" y="20375"/>
                  <a:pt x="21203" y="20870"/>
                </a:cubicBezTo>
                <a:cubicBezTo>
                  <a:pt x="20942" y="21359"/>
                  <a:pt x="20627" y="21600"/>
                  <a:pt x="20263" y="21600"/>
                </a:cubicBezTo>
                <a:lnTo>
                  <a:pt x="1336" y="2160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>
              <a:defRPr/>
            </a:pPr>
            <a:endParaRPr lang="cs-CZ" sz="3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9" name="AutoShape 14"/>
          <p:cNvSpPr>
            <a:spLocks/>
          </p:cNvSpPr>
          <p:nvPr/>
        </p:nvSpPr>
        <p:spPr bwMode="auto">
          <a:xfrm>
            <a:off x="323528" y="2031690"/>
            <a:ext cx="2016224" cy="540060"/>
          </a:xfrm>
          <a:custGeom>
            <a:avLst/>
            <a:gdLst>
              <a:gd name="T0" fmla="*/ 262932082 w 21600"/>
              <a:gd name="T1" fmla="*/ 20238335 h 21600"/>
              <a:gd name="T2" fmla="*/ 262932082 w 21600"/>
              <a:gd name="T3" fmla="*/ 20238335 h 21600"/>
              <a:gd name="T4" fmla="*/ 262932082 w 21600"/>
              <a:gd name="T5" fmla="*/ 20238335 h 21600"/>
              <a:gd name="T6" fmla="*/ 262932082 w 21600"/>
              <a:gd name="T7" fmla="*/ 2023833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14668"/>
                </a:lnTo>
                <a:lnTo>
                  <a:pt x="9207" y="14668"/>
                </a:lnTo>
                <a:lnTo>
                  <a:pt x="10850" y="21599"/>
                </a:lnTo>
                <a:lnTo>
                  <a:pt x="12494" y="14668"/>
                </a:lnTo>
                <a:lnTo>
                  <a:pt x="21600" y="14668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cs-CZ" kern="1200"/>
          </a:p>
        </p:txBody>
      </p:sp>
      <p:sp>
        <p:nvSpPr>
          <p:cNvPr id="72" name="AutoShape 21"/>
          <p:cNvSpPr>
            <a:spLocks/>
          </p:cNvSpPr>
          <p:nvPr/>
        </p:nvSpPr>
        <p:spPr bwMode="auto">
          <a:xfrm>
            <a:off x="467544" y="2085696"/>
            <a:ext cx="1656184" cy="2700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34">
              <a:spcBef>
                <a:spcPts val="714"/>
              </a:spcBef>
              <a:defRPr/>
            </a:pPr>
            <a:r>
              <a:rPr lang="cs-CZ" sz="2400" dirty="0" smtClean="0">
                <a:solidFill>
                  <a:srgbClr val="FFFFFF"/>
                </a:solidFill>
                <a:cs typeface="Helvetica Light" charset="0"/>
              </a:rPr>
              <a:t>2013/2014</a:t>
            </a:r>
            <a:endParaRPr lang="cs-CZ" dirty="0">
              <a:cs typeface="Helvetica Light" charset="0"/>
            </a:endParaRPr>
          </a:p>
        </p:txBody>
      </p:sp>
      <p:sp>
        <p:nvSpPr>
          <p:cNvPr id="73" name="AutoShape 21"/>
          <p:cNvSpPr>
            <a:spLocks/>
          </p:cNvSpPr>
          <p:nvPr/>
        </p:nvSpPr>
        <p:spPr bwMode="auto">
          <a:xfrm>
            <a:off x="3779912" y="2085696"/>
            <a:ext cx="1656184" cy="2700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34">
              <a:spcBef>
                <a:spcPts val="714"/>
              </a:spcBef>
              <a:defRPr/>
            </a:pPr>
            <a:r>
              <a:rPr lang="cs-CZ" sz="2400" smtClean="0">
                <a:solidFill>
                  <a:srgbClr val="FFFFFF"/>
                </a:solidFill>
                <a:cs typeface="Helvetica Light" charset="0"/>
              </a:rPr>
              <a:t>2014</a:t>
            </a:r>
            <a:endParaRPr lang="cs-CZ">
              <a:cs typeface="Helvetica Light" charset="0"/>
            </a:endParaRPr>
          </a:p>
        </p:txBody>
      </p:sp>
      <p:sp>
        <p:nvSpPr>
          <p:cNvPr id="74" name="AutoShape 21"/>
          <p:cNvSpPr>
            <a:spLocks/>
          </p:cNvSpPr>
          <p:nvPr/>
        </p:nvSpPr>
        <p:spPr bwMode="auto">
          <a:xfrm>
            <a:off x="6948264" y="2085696"/>
            <a:ext cx="1656184" cy="2700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34">
              <a:spcBef>
                <a:spcPts val="714"/>
              </a:spcBef>
              <a:defRPr/>
            </a:pPr>
            <a:r>
              <a:rPr lang="cs-CZ" sz="2400" dirty="0" smtClean="0">
                <a:solidFill>
                  <a:srgbClr val="FFFFFF"/>
                </a:solidFill>
                <a:cs typeface="Helvetica Light" charset="0"/>
              </a:rPr>
              <a:t>2015</a:t>
            </a:r>
            <a:endParaRPr lang="cs-CZ" dirty="0">
              <a:cs typeface="Helvetica Light" charset="0"/>
            </a:endParaRPr>
          </a:p>
        </p:txBody>
      </p:sp>
      <p:sp>
        <p:nvSpPr>
          <p:cNvPr id="75" name="AutoShape 14"/>
          <p:cNvSpPr>
            <a:spLocks/>
          </p:cNvSpPr>
          <p:nvPr/>
        </p:nvSpPr>
        <p:spPr bwMode="auto">
          <a:xfrm>
            <a:off x="3563888" y="2031690"/>
            <a:ext cx="2016224" cy="540060"/>
          </a:xfrm>
          <a:custGeom>
            <a:avLst/>
            <a:gdLst>
              <a:gd name="T0" fmla="*/ 262932082 w 21600"/>
              <a:gd name="T1" fmla="*/ 20238335 h 21600"/>
              <a:gd name="T2" fmla="*/ 262932082 w 21600"/>
              <a:gd name="T3" fmla="*/ 20238335 h 21600"/>
              <a:gd name="T4" fmla="*/ 262932082 w 21600"/>
              <a:gd name="T5" fmla="*/ 20238335 h 21600"/>
              <a:gd name="T6" fmla="*/ 262932082 w 21600"/>
              <a:gd name="T7" fmla="*/ 2023833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14668"/>
                </a:lnTo>
                <a:lnTo>
                  <a:pt x="9207" y="14668"/>
                </a:lnTo>
                <a:lnTo>
                  <a:pt x="10850" y="21599"/>
                </a:lnTo>
                <a:lnTo>
                  <a:pt x="12494" y="14668"/>
                </a:lnTo>
                <a:lnTo>
                  <a:pt x="21600" y="14668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lIns="0" tIns="0" rIns="0" bIns="0" anchor="ctr"/>
          <a:lstStyle/>
          <a:p>
            <a:endParaRPr lang="cs-CZ" kern="1200"/>
          </a:p>
        </p:txBody>
      </p:sp>
      <p:sp>
        <p:nvSpPr>
          <p:cNvPr id="76" name="AutoShape 21"/>
          <p:cNvSpPr>
            <a:spLocks/>
          </p:cNvSpPr>
          <p:nvPr/>
        </p:nvSpPr>
        <p:spPr bwMode="auto">
          <a:xfrm>
            <a:off x="3707904" y="2085696"/>
            <a:ext cx="1656184" cy="2700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34">
              <a:spcBef>
                <a:spcPts val="714"/>
              </a:spcBef>
              <a:defRPr/>
            </a:pPr>
            <a:r>
              <a:rPr lang="cs-CZ" sz="2400" dirty="0" smtClean="0">
                <a:solidFill>
                  <a:srgbClr val="FFFFFF"/>
                </a:solidFill>
                <a:cs typeface="Helvetica Light" charset="0"/>
              </a:rPr>
              <a:t>2014/2015</a:t>
            </a:r>
            <a:endParaRPr lang="cs-CZ" dirty="0">
              <a:cs typeface="Helvetica Light" charset="0"/>
            </a:endParaRPr>
          </a:p>
        </p:txBody>
      </p:sp>
      <p:sp>
        <p:nvSpPr>
          <p:cNvPr id="77" name="AutoShape 14"/>
          <p:cNvSpPr>
            <a:spLocks/>
          </p:cNvSpPr>
          <p:nvPr/>
        </p:nvSpPr>
        <p:spPr bwMode="auto">
          <a:xfrm>
            <a:off x="6804248" y="2031690"/>
            <a:ext cx="2016224" cy="540060"/>
          </a:xfrm>
          <a:custGeom>
            <a:avLst/>
            <a:gdLst>
              <a:gd name="T0" fmla="*/ 262932082 w 21600"/>
              <a:gd name="T1" fmla="*/ 20238335 h 21600"/>
              <a:gd name="T2" fmla="*/ 262932082 w 21600"/>
              <a:gd name="T3" fmla="*/ 20238335 h 21600"/>
              <a:gd name="T4" fmla="*/ 262932082 w 21600"/>
              <a:gd name="T5" fmla="*/ 20238335 h 21600"/>
              <a:gd name="T6" fmla="*/ 262932082 w 21600"/>
              <a:gd name="T7" fmla="*/ 2023833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14668"/>
                </a:lnTo>
                <a:lnTo>
                  <a:pt x="9207" y="14668"/>
                </a:lnTo>
                <a:lnTo>
                  <a:pt x="10850" y="21599"/>
                </a:lnTo>
                <a:lnTo>
                  <a:pt x="12494" y="14668"/>
                </a:lnTo>
                <a:lnTo>
                  <a:pt x="21600" y="14668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BBB59"/>
          </a:solidFill>
          <a:ln>
            <a:noFill/>
          </a:ln>
          <a:extLst/>
        </p:spPr>
        <p:txBody>
          <a:bodyPr lIns="0" tIns="0" rIns="0" bIns="0" anchor="ctr"/>
          <a:lstStyle/>
          <a:p>
            <a:endParaRPr lang="cs-CZ" kern="1200"/>
          </a:p>
        </p:txBody>
      </p:sp>
      <p:sp>
        <p:nvSpPr>
          <p:cNvPr id="78" name="AutoShape 21"/>
          <p:cNvSpPr>
            <a:spLocks/>
          </p:cNvSpPr>
          <p:nvPr/>
        </p:nvSpPr>
        <p:spPr bwMode="auto">
          <a:xfrm>
            <a:off x="6948264" y="2085696"/>
            <a:ext cx="1656184" cy="2700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34">
              <a:spcBef>
                <a:spcPts val="714"/>
              </a:spcBef>
              <a:defRPr/>
            </a:pPr>
            <a:r>
              <a:rPr lang="cs-CZ" sz="2400" dirty="0" smtClean="0">
                <a:solidFill>
                  <a:srgbClr val="FFFFFF"/>
                </a:solidFill>
                <a:cs typeface="Helvetica Light" charset="0"/>
              </a:rPr>
              <a:t>2015/2016</a:t>
            </a:r>
            <a:endParaRPr lang="cs-CZ" dirty="0">
              <a:cs typeface="Helvetica Light" charset="0"/>
            </a:endParaRPr>
          </a:p>
        </p:txBody>
      </p:sp>
      <p:pic>
        <p:nvPicPr>
          <p:cNvPr id="34" name="Obrázek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60" y="18986"/>
            <a:ext cx="2483768" cy="6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400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/>
          </p:cNvSpPr>
          <p:nvPr/>
        </p:nvSpPr>
        <p:spPr bwMode="auto">
          <a:xfrm>
            <a:off x="8321279" y="198836"/>
            <a:ext cx="113705" cy="1678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3825458D-250E-2B4A-B52B-9A707E53544F}" type="slidenum">
              <a:rPr lang="cs-CZ" sz="800" b="1" smtClean="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>
                <a:defRPr/>
              </a:pPr>
              <a:t>12</a:t>
            </a:fld>
            <a:endParaRPr lang="cs-CZ">
              <a:cs typeface="Helvetica Light" charset="0"/>
            </a:endParaRPr>
          </a:p>
        </p:txBody>
      </p:sp>
      <p:sp>
        <p:nvSpPr>
          <p:cNvPr id="10243" name="AutoShape 3"/>
          <p:cNvSpPr>
            <a:spLocks/>
          </p:cNvSpPr>
          <p:nvPr/>
        </p:nvSpPr>
        <p:spPr bwMode="auto">
          <a:xfrm>
            <a:off x="661988" y="681634"/>
            <a:ext cx="257771" cy="2726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cs-CZ" sz="190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</a:t>
            </a:r>
            <a:endParaRPr lang="cs-CZ">
              <a:cs typeface="Helvetica Light" charset="0"/>
            </a:endParaRPr>
          </a:p>
        </p:txBody>
      </p:sp>
      <p:sp>
        <p:nvSpPr>
          <p:cNvPr id="10244" name="AutoShape 4"/>
          <p:cNvSpPr>
            <a:spLocks/>
          </p:cNvSpPr>
          <p:nvPr/>
        </p:nvSpPr>
        <p:spPr bwMode="auto">
          <a:xfrm>
            <a:off x="467544" y="168475"/>
            <a:ext cx="7144941" cy="22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34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2400" b="1" dirty="0">
                <a:cs typeface="Lato" charset="0"/>
                <a:sym typeface="Lato" charset="0"/>
              </a:rPr>
              <a:t>Změny v oblasti ekonomické </a:t>
            </a:r>
            <a:r>
              <a:rPr lang="cs-CZ" sz="2400" b="1" dirty="0" smtClean="0">
                <a:cs typeface="Lato" charset="0"/>
                <a:sym typeface="Lato" charset="0"/>
              </a:rPr>
              <a:t>diplomacie </a:t>
            </a:r>
            <a:endParaRPr lang="cs-CZ" sz="2400" b="1" dirty="0">
              <a:cs typeface="Lato" charset="0"/>
              <a:sym typeface="Lato" charset="0"/>
            </a:endParaRPr>
          </a:p>
        </p:txBody>
      </p:sp>
      <p:sp>
        <p:nvSpPr>
          <p:cNvPr id="10245" name="AutoShape 5"/>
          <p:cNvSpPr>
            <a:spLocks/>
          </p:cNvSpPr>
          <p:nvPr/>
        </p:nvSpPr>
        <p:spPr bwMode="auto">
          <a:xfrm>
            <a:off x="467544" y="793841"/>
            <a:ext cx="7144941" cy="114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34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Přehled změn 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v oblasti ekonomické diplomacie od roku 2013</a:t>
            </a:r>
            <a:endParaRPr lang="cs-CZ" sz="1200" dirty="0">
              <a:cs typeface="Helvetica Light" charset="0"/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251520" y="1170385"/>
            <a:ext cx="8640960" cy="0"/>
          </a:xfrm>
          <a:prstGeom prst="line">
            <a:avLst/>
          </a:prstGeom>
          <a:noFill/>
          <a:ln w="25400" cap="flat" cmpd="sng">
            <a:solidFill>
              <a:srgbClr val="9A9A9A"/>
            </a:solidFill>
            <a:prstDash val="sysDot"/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cs typeface="Helvetica Light" charset="0"/>
            </a:endParaRPr>
          </a:p>
        </p:txBody>
      </p:sp>
      <p:sp>
        <p:nvSpPr>
          <p:cNvPr id="21548" name="AutoShape 8"/>
          <p:cNvSpPr>
            <a:spLocks/>
          </p:cNvSpPr>
          <p:nvPr/>
        </p:nvSpPr>
        <p:spPr bwMode="auto">
          <a:xfrm>
            <a:off x="3805242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54" name="AutoShape 9"/>
          <p:cNvSpPr>
            <a:spLocks/>
          </p:cNvSpPr>
          <p:nvPr/>
        </p:nvSpPr>
        <p:spPr bwMode="auto">
          <a:xfrm>
            <a:off x="42005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55" name="AutoShape 10"/>
          <p:cNvSpPr>
            <a:spLocks/>
          </p:cNvSpPr>
          <p:nvPr/>
        </p:nvSpPr>
        <p:spPr bwMode="auto">
          <a:xfrm>
            <a:off x="460057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56" name="AutoShape 11"/>
          <p:cNvSpPr>
            <a:spLocks/>
          </p:cNvSpPr>
          <p:nvPr/>
        </p:nvSpPr>
        <p:spPr bwMode="auto">
          <a:xfrm>
            <a:off x="50006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516025"/>
              </p:ext>
            </p:extLst>
          </p:nvPr>
        </p:nvGraphicFramePr>
        <p:xfrm>
          <a:off x="611560" y="1332935"/>
          <a:ext cx="8064896" cy="34101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0040"/>
                <a:gridCol w="2376264"/>
                <a:gridCol w="2808312"/>
                <a:gridCol w="2520280"/>
              </a:tblGrid>
              <a:tr h="324036">
                <a:tc>
                  <a:txBody>
                    <a:bodyPr/>
                    <a:lstStyle/>
                    <a:p>
                      <a:pPr algn="ctr"/>
                      <a:endParaRPr lang="cs-CZ" sz="1400" noProof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noProof="0" dirty="0" smtClean="0"/>
                        <a:t>2013/2014</a:t>
                      </a:r>
                      <a:endParaRPr lang="cs-CZ" sz="1400" noProof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noProof="0" dirty="0" smtClean="0"/>
                        <a:t>2014/2015</a:t>
                      </a:r>
                      <a:endParaRPr lang="cs-CZ" sz="1400" noProof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noProof="0" dirty="0" smtClean="0"/>
                        <a:t>2015/2016</a:t>
                      </a:r>
                      <a:endParaRPr lang="cs-CZ" sz="1400" noProof="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cs-CZ" sz="900" noProof="0" dirty="0" smtClean="0"/>
                        <a:t>1.</a:t>
                      </a:r>
                      <a:endParaRPr lang="cs-CZ" sz="900" noProof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kern="1200" noProof="0" dirty="0" smtClean="0">
                          <a:effectLst/>
                        </a:rPr>
                        <a:t>Dvojkolejnost a kompetenční spory</a:t>
                      </a:r>
                      <a:r>
                        <a:rPr lang="cs-CZ" sz="900" noProof="0" dirty="0" smtClean="0">
                          <a:effectLst/>
                        </a:rPr>
                        <a:t> </a:t>
                      </a:r>
                      <a:endParaRPr lang="cs-CZ" sz="900" noProof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noProof="0" dirty="0" smtClean="0"/>
                        <a:t>Jednotná zahraniční síť českých zastoupení a společná nabídka služeb </a:t>
                      </a:r>
                      <a:endParaRPr lang="cs-CZ" sz="900" noProof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noProof="0" dirty="0" smtClean="0"/>
                        <a:t>Standardní kvalita služeb v celé zahraniční síti </a:t>
                      </a:r>
                      <a:endParaRPr lang="cs-CZ" sz="900" noProof="0" dirty="0"/>
                    </a:p>
                  </a:txBody>
                  <a:tcPr marT="34290" marB="34290"/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cs-CZ" sz="900" noProof="0" smtClean="0"/>
                        <a:t>2.</a:t>
                      </a:r>
                      <a:endParaRPr lang="cs-CZ" sz="900" noProof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kern="1200" noProof="0" smtClean="0">
                          <a:effectLst/>
                        </a:rPr>
                        <a:t>Nesrozumitelnost systému pro firmy - nejasnosti kam se mají obracet</a:t>
                      </a:r>
                      <a:r>
                        <a:rPr lang="cs-CZ" sz="900" noProof="0" smtClean="0">
                          <a:effectLst/>
                        </a:rPr>
                        <a:t> </a:t>
                      </a:r>
                      <a:endParaRPr lang="cs-CZ" sz="900" noProof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noProof="0" dirty="0" smtClean="0"/>
                        <a:t>Klientské centrum pro export - jednotné kontaktní místo pro podnikatele a rozdělení kompetencí (B2B, B2G, G2G) </a:t>
                      </a:r>
                      <a:endParaRPr lang="cs-CZ" sz="900" noProof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noProof="0" dirty="0" smtClean="0"/>
                        <a:t>Aktivnější komunikace s firemním sektorem – zpětná vazba a společné projekty </a:t>
                      </a:r>
                      <a:endParaRPr lang="cs-CZ" sz="900" noProof="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cs-CZ" sz="900" noProof="0" smtClean="0"/>
                        <a:t>3.</a:t>
                      </a:r>
                      <a:endParaRPr lang="cs-CZ" sz="900" noProof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noProof="0" dirty="0" smtClean="0"/>
                        <a:t>Prioritní země </a:t>
                      </a:r>
                      <a:endParaRPr lang="cs-CZ" sz="900" noProof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noProof="0" dirty="0" smtClean="0"/>
                        <a:t>Perspektivní obory pro jednotlivé země </a:t>
                      </a:r>
                      <a:endParaRPr lang="cs-CZ" sz="900" noProof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noProof="0" dirty="0" smtClean="0"/>
                        <a:t>Země určené dle příležitostí v perspektivních oborech </a:t>
                      </a:r>
                      <a:endParaRPr lang="cs-CZ" sz="900" noProof="0" dirty="0"/>
                    </a:p>
                  </a:txBody>
                  <a:tcPr marT="34290" marB="34290"/>
                </a:tc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cs-CZ" sz="900" noProof="0" smtClean="0"/>
                        <a:t>4.</a:t>
                      </a:r>
                      <a:endParaRPr lang="cs-CZ" sz="900" noProof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noProof="0" dirty="0" smtClean="0"/>
                        <a:t>Nesystémová finanční podpora projektům ekonomické diplomacie v zahraničí </a:t>
                      </a:r>
                      <a:endParaRPr lang="cs-CZ" sz="900" noProof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noProof="0" dirty="0" smtClean="0"/>
                        <a:t>Ucelená metodika pro projekty na podporu ekonomické diplomacie a transparentní procesování pomocí aplikace </a:t>
                      </a:r>
                      <a:endParaRPr lang="cs-CZ" sz="900" noProof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noProof="0" dirty="0" smtClean="0"/>
                        <a:t>Efektivní zacílení projektů směrem k využití příležitostí v zahraničí a navýšení prostředků</a:t>
                      </a:r>
                      <a:endParaRPr lang="cs-CZ" sz="900" noProof="0" dirty="0"/>
                    </a:p>
                  </a:txBody>
                  <a:tcPr marT="34290" marB="34290"/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cs-CZ" sz="900" noProof="0" smtClean="0"/>
                        <a:t>5.</a:t>
                      </a:r>
                      <a:endParaRPr lang="cs-CZ" sz="900" noProof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noProof="0" dirty="0" smtClean="0"/>
                        <a:t>Podnikatelské mise jako „zážitková turistika“ </a:t>
                      </a:r>
                      <a:endParaRPr lang="cs-CZ" sz="900" noProof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noProof="0" dirty="0" smtClean="0"/>
                        <a:t>Koordinační mechanismus cest ústavních činitelů s podnikateli a aktivními vstupy podniků </a:t>
                      </a:r>
                      <a:endParaRPr lang="cs-CZ" sz="900" noProof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noProof="0" dirty="0" smtClean="0"/>
                        <a:t>Systém výstupů z cest a kontrola plnění úkolů</a:t>
                      </a:r>
                      <a:r>
                        <a:rPr lang="cs-CZ" sz="900" baseline="0" noProof="0" dirty="0" smtClean="0"/>
                        <a:t> a</a:t>
                      </a:r>
                      <a:r>
                        <a:rPr lang="cs-CZ" sz="900" noProof="0" dirty="0" smtClean="0"/>
                        <a:t> navazující malé </a:t>
                      </a:r>
                      <a:r>
                        <a:rPr lang="cs-CZ" sz="900" noProof="0" smtClean="0"/>
                        <a:t>oborové mise</a:t>
                      </a:r>
                      <a:endParaRPr lang="cs-CZ" sz="900" noProof="0" dirty="0"/>
                    </a:p>
                  </a:txBody>
                  <a:tcPr marT="34290" marB="34290"/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cs-CZ" sz="900" noProof="0" smtClean="0"/>
                        <a:t>6.</a:t>
                      </a:r>
                      <a:endParaRPr lang="cs-CZ" sz="900" noProof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noProof="0" dirty="0" smtClean="0"/>
                        <a:t>Duplicitní fungování Diplomatické akademie MZV a Exportní akademie </a:t>
                      </a:r>
                      <a:r>
                        <a:rPr lang="cs-CZ" sz="900" noProof="0" dirty="0" err="1" smtClean="0"/>
                        <a:t>CzechTrade</a:t>
                      </a:r>
                      <a:r>
                        <a:rPr lang="cs-CZ" sz="900" noProof="0" dirty="0" smtClean="0"/>
                        <a:t> </a:t>
                      </a:r>
                      <a:endParaRPr lang="cs-CZ" sz="900" noProof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noProof="0" dirty="0" smtClean="0"/>
                        <a:t>Společný program vzdělávání pracovníků MZV, MPO a </a:t>
                      </a:r>
                      <a:r>
                        <a:rPr lang="cs-CZ" sz="900" noProof="0" dirty="0" err="1" smtClean="0"/>
                        <a:t>CzechTrade</a:t>
                      </a:r>
                      <a:r>
                        <a:rPr lang="cs-CZ" sz="900" noProof="0" dirty="0" smtClean="0"/>
                        <a:t> pověřených ekonomickou agendou </a:t>
                      </a:r>
                      <a:endParaRPr lang="cs-CZ" sz="900" noProof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noProof="0" dirty="0" smtClean="0"/>
                        <a:t>Zvyšující se základna kompetentních ekonomických diplomatů </a:t>
                      </a:r>
                      <a:endParaRPr lang="cs-CZ" sz="900" noProof="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cs-CZ" sz="900" noProof="0" smtClean="0"/>
                        <a:t>7.</a:t>
                      </a:r>
                      <a:endParaRPr lang="cs-CZ" sz="900" noProof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noProof="0" dirty="0" smtClean="0"/>
                        <a:t>Absence systému </a:t>
                      </a:r>
                      <a:r>
                        <a:rPr lang="cs-CZ" sz="900" noProof="0" smtClean="0"/>
                        <a:t>hodnocení způsobující </a:t>
                      </a:r>
                      <a:r>
                        <a:rPr lang="cs-CZ" sz="900" noProof="0" dirty="0" smtClean="0"/>
                        <a:t>nedostatky v řízení </a:t>
                      </a:r>
                      <a:endParaRPr lang="cs-CZ" sz="900" noProof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noProof="0" dirty="0" smtClean="0"/>
                        <a:t>Nastavení modelu obchodně-ekonomické činnosti </a:t>
                      </a:r>
                      <a:endParaRPr lang="cs-CZ" sz="900" noProof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noProof="0" dirty="0" smtClean="0"/>
                        <a:t>Hodnocení aktivit zastupitelských úřadů </a:t>
                      </a:r>
                      <a:endParaRPr lang="cs-CZ" sz="900" noProof="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52" name="AutoShape 13"/>
          <p:cNvSpPr>
            <a:spLocks/>
          </p:cNvSpPr>
          <p:nvPr/>
        </p:nvSpPr>
        <p:spPr bwMode="auto">
          <a:xfrm rot="5400000">
            <a:off x="3379489" y="1297988"/>
            <a:ext cx="296792" cy="3600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600"/>
                </a:moveTo>
                <a:cubicBezTo>
                  <a:pt x="969" y="21600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600" y="18480"/>
                  <a:pt x="21600" y="19171"/>
                </a:cubicBezTo>
                <a:cubicBezTo>
                  <a:pt x="21600" y="19815"/>
                  <a:pt x="21467" y="20375"/>
                  <a:pt x="21203" y="20870"/>
                </a:cubicBezTo>
                <a:cubicBezTo>
                  <a:pt x="20942" y="21359"/>
                  <a:pt x="20627" y="21600"/>
                  <a:pt x="20263" y="21600"/>
                </a:cubicBezTo>
                <a:lnTo>
                  <a:pt x="1336" y="216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457200">
              <a:defRPr/>
            </a:pPr>
            <a:endParaRPr lang="cs-CZ" sz="3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3" name="AutoShape 13"/>
          <p:cNvSpPr>
            <a:spLocks/>
          </p:cNvSpPr>
          <p:nvPr/>
        </p:nvSpPr>
        <p:spPr bwMode="auto">
          <a:xfrm rot="5400000">
            <a:off x="6187801" y="1297988"/>
            <a:ext cx="296792" cy="3600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600"/>
                </a:moveTo>
                <a:cubicBezTo>
                  <a:pt x="969" y="21600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600" y="18480"/>
                  <a:pt x="21600" y="19171"/>
                </a:cubicBezTo>
                <a:cubicBezTo>
                  <a:pt x="21600" y="19815"/>
                  <a:pt x="21467" y="20375"/>
                  <a:pt x="21203" y="20870"/>
                </a:cubicBezTo>
                <a:cubicBezTo>
                  <a:pt x="20942" y="21359"/>
                  <a:pt x="20627" y="21600"/>
                  <a:pt x="20263" y="21600"/>
                </a:cubicBezTo>
                <a:lnTo>
                  <a:pt x="1336" y="216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457200">
              <a:defRPr/>
            </a:pPr>
            <a:endParaRPr lang="cs-CZ" sz="3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60" y="18986"/>
            <a:ext cx="2483768" cy="6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112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AutoShape 1"/>
          <p:cNvSpPr>
            <a:spLocks/>
          </p:cNvSpPr>
          <p:nvPr/>
        </p:nvSpPr>
        <p:spPr bwMode="auto">
          <a:xfrm>
            <a:off x="8293303" y="198836"/>
            <a:ext cx="169069" cy="1678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8E824869-DF8F-364C-AAEB-D0CA87C1F6EE}" type="slidenum">
              <a:rPr lang="cs-CZ" sz="800" b="1" smtClean="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>
                <a:defRPr/>
              </a:pPr>
              <a:t>13</a:t>
            </a:fld>
            <a:endParaRPr lang="cs-CZ">
              <a:cs typeface="Helvetica Light" charset="0"/>
            </a:endParaRPr>
          </a:p>
        </p:txBody>
      </p:sp>
      <p:sp>
        <p:nvSpPr>
          <p:cNvPr id="53252" name="AutoShape 4"/>
          <p:cNvSpPr>
            <a:spLocks/>
          </p:cNvSpPr>
          <p:nvPr/>
        </p:nvSpPr>
        <p:spPr bwMode="auto">
          <a:xfrm>
            <a:off x="642342" y="749500"/>
            <a:ext cx="287536" cy="2726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b"/>
          <a:lstStyle/>
          <a:p>
            <a:pPr>
              <a:lnSpc>
                <a:spcPct val="150000"/>
              </a:lnSpc>
              <a:defRPr/>
            </a:pPr>
            <a:r>
              <a:rPr lang="cs-CZ" sz="190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</a:t>
            </a:r>
            <a:endParaRPr lang="cs-CZ">
              <a:cs typeface="Helvetica Light" charset="0"/>
            </a:endParaRPr>
          </a:p>
        </p:txBody>
      </p:sp>
      <p:sp>
        <p:nvSpPr>
          <p:cNvPr id="53253" name="AutoShape 5"/>
          <p:cNvSpPr>
            <a:spLocks/>
          </p:cNvSpPr>
          <p:nvPr/>
        </p:nvSpPr>
        <p:spPr bwMode="auto">
          <a:xfrm>
            <a:off x="323528" y="142998"/>
            <a:ext cx="6408711" cy="48453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2400" b="1" dirty="0">
                <a:cs typeface="Lato" charset="0"/>
                <a:sym typeface="Lato" charset="0"/>
              </a:rPr>
              <a:t>Rozvoj </a:t>
            </a:r>
            <a:r>
              <a:rPr lang="cs-CZ" sz="2400" b="1" dirty="0" smtClean="0">
                <a:cs typeface="Lato" charset="0"/>
                <a:sym typeface="Lato" charset="0"/>
              </a:rPr>
              <a:t>a kvalita služeb Jednotné zahraniční sítě</a:t>
            </a:r>
            <a:endParaRPr lang="cs-CZ" sz="2400" b="1" dirty="0">
              <a:cs typeface="Lato" charset="0"/>
              <a:sym typeface="Lato" charset="0"/>
            </a:endParaRPr>
          </a:p>
        </p:txBody>
      </p:sp>
      <p:sp>
        <p:nvSpPr>
          <p:cNvPr id="53254" name="AutoShape 6"/>
          <p:cNvSpPr>
            <a:spLocks/>
          </p:cNvSpPr>
          <p:nvPr/>
        </p:nvSpPr>
        <p:spPr bwMode="auto">
          <a:xfrm>
            <a:off x="323529" y="778697"/>
            <a:ext cx="7144941" cy="114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200" dirty="0">
                <a:latin typeface="Lato" charset="0"/>
                <a:cs typeface="Lato" charset="0"/>
                <a:sym typeface="Lato" charset="0"/>
              </a:rPr>
              <a:t>Zvyšujeme kvalitu poskytovaných služeb</a:t>
            </a:r>
            <a:endParaRPr lang="cs-CZ" sz="3600" dirty="0">
              <a:cs typeface="Helvetica Light" charset="0"/>
            </a:endParaRP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flipV="1">
            <a:off x="179512" y="1131590"/>
            <a:ext cx="8568952" cy="0"/>
          </a:xfrm>
          <a:prstGeom prst="line">
            <a:avLst/>
          </a:prstGeom>
          <a:noFill/>
          <a:ln w="25400" cap="flat" cmpd="sng">
            <a:solidFill>
              <a:srgbClr val="9A9A9A"/>
            </a:solidFill>
            <a:prstDash val="sysDot"/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cs typeface="Helvetica Light" charset="0"/>
            </a:endParaRPr>
          </a:p>
        </p:txBody>
      </p:sp>
      <p:sp>
        <p:nvSpPr>
          <p:cNvPr id="53260" name="AutoShape 12"/>
          <p:cNvSpPr>
            <a:spLocks/>
          </p:cNvSpPr>
          <p:nvPr/>
        </p:nvSpPr>
        <p:spPr bwMode="auto">
          <a:xfrm>
            <a:off x="766167" y="1859742"/>
            <a:ext cx="211336" cy="2012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b"/>
          <a:lstStyle/>
          <a:p>
            <a:pPr>
              <a:lnSpc>
                <a:spcPct val="150000"/>
              </a:lnSpc>
              <a:defRPr/>
            </a:pPr>
            <a:r>
              <a:rPr lang="cs-CZ" sz="1300" dirty="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</a:t>
            </a:r>
            <a:endParaRPr lang="cs-CZ" dirty="0">
              <a:cs typeface="Helvetica Light" charset="0"/>
            </a:endParaRPr>
          </a:p>
        </p:txBody>
      </p:sp>
      <p:sp>
        <p:nvSpPr>
          <p:cNvPr id="53261" name="AutoShape 13"/>
          <p:cNvSpPr>
            <a:spLocks/>
          </p:cNvSpPr>
          <p:nvPr/>
        </p:nvSpPr>
        <p:spPr bwMode="auto">
          <a:xfrm>
            <a:off x="684720" y="1329611"/>
            <a:ext cx="540694" cy="645318"/>
          </a:xfrm>
          <a:prstGeom prst="roundRect">
            <a:avLst>
              <a:gd name="adj" fmla="val 20667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53263" name="AutoShape 15"/>
          <p:cNvSpPr>
            <a:spLocks/>
          </p:cNvSpPr>
          <p:nvPr/>
        </p:nvSpPr>
        <p:spPr bwMode="auto">
          <a:xfrm>
            <a:off x="1330336" y="1275606"/>
            <a:ext cx="4529733" cy="142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6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Jednotný katalog služeb státu v zahraničí</a:t>
            </a:r>
            <a:endParaRPr lang="cs-CZ" sz="1600" b="1" dirty="0">
              <a:solidFill>
                <a:srgbClr val="2666BD"/>
              </a:solidFill>
              <a:latin typeface="Lato" charset="0"/>
              <a:cs typeface="Lato" charset="0"/>
              <a:sym typeface="Lato" charset="0"/>
            </a:endParaRPr>
          </a:p>
        </p:txBody>
      </p:sp>
      <p:sp>
        <p:nvSpPr>
          <p:cNvPr id="53264" name="AutoShape 16"/>
          <p:cNvSpPr>
            <a:spLocks/>
          </p:cNvSpPr>
          <p:nvPr/>
        </p:nvSpPr>
        <p:spPr bwMode="auto">
          <a:xfrm>
            <a:off x="1385551" y="1514160"/>
            <a:ext cx="6907749" cy="4607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>
                <a:latin typeface="Lato" charset="0"/>
                <a:cs typeface="Lato" charset="0"/>
                <a:sym typeface="Lato" charset="0"/>
              </a:rPr>
              <a:t>společná nabídka služeb kanceláří </a:t>
            </a:r>
            <a:r>
              <a:rPr lang="cs-CZ" sz="1200" dirty="0" err="1">
                <a:latin typeface="Lato" charset="0"/>
                <a:cs typeface="Lato" charset="0"/>
                <a:sym typeface="Lato" charset="0"/>
              </a:rPr>
              <a:t>CzechTrade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 a zastupitelských 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úřadů a společné 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plánování 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systém srozumitelný pro 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exportéry - vymezení kompetencí a odstranění duplicit mezi ZÚ MZV a ZK CT (B2B/B2G/G2G)</a:t>
            </a: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200" dirty="0" smtClean="0">
              <a:latin typeface="Lato" charset="0"/>
              <a:cs typeface="Lato" charset="0"/>
              <a:sym typeface="Lato" charset="0"/>
            </a:endParaRPr>
          </a:p>
        </p:txBody>
      </p:sp>
      <p:sp>
        <p:nvSpPr>
          <p:cNvPr id="64541" name="AutoShape 8"/>
          <p:cNvSpPr>
            <a:spLocks/>
          </p:cNvSpPr>
          <p:nvPr/>
        </p:nvSpPr>
        <p:spPr bwMode="auto">
          <a:xfrm>
            <a:off x="3805242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43" name="AutoShape 9"/>
          <p:cNvSpPr>
            <a:spLocks/>
          </p:cNvSpPr>
          <p:nvPr/>
        </p:nvSpPr>
        <p:spPr bwMode="auto">
          <a:xfrm>
            <a:off x="42005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44" name="AutoShape 10"/>
          <p:cNvSpPr>
            <a:spLocks/>
          </p:cNvSpPr>
          <p:nvPr/>
        </p:nvSpPr>
        <p:spPr bwMode="auto">
          <a:xfrm>
            <a:off x="460057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45" name="AutoShape 11"/>
          <p:cNvSpPr>
            <a:spLocks/>
          </p:cNvSpPr>
          <p:nvPr/>
        </p:nvSpPr>
        <p:spPr bwMode="auto">
          <a:xfrm>
            <a:off x="50006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30" name="AutoShape 13"/>
          <p:cNvSpPr>
            <a:spLocks/>
          </p:cNvSpPr>
          <p:nvPr/>
        </p:nvSpPr>
        <p:spPr bwMode="auto">
          <a:xfrm>
            <a:off x="683530" y="2126353"/>
            <a:ext cx="563908" cy="645318"/>
          </a:xfrm>
          <a:prstGeom prst="roundRect">
            <a:avLst>
              <a:gd name="adj" fmla="val 20667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32" name="AutoShape 15"/>
          <p:cNvSpPr>
            <a:spLocks/>
          </p:cNvSpPr>
          <p:nvPr/>
        </p:nvSpPr>
        <p:spPr bwMode="auto">
          <a:xfrm>
            <a:off x="1384659" y="2085697"/>
            <a:ext cx="4298159" cy="195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6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Klientské centrum pro export </a:t>
            </a:r>
            <a:endParaRPr lang="cs-CZ" sz="2800" dirty="0">
              <a:solidFill>
                <a:srgbClr val="2666BD"/>
              </a:solidFill>
              <a:cs typeface="Helvetica Light" charset="0"/>
            </a:endParaRPr>
          </a:p>
        </p:txBody>
      </p:sp>
      <p:sp>
        <p:nvSpPr>
          <p:cNvPr id="33" name="AutoShape 16"/>
          <p:cNvSpPr>
            <a:spLocks/>
          </p:cNvSpPr>
          <p:nvPr/>
        </p:nvSpPr>
        <p:spPr bwMode="auto">
          <a:xfrm>
            <a:off x="1410832" y="2299210"/>
            <a:ext cx="7337632" cy="4607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4 dny v týdnu k dispozici pracovníci MZV, 1x měsíčně konzultace náměstků MZV a MPO</a:t>
            </a: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320 poskytnutých služeb od 1.10.2014 a počet případů narůstá</a:t>
            </a: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>
                <a:latin typeface="Lato" charset="0"/>
                <a:cs typeface="Lato" charset="0"/>
                <a:sym typeface="Lato" charset="0"/>
              </a:rPr>
              <a:t>v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elmi dobré hodnocení oslovených firem – hodnoceno „A“</a:t>
            </a:r>
            <a:endParaRPr lang="cs-CZ" sz="1200" dirty="0">
              <a:latin typeface="Lato" charset="0"/>
              <a:cs typeface="Lato" charset="0"/>
              <a:sym typeface="Lato" charset="0"/>
            </a:endParaRPr>
          </a:p>
        </p:txBody>
      </p:sp>
      <p:sp>
        <p:nvSpPr>
          <p:cNvPr id="34" name="AutoShape 13"/>
          <p:cNvSpPr>
            <a:spLocks/>
          </p:cNvSpPr>
          <p:nvPr/>
        </p:nvSpPr>
        <p:spPr bwMode="auto">
          <a:xfrm>
            <a:off x="700800" y="3924653"/>
            <a:ext cx="590397" cy="645318"/>
          </a:xfrm>
          <a:prstGeom prst="roundRect">
            <a:avLst>
              <a:gd name="adj" fmla="val 20667"/>
            </a:avLst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36" name="AutoShape 15"/>
          <p:cNvSpPr>
            <a:spLocks/>
          </p:cNvSpPr>
          <p:nvPr/>
        </p:nvSpPr>
        <p:spPr bwMode="auto">
          <a:xfrm>
            <a:off x="1446569" y="3924654"/>
            <a:ext cx="3739264" cy="18454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6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Kvalita a udržitelnost služeb</a:t>
            </a:r>
            <a:endParaRPr lang="cs-CZ" sz="1600" b="1" dirty="0">
              <a:solidFill>
                <a:srgbClr val="2666BD"/>
              </a:solidFill>
              <a:latin typeface="Lato" charset="0"/>
              <a:cs typeface="Lato" charset="0"/>
              <a:sym typeface="Lato" charset="0"/>
            </a:endParaRPr>
          </a:p>
        </p:txBody>
      </p:sp>
      <p:sp>
        <p:nvSpPr>
          <p:cNvPr id="37" name="AutoShape 16"/>
          <p:cNvSpPr>
            <a:spLocks/>
          </p:cNvSpPr>
          <p:nvPr/>
        </p:nvSpPr>
        <p:spPr bwMode="auto">
          <a:xfrm>
            <a:off x="1451333" y="4109202"/>
            <a:ext cx="6818749" cy="4607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formalizace procesů (sjednání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, zadávání 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a postupů 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realizace hlavních typů 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služeb) a standardizace výstupů a jejich evidence v </a:t>
            </a:r>
            <a:r>
              <a:rPr lang="cs-CZ" sz="1200" dirty="0" err="1" smtClean="0">
                <a:latin typeface="Lato" charset="0"/>
                <a:cs typeface="Lato" charset="0"/>
                <a:sym typeface="Lato" charset="0"/>
              </a:rPr>
              <a:t>Sinpro</a:t>
            </a:r>
            <a:endParaRPr lang="cs-CZ" sz="1200" dirty="0">
              <a:latin typeface="Lato" charset="0"/>
              <a:cs typeface="Lato" charset="0"/>
              <a:sym typeface="Lato" charset="0"/>
            </a:endParaRP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200" dirty="0">
              <a:latin typeface="Lato" charset="0"/>
              <a:cs typeface="Lato" charset="0"/>
              <a:sym typeface="Lato" charset="0"/>
            </a:endParaRPr>
          </a:p>
        </p:txBody>
      </p:sp>
      <p:sp>
        <p:nvSpPr>
          <p:cNvPr id="38" name="AutoShape 13"/>
          <p:cNvSpPr>
            <a:spLocks/>
          </p:cNvSpPr>
          <p:nvPr/>
        </p:nvSpPr>
        <p:spPr bwMode="auto">
          <a:xfrm>
            <a:off x="700797" y="2961225"/>
            <a:ext cx="570456" cy="645318"/>
          </a:xfrm>
          <a:prstGeom prst="roundRect">
            <a:avLst>
              <a:gd name="adj" fmla="val 20667"/>
            </a:avLst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40" name="AutoShape 15"/>
          <p:cNvSpPr>
            <a:spLocks/>
          </p:cNvSpPr>
          <p:nvPr/>
        </p:nvSpPr>
        <p:spPr bwMode="auto">
          <a:xfrm>
            <a:off x="1417101" y="2895786"/>
            <a:ext cx="7475379" cy="17340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600" b="1" dirty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Rozvoj kapacit v </a:t>
            </a:r>
            <a:r>
              <a:rPr lang="cs-CZ" sz="16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zázemí – transformace Odboru ekonomické diplomacie</a:t>
            </a:r>
            <a:endParaRPr lang="cs-CZ" sz="1600" b="1" dirty="0">
              <a:solidFill>
                <a:srgbClr val="2666BD"/>
              </a:solidFill>
              <a:latin typeface="Lato" charset="0"/>
              <a:cs typeface="Lato" charset="0"/>
              <a:sym typeface="Lato" charset="0"/>
            </a:endParaRPr>
          </a:p>
        </p:txBody>
      </p:sp>
      <p:sp>
        <p:nvSpPr>
          <p:cNvPr id="41" name="AutoShape 16"/>
          <p:cNvSpPr>
            <a:spLocks/>
          </p:cNvSpPr>
          <p:nvPr/>
        </p:nvSpPr>
        <p:spPr bwMode="auto">
          <a:xfrm>
            <a:off x="1451334" y="3134629"/>
            <a:ext cx="7441146" cy="4607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obsluha 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největších českých exportů s převažujícími B2G požadavky</a:t>
            </a: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>
                <a:latin typeface="Lato" charset="0"/>
                <a:cs typeface="Lato" charset="0"/>
                <a:sym typeface="Lato" charset="0"/>
              </a:rPr>
              <a:t>řízení kvality výstupů služeb, průběžný monitoring výstupů </a:t>
            </a:r>
            <a:endParaRPr lang="cs-CZ" sz="1200" dirty="0" smtClean="0">
              <a:latin typeface="Lato" charset="0"/>
              <a:cs typeface="Lato" charset="0"/>
              <a:sym typeface="Lato" charset="0"/>
            </a:endParaRP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 smtClean="0">
                <a:latin typeface="Lato" charset="0"/>
                <a:cs typeface="Lato" charset="0"/>
              </a:rPr>
              <a:t>realizace </a:t>
            </a:r>
            <a:r>
              <a:rPr lang="cs-CZ" sz="1200" dirty="0">
                <a:latin typeface="Lato" charset="0"/>
                <a:cs typeface="Lato" charset="0"/>
              </a:rPr>
              <a:t>klientských akcí v ČR (např. exportní semináře), oborových misí a projektů </a:t>
            </a:r>
            <a:r>
              <a:rPr lang="cs-CZ" sz="1200" dirty="0" err="1">
                <a:latin typeface="Lato" charset="0"/>
                <a:cs typeface="Lato" charset="0"/>
              </a:rPr>
              <a:t>ek</a:t>
            </a:r>
            <a:r>
              <a:rPr lang="cs-CZ" sz="1200" dirty="0">
                <a:latin typeface="Lato" charset="0"/>
                <a:cs typeface="Lato" charset="0"/>
              </a:rPr>
              <a:t>. diplomacie</a:t>
            </a:r>
            <a:endParaRPr lang="cs-CZ" sz="1200" dirty="0">
              <a:latin typeface="Lato" charset="0"/>
              <a:cs typeface="Lato" charset="0"/>
              <a:sym typeface="Lato" charset="0"/>
            </a:endParaRPr>
          </a:p>
        </p:txBody>
      </p:sp>
      <p:sp>
        <p:nvSpPr>
          <p:cNvPr id="42" name="AutoShape 22"/>
          <p:cNvSpPr>
            <a:spLocks/>
          </p:cNvSpPr>
          <p:nvPr/>
        </p:nvSpPr>
        <p:spPr bwMode="auto">
          <a:xfrm>
            <a:off x="778716" y="1514158"/>
            <a:ext cx="337614" cy="2801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144018">
              <a:defRPr/>
            </a:pPr>
            <a:endParaRPr lang="cs-CZ" sz="900">
              <a:solidFill>
                <a:srgbClr val="44CEB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6" name="AutoShape 22"/>
          <p:cNvSpPr>
            <a:spLocks/>
          </p:cNvSpPr>
          <p:nvPr/>
        </p:nvSpPr>
        <p:spPr bwMode="auto">
          <a:xfrm>
            <a:off x="786260" y="2299210"/>
            <a:ext cx="337614" cy="2801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144018">
              <a:defRPr/>
            </a:pPr>
            <a:endParaRPr lang="cs-CZ" sz="900">
              <a:solidFill>
                <a:srgbClr val="44CEB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9" name="AutoShape 14"/>
          <p:cNvSpPr>
            <a:spLocks/>
          </p:cNvSpPr>
          <p:nvPr/>
        </p:nvSpPr>
        <p:spPr bwMode="auto">
          <a:xfrm>
            <a:off x="815975" y="4109200"/>
            <a:ext cx="360040" cy="270030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599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342900">
              <a:defRPr/>
            </a:pPr>
            <a:endParaRPr lang="cs-CZ" sz="2200" kern="1200">
              <a:solidFill>
                <a:srgbClr val="44CEB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1" name="AutoShape 14"/>
          <p:cNvSpPr>
            <a:spLocks/>
          </p:cNvSpPr>
          <p:nvPr/>
        </p:nvSpPr>
        <p:spPr bwMode="auto">
          <a:xfrm>
            <a:off x="806005" y="3155893"/>
            <a:ext cx="360040" cy="270030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599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342900">
              <a:defRPr/>
            </a:pPr>
            <a:endParaRPr lang="cs-CZ" sz="2200" kern="1200">
              <a:solidFill>
                <a:srgbClr val="44CEB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29" name="Obrázek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60" y="18986"/>
            <a:ext cx="2483768" cy="6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962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AutoShape 1"/>
          <p:cNvSpPr>
            <a:spLocks/>
          </p:cNvSpPr>
          <p:nvPr/>
        </p:nvSpPr>
        <p:spPr bwMode="auto">
          <a:xfrm>
            <a:off x="8293303" y="198836"/>
            <a:ext cx="169069" cy="1678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F3C2E859-5CFD-6543-A1F4-0FBC70037628}" type="slidenum">
              <a:rPr lang="cs-CZ" sz="800" b="1" smtClean="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>
                <a:defRPr/>
              </a:pPr>
              <a:t>14</a:t>
            </a:fld>
            <a:endParaRPr lang="cs-CZ">
              <a:cs typeface="Helvetica Light" charset="0"/>
            </a:endParaRPr>
          </a:p>
        </p:txBody>
      </p:sp>
      <p:sp>
        <p:nvSpPr>
          <p:cNvPr id="76803" name="AutoShape 3"/>
          <p:cNvSpPr>
            <a:spLocks/>
          </p:cNvSpPr>
          <p:nvPr/>
        </p:nvSpPr>
        <p:spPr bwMode="auto">
          <a:xfrm>
            <a:off x="695920" y="749500"/>
            <a:ext cx="180380" cy="2726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b"/>
          <a:lstStyle/>
          <a:p>
            <a:pPr>
              <a:lnSpc>
                <a:spcPct val="150000"/>
              </a:lnSpc>
              <a:defRPr/>
            </a:pPr>
            <a:r>
              <a:rPr lang="cs-CZ" sz="190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</a:t>
            </a:r>
            <a:endParaRPr lang="cs-CZ">
              <a:cs typeface="Helvetica Light" charset="0"/>
            </a:endParaRPr>
          </a:p>
        </p:txBody>
      </p:sp>
      <p:sp>
        <p:nvSpPr>
          <p:cNvPr id="76804" name="AutoShape 4"/>
          <p:cNvSpPr>
            <a:spLocks/>
          </p:cNvSpPr>
          <p:nvPr/>
        </p:nvSpPr>
        <p:spPr bwMode="auto">
          <a:xfrm>
            <a:off x="487286" y="211863"/>
            <a:ext cx="7144941" cy="22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2400" b="1" dirty="0" smtClean="0">
                <a:cs typeface="Lato" charset="0"/>
                <a:sym typeface="Lato" charset="0"/>
              </a:rPr>
              <a:t>Nově otevřené úřady v zahraničí </a:t>
            </a:r>
            <a:endParaRPr lang="cs-CZ" sz="2800" dirty="0">
              <a:cs typeface="Helvetica Light" charset="0"/>
            </a:endParaRPr>
          </a:p>
        </p:txBody>
      </p:sp>
      <p:sp>
        <p:nvSpPr>
          <p:cNvPr id="76805" name="AutoShape 5"/>
          <p:cNvSpPr>
            <a:spLocks/>
          </p:cNvSpPr>
          <p:nvPr/>
        </p:nvSpPr>
        <p:spPr bwMode="auto">
          <a:xfrm>
            <a:off x="487733" y="723277"/>
            <a:ext cx="7144941" cy="114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Nově otevřené úřady pověřené výkonem ekonomické agendy</a:t>
            </a:r>
            <a:endParaRPr lang="cs-CZ" sz="3600" dirty="0">
              <a:cs typeface="Helvetica Light" charset="0"/>
            </a:endParaRPr>
          </a:p>
        </p:txBody>
      </p:sp>
      <p:sp>
        <p:nvSpPr>
          <p:cNvPr id="76806" name="Line 6"/>
          <p:cNvSpPr>
            <a:spLocks noChangeShapeType="1"/>
          </p:cNvSpPr>
          <p:nvPr/>
        </p:nvSpPr>
        <p:spPr bwMode="auto">
          <a:xfrm flipV="1">
            <a:off x="179512" y="1059582"/>
            <a:ext cx="8568952" cy="0"/>
          </a:xfrm>
          <a:prstGeom prst="line">
            <a:avLst/>
          </a:prstGeom>
          <a:noFill/>
          <a:ln w="25400" cap="flat" cmpd="sng">
            <a:solidFill>
              <a:srgbClr val="9A9A9A"/>
            </a:solidFill>
            <a:prstDash val="sysDot"/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cs typeface="Helvetica Light" charset="0"/>
            </a:endParaRPr>
          </a:p>
        </p:txBody>
      </p:sp>
      <p:grpSp>
        <p:nvGrpSpPr>
          <p:cNvPr id="76812" name="Group 12"/>
          <p:cNvGrpSpPr>
            <a:grpSpLocks/>
          </p:cNvGrpSpPr>
          <p:nvPr/>
        </p:nvGrpSpPr>
        <p:grpSpPr bwMode="auto">
          <a:xfrm>
            <a:off x="455586" y="1634961"/>
            <a:ext cx="5806083" cy="2556514"/>
            <a:chOff x="0" y="-1"/>
            <a:chExt cx="15483838" cy="7537596"/>
          </a:xfrm>
        </p:grpSpPr>
        <p:grpSp>
          <p:nvGrpSpPr>
            <p:cNvPr id="88089" name="Group 13"/>
            <p:cNvGrpSpPr>
              <a:grpSpLocks/>
            </p:cNvGrpSpPr>
            <p:nvPr/>
          </p:nvGrpSpPr>
          <p:grpSpPr bwMode="auto">
            <a:xfrm>
              <a:off x="12151052" y="5679690"/>
              <a:ext cx="2816992" cy="1857905"/>
              <a:chOff x="0" y="-1"/>
              <a:chExt cx="2816993" cy="1857905"/>
            </a:xfrm>
          </p:grpSpPr>
          <p:sp>
            <p:nvSpPr>
              <p:cNvPr id="76814" name="AutoShape 14"/>
              <p:cNvSpPr>
                <a:spLocks/>
              </p:cNvSpPr>
              <p:nvPr/>
            </p:nvSpPr>
            <p:spPr bwMode="auto">
              <a:xfrm>
                <a:off x="1208581" y="493"/>
                <a:ext cx="388962" cy="31591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194" y="16576"/>
                    </a:moveTo>
                    <a:cubicBezTo>
                      <a:pt x="4194" y="16325"/>
                      <a:pt x="4403" y="15823"/>
                      <a:pt x="4823" y="15823"/>
                    </a:cubicBezTo>
                    <a:cubicBezTo>
                      <a:pt x="5033" y="15823"/>
                      <a:pt x="5242" y="15320"/>
                      <a:pt x="5452" y="15069"/>
                    </a:cubicBezTo>
                    <a:cubicBezTo>
                      <a:pt x="5452" y="14567"/>
                      <a:pt x="5662" y="14316"/>
                      <a:pt x="6081" y="13813"/>
                    </a:cubicBezTo>
                    <a:cubicBezTo>
                      <a:pt x="6291" y="13562"/>
                      <a:pt x="6710" y="13311"/>
                      <a:pt x="7339" y="13311"/>
                    </a:cubicBezTo>
                    <a:cubicBezTo>
                      <a:pt x="8598" y="13311"/>
                      <a:pt x="10485" y="14065"/>
                      <a:pt x="11533" y="15069"/>
                    </a:cubicBezTo>
                    <a:cubicBezTo>
                      <a:pt x="12163" y="15823"/>
                      <a:pt x="12792" y="16576"/>
                      <a:pt x="13421" y="17581"/>
                    </a:cubicBezTo>
                    <a:cubicBezTo>
                      <a:pt x="14469" y="19088"/>
                      <a:pt x="15518" y="20846"/>
                      <a:pt x="16357" y="20595"/>
                    </a:cubicBezTo>
                    <a:cubicBezTo>
                      <a:pt x="16566" y="20595"/>
                      <a:pt x="16776" y="20595"/>
                      <a:pt x="16986" y="20595"/>
                    </a:cubicBezTo>
                    <a:cubicBezTo>
                      <a:pt x="17825" y="20595"/>
                      <a:pt x="18664" y="20846"/>
                      <a:pt x="19293" y="21097"/>
                    </a:cubicBezTo>
                    <a:cubicBezTo>
                      <a:pt x="20132" y="21348"/>
                      <a:pt x="20761" y="21599"/>
                      <a:pt x="21390" y="21599"/>
                    </a:cubicBezTo>
                    <a:cubicBezTo>
                      <a:pt x="21390" y="21599"/>
                      <a:pt x="21390" y="21599"/>
                      <a:pt x="21390" y="21599"/>
                    </a:cubicBezTo>
                    <a:cubicBezTo>
                      <a:pt x="21600" y="21599"/>
                      <a:pt x="21600" y="21599"/>
                      <a:pt x="21600" y="21599"/>
                    </a:cubicBezTo>
                    <a:cubicBezTo>
                      <a:pt x="21600" y="21348"/>
                      <a:pt x="21180" y="21097"/>
                      <a:pt x="20970" y="20846"/>
                    </a:cubicBezTo>
                    <a:cubicBezTo>
                      <a:pt x="20970" y="20846"/>
                      <a:pt x="18873" y="19841"/>
                      <a:pt x="18873" y="18586"/>
                    </a:cubicBezTo>
                    <a:cubicBezTo>
                      <a:pt x="18873" y="18334"/>
                      <a:pt x="18454" y="18334"/>
                      <a:pt x="18244" y="18334"/>
                    </a:cubicBezTo>
                    <a:cubicBezTo>
                      <a:pt x="17825" y="18083"/>
                      <a:pt x="17196" y="17832"/>
                      <a:pt x="16776" y="17581"/>
                    </a:cubicBezTo>
                    <a:cubicBezTo>
                      <a:pt x="16147" y="17079"/>
                      <a:pt x="15937" y="16074"/>
                      <a:pt x="15728" y="15320"/>
                    </a:cubicBezTo>
                    <a:cubicBezTo>
                      <a:pt x="15728" y="14567"/>
                      <a:pt x="15518" y="14065"/>
                      <a:pt x="15099" y="13813"/>
                    </a:cubicBezTo>
                    <a:cubicBezTo>
                      <a:pt x="14260" y="13311"/>
                      <a:pt x="13631" y="12306"/>
                      <a:pt x="13631" y="11302"/>
                    </a:cubicBezTo>
                    <a:cubicBezTo>
                      <a:pt x="13840" y="11051"/>
                      <a:pt x="13840" y="10548"/>
                      <a:pt x="14679" y="10548"/>
                    </a:cubicBezTo>
                    <a:cubicBezTo>
                      <a:pt x="14889" y="10548"/>
                      <a:pt x="14889" y="10548"/>
                      <a:pt x="14889" y="10548"/>
                    </a:cubicBezTo>
                    <a:cubicBezTo>
                      <a:pt x="15308" y="10548"/>
                      <a:pt x="15518" y="10548"/>
                      <a:pt x="15518" y="10297"/>
                    </a:cubicBezTo>
                    <a:cubicBezTo>
                      <a:pt x="15518" y="10297"/>
                      <a:pt x="15518" y="10046"/>
                      <a:pt x="14889" y="9544"/>
                    </a:cubicBezTo>
                    <a:cubicBezTo>
                      <a:pt x="14679" y="9293"/>
                      <a:pt x="13840" y="8790"/>
                      <a:pt x="13001" y="8539"/>
                    </a:cubicBezTo>
                    <a:cubicBezTo>
                      <a:pt x="11743" y="8037"/>
                      <a:pt x="10275" y="7534"/>
                      <a:pt x="10066" y="6027"/>
                    </a:cubicBezTo>
                    <a:cubicBezTo>
                      <a:pt x="10066" y="5023"/>
                      <a:pt x="4403" y="1255"/>
                      <a:pt x="1258" y="502"/>
                    </a:cubicBezTo>
                    <a:cubicBezTo>
                      <a:pt x="838" y="251"/>
                      <a:pt x="419" y="251"/>
                      <a:pt x="0" y="0"/>
                    </a:cubicBezTo>
                    <a:cubicBezTo>
                      <a:pt x="0" y="17079"/>
                      <a:pt x="0" y="17079"/>
                      <a:pt x="0" y="17079"/>
                    </a:cubicBezTo>
                    <a:cubicBezTo>
                      <a:pt x="629" y="17330"/>
                      <a:pt x="1258" y="17581"/>
                      <a:pt x="2097" y="17832"/>
                    </a:cubicBezTo>
                    <a:cubicBezTo>
                      <a:pt x="3774" y="17832"/>
                      <a:pt x="3984" y="17079"/>
                      <a:pt x="4194" y="16576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15" name="AutoShape 15"/>
              <p:cNvSpPr>
                <a:spLocks/>
              </p:cNvSpPr>
              <p:nvPr/>
            </p:nvSpPr>
            <p:spPr bwMode="auto">
              <a:xfrm>
                <a:off x="420" y="335462"/>
                <a:ext cx="1733656" cy="1263674"/>
              </a:xfrm>
              <a:custGeom>
                <a:avLst/>
                <a:gdLst>
                  <a:gd name="T0" fmla="+- 0 10843 86"/>
                  <a:gd name="T1" fmla="*/ T0 w 21514"/>
                  <a:gd name="T2" fmla="*/ 10800 h 21600"/>
                  <a:gd name="T3" fmla="+- 0 10843 86"/>
                  <a:gd name="T4" fmla="*/ T3 w 21514"/>
                  <a:gd name="T5" fmla="*/ 10800 h 21600"/>
                  <a:gd name="T6" fmla="+- 0 10843 86"/>
                  <a:gd name="T7" fmla="*/ T6 w 21514"/>
                  <a:gd name="T8" fmla="*/ 10800 h 21600"/>
                  <a:gd name="T9" fmla="+- 0 10843 86"/>
                  <a:gd name="T10" fmla="*/ T9 w 21514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14" h="21600">
                    <a:moveTo>
                      <a:pt x="21514" y="12694"/>
                    </a:moveTo>
                    <a:cubicBezTo>
                      <a:pt x="21514" y="12694"/>
                      <a:pt x="21466" y="12505"/>
                      <a:pt x="21466" y="12442"/>
                    </a:cubicBezTo>
                    <a:cubicBezTo>
                      <a:pt x="21419" y="12442"/>
                      <a:pt x="21419" y="12442"/>
                      <a:pt x="21419" y="12442"/>
                    </a:cubicBezTo>
                    <a:cubicBezTo>
                      <a:pt x="21371" y="12442"/>
                      <a:pt x="21371" y="12378"/>
                      <a:pt x="21324" y="12378"/>
                    </a:cubicBezTo>
                    <a:cubicBezTo>
                      <a:pt x="21229" y="12189"/>
                      <a:pt x="21277" y="11368"/>
                      <a:pt x="21324" y="11115"/>
                    </a:cubicBezTo>
                    <a:cubicBezTo>
                      <a:pt x="21277" y="11115"/>
                      <a:pt x="21229" y="11115"/>
                      <a:pt x="21229" y="11115"/>
                    </a:cubicBezTo>
                    <a:cubicBezTo>
                      <a:pt x="20992" y="11115"/>
                      <a:pt x="20898" y="10610"/>
                      <a:pt x="20850" y="10421"/>
                    </a:cubicBezTo>
                    <a:cubicBezTo>
                      <a:pt x="20803" y="10294"/>
                      <a:pt x="20661" y="9978"/>
                      <a:pt x="20566" y="9978"/>
                    </a:cubicBezTo>
                    <a:cubicBezTo>
                      <a:pt x="20519" y="9978"/>
                      <a:pt x="20519" y="10042"/>
                      <a:pt x="20471" y="10042"/>
                    </a:cubicBezTo>
                    <a:cubicBezTo>
                      <a:pt x="20329" y="10042"/>
                      <a:pt x="20282" y="9852"/>
                      <a:pt x="20282" y="9726"/>
                    </a:cubicBezTo>
                    <a:cubicBezTo>
                      <a:pt x="20282" y="9726"/>
                      <a:pt x="20282" y="9663"/>
                      <a:pt x="20282" y="9663"/>
                    </a:cubicBezTo>
                    <a:cubicBezTo>
                      <a:pt x="20235" y="9663"/>
                      <a:pt x="20235" y="9663"/>
                      <a:pt x="20235" y="9663"/>
                    </a:cubicBezTo>
                    <a:cubicBezTo>
                      <a:pt x="20140" y="9663"/>
                      <a:pt x="20092" y="9663"/>
                      <a:pt x="20045" y="9600"/>
                    </a:cubicBezTo>
                    <a:cubicBezTo>
                      <a:pt x="19950" y="9410"/>
                      <a:pt x="19950" y="8968"/>
                      <a:pt x="19950" y="8778"/>
                    </a:cubicBezTo>
                    <a:cubicBezTo>
                      <a:pt x="19950" y="8778"/>
                      <a:pt x="19950" y="8778"/>
                      <a:pt x="19950" y="8715"/>
                    </a:cubicBezTo>
                    <a:cubicBezTo>
                      <a:pt x="19950" y="8715"/>
                      <a:pt x="19950" y="8715"/>
                      <a:pt x="19903" y="8715"/>
                    </a:cubicBezTo>
                    <a:cubicBezTo>
                      <a:pt x="19856" y="8715"/>
                      <a:pt x="19808" y="8715"/>
                      <a:pt x="19761" y="8652"/>
                    </a:cubicBezTo>
                    <a:cubicBezTo>
                      <a:pt x="19761" y="8652"/>
                      <a:pt x="19761" y="8589"/>
                      <a:pt x="19761" y="8589"/>
                    </a:cubicBezTo>
                    <a:cubicBezTo>
                      <a:pt x="19761" y="8589"/>
                      <a:pt x="19714" y="8652"/>
                      <a:pt x="19666" y="8652"/>
                    </a:cubicBezTo>
                    <a:cubicBezTo>
                      <a:pt x="19619" y="8652"/>
                      <a:pt x="19619" y="8715"/>
                      <a:pt x="19571" y="8715"/>
                    </a:cubicBezTo>
                    <a:cubicBezTo>
                      <a:pt x="19524" y="8778"/>
                      <a:pt x="19429" y="8715"/>
                      <a:pt x="19382" y="8652"/>
                    </a:cubicBezTo>
                    <a:cubicBezTo>
                      <a:pt x="19287" y="8463"/>
                      <a:pt x="19287" y="8210"/>
                      <a:pt x="19335" y="8084"/>
                    </a:cubicBezTo>
                    <a:cubicBezTo>
                      <a:pt x="19335" y="7957"/>
                      <a:pt x="19287" y="7831"/>
                      <a:pt x="19145" y="7705"/>
                    </a:cubicBezTo>
                    <a:cubicBezTo>
                      <a:pt x="18956" y="7452"/>
                      <a:pt x="18908" y="7263"/>
                      <a:pt x="18956" y="7073"/>
                    </a:cubicBezTo>
                    <a:cubicBezTo>
                      <a:pt x="18861" y="6884"/>
                      <a:pt x="18008" y="6315"/>
                      <a:pt x="17771" y="6252"/>
                    </a:cubicBezTo>
                    <a:cubicBezTo>
                      <a:pt x="17582" y="6189"/>
                      <a:pt x="17582" y="5936"/>
                      <a:pt x="17582" y="5810"/>
                    </a:cubicBezTo>
                    <a:cubicBezTo>
                      <a:pt x="17582" y="5747"/>
                      <a:pt x="17629" y="5747"/>
                      <a:pt x="17582" y="5684"/>
                    </a:cubicBezTo>
                    <a:cubicBezTo>
                      <a:pt x="17487" y="5557"/>
                      <a:pt x="17440" y="5052"/>
                      <a:pt x="17440" y="4736"/>
                    </a:cubicBezTo>
                    <a:cubicBezTo>
                      <a:pt x="17440" y="4610"/>
                      <a:pt x="17392" y="4547"/>
                      <a:pt x="17298" y="4421"/>
                    </a:cubicBezTo>
                    <a:cubicBezTo>
                      <a:pt x="17203" y="4294"/>
                      <a:pt x="17108" y="4168"/>
                      <a:pt x="17108" y="3978"/>
                    </a:cubicBezTo>
                    <a:cubicBezTo>
                      <a:pt x="17156" y="3852"/>
                      <a:pt x="17108" y="3789"/>
                      <a:pt x="17108" y="3663"/>
                    </a:cubicBezTo>
                    <a:cubicBezTo>
                      <a:pt x="17061" y="3473"/>
                      <a:pt x="17061" y="3284"/>
                      <a:pt x="17061" y="3094"/>
                    </a:cubicBezTo>
                    <a:cubicBezTo>
                      <a:pt x="17061" y="3031"/>
                      <a:pt x="17014" y="2968"/>
                      <a:pt x="16871" y="2842"/>
                    </a:cubicBezTo>
                    <a:cubicBezTo>
                      <a:pt x="16824" y="2778"/>
                      <a:pt x="16729" y="2715"/>
                      <a:pt x="16729" y="2589"/>
                    </a:cubicBezTo>
                    <a:cubicBezTo>
                      <a:pt x="16682" y="2652"/>
                      <a:pt x="16635" y="2652"/>
                      <a:pt x="16587" y="2652"/>
                    </a:cubicBezTo>
                    <a:cubicBezTo>
                      <a:pt x="16540" y="2652"/>
                      <a:pt x="16445" y="2715"/>
                      <a:pt x="16398" y="2715"/>
                    </a:cubicBezTo>
                    <a:cubicBezTo>
                      <a:pt x="16303" y="2715"/>
                      <a:pt x="16256" y="2715"/>
                      <a:pt x="16208" y="2589"/>
                    </a:cubicBezTo>
                    <a:cubicBezTo>
                      <a:pt x="16114" y="2463"/>
                      <a:pt x="16114" y="2147"/>
                      <a:pt x="16114" y="1831"/>
                    </a:cubicBezTo>
                    <a:cubicBezTo>
                      <a:pt x="16161" y="1515"/>
                      <a:pt x="16019" y="947"/>
                      <a:pt x="15924" y="821"/>
                    </a:cubicBezTo>
                    <a:cubicBezTo>
                      <a:pt x="15782" y="694"/>
                      <a:pt x="15735" y="442"/>
                      <a:pt x="15687" y="189"/>
                    </a:cubicBezTo>
                    <a:cubicBezTo>
                      <a:pt x="15687" y="126"/>
                      <a:pt x="15687" y="63"/>
                      <a:pt x="15640" y="0"/>
                    </a:cubicBezTo>
                    <a:cubicBezTo>
                      <a:pt x="15592" y="63"/>
                      <a:pt x="15450" y="252"/>
                      <a:pt x="15450" y="378"/>
                    </a:cubicBezTo>
                    <a:cubicBezTo>
                      <a:pt x="15450" y="631"/>
                      <a:pt x="15403" y="884"/>
                      <a:pt x="15308" y="1073"/>
                    </a:cubicBezTo>
                    <a:cubicBezTo>
                      <a:pt x="15261" y="1073"/>
                      <a:pt x="15308" y="1200"/>
                      <a:pt x="15308" y="1263"/>
                    </a:cubicBezTo>
                    <a:cubicBezTo>
                      <a:pt x="15308" y="1452"/>
                      <a:pt x="15356" y="1705"/>
                      <a:pt x="15213" y="1831"/>
                    </a:cubicBezTo>
                    <a:cubicBezTo>
                      <a:pt x="15166" y="1894"/>
                      <a:pt x="15166" y="2273"/>
                      <a:pt x="15213" y="2463"/>
                    </a:cubicBezTo>
                    <a:cubicBezTo>
                      <a:pt x="15213" y="2652"/>
                      <a:pt x="15213" y="2842"/>
                      <a:pt x="15213" y="3031"/>
                    </a:cubicBezTo>
                    <a:cubicBezTo>
                      <a:pt x="15213" y="3094"/>
                      <a:pt x="15213" y="3221"/>
                      <a:pt x="15166" y="3284"/>
                    </a:cubicBezTo>
                    <a:cubicBezTo>
                      <a:pt x="15166" y="3600"/>
                      <a:pt x="15166" y="3915"/>
                      <a:pt x="15024" y="4168"/>
                    </a:cubicBezTo>
                    <a:cubicBezTo>
                      <a:pt x="14977" y="4231"/>
                      <a:pt x="14977" y="4357"/>
                      <a:pt x="14929" y="4421"/>
                    </a:cubicBezTo>
                    <a:cubicBezTo>
                      <a:pt x="14835" y="4673"/>
                      <a:pt x="14740" y="4926"/>
                      <a:pt x="14550" y="5052"/>
                    </a:cubicBezTo>
                    <a:cubicBezTo>
                      <a:pt x="14314" y="5178"/>
                      <a:pt x="13982" y="5052"/>
                      <a:pt x="13840" y="4800"/>
                    </a:cubicBezTo>
                    <a:cubicBezTo>
                      <a:pt x="13792" y="4736"/>
                      <a:pt x="13745" y="4673"/>
                      <a:pt x="13745" y="4547"/>
                    </a:cubicBezTo>
                    <a:cubicBezTo>
                      <a:pt x="13745" y="4547"/>
                      <a:pt x="13745" y="4547"/>
                      <a:pt x="13745" y="4547"/>
                    </a:cubicBezTo>
                    <a:cubicBezTo>
                      <a:pt x="13698" y="4421"/>
                      <a:pt x="13508" y="4357"/>
                      <a:pt x="13366" y="4421"/>
                    </a:cubicBezTo>
                    <a:cubicBezTo>
                      <a:pt x="13224" y="4421"/>
                      <a:pt x="13129" y="4294"/>
                      <a:pt x="13035" y="4105"/>
                    </a:cubicBezTo>
                    <a:cubicBezTo>
                      <a:pt x="12940" y="4042"/>
                      <a:pt x="12892" y="3915"/>
                      <a:pt x="12798" y="3789"/>
                    </a:cubicBezTo>
                    <a:cubicBezTo>
                      <a:pt x="12703" y="3726"/>
                      <a:pt x="12608" y="3726"/>
                      <a:pt x="12514" y="3726"/>
                    </a:cubicBezTo>
                    <a:cubicBezTo>
                      <a:pt x="12371" y="3726"/>
                      <a:pt x="12277" y="3726"/>
                      <a:pt x="12229" y="3536"/>
                    </a:cubicBezTo>
                    <a:cubicBezTo>
                      <a:pt x="12135" y="3284"/>
                      <a:pt x="12087" y="3221"/>
                      <a:pt x="11945" y="3094"/>
                    </a:cubicBezTo>
                    <a:cubicBezTo>
                      <a:pt x="11898" y="3031"/>
                      <a:pt x="11898" y="3031"/>
                      <a:pt x="11898" y="3031"/>
                    </a:cubicBezTo>
                    <a:cubicBezTo>
                      <a:pt x="11803" y="2968"/>
                      <a:pt x="11756" y="2905"/>
                      <a:pt x="11756" y="2778"/>
                    </a:cubicBezTo>
                    <a:cubicBezTo>
                      <a:pt x="11756" y="2652"/>
                      <a:pt x="11803" y="2589"/>
                      <a:pt x="11898" y="2526"/>
                    </a:cubicBezTo>
                    <a:cubicBezTo>
                      <a:pt x="11945" y="2463"/>
                      <a:pt x="11945" y="2463"/>
                      <a:pt x="11945" y="2463"/>
                    </a:cubicBezTo>
                    <a:cubicBezTo>
                      <a:pt x="12040" y="2400"/>
                      <a:pt x="12087" y="2273"/>
                      <a:pt x="11945" y="2021"/>
                    </a:cubicBezTo>
                    <a:cubicBezTo>
                      <a:pt x="11945" y="2021"/>
                      <a:pt x="11898" y="1957"/>
                      <a:pt x="11945" y="1831"/>
                    </a:cubicBezTo>
                    <a:cubicBezTo>
                      <a:pt x="11945" y="1705"/>
                      <a:pt x="12040" y="1705"/>
                      <a:pt x="12135" y="1642"/>
                    </a:cubicBezTo>
                    <a:cubicBezTo>
                      <a:pt x="12182" y="1642"/>
                      <a:pt x="12277" y="1578"/>
                      <a:pt x="12324" y="1515"/>
                    </a:cubicBezTo>
                    <a:cubicBezTo>
                      <a:pt x="12419" y="1515"/>
                      <a:pt x="12419" y="1452"/>
                      <a:pt x="12419" y="1389"/>
                    </a:cubicBezTo>
                    <a:cubicBezTo>
                      <a:pt x="12419" y="1326"/>
                      <a:pt x="12371" y="1136"/>
                      <a:pt x="12514" y="1073"/>
                    </a:cubicBezTo>
                    <a:cubicBezTo>
                      <a:pt x="12561" y="1073"/>
                      <a:pt x="12561" y="1010"/>
                      <a:pt x="12561" y="1010"/>
                    </a:cubicBezTo>
                    <a:cubicBezTo>
                      <a:pt x="12561" y="1010"/>
                      <a:pt x="12514" y="947"/>
                      <a:pt x="12419" y="947"/>
                    </a:cubicBezTo>
                    <a:cubicBezTo>
                      <a:pt x="12419" y="947"/>
                      <a:pt x="12419" y="947"/>
                      <a:pt x="12419" y="947"/>
                    </a:cubicBezTo>
                    <a:cubicBezTo>
                      <a:pt x="12419" y="947"/>
                      <a:pt x="12371" y="1010"/>
                      <a:pt x="12371" y="1010"/>
                    </a:cubicBezTo>
                    <a:cubicBezTo>
                      <a:pt x="12371" y="1073"/>
                      <a:pt x="12371" y="1200"/>
                      <a:pt x="12277" y="1263"/>
                    </a:cubicBezTo>
                    <a:cubicBezTo>
                      <a:pt x="12229" y="1263"/>
                      <a:pt x="12229" y="1263"/>
                      <a:pt x="12229" y="1263"/>
                    </a:cubicBezTo>
                    <a:cubicBezTo>
                      <a:pt x="12135" y="1263"/>
                      <a:pt x="12087" y="1136"/>
                      <a:pt x="12040" y="947"/>
                    </a:cubicBezTo>
                    <a:cubicBezTo>
                      <a:pt x="12040" y="947"/>
                      <a:pt x="12040" y="947"/>
                      <a:pt x="12040" y="884"/>
                    </a:cubicBezTo>
                    <a:cubicBezTo>
                      <a:pt x="12040" y="884"/>
                      <a:pt x="12040" y="884"/>
                      <a:pt x="12040" y="947"/>
                    </a:cubicBezTo>
                    <a:cubicBezTo>
                      <a:pt x="11945" y="1010"/>
                      <a:pt x="11850" y="1136"/>
                      <a:pt x="11708" y="1136"/>
                    </a:cubicBezTo>
                    <a:cubicBezTo>
                      <a:pt x="11661" y="1136"/>
                      <a:pt x="11614" y="1073"/>
                      <a:pt x="11566" y="1010"/>
                    </a:cubicBezTo>
                    <a:cubicBezTo>
                      <a:pt x="11519" y="884"/>
                      <a:pt x="10998" y="757"/>
                      <a:pt x="10571" y="631"/>
                    </a:cubicBezTo>
                    <a:cubicBezTo>
                      <a:pt x="10524" y="631"/>
                      <a:pt x="10477" y="631"/>
                      <a:pt x="10382" y="568"/>
                    </a:cubicBezTo>
                    <a:cubicBezTo>
                      <a:pt x="10429" y="631"/>
                      <a:pt x="10429" y="694"/>
                      <a:pt x="10429" y="757"/>
                    </a:cubicBezTo>
                    <a:cubicBezTo>
                      <a:pt x="10335" y="1010"/>
                      <a:pt x="9814" y="1073"/>
                      <a:pt x="9671" y="1073"/>
                    </a:cubicBezTo>
                    <a:cubicBezTo>
                      <a:pt x="9624" y="1073"/>
                      <a:pt x="9529" y="1073"/>
                      <a:pt x="9482" y="1073"/>
                    </a:cubicBezTo>
                    <a:cubicBezTo>
                      <a:pt x="9482" y="1073"/>
                      <a:pt x="9482" y="1136"/>
                      <a:pt x="9482" y="1200"/>
                    </a:cubicBezTo>
                    <a:cubicBezTo>
                      <a:pt x="9435" y="1263"/>
                      <a:pt x="9387" y="1263"/>
                      <a:pt x="9340" y="1263"/>
                    </a:cubicBezTo>
                    <a:cubicBezTo>
                      <a:pt x="9340" y="1263"/>
                      <a:pt x="9340" y="1263"/>
                      <a:pt x="9340" y="1263"/>
                    </a:cubicBezTo>
                    <a:cubicBezTo>
                      <a:pt x="9292" y="1263"/>
                      <a:pt x="9245" y="1389"/>
                      <a:pt x="9198" y="1515"/>
                    </a:cubicBezTo>
                    <a:cubicBezTo>
                      <a:pt x="9150" y="1642"/>
                      <a:pt x="9103" y="1768"/>
                      <a:pt x="9008" y="1894"/>
                    </a:cubicBezTo>
                    <a:cubicBezTo>
                      <a:pt x="8961" y="1957"/>
                      <a:pt x="8961" y="2021"/>
                      <a:pt x="8961" y="2084"/>
                    </a:cubicBezTo>
                    <a:cubicBezTo>
                      <a:pt x="8914" y="2210"/>
                      <a:pt x="8914" y="2273"/>
                      <a:pt x="8771" y="2400"/>
                    </a:cubicBezTo>
                    <a:cubicBezTo>
                      <a:pt x="8724" y="2463"/>
                      <a:pt x="8724" y="2463"/>
                      <a:pt x="8724" y="2526"/>
                    </a:cubicBezTo>
                    <a:cubicBezTo>
                      <a:pt x="8724" y="2589"/>
                      <a:pt x="8724" y="2652"/>
                      <a:pt x="8819" y="2842"/>
                    </a:cubicBezTo>
                    <a:cubicBezTo>
                      <a:pt x="8914" y="2968"/>
                      <a:pt x="8961" y="3031"/>
                      <a:pt x="8914" y="3157"/>
                    </a:cubicBezTo>
                    <a:cubicBezTo>
                      <a:pt x="8866" y="3347"/>
                      <a:pt x="8582" y="3284"/>
                      <a:pt x="8440" y="3094"/>
                    </a:cubicBezTo>
                    <a:cubicBezTo>
                      <a:pt x="8345" y="2968"/>
                      <a:pt x="8298" y="2905"/>
                      <a:pt x="8250" y="2905"/>
                    </a:cubicBezTo>
                    <a:cubicBezTo>
                      <a:pt x="8250" y="2905"/>
                      <a:pt x="8250" y="2968"/>
                      <a:pt x="8250" y="3031"/>
                    </a:cubicBezTo>
                    <a:cubicBezTo>
                      <a:pt x="8250" y="3094"/>
                      <a:pt x="8203" y="3157"/>
                      <a:pt x="8203" y="3221"/>
                    </a:cubicBezTo>
                    <a:cubicBezTo>
                      <a:pt x="8156" y="3284"/>
                      <a:pt x="8013" y="3284"/>
                      <a:pt x="7966" y="3157"/>
                    </a:cubicBezTo>
                    <a:cubicBezTo>
                      <a:pt x="7871" y="3094"/>
                      <a:pt x="7871" y="2968"/>
                      <a:pt x="7871" y="2842"/>
                    </a:cubicBezTo>
                    <a:cubicBezTo>
                      <a:pt x="7871" y="2778"/>
                      <a:pt x="7871" y="2778"/>
                      <a:pt x="7871" y="2778"/>
                    </a:cubicBezTo>
                    <a:cubicBezTo>
                      <a:pt x="7871" y="2778"/>
                      <a:pt x="7824" y="2778"/>
                      <a:pt x="7824" y="2778"/>
                    </a:cubicBezTo>
                    <a:cubicBezTo>
                      <a:pt x="7729" y="2715"/>
                      <a:pt x="7635" y="2715"/>
                      <a:pt x="7587" y="2589"/>
                    </a:cubicBezTo>
                    <a:cubicBezTo>
                      <a:pt x="7540" y="2463"/>
                      <a:pt x="7350" y="2210"/>
                      <a:pt x="7256" y="2210"/>
                    </a:cubicBezTo>
                    <a:cubicBezTo>
                      <a:pt x="7208" y="2210"/>
                      <a:pt x="7161" y="2210"/>
                      <a:pt x="7161" y="2273"/>
                    </a:cubicBezTo>
                    <a:cubicBezTo>
                      <a:pt x="7114" y="2336"/>
                      <a:pt x="7019" y="2463"/>
                      <a:pt x="6924" y="2463"/>
                    </a:cubicBezTo>
                    <a:cubicBezTo>
                      <a:pt x="6877" y="2463"/>
                      <a:pt x="6877" y="2463"/>
                      <a:pt x="6829" y="2463"/>
                    </a:cubicBezTo>
                    <a:cubicBezTo>
                      <a:pt x="6829" y="2463"/>
                      <a:pt x="6829" y="2526"/>
                      <a:pt x="6829" y="2652"/>
                    </a:cubicBezTo>
                    <a:cubicBezTo>
                      <a:pt x="6877" y="2715"/>
                      <a:pt x="6829" y="2778"/>
                      <a:pt x="6829" y="2778"/>
                    </a:cubicBezTo>
                    <a:cubicBezTo>
                      <a:pt x="6782" y="2842"/>
                      <a:pt x="6782" y="2842"/>
                      <a:pt x="6687" y="2842"/>
                    </a:cubicBezTo>
                    <a:cubicBezTo>
                      <a:pt x="6640" y="2842"/>
                      <a:pt x="6592" y="2842"/>
                      <a:pt x="6545" y="2842"/>
                    </a:cubicBezTo>
                    <a:cubicBezTo>
                      <a:pt x="6498" y="2778"/>
                      <a:pt x="6403" y="2778"/>
                      <a:pt x="6356" y="2778"/>
                    </a:cubicBezTo>
                    <a:cubicBezTo>
                      <a:pt x="6356" y="2778"/>
                      <a:pt x="6356" y="2842"/>
                      <a:pt x="6356" y="2842"/>
                    </a:cubicBezTo>
                    <a:cubicBezTo>
                      <a:pt x="6356" y="2905"/>
                      <a:pt x="6403" y="2968"/>
                      <a:pt x="6356" y="3031"/>
                    </a:cubicBezTo>
                    <a:cubicBezTo>
                      <a:pt x="6308" y="3094"/>
                      <a:pt x="6308" y="3094"/>
                      <a:pt x="6261" y="3094"/>
                    </a:cubicBezTo>
                    <a:cubicBezTo>
                      <a:pt x="6261" y="3094"/>
                      <a:pt x="6261" y="3157"/>
                      <a:pt x="6214" y="3157"/>
                    </a:cubicBezTo>
                    <a:cubicBezTo>
                      <a:pt x="6214" y="3221"/>
                      <a:pt x="6119" y="3347"/>
                      <a:pt x="5977" y="3347"/>
                    </a:cubicBezTo>
                    <a:cubicBezTo>
                      <a:pt x="5977" y="3347"/>
                      <a:pt x="5929" y="3536"/>
                      <a:pt x="5977" y="3915"/>
                    </a:cubicBezTo>
                    <a:cubicBezTo>
                      <a:pt x="5977" y="3915"/>
                      <a:pt x="5977" y="3978"/>
                      <a:pt x="5929" y="4042"/>
                    </a:cubicBezTo>
                    <a:cubicBezTo>
                      <a:pt x="5882" y="4168"/>
                      <a:pt x="5787" y="4105"/>
                      <a:pt x="5692" y="4042"/>
                    </a:cubicBezTo>
                    <a:cubicBezTo>
                      <a:pt x="5645" y="4042"/>
                      <a:pt x="5598" y="3978"/>
                      <a:pt x="5550" y="3978"/>
                    </a:cubicBezTo>
                    <a:cubicBezTo>
                      <a:pt x="5550" y="3978"/>
                      <a:pt x="5550" y="4042"/>
                      <a:pt x="5598" y="4042"/>
                    </a:cubicBezTo>
                    <a:cubicBezTo>
                      <a:pt x="5598" y="4168"/>
                      <a:pt x="5645" y="4231"/>
                      <a:pt x="5692" y="4357"/>
                    </a:cubicBezTo>
                    <a:cubicBezTo>
                      <a:pt x="5740" y="4673"/>
                      <a:pt x="5598" y="4736"/>
                      <a:pt x="5550" y="4800"/>
                    </a:cubicBezTo>
                    <a:cubicBezTo>
                      <a:pt x="5503" y="4800"/>
                      <a:pt x="5503" y="4863"/>
                      <a:pt x="5503" y="4863"/>
                    </a:cubicBezTo>
                    <a:cubicBezTo>
                      <a:pt x="5456" y="4863"/>
                      <a:pt x="5408" y="4926"/>
                      <a:pt x="5408" y="4926"/>
                    </a:cubicBezTo>
                    <a:cubicBezTo>
                      <a:pt x="5313" y="4926"/>
                      <a:pt x="5219" y="4800"/>
                      <a:pt x="5171" y="4610"/>
                    </a:cubicBezTo>
                    <a:cubicBezTo>
                      <a:pt x="5124" y="4547"/>
                      <a:pt x="5124" y="4421"/>
                      <a:pt x="5124" y="4294"/>
                    </a:cubicBezTo>
                    <a:cubicBezTo>
                      <a:pt x="5077" y="4294"/>
                      <a:pt x="4982" y="4421"/>
                      <a:pt x="4840" y="4610"/>
                    </a:cubicBezTo>
                    <a:cubicBezTo>
                      <a:pt x="4792" y="4736"/>
                      <a:pt x="4792" y="4863"/>
                      <a:pt x="4840" y="5052"/>
                    </a:cubicBezTo>
                    <a:cubicBezTo>
                      <a:pt x="4887" y="5242"/>
                      <a:pt x="4935" y="5368"/>
                      <a:pt x="4792" y="5431"/>
                    </a:cubicBezTo>
                    <a:cubicBezTo>
                      <a:pt x="4745" y="5494"/>
                      <a:pt x="4319" y="6063"/>
                      <a:pt x="4082" y="6442"/>
                    </a:cubicBezTo>
                    <a:cubicBezTo>
                      <a:pt x="3892" y="6694"/>
                      <a:pt x="3608" y="6757"/>
                      <a:pt x="3371" y="6757"/>
                    </a:cubicBezTo>
                    <a:cubicBezTo>
                      <a:pt x="3277" y="6757"/>
                      <a:pt x="3135" y="6757"/>
                      <a:pt x="3087" y="6821"/>
                    </a:cubicBezTo>
                    <a:cubicBezTo>
                      <a:pt x="2992" y="6947"/>
                      <a:pt x="2898" y="6947"/>
                      <a:pt x="2803" y="6947"/>
                    </a:cubicBezTo>
                    <a:cubicBezTo>
                      <a:pt x="2708" y="6947"/>
                      <a:pt x="2661" y="6947"/>
                      <a:pt x="2613" y="7010"/>
                    </a:cubicBezTo>
                    <a:cubicBezTo>
                      <a:pt x="2566" y="7073"/>
                      <a:pt x="2566" y="7073"/>
                      <a:pt x="2566" y="7073"/>
                    </a:cubicBezTo>
                    <a:cubicBezTo>
                      <a:pt x="2377" y="7263"/>
                      <a:pt x="2235" y="7389"/>
                      <a:pt x="2092" y="7389"/>
                    </a:cubicBezTo>
                    <a:cubicBezTo>
                      <a:pt x="1998" y="7389"/>
                      <a:pt x="1950" y="7326"/>
                      <a:pt x="1950" y="7263"/>
                    </a:cubicBezTo>
                    <a:cubicBezTo>
                      <a:pt x="1950" y="7263"/>
                      <a:pt x="1903" y="7263"/>
                      <a:pt x="1903" y="7263"/>
                    </a:cubicBezTo>
                    <a:cubicBezTo>
                      <a:pt x="1761" y="7263"/>
                      <a:pt x="1571" y="7389"/>
                      <a:pt x="1477" y="7515"/>
                    </a:cubicBezTo>
                    <a:cubicBezTo>
                      <a:pt x="1287" y="7768"/>
                      <a:pt x="956" y="8021"/>
                      <a:pt x="719" y="8021"/>
                    </a:cubicBezTo>
                    <a:cubicBezTo>
                      <a:pt x="671" y="8021"/>
                      <a:pt x="624" y="8147"/>
                      <a:pt x="624" y="8273"/>
                    </a:cubicBezTo>
                    <a:cubicBezTo>
                      <a:pt x="577" y="8400"/>
                      <a:pt x="529" y="8463"/>
                      <a:pt x="482" y="8526"/>
                    </a:cubicBezTo>
                    <a:cubicBezTo>
                      <a:pt x="482" y="8589"/>
                      <a:pt x="435" y="8589"/>
                      <a:pt x="435" y="8589"/>
                    </a:cubicBezTo>
                    <a:cubicBezTo>
                      <a:pt x="387" y="8589"/>
                      <a:pt x="387" y="8589"/>
                      <a:pt x="387" y="8589"/>
                    </a:cubicBezTo>
                    <a:cubicBezTo>
                      <a:pt x="340" y="8526"/>
                      <a:pt x="340" y="8526"/>
                      <a:pt x="340" y="8526"/>
                    </a:cubicBezTo>
                    <a:cubicBezTo>
                      <a:pt x="292" y="8463"/>
                      <a:pt x="292" y="8400"/>
                      <a:pt x="292" y="8336"/>
                    </a:cubicBezTo>
                    <a:cubicBezTo>
                      <a:pt x="245" y="8400"/>
                      <a:pt x="245" y="8463"/>
                      <a:pt x="198" y="8589"/>
                    </a:cubicBezTo>
                    <a:cubicBezTo>
                      <a:pt x="198" y="8652"/>
                      <a:pt x="198" y="8715"/>
                      <a:pt x="245" y="8842"/>
                    </a:cubicBezTo>
                    <a:cubicBezTo>
                      <a:pt x="292" y="8968"/>
                      <a:pt x="340" y="9157"/>
                      <a:pt x="198" y="9410"/>
                    </a:cubicBezTo>
                    <a:cubicBezTo>
                      <a:pt x="8" y="9789"/>
                      <a:pt x="-86" y="10042"/>
                      <a:pt x="103" y="10357"/>
                    </a:cubicBezTo>
                    <a:cubicBezTo>
                      <a:pt x="387" y="10863"/>
                      <a:pt x="529" y="11178"/>
                      <a:pt x="435" y="11494"/>
                    </a:cubicBezTo>
                    <a:cubicBezTo>
                      <a:pt x="387" y="11557"/>
                      <a:pt x="340" y="11557"/>
                      <a:pt x="292" y="11557"/>
                    </a:cubicBezTo>
                    <a:cubicBezTo>
                      <a:pt x="292" y="11557"/>
                      <a:pt x="292" y="11557"/>
                      <a:pt x="292" y="11557"/>
                    </a:cubicBezTo>
                    <a:cubicBezTo>
                      <a:pt x="292" y="11621"/>
                      <a:pt x="245" y="11621"/>
                      <a:pt x="245" y="11621"/>
                    </a:cubicBezTo>
                    <a:cubicBezTo>
                      <a:pt x="198" y="11684"/>
                      <a:pt x="150" y="11747"/>
                      <a:pt x="56" y="11684"/>
                    </a:cubicBezTo>
                    <a:cubicBezTo>
                      <a:pt x="56" y="11684"/>
                      <a:pt x="103" y="11684"/>
                      <a:pt x="103" y="11747"/>
                    </a:cubicBezTo>
                    <a:cubicBezTo>
                      <a:pt x="245" y="12126"/>
                      <a:pt x="435" y="12505"/>
                      <a:pt x="435" y="12757"/>
                    </a:cubicBezTo>
                    <a:cubicBezTo>
                      <a:pt x="435" y="12884"/>
                      <a:pt x="529" y="13073"/>
                      <a:pt x="624" y="13263"/>
                    </a:cubicBezTo>
                    <a:cubicBezTo>
                      <a:pt x="766" y="13515"/>
                      <a:pt x="908" y="13768"/>
                      <a:pt x="908" y="14147"/>
                    </a:cubicBezTo>
                    <a:cubicBezTo>
                      <a:pt x="861" y="14589"/>
                      <a:pt x="1240" y="15410"/>
                      <a:pt x="1335" y="15663"/>
                    </a:cubicBezTo>
                    <a:cubicBezTo>
                      <a:pt x="1429" y="15789"/>
                      <a:pt x="1382" y="15915"/>
                      <a:pt x="1335" y="16105"/>
                    </a:cubicBezTo>
                    <a:cubicBezTo>
                      <a:pt x="1287" y="16294"/>
                      <a:pt x="1240" y="16484"/>
                      <a:pt x="1240" y="16673"/>
                    </a:cubicBezTo>
                    <a:cubicBezTo>
                      <a:pt x="1287" y="16926"/>
                      <a:pt x="1240" y="17115"/>
                      <a:pt x="1145" y="17242"/>
                    </a:cubicBezTo>
                    <a:cubicBezTo>
                      <a:pt x="1098" y="17368"/>
                      <a:pt x="956" y="17431"/>
                      <a:pt x="861" y="17431"/>
                    </a:cubicBezTo>
                    <a:cubicBezTo>
                      <a:pt x="813" y="17431"/>
                      <a:pt x="813" y="17431"/>
                      <a:pt x="861" y="17494"/>
                    </a:cubicBezTo>
                    <a:cubicBezTo>
                      <a:pt x="908" y="17557"/>
                      <a:pt x="956" y="17621"/>
                      <a:pt x="1003" y="17621"/>
                    </a:cubicBezTo>
                    <a:cubicBezTo>
                      <a:pt x="1145" y="17684"/>
                      <a:pt x="1240" y="17747"/>
                      <a:pt x="1287" y="17873"/>
                    </a:cubicBezTo>
                    <a:cubicBezTo>
                      <a:pt x="1287" y="17936"/>
                      <a:pt x="1335" y="18000"/>
                      <a:pt x="1429" y="18126"/>
                    </a:cubicBezTo>
                    <a:cubicBezTo>
                      <a:pt x="1524" y="18189"/>
                      <a:pt x="1713" y="18252"/>
                      <a:pt x="1998" y="18252"/>
                    </a:cubicBezTo>
                    <a:cubicBezTo>
                      <a:pt x="2092" y="18252"/>
                      <a:pt x="2187" y="18252"/>
                      <a:pt x="2282" y="18252"/>
                    </a:cubicBezTo>
                    <a:cubicBezTo>
                      <a:pt x="2329" y="18252"/>
                      <a:pt x="2377" y="18252"/>
                      <a:pt x="2424" y="18252"/>
                    </a:cubicBezTo>
                    <a:cubicBezTo>
                      <a:pt x="2471" y="18252"/>
                      <a:pt x="2519" y="18189"/>
                      <a:pt x="2566" y="18063"/>
                    </a:cubicBezTo>
                    <a:cubicBezTo>
                      <a:pt x="2661" y="17936"/>
                      <a:pt x="2756" y="17810"/>
                      <a:pt x="2945" y="17810"/>
                    </a:cubicBezTo>
                    <a:cubicBezTo>
                      <a:pt x="3087" y="17810"/>
                      <a:pt x="3135" y="17747"/>
                      <a:pt x="3182" y="17621"/>
                    </a:cubicBezTo>
                    <a:cubicBezTo>
                      <a:pt x="3182" y="17621"/>
                      <a:pt x="3229" y="17557"/>
                      <a:pt x="3277" y="17494"/>
                    </a:cubicBezTo>
                    <a:cubicBezTo>
                      <a:pt x="3324" y="17368"/>
                      <a:pt x="3514" y="17305"/>
                      <a:pt x="3892" y="17305"/>
                    </a:cubicBezTo>
                    <a:cubicBezTo>
                      <a:pt x="4129" y="17305"/>
                      <a:pt x="4366" y="17305"/>
                      <a:pt x="4603" y="17368"/>
                    </a:cubicBezTo>
                    <a:cubicBezTo>
                      <a:pt x="4698" y="17368"/>
                      <a:pt x="4698" y="17368"/>
                      <a:pt x="4698" y="17368"/>
                    </a:cubicBezTo>
                    <a:cubicBezTo>
                      <a:pt x="5219" y="17368"/>
                      <a:pt x="5503" y="17242"/>
                      <a:pt x="5598" y="16863"/>
                    </a:cubicBezTo>
                    <a:cubicBezTo>
                      <a:pt x="5692" y="16673"/>
                      <a:pt x="5882" y="16547"/>
                      <a:pt x="6071" y="16484"/>
                    </a:cubicBezTo>
                    <a:cubicBezTo>
                      <a:pt x="6166" y="16421"/>
                      <a:pt x="6308" y="16357"/>
                      <a:pt x="6356" y="16294"/>
                    </a:cubicBezTo>
                    <a:cubicBezTo>
                      <a:pt x="6545" y="16042"/>
                      <a:pt x="6687" y="16042"/>
                      <a:pt x="7208" y="16042"/>
                    </a:cubicBezTo>
                    <a:cubicBezTo>
                      <a:pt x="7540" y="16105"/>
                      <a:pt x="7871" y="15852"/>
                      <a:pt x="8156" y="15726"/>
                    </a:cubicBezTo>
                    <a:cubicBezTo>
                      <a:pt x="8250" y="15663"/>
                      <a:pt x="8298" y="15663"/>
                      <a:pt x="8345" y="15599"/>
                    </a:cubicBezTo>
                    <a:cubicBezTo>
                      <a:pt x="8535" y="15473"/>
                      <a:pt x="8771" y="15473"/>
                      <a:pt x="9056" y="15473"/>
                    </a:cubicBezTo>
                    <a:cubicBezTo>
                      <a:pt x="9198" y="15473"/>
                      <a:pt x="9387" y="15473"/>
                      <a:pt x="9482" y="15410"/>
                    </a:cubicBezTo>
                    <a:cubicBezTo>
                      <a:pt x="9529" y="15410"/>
                      <a:pt x="9529" y="15410"/>
                      <a:pt x="9577" y="15410"/>
                    </a:cubicBezTo>
                    <a:cubicBezTo>
                      <a:pt x="9719" y="15410"/>
                      <a:pt x="9814" y="15536"/>
                      <a:pt x="9908" y="15663"/>
                    </a:cubicBezTo>
                    <a:cubicBezTo>
                      <a:pt x="9956" y="15726"/>
                      <a:pt x="10050" y="15852"/>
                      <a:pt x="10145" y="15852"/>
                    </a:cubicBezTo>
                    <a:cubicBezTo>
                      <a:pt x="10382" y="15789"/>
                      <a:pt x="10524" y="15852"/>
                      <a:pt x="10619" y="15915"/>
                    </a:cubicBezTo>
                    <a:cubicBezTo>
                      <a:pt x="10666" y="15915"/>
                      <a:pt x="10713" y="15915"/>
                      <a:pt x="10761" y="15915"/>
                    </a:cubicBezTo>
                    <a:cubicBezTo>
                      <a:pt x="10808" y="15915"/>
                      <a:pt x="10808" y="15915"/>
                      <a:pt x="10808" y="15915"/>
                    </a:cubicBezTo>
                    <a:cubicBezTo>
                      <a:pt x="10903" y="15915"/>
                      <a:pt x="10998" y="16042"/>
                      <a:pt x="10998" y="16042"/>
                    </a:cubicBezTo>
                    <a:cubicBezTo>
                      <a:pt x="11045" y="16105"/>
                      <a:pt x="11092" y="16105"/>
                      <a:pt x="11140" y="16168"/>
                    </a:cubicBezTo>
                    <a:cubicBezTo>
                      <a:pt x="11235" y="16168"/>
                      <a:pt x="11282" y="16294"/>
                      <a:pt x="11282" y="16357"/>
                    </a:cubicBezTo>
                    <a:cubicBezTo>
                      <a:pt x="11329" y="16421"/>
                      <a:pt x="11329" y="16610"/>
                      <a:pt x="11235" y="16800"/>
                    </a:cubicBezTo>
                    <a:cubicBezTo>
                      <a:pt x="11235" y="16800"/>
                      <a:pt x="11282" y="16800"/>
                      <a:pt x="11282" y="16863"/>
                    </a:cubicBezTo>
                    <a:cubicBezTo>
                      <a:pt x="11424" y="16926"/>
                      <a:pt x="11566" y="16989"/>
                      <a:pt x="11708" y="17242"/>
                    </a:cubicBezTo>
                    <a:cubicBezTo>
                      <a:pt x="11850" y="17494"/>
                      <a:pt x="11803" y="17684"/>
                      <a:pt x="11803" y="17810"/>
                    </a:cubicBezTo>
                    <a:cubicBezTo>
                      <a:pt x="11803" y="17873"/>
                      <a:pt x="11803" y="17936"/>
                      <a:pt x="11803" y="18063"/>
                    </a:cubicBezTo>
                    <a:cubicBezTo>
                      <a:pt x="11850" y="18126"/>
                      <a:pt x="11898" y="18189"/>
                      <a:pt x="11898" y="18189"/>
                    </a:cubicBezTo>
                    <a:cubicBezTo>
                      <a:pt x="11898" y="18189"/>
                      <a:pt x="11992" y="18063"/>
                      <a:pt x="12087" y="17810"/>
                    </a:cubicBezTo>
                    <a:cubicBezTo>
                      <a:pt x="12229" y="17557"/>
                      <a:pt x="12371" y="17494"/>
                      <a:pt x="12514" y="17494"/>
                    </a:cubicBezTo>
                    <a:cubicBezTo>
                      <a:pt x="12608" y="17431"/>
                      <a:pt x="12608" y="17431"/>
                      <a:pt x="12608" y="17368"/>
                    </a:cubicBezTo>
                    <a:cubicBezTo>
                      <a:pt x="12656" y="16989"/>
                      <a:pt x="12845" y="16547"/>
                      <a:pt x="13082" y="16547"/>
                    </a:cubicBezTo>
                    <a:cubicBezTo>
                      <a:pt x="13129" y="16547"/>
                      <a:pt x="13177" y="16610"/>
                      <a:pt x="13224" y="16610"/>
                    </a:cubicBezTo>
                    <a:cubicBezTo>
                      <a:pt x="13366" y="16800"/>
                      <a:pt x="13271" y="16989"/>
                      <a:pt x="13224" y="17115"/>
                    </a:cubicBezTo>
                    <a:cubicBezTo>
                      <a:pt x="13177" y="17242"/>
                      <a:pt x="13082" y="17431"/>
                      <a:pt x="13035" y="17747"/>
                    </a:cubicBezTo>
                    <a:cubicBezTo>
                      <a:pt x="12987" y="18189"/>
                      <a:pt x="12892" y="18315"/>
                      <a:pt x="12750" y="18315"/>
                    </a:cubicBezTo>
                    <a:cubicBezTo>
                      <a:pt x="12798" y="18378"/>
                      <a:pt x="12798" y="18378"/>
                      <a:pt x="12845" y="18378"/>
                    </a:cubicBezTo>
                    <a:cubicBezTo>
                      <a:pt x="12892" y="18378"/>
                      <a:pt x="12987" y="18315"/>
                      <a:pt x="12987" y="18252"/>
                    </a:cubicBezTo>
                    <a:cubicBezTo>
                      <a:pt x="12987" y="17810"/>
                      <a:pt x="13129" y="17684"/>
                      <a:pt x="13224" y="17684"/>
                    </a:cubicBezTo>
                    <a:cubicBezTo>
                      <a:pt x="13319" y="17684"/>
                      <a:pt x="13366" y="17810"/>
                      <a:pt x="13461" y="17936"/>
                    </a:cubicBezTo>
                    <a:cubicBezTo>
                      <a:pt x="13650" y="18252"/>
                      <a:pt x="13508" y="18505"/>
                      <a:pt x="13461" y="18631"/>
                    </a:cubicBezTo>
                    <a:cubicBezTo>
                      <a:pt x="13461" y="18694"/>
                      <a:pt x="13414" y="18694"/>
                      <a:pt x="13414" y="18757"/>
                    </a:cubicBezTo>
                    <a:cubicBezTo>
                      <a:pt x="13461" y="18757"/>
                      <a:pt x="13508" y="18694"/>
                      <a:pt x="13508" y="18694"/>
                    </a:cubicBezTo>
                    <a:cubicBezTo>
                      <a:pt x="13603" y="18694"/>
                      <a:pt x="13650" y="18631"/>
                      <a:pt x="13698" y="18631"/>
                    </a:cubicBezTo>
                    <a:cubicBezTo>
                      <a:pt x="13745" y="18631"/>
                      <a:pt x="13745" y="18631"/>
                      <a:pt x="13745" y="18631"/>
                    </a:cubicBezTo>
                    <a:cubicBezTo>
                      <a:pt x="13887" y="18694"/>
                      <a:pt x="13982" y="18884"/>
                      <a:pt x="14077" y="19010"/>
                    </a:cubicBezTo>
                    <a:cubicBezTo>
                      <a:pt x="14171" y="19200"/>
                      <a:pt x="14314" y="19515"/>
                      <a:pt x="14266" y="19768"/>
                    </a:cubicBezTo>
                    <a:cubicBezTo>
                      <a:pt x="14266" y="19831"/>
                      <a:pt x="14266" y="19831"/>
                      <a:pt x="14266" y="19831"/>
                    </a:cubicBezTo>
                    <a:cubicBezTo>
                      <a:pt x="14219" y="20147"/>
                      <a:pt x="14171" y="20336"/>
                      <a:pt x="14503" y="20589"/>
                    </a:cubicBezTo>
                    <a:cubicBezTo>
                      <a:pt x="14645" y="20652"/>
                      <a:pt x="14740" y="20778"/>
                      <a:pt x="14787" y="20778"/>
                    </a:cubicBezTo>
                    <a:cubicBezTo>
                      <a:pt x="14835" y="20842"/>
                      <a:pt x="14835" y="20842"/>
                      <a:pt x="14977" y="20842"/>
                    </a:cubicBezTo>
                    <a:cubicBezTo>
                      <a:pt x="15308" y="20842"/>
                      <a:pt x="15971" y="21221"/>
                      <a:pt x="16114" y="21410"/>
                    </a:cubicBezTo>
                    <a:cubicBezTo>
                      <a:pt x="16161" y="21410"/>
                      <a:pt x="16161" y="21410"/>
                      <a:pt x="16208" y="21410"/>
                    </a:cubicBezTo>
                    <a:cubicBezTo>
                      <a:pt x="16350" y="21410"/>
                      <a:pt x="16587" y="21221"/>
                      <a:pt x="16635" y="20968"/>
                    </a:cubicBezTo>
                    <a:cubicBezTo>
                      <a:pt x="16682" y="20778"/>
                      <a:pt x="16777" y="20652"/>
                      <a:pt x="16871" y="20652"/>
                    </a:cubicBezTo>
                    <a:cubicBezTo>
                      <a:pt x="16966" y="20652"/>
                      <a:pt x="17061" y="20778"/>
                      <a:pt x="17108" y="20905"/>
                    </a:cubicBezTo>
                    <a:cubicBezTo>
                      <a:pt x="17108" y="20905"/>
                      <a:pt x="17108" y="20905"/>
                      <a:pt x="17108" y="20905"/>
                    </a:cubicBezTo>
                    <a:cubicBezTo>
                      <a:pt x="17108" y="20905"/>
                      <a:pt x="17156" y="20905"/>
                      <a:pt x="17156" y="20905"/>
                    </a:cubicBezTo>
                    <a:cubicBezTo>
                      <a:pt x="17203" y="20905"/>
                      <a:pt x="17250" y="20968"/>
                      <a:pt x="17298" y="21157"/>
                    </a:cubicBezTo>
                    <a:cubicBezTo>
                      <a:pt x="17298" y="21221"/>
                      <a:pt x="17392" y="21221"/>
                      <a:pt x="17440" y="21284"/>
                    </a:cubicBezTo>
                    <a:cubicBezTo>
                      <a:pt x="17535" y="21347"/>
                      <a:pt x="17582" y="21410"/>
                      <a:pt x="17629" y="21536"/>
                    </a:cubicBezTo>
                    <a:cubicBezTo>
                      <a:pt x="17677" y="21536"/>
                      <a:pt x="17677" y="21536"/>
                      <a:pt x="17677" y="21599"/>
                    </a:cubicBezTo>
                    <a:cubicBezTo>
                      <a:pt x="17724" y="21410"/>
                      <a:pt x="17819" y="21347"/>
                      <a:pt x="17961" y="21284"/>
                    </a:cubicBezTo>
                    <a:cubicBezTo>
                      <a:pt x="18056" y="21221"/>
                      <a:pt x="18150" y="21094"/>
                      <a:pt x="18292" y="20905"/>
                    </a:cubicBezTo>
                    <a:cubicBezTo>
                      <a:pt x="18340" y="20905"/>
                      <a:pt x="18387" y="20842"/>
                      <a:pt x="18435" y="20778"/>
                    </a:cubicBezTo>
                    <a:cubicBezTo>
                      <a:pt x="18624" y="20526"/>
                      <a:pt x="19382" y="20526"/>
                      <a:pt x="19571" y="20463"/>
                    </a:cubicBezTo>
                    <a:cubicBezTo>
                      <a:pt x="19571" y="20336"/>
                      <a:pt x="19619" y="19894"/>
                      <a:pt x="19666" y="19578"/>
                    </a:cubicBezTo>
                    <a:cubicBezTo>
                      <a:pt x="19666" y="19452"/>
                      <a:pt x="19666" y="19263"/>
                      <a:pt x="19666" y="19136"/>
                    </a:cubicBezTo>
                    <a:cubicBezTo>
                      <a:pt x="19714" y="18884"/>
                      <a:pt x="19808" y="18694"/>
                      <a:pt x="19903" y="18568"/>
                    </a:cubicBezTo>
                    <a:cubicBezTo>
                      <a:pt x="19998" y="18442"/>
                      <a:pt x="20045" y="18315"/>
                      <a:pt x="20092" y="18063"/>
                    </a:cubicBezTo>
                    <a:cubicBezTo>
                      <a:pt x="20140" y="17557"/>
                      <a:pt x="20566" y="16484"/>
                      <a:pt x="20708" y="16421"/>
                    </a:cubicBezTo>
                    <a:cubicBezTo>
                      <a:pt x="20756" y="16421"/>
                      <a:pt x="20945" y="16294"/>
                      <a:pt x="20992" y="16042"/>
                    </a:cubicBezTo>
                    <a:cubicBezTo>
                      <a:pt x="20992" y="15915"/>
                      <a:pt x="21040" y="15726"/>
                      <a:pt x="21135" y="15536"/>
                    </a:cubicBezTo>
                    <a:cubicBezTo>
                      <a:pt x="21182" y="15410"/>
                      <a:pt x="21277" y="15221"/>
                      <a:pt x="21277" y="15094"/>
                    </a:cubicBezTo>
                    <a:cubicBezTo>
                      <a:pt x="21277" y="14842"/>
                      <a:pt x="21324" y="14589"/>
                      <a:pt x="21371" y="14463"/>
                    </a:cubicBezTo>
                    <a:cubicBezTo>
                      <a:pt x="21371" y="14336"/>
                      <a:pt x="21371" y="14210"/>
                      <a:pt x="21371" y="14210"/>
                    </a:cubicBezTo>
                    <a:cubicBezTo>
                      <a:pt x="21371" y="14021"/>
                      <a:pt x="21277" y="13642"/>
                      <a:pt x="21466" y="13389"/>
                    </a:cubicBezTo>
                    <a:cubicBezTo>
                      <a:pt x="21514" y="13263"/>
                      <a:pt x="21514" y="13200"/>
                      <a:pt x="21466" y="13073"/>
                    </a:cubicBezTo>
                    <a:cubicBezTo>
                      <a:pt x="21466" y="12947"/>
                      <a:pt x="21419" y="12821"/>
                      <a:pt x="21514" y="1269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solidFill>
                    <a:schemeClr val="accent3"/>
                  </a:solidFill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16" name="AutoShape 16"/>
              <p:cNvSpPr>
                <a:spLocks/>
              </p:cNvSpPr>
              <p:nvPr/>
            </p:nvSpPr>
            <p:spPr bwMode="auto">
              <a:xfrm>
                <a:off x="1362579" y="1699151"/>
                <a:ext cx="138120" cy="136528"/>
              </a:xfrm>
              <a:custGeom>
                <a:avLst/>
                <a:gdLst>
                  <a:gd name="T0" fmla="*/ 10622 w 21245"/>
                  <a:gd name="T1" fmla="*/ 10581 h 21162"/>
                  <a:gd name="T2" fmla="*/ 10622 w 21245"/>
                  <a:gd name="T3" fmla="*/ 10581 h 21162"/>
                  <a:gd name="T4" fmla="*/ 10622 w 21245"/>
                  <a:gd name="T5" fmla="*/ 10581 h 21162"/>
                  <a:gd name="T6" fmla="*/ 10622 w 21245"/>
                  <a:gd name="T7" fmla="*/ 10581 h 21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245" h="21162">
                    <a:moveTo>
                      <a:pt x="15762" y="1751"/>
                    </a:moveTo>
                    <a:cubicBezTo>
                      <a:pt x="13427" y="2335"/>
                      <a:pt x="11675" y="2918"/>
                      <a:pt x="9924" y="3502"/>
                    </a:cubicBezTo>
                    <a:cubicBezTo>
                      <a:pt x="7589" y="3502"/>
                      <a:pt x="4086" y="2335"/>
                      <a:pt x="1751" y="1167"/>
                    </a:cubicBezTo>
                    <a:cubicBezTo>
                      <a:pt x="1167" y="583"/>
                      <a:pt x="583" y="583"/>
                      <a:pt x="0" y="583"/>
                    </a:cubicBezTo>
                    <a:cubicBezTo>
                      <a:pt x="0" y="1167"/>
                      <a:pt x="583" y="2335"/>
                      <a:pt x="1167" y="2918"/>
                    </a:cubicBezTo>
                    <a:cubicBezTo>
                      <a:pt x="2335" y="7005"/>
                      <a:pt x="4086" y="10508"/>
                      <a:pt x="2335" y="12843"/>
                    </a:cubicBezTo>
                    <a:cubicBezTo>
                      <a:pt x="2335" y="12843"/>
                      <a:pt x="2335" y="13427"/>
                      <a:pt x="2918" y="14010"/>
                    </a:cubicBezTo>
                    <a:cubicBezTo>
                      <a:pt x="4086" y="16929"/>
                      <a:pt x="8756" y="21016"/>
                      <a:pt x="10508" y="21016"/>
                    </a:cubicBezTo>
                    <a:cubicBezTo>
                      <a:pt x="11091" y="21016"/>
                      <a:pt x="11091" y="21599"/>
                      <a:pt x="11675" y="20432"/>
                    </a:cubicBezTo>
                    <a:cubicBezTo>
                      <a:pt x="11675" y="19848"/>
                      <a:pt x="12259" y="18681"/>
                      <a:pt x="14010" y="18681"/>
                    </a:cubicBezTo>
                    <a:cubicBezTo>
                      <a:pt x="14010" y="18681"/>
                      <a:pt x="14010" y="18681"/>
                      <a:pt x="14010" y="18681"/>
                    </a:cubicBezTo>
                    <a:cubicBezTo>
                      <a:pt x="14594" y="18681"/>
                      <a:pt x="14594" y="18097"/>
                      <a:pt x="14594" y="17513"/>
                    </a:cubicBezTo>
                    <a:cubicBezTo>
                      <a:pt x="14594" y="16929"/>
                      <a:pt x="14594" y="16345"/>
                      <a:pt x="14594" y="16345"/>
                    </a:cubicBezTo>
                    <a:cubicBezTo>
                      <a:pt x="14594" y="15178"/>
                      <a:pt x="15178" y="14594"/>
                      <a:pt x="15762" y="14594"/>
                    </a:cubicBezTo>
                    <a:cubicBezTo>
                      <a:pt x="16345" y="14594"/>
                      <a:pt x="16929" y="15178"/>
                      <a:pt x="17513" y="15178"/>
                    </a:cubicBezTo>
                    <a:cubicBezTo>
                      <a:pt x="18097" y="15762"/>
                      <a:pt x="18681" y="15762"/>
                      <a:pt x="18681" y="15762"/>
                    </a:cubicBezTo>
                    <a:cubicBezTo>
                      <a:pt x="18681" y="15762"/>
                      <a:pt x="18681" y="14594"/>
                      <a:pt x="18681" y="13427"/>
                    </a:cubicBezTo>
                    <a:cubicBezTo>
                      <a:pt x="18681" y="11675"/>
                      <a:pt x="18681" y="10508"/>
                      <a:pt x="19848" y="9340"/>
                    </a:cubicBezTo>
                    <a:cubicBezTo>
                      <a:pt x="19848" y="8756"/>
                      <a:pt x="20432" y="8756"/>
                      <a:pt x="21016" y="8756"/>
                    </a:cubicBezTo>
                    <a:cubicBezTo>
                      <a:pt x="21600" y="7589"/>
                      <a:pt x="21016" y="4086"/>
                      <a:pt x="19848" y="0"/>
                    </a:cubicBezTo>
                    <a:cubicBezTo>
                      <a:pt x="18681" y="0"/>
                      <a:pt x="16929" y="1167"/>
                      <a:pt x="15762" y="175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17" name="AutoShape 17"/>
              <p:cNvSpPr>
                <a:spLocks/>
              </p:cNvSpPr>
              <p:nvPr/>
            </p:nvSpPr>
            <p:spPr bwMode="auto">
              <a:xfrm>
                <a:off x="2594554" y="1275280"/>
                <a:ext cx="63504" cy="936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058" y="12960"/>
                    </a:moveTo>
                    <a:cubicBezTo>
                      <a:pt x="16517" y="12095"/>
                      <a:pt x="15247" y="10367"/>
                      <a:pt x="15247" y="6912"/>
                    </a:cubicBezTo>
                    <a:cubicBezTo>
                      <a:pt x="15247" y="3455"/>
                      <a:pt x="5082" y="0"/>
                      <a:pt x="0" y="0"/>
                    </a:cubicBezTo>
                    <a:cubicBezTo>
                      <a:pt x="0" y="1727"/>
                      <a:pt x="2541" y="5183"/>
                      <a:pt x="6352" y="7776"/>
                    </a:cubicBezTo>
                    <a:cubicBezTo>
                      <a:pt x="7623" y="8639"/>
                      <a:pt x="8894" y="9503"/>
                      <a:pt x="10164" y="10367"/>
                    </a:cubicBezTo>
                    <a:cubicBezTo>
                      <a:pt x="13976" y="12095"/>
                      <a:pt x="16517" y="13824"/>
                      <a:pt x="16517" y="15552"/>
                    </a:cubicBezTo>
                    <a:cubicBezTo>
                      <a:pt x="16517" y="16415"/>
                      <a:pt x="19058" y="19872"/>
                      <a:pt x="21600" y="21600"/>
                    </a:cubicBezTo>
                    <a:cubicBezTo>
                      <a:pt x="21600" y="19872"/>
                      <a:pt x="20329" y="18144"/>
                      <a:pt x="20329" y="16415"/>
                    </a:cubicBezTo>
                    <a:cubicBezTo>
                      <a:pt x="20329" y="14687"/>
                      <a:pt x="20329" y="13824"/>
                      <a:pt x="19058" y="1296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18" name="AutoShape 18"/>
              <p:cNvSpPr>
                <a:spLocks/>
              </p:cNvSpPr>
              <p:nvPr/>
            </p:nvSpPr>
            <p:spPr bwMode="auto">
              <a:xfrm>
                <a:off x="2621543" y="1368945"/>
                <a:ext cx="195275" cy="22701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76" y="4249"/>
                    </a:moveTo>
                    <a:cubicBezTo>
                      <a:pt x="20329" y="4249"/>
                      <a:pt x="18635" y="4957"/>
                      <a:pt x="18635" y="5311"/>
                    </a:cubicBezTo>
                    <a:cubicBezTo>
                      <a:pt x="18211" y="6019"/>
                      <a:pt x="17364" y="6373"/>
                      <a:pt x="16941" y="6373"/>
                    </a:cubicBezTo>
                    <a:cubicBezTo>
                      <a:pt x="16094" y="6373"/>
                      <a:pt x="15247" y="6019"/>
                      <a:pt x="14823" y="5665"/>
                    </a:cubicBezTo>
                    <a:cubicBezTo>
                      <a:pt x="14399" y="5665"/>
                      <a:pt x="13552" y="5311"/>
                      <a:pt x="13129" y="5311"/>
                    </a:cubicBezTo>
                    <a:cubicBezTo>
                      <a:pt x="11011" y="5311"/>
                      <a:pt x="9317" y="3895"/>
                      <a:pt x="9317" y="2124"/>
                    </a:cubicBezTo>
                    <a:cubicBezTo>
                      <a:pt x="9317" y="1416"/>
                      <a:pt x="9317" y="354"/>
                      <a:pt x="8470" y="0"/>
                    </a:cubicBezTo>
                    <a:cubicBezTo>
                      <a:pt x="8894" y="354"/>
                      <a:pt x="9317" y="1062"/>
                      <a:pt x="8894" y="1770"/>
                    </a:cubicBezTo>
                    <a:cubicBezTo>
                      <a:pt x="8470" y="2124"/>
                      <a:pt x="8047" y="2124"/>
                      <a:pt x="7623" y="2124"/>
                    </a:cubicBezTo>
                    <a:cubicBezTo>
                      <a:pt x="7199" y="2124"/>
                      <a:pt x="6776" y="1770"/>
                      <a:pt x="6352" y="1416"/>
                    </a:cubicBezTo>
                    <a:cubicBezTo>
                      <a:pt x="6352" y="1416"/>
                      <a:pt x="5929" y="1062"/>
                      <a:pt x="5929" y="1062"/>
                    </a:cubicBezTo>
                    <a:cubicBezTo>
                      <a:pt x="5929" y="1416"/>
                      <a:pt x="5505" y="1062"/>
                      <a:pt x="5505" y="1062"/>
                    </a:cubicBezTo>
                    <a:cubicBezTo>
                      <a:pt x="5505" y="1770"/>
                      <a:pt x="5082" y="2832"/>
                      <a:pt x="5082" y="3540"/>
                    </a:cubicBezTo>
                    <a:cubicBezTo>
                      <a:pt x="4658" y="4603"/>
                      <a:pt x="4235" y="5665"/>
                      <a:pt x="4235" y="6727"/>
                    </a:cubicBezTo>
                    <a:cubicBezTo>
                      <a:pt x="4235" y="8498"/>
                      <a:pt x="2964" y="9206"/>
                      <a:pt x="1694" y="9914"/>
                    </a:cubicBezTo>
                    <a:cubicBezTo>
                      <a:pt x="1270" y="9914"/>
                      <a:pt x="847" y="10268"/>
                      <a:pt x="0" y="10622"/>
                    </a:cubicBezTo>
                    <a:cubicBezTo>
                      <a:pt x="0" y="10977"/>
                      <a:pt x="0" y="10977"/>
                      <a:pt x="0" y="10977"/>
                    </a:cubicBezTo>
                    <a:cubicBezTo>
                      <a:pt x="423" y="11331"/>
                      <a:pt x="2117" y="12393"/>
                      <a:pt x="3388" y="13101"/>
                    </a:cubicBezTo>
                    <a:cubicBezTo>
                      <a:pt x="4658" y="13455"/>
                      <a:pt x="5505" y="14163"/>
                      <a:pt x="6352" y="14518"/>
                    </a:cubicBezTo>
                    <a:cubicBezTo>
                      <a:pt x="8470" y="15934"/>
                      <a:pt x="6776" y="18413"/>
                      <a:pt x="5929" y="19829"/>
                    </a:cubicBezTo>
                    <a:cubicBezTo>
                      <a:pt x="5929" y="20183"/>
                      <a:pt x="5505" y="20891"/>
                      <a:pt x="5505" y="21245"/>
                    </a:cubicBezTo>
                    <a:cubicBezTo>
                      <a:pt x="5505" y="21245"/>
                      <a:pt x="5929" y="21600"/>
                      <a:pt x="7199" y="21600"/>
                    </a:cubicBezTo>
                    <a:cubicBezTo>
                      <a:pt x="7623" y="21600"/>
                      <a:pt x="8047" y="21600"/>
                      <a:pt x="8470" y="21245"/>
                    </a:cubicBezTo>
                    <a:cubicBezTo>
                      <a:pt x="9741" y="21245"/>
                      <a:pt x="10588" y="19475"/>
                      <a:pt x="11435" y="18059"/>
                    </a:cubicBezTo>
                    <a:cubicBezTo>
                      <a:pt x="12282" y="16996"/>
                      <a:pt x="12705" y="15934"/>
                      <a:pt x="13552" y="15226"/>
                    </a:cubicBezTo>
                    <a:cubicBezTo>
                      <a:pt x="14399" y="14872"/>
                      <a:pt x="14399" y="14163"/>
                      <a:pt x="14399" y="13101"/>
                    </a:cubicBezTo>
                    <a:cubicBezTo>
                      <a:pt x="14399" y="12393"/>
                      <a:pt x="14399" y="11685"/>
                      <a:pt x="14823" y="11331"/>
                    </a:cubicBezTo>
                    <a:cubicBezTo>
                      <a:pt x="16094" y="9914"/>
                      <a:pt x="17364" y="9914"/>
                      <a:pt x="18211" y="9914"/>
                    </a:cubicBezTo>
                    <a:cubicBezTo>
                      <a:pt x="18635" y="9914"/>
                      <a:pt x="18635" y="9914"/>
                      <a:pt x="18635" y="9914"/>
                    </a:cubicBezTo>
                    <a:cubicBezTo>
                      <a:pt x="18635" y="9914"/>
                      <a:pt x="18635" y="9560"/>
                      <a:pt x="18635" y="9560"/>
                    </a:cubicBezTo>
                    <a:cubicBezTo>
                      <a:pt x="19058" y="8852"/>
                      <a:pt x="19482" y="7790"/>
                      <a:pt x="20752" y="7790"/>
                    </a:cubicBezTo>
                    <a:cubicBezTo>
                      <a:pt x="21176" y="7436"/>
                      <a:pt x="21176" y="7081"/>
                      <a:pt x="21176" y="6727"/>
                    </a:cubicBezTo>
                    <a:cubicBezTo>
                      <a:pt x="21176" y="6019"/>
                      <a:pt x="21176" y="5311"/>
                      <a:pt x="21600" y="4603"/>
                    </a:cubicBezTo>
                    <a:cubicBezTo>
                      <a:pt x="21600" y="4603"/>
                      <a:pt x="21600" y="4603"/>
                      <a:pt x="21600" y="4603"/>
                    </a:cubicBezTo>
                    <a:cubicBezTo>
                      <a:pt x="21600" y="4603"/>
                      <a:pt x="21600" y="4249"/>
                      <a:pt x="21176" y="424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19" name="AutoShape 19"/>
              <p:cNvSpPr>
                <a:spLocks/>
              </p:cNvSpPr>
              <p:nvPr/>
            </p:nvSpPr>
            <p:spPr bwMode="auto">
              <a:xfrm>
                <a:off x="2315137" y="1568973"/>
                <a:ext cx="311169" cy="288931"/>
              </a:xfrm>
              <a:custGeom>
                <a:avLst/>
                <a:gdLst>
                  <a:gd name="T0" fmla="+- 0 10918 237"/>
                  <a:gd name="T1" fmla="*/ T0 w 21363"/>
                  <a:gd name="T2" fmla="*/ 10800 h 21600"/>
                  <a:gd name="T3" fmla="+- 0 10918 237"/>
                  <a:gd name="T4" fmla="*/ T3 w 21363"/>
                  <a:gd name="T5" fmla="*/ 10800 h 21600"/>
                  <a:gd name="T6" fmla="+- 0 10918 237"/>
                  <a:gd name="T7" fmla="*/ T6 w 21363"/>
                  <a:gd name="T8" fmla="*/ 10800 h 21600"/>
                  <a:gd name="T9" fmla="+- 0 10918 237"/>
                  <a:gd name="T10" fmla="*/ T9 w 21363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363" h="21600">
                    <a:moveTo>
                      <a:pt x="21102" y="1107"/>
                    </a:moveTo>
                    <a:cubicBezTo>
                      <a:pt x="21362" y="830"/>
                      <a:pt x="21362" y="830"/>
                      <a:pt x="21102" y="553"/>
                    </a:cubicBezTo>
                    <a:cubicBezTo>
                      <a:pt x="20842" y="276"/>
                      <a:pt x="20582" y="553"/>
                      <a:pt x="20061" y="830"/>
                    </a:cubicBezTo>
                    <a:cubicBezTo>
                      <a:pt x="19801" y="1107"/>
                      <a:pt x="19541" y="1107"/>
                      <a:pt x="19281" y="1384"/>
                    </a:cubicBezTo>
                    <a:cubicBezTo>
                      <a:pt x="19020" y="1384"/>
                      <a:pt x="19020" y="1384"/>
                      <a:pt x="18760" y="1384"/>
                    </a:cubicBezTo>
                    <a:cubicBezTo>
                      <a:pt x="18240" y="1384"/>
                      <a:pt x="17719" y="1107"/>
                      <a:pt x="17459" y="553"/>
                    </a:cubicBezTo>
                    <a:cubicBezTo>
                      <a:pt x="17199" y="276"/>
                      <a:pt x="16938" y="0"/>
                      <a:pt x="16678" y="0"/>
                    </a:cubicBezTo>
                    <a:cubicBezTo>
                      <a:pt x="16678" y="0"/>
                      <a:pt x="16678" y="0"/>
                      <a:pt x="16418" y="0"/>
                    </a:cubicBezTo>
                    <a:cubicBezTo>
                      <a:pt x="16158" y="553"/>
                      <a:pt x="16158" y="553"/>
                      <a:pt x="15897" y="830"/>
                    </a:cubicBezTo>
                    <a:cubicBezTo>
                      <a:pt x="15897" y="1384"/>
                      <a:pt x="15897" y="1938"/>
                      <a:pt x="15117" y="2769"/>
                    </a:cubicBezTo>
                    <a:cubicBezTo>
                      <a:pt x="14336" y="3323"/>
                      <a:pt x="14336" y="3600"/>
                      <a:pt x="14076" y="4430"/>
                    </a:cubicBezTo>
                    <a:cubicBezTo>
                      <a:pt x="13816" y="4984"/>
                      <a:pt x="13555" y="5815"/>
                      <a:pt x="12775" y="6923"/>
                    </a:cubicBezTo>
                    <a:cubicBezTo>
                      <a:pt x="11734" y="8584"/>
                      <a:pt x="9391" y="9969"/>
                      <a:pt x="7309" y="10800"/>
                    </a:cubicBezTo>
                    <a:cubicBezTo>
                      <a:pt x="6269" y="11630"/>
                      <a:pt x="4967" y="12184"/>
                      <a:pt x="4707" y="12738"/>
                    </a:cubicBezTo>
                    <a:cubicBezTo>
                      <a:pt x="4187" y="13569"/>
                      <a:pt x="3406" y="14123"/>
                      <a:pt x="2625" y="14676"/>
                    </a:cubicBezTo>
                    <a:cubicBezTo>
                      <a:pt x="1844" y="15230"/>
                      <a:pt x="1064" y="15784"/>
                      <a:pt x="1064" y="16061"/>
                    </a:cubicBezTo>
                    <a:cubicBezTo>
                      <a:pt x="1064" y="16615"/>
                      <a:pt x="803" y="17169"/>
                      <a:pt x="543" y="17446"/>
                    </a:cubicBezTo>
                    <a:cubicBezTo>
                      <a:pt x="23" y="18276"/>
                      <a:pt x="-237" y="18553"/>
                      <a:pt x="283" y="19107"/>
                    </a:cubicBezTo>
                    <a:cubicBezTo>
                      <a:pt x="543" y="19661"/>
                      <a:pt x="803" y="19661"/>
                      <a:pt x="1324" y="19661"/>
                    </a:cubicBezTo>
                    <a:cubicBezTo>
                      <a:pt x="1584" y="19661"/>
                      <a:pt x="2365" y="19661"/>
                      <a:pt x="2885" y="20215"/>
                    </a:cubicBezTo>
                    <a:cubicBezTo>
                      <a:pt x="3146" y="20769"/>
                      <a:pt x="3406" y="20769"/>
                      <a:pt x="3666" y="20769"/>
                    </a:cubicBezTo>
                    <a:cubicBezTo>
                      <a:pt x="3926" y="20769"/>
                      <a:pt x="4707" y="20769"/>
                      <a:pt x="4967" y="21323"/>
                    </a:cubicBezTo>
                    <a:cubicBezTo>
                      <a:pt x="4967" y="21323"/>
                      <a:pt x="5228" y="21599"/>
                      <a:pt x="5748" y="21599"/>
                    </a:cubicBezTo>
                    <a:cubicBezTo>
                      <a:pt x="6789" y="21599"/>
                      <a:pt x="8350" y="21046"/>
                      <a:pt x="9652" y="19938"/>
                    </a:cubicBezTo>
                    <a:cubicBezTo>
                      <a:pt x="10693" y="18830"/>
                      <a:pt x="10693" y="17999"/>
                      <a:pt x="10953" y="17446"/>
                    </a:cubicBezTo>
                    <a:cubicBezTo>
                      <a:pt x="10953" y="17169"/>
                      <a:pt x="10953" y="16615"/>
                      <a:pt x="11473" y="16338"/>
                    </a:cubicBezTo>
                    <a:cubicBezTo>
                      <a:pt x="11994" y="16061"/>
                      <a:pt x="12254" y="15230"/>
                      <a:pt x="12254" y="14676"/>
                    </a:cubicBezTo>
                    <a:cubicBezTo>
                      <a:pt x="12514" y="14123"/>
                      <a:pt x="12775" y="13569"/>
                      <a:pt x="12775" y="13292"/>
                    </a:cubicBezTo>
                    <a:cubicBezTo>
                      <a:pt x="13035" y="13015"/>
                      <a:pt x="13035" y="13015"/>
                      <a:pt x="13035" y="13015"/>
                    </a:cubicBezTo>
                    <a:cubicBezTo>
                      <a:pt x="13555" y="11907"/>
                      <a:pt x="14076" y="10800"/>
                      <a:pt x="16678" y="10800"/>
                    </a:cubicBezTo>
                    <a:cubicBezTo>
                      <a:pt x="16938" y="10800"/>
                      <a:pt x="17199" y="10800"/>
                      <a:pt x="17459" y="10800"/>
                    </a:cubicBezTo>
                    <a:cubicBezTo>
                      <a:pt x="17199" y="10523"/>
                      <a:pt x="17199" y="10246"/>
                      <a:pt x="16938" y="9692"/>
                    </a:cubicBezTo>
                    <a:cubicBezTo>
                      <a:pt x="16938" y="8861"/>
                      <a:pt x="17719" y="8307"/>
                      <a:pt x="18240" y="8030"/>
                    </a:cubicBezTo>
                    <a:cubicBezTo>
                      <a:pt x="18760" y="7476"/>
                      <a:pt x="19020" y="7199"/>
                      <a:pt x="19020" y="6646"/>
                    </a:cubicBezTo>
                    <a:cubicBezTo>
                      <a:pt x="19020" y="5815"/>
                      <a:pt x="19801" y="4984"/>
                      <a:pt x="20322" y="4153"/>
                    </a:cubicBezTo>
                    <a:cubicBezTo>
                      <a:pt x="20842" y="3876"/>
                      <a:pt x="21362" y="3323"/>
                      <a:pt x="21362" y="3046"/>
                    </a:cubicBezTo>
                    <a:cubicBezTo>
                      <a:pt x="20842" y="2215"/>
                      <a:pt x="21102" y="1661"/>
                      <a:pt x="21102" y="110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</p:grpSp>
        <p:grpSp>
          <p:nvGrpSpPr>
            <p:cNvPr id="88090" name="Group 20"/>
            <p:cNvGrpSpPr>
              <a:grpSpLocks/>
            </p:cNvGrpSpPr>
            <p:nvPr/>
          </p:nvGrpSpPr>
          <p:grpSpPr bwMode="auto">
            <a:xfrm>
              <a:off x="8517589" y="1033035"/>
              <a:ext cx="6966249" cy="4899180"/>
              <a:chOff x="-1" y="-1"/>
              <a:chExt cx="6966251" cy="4899182"/>
            </a:xfrm>
          </p:grpSpPr>
          <p:sp>
            <p:nvSpPr>
              <p:cNvPr id="76821" name="AutoShape 21"/>
              <p:cNvSpPr>
                <a:spLocks/>
              </p:cNvSpPr>
              <p:nvPr/>
            </p:nvSpPr>
            <p:spPr bwMode="auto">
              <a:xfrm>
                <a:off x="4210180" y="2837364"/>
                <a:ext cx="139709" cy="17304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399" y="4595"/>
                    </a:moveTo>
                    <a:cubicBezTo>
                      <a:pt x="3600" y="5055"/>
                      <a:pt x="4799" y="5974"/>
                      <a:pt x="4799" y="6893"/>
                    </a:cubicBezTo>
                    <a:cubicBezTo>
                      <a:pt x="4799" y="8272"/>
                      <a:pt x="2999" y="9191"/>
                      <a:pt x="1199" y="8731"/>
                    </a:cubicBezTo>
                    <a:cubicBezTo>
                      <a:pt x="1199" y="9191"/>
                      <a:pt x="1199" y="10570"/>
                      <a:pt x="2399" y="12408"/>
                    </a:cubicBezTo>
                    <a:cubicBezTo>
                      <a:pt x="3600" y="13787"/>
                      <a:pt x="2399" y="16085"/>
                      <a:pt x="1199" y="17004"/>
                    </a:cubicBezTo>
                    <a:cubicBezTo>
                      <a:pt x="599" y="17463"/>
                      <a:pt x="0" y="18382"/>
                      <a:pt x="0" y="18382"/>
                    </a:cubicBezTo>
                    <a:cubicBezTo>
                      <a:pt x="1199" y="19302"/>
                      <a:pt x="1199" y="20680"/>
                      <a:pt x="1199" y="21140"/>
                    </a:cubicBezTo>
                    <a:cubicBezTo>
                      <a:pt x="1199" y="21599"/>
                      <a:pt x="1199" y="21599"/>
                      <a:pt x="1199" y="21599"/>
                    </a:cubicBezTo>
                    <a:cubicBezTo>
                      <a:pt x="1199" y="21599"/>
                      <a:pt x="1199" y="21599"/>
                      <a:pt x="1199" y="21599"/>
                    </a:cubicBezTo>
                    <a:cubicBezTo>
                      <a:pt x="3600" y="21599"/>
                      <a:pt x="9600" y="20680"/>
                      <a:pt x="12000" y="18382"/>
                    </a:cubicBezTo>
                    <a:cubicBezTo>
                      <a:pt x="14400" y="16544"/>
                      <a:pt x="16200" y="16085"/>
                      <a:pt x="18000" y="16085"/>
                    </a:cubicBezTo>
                    <a:cubicBezTo>
                      <a:pt x="18600" y="16085"/>
                      <a:pt x="19200" y="16085"/>
                      <a:pt x="19800" y="16085"/>
                    </a:cubicBezTo>
                    <a:cubicBezTo>
                      <a:pt x="19800" y="16085"/>
                      <a:pt x="19800" y="16085"/>
                      <a:pt x="19800" y="16085"/>
                    </a:cubicBezTo>
                    <a:cubicBezTo>
                      <a:pt x="20400" y="16085"/>
                      <a:pt x="21000" y="16085"/>
                      <a:pt x="21600" y="15625"/>
                    </a:cubicBezTo>
                    <a:cubicBezTo>
                      <a:pt x="21600" y="15625"/>
                      <a:pt x="21600" y="15625"/>
                      <a:pt x="21600" y="15165"/>
                    </a:cubicBezTo>
                    <a:cubicBezTo>
                      <a:pt x="20400" y="13787"/>
                      <a:pt x="19200" y="11029"/>
                      <a:pt x="19200" y="7353"/>
                    </a:cubicBezTo>
                    <a:cubicBezTo>
                      <a:pt x="19800" y="5974"/>
                      <a:pt x="17399" y="3217"/>
                      <a:pt x="13200" y="0"/>
                    </a:cubicBezTo>
                    <a:cubicBezTo>
                      <a:pt x="13200" y="0"/>
                      <a:pt x="13200" y="0"/>
                      <a:pt x="13200" y="0"/>
                    </a:cubicBezTo>
                    <a:cubicBezTo>
                      <a:pt x="13200" y="0"/>
                      <a:pt x="13200" y="0"/>
                      <a:pt x="13200" y="0"/>
                    </a:cubicBezTo>
                    <a:cubicBezTo>
                      <a:pt x="13200" y="0"/>
                      <a:pt x="12600" y="0"/>
                      <a:pt x="12600" y="0"/>
                    </a:cubicBezTo>
                    <a:cubicBezTo>
                      <a:pt x="12600" y="459"/>
                      <a:pt x="12000" y="459"/>
                      <a:pt x="12000" y="459"/>
                    </a:cubicBezTo>
                    <a:cubicBezTo>
                      <a:pt x="12000" y="459"/>
                      <a:pt x="11400" y="459"/>
                      <a:pt x="11400" y="459"/>
                    </a:cubicBezTo>
                    <a:cubicBezTo>
                      <a:pt x="11400" y="459"/>
                      <a:pt x="11400" y="459"/>
                      <a:pt x="11400" y="459"/>
                    </a:cubicBezTo>
                    <a:cubicBezTo>
                      <a:pt x="10800" y="459"/>
                      <a:pt x="10200" y="459"/>
                      <a:pt x="10200" y="459"/>
                    </a:cubicBezTo>
                    <a:cubicBezTo>
                      <a:pt x="6000" y="459"/>
                      <a:pt x="4799" y="919"/>
                      <a:pt x="4799" y="1378"/>
                    </a:cubicBezTo>
                    <a:cubicBezTo>
                      <a:pt x="4200" y="1838"/>
                      <a:pt x="3600" y="1838"/>
                      <a:pt x="2999" y="2297"/>
                    </a:cubicBezTo>
                    <a:cubicBezTo>
                      <a:pt x="2399" y="2757"/>
                      <a:pt x="1799" y="2757"/>
                      <a:pt x="1799" y="3217"/>
                    </a:cubicBezTo>
                    <a:cubicBezTo>
                      <a:pt x="1799" y="3217"/>
                      <a:pt x="1199" y="3217"/>
                      <a:pt x="1199" y="3217"/>
                    </a:cubicBezTo>
                    <a:cubicBezTo>
                      <a:pt x="1799" y="3676"/>
                      <a:pt x="1799" y="3676"/>
                      <a:pt x="1799" y="3676"/>
                    </a:cubicBezTo>
                    <a:cubicBezTo>
                      <a:pt x="1799" y="4136"/>
                      <a:pt x="1799" y="4595"/>
                      <a:pt x="2399" y="4595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22" name="AutoShape 22"/>
              <p:cNvSpPr>
                <a:spLocks/>
              </p:cNvSpPr>
              <p:nvPr/>
            </p:nvSpPr>
            <p:spPr bwMode="auto">
              <a:xfrm>
                <a:off x="2600356" y="3400937"/>
                <a:ext cx="155585" cy="1809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659" y="15869"/>
                    </a:moveTo>
                    <a:cubicBezTo>
                      <a:pt x="15659" y="15428"/>
                      <a:pt x="15120" y="15428"/>
                      <a:pt x="15120" y="14987"/>
                    </a:cubicBezTo>
                    <a:cubicBezTo>
                      <a:pt x="15120" y="14987"/>
                      <a:pt x="15120" y="14987"/>
                      <a:pt x="15120" y="14987"/>
                    </a:cubicBezTo>
                    <a:cubicBezTo>
                      <a:pt x="15120" y="14546"/>
                      <a:pt x="15120" y="14546"/>
                      <a:pt x="15120" y="14106"/>
                    </a:cubicBezTo>
                    <a:cubicBezTo>
                      <a:pt x="15120" y="14106"/>
                      <a:pt x="15120" y="14106"/>
                      <a:pt x="15120" y="14106"/>
                    </a:cubicBezTo>
                    <a:cubicBezTo>
                      <a:pt x="15120" y="13665"/>
                      <a:pt x="15120" y="13224"/>
                      <a:pt x="15120" y="13224"/>
                    </a:cubicBezTo>
                    <a:cubicBezTo>
                      <a:pt x="15120" y="11461"/>
                      <a:pt x="16200" y="10138"/>
                      <a:pt x="17820" y="10138"/>
                    </a:cubicBezTo>
                    <a:cubicBezTo>
                      <a:pt x="19440" y="10138"/>
                      <a:pt x="21600" y="7053"/>
                      <a:pt x="21600" y="6171"/>
                    </a:cubicBezTo>
                    <a:cubicBezTo>
                      <a:pt x="21059" y="5730"/>
                      <a:pt x="19440" y="5730"/>
                      <a:pt x="18360" y="5730"/>
                    </a:cubicBezTo>
                    <a:cubicBezTo>
                      <a:pt x="16200" y="5730"/>
                      <a:pt x="11339" y="6171"/>
                      <a:pt x="11339" y="6171"/>
                    </a:cubicBezTo>
                    <a:cubicBezTo>
                      <a:pt x="11339" y="6171"/>
                      <a:pt x="11339" y="6171"/>
                      <a:pt x="11339" y="6171"/>
                    </a:cubicBezTo>
                    <a:cubicBezTo>
                      <a:pt x="10800" y="5730"/>
                      <a:pt x="10800" y="5730"/>
                      <a:pt x="10800" y="5730"/>
                    </a:cubicBezTo>
                    <a:cubicBezTo>
                      <a:pt x="10800" y="5730"/>
                      <a:pt x="7559" y="4848"/>
                      <a:pt x="7559" y="2644"/>
                    </a:cubicBezTo>
                    <a:cubicBezTo>
                      <a:pt x="7559" y="1763"/>
                      <a:pt x="7019" y="881"/>
                      <a:pt x="4319" y="881"/>
                    </a:cubicBezTo>
                    <a:cubicBezTo>
                      <a:pt x="2699" y="881"/>
                      <a:pt x="2159" y="440"/>
                      <a:pt x="1619" y="0"/>
                    </a:cubicBezTo>
                    <a:cubicBezTo>
                      <a:pt x="1079" y="0"/>
                      <a:pt x="1079" y="0"/>
                      <a:pt x="1079" y="0"/>
                    </a:cubicBezTo>
                    <a:cubicBezTo>
                      <a:pt x="1079" y="0"/>
                      <a:pt x="539" y="0"/>
                      <a:pt x="0" y="440"/>
                    </a:cubicBezTo>
                    <a:cubicBezTo>
                      <a:pt x="0" y="881"/>
                      <a:pt x="0" y="881"/>
                      <a:pt x="0" y="881"/>
                    </a:cubicBezTo>
                    <a:cubicBezTo>
                      <a:pt x="0" y="1322"/>
                      <a:pt x="1079" y="1322"/>
                      <a:pt x="1619" y="1763"/>
                    </a:cubicBezTo>
                    <a:cubicBezTo>
                      <a:pt x="2699" y="2204"/>
                      <a:pt x="4859" y="3085"/>
                      <a:pt x="4319" y="4408"/>
                    </a:cubicBezTo>
                    <a:cubicBezTo>
                      <a:pt x="3779" y="5730"/>
                      <a:pt x="2699" y="6171"/>
                      <a:pt x="1619" y="6171"/>
                    </a:cubicBezTo>
                    <a:cubicBezTo>
                      <a:pt x="1619" y="6171"/>
                      <a:pt x="1079" y="6171"/>
                      <a:pt x="1079" y="6171"/>
                    </a:cubicBezTo>
                    <a:cubicBezTo>
                      <a:pt x="539" y="7934"/>
                      <a:pt x="1619" y="11461"/>
                      <a:pt x="2699" y="13224"/>
                    </a:cubicBezTo>
                    <a:cubicBezTo>
                      <a:pt x="2699" y="13665"/>
                      <a:pt x="2699" y="13665"/>
                      <a:pt x="2699" y="14106"/>
                    </a:cubicBezTo>
                    <a:cubicBezTo>
                      <a:pt x="2699" y="14106"/>
                      <a:pt x="2699" y="14106"/>
                      <a:pt x="2699" y="14546"/>
                    </a:cubicBezTo>
                    <a:cubicBezTo>
                      <a:pt x="3239" y="14546"/>
                      <a:pt x="3239" y="14546"/>
                      <a:pt x="3239" y="14987"/>
                    </a:cubicBezTo>
                    <a:cubicBezTo>
                      <a:pt x="3239" y="14987"/>
                      <a:pt x="3239" y="15428"/>
                      <a:pt x="3239" y="15428"/>
                    </a:cubicBezTo>
                    <a:cubicBezTo>
                      <a:pt x="3239" y="15428"/>
                      <a:pt x="3239" y="15869"/>
                      <a:pt x="3239" y="15869"/>
                    </a:cubicBezTo>
                    <a:cubicBezTo>
                      <a:pt x="3779" y="16310"/>
                      <a:pt x="3779" y="16310"/>
                      <a:pt x="3779" y="16310"/>
                    </a:cubicBezTo>
                    <a:cubicBezTo>
                      <a:pt x="3779" y="16751"/>
                      <a:pt x="3779" y="16751"/>
                      <a:pt x="3779" y="17191"/>
                    </a:cubicBezTo>
                    <a:cubicBezTo>
                      <a:pt x="3779" y="17191"/>
                      <a:pt x="3779" y="17632"/>
                      <a:pt x="3779" y="17632"/>
                    </a:cubicBezTo>
                    <a:cubicBezTo>
                      <a:pt x="3779" y="18073"/>
                      <a:pt x="4319" y="18073"/>
                      <a:pt x="4319" y="18514"/>
                    </a:cubicBezTo>
                    <a:cubicBezTo>
                      <a:pt x="4319" y="18514"/>
                      <a:pt x="4319" y="18955"/>
                      <a:pt x="4319" y="18955"/>
                    </a:cubicBezTo>
                    <a:cubicBezTo>
                      <a:pt x="4319" y="18955"/>
                      <a:pt x="4319" y="19395"/>
                      <a:pt x="4319" y="19836"/>
                    </a:cubicBezTo>
                    <a:cubicBezTo>
                      <a:pt x="4319" y="19836"/>
                      <a:pt x="4319" y="19836"/>
                      <a:pt x="4319" y="20277"/>
                    </a:cubicBezTo>
                    <a:cubicBezTo>
                      <a:pt x="4319" y="20718"/>
                      <a:pt x="4319" y="20718"/>
                      <a:pt x="4319" y="21159"/>
                    </a:cubicBezTo>
                    <a:cubicBezTo>
                      <a:pt x="4859" y="21159"/>
                      <a:pt x="4859" y="21599"/>
                      <a:pt x="4859" y="21599"/>
                    </a:cubicBezTo>
                    <a:cubicBezTo>
                      <a:pt x="4859" y="21599"/>
                      <a:pt x="4859" y="21599"/>
                      <a:pt x="4859" y="21599"/>
                    </a:cubicBezTo>
                    <a:cubicBezTo>
                      <a:pt x="4859" y="21599"/>
                      <a:pt x="4859" y="21599"/>
                      <a:pt x="4859" y="21599"/>
                    </a:cubicBezTo>
                    <a:cubicBezTo>
                      <a:pt x="5939" y="21159"/>
                      <a:pt x="6479" y="21159"/>
                      <a:pt x="7559" y="21159"/>
                    </a:cubicBezTo>
                    <a:cubicBezTo>
                      <a:pt x="10259" y="21159"/>
                      <a:pt x="11339" y="20718"/>
                      <a:pt x="11339" y="19836"/>
                    </a:cubicBezTo>
                    <a:cubicBezTo>
                      <a:pt x="11879" y="17632"/>
                      <a:pt x="14040" y="16310"/>
                      <a:pt x="16200" y="16751"/>
                    </a:cubicBezTo>
                    <a:cubicBezTo>
                      <a:pt x="16200" y="16751"/>
                      <a:pt x="16200" y="16751"/>
                      <a:pt x="16200" y="16310"/>
                    </a:cubicBezTo>
                    <a:cubicBezTo>
                      <a:pt x="15659" y="16310"/>
                      <a:pt x="15659" y="16310"/>
                      <a:pt x="15659" y="15869"/>
                    </a:cubicBezTo>
                    <a:cubicBezTo>
                      <a:pt x="15659" y="15869"/>
                      <a:pt x="15659" y="15869"/>
                      <a:pt x="15659" y="1586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23" name="AutoShape 23"/>
              <p:cNvSpPr>
                <a:spLocks/>
              </p:cNvSpPr>
              <p:nvPr/>
            </p:nvSpPr>
            <p:spPr bwMode="auto">
              <a:xfrm>
                <a:off x="2724189" y="3520002"/>
                <a:ext cx="39690" cy="952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636" y="11630"/>
                    </a:moveTo>
                    <a:cubicBezTo>
                      <a:pt x="19636" y="10800"/>
                      <a:pt x="19636" y="9969"/>
                      <a:pt x="19636" y="9138"/>
                    </a:cubicBezTo>
                    <a:cubicBezTo>
                      <a:pt x="19636" y="8307"/>
                      <a:pt x="19636" y="8307"/>
                      <a:pt x="19636" y="7476"/>
                    </a:cubicBezTo>
                    <a:cubicBezTo>
                      <a:pt x="17672" y="5815"/>
                      <a:pt x="17672" y="3323"/>
                      <a:pt x="15709" y="1661"/>
                    </a:cubicBezTo>
                    <a:cubicBezTo>
                      <a:pt x="15709" y="830"/>
                      <a:pt x="15709" y="830"/>
                      <a:pt x="15709" y="0"/>
                    </a:cubicBezTo>
                    <a:cubicBezTo>
                      <a:pt x="15709" y="0"/>
                      <a:pt x="15709" y="830"/>
                      <a:pt x="13745" y="830"/>
                    </a:cubicBezTo>
                    <a:cubicBezTo>
                      <a:pt x="11781" y="3323"/>
                      <a:pt x="7854" y="5815"/>
                      <a:pt x="1963" y="5815"/>
                    </a:cubicBezTo>
                    <a:cubicBezTo>
                      <a:pt x="0" y="5815"/>
                      <a:pt x="0" y="5815"/>
                      <a:pt x="0" y="5815"/>
                    </a:cubicBezTo>
                    <a:cubicBezTo>
                      <a:pt x="5890" y="9138"/>
                      <a:pt x="11781" y="15784"/>
                      <a:pt x="11781" y="19107"/>
                    </a:cubicBezTo>
                    <a:cubicBezTo>
                      <a:pt x="11781" y="19938"/>
                      <a:pt x="11781" y="20769"/>
                      <a:pt x="13745" y="21599"/>
                    </a:cubicBezTo>
                    <a:cubicBezTo>
                      <a:pt x="13745" y="20769"/>
                      <a:pt x="15709" y="20769"/>
                      <a:pt x="15709" y="20769"/>
                    </a:cubicBezTo>
                    <a:cubicBezTo>
                      <a:pt x="15709" y="19938"/>
                      <a:pt x="15709" y="19938"/>
                      <a:pt x="15709" y="19938"/>
                    </a:cubicBezTo>
                    <a:cubicBezTo>
                      <a:pt x="17672" y="18276"/>
                      <a:pt x="19636" y="16615"/>
                      <a:pt x="21599" y="14953"/>
                    </a:cubicBezTo>
                    <a:cubicBezTo>
                      <a:pt x="21599" y="14123"/>
                      <a:pt x="21599" y="13292"/>
                      <a:pt x="19636" y="12461"/>
                    </a:cubicBezTo>
                    <a:cubicBezTo>
                      <a:pt x="19636" y="11630"/>
                      <a:pt x="19636" y="11630"/>
                      <a:pt x="19636" y="1163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24" name="AutoShape 24"/>
              <p:cNvSpPr>
                <a:spLocks/>
              </p:cNvSpPr>
              <p:nvPr/>
            </p:nvSpPr>
            <p:spPr bwMode="auto">
              <a:xfrm>
                <a:off x="1768455" y="2975478"/>
                <a:ext cx="1171647" cy="120017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584" y="10733"/>
                    </a:moveTo>
                    <a:cubicBezTo>
                      <a:pt x="18654" y="10667"/>
                      <a:pt x="18654" y="10667"/>
                      <a:pt x="18654" y="10667"/>
                    </a:cubicBezTo>
                    <a:cubicBezTo>
                      <a:pt x="18654" y="10667"/>
                      <a:pt x="18654" y="10601"/>
                      <a:pt x="18654" y="10601"/>
                    </a:cubicBezTo>
                    <a:cubicBezTo>
                      <a:pt x="18654" y="10601"/>
                      <a:pt x="18654" y="10534"/>
                      <a:pt x="18654" y="10534"/>
                    </a:cubicBezTo>
                    <a:cubicBezTo>
                      <a:pt x="18654" y="10336"/>
                      <a:pt x="18654" y="10203"/>
                      <a:pt x="18724" y="10071"/>
                    </a:cubicBezTo>
                    <a:cubicBezTo>
                      <a:pt x="18794" y="10004"/>
                      <a:pt x="18794" y="9806"/>
                      <a:pt x="18794" y="9673"/>
                    </a:cubicBezTo>
                    <a:cubicBezTo>
                      <a:pt x="18794" y="9474"/>
                      <a:pt x="18864" y="9276"/>
                      <a:pt x="19005" y="9276"/>
                    </a:cubicBezTo>
                    <a:cubicBezTo>
                      <a:pt x="19075" y="9276"/>
                      <a:pt x="19075" y="9276"/>
                      <a:pt x="19215" y="9342"/>
                    </a:cubicBezTo>
                    <a:cubicBezTo>
                      <a:pt x="19285" y="9342"/>
                      <a:pt x="19425" y="9342"/>
                      <a:pt x="19496" y="9342"/>
                    </a:cubicBezTo>
                    <a:cubicBezTo>
                      <a:pt x="19496" y="9276"/>
                      <a:pt x="19566" y="9209"/>
                      <a:pt x="19636" y="9077"/>
                    </a:cubicBezTo>
                    <a:cubicBezTo>
                      <a:pt x="19706" y="8878"/>
                      <a:pt x="19776" y="8679"/>
                      <a:pt x="19776" y="8547"/>
                    </a:cubicBezTo>
                    <a:cubicBezTo>
                      <a:pt x="19706" y="8348"/>
                      <a:pt x="19846" y="8215"/>
                      <a:pt x="19916" y="8017"/>
                    </a:cubicBezTo>
                    <a:cubicBezTo>
                      <a:pt x="19916" y="7884"/>
                      <a:pt x="19987" y="7752"/>
                      <a:pt x="19987" y="7619"/>
                    </a:cubicBezTo>
                    <a:cubicBezTo>
                      <a:pt x="19987" y="7288"/>
                      <a:pt x="20197" y="7155"/>
                      <a:pt x="20407" y="7023"/>
                    </a:cubicBezTo>
                    <a:cubicBezTo>
                      <a:pt x="20477" y="7023"/>
                      <a:pt x="20548" y="6957"/>
                      <a:pt x="20548" y="6890"/>
                    </a:cubicBezTo>
                    <a:cubicBezTo>
                      <a:pt x="20688" y="6824"/>
                      <a:pt x="21038" y="6559"/>
                      <a:pt x="21249" y="6559"/>
                    </a:cubicBezTo>
                    <a:cubicBezTo>
                      <a:pt x="21319" y="6559"/>
                      <a:pt x="21389" y="6625"/>
                      <a:pt x="21459" y="6692"/>
                    </a:cubicBezTo>
                    <a:cubicBezTo>
                      <a:pt x="21459" y="6692"/>
                      <a:pt x="21459" y="6692"/>
                      <a:pt x="21459" y="6758"/>
                    </a:cubicBezTo>
                    <a:cubicBezTo>
                      <a:pt x="21389" y="6559"/>
                      <a:pt x="21389" y="6426"/>
                      <a:pt x="21389" y="6294"/>
                    </a:cubicBezTo>
                    <a:cubicBezTo>
                      <a:pt x="21389" y="6228"/>
                      <a:pt x="21459" y="6161"/>
                      <a:pt x="21529" y="6161"/>
                    </a:cubicBezTo>
                    <a:cubicBezTo>
                      <a:pt x="21529" y="6161"/>
                      <a:pt x="21529" y="6095"/>
                      <a:pt x="21600" y="6095"/>
                    </a:cubicBezTo>
                    <a:cubicBezTo>
                      <a:pt x="21600" y="6095"/>
                      <a:pt x="21600" y="6095"/>
                      <a:pt x="21600" y="6095"/>
                    </a:cubicBezTo>
                    <a:cubicBezTo>
                      <a:pt x="21600" y="6095"/>
                      <a:pt x="21600" y="6029"/>
                      <a:pt x="21600" y="6029"/>
                    </a:cubicBezTo>
                    <a:cubicBezTo>
                      <a:pt x="21600" y="6029"/>
                      <a:pt x="21600" y="6029"/>
                      <a:pt x="21600" y="6029"/>
                    </a:cubicBezTo>
                    <a:cubicBezTo>
                      <a:pt x="21319" y="5963"/>
                      <a:pt x="21319" y="5963"/>
                      <a:pt x="21319" y="5963"/>
                    </a:cubicBezTo>
                    <a:cubicBezTo>
                      <a:pt x="21459" y="5963"/>
                      <a:pt x="21459" y="5963"/>
                      <a:pt x="21459" y="5963"/>
                    </a:cubicBezTo>
                    <a:cubicBezTo>
                      <a:pt x="21389" y="5896"/>
                      <a:pt x="21319" y="5896"/>
                      <a:pt x="21249" y="5830"/>
                    </a:cubicBezTo>
                    <a:cubicBezTo>
                      <a:pt x="21249" y="5830"/>
                      <a:pt x="21249" y="5830"/>
                      <a:pt x="21249" y="5830"/>
                    </a:cubicBezTo>
                    <a:cubicBezTo>
                      <a:pt x="21249" y="5764"/>
                      <a:pt x="21179" y="5764"/>
                      <a:pt x="21179" y="5698"/>
                    </a:cubicBezTo>
                    <a:cubicBezTo>
                      <a:pt x="21179" y="5631"/>
                      <a:pt x="21109" y="5565"/>
                      <a:pt x="21038" y="5499"/>
                    </a:cubicBezTo>
                    <a:cubicBezTo>
                      <a:pt x="20968" y="5433"/>
                      <a:pt x="20898" y="5300"/>
                      <a:pt x="20898" y="5234"/>
                    </a:cubicBezTo>
                    <a:cubicBezTo>
                      <a:pt x="20828" y="5234"/>
                      <a:pt x="20758" y="5300"/>
                      <a:pt x="20688" y="5300"/>
                    </a:cubicBezTo>
                    <a:cubicBezTo>
                      <a:pt x="20548" y="5433"/>
                      <a:pt x="20407" y="5366"/>
                      <a:pt x="20267" y="5366"/>
                    </a:cubicBezTo>
                    <a:cubicBezTo>
                      <a:pt x="20057" y="5300"/>
                      <a:pt x="19916" y="5300"/>
                      <a:pt x="19706" y="5366"/>
                    </a:cubicBezTo>
                    <a:cubicBezTo>
                      <a:pt x="19566" y="5433"/>
                      <a:pt x="19425" y="5565"/>
                      <a:pt x="19355" y="5631"/>
                    </a:cubicBezTo>
                    <a:cubicBezTo>
                      <a:pt x="19215" y="5764"/>
                      <a:pt x="19145" y="5830"/>
                      <a:pt x="18935" y="5764"/>
                    </a:cubicBezTo>
                    <a:cubicBezTo>
                      <a:pt x="18935" y="5764"/>
                      <a:pt x="18935" y="5830"/>
                      <a:pt x="18935" y="5830"/>
                    </a:cubicBezTo>
                    <a:cubicBezTo>
                      <a:pt x="18864" y="5896"/>
                      <a:pt x="18864" y="5963"/>
                      <a:pt x="18794" y="6029"/>
                    </a:cubicBezTo>
                    <a:cubicBezTo>
                      <a:pt x="18724" y="6095"/>
                      <a:pt x="18654" y="6161"/>
                      <a:pt x="18654" y="6161"/>
                    </a:cubicBezTo>
                    <a:cubicBezTo>
                      <a:pt x="18514" y="6294"/>
                      <a:pt x="18444" y="6426"/>
                      <a:pt x="18303" y="6426"/>
                    </a:cubicBezTo>
                    <a:cubicBezTo>
                      <a:pt x="18303" y="6426"/>
                      <a:pt x="18303" y="6426"/>
                      <a:pt x="18303" y="6426"/>
                    </a:cubicBezTo>
                    <a:cubicBezTo>
                      <a:pt x="18233" y="6426"/>
                      <a:pt x="18233" y="6426"/>
                      <a:pt x="18163" y="6426"/>
                    </a:cubicBezTo>
                    <a:cubicBezTo>
                      <a:pt x="18163" y="6426"/>
                      <a:pt x="18163" y="6426"/>
                      <a:pt x="18163" y="6426"/>
                    </a:cubicBezTo>
                    <a:cubicBezTo>
                      <a:pt x="18163" y="6493"/>
                      <a:pt x="18093" y="6493"/>
                      <a:pt x="18093" y="6493"/>
                    </a:cubicBezTo>
                    <a:cubicBezTo>
                      <a:pt x="18093" y="6493"/>
                      <a:pt x="18093" y="6493"/>
                      <a:pt x="18093" y="6493"/>
                    </a:cubicBezTo>
                    <a:cubicBezTo>
                      <a:pt x="18093" y="6559"/>
                      <a:pt x="18093" y="6625"/>
                      <a:pt x="18163" y="6692"/>
                    </a:cubicBezTo>
                    <a:cubicBezTo>
                      <a:pt x="18163" y="6692"/>
                      <a:pt x="18163" y="6692"/>
                      <a:pt x="18163" y="6758"/>
                    </a:cubicBezTo>
                    <a:cubicBezTo>
                      <a:pt x="18163" y="6758"/>
                      <a:pt x="18163" y="6758"/>
                      <a:pt x="18163" y="6758"/>
                    </a:cubicBezTo>
                    <a:cubicBezTo>
                      <a:pt x="18163" y="6758"/>
                      <a:pt x="18163" y="6824"/>
                      <a:pt x="18163" y="6824"/>
                    </a:cubicBezTo>
                    <a:cubicBezTo>
                      <a:pt x="18163" y="6957"/>
                      <a:pt x="18163" y="7023"/>
                      <a:pt x="18093" y="7155"/>
                    </a:cubicBezTo>
                    <a:cubicBezTo>
                      <a:pt x="18023" y="7288"/>
                      <a:pt x="17812" y="7354"/>
                      <a:pt x="17602" y="7288"/>
                    </a:cubicBezTo>
                    <a:cubicBezTo>
                      <a:pt x="17462" y="7288"/>
                      <a:pt x="17322" y="7288"/>
                      <a:pt x="17251" y="7288"/>
                    </a:cubicBezTo>
                    <a:cubicBezTo>
                      <a:pt x="17181" y="7288"/>
                      <a:pt x="17111" y="7288"/>
                      <a:pt x="17041" y="7288"/>
                    </a:cubicBezTo>
                    <a:cubicBezTo>
                      <a:pt x="17041" y="7288"/>
                      <a:pt x="17041" y="7354"/>
                      <a:pt x="17041" y="7354"/>
                    </a:cubicBezTo>
                    <a:cubicBezTo>
                      <a:pt x="17041" y="7354"/>
                      <a:pt x="16971" y="7288"/>
                      <a:pt x="16971" y="7288"/>
                    </a:cubicBezTo>
                    <a:cubicBezTo>
                      <a:pt x="16971" y="7288"/>
                      <a:pt x="16971" y="7288"/>
                      <a:pt x="16901" y="7288"/>
                    </a:cubicBezTo>
                    <a:cubicBezTo>
                      <a:pt x="16831" y="7288"/>
                      <a:pt x="16761" y="7288"/>
                      <a:pt x="16690" y="7288"/>
                    </a:cubicBezTo>
                    <a:cubicBezTo>
                      <a:pt x="16620" y="7222"/>
                      <a:pt x="16550" y="7222"/>
                      <a:pt x="16480" y="7222"/>
                    </a:cubicBezTo>
                    <a:cubicBezTo>
                      <a:pt x="16340" y="7288"/>
                      <a:pt x="16129" y="7222"/>
                      <a:pt x="16059" y="7155"/>
                    </a:cubicBezTo>
                    <a:cubicBezTo>
                      <a:pt x="15989" y="7155"/>
                      <a:pt x="15989" y="7155"/>
                      <a:pt x="15919" y="7089"/>
                    </a:cubicBezTo>
                    <a:cubicBezTo>
                      <a:pt x="15919" y="7155"/>
                      <a:pt x="15919" y="7155"/>
                      <a:pt x="15919" y="7155"/>
                    </a:cubicBezTo>
                    <a:cubicBezTo>
                      <a:pt x="15849" y="7155"/>
                      <a:pt x="15849" y="7089"/>
                      <a:pt x="15849" y="7089"/>
                    </a:cubicBezTo>
                    <a:cubicBezTo>
                      <a:pt x="15849" y="7089"/>
                      <a:pt x="15779" y="7089"/>
                      <a:pt x="15779" y="7089"/>
                    </a:cubicBezTo>
                    <a:cubicBezTo>
                      <a:pt x="15779" y="7089"/>
                      <a:pt x="15779" y="7089"/>
                      <a:pt x="15709" y="7089"/>
                    </a:cubicBezTo>
                    <a:cubicBezTo>
                      <a:pt x="15709" y="7089"/>
                      <a:pt x="15709" y="7089"/>
                      <a:pt x="15709" y="7089"/>
                    </a:cubicBezTo>
                    <a:cubicBezTo>
                      <a:pt x="15709" y="7023"/>
                      <a:pt x="15709" y="7023"/>
                      <a:pt x="15709" y="7023"/>
                    </a:cubicBezTo>
                    <a:cubicBezTo>
                      <a:pt x="15709" y="7089"/>
                      <a:pt x="15709" y="7089"/>
                      <a:pt x="15709" y="7089"/>
                    </a:cubicBezTo>
                    <a:cubicBezTo>
                      <a:pt x="15568" y="6890"/>
                      <a:pt x="15568" y="6890"/>
                      <a:pt x="15568" y="6890"/>
                    </a:cubicBezTo>
                    <a:cubicBezTo>
                      <a:pt x="15568" y="6890"/>
                      <a:pt x="15568" y="6890"/>
                      <a:pt x="15568" y="6890"/>
                    </a:cubicBezTo>
                    <a:cubicBezTo>
                      <a:pt x="15568" y="6890"/>
                      <a:pt x="15568" y="6890"/>
                      <a:pt x="15568" y="6890"/>
                    </a:cubicBezTo>
                    <a:cubicBezTo>
                      <a:pt x="15568" y="6890"/>
                      <a:pt x="15568" y="6890"/>
                      <a:pt x="15568" y="6890"/>
                    </a:cubicBezTo>
                    <a:cubicBezTo>
                      <a:pt x="15568" y="6824"/>
                      <a:pt x="15568" y="6824"/>
                      <a:pt x="15568" y="6824"/>
                    </a:cubicBezTo>
                    <a:cubicBezTo>
                      <a:pt x="15568" y="6824"/>
                      <a:pt x="15568" y="6824"/>
                      <a:pt x="15568" y="6824"/>
                    </a:cubicBezTo>
                    <a:cubicBezTo>
                      <a:pt x="15568" y="6824"/>
                      <a:pt x="15568" y="6758"/>
                      <a:pt x="15568" y="6758"/>
                    </a:cubicBezTo>
                    <a:cubicBezTo>
                      <a:pt x="15568" y="6758"/>
                      <a:pt x="15568" y="6758"/>
                      <a:pt x="15568" y="6758"/>
                    </a:cubicBezTo>
                    <a:cubicBezTo>
                      <a:pt x="15498" y="6692"/>
                      <a:pt x="15498" y="6692"/>
                      <a:pt x="15498" y="6625"/>
                    </a:cubicBezTo>
                    <a:cubicBezTo>
                      <a:pt x="15498" y="6625"/>
                      <a:pt x="15498" y="6625"/>
                      <a:pt x="15498" y="6625"/>
                    </a:cubicBezTo>
                    <a:cubicBezTo>
                      <a:pt x="15498" y="6559"/>
                      <a:pt x="15498" y="6493"/>
                      <a:pt x="15568" y="6426"/>
                    </a:cubicBezTo>
                    <a:cubicBezTo>
                      <a:pt x="15568" y="6426"/>
                      <a:pt x="15568" y="6426"/>
                      <a:pt x="15568" y="6426"/>
                    </a:cubicBezTo>
                    <a:cubicBezTo>
                      <a:pt x="15568" y="6360"/>
                      <a:pt x="15498" y="6294"/>
                      <a:pt x="15498" y="6228"/>
                    </a:cubicBezTo>
                    <a:cubicBezTo>
                      <a:pt x="15428" y="6294"/>
                      <a:pt x="15358" y="6294"/>
                      <a:pt x="15288" y="6360"/>
                    </a:cubicBezTo>
                    <a:cubicBezTo>
                      <a:pt x="15288" y="6360"/>
                      <a:pt x="15288" y="6360"/>
                      <a:pt x="15288" y="6360"/>
                    </a:cubicBezTo>
                    <a:cubicBezTo>
                      <a:pt x="15288" y="6360"/>
                      <a:pt x="15288" y="6360"/>
                      <a:pt x="15288" y="6360"/>
                    </a:cubicBezTo>
                    <a:cubicBezTo>
                      <a:pt x="15288" y="6426"/>
                      <a:pt x="15218" y="6426"/>
                      <a:pt x="15218" y="6493"/>
                    </a:cubicBezTo>
                    <a:cubicBezTo>
                      <a:pt x="15218" y="6559"/>
                      <a:pt x="15288" y="6625"/>
                      <a:pt x="15288" y="6692"/>
                    </a:cubicBezTo>
                    <a:cubicBezTo>
                      <a:pt x="15288" y="6890"/>
                      <a:pt x="15358" y="7155"/>
                      <a:pt x="15148" y="7354"/>
                    </a:cubicBezTo>
                    <a:cubicBezTo>
                      <a:pt x="15007" y="7487"/>
                      <a:pt x="14446" y="7553"/>
                      <a:pt x="14166" y="7553"/>
                    </a:cubicBezTo>
                    <a:cubicBezTo>
                      <a:pt x="14096" y="7553"/>
                      <a:pt x="14025" y="7553"/>
                      <a:pt x="13955" y="7553"/>
                    </a:cubicBezTo>
                    <a:cubicBezTo>
                      <a:pt x="13745" y="7553"/>
                      <a:pt x="13675" y="7487"/>
                      <a:pt x="13605" y="7420"/>
                    </a:cubicBezTo>
                    <a:cubicBezTo>
                      <a:pt x="13535" y="7420"/>
                      <a:pt x="13324" y="7354"/>
                      <a:pt x="13184" y="7288"/>
                    </a:cubicBezTo>
                    <a:cubicBezTo>
                      <a:pt x="12833" y="7222"/>
                      <a:pt x="12553" y="7155"/>
                      <a:pt x="12553" y="6957"/>
                    </a:cubicBezTo>
                    <a:cubicBezTo>
                      <a:pt x="12483" y="6890"/>
                      <a:pt x="12342" y="6692"/>
                      <a:pt x="12272" y="6692"/>
                    </a:cubicBezTo>
                    <a:cubicBezTo>
                      <a:pt x="12202" y="6692"/>
                      <a:pt x="12062" y="6692"/>
                      <a:pt x="11992" y="6758"/>
                    </a:cubicBezTo>
                    <a:cubicBezTo>
                      <a:pt x="11781" y="6824"/>
                      <a:pt x="11501" y="6890"/>
                      <a:pt x="11431" y="6758"/>
                    </a:cubicBezTo>
                    <a:cubicBezTo>
                      <a:pt x="11361" y="6758"/>
                      <a:pt x="11361" y="6758"/>
                      <a:pt x="11361" y="6758"/>
                    </a:cubicBezTo>
                    <a:cubicBezTo>
                      <a:pt x="11290" y="6692"/>
                      <a:pt x="11080" y="6559"/>
                      <a:pt x="10940" y="6493"/>
                    </a:cubicBezTo>
                    <a:cubicBezTo>
                      <a:pt x="10870" y="6493"/>
                      <a:pt x="10870" y="6426"/>
                      <a:pt x="10800" y="6426"/>
                    </a:cubicBezTo>
                    <a:cubicBezTo>
                      <a:pt x="10659" y="6426"/>
                      <a:pt x="10168" y="6294"/>
                      <a:pt x="10098" y="6095"/>
                    </a:cubicBezTo>
                    <a:cubicBezTo>
                      <a:pt x="10098" y="6029"/>
                      <a:pt x="9958" y="6029"/>
                      <a:pt x="9888" y="5963"/>
                    </a:cubicBezTo>
                    <a:cubicBezTo>
                      <a:pt x="9748" y="5963"/>
                      <a:pt x="9607" y="5896"/>
                      <a:pt x="9537" y="5830"/>
                    </a:cubicBezTo>
                    <a:cubicBezTo>
                      <a:pt x="9467" y="5764"/>
                      <a:pt x="9397" y="5764"/>
                      <a:pt x="9397" y="5698"/>
                    </a:cubicBezTo>
                    <a:cubicBezTo>
                      <a:pt x="9257" y="5698"/>
                      <a:pt x="9046" y="5631"/>
                      <a:pt x="9046" y="5433"/>
                    </a:cubicBezTo>
                    <a:cubicBezTo>
                      <a:pt x="9046" y="5366"/>
                      <a:pt x="9116" y="5234"/>
                      <a:pt x="9116" y="5168"/>
                    </a:cubicBezTo>
                    <a:cubicBezTo>
                      <a:pt x="9187" y="5035"/>
                      <a:pt x="9187" y="4969"/>
                      <a:pt x="9187" y="4836"/>
                    </a:cubicBezTo>
                    <a:cubicBezTo>
                      <a:pt x="9187" y="4704"/>
                      <a:pt x="9327" y="4571"/>
                      <a:pt x="9467" y="4505"/>
                    </a:cubicBezTo>
                    <a:cubicBezTo>
                      <a:pt x="9467" y="4439"/>
                      <a:pt x="9467" y="4439"/>
                      <a:pt x="9537" y="4439"/>
                    </a:cubicBezTo>
                    <a:cubicBezTo>
                      <a:pt x="9537" y="4439"/>
                      <a:pt x="9537" y="4439"/>
                      <a:pt x="9537" y="4439"/>
                    </a:cubicBezTo>
                    <a:cubicBezTo>
                      <a:pt x="9537" y="4439"/>
                      <a:pt x="9537" y="4373"/>
                      <a:pt x="9537" y="4373"/>
                    </a:cubicBezTo>
                    <a:cubicBezTo>
                      <a:pt x="9537" y="4373"/>
                      <a:pt x="9537" y="4373"/>
                      <a:pt x="9537" y="4373"/>
                    </a:cubicBezTo>
                    <a:cubicBezTo>
                      <a:pt x="9537" y="4373"/>
                      <a:pt x="9537" y="4373"/>
                      <a:pt x="9537" y="4373"/>
                    </a:cubicBezTo>
                    <a:cubicBezTo>
                      <a:pt x="9537" y="4373"/>
                      <a:pt x="9467" y="4306"/>
                      <a:pt x="9467" y="4306"/>
                    </a:cubicBezTo>
                    <a:cubicBezTo>
                      <a:pt x="9467" y="4306"/>
                      <a:pt x="9467" y="4306"/>
                      <a:pt x="9467" y="4306"/>
                    </a:cubicBezTo>
                    <a:cubicBezTo>
                      <a:pt x="9397" y="4240"/>
                      <a:pt x="9327" y="4240"/>
                      <a:pt x="9257" y="4174"/>
                    </a:cubicBezTo>
                    <a:cubicBezTo>
                      <a:pt x="9257" y="4174"/>
                      <a:pt x="9257" y="4174"/>
                      <a:pt x="9257" y="4174"/>
                    </a:cubicBezTo>
                    <a:cubicBezTo>
                      <a:pt x="9257" y="4107"/>
                      <a:pt x="9257" y="4107"/>
                      <a:pt x="9257" y="4107"/>
                    </a:cubicBezTo>
                    <a:cubicBezTo>
                      <a:pt x="9187" y="4041"/>
                      <a:pt x="8976" y="3842"/>
                      <a:pt x="8906" y="3842"/>
                    </a:cubicBezTo>
                    <a:cubicBezTo>
                      <a:pt x="8696" y="3842"/>
                      <a:pt x="8555" y="3644"/>
                      <a:pt x="8415" y="3577"/>
                    </a:cubicBezTo>
                    <a:cubicBezTo>
                      <a:pt x="8345" y="3445"/>
                      <a:pt x="8275" y="3379"/>
                      <a:pt x="8205" y="3379"/>
                    </a:cubicBezTo>
                    <a:cubicBezTo>
                      <a:pt x="7994" y="3379"/>
                      <a:pt x="7924" y="3114"/>
                      <a:pt x="7924" y="2915"/>
                    </a:cubicBezTo>
                    <a:cubicBezTo>
                      <a:pt x="7924" y="2849"/>
                      <a:pt x="7854" y="2782"/>
                      <a:pt x="7854" y="2716"/>
                    </a:cubicBezTo>
                    <a:cubicBezTo>
                      <a:pt x="7714" y="2584"/>
                      <a:pt x="7714" y="2385"/>
                      <a:pt x="7784" y="2319"/>
                    </a:cubicBezTo>
                    <a:cubicBezTo>
                      <a:pt x="7854" y="2120"/>
                      <a:pt x="8064" y="2120"/>
                      <a:pt x="8275" y="2252"/>
                    </a:cubicBezTo>
                    <a:cubicBezTo>
                      <a:pt x="8275" y="2252"/>
                      <a:pt x="8345" y="2252"/>
                      <a:pt x="8345" y="2252"/>
                    </a:cubicBezTo>
                    <a:cubicBezTo>
                      <a:pt x="8415" y="2252"/>
                      <a:pt x="8485" y="2252"/>
                      <a:pt x="8485" y="2186"/>
                    </a:cubicBezTo>
                    <a:cubicBezTo>
                      <a:pt x="8485" y="2186"/>
                      <a:pt x="8555" y="2186"/>
                      <a:pt x="8485" y="2120"/>
                    </a:cubicBezTo>
                    <a:cubicBezTo>
                      <a:pt x="8415" y="2053"/>
                      <a:pt x="8345" y="1921"/>
                      <a:pt x="8275" y="1855"/>
                    </a:cubicBezTo>
                    <a:cubicBezTo>
                      <a:pt x="8135" y="1656"/>
                      <a:pt x="8064" y="1523"/>
                      <a:pt x="8064" y="1391"/>
                    </a:cubicBezTo>
                    <a:cubicBezTo>
                      <a:pt x="8064" y="1391"/>
                      <a:pt x="8064" y="1325"/>
                      <a:pt x="8064" y="1192"/>
                    </a:cubicBezTo>
                    <a:cubicBezTo>
                      <a:pt x="8064" y="1126"/>
                      <a:pt x="8064" y="1126"/>
                      <a:pt x="8064" y="1126"/>
                    </a:cubicBezTo>
                    <a:cubicBezTo>
                      <a:pt x="8064" y="1060"/>
                      <a:pt x="8135" y="1060"/>
                      <a:pt x="8135" y="1060"/>
                    </a:cubicBezTo>
                    <a:cubicBezTo>
                      <a:pt x="8135" y="1060"/>
                      <a:pt x="8135" y="1060"/>
                      <a:pt x="8135" y="1060"/>
                    </a:cubicBezTo>
                    <a:cubicBezTo>
                      <a:pt x="8135" y="993"/>
                      <a:pt x="8135" y="993"/>
                      <a:pt x="8135" y="993"/>
                    </a:cubicBezTo>
                    <a:cubicBezTo>
                      <a:pt x="8135" y="993"/>
                      <a:pt x="8135" y="993"/>
                      <a:pt x="8135" y="993"/>
                    </a:cubicBezTo>
                    <a:cubicBezTo>
                      <a:pt x="8135" y="927"/>
                      <a:pt x="8135" y="861"/>
                      <a:pt x="8135" y="861"/>
                    </a:cubicBezTo>
                    <a:cubicBezTo>
                      <a:pt x="8135" y="861"/>
                      <a:pt x="8135" y="861"/>
                      <a:pt x="8135" y="861"/>
                    </a:cubicBezTo>
                    <a:cubicBezTo>
                      <a:pt x="8135" y="861"/>
                      <a:pt x="8135" y="861"/>
                      <a:pt x="8064" y="861"/>
                    </a:cubicBezTo>
                    <a:cubicBezTo>
                      <a:pt x="8064" y="861"/>
                      <a:pt x="8064" y="861"/>
                      <a:pt x="8064" y="795"/>
                    </a:cubicBezTo>
                    <a:cubicBezTo>
                      <a:pt x="7784" y="662"/>
                      <a:pt x="7644" y="463"/>
                      <a:pt x="7574" y="265"/>
                    </a:cubicBezTo>
                    <a:cubicBezTo>
                      <a:pt x="7503" y="198"/>
                      <a:pt x="7503" y="198"/>
                      <a:pt x="7503" y="198"/>
                    </a:cubicBezTo>
                    <a:cubicBezTo>
                      <a:pt x="7503" y="132"/>
                      <a:pt x="7503" y="132"/>
                      <a:pt x="7433" y="66"/>
                    </a:cubicBezTo>
                    <a:cubicBezTo>
                      <a:pt x="7433" y="66"/>
                      <a:pt x="7433" y="66"/>
                      <a:pt x="7433" y="66"/>
                    </a:cubicBezTo>
                    <a:cubicBezTo>
                      <a:pt x="7363" y="66"/>
                      <a:pt x="7363" y="0"/>
                      <a:pt x="7363" y="0"/>
                    </a:cubicBezTo>
                    <a:cubicBezTo>
                      <a:pt x="7223" y="0"/>
                      <a:pt x="7223" y="0"/>
                      <a:pt x="7223" y="0"/>
                    </a:cubicBezTo>
                    <a:cubicBezTo>
                      <a:pt x="7153" y="0"/>
                      <a:pt x="7153" y="0"/>
                      <a:pt x="7153" y="0"/>
                    </a:cubicBezTo>
                    <a:cubicBezTo>
                      <a:pt x="7153" y="0"/>
                      <a:pt x="7153" y="66"/>
                      <a:pt x="7153" y="66"/>
                    </a:cubicBezTo>
                    <a:cubicBezTo>
                      <a:pt x="7083" y="132"/>
                      <a:pt x="7083" y="132"/>
                      <a:pt x="7083" y="132"/>
                    </a:cubicBezTo>
                    <a:cubicBezTo>
                      <a:pt x="7083" y="132"/>
                      <a:pt x="7083" y="132"/>
                      <a:pt x="7083" y="132"/>
                    </a:cubicBezTo>
                    <a:cubicBezTo>
                      <a:pt x="7083" y="198"/>
                      <a:pt x="7012" y="265"/>
                      <a:pt x="7012" y="331"/>
                    </a:cubicBezTo>
                    <a:cubicBezTo>
                      <a:pt x="6872" y="463"/>
                      <a:pt x="6872" y="530"/>
                      <a:pt x="6802" y="530"/>
                    </a:cubicBezTo>
                    <a:cubicBezTo>
                      <a:pt x="6802" y="530"/>
                      <a:pt x="6802" y="530"/>
                      <a:pt x="6802" y="530"/>
                    </a:cubicBezTo>
                    <a:cubicBezTo>
                      <a:pt x="6802" y="530"/>
                      <a:pt x="6802" y="530"/>
                      <a:pt x="6802" y="530"/>
                    </a:cubicBezTo>
                    <a:cubicBezTo>
                      <a:pt x="6802" y="530"/>
                      <a:pt x="6802" y="530"/>
                      <a:pt x="6802" y="530"/>
                    </a:cubicBezTo>
                    <a:cubicBezTo>
                      <a:pt x="6732" y="530"/>
                      <a:pt x="6662" y="596"/>
                      <a:pt x="6592" y="596"/>
                    </a:cubicBezTo>
                    <a:cubicBezTo>
                      <a:pt x="6381" y="662"/>
                      <a:pt x="6171" y="728"/>
                      <a:pt x="6031" y="795"/>
                    </a:cubicBezTo>
                    <a:cubicBezTo>
                      <a:pt x="5961" y="861"/>
                      <a:pt x="5890" y="861"/>
                      <a:pt x="5820" y="861"/>
                    </a:cubicBezTo>
                    <a:cubicBezTo>
                      <a:pt x="5680" y="861"/>
                      <a:pt x="5540" y="861"/>
                      <a:pt x="5399" y="795"/>
                    </a:cubicBezTo>
                    <a:cubicBezTo>
                      <a:pt x="5329" y="795"/>
                      <a:pt x="5329" y="795"/>
                      <a:pt x="5259" y="728"/>
                    </a:cubicBezTo>
                    <a:cubicBezTo>
                      <a:pt x="5119" y="728"/>
                      <a:pt x="4979" y="662"/>
                      <a:pt x="4909" y="662"/>
                    </a:cubicBezTo>
                    <a:cubicBezTo>
                      <a:pt x="4838" y="662"/>
                      <a:pt x="4838" y="662"/>
                      <a:pt x="4768" y="662"/>
                    </a:cubicBezTo>
                    <a:cubicBezTo>
                      <a:pt x="4628" y="662"/>
                      <a:pt x="4558" y="728"/>
                      <a:pt x="4488" y="728"/>
                    </a:cubicBezTo>
                    <a:cubicBezTo>
                      <a:pt x="4488" y="795"/>
                      <a:pt x="4488" y="795"/>
                      <a:pt x="4488" y="795"/>
                    </a:cubicBezTo>
                    <a:cubicBezTo>
                      <a:pt x="4558" y="861"/>
                      <a:pt x="4558" y="927"/>
                      <a:pt x="4628" y="1060"/>
                    </a:cubicBezTo>
                    <a:cubicBezTo>
                      <a:pt x="4628" y="1192"/>
                      <a:pt x="4628" y="1391"/>
                      <a:pt x="4628" y="1523"/>
                    </a:cubicBezTo>
                    <a:cubicBezTo>
                      <a:pt x="4628" y="1523"/>
                      <a:pt x="4628" y="1590"/>
                      <a:pt x="4628" y="1590"/>
                    </a:cubicBezTo>
                    <a:cubicBezTo>
                      <a:pt x="4628" y="1656"/>
                      <a:pt x="4698" y="1722"/>
                      <a:pt x="4698" y="1788"/>
                    </a:cubicBezTo>
                    <a:cubicBezTo>
                      <a:pt x="4768" y="2053"/>
                      <a:pt x="4909" y="2186"/>
                      <a:pt x="4909" y="2186"/>
                    </a:cubicBezTo>
                    <a:cubicBezTo>
                      <a:pt x="5049" y="2186"/>
                      <a:pt x="5119" y="2186"/>
                      <a:pt x="5259" y="2252"/>
                    </a:cubicBezTo>
                    <a:cubicBezTo>
                      <a:pt x="5399" y="2319"/>
                      <a:pt x="5540" y="2451"/>
                      <a:pt x="5540" y="2517"/>
                    </a:cubicBezTo>
                    <a:cubicBezTo>
                      <a:pt x="5540" y="2517"/>
                      <a:pt x="5540" y="2517"/>
                      <a:pt x="5540" y="2517"/>
                    </a:cubicBezTo>
                    <a:cubicBezTo>
                      <a:pt x="5540" y="2517"/>
                      <a:pt x="5540" y="2517"/>
                      <a:pt x="5540" y="2517"/>
                    </a:cubicBezTo>
                    <a:cubicBezTo>
                      <a:pt x="5540" y="2584"/>
                      <a:pt x="5540" y="2716"/>
                      <a:pt x="5470" y="2716"/>
                    </a:cubicBezTo>
                    <a:cubicBezTo>
                      <a:pt x="5470" y="2782"/>
                      <a:pt x="5399" y="2782"/>
                      <a:pt x="5399" y="2782"/>
                    </a:cubicBezTo>
                    <a:cubicBezTo>
                      <a:pt x="5189" y="2849"/>
                      <a:pt x="5119" y="3047"/>
                      <a:pt x="5049" y="3246"/>
                    </a:cubicBezTo>
                    <a:cubicBezTo>
                      <a:pt x="5049" y="3312"/>
                      <a:pt x="5049" y="3379"/>
                      <a:pt x="5049" y="3445"/>
                    </a:cubicBezTo>
                    <a:cubicBezTo>
                      <a:pt x="5049" y="3577"/>
                      <a:pt x="5049" y="3842"/>
                      <a:pt x="4768" y="3909"/>
                    </a:cubicBezTo>
                    <a:cubicBezTo>
                      <a:pt x="4628" y="3909"/>
                      <a:pt x="4558" y="3975"/>
                      <a:pt x="4558" y="4174"/>
                    </a:cubicBezTo>
                    <a:cubicBezTo>
                      <a:pt x="4558" y="4505"/>
                      <a:pt x="4277" y="4571"/>
                      <a:pt x="4137" y="4571"/>
                    </a:cubicBezTo>
                    <a:cubicBezTo>
                      <a:pt x="4137" y="4638"/>
                      <a:pt x="4067" y="4638"/>
                      <a:pt x="4067" y="4638"/>
                    </a:cubicBezTo>
                    <a:cubicBezTo>
                      <a:pt x="4067" y="4638"/>
                      <a:pt x="3997" y="4770"/>
                      <a:pt x="3997" y="4836"/>
                    </a:cubicBezTo>
                    <a:cubicBezTo>
                      <a:pt x="3857" y="5234"/>
                      <a:pt x="3787" y="5366"/>
                      <a:pt x="3716" y="5433"/>
                    </a:cubicBezTo>
                    <a:cubicBezTo>
                      <a:pt x="3646" y="5499"/>
                      <a:pt x="3576" y="5499"/>
                      <a:pt x="3436" y="5565"/>
                    </a:cubicBezTo>
                    <a:cubicBezTo>
                      <a:pt x="3296" y="5565"/>
                      <a:pt x="3085" y="5631"/>
                      <a:pt x="3085" y="5764"/>
                    </a:cubicBezTo>
                    <a:cubicBezTo>
                      <a:pt x="3085" y="6029"/>
                      <a:pt x="2805" y="6426"/>
                      <a:pt x="2524" y="6426"/>
                    </a:cubicBezTo>
                    <a:cubicBezTo>
                      <a:pt x="2524" y="6426"/>
                      <a:pt x="2524" y="6426"/>
                      <a:pt x="2524" y="6426"/>
                    </a:cubicBezTo>
                    <a:cubicBezTo>
                      <a:pt x="2524" y="6426"/>
                      <a:pt x="2524" y="6426"/>
                      <a:pt x="2524" y="6426"/>
                    </a:cubicBezTo>
                    <a:cubicBezTo>
                      <a:pt x="2454" y="6426"/>
                      <a:pt x="2454" y="6426"/>
                      <a:pt x="2384" y="6360"/>
                    </a:cubicBezTo>
                    <a:cubicBezTo>
                      <a:pt x="2314" y="6360"/>
                      <a:pt x="2244" y="6360"/>
                      <a:pt x="2174" y="6360"/>
                    </a:cubicBezTo>
                    <a:cubicBezTo>
                      <a:pt x="2103" y="6360"/>
                      <a:pt x="2103" y="6360"/>
                      <a:pt x="2103" y="6360"/>
                    </a:cubicBezTo>
                    <a:cubicBezTo>
                      <a:pt x="2103" y="6426"/>
                      <a:pt x="2033" y="6493"/>
                      <a:pt x="1893" y="6493"/>
                    </a:cubicBezTo>
                    <a:cubicBezTo>
                      <a:pt x="1823" y="6493"/>
                      <a:pt x="1683" y="6493"/>
                      <a:pt x="1612" y="6426"/>
                    </a:cubicBezTo>
                    <a:cubicBezTo>
                      <a:pt x="1542" y="6426"/>
                      <a:pt x="1542" y="6360"/>
                      <a:pt x="1472" y="6360"/>
                    </a:cubicBezTo>
                    <a:cubicBezTo>
                      <a:pt x="1472" y="6360"/>
                      <a:pt x="1472" y="6426"/>
                      <a:pt x="1402" y="6426"/>
                    </a:cubicBezTo>
                    <a:cubicBezTo>
                      <a:pt x="1122" y="6692"/>
                      <a:pt x="981" y="6890"/>
                      <a:pt x="981" y="6957"/>
                    </a:cubicBezTo>
                    <a:cubicBezTo>
                      <a:pt x="981" y="7023"/>
                      <a:pt x="1051" y="7023"/>
                      <a:pt x="1122" y="7089"/>
                    </a:cubicBezTo>
                    <a:cubicBezTo>
                      <a:pt x="1262" y="7155"/>
                      <a:pt x="1472" y="7288"/>
                      <a:pt x="1472" y="7487"/>
                    </a:cubicBezTo>
                    <a:cubicBezTo>
                      <a:pt x="1402" y="7752"/>
                      <a:pt x="1612" y="8017"/>
                      <a:pt x="1753" y="8149"/>
                    </a:cubicBezTo>
                    <a:cubicBezTo>
                      <a:pt x="1893" y="8282"/>
                      <a:pt x="2244" y="8746"/>
                      <a:pt x="2033" y="9011"/>
                    </a:cubicBezTo>
                    <a:cubicBezTo>
                      <a:pt x="1893" y="9209"/>
                      <a:pt x="1683" y="9276"/>
                      <a:pt x="1332" y="9209"/>
                    </a:cubicBezTo>
                    <a:cubicBezTo>
                      <a:pt x="1262" y="9209"/>
                      <a:pt x="1192" y="9209"/>
                      <a:pt x="1122" y="9209"/>
                    </a:cubicBezTo>
                    <a:cubicBezTo>
                      <a:pt x="1051" y="9276"/>
                      <a:pt x="841" y="9276"/>
                      <a:pt x="561" y="9276"/>
                    </a:cubicBezTo>
                    <a:cubicBezTo>
                      <a:pt x="561" y="9209"/>
                      <a:pt x="490" y="9209"/>
                      <a:pt x="490" y="9209"/>
                    </a:cubicBezTo>
                    <a:cubicBezTo>
                      <a:pt x="280" y="9209"/>
                      <a:pt x="210" y="9342"/>
                      <a:pt x="140" y="9474"/>
                    </a:cubicBezTo>
                    <a:cubicBezTo>
                      <a:pt x="70" y="9541"/>
                      <a:pt x="70" y="9541"/>
                      <a:pt x="70" y="9607"/>
                    </a:cubicBezTo>
                    <a:cubicBezTo>
                      <a:pt x="0" y="9607"/>
                      <a:pt x="0" y="9607"/>
                      <a:pt x="0" y="9607"/>
                    </a:cubicBezTo>
                    <a:cubicBezTo>
                      <a:pt x="70" y="9673"/>
                      <a:pt x="140" y="9739"/>
                      <a:pt x="140" y="9806"/>
                    </a:cubicBezTo>
                    <a:cubicBezTo>
                      <a:pt x="280" y="9938"/>
                      <a:pt x="420" y="10071"/>
                      <a:pt x="631" y="10137"/>
                    </a:cubicBezTo>
                    <a:cubicBezTo>
                      <a:pt x="771" y="10203"/>
                      <a:pt x="981" y="10137"/>
                      <a:pt x="1122" y="10137"/>
                    </a:cubicBezTo>
                    <a:cubicBezTo>
                      <a:pt x="1192" y="10071"/>
                      <a:pt x="1262" y="10071"/>
                      <a:pt x="1332" y="10071"/>
                    </a:cubicBezTo>
                    <a:cubicBezTo>
                      <a:pt x="1472" y="10071"/>
                      <a:pt x="1542" y="10137"/>
                      <a:pt x="1542" y="10336"/>
                    </a:cubicBezTo>
                    <a:cubicBezTo>
                      <a:pt x="1542" y="10667"/>
                      <a:pt x="1051" y="10667"/>
                      <a:pt x="631" y="10733"/>
                    </a:cubicBezTo>
                    <a:cubicBezTo>
                      <a:pt x="631" y="10733"/>
                      <a:pt x="561" y="10733"/>
                      <a:pt x="490" y="10733"/>
                    </a:cubicBezTo>
                    <a:cubicBezTo>
                      <a:pt x="771" y="11065"/>
                      <a:pt x="1612" y="11926"/>
                      <a:pt x="1963" y="11860"/>
                    </a:cubicBezTo>
                    <a:cubicBezTo>
                      <a:pt x="2384" y="11793"/>
                      <a:pt x="2664" y="11396"/>
                      <a:pt x="2735" y="11263"/>
                    </a:cubicBezTo>
                    <a:cubicBezTo>
                      <a:pt x="2664" y="11197"/>
                      <a:pt x="2594" y="11131"/>
                      <a:pt x="2664" y="10998"/>
                    </a:cubicBezTo>
                    <a:cubicBezTo>
                      <a:pt x="2664" y="10866"/>
                      <a:pt x="2875" y="10667"/>
                      <a:pt x="3015" y="10667"/>
                    </a:cubicBezTo>
                    <a:cubicBezTo>
                      <a:pt x="3085" y="10667"/>
                      <a:pt x="3085" y="10667"/>
                      <a:pt x="3155" y="10667"/>
                    </a:cubicBezTo>
                    <a:cubicBezTo>
                      <a:pt x="3296" y="10733"/>
                      <a:pt x="3296" y="10932"/>
                      <a:pt x="3296" y="11131"/>
                    </a:cubicBezTo>
                    <a:cubicBezTo>
                      <a:pt x="3296" y="11263"/>
                      <a:pt x="3296" y="11462"/>
                      <a:pt x="3366" y="11462"/>
                    </a:cubicBezTo>
                    <a:cubicBezTo>
                      <a:pt x="3646" y="11661"/>
                      <a:pt x="3506" y="11992"/>
                      <a:pt x="3436" y="12323"/>
                    </a:cubicBezTo>
                    <a:cubicBezTo>
                      <a:pt x="3366" y="12456"/>
                      <a:pt x="3436" y="12787"/>
                      <a:pt x="3506" y="13119"/>
                    </a:cubicBezTo>
                    <a:cubicBezTo>
                      <a:pt x="3506" y="13251"/>
                      <a:pt x="3576" y="13384"/>
                      <a:pt x="3576" y="13516"/>
                    </a:cubicBezTo>
                    <a:cubicBezTo>
                      <a:pt x="3576" y="13649"/>
                      <a:pt x="3646" y="13847"/>
                      <a:pt x="3716" y="14046"/>
                    </a:cubicBezTo>
                    <a:cubicBezTo>
                      <a:pt x="3787" y="14311"/>
                      <a:pt x="3857" y="14576"/>
                      <a:pt x="3927" y="14841"/>
                    </a:cubicBezTo>
                    <a:cubicBezTo>
                      <a:pt x="3997" y="15371"/>
                      <a:pt x="4348" y="16233"/>
                      <a:pt x="4628" y="16829"/>
                    </a:cubicBezTo>
                    <a:cubicBezTo>
                      <a:pt x="4838" y="17094"/>
                      <a:pt x="4979" y="17558"/>
                      <a:pt x="5119" y="17889"/>
                    </a:cubicBezTo>
                    <a:cubicBezTo>
                      <a:pt x="5189" y="18287"/>
                      <a:pt x="5329" y="18618"/>
                      <a:pt x="5399" y="18750"/>
                    </a:cubicBezTo>
                    <a:cubicBezTo>
                      <a:pt x="5610" y="18949"/>
                      <a:pt x="6171" y="19811"/>
                      <a:pt x="6171" y="20341"/>
                    </a:cubicBezTo>
                    <a:cubicBezTo>
                      <a:pt x="6171" y="20804"/>
                      <a:pt x="6732" y="21467"/>
                      <a:pt x="6872" y="21599"/>
                    </a:cubicBezTo>
                    <a:cubicBezTo>
                      <a:pt x="6942" y="21599"/>
                      <a:pt x="6942" y="21599"/>
                      <a:pt x="6942" y="21599"/>
                    </a:cubicBezTo>
                    <a:cubicBezTo>
                      <a:pt x="7083" y="21599"/>
                      <a:pt x="7363" y="21401"/>
                      <a:pt x="7433" y="21202"/>
                    </a:cubicBezTo>
                    <a:cubicBezTo>
                      <a:pt x="7503" y="21003"/>
                      <a:pt x="7714" y="20871"/>
                      <a:pt x="7854" y="20738"/>
                    </a:cubicBezTo>
                    <a:cubicBezTo>
                      <a:pt x="7994" y="20672"/>
                      <a:pt x="8135" y="20606"/>
                      <a:pt x="8135" y="20539"/>
                    </a:cubicBezTo>
                    <a:cubicBezTo>
                      <a:pt x="8205" y="20341"/>
                      <a:pt x="8205" y="19943"/>
                      <a:pt x="8555" y="19877"/>
                    </a:cubicBezTo>
                    <a:cubicBezTo>
                      <a:pt x="8625" y="19877"/>
                      <a:pt x="8696" y="19811"/>
                      <a:pt x="8696" y="19479"/>
                    </a:cubicBezTo>
                    <a:cubicBezTo>
                      <a:pt x="8696" y="19214"/>
                      <a:pt x="8696" y="18750"/>
                      <a:pt x="8906" y="18485"/>
                    </a:cubicBezTo>
                    <a:cubicBezTo>
                      <a:pt x="9116" y="18220"/>
                      <a:pt x="9116" y="17624"/>
                      <a:pt x="9046" y="17359"/>
                    </a:cubicBezTo>
                    <a:cubicBezTo>
                      <a:pt x="8906" y="17094"/>
                      <a:pt x="8976" y="16630"/>
                      <a:pt x="9116" y="16365"/>
                    </a:cubicBezTo>
                    <a:cubicBezTo>
                      <a:pt x="9116" y="16233"/>
                      <a:pt x="9116" y="16166"/>
                      <a:pt x="9187" y="16100"/>
                    </a:cubicBezTo>
                    <a:cubicBezTo>
                      <a:pt x="9187" y="15901"/>
                      <a:pt x="9257" y="15636"/>
                      <a:pt x="9467" y="15636"/>
                    </a:cubicBezTo>
                    <a:cubicBezTo>
                      <a:pt x="9677" y="15636"/>
                      <a:pt x="9958" y="15438"/>
                      <a:pt x="10168" y="15173"/>
                    </a:cubicBezTo>
                    <a:cubicBezTo>
                      <a:pt x="10379" y="14974"/>
                      <a:pt x="10729" y="14709"/>
                      <a:pt x="11080" y="14510"/>
                    </a:cubicBezTo>
                    <a:cubicBezTo>
                      <a:pt x="11220" y="14377"/>
                      <a:pt x="11361" y="14311"/>
                      <a:pt x="11431" y="14245"/>
                    </a:cubicBezTo>
                    <a:cubicBezTo>
                      <a:pt x="11711" y="14046"/>
                      <a:pt x="12412" y="13384"/>
                      <a:pt x="12623" y="13052"/>
                    </a:cubicBezTo>
                    <a:cubicBezTo>
                      <a:pt x="12833" y="12853"/>
                      <a:pt x="13114" y="12721"/>
                      <a:pt x="13394" y="12588"/>
                    </a:cubicBezTo>
                    <a:cubicBezTo>
                      <a:pt x="13535" y="12456"/>
                      <a:pt x="13745" y="12390"/>
                      <a:pt x="13885" y="12257"/>
                    </a:cubicBezTo>
                    <a:cubicBezTo>
                      <a:pt x="14025" y="12125"/>
                      <a:pt x="14025" y="11992"/>
                      <a:pt x="14025" y="11860"/>
                    </a:cubicBezTo>
                    <a:cubicBezTo>
                      <a:pt x="14025" y="11727"/>
                      <a:pt x="14096" y="11661"/>
                      <a:pt x="14096" y="11595"/>
                    </a:cubicBezTo>
                    <a:cubicBezTo>
                      <a:pt x="14166" y="11065"/>
                      <a:pt x="15638" y="10998"/>
                      <a:pt x="15638" y="10998"/>
                    </a:cubicBezTo>
                    <a:cubicBezTo>
                      <a:pt x="15638" y="10998"/>
                      <a:pt x="15638" y="10998"/>
                      <a:pt x="15709" y="10998"/>
                    </a:cubicBezTo>
                    <a:cubicBezTo>
                      <a:pt x="15709" y="10998"/>
                      <a:pt x="15709" y="10998"/>
                      <a:pt x="15709" y="10932"/>
                    </a:cubicBezTo>
                    <a:cubicBezTo>
                      <a:pt x="15709" y="10932"/>
                      <a:pt x="15709" y="10932"/>
                      <a:pt x="15709" y="10866"/>
                    </a:cubicBezTo>
                    <a:cubicBezTo>
                      <a:pt x="15638" y="10866"/>
                      <a:pt x="15638" y="10800"/>
                      <a:pt x="15638" y="10800"/>
                    </a:cubicBezTo>
                    <a:cubicBezTo>
                      <a:pt x="15638" y="10733"/>
                      <a:pt x="15638" y="10733"/>
                      <a:pt x="15638" y="10667"/>
                    </a:cubicBezTo>
                    <a:cubicBezTo>
                      <a:pt x="15638" y="10667"/>
                      <a:pt x="15638" y="10601"/>
                      <a:pt x="15638" y="10601"/>
                    </a:cubicBezTo>
                    <a:cubicBezTo>
                      <a:pt x="15638" y="10601"/>
                      <a:pt x="15638" y="10534"/>
                      <a:pt x="15638" y="10534"/>
                    </a:cubicBezTo>
                    <a:cubicBezTo>
                      <a:pt x="15638" y="10468"/>
                      <a:pt x="15638" y="10468"/>
                      <a:pt x="15568" y="10402"/>
                    </a:cubicBezTo>
                    <a:cubicBezTo>
                      <a:pt x="15568" y="10402"/>
                      <a:pt x="15568" y="10336"/>
                      <a:pt x="15568" y="10336"/>
                    </a:cubicBezTo>
                    <a:cubicBezTo>
                      <a:pt x="15568" y="10336"/>
                      <a:pt x="15568" y="10269"/>
                      <a:pt x="15568" y="10269"/>
                    </a:cubicBezTo>
                    <a:cubicBezTo>
                      <a:pt x="15568" y="10203"/>
                      <a:pt x="15568" y="10203"/>
                      <a:pt x="15568" y="10203"/>
                    </a:cubicBezTo>
                    <a:cubicBezTo>
                      <a:pt x="15568" y="10137"/>
                      <a:pt x="15498" y="10137"/>
                      <a:pt x="15498" y="10071"/>
                    </a:cubicBezTo>
                    <a:cubicBezTo>
                      <a:pt x="15498" y="10071"/>
                      <a:pt x="15498" y="10071"/>
                      <a:pt x="15498" y="10004"/>
                    </a:cubicBezTo>
                    <a:cubicBezTo>
                      <a:pt x="15498" y="10004"/>
                      <a:pt x="15498" y="9938"/>
                      <a:pt x="15498" y="9938"/>
                    </a:cubicBezTo>
                    <a:cubicBezTo>
                      <a:pt x="15498" y="9938"/>
                      <a:pt x="15498" y="9938"/>
                      <a:pt x="15428" y="9938"/>
                    </a:cubicBezTo>
                    <a:cubicBezTo>
                      <a:pt x="15428" y="9872"/>
                      <a:pt x="15428" y="9806"/>
                      <a:pt x="15428" y="9806"/>
                    </a:cubicBezTo>
                    <a:cubicBezTo>
                      <a:pt x="15288" y="9474"/>
                      <a:pt x="15148" y="8878"/>
                      <a:pt x="15218" y="8613"/>
                    </a:cubicBezTo>
                    <a:cubicBezTo>
                      <a:pt x="15288" y="8414"/>
                      <a:pt x="15428" y="8414"/>
                      <a:pt x="15498" y="8348"/>
                    </a:cubicBezTo>
                    <a:cubicBezTo>
                      <a:pt x="15638" y="8348"/>
                      <a:pt x="15638" y="8348"/>
                      <a:pt x="15638" y="8282"/>
                    </a:cubicBezTo>
                    <a:cubicBezTo>
                      <a:pt x="15638" y="8282"/>
                      <a:pt x="15498" y="8215"/>
                      <a:pt x="15428" y="8215"/>
                    </a:cubicBezTo>
                    <a:cubicBezTo>
                      <a:pt x="15288" y="8149"/>
                      <a:pt x="15148" y="8017"/>
                      <a:pt x="15077" y="7884"/>
                    </a:cubicBezTo>
                    <a:cubicBezTo>
                      <a:pt x="15077" y="7818"/>
                      <a:pt x="15077" y="7685"/>
                      <a:pt x="15148" y="7619"/>
                    </a:cubicBezTo>
                    <a:cubicBezTo>
                      <a:pt x="15218" y="7487"/>
                      <a:pt x="15358" y="7420"/>
                      <a:pt x="15498" y="7420"/>
                    </a:cubicBezTo>
                    <a:cubicBezTo>
                      <a:pt x="15568" y="7420"/>
                      <a:pt x="15638" y="7420"/>
                      <a:pt x="15709" y="7487"/>
                    </a:cubicBezTo>
                    <a:cubicBezTo>
                      <a:pt x="15779" y="7553"/>
                      <a:pt x="15849" y="7553"/>
                      <a:pt x="15919" y="7553"/>
                    </a:cubicBezTo>
                    <a:cubicBezTo>
                      <a:pt x="16340" y="7553"/>
                      <a:pt x="16620" y="7752"/>
                      <a:pt x="16620" y="8083"/>
                    </a:cubicBezTo>
                    <a:cubicBezTo>
                      <a:pt x="16620" y="8149"/>
                      <a:pt x="16761" y="8282"/>
                      <a:pt x="16831" y="8348"/>
                    </a:cubicBezTo>
                    <a:cubicBezTo>
                      <a:pt x="16971" y="8282"/>
                      <a:pt x="17462" y="8282"/>
                      <a:pt x="17742" y="8282"/>
                    </a:cubicBezTo>
                    <a:cubicBezTo>
                      <a:pt x="18023" y="8282"/>
                      <a:pt x="18444" y="8282"/>
                      <a:pt x="18444" y="8613"/>
                    </a:cubicBezTo>
                    <a:cubicBezTo>
                      <a:pt x="18444" y="8812"/>
                      <a:pt x="18093" y="9474"/>
                      <a:pt x="17672" y="9474"/>
                    </a:cubicBezTo>
                    <a:cubicBezTo>
                      <a:pt x="17672" y="9474"/>
                      <a:pt x="17602" y="9541"/>
                      <a:pt x="17602" y="9673"/>
                    </a:cubicBezTo>
                    <a:cubicBezTo>
                      <a:pt x="17602" y="9872"/>
                      <a:pt x="17602" y="10004"/>
                      <a:pt x="17672" y="10004"/>
                    </a:cubicBezTo>
                    <a:cubicBezTo>
                      <a:pt x="17672" y="10004"/>
                      <a:pt x="17812" y="9872"/>
                      <a:pt x="17883" y="9806"/>
                    </a:cubicBezTo>
                    <a:cubicBezTo>
                      <a:pt x="17883" y="9739"/>
                      <a:pt x="17883" y="9739"/>
                      <a:pt x="17883" y="9739"/>
                    </a:cubicBezTo>
                    <a:cubicBezTo>
                      <a:pt x="17953" y="9607"/>
                      <a:pt x="18093" y="9408"/>
                      <a:pt x="18233" y="9408"/>
                    </a:cubicBezTo>
                    <a:cubicBezTo>
                      <a:pt x="18374" y="9408"/>
                      <a:pt x="18444" y="9673"/>
                      <a:pt x="18584" y="10402"/>
                    </a:cubicBezTo>
                    <a:cubicBezTo>
                      <a:pt x="18584" y="10468"/>
                      <a:pt x="18584" y="10601"/>
                      <a:pt x="18584" y="10733"/>
                    </a:cubicBezTo>
                    <a:cubicBezTo>
                      <a:pt x="18584" y="10733"/>
                      <a:pt x="18584" y="10733"/>
                      <a:pt x="18584" y="10733"/>
                    </a:cubicBezTo>
                    <a:cubicBezTo>
                      <a:pt x="18584" y="10733"/>
                      <a:pt x="18584" y="10733"/>
                      <a:pt x="18584" y="10733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2" name="AutoShape 25"/>
              <p:cNvSpPr>
                <a:spLocks/>
              </p:cNvSpPr>
              <p:nvPr/>
            </p:nvSpPr>
            <p:spPr bwMode="auto">
              <a:xfrm>
                <a:off x="1820846" y="2594471"/>
                <a:ext cx="446114" cy="17780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5400"/>
                    </a:moveTo>
                    <a:cubicBezTo>
                      <a:pt x="21416" y="5400"/>
                      <a:pt x="21416" y="5400"/>
                      <a:pt x="21416" y="5400"/>
                    </a:cubicBezTo>
                    <a:cubicBezTo>
                      <a:pt x="21416" y="5400"/>
                      <a:pt x="21416" y="5400"/>
                      <a:pt x="21416" y="5400"/>
                    </a:cubicBezTo>
                    <a:cubicBezTo>
                      <a:pt x="21416" y="5400"/>
                      <a:pt x="21233" y="5400"/>
                      <a:pt x="21233" y="5400"/>
                    </a:cubicBezTo>
                    <a:cubicBezTo>
                      <a:pt x="21050" y="5400"/>
                      <a:pt x="21050" y="5400"/>
                      <a:pt x="21050" y="5400"/>
                    </a:cubicBezTo>
                    <a:cubicBezTo>
                      <a:pt x="20684" y="5400"/>
                      <a:pt x="20318" y="4950"/>
                      <a:pt x="19952" y="4050"/>
                    </a:cubicBezTo>
                    <a:cubicBezTo>
                      <a:pt x="19586" y="3150"/>
                      <a:pt x="19403" y="3150"/>
                      <a:pt x="19403" y="3150"/>
                    </a:cubicBezTo>
                    <a:cubicBezTo>
                      <a:pt x="19220" y="3150"/>
                      <a:pt x="19220" y="3150"/>
                      <a:pt x="19220" y="3150"/>
                    </a:cubicBezTo>
                    <a:cubicBezTo>
                      <a:pt x="18854" y="3150"/>
                      <a:pt x="18488" y="3150"/>
                      <a:pt x="18305" y="3150"/>
                    </a:cubicBezTo>
                    <a:cubicBezTo>
                      <a:pt x="17572" y="2700"/>
                      <a:pt x="15559" y="1800"/>
                      <a:pt x="14094" y="1800"/>
                    </a:cubicBezTo>
                    <a:cubicBezTo>
                      <a:pt x="13362" y="1800"/>
                      <a:pt x="13179" y="2250"/>
                      <a:pt x="13179" y="2250"/>
                    </a:cubicBezTo>
                    <a:cubicBezTo>
                      <a:pt x="12447" y="2700"/>
                      <a:pt x="10983" y="1350"/>
                      <a:pt x="10250" y="450"/>
                    </a:cubicBezTo>
                    <a:cubicBezTo>
                      <a:pt x="10067" y="0"/>
                      <a:pt x="10067" y="0"/>
                      <a:pt x="10067" y="0"/>
                    </a:cubicBezTo>
                    <a:cubicBezTo>
                      <a:pt x="10067" y="0"/>
                      <a:pt x="9884" y="0"/>
                      <a:pt x="9701" y="0"/>
                    </a:cubicBezTo>
                    <a:cubicBezTo>
                      <a:pt x="9152" y="0"/>
                      <a:pt x="8603" y="900"/>
                      <a:pt x="8420" y="1350"/>
                    </a:cubicBezTo>
                    <a:cubicBezTo>
                      <a:pt x="8420" y="3150"/>
                      <a:pt x="8054" y="4050"/>
                      <a:pt x="7505" y="4050"/>
                    </a:cubicBezTo>
                    <a:cubicBezTo>
                      <a:pt x="7138" y="4050"/>
                      <a:pt x="6772" y="3600"/>
                      <a:pt x="6223" y="3150"/>
                    </a:cubicBezTo>
                    <a:cubicBezTo>
                      <a:pt x="5674" y="2250"/>
                      <a:pt x="5125" y="2250"/>
                      <a:pt x="4576" y="2250"/>
                    </a:cubicBezTo>
                    <a:cubicBezTo>
                      <a:pt x="4027" y="2250"/>
                      <a:pt x="3844" y="2250"/>
                      <a:pt x="3844" y="2700"/>
                    </a:cubicBezTo>
                    <a:cubicBezTo>
                      <a:pt x="3844" y="4500"/>
                      <a:pt x="2745" y="6300"/>
                      <a:pt x="2379" y="6750"/>
                    </a:cubicBezTo>
                    <a:cubicBezTo>
                      <a:pt x="2379" y="6750"/>
                      <a:pt x="2379" y="6750"/>
                      <a:pt x="2379" y="6750"/>
                    </a:cubicBezTo>
                    <a:cubicBezTo>
                      <a:pt x="2379" y="6750"/>
                      <a:pt x="2379" y="6750"/>
                      <a:pt x="2196" y="7200"/>
                    </a:cubicBezTo>
                    <a:cubicBezTo>
                      <a:pt x="2196" y="7200"/>
                      <a:pt x="2196" y="7200"/>
                      <a:pt x="2196" y="7200"/>
                    </a:cubicBezTo>
                    <a:cubicBezTo>
                      <a:pt x="2196" y="7200"/>
                      <a:pt x="2196" y="7650"/>
                      <a:pt x="2013" y="8099"/>
                    </a:cubicBezTo>
                    <a:cubicBezTo>
                      <a:pt x="2196" y="8550"/>
                      <a:pt x="2379" y="9000"/>
                      <a:pt x="2562" y="9450"/>
                    </a:cubicBezTo>
                    <a:cubicBezTo>
                      <a:pt x="2562" y="9900"/>
                      <a:pt x="2562" y="9900"/>
                      <a:pt x="2562" y="9900"/>
                    </a:cubicBezTo>
                    <a:cubicBezTo>
                      <a:pt x="2745" y="9900"/>
                      <a:pt x="2928" y="10350"/>
                      <a:pt x="3111" y="10350"/>
                    </a:cubicBezTo>
                    <a:cubicBezTo>
                      <a:pt x="3477" y="10350"/>
                      <a:pt x="3661" y="9900"/>
                      <a:pt x="3661" y="9900"/>
                    </a:cubicBezTo>
                    <a:cubicBezTo>
                      <a:pt x="3661" y="9450"/>
                      <a:pt x="3844" y="9000"/>
                      <a:pt x="4210" y="9000"/>
                    </a:cubicBezTo>
                    <a:cubicBezTo>
                      <a:pt x="4942" y="9000"/>
                      <a:pt x="6223" y="11249"/>
                      <a:pt x="7138" y="12600"/>
                    </a:cubicBezTo>
                    <a:cubicBezTo>
                      <a:pt x="7322" y="13049"/>
                      <a:pt x="7505" y="13950"/>
                      <a:pt x="7505" y="14399"/>
                    </a:cubicBezTo>
                    <a:cubicBezTo>
                      <a:pt x="7505" y="15299"/>
                      <a:pt x="7138" y="15299"/>
                      <a:pt x="6955" y="15750"/>
                    </a:cubicBezTo>
                    <a:cubicBezTo>
                      <a:pt x="6589" y="15750"/>
                      <a:pt x="6406" y="15750"/>
                      <a:pt x="6223" y="16199"/>
                    </a:cubicBezTo>
                    <a:cubicBezTo>
                      <a:pt x="6223" y="17100"/>
                      <a:pt x="5857" y="17549"/>
                      <a:pt x="5308" y="17549"/>
                    </a:cubicBezTo>
                    <a:cubicBezTo>
                      <a:pt x="5125" y="17549"/>
                      <a:pt x="4759" y="17549"/>
                      <a:pt x="4576" y="17549"/>
                    </a:cubicBezTo>
                    <a:cubicBezTo>
                      <a:pt x="4393" y="17549"/>
                      <a:pt x="4393" y="17549"/>
                      <a:pt x="4210" y="17549"/>
                    </a:cubicBezTo>
                    <a:cubicBezTo>
                      <a:pt x="4210" y="17549"/>
                      <a:pt x="4027" y="17549"/>
                      <a:pt x="4027" y="17549"/>
                    </a:cubicBezTo>
                    <a:cubicBezTo>
                      <a:pt x="4027" y="18000"/>
                      <a:pt x="4027" y="18000"/>
                      <a:pt x="4027" y="18000"/>
                    </a:cubicBezTo>
                    <a:cubicBezTo>
                      <a:pt x="3844" y="18000"/>
                      <a:pt x="3844" y="18000"/>
                      <a:pt x="3661" y="18000"/>
                    </a:cubicBezTo>
                    <a:cubicBezTo>
                      <a:pt x="3661" y="18000"/>
                      <a:pt x="3661" y="18000"/>
                      <a:pt x="3661" y="18000"/>
                    </a:cubicBezTo>
                    <a:cubicBezTo>
                      <a:pt x="3477" y="18000"/>
                      <a:pt x="3477" y="18000"/>
                      <a:pt x="3294" y="18449"/>
                    </a:cubicBezTo>
                    <a:cubicBezTo>
                      <a:pt x="3294" y="18449"/>
                      <a:pt x="3294" y="18449"/>
                      <a:pt x="3111" y="18449"/>
                    </a:cubicBezTo>
                    <a:cubicBezTo>
                      <a:pt x="3111" y="18449"/>
                      <a:pt x="3111" y="18449"/>
                      <a:pt x="2928" y="18449"/>
                    </a:cubicBezTo>
                    <a:cubicBezTo>
                      <a:pt x="2562" y="18449"/>
                      <a:pt x="2013" y="18449"/>
                      <a:pt x="1830" y="18449"/>
                    </a:cubicBezTo>
                    <a:cubicBezTo>
                      <a:pt x="1830" y="18449"/>
                      <a:pt x="1830" y="18449"/>
                      <a:pt x="1830" y="18449"/>
                    </a:cubicBezTo>
                    <a:cubicBezTo>
                      <a:pt x="1647" y="18449"/>
                      <a:pt x="1647" y="18449"/>
                      <a:pt x="1647" y="18449"/>
                    </a:cubicBezTo>
                    <a:cubicBezTo>
                      <a:pt x="1647" y="18449"/>
                      <a:pt x="1647" y="18449"/>
                      <a:pt x="1647" y="18449"/>
                    </a:cubicBezTo>
                    <a:cubicBezTo>
                      <a:pt x="915" y="18900"/>
                      <a:pt x="915" y="18900"/>
                      <a:pt x="915" y="18900"/>
                    </a:cubicBezTo>
                    <a:cubicBezTo>
                      <a:pt x="915" y="18449"/>
                      <a:pt x="915" y="18449"/>
                      <a:pt x="915" y="18449"/>
                    </a:cubicBezTo>
                    <a:cubicBezTo>
                      <a:pt x="915" y="18449"/>
                      <a:pt x="915" y="18449"/>
                      <a:pt x="915" y="18449"/>
                    </a:cubicBezTo>
                    <a:cubicBezTo>
                      <a:pt x="915" y="18449"/>
                      <a:pt x="915" y="18449"/>
                      <a:pt x="915" y="18449"/>
                    </a:cubicBezTo>
                    <a:cubicBezTo>
                      <a:pt x="915" y="18449"/>
                      <a:pt x="915" y="18449"/>
                      <a:pt x="915" y="18449"/>
                    </a:cubicBezTo>
                    <a:cubicBezTo>
                      <a:pt x="549" y="18449"/>
                      <a:pt x="183" y="19349"/>
                      <a:pt x="0" y="20250"/>
                    </a:cubicBezTo>
                    <a:cubicBezTo>
                      <a:pt x="183" y="20250"/>
                      <a:pt x="366" y="20250"/>
                      <a:pt x="549" y="20250"/>
                    </a:cubicBezTo>
                    <a:cubicBezTo>
                      <a:pt x="915" y="20250"/>
                      <a:pt x="1098" y="19800"/>
                      <a:pt x="1464" y="19800"/>
                    </a:cubicBezTo>
                    <a:cubicBezTo>
                      <a:pt x="2013" y="19800"/>
                      <a:pt x="2379" y="20250"/>
                      <a:pt x="2562" y="20699"/>
                    </a:cubicBezTo>
                    <a:cubicBezTo>
                      <a:pt x="2745" y="20699"/>
                      <a:pt x="2928" y="20699"/>
                      <a:pt x="2928" y="20699"/>
                    </a:cubicBezTo>
                    <a:cubicBezTo>
                      <a:pt x="3111" y="20699"/>
                      <a:pt x="3294" y="20699"/>
                      <a:pt x="3294" y="20699"/>
                    </a:cubicBezTo>
                    <a:cubicBezTo>
                      <a:pt x="3844" y="20250"/>
                      <a:pt x="4393" y="20250"/>
                      <a:pt x="4576" y="21150"/>
                    </a:cubicBezTo>
                    <a:cubicBezTo>
                      <a:pt x="4576" y="21150"/>
                      <a:pt x="4759" y="21599"/>
                      <a:pt x="5125" y="21599"/>
                    </a:cubicBezTo>
                    <a:cubicBezTo>
                      <a:pt x="5125" y="21599"/>
                      <a:pt x="5308" y="21599"/>
                      <a:pt x="5491" y="21599"/>
                    </a:cubicBezTo>
                    <a:cubicBezTo>
                      <a:pt x="5491" y="21150"/>
                      <a:pt x="5491" y="21150"/>
                      <a:pt x="5674" y="21150"/>
                    </a:cubicBezTo>
                    <a:cubicBezTo>
                      <a:pt x="5857" y="21150"/>
                      <a:pt x="6040" y="21599"/>
                      <a:pt x="6223" y="21599"/>
                    </a:cubicBezTo>
                    <a:cubicBezTo>
                      <a:pt x="6223" y="21599"/>
                      <a:pt x="6223" y="21599"/>
                      <a:pt x="6223" y="21599"/>
                    </a:cubicBezTo>
                    <a:cubicBezTo>
                      <a:pt x="6406" y="21599"/>
                      <a:pt x="6406" y="21599"/>
                      <a:pt x="6406" y="21599"/>
                    </a:cubicBezTo>
                    <a:cubicBezTo>
                      <a:pt x="6589" y="21599"/>
                      <a:pt x="6589" y="21599"/>
                      <a:pt x="6772" y="21599"/>
                    </a:cubicBezTo>
                    <a:cubicBezTo>
                      <a:pt x="6772" y="21599"/>
                      <a:pt x="6772" y="21599"/>
                      <a:pt x="6772" y="21599"/>
                    </a:cubicBezTo>
                    <a:cubicBezTo>
                      <a:pt x="6955" y="21599"/>
                      <a:pt x="6955" y="21599"/>
                      <a:pt x="7138" y="21599"/>
                    </a:cubicBezTo>
                    <a:cubicBezTo>
                      <a:pt x="7138" y="21599"/>
                      <a:pt x="7138" y="21599"/>
                      <a:pt x="7138" y="21599"/>
                    </a:cubicBezTo>
                    <a:cubicBezTo>
                      <a:pt x="7322" y="21599"/>
                      <a:pt x="7322" y="21599"/>
                      <a:pt x="7322" y="21599"/>
                    </a:cubicBezTo>
                    <a:cubicBezTo>
                      <a:pt x="7505" y="21599"/>
                      <a:pt x="7505" y="21599"/>
                      <a:pt x="7505" y="21599"/>
                    </a:cubicBezTo>
                    <a:cubicBezTo>
                      <a:pt x="7688" y="21150"/>
                      <a:pt x="7688" y="21150"/>
                      <a:pt x="7688" y="21150"/>
                    </a:cubicBezTo>
                    <a:cubicBezTo>
                      <a:pt x="7871" y="21150"/>
                      <a:pt x="7871" y="21150"/>
                      <a:pt x="7871" y="21150"/>
                    </a:cubicBezTo>
                    <a:cubicBezTo>
                      <a:pt x="8054" y="21150"/>
                      <a:pt x="8054" y="21150"/>
                      <a:pt x="8054" y="21150"/>
                    </a:cubicBezTo>
                    <a:cubicBezTo>
                      <a:pt x="8237" y="21150"/>
                      <a:pt x="8237" y="21150"/>
                      <a:pt x="8237" y="21150"/>
                    </a:cubicBezTo>
                    <a:cubicBezTo>
                      <a:pt x="8237" y="21150"/>
                      <a:pt x="8237" y="21150"/>
                      <a:pt x="8420" y="21150"/>
                    </a:cubicBezTo>
                    <a:cubicBezTo>
                      <a:pt x="8420" y="21150"/>
                      <a:pt x="8420" y="21150"/>
                      <a:pt x="8420" y="21150"/>
                    </a:cubicBezTo>
                    <a:cubicBezTo>
                      <a:pt x="8420" y="21150"/>
                      <a:pt x="8603" y="21150"/>
                      <a:pt x="8603" y="21150"/>
                    </a:cubicBezTo>
                    <a:cubicBezTo>
                      <a:pt x="8603" y="20699"/>
                      <a:pt x="8603" y="20699"/>
                      <a:pt x="8603" y="20699"/>
                    </a:cubicBezTo>
                    <a:cubicBezTo>
                      <a:pt x="8603" y="20699"/>
                      <a:pt x="8603" y="20699"/>
                      <a:pt x="8603" y="20250"/>
                    </a:cubicBezTo>
                    <a:cubicBezTo>
                      <a:pt x="8603" y="20250"/>
                      <a:pt x="8603" y="20250"/>
                      <a:pt x="8603" y="20250"/>
                    </a:cubicBezTo>
                    <a:cubicBezTo>
                      <a:pt x="8603" y="20250"/>
                      <a:pt x="8603" y="20250"/>
                      <a:pt x="8603" y="19800"/>
                    </a:cubicBezTo>
                    <a:cubicBezTo>
                      <a:pt x="8603" y="19800"/>
                      <a:pt x="8603" y="19800"/>
                      <a:pt x="8603" y="19800"/>
                    </a:cubicBezTo>
                    <a:cubicBezTo>
                      <a:pt x="8603" y="19800"/>
                      <a:pt x="8603" y="19349"/>
                      <a:pt x="8603" y="19349"/>
                    </a:cubicBezTo>
                    <a:cubicBezTo>
                      <a:pt x="8603" y="17549"/>
                      <a:pt x="9335" y="17549"/>
                      <a:pt x="9518" y="17549"/>
                    </a:cubicBezTo>
                    <a:cubicBezTo>
                      <a:pt x="9701" y="17100"/>
                      <a:pt x="9701" y="17100"/>
                      <a:pt x="9884" y="17100"/>
                    </a:cubicBezTo>
                    <a:cubicBezTo>
                      <a:pt x="10067" y="17100"/>
                      <a:pt x="10067" y="16650"/>
                      <a:pt x="10250" y="16650"/>
                    </a:cubicBezTo>
                    <a:cubicBezTo>
                      <a:pt x="10433" y="15750"/>
                      <a:pt x="10800" y="15299"/>
                      <a:pt x="11166" y="15299"/>
                    </a:cubicBezTo>
                    <a:cubicBezTo>
                      <a:pt x="11166" y="15299"/>
                      <a:pt x="11349" y="15299"/>
                      <a:pt x="11532" y="14850"/>
                    </a:cubicBezTo>
                    <a:cubicBezTo>
                      <a:pt x="11715" y="14399"/>
                      <a:pt x="12081" y="13950"/>
                      <a:pt x="12447" y="14399"/>
                    </a:cubicBezTo>
                    <a:cubicBezTo>
                      <a:pt x="12630" y="14399"/>
                      <a:pt x="12813" y="14850"/>
                      <a:pt x="12996" y="15299"/>
                    </a:cubicBezTo>
                    <a:cubicBezTo>
                      <a:pt x="12996" y="15299"/>
                      <a:pt x="13179" y="15750"/>
                      <a:pt x="13362" y="15750"/>
                    </a:cubicBezTo>
                    <a:cubicBezTo>
                      <a:pt x="13362" y="15750"/>
                      <a:pt x="13362" y="15750"/>
                      <a:pt x="13362" y="15750"/>
                    </a:cubicBezTo>
                    <a:cubicBezTo>
                      <a:pt x="13545" y="15299"/>
                      <a:pt x="13728" y="14850"/>
                      <a:pt x="13911" y="14850"/>
                    </a:cubicBezTo>
                    <a:cubicBezTo>
                      <a:pt x="14094" y="14850"/>
                      <a:pt x="14277" y="14850"/>
                      <a:pt x="14644" y="13500"/>
                    </a:cubicBezTo>
                    <a:cubicBezTo>
                      <a:pt x="15193" y="12150"/>
                      <a:pt x="15742" y="11699"/>
                      <a:pt x="16474" y="12150"/>
                    </a:cubicBezTo>
                    <a:cubicBezTo>
                      <a:pt x="16840" y="12150"/>
                      <a:pt x="16840" y="12150"/>
                      <a:pt x="16840" y="12150"/>
                    </a:cubicBezTo>
                    <a:cubicBezTo>
                      <a:pt x="17572" y="12150"/>
                      <a:pt x="17755" y="11249"/>
                      <a:pt x="18122" y="10350"/>
                    </a:cubicBezTo>
                    <a:cubicBezTo>
                      <a:pt x="18305" y="9000"/>
                      <a:pt x="18671" y="8550"/>
                      <a:pt x="19220" y="8550"/>
                    </a:cubicBezTo>
                    <a:cubicBezTo>
                      <a:pt x="19403" y="8099"/>
                      <a:pt x="19586" y="8099"/>
                      <a:pt x="19769" y="7650"/>
                    </a:cubicBezTo>
                    <a:cubicBezTo>
                      <a:pt x="19769" y="7650"/>
                      <a:pt x="19952" y="7650"/>
                      <a:pt x="19952" y="7200"/>
                    </a:cubicBezTo>
                    <a:cubicBezTo>
                      <a:pt x="19952" y="7200"/>
                      <a:pt x="20135" y="7200"/>
                      <a:pt x="20135" y="7200"/>
                    </a:cubicBezTo>
                    <a:cubicBezTo>
                      <a:pt x="20135" y="7200"/>
                      <a:pt x="20135" y="7200"/>
                      <a:pt x="20135" y="7200"/>
                    </a:cubicBezTo>
                    <a:cubicBezTo>
                      <a:pt x="20318" y="6750"/>
                      <a:pt x="20318" y="6750"/>
                      <a:pt x="20318" y="6750"/>
                    </a:cubicBezTo>
                    <a:cubicBezTo>
                      <a:pt x="20318" y="6750"/>
                      <a:pt x="20501" y="6750"/>
                      <a:pt x="20501" y="6750"/>
                    </a:cubicBezTo>
                    <a:cubicBezTo>
                      <a:pt x="20501" y="6750"/>
                      <a:pt x="20501" y="6300"/>
                      <a:pt x="20684" y="6300"/>
                    </a:cubicBezTo>
                    <a:cubicBezTo>
                      <a:pt x="20684" y="6300"/>
                      <a:pt x="20684" y="6300"/>
                      <a:pt x="20684" y="6300"/>
                    </a:cubicBezTo>
                    <a:cubicBezTo>
                      <a:pt x="20684" y="6300"/>
                      <a:pt x="20867" y="6300"/>
                      <a:pt x="20867" y="6300"/>
                    </a:cubicBezTo>
                    <a:cubicBezTo>
                      <a:pt x="20867" y="6300"/>
                      <a:pt x="20867" y="6300"/>
                      <a:pt x="20867" y="6300"/>
                    </a:cubicBezTo>
                    <a:cubicBezTo>
                      <a:pt x="21233" y="5850"/>
                      <a:pt x="21416" y="5400"/>
                      <a:pt x="21599" y="5400"/>
                    </a:cubicBezTo>
                    <a:cubicBezTo>
                      <a:pt x="21599" y="5400"/>
                      <a:pt x="21599" y="5400"/>
                      <a:pt x="21599" y="54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3" name="AutoShape 26"/>
              <p:cNvSpPr>
                <a:spLocks/>
              </p:cNvSpPr>
              <p:nvPr/>
            </p:nvSpPr>
            <p:spPr bwMode="auto">
              <a:xfrm>
                <a:off x="2185994" y="2956428"/>
                <a:ext cx="84142" cy="730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981" y="6479"/>
                    </a:moveTo>
                    <a:cubicBezTo>
                      <a:pt x="981" y="6479"/>
                      <a:pt x="981" y="6479"/>
                      <a:pt x="981" y="6479"/>
                    </a:cubicBezTo>
                    <a:cubicBezTo>
                      <a:pt x="981" y="7560"/>
                      <a:pt x="981" y="7560"/>
                      <a:pt x="981" y="8639"/>
                    </a:cubicBezTo>
                    <a:cubicBezTo>
                      <a:pt x="981" y="8639"/>
                      <a:pt x="981" y="8639"/>
                      <a:pt x="981" y="8639"/>
                    </a:cubicBezTo>
                    <a:cubicBezTo>
                      <a:pt x="1963" y="9719"/>
                      <a:pt x="2945" y="11880"/>
                      <a:pt x="4909" y="14039"/>
                    </a:cubicBezTo>
                    <a:cubicBezTo>
                      <a:pt x="5890" y="14039"/>
                      <a:pt x="5890" y="15120"/>
                      <a:pt x="6872" y="15120"/>
                    </a:cubicBezTo>
                    <a:cubicBezTo>
                      <a:pt x="7854" y="15120"/>
                      <a:pt x="7854" y="16199"/>
                      <a:pt x="7854" y="16199"/>
                    </a:cubicBezTo>
                    <a:cubicBezTo>
                      <a:pt x="8836" y="16199"/>
                      <a:pt x="8836" y="16199"/>
                      <a:pt x="8836" y="16199"/>
                    </a:cubicBezTo>
                    <a:cubicBezTo>
                      <a:pt x="8836" y="17279"/>
                      <a:pt x="8836" y="17279"/>
                      <a:pt x="8836" y="18359"/>
                    </a:cubicBezTo>
                    <a:cubicBezTo>
                      <a:pt x="8836" y="18359"/>
                      <a:pt x="8836" y="18359"/>
                      <a:pt x="8836" y="18359"/>
                    </a:cubicBezTo>
                    <a:cubicBezTo>
                      <a:pt x="9818" y="18359"/>
                      <a:pt x="9818" y="19439"/>
                      <a:pt x="9818" y="19439"/>
                    </a:cubicBezTo>
                    <a:cubicBezTo>
                      <a:pt x="9818" y="19439"/>
                      <a:pt x="9818" y="19439"/>
                      <a:pt x="9818" y="20519"/>
                    </a:cubicBezTo>
                    <a:cubicBezTo>
                      <a:pt x="9818" y="20519"/>
                      <a:pt x="9818" y="21599"/>
                      <a:pt x="9818" y="21599"/>
                    </a:cubicBezTo>
                    <a:cubicBezTo>
                      <a:pt x="9818" y="21599"/>
                      <a:pt x="9818" y="21599"/>
                      <a:pt x="9818" y="21599"/>
                    </a:cubicBezTo>
                    <a:cubicBezTo>
                      <a:pt x="9818" y="21599"/>
                      <a:pt x="9818" y="21599"/>
                      <a:pt x="9818" y="21599"/>
                    </a:cubicBezTo>
                    <a:cubicBezTo>
                      <a:pt x="9818" y="21599"/>
                      <a:pt x="9818" y="21599"/>
                      <a:pt x="10800" y="21599"/>
                    </a:cubicBezTo>
                    <a:cubicBezTo>
                      <a:pt x="10800" y="21599"/>
                      <a:pt x="10800" y="21599"/>
                      <a:pt x="10800" y="21599"/>
                    </a:cubicBezTo>
                    <a:cubicBezTo>
                      <a:pt x="10800" y="21599"/>
                      <a:pt x="11781" y="21599"/>
                      <a:pt x="11781" y="21599"/>
                    </a:cubicBezTo>
                    <a:cubicBezTo>
                      <a:pt x="13745" y="20519"/>
                      <a:pt x="20618" y="11880"/>
                      <a:pt x="21599" y="8639"/>
                    </a:cubicBezTo>
                    <a:cubicBezTo>
                      <a:pt x="20618" y="6479"/>
                      <a:pt x="13745" y="0"/>
                      <a:pt x="9818" y="0"/>
                    </a:cubicBezTo>
                    <a:cubicBezTo>
                      <a:pt x="9818" y="0"/>
                      <a:pt x="9818" y="0"/>
                      <a:pt x="9818" y="0"/>
                    </a:cubicBezTo>
                    <a:cubicBezTo>
                      <a:pt x="9818" y="0"/>
                      <a:pt x="8836" y="0"/>
                      <a:pt x="8836" y="0"/>
                    </a:cubicBezTo>
                    <a:cubicBezTo>
                      <a:pt x="8836" y="0"/>
                      <a:pt x="8836" y="0"/>
                      <a:pt x="7854" y="0"/>
                    </a:cubicBezTo>
                    <a:cubicBezTo>
                      <a:pt x="7854" y="0"/>
                      <a:pt x="7854" y="0"/>
                      <a:pt x="6872" y="0"/>
                    </a:cubicBezTo>
                    <a:cubicBezTo>
                      <a:pt x="6872" y="0"/>
                      <a:pt x="6872" y="0"/>
                      <a:pt x="6872" y="0"/>
                    </a:cubicBezTo>
                    <a:cubicBezTo>
                      <a:pt x="5890" y="1080"/>
                      <a:pt x="5890" y="1080"/>
                      <a:pt x="5890" y="1080"/>
                    </a:cubicBezTo>
                    <a:cubicBezTo>
                      <a:pt x="4909" y="1080"/>
                      <a:pt x="4909" y="1080"/>
                      <a:pt x="4909" y="1080"/>
                    </a:cubicBezTo>
                    <a:cubicBezTo>
                      <a:pt x="4909" y="1080"/>
                      <a:pt x="3927" y="1080"/>
                      <a:pt x="3927" y="2160"/>
                    </a:cubicBezTo>
                    <a:cubicBezTo>
                      <a:pt x="3927" y="2160"/>
                      <a:pt x="3927" y="2160"/>
                      <a:pt x="2945" y="2160"/>
                    </a:cubicBezTo>
                    <a:cubicBezTo>
                      <a:pt x="2945" y="2160"/>
                      <a:pt x="2945" y="2160"/>
                      <a:pt x="2945" y="2160"/>
                    </a:cubicBezTo>
                    <a:cubicBezTo>
                      <a:pt x="1963" y="3240"/>
                      <a:pt x="1963" y="3240"/>
                      <a:pt x="1963" y="3240"/>
                    </a:cubicBezTo>
                    <a:cubicBezTo>
                      <a:pt x="1963" y="3240"/>
                      <a:pt x="1963" y="3240"/>
                      <a:pt x="981" y="3240"/>
                    </a:cubicBezTo>
                    <a:cubicBezTo>
                      <a:pt x="981" y="3240"/>
                      <a:pt x="981" y="4320"/>
                      <a:pt x="981" y="4320"/>
                    </a:cubicBezTo>
                    <a:cubicBezTo>
                      <a:pt x="981" y="4320"/>
                      <a:pt x="0" y="4320"/>
                      <a:pt x="0" y="4320"/>
                    </a:cubicBezTo>
                    <a:cubicBezTo>
                      <a:pt x="0" y="4320"/>
                      <a:pt x="0" y="5400"/>
                      <a:pt x="0" y="5400"/>
                    </a:cubicBezTo>
                    <a:cubicBezTo>
                      <a:pt x="0" y="5400"/>
                      <a:pt x="0" y="5400"/>
                      <a:pt x="0" y="5400"/>
                    </a:cubicBezTo>
                    <a:cubicBezTo>
                      <a:pt x="0" y="5400"/>
                      <a:pt x="0" y="5400"/>
                      <a:pt x="0" y="5400"/>
                    </a:cubicBezTo>
                    <a:cubicBezTo>
                      <a:pt x="0" y="5400"/>
                      <a:pt x="981" y="6479"/>
                      <a:pt x="981" y="647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4" name="AutoShape 27"/>
              <p:cNvSpPr>
                <a:spLocks/>
              </p:cNvSpPr>
              <p:nvPr/>
            </p:nvSpPr>
            <p:spPr bwMode="auto">
              <a:xfrm>
                <a:off x="4126038" y="2610346"/>
                <a:ext cx="263541" cy="25083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3443" y="14611"/>
                    </a:moveTo>
                    <a:cubicBezTo>
                      <a:pt x="4695" y="15882"/>
                      <a:pt x="3130" y="17152"/>
                      <a:pt x="2191" y="18423"/>
                    </a:cubicBezTo>
                    <a:cubicBezTo>
                      <a:pt x="1878" y="18423"/>
                      <a:pt x="1565" y="18741"/>
                      <a:pt x="1252" y="19058"/>
                    </a:cubicBezTo>
                    <a:cubicBezTo>
                      <a:pt x="1252" y="19376"/>
                      <a:pt x="1252" y="19376"/>
                      <a:pt x="1252" y="19376"/>
                    </a:cubicBezTo>
                    <a:cubicBezTo>
                      <a:pt x="1252" y="19376"/>
                      <a:pt x="1252" y="19376"/>
                      <a:pt x="1565" y="19694"/>
                    </a:cubicBezTo>
                    <a:cubicBezTo>
                      <a:pt x="1565" y="19694"/>
                      <a:pt x="2191" y="20329"/>
                      <a:pt x="2191" y="20964"/>
                    </a:cubicBezTo>
                    <a:cubicBezTo>
                      <a:pt x="2191" y="21282"/>
                      <a:pt x="2504" y="21600"/>
                      <a:pt x="2817" y="21600"/>
                    </a:cubicBezTo>
                    <a:cubicBezTo>
                      <a:pt x="2817" y="21600"/>
                      <a:pt x="2817" y="21600"/>
                      <a:pt x="2817" y="21600"/>
                    </a:cubicBezTo>
                    <a:cubicBezTo>
                      <a:pt x="3130" y="20647"/>
                      <a:pt x="3756" y="20647"/>
                      <a:pt x="4382" y="20647"/>
                    </a:cubicBezTo>
                    <a:cubicBezTo>
                      <a:pt x="4695" y="20647"/>
                      <a:pt x="5008" y="20647"/>
                      <a:pt x="5008" y="20647"/>
                    </a:cubicBezTo>
                    <a:cubicBezTo>
                      <a:pt x="5634" y="20647"/>
                      <a:pt x="6573" y="20647"/>
                      <a:pt x="6886" y="20964"/>
                    </a:cubicBezTo>
                    <a:cubicBezTo>
                      <a:pt x="6886" y="20964"/>
                      <a:pt x="6886" y="20964"/>
                      <a:pt x="6886" y="20964"/>
                    </a:cubicBezTo>
                    <a:cubicBezTo>
                      <a:pt x="7200" y="20647"/>
                      <a:pt x="7513" y="20329"/>
                      <a:pt x="7826" y="20329"/>
                    </a:cubicBezTo>
                    <a:cubicBezTo>
                      <a:pt x="8139" y="20011"/>
                      <a:pt x="8452" y="19694"/>
                      <a:pt x="8452" y="19694"/>
                    </a:cubicBezTo>
                    <a:cubicBezTo>
                      <a:pt x="9078" y="19058"/>
                      <a:pt x="10330" y="18741"/>
                      <a:pt x="12208" y="18741"/>
                    </a:cubicBezTo>
                    <a:cubicBezTo>
                      <a:pt x="12208" y="18741"/>
                      <a:pt x="12521" y="18741"/>
                      <a:pt x="12521" y="18741"/>
                    </a:cubicBezTo>
                    <a:cubicBezTo>
                      <a:pt x="12521" y="18741"/>
                      <a:pt x="12521" y="18741"/>
                      <a:pt x="12834" y="18741"/>
                    </a:cubicBezTo>
                    <a:cubicBezTo>
                      <a:pt x="12834" y="18741"/>
                      <a:pt x="12834" y="18741"/>
                      <a:pt x="12834" y="18741"/>
                    </a:cubicBezTo>
                    <a:cubicBezTo>
                      <a:pt x="13147" y="18741"/>
                      <a:pt x="13147" y="18741"/>
                      <a:pt x="13147" y="18741"/>
                    </a:cubicBezTo>
                    <a:cubicBezTo>
                      <a:pt x="11895" y="17470"/>
                      <a:pt x="10956" y="16517"/>
                      <a:pt x="10643" y="16200"/>
                    </a:cubicBezTo>
                    <a:cubicBezTo>
                      <a:pt x="10017" y="15882"/>
                      <a:pt x="9391" y="15247"/>
                      <a:pt x="9704" y="14294"/>
                    </a:cubicBezTo>
                    <a:cubicBezTo>
                      <a:pt x="9704" y="13023"/>
                      <a:pt x="10643" y="12070"/>
                      <a:pt x="11582" y="12070"/>
                    </a:cubicBezTo>
                    <a:cubicBezTo>
                      <a:pt x="12521" y="11752"/>
                      <a:pt x="14713" y="10164"/>
                      <a:pt x="15965" y="9211"/>
                    </a:cubicBezTo>
                    <a:cubicBezTo>
                      <a:pt x="16904" y="8894"/>
                      <a:pt x="17217" y="8258"/>
                      <a:pt x="17843" y="8258"/>
                    </a:cubicBezTo>
                    <a:cubicBezTo>
                      <a:pt x="17843" y="7941"/>
                      <a:pt x="18156" y="7623"/>
                      <a:pt x="18156" y="6670"/>
                    </a:cubicBezTo>
                    <a:cubicBezTo>
                      <a:pt x="18156" y="6035"/>
                      <a:pt x="18156" y="5082"/>
                      <a:pt x="18782" y="4129"/>
                    </a:cubicBezTo>
                    <a:cubicBezTo>
                      <a:pt x="19095" y="3494"/>
                      <a:pt x="20347" y="2223"/>
                      <a:pt x="21600" y="1270"/>
                    </a:cubicBezTo>
                    <a:cubicBezTo>
                      <a:pt x="21600" y="1270"/>
                      <a:pt x="21600" y="952"/>
                      <a:pt x="21600" y="952"/>
                    </a:cubicBezTo>
                    <a:cubicBezTo>
                      <a:pt x="20973" y="952"/>
                      <a:pt x="20347" y="635"/>
                      <a:pt x="20034" y="317"/>
                    </a:cubicBezTo>
                    <a:cubicBezTo>
                      <a:pt x="19721" y="0"/>
                      <a:pt x="19408" y="0"/>
                      <a:pt x="19408" y="0"/>
                    </a:cubicBezTo>
                    <a:cubicBezTo>
                      <a:pt x="19095" y="0"/>
                      <a:pt x="19095" y="635"/>
                      <a:pt x="18782" y="952"/>
                    </a:cubicBezTo>
                    <a:cubicBezTo>
                      <a:pt x="18469" y="1588"/>
                      <a:pt x="18156" y="2541"/>
                      <a:pt x="17217" y="2541"/>
                    </a:cubicBezTo>
                    <a:cubicBezTo>
                      <a:pt x="17217" y="2541"/>
                      <a:pt x="16904" y="2858"/>
                      <a:pt x="16591" y="3176"/>
                    </a:cubicBezTo>
                    <a:cubicBezTo>
                      <a:pt x="16278" y="3494"/>
                      <a:pt x="15965" y="4447"/>
                      <a:pt x="14713" y="4447"/>
                    </a:cubicBezTo>
                    <a:cubicBezTo>
                      <a:pt x="14713" y="4447"/>
                      <a:pt x="14713" y="4447"/>
                      <a:pt x="14713" y="4447"/>
                    </a:cubicBezTo>
                    <a:cubicBezTo>
                      <a:pt x="14400" y="4447"/>
                      <a:pt x="14086" y="4764"/>
                      <a:pt x="13773" y="4764"/>
                    </a:cubicBezTo>
                    <a:cubicBezTo>
                      <a:pt x="13773" y="4764"/>
                      <a:pt x="13773" y="4764"/>
                      <a:pt x="13773" y="5082"/>
                    </a:cubicBezTo>
                    <a:cubicBezTo>
                      <a:pt x="14086" y="5082"/>
                      <a:pt x="14400" y="5717"/>
                      <a:pt x="14086" y="6035"/>
                    </a:cubicBezTo>
                    <a:cubicBezTo>
                      <a:pt x="13773" y="6670"/>
                      <a:pt x="13147" y="6670"/>
                      <a:pt x="12834" y="6670"/>
                    </a:cubicBezTo>
                    <a:cubicBezTo>
                      <a:pt x="12521" y="6670"/>
                      <a:pt x="12208" y="6670"/>
                      <a:pt x="11895" y="6670"/>
                    </a:cubicBezTo>
                    <a:cubicBezTo>
                      <a:pt x="11582" y="6670"/>
                      <a:pt x="11269" y="6670"/>
                      <a:pt x="10956" y="6670"/>
                    </a:cubicBezTo>
                    <a:cubicBezTo>
                      <a:pt x="10017" y="6670"/>
                      <a:pt x="9704" y="6352"/>
                      <a:pt x="9391" y="6035"/>
                    </a:cubicBezTo>
                    <a:cubicBezTo>
                      <a:pt x="9078" y="5717"/>
                      <a:pt x="9078" y="5717"/>
                      <a:pt x="8765" y="5717"/>
                    </a:cubicBezTo>
                    <a:cubicBezTo>
                      <a:pt x="8452" y="5717"/>
                      <a:pt x="7826" y="6670"/>
                      <a:pt x="7513" y="6988"/>
                    </a:cubicBezTo>
                    <a:cubicBezTo>
                      <a:pt x="7513" y="7305"/>
                      <a:pt x="7200" y="7623"/>
                      <a:pt x="7200" y="7941"/>
                    </a:cubicBezTo>
                    <a:cubicBezTo>
                      <a:pt x="6573" y="8894"/>
                      <a:pt x="4069" y="10164"/>
                      <a:pt x="1252" y="11435"/>
                    </a:cubicBezTo>
                    <a:cubicBezTo>
                      <a:pt x="939" y="11435"/>
                      <a:pt x="626" y="11752"/>
                      <a:pt x="313" y="11752"/>
                    </a:cubicBezTo>
                    <a:cubicBezTo>
                      <a:pt x="313" y="11752"/>
                      <a:pt x="313" y="11752"/>
                      <a:pt x="313" y="11752"/>
                    </a:cubicBezTo>
                    <a:cubicBezTo>
                      <a:pt x="313" y="11752"/>
                      <a:pt x="313" y="11752"/>
                      <a:pt x="313" y="11752"/>
                    </a:cubicBezTo>
                    <a:cubicBezTo>
                      <a:pt x="313" y="11752"/>
                      <a:pt x="0" y="11752"/>
                      <a:pt x="0" y="12070"/>
                    </a:cubicBezTo>
                    <a:cubicBezTo>
                      <a:pt x="0" y="12070"/>
                      <a:pt x="0" y="12070"/>
                      <a:pt x="0" y="12070"/>
                    </a:cubicBezTo>
                    <a:cubicBezTo>
                      <a:pt x="0" y="12070"/>
                      <a:pt x="0" y="12070"/>
                      <a:pt x="0" y="12070"/>
                    </a:cubicBezTo>
                    <a:cubicBezTo>
                      <a:pt x="0" y="12070"/>
                      <a:pt x="0" y="12070"/>
                      <a:pt x="0" y="12070"/>
                    </a:cubicBezTo>
                    <a:cubicBezTo>
                      <a:pt x="0" y="12070"/>
                      <a:pt x="0" y="12070"/>
                      <a:pt x="0" y="12388"/>
                    </a:cubicBezTo>
                    <a:cubicBezTo>
                      <a:pt x="0" y="12388"/>
                      <a:pt x="0" y="12388"/>
                      <a:pt x="0" y="12388"/>
                    </a:cubicBezTo>
                    <a:cubicBezTo>
                      <a:pt x="1565" y="12705"/>
                      <a:pt x="2817" y="13658"/>
                      <a:pt x="3443" y="1461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5" name="AutoShape 28"/>
              <p:cNvSpPr>
                <a:spLocks/>
              </p:cNvSpPr>
              <p:nvPr/>
            </p:nvSpPr>
            <p:spPr bwMode="auto">
              <a:xfrm>
                <a:off x="2755941" y="3304098"/>
                <a:ext cx="338159" cy="7477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658" y="9847"/>
                    </a:moveTo>
                    <a:cubicBezTo>
                      <a:pt x="20143" y="9741"/>
                      <a:pt x="20143" y="9741"/>
                      <a:pt x="20143" y="9741"/>
                    </a:cubicBezTo>
                    <a:cubicBezTo>
                      <a:pt x="20143" y="9741"/>
                      <a:pt x="20386" y="9741"/>
                      <a:pt x="20386" y="9741"/>
                    </a:cubicBezTo>
                    <a:cubicBezTo>
                      <a:pt x="20629" y="9635"/>
                      <a:pt x="20629" y="9635"/>
                      <a:pt x="20629" y="9635"/>
                    </a:cubicBezTo>
                    <a:cubicBezTo>
                      <a:pt x="20629" y="9635"/>
                      <a:pt x="20629" y="9635"/>
                      <a:pt x="20629" y="9635"/>
                    </a:cubicBezTo>
                    <a:cubicBezTo>
                      <a:pt x="20629" y="9635"/>
                      <a:pt x="20871" y="9635"/>
                      <a:pt x="20871" y="9529"/>
                    </a:cubicBezTo>
                    <a:cubicBezTo>
                      <a:pt x="20871" y="9529"/>
                      <a:pt x="20871" y="9529"/>
                      <a:pt x="20871" y="9529"/>
                    </a:cubicBezTo>
                    <a:cubicBezTo>
                      <a:pt x="20871" y="9529"/>
                      <a:pt x="20871" y="9529"/>
                      <a:pt x="20871" y="9423"/>
                    </a:cubicBezTo>
                    <a:cubicBezTo>
                      <a:pt x="20871" y="9423"/>
                      <a:pt x="21114" y="9423"/>
                      <a:pt x="21114" y="9423"/>
                    </a:cubicBezTo>
                    <a:cubicBezTo>
                      <a:pt x="21114" y="9317"/>
                      <a:pt x="21114" y="9317"/>
                      <a:pt x="21114" y="9317"/>
                    </a:cubicBezTo>
                    <a:cubicBezTo>
                      <a:pt x="21114" y="9211"/>
                      <a:pt x="21114" y="9211"/>
                      <a:pt x="21114" y="9211"/>
                    </a:cubicBezTo>
                    <a:cubicBezTo>
                      <a:pt x="21114" y="9211"/>
                      <a:pt x="21357" y="9105"/>
                      <a:pt x="21357" y="9105"/>
                    </a:cubicBezTo>
                    <a:cubicBezTo>
                      <a:pt x="21357" y="9105"/>
                      <a:pt x="21357" y="9105"/>
                      <a:pt x="21357" y="8999"/>
                    </a:cubicBezTo>
                    <a:cubicBezTo>
                      <a:pt x="21357" y="8999"/>
                      <a:pt x="21600" y="8999"/>
                      <a:pt x="21600" y="8999"/>
                    </a:cubicBezTo>
                    <a:cubicBezTo>
                      <a:pt x="21600" y="8894"/>
                      <a:pt x="21600" y="8894"/>
                      <a:pt x="21600" y="8894"/>
                    </a:cubicBezTo>
                    <a:cubicBezTo>
                      <a:pt x="21600" y="8894"/>
                      <a:pt x="21357" y="8894"/>
                      <a:pt x="21357" y="8999"/>
                    </a:cubicBezTo>
                    <a:cubicBezTo>
                      <a:pt x="21357" y="8999"/>
                      <a:pt x="21114" y="8999"/>
                      <a:pt x="21114" y="8999"/>
                    </a:cubicBezTo>
                    <a:cubicBezTo>
                      <a:pt x="21114" y="8999"/>
                      <a:pt x="20871" y="8999"/>
                      <a:pt x="20629" y="8999"/>
                    </a:cubicBezTo>
                    <a:cubicBezTo>
                      <a:pt x="20629" y="8999"/>
                      <a:pt x="20629" y="8999"/>
                      <a:pt x="20629" y="8999"/>
                    </a:cubicBezTo>
                    <a:cubicBezTo>
                      <a:pt x="20386" y="8999"/>
                      <a:pt x="20386" y="8894"/>
                      <a:pt x="20143" y="8894"/>
                    </a:cubicBezTo>
                    <a:cubicBezTo>
                      <a:pt x="20143" y="8894"/>
                      <a:pt x="20143" y="8894"/>
                      <a:pt x="20143" y="8894"/>
                    </a:cubicBezTo>
                    <a:cubicBezTo>
                      <a:pt x="19901" y="8894"/>
                      <a:pt x="19901" y="8788"/>
                      <a:pt x="19658" y="8788"/>
                    </a:cubicBezTo>
                    <a:cubicBezTo>
                      <a:pt x="19415" y="8682"/>
                      <a:pt x="19415" y="8470"/>
                      <a:pt x="19415" y="8258"/>
                    </a:cubicBezTo>
                    <a:cubicBezTo>
                      <a:pt x="19415" y="8152"/>
                      <a:pt x="18687" y="8152"/>
                      <a:pt x="18444" y="8152"/>
                    </a:cubicBezTo>
                    <a:cubicBezTo>
                      <a:pt x="18202" y="8152"/>
                      <a:pt x="17959" y="8152"/>
                      <a:pt x="17716" y="8047"/>
                    </a:cubicBezTo>
                    <a:cubicBezTo>
                      <a:pt x="17474" y="7835"/>
                      <a:pt x="17716" y="7517"/>
                      <a:pt x="17959" y="7199"/>
                    </a:cubicBezTo>
                    <a:cubicBezTo>
                      <a:pt x="17959" y="7094"/>
                      <a:pt x="17959" y="7094"/>
                      <a:pt x="17959" y="7094"/>
                    </a:cubicBezTo>
                    <a:cubicBezTo>
                      <a:pt x="17959" y="7094"/>
                      <a:pt x="17959" y="6988"/>
                      <a:pt x="17959" y="6988"/>
                    </a:cubicBezTo>
                    <a:cubicBezTo>
                      <a:pt x="17959" y="6882"/>
                      <a:pt x="17716" y="6882"/>
                      <a:pt x="17474" y="6882"/>
                    </a:cubicBezTo>
                    <a:cubicBezTo>
                      <a:pt x="16988" y="6882"/>
                      <a:pt x="16503" y="6776"/>
                      <a:pt x="16260" y="6458"/>
                    </a:cubicBezTo>
                    <a:cubicBezTo>
                      <a:pt x="16017" y="6247"/>
                      <a:pt x="15775" y="5929"/>
                      <a:pt x="16017" y="5717"/>
                    </a:cubicBezTo>
                    <a:cubicBezTo>
                      <a:pt x="15775" y="5611"/>
                      <a:pt x="15532" y="5611"/>
                      <a:pt x="15047" y="5611"/>
                    </a:cubicBezTo>
                    <a:cubicBezTo>
                      <a:pt x="14804" y="5611"/>
                      <a:pt x="14319" y="5611"/>
                      <a:pt x="14319" y="5611"/>
                    </a:cubicBezTo>
                    <a:cubicBezTo>
                      <a:pt x="13833" y="5717"/>
                      <a:pt x="13591" y="5717"/>
                      <a:pt x="13348" y="5611"/>
                    </a:cubicBezTo>
                    <a:cubicBezTo>
                      <a:pt x="13105" y="5505"/>
                      <a:pt x="13105" y="5400"/>
                      <a:pt x="13105" y="5188"/>
                    </a:cubicBezTo>
                    <a:cubicBezTo>
                      <a:pt x="13105" y="5082"/>
                      <a:pt x="13105" y="4976"/>
                      <a:pt x="13105" y="4976"/>
                    </a:cubicBezTo>
                    <a:cubicBezTo>
                      <a:pt x="12620" y="4447"/>
                      <a:pt x="14804" y="3388"/>
                      <a:pt x="15532" y="3070"/>
                    </a:cubicBezTo>
                    <a:cubicBezTo>
                      <a:pt x="16260" y="2752"/>
                      <a:pt x="16017" y="2329"/>
                      <a:pt x="16017" y="1905"/>
                    </a:cubicBezTo>
                    <a:cubicBezTo>
                      <a:pt x="16017" y="1800"/>
                      <a:pt x="16017" y="1588"/>
                      <a:pt x="16017" y="1482"/>
                    </a:cubicBezTo>
                    <a:cubicBezTo>
                      <a:pt x="16017" y="1058"/>
                      <a:pt x="15775" y="1058"/>
                      <a:pt x="15289" y="1058"/>
                    </a:cubicBezTo>
                    <a:cubicBezTo>
                      <a:pt x="14319" y="1058"/>
                      <a:pt x="14319" y="529"/>
                      <a:pt x="14319" y="211"/>
                    </a:cubicBezTo>
                    <a:cubicBezTo>
                      <a:pt x="14319" y="105"/>
                      <a:pt x="13833" y="0"/>
                      <a:pt x="13591" y="0"/>
                    </a:cubicBezTo>
                    <a:cubicBezTo>
                      <a:pt x="13348" y="0"/>
                      <a:pt x="13348" y="0"/>
                      <a:pt x="13348" y="105"/>
                    </a:cubicBezTo>
                    <a:cubicBezTo>
                      <a:pt x="13105" y="105"/>
                      <a:pt x="13105" y="105"/>
                      <a:pt x="13105" y="105"/>
                    </a:cubicBezTo>
                    <a:cubicBezTo>
                      <a:pt x="13105" y="105"/>
                      <a:pt x="13105" y="105"/>
                      <a:pt x="13105" y="105"/>
                    </a:cubicBezTo>
                    <a:cubicBezTo>
                      <a:pt x="13105" y="105"/>
                      <a:pt x="13105" y="105"/>
                      <a:pt x="12862" y="105"/>
                    </a:cubicBezTo>
                    <a:cubicBezTo>
                      <a:pt x="12862" y="211"/>
                      <a:pt x="12862" y="211"/>
                      <a:pt x="12862" y="317"/>
                    </a:cubicBezTo>
                    <a:cubicBezTo>
                      <a:pt x="12862" y="317"/>
                      <a:pt x="12862" y="317"/>
                      <a:pt x="12862" y="317"/>
                    </a:cubicBezTo>
                    <a:cubicBezTo>
                      <a:pt x="12862" y="317"/>
                      <a:pt x="12862" y="423"/>
                      <a:pt x="12620" y="423"/>
                    </a:cubicBezTo>
                    <a:cubicBezTo>
                      <a:pt x="12620" y="423"/>
                      <a:pt x="12620" y="423"/>
                      <a:pt x="12620" y="529"/>
                    </a:cubicBezTo>
                    <a:cubicBezTo>
                      <a:pt x="12620" y="529"/>
                      <a:pt x="12620" y="635"/>
                      <a:pt x="12377" y="635"/>
                    </a:cubicBezTo>
                    <a:cubicBezTo>
                      <a:pt x="12377" y="635"/>
                      <a:pt x="12377" y="635"/>
                      <a:pt x="12377" y="635"/>
                    </a:cubicBezTo>
                    <a:cubicBezTo>
                      <a:pt x="12377" y="741"/>
                      <a:pt x="12134" y="741"/>
                      <a:pt x="12134" y="741"/>
                    </a:cubicBezTo>
                    <a:cubicBezTo>
                      <a:pt x="12134" y="741"/>
                      <a:pt x="12134" y="952"/>
                      <a:pt x="12620" y="1270"/>
                    </a:cubicBezTo>
                    <a:cubicBezTo>
                      <a:pt x="12862" y="1376"/>
                      <a:pt x="12862" y="1588"/>
                      <a:pt x="12620" y="1694"/>
                    </a:cubicBezTo>
                    <a:cubicBezTo>
                      <a:pt x="12620" y="1694"/>
                      <a:pt x="12377" y="1800"/>
                      <a:pt x="11892" y="1800"/>
                    </a:cubicBezTo>
                    <a:cubicBezTo>
                      <a:pt x="11649" y="1800"/>
                      <a:pt x="10921" y="1694"/>
                      <a:pt x="10435" y="1482"/>
                    </a:cubicBezTo>
                    <a:cubicBezTo>
                      <a:pt x="10193" y="1588"/>
                      <a:pt x="9707" y="1694"/>
                      <a:pt x="8979" y="1905"/>
                    </a:cubicBezTo>
                    <a:cubicBezTo>
                      <a:pt x="8737" y="2011"/>
                      <a:pt x="8494" y="2117"/>
                      <a:pt x="8251" y="2117"/>
                    </a:cubicBezTo>
                    <a:cubicBezTo>
                      <a:pt x="7766" y="2329"/>
                      <a:pt x="7280" y="2435"/>
                      <a:pt x="7280" y="2752"/>
                    </a:cubicBezTo>
                    <a:cubicBezTo>
                      <a:pt x="7280" y="3070"/>
                      <a:pt x="7038" y="3282"/>
                      <a:pt x="6795" y="3494"/>
                    </a:cubicBezTo>
                    <a:cubicBezTo>
                      <a:pt x="6552" y="3811"/>
                      <a:pt x="6552" y="4023"/>
                      <a:pt x="6552" y="4129"/>
                    </a:cubicBezTo>
                    <a:cubicBezTo>
                      <a:pt x="6795" y="4447"/>
                      <a:pt x="6310" y="4870"/>
                      <a:pt x="5824" y="5188"/>
                    </a:cubicBezTo>
                    <a:cubicBezTo>
                      <a:pt x="5824" y="5400"/>
                      <a:pt x="5582" y="5611"/>
                      <a:pt x="5582" y="5611"/>
                    </a:cubicBezTo>
                    <a:cubicBezTo>
                      <a:pt x="5582" y="5717"/>
                      <a:pt x="5582" y="5823"/>
                      <a:pt x="5339" y="5823"/>
                    </a:cubicBezTo>
                    <a:cubicBezTo>
                      <a:pt x="5339" y="5929"/>
                      <a:pt x="4853" y="5929"/>
                      <a:pt x="4853" y="5929"/>
                    </a:cubicBezTo>
                    <a:cubicBezTo>
                      <a:pt x="4368" y="5929"/>
                      <a:pt x="3883" y="5929"/>
                      <a:pt x="3397" y="5823"/>
                    </a:cubicBezTo>
                    <a:cubicBezTo>
                      <a:pt x="3397" y="5823"/>
                      <a:pt x="3397" y="5823"/>
                      <a:pt x="3155" y="5823"/>
                    </a:cubicBezTo>
                    <a:cubicBezTo>
                      <a:pt x="3155" y="5929"/>
                      <a:pt x="3155" y="6035"/>
                      <a:pt x="3155" y="6035"/>
                    </a:cubicBezTo>
                    <a:cubicBezTo>
                      <a:pt x="3155" y="6352"/>
                      <a:pt x="3155" y="6670"/>
                      <a:pt x="2912" y="6882"/>
                    </a:cubicBezTo>
                    <a:cubicBezTo>
                      <a:pt x="2669" y="6988"/>
                      <a:pt x="2669" y="7305"/>
                      <a:pt x="2669" y="7411"/>
                    </a:cubicBezTo>
                    <a:cubicBezTo>
                      <a:pt x="2669" y="7517"/>
                      <a:pt x="2669" y="7517"/>
                      <a:pt x="2669" y="7623"/>
                    </a:cubicBezTo>
                    <a:cubicBezTo>
                      <a:pt x="2669" y="7623"/>
                      <a:pt x="2669" y="7623"/>
                      <a:pt x="2669" y="7623"/>
                    </a:cubicBezTo>
                    <a:cubicBezTo>
                      <a:pt x="2669" y="7623"/>
                      <a:pt x="2426" y="7729"/>
                      <a:pt x="2426" y="7729"/>
                    </a:cubicBezTo>
                    <a:cubicBezTo>
                      <a:pt x="2426" y="7729"/>
                      <a:pt x="2426" y="7729"/>
                      <a:pt x="2426" y="7835"/>
                    </a:cubicBezTo>
                    <a:cubicBezTo>
                      <a:pt x="2426" y="7835"/>
                      <a:pt x="2426" y="7835"/>
                      <a:pt x="2426" y="7835"/>
                    </a:cubicBezTo>
                    <a:cubicBezTo>
                      <a:pt x="2426" y="7941"/>
                      <a:pt x="2426" y="7941"/>
                      <a:pt x="2426" y="7941"/>
                    </a:cubicBezTo>
                    <a:cubicBezTo>
                      <a:pt x="2426" y="7941"/>
                      <a:pt x="2426" y="7941"/>
                      <a:pt x="2426" y="8047"/>
                    </a:cubicBezTo>
                    <a:cubicBezTo>
                      <a:pt x="2426" y="8047"/>
                      <a:pt x="2426" y="8047"/>
                      <a:pt x="2426" y="8047"/>
                    </a:cubicBezTo>
                    <a:cubicBezTo>
                      <a:pt x="2426" y="8047"/>
                      <a:pt x="2426" y="8047"/>
                      <a:pt x="2184" y="8152"/>
                    </a:cubicBezTo>
                    <a:cubicBezTo>
                      <a:pt x="2184" y="8152"/>
                      <a:pt x="2184" y="8152"/>
                      <a:pt x="2184" y="8152"/>
                    </a:cubicBezTo>
                    <a:cubicBezTo>
                      <a:pt x="2184" y="8152"/>
                      <a:pt x="2184" y="8152"/>
                      <a:pt x="2184" y="8152"/>
                    </a:cubicBezTo>
                    <a:cubicBezTo>
                      <a:pt x="2184" y="8258"/>
                      <a:pt x="2184" y="8258"/>
                      <a:pt x="1941" y="8258"/>
                    </a:cubicBezTo>
                    <a:cubicBezTo>
                      <a:pt x="1941" y="8258"/>
                      <a:pt x="1941" y="8258"/>
                      <a:pt x="1941" y="8258"/>
                    </a:cubicBezTo>
                    <a:cubicBezTo>
                      <a:pt x="1941" y="8258"/>
                      <a:pt x="1941" y="8258"/>
                      <a:pt x="1698" y="8258"/>
                    </a:cubicBezTo>
                    <a:cubicBezTo>
                      <a:pt x="1698" y="8258"/>
                      <a:pt x="1698" y="8258"/>
                      <a:pt x="1698" y="8258"/>
                    </a:cubicBezTo>
                    <a:cubicBezTo>
                      <a:pt x="1698" y="8258"/>
                      <a:pt x="1698" y="8258"/>
                      <a:pt x="1698" y="8258"/>
                    </a:cubicBezTo>
                    <a:cubicBezTo>
                      <a:pt x="1698" y="8258"/>
                      <a:pt x="1698" y="8258"/>
                      <a:pt x="1698" y="8364"/>
                    </a:cubicBezTo>
                    <a:cubicBezTo>
                      <a:pt x="1698" y="8364"/>
                      <a:pt x="1698" y="8364"/>
                      <a:pt x="1698" y="8364"/>
                    </a:cubicBezTo>
                    <a:cubicBezTo>
                      <a:pt x="1456" y="8470"/>
                      <a:pt x="970" y="8788"/>
                      <a:pt x="970" y="8999"/>
                    </a:cubicBezTo>
                    <a:cubicBezTo>
                      <a:pt x="970" y="8999"/>
                      <a:pt x="970" y="8999"/>
                      <a:pt x="970" y="8999"/>
                    </a:cubicBezTo>
                    <a:cubicBezTo>
                      <a:pt x="970" y="8999"/>
                      <a:pt x="970" y="8999"/>
                      <a:pt x="970" y="8999"/>
                    </a:cubicBezTo>
                    <a:cubicBezTo>
                      <a:pt x="970" y="9105"/>
                      <a:pt x="970" y="9105"/>
                      <a:pt x="970" y="9105"/>
                    </a:cubicBezTo>
                    <a:cubicBezTo>
                      <a:pt x="728" y="9105"/>
                      <a:pt x="728" y="9105"/>
                      <a:pt x="728" y="9105"/>
                    </a:cubicBezTo>
                    <a:cubicBezTo>
                      <a:pt x="728" y="9105"/>
                      <a:pt x="728" y="9105"/>
                      <a:pt x="728" y="9211"/>
                    </a:cubicBezTo>
                    <a:cubicBezTo>
                      <a:pt x="728" y="9211"/>
                      <a:pt x="728" y="9211"/>
                      <a:pt x="728" y="9211"/>
                    </a:cubicBezTo>
                    <a:cubicBezTo>
                      <a:pt x="485" y="9211"/>
                      <a:pt x="485" y="9211"/>
                      <a:pt x="485" y="9211"/>
                    </a:cubicBezTo>
                    <a:cubicBezTo>
                      <a:pt x="485" y="9211"/>
                      <a:pt x="485" y="9211"/>
                      <a:pt x="485" y="9211"/>
                    </a:cubicBezTo>
                    <a:cubicBezTo>
                      <a:pt x="242" y="9211"/>
                      <a:pt x="242" y="9317"/>
                      <a:pt x="242" y="9317"/>
                    </a:cubicBezTo>
                    <a:cubicBezTo>
                      <a:pt x="242" y="9317"/>
                      <a:pt x="242" y="9317"/>
                      <a:pt x="0" y="9317"/>
                    </a:cubicBezTo>
                    <a:cubicBezTo>
                      <a:pt x="0" y="9317"/>
                      <a:pt x="0" y="9317"/>
                      <a:pt x="0" y="9317"/>
                    </a:cubicBezTo>
                    <a:cubicBezTo>
                      <a:pt x="485" y="9741"/>
                      <a:pt x="1456" y="10164"/>
                      <a:pt x="2184" y="10270"/>
                    </a:cubicBezTo>
                    <a:cubicBezTo>
                      <a:pt x="3640" y="10482"/>
                      <a:pt x="4611" y="11435"/>
                      <a:pt x="5582" y="12811"/>
                    </a:cubicBezTo>
                    <a:cubicBezTo>
                      <a:pt x="6067" y="13658"/>
                      <a:pt x="5824" y="14505"/>
                      <a:pt x="5096" y="14929"/>
                    </a:cubicBezTo>
                    <a:cubicBezTo>
                      <a:pt x="5096" y="15035"/>
                      <a:pt x="5096" y="15035"/>
                      <a:pt x="5096" y="15035"/>
                    </a:cubicBezTo>
                    <a:cubicBezTo>
                      <a:pt x="5096" y="15141"/>
                      <a:pt x="5339" y="15141"/>
                      <a:pt x="5582" y="15141"/>
                    </a:cubicBezTo>
                    <a:cubicBezTo>
                      <a:pt x="5824" y="15247"/>
                      <a:pt x="5824" y="15247"/>
                      <a:pt x="6067" y="15247"/>
                    </a:cubicBezTo>
                    <a:cubicBezTo>
                      <a:pt x="7038" y="15458"/>
                      <a:pt x="7766" y="15458"/>
                      <a:pt x="8251" y="15247"/>
                    </a:cubicBezTo>
                    <a:cubicBezTo>
                      <a:pt x="8494" y="15035"/>
                      <a:pt x="8737" y="14929"/>
                      <a:pt x="9222" y="14717"/>
                    </a:cubicBezTo>
                    <a:cubicBezTo>
                      <a:pt x="9707" y="14505"/>
                      <a:pt x="10193" y="14294"/>
                      <a:pt x="10435" y="14082"/>
                    </a:cubicBezTo>
                    <a:cubicBezTo>
                      <a:pt x="10435" y="13870"/>
                      <a:pt x="10921" y="13764"/>
                      <a:pt x="11164" y="13764"/>
                    </a:cubicBezTo>
                    <a:cubicBezTo>
                      <a:pt x="11406" y="13764"/>
                      <a:pt x="11892" y="13976"/>
                      <a:pt x="12134" y="14188"/>
                    </a:cubicBezTo>
                    <a:cubicBezTo>
                      <a:pt x="12377" y="14294"/>
                      <a:pt x="12377" y="14399"/>
                      <a:pt x="12620" y="14505"/>
                    </a:cubicBezTo>
                    <a:cubicBezTo>
                      <a:pt x="13348" y="14717"/>
                      <a:pt x="13833" y="15247"/>
                      <a:pt x="13833" y="15882"/>
                    </a:cubicBezTo>
                    <a:cubicBezTo>
                      <a:pt x="13833" y="16199"/>
                      <a:pt x="13833" y="16199"/>
                      <a:pt x="13833" y="16199"/>
                    </a:cubicBezTo>
                    <a:cubicBezTo>
                      <a:pt x="14076" y="16729"/>
                      <a:pt x="14319" y="17999"/>
                      <a:pt x="15047" y="18317"/>
                    </a:cubicBezTo>
                    <a:cubicBezTo>
                      <a:pt x="16503" y="18952"/>
                      <a:pt x="16746" y="20117"/>
                      <a:pt x="16260" y="20435"/>
                    </a:cubicBezTo>
                    <a:cubicBezTo>
                      <a:pt x="16260" y="20647"/>
                      <a:pt x="16260" y="20858"/>
                      <a:pt x="16503" y="21070"/>
                    </a:cubicBezTo>
                    <a:cubicBezTo>
                      <a:pt x="16503" y="21176"/>
                      <a:pt x="16746" y="21388"/>
                      <a:pt x="16746" y="21599"/>
                    </a:cubicBezTo>
                    <a:cubicBezTo>
                      <a:pt x="16988" y="21388"/>
                      <a:pt x="16988" y="21176"/>
                      <a:pt x="17231" y="20964"/>
                    </a:cubicBezTo>
                    <a:cubicBezTo>
                      <a:pt x="17231" y="20964"/>
                      <a:pt x="17231" y="20964"/>
                      <a:pt x="17231" y="20858"/>
                    </a:cubicBezTo>
                    <a:cubicBezTo>
                      <a:pt x="17474" y="20858"/>
                      <a:pt x="17474" y="20752"/>
                      <a:pt x="17474" y="20647"/>
                    </a:cubicBezTo>
                    <a:cubicBezTo>
                      <a:pt x="17474" y="20541"/>
                      <a:pt x="17716" y="20541"/>
                      <a:pt x="17716" y="20541"/>
                    </a:cubicBezTo>
                    <a:cubicBezTo>
                      <a:pt x="17716" y="20435"/>
                      <a:pt x="17716" y="20329"/>
                      <a:pt x="17959" y="20117"/>
                    </a:cubicBezTo>
                    <a:cubicBezTo>
                      <a:pt x="17959" y="20011"/>
                      <a:pt x="17716" y="19905"/>
                      <a:pt x="17474" y="19799"/>
                    </a:cubicBezTo>
                    <a:cubicBezTo>
                      <a:pt x="17231" y="19694"/>
                      <a:pt x="16988" y="19482"/>
                      <a:pt x="16988" y="19270"/>
                    </a:cubicBezTo>
                    <a:cubicBezTo>
                      <a:pt x="16988" y="18952"/>
                      <a:pt x="16988" y="18317"/>
                      <a:pt x="16017" y="17999"/>
                    </a:cubicBezTo>
                    <a:cubicBezTo>
                      <a:pt x="15289" y="17682"/>
                      <a:pt x="14804" y="17152"/>
                      <a:pt x="14804" y="16835"/>
                    </a:cubicBezTo>
                    <a:cubicBezTo>
                      <a:pt x="14804" y="16623"/>
                      <a:pt x="14804" y="16517"/>
                      <a:pt x="15047" y="16411"/>
                    </a:cubicBezTo>
                    <a:cubicBezTo>
                      <a:pt x="15289" y="16305"/>
                      <a:pt x="15289" y="16094"/>
                      <a:pt x="15289" y="15882"/>
                    </a:cubicBezTo>
                    <a:cubicBezTo>
                      <a:pt x="15289" y="15776"/>
                      <a:pt x="15289" y="15670"/>
                      <a:pt x="15532" y="15564"/>
                    </a:cubicBezTo>
                    <a:cubicBezTo>
                      <a:pt x="15532" y="15458"/>
                      <a:pt x="15532" y="15458"/>
                      <a:pt x="15532" y="15458"/>
                    </a:cubicBezTo>
                    <a:cubicBezTo>
                      <a:pt x="15775" y="15458"/>
                      <a:pt x="15775" y="15458"/>
                      <a:pt x="15775" y="15458"/>
                    </a:cubicBezTo>
                    <a:cubicBezTo>
                      <a:pt x="15775" y="15458"/>
                      <a:pt x="15775" y="15458"/>
                      <a:pt x="15775" y="15352"/>
                    </a:cubicBezTo>
                    <a:cubicBezTo>
                      <a:pt x="15775" y="15352"/>
                      <a:pt x="15775" y="15352"/>
                      <a:pt x="15775" y="15352"/>
                    </a:cubicBezTo>
                    <a:cubicBezTo>
                      <a:pt x="15289" y="15141"/>
                      <a:pt x="15289" y="14929"/>
                      <a:pt x="15289" y="14717"/>
                    </a:cubicBezTo>
                    <a:cubicBezTo>
                      <a:pt x="15289" y="14611"/>
                      <a:pt x="15289" y="14505"/>
                      <a:pt x="15289" y="14505"/>
                    </a:cubicBezTo>
                    <a:cubicBezTo>
                      <a:pt x="14561" y="14399"/>
                      <a:pt x="12862" y="13552"/>
                      <a:pt x="12862" y="13235"/>
                    </a:cubicBezTo>
                    <a:cubicBezTo>
                      <a:pt x="12862" y="13023"/>
                      <a:pt x="13105" y="12176"/>
                      <a:pt x="13348" y="11435"/>
                    </a:cubicBezTo>
                    <a:cubicBezTo>
                      <a:pt x="13591" y="11329"/>
                      <a:pt x="13591" y="11329"/>
                      <a:pt x="13591" y="11329"/>
                    </a:cubicBezTo>
                    <a:cubicBezTo>
                      <a:pt x="13591" y="10905"/>
                      <a:pt x="14804" y="10800"/>
                      <a:pt x="15532" y="10800"/>
                    </a:cubicBezTo>
                    <a:cubicBezTo>
                      <a:pt x="15775" y="10800"/>
                      <a:pt x="15775" y="10800"/>
                      <a:pt x="15775" y="10800"/>
                    </a:cubicBezTo>
                    <a:cubicBezTo>
                      <a:pt x="16746" y="10800"/>
                      <a:pt x="16988" y="10694"/>
                      <a:pt x="16988" y="10588"/>
                    </a:cubicBezTo>
                    <a:cubicBezTo>
                      <a:pt x="17474" y="10376"/>
                      <a:pt x="18202" y="10270"/>
                      <a:pt x="18687" y="10164"/>
                    </a:cubicBezTo>
                    <a:cubicBezTo>
                      <a:pt x="19173" y="10058"/>
                      <a:pt x="19415" y="10058"/>
                      <a:pt x="19658" y="9952"/>
                    </a:cubicBezTo>
                    <a:cubicBezTo>
                      <a:pt x="19658" y="9952"/>
                      <a:pt x="19658" y="9952"/>
                      <a:pt x="19658" y="9952"/>
                    </a:cubicBezTo>
                    <a:lnTo>
                      <a:pt x="19658" y="984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6" name="AutoShape 29"/>
              <p:cNvSpPr>
                <a:spLocks/>
              </p:cNvSpPr>
              <p:nvPr/>
            </p:nvSpPr>
            <p:spPr bwMode="auto">
              <a:xfrm>
                <a:off x="3175067" y="3534289"/>
                <a:ext cx="285768" cy="614375"/>
              </a:xfrm>
              <a:custGeom>
                <a:avLst/>
                <a:gdLst>
                  <a:gd name="T0" fmla="*/ 10639 w 21279"/>
                  <a:gd name="T1" fmla="*/ 10800 h 21600"/>
                  <a:gd name="T2" fmla="*/ 10639 w 21279"/>
                  <a:gd name="T3" fmla="*/ 10800 h 21600"/>
                  <a:gd name="T4" fmla="*/ 10639 w 21279"/>
                  <a:gd name="T5" fmla="*/ 10800 h 21600"/>
                  <a:gd name="T6" fmla="*/ 10639 w 21279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279" h="21600">
                    <a:moveTo>
                      <a:pt x="0" y="1293"/>
                    </a:moveTo>
                    <a:cubicBezTo>
                      <a:pt x="280" y="1293"/>
                      <a:pt x="280" y="1293"/>
                      <a:pt x="280" y="1422"/>
                    </a:cubicBezTo>
                    <a:cubicBezTo>
                      <a:pt x="280" y="1422"/>
                      <a:pt x="280" y="1422"/>
                      <a:pt x="280" y="1422"/>
                    </a:cubicBezTo>
                    <a:cubicBezTo>
                      <a:pt x="561" y="1552"/>
                      <a:pt x="561" y="1552"/>
                      <a:pt x="561" y="1552"/>
                    </a:cubicBezTo>
                    <a:cubicBezTo>
                      <a:pt x="561" y="1681"/>
                      <a:pt x="561" y="1681"/>
                      <a:pt x="561" y="1681"/>
                    </a:cubicBezTo>
                    <a:cubicBezTo>
                      <a:pt x="561" y="1681"/>
                      <a:pt x="841" y="1810"/>
                      <a:pt x="841" y="1810"/>
                    </a:cubicBezTo>
                    <a:cubicBezTo>
                      <a:pt x="841" y="1940"/>
                      <a:pt x="1122" y="2069"/>
                      <a:pt x="1402" y="2198"/>
                    </a:cubicBezTo>
                    <a:cubicBezTo>
                      <a:pt x="1683" y="2328"/>
                      <a:pt x="2244" y="2586"/>
                      <a:pt x="2244" y="2974"/>
                    </a:cubicBezTo>
                    <a:cubicBezTo>
                      <a:pt x="2244" y="2974"/>
                      <a:pt x="2244" y="2974"/>
                      <a:pt x="2244" y="2974"/>
                    </a:cubicBezTo>
                    <a:cubicBezTo>
                      <a:pt x="2244" y="3104"/>
                      <a:pt x="2524" y="3104"/>
                      <a:pt x="2524" y="3104"/>
                    </a:cubicBezTo>
                    <a:cubicBezTo>
                      <a:pt x="2524" y="3104"/>
                      <a:pt x="2524" y="3104"/>
                      <a:pt x="2524" y="3104"/>
                    </a:cubicBezTo>
                    <a:cubicBezTo>
                      <a:pt x="2524" y="3104"/>
                      <a:pt x="2524" y="3104"/>
                      <a:pt x="2524" y="3104"/>
                    </a:cubicBezTo>
                    <a:cubicBezTo>
                      <a:pt x="2524" y="3104"/>
                      <a:pt x="2524" y="3104"/>
                      <a:pt x="2524" y="3104"/>
                    </a:cubicBezTo>
                    <a:cubicBezTo>
                      <a:pt x="2805" y="3233"/>
                      <a:pt x="2805" y="3233"/>
                      <a:pt x="2805" y="3233"/>
                    </a:cubicBezTo>
                    <a:cubicBezTo>
                      <a:pt x="2805" y="3233"/>
                      <a:pt x="2805" y="3233"/>
                      <a:pt x="2805" y="3233"/>
                    </a:cubicBezTo>
                    <a:cubicBezTo>
                      <a:pt x="3085" y="3362"/>
                      <a:pt x="3646" y="3362"/>
                      <a:pt x="3927" y="3362"/>
                    </a:cubicBezTo>
                    <a:cubicBezTo>
                      <a:pt x="3927" y="3362"/>
                      <a:pt x="4207" y="3362"/>
                      <a:pt x="4207" y="3362"/>
                    </a:cubicBezTo>
                    <a:cubicBezTo>
                      <a:pt x="4488" y="3233"/>
                      <a:pt x="5049" y="3233"/>
                      <a:pt x="5610" y="3233"/>
                    </a:cubicBezTo>
                    <a:cubicBezTo>
                      <a:pt x="6451" y="3233"/>
                      <a:pt x="7012" y="3492"/>
                      <a:pt x="7012" y="3880"/>
                    </a:cubicBezTo>
                    <a:cubicBezTo>
                      <a:pt x="7293" y="4138"/>
                      <a:pt x="7293" y="4268"/>
                      <a:pt x="7574" y="4397"/>
                    </a:cubicBezTo>
                    <a:cubicBezTo>
                      <a:pt x="7854" y="4526"/>
                      <a:pt x="8135" y="4656"/>
                      <a:pt x="8135" y="5044"/>
                    </a:cubicBezTo>
                    <a:cubicBezTo>
                      <a:pt x="8135" y="5432"/>
                      <a:pt x="7293" y="5561"/>
                      <a:pt x="6451" y="5561"/>
                    </a:cubicBezTo>
                    <a:cubicBezTo>
                      <a:pt x="6171" y="5561"/>
                      <a:pt x="5890" y="5691"/>
                      <a:pt x="5610" y="5691"/>
                    </a:cubicBezTo>
                    <a:cubicBezTo>
                      <a:pt x="5890" y="5820"/>
                      <a:pt x="6732" y="6079"/>
                      <a:pt x="7293" y="6208"/>
                    </a:cubicBezTo>
                    <a:cubicBezTo>
                      <a:pt x="8415" y="6467"/>
                      <a:pt x="9257" y="6725"/>
                      <a:pt x="9257" y="6984"/>
                    </a:cubicBezTo>
                    <a:cubicBezTo>
                      <a:pt x="9257" y="7113"/>
                      <a:pt x="9537" y="7372"/>
                      <a:pt x="9818" y="7631"/>
                    </a:cubicBezTo>
                    <a:cubicBezTo>
                      <a:pt x="10098" y="7760"/>
                      <a:pt x="10379" y="8019"/>
                      <a:pt x="10659" y="8277"/>
                    </a:cubicBezTo>
                    <a:cubicBezTo>
                      <a:pt x="10940" y="8407"/>
                      <a:pt x="11220" y="8665"/>
                      <a:pt x="11781" y="8795"/>
                    </a:cubicBezTo>
                    <a:cubicBezTo>
                      <a:pt x="12342" y="9183"/>
                      <a:pt x="13184" y="9441"/>
                      <a:pt x="13184" y="9829"/>
                    </a:cubicBezTo>
                    <a:cubicBezTo>
                      <a:pt x="13464" y="10088"/>
                      <a:pt x="14306" y="10347"/>
                      <a:pt x="14867" y="10476"/>
                    </a:cubicBezTo>
                    <a:cubicBezTo>
                      <a:pt x="15148" y="10605"/>
                      <a:pt x="15428" y="10735"/>
                      <a:pt x="15709" y="10864"/>
                    </a:cubicBezTo>
                    <a:cubicBezTo>
                      <a:pt x="16550" y="11252"/>
                      <a:pt x="16831" y="12028"/>
                      <a:pt x="16550" y="12546"/>
                    </a:cubicBezTo>
                    <a:cubicBezTo>
                      <a:pt x="16550" y="12675"/>
                      <a:pt x="16550" y="12804"/>
                      <a:pt x="16550" y="13063"/>
                    </a:cubicBezTo>
                    <a:cubicBezTo>
                      <a:pt x="16550" y="13192"/>
                      <a:pt x="16550" y="13322"/>
                      <a:pt x="16550" y="13451"/>
                    </a:cubicBezTo>
                    <a:cubicBezTo>
                      <a:pt x="16550" y="13451"/>
                      <a:pt x="16550" y="13451"/>
                      <a:pt x="16550" y="13451"/>
                    </a:cubicBezTo>
                    <a:cubicBezTo>
                      <a:pt x="16550" y="13580"/>
                      <a:pt x="16550" y="13710"/>
                      <a:pt x="16550" y="13839"/>
                    </a:cubicBezTo>
                    <a:cubicBezTo>
                      <a:pt x="16550" y="13839"/>
                      <a:pt x="16550" y="13839"/>
                      <a:pt x="16550" y="13839"/>
                    </a:cubicBezTo>
                    <a:cubicBezTo>
                      <a:pt x="16831" y="13968"/>
                      <a:pt x="16831" y="14098"/>
                      <a:pt x="16831" y="14227"/>
                    </a:cubicBezTo>
                    <a:cubicBezTo>
                      <a:pt x="16831" y="14227"/>
                      <a:pt x="17111" y="14356"/>
                      <a:pt x="17111" y="14356"/>
                    </a:cubicBezTo>
                    <a:cubicBezTo>
                      <a:pt x="17111" y="14486"/>
                      <a:pt x="17392" y="14615"/>
                      <a:pt x="17392" y="14744"/>
                    </a:cubicBezTo>
                    <a:cubicBezTo>
                      <a:pt x="18514" y="15520"/>
                      <a:pt x="17111" y="16038"/>
                      <a:pt x="15989" y="16426"/>
                    </a:cubicBezTo>
                    <a:cubicBezTo>
                      <a:pt x="15709" y="16426"/>
                      <a:pt x="15428" y="16555"/>
                      <a:pt x="15148" y="16685"/>
                    </a:cubicBezTo>
                    <a:cubicBezTo>
                      <a:pt x="15148" y="16814"/>
                      <a:pt x="14867" y="16943"/>
                      <a:pt x="14867" y="17073"/>
                    </a:cubicBezTo>
                    <a:cubicBezTo>
                      <a:pt x="14587" y="17331"/>
                      <a:pt x="14306" y="17719"/>
                      <a:pt x="12903" y="17719"/>
                    </a:cubicBezTo>
                    <a:cubicBezTo>
                      <a:pt x="12623" y="17719"/>
                      <a:pt x="12342" y="17719"/>
                      <a:pt x="11781" y="17590"/>
                    </a:cubicBezTo>
                    <a:cubicBezTo>
                      <a:pt x="11781" y="17590"/>
                      <a:pt x="11781" y="17590"/>
                      <a:pt x="11781" y="17590"/>
                    </a:cubicBezTo>
                    <a:cubicBezTo>
                      <a:pt x="11781" y="17719"/>
                      <a:pt x="11781" y="17849"/>
                      <a:pt x="12062" y="17849"/>
                    </a:cubicBezTo>
                    <a:cubicBezTo>
                      <a:pt x="12062" y="17849"/>
                      <a:pt x="12062" y="17978"/>
                      <a:pt x="12062" y="17978"/>
                    </a:cubicBezTo>
                    <a:cubicBezTo>
                      <a:pt x="12342" y="18237"/>
                      <a:pt x="12623" y="18495"/>
                      <a:pt x="12342" y="18754"/>
                    </a:cubicBezTo>
                    <a:cubicBezTo>
                      <a:pt x="12342" y="18883"/>
                      <a:pt x="12062" y="19013"/>
                      <a:pt x="11501" y="19013"/>
                    </a:cubicBezTo>
                    <a:cubicBezTo>
                      <a:pt x="10940" y="19013"/>
                      <a:pt x="10379" y="19013"/>
                      <a:pt x="9818" y="18883"/>
                    </a:cubicBezTo>
                    <a:cubicBezTo>
                      <a:pt x="9537" y="18883"/>
                      <a:pt x="9257" y="18883"/>
                      <a:pt x="8976" y="18883"/>
                    </a:cubicBezTo>
                    <a:cubicBezTo>
                      <a:pt x="8976" y="18883"/>
                      <a:pt x="8696" y="18883"/>
                      <a:pt x="8696" y="18883"/>
                    </a:cubicBezTo>
                    <a:cubicBezTo>
                      <a:pt x="8696" y="18883"/>
                      <a:pt x="8696" y="19013"/>
                      <a:pt x="8696" y="19013"/>
                    </a:cubicBezTo>
                    <a:cubicBezTo>
                      <a:pt x="8696" y="19013"/>
                      <a:pt x="8696" y="19013"/>
                      <a:pt x="8415" y="19142"/>
                    </a:cubicBezTo>
                    <a:cubicBezTo>
                      <a:pt x="8415" y="19142"/>
                      <a:pt x="8415" y="19142"/>
                      <a:pt x="8415" y="19142"/>
                    </a:cubicBezTo>
                    <a:cubicBezTo>
                      <a:pt x="8415" y="19142"/>
                      <a:pt x="8135" y="19142"/>
                      <a:pt x="8135" y="19271"/>
                    </a:cubicBezTo>
                    <a:cubicBezTo>
                      <a:pt x="8135" y="19271"/>
                      <a:pt x="8135" y="19271"/>
                      <a:pt x="8135" y="19271"/>
                    </a:cubicBezTo>
                    <a:cubicBezTo>
                      <a:pt x="7854" y="19271"/>
                      <a:pt x="7574" y="19401"/>
                      <a:pt x="7574" y="19401"/>
                    </a:cubicBezTo>
                    <a:cubicBezTo>
                      <a:pt x="7574" y="19401"/>
                      <a:pt x="7293" y="19401"/>
                      <a:pt x="7293" y="19401"/>
                    </a:cubicBezTo>
                    <a:cubicBezTo>
                      <a:pt x="7574" y="19530"/>
                      <a:pt x="7574" y="19530"/>
                      <a:pt x="7854" y="19530"/>
                    </a:cubicBezTo>
                    <a:cubicBezTo>
                      <a:pt x="8135" y="19659"/>
                      <a:pt x="8135" y="19659"/>
                      <a:pt x="8135" y="19659"/>
                    </a:cubicBezTo>
                    <a:cubicBezTo>
                      <a:pt x="8415" y="19789"/>
                      <a:pt x="8415" y="19789"/>
                      <a:pt x="8696" y="19918"/>
                    </a:cubicBezTo>
                    <a:cubicBezTo>
                      <a:pt x="8696" y="20177"/>
                      <a:pt x="8415" y="20306"/>
                      <a:pt x="8135" y="20435"/>
                    </a:cubicBezTo>
                    <a:cubicBezTo>
                      <a:pt x="7854" y="20694"/>
                      <a:pt x="7574" y="20823"/>
                      <a:pt x="7574" y="21082"/>
                    </a:cubicBezTo>
                    <a:cubicBezTo>
                      <a:pt x="7574" y="21470"/>
                      <a:pt x="7854" y="21599"/>
                      <a:pt x="8135" y="21599"/>
                    </a:cubicBezTo>
                    <a:cubicBezTo>
                      <a:pt x="8135" y="21599"/>
                      <a:pt x="8135" y="21599"/>
                      <a:pt x="8135" y="21599"/>
                    </a:cubicBezTo>
                    <a:cubicBezTo>
                      <a:pt x="8415" y="21211"/>
                      <a:pt x="10379" y="20565"/>
                      <a:pt x="11220" y="20435"/>
                    </a:cubicBezTo>
                    <a:cubicBezTo>
                      <a:pt x="11220" y="20435"/>
                      <a:pt x="11220" y="20435"/>
                      <a:pt x="11220" y="20435"/>
                    </a:cubicBezTo>
                    <a:cubicBezTo>
                      <a:pt x="11220" y="20435"/>
                      <a:pt x="11220" y="20435"/>
                      <a:pt x="11220" y="20435"/>
                    </a:cubicBezTo>
                    <a:cubicBezTo>
                      <a:pt x="11220" y="19918"/>
                      <a:pt x="11781" y="19918"/>
                      <a:pt x="12062" y="19918"/>
                    </a:cubicBezTo>
                    <a:cubicBezTo>
                      <a:pt x="12062" y="19918"/>
                      <a:pt x="12062" y="19789"/>
                      <a:pt x="12342" y="19659"/>
                    </a:cubicBezTo>
                    <a:cubicBezTo>
                      <a:pt x="12342" y="19530"/>
                      <a:pt x="12342" y="19401"/>
                      <a:pt x="12342" y="19271"/>
                    </a:cubicBezTo>
                    <a:cubicBezTo>
                      <a:pt x="12903" y="19013"/>
                      <a:pt x="13464" y="18883"/>
                      <a:pt x="13745" y="18883"/>
                    </a:cubicBezTo>
                    <a:cubicBezTo>
                      <a:pt x="14025" y="18883"/>
                      <a:pt x="14025" y="18883"/>
                      <a:pt x="14306" y="18883"/>
                    </a:cubicBezTo>
                    <a:cubicBezTo>
                      <a:pt x="14587" y="18883"/>
                      <a:pt x="14587" y="19013"/>
                      <a:pt x="14867" y="19013"/>
                    </a:cubicBezTo>
                    <a:cubicBezTo>
                      <a:pt x="14867" y="19013"/>
                      <a:pt x="14867" y="19013"/>
                      <a:pt x="14867" y="19013"/>
                    </a:cubicBezTo>
                    <a:cubicBezTo>
                      <a:pt x="15989" y="19013"/>
                      <a:pt x="17392" y="18495"/>
                      <a:pt x="18794" y="18107"/>
                    </a:cubicBezTo>
                    <a:cubicBezTo>
                      <a:pt x="18794" y="18107"/>
                      <a:pt x="18794" y="18107"/>
                      <a:pt x="18794" y="18107"/>
                    </a:cubicBezTo>
                    <a:cubicBezTo>
                      <a:pt x="20477" y="17590"/>
                      <a:pt x="20477" y="17590"/>
                      <a:pt x="21038" y="16297"/>
                    </a:cubicBezTo>
                    <a:cubicBezTo>
                      <a:pt x="21600" y="15391"/>
                      <a:pt x="21038" y="14227"/>
                      <a:pt x="20758" y="13580"/>
                    </a:cubicBezTo>
                    <a:cubicBezTo>
                      <a:pt x="20477" y="13322"/>
                      <a:pt x="20477" y="13063"/>
                      <a:pt x="20477" y="12934"/>
                    </a:cubicBezTo>
                    <a:cubicBezTo>
                      <a:pt x="20477" y="12675"/>
                      <a:pt x="18514" y="10994"/>
                      <a:pt x="17953" y="10864"/>
                    </a:cubicBezTo>
                    <a:cubicBezTo>
                      <a:pt x="17953" y="10864"/>
                      <a:pt x="17953" y="10864"/>
                      <a:pt x="17953" y="10864"/>
                    </a:cubicBezTo>
                    <a:cubicBezTo>
                      <a:pt x="17392" y="10864"/>
                      <a:pt x="15989" y="10476"/>
                      <a:pt x="13184" y="9053"/>
                    </a:cubicBezTo>
                    <a:cubicBezTo>
                      <a:pt x="12903" y="9053"/>
                      <a:pt x="12623" y="8924"/>
                      <a:pt x="12623" y="8924"/>
                    </a:cubicBezTo>
                    <a:cubicBezTo>
                      <a:pt x="12062" y="8665"/>
                      <a:pt x="12062" y="8536"/>
                      <a:pt x="11781" y="8277"/>
                    </a:cubicBezTo>
                    <a:cubicBezTo>
                      <a:pt x="11781" y="8148"/>
                      <a:pt x="11501" y="7889"/>
                      <a:pt x="11220" y="7760"/>
                    </a:cubicBezTo>
                    <a:cubicBezTo>
                      <a:pt x="10098" y="7243"/>
                      <a:pt x="9818" y="6337"/>
                      <a:pt x="10098" y="5561"/>
                    </a:cubicBezTo>
                    <a:cubicBezTo>
                      <a:pt x="10379" y="5044"/>
                      <a:pt x="10940" y="4785"/>
                      <a:pt x="11781" y="4656"/>
                    </a:cubicBezTo>
                    <a:cubicBezTo>
                      <a:pt x="12062" y="4526"/>
                      <a:pt x="12342" y="4397"/>
                      <a:pt x="12342" y="4268"/>
                    </a:cubicBezTo>
                    <a:cubicBezTo>
                      <a:pt x="12342" y="3880"/>
                      <a:pt x="12623" y="3621"/>
                      <a:pt x="12903" y="3362"/>
                    </a:cubicBezTo>
                    <a:cubicBezTo>
                      <a:pt x="13184" y="3233"/>
                      <a:pt x="13464" y="3233"/>
                      <a:pt x="14025" y="3233"/>
                    </a:cubicBezTo>
                    <a:cubicBezTo>
                      <a:pt x="14867" y="3104"/>
                      <a:pt x="15709" y="2845"/>
                      <a:pt x="15989" y="2586"/>
                    </a:cubicBezTo>
                    <a:cubicBezTo>
                      <a:pt x="15989" y="2586"/>
                      <a:pt x="15989" y="2586"/>
                      <a:pt x="15989" y="2586"/>
                    </a:cubicBezTo>
                    <a:cubicBezTo>
                      <a:pt x="15989" y="2586"/>
                      <a:pt x="15709" y="2586"/>
                      <a:pt x="15709" y="2586"/>
                    </a:cubicBezTo>
                    <a:cubicBezTo>
                      <a:pt x="15709" y="2586"/>
                      <a:pt x="15709" y="2457"/>
                      <a:pt x="15709" y="2457"/>
                    </a:cubicBezTo>
                    <a:cubicBezTo>
                      <a:pt x="15428" y="2457"/>
                      <a:pt x="15428" y="2457"/>
                      <a:pt x="15148" y="2457"/>
                    </a:cubicBezTo>
                    <a:cubicBezTo>
                      <a:pt x="15148" y="2457"/>
                      <a:pt x="15148" y="2457"/>
                      <a:pt x="15148" y="2457"/>
                    </a:cubicBezTo>
                    <a:cubicBezTo>
                      <a:pt x="14867" y="2328"/>
                      <a:pt x="14867" y="2328"/>
                      <a:pt x="14587" y="2198"/>
                    </a:cubicBezTo>
                    <a:cubicBezTo>
                      <a:pt x="14587" y="2198"/>
                      <a:pt x="14587" y="2198"/>
                      <a:pt x="14587" y="2198"/>
                    </a:cubicBezTo>
                    <a:cubicBezTo>
                      <a:pt x="14306" y="2198"/>
                      <a:pt x="14025" y="2069"/>
                      <a:pt x="14025" y="2069"/>
                    </a:cubicBezTo>
                    <a:cubicBezTo>
                      <a:pt x="14025" y="2069"/>
                      <a:pt x="14025" y="2069"/>
                      <a:pt x="13745" y="2069"/>
                    </a:cubicBezTo>
                    <a:cubicBezTo>
                      <a:pt x="13745" y="1940"/>
                      <a:pt x="13464" y="1940"/>
                      <a:pt x="13464" y="1810"/>
                    </a:cubicBezTo>
                    <a:cubicBezTo>
                      <a:pt x="13464" y="1810"/>
                      <a:pt x="13464" y="1810"/>
                      <a:pt x="13184" y="1810"/>
                    </a:cubicBezTo>
                    <a:cubicBezTo>
                      <a:pt x="13184" y="1681"/>
                      <a:pt x="13184" y="1681"/>
                      <a:pt x="12903" y="1681"/>
                    </a:cubicBezTo>
                    <a:cubicBezTo>
                      <a:pt x="12903" y="1552"/>
                      <a:pt x="12903" y="1552"/>
                      <a:pt x="12903" y="1552"/>
                    </a:cubicBezTo>
                    <a:cubicBezTo>
                      <a:pt x="12623" y="1552"/>
                      <a:pt x="12623" y="1422"/>
                      <a:pt x="12623" y="1422"/>
                    </a:cubicBezTo>
                    <a:cubicBezTo>
                      <a:pt x="12623" y="1422"/>
                      <a:pt x="12623" y="1293"/>
                      <a:pt x="12623" y="1293"/>
                    </a:cubicBezTo>
                    <a:cubicBezTo>
                      <a:pt x="12623" y="1164"/>
                      <a:pt x="12623" y="1034"/>
                      <a:pt x="12623" y="905"/>
                    </a:cubicBezTo>
                    <a:cubicBezTo>
                      <a:pt x="12903" y="905"/>
                      <a:pt x="12903" y="776"/>
                      <a:pt x="12903" y="776"/>
                    </a:cubicBezTo>
                    <a:cubicBezTo>
                      <a:pt x="12903" y="776"/>
                      <a:pt x="12903" y="776"/>
                      <a:pt x="12903" y="776"/>
                    </a:cubicBezTo>
                    <a:cubicBezTo>
                      <a:pt x="12903" y="776"/>
                      <a:pt x="12623" y="646"/>
                      <a:pt x="12062" y="646"/>
                    </a:cubicBezTo>
                    <a:cubicBezTo>
                      <a:pt x="10379" y="517"/>
                      <a:pt x="9818" y="258"/>
                      <a:pt x="9257" y="0"/>
                    </a:cubicBezTo>
                    <a:cubicBezTo>
                      <a:pt x="9257" y="0"/>
                      <a:pt x="9257" y="0"/>
                      <a:pt x="9257" y="0"/>
                    </a:cubicBezTo>
                    <a:cubicBezTo>
                      <a:pt x="8976" y="0"/>
                      <a:pt x="7854" y="388"/>
                      <a:pt x="7574" y="646"/>
                    </a:cubicBezTo>
                    <a:cubicBezTo>
                      <a:pt x="7293" y="776"/>
                      <a:pt x="7012" y="905"/>
                      <a:pt x="6732" y="905"/>
                    </a:cubicBezTo>
                    <a:cubicBezTo>
                      <a:pt x="6451" y="905"/>
                      <a:pt x="6171" y="905"/>
                      <a:pt x="6171" y="905"/>
                    </a:cubicBezTo>
                    <a:cubicBezTo>
                      <a:pt x="5890" y="776"/>
                      <a:pt x="5610" y="776"/>
                      <a:pt x="5329" y="905"/>
                    </a:cubicBezTo>
                    <a:cubicBezTo>
                      <a:pt x="4488" y="1034"/>
                      <a:pt x="3646" y="905"/>
                      <a:pt x="3085" y="905"/>
                    </a:cubicBezTo>
                    <a:cubicBezTo>
                      <a:pt x="3085" y="776"/>
                      <a:pt x="2805" y="776"/>
                      <a:pt x="2805" y="776"/>
                    </a:cubicBezTo>
                    <a:cubicBezTo>
                      <a:pt x="2524" y="1034"/>
                      <a:pt x="2244" y="1034"/>
                      <a:pt x="1683" y="1034"/>
                    </a:cubicBezTo>
                    <a:cubicBezTo>
                      <a:pt x="1402" y="1034"/>
                      <a:pt x="1122" y="1034"/>
                      <a:pt x="841" y="1034"/>
                    </a:cubicBezTo>
                    <a:cubicBezTo>
                      <a:pt x="841" y="905"/>
                      <a:pt x="561" y="905"/>
                      <a:pt x="280" y="905"/>
                    </a:cubicBezTo>
                    <a:cubicBezTo>
                      <a:pt x="280" y="1034"/>
                      <a:pt x="0" y="1034"/>
                      <a:pt x="0" y="1164"/>
                    </a:cubicBezTo>
                    <a:cubicBezTo>
                      <a:pt x="0" y="1164"/>
                      <a:pt x="0" y="1164"/>
                      <a:pt x="0" y="1164"/>
                    </a:cubicBezTo>
                    <a:cubicBezTo>
                      <a:pt x="0" y="1164"/>
                      <a:pt x="0" y="1293"/>
                      <a:pt x="0" y="1293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" name="AutoShape 30"/>
              <p:cNvSpPr>
                <a:spLocks/>
              </p:cNvSpPr>
              <p:nvPr/>
            </p:nvSpPr>
            <p:spPr bwMode="auto">
              <a:xfrm>
                <a:off x="3090924" y="3573978"/>
                <a:ext cx="290530" cy="3508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488" y="0"/>
                    </a:moveTo>
                    <a:cubicBezTo>
                      <a:pt x="4488" y="0"/>
                      <a:pt x="4488" y="0"/>
                      <a:pt x="4488" y="0"/>
                    </a:cubicBezTo>
                    <a:cubicBezTo>
                      <a:pt x="4488" y="0"/>
                      <a:pt x="4488" y="0"/>
                      <a:pt x="4488" y="0"/>
                    </a:cubicBezTo>
                    <a:cubicBezTo>
                      <a:pt x="4207" y="0"/>
                      <a:pt x="4207" y="0"/>
                      <a:pt x="3927" y="0"/>
                    </a:cubicBezTo>
                    <a:cubicBezTo>
                      <a:pt x="3927" y="227"/>
                      <a:pt x="3927" y="227"/>
                      <a:pt x="3927" y="454"/>
                    </a:cubicBezTo>
                    <a:cubicBezTo>
                      <a:pt x="3927" y="454"/>
                      <a:pt x="3927" y="454"/>
                      <a:pt x="3927" y="454"/>
                    </a:cubicBezTo>
                    <a:cubicBezTo>
                      <a:pt x="4207" y="909"/>
                      <a:pt x="4768" y="2046"/>
                      <a:pt x="4207" y="2728"/>
                    </a:cubicBezTo>
                    <a:cubicBezTo>
                      <a:pt x="4207" y="3183"/>
                      <a:pt x="3646" y="3410"/>
                      <a:pt x="3085" y="3183"/>
                    </a:cubicBezTo>
                    <a:cubicBezTo>
                      <a:pt x="2524" y="3183"/>
                      <a:pt x="1963" y="2728"/>
                      <a:pt x="1963" y="2273"/>
                    </a:cubicBezTo>
                    <a:cubicBezTo>
                      <a:pt x="1683" y="2273"/>
                      <a:pt x="1683" y="2273"/>
                      <a:pt x="1683" y="2273"/>
                    </a:cubicBezTo>
                    <a:cubicBezTo>
                      <a:pt x="1683" y="2273"/>
                      <a:pt x="1683" y="2273"/>
                      <a:pt x="1683" y="2501"/>
                    </a:cubicBezTo>
                    <a:cubicBezTo>
                      <a:pt x="1402" y="2501"/>
                      <a:pt x="1402" y="2501"/>
                      <a:pt x="1402" y="2728"/>
                    </a:cubicBezTo>
                    <a:cubicBezTo>
                      <a:pt x="1402" y="2728"/>
                      <a:pt x="1122" y="2728"/>
                      <a:pt x="1122" y="2955"/>
                    </a:cubicBezTo>
                    <a:cubicBezTo>
                      <a:pt x="1122" y="2955"/>
                      <a:pt x="1122" y="2955"/>
                      <a:pt x="1122" y="3183"/>
                    </a:cubicBezTo>
                    <a:cubicBezTo>
                      <a:pt x="841" y="3183"/>
                      <a:pt x="841" y="3183"/>
                      <a:pt x="841" y="3410"/>
                    </a:cubicBezTo>
                    <a:cubicBezTo>
                      <a:pt x="841" y="3410"/>
                      <a:pt x="841" y="3410"/>
                      <a:pt x="841" y="3410"/>
                    </a:cubicBezTo>
                    <a:cubicBezTo>
                      <a:pt x="561" y="3637"/>
                      <a:pt x="561" y="3637"/>
                      <a:pt x="561" y="3637"/>
                    </a:cubicBezTo>
                    <a:cubicBezTo>
                      <a:pt x="561" y="3865"/>
                      <a:pt x="561" y="3865"/>
                      <a:pt x="561" y="4092"/>
                    </a:cubicBezTo>
                    <a:cubicBezTo>
                      <a:pt x="561" y="4092"/>
                      <a:pt x="561" y="4092"/>
                      <a:pt x="561" y="4092"/>
                    </a:cubicBezTo>
                    <a:cubicBezTo>
                      <a:pt x="561" y="4092"/>
                      <a:pt x="561" y="4092"/>
                      <a:pt x="561" y="4319"/>
                    </a:cubicBezTo>
                    <a:cubicBezTo>
                      <a:pt x="280" y="4319"/>
                      <a:pt x="280" y="4319"/>
                      <a:pt x="280" y="4319"/>
                    </a:cubicBezTo>
                    <a:cubicBezTo>
                      <a:pt x="280" y="4319"/>
                      <a:pt x="280" y="4319"/>
                      <a:pt x="280" y="4547"/>
                    </a:cubicBezTo>
                    <a:cubicBezTo>
                      <a:pt x="280" y="4547"/>
                      <a:pt x="280" y="4547"/>
                      <a:pt x="0" y="4547"/>
                    </a:cubicBezTo>
                    <a:cubicBezTo>
                      <a:pt x="0" y="4547"/>
                      <a:pt x="0" y="4547"/>
                      <a:pt x="0" y="4547"/>
                    </a:cubicBezTo>
                    <a:cubicBezTo>
                      <a:pt x="0" y="4547"/>
                      <a:pt x="0" y="4547"/>
                      <a:pt x="0" y="4547"/>
                    </a:cubicBezTo>
                    <a:cubicBezTo>
                      <a:pt x="0" y="4547"/>
                      <a:pt x="0" y="4547"/>
                      <a:pt x="0" y="4547"/>
                    </a:cubicBezTo>
                    <a:cubicBezTo>
                      <a:pt x="0" y="4547"/>
                      <a:pt x="0" y="4774"/>
                      <a:pt x="0" y="4774"/>
                    </a:cubicBezTo>
                    <a:cubicBezTo>
                      <a:pt x="280" y="5002"/>
                      <a:pt x="280" y="5229"/>
                      <a:pt x="280" y="5684"/>
                    </a:cubicBezTo>
                    <a:cubicBezTo>
                      <a:pt x="280" y="6138"/>
                      <a:pt x="280" y="6366"/>
                      <a:pt x="280" y="6821"/>
                    </a:cubicBezTo>
                    <a:cubicBezTo>
                      <a:pt x="561" y="6821"/>
                      <a:pt x="561" y="6821"/>
                      <a:pt x="841" y="6821"/>
                    </a:cubicBezTo>
                    <a:cubicBezTo>
                      <a:pt x="841" y="6593"/>
                      <a:pt x="1122" y="6593"/>
                      <a:pt x="1402" y="6593"/>
                    </a:cubicBezTo>
                    <a:cubicBezTo>
                      <a:pt x="1402" y="6593"/>
                      <a:pt x="1683" y="6593"/>
                      <a:pt x="1683" y="6821"/>
                    </a:cubicBezTo>
                    <a:cubicBezTo>
                      <a:pt x="1683" y="6821"/>
                      <a:pt x="1683" y="6821"/>
                      <a:pt x="1683" y="6821"/>
                    </a:cubicBezTo>
                    <a:cubicBezTo>
                      <a:pt x="1963" y="6821"/>
                      <a:pt x="1963" y="6821"/>
                      <a:pt x="1963" y="6821"/>
                    </a:cubicBezTo>
                    <a:cubicBezTo>
                      <a:pt x="1963" y="6821"/>
                      <a:pt x="2244" y="6821"/>
                      <a:pt x="2244" y="7048"/>
                    </a:cubicBezTo>
                    <a:cubicBezTo>
                      <a:pt x="2244" y="7048"/>
                      <a:pt x="2244" y="7048"/>
                      <a:pt x="2244" y="7048"/>
                    </a:cubicBezTo>
                    <a:cubicBezTo>
                      <a:pt x="2524" y="7275"/>
                      <a:pt x="2524" y="7275"/>
                      <a:pt x="2524" y="7503"/>
                    </a:cubicBezTo>
                    <a:cubicBezTo>
                      <a:pt x="2805" y="8185"/>
                      <a:pt x="2524" y="8867"/>
                      <a:pt x="2524" y="9322"/>
                    </a:cubicBezTo>
                    <a:cubicBezTo>
                      <a:pt x="2524" y="9549"/>
                      <a:pt x="2244" y="10004"/>
                      <a:pt x="2244" y="10231"/>
                    </a:cubicBezTo>
                    <a:cubicBezTo>
                      <a:pt x="2244" y="10458"/>
                      <a:pt x="2244" y="10686"/>
                      <a:pt x="2244" y="10686"/>
                    </a:cubicBezTo>
                    <a:cubicBezTo>
                      <a:pt x="2244" y="11141"/>
                      <a:pt x="1963" y="11368"/>
                      <a:pt x="1683" y="11595"/>
                    </a:cubicBezTo>
                    <a:cubicBezTo>
                      <a:pt x="1402" y="11823"/>
                      <a:pt x="1402" y="11823"/>
                      <a:pt x="1402" y="12050"/>
                    </a:cubicBezTo>
                    <a:cubicBezTo>
                      <a:pt x="1402" y="12050"/>
                      <a:pt x="1402" y="12050"/>
                      <a:pt x="1402" y="12277"/>
                    </a:cubicBezTo>
                    <a:cubicBezTo>
                      <a:pt x="1402" y="12277"/>
                      <a:pt x="1402" y="12277"/>
                      <a:pt x="1402" y="12277"/>
                    </a:cubicBezTo>
                    <a:cubicBezTo>
                      <a:pt x="1683" y="12050"/>
                      <a:pt x="2524" y="11595"/>
                      <a:pt x="2805" y="11368"/>
                    </a:cubicBezTo>
                    <a:cubicBezTo>
                      <a:pt x="3085" y="11368"/>
                      <a:pt x="3366" y="11141"/>
                      <a:pt x="3366" y="11141"/>
                    </a:cubicBezTo>
                    <a:cubicBezTo>
                      <a:pt x="4768" y="10231"/>
                      <a:pt x="5890" y="10458"/>
                      <a:pt x="6451" y="11141"/>
                    </a:cubicBezTo>
                    <a:cubicBezTo>
                      <a:pt x="6451" y="11141"/>
                      <a:pt x="6451" y="11141"/>
                      <a:pt x="6732" y="11141"/>
                    </a:cubicBezTo>
                    <a:cubicBezTo>
                      <a:pt x="7012" y="11141"/>
                      <a:pt x="7574" y="10913"/>
                      <a:pt x="7574" y="10686"/>
                    </a:cubicBezTo>
                    <a:cubicBezTo>
                      <a:pt x="7854" y="10231"/>
                      <a:pt x="8696" y="10004"/>
                      <a:pt x="9537" y="10004"/>
                    </a:cubicBezTo>
                    <a:cubicBezTo>
                      <a:pt x="9818" y="10004"/>
                      <a:pt x="10098" y="10004"/>
                      <a:pt x="10098" y="10004"/>
                    </a:cubicBezTo>
                    <a:cubicBezTo>
                      <a:pt x="10659" y="10004"/>
                      <a:pt x="11220" y="10231"/>
                      <a:pt x="11501" y="10458"/>
                    </a:cubicBezTo>
                    <a:cubicBezTo>
                      <a:pt x="11781" y="10913"/>
                      <a:pt x="11781" y="10913"/>
                      <a:pt x="11781" y="10913"/>
                    </a:cubicBezTo>
                    <a:cubicBezTo>
                      <a:pt x="12342" y="11368"/>
                      <a:pt x="12903" y="11823"/>
                      <a:pt x="13745" y="12277"/>
                    </a:cubicBezTo>
                    <a:cubicBezTo>
                      <a:pt x="14587" y="12732"/>
                      <a:pt x="14306" y="13642"/>
                      <a:pt x="14025" y="14324"/>
                    </a:cubicBezTo>
                    <a:cubicBezTo>
                      <a:pt x="14025" y="14551"/>
                      <a:pt x="13745" y="15006"/>
                      <a:pt x="13745" y="15233"/>
                    </a:cubicBezTo>
                    <a:cubicBezTo>
                      <a:pt x="14867" y="15688"/>
                      <a:pt x="16550" y="17052"/>
                      <a:pt x="16270" y="18416"/>
                    </a:cubicBezTo>
                    <a:cubicBezTo>
                      <a:pt x="16270" y="18871"/>
                      <a:pt x="16270" y="19098"/>
                      <a:pt x="16270" y="19326"/>
                    </a:cubicBezTo>
                    <a:cubicBezTo>
                      <a:pt x="16550" y="19553"/>
                      <a:pt x="16550" y="19553"/>
                      <a:pt x="16550" y="19781"/>
                    </a:cubicBezTo>
                    <a:cubicBezTo>
                      <a:pt x="16550" y="19781"/>
                      <a:pt x="16550" y="19781"/>
                      <a:pt x="16550" y="19781"/>
                    </a:cubicBezTo>
                    <a:cubicBezTo>
                      <a:pt x="16550" y="20008"/>
                      <a:pt x="16550" y="20008"/>
                      <a:pt x="16550" y="20235"/>
                    </a:cubicBezTo>
                    <a:cubicBezTo>
                      <a:pt x="16550" y="20235"/>
                      <a:pt x="16550" y="20235"/>
                      <a:pt x="16550" y="20235"/>
                    </a:cubicBezTo>
                    <a:cubicBezTo>
                      <a:pt x="16550" y="20463"/>
                      <a:pt x="16550" y="20463"/>
                      <a:pt x="16550" y="20690"/>
                    </a:cubicBezTo>
                    <a:cubicBezTo>
                      <a:pt x="16550" y="20690"/>
                      <a:pt x="16550" y="20690"/>
                      <a:pt x="16550" y="20690"/>
                    </a:cubicBezTo>
                    <a:cubicBezTo>
                      <a:pt x="16270" y="20917"/>
                      <a:pt x="16270" y="20917"/>
                      <a:pt x="16270" y="21145"/>
                    </a:cubicBezTo>
                    <a:cubicBezTo>
                      <a:pt x="16270" y="21145"/>
                      <a:pt x="16270" y="21145"/>
                      <a:pt x="16270" y="21145"/>
                    </a:cubicBezTo>
                    <a:cubicBezTo>
                      <a:pt x="16270" y="21145"/>
                      <a:pt x="16270" y="21145"/>
                      <a:pt x="16270" y="21145"/>
                    </a:cubicBezTo>
                    <a:cubicBezTo>
                      <a:pt x="16270" y="21145"/>
                      <a:pt x="16270" y="21145"/>
                      <a:pt x="16270" y="21145"/>
                    </a:cubicBezTo>
                    <a:cubicBezTo>
                      <a:pt x="16550" y="21372"/>
                      <a:pt x="16831" y="21372"/>
                      <a:pt x="17111" y="21600"/>
                    </a:cubicBezTo>
                    <a:cubicBezTo>
                      <a:pt x="17111" y="21600"/>
                      <a:pt x="17111" y="21372"/>
                      <a:pt x="17111" y="21372"/>
                    </a:cubicBezTo>
                    <a:cubicBezTo>
                      <a:pt x="17111" y="20690"/>
                      <a:pt x="17672" y="20235"/>
                      <a:pt x="18794" y="20235"/>
                    </a:cubicBezTo>
                    <a:cubicBezTo>
                      <a:pt x="19075" y="20235"/>
                      <a:pt x="19636" y="20235"/>
                      <a:pt x="19916" y="20463"/>
                    </a:cubicBezTo>
                    <a:cubicBezTo>
                      <a:pt x="20197" y="20463"/>
                      <a:pt x="20197" y="20463"/>
                      <a:pt x="20477" y="20463"/>
                    </a:cubicBezTo>
                    <a:cubicBezTo>
                      <a:pt x="20477" y="20463"/>
                      <a:pt x="20477" y="20463"/>
                      <a:pt x="20758" y="20463"/>
                    </a:cubicBezTo>
                    <a:cubicBezTo>
                      <a:pt x="20758" y="20463"/>
                      <a:pt x="20758" y="20463"/>
                      <a:pt x="20758" y="20463"/>
                    </a:cubicBezTo>
                    <a:cubicBezTo>
                      <a:pt x="20758" y="20463"/>
                      <a:pt x="20758" y="20463"/>
                      <a:pt x="21038" y="20463"/>
                    </a:cubicBezTo>
                    <a:cubicBezTo>
                      <a:pt x="21038" y="20463"/>
                      <a:pt x="21038" y="20463"/>
                      <a:pt x="21038" y="20463"/>
                    </a:cubicBezTo>
                    <a:cubicBezTo>
                      <a:pt x="21038" y="20463"/>
                      <a:pt x="21319" y="20463"/>
                      <a:pt x="21319" y="20235"/>
                    </a:cubicBezTo>
                    <a:cubicBezTo>
                      <a:pt x="21319" y="20235"/>
                      <a:pt x="21319" y="20235"/>
                      <a:pt x="21319" y="20235"/>
                    </a:cubicBezTo>
                    <a:cubicBezTo>
                      <a:pt x="21319" y="20235"/>
                      <a:pt x="21600" y="20235"/>
                      <a:pt x="21600" y="20235"/>
                    </a:cubicBezTo>
                    <a:cubicBezTo>
                      <a:pt x="21600" y="20235"/>
                      <a:pt x="21600" y="20235"/>
                      <a:pt x="21600" y="20235"/>
                    </a:cubicBezTo>
                    <a:cubicBezTo>
                      <a:pt x="21600" y="20008"/>
                      <a:pt x="21600" y="20008"/>
                      <a:pt x="21600" y="19781"/>
                    </a:cubicBezTo>
                    <a:cubicBezTo>
                      <a:pt x="21600" y="19781"/>
                      <a:pt x="21600" y="19781"/>
                      <a:pt x="21600" y="19781"/>
                    </a:cubicBezTo>
                    <a:cubicBezTo>
                      <a:pt x="21600" y="19553"/>
                      <a:pt x="21600" y="19553"/>
                      <a:pt x="21600" y="19326"/>
                    </a:cubicBezTo>
                    <a:cubicBezTo>
                      <a:pt x="21600" y="19326"/>
                      <a:pt x="21600" y="19326"/>
                      <a:pt x="21600" y="19326"/>
                    </a:cubicBezTo>
                    <a:cubicBezTo>
                      <a:pt x="21600" y="19098"/>
                      <a:pt x="21600" y="18871"/>
                      <a:pt x="21600" y="18644"/>
                    </a:cubicBezTo>
                    <a:cubicBezTo>
                      <a:pt x="21600" y="18189"/>
                      <a:pt x="21600" y="17734"/>
                      <a:pt x="21319" y="17507"/>
                    </a:cubicBezTo>
                    <a:cubicBezTo>
                      <a:pt x="21319" y="17279"/>
                      <a:pt x="21319" y="17279"/>
                      <a:pt x="21038" y="17279"/>
                    </a:cubicBezTo>
                    <a:cubicBezTo>
                      <a:pt x="21038" y="17052"/>
                      <a:pt x="20758" y="16825"/>
                      <a:pt x="20477" y="16825"/>
                    </a:cubicBezTo>
                    <a:cubicBezTo>
                      <a:pt x="19636" y="16370"/>
                      <a:pt x="18794" y="15915"/>
                      <a:pt x="18514" y="15006"/>
                    </a:cubicBezTo>
                    <a:cubicBezTo>
                      <a:pt x="18233" y="14551"/>
                      <a:pt x="17672" y="14096"/>
                      <a:pt x="17111" y="13642"/>
                    </a:cubicBezTo>
                    <a:cubicBezTo>
                      <a:pt x="16550" y="13187"/>
                      <a:pt x="15989" y="12732"/>
                      <a:pt x="15709" y="12277"/>
                    </a:cubicBezTo>
                    <a:cubicBezTo>
                      <a:pt x="15709" y="12050"/>
                      <a:pt x="15428" y="11595"/>
                      <a:pt x="15148" y="11368"/>
                    </a:cubicBezTo>
                    <a:cubicBezTo>
                      <a:pt x="14587" y="10913"/>
                      <a:pt x="14306" y="10458"/>
                      <a:pt x="14306" y="9776"/>
                    </a:cubicBezTo>
                    <a:cubicBezTo>
                      <a:pt x="14025" y="9776"/>
                      <a:pt x="13464" y="9549"/>
                      <a:pt x="12903" y="9322"/>
                    </a:cubicBezTo>
                    <a:cubicBezTo>
                      <a:pt x="11781" y="8639"/>
                      <a:pt x="10379" y="8185"/>
                      <a:pt x="10940" y="7275"/>
                    </a:cubicBezTo>
                    <a:cubicBezTo>
                      <a:pt x="11220" y="6593"/>
                      <a:pt x="12062" y="6593"/>
                      <a:pt x="12623" y="6366"/>
                    </a:cubicBezTo>
                    <a:cubicBezTo>
                      <a:pt x="12903" y="6366"/>
                      <a:pt x="13184" y="6366"/>
                      <a:pt x="13184" y="6366"/>
                    </a:cubicBezTo>
                    <a:cubicBezTo>
                      <a:pt x="13184" y="6138"/>
                      <a:pt x="13184" y="5911"/>
                      <a:pt x="12903" y="5684"/>
                    </a:cubicBezTo>
                    <a:cubicBezTo>
                      <a:pt x="12623" y="5456"/>
                      <a:pt x="12342" y="5002"/>
                      <a:pt x="12062" y="4319"/>
                    </a:cubicBezTo>
                    <a:cubicBezTo>
                      <a:pt x="12062" y="4092"/>
                      <a:pt x="12062" y="4092"/>
                      <a:pt x="11781" y="4092"/>
                    </a:cubicBezTo>
                    <a:cubicBezTo>
                      <a:pt x="11501" y="4092"/>
                      <a:pt x="10940" y="4092"/>
                      <a:pt x="10940" y="4319"/>
                    </a:cubicBezTo>
                    <a:cubicBezTo>
                      <a:pt x="10659" y="4319"/>
                      <a:pt x="10659" y="4319"/>
                      <a:pt x="10379" y="4319"/>
                    </a:cubicBezTo>
                    <a:cubicBezTo>
                      <a:pt x="10379" y="4319"/>
                      <a:pt x="10379" y="4319"/>
                      <a:pt x="10379" y="4319"/>
                    </a:cubicBezTo>
                    <a:cubicBezTo>
                      <a:pt x="10379" y="4319"/>
                      <a:pt x="10098" y="4319"/>
                      <a:pt x="10098" y="4319"/>
                    </a:cubicBezTo>
                    <a:cubicBezTo>
                      <a:pt x="9818" y="4319"/>
                      <a:pt x="9537" y="4319"/>
                      <a:pt x="8976" y="4319"/>
                    </a:cubicBezTo>
                    <a:cubicBezTo>
                      <a:pt x="8976" y="4319"/>
                      <a:pt x="8976" y="4319"/>
                      <a:pt x="8976" y="4319"/>
                    </a:cubicBezTo>
                    <a:cubicBezTo>
                      <a:pt x="8976" y="4092"/>
                      <a:pt x="8696" y="4092"/>
                      <a:pt x="8415" y="3865"/>
                    </a:cubicBezTo>
                    <a:cubicBezTo>
                      <a:pt x="8415" y="3865"/>
                      <a:pt x="8415" y="3865"/>
                      <a:pt x="8415" y="3865"/>
                    </a:cubicBezTo>
                    <a:cubicBezTo>
                      <a:pt x="8415" y="3865"/>
                      <a:pt x="8415" y="3865"/>
                      <a:pt x="8415" y="3865"/>
                    </a:cubicBezTo>
                    <a:cubicBezTo>
                      <a:pt x="8135" y="3865"/>
                      <a:pt x="8135" y="3865"/>
                      <a:pt x="8135" y="3637"/>
                    </a:cubicBezTo>
                    <a:cubicBezTo>
                      <a:pt x="8135" y="3637"/>
                      <a:pt x="7854" y="3637"/>
                      <a:pt x="7854" y="3637"/>
                    </a:cubicBezTo>
                    <a:cubicBezTo>
                      <a:pt x="7854" y="3637"/>
                      <a:pt x="7854" y="3410"/>
                      <a:pt x="7574" y="3410"/>
                    </a:cubicBezTo>
                    <a:cubicBezTo>
                      <a:pt x="7574" y="3410"/>
                      <a:pt x="7574" y="3183"/>
                      <a:pt x="7574" y="3183"/>
                    </a:cubicBezTo>
                    <a:cubicBezTo>
                      <a:pt x="7574" y="3183"/>
                      <a:pt x="7574" y="3183"/>
                      <a:pt x="7574" y="2955"/>
                    </a:cubicBezTo>
                    <a:cubicBezTo>
                      <a:pt x="7293" y="2955"/>
                      <a:pt x="7293" y="2728"/>
                      <a:pt x="7293" y="2728"/>
                    </a:cubicBezTo>
                    <a:cubicBezTo>
                      <a:pt x="7293" y="2501"/>
                      <a:pt x="7012" y="2273"/>
                      <a:pt x="6732" y="2046"/>
                    </a:cubicBezTo>
                    <a:cubicBezTo>
                      <a:pt x="6171" y="1591"/>
                      <a:pt x="5890" y="1364"/>
                      <a:pt x="5890" y="682"/>
                    </a:cubicBezTo>
                    <a:cubicBezTo>
                      <a:pt x="5890" y="682"/>
                      <a:pt x="5610" y="682"/>
                      <a:pt x="5610" y="682"/>
                    </a:cubicBezTo>
                    <a:cubicBezTo>
                      <a:pt x="5610" y="682"/>
                      <a:pt x="5610" y="454"/>
                      <a:pt x="5610" y="454"/>
                    </a:cubicBezTo>
                    <a:cubicBezTo>
                      <a:pt x="5610" y="454"/>
                      <a:pt x="5610" y="454"/>
                      <a:pt x="5610" y="454"/>
                    </a:cubicBezTo>
                    <a:cubicBezTo>
                      <a:pt x="5329" y="454"/>
                      <a:pt x="5329" y="227"/>
                      <a:pt x="5329" y="227"/>
                    </a:cubicBezTo>
                    <a:cubicBezTo>
                      <a:pt x="5329" y="227"/>
                      <a:pt x="5329" y="227"/>
                      <a:pt x="5329" y="227"/>
                    </a:cubicBezTo>
                    <a:cubicBezTo>
                      <a:pt x="5049" y="0"/>
                      <a:pt x="5049" y="0"/>
                      <a:pt x="5049" y="0"/>
                    </a:cubicBezTo>
                    <a:cubicBezTo>
                      <a:pt x="5049" y="0"/>
                      <a:pt x="5049" y="0"/>
                      <a:pt x="5049" y="0"/>
                    </a:cubicBezTo>
                    <a:cubicBezTo>
                      <a:pt x="5049" y="0"/>
                      <a:pt x="5049" y="0"/>
                      <a:pt x="5049" y="0"/>
                    </a:cubicBezTo>
                    <a:cubicBezTo>
                      <a:pt x="4768" y="0"/>
                      <a:pt x="4768" y="0"/>
                      <a:pt x="4488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8" name="AutoShape 31"/>
              <p:cNvSpPr>
                <a:spLocks/>
              </p:cNvSpPr>
              <p:nvPr/>
            </p:nvSpPr>
            <p:spPr bwMode="auto">
              <a:xfrm>
                <a:off x="2971854" y="3654942"/>
                <a:ext cx="325458" cy="6127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8848"/>
                    </a:moveTo>
                    <a:cubicBezTo>
                      <a:pt x="21600" y="8718"/>
                      <a:pt x="21600" y="8718"/>
                      <a:pt x="21600" y="8718"/>
                    </a:cubicBezTo>
                    <a:cubicBezTo>
                      <a:pt x="21600" y="8718"/>
                      <a:pt x="21600" y="8587"/>
                      <a:pt x="21600" y="8587"/>
                    </a:cubicBezTo>
                    <a:cubicBezTo>
                      <a:pt x="21600" y="8587"/>
                      <a:pt x="21600" y="8587"/>
                      <a:pt x="21600" y="8587"/>
                    </a:cubicBezTo>
                    <a:cubicBezTo>
                      <a:pt x="21600" y="8457"/>
                      <a:pt x="21600" y="8457"/>
                      <a:pt x="21600" y="8327"/>
                    </a:cubicBezTo>
                    <a:cubicBezTo>
                      <a:pt x="21348" y="8067"/>
                      <a:pt x="21348" y="7937"/>
                      <a:pt x="21348" y="7677"/>
                    </a:cubicBezTo>
                    <a:cubicBezTo>
                      <a:pt x="21600" y="7026"/>
                      <a:pt x="20344" y="6506"/>
                      <a:pt x="19841" y="6375"/>
                    </a:cubicBezTo>
                    <a:cubicBezTo>
                      <a:pt x="19088" y="6245"/>
                      <a:pt x="19088" y="5725"/>
                      <a:pt x="19339" y="5204"/>
                    </a:cubicBezTo>
                    <a:cubicBezTo>
                      <a:pt x="19339" y="5074"/>
                      <a:pt x="19590" y="4684"/>
                      <a:pt x="19590" y="4554"/>
                    </a:cubicBezTo>
                    <a:cubicBezTo>
                      <a:pt x="18586" y="4293"/>
                      <a:pt x="18083" y="4033"/>
                      <a:pt x="17581" y="3643"/>
                    </a:cubicBezTo>
                    <a:cubicBezTo>
                      <a:pt x="17330" y="3513"/>
                      <a:pt x="17330" y="3513"/>
                      <a:pt x="17330" y="3513"/>
                    </a:cubicBezTo>
                    <a:cubicBezTo>
                      <a:pt x="17079" y="3383"/>
                      <a:pt x="16827" y="3383"/>
                      <a:pt x="16325" y="3383"/>
                    </a:cubicBezTo>
                    <a:cubicBezTo>
                      <a:pt x="15823" y="3383"/>
                      <a:pt x="15572" y="3383"/>
                      <a:pt x="15572" y="3513"/>
                    </a:cubicBezTo>
                    <a:cubicBezTo>
                      <a:pt x="15320" y="3773"/>
                      <a:pt x="14316" y="4033"/>
                      <a:pt x="13813" y="4033"/>
                    </a:cubicBezTo>
                    <a:cubicBezTo>
                      <a:pt x="13311" y="4033"/>
                      <a:pt x="13060" y="3903"/>
                      <a:pt x="12809" y="3773"/>
                    </a:cubicBezTo>
                    <a:cubicBezTo>
                      <a:pt x="12809" y="3643"/>
                      <a:pt x="12558" y="3643"/>
                      <a:pt x="12306" y="3643"/>
                    </a:cubicBezTo>
                    <a:cubicBezTo>
                      <a:pt x="12306" y="3643"/>
                      <a:pt x="11804" y="3773"/>
                      <a:pt x="11553" y="3903"/>
                    </a:cubicBezTo>
                    <a:cubicBezTo>
                      <a:pt x="11302" y="3903"/>
                      <a:pt x="11051" y="4033"/>
                      <a:pt x="11051" y="4033"/>
                    </a:cubicBezTo>
                    <a:cubicBezTo>
                      <a:pt x="10297" y="4424"/>
                      <a:pt x="9544" y="4684"/>
                      <a:pt x="9041" y="4684"/>
                    </a:cubicBezTo>
                    <a:cubicBezTo>
                      <a:pt x="8790" y="4684"/>
                      <a:pt x="8288" y="4684"/>
                      <a:pt x="8037" y="4293"/>
                    </a:cubicBezTo>
                    <a:cubicBezTo>
                      <a:pt x="8037" y="4163"/>
                      <a:pt x="8037" y="4033"/>
                      <a:pt x="8037" y="3903"/>
                    </a:cubicBezTo>
                    <a:cubicBezTo>
                      <a:pt x="8037" y="3773"/>
                      <a:pt x="8288" y="3513"/>
                      <a:pt x="8539" y="3513"/>
                    </a:cubicBezTo>
                    <a:cubicBezTo>
                      <a:pt x="8539" y="3383"/>
                      <a:pt x="8790" y="3253"/>
                      <a:pt x="8790" y="3253"/>
                    </a:cubicBezTo>
                    <a:cubicBezTo>
                      <a:pt x="8790" y="3122"/>
                      <a:pt x="8790" y="3122"/>
                      <a:pt x="8790" y="2992"/>
                    </a:cubicBezTo>
                    <a:cubicBezTo>
                      <a:pt x="8790" y="2732"/>
                      <a:pt x="9041" y="2602"/>
                      <a:pt x="9041" y="2342"/>
                    </a:cubicBezTo>
                    <a:cubicBezTo>
                      <a:pt x="9293" y="2081"/>
                      <a:pt x="9293" y="1821"/>
                      <a:pt x="9041" y="1561"/>
                    </a:cubicBezTo>
                    <a:cubicBezTo>
                      <a:pt x="9041" y="1431"/>
                      <a:pt x="9041" y="1431"/>
                      <a:pt x="9041" y="1431"/>
                    </a:cubicBezTo>
                    <a:cubicBezTo>
                      <a:pt x="8790" y="1431"/>
                      <a:pt x="8790" y="1431"/>
                      <a:pt x="8539" y="1431"/>
                    </a:cubicBezTo>
                    <a:cubicBezTo>
                      <a:pt x="8037" y="1561"/>
                      <a:pt x="7534" y="1431"/>
                      <a:pt x="7283" y="1171"/>
                    </a:cubicBezTo>
                    <a:cubicBezTo>
                      <a:pt x="7032" y="910"/>
                      <a:pt x="7032" y="650"/>
                      <a:pt x="7032" y="390"/>
                    </a:cubicBezTo>
                    <a:cubicBezTo>
                      <a:pt x="7032" y="260"/>
                      <a:pt x="7032" y="130"/>
                      <a:pt x="7032" y="130"/>
                    </a:cubicBezTo>
                    <a:cubicBezTo>
                      <a:pt x="7032" y="130"/>
                      <a:pt x="7032" y="130"/>
                      <a:pt x="7032" y="130"/>
                    </a:cubicBezTo>
                    <a:cubicBezTo>
                      <a:pt x="7032" y="130"/>
                      <a:pt x="6781" y="130"/>
                      <a:pt x="6781" y="0"/>
                    </a:cubicBezTo>
                    <a:cubicBezTo>
                      <a:pt x="6781" y="0"/>
                      <a:pt x="6781" y="0"/>
                      <a:pt x="6781" y="0"/>
                    </a:cubicBezTo>
                    <a:cubicBezTo>
                      <a:pt x="6781" y="130"/>
                      <a:pt x="6781" y="130"/>
                      <a:pt x="6781" y="130"/>
                    </a:cubicBezTo>
                    <a:cubicBezTo>
                      <a:pt x="6781" y="130"/>
                      <a:pt x="6781" y="130"/>
                      <a:pt x="6530" y="130"/>
                    </a:cubicBezTo>
                    <a:cubicBezTo>
                      <a:pt x="6530" y="260"/>
                      <a:pt x="6530" y="260"/>
                      <a:pt x="6530" y="260"/>
                    </a:cubicBezTo>
                    <a:cubicBezTo>
                      <a:pt x="6279" y="260"/>
                      <a:pt x="6279" y="260"/>
                      <a:pt x="6279" y="260"/>
                    </a:cubicBezTo>
                    <a:cubicBezTo>
                      <a:pt x="6279" y="260"/>
                      <a:pt x="6027" y="390"/>
                      <a:pt x="6027" y="390"/>
                    </a:cubicBezTo>
                    <a:cubicBezTo>
                      <a:pt x="6027" y="390"/>
                      <a:pt x="6027" y="390"/>
                      <a:pt x="6027" y="390"/>
                    </a:cubicBezTo>
                    <a:cubicBezTo>
                      <a:pt x="5776" y="390"/>
                      <a:pt x="5525" y="390"/>
                      <a:pt x="5525" y="520"/>
                    </a:cubicBezTo>
                    <a:cubicBezTo>
                      <a:pt x="5023" y="520"/>
                      <a:pt x="4520" y="650"/>
                      <a:pt x="4269" y="780"/>
                    </a:cubicBezTo>
                    <a:cubicBezTo>
                      <a:pt x="4018" y="1171"/>
                      <a:pt x="3265" y="1301"/>
                      <a:pt x="2009" y="1301"/>
                    </a:cubicBezTo>
                    <a:cubicBezTo>
                      <a:pt x="1758" y="1301"/>
                      <a:pt x="1758" y="1301"/>
                      <a:pt x="1758" y="1301"/>
                    </a:cubicBezTo>
                    <a:cubicBezTo>
                      <a:pt x="1255" y="1301"/>
                      <a:pt x="753" y="1301"/>
                      <a:pt x="502" y="1561"/>
                    </a:cubicBezTo>
                    <a:cubicBezTo>
                      <a:pt x="502" y="1561"/>
                      <a:pt x="502" y="1561"/>
                      <a:pt x="502" y="1561"/>
                    </a:cubicBezTo>
                    <a:cubicBezTo>
                      <a:pt x="251" y="2862"/>
                      <a:pt x="0" y="3643"/>
                      <a:pt x="0" y="3773"/>
                    </a:cubicBezTo>
                    <a:cubicBezTo>
                      <a:pt x="251" y="4033"/>
                      <a:pt x="1506" y="4814"/>
                      <a:pt x="1758" y="4944"/>
                    </a:cubicBezTo>
                    <a:cubicBezTo>
                      <a:pt x="2511" y="4944"/>
                      <a:pt x="2511" y="5334"/>
                      <a:pt x="2511" y="5595"/>
                    </a:cubicBezTo>
                    <a:cubicBezTo>
                      <a:pt x="2511" y="5595"/>
                      <a:pt x="2511" y="5855"/>
                      <a:pt x="2511" y="5855"/>
                    </a:cubicBezTo>
                    <a:cubicBezTo>
                      <a:pt x="3013" y="5985"/>
                      <a:pt x="3265" y="6245"/>
                      <a:pt x="3013" y="6636"/>
                    </a:cubicBezTo>
                    <a:cubicBezTo>
                      <a:pt x="3013" y="6766"/>
                      <a:pt x="2762" y="6896"/>
                      <a:pt x="2511" y="7026"/>
                    </a:cubicBezTo>
                    <a:cubicBezTo>
                      <a:pt x="2511" y="7026"/>
                      <a:pt x="2511" y="7026"/>
                      <a:pt x="2511" y="7026"/>
                    </a:cubicBezTo>
                    <a:cubicBezTo>
                      <a:pt x="2511" y="7286"/>
                      <a:pt x="2511" y="7807"/>
                      <a:pt x="2009" y="8067"/>
                    </a:cubicBezTo>
                    <a:cubicBezTo>
                      <a:pt x="2009" y="8067"/>
                      <a:pt x="2009" y="8067"/>
                      <a:pt x="2009" y="8197"/>
                    </a:cubicBezTo>
                    <a:cubicBezTo>
                      <a:pt x="2009" y="8457"/>
                      <a:pt x="2260" y="8848"/>
                      <a:pt x="3013" y="9238"/>
                    </a:cubicBezTo>
                    <a:cubicBezTo>
                      <a:pt x="4269" y="9759"/>
                      <a:pt x="4269" y="10669"/>
                      <a:pt x="4269" y="11190"/>
                    </a:cubicBezTo>
                    <a:cubicBezTo>
                      <a:pt x="4269" y="11320"/>
                      <a:pt x="4520" y="11450"/>
                      <a:pt x="4520" y="11580"/>
                    </a:cubicBezTo>
                    <a:cubicBezTo>
                      <a:pt x="4772" y="11710"/>
                      <a:pt x="5274" y="11971"/>
                      <a:pt x="5274" y="12361"/>
                    </a:cubicBezTo>
                    <a:cubicBezTo>
                      <a:pt x="5274" y="12361"/>
                      <a:pt x="5274" y="12361"/>
                      <a:pt x="5274" y="12361"/>
                    </a:cubicBezTo>
                    <a:cubicBezTo>
                      <a:pt x="5023" y="12491"/>
                      <a:pt x="5023" y="12621"/>
                      <a:pt x="5023" y="12751"/>
                    </a:cubicBezTo>
                    <a:cubicBezTo>
                      <a:pt x="5023" y="12751"/>
                      <a:pt x="5023" y="12751"/>
                      <a:pt x="5023" y="12751"/>
                    </a:cubicBezTo>
                    <a:cubicBezTo>
                      <a:pt x="5023" y="12881"/>
                      <a:pt x="4772" y="13012"/>
                      <a:pt x="4772" y="13012"/>
                    </a:cubicBezTo>
                    <a:cubicBezTo>
                      <a:pt x="4772" y="13142"/>
                      <a:pt x="4772" y="13142"/>
                      <a:pt x="4772" y="13142"/>
                    </a:cubicBezTo>
                    <a:cubicBezTo>
                      <a:pt x="4772" y="13272"/>
                      <a:pt x="4520" y="13402"/>
                      <a:pt x="4520" y="13532"/>
                    </a:cubicBezTo>
                    <a:cubicBezTo>
                      <a:pt x="4520" y="13532"/>
                      <a:pt x="4520" y="13532"/>
                      <a:pt x="4520" y="13532"/>
                    </a:cubicBezTo>
                    <a:cubicBezTo>
                      <a:pt x="4269" y="13662"/>
                      <a:pt x="4269" y="13792"/>
                      <a:pt x="4269" y="13922"/>
                    </a:cubicBezTo>
                    <a:cubicBezTo>
                      <a:pt x="4269" y="13922"/>
                      <a:pt x="4269" y="13922"/>
                      <a:pt x="4269" y="13922"/>
                    </a:cubicBezTo>
                    <a:cubicBezTo>
                      <a:pt x="4018" y="14183"/>
                      <a:pt x="3767" y="14313"/>
                      <a:pt x="3516" y="14573"/>
                    </a:cubicBezTo>
                    <a:cubicBezTo>
                      <a:pt x="3516" y="14573"/>
                      <a:pt x="3516" y="14573"/>
                      <a:pt x="3516" y="14573"/>
                    </a:cubicBezTo>
                    <a:cubicBezTo>
                      <a:pt x="3265" y="14703"/>
                      <a:pt x="3265" y="14703"/>
                      <a:pt x="3265" y="14833"/>
                    </a:cubicBezTo>
                    <a:cubicBezTo>
                      <a:pt x="3013" y="14833"/>
                      <a:pt x="3013" y="14833"/>
                      <a:pt x="3013" y="14833"/>
                    </a:cubicBezTo>
                    <a:cubicBezTo>
                      <a:pt x="3013" y="14833"/>
                      <a:pt x="2762" y="14963"/>
                      <a:pt x="2762" y="14963"/>
                    </a:cubicBezTo>
                    <a:cubicBezTo>
                      <a:pt x="2762" y="14963"/>
                      <a:pt x="2762" y="14963"/>
                      <a:pt x="2762" y="14963"/>
                    </a:cubicBezTo>
                    <a:cubicBezTo>
                      <a:pt x="2762" y="15093"/>
                      <a:pt x="2511" y="15354"/>
                      <a:pt x="2511" y="15484"/>
                    </a:cubicBezTo>
                    <a:cubicBezTo>
                      <a:pt x="2260" y="16004"/>
                      <a:pt x="2260" y="16525"/>
                      <a:pt x="2009" y="16915"/>
                    </a:cubicBezTo>
                    <a:cubicBezTo>
                      <a:pt x="1758" y="17175"/>
                      <a:pt x="1506" y="17826"/>
                      <a:pt x="1758" y="17956"/>
                    </a:cubicBezTo>
                    <a:cubicBezTo>
                      <a:pt x="2511" y="17956"/>
                      <a:pt x="3767" y="18607"/>
                      <a:pt x="5776" y="19908"/>
                    </a:cubicBezTo>
                    <a:cubicBezTo>
                      <a:pt x="6027" y="20038"/>
                      <a:pt x="6279" y="20298"/>
                      <a:pt x="6530" y="20559"/>
                    </a:cubicBezTo>
                    <a:cubicBezTo>
                      <a:pt x="7032" y="20559"/>
                      <a:pt x="7534" y="20559"/>
                      <a:pt x="8037" y="20559"/>
                    </a:cubicBezTo>
                    <a:cubicBezTo>
                      <a:pt x="8037" y="20559"/>
                      <a:pt x="8288" y="20689"/>
                      <a:pt x="8288" y="20689"/>
                    </a:cubicBezTo>
                    <a:cubicBezTo>
                      <a:pt x="8539" y="20689"/>
                      <a:pt x="8790" y="20819"/>
                      <a:pt x="9041" y="20819"/>
                    </a:cubicBezTo>
                    <a:cubicBezTo>
                      <a:pt x="9544" y="21079"/>
                      <a:pt x="9795" y="21339"/>
                      <a:pt x="9795" y="21599"/>
                    </a:cubicBezTo>
                    <a:cubicBezTo>
                      <a:pt x="9795" y="21599"/>
                      <a:pt x="10046" y="21599"/>
                      <a:pt x="10297" y="21599"/>
                    </a:cubicBezTo>
                    <a:cubicBezTo>
                      <a:pt x="10548" y="21599"/>
                      <a:pt x="11051" y="21599"/>
                      <a:pt x="11051" y="21599"/>
                    </a:cubicBezTo>
                    <a:cubicBezTo>
                      <a:pt x="11051" y="21599"/>
                      <a:pt x="11302" y="21599"/>
                      <a:pt x="11302" y="21469"/>
                    </a:cubicBezTo>
                    <a:cubicBezTo>
                      <a:pt x="11302" y="21469"/>
                      <a:pt x="11302" y="21469"/>
                      <a:pt x="11302" y="21469"/>
                    </a:cubicBezTo>
                    <a:cubicBezTo>
                      <a:pt x="11302" y="21339"/>
                      <a:pt x="11302" y="21339"/>
                      <a:pt x="11302" y="21339"/>
                    </a:cubicBezTo>
                    <a:cubicBezTo>
                      <a:pt x="11302" y="21339"/>
                      <a:pt x="11553" y="21339"/>
                      <a:pt x="11553" y="21339"/>
                    </a:cubicBezTo>
                    <a:cubicBezTo>
                      <a:pt x="11553" y="21209"/>
                      <a:pt x="11553" y="21209"/>
                      <a:pt x="11553" y="21209"/>
                    </a:cubicBezTo>
                    <a:cubicBezTo>
                      <a:pt x="11051" y="20949"/>
                      <a:pt x="9795" y="20559"/>
                      <a:pt x="9041" y="20559"/>
                    </a:cubicBezTo>
                    <a:cubicBezTo>
                      <a:pt x="8539" y="20559"/>
                      <a:pt x="8037" y="20298"/>
                      <a:pt x="7534" y="20038"/>
                    </a:cubicBezTo>
                    <a:cubicBezTo>
                      <a:pt x="6781" y="19648"/>
                      <a:pt x="6530" y="18997"/>
                      <a:pt x="6530" y="18607"/>
                    </a:cubicBezTo>
                    <a:cubicBezTo>
                      <a:pt x="6781" y="18346"/>
                      <a:pt x="6530" y="18216"/>
                      <a:pt x="6279" y="17956"/>
                    </a:cubicBezTo>
                    <a:cubicBezTo>
                      <a:pt x="5776" y="17826"/>
                      <a:pt x="5525" y="17566"/>
                      <a:pt x="5525" y="17306"/>
                    </a:cubicBezTo>
                    <a:cubicBezTo>
                      <a:pt x="5525" y="17175"/>
                      <a:pt x="5525" y="17045"/>
                      <a:pt x="4772" y="16915"/>
                    </a:cubicBezTo>
                    <a:cubicBezTo>
                      <a:pt x="4520" y="16915"/>
                      <a:pt x="4269" y="16915"/>
                      <a:pt x="4018" y="16785"/>
                    </a:cubicBezTo>
                    <a:cubicBezTo>
                      <a:pt x="3013" y="16525"/>
                      <a:pt x="3516" y="15614"/>
                      <a:pt x="3767" y="14833"/>
                    </a:cubicBezTo>
                    <a:cubicBezTo>
                      <a:pt x="4018" y="14573"/>
                      <a:pt x="4018" y="14313"/>
                      <a:pt x="4018" y="14183"/>
                    </a:cubicBezTo>
                    <a:cubicBezTo>
                      <a:pt x="4269" y="13922"/>
                      <a:pt x="4520" y="13532"/>
                      <a:pt x="4772" y="13012"/>
                    </a:cubicBezTo>
                    <a:cubicBezTo>
                      <a:pt x="5274" y="12491"/>
                      <a:pt x="6027" y="11580"/>
                      <a:pt x="5776" y="11320"/>
                    </a:cubicBezTo>
                    <a:cubicBezTo>
                      <a:pt x="5525" y="11190"/>
                      <a:pt x="5525" y="10930"/>
                      <a:pt x="5776" y="10800"/>
                    </a:cubicBezTo>
                    <a:cubicBezTo>
                      <a:pt x="6027" y="10409"/>
                      <a:pt x="7032" y="10279"/>
                      <a:pt x="7534" y="10279"/>
                    </a:cubicBezTo>
                    <a:cubicBezTo>
                      <a:pt x="8288" y="10279"/>
                      <a:pt x="8790" y="10409"/>
                      <a:pt x="9041" y="10800"/>
                    </a:cubicBezTo>
                    <a:cubicBezTo>
                      <a:pt x="9293" y="11450"/>
                      <a:pt x="9544" y="11450"/>
                      <a:pt x="10548" y="11450"/>
                    </a:cubicBezTo>
                    <a:cubicBezTo>
                      <a:pt x="10800" y="11450"/>
                      <a:pt x="10800" y="11450"/>
                      <a:pt x="10800" y="11450"/>
                    </a:cubicBezTo>
                    <a:cubicBezTo>
                      <a:pt x="11804" y="11450"/>
                      <a:pt x="12306" y="11710"/>
                      <a:pt x="12809" y="11971"/>
                    </a:cubicBezTo>
                    <a:cubicBezTo>
                      <a:pt x="13060" y="12101"/>
                      <a:pt x="13311" y="12231"/>
                      <a:pt x="13562" y="12231"/>
                    </a:cubicBezTo>
                    <a:cubicBezTo>
                      <a:pt x="13562" y="12231"/>
                      <a:pt x="13562" y="12231"/>
                      <a:pt x="13562" y="12231"/>
                    </a:cubicBezTo>
                    <a:cubicBezTo>
                      <a:pt x="13562" y="12231"/>
                      <a:pt x="13562" y="12231"/>
                      <a:pt x="13311" y="12101"/>
                    </a:cubicBezTo>
                    <a:cubicBezTo>
                      <a:pt x="13311" y="11971"/>
                      <a:pt x="13060" y="11840"/>
                      <a:pt x="13060" y="11450"/>
                    </a:cubicBezTo>
                    <a:cubicBezTo>
                      <a:pt x="13060" y="11320"/>
                      <a:pt x="13060" y="11190"/>
                      <a:pt x="12809" y="11060"/>
                    </a:cubicBezTo>
                    <a:cubicBezTo>
                      <a:pt x="12558" y="10800"/>
                      <a:pt x="12306" y="10539"/>
                      <a:pt x="13060" y="10019"/>
                    </a:cubicBezTo>
                    <a:cubicBezTo>
                      <a:pt x="14316" y="9108"/>
                      <a:pt x="16325" y="8718"/>
                      <a:pt x="17581" y="8848"/>
                    </a:cubicBezTo>
                    <a:cubicBezTo>
                      <a:pt x="17581" y="8848"/>
                      <a:pt x="17581" y="8848"/>
                      <a:pt x="17832" y="8848"/>
                    </a:cubicBezTo>
                    <a:cubicBezTo>
                      <a:pt x="18083" y="8978"/>
                      <a:pt x="18586" y="8848"/>
                      <a:pt x="19088" y="8848"/>
                    </a:cubicBezTo>
                    <a:cubicBezTo>
                      <a:pt x="19590" y="8848"/>
                      <a:pt x="19841" y="8848"/>
                      <a:pt x="20344" y="8848"/>
                    </a:cubicBezTo>
                    <a:cubicBezTo>
                      <a:pt x="20344" y="8848"/>
                      <a:pt x="20344" y="8848"/>
                      <a:pt x="20595" y="8848"/>
                    </a:cubicBezTo>
                    <a:cubicBezTo>
                      <a:pt x="20595" y="8848"/>
                      <a:pt x="20595" y="8848"/>
                      <a:pt x="20595" y="8848"/>
                    </a:cubicBezTo>
                    <a:cubicBezTo>
                      <a:pt x="20595" y="8848"/>
                      <a:pt x="20846" y="8848"/>
                      <a:pt x="20846" y="8848"/>
                    </a:cubicBezTo>
                    <a:cubicBezTo>
                      <a:pt x="20846" y="8848"/>
                      <a:pt x="20846" y="8848"/>
                      <a:pt x="20846" y="8848"/>
                    </a:cubicBezTo>
                    <a:cubicBezTo>
                      <a:pt x="21097" y="8848"/>
                      <a:pt x="21097" y="8848"/>
                      <a:pt x="21097" y="8848"/>
                    </a:cubicBezTo>
                    <a:cubicBezTo>
                      <a:pt x="21348" y="8848"/>
                      <a:pt x="21348" y="8848"/>
                      <a:pt x="21348" y="8978"/>
                    </a:cubicBezTo>
                    <a:cubicBezTo>
                      <a:pt x="21348" y="8978"/>
                      <a:pt x="21348" y="8978"/>
                      <a:pt x="21348" y="8978"/>
                    </a:cubicBezTo>
                    <a:cubicBezTo>
                      <a:pt x="21600" y="8848"/>
                      <a:pt x="21600" y="8848"/>
                      <a:pt x="21600" y="884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9" name="AutoShape 32"/>
              <p:cNvSpPr>
                <a:spLocks/>
              </p:cNvSpPr>
              <p:nvPr/>
            </p:nvSpPr>
            <p:spPr bwMode="auto">
              <a:xfrm>
                <a:off x="3489411" y="4243916"/>
                <a:ext cx="398488" cy="23178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42" y="7542"/>
                    </a:moveTo>
                    <a:cubicBezTo>
                      <a:pt x="19131" y="7200"/>
                      <a:pt x="19337" y="6857"/>
                      <a:pt x="19337" y="6514"/>
                    </a:cubicBezTo>
                    <a:cubicBezTo>
                      <a:pt x="19337" y="5828"/>
                      <a:pt x="19748" y="5828"/>
                      <a:pt x="20365" y="5828"/>
                    </a:cubicBezTo>
                    <a:cubicBezTo>
                      <a:pt x="20571" y="5828"/>
                      <a:pt x="21394" y="5828"/>
                      <a:pt x="21600" y="5485"/>
                    </a:cubicBezTo>
                    <a:cubicBezTo>
                      <a:pt x="21600" y="5142"/>
                      <a:pt x="21600" y="5142"/>
                      <a:pt x="21394" y="4800"/>
                    </a:cubicBezTo>
                    <a:cubicBezTo>
                      <a:pt x="21188" y="4114"/>
                      <a:pt x="20571" y="3771"/>
                      <a:pt x="20365" y="4114"/>
                    </a:cubicBezTo>
                    <a:cubicBezTo>
                      <a:pt x="20159" y="4114"/>
                      <a:pt x="19954" y="4114"/>
                      <a:pt x="19748" y="4114"/>
                    </a:cubicBezTo>
                    <a:cubicBezTo>
                      <a:pt x="19337" y="4114"/>
                      <a:pt x="18925" y="4114"/>
                      <a:pt x="18514" y="3771"/>
                    </a:cubicBezTo>
                    <a:cubicBezTo>
                      <a:pt x="17897" y="3428"/>
                      <a:pt x="17897" y="2742"/>
                      <a:pt x="17897" y="2400"/>
                    </a:cubicBezTo>
                    <a:cubicBezTo>
                      <a:pt x="17897" y="1714"/>
                      <a:pt x="16662" y="0"/>
                      <a:pt x="16045" y="0"/>
                    </a:cubicBezTo>
                    <a:cubicBezTo>
                      <a:pt x="15634" y="0"/>
                      <a:pt x="14811" y="2400"/>
                      <a:pt x="14605" y="3428"/>
                    </a:cubicBezTo>
                    <a:cubicBezTo>
                      <a:pt x="14605" y="4114"/>
                      <a:pt x="14194" y="4457"/>
                      <a:pt x="13988" y="4800"/>
                    </a:cubicBezTo>
                    <a:cubicBezTo>
                      <a:pt x="13577" y="5142"/>
                      <a:pt x="13371" y="5485"/>
                      <a:pt x="13371" y="5828"/>
                    </a:cubicBezTo>
                    <a:cubicBezTo>
                      <a:pt x="13577" y="6171"/>
                      <a:pt x="13371" y="6857"/>
                      <a:pt x="12960" y="7200"/>
                    </a:cubicBezTo>
                    <a:cubicBezTo>
                      <a:pt x="12960" y="7542"/>
                      <a:pt x="12960" y="7542"/>
                      <a:pt x="12960" y="7542"/>
                    </a:cubicBezTo>
                    <a:cubicBezTo>
                      <a:pt x="12960" y="7542"/>
                      <a:pt x="13165" y="7885"/>
                      <a:pt x="13165" y="8228"/>
                    </a:cubicBezTo>
                    <a:cubicBezTo>
                      <a:pt x="13165" y="8228"/>
                      <a:pt x="13165" y="8228"/>
                      <a:pt x="13165" y="8228"/>
                    </a:cubicBezTo>
                    <a:cubicBezTo>
                      <a:pt x="13165" y="8228"/>
                      <a:pt x="13165" y="8571"/>
                      <a:pt x="13165" y="8571"/>
                    </a:cubicBezTo>
                    <a:cubicBezTo>
                      <a:pt x="13165" y="8914"/>
                      <a:pt x="13165" y="8914"/>
                      <a:pt x="13165" y="8914"/>
                    </a:cubicBezTo>
                    <a:cubicBezTo>
                      <a:pt x="13165" y="8914"/>
                      <a:pt x="13165" y="9257"/>
                      <a:pt x="13165" y="9257"/>
                    </a:cubicBezTo>
                    <a:cubicBezTo>
                      <a:pt x="13165" y="9257"/>
                      <a:pt x="13165" y="9257"/>
                      <a:pt x="13165" y="9257"/>
                    </a:cubicBezTo>
                    <a:cubicBezTo>
                      <a:pt x="13165" y="9257"/>
                      <a:pt x="13165" y="9600"/>
                      <a:pt x="12960" y="9600"/>
                    </a:cubicBezTo>
                    <a:cubicBezTo>
                      <a:pt x="12960" y="9942"/>
                      <a:pt x="12754" y="9942"/>
                      <a:pt x="12548" y="9942"/>
                    </a:cubicBezTo>
                    <a:cubicBezTo>
                      <a:pt x="12548" y="9942"/>
                      <a:pt x="12548" y="9942"/>
                      <a:pt x="12548" y="9942"/>
                    </a:cubicBezTo>
                    <a:cubicBezTo>
                      <a:pt x="12342" y="9942"/>
                      <a:pt x="12342" y="9942"/>
                      <a:pt x="12137" y="10285"/>
                    </a:cubicBezTo>
                    <a:cubicBezTo>
                      <a:pt x="11931" y="10285"/>
                      <a:pt x="11520" y="10971"/>
                      <a:pt x="11108" y="10971"/>
                    </a:cubicBezTo>
                    <a:cubicBezTo>
                      <a:pt x="11108" y="10971"/>
                      <a:pt x="10902" y="10971"/>
                      <a:pt x="10902" y="10971"/>
                    </a:cubicBezTo>
                    <a:cubicBezTo>
                      <a:pt x="10902" y="10628"/>
                      <a:pt x="10902" y="10628"/>
                      <a:pt x="10902" y="10628"/>
                    </a:cubicBezTo>
                    <a:cubicBezTo>
                      <a:pt x="10902" y="10628"/>
                      <a:pt x="10902" y="10628"/>
                      <a:pt x="10697" y="10628"/>
                    </a:cubicBezTo>
                    <a:cubicBezTo>
                      <a:pt x="10697" y="10628"/>
                      <a:pt x="10697" y="10628"/>
                      <a:pt x="10697" y="10628"/>
                    </a:cubicBezTo>
                    <a:cubicBezTo>
                      <a:pt x="10697" y="10628"/>
                      <a:pt x="10697" y="10628"/>
                      <a:pt x="10697" y="10628"/>
                    </a:cubicBezTo>
                    <a:cubicBezTo>
                      <a:pt x="10491" y="10628"/>
                      <a:pt x="10491" y="10628"/>
                      <a:pt x="10491" y="10285"/>
                    </a:cubicBezTo>
                    <a:cubicBezTo>
                      <a:pt x="10491" y="10285"/>
                      <a:pt x="10491" y="10285"/>
                      <a:pt x="10491" y="10285"/>
                    </a:cubicBezTo>
                    <a:cubicBezTo>
                      <a:pt x="10491" y="10285"/>
                      <a:pt x="10285" y="10285"/>
                      <a:pt x="10285" y="10285"/>
                    </a:cubicBezTo>
                    <a:cubicBezTo>
                      <a:pt x="10285" y="9942"/>
                      <a:pt x="10285" y="9942"/>
                      <a:pt x="10285" y="9942"/>
                    </a:cubicBezTo>
                    <a:cubicBezTo>
                      <a:pt x="10285" y="9942"/>
                      <a:pt x="10285" y="9942"/>
                      <a:pt x="10079" y="9600"/>
                    </a:cubicBezTo>
                    <a:cubicBezTo>
                      <a:pt x="10079" y="9600"/>
                      <a:pt x="10079" y="9600"/>
                      <a:pt x="10079" y="9257"/>
                    </a:cubicBezTo>
                    <a:cubicBezTo>
                      <a:pt x="10079" y="9257"/>
                      <a:pt x="9874" y="9257"/>
                      <a:pt x="9874" y="9257"/>
                    </a:cubicBezTo>
                    <a:cubicBezTo>
                      <a:pt x="9874" y="8914"/>
                      <a:pt x="9874" y="8914"/>
                      <a:pt x="9874" y="8914"/>
                    </a:cubicBezTo>
                    <a:cubicBezTo>
                      <a:pt x="9668" y="8571"/>
                      <a:pt x="9668" y="8571"/>
                      <a:pt x="9668" y="8571"/>
                    </a:cubicBezTo>
                    <a:cubicBezTo>
                      <a:pt x="9668" y="8228"/>
                      <a:pt x="9668" y="8228"/>
                      <a:pt x="9668" y="8228"/>
                    </a:cubicBezTo>
                    <a:cubicBezTo>
                      <a:pt x="9257" y="8914"/>
                      <a:pt x="8228" y="10971"/>
                      <a:pt x="8022" y="13028"/>
                    </a:cubicBezTo>
                    <a:cubicBezTo>
                      <a:pt x="7817" y="15085"/>
                      <a:pt x="6788" y="15085"/>
                      <a:pt x="5554" y="15085"/>
                    </a:cubicBezTo>
                    <a:cubicBezTo>
                      <a:pt x="5142" y="15085"/>
                      <a:pt x="4731" y="15085"/>
                      <a:pt x="4319" y="15085"/>
                    </a:cubicBezTo>
                    <a:cubicBezTo>
                      <a:pt x="3497" y="15428"/>
                      <a:pt x="3497" y="16114"/>
                      <a:pt x="3497" y="17828"/>
                    </a:cubicBezTo>
                    <a:cubicBezTo>
                      <a:pt x="3291" y="18514"/>
                      <a:pt x="3291" y="19200"/>
                      <a:pt x="3291" y="19542"/>
                    </a:cubicBezTo>
                    <a:cubicBezTo>
                      <a:pt x="3085" y="19885"/>
                      <a:pt x="2879" y="20571"/>
                      <a:pt x="2468" y="20571"/>
                    </a:cubicBezTo>
                    <a:cubicBezTo>
                      <a:pt x="1851" y="20571"/>
                      <a:pt x="1234" y="19885"/>
                      <a:pt x="617" y="19542"/>
                    </a:cubicBezTo>
                    <a:cubicBezTo>
                      <a:pt x="411" y="19200"/>
                      <a:pt x="205" y="19200"/>
                      <a:pt x="0" y="19200"/>
                    </a:cubicBezTo>
                    <a:cubicBezTo>
                      <a:pt x="0" y="19200"/>
                      <a:pt x="0" y="19200"/>
                      <a:pt x="0" y="19200"/>
                    </a:cubicBezTo>
                    <a:cubicBezTo>
                      <a:pt x="0" y="19200"/>
                      <a:pt x="0" y="19200"/>
                      <a:pt x="0" y="19200"/>
                    </a:cubicBezTo>
                    <a:cubicBezTo>
                      <a:pt x="0" y="19200"/>
                      <a:pt x="0" y="19200"/>
                      <a:pt x="0" y="19200"/>
                    </a:cubicBezTo>
                    <a:cubicBezTo>
                      <a:pt x="0" y="19542"/>
                      <a:pt x="0" y="19542"/>
                      <a:pt x="205" y="19542"/>
                    </a:cubicBezTo>
                    <a:cubicBezTo>
                      <a:pt x="205" y="19542"/>
                      <a:pt x="205" y="19542"/>
                      <a:pt x="205" y="19542"/>
                    </a:cubicBezTo>
                    <a:cubicBezTo>
                      <a:pt x="205" y="19542"/>
                      <a:pt x="205" y="19542"/>
                      <a:pt x="205" y="19542"/>
                    </a:cubicBezTo>
                    <a:cubicBezTo>
                      <a:pt x="205" y="19542"/>
                      <a:pt x="205" y="19542"/>
                      <a:pt x="205" y="19542"/>
                    </a:cubicBezTo>
                    <a:cubicBezTo>
                      <a:pt x="205" y="19542"/>
                      <a:pt x="205" y="19885"/>
                      <a:pt x="205" y="19885"/>
                    </a:cubicBezTo>
                    <a:cubicBezTo>
                      <a:pt x="617" y="19885"/>
                      <a:pt x="822" y="20228"/>
                      <a:pt x="1234" y="20571"/>
                    </a:cubicBezTo>
                    <a:cubicBezTo>
                      <a:pt x="1234" y="20914"/>
                      <a:pt x="1439" y="20914"/>
                      <a:pt x="1439" y="21257"/>
                    </a:cubicBezTo>
                    <a:cubicBezTo>
                      <a:pt x="1439" y="21257"/>
                      <a:pt x="1439" y="21257"/>
                      <a:pt x="1439" y="21257"/>
                    </a:cubicBezTo>
                    <a:cubicBezTo>
                      <a:pt x="1645" y="21257"/>
                      <a:pt x="1645" y="21257"/>
                      <a:pt x="1645" y="21257"/>
                    </a:cubicBezTo>
                    <a:cubicBezTo>
                      <a:pt x="1645" y="21257"/>
                      <a:pt x="1645" y="21257"/>
                      <a:pt x="1645" y="21257"/>
                    </a:cubicBezTo>
                    <a:cubicBezTo>
                      <a:pt x="1645" y="21599"/>
                      <a:pt x="1851" y="21599"/>
                      <a:pt x="1851" y="21599"/>
                    </a:cubicBezTo>
                    <a:cubicBezTo>
                      <a:pt x="1851" y="21257"/>
                      <a:pt x="2057" y="21257"/>
                      <a:pt x="2057" y="21257"/>
                    </a:cubicBezTo>
                    <a:cubicBezTo>
                      <a:pt x="2057" y="21257"/>
                      <a:pt x="2057" y="21257"/>
                      <a:pt x="2057" y="21257"/>
                    </a:cubicBezTo>
                    <a:cubicBezTo>
                      <a:pt x="2468" y="20914"/>
                      <a:pt x="3085" y="20914"/>
                      <a:pt x="3497" y="20914"/>
                    </a:cubicBezTo>
                    <a:cubicBezTo>
                      <a:pt x="3702" y="20914"/>
                      <a:pt x="3908" y="20914"/>
                      <a:pt x="4114" y="20914"/>
                    </a:cubicBezTo>
                    <a:cubicBezTo>
                      <a:pt x="4319" y="20914"/>
                      <a:pt x="4731" y="20914"/>
                      <a:pt x="4937" y="20914"/>
                    </a:cubicBezTo>
                    <a:cubicBezTo>
                      <a:pt x="5142" y="20914"/>
                      <a:pt x="5348" y="20571"/>
                      <a:pt x="5554" y="20228"/>
                    </a:cubicBezTo>
                    <a:cubicBezTo>
                      <a:pt x="5965" y="19885"/>
                      <a:pt x="6377" y="19200"/>
                      <a:pt x="7405" y="19200"/>
                    </a:cubicBezTo>
                    <a:cubicBezTo>
                      <a:pt x="8228" y="19200"/>
                      <a:pt x="8434" y="19885"/>
                      <a:pt x="8640" y="20228"/>
                    </a:cubicBezTo>
                    <a:cubicBezTo>
                      <a:pt x="8640" y="20228"/>
                      <a:pt x="8845" y="20228"/>
                      <a:pt x="8845" y="20228"/>
                    </a:cubicBezTo>
                    <a:cubicBezTo>
                      <a:pt x="8845" y="20228"/>
                      <a:pt x="8845" y="20228"/>
                      <a:pt x="8845" y="20228"/>
                    </a:cubicBezTo>
                    <a:cubicBezTo>
                      <a:pt x="8845" y="20228"/>
                      <a:pt x="8845" y="20228"/>
                      <a:pt x="8845" y="20228"/>
                    </a:cubicBezTo>
                    <a:cubicBezTo>
                      <a:pt x="8845" y="20228"/>
                      <a:pt x="9051" y="20228"/>
                      <a:pt x="9462" y="19885"/>
                    </a:cubicBezTo>
                    <a:cubicBezTo>
                      <a:pt x="9874" y="19542"/>
                      <a:pt x="10285" y="19542"/>
                      <a:pt x="10697" y="19200"/>
                    </a:cubicBezTo>
                    <a:cubicBezTo>
                      <a:pt x="11314" y="19200"/>
                      <a:pt x="11314" y="19200"/>
                      <a:pt x="11108" y="18514"/>
                    </a:cubicBezTo>
                    <a:cubicBezTo>
                      <a:pt x="11108" y="17142"/>
                      <a:pt x="11520" y="16457"/>
                      <a:pt x="11725" y="15771"/>
                    </a:cubicBezTo>
                    <a:cubicBezTo>
                      <a:pt x="11725" y="15428"/>
                      <a:pt x="11931" y="15428"/>
                      <a:pt x="11931" y="14742"/>
                    </a:cubicBezTo>
                    <a:cubicBezTo>
                      <a:pt x="11725" y="13714"/>
                      <a:pt x="12342" y="13371"/>
                      <a:pt x="12754" y="13028"/>
                    </a:cubicBezTo>
                    <a:cubicBezTo>
                      <a:pt x="12960" y="12685"/>
                      <a:pt x="13371" y="12685"/>
                      <a:pt x="13165" y="11314"/>
                    </a:cubicBezTo>
                    <a:cubicBezTo>
                      <a:pt x="13165" y="10628"/>
                      <a:pt x="13371" y="9942"/>
                      <a:pt x="13577" y="9257"/>
                    </a:cubicBezTo>
                    <a:cubicBezTo>
                      <a:pt x="14399" y="7885"/>
                      <a:pt x="15839" y="7885"/>
                      <a:pt x="16868" y="8228"/>
                    </a:cubicBezTo>
                    <a:cubicBezTo>
                      <a:pt x="17074" y="8228"/>
                      <a:pt x="17074" y="8228"/>
                      <a:pt x="17280" y="8228"/>
                    </a:cubicBezTo>
                    <a:cubicBezTo>
                      <a:pt x="17280" y="8228"/>
                      <a:pt x="17280" y="8228"/>
                      <a:pt x="17485" y="8228"/>
                    </a:cubicBezTo>
                    <a:cubicBezTo>
                      <a:pt x="17485" y="8228"/>
                      <a:pt x="17485" y="8228"/>
                      <a:pt x="17485" y="8228"/>
                    </a:cubicBezTo>
                    <a:cubicBezTo>
                      <a:pt x="17691" y="8228"/>
                      <a:pt x="17691" y="8228"/>
                      <a:pt x="17691" y="8228"/>
                    </a:cubicBezTo>
                    <a:cubicBezTo>
                      <a:pt x="17691" y="8228"/>
                      <a:pt x="17897" y="8228"/>
                      <a:pt x="17897" y="8228"/>
                    </a:cubicBezTo>
                    <a:cubicBezTo>
                      <a:pt x="17897" y="8228"/>
                      <a:pt x="17897" y="8228"/>
                      <a:pt x="18102" y="8571"/>
                    </a:cubicBezTo>
                    <a:cubicBezTo>
                      <a:pt x="18102" y="8571"/>
                      <a:pt x="18102" y="8571"/>
                      <a:pt x="18308" y="8571"/>
                    </a:cubicBezTo>
                    <a:cubicBezTo>
                      <a:pt x="18308" y="8571"/>
                      <a:pt x="18308" y="8571"/>
                      <a:pt x="18308" y="8571"/>
                    </a:cubicBezTo>
                    <a:cubicBezTo>
                      <a:pt x="18720" y="8228"/>
                      <a:pt x="19337" y="7885"/>
                      <a:pt x="19542" y="7542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33" name="AutoShape 33"/>
              <p:cNvSpPr>
                <a:spLocks/>
              </p:cNvSpPr>
              <p:nvPr/>
            </p:nvSpPr>
            <p:spPr bwMode="auto">
              <a:xfrm>
                <a:off x="3078224" y="4251853"/>
                <a:ext cx="160347" cy="20479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628" y="11185"/>
                    </a:moveTo>
                    <a:cubicBezTo>
                      <a:pt x="5657" y="12342"/>
                      <a:pt x="6685" y="13114"/>
                      <a:pt x="6685" y="13885"/>
                    </a:cubicBezTo>
                    <a:cubicBezTo>
                      <a:pt x="7200" y="15042"/>
                      <a:pt x="8228" y="15428"/>
                      <a:pt x="10285" y="16585"/>
                    </a:cubicBezTo>
                    <a:cubicBezTo>
                      <a:pt x="10800" y="16971"/>
                      <a:pt x="11314" y="17357"/>
                      <a:pt x="11828" y="17357"/>
                    </a:cubicBezTo>
                    <a:cubicBezTo>
                      <a:pt x="15428" y="19285"/>
                      <a:pt x="20057" y="21214"/>
                      <a:pt x="21599" y="21600"/>
                    </a:cubicBezTo>
                    <a:cubicBezTo>
                      <a:pt x="21599" y="20442"/>
                      <a:pt x="19542" y="18128"/>
                      <a:pt x="17999" y="16585"/>
                    </a:cubicBezTo>
                    <a:cubicBezTo>
                      <a:pt x="16457" y="15428"/>
                      <a:pt x="16971" y="13114"/>
                      <a:pt x="16971" y="10800"/>
                    </a:cubicBezTo>
                    <a:cubicBezTo>
                      <a:pt x="17485" y="9642"/>
                      <a:pt x="17485" y="8871"/>
                      <a:pt x="17485" y="7714"/>
                    </a:cubicBezTo>
                    <a:cubicBezTo>
                      <a:pt x="17485" y="6557"/>
                      <a:pt x="16971" y="6171"/>
                      <a:pt x="15942" y="5785"/>
                    </a:cubicBezTo>
                    <a:cubicBezTo>
                      <a:pt x="14914" y="5014"/>
                      <a:pt x="13885" y="4628"/>
                      <a:pt x="13371" y="3471"/>
                    </a:cubicBezTo>
                    <a:cubicBezTo>
                      <a:pt x="12857" y="2699"/>
                      <a:pt x="12857" y="2699"/>
                      <a:pt x="12342" y="2699"/>
                    </a:cubicBezTo>
                    <a:cubicBezTo>
                      <a:pt x="11828" y="2699"/>
                      <a:pt x="10800" y="2314"/>
                      <a:pt x="10285" y="1542"/>
                    </a:cubicBezTo>
                    <a:cubicBezTo>
                      <a:pt x="10285" y="1542"/>
                      <a:pt x="10285" y="1928"/>
                      <a:pt x="10285" y="1928"/>
                    </a:cubicBezTo>
                    <a:cubicBezTo>
                      <a:pt x="10285" y="1928"/>
                      <a:pt x="10285" y="1928"/>
                      <a:pt x="10285" y="1928"/>
                    </a:cubicBezTo>
                    <a:cubicBezTo>
                      <a:pt x="10285" y="2314"/>
                      <a:pt x="10285" y="3085"/>
                      <a:pt x="9257" y="3085"/>
                    </a:cubicBezTo>
                    <a:cubicBezTo>
                      <a:pt x="8742" y="3085"/>
                      <a:pt x="7714" y="3085"/>
                      <a:pt x="6685" y="3085"/>
                    </a:cubicBezTo>
                    <a:cubicBezTo>
                      <a:pt x="6171" y="3085"/>
                      <a:pt x="5657" y="3085"/>
                      <a:pt x="5657" y="3085"/>
                    </a:cubicBezTo>
                    <a:cubicBezTo>
                      <a:pt x="5142" y="3085"/>
                      <a:pt x="5142" y="3085"/>
                      <a:pt x="5142" y="3085"/>
                    </a:cubicBezTo>
                    <a:cubicBezTo>
                      <a:pt x="5142" y="3085"/>
                      <a:pt x="5142" y="3085"/>
                      <a:pt x="5142" y="3085"/>
                    </a:cubicBezTo>
                    <a:cubicBezTo>
                      <a:pt x="4628" y="3085"/>
                      <a:pt x="4628" y="3085"/>
                      <a:pt x="4628" y="3085"/>
                    </a:cubicBezTo>
                    <a:cubicBezTo>
                      <a:pt x="4628" y="3085"/>
                      <a:pt x="4114" y="3085"/>
                      <a:pt x="4114" y="2699"/>
                    </a:cubicBezTo>
                    <a:cubicBezTo>
                      <a:pt x="4114" y="2699"/>
                      <a:pt x="4114" y="2699"/>
                      <a:pt x="3600" y="2699"/>
                    </a:cubicBezTo>
                    <a:cubicBezTo>
                      <a:pt x="3600" y="2699"/>
                      <a:pt x="3600" y="2314"/>
                      <a:pt x="3600" y="2314"/>
                    </a:cubicBezTo>
                    <a:cubicBezTo>
                      <a:pt x="3600" y="2314"/>
                      <a:pt x="3600" y="1928"/>
                      <a:pt x="3600" y="1928"/>
                    </a:cubicBezTo>
                    <a:cubicBezTo>
                      <a:pt x="3600" y="1542"/>
                      <a:pt x="3600" y="385"/>
                      <a:pt x="1542" y="0"/>
                    </a:cubicBezTo>
                    <a:cubicBezTo>
                      <a:pt x="1028" y="0"/>
                      <a:pt x="514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14" y="1928"/>
                      <a:pt x="1028" y="3857"/>
                      <a:pt x="1028" y="5785"/>
                    </a:cubicBezTo>
                    <a:cubicBezTo>
                      <a:pt x="1028" y="7328"/>
                      <a:pt x="3085" y="9257"/>
                      <a:pt x="4628" y="11185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34" name="AutoShape 34"/>
              <p:cNvSpPr>
                <a:spLocks/>
              </p:cNvSpPr>
              <p:nvPr/>
            </p:nvSpPr>
            <p:spPr bwMode="auto">
              <a:xfrm>
                <a:off x="4359414" y="3061205"/>
                <a:ext cx="88905" cy="107952"/>
              </a:xfrm>
              <a:custGeom>
                <a:avLst/>
                <a:gdLst>
                  <a:gd name="T0" fmla="+- 0 11000 400"/>
                  <a:gd name="T1" fmla="*/ T0 w 21200"/>
                  <a:gd name="T2" fmla="*/ 10800 h 21600"/>
                  <a:gd name="T3" fmla="+- 0 11000 400"/>
                  <a:gd name="T4" fmla="*/ T3 w 21200"/>
                  <a:gd name="T5" fmla="*/ 10800 h 21600"/>
                  <a:gd name="T6" fmla="+- 0 11000 400"/>
                  <a:gd name="T7" fmla="*/ T6 w 21200"/>
                  <a:gd name="T8" fmla="*/ 10800 h 21600"/>
                  <a:gd name="T9" fmla="+- 0 11000 400"/>
                  <a:gd name="T10" fmla="*/ T9 w 21200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00" h="21600">
                    <a:moveTo>
                      <a:pt x="499" y="7200"/>
                    </a:moveTo>
                    <a:cubicBezTo>
                      <a:pt x="1399" y="7200"/>
                      <a:pt x="2299" y="5760"/>
                      <a:pt x="3199" y="4320"/>
                    </a:cubicBezTo>
                    <a:cubicBezTo>
                      <a:pt x="3199" y="2880"/>
                      <a:pt x="5000" y="2880"/>
                      <a:pt x="5000" y="2880"/>
                    </a:cubicBezTo>
                    <a:cubicBezTo>
                      <a:pt x="5899" y="2880"/>
                      <a:pt x="6799" y="2880"/>
                      <a:pt x="7700" y="4320"/>
                    </a:cubicBezTo>
                    <a:cubicBezTo>
                      <a:pt x="8599" y="5760"/>
                      <a:pt x="9499" y="10080"/>
                      <a:pt x="7700" y="13680"/>
                    </a:cubicBezTo>
                    <a:cubicBezTo>
                      <a:pt x="5899" y="15840"/>
                      <a:pt x="6799" y="18720"/>
                      <a:pt x="7700" y="20880"/>
                    </a:cubicBezTo>
                    <a:cubicBezTo>
                      <a:pt x="8599" y="20880"/>
                      <a:pt x="8599" y="21600"/>
                      <a:pt x="9499" y="21600"/>
                    </a:cubicBezTo>
                    <a:cubicBezTo>
                      <a:pt x="9499" y="21600"/>
                      <a:pt x="9499" y="21600"/>
                      <a:pt x="9499" y="21600"/>
                    </a:cubicBezTo>
                    <a:cubicBezTo>
                      <a:pt x="10400" y="21600"/>
                      <a:pt x="13100" y="18000"/>
                      <a:pt x="13999" y="15840"/>
                    </a:cubicBezTo>
                    <a:cubicBezTo>
                      <a:pt x="15799" y="12960"/>
                      <a:pt x="17600" y="10080"/>
                      <a:pt x="20299" y="8640"/>
                    </a:cubicBezTo>
                    <a:cubicBezTo>
                      <a:pt x="20299" y="7920"/>
                      <a:pt x="21200" y="7200"/>
                      <a:pt x="21200" y="7200"/>
                    </a:cubicBezTo>
                    <a:cubicBezTo>
                      <a:pt x="21200" y="7200"/>
                      <a:pt x="20299" y="7200"/>
                      <a:pt x="20299" y="7200"/>
                    </a:cubicBezTo>
                    <a:cubicBezTo>
                      <a:pt x="19399" y="6479"/>
                      <a:pt x="17600" y="5760"/>
                      <a:pt x="17600" y="4320"/>
                    </a:cubicBezTo>
                    <a:cubicBezTo>
                      <a:pt x="17600" y="3600"/>
                      <a:pt x="15799" y="3600"/>
                      <a:pt x="14899" y="2880"/>
                    </a:cubicBezTo>
                    <a:cubicBezTo>
                      <a:pt x="13100" y="2880"/>
                      <a:pt x="11299" y="2160"/>
                      <a:pt x="10400" y="0"/>
                    </a:cubicBezTo>
                    <a:cubicBezTo>
                      <a:pt x="9499" y="0"/>
                      <a:pt x="6799" y="1439"/>
                      <a:pt x="4100" y="2880"/>
                    </a:cubicBezTo>
                    <a:cubicBezTo>
                      <a:pt x="3199" y="3600"/>
                      <a:pt x="3199" y="3600"/>
                      <a:pt x="3199" y="3600"/>
                    </a:cubicBezTo>
                    <a:cubicBezTo>
                      <a:pt x="-400" y="5760"/>
                      <a:pt x="-400" y="5760"/>
                      <a:pt x="499" y="6479"/>
                    </a:cubicBezTo>
                    <a:cubicBezTo>
                      <a:pt x="499" y="7200"/>
                      <a:pt x="499" y="7200"/>
                      <a:pt x="499" y="72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35" name="AutoShape 35"/>
              <p:cNvSpPr>
                <a:spLocks/>
              </p:cNvSpPr>
              <p:nvPr/>
            </p:nvSpPr>
            <p:spPr bwMode="auto">
              <a:xfrm>
                <a:off x="4413393" y="2699248"/>
                <a:ext cx="465167" cy="354020"/>
              </a:xfrm>
              <a:custGeom>
                <a:avLst/>
                <a:gdLst>
                  <a:gd name="T0" fmla="*/ 10682 w 21365"/>
                  <a:gd name="T1" fmla="*/ 10800 h 21600"/>
                  <a:gd name="T2" fmla="*/ 10682 w 21365"/>
                  <a:gd name="T3" fmla="*/ 10800 h 21600"/>
                  <a:gd name="T4" fmla="*/ 10682 w 21365"/>
                  <a:gd name="T5" fmla="*/ 10800 h 21600"/>
                  <a:gd name="T6" fmla="*/ 10682 w 21365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65" h="21600">
                    <a:moveTo>
                      <a:pt x="1229" y="20474"/>
                    </a:moveTo>
                    <a:cubicBezTo>
                      <a:pt x="1580" y="20474"/>
                      <a:pt x="1931" y="20474"/>
                      <a:pt x="1931" y="20250"/>
                    </a:cubicBezTo>
                    <a:cubicBezTo>
                      <a:pt x="2458" y="19349"/>
                      <a:pt x="5795" y="18674"/>
                      <a:pt x="7200" y="18449"/>
                    </a:cubicBezTo>
                    <a:cubicBezTo>
                      <a:pt x="7375" y="18449"/>
                      <a:pt x="7375" y="18449"/>
                      <a:pt x="7375" y="18449"/>
                    </a:cubicBezTo>
                    <a:cubicBezTo>
                      <a:pt x="7726" y="18449"/>
                      <a:pt x="8253" y="18449"/>
                      <a:pt x="8429" y="18900"/>
                    </a:cubicBezTo>
                    <a:cubicBezTo>
                      <a:pt x="8780" y="19349"/>
                      <a:pt x="8604" y="19800"/>
                      <a:pt x="8604" y="20250"/>
                    </a:cubicBezTo>
                    <a:cubicBezTo>
                      <a:pt x="8429" y="20474"/>
                      <a:pt x="8429" y="20925"/>
                      <a:pt x="8429" y="21150"/>
                    </a:cubicBezTo>
                    <a:cubicBezTo>
                      <a:pt x="8429" y="21150"/>
                      <a:pt x="8429" y="21599"/>
                      <a:pt x="8956" y="21599"/>
                    </a:cubicBezTo>
                    <a:cubicBezTo>
                      <a:pt x="9307" y="21599"/>
                      <a:pt x="9834" y="21374"/>
                      <a:pt x="10185" y="20699"/>
                    </a:cubicBezTo>
                    <a:cubicBezTo>
                      <a:pt x="10360" y="20250"/>
                      <a:pt x="10712" y="20025"/>
                      <a:pt x="10887" y="19800"/>
                    </a:cubicBezTo>
                    <a:cubicBezTo>
                      <a:pt x="10887" y="19800"/>
                      <a:pt x="10887" y="19800"/>
                      <a:pt x="11063" y="19800"/>
                    </a:cubicBezTo>
                    <a:cubicBezTo>
                      <a:pt x="11063" y="19800"/>
                      <a:pt x="10887" y="19800"/>
                      <a:pt x="10887" y="19574"/>
                    </a:cubicBezTo>
                    <a:cubicBezTo>
                      <a:pt x="10536" y="19349"/>
                      <a:pt x="10536" y="18900"/>
                      <a:pt x="10536" y="18674"/>
                    </a:cubicBezTo>
                    <a:cubicBezTo>
                      <a:pt x="10712" y="18224"/>
                      <a:pt x="10887" y="18000"/>
                      <a:pt x="11239" y="18000"/>
                    </a:cubicBezTo>
                    <a:cubicBezTo>
                      <a:pt x="11414" y="18000"/>
                      <a:pt x="11765" y="18224"/>
                      <a:pt x="11941" y="18674"/>
                    </a:cubicBezTo>
                    <a:cubicBezTo>
                      <a:pt x="12117" y="18900"/>
                      <a:pt x="12468" y="19125"/>
                      <a:pt x="12819" y="19125"/>
                    </a:cubicBezTo>
                    <a:cubicBezTo>
                      <a:pt x="13346" y="19125"/>
                      <a:pt x="13697" y="18900"/>
                      <a:pt x="13873" y="18449"/>
                    </a:cubicBezTo>
                    <a:cubicBezTo>
                      <a:pt x="14048" y="18224"/>
                      <a:pt x="14399" y="17775"/>
                      <a:pt x="14751" y="17775"/>
                    </a:cubicBezTo>
                    <a:cubicBezTo>
                      <a:pt x="14926" y="17775"/>
                      <a:pt x="15102" y="18000"/>
                      <a:pt x="15278" y="18224"/>
                    </a:cubicBezTo>
                    <a:cubicBezTo>
                      <a:pt x="15453" y="18224"/>
                      <a:pt x="15453" y="18449"/>
                      <a:pt x="15629" y="18449"/>
                    </a:cubicBezTo>
                    <a:cubicBezTo>
                      <a:pt x="15804" y="18449"/>
                      <a:pt x="16156" y="17775"/>
                      <a:pt x="16331" y="17324"/>
                    </a:cubicBezTo>
                    <a:cubicBezTo>
                      <a:pt x="16507" y="17100"/>
                      <a:pt x="16507" y="16650"/>
                      <a:pt x="16858" y="16650"/>
                    </a:cubicBezTo>
                    <a:cubicBezTo>
                      <a:pt x="16858" y="16650"/>
                      <a:pt x="17209" y="16875"/>
                      <a:pt x="17209" y="17324"/>
                    </a:cubicBezTo>
                    <a:cubicBezTo>
                      <a:pt x="17209" y="17324"/>
                      <a:pt x="17209" y="17324"/>
                      <a:pt x="17385" y="17324"/>
                    </a:cubicBezTo>
                    <a:cubicBezTo>
                      <a:pt x="17736" y="17324"/>
                      <a:pt x="18087" y="17100"/>
                      <a:pt x="18439" y="16650"/>
                    </a:cubicBezTo>
                    <a:cubicBezTo>
                      <a:pt x="18790" y="16199"/>
                      <a:pt x="18790" y="15750"/>
                      <a:pt x="18790" y="15074"/>
                    </a:cubicBezTo>
                    <a:cubicBezTo>
                      <a:pt x="18790" y="14399"/>
                      <a:pt x="18790" y="13725"/>
                      <a:pt x="18965" y="13049"/>
                    </a:cubicBezTo>
                    <a:cubicBezTo>
                      <a:pt x="19492" y="12374"/>
                      <a:pt x="19843" y="10575"/>
                      <a:pt x="19492" y="9674"/>
                    </a:cubicBezTo>
                    <a:cubicBezTo>
                      <a:pt x="18965" y="8550"/>
                      <a:pt x="19843" y="7650"/>
                      <a:pt x="20546" y="6975"/>
                    </a:cubicBezTo>
                    <a:cubicBezTo>
                      <a:pt x="20897" y="6750"/>
                      <a:pt x="21073" y="6524"/>
                      <a:pt x="21248" y="6300"/>
                    </a:cubicBezTo>
                    <a:cubicBezTo>
                      <a:pt x="21599" y="6075"/>
                      <a:pt x="21073" y="3600"/>
                      <a:pt x="20721" y="2475"/>
                    </a:cubicBezTo>
                    <a:cubicBezTo>
                      <a:pt x="20546" y="1350"/>
                      <a:pt x="20370" y="450"/>
                      <a:pt x="20195" y="0"/>
                    </a:cubicBezTo>
                    <a:cubicBezTo>
                      <a:pt x="20195" y="0"/>
                      <a:pt x="20195" y="0"/>
                      <a:pt x="20195" y="0"/>
                    </a:cubicBezTo>
                    <a:cubicBezTo>
                      <a:pt x="20019" y="0"/>
                      <a:pt x="19141" y="450"/>
                      <a:pt x="18790" y="900"/>
                    </a:cubicBezTo>
                    <a:cubicBezTo>
                      <a:pt x="18614" y="1125"/>
                      <a:pt x="18439" y="1125"/>
                      <a:pt x="18263" y="1350"/>
                    </a:cubicBezTo>
                    <a:cubicBezTo>
                      <a:pt x="18087" y="1350"/>
                      <a:pt x="17912" y="2025"/>
                      <a:pt x="17736" y="2700"/>
                    </a:cubicBezTo>
                    <a:cubicBezTo>
                      <a:pt x="17736" y="3375"/>
                      <a:pt x="17736" y="3825"/>
                      <a:pt x="17912" y="3825"/>
                    </a:cubicBezTo>
                    <a:cubicBezTo>
                      <a:pt x="18614" y="4500"/>
                      <a:pt x="18087" y="5400"/>
                      <a:pt x="17736" y="6075"/>
                    </a:cubicBezTo>
                    <a:cubicBezTo>
                      <a:pt x="17385" y="6524"/>
                      <a:pt x="17034" y="6975"/>
                      <a:pt x="17034" y="7650"/>
                    </a:cubicBezTo>
                    <a:cubicBezTo>
                      <a:pt x="17209" y="8550"/>
                      <a:pt x="16682" y="9225"/>
                      <a:pt x="16331" y="9450"/>
                    </a:cubicBezTo>
                    <a:cubicBezTo>
                      <a:pt x="16156" y="9674"/>
                      <a:pt x="15980" y="9900"/>
                      <a:pt x="15804" y="10125"/>
                    </a:cubicBezTo>
                    <a:cubicBezTo>
                      <a:pt x="15804" y="11025"/>
                      <a:pt x="15278" y="11249"/>
                      <a:pt x="14926" y="11475"/>
                    </a:cubicBezTo>
                    <a:cubicBezTo>
                      <a:pt x="14575" y="11699"/>
                      <a:pt x="14224" y="11925"/>
                      <a:pt x="13873" y="12374"/>
                    </a:cubicBezTo>
                    <a:cubicBezTo>
                      <a:pt x="13170" y="12825"/>
                      <a:pt x="12468" y="12825"/>
                      <a:pt x="12117" y="12150"/>
                    </a:cubicBezTo>
                    <a:cubicBezTo>
                      <a:pt x="12117" y="11925"/>
                      <a:pt x="12117" y="11699"/>
                      <a:pt x="11941" y="11475"/>
                    </a:cubicBezTo>
                    <a:cubicBezTo>
                      <a:pt x="11765" y="11925"/>
                      <a:pt x="11239" y="12374"/>
                      <a:pt x="11239" y="13049"/>
                    </a:cubicBezTo>
                    <a:cubicBezTo>
                      <a:pt x="11414" y="14174"/>
                      <a:pt x="10712" y="14850"/>
                      <a:pt x="10360" y="15299"/>
                    </a:cubicBezTo>
                    <a:cubicBezTo>
                      <a:pt x="10185" y="15299"/>
                      <a:pt x="10185" y="15299"/>
                      <a:pt x="10009" y="15524"/>
                    </a:cubicBezTo>
                    <a:cubicBezTo>
                      <a:pt x="10185" y="15750"/>
                      <a:pt x="10185" y="15975"/>
                      <a:pt x="10009" y="16199"/>
                    </a:cubicBezTo>
                    <a:cubicBezTo>
                      <a:pt x="9834" y="16875"/>
                      <a:pt x="9307" y="16875"/>
                      <a:pt x="8956" y="16875"/>
                    </a:cubicBezTo>
                    <a:cubicBezTo>
                      <a:pt x="8604" y="16875"/>
                      <a:pt x="8429" y="16875"/>
                      <a:pt x="8253" y="16650"/>
                    </a:cubicBezTo>
                    <a:cubicBezTo>
                      <a:pt x="8253" y="16650"/>
                      <a:pt x="8078" y="16424"/>
                      <a:pt x="8078" y="16199"/>
                    </a:cubicBezTo>
                    <a:cubicBezTo>
                      <a:pt x="7902" y="16199"/>
                      <a:pt x="7375" y="16424"/>
                      <a:pt x="6146" y="16875"/>
                    </a:cubicBezTo>
                    <a:cubicBezTo>
                      <a:pt x="5619" y="17324"/>
                      <a:pt x="4917" y="17100"/>
                      <a:pt x="4390" y="17100"/>
                    </a:cubicBezTo>
                    <a:cubicBezTo>
                      <a:pt x="3863" y="16875"/>
                      <a:pt x="3687" y="16875"/>
                      <a:pt x="3336" y="17100"/>
                    </a:cubicBezTo>
                    <a:cubicBezTo>
                      <a:pt x="3336" y="17324"/>
                      <a:pt x="3336" y="17324"/>
                      <a:pt x="3336" y="17324"/>
                    </a:cubicBezTo>
                    <a:cubicBezTo>
                      <a:pt x="2458" y="18224"/>
                      <a:pt x="1229" y="20025"/>
                      <a:pt x="175" y="20250"/>
                    </a:cubicBezTo>
                    <a:cubicBezTo>
                      <a:pt x="0" y="20250"/>
                      <a:pt x="0" y="20250"/>
                      <a:pt x="0" y="20474"/>
                    </a:cubicBezTo>
                    <a:cubicBezTo>
                      <a:pt x="0" y="20474"/>
                      <a:pt x="0" y="20699"/>
                      <a:pt x="0" y="20699"/>
                    </a:cubicBezTo>
                    <a:cubicBezTo>
                      <a:pt x="351" y="20474"/>
                      <a:pt x="878" y="20474"/>
                      <a:pt x="1229" y="2047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36" name="AutoShape 36"/>
              <p:cNvSpPr>
                <a:spLocks/>
              </p:cNvSpPr>
              <p:nvPr/>
            </p:nvSpPr>
            <p:spPr bwMode="auto">
              <a:xfrm>
                <a:off x="4819818" y="2488107"/>
                <a:ext cx="230202" cy="157165"/>
              </a:xfrm>
              <a:custGeom>
                <a:avLst/>
                <a:gdLst>
                  <a:gd name="T0" fmla="*/ 10800 w 21600"/>
                  <a:gd name="T1" fmla="+- 0 10886 172"/>
                  <a:gd name="T2" fmla="*/ 10886 h 21428"/>
                  <a:gd name="T3" fmla="*/ 10800 w 21600"/>
                  <a:gd name="T4" fmla="+- 0 10886 172"/>
                  <a:gd name="T5" fmla="*/ 10886 h 21428"/>
                  <a:gd name="T6" fmla="*/ 10800 w 21600"/>
                  <a:gd name="T7" fmla="+- 0 10886 172"/>
                  <a:gd name="T8" fmla="*/ 10886 h 21428"/>
                  <a:gd name="T9" fmla="*/ 10800 w 21600"/>
                  <a:gd name="T10" fmla="+- 0 10886 172"/>
                  <a:gd name="T11" fmla="*/ 10886 h 21428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428">
                    <a:moveTo>
                      <a:pt x="359" y="16404"/>
                    </a:moveTo>
                    <a:cubicBezTo>
                      <a:pt x="359" y="16907"/>
                      <a:pt x="359" y="17409"/>
                      <a:pt x="0" y="18414"/>
                    </a:cubicBezTo>
                    <a:cubicBezTo>
                      <a:pt x="359" y="17911"/>
                      <a:pt x="719" y="18414"/>
                      <a:pt x="1079" y="18414"/>
                    </a:cubicBezTo>
                    <a:cubicBezTo>
                      <a:pt x="1799" y="18414"/>
                      <a:pt x="2519" y="18916"/>
                      <a:pt x="2879" y="18414"/>
                    </a:cubicBezTo>
                    <a:cubicBezTo>
                      <a:pt x="3239" y="17911"/>
                      <a:pt x="3959" y="17911"/>
                      <a:pt x="4679" y="17911"/>
                    </a:cubicBezTo>
                    <a:cubicBezTo>
                      <a:pt x="6479" y="17911"/>
                      <a:pt x="8280" y="18916"/>
                      <a:pt x="9720" y="20423"/>
                    </a:cubicBezTo>
                    <a:cubicBezTo>
                      <a:pt x="10439" y="21427"/>
                      <a:pt x="10800" y="21427"/>
                      <a:pt x="10800" y="21427"/>
                    </a:cubicBezTo>
                    <a:cubicBezTo>
                      <a:pt x="10800" y="21427"/>
                      <a:pt x="11160" y="21427"/>
                      <a:pt x="11160" y="19921"/>
                    </a:cubicBezTo>
                    <a:cubicBezTo>
                      <a:pt x="11520" y="16404"/>
                      <a:pt x="14760" y="15400"/>
                      <a:pt x="17640" y="15400"/>
                    </a:cubicBezTo>
                    <a:cubicBezTo>
                      <a:pt x="19080" y="15400"/>
                      <a:pt x="19799" y="14395"/>
                      <a:pt x="19799" y="14395"/>
                    </a:cubicBezTo>
                    <a:cubicBezTo>
                      <a:pt x="19799" y="14395"/>
                      <a:pt x="19799" y="14395"/>
                      <a:pt x="19440" y="14395"/>
                    </a:cubicBezTo>
                    <a:cubicBezTo>
                      <a:pt x="19440" y="13893"/>
                      <a:pt x="19080" y="13893"/>
                      <a:pt x="19080" y="13390"/>
                    </a:cubicBezTo>
                    <a:cubicBezTo>
                      <a:pt x="19080" y="12386"/>
                      <a:pt x="19799" y="11381"/>
                      <a:pt x="21600" y="9372"/>
                    </a:cubicBezTo>
                    <a:cubicBezTo>
                      <a:pt x="20879" y="9372"/>
                      <a:pt x="20519" y="9372"/>
                      <a:pt x="20159" y="8367"/>
                    </a:cubicBezTo>
                    <a:cubicBezTo>
                      <a:pt x="20159" y="8367"/>
                      <a:pt x="20159" y="8367"/>
                      <a:pt x="19799" y="8367"/>
                    </a:cubicBezTo>
                    <a:cubicBezTo>
                      <a:pt x="19799" y="8367"/>
                      <a:pt x="19080" y="8869"/>
                      <a:pt x="18720" y="9372"/>
                    </a:cubicBezTo>
                    <a:cubicBezTo>
                      <a:pt x="18359" y="9372"/>
                      <a:pt x="17640" y="9874"/>
                      <a:pt x="16560" y="10376"/>
                    </a:cubicBezTo>
                    <a:cubicBezTo>
                      <a:pt x="16560" y="10376"/>
                      <a:pt x="16560" y="10376"/>
                      <a:pt x="16200" y="10376"/>
                    </a:cubicBezTo>
                    <a:cubicBezTo>
                      <a:pt x="14040" y="10376"/>
                      <a:pt x="8640" y="3846"/>
                      <a:pt x="7200" y="832"/>
                    </a:cubicBezTo>
                    <a:cubicBezTo>
                      <a:pt x="6479" y="-172"/>
                      <a:pt x="5760" y="-172"/>
                      <a:pt x="5399" y="330"/>
                    </a:cubicBezTo>
                    <a:cubicBezTo>
                      <a:pt x="5399" y="832"/>
                      <a:pt x="5399" y="832"/>
                      <a:pt x="5760" y="1334"/>
                    </a:cubicBezTo>
                    <a:cubicBezTo>
                      <a:pt x="6479" y="3344"/>
                      <a:pt x="6120" y="4348"/>
                      <a:pt x="5760" y="5353"/>
                    </a:cubicBezTo>
                    <a:cubicBezTo>
                      <a:pt x="5760" y="5855"/>
                      <a:pt x="5399" y="6860"/>
                      <a:pt x="5399" y="7865"/>
                    </a:cubicBezTo>
                    <a:cubicBezTo>
                      <a:pt x="5399" y="9874"/>
                      <a:pt x="5039" y="10879"/>
                      <a:pt x="4679" y="11381"/>
                    </a:cubicBezTo>
                    <a:cubicBezTo>
                      <a:pt x="4320" y="11883"/>
                      <a:pt x="4320" y="12386"/>
                      <a:pt x="4320" y="12888"/>
                    </a:cubicBezTo>
                    <a:cubicBezTo>
                      <a:pt x="4320" y="13390"/>
                      <a:pt x="4320" y="13893"/>
                      <a:pt x="3959" y="14395"/>
                    </a:cubicBezTo>
                    <a:cubicBezTo>
                      <a:pt x="3600" y="15400"/>
                      <a:pt x="2519" y="15400"/>
                      <a:pt x="1439" y="15902"/>
                    </a:cubicBezTo>
                    <a:cubicBezTo>
                      <a:pt x="1079" y="15902"/>
                      <a:pt x="719" y="15902"/>
                      <a:pt x="359" y="15902"/>
                    </a:cubicBezTo>
                    <a:cubicBezTo>
                      <a:pt x="359" y="15902"/>
                      <a:pt x="359" y="15902"/>
                      <a:pt x="359" y="15902"/>
                    </a:cubicBezTo>
                    <a:cubicBezTo>
                      <a:pt x="359" y="15902"/>
                      <a:pt x="359" y="15902"/>
                      <a:pt x="359" y="1640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37" name="AutoShape 37"/>
              <p:cNvSpPr>
                <a:spLocks/>
              </p:cNvSpPr>
              <p:nvPr/>
            </p:nvSpPr>
            <p:spPr bwMode="auto">
              <a:xfrm>
                <a:off x="4476897" y="3029454"/>
                <a:ext cx="84143" cy="6191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727" y="1270"/>
                    </a:moveTo>
                    <a:cubicBezTo>
                      <a:pt x="12763" y="6352"/>
                      <a:pt x="9818" y="6352"/>
                      <a:pt x="6872" y="6352"/>
                    </a:cubicBezTo>
                    <a:cubicBezTo>
                      <a:pt x="5890" y="6352"/>
                      <a:pt x="3927" y="6352"/>
                      <a:pt x="1963" y="7623"/>
                    </a:cubicBezTo>
                    <a:cubicBezTo>
                      <a:pt x="981" y="7623"/>
                      <a:pt x="0" y="10164"/>
                      <a:pt x="0" y="13976"/>
                    </a:cubicBezTo>
                    <a:cubicBezTo>
                      <a:pt x="0" y="17788"/>
                      <a:pt x="981" y="21599"/>
                      <a:pt x="981" y="21599"/>
                    </a:cubicBezTo>
                    <a:cubicBezTo>
                      <a:pt x="1963" y="21599"/>
                      <a:pt x="2945" y="21599"/>
                      <a:pt x="2945" y="21599"/>
                    </a:cubicBezTo>
                    <a:cubicBezTo>
                      <a:pt x="3927" y="21599"/>
                      <a:pt x="3927" y="21599"/>
                      <a:pt x="4909" y="19058"/>
                    </a:cubicBezTo>
                    <a:cubicBezTo>
                      <a:pt x="5890" y="15247"/>
                      <a:pt x="8836" y="11435"/>
                      <a:pt x="12763" y="11435"/>
                    </a:cubicBezTo>
                    <a:cubicBezTo>
                      <a:pt x="14727" y="11435"/>
                      <a:pt x="15709" y="12705"/>
                      <a:pt x="16690" y="12705"/>
                    </a:cubicBezTo>
                    <a:cubicBezTo>
                      <a:pt x="17672" y="12705"/>
                      <a:pt x="18654" y="12705"/>
                      <a:pt x="19636" y="10164"/>
                    </a:cubicBezTo>
                    <a:cubicBezTo>
                      <a:pt x="20618" y="7623"/>
                      <a:pt x="21599" y="5082"/>
                      <a:pt x="21599" y="2541"/>
                    </a:cubicBezTo>
                    <a:cubicBezTo>
                      <a:pt x="21599" y="0"/>
                      <a:pt x="19636" y="0"/>
                      <a:pt x="17672" y="0"/>
                    </a:cubicBezTo>
                    <a:cubicBezTo>
                      <a:pt x="15709" y="0"/>
                      <a:pt x="14727" y="1270"/>
                      <a:pt x="14727" y="127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38" name="AutoShape 38"/>
              <p:cNvSpPr>
                <a:spLocks/>
              </p:cNvSpPr>
              <p:nvPr/>
            </p:nvSpPr>
            <p:spPr bwMode="auto">
              <a:xfrm>
                <a:off x="2006595" y="2046773"/>
                <a:ext cx="2554445" cy="160023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839" y="3525"/>
                    </a:moveTo>
                    <a:cubicBezTo>
                      <a:pt x="14839" y="3823"/>
                      <a:pt x="14839" y="3823"/>
                      <a:pt x="14839" y="3823"/>
                    </a:cubicBezTo>
                    <a:cubicBezTo>
                      <a:pt x="14775" y="3873"/>
                      <a:pt x="14775" y="3873"/>
                      <a:pt x="14775" y="3873"/>
                    </a:cubicBezTo>
                    <a:cubicBezTo>
                      <a:pt x="14775" y="3873"/>
                      <a:pt x="14743" y="3873"/>
                      <a:pt x="14743" y="3922"/>
                    </a:cubicBezTo>
                    <a:cubicBezTo>
                      <a:pt x="14743" y="3922"/>
                      <a:pt x="14743" y="3922"/>
                      <a:pt x="14775" y="3972"/>
                    </a:cubicBezTo>
                    <a:cubicBezTo>
                      <a:pt x="14807" y="4071"/>
                      <a:pt x="14839" y="4071"/>
                      <a:pt x="14839" y="4071"/>
                    </a:cubicBezTo>
                    <a:cubicBezTo>
                      <a:pt x="14872" y="4071"/>
                      <a:pt x="14872" y="4071"/>
                      <a:pt x="14904" y="4022"/>
                    </a:cubicBezTo>
                    <a:cubicBezTo>
                      <a:pt x="14936" y="4022"/>
                      <a:pt x="15000" y="3972"/>
                      <a:pt x="15097" y="3972"/>
                    </a:cubicBezTo>
                    <a:cubicBezTo>
                      <a:pt x="15194" y="3972"/>
                      <a:pt x="15290" y="4071"/>
                      <a:pt x="15354" y="4071"/>
                    </a:cubicBezTo>
                    <a:cubicBezTo>
                      <a:pt x="15354" y="4121"/>
                      <a:pt x="15387" y="4121"/>
                      <a:pt x="15387" y="4121"/>
                    </a:cubicBezTo>
                    <a:cubicBezTo>
                      <a:pt x="15419" y="3972"/>
                      <a:pt x="15548" y="3873"/>
                      <a:pt x="15644" y="3873"/>
                    </a:cubicBezTo>
                    <a:cubicBezTo>
                      <a:pt x="15709" y="3873"/>
                      <a:pt x="15805" y="3922"/>
                      <a:pt x="15837" y="4022"/>
                    </a:cubicBezTo>
                    <a:cubicBezTo>
                      <a:pt x="15870" y="4121"/>
                      <a:pt x="15966" y="4220"/>
                      <a:pt x="16030" y="4270"/>
                    </a:cubicBezTo>
                    <a:cubicBezTo>
                      <a:pt x="16191" y="4518"/>
                      <a:pt x="16352" y="4717"/>
                      <a:pt x="16320" y="4866"/>
                    </a:cubicBezTo>
                    <a:cubicBezTo>
                      <a:pt x="16320" y="4965"/>
                      <a:pt x="16288" y="5064"/>
                      <a:pt x="16095" y="5064"/>
                    </a:cubicBezTo>
                    <a:cubicBezTo>
                      <a:pt x="16030" y="5064"/>
                      <a:pt x="15966" y="5064"/>
                      <a:pt x="15870" y="5015"/>
                    </a:cubicBezTo>
                    <a:cubicBezTo>
                      <a:pt x="15805" y="4965"/>
                      <a:pt x="15741" y="5015"/>
                      <a:pt x="15644" y="5064"/>
                    </a:cubicBezTo>
                    <a:cubicBezTo>
                      <a:pt x="15580" y="5114"/>
                      <a:pt x="15483" y="5164"/>
                      <a:pt x="15419" y="5164"/>
                    </a:cubicBezTo>
                    <a:cubicBezTo>
                      <a:pt x="15322" y="5164"/>
                      <a:pt x="15161" y="5213"/>
                      <a:pt x="15033" y="5412"/>
                    </a:cubicBezTo>
                    <a:cubicBezTo>
                      <a:pt x="14968" y="5511"/>
                      <a:pt x="14968" y="5561"/>
                      <a:pt x="14936" y="5611"/>
                    </a:cubicBezTo>
                    <a:cubicBezTo>
                      <a:pt x="14872" y="5759"/>
                      <a:pt x="14839" y="5908"/>
                      <a:pt x="14646" y="5908"/>
                    </a:cubicBezTo>
                    <a:cubicBezTo>
                      <a:pt x="14614" y="5908"/>
                      <a:pt x="14582" y="5908"/>
                      <a:pt x="14550" y="5958"/>
                    </a:cubicBezTo>
                    <a:cubicBezTo>
                      <a:pt x="14421" y="5958"/>
                      <a:pt x="14324" y="5958"/>
                      <a:pt x="14163" y="6157"/>
                    </a:cubicBezTo>
                    <a:cubicBezTo>
                      <a:pt x="14035" y="6256"/>
                      <a:pt x="13906" y="6355"/>
                      <a:pt x="13777" y="6355"/>
                    </a:cubicBezTo>
                    <a:cubicBezTo>
                      <a:pt x="13648" y="6355"/>
                      <a:pt x="13520" y="6256"/>
                      <a:pt x="13487" y="6256"/>
                    </a:cubicBezTo>
                    <a:cubicBezTo>
                      <a:pt x="13487" y="6206"/>
                      <a:pt x="13423" y="6206"/>
                      <a:pt x="13391" y="6206"/>
                    </a:cubicBezTo>
                    <a:cubicBezTo>
                      <a:pt x="13326" y="6206"/>
                      <a:pt x="13262" y="6256"/>
                      <a:pt x="13230" y="6355"/>
                    </a:cubicBezTo>
                    <a:cubicBezTo>
                      <a:pt x="13198" y="6405"/>
                      <a:pt x="13230" y="6455"/>
                      <a:pt x="13262" y="6554"/>
                    </a:cubicBezTo>
                    <a:cubicBezTo>
                      <a:pt x="13294" y="6653"/>
                      <a:pt x="13359" y="6802"/>
                      <a:pt x="13326" y="6951"/>
                    </a:cubicBezTo>
                    <a:cubicBezTo>
                      <a:pt x="13326" y="7150"/>
                      <a:pt x="13230" y="7249"/>
                      <a:pt x="13133" y="7299"/>
                    </a:cubicBezTo>
                    <a:cubicBezTo>
                      <a:pt x="13037" y="7348"/>
                      <a:pt x="12940" y="7398"/>
                      <a:pt x="12876" y="7547"/>
                    </a:cubicBezTo>
                    <a:cubicBezTo>
                      <a:pt x="12683" y="7895"/>
                      <a:pt x="12329" y="8044"/>
                      <a:pt x="12168" y="7994"/>
                    </a:cubicBezTo>
                    <a:cubicBezTo>
                      <a:pt x="12135" y="7994"/>
                      <a:pt x="12103" y="7994"/>
                      <a:pt x="12071" y="7994"/>
                    </a:cubicBezTo>
                    <a:cubicBezTo>
                      <a:pt x="12007" y="7944"/>
                      <a:pt x="11878" y="7944"/>
                      <a:pt x="11749" y="7944"/>
                    </a:cubicBezTo>
                    <a:cubicBezTo>
                      <a:pt x="11588" y="7944"/>
                      <a:pt x="11492" y="7944"/>
                      <a:pt x="11395" y="8044"/>
                    </a:cubicBezTo>
                    <a:cubicBezTo>
                      <a:pt x="11266" y="8143"/>
                      <a:pt x="11138" y="8242"/>
                      <a:pt x="11041" y="8342"/>
                    </a:cubicBezTo>
                    <a:cubicBezTo>
                      <a:pt x="11041" y="8342"/>
                      <a:pt x="11009" y="8391"/>
                      <a:pt x="10977" y="8391"/>
                    </a:cubicBezTo>
                    <a:cubicBezTo>
                      <a:pt x="10977" y="8441"/>
                      <a:pt x="10944" y="8441"/>
                      <a:pt x="10912" y="8441"/>
                    </a:cubicBezTo>
                    <a:cubicBezTo>
                      <a:pt x="10912" y="8441"/>
                      <a:pt x="10912" y="8491"/>
                      <a:pt x="10912" y="8491"/>
                    </a:cubicBezTo>
                    <a:cubicBezTo>
                      <a:pt x="10880" y="8491"/>
                      <a:pt x="10880" y="8491"/>
                      <a:pt x="10880" y="8491"/>
                    </a:cubicBezTo>
                    <a:cubicBezTo>
                      <a:pt x="10848" y="8540"/>
                      <a:pt x="10848" y="8540"/>
                      <a:pt x="10816" y="8540"/>
                    </a:cubicBezTo>
                    <a:cubicBezTo>
                      <a:pt x="10816" y="8540"/>
                      <a:pt x="10816" y="8540"/>
                      <a:pt x="10783" y="8540"/>
                    </a:cubicBezTo>
                    <a:cubicBezTo>
                      <a:pt x="10783" y="8540"/>
                      <a:pt x="10751" y="8540"/>
                      <a:pt x="10751" y="8540"/>
                    </a:cubicBezTo>
                    <a:cubicBezTo>
                      <a:pt x="10751" y="8540"/>
                      <a:pt x="10751" y="8540"/>
                      <a:pt x="10751" y="8540"/>
                    </a:cubicBezTo>
                    <a:cubicBezTo>
                      <a:pt x="10719" y="8540"/>
                      <a:pt x="10719" y="8540"/>
                      <a:pt x="10719" y="8540"/>
                    </a:cubicBezTo>
                    <a:cubicBezTo>
                      <a:pt x="10655" y="8540"/>
                      <a:pt x="10590" y="8491"/>
                      <a:pt x="10558" y="8391"/>
                    </a:cubicBezTo>
                    <a:cubicBezTo>
                      <a:pt x="10526" y="8342"/>
                      <a:pt x="10526" y="8342"/>
                      <a:pt x="10461" y="8342"/>
                    </a:cubicBezTo>
                    <a:cubicBezTo>
                      <a:pt x="10268" y="8391"/>
                      <a:pt x="10172" y="8292"/>
                      <a:pt x="10043" y="8193"/>
                    </a:cubicBezTo>
                    <a:cubicBezTo>
                      <a:pt x="10011" y="8143"/>
                      <a:pt x="9979" y="8143"/>
                      <a:pt x="9946" y="8143"/>
                    </a:cubicBezTo>
                    <a:cubicBezTo>
                      <a:pt x="9850" y="8143"/>
                      <a:pt x="9785" y="8193"/>
                      <a:pt x="9625" y="8044"/>
                    </a:cubicBezTo>
                    <a:cubicBezTo>
                      <a:pt x="9496" y="7895"/>
                      <a:pt x="9303" y="7845"/>
                      <a:pt x="9142" y="7845"/>
                    </a:cubicBezTo>
                    <a:cubicBezTo>
                      <a:pt x="9109" y="7845"/>
                      <a:pt x="9045" y="7845"/>
                      <a:pt x="9013" y="7845"/>
                    </a:cubicBezTo>
                    <a:cubicBezTo>
                      <a:pt x="8949" y="7795"/>
                      <a:pt x="8755" y="7795"/>
                      <a:pt x="8594" y="7795"/>
                    </a:cubicBezTo>
                    <a:cubicBezTo>
                      <a:pt x="8433" y="7795"/>
                      <a:pt x="8240" y="7795"/>
                      <a:pt x="8144" y="7795"/>
                    </a:cubicBezTo>
                    <a:cubicBezTo>
                      <a:pt x="8079" y="7795"/>
                      <a:pt x="8015" y="7795"/>
                      <a:pt x="7918" y="7795"/>
                    </a:cubicBezTo>
                    <a:cubicBezTo>
                      <a:pt x="7886" y="7795"/>
                      <a:pt x="7854" y="7795"/>
                      <a:pt x="7822" y="7795"/>
                    </a:cubicBezTo>
                    <a:cubicBezTo>
                      <a:pt x="7822" y="7795"/>
                      <a:pt x="7822" y="7795"/>
                      <a:pt x="7822" y="7795"/>
                    </a:cubicBezTo>
                    <a:cubicBezTo>
                      <a:pt x="7822" y="7795"/>
                      <a:pt x="7822" y="7795"/>
                      <a:pt x="7822" y="7795"/>
                    </a:cubicBezTo>
                    <a:cubicBezTo>
                      <a:pt x="7822" y="7795"/>
                      <a:pt x="7790" y="7795"/>
                      <a:pt x="7790" y="7795"/>
                    </a:cubicBezTo>
                    <a:cubicBezTo>
                      <a:pt x="7790" y="7795"/>
                      <a:pt x="7790" y="7795"/>
                      <a:pt x="7790" y="7795"/>
                    </a:cubicBezTo>
                    <a:cubicBezTo>
                      <a:pt x="7790" y="7795"/>
                      <a:pt x="7790" y="7795"/>
                      <a:pt x="7757" y="7795"/>
                    </a:cubicBezTo>
                    <a:cubicBezTo>
                      <a:pt x="7757" y="7795"/>
                      <a:pt x="7757" y="7795"/>
                      <a:pt x="7757" y="7795"/>
                    </a:cubicBezTo>
                    <a:cubicBezTo>
                      <a:pt x="7757" y="7795"/>
                      <a:pt x="7757" y="7795"/>
                      <a:pt x="7757" y="7795"/>
                    </a:cubicBezTo>
                    <a:cubicBezTo>
                      <a:pt x="7725" y="7795"/>
                      <a:pt x="7725" y="7795"/>
                      <a:pt x="7725" y="7795"/>
                    </a:cubicBezTo>
                    <a:cubicBezTo>
                      <a:pt x="7725" y="7795"/>
                      <a:pt x="7725" y="7795"/>
                      <a:pt x="7725" y="7795"/>
                    </a:cubicBezTo>
                    <a:cubicBezTo>
                      <a:pt x="7693" y="7795"/>
                      <a:pt x="7693" y="7795"/>
                      <a:pt x="7693" y="7795"/>
                    </a:cubicBezTo>
                    <a:cubicBezTo>
                      <a:pt x="7693" y="7746"/>
                      <a:pt x="7693" y="7746"/>
                      <a:pt x="7693" y="7746"/>
                    </a:cubicBezTo>
                    <a:cubicBezTo>
                      <a:pt x="7693" y="7746"/>
                      <a:pt x="7661" y="7746"/>
                      <a:pt x="7661" y="7746"/>
                    </a:cubicBezTo>
                    <a:cubicBezTo>
                      <a:pt x="7661" y="7746"/>
                      <a:pt x="7661" y="7746"/>
                      <a:pt x="7661" y="7746"/>
                    </a:cubicBezTo>
                    <a:cubicBezTo>
                      <a:pt x="7661" y="7746"/>
                      <a:pt x="7661" y="7746"/>
                      <a:pt x="7629" y="7696"/>
                    </a:cubicBezTo>
                    <a:cubicBezTo>
                      <a:pt x="7629" y="7696"/>
                      <a:pt x="7629" y="7696"/>
                      <a:pt x="7629" y="7696"/>
                    </a:cubicBezTo>
                    <a:cubicBezTo>
                      <a:pt x="7629" y="7696"/>
                      <a:pt x="7629" y="7646"/>
                      <a:pt x="7629" y="7646"/>
                    </a:cubicBezTo>
                    <a:cubicBezTo>
                      <a:pt x="7629" y="7597"/>
                      <a:pt x="7597" y="7547"/>
                      <a:pt x="7564" y="7497"/>
                    </a:cubicBezTo>
                    <a:cubicBezTo>
                      <a:pt x="7500" y="7398"/>
                      <a:pt x="7436" y="7299"/>
                      <a:pt x="7403" y="7051"/>
                    </a:cubicBezTo>
                    <a:cubicBezTo>
                      <a:pt x="7371" y="6753"/>
                      <a:pt x="7275" y="6703"/>
                      <a:pt x="7178" y="6653"/>
                    </a:cubicBezTo>
                    <a:cubicBezTo>
                      <a:pt x="7114" y="6653"/>
                      <a:pt x="7049" y="6554"/>
                      <a:pt x="7017" y="6504"/>
                    </a:cubicBezTo>
                    <a:cubicBezTo>
                      <a:pt x="6985" y="6455"/>
                      <a:pt x="6985" y="6455"/>
                      <a:pt x="6953" y="6405"/>
                    </a:cubicBezTo>
                    <a:cubicBezTo>
                      <a:pt x="6921" y="6405"/>
                      <a:pt x="6888" y="6355"/>
                      <a:pt x="6856" y="6306"/>
                    </a:cubicBezTo>
                    <a:cubicBezTo>
                      <a:pt x="6824" y="6256"/>
                      <a:pt x="6760" y="6157"/>
                      <a:pt x="6695" y="6157"/>
                    </a:cubicBezTo>
                    <a:cubicBezTo>
                      <a:pt x="6663" y="6157"/>
                      <a:pt x="6663" y="6157"/>
                      <a:pt x="6631" y="6157"/>
                    </a:cubicBezTo>
                    <a:cubicBezTo>
                      <a:pt x="6438" y="6157"/>
                      <a:pt x="5923" y="6057"/>
                      <a:pt x="5826" y="5809"/>
                    </a:cubicBezTo>
                    <a:cubicBezTo>
                      <a:pt x="5762" y="5660"/>
                      <a:pt x="5794" y="5511"/>
                      <a:pt x="5858" y="5462"/>
                    </a:cubicBezTo>
                    <a:cubicBezTo>
                      <a:pt x="5858" y="5412"/>
                      <a:pt x="5890" y="5362"/>
                      <a:pt x="5890" y="5313"/>
                    </a:cubicBezTo>
                    <a:cubicBezTo>
                      <a:pt x="5890" y="5213"/>
                      <a:pt x="5890" y="5114"/>
                      <a:pt x="5923" y="5015"/>
                    </a:cubicBezTo>
                    <a:cubicBezTo>
                      <a:pt x="5923" y="4965"/>
                      <a:pt x="5955" y="4866"/>
                      <a:pt x="5923" y="4816"/>
                    </a:cubicBezTo>
                    <a:cubicBezTo>
                      <a:pt x="5858" y="4766"/>
                      <a:pt x="5729" y="4518"/>
                      <a:pt x="5729" y="4320"/>
                    </a:cubicBezTo>
                    <a:cubicBezTo>
                      <a:pt x="5697" y="4220"/>
                      <a:pt x="5569" y="4022"/>
                      <a:pt x="5472" y="4022"/>
                    </a:cubicBezTo>
                    <a:cubicBezTo>
                      <a:pt x="5311" y="4022"/>
                      <a:pt x="5214" y="3873"/>
                      <a:pt x="5118" y="3724"/>
                    </a:cubicBezTo>
                    <a:cubicBezTo>
                      <a:pt x="5086" y="3674"/>
                      <a:pt x="5053" y="3674"/>
                      <a:pt x="5021" y="3674"/>
                    </a:cubicBezTo>
                    <a:cubicBezTo>
                      <a:pt x="5021" y="3624"/>
                      <a:pt x="5021" y="3624"/>
                      <a:pt x="4989" y="3624"/>
                    </a:cubicBezTo>
                    <a:cubicBezTo>
                      <a:pt x="4989" y="3624"/>
                      <a:pt x="4989" y="3624"/>
                      <a:pt x="4989" y="3624"/>
                    </a:cubicBezTo>
                    <a:cubicBezTo>
                      <a:pt x="4989" y="3624"/>
                      <a:pt x="4989" y="3575"/>
                      <a:pt x="4957" y="3575"/>
                    </a:cubicBezTo>
                    <a:cubicBezTo>
                      <a:pt x="4957" y="3575"/>
                      <a:pt x="4957" y="3575"/>
                      <a:pt x="4957" y="3575"/>
                    </a:cubicBezTo>
                    <a:cubicBezTo>
                      <a:pt x="4957" y="3575"/>
                      <a:pt x="4957" y="3575"/>
                      <a:pt x="4925" y="3525"/>
                    </a:cubicBezTo>
                    <a:cubicBezTo>
                      <a:pt x="4925" y="3525"/>
                      <a:pt x="4925" y="3525"/>
                      <a:pt x="4925" y="3525"/>
                    </a:cubicBezTo>
                    <a:cubicBezTo>
                      <a:pt x="4925" y="3525"/>
                      <a:pt x="4925" y="3525"/>
                      <a:pt x="4892" y="3475"/>
                    </a:cubicBezTo>
                    <a:cubicBezTo>
                      <a:pt x="4892" y="3475"/>
                      <a:pt x="4892" y="3475"/>
                      <a:pt x="4892" y="3475"/>
                    </a:cubicBezTo>
                    <a:cubicBezTo>
                      <a:pt x="4892" y="3475"/>
                      <a:pt x="4892" y="3426"/>
                      <a:pt x="4892" y="3426"/>
                    </a:cubicBezTo>
                    <a:cubicBezTo>
                      <a:pt x="4892" y="3426"/>
                      <a:pt x="4860" y="3426"/>
                      <a:pt x="4860" y="3426"/>
                    </a:cubicBezTo>
                    <a:cubicBezTo>
                      <a:pt x="4860" y="3376"/>
                      <a:pt x="4860" y="3376"/>
                      <a:pt x="4860" y="3376"/>
                    </a:cubicBezTo>
                    <a:cubicBezTo>
                      <a:pt x="4860" y="3326"/>
                      <a:pt x="4860" y="3326"/>
                      <a:pt x="4860" y="3326"/>
                    </a:cubicBezTo>
                    <a:cubicBezTo>
                      <a:pt x="4860" y="3326"/>
                      <a:pt x="4828" y="3277"/>
                      <a:pt x="4828" y="3277"/>
                    </a:cubicBezTo>
                    <a:cubicBezTo>
                      <a:pt x="4828" y="3277"/>
                      <a:pt x="4828" y="3227"/>
                      <a:pt x="4828" y="3227"/>
                    </a:cubicBezTo>
                    <a:cubicBezTo>
                      <a:pt x="4828" y="3227"/>
                      <a:pt x="4828" y="3177"/>
                      <a:pt x="4828" y="3177"/>
                    </a:cubicBezTo>
                    <a:cubicBezTo>
                      <a:pt x="4828" y="3177"/>
                      <a:pt x="4828" y="3177"/>
                      <a:pt x="4828" y="3177"/>
                    </a:cubicBezTo>
                    <a:cubicBezTo>
                      <a:pt x="4796" y="3177"/>
                      <a:pt x="4796" y="3177"/>
                      <a:pt x="4796" y="3177"/>
                    </a:cubicBezTo>
                    <a:cubicBezTo>
                      <a:pt x="4796" y="3177"/>
                      <a:pt x="4796" y="3177"/>
                      <a:pt x="4796" y="3177"/>
                    </a:cubicBezTo>
                    <a:cubicBezTo>
                      <a:pt x="4764" y="3128"/>
                      <a:pt x="4764" y="3128"/>
                      <a:pt x="4732" y="3128"/>
                    </a:cubicBezTo>
                    <a:cubicBezTo>
                      <a:pt x="4732" y="3128"/>
                      <a:pt x="4732" y="3128"/>
                      <a:pt x="4732" y="3128"/>
                    </a:cubicBezTo>
                    <a:cubicBezTo>
                      <a:pt x="4699" y="3128"/>
                      <a:pt x="4699" y="3128"/>
                      <a:pt x="4667" y="3128"/>
                    </a:cubicBezTo>
                    <a:cubicBezTo>
                      <a:pt x="4667" y="3128"/>
                      <a:pt x="4667" y="3128"/>
                      <a:pt x="4667" y="3128"/>
                    </a:cubicBezTo>
                    <a:cubicBezTo>
                      <a:pt x="4635" y="3128"/>
                      <a:pt x="4635" y="3177"/>
                      <a:pt x="4635" y="3177"/>
                    </a:cubicBezTo>
                    <a:cubicBezTo>
                      <a:pt x="4603" y="3227"/>
                      <a:pt x="4571" y="3277"/>
                      <a:pt x="4571" y="3326"/>
                    </a:cubicBezTo>
                    <a:cubicBezTo>
                      <a:pt x="4571" y="3525"/>
                      <a:pt x="4506" y="3724"/>
                      <a:pt x="4345" y="3724"/>
                    </a:cubicBezTo>
                    <a:cubicBezTo>
                      <a:pt x="4281" y="3724"/>
                      <a:pt x="4184" y="3823"/>
                      <a:pt x="4184" y="4071"/>
                    </a:cubicBezTo>
                    <a:cubicBezTo>
                      <a:pt x="4184" y="4171"/>
                      <a:pt x="4216" y="4220"/>
                      <a:pt x="4216" y="4270"/>
                    </a:cubicBezTo>
                    <a:cubicBezTo>
                      <a:pt x="4249" y="4369"/>
                      <a:pt x="4281" y="4419"/>
                      <a:pt x="4216" y="4568"/>
                    </a:cubicBezTo>
                    <a:cubicBezTo>
                      <a:pt x="4152" y="4667"/>
                      <a:pt x="3991" y="4816"/>
                      <a:pt x="3862" y="4816"/>
                    </a:cubicBezTo>
                    <a:cubicBezTo>
                      <a:pt x="3862" y="4816"/>
                      <a:pt x="3830" y="4816"/>
                      <a:pt x="3798" y="4766"/>
                    </a:cubicBezTo>
                    <a:cubicBezTo>
                      <a:pt x="3766" y="4766"/>
                      <a:pt x="3701" y="4766"/>
                      <a:pt x="3637" y="4766"/>
                    </a:cubicBezTo>
                    <a:cubicBezTo>
                      <a:pt x="3573" y="4766"/>
                      <a:pt x="3540" y="4766"/>
                      <a:pt x="3476" y="4717"/>
                    </a:cubicBezTo>
                    <a:cubicBezTo>
                      <a:pt x="3444" y="4717"/>
                      <a:pt x="3380" y="4667"/>
                      <a:pt x="3347" y="4667"/>
                    </a:cubicBezTo>
                    <a:cubicBezTo>
                      <a:pt x="3347" y="4667"/>
                      <a:pt x="3315" y="4617"/>
                      <a:pt x="3315" y="4617"/>
                    </a:cubicBezTo>
                    <a:cubicBezTo>
                      <a:pt x="3315" y="4617"/>
                      <a:pt x="3315" y="4667"/>
                      <a:pt x="3315" y="4667"/>
                    </a:cubicBezTo>
                    <a:cubicBezTo>
                      <a:pt x="3283" y="4766"/>
                      <a:pt x="3251" y="4915"/>
                      <a:pt x="3219" y="5114"/>
                    </a:cubicBezTo>
                    <a:cubicBezTo>
                      <a:pt x="3154" y="5263"/>
                      <a:pt x="3090" y="5561"/>
                      <a:pt x="3090" y="5660"/>
                    </a:cubicBezTo>
                    <a:cubicBezTo>
                      <a:pt x="3122" y="5759"/>
                      <a:pt x="3186" y="5859"/>
                      <a:pt x="3154" y="5958"/>
                    </a:cubicBezTo>
                    <a:cubicBezTo>
                      <a:pt x="3154" y="6008"/>
                      <a:pt x="3122" y="6057"/>
                      <a:pt x="3025" y="6057"/>
                    </a:cubicBezTo>
                    <a:cubicBezTo>
                      <a:pt x="2864" y="6057"/>
                      <a:pt x="2768" y="6057"/>
                      <a:pt x="2736" y="5958"/>
                    </a:cubicBezTo>
                    <a:cubicBezTo>
                      <a:pt x="2704" y="5958"/>
                      <a:pt x="2671" y="6008"/>
                      <a:pt x="2639" y="6008"/>
                    </a:cubicBezTo>
                    <a:cubicBezTo>
                      <a:pt x="2575" y="6057"/>
                      <a:pt x="2510" y="6107"/>
                      <a:pt x="2446" y="6107"/>
                    </a:cubicBezTo>
                    <a:cubicBezTo>
                      <a:pt x="2414" y="6107"/>
                      <a:pt x="2317" y="6107"/>
                      <a:pt x="2285" y="6157"/>
                    </a:cubicBezTo>
                    <a:cubicBezTo>
                      <a:pt x="2349" y="6256"/>
                      <a:pt x="2349" y="6455"/>
                      <a:pt x="2349" y="6703"/>
                    </a:cubicBezTo>
                    <a:cubicBezTo>
                      <a:pt x="2349" y="6703"/>
                      <a:pt x="2414" y="6802"/>
                      <a:pt x="2414" y="6902"/>
                    </a:cubicBezTo>
                    <a:cubicBezTo>
                      <a:pt x="2478" y="7100"/>
                      <a:pt x="2543" y="7249"/>
                      <a:pt x="2510" y="7348"/>
                    </a:cubicBezTo>
                    <a:cubicBezTo>
                      <a:pt x="2478" y="7398"/>
                      <a:pt x="2446" y="7448"/>
                      <a:pt x="2414" y="7547"/>
                    </a:cubicBezTo>
                    <a:cubicBezTo>
                      <a:pt x="2349" y="7597"/>
                      <a:pt x="2317" y="7696"/>
                      <a:pt x="2317" y="7746"/>
                    </a:cubicBezTo>
                    <a:cubicBezTo>
                      <a:pt x="2317" y="7795"/>
                      <a:pt x="2317" y="7795"/>
                      <a:pt x="2317" y="7845"/>
                    </a:cubicBezTo>
                    <a:cubicBezTo>
                      <a:pt x="2317" y="7895"/>
                      <a:pt x="2317" y="7895"/>
                      <a:pt x="2317" y="7895"/>
                    </a:cubicBezTo>
                    <a:cubicBezTo>
                      <a:pt x="2317" y="7895"/>
                      <a:pt x="2317" y="7895"/>
                      <a:pt x="2317" y="7895"/>
                    </a:cubicBezTo>
                    <a:cubicBezTo>
                      <a:pt x="2317" y="7944"/>
                      <a:pt x="2317" y="7944"/>
                      <a:pt x="2317" y="7944"/>
                    </a:cubicBezTo>
                    <a:cubicBezTo>
                      <a:pt x="2317" y="7944"/>
                      <a:pt x="2317" y="7944"/>
                      <a:pt x="2317" y="7944"/>
                    </a:cubicBezTo>
                    <a:cubicBezTo>
                      <a:pt x="2317" y="8143"/>
                      <a:pt x="2317" y="8143"/>
                      <a:pt x="2317" y="8143"/>
                    </a:cubicBezTo>
                    <a:cubicBezTo>
                      <a:pt x="2285" y="8143"/>
                      <a:pt x="2285" y="8143"/>
                      <a:pt x="2285" y="8143"/>
                    </a:cubicBezTo>
                    <a:cubicBezTo>
                      <a:pt x="2285" y="8143"/>
                      <a:pt x="2253" y="8143"/>
                      <a:pt x="2253" y="8193"/>
                    </a:cubicBezTo>
                    <a:cubicBezTo>
                      <a:pt x="2253" y="8193"/>
                      <a:pt x="2253" y="8193"/>
                      <a:pt x="2253" y="8193"/>
                    </a:cubicBezTo>
                    <a:cubicBezTo>
                      <a:pt x="2253" y="8193"/>
                      <a:pt x="2253" y="8193"/>
                      <a:pt x="2253" y="8193"/>
                    </a:cubicBezTo>
                    <a:cubicBezTo>
                      <a:pt x="2221" y="8193"/>
                      <a:pt x="2221" y="8193"/>
                      <a:pt x="2221" y="8193"/>
                    </a:cubicBezTo>
                    <a:cubicBezTo>
                      <a:pt x="2156" y="8242"/>
                      <a:pt x="2028" y="8342"/>
                      <a:pt x="1931" y="8391"/>
                    </a:cubicBezTo>
                    <a:cubicBezTo>
                      <a:pt x="1899" y="8441"/>
                      <a:pt x="1867" y="8491"/>
                      <a:pt x="1802" y="8491"/>
                    </a:cubicBezTo>
                    <a:cubicBezTo>
                      <a:pt x="1738" y="8540"/>
                      <a:pt x="1706" y="8540"/>
                      <a:pt x="1673" y="8639"/>
                    </a:cubicBezTo>
                    <a:cubicBezTo>
                      <a:pt x="1673" y="8689"/>
                      <a:pt x="1641" y="8739"/>
                      <a:pt x="1577" y="8838"/>
                    </a:cubicBezTo>
                    <a:cubicBezTo>
                      <a:pt x="1577" y="8838"/>
                      <a:pt x="1577" y="8838"/>
                      <a:pt x="1577" y="8838"/>
                    </a:cubicBezTo>
                    <a:cubicBezTo>
                      <a:pt x="1577" y="8838"/>
                      <a:pt x="1545" y="8838"/>
                      <a:pt x="1545" y="8838"/>
                    </a:cubicBezTo>
                    <a:cubicBezTo>
                      <a:pt x="1545" y="8838"/>
                      <a:pt x="1545" y="8838"/>
                      <a:pt x="1545" y="8888"/>
                    </a:cubicBezTo>
                    <a:cubicBezTo>
                      <a:pt x="1512" y="8888"/>
                      <a:pt x="1512" y="8888"/>
                      <a:pt x="1512" y="8888"/>
                    </a:cubicBezTo>
                    <a:cubicBezTo>
                      <a:pt x="1512" y="8888"/>
                      <a:pt x="1480" y="8888"/>
                      <a:pt x="1480" y="8888"/>
                    </a:cubicBezTo>
                    <a:cubicBezTo>
                      <a:pt x="1480" y="8888"/>
                      <a:pt x="1480" y="8888"/>
                      <a:pt x="1448" y="8937"/>
                    </a:cubicBezTo>
                    <a:cubicBezTo>
                      <a:pt x="1448" y="8937"/>
                      <a:pt x="1448" y="8937"/>
                      <a:pt x="1416" y="8937"/>
                    </a:cubicBezTo>
                    <a:cubicBezTo>
                      <a:pt x="1416" y="8937"/>
                      <a:pt x="1416" y="8937"/>
                      <a:pt x="1384" y="8937"/>
                    </a:cubicBezTo>
                    <a:cubicBezTo>
                      <a:pt x="1384" y="8937"/>
                      <a:pt x="1384" y="8937"/>
                      <a:pt x="1384" y="8937"/>
                    </a:cubicBezTo>
                    <a:cubicBezTo>
                      <a:pt x="1352" y="8937"/>
                      <a:pt x="1352" y="8937"/>
                      <a:pt x="1319" y="8937"/>
                    </a:cubicBezTo>
                    <a:cubicBezTo>
                      <a:pt x="1287" y="8937"/>
                      <a:pt x="1287" y="8937"/>
                      <a:pt x="1287" y="8937"/>
                    </a:cubicBezTo>
                    <a:cubicBezTo>
                      <a:pt x="1255" y="8888"/>
                      <a:pt x="1223" y="8888"/>
                      <a:pt x="1191" y="8888"/>
                    </a:cubicBezTo>
                    <a:cubicBezTo>
                      <a:pt x="1158" y="8888"/>
                      <a:pt x="1126" y="8888"/>
                      <a:pt x="1062" y="9037"/>
                    </a:cubicBezTo>
                    <a:cubicBezTo>
                      <a:pt x="965" y="9186"/>
                      <a:pt x="933" y="9186"/>
                      <a:pt x="869" y="9235"/>
                    </a:cubicBezTo>
                    <a:cubicBezTo>
                      <a:pt x="869" y="9235"/>
                      <a:pt x="836" y="9235"/>
                      <a:pt x="836" y="9285"/>
                    </a:cubicBezTo>
                    <a:cubicBezTo>
                      <a:pt x="804" y="9285"/>
                      <a:pt x="772" y="9335"/>
                      <a:pt x="740" y="9335"/>
                    </a:cubicBezTo>
                    <a:cubicBezTo>
                      <a:pt x="676" y="9335"/>
                      <a:pt x="611" y="9285"/>
                      <a:pt x="579" y="9235"/>
                    </a:cubicBezTo>
                    <a:cubicBezTo>
                      <a:pt x="579" y="9186"/>
                      <a:pt x="547" y="9186"/>
                      <a:pt x="547" y="9186"/>
                    </a:cubicBezTo>
                    <a:cubicBezTo>
                      <a:pt x="515" y="9186"/>
                      <a:pt x="482" y="9186"/>
                      <a:pt x="482" y="9235"/>
                    </a:cubicBezTo>
                    <a:cubicBezTo>
                      <a:pt x="418" y="9235"/>
                      <a:pt x="386" y="9285"/>
                      <a:pt x="354" y="9285"/>
                    </a:cubicBezTo>
                    <a:cubicBezTo>
                      <a:pt x="321" y="9285"/>
                      <a:pt x="289" y="9335"/>
                      <a:pt x="289" y="9335"/>
                    </a:cubicBezTo>
                    <a:cubicBezTo>
                      <a:pt x="257" y="9384"/>
                      <a:pt x="225" y="9484"/>
                      <a:pt x="160" y="9484"/>
                    </a:cubicBezTo>
                    <a:cubicBezTo>
                      <a:pt x="128" y="9484"/>
                      <a:pt x="96" y="9484"/>
                      <a:pt x="96" y="9533"/>
                    </a:cubicBezTo>
                    <a:cubicBezTo>
                      <a:pt x="64" y="9533"/>
                      <a:pt x="64" y="9533"/>
                      <a:pt x="32" y="9533"/>
                    </a:cubicBezTo>
                    <a:cubicBezTo>
                      <a:pt x="32" y="9533"/>
                      <a:pt x="32" y="9533"/>
                      <a:pt x="32" y="9533"/>
                    </a:cubicBezTo>
                    <a:cubicBezTo>
                      <a:pt x="32" y="9583"/>
                      <a:pt x="32" y="9633"/>
                      <a:pt x="32" y="9682"/>
                    </a:cubicBezTo>
                    <a:cubicBezTo>
                      <a:pt x="32" y="9682"/>
                      <a:pt x="32" y="9682"/>
                      <a:pt x="32" y="9732"/>
                    </a:cubicBezTo>
                    <a:cubicBezTo>
                      <a:pt x="32" y="9732"/>
                      <a:pt x="0" y="9782"/>
                      <a:pt x="0" y="9831"/>
                    </a:cubicBezTo>
                    <a:cubicBezTo>
                      <a:pt x="0" y="9831"/>
                      <a:pt x="0" y="9831"/>
                      <a:pt x="0" y="9831"/>
                    </a:cubicBezTo>
                    <a:cubicBezTo>
                      <a:pt x="32" y="10228"/>
                      <a:pt x="32" y="10228"/>
                      <a:pt x="32" y="10228"/>
                    </a:cubicBezTo>
                    <a:cubicBezTo>
                      <a:pt x="160" y="10278"/>
                      <a:pt x="321" y="10427"/>
                      <a:pt x="386" y="10576"/>
                    </a:cubicBezTo>
                    <a:cubicBezTo>
                      <a:pt x="386" y="10576"/>
                      <a:pt x="386" y="10626"/>
                      <a:pt x="386" y="10626"/>
                    </a:cubicBezTo>
                    <a:cubicBezTo>
                      <a:pt x="418" y="10675"/>
                      <a:pt x="418" y="10675"/>
                      <a:pt x="418" y="10725"/>
                    </a:cubicBezTo>
                    <a:cubicBezTo>
                      <a:pt x="418" y="10725"/>
                      <a:pt x="418" y="10725"/>
                      <a:pt x="418" y="10725"/>
                    </a:cubicBezTo>
                    <a:cubicBezTo>
                      <a:pt x="418" y="10725"/>
                      <a:pt x="418" y="10775"/>
                      <a:pt x="418" y="10775"/>
                    </a:cubicBezTo>
                    <a:cubicBezTo>
                      <a:pt x="418" y="10973"/>
                      <a:pt x="450" y="11222"/>
                      <a:pt x="450" y="11321"/>
                    </a:cubicBezTo>
                    <a:cubicBezTo>
                      <a:pt x="482" y="11371"/>
                      <a:pt x="482" y="11371"/>
                      <a:pt x="482" y="11371"/>
                    </a:cubicBezTo>
                    <a:cubicBezTo>
                      <a:pt x="482" y="11371"/>
                      <a:pt x="482" y="11371"/>
                      <a:pt x="482" y="11371"/>
                    </a:cubicBezTo>
                    <a:cubicBezTo>
                      <a:pt x="515" y="11420"/>
                      <a:pt x="547" y="11470"/>
                      <a:pt x="579" y="11519"/>
                    </a:cubicBezTo>
                    <a:cubicBezTo>
                      <a:pt x="740" y="11668"/>
                      <a:pt x="804" y="11718"/>
                      <a:pt x="804" y="11817"/>
                    </a:cubicBezTo>
                    <a:cubicBezTo>
                      <a:pt x="804" y="11867"/>
                      <a:pt x="804" y="12066"/>
                      <a:pt x="933" y="12165"/>
                    </a:cubicBezTo>
                    <a:cubicBezTo>
                      <a:pt x="965" y="12165"/>
                      <a:pt x="1030" y="12215"/>
                      <a:pt x="1062" y="12215"/>
                    </a:cubicBezTo>
                    <a:cubicBezTo>
                      <a:pt x="1062" y="12264"/>
                      <a:pt x="1062" y="12264"/>
                      <a:pt x="1094" y="12264"/>
                    </a:cubicBezTo>
                    <a:cubicBezTo>
                      <a:pt x="1094" y="12264"/>
                      <a:pt x="1126" y="12314"/>
                      <a:pt x="1158" y="12314"/>
                    </a:cubicBezTo>
                    <a:cubicBezTo>
                      <a:pt x="1158" y="12314"/>
                      <a:pt x="1158" y="12314"/>
                      <a:pt x="1158" y="12314"/>
                    </a:cubicBezTo>
                    <a:cubicBezTo>
                      <a:pt x="1384" y="12314"/>
                      <a:pt x="1384" y="12314"/>
                      <a:pt x="1384" y="12314"/>
                    </a:cubicBezTo>
                    <a:cubicBezTo>
                      <a:pt x="1384" y="12314"/>
                      <a:pt x="1384" y="12314"/>
                      <a:pt x="1384" y="12314"/>
                    </a:cubicBezTo>
                    <a:cubicBezTo>
                      <a:pt x="1384" y="12314"/>
                      <a:pt x="1384" y="12314"/>
                      <a:pt x="1384" y="12314"/>
                    </a:cubicBezTo>
                    <a:cubicBezTo>
                      <a:pt x="1384" y="12314"/>
                      <a:pt x="1384" y="12314"/>
                      <a:pt x="1384" y="12314"/>
                    </a:cubicBezTo>
                    <a:cubicBezTo>
                      <a:pt x="1384" y="12314"/>
                      <a:pt x="1384" y="12314"/>
                      <a:pt x="1384" y="12314"/>
                    </a:cubicBezTo>
                    <a:cubicBezTo>
                      <a:pt x="1384" y="12314"/>
                      <a:pt x="1416" y="12364"/>
                      <a:pt x="1416" y="12364"/>
                    </a:cubicBezTo>
                    <a:cubicBezTo>
                      <a:pt x="1416" y="12364"/>
                      <a:pt x="1448" y="12364"/>
                      <a:pt x="1448" y="12314"/>
                    </a:cubicBezTo>
                    <a:cubicBezTo>
                      <a:pt x="1448" y="12314"/>
                      <a:pt x="1448" y="12314"/>
                      <a:pt x="1448" y="12314"/>
                    </a:cubicBezTo>
                    <a:cubicBezTo>
                      <a:pt x="1480" y="12264"/>
                      <a:pt x="1480" y="12264"/>
                      <a:pt x="1480" y="12264"/>
                    </a:cubicBezTo>
                    <a:cubicBezTo>
                      <a:pt x="1512" y="12264"/>
                      <a:pt x="1512" y="12264"/>
                      <a:pt x="1512" y="12215"/>
                    </a:cubicBezTo>
                    <a:cubicBezTo>
                      <a:pt x="1512" y="12215"/>
                      <a:pt x="1545" y="12215"/>
                      <a:pt x="1577" y="12165"/>
                    </a:cubicBezTo>
                    <a:cubicBezTo>
                      <a:pt x="1577" y="12165"/>
                      <a:pt x="1577" y="12165"/>
                      <a:pt x="1577" y="12165"/>
                    </a:cubicBezTo>
                    <a:cubicBezTo>
                      <a:pt x="1609" y="12165"/>
                      <a:pt x="1609" y="12165"/>
                      <a:pt x="1641" y="12115"/>
                    </a:cubicBezTo>
                    <a:cubicBezTo>
                      <a:pt x="1641" y="12115"/>
                      <a:pt x="1641" y="12115"/>
                      <a:pt x="1641" y="12115"/>
                    </a:cubicBezTo>
                    <a:cubicBezTo>
                      <a:pt x="1673" y="12115"/>
                      <a:pt x="1673" y="12115"/>
                      <a:pt x="1706" y="12066"/>
                    </a:cubicBezTo>
                    <a:cubicBezTo>
                      <a:pt x="1706" y="12066"/>
                      <a:pt x="1706" y="12066"/>
                      <a:pt x="1706" y="12066"/>
                    </a:cubicBezTo>
                    <a:cubicBezTo>
                      <a:pt x="1738" y="12066"/>
                      <a:pt x="1738" y="12066"/>
                      <a:pt x="1770" y="12066"/>
                    </a:cubicBezTo>
                    <a:cubicBezTo>
                      <a:pt x="1770" y="12066"/>
                      <a:pt x="1770" y="12066"/>
                      <a:pt x="1770" y="12066"/>
                    </a:cubicBezTo>
                    <a:cubicBezTo>
                      <a:pt x="1802" y="12066"/>
                      <a:pt x="1834" y="12066"/>
                      <a:pt x="1834" y="12066"/>
                    </a:cubicBezTo>
                    <a:cubicBezTo>
                      <a:pt x="1867" y="12066"/>
                      <a:pt x="1867" y="12066"/>
                      <a:pt x="1867" y="12066"/>
                    </a:cubicBezTo>
                    <a:cubicBezTo>
                      <a:pt x="1995" y="12066"/>
                      <a:pt x="2221" y="12314"/>
                      <a:pt x="2285" y="12513"/>
                    </a:cubicBezTo>
                    <a:cubicBezTo>
                      <a:pt x="2317" y="12612"/>
                      <a:pt x="2349" y="12662"/>
                      <a:pt x="2317" y="12711"/>
                    </a:cubicBezTo>
                    <a:cubicBezTo>
                      <a:pt x="2285" y="12860"/>
                      <a:pt x="2060" y="13406"/>
                      <a:pt x="1931" y="13456"/>
                    </a:cubicBezTo>
                    <a:cubicBezTo>
                      <a:pt x="1899" y="13456"/>
                      <a:pt x="1867" y="13456"/>
                      <a:pt x="1867" y="13456"/>
                    </a:cubicBezTo>
                    <a:cubicBezTo>
                      <a:pt x="1834" y="13456"/>
                      <a:pt x="1834" y="13456"/>
                      <a:pt x="1834" y="13456"/>
                    </a:cubicBezTo>
                    <a:cubicBezTo>
                      <a:pt x="1834" y="13456"/>
                      <a:pt x="1802" y="13456"/>
                      <a:pt x="1802" y="13456"/>
                    </a:cubicBezTo>
                    <a:cubicBezTo>
                      <a:pt x="1802" y="13506"/>
                      <a:pt x="1802" y="13555"/>
                      <a:pt x="1802" y="13555"/>
                    </a:cubicBezTo>
                    <a:cubicBezTo>
                      <a:pt x="1802" y="13605"/>
                      <a:pt x="1834" y="13704"/>
                      <a:pt x="1867" y="13754"/>
                    </a:cubicBezTo>
                    <a:cubicBezTo>
                      <a:pt x="1899" y="13853"/>
                      <a:pt x="1963" y="13903"/>
                      <a:pt x="1995" y="14002"/>
                    </a:cubicBezTo>
                    <a:cubicBezTo>
                      <a:pt x="2028" y="14102"/>
                      <a:pt x="2028" y="14201"/>
                      <a:pt x="1995" y="14251"/>
                    </a:cubicBezTo>
                    <a:cubicBezTo>
                      <a:pt x="1931" y="14399"/>
                      <a:pt x="1770" y="14449"/>
                      <a:pt x="1673" y="14350"/>
                    </a:cubicBezTo>
                    <a:cubicBezTo>
                      <a:pt x="1673" y="14350"/>
                      <a:pt x="1673" y="14350"/>
                      <a:pt x="1673" y="14350"/>
                    </a:cubicBezTo>
                    <a:cubicBezTo>
                      <a:pt x="1673" y="14350"/>
                      <a:pt x="1673" y="14399"/>
                      <a:pt x="1673" y="14449"/>
                    </a:cubicBezTo>
                    <a:cubicBezTo>
                      <a:pt x="1706" y="14499"/>
                      <a:pt x="1706" y="14598"/>
                      <a:pt x="1738" y="14697"/>
                    </a:cubicBezTo>
                    <a:cubicBezTo>
                      <a:pt x="1738" y="14747"/>
                      <a:pt x="1738" y="14846"/>
                      <a:pt x="1770" y="14846"/>
                    </a:cubicBezTo>
                    <a:cubicBezTo>
                      <a:pt x="1834" y="14846"/>
                      <a:pt x="1899" y="14946"/>
                      <a:pt x="1931" y="15045"/>
                    </a:cubicBezTo>
                    <a:cubicBezTo>
                      <a:pt x="1963" y="15095"/>
                      <a:pt x="2028" y="15194"/>
                      <a:pt x="2060" y="15194"/>
                    </a:cubicBezTo>
                    <a:cubicBezTo>
                      <a:pt x="2188" y="15194"/>
                      <a:pt x="2285" y="15393"/>
                      <a:pt x="2317" y="15492"/>
                    </a:cubicBezTo>
                    <a:cubicBezTo>
                      <a:pt x="2349" y="15492"/>
                      <a:pt x="2349" y="15542"/>
                      <a:pt x="2349" y="15542"/>
                    </a:cubicBezTo>
                    <a:cubicBezTo>
                      <a:pt x="2349" y="15542"/>
                      <a:pt x="2382" y="15542"/>
                      <a:pt x="2382" y="15542"/>
                    </a:cubicBezTo>
                    <a:cubicBezTo>
                      <a:pt x="2382" y="15591"/>
                      <a:pt x="2414" y="15591"/>
                      <a:pt x="2414" y="15591"/>
                    </a:cubicBezTo>
                    <a:cubicBezTo>
                      <a:pt x="2414" y="15591"/>
                      <a:pt x="2414" y="15591"/>
                      <a:pt x="2414" y="15591"/>
                    </a:cubicBezTo>
                    <a:cubicBezTo>
                      <a:pt x="2414" y="15641"/>
                      <a:pt x="2446" y="15641"/>
                      <a:pt x="2446" y="15641"/>
                    </a:cubicBezTo>
                    <a:cubicBezTo>
                      <a:pt x="2446" y="15641"/>
                      <a:pt x="2446" y="15691"/>
                      <a:pt x="2446" y="15691"/>
                    </a:cubicBezTo>
                    <a:cubicBezTo>
                      <a:pt x="2478" y="15691"/>
                      <a:pt x="2478" y="15691"/>
                      <a:pt x="2478" y="15740"/>
                    </a:cubicBezTo>
                    <a:cubicBezTo>
                      <a:pt x="2478" y="15740"/>
                      <a:pt x="2478" y="15740"/>
                      <a:pt x="2478" y="15740"/>
                    </a:cubicBezTo>
                    <a:cubicBezTo>
                      <a:pt x="2478" y="15740"/>
                      <a:pt x="2478" y="15740"/>
                      <a:pt x="2478" y="15740"/>
                    </a:cubicBezTo>
                    <a:cubicBezTo>
                      <a:pt x="2478" y="15740"/>
                      <a:pt x="2478" y="15740"/>
                      <a:pt x="2478" y="15740"/>
                    </a:cubicBezTo>
                    <a:cubicBezTo>
                      <a:pt x="2510" y="15740"/>
                      <a:pt x="2510" y="15740"/>
                      <a:pt x="2510" y="15740"/>
                    </a:cubicBezTo>
                    <a:cubicBezTo>
                      <a:pt x="2543" y="15740"/>
                      <a:pt x="2543" y="15740"/>
                      <a:pt x="2543" y="15740"/>
                    </a:cubicBezTo>
                    <a:cubicBezTo>
                      <a:pt x="2543" y="15740"/>
                      <a:pt x="2543" y="15740"/>
                      <a:pt x="2543" y="15740"/>
                    </a:cubicBezTo>
                    <a:cubicBezTo>
                      <a:pt x="2575" y="15691"/>
                      <a:pt x="2575" y="15691"/>
                      <a:pt x="2575" y="15691"/>
                    </a:cubicBezTo>
                    <a:cubicBezTo>
                      <a:pt x="2575" y="15691"/>
                      <a:pt x="2575" y="15691"/>
                      <a:pt x="2575" y="15691"/>
                    </a:cubicBezTo>
                    <a:cubicBezTo>
                      <a:pt x="2607" y="15641"/>
                      <a:pt x="2639" y="15591"/>
                      <a:pt x="2736" y="15591"/>
                    </a:cubicBezTo>
                    <a:cubicBezTo>
                      <a:pt x="2800" y="15591"/>
                      <a:pt x="2897" y="15641"/>
                      <a:pt x="2993" y="15740"/>
                    </a:cubicBezTo>
                    <a:cubicBezTo>
                      <a:pt x="3025" y="15839"/>
                      <a:pt x="3219" y="16038"/>
                      <a:pt x="3380" y="16187"/>
                    </a:cubicBezTo>
                    <a:cubicBezTo>
                      <a:pt x="3508" y="16336"/>
                      <a:pt x="3637" y="16485"/>
                      <a:pt x="3701" y="16584"/>
                    </a:cubicBezTo>
                    <a:cubicBezTo>
                      <a:pt x="3862" y="16783"/>
                      <a:pt x="4249" y="16982"/>
                      <a:pt x="4377" y="16982"/>
                    </a:cubicBezTo>
                    <a:cubicBezTo>
                      <a:pt x="4377" y="16982"/>
                      <a:pt x="4377" y="16982"/>
                      <a:pt x="4377" y="16982"/>
                    </a:cubicBezTo>
                    <a:cubicBezTo>
                      <a:pt x="4442" y="16982"/>
                      <a:pt x="4506" y="17031"/>
                      <a:pt x="4571" y="17031"/>
                    </a:cubicBezTo>
                    <a:cubicBezTo>
                      <a:pt x="4667" y="17081"/>
                      <a:pt x="4732" y="17131"/>
                      <a:pt x="4828" y="17131"/>
                    </a:cubicBezTo>
                    <a:cubicBezTo>
                      <a:pt x="4860" y="17131"/>
                      <a:pt x="4860" y="17131"/>
                      <a:pt x="4860" y="17131"/>
                    </a:cubicBezTo>
                    <a:cubicBezTo>
                      <a:pt x="4892" y="17131"/>
                      <a:pt x="4892" y="17131"/>
                      <a:pt x="4925" y="17131"/>
                    </a:cubicBezTo>
                    <a:cubicBezTo>
                      <a:pt x="4925" y="17131"/>
                      <a:pt x="4925" y="17081"/>
                      <a:pt x="4957" y="17081"/>
                    </a:cubicBezTo>
                    <a:cubicBezTo>
                      <a:pt x="4957" y="17081"/>
                      <a:pt x="4989" y="17081"/>
                      <a:pt x="4989" y="17031"/>
                    </a:cubicBezTo>
                    <a:cubicBezTo>
                      <a:pt x="5021" y="16982"/>
                      <a:pt x="5053" y="16932"/>
                      <a:pt x="5086" y="16932"/>
                    </a:cubicBezTo>
                    <a:cubicBezTo>
                      <a:pt x="5118" y="16932"/>
                      <a:pt x="5150" y="16982"/>
                      <a:pt x="5182" y="17031"/>
                    </a:cubicBezTo>
                    <a:cubicBezTo>
                      <a:pt x="5182" y="17031"/>
                      <a:pt x="5182" y="17081"/>
                      <a:pt x="5214" y="17081"/>
                    </a:cubicBezTo>
                    <a:cubicBezTo>
                      <a:pt x="5214" y="17081"/>
                      <a:pt x="5214" y="17131"/>
                      <a:pt x="5214" y="17131"/>
                    </a:cubicBezTo>
                    <a:cubicBezTo>
                      <a:pt x="5214" y="17131"/>
                      <a:pt x="5214" y="17180"/>
                      <a:pt x="5214" y="17180"/>
                    </a:cubicBezTo>
                    <a:cubicBezTo>
                      <a:pt x="5214" y="17180"/>
                      <a:pt x="5214" y="17180"/>
                      <a:pt x="5214" y="17180"/>
                    </a:cubicBezTo>
                    <a:cubicBezTo>
                      <a:pt x="5247" y="17230"/>
                      <a:pt x="5247" y="17230"/>
                      <a:pt x="5247" y="17279"/>
                    </a:cubicBezTo>
                    <a:cubicBezTo>
                      <a:pt x="5247" y="17279"/>
                      <a:pt x="5247" y="17279"/>
                      <a:pt x="5247" y="17279"/>
                    </a:cubicBezTo>
                    <a:cubicBezTo>
                      <a:pt x="5247" y="17230"/>
                      <a:pt x="5279" y="17180"/>
                      <a:pt x="5279" y="17180"/>
                    </a:cubicBezTo>
                    <a:cubicBezTo>
                      <a:pt x="5279" y="17180"/>
                      <a:pt x="5279" y="17180"/>
                      <a:pt x="5279" y="17180"/>
                    </a:cubicBezTo>
                    <a:cubicBezTo>
                      <a:pt x="5311" y="17131"/>
                      <a:pt x="5311" y="17131"/>
                      <a:pt x="5343" y="17081"/>
                    </a:cubicBezTo>
                    <a:cubicBezTo>
                      <a:pt x="5343" y="17081"/>
                      <a:pt x="5343" y="17081"/>
                      <a:pt x="5343" y="17081"/>
                    </a:cubicBezTo>
                    <a:cubicBezTo>
                      <a:pt x="5343" y="17081"/>
                      <a:pt x="5375" y="17031"/>
                      <a:pt x="5375" y="17031"/>
                    </a:cubicBezTo>
                    <a:cubicBezTo>
                      <a:pt x="5375" y="17031"/>
                      <a:pt x="5375" y="17031"/>
                      <a:pt x="5375" y="17031"/>
                    </a:cubicBezTo>
                    <a:cubicBezTo>
                      <a:pt x="5408" y="17031"/>
                      <a:pt x="5408" y="17031"/>
                      <a:pt x="5440" y="17031"/>
                    </a:cubicBezTo>
                    <a:cubicBezTo>
                      <a:pt x="5440" y="16982"/>
                      <a:pt x="5472" y="16982"/>
                      <a:pt x="5472" y="16982"/>
                    </a:cubicBezTo>
                    <a:cubicBezTo>
                      <a:pt x="5569" y="16833"/>
                      <a:pt x="5665" y="16882"/>
                      <a:pt x="5858" y="17031"/>
                    </a:cubicBezTo>
                    <a:cubicBezTo>
                      <a:pt x="5890" y="17031"/>
                      <a:pt x="5923" y="17031"/>
                      <a:pt x="5955" y="17031"/>
                    </a:cubicBezTo>
                    <a:cubicBezTo>
                      <a:pt x="5987" y="17031"/>
                      <a:pt x="6019" y="17031"/>
                      <a:pt x="6019" y="17031"/>
                    </a:cubicBezTo>
                    <a:cubicBezTo>
                      <a:pt x="6051" y="17031"/>
                      <a:pt x="6084" y="17031"/>
                      <a:pt x="6084" y="17031"/>
                    </a:cubicBezTo>
                    <a:cubicBezTo>
                      <a:pt x="6084" y="17031"/>
                      <a:pt x="6116" y="17031"/>
                      <a:pt x="6116" y="17031"/>
                    </a:cubicBezTo>
                    <a:cubicBezTo>
                      <a:pt x="6116" y="17031"/>
                      <a:pt x="6148" y="17081"/>
                      <a:pt x="6148" y="17081"/>
                    </a:cubicBezTo>
                    <a:cubicBezTo>
                      <a:pt x="6148" y="17081"/>
                      <a:pt x="6180" y="17081"/>
                      <a:pt x="6180" y="17081"/>
                    </a:cubicBezTo>
                    <a:cubicBezTo>
                      <a:pt x="6180" y="17081"/>
                      <a:pt x="6212" y="17131"/>
                      <a:pt x="6212" y="17131"/>
                    </a:cubicBezTo>
                    <a:cubicBezTo>
                      <a:pt x="6212" y="17131"/>
                      <a:pt x="6212" y="17131"/>
                      <a:pt x="6245" y="17131"/>
                    </a:cubicBezTo>
                    <a:cubicBezTo>
                      <a:pt x="6245" y="17180"/>
                      <a:pt x="6245" y="17180"/>
                      <a:pt x="6245" y="17180"/>
                    </a:cubicBezTo>
                    <a:cubicBezTo>
                      <a:pt x="6277" y="17180"/>
                      <a:pt x="6277" y="17180"/>
                      <a:pt x="6277" y="17180"/>
                    </a:cubicBezTo>
                    <a:cubicBezTo>
                      <a:pt x="6309" y="17131"/>
                      <a:pt x="6309" y="17131"/>
                      <a:pt x="6309" y="17131"/>
                    </a:cubicBezTo>
                    <a:cubicBezTo>
                      <a:pt x="6309" y="17131"/>
                      <a:pt x="6309" y="17131"/>
                      <a:pt x="6309" y="17131"/>
                    </a:cubicBezTo>
                    <a:cubicBezTo>
                      <a:pt x="6341" y="17131"/>
                      <a:pt x="6373" y="17131"/>
                      <a:pt x="6373" y="17131"/>
                    </a:cubicBezTo>
                    <a:cubicBezTo>
                      <a:pt x="6373" y="17131"/>
                      <a:pt x="6405" y="17031"/>
                      <a:pt x="6438" y="17031"/>
                    </a:cubicBezTo>
                    <a:cubicBezTo>
                      <a:pt x="6438" y="16982"/>
                      <a:pt x="6470" y="16932"/>
                      <a:pt x="6502" y="16932"/>
                    </a:cubicBezTo>
                    <a:cubicBezTo>
                      <a:pt x="6502" y="16882"/>
                      <a:pt x="6534" y="16833"/>
                      <a:pt x="6534" y="16833"/>
                    </a:cubicBezTo>
                    <a:cubicBezTo>
                      <a:pt x="6566" y="16733"/>
                      <a:pt x="6599" y="16634"/>
                      <a:pt x="6695" y="16684"/>
                    </a:cubicBezTo>
                    <a:cubicBezTo>
                      <a:pt x="6695" y="16684"/>
                      <a:pt x="6695" y="16634"/>
                      <a:pt x="6695" y="16634"/>
                    </a:cubicBezTo>
                    <a:cubicBezTo>
                      <a:pt x="6727" y="16634"/>
                      <a:pt x="6760" y="16634"/>
                      <a:pt x="6760" y="16584"/>
                    </a:cubicBezTo>
                    <a:cubicBezTo>
                      <a:pt x="6792" y="16535"/>
                      <a:pt x="6856" y="16485"/>
                      <a:pt x="6921" y="16435"/>
                    </a:cubicBezTo>
                    <a:cubicBezTo>
                      <a:pt x="6921" y="16386"/>
                      <a:pt x="6953" y="16386"/>
                      <a:pt x="6953" y="16386"/>
                    </a:cubicBezTo>
                    <a:cubicBezTo>
                      <a:pt x="7081" y="16286"/>
                      <a:pt x="7210" y="16286"/>
                      <a:pt x="7307" y="16336"/>
                    </a:cubicBezTo>
                    <a:cubicBezTo>
                      <a:pt x="7339" y="16336"/>
                      <a:pt x="7371" y="16336"/>
                      <a:pt x="7403" y="16336"/>
                    </a:cubicBezTo>
                    <a:cubicBezTo>
                      <a:pt x="7468" y="16286"/>
                      <a:pt x="7532" y="16237"/>
                      <a:pt x="7564" y="16237"/>
                    </a:cubicBezTo>
                    <a:cubicBezTo>
                      <a:pt x="7629" y="16237"/>
                      <a:pt x="7693" y="16286"/>
                      <a:pt x="7693" y="16386"/>
                    </a:cubicBezTo>
                    <a:cubicBezTo>
                      <a:pt x="7693" y="16386"/>
                      <a:pt x="7725" y="16485"/>
                      <a:pt x="7725" y="16535"/>
                    </a:cubicBezTo>
                    <a:cubicBezTo>
                      <a:pt x="7757" y="16584"/>
                      <a:pt x="7790" y="16634"/>
                      <a:pt x="7822" y="16733"/>
                    </a:cubicBezTo>
                    <a:cubicBezTo>
                      <a:pt x="7822" y="16733"/>
                      <a:pt x="7822" y="16733"/>
                      <a:pt x="7822" y="16733"/>
                    </a:cubicBezTo>
                    <a:cubicBezTo>
                      <a:pt x="7854" y="16783"/>
                      <a:pt x="7854" y="16783"/>
                      <a:pt x="7854" y="16783"/>
                    </a:cubicBezTo>
                    <a:cubicBezTo>
                      <a:pt x="7854" y="16783"/>
                      <a:pt x="7854" y="16783"/>
                      <a:pt x="7886" y="16783"/>
                    </a:cubicBezTo>
                    <a:cubicBezTo>
                      <a:pt x="7886" y="16783"/>
                      <a:pt x="7886" y="16783"/>
                      <a:pt x="7886" y="16783"/>
                    </a:cubicBezTo>
                    <a:cubicBezTo>
                      <a:pt x="7886" y="16783"/>
                      <a:pt x="7918" y="16783"/>
                      <a:pt x="7918" y="16833"/>
                    </a:cubicBezTo>
                    <a:cubicBezTo>
                      <a:pt x="7918" y="16833"/>
                      <a:pt x="7918" y="16833"/>
                      <a:pt x="7951" y="16833"/>
                    </a:cubicBezTo>
                    <a:cubicBezTo>
                      <a:pt x="7951" y="16833"/>
                      <a:pt x="7951" y="16833"/>
                      <a:pt x="7951" y="16833"/>
                    </a:cubicBezTo>
                    <a:cubicBezTo>
                      <a:pt x="7951" y="16833"/>
                      <a:pt x="7951" y="16833"/>
                      <a:pt x="7951" y="16833"/>
                    </a:cubicBezTo>
                    <a:cubicBezTo>
                      <a:pt x="7983" y="16833"/>
                      <a:pt x="7983" y="16783"/>
                      <a:pt x="7983" y="16783"/>
                    </a:cubicBezTo>
                    <a:cubicBezTo>
                      <a:pt x="8015" y="16783"/>
                      <a:pt x="8079" y="16733"/>
                      <a:pt x="8112" y="16733"/>
                    </a:cubicBezTo>
                    <a:cubicBezTo>
                      <a:pt x="8208" y="16733"/>
                      <a:pt x="8337" y="16882"/>
                      <a:pt x="8337" y="17031"/>
                    </a:cubicBezTo>
                    <a:cubicBezTo>
                      <a:pt x="8337" y="17230"/>
                      <a:pt x="8337" y="17230"/>
                      <a:pt x="8369" y="17230"/>
                    </a:cubicBezTo>
                    <a:cubicBezTo>
                      <a:pt x="8466" y="17230"/>
                      <a:pt x="8562" y="17279"/>
                      <a:pt x="8562" y="17627"/>
                    </a:cubicBezTo>
                    <a:cubicBezTo>
                      <a:pt x="8562" y="17677"/>
                      <a:pt x="8562" y="17726"/>
                      <a:pt x="8562" y="17826"/>
                    </a:cubicBezTo>
                    <a:cubicBezTo>
                      <a:pt x="8562" y="18024"/>
                      <a:pt x="8594" y="18273"/>
                      <a:pt x="8466" y="18521"/>
                    </a:cubicBezTo>
                    <a:cubicBezTo>
                      <a:pt x="8305" y="18769"/>
                      <a:pt x="8176" y="19117"/>
                      <a:pt x="8176" y="19216"/>
                    </a:cubicBezTo>
                    <a:cubicBezTo>
                      <a:pt x="8176" y="19266"/>
                      <a:pt x="8176" y="19315"/>
                      <a:pt x="8176" y="19365"/>
                    </a:cubicBezTo>
                    <a:cubicBezTo>
                      <a:pt x="8208" y="19365"/>
                      <a:pt x="8273" y="19365"/>
                      <a:pt x="8305" y="19365"/>
                    </a:cubicBezTo>
                    <a:cubicBezTo>
                      <a:pt x="8369" y="19365"/>
                      <a:pt x="8530" y="19415"/>
                      <a:pt x="8562" y="19514"/>
                    </a:cubicBezTo>
                    <a:cubicBezTo>
                      <a:pt x="8562" y="19564"/>
                      <a:pt x="8562" y="19613"/>
                      <a:pt x="8562" y="19663"/>
                    </a:cubicBezTo>
                    <a:cubicBezTo>
                      <a:pt x="8562" y="19663"/>
                      <a:pt x="8562" y="19812"/>
                      <a:pt x="8594" y="19911"/>
                    </a:cubicBezTo>
                    <a:cubicBezTo>
                      <a:pt x="8594" y="19961"/>
                      <a:pt x="8627" y="19961"/>
                      <a:pt x="8627" y="19961"/>
                    </a:cubicBezTo>
                    <a:cubicBezTo>
                      <a:pt x="8691" y="19961"/>
                      <a:pt x="8755" y="20011"/>
                      <a:pt x="8788" y="20110"/>
                    </a:cubicBezTo>
                    <a:cubicBezTo>
                      <a:pt x="8820" y="20159"/>
                      <a:pt x="8852" y="20209"/>
                      <a:pt x="8820" y="20358"/>
                    </a:cubicBezTo>
                    <a:cubicBezTo>
                      <a:pt x="8820" y="20358"/>
                      <a:pt x="8820" y="20358"/>
                      <a:pt x="8820" y="20358"/>
                    </a:cubicBezTo>
                    <a:cubicBezTo>
                      <a:pt x="8788" y="20408"/>
                      <a:pt x="8788" y="20408"/>
                      <a:pt x="8788" y="20408"/>
                    </a:cubicBezTo>
                    <a:cubicBezTo>
                      <a:pt x="8788" y="20457"/>
                      <a:pt x="8755" y="20557"/>
                      <a:pt x="8755" y="20557"/>
                    </a:cubicBezTo>
                    <a:cubicBezTo>
                      <a:pt x="8852" y="20557"/>
                      <a:pt x="8949" y="20606"/>
                      <a:pt x="8981" y="20656"/>
                    </a:cubicBezTo>
                    <a:cubicBezTo>
                      <a:pt x="9013" y="20706"/>
                      <a:pt x="9013" y="20755"/>
                      <a:pt x="9013" y="20855"/>
                    </a:cubicBezTo>
                    <a:cubicBezTo>
                      <a:pt x="9013" y="20855"/>
                      <a:pt x="9013" y="20904"/>
                      <a:pt x="9013" y="20904"/>
                    </a:cubicBezTo>
                    <a:cubicBezTo>
                      <a:pt x="9045" y="20954"/>
                      <a:pt x="9077" y="20954"/>
                      <a:pt x="9077" y="20954"/>
                    </a:cubicBezTo>
                    <a:cubicBezTo>
                      <a:pt x="9109" y="20954"/>
                      <a:pt x="9142" y="20954"/>
                      <a:pt x="9142" y="20904"/>
                    </a:cubicBezTo>
                    <a:cubicBezTo>
                      <a:pt x="9174" y="20904"/>
                      <a:pt x="9206" y="20904"/>
                      <a:pt x="9206" y="20904"/>
                    </a:cubicBezTo>
                    <a:cubicBezTo>
                      <a:pt x="9238" y="20855"/>
                      <a:pt x="9270" y="20855"/>
                      <a:pt x="9303" y="20855"/>
                    </a:cubicBezTo>
                    <a:cubicBezTo>
                      <a:pt x="9335" y="20855"/>
                      <a:pt x="9335" y="20855"/>
                      <a:pt x="9335" y="20855"/>
                    </a:cubicBezTo>
                    <a:cubicBezTo>
                      <a:pt x="9335" y="20855"/>
                      <a:pt x="9335" y="20855"/>
                      <a:pt x="9367" y="20855"/>
                    </a:cubicBezTo>
                    <a:cubicBezTo>
                      <a:pt x="9367" y="20855"/>
                      <a:pt x="9367" y="20855"/>
                      <a:pt x="9367" y="20855"/>
                    </a:cubicBezTo>
                    <a:cubicBezTo>
                      <a:pt x="9367" y="20855"/>
                      <a:pt x="9367" y="20855"/>
                      <a:pt x="9367" y="20855"/>
                    </a:cubicBezTo>
                    <a:cubicBezTo>
                      <a:pt x="9431" y="20904"/>
                      <a:pt x="9431" y="20954"/>
                      <a:pt x="9464" y="21004"/>
                    </a:cubicBezTo>
                    <a:cubicBezTo>
                      <a:pt x="9496" y="21053"/>
                      <a:pt x="9496" y="21103"/>
                      <a:pt x="9528" y="21103"/>
                    </a:cubicBezTo>
                    <a:cubicBezTo>
                      <a:pt x="9528" y="21053"/>
                      <a:pt x="9496" y="20904"/>
                      <a:pt x="9496" y="20855"/>
                    </a:cubicBezTo>
                    <a:cubicBezTo>
                      <a:pt x="9431" y="20755"/>
                      <a:pt x="9464" y="20606"/>
                      <a:pt x="9496" y="20507"/>
                    </a:cubicBezTo>
                    <a:cubicBezTo>
                      <a:pt x="9496" y="20408"/>
                      <a:pt x="9560" y="20408"/>
                      <a:pt x="9592" y="20408"/>
                    </a:cubicBezTo>
                    <a:cubicBezTo>
                      <a:pt x="9592" y="20408"/>
                      <a:pt x="9625" y="20408"/>
                      <a:pt x="9625" y="20408"/>
                    </a:cubicBezTo>
                    <a:cubicBezTo>
                      <a:pt x="9657" y="20408"/>
                      <a:pt x="9689" y="20408"/>
                      <a:pt x="9689" y="20408"/>
                    </a:cubicBezTo>
                    <a:cubicBezTo>
                      <a:pt x="9689" y="20408"/>
                      <a:pt x="9689" y="20408"/>
                      <a:pt x="9721" y="20408"/>
                    </a:cubicBezTo>
                    <a:cubicBezTo>
                      <a:pt x="9721" y="20358"/>
                      <a:pt x="9721" y="20358"/>
                      <a:pt x="9753" y="20358"/>
                    </a:cubicBezTo>
                    <a:cubicBezTo>
                      <a:pt x="9753" y="20358"/>
                      <a:pt x="9753" y="20358"/>
                      <a:pt x="9753" y="20358"/>
                    </a:cubicBezTo>
                    <a:cubicBezTo>
                      <a:pt x="9753" y="20358"/>
                      <a:pt x="9785" y="20308"/>
                      <a:pt x="9785" y="20308"/>
                    </a:cubicBezTo>
                    <a:cubicBezTo>
                      <a:pt x="9785" y="20308"/>
                      <a:pt x="9785" y="20308"/>
                      <a:pt x="9785" y="20308"/>
                    </a:cubicBezTo>
                    <a:cubicBezTo>
                      <a:pt x="9785" y="20308"/>
                      <a:pt x="9785" y="20259"/>
                      <a:pt x="9818" y="20259"/>
                    </a:cubicBezTo>
                    <a:cubicBezTo>
                      <a:pt x="9818" y="20259"/>
                      <a:pt x="9818" y="20259"/>
                      <a:pt x="9850" y="20209"/>
                    </a:cubicBezTo>
                    <a:cubicBezTo>
                      <a:pt x="9850" y="20209"/>
                      <a:pt x="9882" y="20209"/>
                      <a:pt x="9882" y="20209"/>
                    </a:cubicBezTo>
                    <a:cubicBezTo>
                      <a:pt x="9914" y="20209"/>
                      <a:pt x="9979" y="20259"/>
                      <a:pt x="9979" y="20259"/>
                    </a:cubicBezTo>
                    <a:cubicBezTo>
                      <a:pt x="10011" y="20259"/>
                      <a:pt x="10043" y="20259"/>
                      <a:pt x="10043" y="20259"/>
                    </a:cubicBezTo>
                    <a:cubicBezTo>
                      <a:pt x="10075" y="20209"/>
                      <a:pt x="10107" y="20159"/>
                      <a:pt x="10172" y="20159"/>
                    </a:cubicBezTo>
                    <a:cubicBezTo>
                      <a:pt x="10204" y="20159"/>
                      <a:pt x="10236" y="20209"/>
                      <a:pt x="10268" y="20209"/>
                    </a:cubicBezTo>
                    <a:cubicBezTo>
                      <a:pt x="10301" y="20259"/>
                      <a:pt x="10365" y="20259"/>
                      <a:pt x="10397" y="20209"/>
                    </a:cubicBezTo>
                    <a:cubicBezTo>
                      <a:pt x="10461" y="20159"/>
                      <a:pt x="10558" y="20159"/>
                      <a:pt x="10590" y="20209"/>
                    </a:cubicBezTo>
                    <a:cubicBezTo>
                      <a:pt x="10590" y="20209"/>
                      <a:pt x="10590" y="20209"/>
                      <a:pt x="10622" y="20209"/>
                    </a:cubicBezTo>
                    <a:cubicBezTo>
                      <a:pt x="10622" y="20209"/>
                      <a:pt x="10622" y="20209"/>
                      <a:pt x="10622" y="20209"/>
                    </a:cubicBezTo>
                    <a:cubicBezTo>
                      <a:pt x="10655" y="20060"/>
                      <a:pt x="10848" y="19862"/>
                      <a:pt x="10944" y="19862"/>
                    </a:cubicBezTo>
                    <a:cubicBezTo>
                      <a:pt x="10977" y="19862"/>
                      <a:pt x="10977" y="19862"/>
                      <a:pt x="11009" y="19911"/>
                    </a:cubicBezTo>
                    <a:cubicBezTo>
                      <a:pt x="11009" y="19911"/>
                      <a:pt x="11009" y="19911"/>
                      <a:pt x="11041" y="19961"/>
                    </a:cubicBezTo>
                    <a:cubicBezTo>
                      <a:pt x="11073" y="20011"/>
                      <a:pt x="11105" y="20060"/>
                      <a:pt x="11266" y="20110"/>
                    </a:cubicBezTo>
                    <a:cubicBezTo>
                      <a:pt x="11331" y="20110"/>
                      <a:pt x="11395" y="20159"/>
                      <a:pt x="11427" y="20259"/>
                    </a:cubicBezTo>
                    <a:cubicBezTo>
                      <a:pt x="11459" y="20308"/>
                      <a:pt x="11459" y="20408"/>
                      <a:pt x="11427" y="20457"/>
                    </a:cubicBezTo>
                    <a:cubicBezTo>
                      <a:pt x="11427" y="20507"/>
                      <a:pt x="11427" y="20507"/>
                      <a:pt x="11427" y="20557"/>
                    </a:cubicBezTo>
                    <a:cubicBezTo>
                      <a:pt x="11427" y="20606"/>
                      <a:pt x="11653" y="20855"/>
                      <a:pt x="11717" y="20855"/>
                    </a:cubicBezTo>
                    <a:cubicBezTo>
                      <a:pt x="11749" y="20855"/>
                      <a:pt x="11749" y="20855"/>
                      <a:pt x="11749" y="20904"/>
                    </a:cubicBezTo>
                    <a:cubicBezTo>
                      <a:pt x="11749" y="20904"/>
                      <a:pt x="11749" y="20904"/>
                      <a:pt x="11781" y="20904"/>
                    </a:cubicBezTo>
                    <a:cubicBezTo>
                      <a:pt x="11781" y="20904"/>
                      <a:pt x="11781" y="20904"/>
                      <a:pt x="11814" y="20954"/>
                    </a:cubicBezTo>
                    <a:cubicBezTo>
                      <a:pt x="11814" y="20954"/>
                      <a:pt x="11814" y="20954"/>
                      <a:pt x="11814" y="20954"/>
                    </a:cubicBezTo>
                    <a:cubicBezTo>
                      <a:pt x="11814" y="20954"/>
                      <a:pt x="11846" y="20954"/>
                      <a:pt x="11878" y="20954"/>
                    </a:cubicBezTo>
                    <a:cubicBezTo>
                      <a:pt x="11910" y="20954"/>
                      <a:pt x="11910" y="20954"/>
                      <a:pt x="11910" y="20954"/>
                    </a:cubicBezTo>
                    <a:cubicBezTo>
                      <a:pt x="11942" y="20954"/>
                      <a:pt x="11942" y="20904"/>
                      <a:pt x="11942" y="20904"/>
                    </a:cubicBezTo>
                    <a:cubicBezTo>
                      <a:pt x="11974" y="20805"/>
                      <a:pt x="12039" y="20755"/>
                      <a:pt x="12103" y="20755"/>
                    </a:cubicBezTo>
                    <a:cubicBezTo>
                      <a:pt x="12168" y="20755"/>
                      <a:pt x="12232" y="20805"/>
                      <a:pt x="12264" y="20904"/>
                    </a:cubicBezTo>
                    <a:cubicBezTo>
                      <a:pt x="12264" y="20954"/>
                      <a:pt x="12296" y="20954"/>
                      <a:pt x="12296" y="20954"/>
                    </a:cubicBezTo>
                    <a:cubicBezTo>
                      <a:pt x="12296" y="20954"/>
                      <a:pt x="12329" y="20954"/>
                      <a:pt x="12361" y="20904"/>
                    </a:cubicBezTo>
                    <a:cubicBezTo>
                      <a:pt x="12393" y="20855"/>
                      <a:pt x="12425" y="20855"/>
                      <a:pt x="12457" y="20855"/>
                    </a:cubicBezTo>
                    <a:cubicBezTo>
                      <a:pt x="12522" y="20855"/>
                      <a:pt x="12586" y="20904"/>
                      <a:pt x="12586" y="21004"/>
                    </a:cubicBezTo>
                    <a:cubicBezTo>
                      <a:pt x="12618" y="21053"/>
                      <a:pt x="12618" y="21202"/>
                      <a:pt x="12554" y="21302"/>
                    </a:cubicBezTo>
                    <a:cubicBezTo>
                      <a:pt x="12554" y="21302"/>
                      <a:pt x="12554" y="21302"/>
                      <a:pt x="12554" y="21302"/>
                    </a:cubicBezTo>
                    <a:cubicBezTo>
                      <a:pt x="12554" y="21401"/>
                      <a:pt x="12586" y="21550"/>
                      <a:pt x="12618" y="21599"/>
                    </a:cubicBezTo>
                    <a:cubicBezTo>
                      <a:pt x="12650" y="21599"/>
                      <a:pt x="12650" y="21550"/>
                      <a:pt x="12618" y="21500"/>
                    </a:cubicBezTo>
                    <a:cubicBezTo>
                      <a:pt x="12586" y="21252"/>
                      <a:pt x="12811" y="21053"/>
                      <a:pt x="13166" y="20904"/>
                    </a:cubicBezTo>
                    <a:cubicBezTo>
                      <a:pt x="13487" y="20706"/>
                      <a:pt x="13809" y="20408"/>
                      <a:pt x="13842" y="20308"/>
                    </a:cubicBezTo>
                    <a:cubicBezTo>
                      <a:pt x="13842" y="20259"/>
                      <a:pt x="13874" y="20209"/>
                      <a:pt x="13938" y="20209"/>
                    </a:cubicBezTo>
                    <a:cubicBezTo>
                      <a:pt x="13938" y="20209"/>
                      <a:pt x="13970" y="20259"/>
                      <a:pt x="14035" y="20259"/>
                    </a:cubicBezTo>
                    <a:cubicBezTo>
                      <a:pt x="14099" y="20308"/>
                      <a:pt x="14196" y="20308"/>
                      <a:pt x="14228" y="20259"/>
                    </a:cubicBezTo>
                    <a:cubicBezTo>
                      <a:pt x="14324" y="20159"/>
                      <a:pt x="14614" y="20110"/>
                      <a:pt x="14839" y="20110"/>
                    </a:cubicBezTo>
                    <a:cubicBezTo>
                      <a:pt x="14872" y="20110"/>
                      <a:pt x="14872" y="20110"/>
                      <a:pt x="14872" y="20110"/>
                    </a:cubicBezTo>
                    <a:cubicBezTo>
                      <a:pt x="14904" y="20110"/>
                      <a:pt x="14936" y="20110"/>
                      <a:pt x="14968" y="20011"/>
                    </a:cubicBezTo>
                    <a:cubicBezTo>
                      <a:pt x="14968" y="19961"/>
                      <a:pt x="15000" y="19911"/>
                      <a:pt x="15065" y="19862"/>
                    </a:cubicBezTo>
                    <a:cubicBezTo>
                      <a:pt x="15097" y="19812"/>
                      <a:pt x="15129" y="19762"/>
                      <a:pt x="15129" y="19713"/>
                    </a:cubicBezTo>
                    <a:cubicBezTo>
                      <a:pt x="15194" y="19663"/>
                      <a:pt x="15194" y="19613"/>
                      <a:pt x="15290" y="19564"/>
                    </a:cubicBezTo>
                    <a:cubicBezTo>
                      <a:pt x="15419" y="19514"/>
                      <a:pt x="15451" y="19365"/>
                      <a:pt x="15451" y="19315"/>
                    </a:cubicBezTo>
                    <a:cubicBezTo>
                      <a:pt x="15451" y="19216"/>
                      <a:pt x="15548" y="19166"/>
                      <a:pt x="15612" y="19117"/>
                    </a:cubicBezTo>
                    <a:cubicBezTo>
                      <a:pt x="15644" y="19067"/>
                      <a:pt x="15709" y="19067"/>
                      <a:pt x="15709" y="19067"/>
                    </a:cubicBezTo>
                    <a:cubicBezTo>
                      <a:pt x="15709" y="18968"/>
                      <a:pt x="15773" y="18918"/>
                      <a:pt x="15837" y="18868"/>
                    </a:cubicBezTo>
                    <a:cubicBezTo>
                      <a:pt x="15837" y="18868"/>
                      <a:pt x="15902" y="18819"/>
                      <a:pt x="15902" y="18819"/>
                    </a:cubicBezTo>
                    <a:cubicBezTo>
                      <a:pt x="15902" y="18670"/>
                      <a:pt x="15966" y="18620"/>
                      <a:pt x="15998" y="18571"/>
                    </a:cubicBezTo>
                    <a:cubicBezTo>
                      <a:pt x="16030" y="18571"/>
                      <a:pt x="16063" y="18571"/>
                      <a:pt x="16063" y="18521"/>
                    </a:cubicBezTo>
                    <a:cubicBezTo>
                      <a:pt x="16063" y="18521"/>
                      <a:pt x="16063" y="18422"/>
                      <a:pt x="16063" y="18372"/>
                    </a:cubicBezTo>
                    <a:cubicBezTo>
                      <a:pt x="16063" y="18273"/>
                      <a:pt x="16030" y="18124"/>
                      <a:pt x="16127" y="18074"/>
                    </a:cubicBezTo>
                    <a:cubicBezTo>
                      <a:pt x="16095" y="18074"/>
                      <a:pt x="16095" y="18024"/>
                      <a:pt x="16095" y="18024"/>
                    </a:cubicBezTo>
                    <a:cubicBezTo>
                      <a:pt x="16063" y="17975"/>
                      <a:pt x="16063" y="17975"/>
                      <a:pt x="16063" y="17925"/>
                    </a:cubicBezTo>
                    <a:cubicBezTo>
                      <a:pt x="16030" y="17875"/>
                      <a:pt x="16063" y="17826"/>
                      <a:pt x="16063" y="17826"/>
                    </a:cubicBezTo>
                    <a:cubicBezTo>
                      <a:pt x="16095" y="17776"/>
                      <a:pt x="16127" y="17726"/>
                      <a:pt x="16191" y="17677"/>
                    </a:cubicBezTo>
                    <a:cubicBezTo>
                      <a:pt x="16256" y="17677"/>
                      <a:pt x="16288" y="17677"/>
                      <a:pt x="16320" y="17627"/>
                    </a:cubicBezTo>
                    <a:cubicBezTo>
                      <a:pt x="16417" y="17528"/>
                      <a:pt x="16449" y="17428"/>
                      <a:pt x="16481" y="17279"/>
                    </a:cubicBezTo>
                    <a:cubicBezTo>
                      <a:pt x="16481" y="17081"/>
                      <a:pt x="16674" y="16932"/>
                      <a:pt x="16739" y="16882"/>
                    </a:cubicBezTo>
                    <a:cubicBezTo>
                      <a:pt x="16771" y="16882"/>
                      <a:pt x="16803" y="16733"/>
                      <a:pt x="16771" y="16535"/>
                    </a:cubicBezTo>
                    <a:cubicBezTo>
                      <a:pt x="16771" y="16435"/>
                      <a:pt x="16803" y="16336"/>
                      <a:pt x="16835" y="16336"/>
                    </a:cubicBezTo>
                    <a:cubicBezTo>
                      <a:pt x="16803" y="16286"/>
                      <a:pt x="16803" y="16237"/>
                      <a:pt x="16803" y="16187"/>
                    </a:cubicBezTo>
                    <a:cubicBezTo>
                      <a:pt x="16835" y="16137"/>
                      <a:pt x="16835" y="16088"/>
                      <a:pt x="16900" y="16038"/>
                    </a:cubicBezTo>
                    <a:cubicBezTo>
                      <a:pt x="16835" y="16038"/>
                      <a:pt x="16803" y="15939"/>
                      <a:pt x="16771" y="15889"/>
                    </a:cubicBezTo>
                    <a:cubicBezTo>
                      <a:pt x="16739" y="15889"/>
                      <a:pt x="16739" y="15889"/>
                      <a:pt x="16739" y="15889"/>
                    </a:cubicBezTo>
                    <a:cubicBezTo>
                      <a:pt x="16707" y="15889"/>
                      <a:pt x="16674" y="15939"/>
                      <a:pt x="16642" y="15939"/>
                    </a:cubicBezTo>
                    <a:cubicBezTo>
                      <a:pt x="16578" y="15939"/>
                      <a:pt x="16481" y="15839"/>
                      <a:pt x="16481" y="15740"/>
                    </a:cubicBezTo>
                    <a:cubicBezTo>
                      <a:pt x="16449" y="15691"/>
                      <a:pt x="16481" y="15591"/>
                      <a:pt x="16546" y="15591"/>
                    </a:cubicBezTo>
                    <a:cubicBezTo>
                      <a:pt x="16610" y="15542"/>
                      <a:pt x="16707" y="15492"/>
                      <a:pt x="16771" y="15393"/>
                    </a:cubicBezTo>
                    <a:cubicBezTo>
                      <a:pt x="16835" y="15393"/>
                      <a:pt x="16867" y="15343"/>
                      <a:pt x="16900" y="15293"/>
                    </a:cubicBezTo>
                    <a:cubicBezTo>
                      <a:pt x="16867" y="15244"/>
                      <a:pt x="16771" y="15194"/>
                      <a:pt x="16739" y="15194"/>
                    </a:cubicBezTo>
                    <a:cubicBezTo>
                      <a:pt x="16739" y="15194"/>
                      <a:pt x="16739" y="15194"/>
                      <a:pt x="16739" y="15194"/>
                    </a:cubicBezTo>
                    <a:cubicBezTo>
                      <a:pt x="16642" y="15194"/>
                      <a:pt x="16578" y="15045"/>
                      <a:pt x="16513" y="14946"/>
                    </a:cubicBezTo>
                    <a:cubicBezTo>
                      <a:pt x="16481" y="14896"/>
                      <a:pt x="16449" y="14797"/>
                      <a:pt x="16417" y="14797"/>
                    </a:cubicBezTo>
                    <a:cubicBezTo>
                      <a:pt x="16320" y="14797"/>
                      <a:pt x="16320" y="14747"/>
                      <a:pt x="16320" y="14697"/>
                    </a:cubicBezTo>
                    <a:cubicBezTo>
                      <a:pt x="16320" y="14548"/>
                      <a:pt x="16449" y="14548"/>
                      <a:pt x="16481" y="14548"/>
                    </a:cubicBezTo>
                    <a:cubicBezTo>
                      <a:pt x="16546" y="14548"/>
                      <a:pt x="16610" y="14548"/>
                      <a:pt x="16642" y="14598"/>
                    </a:cubicBezTo>
                    <a:cubicBezTo>
                      <a:pt x="16739" y="14697"/>
                      <a:pt x="16803" y="14747"/>
                      <a:pt x="16867" y="14747"/>
                    </a:cubicBezTo>
                    <a:cubicBezTo>
                      <a:pt x="16835" y="14648"/>
                      <a:pt x="16739" y="14499"/>
                      <a:pt x="16578" y="14350"/>
                    </a:cubicBezTo>
                    <a:cubicBezTo>
                      <a:pt x="16513" y="14251"/>
                      <a:pt x="16513" y="14102"/>
                      <a:pt x="16513" y="14052"/>
                    </a:cubicBezTo>
                    <a:cubicBezTo>
                      <a:pt x="16513" y="14002"/>
                      <a:pt x="16513" y="14002"/>
                      <a:pt x="16513" y="14002"/>
                    </a:cubicBezTo>
                    <a:cubicBezTo>
                      <a:pt x="16449" y="13903"/>
                      <a:pt x="16320" y="13406"/>
                      <a:pt x="16288" y="13257"/>
                    </a:cubicBezTo>
                    <a:cubicBezTo>
                      <a:pt x="16256" y="13208"/>
                      <a:pt x="16191" y="13158"/>
                      <a:pt x="16127" y="13108"/>
                    </a:cubicBezTo>
                    <a:cubicBezTo>
                      <a:pt x="16063" y="13059"/>
                      <a:pt x="15998" y="13009"/>
                      <a:pt x="15966" y="12959"/>
                    </a:cubicBezTo>
                    <a:cubicBezTo>
                      <a:pt x="15934" y="12860"/>
                      <a:pt x="15934" y="12761"/>
                      <a:pt x="15934" y="12662"/>
                    </a:cubicBezTo>
                    <a:cubicBezTo>
                      <a:pt x="15966" y="12513"/>
                      <a:pt x="16063" y="12364"/>
                      <a:pt x="16159" y="12264"/>
                    </a:cubicBezTo>
                    <a:cubicBezTo>
                      <a:pt x="16224" y="12264"/>
                      <a:pt x="16224" y="12165"/>
                      <a:pt x="16256" y="12115"/>
                    </a:cubicBezTo>
                    <a:cubicBezTo>
                      <a:pt x="16256" y="12066"/>
                      <a:pt x="16288" y="11966"/>
                      <a:pt x="16352" y="11966"/>
                    </a:cubicBezTo>
                    <a:cubicBezTo>
                      <a:pt x="16352" y="11966"/>
                      <a:pt x="16352" y="11966"/>
                      <a:pt x="16352" y="11966"/>
                    </a:cubicBezTo>
                    <a:cubicBezTo>
                      <a:pt x="16385" y="11966"/>
                      <a:pt x="16385" y="11966"/>
                      <a:pt x="16385" y="11966"/>
                    </a:cubicBezTo>
                    <a:cubicBezTo>
                      <a:pt x="16417" y="11966"/>
                      <a:pt x="16449" y="11966"/>
                      <a:pt x="16481" y="11817"/>
                    </a:cubicBezTo>
                    <a:cubicBezTo>
                      <a:pt x="16546" y="11668"/>
                      <a:pt x="16642" y="11668"/>
                      <a:pt x="16674" y="11619"/>
                    </a:cubicBezTo>
                    <a:cubicBezTo>
                      <a:pt x="16707" y="11619"/>
                      <a:pt x="16707" y="11619"/>
                      <a:pt x="16739" y="11619"/>
                    </a:cubicBezTo>
                    <a:cubicBezTo>
                      <a:pt x="16771" y="11569"/>
                      <a:pt x="16867" y="11519"/>
                      <a:pt x="16964" y="11470"/>
                    </a:cubicBezTo>
                    <a:cubicBezTo>
                      <a:pt x="17028" y="11470"/>
                      <a:pt x="17125" y="11470"/>
                      <a:pt x="17157" y="11420"/>
                    </a:cubicBezTo>
                    <a:cubicBezTo>
                      <a:pt x="17157" y="11420"/>
                      <a:pt x="17157" y="11371"/>
                      <a:pt x="17125" y="11321"/>
                    </a:cubicBezTo>
                    <a:cubicBezTo>
                      <a:pt x="17093" y="11271"/>
                      <a:pt x="17028" y="11222"/>
                      <a:pt x="16996" y="11222"/>
                    </a:cubicBezTo>
                    <a:cubicBezTo>
                      <a:pt x="16964" y="11271"/>
                      <a:pt x="16932" y="11271"/>
                      <a:pt x="16900" y="11271"/>
                    </a:cubicBezTo>
                    <a:cubicBezTo>
                      <a:pt x="16771" y="11271"/>
                      <a:pt x="16642" y="11172"/>
                      <a:pt x="16578" y="10973"/>
                    </a:cubicBezTo>
                    <a:cubicBezTo>
                      <a:pt x="16546" y="10973"/>
                      <a:pt x="16449" y="11122"/>
                      <a:pt x="16417" y="11222"/>
                    </a:cubicBezTo>
                    <a:cubicBezTo>
                      <a:pt x="16320" y="11321"/>
                      <a:pt x="16256" y="11420"/>
                      <a:pt x="16159" y="11519"/>
                    </a:cubicBezTo>
                    <a:cubicBezTo>
                      <a:pt x="16063" y="11569"/>
                      <a:pt x="15966" y="11519"/>
                      <a:pt x="15902" y="11371"/>
                    </a:cubicBezTo>
                    <a:cubicBezTo>
                      <a:pt x="15837" y="11222"/>
                      <a:pt x="15805" y="11073"/>
                      <a:pt x="15870" y="10924"/>
                    </a:cubicBezTo>
                    <a:cubicBezTo>
                      <a:pt x="15870" y="10874"/>
                      <a:pt x="15870" y="10874"/>
                      <a:pt x="15870" y="10874"/>
                    </a:cubicBezTo>
                    <a:cubicBezTo>
                      <a:pt x="15870" y="10874"/>
                      <a:pt x="15837" y="10874"/>
                      <a:pt x="15709" y="10874"/>
                    </a:cubicBezTo>
                    <a:cubicBezTo>
                      <a:pt x="15644" y="10874"/>
                      <a:pt x="15612" y="10874"/>
                      <a:pt x="15548" y="10874"/>
                    </a:cubicBezTo>
                    <a:cubicBezTo>
                      <a:pt x="15548" y="10874"/>
                      <a:pt x="15548" y="10874"/>
                      <a:pt x="15548" y="10874"/>
                    </a:cubicBezTo>
                    <a:cubicBezTo>
                      <a:pt x="15419" y="10874"/>
                      <a:pt x="15322" y="10725"/>
                      <a:pt x="15322" y="10526"/>
                    </a:cubicBezTo>
                    <a:cubicBezTo>
                      <a:pt x="15322" y="10328"/>
                      <a:pt x="15387" y="9980"/>
                      <a:pt x="15515" y="9980"/>
                    </a:cubicBezTo>
                    <a:cubicBezTo>
                      <a:pt x="15580" y="9980"/>
                      <a:pt x="15644" y="9980"/>
                      <a:pt x="15676" y="9980"/>
                    </a:cubicBezTo>
                    <a:cubicBezTo>
                      <a:pt x="15709" y="9980"/>
                      <a:pt x="15773" y="10030"/>
                      <a:pt x="15805" y="10030"/>
                    </a:cubicBezTo>
                    <a:cubicBezTo>
                      <a:pt x="15837" y="10030"/>
                      <a:pt x="15902" y="9980"/>
                      <a:pt x="15934" y="9831"/>
                    </a:cubicBezTo>
                    <a:cubicBezTo>
                      <a:pt x="15966" y="9583"/>
                      <a:pt x="16063" y="9533"/>
                      <a:pt x="16159" y="9533"/>
                    </a:cubicBezTo>
                    <a:cubicBezTo>
                      <a:pt x="16224" y="9484"/>
                      <a:pt x="16288" y="9484"/>
                      <a:pt x="16352" y="9335"/>
                    </a:cubicBezTo>
                    <a:cubicBezTo>
                      <a:pt x="16481" y="9136"/>
                      <a:pt x="16674" y="8838"/>
                      <a:pt x="16867" y="8838"/>
                    </a:cubicBezTo>
                    <a:cubicBezTo>
                      <a:pt x="16932" y="8838"/>
                      <a:pt x="16996" y="8888"/>
                      <a:pt x="17061" y="8937"/>
                    </a:cubicBezTo>
                    <a:cubicBezTo>
                      <a:pt x="17125" y="9037"/>
                      <a:pt x="17125" y="9086"/>
                      <a:pt x="17125" y="9136"/>
                    </a:cubicBezTo>
                    <a:cubicBezTo>
                      <a:pt x="17157" y="9335"/>
                      <a:pt x="17061" y="9484"/>
                      <a:pt x="16964" y="9633"/>
                    </a:cubicBezTo>
                    <a:cubicBezTo>
                      <a:pt x="16900" y="9682"/>
                      <a:pt x="16867" y="9782"/>
                      <a:pt x="16835" y="9831"/>
                    </a:cubicBezTo>
                    <a:cubicBezTo>
                      <a:pt x="16835" y="9881"/>
                      <a:pt x="16835" y="9931"/>
                      <a:pt x="16835" y="9980"/>
                    </a:cubicBezTo>
                    <a:cubicBezTo>
                      <a:pt x="16835" y="10030"/>
                      <a:pt x="16835" y="10129"/>
                      <a:pt x="16803" y="10228"/>
                    </a:cubicBezTo>
                    <a:cubicBezTo>
                      <a:pt x="16835" y="10228"/>
                      <a:pt x="16900" y="10179"/>
                      <a:pt x="16932" y="10129"/>
                    </a:cubicBezTo>
                    <a:cubicBezTo>
                      <a:pt x="17189" y="9881"/>
                      <a:pt x="17415" y="9682"/>
                      <a:pt x="17640" y="9533"/>
                    </a:cubicBezTo>
                    <a:cubicBezTo>
                      <a:pt x="17672" y="9533"/>
                      <a:pt x="17737" y="9484"/>
                      <a:pt x="17769" y="9484"/>
                    </a:cubicBezTo>
                    <a:cubicBezTo>
                      <a:pt x="17769" y="9484"/>
                      <a:pt x="17769" y="9484"/>
                      <a:pt x="17801" y="9484"/>
                    </a:cubicBezTo>
                    <a:cubicBezTo>
                      <a:pt x="17801" y="9484"/>
                      <a:pt x="17801" y="9434"/>
                      <a:pt x="17801" y="9434"/>
                    </a:cubicBezTo>
                    <a:cubicBezTo>
                      <a:pt x="17801" y="9434"/>
                      <a:pt x="17801" y="9384"/>
                      <a:pt x="17833" y="9384"/>
                    </a:cubicBezTo>
                    <a:cubicBezTo>
                      <a:pt x="17833" y="9384"/>
                      <a:pt x="17833" y="9384"/>
                      <a:pt x="17833" y="9384"/>
                    </a:cubicBezTo>
                    <a:cubicBezTo>
                      <a:pt x="17833" y="9335"/>
                      <a:pt x="17833" y="9335"/>
                      <a:pt x="17865" y="9335"/>
                    </a:cubicBezTo>
                    <a:cubicBezTo>
                      <a:pt x="17865" y="9335"/>
                      <a:pt x="17865" y="9335"/>
                      <a:pt x="17865" y="9285"/>
                    </a:cubicBezTo>
                    <a:cubicBezTo>
                      <a:pt x="17865" y="9285"/>
                      <a:pt x="17898" y="9285"/>
                      <a:pt x="17898" y="9285"/>
                    </a:cubicBezTo>
                    <a:cubicBezTo>
                      <a:pt x="17930" y="9235"/>
                      <a:pt x="17962" y="9235"/>
                      <a:pt x="17994" y="9186"/>
                    </a:cubicBezTo>
                    <a:cubicBezTo>
                      <a:pt x="18155" y="9086"/>
                      <a:pt x="18509" y="8838"/>
                      <a:pt x="18541" y="8739"/>
                    </a:cubicBezTo>
                    <a:cubicBezTo>
                      <a:pt x="18574" y="8689"/>
                      <a:pt x="18574" y="8639"/>
                      <a:pt x="18606" y="8590"/>
                    </a:cubicBezTo>
                    <a:cubicBezTo>
                      <a:pt x="18670" y="8441"/>
                      <a:pt x="18735" y="8292"/>
                      <a:pt x="18831" y="8292"/>
                    </a:cubicBezTo>
                    <a:cubicBezTo>
                      <a:pt x="18895" y="8292"/>
                      <a:pt x="18928" y="8342"/>
                      <a:pt x="18960" y="8391"/>
                    </a:cubicBezTo>
                    <a:cubicBezTo>
                      <a:pt x="18992" y="8391"/>
                      <a:pt x="19024" y="8441"/>
                      <a:pt x="19056" y="8441"/>
                    </a:cubicBezTo>
                    <a:cubicBezTo>
                      <a:pt x="19121" y="8441"/>
                      <a:pt x="19153" y="8441"/>
                      <a:pt x="19185" y="8441"/>
                    </a:cubicBezTo>
                    <a:cubicBezTo>
                      <a:pt x="19185" y="8441"/>
                      <a:pt x="19217" y="8441"/>
                      <a:pt x="19250" y="8441"/>
                    </a:cubicBezTo>
                    <a:cubicBezTo>
                      <a:pt x="19217" y="8391"/>
                      <a:pt x="19185" y="8292"/>
                      <a:pt x="19217" y="8242"/>
                    </a:cubicBezTo>
                    <a:cubicBezTo>
                      <a:pt x="19250" y="8143"/>
                      <a:pt x="19314" y="8143"/>
                      <a:pt x="19411" y="8093"/>
                    </a:cubicBezTo>
                    <a:cubicBezTo>
                      <a:pt x="19443" y="8093"/>
                      <a:pt x="19443" y="8093"/>
                      <a:pt x="19443" y="8093"/>
                    </a:cubicBezTo>
                    <a:cubicBezTo>
                      <a:pt x="19507" y="8093"/>
                      <a:pt x="19507" y="8044"/>
                      <a:pt x="19539" y="7994"/>
                    </a:cubicBezTo>
                    <a:cubicBezTo>
                      <a:pt x="19571" y="7895"/>
                      <a:pt x="19604" y="7795"/>
                      <a:pt x="19700" y="7795"/>
                    </a:cubicBezTo>
                    <a:cubicBezTo>
                      <a:pt x="19700" y="7795"/>
                      <a:pt x="19732" y="7696"/>
                      <a:pt x="19732" y="7646"/>
                    </a:cubicBezTo>
                    <a:cubicBezTo>
                      <a:pt x="19765" y="7547"/>
                      <a:pt x="19797" y="7398"/>
                      <a:pt x="19926" y="7398"/>
                    </a:cubicBezTo>
                    <a:cubicBezTo>
                      <a:pt x="19990" y="7398"/>
                      <a:pt x="20022" y="7448"/>
                      <a:pt x="20087" y="7497"/>
                    </a:cubicBezTo>
                    <a:cubicBezTo>
                      <a:pt x="20119" y="7547"/>
                      <a:pt x="20151" y="7597"/>
                      <a:pt x="20183" y="7547"/>
                    </a:cubicBezTo>
                    <a:cubicBezTo>
                      <a:pt x="20215" y="7547"/>
                      <a:pt x="20247" y="7547"/>
                      <a:pt x="20247" y="7547"/>
                    </a:cubicBezTo>
                    <a:cubicBezTo>
                      <a:pt x="20247" y="7547"/>
                      <a:pt x="20280" y="7547"/>
                      <a:pt x="20280" y="7547"/>
                    </a:cubicBezTo>
                    <a:cubicBezTo>
                      <a:pt x="20280" y="7547"/>
                      <a:pt x="20280" y="7547"/>
                      <a:pt x="20312" y="7597"/>
                    </a:cubicBezTo>
                    <a:cubicBezTo>
                      <a:pt x="20312" y="7547"/>
                      <a:pt x="20312" y="7547"/>
                      <a:pt x="20344" y="7547"/>
                    </a:cubicBezTo>
                    <a:cubicBezTo>
                      <a:pt x="20344" y="7547"/>
                      <a:pt x="20344" y="7547"/>
                      <a:pt x="20344" y="7497"/>
                    </a:cubicBezTo>
                    <a:cubicBezTo>
                      <a:pt x="20344" y="7448"/>
                      <a:pt x="20344" y="7398"/>
                      <a:pt x="20344" y="7348"/>
                    </a:cubicBezTo>
                    <a:cubicBezTo>
                      <a:pt x="20344" y="7249"/>
                      <a:pt x="20344" y="7150"/>
                      <a:pt x="20312" y="7100"/>
                    </a:cubicBezTo>
                    <a:cubicBezTo>
                      <a:pt x="20280" y="6951"/>
                      <a:pt x="20280" y="6802"/>
                      <a:pt x="20280" y="6753"/>
                    </a:cubicBezTo>
                    <a:cubicBezTo>
                      <a:pt x="20312" y="6703"/>
                      <a:pt x="20312" y="6653"/>
                      <a:pt x="20280" y="6604"/>
                    </a:cubicBezTo>
                    <a:cubicBezTo>
                      <a:pt x="20280" y="6554"/>
                      <a:pt x="20247" y="6306"/>
                      <a:pt x="20312" y="6157"/>
                    </a:cubicBezTo>
                    <a:cubicBezTo>
                      <a:pt x="20344" y="6107"/>
                      <a:pt x="20376" y="6107"/>
                      <a:pt x="20408" y="6107"/>
                    </a:cubicBezTo>
                    <a:cubicBezTo>
                      <a:pt x="20408" y="6107"/>
                      <a:pt x="20473" y="6008"/>
                      <a:pt x="20473" y="6008"/>
                    </a:cubicBezTo>
                    <a:cubicBezTo>
                      <a:pt x="20537" y="5908"/>
                      <a:pt x="20602" y="5859"/>
                      <a:pt x="20666" y="5859"/>
                    </a:cubicBezTo>
                    <a:cubicBezTo>
                      <a:pt x="20698" y="5859"/>
                      <a:pt x="20730" y="5859"/>
                      <a:pt x="20763" y="5908"/>
                    </a:cubicBezTo>
                    <a:cubicBezTo>
                      <a:pt x="20795" y="5958"/>
                      <a:pt x="20859" y="5958"/>
                      <a:pt x="20923" y="5958"/>
                    </a:cubicBezTo>
                    <a:cubicBezTo>
                      <a:pt x="20923" y="5958"/>
                      <a:pt x="20923" y="5958"/>
                      <a:pt x="20923" y="5958"/>
                    </a:cubicBezTo>
                    <a:cubicBezTo>
                      <a:pt x="20956" y="5958"/>
                      <a:pt x="20956" y="5958"/>
                      <a:pt x="20988" y="5958"/>
                    </a:cubicBezTo>
                    <a:cubicBezTo>
                      <a:pt x="20956" y="5859"/>
                      <a:pt x="21020" y="5809"/>
                      <a:pt x="21052" y="5710"/>
                    </a:cubicBezTo>
                    <a:cubicBezTo>
                      <a:pt x="21117" y="5660"/>
                      <a:pt x="21149" y="5660"/>
                      <a:pt x="21149" y="5611"/>
                    </a:cubicBezTo>
                    <a:cubicBezTo>
                      <a:pt x="21149" y="5462"/>
                      <a:pt x="21213" y="5362"/>
                      <a:pt x="21278" y="5313"/>
                    </a:cubicBezTo>
                    <a:cubicBezTo>
                      <a:pt x="21310" y="5263"/>
                      <a:pt x="21342" y="5213"/>
                      <a:pt x="21342" y="5164"/>
                    </a:cubicBezTo>
                    <a:cubicBezTo>
                      <a:pt x="21374" y="5114"/>
                      <a:pt x="21374" y="5114"/>
                      <a:pt x="21374" y="5064"/>
                    </a:cubicBezTo>
                    <a:cubicBezTo>
                      <a:pt x="21406" y="4816"/>
                      <a:pt x="21439" y="4617"/>
                      <a:pt x="21503" y="4468"/>
                    </a:cubicBezTo>
                    <a:cubicBezTo>
                      <a:pt x="21535" y="4419"/>
                      <a:pt x="21567" y="4419"/>
                      <a:pt x="21567" y="4369"/>
                    </a:cubicBezTo>
                    <a:cubicBezTo>
                      <a:pt x="21600" y="4369"/>
                      <a:pt x="21600" y="4369"/>
                      <a:pt x="21600" y="4369"/>
                    </a:cubicBezTo>
                    <a:cubicBezTo>
                      <a:pt x="21600" y="4369"/>
                      <a:pt x="21600" y="4369"/>
                      <a:pt x="21600" y="4369"/>
                    </a:cubicBezTo>
                    <a:cubicBezTo>
                      <a:pt x="21600" y="4369"/>
                      <a:pt x="21567" y="4320"/>
                      <a:pt x="21567" y="4320"/>
                    </a:cubicBezTo>
                    <a:cubicBezTo>
                      <a:pt x="21567" y="4270"/>
                      <a:pt x="21535" y="4171"/>
                      <a:pt x="21535" y="3972"/>
                    </a:cubicBezTo>
                    <a:cubicBezTo>
                      <a:pt x="21535" y="3972"/>
                      <a:pt x="21535" y="3922"/>
                      <a:pt x="21535" y="3922"/>
                    </a:cubicBezTo>
                    <a:cubicBezTo>
                      <a:pt x="21503" y="3922"/>
                      <a:pt x="21503" y="3922"/>
                      <a:pt x="21471" y="3922"/>
                    </a:cubicBezTo>
                    <a:cubicBezTo>
                      <a:pt x="21439" y="3922"/>
                      <a:pt x="21374" y="3922"/>
                      <a:pt x="21342" y="3972"/>
                    </a:cubicBezTo>
                    <a:cubicBezTo>
                      <a:pt x="21310" y="4022"/>
                      <a:pt x="21245" y="4022"/>
                      <a:pt x="21181" y="4022"/>
                    </a:cubicBezTo>
                    <a:cubicBezTo>
                      <a:pt x="21117" y="4022"/>
                      <a:pt x="21052" y="4071"/>
                      <a:pt x="21020" y="4121"/>
                    </a:cubicBezTo>
                    <a:cubicBezTo>
                      <a:pt x="20956" y="4270"/>
                      <a:pt x="20891" y="4320"/>
                      <a:pt x="20827" y="4320"/>
                    </a:cubicBezTo>
                    <a:cubicBezTo>
                      <a:pt x="20795" y="4320"/>
                      <a:pt x="20795" y="4320"/>
                      <a:pt x="20763" y="4320"/>
                    </a:cubicBezTo>
                    <a:cubicBezTo>
                      <a:pt x="20730" y="4270"/>
                      <a:pt x="20698" y="4270"/>
                      <a:pt x="20634" y="4320"/>
                    </a:cubicBezTo>
                    <a:cubicBezTo>
                      <a:pt x="20634" y="4320"/>
                      <a:pt x="20602" y="4320"/>
                      <a:pt x="20569" y="4320"/>
                    </a:cubicBezTo>
                    <a:cubicBezTo>
                      <a:pt x="20473" y="4320"/>
                      <a:pt x="20312" y="4270"/>
                      <a:pt x="20247" y="4121"/>
                    </a:cubicBezTo>
                    <a:cubicBezTo>
                      <a:pt x="20215" y="4071"/>
                      <a:pt x="20215" y="4022"/>
                      <a:pt x="20215" y="3972"/>
                    </a:cubicBezTo>
                    <a:cubicBezTo>
                      <a:pt x="20215" y="3922"/>
                      <a:pt x="20215" y="3873"/>
                      <a:pt x="20183" y="3823"/>
                    </a:cubicBezTo>
                    <a:cubicBezTo>
                      <a:pt x="20183" y="3773"/>
                      <a:pt x="20183" y="3773"/>
                      <a:pt x="20183" y="3724"/>
                    </a:cubicBezTo>
                    <a:cubicBezTo>
                      <a:pt x="20151" y="3674"/>
                      <a:pt x="20151" y="3575"/>
                      <a:pt x="20151" y="3475"/>
                    </a:cubicBezTo>
                    <a:cubicBezTo>
                      <a:pt x="20151" y="3475"/>
                      <a:pt x="20119" y="3475"/>
                      <a:pt x="20087" y="3475"/>
                    </a:cubicBezTo>
                    <a:cubicBezTo>
                      <a:pt x="20022" y="3426"/>
                      <a:pt x="19958" y="3426"/>
                      <a:pt x="19893" y="3326"/>
                    </a:cubicBezTo>
                    <a:cubicBezTo>
                      <a:pt x="19893" y="3277"/>
                      <a:pt x="19861" y="3227"/>
                      <a:pt x="19829" y="3227"/>
                    </a:cubicBezTo>
                    <a:cubicBezTo>
                      <a:pt x="19732" y="3128"/>
                      <a:pt x="19636" y="3078"/>
                      <a:pt x="19604" y="3078"/>
                    </a:cubicBezTo>
                    <a:cubicBezTo>
                      <a:pt x="19604" y="3078"/>
                      <a:pt x="19604" y="3078"/>
                      <a:pt x="19604" y="3078"/>
                    </a:cubicBezTo>
                    <a:cubicBezTo>
                      <a:pt x="19571" y="3078"/>
                      <a:pt x="19571" y="3078"/>
                      <a:pt x="19571" y="3078"/>
                    </a:cubicBezTo>
                    <a:cubicBezTo>
                      <a:pt x="19539" y="3078"/>
                      <a:pt x="19507" y="3078"/>
                      <a:pt x="19443" y="3028"/>
                    </a:cubicBezTo>
                    <a:cubicBezTo>
                      <a:pt x="19411" y="2979"/>
                      <a:pt x="19314" y="2879"/>
                      <a:pt x="19217" y="2879"/>
                    </a:cubicBezTo>
                    <a:cubicBezTo>
                      <a:pt x="19153" y="2879"/>
                      <a:pt x="19089" y="2830"/>
                      <a:pt x="19056" y="2780"/>
                    </a:cubicBezTo>
                    <a:cubicBezTo>
                      <a:pt x="18992" y="2681"/>
                      <a:pt x="19024" y="2532"/>
                      <a:pt x="19024" y="2433"/>
                    </a:cubicBezTo>
                    <a:cubicBezTo>
                      <a:pt x="19024" y="2433"/>
                      <a:pt x="18992" y="2234"/>
                      <a:pt x="18960" y="2184"/>
                    </a:cubicBezTo>
                    <a:cubicBezTo>
                      <a:pt x="18895" y="2035"/>
                      <a:pt x="18863" y="1936"/>
                      <a:pt x="18831" y="1837"/>
                    </a:cubicBezTo>
                    <a:cubicBezTo>
                      <a:pt x="18831" y="1787"/>
                      <a:pt x="18831" y="1737"/>
                      <a:pt x="18799" y="1688"/>
                    </a:cubicBezTo>
                    <a:cubicBezTo>
                      <a:pt x="18735" y="1588"/>
                      <a:pt x="18670" y="1440"/>
                      <a:pt x="18638" y="1142"/>
                    </a:cubicBezTo>
                    <a:cubicBezTo>
                      <a:pt x="18606" y="943"/>
                      <a:pt x="18574" y="893"/>
                      <a:pt x="18509" y="844"/>
                    </a:cubicBezTo>
                    <a:cubicBezTo>
                      <a:pt x="18477" y="794"/>
                      <a:pt x="18445" y="744"/>
                      <a:pt x="18445" y="595"/>
                    </a:cubicBezTo>
                    <a:cubicBezTo>
                      <a:pt x="18477" y="546"/>
                      <a:pt x="18413" y="496"/>
                      <a:pt x="18348" y="397"/>
                    </a:cubicBezTo>
                    <a:cubicBezTo>
                      <a:pt x="18316" y="347"/>
                      <a:pt x="18252" y="347"/>
                      <a:pt x="18219" y="248"/>
                    </a:cubicBezTo>
                    <a:cubicBezTo>
                      <a:pt x="18219" y="248"/>
                      <a:pt x="18155" y="248"/>
                      <a:pt x="18091" y="198"/>
                    </a:cubicBezTo>
                    <a:cubicBezTo>
                      <a:pt x="17994" y="198"/>
                      <a:pt x="17898" y="148"/>
                      <a:pt x="17801" y="99"/>
                    </a:cubicBezTo>
                    <a:cubicBezTo>
                      <a:pt x="17737" y="49"/>
                      <a:pt x="17704" y="49"/>
                      <a:pt x="17640" y="49"/>
                    </a:cubicBezTo>
                    <a:cubicBezTo>
                      <a:pt x="17576" y="49"/>
                      <a:pt x="17576" y="49"/>
                      <a:pt x="17576" y="49"/>
                    </a:cubicBezTo>
                    <a:cubicBezTo>
                      <a:pt x="17543" y="49"/>
                      <a:pt x="17479" y="49"/>
                      <a:pt x="17415" y="0"/>
                    </a:cubicBezTo>
                    <a:cubicBezTo>
                      <a:pt x="17350" y="0"/>
                      <a:pt x="17189" y="0"/>
                      <a:pt x="17061" y="49"/>
                    </a:cubicBezTo>
                    <a:cubicBezTo>
                      <a:pt x="17028" y="49"/>
                      <a:pt x="17028" y="49"/>
                      <a:pt x="16996" y="49"/>
                    </a:cubicBezTo>
                    <a:cubicBezTo>
                      <a:pt x="16964" y="49"/>
                      <a:pt x="16900" y="99"/>
                      <a:pt x="16900" y="99"/>
                    </a:cubicBezTo>
                    <a:cubicBezTo>
                      <a:pt x="16900" y="99"/>
                      <a:pt x="16900" y="99"/>
                      <a:pt x="16867" y="99"/>
                    </a:cubicBezTo>
                    <a:cubicBezTo>
                      <a:pt x="16867" y="49"/>
                      <a:pt x="16835" y="49"/>
                      <a:pt x="16803" y="49"/>
                    </a:cubicBezTo>
                    <a:cubicBezTo>
                      <a:pt x="16642" y="49"/>
                      <a:pt x="16546" y="148"/>
                      <a:pt x="16481" y="248"/>
                    </a:cubicBezTo>
                    <a:cubicBezTo>
                      <a:pt x="16449" y="347"/>
                      <a:pt x="16449" y="397"/>
                      <a:pt x="16449" y="397"/>
                    </a:cubicBezTo>
                    <a:cubicBezTo>
                      <a:pt x="16449" y="397"/>
                      <a:pt x="16449" y="397"/>
                      <a:pt x="16449" y="397"/>
                    </a:cubicBezTo>
                    <a:cubicBezTo>
                      <a:pt x="16481" y="397"/>
                      <a:pt x="16481" y="397"/>
                      <a:pt x="16481" y="397"/>
                    </a:cubicBezTo>
                    <a:cubicBezTo>
                      <a:pt x="16481" y="397"/>
                      <a:pt x="16513" y="397"/>
                      <a:pt x="16513" y="397"/>
                    </a:cubicBezTo>
                    <a:cubicBezTo>
                      <a:pt x="16578" y="446"/>
                      <a:pt x="16610" y="695"/>
                      <a:pt x="16642" y="893"/>
                    </a:cubicBezTo>
                    <a:cubicBezTo>
                      <a:pt x="16674" y="1042"/>
                      <a:pt x="16513" y="1241"/>
                      <a:pt x="16449" y="1291"/>
                    </a:cubicBezTo>
                    <a:cubicBezTo>
                      <a:pt x="16417" y="1291"/>
                      <a:pt x="16288" y="1638"/>
                      <a:pt x="16256" y="1737"/>
                    </a:cubicBezTo>
                    <a:cubicBezTo>
                      <a:pt x="16256" y="1787"/>
                      <a:pt x="16224" y="1886"/>
                      <a:pt x="16159" y="1986"/>
                    </a:cubicBezTo>
                    <a:cubicBezTo>
                      <a:pt x="16127" y="2085"/>
                      <a:pt x="16095" y="2234"/>
                      <a:pt x="16095" y="2284"/>
                    </a:cubicBezTo>
                    <a:cubicBezTo>
                      <a:pt x="16095" y="2333"/>
                      <a:pt x="16095" y="2383"/>
                      <a:pt x="16063" y="2482"/>
                    </a:cubicBezTo>
                    <a:cubicBezTo>
                      <a:pt x="16030" y="2582"/>
                      <a:pt x="15934" y="2631"/>
                      <a:pt x="15870" y="2631"/>
                    </a:cubicBezTo>
                    <a:cubicBezTo>
                      <a:pt x="15837" y="2631"/>
                      <a:pt x="15741" y="2731"/>
                      <a:pt x="15676" y="2780"/>
                    </a:cubicBezTo>
                    <a:cubicBezTo>
                      <a:pt x="15676" y="2830"/>
                      <a:pt x="15676" y="2830"/>
                      <a:pt x="15644" y="2830"/>
                    </a:cubicBezTo>
                    <a:cubicBezTo>
                      <a:pt x="15612" y="2879"/>
                      <a:pt x="15580" y="2929"/>
                      <a:pt x="15548" y="2929"/>
                    </a:cubicBezTo>
                    <a:cubicBezTo>
                      <a:pt x="15515" y="2929"/>
                      <a:pt x="15483" y="2929"/>
                      <a:pt x="15483" y="2929"/>
                    </a:cubicBezTo>
                    <a:cubicBezTo>
                      <a:pt x="15451" y="2929"/>
                      <a:pt x="15451" y="2929"/>
                      <a:pt x="15451" y="2929"/>
                    </a:cubicBezTo>
                    <a:cubicBezTo>
                      <a:pt x="15419" y="2929"/>
                      <a:pt x="15419" y="2929"/>
                      <a:pt x="15419" y="2929"/>
                    </a:cubicBezTo>
                    <a:cubicBezTo>
                      <a:pt x="15419" y="2929"/>
                      <a:pt x="15419" y="2929"/>
                      <a:pt x="15387" y="2929"/>
                    </a:cubicBezTo>
                    <a:cubicBezTo>
                      <a:pt x="15387" y="2929"/>
                      <a:pt x="15387" y="2929"/>
                      <a:pt x="15387" y="2929"/>
                    </a:cubicBezTo>
                    <a:cubicBezTo>
                      <a:pt x="15354" y="2929"/>
                      <a:pt x="15354" y="2929"/>
                      <a:pt x="15354" y="2929"/>
                    </a:cubicBezTo>
                    <a:cubicBezTo>
                      <a:pt x="15322" y="2929"/>
                      <a:pt x="15322" y="2929"/>
                      <a:pt x="15322" y="2929"/>
                    </a:cubicBezTo>
                    <a:cubicBezTo>
                      <a:pt x="15322" y="2879"/>
                      <a:pt x="15290" y="2879"/>
                      <a:pt x="15290" y="2879"/>
                    </a:cubicBezTo>
                    <a:cubicBezTo>
                      <a:pt x="15290" y="2879"/>
                      <a:pt x="15258" y="2879"/>
                      <a:pt x="15258" y="2879"/>
                    </a:cubicBezTo>
                    <a:cubicBezTo>
                      <a:pt x="15258" y="2879"/>
                      <a:pt x="15226" y="2879"/>
                      <a:pt x="15226" y="2879"/>
                    </a:cubicBezTo>
                    <a:cubicBezTo>
                      <a:pt x="15226" y="2879"/>
                      <a:pt x="15226" y="2830"/>
                      <a:pt x="15194" y="2830"/>
                    </a:cubicBezTo>
                    <a:cubicBezTo>
                      <a:pt x="15194" y="2830"/>
                      <a:pt x="15194" y="2830"/>
                      <a:pt x="15194" y="2830"/>
                    </a:cubicBezTo>
                    <a:cubicBezTo>
                      <a:pt x="15161" y="2830"/>
                      <a:pt x="15161" y="2830"/>
                      <a:pt x="15161" y="2830"/>
                    </a:cubicBezTo>
                    <a:cubicBezTo>
                      <a:pt x="15161" y="2780"/>
                      <a:pt x="15129" y="2780"/>
                      <a:pt x="15129" y="2780"/>
                    </a:cubicBezTo>
                    <a:cubicBezTo>
                      <a:pt x="15129" y="2780"/>
                      <a:pt x="15129" y="2780"/>
                      <a:pt x="15129" y="2731"/>
                    </a:cubicBezTo>
                    <a:cubicBezTo>
                      <a:pt x="15129" y="2731"/>
                      <a:pt x="15097" y="2731"/>
                      <a:pt x="15097" y="2731"/>
                    </a:cubicBezTo>
                    <a:lnTo>
                      <a:pt x="14839" y="352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39" name="AutoShape 39"/>
              <p:cNvSpPr>
                <a:spLocks/>
              </p:cNvSpPr>
              <p:nvPr/>
            </p:nvSpPr>
            <p:spPr bwMode="auto">
              <a:xfrm>
                <a:off x="3446546" y="3677167"/>
                <a:ext cx="85730" cy="61914"/>
              </a:xfrm>
              <a:custGeom>
                <a:avLst/>
                <a:gdLst>
                  <a:gd name="T0" fmla="+- 0 11035 470"/>
                  <a:gd name="T1" fmla="*/ T0 w 21130"/>
                  <a:gd name="T2" fmla="*/ 10800 h 21600"/>
                  <a:gd name="T3" fmla="+- 0 11035 470"/>
                  <a:gd name="T4" fmla="*/ T3 w 21130"/>
                  <a:gd name="T5" fmla="*/ 10800 h 21600"/>
                  <a:gd name="T6" fmla="+- 0 11035 470"/>
                  <a:gd name="T7" fmla="*/ T6 w 21130"/>
                  <a:gd name="T8" fmla="*/ 10800 h 21600"/>
                  <a:gd name="T9" fmla="+- 0 11035 470"/>
                  <a:gd name="T10" fmla="*/ T9 w 21130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130" h="21600">
                    <a:moveTo>
                      <a:pt x="1408" y="7623"/>
                    </a:moveTo>
                    <a:cubicBezTo>
                      <a:pt x="-470" y="10164"/>
                      <a:pt x="-470" y="13976"/>
                      <a:pt x="1408" y="16517"/>
                    </a:cubicBezTo>
                    <a:cubicBezTo>
                      <a:pt x="2347" y="19058"/>
                      <a:pt x="4225" y="21599"/>
                      <a:pt x="7043" y="21599"/>
                    </a:cubicBezTo>
                    <a:cubicBezTo>
                      <a:pt x="10799" y="21599"/>
                      <a:pt x="15495" y="17788"/>
                      <a:pt x="15495" y="16517"/>
                    </a:cubicBezTo>
                    <a:cubicBezTo>
                      <a:pt x="15495" y="12705"/>
                      <a:pt x="17373" y="10164"/>
                      <a:pt x="18312" y="6352"/>
                    </a:cubicBezTo>
                    <a:cubicBezTo>
                      <a:pt x="19251" y="5082"/>
                      <a:pt x="21129" y="2541"/>
                      <a:pt x="21129" y="0"/>
                    </a:cubicBezTo>
                    <a:cubicBezTo>
                      <a:pt x="20190" y="0"/>
                      <a:pt x="20190" y="0"/>
                      <a:pt x="18312" y="0"/>
                    </a:cubicBezTo>
                    <a:cubicBezTo>
                      <a:pt x="16434" y="0"/>
                      <a:pt x="14556" y="0"/>
                      <a:pt x="13616" y="0"/>
                    </a:cubicBezTo>
                    <a:cubicBezTo>
                      <a:pt x="11738" y="0"/>
                      <a:pt x="10799" y="1270"/>
                      <a:pt x="9860" y="1270"/>
                    </a:cubicBezTo>
                    <a:cubicBezTo>
                      <a:pt x="7982" y="1270"/>
                      <a:pt x="3286" y="3811"/>
                      <a:pt x="1408" y="7623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40" name="AutoShape 40"/>
              <p:cNvSpPr>
                <a:spLocks/>
              </p:cNvSpPr>
              <p:nvPr/>
            </p:nvSpPr>
            <p:spPr bwMode="auto">
              <a:xfrm>
                <a:off x="3946639" y="3450151"/>
                <a:ext cx="65092" cy="115889"/>
              </a:xfrm>
              <a:custGeom>
                <a:avLst/>
                <a:gdLst>
                  <a:gd name="T0" fmla="+- 0 10883 1976"/>
                  <a:gd name="T1" fmla="*/ T0 w 17814"/>
                  <a:gd name="T2" fmla="*/ 10800 h 21600"/>
                  <a:gd name="T3" fmla="+- 0 10883 1976"/>
                  <a:gd name="T4" fmla="*/ T3 w 17814"/>
                  <a:gd name="T5" fmla="*/ 10800 h 21600"/>
                  <a:gd name="T6" fmla="+- 0 10883 1976"/>
                  <a:gd name="T7" fmla="*/ T6 w 17814"/>
                  <a:gd name="T8" fmla="*/ 10800 h 21600"/>
                  <a:gd name="T9" fmla="+- 0 10883 1976"/>
                  <a:gd name="T10" fmla="*/ T9 w 17814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17814" h="21600">
                    <a:moveTo>
                      <a:pt x="4195" y="21599"/>
                    </a:moveTo>
                    <a:cubicBezTo>
                      <a:pt x="8309" y="18900"/>
                      <a:pt x="19624" y="2700"/>
                      <a:pt x="17566" y="675"/>
                    </a:cubicBezTo>
                    <a:cubicBezTo>
                      <a:pt x="17566" y="0"/>
                      <a:pt x="16538" y="0"/>
                      <a:pt x="16538" y="0"/>
                    </a:cubicBezTo>
                    <a:cubicBezTo>
                      <a:pt x="12424" y="0"/>
                      <a:pt x="3166" y="4050"/>
                      <a:pt x="1109" y="10800"/>
                    </a:cubicBezTo>
                    <a:cubicBezTo>
                      <a:pt x="-1976" y="17550"/>
                      <a:pt x="2138" y="20925"/>
                      <a:pt x="4195" y="2159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41" name="AutoShape 41"/>
              <p:cNvSpPr>
                <a:spLocks/>
              </p:cNvSpPr>
              <p:nvPr/>
            </p:nvSpPr>
            <p:spPr bwMode="auto">
              <a:xfrm>
                <a:off x="4018081" y="4116914"/>
                <a:ext cx="187337" cy="169865"/>
              </a:xfrm>
              <a:custGeom>
                <a:avLst/>
                <a:gdLst>
                  <a:gd name="T0" fmla="*/ 10557 w 21115"/>
                  <a:gd name="T1" fmla="*/ 10800 h 21600"/>
                  <a:gd name="T2" fmla="*/ 10557 w 21115"/>
                  <a:gd name="T3" fmla="*/ 10800 h 21600"/>
                  <a:gd name="T4" fmla="*/ 10557 w 21115"/>
                  <a:gd name="T5" fmla="*/ 10800 h 21600"/>
                  <a:gd name="T6" fmla="*/ 10557 w 21115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115" h="21600">
                    <a:moveTo>
                      <a:pt x="18211" y="0"/>
                    </a:moveTo>
                    <a:cubicBezTo>
                      <a:pt x="17788" y="0"/>
                      <a:pt x="17364" y="469"/>
                      <a:pt x="17364" y="469"/>
                    </a:cubicBezTo>
                    <a:cubicBezTo>
                      <a:pt x="17364" y="469"/>
                      <a:pt x="17364" y="939"/>
                      <a:pt x="17364" y="939"/>
                    </a:cubicBezTo>
                    <a:cubicBezTo>
                      <a:pt x="17788" y="1408"/>
                      <a:pt x="18211" y="1878"/>
                      <a:pt x="17788" y="2817"/>
                    </a:cubicBezTo>
                    <a:cubicBezTo>
                      <a:pt x="17364" y="3286"/>
                      <a:pt x="16941" y="3756"/>
                      <a:pt x="16094" y="3756"/>
                    </a:cubicBezTo>
                    <a:cubicBezTo>
                      <a:pt x="15247" y="3756"/>
                      <a:pt x="14823" y="3756"/>
                      <a:pt x="14823" y="4226"/>
                    </a:cubicBezTo>
                    <a:cubicBezTo>
                      <a:pt x="14823" y="6104"/>
                      <a:pt x="13129" y="6573"/>
                      <a:pt x="12705" y="6573"/>
                    </a:cubicBezTo>
                    <a:cubicBezTo>
                      <a:pt x="12282" y="6573"/>
                      <a:pt x="12282" y="6573"/>
                      <a:pt x="12282" y="6573"/>
                    </a:cubicBezTo>
                    <a:cubicBezTo>
                      <a:pt x="12282" y="7043"/>
                      <a:pt x="11858" y="7513"/>
                      <a:pt x="11858" y="7982"/>
                    </a:cubicBezTo>
                    <a:cubicBezTo>
                      <a:pt x="11435" y="7982"/>
                      <a:pt x="11435" y="8452"/>
                      <a:pt x="10588" y="8452"/>
                    </a:cubicBezTo>
                    <a:cubicBezTo>
                      <a:pt x="9317" y="8452"/>
                      <a:pt x="7200" y="6573"/>
                      <a:pt x="6776" y="6104"/>
                    </a:cubicBezTo>
                    <a:cubicBezTo>
                      <a:pt x="6352" y="6104"/>
                      <a:pt x="5505" y="7043"/>
                      <a:pt x="4658" y="7513"/>
                    </a:cubicBezTo>
                    <a:cubicBezTo>
                      <a:pt x="3811" y="8452"/>
                      <a:pt x="2964" y="9391"/>
                      <a:pt x="1694" y="9860"/>
                    </a:cubicBezTo>
                    <a:cubicBezTo>
                      <a:pt x="1270" y="9860"/>
                      <a:pt x="847" y="10800"/>
                      <a:pt x="423" y="11739"/>
                    </a:cubicBezTo>
                    <a:cubicBezTo>
                      <a:pt x="0" y="12208"/>
                      <a:pt x="0" y="13147"/>
                      <a:pt x="0" y="13617"/>
                    </a:cubicBezTo>
                    <a:cubicBezTo>
                      <a:pt x="423" y="13147"/>
                      <a:pt x="847" y="13147"/>
                      <a:pt x="1270" y="12678"/>
                    </a:cubicBezTo>
                    <a:cubicBezTo>
                      <a:pt x="2117" y="11739"/>
                      <a:pt x="2541" y="11269"/>
                      <a:pt x="3811" y="11269"/>
                    </a:cubicBezTo>
                    <a:cubicBezTo>
                      <a:pt x="4235" y="11269"/>
                      <a:pt x="4235" y="11269"/>
                      <a:pt x="4235" y="11269"/>
                    </a:cubicBezTo>
                    <a:cubicBezTo>
                      <a:pt x="4235" y="11269"/>
                      <a:pt x="4658" y="10800"/>
                      <a:pt x="4658" y="10800"/>
                    </a:cubicBezTo>
                    <a:cubicBezTo>
                      <a:pt x="5082" y="10330"/>
                      <a:pt x="5505" y="9391"/>
                      <a:pt x="6776" y="9391"/>
                    </a:cubicBezTo>
                    <a:cubicBezTo>
                      <a:pt x="7200" y="9391"/>
                      <a:pt x="7200" y="9391"/>
                      <a:pt x="7623" y="9860"/>
                    </a:cubicBezTo>
                    <a:cubicBezTo>
                      <a:pt x="9317" y="9860"/>
                      <a:pt x="9741" y="12208"/>
                      <a:pt x="9741" y="14556"/>
                    </a:cubicBezTo>
                    <a:cubicBezTo>
                      <a:pt x="10164" y="16904"/>
                      <a:pt x="10588" y="18782"/>
                      <a:pt x="11435" y="18782"/>
                    </a:cubicBezTo>
                    <a:cubicBezTo>
                      <a:pt x="13552" y="19252"/>
                      <a:pt x="14823" y="20191"/>
                      <a:pt x="15247" y="20660"/>
                    </a:cubicBezTo>
                    <a:cubicBezTo>
                      <a:pt x="15670" y="21130"/>
                      <a:pt x="16094" y="21599"/>
                      <a:pt x="16094" y="21599"/>
                    </a:cubicBezTo>
                    <a:cubicBezTo>
                      <a:pt x="16094" y="21130"/>
                      <a:pt x="16094" y="19721"/>
                      <a:pt x="15670" y="18782"/>
                    </a:cubicBezTo>
                    <a:cubicBezTo>
                      <a:pt x="15670" y="17373"/>
                      <a:pt x="15247" y="16434"/>
                      <a:pt x="15247" y="15495"/>
                    </a:cubicBezTo>
                    <a:cubicBezTo>
                      <a:pt x="15670" y="14086"/>
                      <a:pt x="16941" y="14086"/>
                      <a:pt x="18211" y="13617"/>
                    </a:cubicBezTo>
                    <a:cubicBezTo>
                      <a:pt x="19058" y="13617"/>
                      <a:pt x="19905" y="13617"/>
                      <a:pt x="20752" y="12678"/>
                    </a:cubicBezTo>
                    <a:cubicBezTo>
                      <a:pt x="21600" y="11739"/>
                      <a:pt x="20752" y="9391"/>
                      <a:pt x="20329" y="7043"/>
                    </a:cubicBezTo>
                    <a:cubicBezTo>
                      <a:pt x="19905" y="5165"/>
                      <a:pt x="19482" y="3286"/>
                      <a:pt x="19482" y="1878"/>
                    </a:cubicBezTo>
                    <a:cubicBezTo>
                      <a:pt x="19482" y="469"/>
                      <a:pt x="18635" y="0"/>
                      <a:pt x="18211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42" name="AutoShape 42"/>
              <p:cNvSpPr>
                <a:spLocks/>
              </p:cNvSpPr>
              <p:nvPr/>
            </p:nvSpPr>
            <p:spPr bwMode="auto">
              <a:xfrm>
                <a:off x="3930763" y="3745431"/>
                <a:ext cx="96844" cy="187329"/>
              </a:xfrm>
              <a:custGeom>
                <a:avLst/>
                <a:gdLst>
                  <a:gd name="T0" fmla="*/ 10449 w 20898"/>
                  <a:gd name="T1" fmla="+- 0 10924 248"/>
                  <a:gd name="T2" fmla="*/ 10924 h 21352"/>
                  <a:gd name="T3" fmla="*/ 10449 w 20898"/>
                  <a:gd name="T4" fmla="+- 0 10924 248"/>
                  <a:gd name="T5" fmla="*/ 10924 h 21352"/>
                  <a:gd name="T6" fmla="*/ 10449 w 20898"/>
                  <a:gd name="T7" fmla="+- 0 10924 248"/>
                  <a:gd name="T8" fmla="*/ 10924 h 21352"/>
                  <a:gd name="T9" fmla="*/ 10449 w 20898"/>
                  <a:gd name="T10" fmla="+- 0 10924 248"/>
                  <a:gd name="T11" fmla="*/ 10924 h 21352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0898" h="21352">
                    <a:moveTo>
                      <a:pt x="4984" y="16693"/>
                    </a:moveTo>
                    <a:cubicBezTo>
                      <a:pt x="5815" y="17540"/>
                      <a:pt x="5815" y="18810"/>
                      <a:pt x="4984" y="20504"/>
                    </a:cubicBezTo>
                    <a:cubicBezTo>
                      <a:pt x="4984" y="20504"/>
                      <a:pt x="4984" y="20928"/>
                      <a:pt x="4984" y="20928"/>
                    </a:cubicBezTo>
                    <a:cubicBezTo>
                      <a:pt x="5815" y="21352"/>
                      <a:pt x="6646" y="21352"/>
                      <a:pt x="7476" y="21352"/>
                    </a:cubicBezTo>
                    <a:cubicBezTo>
                      <a:pt x="9138" y="21352"/>
                      <a:pt x="10800" y="21352"/>
                      <a:pt x="12461" y="20928"/>
                    </a:cubicBezTo>
                    <a:cubicBezTo>
                      <a:pt x="13292" y="20928"/>
                      <a:pt x="14123" y="20504"/>
                      <a:pt x="14953" y="20504"/>
                    </a:cubicBezTo>
                    <a:cubicBezTo>
                      <a:pt x="14953" y="20081"/>
                      <a:pt x="14953" y="19657"/>
                      <a:pt x="14953" y="19234"/>
                    </a:cubicBezTo>
                    <a:cubicBezTo>
                      <a:pt x="14123" y="18387"/>
                      <a:pt x="14123" y="17540"/>
                      <a:pt x="13292" y="16693"/>
                    </a:cubicBezTo>
                    <a:cubicBezTo>
                      <a:pt x="9138" y="14575"/>
                      <a:pt x="14123" y="12034"/>
                      <a:pt x="18276" y="9916"/>
                    </a:cubicBezTo>
                    <a:cubicBezTo>
                      <a:pt x="18276" y="9493"/>
                      <a:pt x="19107" y="9069"/>
                      <a:pt x="19938" y="9069"/>
                    </a:cubicBezTo>
                    <a:cubicBezTo>
                      <a:pt x="21599" y="7799"/>
                      <a:pt x="20769" y="6104"/>
                      <a:pt x="19938" y="4410"/>
                    </a:cubicBezTo>
                    <a:cubicBezTo>
                      <a:pt x="19107" y="3140"/>
                      <a:pt x="18276" y="2293"/>
                      <a:pt x="18276" y="1446"/>
                    </a:cubicBezTo>
                    <a:cubicBezTo>
                      <a:pt x="19107" y="1446"/>
                      <a:pt x="19107" y="1022"/>
                      <a:pt x="19107" y="1022"/>
                    </a:cubicBezTo>
                    <a:cubicBezTo>
                      <a:pt x="17446" y="1022"/>
                      <a:pt x="15784" y="1022"/>
                      <a:pt x="13292" y="599"/>
                    </a:cubicBezTo>
                    <a:cubicBezTo>
                      <a:pt x="10800" y="175"/>
                      <a:pt x="7476" y="-248"/>
                      <a:pt x="5815" y="175"/>
                    </a:cubicBezTo>
                    <a:cubicBezTo>
                      <a:pt x="4984" y="599"/>
                      <a:pt x="4984" y="4834"/>
                      <a:pt x="4984" y="6528"/>
                    </a:cubicBezTo>
                    <a:cubicBezTo>
                      <a:pt x="4984" y="9493"/>
                      <a:pt x="5815" y="10763"/>
                      <a:pt x="4153" y="11187"/>
                    </a:cubicBezTo>
                    <a:cubicBezTo>
                      <a:pt x="3323" y="11610"/>
                      <a:pt x="830" y="11610"/>
                      <a:pt x="0" y="11187"/>
                    </a:cubicBezTo>
                    <a:cubicBezTo>
                      <a:pt x="0" y="12457"/>
                      <a:pt x="830" y="14999"/>
                      <a:pt x="1661" y="15846"/>
                    </a:cubicBezTo>
                    <a:cubicBezTo>
                      <a:pt x="2492" y="15846"/>
                      <a:pt x="4153" y="16269"/>
                      <a:pt x="4984" y="16693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43" name="AutoShape 43"/>
              <p:cNvSpPr>
                <a:spLocks/>
              </p:cNvSpPr>
              <p:nvPr/>
            </p:nvSpPr>
            <p:spPr bwMode="auto">
              <a:xfrm>
                <a:off x="4014906" y="3927997"/>
                <a:ext cx="149234" cy="158753"/>
              </a:xfrm>
              <a:custGeom>
                <a:avLst/>
                <a:gdLst>
                  <a:gd name="T0" fmla="*/ 10691 w 21383"/>
                  <a:gd name="T1" fmla="*/ 10800 h 21600"/>
                  <a:gd name="T2" fmla="*/ 10691 w 21383"/>
                  <a:gd name="T3" fmla="*/ 10800 h 21600"/>
                  <a:gd name="T4" fmla="*/ 10691 w 21383"/>
                  <a:gd name="T5" fmla="*/ 10800 h 21600"/>
                  <a:gd name="T6" fmla="*/ 10691 w 21383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83" h="21600">
                    <a:moveTo>
                      <a:pt x="2160" y="1506"/>
                    </a:moveTo>
                    <a:cubicBezTo>
                      <a:pt x="4860" y="1004"/>
                      <a:pt x="8640" y="3516"/>
                      <a:pt x="10259" y="5525"/>
                    </a:cubicBezTo>
                    <a:cubicBezTo>
                      <a:pt x="10800" y="6530"/>
                      <a:pt x="10800" y="7534"/>
                      <a:pt x="10800" y="8037"/>
                    </a:cubicBezTo>
                    <a:cubicBezTo>
                      <a:pt x="10259" y="9041"/>
                      <a:pt x="10259" y="11051"/>
                      <a:pt x="10800" y="11553"/>
                    </a:cubicBezTo>
                    <a:cubicBezTo>
                      <a:pt x="11340" y="11553"/>
                      <a:pt x="11880" y="11051"/>
                      <a:pt x="12420" y="11051"/>
                    </a:cubicBezTo>
                    <a:cubicBezTo>
                      <a:pt x="13500" y="11051"/>
                      <a:pt x="14580" y="11553"/>
                      <a:pt x="15120" y="12558"/>
                    </a:cubicBezTo>
                    <a:cubicBezTo>
                      <a:pt x="15660" y="13562"/>
                      <a:pt x="15660" y="14567"/>
                      <a:pt x="14580" y="15572"/>
                    </a:cubicBezTo>
                    <a:cubicBezTo>
                      <a:pt x="14580" y="16576"/>
                      <a:pt x="14580" y="17079"/>
                      <a:pt x="16200" y="18586"/>
                    </a:cubicBezTo>
                    <a:cubicBezTo>
                      <a:pt x="16740" y="19590"/>
                      <a:pt x="17280" y="20595"/>
                      <a:pt x="17820" y="21599"/>
                    </a:cubicBezTo>
                    <a:cubicBezTo>
                      <a:pt x="17820" y="21097"/>
                      <a:pt x="17820" y="21097"/>
                      <a:pt x="17820" y="21097"/>
                    </a:cubicBezTo>
                    <a:cubicBezTo>
                      <a:pt x="17280" y="18586"/>
                      <a:pt x="18360" y="18083"/>
                      <a:pt x="19979" y="17079"/>
                    </a:cubicBezTo>
                    <a:cubicBezTo>
                      <a:pt x="19979" y="17079"/>
                      <a:pt x="20519" y="17079"/>
                      <a:pt x="21059" y="16576"/>
                    </a:cubicBezTo>
                    <a:cubicBezTo>
                      <a:pt x="21599" y="16074"/>
                      <a:pt x="21599" y="15572"/>
                      <a:pt x="19979" y="13060"/>
                    </a:cubicBezTo>
                    <a:cubicBezTo>
                      <a:pt x="19979" y="12055"/>
                      <a:pt x="19440" y="11553"/>
                      <a:pt x="18900" y="11051"/>
                    </a:cubicBezTo>
                    <a:cubicBezTo>
                      <a:pt x="18360" y="10046"/>
                      <a:pt x="17280" y="9544"/>
                      <a:pt x="15660" y="9041"/>
                    </a:cubicBezTo>
                    <a:cubicBezTo>
                      <a:pt x="14039" y="8539"/>
                      <a:pt x="11880" y="8037"/>
                      <a:pt x="11880" y="6027"/>
                    </a:cubicBezTo>
                    <a:cubicBezTo>
                      <a:pt x="11880" y="5023"/>
                      <a:pt x="11340" y="4520"/>
                      <a:pt x="10259" y="3516"/>
                    </a:cubicBezTo>
                    <a:cubicBezTo>
                      <a:pt x="9180" y="3013"/>
                      <a:pt x="8100" y="2009"/>
                      <a:pt x="8100" y="1004"/>
                    </a:cubicBezTo>
                    <a:cubicBezTo>
                      <a:pt x="7560" y="1004"/>
                      <a:pt x="5940" y="0"/>
                      <a:pt x="3780" y="0"/>
                    </a:cubicBezTo>
                    <a:cubicBezTo>
                      <a:pt x="2700" y="0"/>
                      <a:pt x="1620" y="0"/>
                      <a:pt x="1080" y="502"/>
                    </a:cubicBezTo>
                    <a:cubicBezTo>
                      <a:pt x="540" y="502"/>
                      <a:pt x="540" y="1004"/>
                      <a:pt x="0" y="1004"/>
                    </a:cubicBezTo>
                    <a:cubicBezTo>
                      <a:pt x="0" y="1004"/>
                      <a:pt x="540" y="1004"/>
                      <a:pt x="540" y="1004"/>
                    </a:cubicBezTo>
                    <a:cubicBezTo>
                      <a:pt x="540" y="1506"/>
                      <a:pt x="1080" y="2009"/>
                      <a:pt x="2160" y="1506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44" name="AutoShape 44"/>
              <p:cNvSpPr>
                <a:spLocks/>
              </p:cNvSpPr>
              <p:nvPr/>
            </p:nvSpPr>
            <p:spPr bwMode="auto">
              <a:xfrm>
                <a:off x="4013318" y="4028012"/>
                <a:ext cx="77793" cy="107952"/>
              </a:xfrm>
              <a:custGeom>
                <a:avLst/>
                <a:gdLst>
                  <a:gd name="T0" fmla="+- 0 11101 603"/>
                  <a:gd name="T1" fmla="*/ T0 w 20997"/>
                  <a:gd name="T2" fmla="*/ 10800 h 21600"/>
                  <a:gd name="T3" fmla="+- 0 11101 603"/>
                  <a:gd name="T4" fmla="*/ T3 w 20997"/>
                  <a:gd name="T5" fmla="*/ 10800 h 21600"/>
                  <a:gd name="T6" fmla="+- 0 11101 603"/>
                  <a:gd name="T7" fmla="*/ T6 w 20997"/>
                  <a:gd name="T8" fmla="*/ 10800 h 21600"/>
                  <a:gd name="T9" fmla="+- 0 11101 603"/>
                  <a:gd name="T10" fmla="*/ T9 w 20997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997" h="21600">
                    <a:moveTo>
                      <a:pt x="18939" y="10800"/>
                    </a:moveTo>
                    <a:cubicBezTo>
                      <a:pt x="17911" y="10800"/>
                      <a:pt x="17911" y="10800"/>
                      <a:pt x="17911" y="10800"/>
                    </a:cubicBezTo>
                    <a:cubicBezTo>
                      <a:pt x="16882" y="10080"/>
                      <a:pt x="16882" y="10080"/>
                      <a:pt x="16882" y="10080"/>
                    </a:cubicBezTo>
                    <a:cubicBezTo>
                      <a:pt x="15854" y="9360"/>
                      <a:pt x="16882" y="8640"/>
                      <a:pt x="16882" y="7920"/>
                    </a:cubicBezTo>
                    <a:cubicBezTo>
                      <a:pt x="16882" y="7920"/>
                      <a:pt x="15854" y="7200"/>
                      <a:pt x="14825" y="5760"/>
                    </a:cubicBezTo>
                    <a:cubicBezTo>
                      <a:pt x="10711" y="2880"/>
                      <a:pt x="4539" y="0"/>
                      <a:pt x="1454" y="0"/>
                    </a:cubicBezTo>
                    <a:cubicBezTo>
                      <a:pt x="1454" y="0"/>
                      <a:pt x="425" y="719"/>
                      <a:pt x="425" y="2160"/>
                    </a:cubicBezTo>
                    <a:cubicBezTo>
                      <a:pt x="-603" y="5040"/>
                      <a:pt x="425" y="7920"/>
                      <a:pt x="1454" y="8640"/>
                    </a:cubicBezTo>
                    <a:cubicBezTo>
                      <a:pt x="1454" y="8640"/>
                      <a:pt x="2482" y="7920"/>
                      <a:pt x="2482" y="7920"/>
                    </a:cubicBezTo>
                    <a:cubicBezTo>
                      <a:pt x="5568" y="7920"/>
                      <a:pt x="5568" y="7920"/>
                      <a:pt x="5568" y="7200"/>
                    </a:cubicBezTo>
                    <a:cubicBezTo>
                      <a:pt x="6597" y="5760"/>
                      <a:pt x="7625" y="5760"/>
                      <a:pt x="8654" y="5760"/>
                    </a:cubicBezTo>
                    <a:cubicBezTo>
                      <a:pt x="9682" y="5760"/>
                      <a:pt x="10711" y="6479"/>
                      <a:pt x="10711" y="7200"/>
                    </a:cubicBezTo>
                    <a:cubicBezTo>
                      <a:pt x="11739" y="8640"/>
                      <a:pt x="13796" y="12960"/>
                      <a:pt x="10711" y="15120"/>
                    </a:cubicBezTo>
                    <a:cubicBezTo>
                      <a:pt x="8654" y="15840"/>
                      <a:pt x="8654" y="18000"/>
                      <a:pt x="9682" y="19440"/>
                    </a:cubicBezTo>
                    <a:cubicBezTo>
                      <a:pt x="9682" y="20880"/>
                      <a:pt x="10711" y="20880"/>
                      <a:pt x="10711" y="21600"/>
                    </a:cubicBezTo>
                    <a:cubicBezTo>
                      <a:pt x="11739" y="21600"/>
                      <a:pt x="11739" y="21600"/>
                      <a:pt x="11739" y="21600"/>
                    </a:cubicBezTo>
                    <a:cubicBezTo>
                      <a:pt x="11739" y="21600"/>
                      <a:pt x="12768" y="20880"/>
                      <a:pt x="14825" y="19440"/>
                    </a:cubicBezTo>
                    <a:cubicBezTo>
                      <a:pt x="17911" y="16560"/>
                      <a:pt x="20996" y="12240"/>
                      <a:pt x="20996" y="10800"/>
                    </a:cubicBezTo>
                    <a:cubicBezTo>
                      <a:pt x="20996" y="10800"/>
                      <a:pt x="20996" y="10800"/>
                      <a:pt x="20996" y="10800"/>
                    </a:cubicBezTo>
                    <a:cubicBezTo>
                      <a:pt x="19968" y="10800"/>
                      <a:pt x="19968" y="10800"/>
                      <a:pt x="18939" y="108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45" name="AutoShape 45"/>
              <p:cNvSpPr>
                <a:spLocks/>
              </p:cNvSpPr>
              <p:nvPr/>
            </p:nvSpPr>
            <p:spPr bwMode="auto">
              <a:xfrm>
                <a:off x="2251085" y="4124851"/>
                <a:ext cx="79380" cy="142878"/>
              </a:xfrm>
              <a:custGeom>
                <a:avLst/>
                <a:gdLst>
                  <a:gd name="T0" fmla="+- 0 10935 270"/>
                  <a:gd name="T1" fmla="*/ T0 w 21330"/>
                  <a:gd name="T2" fmla="*/ 10800 h 21600"/>
                  <a:gd name="T3" fmla="+- 0 10935 270"/>
                  <a:gd name="T4" fmla="*/ T3 w 21330"/>
                  <a:gd name="T5" fmla="*/ 10800 h 21600"/>
                  <a:gd name="T6" fmla="+- 0 10935 270"/>
                  <a:gd name="T7" fmla="*/ T6 w 21330"/>
                  <a:gd name="T8" fmla="*/ 10800 h 21600"/>
                  <a:gd name="T9" fmla="+- 0 10935 270"/>
                  <a:gd name="T10" fmla="*/ T9 w 21330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330" h="21600">
                    <a:moveTo>
                      <a:pt x="4050" y="0"/>
                    </a:moveTo>
                    <a:cubicBezTo>
                      <a:pt x="2969" y="0"/>
                      <a:pt x="2969" y="1107"/>
                      <a:pt x="2969" y="2215"/>
                    </a:cubicBezTo>
                    <a:cubicBezTo>
                      <a:pt x="1889" y="2769"/>
                      <a:pt x="1889" y="3876"/>
                      <a:pt x="809" y="4984"/>
                    </a:cubicBezTo>
                    <a:cubicBezTo>
                      <a:pt x="-270" y="7200"/>
                      <a:pt x="-270" y="9415"/>
                      <a:pt x="809" y="12738"/>
                    </a:cubicBezTo>
                    <a:cubicBezTo>
                      <a:pt x="809" y="13292"/>
                      <a:pt x="809" y="13846"/>
                      <a:pt x="809" y="14400"/>
                    </a:cubicBezTo>
                    <a:cubicBezTo>
                      <a:pt x="809" y="17169"/>
                      <a:pt x="1889" y="19938"/>
                      <a:pt x="5130" y="21046"/>
                    </a:cubicBezTo>
                    <a:cubicBezTo>
                      <a:pt x="6210" y="21600"/>
                      <a:pt x="7290" y="21600"/>
                      <a:pt x="8370" y="21600"/>
                    </a:cubicBezTo>
                    <a:cubicBezTo>
                      <a:pt x="12690" y="21600"/>
                      <a:pt x="20250" y="17169"/>
                      <a:pt x="21330" y="13292"/>
                    </a:cubicBezTo>
                    <a:cubicBezTo>
                      <a:pt x="21330" y="8861"/>
                      <a:pt x="7290" y="1107"/>
                      <a:pt x="405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46" name="AutoShape 46"/>
              <p:cNvSpPr>
                <a:spLocks/>
              </p:cNvSpPr>
              <p:nvPr/>
            </p:nvSpPr>
            <p:spPr bwMode="auto">
              <a:xfrm>
                <a:off x="820660" y="1935646"/>
                <a:ext cx="1728893" cy="7699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27" y="13435"/>
                    </a:moveTo>
                    <a:cubicBezTo>
                      <a:pt x="1665" y="13022"/>
                      <a:pt x="2045" y="12505"/>
                      <a:pt x="2426" y="12505"/>
                    </a:cubicBezTo>
                    <a:cubicBezTo>
                      <a:pt x="2474" y="12505"/>
                      <a:pt x="2569" y="12608"/>
                      <a:pt x="2616" y="12608"/>
                    </a:cubicBezTo>
                    <a:cubicBezTo>
                      <a:pt x="2759" y="12711"/>
                      <a:pt x="2902" y="12711"/>
                      <a:pt x="2997" y="12711"/>
                    </a:cubicBezTo>
                    <a:cubicBezTo>
                      <a:pt x="3092" y="12711"/>
                      <a:pt x="3092" y="12711"/>
                      <a:pt x="3092" y="12711"/>
                    </a:cubicBezTo>
                    <a:cubicBezTo>
                      <a:pt x="3235" y="12711"/>
                      <a:pt x="3377" y="12711"/>
                      <a:pt x="3520" y="13022"/>
                    </a:cubicBezTo>
                    <a:cubicBezTo>
                      <a:pt x="3615" y="13435"/>
                      <a:pt x="3615" y="13848"/>
                      <a:pt x="3568" y="14262"/>
                    </a:cubicBezTo>
                    <a:cubicBezTo>
                      <a:pt x="3568" y="14468"/>
                      <a:pt x="3568" y="14675"/>
                      <a:pt x="3568" y="14778"/>
                    </a:cubicBezTo>
                    <a:cubicBezTo>
                      <a:pt x="3615" y="14882"/>
                      <a:pt x="3615" y="15088"/>
                      <a:pt x="3568" y="15192"/>
                    </a:cubicBezTo>
                    <a:cubicBezTo>
                      <a:pt x="3520" y="15295"/>
                      <a:pt x="3377" y="15399"/>
                      <a:pt x="3187" y="15399"/>
                    </a:cubicBezTo>
                    <a:cubicBezTo>
                      <a:pt x="3092" y="15399"/>
                      <a:pt x="3044" y="15399"/>
                      <a:pt x="2949" y="15399"/>
                    </a:cubicBezTo>
                    <a:cubicBezTo>
                      <a:pt x="2949" y="15399"/>
                      <a:pt x="2902" y="15399"/>
                      <a:pt x="2902" y="15399"/>
                    </a:cubicBezTo>
                    <a:cubicBezTo>
                      <a:pt x="2664" y="15399"/>
                      <a:pt x="2474" y="15502"/>
                      <a:pt x="2378" y="15605"/>
                    </a:cubicBezTo>
                    <a:cubicBezTo>
                      <a:pt x="2426" y="15709"/>
                      <a:pt x="2426" y="15709"/>
                      <a:pt x="2426" y="15709"/>
                    </a:cubicBezTo>
                    <a:cubicBezTo>
                      <a:pt x="2474" y="16019"/>
                      <a:pt x="2521" y="16329"/>
                      <a:pt x="2474" y="16535"/>
                    </a:cubicBezTo>
                    <a:cubicBezTo>
                      <a:pt x="2426" y="16742"/>
                      <a:pt x="2331" y="16742"/>
                      <a:pt x="2188" y="16535"/>
                    </a:cubicBezTo>
                    <a:cubicBezTo>
                      <a:pt x="2093" y="16432"/>
                      <a:pt x="1998" y="16432"/>
                      <a:pt x="1998" y="16535"/>
                    </a:cubicBezTo>
                    <a:cubicBezTo>
                      <a:pt x="1998" y="16535"/>
                      <a:pt x="1998" y="16535"/>
                      <a:pt x="1998" y="16535"/>
                    </a:cubicBezTo>
                    <a:cubicBezTo>
                      <a:pt x="2188" y="16535"/>
                      <a:pt x="2474" y="17052"/>
                      <a:pt x="2474" y="17466"/>
                    </a:cubicBezTo>
                    <a:cubicBezTo>
                      <a:pt x="2474" y="17982"/>
                      <a:pt x="2521" y="18189"/>
                      <a:pt x="2521" y="18189"/>
                    </a:cubicBezTo>
                    <a:cubicBezTo>
                      <a:pt x="2521" y="18189"/>
                      <a:pt x="2569" y="18189"/>
                      <a:pt x="2569" y="18189"/>
                    </a:cubicBezTo>
                    <a:cubicBezTo>
                      <a:pt x="2664" y="18189"/>
                      <a:pt x="2711" y="18292"/>
                      <a:pt x="2759" y="18499"/>
                    </a:cubicBezTo>
                    <a:cubicBezTo>
                      <a:pt x="2807" y="18602"/>
                      <a:pt x="2854" y="18706"/>
                      <a:pt x="2902" y="18706"/>
                    </a:cubicBezTo>
                    <a:cubicBezTo>
                      <a:pt x="2949" y="18706"/>
                      <a:pt x="2949" y="18706"/>
                      <a:pt x="2997" y="18706"/>
                    </a:cubicBezTo>
                    <a:cubicBezTo>
                      <a:pt x="3140" y="18706"/>
                      <a:pt x="3282" y="18809"/>
                      <a:pt x="3330" y="19016"/>
                    </a:cubicBezTo>
                    <a:cubicBezTo>
                      <a:pt x="3330" y="19119"/>
                      <a:pt x="3377" y="19326"/>
                      <a:pt x="3235" y="19636"/>
                    </a:cubicBezTo>
                    <a:cubicBezTo>
                      <a:pt x="3235" y="19636"/>
                      <a:pt x="3187" y="19843"/>
                      <a:pt x="3235" y="19946"/>
                    </a:cubicBezTo>
                    <a:cubicBezTo>
                      <a:pt x="3235" y="20153"/>
                      <a:pt x="3235" y="20359"/>
                      <a:pt x="3282" y="20463"/>
                    </a:cubicBezTo>
                    <a:cubicBezTo>
                      <a:pt x="3282" y="20359"/>
                      <a:pt x="3282" y="20153"/>
                      <a:pt x="3330" y="20049"/>
                    </a:cubicBezTo>
                    <a:cubicBezTo>
                      <a:pt x="3330" y="20049"/>
                      <a:pt x="3330" y="20049"/>
                      <a:pt x="3330" y="20049"/>
                    </a:cubicBezTo>
                    <a:cubicBezTo>
                      <a:pt x="3330" y="19946"/>
                      <a:pt x="3330" y="19946"/>
                      <a:pt x="3282" y="19946"/>
                    </a:cubicBezTo>
                    <a:cubicBezTo>
                      <a:pt x="3282" y="19946"/>
                      <a:pt x="3282" y="19946"/>
                      <a:pt x="3282" y="19843"/>
                    </a:cubicBezTo>
                    <a:cubicBezTo>
                      <a:pt x="3282" y="19843"/>
                      <a:pt x="3282" y="19843"/>
                      <a:pt x="3330" y="19843"/>
                    </a:cubicBezTo>
                    <a:cubicBezTo>
                      <a:pt x="3330" y="19843"/>
                      <a:pt x="3330" y="19739"/>
                      <a:pt x="3330" y="19739"/>
                    </a:cubicBezTo>
                    <a:cubicBezTo>
                      <a:pt x="3330" y="19739"/>
                      <a:pt x="3330" y="19739"/>
                      <a:pt x="3330" y="19739"/>
                    </a:cubicBezTo>
                    <a:cubicBezTo>
                      <a:pt x="3330" y="19636"/>
                      <a:pt x="3330" y="19636"/>
                      <a:pt x="3330" y="19636"/>
                    </a:cubicBezTo>
                    <a:cubicBezTo>
                      <a:pt x="3425" y="19326"/>
                      <a:pt x="3711" y="19222"/>
                      <a:pt x="3948" y="19222"/>
                    </a:cubicBezTo>
                    <a:cubicBezTo>
                      <a:pt x="4186" y="19222"/>
                      <a:pt x="4519" y="19946"/>
                      <a:pt x="4710" y="20463"/>
                    </a:cubicBezTo>
                    <a:cubicBezTo>
                      <a:pt x="4757" y="20669"/>
                      <a:pt x="4852" y="20669"/>
                      <a:pt x="4900" y="20566"/>
                    </a:cubicBezTo>
                    <a:cubicBezTo>
                      <a:pt x="4995" y="15399"/>
                      <a:pt x="4995" y="15399"/>
                      <a:pt x="4995" y="15399"/>
                    </a:cubicBezTo>
                    <a:cubicBezTo>
                      <a:pt x="6375" y="14572"/>
                      <a:pt x="6375" y="14572"/>
                      <a:pt x="6375" y="14572"/>
                    </a:cubicBezTo>
                    <a:cubicBezTo>
                      <a:pt x="6375" y="14572"/>
                      <a:pt x="6375" y="14572"/>
                      <a:pt x="6375" y="14468"/>
                    </a:cubicBezTo>
                    <a:cubicBezTo>
                      <a:pt x="6470" y="14158"/>
                      <a:pt x="6613" y="14158"/>
                      <a:pt x="6660" y="14158"/>
                    </a:cubicBezTo>
                    <a:cubicBezTo>
                      <a:pt x="6755" y="14158"/>
                      <a:pt x="6851" y="14262"/>
                      <a:pt x="6946" y="14365"/>
                    </a:cubicBezTo>
                    <a:cubicBezTo>
                      <a:pt x="6946" y="14158"/>
                      <a:pt x="7041" y="13848"/>
                      <a:pt x="7184" y="13848"/>
                    </a:cubicBezTo>
                    <a:cubicBezTo>
                      <a:pt x="7184" y="13848"/>
                      <a:pt x="7184" y="13848"/>
                      <a:pt x="7184" y="13848"/>
                    </a:cubicBezTo>
                    <a:cubicBezTo>
                      <a:pt x="7279" y="13848"/>
                      <a:pt x="7326" y="13952"/>
                      <a:pt x="7326" y="14055"/>
                    </a:cubicBezTo>
                    <a:cubicBezTo>
                      <a:pt x="7374" y="14158"/>
                      <a:pt x="7374" y="14365"/>
                      <a:pt x="7374" y="14468"/>
                    </a:cubicBezTo>
                    <a:cubicBezTo>
                      <a:pt x="7374" y="14572"/>
                      <a:pt x="7374" y="14572"/>
                      <a:pt x="7374" y="14572"/>
                    </a:cubicBezTo>
                    <a:cubicBezTo>
                      <a:pt x="7422" y="14572"/>
                      <a:pt x="7469" y="14675"/>
                      <a:pt x="7517" y="14882"/>
                    </a:cubicBezTo>
                    <a:cubicBezTo>
                      <a:pt x="7612" y="15192"/>
                      <a:pt x="7755" y="15709"/>
                      <a:pt x="7707" y="16225"/>
                    </a:cubicBezTo>
                    <a:cubicBezTo>
                      <a:pt x="7707" y="16225"/>
                      <a:pt x="7707" y="16225"/>
                      <a:pt x="7707" y="16225"/>
                    </a:cubicBezTo>
                    <a:cubicBezTo>
                      <a:pt x="7755" y="16329"/>
                      <a:pt x="7755" y="16329"/>
                      <a:pt x="7755" y="16329"/>
                    </a:cubicBezTo>
                    <a:cubicBezTo>
                      <a:pt x="7755" y="16329"/>
                      <a:pt x="7802" y="16432"/>
                      <a:pt x="7802" y="16432"/>
                    </a:cubicBezTo>
                    <a:cubicBezTo>
                      <a:pt x="7802" y="16432"/>
                      <a:pt x="7850" y="16432"/>
                      <a:pt x="7850" y="16535"/>
                    </a:cubicBezTo>
                    <a:cubicBezTo>
                      <a:pt x="7850" y="16535"/>
                      <a:pt x="7897" y="16535"/>
                      <a:pt x="7897" y="16639"/>
                    </a:cubicBezTo>
                    <a:cubicBezTo>
                      <a:pt x="7897" y="16639"/>
                      <a:pt x="7945" y="16639"/>
                      <a:pt x="7945" y="16742"/>
                    </a:cubicBezTo>
                    <a:cubicBezTo>
                      <a:pt x="7945" y="16742"/>
                      <a:pt x="7992" y="16742"/>
                      <a:pt x="7992" y="16845"/>
                    </a:cubicBezTo>
                    <a:cubicBezTo>
                      <a:pt x="7992" y="16845"/>
                      <a:pt x="8040" y="16845"/>
                      <a:pt x="8040" y="16949"/>
                    </a:cubicBezTo>
                    <a:cubicBezTo>
                      <a:pt x="8040" y="16949"/>
                      <a:pt x="8088" y="17052"/>
                      <a:pt x="8088" y="17052"/>
                    </a:cubicBezTo>
                    <a:cubicBezTo>
                      <a:pt x="8088" y="17052"/>
                      <a:pt x="8088" y="17155"/>
                      <a:pt x="8135" y="17155"/>
                    </a:cubicBezTo>
                    <a:cubicBezTo>
                      <a:pt x="8135" y="17155"/>
                      <a:pt x="8135" y="17259"/>
                      <a:pt x="8183" y="17259"/>
                    </a:cubicBezTo>
                    <a:cubicBezTo>
                      <a:pt x="8183" y="17259"/>
                      <a:pt x="8183" y="17362"/>
                      <a:pt x="8183" y="17362"/>
                    </a:cubicBezTo>
                    <a:cubicBezTo>
                      <a:pt x="8230" y="17362"/>
                      <a:pt x="8230" y="17466"/>
                      <a:pt x="8230" y="17466"/>
                    </a:cubicBezTo>
                    <a:cubicBezTo>
                      <a:pt x="8230" y="17466"/>
                      <a:pt x="8278" y="17466"/>
                      <a:pt x="8278" y="17569"/>
                    </a:cubicBezTo>
                    <a:cubicBezTo>
                      <a:pt x="8278" y="17569"/>
                      <a:pt x="8278" y="17672"/>
                      <a:pt x="8325" y="17672"/>
                    </a:cubicBezTo>
                    <a:cubicBezTo>
                      <a:pt x="8325" y="17672"/>
                      <a:pt x="8325" y="17672"/>
                      <a:pt x="8325" y="17672"/>
                    </a:cubicBezTo>
                    <a:cubicBezTo>
                      <a:pt x="8421" y="17672"/>
                      <a:pt x="8516" y="17569"/>
                      <a:pt x="8611" y="17569"/>
                    </a:cubicBezTo>
                    <a:cubicBezTo>
                      <a:pt x="8659" y="17569"/>
                      <a:pt x="8706" y="17569"/>
                      <a:pt x="8754" y="17466"/>
                    </a:cubicBezTo>
                    <a:cubicBezTo>
                      <a:pt x="8754" y="17466"/>
                      <a:pt x="8754" y="17466"/>
                      <a:pt x="8801" y="17466"/>
                    </a:cubicBezTo>
                    <a:cubicBezTo>
                      <a:pt x="8801" y="17466"/>
                      <a:pt x="8849" y="17466"/>
                      <a:pt x="8849" y="17466"/>
                    </a:cubicBezTo>
                    <a:cubicBezTo>
                      <a:pt x="8849" y="17466"/>
                      <a:pt x="8896" y="17466"/>
                      <a:pt x="8896" y="17466"/>
                    </a:cubicBezTo>
                    <a:cubicBezTo>
                      <a:pt x="8896" y="17466"/>
                      <a:pt x="8896" y="17466"/>
                      <a:pt x="8896" y="17466"/>
                    </a:cubicBezTo>
                    <a:cubicBezTo>
                      <a:pt x="8896" y="17466"/>
                      <a:pt x="8944" y="17466"/>
                      <a:pt x="8944" y="17466"/>
                    </a:cubicBezTo>
                    <a:cubicBezTo>
                      <a:pt x="8992" y="17569"/>
                      <a:pt x="9325" y="17569"/>
                      <a:pt x="9991" y="17569"/>
                    </a:cubicBezTo>
                    <a:cubicBezTo>
                      <a:pt x="10133" y="17569"/>
                      <a:pt x="10229" y="17776"/>
                      <a:pt x="10276" y="17982"/>
                    </a:cubicBezTo>
                    <a:cubicBezTo>
                      <a:pt x="10324" y="18086"/>
                      <a:pt x="10419" y="18292"/>
                      <a:pt x="10466" y="18292"/>
                    </a:cubicBezTo>
                    <a:cubicBezTo>
                      <a:pt x="10657" y="18396"/>
                      <a:pt x="10657" y="18912"/>
                      <a:pt x="10657" y="19222"/>
                    </a:cubicBezTo>
                    <a:cubicBezTo>
                      <a:pt x="10657" y="19326"/>
                      <a:pt x="10657" y="19429"/>
                      <a:pt x="10657" y="19533"/>
                    </a:cubicBezTo>
                    <a:cubicBezTo>
                      <a:pt x="10657" y="19739"/>
                      <a:pt x="10704" y="19946"/>
                      <a:pt x="10800" y="20049"/>
                    </a:cubicBezTo>
                    <a:cubicBezTo>
                      <a:pt x="10847" y="20256"/>
                      <a:pt x="10942" y="20566"/>
                      <a:pt x="10942" y="20773"/>
                    </a:cubicBezTo>
                    <a:cubicBezTo>
                      <a:pt x="10942" y="20876"/>
                      <a:pt x="11180" y="20773"/>
                      <a:pt x="11323" y="20876"/>
                    </a:cubicBezTo>
                    <a:cubicBezTo>
                      <a:pt x="11370" y="20876"/>
                      <a:pt x="11466" y="20876"/>
                      <a:pt x="11513" y="20979"/>
                    </a:cubicBezTo>
                    <a:cubicBezTo>
                      <a:pt x="11656" y="21083"/>
                      <a:pt x="11846" y="21186"/>
                      <a:pt x="11846" y="21599"/>
                    </a:cubicBezTo>
                    <a:cubicBezTo>
                      <a:pt x="11894" y="21599"/>
                      <a:pt x="11894" y="21496"/>
                      <a:pt x="11894" y="21496"/>
                    </a:cubicBezTo>
                    <a:cubicBezTo>
                      <a:pt x="11941" y="21496"/>
                      <a:pt x="11941" y="21496"/>
                      <a:pt x="11941" y="21393"/>
                    </a:cubicBezTo>
                    <a:cubicBezTo>
                      <a:pt x="11941" y="20979"/>
                      <a:pt x="12274" y="20566"/>
                      <a:pt x="12512" y="20359"/>
                    </a:cubicBezTo>
                    <a:cubicBezTo>
                      <a:pt x="12607" y="20359"/>
                      <a:pt x="12655" y="20256"/>
                      <a:pt x="12655" y="20256"/>
                    </a:cubicBezTo>
                    <a:cubicBezTo>
                      <a:pt x="12703" y="20256"/>
                      <a:pt x="12703" y="20256"/>
                      <a:pt x="12703" y="20256"/>
                    </a:cubicBezTo>
                    <a:cubicBezTo>
                      <a:pt x="12750" y="20256"/>
                      <a:pt x="12750" y="20256"/>
                      <a:pt x="12798" y="20256"/>
                    </a:cubicBezTo>
                    <a:cubicBezTo>
                      <a:pt x="12798" y="20256"/>
                      <a:pt x="12798" y="20256"/>
                      <a:pt x="12798" y="20256"/>
                    </a:cubicBezTo>
                    <a:cubicBezTo>
                      <a:pt x="12798" y="20256"/>
                      <a:pt x="12798" y="20256"/>
                      <a:pt x="12798" y="20256"/>
                    </a:cubicBezTo>
                    <a:cubicBezTo>
                      <a:pt x="12798" y="20256"/>
                      <a:pt x="12845" y="20256"/>
                      <a:pt x="12845" y="20256"/>
                    </a:cubicBezTo>
                    <a:cubicBezTo>
                      <a:pt x="12845" y="20256"/>
                      <a:pt x="12845" y="20153"/>
                      <a:pt x="12845" y="20153"/>
                    </a:cubicBezTo>
                    <a:cubicBezTo>
                      <a:pt x="12845" y="20153"/>
                      <a:pt x="12845" y="20153"/>
                      <a:pt x="12845" y="20049"/>
                    </a:cubicBezTo>
                    <a:cubicBezTo>
                      <a:pt x="12845" y="20049"/>
                      <a:pt x="12845" y="20049"/>
                      <a:pt x="12845" y="20049"/>
                    </a:cubicBezTo>
                    <a:cubicBezTo>
                      <a:pt x="12893" y="20049"/>
                      <a:pt x="12893" y="19946"/>
                      <a:pt x="12893" y="19946"/>
                    </a:cubicBezTo>
                    <a:cubicBezTo>
                      <a:pt x="12893" y="19946"/>
                      <a:pt x="12893" y="19946"/>
                      <a:pt x="12893" y="19946"/>
                    </a:cubicBezTo>
                    <a:cubicBezTo>
                      <a:pt x="12893" y="19843"/>
                      <a:pt x="12893" y="19843"/>
                      <a:pt x="12893" y="19843"/>
                    </a:cubicBezTo>
                    <a:cubicBezTo>
                      <a:pt x="12893" y="19843"/>
                      <a:pt x="12893" y="19843"/>
                      <a:pt x="12893" y="19843"/>
                    </a:cubicBezTo>
                    <a:cubicBezTo>
                      <a:pt x="12940" y="19843"/>
                      <a:pt x="12940" y="19739"/>
                      <a:pt x="12940" y="19739"/>
                    </a:cubicBezTo>
                    <a:cubicBezTo>
                      <a:pt x="12940" y="19739"/>
                      <a:pt x="12940" y="19739"/>
                      <a:pt x="12940" y="19739"/>
                    </a:cubicBezTo>
                    <a:cubicBezTo>
                      <a:pt x="12940" y="19739"/>
                      <a:pt x="12940" y="19739"/>
                      <a:pt x="12940" y="19739"/>
                    </a:cubicBezTo>
                    <a:cubicBezTo>
                      <a:pt x="12940" y="19739"/>
                      <a:pt x="12940" y="19739"/>
                      <a:pt x="12940" y="19739"/>
                    </a:cubicBezTo>
                    <a:cubicBezTo>
                      <a:pt x="12988" y="19739"/>
                      <a:pt x="12988" y="19636"/>
                      <a:pt x="12988" y="19636"/>
                    </a:cubicBezTo>
                    <a:cubicBezTo>
                      <a:pt x="12988" y="19636"/>
                      <a:pt x="12988" y="19636"/>
                      <a:pt x="12988" y="19636"/>
                    </a:cubicBezTo>
                    <a:cubicBezTo>
                      <a:pt x="12988" y="19636"/>
                      <a:pt x="12988" y="19636"/>
                      <a:pt x="12988" y="19636"/>
                    </a:cubicBezTo>
                    <a:cubicBezTo>
                      <a:pt x="13083" y="19533"/>
                      <a:pt x="13274" y="19222"/>
                      <a:pt x="13274" y="19016"/>
                    </a:cubicBezTo>
                    <a:cubicBezTo>
                      <a:pt x="13274" y="18912"/>
                      <a:pt x="13321" y="18602"/>
                      <a:pt x="13654" y="18602"/>
                    </a:cubicBezTo>
                    <a:cubicBezTo>
                      <a:pt x="13797" y="18602"/>
                      <a:pt x="13987" y="18706"/>
                      <a:pt x="14130" y="18809"/>
                    </a:cubicBezTo>
                    <a:cubicBezTo>
                      <a:pt x="14273" y="19016"/>
                      <a:pt x="14368" y="19016"/>
                      <a:pt x="14415" y="19016"/>
                    </a:cubicBezTo>
                    <a:cubicBezTo>
                      <a:pt x="14463" y="19016"/>
                      <a:pt x="14463" y="19016"/>
                      <a:pt x="14463" y="18809"/>
                    </a:cubicBezTo>
                    <a:cubicBezTo>
                      <a:pt x="14511" y="18396"/>
                      <a:pt x="14748" y="18086"/>
                      <a:pt x="14986" y="18086"/>
                    </a:cubicBezTo>
                    <a:cubicBezTo>
                      <a:pt x="15034" y="18086"/>
                      <a:pt x="15129" y="18086"/>
                      <a:pt x="15177" y="18189"/>
                    </a:cubicBezTo>
                    <a:cubicBezTo>
                      <a:pt x="15224" y="18189"/>
                      <a:pt x="15224" y="18189"/>
                      <a:pt x="15224" y="18189"/>
                    </a:cubicBezTo>
                    <a:cubicBezTo>
                      <a:pt x="15319" y="18396"/>
                      <a:pt x="15605" y="18602"/>
                      <a:pt x="15748" y="18602"/>
                    </a:cubicBezTo>
                    <a:cubicBezTo>
                      <a:pt x="15795" y="18602"/>
                      <a:pt x="15795" y="18602"/>
                      <a:pt x="15795" y="18602"/>
                    </a:cubicBezTo>
                    <a:cubicBezTo>
                      <a:pt x="15843" y="18602"/>
                      <a:pt x="15938" y="18499"/>
                      <a:pt x="16128" y="18499"/>
                    </a:cubicBezTo>
                    <a:cubicBezTo>
                      <a:pt x="16509" y="18499"/>
                      <a:pt x="17080" y="18706"/>
                      <a:pt x="17270" y="18809"/>
                    </a:cubicBezTo>
                    <a:cubicBezTo>
                      <a:pt x="17318" y="18809"/>
                      <a:pt x="17365" y="18809"/>
                      <a:pt x="17413" y="18809"/>
                    </a:cubicBezTo>
                    <a:cubicBezTo>
                      <a:pt x="17555" y="18706"/>
                      <a:pt x="17698" y="18809"/>
                      <a:pt x="17793" y="19119"/>
                    </a:cubicBezTo>
                    <a:cubicBezTo>
                      <a:pt x="17888" y="19326"/>
                      <a:pt x="17888" y="19326"/>
                      <a:pt x="17936" y="19326"/>
                    </a:cubicBezTo>
                    <a:cubicBezTo>
                      <a:pt x="17984" y="19326"/>
                      <a:pt x="17984" y="19326"/>
                      <a:pt x="17984" y="19326"/>
                    </a:cubicBezTo>
                    <a:cubicBezTo>
                      <a:pt x="18031" y="19326"/>
                      <a:pt x="18031" y="19326"/>
                      <a:pt x="18079" y="19326"/>
                    </a:cubicBezTo>
                    <a:cubicBezTo>
                      <a:pt x="18079" y="19326"/>
                      <a:pt x="18079" y="19326"/>
                      <a:pt x="18079" y="19326"/>
                    </a:cubicBezTo>
                    <a:cubicBezTo>
                      <a:pt x="18079" y="19326"/>
                      <a:pt x="18079" y="19222"/>
                      <a:pt x="18079" y="19222"/>
                    </a:cubicBezTo>
                    <a:cubicBezTo>
                      <a:pt x="18079" y="18912"/>
                      <a:pt x="18174" y="18706"/>
                      <a:pt x="18269" y="18499"/>
                    </a:cubicBezTo>
                    <a:cubicBezTo>
                      <a:pt x="18317" y="18396"/>
                      <a:pt x="18364" y="18292"/>
                      <a:pt x="18364" y="18189"/>
                    </a:cubicBezTo>
                    <a:cubicBezTo>
                      <a:pt x="18364" y="18189"/>
                      <a:pt x="18317" y="17776"/>
                      <a:pt x="18269" y="17672"/>
                    </a:cubicBezTo>
                    <a:cubicBezTo>
                      <a:pt x="18174" y="17362"/>
                      <a:pt x="18126" y="17155"/>
                      <a:pt x="18126" y="17052"/>
                    </a:cubicBezTo>
                    <a:cubicBezTo>
                      <a:pt x="18126" y="16329"/>
                      <a:pt x="18079" y="16225"/>
                      <a:pt x="18079" y="16225"/>
                    </a:cubicBezTo>
                    <a:cubicBezTo>
                      <a:pt x="18031" y="16122"/>
                      <a:pt x="17984" y="16019"/>
                      <a:pt x="17984" y="15915"/>
                    </a:cubicBezTo>
                    <a:cubicBezTo>
                      <a:pt x="18031" y="15605"/>
                      <a:pt x="18317" y="15295"/>
                      <a:pt x="18412" y="15295"/>
                    </a:cubicBezTo>
                    <a:cubicBezTo>
                      <a:pt x="18507" y="15399"/>
                      <a:pt x="18602" y="15295"/>
                      <a:pt x="18650" y="15192"/>
                    </a:cubicBezTo>
                    <a:cubicBezTo>
                      <a:pt x="18745" y="15192"/>
                      <a:pt x="18792" y="15088"/>
                      <a:pt x="18888" y="15088"/>
                    </a:cubicBezTo>
                    <a:cubicBezTo>
                      <a:pt x="18935" y="15088"/>
                      <a:pt x="18983" y="15192"/>
                      <a:pt x="18983" y="15192"/>
                    </a:cubicBezTo>
                    <a:cubicBezTo>
                      <a:pt x="19030" y="15295"/>
                      <a:pt x="19125" y="15295"/>
                      <a:pt x="19316" y="15295"/>
                    </a:cubicBezTo>
                    <a:cubicBezTo>
                      <a:pt x="19316" y="15295"/>
                      <a:pt x="19268" y="15192"/>
                      <a:pt x="19268" y="15192"/>
                    </a:cubicBezTo>
                    <a:cubicBezTo>
                      <a:pt x="19173" y="14985"/>
                      <a:pt x="19221" y="14572"/>
                      <a:pt x="19411" y="13538"/>
                    </a:cubicBezTo>
                    <a:cubicBezTo>
                      <a:pt x="19459" y="13228"/>
                      <a:pt x="19554" y="12918"/>
                      <a:pt x="19554" y="12711"/>
                    </a:cubicBezTo>
                    <a:cubicBezTo>
                      <a:pt x="19601" y="12401"/>
                      <a:pt x="19649" y="12298"/>
                      <a:pt x="19744" y="12298"/>
                    </a:cubicBezTo>
                    <a:cubicBezTo>
                      <a:pt x="19792" y="12298"/>
                      <a:pt x="19839" y="12401"/>
                      <a:pt x="19887" y="12401"/>
                    </a:cubicBezTo>
                    <a:cubicBezTo>
                      <a:pt x="19934" y="12505"/>
                      <a:pt x="19982" y="12505"/>
                      <a:pt x="20029" y="12608"/>
                    </a:cubicBezTo>
                    <a:cubicBezTo>
                      <a:pt x="20077" y="12608"/>
                      <a:pt x="20172" y="12608"/>
                      <a:pt x="20220" y="12608"/>
                    </a:cubicBezTo>
                    <a:cubicBezTo>
                      <a:pt x="20362" y="12608"/>
                      <a:pt x="20458" y="12608"/>
                      <a:pt x="20553" y="12711"/>
                    </a:cubicBezTo>
                    <a:cubicBezTo>
                      <a:pt x="20553" y="12711"/>
                      <a:pt x="20553" y="12711"/>
                      <a:pt x="20553" y="12711"/>
                    </a:cubicBezTo>
                    <a:cubicBezTo>
                      <a:pt x="20600" y="12711"/>
                      <a:pt x="20600" y="12711"/>
                      <a:pt x="20648" y="12711"/>
                    </a:cubicBezTo>
                    <a:cubicBezTo>
                      <a:pt x="20743" y="12608"/>
                      <a:pt x="20886" y="12505"/>
                      <a:pt x="20933" y="12298"/>
                    </a:cubicBezTo>
                    <a:cubicBezTo>
                      <a:pt x="20933" y="12298"/>
                      <a:pt x="20933" y="12298"/>
                      <a:pt x="20933" y="12195"/>
                    </a:cubicBezTo>
                    <a:cubicBezTo>
                      <a:pt x="20886" y="12091"/>
                      <a:pt x="20838" y="11885"/>
                      <a:pt x="20838" y="11471"/>
                    </a:cubicBezTo>
                    <a:cubicBezTo>
                      <a:pt x="20838" y="10748"/>
                      <a:pt x="21076" y="10438"/>
                      <a:pt x="21266" y="10438"/>
                    </a:cubicBezTo>
                    <a:cubicBezTo>
                      <a:pt x="21409" y="10438"/>
                      <a:pt x="21409" y="10128"/>
                      <a:pt x="21409" y="10024"/>
                    </a:cubicBezTo>
                    <a:cubicBezTo>
                      <a:pt x="21409" y="9921"/>
                      <a:pt x="21409" y="9921"/>
                      <a:pt x="21409" y="9818"/>
                    </a:cubicBezTo>
                    <a:cubicBezTo>
                      <a:pt x="21457" y="9714"/>
                      <a:pt x="21504" y="9611"/>
                      <a:pt x="21504" y="9508"/>
                    </a:cubicBezTo>
                    <a:cubicBezTo>
                      <a:pt x="21552" y="9404"/>
                      <a:pt x="21552" y="9404"/>
                      <a:pt x="21599" y="9301"/>
                    </a:cubicBezTo>
                    <a:cubicBezTo>
                      <a:pt x="21599" y="9301"/>
                      <a:pt x="21599" y="9301"/>
                      <a:pt x="21599" y="9301"/>
                    </a:cubicBezTo>
                    <a:cubicBezTo>
                      <a:pt x="21552" y="9198"/>
                      <a:pt x="21552" y="9198"/>
                      <a:pt x="21552" y="9094"/>
                    </a:cubicBezTo>
                    <a:cubicBezTo>
                      <a:pt x="21552" y="9094"/>
                      <a:pt x="21552" y="9094"/>
                      <a:pt x="21552" y="9094"/>
                    </a:cubicBezTo>
                    <a:cubicBezTo>
                      <a:pt x="21504" y="8991"/>
                      <a:pt x="21504" y="8991"/>
                      <a:pt x="21504" y="8888"/>
                    </a:cubicBezTo>
                    <a:cubicBezTo>
                      <a:pt x="21504" y="8888"/>
                      <a:pt x="21457" y="8888"/>
                      <a:pt x="21457" y="8991"/>
                    </a:cubicBezTo>
                    <a:cubicBezTo>
                      <a:pt x="21362" y="9094"/>
                      <a:pt x="21076" y="9198"/>
                      <a:pt x="20981" y="9198"/>
                    </a:cubicBezTo>
                    <a:cubicBezTo>
                      <a:pt x="20838" y="9198"/>
                      <a:pt x="20600" y="8784"/>
                      <a:pt x="20600" y="8474"/>
                    </a:cubicBezTo>
                    <a:cubicBezTo>
                      <a:pt x="20600" y="8267"/>
                      <a:pt x="20600" y="8267"/>
                      <a:pt x="20600" y="8267"/>
                    </a:cubicBezTo>
                    <a:cubicBezTo>
                      <a:pt x="20458" y="8267"/>
                      <a:pt x="20267" y="8164"/>
                      <a:pt x="20172" y="7544"/>
                    </a:cubicBezTo>
                    <a:cubicBezTo>
                      <a:pt x="20125" y="7234"/>
                      <a:pt x="20029" y="7131"/>
                      <a:pt x="19934" y="7131"/>
                    </a:cubicBezTo>
                    <a:cubicBezTo>
                      <a:pt x="19934" y="7027"/>
                      <a:pt x="19887" y="7027"/>
                      <a:pt x="19839" y="7027"/>
                    </a:cubicBezTo>
                    <a:cubicBezTo>
                      <a:pt x="19839" y="7027"/>
                      <a:pt x="19839" y="7027"/>
                      <a:pt x="19839" y="7027"/>
                    </a:cubicBezTo>
                    <a:cubicBezTo>
                      <a:pt x="19792" y="7027"/>
                      <a:pt x="19601" y="7131"/>
                      <a:pt x="19506" y="7234"/>
                    </a:cubicBezTo>
                    <a:cubicBezTo>
                      <a:pt x="19459" y="7234"/>
                      <a:pt x="19459" y="7337"/>
                      <a:pt x="19411" y="7337"/>
                    </a:cubicBezTo>
                    <a:cubicBezTo>
                      <a:pt x="19268" y="7441"/>
                      <a:pt x="19125" y="7337"/>
                      <a:pt x="18983" y="7234"/>
                    </a:cubicBezTo>
                    <a:cubicBezTo>
                      <a:pt x="18935" y="7234"/>
                      <a:pt x="18888" y="7234"/>
                      <a:pt x="18840" y="7131"/>
                    </a:cubicBezTo>
                    <a:cubicBezTo>
                      <a:pt x="18697" y="7131"/>
                      <a:pt x="18650" y="6924"/>
                      <a:pt x="18555" y="6717"/>
                    </a:cubicBezTo>
                    <a:cubicBezTo>
                      <a:pt x="18555" y="6614"/>
                      <a:pt x="18507" y="6511"/>
                      <a:pt x="18459" y="6511"/>
                    </a:cubicBezTo>
                    <a:cubicBezTo>
                      <a:pt x="18412" y="6511"/>
                      <a:pt x="18364" y="6717"/>
                      <a:pt x="18364" y="6821"/>
                    </a:cubicBezTo>
                    <a:cubicBezTo>
                      <a:pt x="18317" y="7027"/>
                      <a:pt x="18222" y="7234"/>
                      <a:pt x="18126" y="7234"/>
                    </a:cubicBezTo>
                    <a:cubicBezTo>
                      <a:pt x="17984" y="7234"/>
                      <a:pt x="17936" y="6924"/>
                      <a:pt x="17746" y="6200"/>
                    </a:cubicBezTo>
                    <a:cubicBezTo>
                      <a:pt x="17651" y="5787"/>
                      <a:pt x="17555" y="5374"/>
                      <a:pt x="17460" y="5064"/>
                    </a:cubicBezTo>
                    <a:cubicBezTo>
                      <a:pt x="17413" y="4754"/>
                      <a:pt x="17413" y="4754"/>
                      <a:pt x="17413" y="4754"/>
                    </a:cubicBezTo>
                    <a:cubicBezTo>
                      <a:pt x="17175" y="4030"/>
                      <a:pt x="16842" y="2893"/>
                      <a:pt x="16556" y="2687"/>
                    </a:cubicBezTo>
                    <a:cubicBezTo>
                      <a:pt x="16366" y="2480"/>
                      <a:pt x="16271" y="2273"/>
                      <a:pt x="16223" y="2066"/>
                    </a:cubicBezTo>
                    <a:cubicBezTo>
                      <a:pt x="16223" y="1963"/>
                      <a:pt x="16223" y="1756"/>
                      <a:pt x="16271" y="1550"/>
                    </a:cubicBezTo>
                    <a:cubicBezTo>
                      <a:pt x="16271" y="1550"/>
                      <a:pt x="16271" y="1550"/>
                      <a:pt x="16271" y="1550"/>
                    </a:cubicBezTo>
                    <a:cubicBezTo>
                      <a:pt x="16223" y="1550"/>
                      <a:pt x="16128" y="1653"/>
                      <a:pt x="16128" y="1653"/>
                    </a:cubicBezTo>
                    <a:cubicBezTo>
                      <a:pt x="16081" y="1756"/>
                      <a:pt x="16033" y="1756"/>
                      <a:pt x="15985" y="1860"/>
                    </a:cubicBezTo>
                    <a:cubicBezTo>
                      <a:pt x="15843" y="2066"/>
                      <a:pt x="15748" y="2273"/>
                      <a:pt x="15605" y="2273"/>
                    </a:cubicBezTo>
                    <a:cubicBezTo>
                      <a:pt x="15605" y="2273"/>
                      <a:pt x="15557" y="2273"/>
                      <a:pt x="15557" y="2273"/>
                    </a:cubicBezTo>
                    <a:cubicBezTo>
                      <a:pt x="15510" y="2377"/>
                      <a:pt x="15462" y="2480"/>
                      <a:pt x="15414" y="2480"/>
                    </a:cubicBezTo>
                    <a:cubicBezTo>
                      <a:pt x="15272" y="2687"/>
                      <a:pt x="15081" y="2893"/>
                      <a:pt x="14986" y="2790"/>
                    </a:cubicBezTo>
                    <a:cubicBezTo>
                      <a:pt x="14939" y="2790"/>
                      <a:pt x="14891" y="2790"/>
                      <a:pt x="14844" y="2893"/>
                    </a:cubicBezTo>
                    <a:cubicBezTo>
                      <a:pt x="14796" y="2997"/>
                      <a:pt x="14748" y="3100"/>
                      <a:pt x="14653" y="3100"/>
                    </a:cubicBezTo>
                    <a:cubicBezTo>
                      <a:pt x="14606" y="3100"/>
                      <a:pt x="14558" y="2997"/>
                      <a:pt x="14511" y="2997"/>
                    </a:cubicBezTo>
                    <a:cubicBezTo>
                      <a:pt x="14463" y="2893"/>
                      <a:pt x="14463" y="2687"/>
                      <a:pt x="14463" y="2687"/>
                    </a:cubicBezTo>
                    <a:cubicBezTo>
                      <a:pt x="14463" y="2480"/>
                      <a:pt x="14511" y="2377"/>
                      <a:pt x="14606" y="2170"/>
                    </a:cubicBezTo>
                    <a:cubicBezTo>
                      <a:pt x="14511" y="2273"/>
                      <a:pt x="14463" y="2170"/>
                      <a:pt x="14415" y="2066"/>
                    </a:cubicBezTo>
                    <a:cubicBezTo>
                      <a:pt x="14415" y="2066"/>
                      <a:pt x="14368" y="2066"/>
                      <a:pt x="14320" y="1963"/>
                    </a:cubicBezTo>
                    <a:cubicBezTo>
                      <a:pt x="14320" y="2066"/>
                      <a:pt x="14320" y="2066"/>
                      <a:pt x="14320" y="2066"/>
                    </a:cubicBezTo>
                    <a:cubicBezTo>
                      <a:pt x="14273" y="2170"/>
                      <a:pt x="14225" y="2273"/>
                      <a:pt x="14177" y="2273"/>
                    </a:cubicBezTo>
                    <a:cubicBezTo>
                      <a:pt x="14177" y="2273"/>
                      <a:pt x="14177" y="2273"/>
                      <a:pt x="14130" y="2170"/>
                    </a:cubicBezTo>
                    <a:cubicBezTo>
                      <a:pt x="14130" y="2170"/>
                      <a:pt x="14130" y="2170"/>
                      <a:pt x="14130" y="2170"/>
                    </a:cubicBezTo>
                    <a:cubicBezTo>
                      <a:pt x="14130" y="2170"/>
                      <a:pt x="14130" y="2170"/>
                      <a:pt x="14130" y="2170"/>
                    </a:cubicBezTo>
                    <a:cubicBezTo>
                      <a:pt x="14082" y="2170"/>
                      <a:pt x="14082" y="2170"/>
                      <a:pt x="14082" y="2170"/>
                    </a:cubicBezTo>
                    <a:cubicBezTo>
                      <a:pt x="14082" y="2170"/>
                      <a:pt x="14082" y="2170"/>
                      <a:pt x="14082" y="2170"/>
                    </a:cubicBezTo>
                    <a:cubicBezTo>
                      <a:pt x="14035" y="2066"/>
                      <a:pt x="13987" y="1963"/>
                      <a:pt x="13987" y="1860"/>
                    </a:cubicBezTo>
                    <a:cubicBezTo>
                      <a:pt x="13987" y="1756"/>
                      <a:pt x="13987" y="1653"/>
                      <a:pt x="13940" y="1653"/>
                    </a:cubicBezTo>
                    <a:cubicBezTo>
                      <a:pt x="13892" y="1860"/>
                      <a:pt x="13654" y="1963"/>
                      <a:pt x="13511" y="1963"/>
                    </a:cubicBezTo>
                    <a:cubicBezTo>
                      <a:pt x="13511" y="1963"/>
                      <a:pt x="13511" y="1963"/>
                      <a:pt x="13511" y="1963"/>
                    </a:cubicBezTo>
                    <a:cubicBezTo>
                      <a:pt x="13511" y="1963"/>
                      <a:pt x="13511" y="1963"/>
                      <a:pt x="13511" y="1963"/>
                    </a:cubicBezTo>
                    <a:cubicBezTo>
                      <a:pt x="13416" y="1963"/>
                      <a:pt x="13369" y="1963"/>
                      <a:pt x="13321" y="1860"/>
                    </a:cubicBezTo>
                    <a:cubicBezTo>
                      <a:pt x="13226" y="1653"/>
                      <a:pt x="13321" y="1446"/>
                      <a:pt x="13321" y="1343"/>
                    </a:cubicBezTo>
                    <a:cubicBezTo>
                      <a:pt x="13369" y="1240"/>
                      <a:pt x="13369" y="1240"/>
                      <a:pt x="13369" y="1240"/>
                    </a:cubicBezTo>
                    <a:cubicBezTo>
                      <a:pt x="13369" y="1136"/>
                      <a:pt x="13321" y="1033"/>
                      <a:pt x="13321" y="930"/>
                    </a:cubicBezTo>
                    <a:cubicBezTo>
                      <a:pt x="13274" y="826"/>
                      <a:pt x="13274" y="620"/>
                      <a:pt x="13274" y="413"/>
                    </a:cubicBezTo>
                    <a:cubicBezTo>
                      <a:pt x="13274" y="310"/>
                      <a:pt x="13274" y="310"/>
                      <a:pt x="13274" y="310"/>
                    </a:cubicBezTo>
                    <a:cubicBezTo>
                      <a:pt x="13226" y="206"/>
                      <a:pt x="13131" y="103"/>
                      <a:pt x="13083" y="103"/>
                    </a:cubicBezTo>
                    <a:cubicBezTo>
                      <a:pt x="13083" y="103"/>
                      <a:pt x="13036" y="103"/>
                      <a:pt x="13036" y="103"/>
                    </a:cubicBezTo>
                    <a:cubicBezTo>
                      <a:pt x="12893" y="206"/>
                      <a:pt x="12703" y="103"/>
                      <a:pt x="12560" y="0"/>
                    </a:cubicBezTo>
                    <a:cubicBezTo>
                      <a:pt x="12560" y="0"/>
                      <a:pt x="12560" y="0"/>
                      <a:pt x="12465" y="0"/>
                    </a:cubicBezTo>
                    <a:cubicBezTo>
                      <a:pt x="12274" y="0"/>
                      <a:pt x="12037" y="103"/>
                      <a:pt x="12037" y="206"/>
                    </a:cubicBezTo>
                    <a:cubicBezTo>
                      <a:pt x="11989" y="516"/>
                      <a:pt x="11799" y="620"/>
                      <a:pt x="11370" y="826"/>
                    </a:cubicBezTo>
                    <a:cubicBezTo>
                      <a:pt x="11323" y="826"/>
                      <a:pt x="11228" y="930"/>
                      <a:pt x="11180" y="930"/>
                    </a:cubicBezTo>
                    <a:cubicBezTo>
                      <a:pt x="11037" y="1033"/>
                      <a:pt x="10609" y="1136"/>
                      <a:pt x="10419" y="1240"/>
                    </a:cubicBezTo>
                    <a:cubicBezTo>
                      <a:pt x="10324" y="1240"/>
                      <a:pt x="10276" y="1343"/>
                      <a:pt x="10229" y="1343"/>
                    </a:cubicBezTo>
                    <a:cubicBezTo>
                      <a:pt x="10086" y="1446"/>
                      <a:pt x="9991" y="1550"/>
                      <a:pt x="9848" y="1550"/>
                    </a:cubicBezTo>
                    <a:cubicBezTo>
                      <a:pt x="9515" y="1550"/>
                      <a:pt x="9229" y="1756"/>
                      <a:pt x="9087" y="1963"/>
                    </a:cubicBezTo>
                    <a:cubicBezTo>
                      <a:pt x="9087" y="1963"/>
                      <a:pt x="9039" y="1963"/>
                      <a:pt x="8992" y="2066"/>
                    </a:cubicBezTo>
                    <a:cubicBezTo>
                      <a:pt x="8896" y="2066"/>
                      <a:pt x="8849" y="2066"/>
                      <a:pt x="8754" y="2066"/>
                    </a:cubicBezTo>
                    <a:cubicBezTo>
                      <a:pt x="8754" y="2066"/>
                      <a:pt x="8754" y="2066"/>
                      <a:pt x="8754" y="2066"/>
                    </a:cubicBezTo>
                    <a:cubicBezTo>
                      <a:pt x="8754" y="2066"/>
                      <a:pt x="8754" y="2066"/>
                      <a:pt x="8754" y="2066"/>
                    </a:cubicBezTo>
                    <a:cubicBezTo>
                      <a:pt x="8706" y="2066"/>
                      <a:pt x="8659" y="2066"/>
                      <a:pt x="8611" y="2066"/>
                    </a:cubicBezTo>
                    <a:cubicBezTo>
                      <a:pt x="8563" y="2066"/>
                      <a:pt x="8563" y="2066"/>
                      <a:pt x="8563" y="2066"/>
                    </a:cubicBezTo>
                    <a:cubicBezTo>
                      <a:pt x="8516" y="2066"/>
                      <a:pt x="8468" y="2066"/>
                      <a:pt x="8421" y="2066"/>
                    </a:cubicBezTo>
                    <a:cubicBezTo>
                      <a:pt x="8373" y="2170"/>
                      <a:pt x="8278" y="2170"/>
                      <a:pt x="8230" y="2170"/>
                    </a:cubicBezTo>
                    <a:cubicBezTo>
                      <a:pt x="8183" y="2170"/>
                      <a:pt x="8135" y="2170"/>
                      <a:pt x="8135" y="2170"/>
                    </a:cubicBezTo>
                    <a:cubicBezTo>
                      <a:pt x="8088" y="2170"/>
                      <a:pt x="8040" y="2170"/>
                      <a:pt x="7992" y="2170"/>
                    </a:cubicBezTo>
                    <a:cubicBezTo>
                      <a:pt x="7992" y="2273"/>
                      <a:pt x="7992" y="2687"/>
                      <a:pt x="8040" y="2790"/>
                    </a:cubicBezTo>
                    <a:cubicBezTo>
                      <a:pt x="8088" y="2893"/>
                      <a:pt x="8230" y="2997"/>
                      <a:pt x="8278" y="3100"/>
                    </a:cubicBezTo>
                    <a:cubicBezTo>
                      <a:pt x="8421" y="3203"/>
                      <a:pt x="8516" y="3203"/>
                      <a:pt x="8516" y="3410"/>
                    </a:cubicBezTo>
                    <a:cubicBezTo>
                      <a:pt x="8563" y="3513"/>
                      <a:pt x="8563" y="3513"/>
                      <a:pt x="8563" y="3513"/>
                    </a:cubicBezTo>
                    <a:cubicBezTo>
                      <a:pt x="8516" y="3617"/>
                      <a:pt x="8516" y="3617"/>
                      <a:pt x="8516" y="3617"/>
                    </a:cubicBezTo>
                    <a:cubicBezTo>
                      <a:pt x="8468" y="3720"/>
                      <a:pt x="8373" y="3823"/>
                      <a:pt x="8088" y="3823"/>
                    </a:cubicBezTo>
                    <a:cubicBezTo>
                      <a:pt x="7992" y="3823"/>
                      <a:pt x="7945" y="3823"/>
                      <a:pt x="7897" y="3823"/>
                    </a:cubicBezTo>
                    <a:cubicBezTo>
                      <a:pt x="7850" y="3823"/>
                      <a:pt x="7850" y="3927"/>
                      <a:pt x="7850" y="3927"/>
                    </a:cubicBezTo>
                    <a:cubicBezTo>
                      <a:pt x="7802" y="4030"/>
                      <a:pt x="7802" y="4237"/>
                      <a:pt x="7850" y="4444"/>
                    </a:cubicBezTo>
                    <a:cubicBezTo>
                      <a:pt x="7897" y="4547"/>
                      <a:pt x="7897" y="4650"/>
                      <a:pt x="7850" y="4754"/>
                    </a:cubicBezTo>
                    <a:cubicBezTo>
                      <a:pt x="7802" y="5064"/>
                      <a:pt x="7564" y="5270"/>
                      <a:pt x="7469" y="5270"/>
                    </a:cubicBezTo>
                    <a:cubicBezTo>
                      <a:pt x="7469" y="5270"/>
                      <a:pt x="7469" y="5374"/>
                      <a:pt x="7517" y="5374"/>
                    </a:cubicBezTo>
                    <a:cubicBezTo>
                      <a:pt x="7517" y="5477"/>
                      <a:pt x="7564" y="5477"/>
                      <a:pt x="7564" y="5477"/>
                    </a:cubicBezTo>
                    <a:cubicBezTo>
                      <a:pt x="7659" y="5477"/>
                      <a:pt x="7755" y="5580"/>
                      <a:pt x="7850" y="5684"/>
                    </a:cubicBezTo>
                    <a:cubicBezTo>
                      <a:pt x="7897" y="5684"/>
                      <a:pt x="7945" y="5787"/>
                      <a:pt x="7945" y="5787"/>
                    </a:cubicBezTo>
                    <a:cubicBezTo>
                      <a:pt x="8135" y="5787"/>
                      <a:pt x="8183" y="6097"/>
                      <a:pt x="8183" y="6821"/>
                    </a:cubicBezTo>
                    <a:cubicBezTo>
                      <a:pt x="8183" y="7027"/>
                      <a:pt x="8135" y="7441"/>
                      <a:pt x="7755" y="7441"/>
                    </a:cubicBezTo>
                    <a:cubicBezTo>
                      <a:pt x="7612" y="7441"/>
                      <a:pt x="7517" y="7337"/>
                      <a:pt x="7469" y="7234"/>
                    </a:cubicBezTo>
                    <a:cubicBezTo>
                      <a:pt x="7422" y="7131"/>
                      <a:pt x="7374" y="7131"/>
                      <a:pt x="7374" y="7027"/>
                    </a:cubicBezTo>
                    <a:cubicBezTo>
                      <a:pt x="7374" y="7131"/>
                      <a:pt x="7374" y="7131"/>
                      <a:pt x="7326" y="7234"/>
                    </a:cubicBezTo>
                    <a:cubicBezTo>
                      <a:pt x="7326" y="7337"/>
                      <a:pt x="7279" y="7544"/>
                      <a:pt x="7231" y="7647"/>
                    </a:cubicBezTo>
                    <a:cubicBezTo>
                      <a:pt x="7184" y="7647"/>
                      <a:pt x="7184" y="7647"/>
                      <a:pt x="7136" y="7647"/>
                    </a:cubicBezTo>
                    <a:cubicBezTo>
                      <a:pt x="7136" y="7647"/>
                      <a:pt x="7136" y="7647"/>
                      <a:pt x="7088" y="7647"/>
                    </a:cubicBezTo>
                    <a:cubicBezTo>
                      <a:pt x="7041" y="7544"/>
                      <a:pt x="7041" y="7544"/>
                      <a:pt x="6993" y="7441"/>
                    </a:cubicBezTo>
                    <a:cubicBezTo>
                      <a:pt x="6946" y="7337"/>
                      <a:pt x="6946" y="7234"/>
                      <a:pt x="6898" y="7234"/>
                    </a:cubicBezTo>
                    <a:cubicBezTo>
                      <a:pt x="6803" y="7234"/>
                      <a:pt x="6565" y="7234"/>
                      <a:pt x="6470" y="6821"/>
                    </a:cubicBezTo>
                    <a:cubicBezTo>
                      <a:pt x="6470" y="6717"/>
                      <a:pt x="6422" y="6614"/>
                      <a:pt x="6327" y="6614"/>
                    </a:cubicBezTo>
                    <a:cubicBezTo>
                      <a:pt x="6232" y="6614"/>
                      <a:pt x="6137" y="6717"/>
                      <a:pt x="6089" y="6821"/>
                    </a:cubicBezTo>
                    <a:cubicBezTo>
                      <a:pt x="6042" y="6924"/>
                      <a:pt x="5994" y="7027"/>
                      <a:pt x="5899" y="7027"/>
                    </a:cubicBezTo>
                    <a:cubicBezTo>
                      <a:pt x="5804" y="7027"/>
                      <a:pt x="5756" y="6924"/>
                      <a:pt x="5709" y="6821"/>
                    </a:cubicBezTo>
                    <a:cubicBezTo>
                      <a:pt x="5661" y="6717"/>
                      <a:pt x="5661" y="6717"/>
                      <a:pt x="5661" y="6717"/>
                    </a:cubicBezTo>
                    <a:cubicBezTo>
                      <a:pt x="5661" y="6717"/>
                      <a:pt x="5661" y="6717"/>
                      <a:pt x="5614" y="6717"/>
                    </a:cubicBezTo>
                    <a:cubicBezTo>
                      <a:pt x="5471" y="6717"/>
                      <a:pt x="5328" y="6924"/>
                      <a:pt x="5281" y="7027"/>
                    </a:cubicBezTo>
                    <a:cubicBezTo>
                      <a:pt x="5233" y="7234"/>
                      <a:pt x="5138" y="7441"/>
                      <a:pt x="4948" y="7441"/>
                    </a:cubicBezTo>
                    <a:cubicBezTo>
                      <a:pt x="4852" y="7441"/>
                      <a:pt x="4757" y="7337"/>
                      <a:pt x="4662" y="7234"/>
                    </a:cubicBezTo>
                    <a:cubicBezTo>
                      <a:pt x="4567" y="7131"/>
                      <a:pt x="4519" y="7027"/>
                      <a:pt x="4472" y="7027"/>
                    </a:cubicBezTo>
                    <a:cubicBezTo>
                      <a:pt x="4472" y="7027"/>
                      <a:pt x="4472" y="7027"/>
                      <a:pt x="4472" y="7027"/>
                    </a:cubicBezTo>
                    <a:cubicBezTo>
                      <a:pt x="4472" y="7441"/>
                      <a:pt x="4377" y="7441"/>
                      <a:pt x="4377" y="7441"/>
                    </a:cubicBezTo>
                    <a:cubicBezTo>
                      <a:pt x="4329" y="7441"/>
                      <a:pt x="4329" y="7441"/>
                      <a:pt x="4329" y="7441"/>
                    </a:cubicBezTo>
                    <a:cubicBezTo>
                      <a:pt x="4329" y="7441"/>
                      <a:pt x="4281" y="7441"/>
                      <a:pt x="4281" y="7441"/>
                    </a:cubicBezTo>
                    <a:cubicBezTo>
                      <a:pt x="4281" y="7441"/>
                      <a:pt x="4281" y="7441"/>
                      <a:pt x="4281" y="7337"/>
                    </a:cubicBezTo>
                    <a:cubicBezTo>
                      <a:pt x="4281" y="7337"/>
                      <a:pt x="4281" y="7337"/>
                      <a:pt x="4281" y="7337"/>
                    </a:cubicBezTo>
                    <a:cubicBezTo>
                      <a:pt x="4234" y="7337"/>
                      <a:pt x="4234" y="7337"/>
                      <a:pt x="4234" y="7337"/>
                    </a:cubicBezTo>
                    <a:cubicBezTo>
                      <a:pt x="4234" y="7337"/>
                      <a:pt x="4234" y="7337"/>
                      <a:pt x="4234" y="7337"/>
                    </a:cubicBezTo>
                    <a:cubicBezTo>
                      <a:pt x="4234" y="7234"/>
                      <a:pt x="4234" y="7234"/>
                      <a:pt x="4234" y="7234"/>
                    </a:cubicBezTo>
                    <a:cubicBezTo>
                      <a:pt x="4234" y="7234"/>
                      <a:pt x="4234" y="7234"/>
                      <a:pt x="4234" y="7234"/>
                    </a:cubicBezTo>
                    <a:cubicBezTo>
                      <a:pt x="4234" y="7234"/>
                      <a:pt x="4234" y="7234"/>
                      <a:pt x="4234" y="7234"/>
                    </a:cubicBezTo>
                    <a:cubicBezTo>
                      <a:pt x="4186" y="7234"/>
                      <a:pt x="4186" y="7131"/>
                      <a:pt x="4186" y="7131"/>
                    </a:cubicBezTo>
                    <a:cubicBezTo>
                      <a:pt x="4186" y="7131"/>
                      <a:pt x="4186" y="7131"/>
                      <a:pt x="4186" y="7027"/>
                    </a:cubicBezTo>
                    <a:cubicBezTo>
                      <a:pt x="4186" y="7027"/>
                      <a:pt x="4139" y="6924"/>
                      <a:pt x="4139" y="6924"/>
                    </a:cubicBezTo>
                    <a:cubicBezTo>
                      <a:pt x="4139" y="6924"/>
                      <a:pt x="4091" y="6821"/>
                      <a:pt x="4044" y="6717"/>
                    </a:cubicBezTo>
                    <a:cubicBezTo>
                      <a:pt x="3996" y="6614"/>
                      <a:pt x="3853" y="6407"/>
                      <a:pt x="3806" y="6304"/>
                    </a:cubicBezTo>
                    <a:cubicBezTo>
                      <a:pt x="3758" y="6304"/>
                      <a:pt x="3758" y="6304"/>
                      <a:pt x="3758" y="6304"/>
                    </a:cubicBezTo>
                    <a:cubicBezTo>
                      <a:pt x="3711" y="6200"/>
                      <a:pt x="3568" y="6097"/>
                      <a:pt x="3473" y="6097"/>
                    </a:cubicBezTo>
                    <a:cubicBezTo>
                      <a:pt x="3282" y="5994"/>
                      <a:pt x="3140" y="5994"/>
                      <a:pt x="3092" y="5684"/>
                    </a:cubicBezTo>
                    <a:cubicBezTo>
                      <a:pt x="3092" y="5684"/>
                      <a:pt x="3044" y="5684"/>
                      <a:pt x="2997" y="5684"/>
                    </a:cubicBezTo>
                    <a:cubicBezTo>
                      <a:pt x="2949" y="5684"/>
                      <a:pt x="2902" y="5684"/>
                      <a:pt x="2902" y="5787"/>
                    </a:cubicBezTo>
                    <a:cubicBezTo>
                      <a:pt x="2854" y="5994"/>
                      <a:pt x="2759" y="6097"/>
                      <a:pt x="2711" y="6097"/>
                    </a:cubicBezTo>
                    <a:cubicBezTo>
                      <a:pt x="2616" y="6097"/>
                      <a:pt x="2569" y="5994"/>
                      <a:pt x="2521" y="5890"/>
                    </a:cubicBezTo>
                    <a:cubicBezTo>
                      <a:pt x="2521" y="5890"/>
                      <a:pt x="2474" y="5890"/>
                      <a:pt x="2474" y="5890"/>
                    </a:cubicBezTo>
                    <a:cubicBezTo>
                      <a:pt x="2474" y="5890"/>
                      <a:pt x="2474" y="5890"/>
                      <a:pt x="2474" y="5890"/>
                    </a:cubicBezTo>
                    <a:cubicBezTo>
                      <a:pt x="2378" y="5890"/>
                      <a:pt x="2236" y="5994"/>
                      <a:pt x="2188" y="6097"/>
                    </a:cubicBezTo>
                    <a:cubicBezTo>
                      <a:pt x="2140" y="6097"/>
                      <a:pt x="2140" y="6097"/>
                      <a:pt x="2140" y="6097"/>
                    </a:cubicBezTo>
                    <a:cubicBezTo>
                      <a:pt x="2140" y="6097"/>
                      <a:pt x="2093" y="6200"/>
                      <a:pt x="2045" y="6200"/>
                    </a:cubicBezTo>
                    <a:cubicBezTo>
                      <a:pt x="1855" y="6511"/>
                      <a:pt x="1665" y="6717"/>
                      <a:pt x="1522" y="6717"/>
                    </a:cubicBezTo>
                    <a:cubicBezTo>
                      <a:pt x="1522" y="6717"/>
                      <a:pt x="1522" y="6821"/>
                      <a:pt x="1522" y="6821"/>
                    </a:cubicBezTo>
                    <a:cubicBezTo>
                      <a:pt x="1474" y="6924"/>
                      <a:pt x="1474" y="7131"/>
                      <a:pt x="1379" y="7234"/>
                    </a:cubicBezTo>
                    <a:cubicBezTo>
                      <a:pt x="1332" y="7234"/>
                      <a:pt x="1332" y="7234"/>
                      <a:pt x="1284" y="7234"/>
                    </a:cubicBezTo>
                    <a:cubicBezTo>
                      <a:pt x="1237" y="7337"/>
                      <a:pt x="1189" y="7337"/>
                      <a:pt x="1189" y="7337"/>
                    </a:cubicBezTo>
                    <a:cubicBezTo>
                      <a:pt x="1189" y="7441"/>
                      <a:pt x="1189" y="7544"/>
                      <a:pt x="1189" y="7647"/>
                    </a:cubicBezTo>
                    <a:cubicBezTo>
                      <a:pt x="1189" y="7647"/>
                      <a:pt x="1237" y="7751"/>
                      <a:pt x="1237" y="7751"/>
                    </a:cubicBezTo>
                    <a:cubicBezTo>
                      <a:pt x="1237" y="7854"/>
                      <a:pt x="1284" y="8061"/>
                      <a:pt x="1284" y="8164"/>
                    </a:cubicBezTo>
                    <a:cubicBezTo>
                      <a:pt x="1284" y="8267"/>
                      <a:pt x="1237" y="8267"/>
                      <a:pt x="1237" y="8371"/>
                    </a:cubicBezTo>
                    <a:cubicBezTo>
                      <a:pt x="1237" y="8474"/>
                      <a:pt x="1189" y="8577"/>
                      <a:pt x="1094" y="8577"/>
                    </a:cubicBezTo>
                    <a:cubicBezTo>
                      <a:pt x="1046" y="8681"/>
                      <a:pt x="1046" y="8681"/>
                      <a:pt x="999" y="8681"/>
                    </a:cubicBezTo>
                    <a:cubicBezTo>
                      <a:pt x="856" y="8681"/>
                      <a:pt x="808" y="8371"/>
                      <a:pt x="713" y="8164"/>
                    </a:cubicBezTo>
                    <a:cubicBezTo>
                      <a:pt x="666" y="8061"/>
                      <a:pt x="618" y="7854"/>
                      <a:pt x="570" y="7854"/>
                    </a:cubicBezTo>
                    <a:cubicBezTo>
                      <a:pt x="570" y="7751"/>
                      <a:pt x="523" y="7751"/>
                      <a:pt x="523" y="7751"/>
                    </a:cubicBezTo>
                    <a:cubicBezTo>
                      <a:pt x="475" y="7751"/>
                      <a:pt x="428" y="7854"/>
                      <a:pt x="428" y="8061"/>
                    </a:cubicBezTo>
                    <a:cubicBezTo>
                      <a:pt x="428" y="8371"/>
                      <a:pt x="333" y="8474"/>
                      <a:pt x="237" y="8577"/>
                    </a:cubicBezTo>
                    <a:cubicBezTo>
                      <a:pt x="190" y="8681"/>
                      <a:pt x="142" y="8784"/>
                      <a:pt x="142" y="8888"/>
                    </a:cubicBezTo>
                    <a:cubicBezTo>
                      <a:pt x="95" y="8888"/>
                      <a:pt x="95" y="8888"/>
                      <a:pt x="95" y="8888"/>
                    </a:cubicBezTo>
                    <a:cubicBezTo>
                      <a:pt x="142" y="8991"/>
                      <a:pt x="142" y="8991"/>
                      <a:pt x="190" y="8991"/>
                    </a:cubicBezTo>
                    <a:cubicBezTo>
                      <a:pt x="237" y="9094"/>
                      <a:pt x="285" y="9198"/>
                      <a:pt x="285" y="9301"/>
                    </a:cubicBezTo>
                    <a:cubicBezTo>
                      <a:pt x="285" y="9611"/>
                      <a:pt x="190" y="9714"/>
                      <a:pt x="47" y="9921"/>
                    </a:cubicBezTo>
                    <a:cubicBezTo>
                      <a:pt x="47" y="9921"/>
                      <a:pt x="0" y="10231"/>
                      <a:pt x="0" y="10334"/>
                    </a:cubicBezTo>
                    <a:cubicBezTo>
                      <a:pt x="0" y="10334"/>
                      <a:pt x="47" y="10334"/>
                      <a:pt x="47" y="10334"/>
                    </a:cubicBezTo>
                    <a:cubicBezTo>
                      <a:pt x="142" y="10438"/>
                      <a:pt x="333" y="10541"/>
                      <a:pt x="285" y="10955"/>
                    </a:cubicBezTo>
                    <a:cubicBezTo>
                      <a:pt x="285" y="11058"/>
                      <a:pt x="285" y="11161"/>
                      <a:pt x="285" y="11265"/>
                    </a:cubicBezTo>
                    <a:cubicBezTo>
                      <a:pt x="380" y="11265"/>
                      <a:pt x="428" y="11265"/>
                      <a:pt x="523" y="11265"/>
                    </a:cubicBezTo>
                    <a:cubicBezTo>
                      <a:pt x="570" y="11265"/>
                      <a:pt x="570" y="11265"/>
                      <a:pt x="618" y="11265"/>
                    </a:cubicBezTo>
                    <a:cubicBezTo>
                      <a:pt x="618" y="11265"/>
                      <a:pt x="666" y="11265"/>
                      <a:pt x="666" y="11265"/>
                    </a:cubicBezTo>
                    <a:cubicBezTo>
                      <a:pt x="808" y="11265"/>
                      <a:pt x="856" y="11471"/>
                      <a:pt x="951" y="11678"/>
                    </a:cubicBezTo>
                    <a:cubicBezTo>
                      <a:pt x="999" y="11885"/>
                      <a:pt x="1046" y="11988"/>
                      <a:pt x="1094" y="12195"/>
                    </a:cubicBezTo>
                    <a:cubicBezTo>
                      <a:pt x="1237" y="12505"/>
                      <a:pt x="1284" y="12711"/>
                      <a:pt x="1284" y="12918"/>
                    </a:cubicBezTo>
                    <a:cubicBezTo>
                      <a:pt x="1237" y="13125"/>
                      <a:pt x="1189" y="13125"/>
                      <a:pt x="1141" y="13228"/>
                    </a:cubicBezTo>
                    <a:cubicBezTo>
                      <a:pt x="1141" y="13228"/>
                      <a:pt x="1189" y="13332"/>
                      <a:pt x="1237" y="13332"/>
                    </a:cubicBezTo>
                    <a:cubicBezTo>
                      <a:pt x="1284" y="13332"/>
                      <a:pt x="1284" y="13435"/>
                      <a:pt x="1332" y="13435"/>
                    </a:cubicBezTo>
                    <a:cubicBezTo>
                      <a:pt x="1332" y="13435"/>
                      <a:pt x="1332" y="13435"/>
                      <a:pt x="1379" y="13538"/>
                    </a:cubicBezTo>
                    <a:cubicBezTo>
                      <a:pt x="1379" y="13538"/>
                      <a:pt x="1379" y="13538"/>
                      <a:pt x="1379" y="13538"/>
                    </a:cubicBezTo>
                    <a:cubicBezTo>
                      <a:pt x="1379" y="13435"/>
                      <a:pt x="1427" y="13435"/>
                      <a:pt x="1427" y="13435"/>
                    </a:cubicBezTo>
                    <a:close/>
                    <a:moveTo>
                      <a:pt x="14796" y="13642"/>
                    </a:moveTo>
                    <a:cubicBezTo>
                      <a:pt x="14986" y="13228"/>
                      <a:pt x="15414" y="13022"/>
                      <a:pt x="15795" y="13022"/>
                    </a:cubicBezTo>
                    <a:cubicBezTo>
                      <a:pt x="15985" y="13022"/>
                      <a:pt x="16128" y="13022"/>
                      <a:pt x="16271" y="13125"/>
                    </a:cubicBezTo>
                    <a:cubicBezTo>
                      <a:pt x="16509" y="13228"/>
                      <a:pt x="16937" y="13125"/>
                      <a:pt x="17270" y="13022"/>
                    </a:cubicBezTo>
                    <a:cubicBezTo>
                      <a:pt x="17413" y="13022"/>
                      <a:pt x="17555" y="12918"/>
                      <a:pt x="17603" y="13022"/>
                    </a:cubicBezTo>
                    <a:cubicBezTo>
                      <a:pt x="17651" y="13022"/>
                      <a:pt x="17698" y="13125"/>
                      <a:pt x="17698" y="13332"/>
                    </a:cubicBezTo>
                    <a:cubicBezTo>
                      <a:pt x="17698" y="13642"/>
                      <a:pt x="17413" y="13952"/>
                      <a:pt x="17032" y="13952"/>
                    </a:cubicBezTo>
                    <a:cubicBezTo>
                      <a:pt x="16937" y="13952"/>
                      <a:pt x="16794" y="13952"/>
                      <a:pt x="16651" y="13848"/>
                    </a:cubicBezTo>
                    <a:cubicBezTo>
                      <a:pt x="16461" y="13848"/>
                      <a:pt x="16271" y="13848"/>
                      <a:pt x="16081" y="13848"/>
                    </a:cubicBezTo>
                    <a:cubicBezTo>
                      <a:pt x="15652" y="13848"/>
                      <a:pt x="15414" y="13952"/>
                      <a:pt x="15272" y="14365"/>
                    </a:cubicBezTo>
                    <a:cubicBezTo>
                      <a:pt x="15034" y="14778"/>
                      <a:pt x="15081" y="15192"/>
                      <a:pt x="15081" y="15399"/>
                    </a:cubicBezTo>
                    <a:cubicBezTo>
                      <a:pt x="15081" y="15502"/>
                      <a:pt x="15081" y="15812"/>
                      <a:pt x="14939" y="15915"/>
                    </a:cubicBezTo>
                    <a:cubicBezTo>
                      <a:pt x="14891" y="15915"/>
                      <a:pt x="14891" y="15915"/>
                      <a:pt x="14891" y="15915"/>
                    </a:cubicBezTo>
                    <a:cubicBezTo>
                      <a:pt x="14844" y="15915"/>
                      <a:pt x="14748" y="15812"/>
                      <a:pt x="14701" y="15502"/>
                    </a:cubicBezTo>
                    <a:cubicBezTo>
                      <a:pt x="14606" y="14985"/>
                      <a:pt x="14606" y="14055"/>
                      <a:pt x="14796" y="13642"/>
                    </a:cubicBezTo>
                    <a:close/>
                    <a:moveTo>
                      <a:pt x="7184" y="13228"/>
                    </a:moveTo>
                    <a:cubicBezTo>
                      <a:pt x="7231" y="13125"/>
                      <a:pt x="7279" y="13125"/>
                      <a:pt x="7422" y="13125"/>
                    </a:cubicBezTo>
                    <a:cubicBezTo>
                      <a:pt x="7564" y="13125"/>
                      <a:pt x="8040" y="13228"/>
                      <a:pt x="8088" y="13642"/>
                    </a:cubicBezTo>
                    <a:cubicBezTo>
                      <a:pt x="8135" y="13745"/>
                      <a:pt x="8135" y="13848"/>
                      <a:pt x="8088" y="13952"/>
                    </a:cubicBezTo>
                    <a:cubicBezTo>
                      <a:pt x="8040" y="14055"/>
                      <a:pt x="7992" y="14158"/>
                      <a:pt x="7897" y="14158"/>
                    </a:cubicBezTo>
                    <a:cubicBezTo>
                      <a:pt x="7755" y="14158"/>
                      <a:pt x="7231" y="13848"/>
                      <a:pt x="7184" y="13538"/>
                    </a:cubicBezTo>
                    <a:cubicBezTo>
                      <a:pt x="7184" y="13435"/>
                      <a:pt x="7184" y="13332"/>
                      <a:pt x="7184" y="1322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47" name="AutoShape 47"/>
              <p:cNvSpPr>
                <a:spLocks/>
              </p:cNvSpPr>
              <p:nvPr/>
            </p:nvSpPr>
            <p:spPr bwMode="auto">
              <a:xfrm>
                <a:off x="4686460" y="470354"/>
                <a:ext cx="328633" cy="112715"/>
              </a:xfrm>
              <a:custGeom>
                <a:avLst/>
                <a:gdLst>
                  <a:gd name="T0" fmla="+- 0 10875 151"/>
                  <a:gd name="T1" fmla="*/ T0 w 21449"/>
                  <a:gd name="T2" fmla="*/ 10505 h 21011"/>
                  <a:gd name="T3" fmla="+- 0 10875 151"/>
                  <a:gd name="T4" fmla="*/ T3 w 21449"/>
                  <a:gd name="T5" fmla="*/ 10505 h 21011"/>
                  <a:gd name="T6" fmla="+- 0 10875 151"/>
                  <a:gd name="T7" fmla="*/ T6 w 21449"/>
                  <a:gd name="T8" fmla="*/ 10505 h 21011"/>
                  <a:gd name="T9" fmla="+- 0 10875 151"/>
                  <a:gd name="T10" fmla="*/ T9 w 21449"/>
                  <a:gd name="T11" fmla="*/ 10505 h 2101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449" h="21011">
                    <a:moveTo>
                      <a:pt x="593" y="15329"/>
                    </a:moveTo>
                    <a:cubicBezTo>
                      <a:pt x="1586" y="17419"/>
                      <a:pt x="2083" y="18812"/>
                      <a:pt x="2580" y="20206"/>
                    </a:cubicBezTo>
                    <a:cubicBezTo>
                      <a:pt x="2580" y="20206"/>
                      <a:pt x="2828" y="20903"/>
                      <a:pt x="2828" y="20903"/>
                    </a:cubicBezTo>
                    <a:cubicBezTo>
                      <a:pt x="2828" y="20903"/>
                      <a:pt x="2828" y="20903"/>
                      <a:pt x="3324" y="20903"/>
                    </a:cubicBezTo>
                    <a:cubicBezTo>
                      <a:pt x="4069" y="20903"/>
                      <a:pt x="5311" y="20206"/>
                      <a:pt x="6055" y="19509"/>
                    </a:cubicBezTo>
                    <a:cubicBezTo>
                      <a:pt x="6552" y="18812"/>
                      <a:pt x="6552" y="18812"/>
                      <a:pt x="6552" y="18812"/>
                    </a:cubicBezTo>
                    <a:cubicBezTo>
                      <a:pt x="7048" y="18116"/>
                      <a:pt x="7545" y="19509"/>
                      <a:pt x="8042" y="20206"/>
                    </a:cubicBezTo>
                    <a:cubicBezTo>
                      <a:pt x="8290" y="20903"/>
                      <a:pt x="8538" y="21599"/>
                      <a:pt x="9035" y="20206"/>
                    </a:cubicBezTo>
                    <a:cubicBezTo>
                      <a:pt x="10028" y="18812"/>
                      <a:pt x="11021" y="18116"/>
                      <a:pt x="11766" y="18116"/>
                    </a:cubicBezTo>
                    <a:cubicBezTo>
                      <a:pt x="12014" y="18116"/>
                      <a:pt x="12511" y="18812"/>
                      <a:pt x="13007" y="18812"/>
                    </a:cubicBezTo>
                    <a:cubicBezTo>
                      <a:pt x="13255" y="18812"/>
                      <a:pt x="13752" y="18812"/>
                      <a:pt x="14248" y="18812"/>
                    </a:cubicBezTo>
                    <a:cubicBezTo>
                      <a:pt x="14497" y="18812"/>
                      <a:pt x="14497" y="18812"/>
                      <a:pt x="14497" y="18812"/>
                    </a:cubicBezTo>
                    <a:cubicBezTo>
                      <a:pt x="14497" y="18116"/>
                      <a:pt x="14248" y="16722"/>
                      <a:pt x="14000" y="15329"/>
                    </a:cubicBezTo>
                    <a:cubicBezTo>
                      <a:pt x="13752" y="13935"/>
                      <a:pt x="13504" y="12541"/>
                      <a:pt x="13504" y="11148"/>
                    </a:cubicBezTo>
                    <a:cubicBezTo>
                      <a:pt x="13504" y="9058"/>
                      <a:pt x="14000" y="8361"/>
                      <a:pt x="14745" y="8361"/>
                    </a:cubicBezTo>
                    <a:cubicBezTo>
                      <a:pt x="15242" y="8361"/>
                      <a:pt x="15738" y="9058"/>
                      <a:pt x="15986" y="10451"/>
                    </a:cubicBezTo>
                    <a:cubicBezTo>
                      <a:pt x="16235" y="11148"/>
                      <a:pt x="16235" y="12541"/>
                      <a:pt x="15986" y="13238"/>
                    </a:cubicBezTo>
                    <a:cubicBezTo>
                      <a:pt x="15738" y="13935"/>
                      <a:pt x="15986" y="13935"/>
                      <a:pt x="15986" y="14632"/>
                    </a:cubicBezTo>
                    <a:cubicBezTo>
                      <a:pt x="16235" y="16722"/>
                      <a:pt x="17476" y="18812"/>
                      <a:pt x="19214" y="18116"/>
                    </a:cubicBezTo>
                    <a:cubicBezTo>
                      <a:pt x="20207" y="18116"/>
                      <a:pt x="20207" y="17419"/>
                      <a:pt x="20207" y="16025"/>
                    </a:cubicBezTo>
                    <a:cubicBezTo>
                      <a:pt x="20207" y="14632"/>
                      <a:pt x="19959" y="12541"/>
                      <a:pt x="20952" y="11845"/>
                    </a:cubicBezTo>
                    <a:cubicBezTo>
                      <a:pt x="21449" y="11148"/>
                      <a:pt x="21449" y="10451"/>
                      <a:pt x="21449" y="10451"/>
                    </a:cubicBezTo>
                    <a:cubicBezTo>
                      <a:pt x="21449" y="10451"/>
                      <a:pt x="21449" y="9754"/>
                      <a:pt x="20207" y="7664"/>
                    </a:cubicBezTo>
                    <a:cubicBezTo>
                      <a:pt x="19214" y="5574"/>
                      <a:pt x="17973" y="5574"/>
                      <a:pt x="16980" y="5574"/>
                    </a:cubicBezTo>
                    <a:cubicBezTo>
                      <a:pt x="15986" y="5574"/>
                      <a:pt x="14993" y="5574"/>
                      <a:pt x="14248" y="4180"/>
                    </a:cubicBezTo>
                    <a:cubicBezTo>
                      <a:pt x="13504" y="3483"/>
                      <a:pt x="12759" y="2787"/>
                      <a:pt x="12262" y="2787"/>
                    </a:cubicBezTo>
                    <a:cubicBezTo>
                      <a:pt x="11021" y="2787"/>
                      <a:pt x="10773" y="4877"/>
                      <a:pt x="10773" y="5574"/>
                    </a:cubicBezTo>
                    <a:cubicBezTo>
                      <a:pt x="10773" y="7664"/>
                      <a:pt x="10276" y="8361"/>
                      <a:pt x="10028" y="8361"/>
                    </a:cubicBezTo>
                    <a:cubicBezTo>
                      <a:pt x="9283" y="8361"/>
                      <a:pt x="8538" y="6967"/>
                      <a:pt x="7297" y="4180"/>
                    </a:cubicBezTo>
                    <a:cubicBezTo>
                      <a:pt x="6552" y="2787"/>
                      <a:pt x="5559" y="696"/>
                      <a:pt x="4814" y="0"/>
                    </a:cubicBezTo>
                    <a:cubicBezTo>
                      <a:pt x="4814" y="0"/>
                      <a:pt x="4814" y="0"/>
                      <a:pt x="4814" y="0"/>
                    </a:cubicBezTo>
                    <a:cubicBezTo>
                      <a:pt x="3573" y="0"/>
                      <a:pt x="593" y="6967"/>
                      <a:pt x="97" y="12541"/>
                    </a:cubicBezTo>
                    <a:cubicBezTo>
                      <a:pt x="-151" y="14632"/>
                      <a:pt x="97" y="15329"/>
                      <a:pt x="593" y="1532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48" name="AutoShape 48"/>
              <p:cNvSpPr>
                <a:spLocks/>
              </p:cNvSpPr>
              <p:nvPr/>
            </p:nvSpPr>
            <p:spPr bwMode="auto">
              <a:xfrm>
                <a:off x="3059172" y="178248"/>
                <a:ext cx="247665" cy="122240"/>
              </a:xfrm>
              <a:custGeom>
                <a:avLst/>
                <a:gdLst>
                  <a:gd name="T0" fmla="*/ 10678 w 21356"/>
                  <a:gd name="T1" fmla="*/ 10800 h 21600"/>
                  <a:gd name="T2" fmla="*/ 10678 w 21356"/>
                  <a:gd name="T3" fmla="*/ 10800 h 21600"/>
                  <a:gd name="T4" fmla="*/ 10678 w 21356"/>
                  <a:gd name="T5" fmla="*/ 10800 h 21600"/>
                  <a:gd name="T6" fmla="*/ 10678 w 21356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56" h="21600">
                    <a:moveTo>
                      <a:pt x="4254" y="20964"/>
                    </a:moveTo>
                    <a:cubicBezTo>
                      <a:pt x="5890" y="20329"/>
                      <a:pt x="7527" y="19694"/>
                      <a:pt x="9163" y="19694"/>
                    </a:cubicBezTo>
                    <a:cubicBezTo>
                      <a:pt x="9490" y="19694"/>
                      <a:pt x="9490" y="19694"/>
                      <a:pt x="9490" y="19694"/>
                    </a:cubicBezTo>
                    <a:cubicBezTo>
                      <a:pt x="13418" y="19694"/>
                      <a:pt x="20945" y="14611"/>
                      <a:pt x="21272" y="12070"/>
                    </a:cubicBezTo>
                    <a:cubicBezTo>
                      <a:pt x="21599" y="11435"/>
                      <a:pt x="20945" y="10800"/>
                      <a:pt x="19636" y="10164"/>
                    </a:cubicBezTo>
                    <a:cubicBezTo>
                      <a:pt x="18654" y="9529"/>
                      <a:pt x="17345" y="8894"/>
                      <a:pt x="16690" y="6988"/>
                    </a:cubicBezTo>
                    <a:cubicBezTo>
                      <a:pt x="16363" y="6352"/>
                      <a:pt x="16036" y="6352"/>
                      <a:pt x="15381" y="6352"/>
                    </a:cubicBezTo>
                    <a:cubicBezTo>
                      <a:pt x="14400" y="6352"/>
                      <a:pt x="12763" y="7623"/>
                      <a:pt x="12436" y="8894"/>
                    </a:cubicBezTo>
                    <a:cubicBezTo>
                      <a:pt x="12109" y="10800"/>
                      <a:pt x="11454" y="10800"/>
                      <a:pt x="11454" y="10800"/>
                    </a:cubicBezTo>
                    <a:cubicBezTo>
                      <a:pt x="10800" y="10800"/>
                      <a:pt x="10472" y="10164"/>
                      <a:pt x="10472" y="9529"/>
                    </a:cubicBezTo>
                    <a:cubicBezTo>
                      <a:pt x="10145" y="8258"/>
                      <a:pt x="10800" y="5717"/>
                      <a:pt x="11781" y="3811"/>
                    </a:cubicBezTo>
                    <a:cubicBezTo>
                      <a:pt x="12436" y="2541"/>
                      <a:pt x="12436" y="1905"/>
                      <a:pt x="12109" y="1905"/>
                    </a:cubicBezTo>
                    <a:cubicBezTo>
                      <a:pt x="12109" y="1270"/>
                      <a:pt x="11454" y="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10472" y="2541"/>
                      <a:pt x="9163" y="2541"/>
                      <a:pt x="8181" y="2541"/>
                    </a:cubicBezTo>
                    <a:cubicBezTo>
                      <a:pt x="7854" y="2541"/>
                      <a:pt x="7200" y="2541"/>
                      <a:pt x="6872" y="3176"/>
                    </a:cubicBezTo>
                    <a:cubicBezTo>
                      <a:pt x="6872" y="4447"/>
                      <a:pt x="6545" y="5717"/>
                      <a:pt x="6218" y="6352"/>
                    </a:cubicBezTo>
                    <a:cubicBezTo>
                      <a:pt x="5890" y="6988"/>
                      <a:pt x="5563" y="7623"/>
                      <a:pt x="5563" y="8258"/>
                    </a:cubicBezTo>
                    <a:cubicBezTo>
                      <a:pt x="5563" y="8894"/>
                      <a:pt x="5563" y="9529"/>
                      <a:pt x="5236" y="10164"/>
                    </a:cubicBezTo>
                    <a:cubicBezTo>
                      <a:pt x="4909" y="10800"/>
                      <a:pt x="4581" y="10800"/>
                      <a:pt x="4254" y="10800"/>
                    </a:cubicBezTo>
                    <a:cubicBezTo>
                      <a:pt x="3927" y="10800"/>
                      <a:pt x="3927" y="10800"/>
                      <a:pt x="3927" y="10800"/>
                    </a:cubicBezTo>
                    <a:cubicBezTo>
                      <a:pt x="3272" y="10800"/>
                      <a:pt x="2945" y="10800"/>
                      <a:pt x="2945" y="12705"/>
                    </a:cubicBezTo>
                    <a:cubicBezTo>
                      <a:pt x="2945" y="15882"/>
                      <a:pt x="1636" y="17788"/>
                      <a:pt x="654" y="19694"/>
                    </a:cubicBezTo>
                    <a:cubicBezTo>
                      <a:pt x="327" y="20329"/>
                      <a:pt x="0" y="20964"/>
                      <a:pt x="0" y="21599"/>
                    </a:cubicBezTo>
                    <a:cubicBezTo>
                      <a:pt x="0" y="21599"/>
                      <a:pt x="327" y="21599"/>
                      <a:pt x="654" y="21599"/>
                    </a:cubicBezTo>
                    <a:cubicBezTo>
                      <a:pt x="1636" y="21599"/>
                      <a:pt x="2945" y="20964"/>
                      <a:pt x="4254" y="2096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49" name="AutoShape 49"/>
              <p:cNvSpPr>
                <a:spLocks/>
              </p:cNvSpPr>
              <p:nvPr/>
            </p:nvSpPr>
            <p:spPr bwMode="auto">
              <a:xfrm>
                <a:off x="2760704" y="445"/>
                <a:ext cx="211150" cy="147641"/>
              </a:xfrm>
              <a:custGeom>
                <a:avLst/>
                <a:gdLst>
                  <a:gd name="T0" fmla="*/ 10800 w 21600"/>
                  <a:gd name="T1" fmla="*/ 10606 h 21213"/>
                  <a:gd name="T2" fmla="*/ 10800 w 21600"/>
                  <a:gd name="T3" fmla="*/ 10606 h 21213"/>
                  <a:gd name="T4" fmla="*/ 10800 w 21600"/>
                  <a:gd name="T5" fmla="*/ 10606 h 21213"/>
                  <a:gd name="T6" fmla="*/ 10800 w 21600"/>
                  <a:gd name="T7" fmla="*/ 10606 h 21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213">
                    <a:moveTo>
                      <a:pt x="3471" y="13170"/>
                    </a:moveTo>
                    <a:cubicBezTo>
                      <a:pt x="4242" y="13697"/>
                      <a:pt x="5785" y="14751"/>
                      <a:pt x="5400" y="15804"/>
                    </a:cubicBezTo>
                    <a:cubicBezTo>
                      <a:pt x="5400" y="17385"/>
                      <a:pt x="4242" y="17912"/>
                      <a:pt x="2314" y="17912"/>
                    </a:cubicBezTo>
                    <a:cubicBezTo>
                      <a:pt x="1157" y="17912"/>
                      <a:pt x="385" y="17912"/>
                      <a:pt x="0" y="17912"/>
                    </a:cubicBezTo>
                    <a:cubicBezTo>
                      <a:pt x="385" y="18439"/>
                      <a:pt x="385" y="18965"/>
                      <a:pt x="771" y="19492"/>
                    </a:cubicBezTo>
                    <a:cubicBezTo>
                      <a:pt x="1157" y="20019"/>
                      <a:pt x="1928" y="20546"/>
                      <a:pt x="3085" y="21073"/>
                    </a:cubicBezTo>
                    <a:cubicBezTo>
                      <a:pt x="4628" y="21599"/>
                      <a:pt x="6171" y="20546"/>
                      <a:pt x="6942" y="19492"/>
                    </a:cubicBezTo>
                    <a:cubicBezTo>
                      <a:pt x="7328" y="18965"/>
                      <a:pt x="7328" y="18439"/>
                      <a:pt x="7328" y="18439"/>
                    </a:cubicBezTo>
                    <a:cubicBezTo>
                      <a:pt x="6942" y="15804"/>
                      <a:pt x="9642" y="14751"/>
                      <a:pt x="17357" y="12643"/>
                    </a:cubicBezTo>
                    <a:cubicBezTo>
                      <a:pt x="18514" y="12643"/>
                      <a:pt x="19285" y="12117"/>
                      <a:pt x="20057" y="12117"/>
                    </a:cubicBezTo>
                    <a:cubicBezTo>
                      <a:pt x="20057" y="12117"/>
                      <a:pt x="20057" y="12117"/>
                      <a:pt x="20057" y="12117"/>
                    </a:cubicBezTo>
                    <a:cubicBezTo>
                      <a:pt x="20057" y="11590"/>
                      <a:pt x="20057" y="11063"/>
                      <a:pt x="20057" y="11063"/>
                    </a:cubicBezTo>
                    <a:cubicBezTo>
                      <a:pt x="19671" y="10009"/>
                      <a:pt x="19285" y="8956"/>
                      <a:pt x="19671" y="8429"/>
                    </a:cubicBezTo>
                    <a:cubicBezTo>
                      <a:pt x="20057" y="7375"/>
                      <a:pt x="20828" y="7375"/>
                      <a:pt x="21214" y="7375"/>
                    </a:cubicBezTo>
                    <a:cubicBezTo>
                      <a:pt x="21214" y="7375"/>
                      <a:pt x="21214" y="7375"/>
                      <a:pt x="21599" y="7375"/>
                    </a:cubicBezTo>
                    <a:cubicBezTo>
                      <a:pt x="20828" y="6848"/>
                      <a:pt x="20442" y="6848"/>
                      <a:pt x="19285" y="6321"/>
                    </a:cubicBezTo>
                    <a:cubicBezTo>
                      <a:pt x="16585" y="5795"/>
                      <a:pt x="16200" y="3160"/>
                      <a:pt x="16200" y="1580"/>
                    </a:cubicBezTo>
                    <a:cubicBezTo>
                      <a:pt x="15814" y="1053"/>
                      <a:pt x="15814" y="526"/>
                      <a:pt x="15814" y="0"/>
                    </a:cubicBezTo>
                    <a:cubicBezTo>
                      <a:pt x="15428" y="0"/>
                      <a:pt x="15042" y="526"/>
                      <a:pt x="14657" y="526"/>
                    </a:cubicBezTo>
                    <a:cubicBezTo>
                      <a:pt x="13885" y="1580"/>
                      <a:pt x="12728" y="2634"/>
                      <a:pt x="10028" y="3160"/>
                    </a:cubicBezTo>
                    <a:cubicBezTo>
                      <a:pt x="6942" y="4214"/>
                      <a:pt x="5785" y="4741"/>
                      <a:pt x="5400" y="5268"/>
                    </a:cubicBezTo>
                    <a:cubicBezTo>
                      <a:pt x="5400" y="5268"/>
                      <a:pt x="5400" y="5268"/>
                      <a:pt x="5400" y="5268"/>
                    </a:cubicBezTo>
                    <a:cubicBezTo>
                      <a:pt x="6171" y="5795"/>
                      <a:pt x="6557" y="6848"/>
                      <a:pt x="6557" y="8429"/>
                    </a:cubicBezTo>
                    <a:cubicBezTo>
                      <a:pt x="6171" y="10009"/>
                      <a:pt x="4628" y="11590"/>
                      <a:pt x="3085" y="11590"/>
                    </a:cubicBezTo>
                    <a:cubicBezTo>
                      <a:pt x="3085" y="11590"/>
                      <a:pt x="3085" y="11590"/>
                      <a:pt x="3085" y="11590"/>
                    </a:cubicBezTo>
                    <a:cubicBezTo>
                      <a:pt x="2700" y="11590"/>
                      <a:pt x="2314" y="11590"/>
                      <a:pt x="2314" y="11590"/>
                    </a:cubicBezTo>
                    <a:cubicBezTo>
                      <a:pt x="2314" y="12117"/>
                      <a:pt x="2700" y="12643"/>
                      <a:pt x="3471" y="1317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50" name="AutoShape 50"/>
              <p:cNvSpPr>
                <a:spLocks/>
              </p:cNvSpPr>
              <p:nvPr/>
            </p:nvSpPr>
            <p:spPr bwMode="auto">
              <a:xfrm>
                <a:off x="2835321" y="116335"/>
                <a:ext cx="231789" cy="1079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62" y="8640"/>
                    </a:moveTo>
                    <a:cubicBezTo>
                      <a:pt x="708" y="9360"/>
                      <a:pt x="354" y="10080"/>
                      <a:pt x="0" y="10080"/>
                    </a:cubicBezTo>
                    <a:cubicBezTo>
                      <a:pt x="354" y="10800"/>
                      <a:pt x="708" y="10800"/>
                      <a:pt x="1416" y="11520"/>
                    </a:cubicBezTo>
                    <a:cubicBezTo>
                      <a:pt x="1770" y="11520"/>
                      <a:pt x="2124" y="11520"/>
                      <a:pt x="2478" y="11520"/>
                    </a:cubicBezTo>
                    <a:cubicBezTo>
                      <a:pt x="3186" y="11520"/>
                      <a:pt x="3895" y="12960"/>
                      <a:pt x="4249" y="14400"/>
                    </a:cubicBezTo>
                    <a:cubicBezTo>
                      <a:pt x="4957" y="16560"/>
                      <a:pt x="5311" y="17280"/>
                      <a:pt x="6019" y="17280"/>
                    </a:cubicBezTo>
                    <a:cubicBezTo>
                      <a:pt x="6373" y="16560"/>
                      <a:pt x="6727" y="16560"/>
                      <a:pt x="6727" y="16560"/>
                    </a:cubicBezTo>
                    <a:cubicBezTo>
                      <a:pt x="8144" y="16560"/>
                      <a:pt x="9914" y="18000"/>
                      <a:pt x="11685" y="19440"/>
                    </a:cubicBezTo>
                    <a:cubicBezTo>
                      <a:pt x="13809" y="20160"/>
                      <a:pt x="15934" y="21600"/>
                      <a:pt x="17704" y="21600"/>
                    </a:cubicBezTo>
                    <a:cubicBezTo>
                      <a:pt x="19121" y="21600"/>
                      <a:pt x="19829" y="20160"/>
                      <a:pt x="19829" y="19440"/>
                    </a:cubicBezTo>
                    <a:cubicBezTo>
                      <a:pt x="20183" y="19440"/>
                      <a:pt x="20183" y="18720"/>
                      <a:pt x="20183" y="18720"/>
                    </a:cubicBezTo>
                    <a:cubicBezTo>
                      <a:pt x="20183" y="18720"/>
                      <a:pt x="20183" y="18720"/>
                      <a:pt x="20183" y="18720"/>
                    </a:cubicBezTo>
                    <a:cubicBezTo>
                      <a:pt x="19475" y="18720"/>
                      <a:pt x="19475" y="18000"/>
                      <a:pt x="19121" y="17280"/>
                    </a:cubicBezTo>
                    <a:cubicBezTo>
                      <a:pt x="18767" y="15840"/>
                      <a:pt x="19475" y="13680"/>
                      <a:pt x="21600" y="7200"/>
                    </a:cubicBezTo>
                    <a:cubicBezTo>
                      <a:pt x="21600" y="6479"/>
                      <a:pt x="21600" y="6479"/>
                      <a:pt x="21600" y="5760"/>
                    </a:cubicBezTo>
                    <a:cubicBezTo>
                      <a:pt x="21245" y="4320"/>
                      <a:pt x="19121" y="2160"/>
                      <a:pt x="17704" y="2160"/>
                    </a:cubicBezTo>
                    <a:cubicBezTo>
                      <a:pt x="16996" y="2160"/>
                      <a:pt x="16996" y="2880"/>
                      <a:pt x="16996" y="2880"/>
                    </a:cubicBezTo>
                    <a:cubicBezTo>
                      <a:pt x="16996" y="5760"/>
                      <a:pt x="15934" y="5760"/>
                      <a:pt x="15934" y="5760"/>
                    </a:cubicBezTo>
                    <a:cubicBezTo>
                      <a:pt x="14518" y="5760"/>
                      <a:pt x="13101" y="1439"/>
                      <a:pt x="12747" y="0"/>
                    </a:cubicBezTo>
                    <a:cubicBezTo>
                      <a:pt x="12747" y="0"/>
                      <a:pt x="12393" y="0"/>
                      <a:pt x="11685" y="0"/>
                    </a:cubicBezTo>
                    <a:cubicBezTo>
                      <a:pt x="8852" y="0"/>
                      <a:pt x="3540" y="2880"/>
                      <a:pt x="2832" y="4320"/>
                    </a:cubicBezTo>
                    <a:cubicBezTo>
                      <a:pt x="2832" y="6479"/>
                      <a:pt x="1770" y="7200"/>
                      <a:pt x="1062" y="864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51" name="AutoShape 51"/>
              <p:cNvSpPr>
                <a:spLocks/>
              </p:cNvSpPr>
              <p:nvPr/>
            </p:nvSpPr>
            <p:spPr bwMode="auto">
              <a:xfrm>
                <a:off x="-129" y="341765"/>
                <a:ext cx="6966379" cy="2333671"/>
              </a:xfrm>
              <a:custGeom>
                <a:avLst/>
                <a:gdLst>
                  <a:gd name="T0" fmla="*/ 10800 w 21600"/>
                  <a:gd name="T1" fmla="+- 0 10810 20"/>
                  <a:gd name="T2" fmla="*/ 10810 h 21580"/>
                  <a:gd name="T3" fmla="*/ 10800 w 21600"/>
                  <a:gd name="T4" fmla="+- 0 10810 20"/>
                  <a:gd name="T5" fmla="*/ 10810 h 21580"/>
                  <a:gd name="T6" fmla="*/ 10800 w 21600"/>
                  <a:gd name="T7" fmla="+- 0 10810 20"/>
                  <a:gd name="T8" fmla="*/ 10810 h 21580"/>
                  <a:gd name="T9" fmla="*/ 10800 w 21600"/>
                  <a:gd name="T10" fmla="+- 0 10810 20"/>
                  <a:gd name="T11" fmla="*/ 10810 h 21580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580">
                    <a:moveTo>
                      <a:pt x="1226" y="9096"/>
                    </a:moveTo>
                    <a:cubicBezTo>
                      <a:pt x="1238" y="9130"/>
                      <a:pt x="1250" y="9164"/>
                      <a:pt x="1262" y="9232"/>
                    </a:cubicBezTo>
                    <a:cubicBezTo>
                      <a:pt x="1262" y="9300"/>
                      <a:pt x="1297" y="9334"/>
                      <a:pt x="1368" y="9334"/>
                    </a:cubicBezTo>
                    <a:cubicBezTo>
                      <a:pt x="1380" y="9334"/>
                      <a:pt x="1392" y="9334"/>
                      <a:pt x="1403" y="9402"/>
                    </a:cubicBezTo>
                    <a:cubicBezTo>
                      <a:pt x="1427" y="9470"/>
                      <a:pt x="1403" y="9606"/>
                      <a:pt x="1403" y="9640"/>
                    </a:cubicBezTo>
                    <a:cubicBezTo>
                      <a:pt x="1380" y="9742"/>
                      <a:pt x="1344" y="9776"/>
                      <a:pt x="1309" y="9776"/>
                    </a:cubicBezTo>
                    <a:cubicBezTo>
                      <a:pt x="1285" y="9776"/>
                      <a:pt x="1274" y="9742"/>
                      <a:pt x="1262" y="9708"/>
                    </a:cubicBezTo>
                    <a:cubicBezTo>
                      <a:pt x="1250" y="9708"/>
                      <a:pt x="1238" y="9708"/>
                      <a:pt x="1226" y="9708"/>
                    </a:cubicBezTo>
                    <a:cubicBezTo>
                      <a:pt x="1191" y="9708"/>
                      <a:pt x="1156" y="9708"/>
                      <a:pt x="1144" y="9572"/>
                    </a:cubicBezTo>
                    <a:cubicBezTo>
                      <a:pt x="1144" y="9538"/>
                      <a:pt x="1108" y="9436"/>
                      <a:pt x="1049" y="9436"/>
                    </a:cubicBezTo>
                    <a:cubicBezTo>
                      <a:pt x="1014" y="9470"/>
                      <a:pt x="990" y="9436"/>
                      <a:pt x="979" y="9402"/>
                    </a:cubicBezTo>
                    <a:cubicBezTo>
                      <a:pt x="967" y="9334"/>
                      <a:pt x="955" y="9266"/>
                      <a:pt x="955" y="9164"/>
                    </a:cubicBezTo>
                    <a:cubicBezTo>
                      <a:pt x="955" y="9096"/>
                      <a:pt x="955" y="9062"/>
                      <a:pt x="943" y="8994"/>
                    </a:cubicBezTo>
                    <a:cubicBezTo>
                      <a:pt x="931" y="8960"/>
                      <a:pt x="920" y="8926"/>
                      <a:pt x="931" y="8892"/>
                    </a:cubicBezTo>
                    <a:cubicBezTo>
                      <a:pt x="931" y="8858"/>
                      <a:pt x="920" y="8858"/>
                      <a:pt x="920" y="8824"/>
                    </a:cubicBezTo>
                    <a:cubicBezTo>
                      <a:pt x="920" y="8756"/>
                      <a:pt x="908" y="8654"/>
                      <a:pt x="943" y="8585"/>
                    </a:cubicBezTo>
                    <a:cubicBezTo>
                      <a:pt x="943" y="8551"/>
                      <a:pt x="943" y="8551"/>
                      <a:pt x="943" y="8483"/>
                    </a:cubicBezTo>
                    <a:cubicBezTo>
                      <a:pt x="943" y="8449"/>
                      <a:pt x="943" y="8415"/>
                      <a:pt x="943" y="8381"/>
                    </a:cubicBezTo>
                    <a:cubicBezTo>
                      <a:pt x="943" y="8381"/>
                      <a:pt x="943" y="8347"/>
                      <a:pt x="931" y="8347"/>
                    </a:cubicBezTo>
                    <a:cubicBezTo>
                      <a:pt x="908" y="8279"/>
                      <a:pt x="884" y="8245"/>
                      <a:pt x="861" y="8245"/>
                    </a:cubicBezTo>
                    <a:cubicBezTo>
                      <a:pt x="825" y="8245"/>
                      <a:pt x="802" y="8177"/>
                      <a:pt x="802" y="8143"/>
                    </a:cubicBezTo>
                    <a:cubicBezTo>
                      <a:pt x="790" y="8109"/>
                      <a:pt x="790" y="8075"/>
                      <a:pt x="778" y="8075"/>
                    </a:cubicBezTo>
                    <a:cubicBezTo>
                      <a:pt x="731" y="8041"/>
                      <a:pt x="637" y="7837"/>
                      <a:pt x="625" y="7701"/>
                    </a:cubicBezTo>
                    <a:cubicBezTo>
                      <a:pt x="625" y="7701"/>
                      <a:pt x="613" y="7667"/>
                      <a:pt x="601" y="7667"/>
                    </a:cubicBezTo>
                    <a:cubicBezTo>
                      <a:pt x="589" y="7667"/>
                      <a:pt x="578" y="7633"/>
                      <a:pt x="578" y="7565"/>
                    </a:cubicBezTo>
                    <a:cubicBezTo>
                      <a:pt x="578" y="7565"/>
                      <a:pt x="578" y="7531"/>
                      <a:pt x="589" y="7497"/>
                    </a:cubicBezTo>
                    <a:cubicBezTo>
                      <a:pt x="625" y="7463"/>
                      <a:pt x="684" y="7531"/>
                      <a:pt x="731" y="7633"/>
                    </a:cubicBezTo>
                    <a:cubicBezTo>
                      <a:pt x="766" y="7735"/>
                      <a:pt x="825" y="7803"/>
                      <a:pt x="896" y="7837"/>
                    </a:cubicBezTo>
                    <a:cubicBezTo>
                      <a:pt x="943" y="7871"/>
                      <a:pt x="979" y="7905"/>
                      <a:pt x="1014" y="7939"/>
                    </a:cubicBezTo>
                    <a:cubicBezTo>
                      <a:pt x="1049" y="7973"/>
                      <a:pt x="1085" y="8041"/>
                      <a:pt x="1132" y="8041"/>
                    </a:cubicBezTo>
                    <a:cubicBezTo>
                      <a:pt x="1191" y="8075"/>
                      <a:pt x="1191" y="8075"/>
                      <a:pt x="1191" y="8075"/>
                    </a:cubicBezTo>
                    <a:cubicBezTo>
                      <a:pt x="1262" y="8109"/>
                      <a:pt x="1321" y="8143"/>
                      <a:pt x="1439" y="8211"/>
                    </a:cubicBezTo>
                    <a:cubicBezTo>
                      <a:pt x="1580" y="8245"/>
                      <a:pt x="1769" y="7837"/>
                      <a:pt x="1804" y="7735"/>
                    </a:cubicBezTo>
                    <a:cubicBezTo>
                      <a:pt x="1828" y="7667"/>
                      <a:pt x="1816" y="7565"/>
                      <a:pt x="1804" y="7463"/>
                    </a:cubicBezTo>
                    <a:cubicBezTo>
                      <a:pt x="1793" y="7395"/>
                      <a:pt x="1793" y="7361"/>
                      <a:pt x="1793" y="7327"/>
                    </a:cubicBezTo>
                    <a:cubicBezTo>
                      <a:pt x="1781" y="7327"/>
                      <a:pt x="1769" y="7293"/>
                      <a:pt x="1757" y="7293"/>
                    </a:cubicBezTo>
                    <a:cubicBezTo>
                      <a:pt x="1745" y="7259"/>
                      <a:pt x="1722" y="7225"/>
                      <a:pt x="1710" y="7191"/>
                    </a:cubicBezTo>
                    <a:cubicBezTo>
                      <a:pt x="1710" y="7123"/>
                      <a:pt x="1675" y="7021"/>
                      <a:pt x="1627" y="7021"/>
                    </a:cubicBezTo>
                    <a:cubicBezTo>
                      <a:pt x="1580" y="7021"/>
                      <a:pt x="1557" y="6953"/>
                      <a:pt x="1545" y="6919"/>
                    </a:cubicBezTo>
                    <a:cubicBezTo>
                      <a:pt x="1533" y="6885"/>
                      <a:pt x="1521" y="6851"/>
                      <a:pt x="1521" y="6851"/>
                    </a:cubicBezTo>
                    <a:cubicBezTo>
                      <a:pt x="1509" y="6851"/>
                      <a:pt x="1509" y="6851"/>
                      <a:pt x="1509" y="6851"/>
                    </a:cubicBezTo>
                    <a:cubicBezTo>
                      <a:pt x="1462" y="6851"/>
                      <a:pt x="1427" y="6783"/>
                      <a:pt x="1333" y="6613"/>
                    </a:cubicBezTo>
                    <a:cubicBezTo>
                      <a:pt x="1309" y="6545"/>
                      <a:pt x="1309" y="6545"/>
                      <a:pt x="1309" y="6545"/>
                    </a:cubicBezTo>
                    <a:cubicBezTo>
                      <a:pt x="1203" y="6374"/>
                      <a:pt x="1061" y="6204"/>
                      <a:pt x="1026" y="6204"/>
                    </a:cubicBezTo>
                    <a:cubicBezTo>
                      <a:pt x="1002" y="6238"/>
                      <a:pt x="990" y="6238"/>
                      <a:pt x="967" y="6238"/>
                    </a:cubicBezTo>
                    <a:cubicBezTo>
                      <a:pt x="955" y="6238"/>
                      <a:pt x="931" y="6238"/>
                      <a:pt x="920" y="6170"/>
                    </a:cubicBezTo>
                    <a:cubicBezTo>
                      <a:pt x="908" y="6136"/>
                      <a:pt x="884" y="6136"/>
                      <a:pt x="861" y="6170"/>
                    </a:cubicBezTo>
                    <a:cubicBezTo>
                      <a:pt x="837" y="6238"/>
                      <a:pt x="813" y="6204"/>
                      <a:pt x="790" y="6170"/>
                    </a:cubicBezTo>
                    <a:cubicBezTo>
                      <a:pt x="766" y="6170"/>
                      <a:pt x="743" y="6136"/>
                      <a:pt x="731" y="6170"/>
                    </a:cubicBezTo>
                    <a:cubicBezTo>
                      <a:pt x="684" y="6204"/>
                      <a:pt x="637" y="6136"/>
                      <a:pt x="625" y="6068"/>
                    </a:cubicBezTo>
                    <a:cubicBezTo>
                      <a:pt x="613" y="6000"/>
                      <a:pt x="613" y="5966"/>
                      <a:pt x="625" y="5932"/>
                    </a:cubicBezTo>
                    <a:cubicBezTo>
                      <a:pt x="637" y="5898"/>
                      <a:pt x="660" y="5898"/>
                      <a:pt x="672" y="5898"/>
                    </a:cubicBezTo>
                    <a:cubicBezTo>
                      <a:pt x="660" y="5864"/>
                      <a:pt x="648" y="5864"/>
                      <a:pt x="648" y="5830"/>
                    </a:cubicBezTo>
                    <a:cubicBezTo>
                      <a:pt x="613" y="5796"/>
                      <a:pt x="589" y="5796"/>
                      <a:pt x="589" y="5864"/>
                    </a:cubicBezTo>
                    <a:cubicBezTo>
                      <a:pt x="566" y="5966"/>
                      <a:pt x="519" y="5966"/>
                      <a:pt x="483" y="5898"/>
                    </a:cubicBezTo>
                    <a:cubicBezTo>
                      <a:pt x="483" y="5898"/>
                      <a:pt x="483" y="5898"/>
                      <a:pt x="483" y="5932"/>
                    </a:cubicBezTo>
                    <a:cubicBezTo>
                      <a:pt x="483" y="5932"/>
                      <a:pt x="471" y="5932"/>
                      <a:pt x="471" y="5966"/>
                    </a:cubicBezTo>
                    <a:cubicBezTo>
                      <a:pt x="471" y="5966"/>
                      <a:pt x="471" y="5966"/>
                      <a:pt x="471" y="5966"/>
                    </a:cubicBezTo>
                    <a:cubicBezTo>
                      <a:pt x="460" y="5966"/>
                      <a:pt x="460" y="6000"/>
                      <a:pt x="460" y="6000"/>
                    </a:cubicBezTo>
                    <a:cubicBezTo>
                      <a:pt x="460" y="6000"/>
                      <a:pt x="460" y="6000"/>
                      <a:pt x="460" y="6000"/>
                    </a:cubicBezTo>
                    <a:cubicBezTo>
                      <a:pt x="448" y="6000"/>
                      <a:pt x="448" y="6000"/>
                      <a:pt x="436" y="6000"/>
                    </a:cubicBezTo>
                    <a:cubicBezTo>
                      <a:pt x="436" y="6000"/>
                      <a:pt x="436" y="6000"/>
                      <a:pt x="436" y="6000"/>
                    </a:cubicBezTo>
                    <a:cubicBezTo>
                      <a:pt x="436" y="6000"/>
                      <a:pt x="424" y="6000"/>
                      <a:pt x="424" y="6000"/>
                    </a:cubicBezTo>
                    <a:cubicBezTo>
                      <a:pt x="412" y="6000"/>
                      <a:pt x="412" y="6000"/>
                      <a:pt x="401" y="6000"/>
                    </a:cubicBezTo>
                    <a:cubicBezTo>
                      <a:pt x="401" y="6000"/>
                      <a:pt x="389" y="6000"/>
                      <a:pt x="389" y="6034"/>
                    </a:cubicBezTo>
                    <a:cubicBezTo>
                      <a:pt x="377" y="6034"/>
                      <a:pt x="377" y="6034"/>
                      <a:pt x="365" y="6068"/>
                    </a:cubicBezTo>
                    <a:cubicBezTo>
                      <a:pt x="342" y="6102"/>
                      <a:pt x="318" y="6170"/>
                      <a:pt x="294" y="6170"/>
                    </a:cubicBezTo>
                    <a:cubicBezTo>
                      <a:pt x="283" y="6170"/>
                      <a:pt x="271" y="6170"/>
                      <a:pt x="247" y="6238"/>
                    </a:cubicBezTo>
                    <a:cubicBezTo>
                      <a:pt x="247" y="6238"/>
                      <a:pt x="235" y="6272"/>
                      <a:pt x="235" y="6272"/>
                    </a:cubicBezTo>
                    <a:cubicBezTo>
                      <a:pt x="235" y="6272"/>
                      <a:pt x="235" y="6272"/>
                      <a:pt x="235" y="6272"/>
                    </a:cubicBezTo>
                    <a:cubicBezTo>
                      <a:pt x="235" y="6306"/>
                      <a:pt x="224" y="6306"/>
                      <a:pt x="224" y="6340"/>
                    </a:cubicBezTo>
                    <a:cubicBezTo>
                      <a:pt x="224" y="6340"/>
                      <a:pt x="224" y="6340"/>
                      <a:pt x="224" y="6340"/>
                    </a:cubicBezTo>
                    <a:cubicBezTo>
                      <a:pt x="224" y="6408"/>
                      <a:pt x="200" y="6442"/>
                      <a:pt x="188" y="6442"/>
                    </a:cubicBezTo>
                    <a:cubicBezTo>
                      <a:pt x="188" y="6442"/>
                      <a:pt x="176" y="6442"/>
                      <a:pt x="176" y="6442"/>
                    </a:cubicBezTo>
                    <a:cubicBezTo>
                      <a:pt x="176" y="6442"/>
                      <a:pt x="176" y="6442"/>
                      <a:pt x="176" y="6442"/>
                    </a:cubicBezTo>
                    <a:cubicBezTo>
                      <a:pt x="176" y="6511"/>
                      <a:pt x="176" y="6613"/>
                      <a:pt x="153" y="6681"/>
                    </a:cubicBezTo>
                    <a:cubicBezTo>
                      <a:pt x="153" y="6681"/>
                      <a:pt x="153" y="6681"/>
                      <a:pt x="153" y="6681"/>
                    </a:cubicBezTo>
                    <a:cubicBezTo>
                      <a:pt x="153" y="6681"/>
                      <a:pt x="153" y="6715"/>
                      <a:pt x="165" y="6749"/>
                    </a:cubicBezTo>
                    <a:cubicBezTo>
                      <a:pt x="165" y="6749"/>
                      <a:pt x="165" y="6783"/>
                      <a:pt x="176" y="6817"/>
                    </a:cubicBezTo>
                    <a:cubicBezTo>
                      <a:pt x="188" y="6851"/>
                      <a:pt x="200" y="6885"/>
                      <a:pt x="224" y="6885"/>
                    </a:cubicBezTo>
                    <a:cubicBezTo>
                      <a:pt x="224" y="6919"/>
                      <a:pt x="235" y="6919"/>
                      <a:pt x="247" y="6919"/>
                    </a:cubicBezTo>
                    <a:cubicBezTo>
                      <a:pt x="247" y="6919"/>
                      <a:pt x="353" y="7157"/>
                      <a:pt x="353" y="7259"/>
                    </a:cubicBezTo>
                    <a:cubicBezTo>
                      <a:pt x="353" y="7327"/>
                      <a:pt x="342" y="7361"/>
                      <a:pt x="330" y="7429"/>
                    </a:cubicBezTo>
                    <a:cubicBezTo>
                      <a:pt x="306" y="7497"/>
                      <a:pt x="271" y="7599"/>
                      <a:pt x="259" y="7599"/>
                    </a:cubicBezTo>
                    <a:cubicBezTo>
                      <a:pt x="247" y="7633"/>
                      <a:pt x="235" y="7667"/>
                      <a:pt x="235" y="7701"/>
                    </a:cubicBezTo>
                    <a:cubicBezTo>
                      <a:pt x="235" y="7701"/>
                      <a:pt x="224" y="7701"/>
                      <a:pt x="224" y="7735"/>
                    </a:cubicBezTo>
                    <a:cubicBezTo>
                      <a:pt x="235" y="7769"/>
                      <a:pt x="235" y="7769"/>
                      <a:pt x="235" y="7769"/>
                    </a:cubicBezTo>
                    <a:cubicBezTo>
                      <a:pt x="235" y="7769"/>
                      <a:pt x="235" y="7769"/>
                      <a:pt x="235" y="7769"/>
                    </a:cubicBezTo>
                    <a:cubicBezTo>
                      <a:pt x="259" y="7871"/>
                      <a:pt x="318" y="8109"/>
                      <a:pt x="353" y="8313"/>
                    </a:cubicBezTo>
                    <a:cubicBezTo>
                      <a:pt x="365" y="8415"/>
                      <a:pt x="377" y="8449"/>
                      <a:pt x="365" y="8517"/>
                    </a:cubicBezTo>
                    <a:cubicBezTo>
                      <a:pt x="365" y="8585"/>
                      <a:pt x="342" y="8585"/>
                      <a:pt x="330" y="8585"/>
                    </a:cubicBezTo>
                    <a:cubicBezTo>
                      <a:pt x="318" y="8585"/>
                      <a:pt x="318" y="8620"/>
                      <a:pt x="306" y="8620"/>
                    </a:cubicBezTo>
                    <a:cubicBezTo>
                      <a:pt x="294" y="8654"/>
                      <a:pt x="306" y="8722"/>
                      <a:pt x="318" y="8790"/>
                    </a:cubicBezTo>
                    <a:cubicBezTo>
                      <a:pt x="330" y="8824"/>
                      <a:pt x="330" y="8824"/>
                      <a:pt x="330" y="8858"/>
                    </a:cubicBezTo>
                    <a:cubicBezTo>
                      <a:pt x="342" y="8926"/>
                      <a:pt x="330" y="8960"/>
                      <a:pt x="318" y="8994"/>
                    </a:cubicBezTo>
                    <a:cubicBezTo>
                      <a:pt x="318" y="8994"/>
                      <a:pt x="318" y="8994"/>
                      <a:pt x="330" y="8994"/>
                    </a:cubicBezTo>
                    <a:cubicBezTo>
                      <a:pt x="342" y="9028"/>
                      <a:pt x="365" y="9028"/>
                      <a:pt x="365" y="9096"/>
                    </a:cubicBezTo>
                    <a:cubicBezTo>
                      <a:pt x="377" y="9164"/>
                      <a:pt x="365" y="9198"/>
                      <a:pt x="353" y="9232"/>
                    </a:cubicBezTo>
                    <a:cubicBezTo>
                      <a:pt x="342" y="9266"/>
                      <a:pt x="342" y="9266"/>
                      <a:pt x="342" y="9266"/>
                    </a:cubicBezTo>
                    <a:cubicBezTo>
                      <a:pt x="353" y="9300"/>
                      <a:pt x="365" y="9300"/>
                      <a:pt x="377" y="9334"/>
                    </a:cubicBezTo>
                    <a:cubicBezTo>
                      <a:pt x="389" y="9368"/>
                      <a:pt x="412" y="9402"/>
                      <a:pt x="424" y="9504"/>
                    </a:cubicBezTo>
                    <a:cubicBezTo>
                      <a:pt x="424" y="9606"/>
                      <a:pt x="389" y="9674"/>
                      <a:pt x="365" y="9708"/>
                    </a:cubicBezTo>
                    <a:cubicBezTo>
                      <a:pt x="353" y="9708"/>
                      <a:pt x="342" y="9708"/>
                      <a:pt x="342" y="9742"/>
                    </a:cubicBezTo>
                    <a:cubicBezTo>
                      <a:pt x="342" y="9742"/>
                      <a:pt x="342" y="9742"/>
                      <a:pt x="353" y="9742"/>
                    </a:cubicBezTo>
                    <a:cubicBezTo>
                      <a:pt x="365" y="9776"/>
                      <a:pt x="377" y="9810"/>
                      <a:pt x="389" y="9844"/>
                    </a:cubicBezTo>
                    <a:cubicBezTo>
                      <a:pt x="424" y="9878"/>
                      <a:pt x="448" y="9912"/>
                      <a:pt x="483" y="9980"/>
                    </a:cubicBezTo>
                    <a:cubicBezTo>
                      <a:pt x="483" y="10014"/>
                      <a:pt x="495" y="10048"/>
                      <a:pt x="507" y="10048"/>
                    </a:cubicBezTo>
                    <a:cubicBezTo>
                      <a:pt x="554" y="10218"/>
                      <a:pt x="554" y="10320"/>
                      <a:pt x="542" y="10422"/>
                    </a:cubicBezTo>
                    <a:cubicBezTo>
                      <a:pt x="530" y="10558"/>
                      <a:pt x="483" y="10626"/>
                      <a:pt x="436" y="10728"/>
                    </a:cubicBezTo>
                    <a:cubicBezTo>
                      <a:pt x="401" y="10797"/>
                      <a:pt x="353" y="10899"/>
                      <a:pt x="342" y="10967"/>
                    </a:cubicBezTo>
                    <a:cubicBezTo>
                      <a:pt x="318" y="11137"/>
                      <a:pt x="271" y="11205"/>
                      <a:pt x="212" y="11307"/>
                    </a:cubicBezTo>
                    <a:cubicBezTo>
                      <a:pt x="188" y="11375"/>
                      <a:pt x="153" y="11409"/>
                      <a:pt x="129" y="11477"/>
                    </a:cubicBezTo>
                    <a:cubicBezTo>
                      <a:pt x="129" y="11477"/>
                      <a:pt x="129" y="11511"/>
                      <a:pt x="117" y="11511"/>
                    </a:cubicBezTo>
                    <a:cubicBezTo>
                      <a:pt x="117" y="11545"/>
                      <a:pt x="117" y="11545"/>
                      <a:pt x="117" y="11545"/>
                    </a:cubicBezTo>
                    <a:cubicBezTo>
                      <a:pt x="117" y="11545"/>
                      <a:pt x="117" y="11545"/>
                      <a:pt x="117" y="11545"/>
                    </a:cubicBezTo>
                    <a:cubicBezTo>
                      <a:pt x="153" y="11545"/>
                      <a:pt x="165" y="11613"/>
                      <a:pt x="176" y="11681"/>
                    </a:cubicBezTo>
                    <a:cubicBezTo>
                      <a:pt x="188" y="11749"/>
                      <a:pt x="200" y="11783"/>
                      <a:pt x="212" y="11817"/>
                    </a:cubicBezTo>
                    <a:cubicBezTo>
                      <a:pt x="224" y="11817"/>
                      <a:pt x="235" y="11817"/>
                      <a:pt x="259" y="11817"/>
                    </a:cubicBezTo>
                    <a:cubicBezTo>
                      <a:pt x="283" y="11817"/>
                      <a:pt x="306" y="11817"/>
                      <a:pt x="330" y="11885"/>
                    </a:cubicBezTo>
                    <a:cubicBezTo>
                      <a:pt x="342" y="11919"/>
                      <a:pt x="342" y="11987"/>
                      <a:pt x="342" y="11987"/>
                    </a:cubicBezTo>
                    <a:cubicBezTo>
                      <a:pt x="330" y="12055"/>
                      <a:pt x="294" y="12055"/>
                      <a:pt x="294" y="12055"/>
                    </a:cubicBezTo>
                    <a:cubicBezTo>
                      <a:pt x="271" y="12055"/>
                      <a:pt x="259" y="12055"/>
                      <a:pt x="247" y="12055"/>
                    </a:cubicBezTo>
                    <a:cubicBezTo>
                      <a:pt x="224" y="12021"/>
                      <a:pt x="212" y="12055"/>
                      <a:pt x="188" y="12089"/>
                    </a:cubicBezTo>
                    <a:cubicBezTo>
                      <a:pt x="176" y="12123"/>
                      <a:pt x="153" y="12123"/>
                      <a:pt x="129" y="12157"/>
                    </a:cubicBezTo>
                    <a:cubicBezTo>
                      <a:pt x="94" y="12191"/>
                      <a:pt x="94" y="12225"/>
                      <a:pt x="82" y="12259"/>
                    </a:cubicBezTo>
                    <a:cubicBezTo>
                      <a:pt x="82" y="12259"/>
                      <a:pt x="82" y="12259"/>
                      <a:pt x="82" y="12259"/>
                    </a:cubicBezTo>
                    <a:cubicBezTo>
                      <a:pt x="82" y="12259"/>
                      <a:pt x="82" y="12259"/>
                      <a:pt x="82" y="12259"/>
                    </a:cubicBezTo>
                    <a:cubicBezTo>
                      <a:pt x="82" y="12259"/>
                      <a:pt x="82" y="12259"/>
                      <a:pt x="82" y="12259"/>
                    </a:cubicBezTo>
                    <a:cubicBezTo>
                      <a:pt x="82" y="12293"/>
                      <a:pt x="82" y="12293"/>
                      <a:pt x="94" y="12293"/>
                    </a:cubicBezTo>
                    <a:cubicBezTo>
                      <a:pt x="94" y="12293"/>
                      <a:pt x="94" y="12293"/>
                      <a:pt x="94" y="12327"/>
                    </a:cubicBezTo>
                    <a:cubicBezTo>
                      <a:pt x="94" y="12327"/>
                      <a:pt x="94" y="12327"/>
                      <a:pt x="94" y="12327"/>
                    </a:cubicBezTo>
                    <a:cubicBezTo>
                      <a:pt x="94" y="12327"/>
                      <a:pt x="94" y="12361"/>
                      <a:pt x="94" y="12361"/>
                    </a:cubicBezTo>
                    <a:cubicBezTo>
                      <a:pt x="94" y="12361"/>
                      <a:pt x="94" y="12361"/>
                      <a:pt x="94" y="12361"/>
                    </a:cubicBezTo>
                    <a:cubicBezTo>
                      <a:pt x="82" y="12361"/>
                      <a:pt x="82" y="12361"/>
                      <a:pt x="82" y="12395"/>
                    </a:cubicBezTo>
                    <a:cubicBezTo>
                      <a:pt x="82" y="12395"/>
                      <a:pt x="82" y="12395"/>
                      <a:pt x="82" y="12395"/>
                    </a:cubicBezTo>
                    <a:cubicBezTo>
                      <a:pt x="82" y="12395"/>
                      <a:pt x="82" y="12395"/>
                      <a:pt x="82" y="12395"/>
                    </a:cubicBezTo>
                    <a:cubicBezTo>
                      <a:pt x="82" y="12429"/>
                      <a:pt x="82" y="12429"/>
                      <a:pt x="82" y="12429"/>
                    </a:cubicBezTo>
                    <a:cubicBezTo>
                      <a:pt x="82" y="12429"/>
                      <a:pt x="82" y="12429"/>
                      <a:pt x="82" y="12429"/>
                    </a:cubicBezTo>
                    <a:cubicBezTo>
                      <a:pt x="70" y="12429"/>
                      <a:pt x="70" y="12429"/>
                      <a:pt x="70" y="12463"/>
                    </a:cubicBezTo>
                    <a:cubicBezTo>
                      <a:pt x="70" y="12463"/>
                      <a:pt x="70" y="12463"/>
                      <a:pt x="70" y="12463"/>
                    </a:cubicBezTo>
                    <a:cubicBezTo>
                      <a:pt x="70" y="12463"/>
                      <a:pt x="70" y="12463"/>
                      <a:pt x="70" y="12463"/>
                    </a:cubicBezTo>
                    <a:cubicBezTo>
                      <a:pt x="58" y="12497"/>
                      <a:pt x="58" y="12497"/>
                      <a:pt x="47" y="12531"/>
                    </a:cubicBezTo>
                    <a:cubicBezTo>
                      <a:pt x="35" y="12599"/>
                      <a:pt x="23" y="12633"/>
                      <a:pt x="23" y="12667"/>
                    </a:cubicBezTo>
                    <a:cubicBezTo>
                      <a:pt x="11" y="12701"/>
                      <a:pt x="11" y="12701"/>
                      <a:pt x="11" y="12701"/>
                    </a:cubicBezTo>
                    <a:cubicBezTo>
                      <a:pt x="11" y="12735"/>
                      <a:pt x="11" y="12769"/>
                      <a:pt x="11" y="12803"/>
                    </a:cubicBezTo>
                    <a:cubicBezTo>
                      <a:pt x="11" y="12837"/>
                      <a:pt x="11" y="12871"/>
                      <a:pt x="11" y="12905"/>
                    </a:cubicBezTo>
                    <a:cubicBezTo>
                      <a:pt x="23" y="12974"/>
                      <a:pt x="23" y="13008"/>
                      <a:pt x="35" y="13076"/>
                    </a:cubicBezTo>
                    <a:cubicBezTo>
                      <a:pt x="47" y="13076"/>
                      <a:pt x="47" y="13076"/>
                      <a:pt x="47" y="13076"/>
                    </a:cubicBezTo>
                    <a:cubicBezTo>
                      <a:pt x="47" y="13110"/>
                      <a:pt x="58" y="13144"/>
                      <a:pt x="47" y="13178"/>
                    </a:cubicBezTo>
                    <a:cubicBezTo>
                      <a:pt x="47" y="13246"/>
                      <a:pt x="23" y="13280"/>
                      <a:pt x="11" y="13280"/>
                    </a:cubicBezTo>
                    <a:cubicBezTo>
                      <a:pt x="11" y="13280"/>
                      <a:pt x="0" y="13314"/>
                      <a:pt x="0" y="13314"/>
                    </a:cubicBezTo>
                    <a:cubicBezTo>
                      <a:pt x="0" y="13314"/>
                      <a:pt x="0" y="13314"/>
                      <a:pt x="0" y="13348"/>
                    </a:cubicBezTo>
                    <a:cubicBezTo>
                      <a:pt x="0" y="13348"/>
                      <a:pt x="0" y="13348"/>
                      <a:pt x="0" y="13348"/>
                    </a:cubicBezTo>
                    <a:cubicBezTo>
                      <a:pt x="11" y="13348"/>
                      <a:pt x="11" y="13382"/>
                      <a:pt x="23" y="13416"/>
                    </a:cubicBezTo>
                    <a:cubicBezTo>
                      <a:pt x="47" y="13450"/>
                      <a:pt x="47" y="13518"/>
                      <a:pt x="47" y="13586"/>
                    </a:cubicBezTo>
                    <a:cubicBezTo>
                      <a:pt x="47" y="13620"/>
                      <a:pt x="47" y="13654"/>
                      <a:pt x="47" y="13654"/>
                    </a:cubicBezTo>
                    <a:cubicBezTo>
                      <a:pt x="47" y="13688"/>
                      <a:pt x="47" y="13688"/>
                      <a:pt x="35" y="13688"/>
                    </a:cubicBezTo>
                    <a:cubicBezTo>
                      <a:pt x="35" y="13722"/>
                      <a:pt x="47" y="13756"/>
                      <a:pt x="82" y="13824"/>
                    </a:cubicBezTo>
                    <a:cubicBezTo>
                      <a:pt x="94" y="13892"/>
                      <a:pt x="94" y="13960"/>
                      <a:pt x="106" y="14028"/>
                    </a:cubicBezTo>
                    <a:cubicBezTo>
                      <a:pt x="106" y="14062"/>
                      <a:pt x="106" y="14062"/>
                      <a:pt x="106" y="14096"/>
                    </a:cubicBezTo>
                    <a:cubicBezTo>
                      <a:pt x="106" y="14096"/>
                      <a:pt x="106" y="14096"/>
                      <a:pt x="106" y="14096"/>
                    </a:cubicBezTo>
                    <a:cubicBezTo>
                      <a:pt x="117" y="14130"/>
                      <a:pt x="129" y="14130"/>
                      <a:pt x="141" y="14164"/>
                    </a:cubicBezTo>
                    <a:cubicBezTo>
                      <a:pt x="141" y="14164"/>
                      <a:pt x="153" y="14164"/>
                      <a:pt x="165" y="14130"/>
                    </a:cubicBezTo>
                    <a:cubicBezTo>
                      <a:pt x="200" y="14130"/>
                      <a:pt x="235" y="14164"/>
                      <a:pt x="259" y="14266"/>
                    </a:cubicBezTo>
                    <a:cubicBezTo>
                      <a:pt x="259" y="14300"/>
                      <a:pt x="259" y="14300"/>
                      <a:pt x="259" y="14300"/>
                    </a:cubicBezTo>
                    <a:cubicBezTo>
                      <a:pt x="271" y="14300"/>
                      <a:pt x="283" y="14266"/>
                      <a:pt x="294" y="14232"/>
                    </a:cubicBezTo>
                    <a:cubicBezTo>
                      <a:pt x="306" y="14232"/>
                      <a:pt x="306" y="14232"/>
                      <a:pt x="318" y="14232"/>
                    </a:cubicBezTo>
                    <a:cubicBezTo>
                      <a:pt x="353" y="14232"/>
                      <a:pt x="401" y="14300"/>
                      <a:pt x="436" y="14334"/>
                    </a:cubicBezTo>
                    <a:cubicBezTo>
                      <a:pt x="436" y="14334"/>
                      <a:pt x="436" y="14334"/>
                      <a:pt x="436" y="14334"/>
                    </a:cubicBezTo>
                    <a:cubicBezTo>
                      <a:pt x="460" y="14368"/>
                      <a:pt x="460" y="14470"/>
                      <a:pt x="460" y="14572"/>
                    </a:cubicBezTo>
                    <a:cubicBezTo>
                      <a:pt x="460" y="14606"/>
                      <a:pt x="460" y="14640"/>
                      <a:pt x="460" y="14674"/>
                    </a:cubicBezTo>
                    <a:cubicBezTo>
                      <a:pt x="460" y="14708"/>
                      <a:pt x="460" y="14742"/>
                      <a:pt x="460" y="14776"/>
                    </a:cubicBezTo>
                    <a:cubicBezTo>
                      <a:pt x="460" y="14844"/>
                      <a:pt x="460" y="14878"/>
                      <a:pt x="471" y="14878"/>
                    </a:cubicBezTo>
                    <a:cubicBezTo>
                      <a:pt x="495" y="14912"/>
                      <a:pt x="495" y="14980"/>
                      <a:pt x="507" y="15048"/>
                    </a:cubicBezTo>
                    <a:cubicBezTo>
                      <a:pt x="507" y="15082"/>
                      <a:pt x="519" y="15117"/>
                      <a:pt x="530" y="15117"/>
                    </a:cubicBezTo>
                    <a:cubicBezTo>
                      <a:pt x="554" y="15151"/>
                      <a:pt x="566" y="15219"/>
                      <a:pt x="589" y="15287"/>
                    </a:cubicBezTo>
                    <a:cubicBezTo>
                      <a:pt x="589" y="15287"/>
                      <a:pt x="589" y="15287"/>
                      <a:pt x="589" y="15287"/>
                    </a:cubicBezTo>
                    <a:cubicBezTo>
                      <a:pt x="589" y="15321"/>
                      <a:pt x="601" y="15321"/>
                      <a:pt x="601" y="15321"/>
                    </a:cubicBezTo>
                    <a:cubicBezTo>
                      <a:pt x="625" y="15355"/>
                      <a:pt x="648" y="15389"/>
                      <a:pt x="672" y="15457"/>
                    </a:cubicBezTo>
                    <a:cubicBezTo>
                      <a:pt x="684" y="15491"/>
                      <a:pt x="684" y="15525"/>
                      <a:pt x="696" y="15559"/>
                    </a:cubicBezTo>
                    <a:cubicBezTo>
                      <a:pt x="707" y="15729"/>
                      <a:pt x="637" y="15797"/>
                      <a:pt x="613" y="15831"/>
                    </a:cubicBezTo>
                    <a:cubicBezTo>
                      <a:pt x="601" y="15831"/>
                      <a:pt x="601" y="15831"/>
                      <a:pt x="589" y="15831"/>
                    </a:cubicBezTo>
                    <a:cubicBezTo>
                      <a:pt x="589" y="15831"/>
                      <a:pt x="589" y="15831"/>
                      <a:pt x="589" y="15831"/>
                    </a:cubicBezTo>
                    <a:cubicBezTo>
                      <a:pt x="589" y="15831"/>
                      <a:pt x="589" y="15831"/>
                      <a:pt x="578" y="15831"/>
                    </a:cubicBezTo>
                    <a:cubicBezTo>
                      <a:pt x="578" y="15831"/>
                      <a:pt x="578" y="15831"/>
                      <a:pt x="578" y="15831"/>
                    </a:cubicBezTo>
                    <a:cubicBezTo>
                      <a:pt x="566" y="15831"/>
                      <a:pt x="566" y="15831"/>
                      <a:pt x="566" y="15831"/>
                    </a:cubicBezTo>
                    <a:cubicBezTo>
                      <a:pt x="554" y="15831"/>
                      <a:pt x="554" y="15797"/>
                      <a:pt x="542" y="15797"/>
                    </a:cubicBezTo>
                    <a:cubicBezTo>
                      <a:pt x="542" y="15797"/>
                      <a:pt x="530" y="15797"/>
                      <a:pt x="519" y="15797"/>
                    </a:cubicBezTo>
                    <a:cubicBezTo>
                      <a:pt x="519" y="15797"/>
                      <a:pt x="530" y="15865"/>
                      <a:pt x="530" y="15899"/>
                    </a:cubicBezTo>
                    <a:cubicBezTo>
                      <a:pt x="542" y="15967"/>
                      <a:pt x="542" y="16001"/>
                      <a:pt x="554" y="16069"/>
                    </a:cubicBezTo>
                    <a:cubicBezTo>
                      <a:pt x="554" y="16137"/>
                      <a:pt x="566" y="16171"/>
                      <a:pt x="566" y="16205"/>
                    </a:cubicBezTo>
                    <a:cubicBezTo>
                      <a:pt x="566" y="16205"/>
                      <a:pt x="566" y="16205"/>
                      <a:pt x="578" y="16205"/>
                    </a:cubicBezTo>
                    <a:cubicBezTo>
                      <a:pt x="578" y="16205"/>
                      <a:pt x="578" y="16205"/>
                      <a:pt x="578" y="16205"/>
                    </a:cubicBezTo>
                    <a:cubicBezTo>
                      <a:pt x="589" y="16205"/>
                      <a:pt x="601" y="16205"/>
                      <a:pt x="613" y="16171"/>
                    </a:cubicBezTo>
                    <a:cubicBezTo>
                      <a:pt x="613" y="16171"/>
                      <a:pt x="625" y="16137"/>
                      <a:pt x="637" y="16137"/>
                    </a:cubicBezTo>
                    <a:cubicBezTo>
                      <a:pt x="648" y="16103"/>
                      <a:pt x="672" y="16103"/>
                      <a:pt x="696" y="16103"/>
                    </a:cubicBezTo>
                    <a:cubicBezTo>
                      <a:pt x="707" y="16137"/>
                      <a:pt x="719" y="16137"/>
                      <a:pt x="719" y="16137"/>
                    </a:cubicBezTo>
                    <a:cubicBezTo>
                      <a:pt x="743" y="16103"/>
                      <a:pt x="766" y="16103"/>
                      <a:pt x="778" y="16103"/>
                    </a:cubicBezTo>
                    <a:cubicBezTo>
                      <a:pt x="813" y="16103"/>
                      <a:pt x="849" y="16103"/>
                      <a:pt x="861" y="16171"/>
                    </a:cubicBezTo>
                    <a:cubicBezTo>
                      <a:pt x="872" y="16239"/>
                      <a:pt x="884" y="16375"/>
                      <a:pt x="884" y="16443"/>
                    </a:cubicBezTo>
                    <a:cubicBezTo>
                      <a:pt x="884" y="16477"/>
                      <a:pt x="884" y="16511"/>
                      <a:pt x="884" y="16545"/>
                    </a:cubicBezTo>
                    <a:cubicBezTo>
                      <a:pt x="884" y="16545"/>
                      <a:pt x="884" y="16579"/>
                      <a:pt x="896" y="16613"/>
                    </a:cubicBezTo>
                    <a:cubicBezTo>
                      <a:pt x="896" y="16647"/>
                      <a:pt x="908" y="16647"/>
                      <a:pt x="908" y="16681"/>
                    </a:cubicBezTo>
                    <a:cubicBezTo>
                      <a:pt x="908" y="16715"/>
                      <a:pt x="943" y="16715"/>
                      <a:pt x="955" y="16715"/>
                    </a:cubicBezTo>
                    <a:cubicBezTo>
                      <a:pt x="967" y="16715"/>
                      <a:pt x="979" y="16715"/>
                      <a:pt x="990" y="16715"/>
                    </a:cubicBezTo>
                    <a:cubicBezTo>
                      <a:pt x="1026" y="16749"/>
                      <a:pt x="1085" y="16987"/>
                      <a:pt x="1073" y="17089"/>
                    </a:cubicBezTo>
                    <a:cubicBezTo>
                      <a:pt x="1073" y="17089"/>
                      <a:pt x="1073" y="17089"/>
                      <a:pt x="1073" y="17089"/>
                    </a:cubicBezTo>
                    <a:cubicBezTo>
                      <a:pt x="1085" y="17089"/>
                      <a:pt x="1085" y="17089"/>
                      <a:pt x="1085" y="17089"/>
                    </a:cubicBezTo>
                    <a:cubicBezTo>
                      <a:pt x="1108" y="17055"/>
                      <a:pt x="1132" y="17123"/>
                      <a:pt x="1156" y="17157"/>
                    </a:cubicBezTo>
                    <a:cubicBezTo>
                      <a:pt x="1167" y="17157"/>
                      <a:pt x="1167" y="17191"/>
                      <a:pt x="1167" y="17191"/>
                    </a:cubicBezTo>
                    <a:cubicBezTo>
                      <a:pt x="1179" y="17191"/>
                      <a:pt x="1179" y="17191"/>
                      <a:pt x="1191" y="17191"/>
                    </a:cubicBezTo>
                    <a:cubicBezTo>
                      <a:pt x="1191" y="17191"/>
                      <a:pt x="1203" y="17191"/>
                      <a:pt x="1215" y="17157"/>
                    </a:cubicBezTo>
                    <a:cubicBezTo>
                      <a:pt x="1226" y="17157"/>
                      <a:pt x="1250" y="17123"/>
                      <a:pt x="1274" y="17123"/>
                    </a:cubicBezTo>
                    <a:cubicBezTo>
                      <a:pt x="1309" y="17123"/>
                      <a:pt x="1321" y="17157"/>
                      <a:pt x="1321" y="17191"/>
                    </a:cubicBezTo>
                    <a:cubicBezTo>
                      <a:pt x="1321" y="17191"/>
                      <a:pt x="1344" y="17225"/>
                      <a:pt x="1344" y="17259"/>
                    </a:cubicBezTo>
                    <a:cubicBezTo>
                      <a:pt x="1368" y="17294"/>
                      <a:pt x="1368" y="17328"/>
                      <a:pt x="1380" y="17362"/>
                    </a:cubicBezTo>
                    <a:cubicBezTo>
                      <a:pt x="1380" y="17362"/>
                      <a:pt x="1392" y="17362"/>
                      <a:pt x="1392" y="17362"/>
                    </a:cubicBezTo>
                    <a:cubicBezTo>
                      <a:pt x="1427" y="17362"/>
                      <a:pt x="1462" y="17362"/>
                      <a:pt x="1486" y="17396"/>
                    </a:cubicBezTo>
                    <a:cubicBezTo>
                      <a:pt x="1498" y="17430"/>
                      <a:pt x="1509" y="17430"/>
                      <a:pt x="1521" y="17430"/>
                    </a:cubicBezTo>
                    <a:cubicBezTo>
                      <a:pt x="1545" y="17464"/>
                      <a:pt x="1568" y="17464"/>
                      <a:pt x="1592" y="17498"/>
                    </a:cubicBezTo>
                    <a:cubicBezTo>
                      <a:pt x="1604" y="17498"/>
                      <a:pt x="1616" y="17532"/>
                      <a:pt x="1627" y="17532"/>
                    </a:cubicBezTo>
                    <a:cubicBezTo>
                      <a:pt x="1651" y="17566"/>
                      <a:pt x="1675" y="17600"/>
                      <a:pt x="1686" y="17668"/>
                    </a:cubicBezTo>
                    <a:cubicBezTo>
                      <a:pt x="1686" y="17770"/>
                      <a:pt x="1663" y="17804"/>
                      <a:pt x="1651" y="17838"/>
                    </a:cubicBezTo>
                    <a:cubicBezTo>
                      <a:pt x="1663" y="17872"/>
                      <a:pt x="1675" y="17906"/>
                      <a:pt x="1675" y="17974"/>
                    </a:cubicBezTo>
                    <a:cubicBezTo>
                      <a:pt x="1675" y="18042"/>
                      <a:pt x="1651" y="18076"/>
                      <a:pt x="1639" y="18076"/>
                    </a:cubicBezTo>
                    <a:cubicBezTo>
                      <a:pt x="1639" y="18076"/>
                      <a:pt x="1639" y="18076"/>
                      <a:pt x="1639" y="18076"/>
                    </a:cubicBezTo>
                    <a:cubicBezTo>
                      <a:pt x="1639" y="18076"/>
                      <a:pt x="1639" y="18110"/>
                      <a:pt x="1639" y="18110"/>
                    </a:cubicBezTo>
                    <a:cubicBezTo>
                      <a:pt x="1651" y="18110"/>
                      <a:pt x="1651" y="18144"/>
                      <a:pt x="1663" y="18178"/>
                    </a:cubicBezTo>
                    <a:cubicBezTo>
                      <a:pt x="1663" y="18212"/>
                      <a:pt x="1651" y="18280"/>
                      <a:pt x="1639" y="18348"/>
                    </a:cubicBezTo>
                    <a:cubicBezTo>
                      <a:pt x="1639" y="18382"/>
                      <a:pt x="1639" y="18416"/>
                      <a:pt x="1639" y="18450"/>
                    </a:cubicBezTo>
                    <a:cubicBezTo>
                      <a:pt x="1639" y="18450"/>
                      <a:pt x="1627" y="18518"/>
                      <a:pt x="1592" y="18518"/>
                    </a:cubicBezTo>
                    <a:cubicBezTo>
                      <a:pt x="1580" y="18518"/>
                      <a:pt x="1557" y="18518"/>
                      <a:pt x="1533" y="18484"/>
                    </a:cubicBezTo>
                    <a:cubicBezTo>
                      <a:pt x="1521" y="18484"/>
                      <a:pt x="1509" y="18484"/>
                      <a:pt x="1498" y="18484"/>
                    </a:cubicBezTo>
                    <a:cubicBezTo>
                      <a:pt x="1498" y="18484"/>
                      <a:pt x="1474" y="18552"/>
                      <a:pt x="1462" y="18586"/>
                    </a:cubicBezTo>
                    <a:cubicBezTo>
                      <a:pt x="1439" y="18620"/>
                      <a:pt x="1427" y="18654"/>
                      <a:pt x="1415" y="18688"/>
                    </a:cubicBezTo>
                    <a:cubicBezTo>
                      <a:pt x="1415" y="18688"/>
                      <a:pt x="1415" y="18722"/>
                      <a:pt x="1415" y="18722"/>
                    </a:cubicBezTo>
                    <a:cubicBezTo>
                      <a:pt x="1451" y="18722"/>
                      <a:pt x="1474" y="18722"/>
                      <a:pt x="1498" y="18722"/>
                    </a:cubicBezTo>
                    <a:cubicBezTo>
                      <a:pt x="1521" y="18722"/>
                      <a:pt x="1545" y="18722"/>
                      <a:pt x="1557" y="18756"/>
                    </a:cubicBezTo>
                    <a:cubicBezTo>
                      <a:pt x="1557" y="18790"/>
                      <a:pt x="1557" y="18824"/>
                      <a:pt x="1557" y="18858"/>
                    </a:cubicBezTo>
                    <a:cubicBezTo>
                      <a:pt x="1545" y="18926"/>
                      <a:pt x="1439" y="19062"/>
                      <a:pt x="1392" y="19130"/>
                    </a:cubicBezTo>
                    <a:cubicBezTo>
                      <a:pt x="1403" y="19130"/>
                      <a:pt x="1403" y="19130"/>
                      <a:pt x="1403" y="19130"/>
                    </a:cubicBezTo>
                    <a:cubicBezTo>
                      <a:pt x="1427" y="19164"/>
                      <a:pt x="1439" y="19232"/>
                      <a:pt x="1439" y="19300"/>
                    </a:cubicBezTo>
                    <a:cubicBezTo>
                      <a:pt x="1439" y="19368"/>
                      <a:pt x="1415" y="19402"/>
                      <a:pt x="1392" y="19437"/>
                    </a:cubicBezTo>
                    <a:cubicBezTo>
                      <a:pt x="1368" y="19471"/>
                      <a:pt x="1356" y="19471"/>
                      <a:pt x="1368" y="19505"/>
                    </a:cubicBezTo>
                    <a:cubicBezTo>
                      <a:pt x="1368" y="19573"/>
                      <a:pt x="1368" y="19641"/>
                      <a:pt x="1344" y="19675"/>
                    </a:cubicBezTo>
                    <a:cubicBezTo>
                      <a:pt x="1333" y="19743"/>
                      <a:pt x="1297" y="19743"/>
                      <a:pt x="1262" y="19743"/>
                    </a:cubicBezTo>
                    <a:cubicBezTo>
                      <a:pt x="1262" y="19743"/>
                      <a:pt x="1262" y="19743"/>
                      <a:pt x="1262" y="19743"/>
                    </a:cubicBezTo>
                    <a:cubicBezTo>
                      <a:pt x="1262" y="19777"/>
                      <a:pt x="1262" y="19777"/>
                      <a:pt x="1274" y="19777"/>
                    </a:cubicBezTo>
                    <a:cubicBezTo>
                      <a:pt x="1285" y="19845"/>
                      <a:pt x="1297" y="19913"/>
                      <a:pt x="1344" y="19947"/>
                    </a:cubicBezTo>
                    <a:cubicBezTo>
                      <a:pt x="1415" y="20015"/>
                      <a:pt x="1509" y="20185"/>
                      <a:pt x="1604" y="20491"/>
                    </a:cubicBezTo>
                    <a:cubicBezTo>
                      <a:pt x="1604" y="20491"/>
                      <a:pt x="1616" y="20525"/>
                      <a:pt x="1616" y="20525"/>
                    </a:cubicBezTo>
                    <a:cubicBezTo>
                      <a:pt x="1616" y="20525"/>
                      <a:pt x="1627" y="20525"/>
                      <a:pt x="1627" y="20525"/>
                    </a:cubicBezTo>
                    <a:cubicBezTo>
                      <a:pt x="1627" y="20525"/>
                      <a:pt x="1627" y="20525"/>
                      <a:pt x="1627" y="20491"/>
                    </a:cubicBezTo>
                    <a:cubicBezTo>
                      <a:pt x="1639" y="20491"/>
                      <a:pt x="1639" y="20491"/>
                      <a:pt x="1639" y="20491"/>
                    </a:cubicBezTo>
                    <a:cubicBezTo>
                      <a:pt x="1639" y="20491"/>
                      <a:pt x="1639" y="20491"/>
                      <a:pt x="1651" y="20491"/>
                    </a:cubicBezTo>
                    <a:cubicBezTo>
                      <a:pt x="1651" y="20491"/>
                      <a:pt x="1651" y="20491"/>
                      <a:pt x="1651" y="20491"/>
                    </a:cubicBezTo>
                    <a:cubicBezTo>
                      <a:pt x="1651" y="20491"/>
                      <a:pt x="1651" y="20491"/>
                      <a:pt x="1663" y="20491"/>
                    </a:cubicBezTo>
                    <a:cubicBezTo>
                      <a:pt x="1663" y="20457"/>
                      <a:pt x="1663" y="20457"/>
                      <a:pt x="1663" y="20457"/>
                    </a:cubicBezTo>
                    <a:cubicBezTo>
                      <a:pt x="1710" y="20457"/>
                      <a:pt x="1793" y="20525"/>
                      <a:pt x="1840" y="20627"/>
                    </a:cubicBezTo>
                    <a:cubicBezTo>
                      <a:pt x="1840" y="20627"/>
                      <a:pt x="1852" y="20627"/>
                      <a:pt x="1899" y="20627"/>
                    </a:cubicBezTo>
                    <a:cubicBezTo>
                      <a:pt x="1911" y="20627"/>
                      <a:pt x="1934" y="20627"/>
                      <a:pt x="1946" y="20627"/>
                    </a:cubicBezTo>
                    <a:cubicBezTo>
                      <a:pt x="1993" y="20627"/>
                      <a:pt x="2040" y="20627"/>
                      <a:pt x="2052" y="20695"/>
                    </a:cubicBezTo>
                    <a:cubicBezTo>
                      <a:pt x="2064" y="20729"/>
                      <a:pt x="2099" y="20797"/>
                      <a:pt x="2111" y="20797"/>
                    </a:cubicBezTo>
                    <a:cubicBezTo>
                      <a:pt x="2135" y="20797"/>
                      <a:pt x="2158" y="20865"/>
                      <a:pt x="2170" y="20899"/>
                    </a:cubicBezTo>
                    <a:cubicBezTo>
                      <a:pt x="2170" y="20899"/>
                      <a:pt x="2182" y="20933"/>
                      <a:pt x="2194" y="20933"/>
                    </a:cubicBezTo>
                    <a:cubicBezTo>
                      <a:pt x="2206" y="20899"/>
                      <a:pt x="2241" y="20865"/>
                      <a:pt x="2335" y="20865"/>
                    </a:cubicBezTo>
                    <a:cubicBezTo>
                      <a:pt x="2359" y="20865"/>
                      <a:pt x="2359" y="20899"/>
                      <a:pt x="2371" y="20933"/>
                    </a:cubicBezTo>
                    <a:cubicBezTo>
                      <a:pt x="2382" y="20933"/>
                      <a:pt x="2382" y="20933"/>
                      <a:pt x="2382" y="20933"/>
                    </a:cubicBezTo>
                    <a:cubicBezTo>
                      <a:pt x="2418" y="20933"/>
                      <a:pt x="2418" y="21035"/>
                      <a:pt x="2430" y="21103"/>
                    </a:cubicBezTo>
                    <a:cubicBezTo>
                      <a:pt x="2430" y="21137"/>
                      <a:pt x="2430" y="21137"/>
                      <a:pt x="2430" y="21171"/>
                    </a:cubicBezTo>
                    <a:cubicBezTo>
                      <a:pt x="2441" y="21171"/>
                      <a:pt x="2465" y="21205"/>
                      <a:pt x="2489" y="21239"/>
                    </a:cubicBezTo>
                    <a:cubicBezTo>
                      <a:pt x="2500" y="21273"/>
                      <a:pt x="2500" y="21273"/>
                      <a:pt x="2512" y="21307"/>
                    </a:cubicBezTo>
                    <a:cubicBezTo>
                      <a:pt x="2512" y="21307"/>
                      <a:pt x="2512" y="21307"/>
                      <a:pt x="2512" y="21307"/>
                    </a:cubicBezTo>
                    <a:cubicBezTo>
                      <a:pt x="2536" y="21307"/>
                      <a:pt x="2536" y="21341"/>
                      <a:pt x="2548" y="21341"/>
                    </a:cubicBezTo>
                    <a:cubicBezTo>
                      <a:pt x="2548" y="21341"/>
                      <a:pt x="2548" y="21341"/>
                      <a:pt x="2548" y="21341"/>
                    </a:cubicBezTo>
                    <a:cubicBezTo>
                      <a:pt x="2583" y="21341"/>
                      <a:pt x="2607" y="21443"/>
                      <a:pt x="2630" y="21477"/>
                    </a:cubicBezTo>
                    <a:cubicBezTo>
                      <a:pt x="2630" y="21511"/>
                      <a:pt x="2642" y="21545"/>
                      <a:pt x="2642" y="21545"/>
                    </a:cubicBezTo>
                    <a:cubicBezTo>
                      <a:pt x="2654" y="21545"/>
                      <a:pt x="2654" y="21545"/>
                      <a:pt x="2654" y="21545"/>
                    </a:cubicBezTo>
                    <a:cubicBezTo>
                      <a:pt x="2654" y="21545"/>
                      <a:pt x="2654" y="21545"/>
                      <a:pt x="2666" y="21545"/>
                    </a:cubicBezTo>
                    <a:cubicBezTo>
                      <a:pt x="2666" y="21545"/>
                      <a:pt x="2666" y="21545"/>
                      <a:pt x="2666" y="21545"/>
                    </a:cubicBezTo>
                    <a:cubicBezTo>
                      <a:pt x="2666" y="21545"/>
                      <a:pt x="2677" y="21545"/>
                      <a:pt x="2677" y="21579"/>
                    </a:cubicBezTo>
                    <a:cubicBezTo>
                      <a:pt x="2677" y="21579"/>
                      <a:pt x="2689" y="21579"/>
                      <a:pt x="2689" y="21579"/>
                    </a:cubicBezTo>
                    <a:cubicBezTo>
                      <a:pt x="2701" y="21511"/>
                      <a:pt x="2713" y="21511"/>
                      <a:pt x="2736" y="21477"/>
                    </a:cubicBezTo>
                    <a:cubicBezTo>
                      <a:pt x="2736" y="21477"/>
                      <a:pt x="2748" y="21477"/>
                      <a:pt x="2748" y="21477"/>
                    </a:cubicBezTo>
                    <a:cubicBezTo>
                      <a:pt x="2748" y="21477"/>
                      <a:pt x="2748" y="21477"/>
                      <a:pt x="2748" y="21477"/>
                    </a:cubicBezTo>
                    <a:cubicBezTo>
                      <a:pt x="2760" y="21443"/>
                      <a:pt x="2760" y="21443"/>
                      <a:pt x="2760" y="21443"/>
                    </a:cubicBezTo>
                    <a:cubicBezTo>
                      <a:pt x="2760" y="21443"/>
                      <a:pt x="2760" y="21443"/>
                      <a:pt x="2760" y="21443"/>
                    </a:cubicBezTo>
                    <a:cubicBezTo>
                      <a:pt x="2666" y="21103"/>
                      <a:pt x="2618" y="20865"/>
                      <a:pt x="2618" y="20763"/>
                    </a:cubicBezTo>
                    <a:cubicBezTo>
                      <a:pt x="2618" y="20729"/>
                      <a:pt x="2618" y="20695"/>
                      <a:pt x="2618" y="20661"/>
                    </a:cubicBezTo>
                    <a:cubicBezTo>
                      <a:pt x="2630" y="20525"/>
                      <a:pt x="2630" y="20423"/>
                      <a:pt x="2571" y="20287"/>
                    </a:cubicBezTo>
                    <a:cubicBezTo>
                      <a:pt x="2548" y="20219"/>
                      <a:pt x="2536" y="20151"/>
                      <a:pt x="2536" y="20083"/>
                    </a:cubicBezTo>
                    <a:cubicBezTo>
                      <a:pt x="2524" y="19981"/>
                      <a:pt x="2559" y="19879"/>
                      <a:pt x="2595" y="19777"/>
                    </a:cubicBezTo>
                    <a:cubicBezTo>
                      <a:pt x="2607" y="19743"/>
                      <a:pt x="2618" y="19675"/>
                      <a:pt x="2642" y="19641"/>
                    </a:cubicBezTo>
                    <a:cubicBezTo>
                      <a:pt x="2677" y="19505"/>
                      <a:pt x="2736" y="19437"/>
                      <a:pt x="2795" y="19334"/>
                    </a:cubicBezTo>
                    <a:cubicBezTo>
                      <a:pt x="2807" y="19334"/>
                      <a:pt x="2831" y="19300"/>
                      <a:pt x="2843" y="19266"/>
                    </a:cubicBezTo>
                    <a:cubicBezTo>
                      <a:pt x="2843" y="19266"/>
                      <a:pt x="2843" y="19266"/>
                      <a:pt x="2843" y="19266"/>
                    </a:cubicBezTo>
                    <a:cubicBezTo>
                      <a:pt x="2795" y="19198"/>
                      <a:pt x="2772" y="19130"/>
                      <a:pt x="2772" y="19062"/>
                    </a:cubicBezTo>
                    <a:cubicBezTo>
                      <a:pt x="2772" y="19028"/>
                      <a:pt x="2784" y="18994"/>
                      <a:pt x="2807" y="18960"/>
                    </a:cubicBezTo>
                    <a:cubicBezTo>
                      <a:pt x="2819" y="18960"/>
                      <a:pt x="2819" y="18960"/>
                      <a:pt x="2819" y="18960"/>
                    </a:cubicBezTo>
                    <a:cubicBezTo>
                      <a:pt x="2807" y="18926"/>
                      <a:pt x="2795" y="18858"/>
                      <a:pt x="2784" y="18824"/>
                    </a:cubicBezTo>
                    <a:cubicBezTo>
                      <a:pt x="2760" y="18790"/>
                      <a:pt x="2748" y="18722"/>
                      <a:pt x="2736" y="18688"/>
                    </a:cubicBezTo>
                    <a:cubicBezTo>
                      <a:pt x="2736" y="18654"/>
                      <a:pt x="2725" y="18586"/>
                      <a:pt x="2713" y="18586"/>
                    </a:cubicBezTo>
                    <a:cubicBezTo>
                      <a:pt x="2713" y="18586"/>
                      <a:pt x="2713" y="18586"/>
                      <a:pt x="2701" y="18586"/>
                    </a:cubicBezTo>
                    <a:cubicBezTo>
                      <a:pt x="2701" y="18586"/>
                      <a:pt x="2701" y="18586"/>
                      <a:pt x="2701" y="18586"/>
                    </a:cubicBezTo>
                    <a:cubicBezTo>
                      <a:pt x="2689" y="18586"/>
                      <a:pt x="2677" y="18586"/>
                      <a:pt x="2666" y="18586"/>
                    </a:cubicBezTo>
                    <a:cubicBezTo>
                      <a:pt x="2666" y="18586"/>
                      <a:pt x="2654" y="18586"/>
                      <a:pt x="2642" y="18586"/>
                    </a:cubicBezTo>
                    <a:cubicBezTo>
                      <a:pt x="2642" y="18586"/>
                      <a:pt x="2630" y="18586"/>
                      <a:pt x="2630" y="18586"/>
                    </a:cubicBezTo>
                    <a:cubicBezTo>
                      <a:pt x="2618" y="18620"/>
                      <a:pt x="2607" y="18620"/>
                      <a:pt x="2595" y="18586"/>
                    </a:cubicBezTo>
                    <a:cubicBezTo>
                      <a:pt x="2595" y="18586"/>
                      <a:pt x="2583" y="18586"/>
                      <a:pt x="2583" y="18552"/>
                    </a:cubicBezTo>
                    <a:cubicBezTo>
                      <a:pt x="2571" y="18552"/>
                      <a:pt x="2571" y="18518"/>
                      <a:pt x="2571" y="18450"/>
                    </a:cubicBezTo>
                    <a:cubicBezTo>
                      <a:pt x="2571" y="18416"/>
                      <a:pt x="2571" y="18382"/>
                      <a:pt x="2571" y="18314"/>
                    </a:cubicBezTo>
                    <a:cubicBezTo>
                      <a:pt x="2571" y="18314"/>
                      <a:pt x="2559" y="18280"/>
                      <a:pt x="2559" y="18280"/>
                    </a:cubicBezTo>
                    <a:cubicBezTo>
                      <a:pt x="2548" y="18280"/>
                      <a:pt x="2548" y="18280"/>
                      <a:pt x="2548" y="18280"/>
                    </a:cubicBezTo>
                    <a:cubicBezTo>
                      <a:pt x="2524" y="18280"/>
                      <a:pt x="2512" y="18246"/>
                      <a:pt x="2500" y="18212"/>
                    </a:cubicBezTo>
                    <a:cubicBezTo>
                      <a:pt x="2500" y="18178"/>
                      <a:pt x="2489" y="18144"/>
                      <a:pt x="2500" y="18076"/>
                    </a:cubicBezTo>
                    <a:cubicBezTo>
                      <a:pt x="2500" y="18042"/>
                      <a:pt x="2524" y="17906"/>
                      <a:pt x="2548" y="17872"/>
                    </a:cubicBezTo>
                    <a:cubicBezTo>
                      <a:pt x="2559" y="17872"/>
                      <a:pt x="2559" y="17838"/>
                      <a:pt x="2571" y="17838"/>
                    </a:cubicBezTo>
                    <a:cubicBezTo>
                      <a:pt x="2571" y="17838"/>
                      <a:pt x="2571" y="17838"/>
                      <a:pt x="2571" y="17838"/>
                    </a:cubicBezTo>
                    <a:cubicBezTo>
                      <a:pt x="2559" y="17804"/>
                      <a:pt x="2548" y="17804"/>
                      <a:pt x="2536" y="17770"/>
                    </a:cubicBezTo>
                    <a:cubicBezTo>
                      <a:pt x="2536" y="17736"/>
                      <a:pt x="2524" y="17668"/>
                      <a:pt x="2536" y="17600"/>
                    </a:cubicBezTo>
                    <a:cubicBezTo>
                      <a:pt x="2548" y="17532"/>
                      <a:pt x="2571" y="17498"/>
                      <a:pt x="2583" y="17464"/>
                    </a:cubicBezTo>
                    <a:cubicBezTo>
                      <a:pt x="2607" y="17430"/>
                      <a:pt x="2607" y="17430"/>
                      <a:pt x="2607" y="17396"/>
                    </a:cubicBezTo>
                    <a:cubicBezTo>
                      <a:pt x="2607" y="17259"/>
                      <a:pt x="2642" y="17157"/>
                      <a:pt x="2677" y="17157"/>
                    </a:cubicBezTo>
                    <a:cubicBezTo>
                      <a:pt x="2689" y="17157"/>
                      <a:pt x="2701" y="17157"/>
                      <a:pt x="2725" y="17191"/>
                    </a:cubicBezTo>
                    <a:cubicBezTo>
                      <a:pt x="2736" y="17225"/>
                      <a:pt x="2748" y="17294"/>
                      <a:pt x="2760" y="17362"/>
                    </a:cubicBezTo>
                    <a:cubicBezTo>
                      <a:pt x="2772" y="17396"/>
                      <a:pt x="2784" y="17464"/>
                      <a:pt x="2795" y="17464"/>
                    </a:cubicBezTo>
                    <a:cubicBezTo>
                      <a:pt x="2795" y="17464"/>
                      <a:pt x="2807" y="17464"/>
                      <a:pt x="2807" y="17464"/>
                    </a:cubicBezTo>
                    <a:cubicBezTo>
                      <a:pt x="2807" y="17430"/>
                      <a:pt x="2819" y="17430"/>
                      <a:pt x="2819" y="17430"/>
                    </a:cubicBezTo>
                    <a:cubicBezTo>
                      <a:pt x="2819" y="17396"/>
                      <a:pt x="2807" y="17362"/>
                      <a:pt x="2807" y="17328"/>
                    </a:cubicBezTo>
                    <a:cubicBezTo>
                      <a:pt x="2807" y="17328"/>
                      <a:pt x="2807" y="17294"/>
                      <a:pt x="2795" y="17294"/>
                    </a:cubicBezTo>
                    <a:cubicBezTo>
                      <a:pt x="2795" y="17225"/>
                      <a:pt x="2784" y="17157"/>
                      <a:pt x="2807" y="17089"/>
                    </a:cubicBezTo>
                    <a:cubicBezTo>
                      <a:pt x="2807" y="17055"/>
                      <a:pt x="2831" y="17021"/>
                      <a:pt x="2854" y="16987"/>
                    </a:cubicBezTo>
                    <a:cubicBezTo>
                      <a:pt x="2866" y="16987"/>
                      <a:pt x="2878" y="16987"/>
                      <a:pt x="2878" y="16919"/>
                    </a:cubicBezTo>
                    <a:cubicBezTo>
                      <a:pt x="2878" y="16885"/>
                      <a:pt x="2890" y="16817"/>
                      <a:pt x="2925" y="16817"/>
                    </a:cubicBezTo>
                    <a:cubicBezTo>
                      <a:pt x="2961" y="16817"/>
                      <a:pt x="3008" y="16715"/>
                      <a:pt x="3031" y="16681"/>
                    </a:cubicBezTo>
                    <a:cubicBezTo>
                      <a:pt x="3043" y="16647"/>
                      <a:pt x="3055" y="16647"/>
                      <a:pt x="3067" y="16647"/>
                    </a:cubicBezTo>
                    <a:cubicBezTo>
                      <a:pt x="3067" y="16613"/>
                      <a:pt x="3067" y="16613"/>
                      <a:pt x="3067" y="16613"/>
                    </a:cubicBezTo>
                    <a:cubicBezTo>
                      <a:pt x="3114" y="16579"/>
                      <a:pt x="3149" y="16511"/>
                      <a:pt x="3185" y="16545"/>
                    </a:cubicBezTo>
                    <a:cubicBezTo>
                      <a:pt x="3185" y="16545"/>
                      <a:pt x="3196" y="16579"/>
                      <a:pt x="3196" y="16579"/>
                    </a:cubicBezTo>
                    <a:cubicBezTo>
                      <a:pt x="3208" y="16579"/>
                      <a:pt x="3208" y="16613"/>
                      <a:pt x="3220" y="16613"/>
                    </a:cubicBezTo>
                    <a:cubicBezTo>
                      <a:pt x="3220" y="16613"/>
                      <a:pt x="3220" y="16613"/>
                      <a:pt x="3220" y="16579"/>
                    </a:cubicBezTo>
                    <a:cubicBezTo>
                      <a:pt x="3232" y="16511"/>
                      <a:pt x="3255" y="16477"/>
                      <a:pt x="3291" y="16477"/>
                    </a:cubicBezTo>
                    <a:cubicBezTo>
                      <a:pt x="3314" y="16477"/>
                      <a:pt x="3350" y="16511"/>
                      <a:pt x="3362" y="16579"/>
                    </a:cubicBezTo>
                    <a:cubicBezTo>
                      <a:pt x="3362" y="16579"/>
                      <a:pt x="3397" y="16613"/>
                      <a:pt x="3409" y="16613"/>
                    </a:cubicBezTo>
                    <a:cubicBezTo>
                      <a:pt x="3444" y="16647"/>
                      <a:pt x="3480" y="16647"/>
                      <a:pt x="3503" y="16681"/>
                    </a:cubicBezTo>
                    <a:cubicBezTo>
                      <a:pt x="3515" y="16715"/>
                      <a:pt x="3515" y="16715"/>
                      <a:pt x="3515" y="16715"/>
                    </a:cubicBezTo>
                    <a:cubicBezTo>
                      <a:pt x="3574" y="16817"/>
                      <a:pt x="3609" y="16919"/>
                      <a:pt x="3621" y="16987"/>
                    </a:cubicBezTo>
                    <a:cubicBezTo>
                      <a:pt x="3633" y="16919"/>
                      <a:pt x="3645" y="16919"/>
                      <a:pt x="3657" y="16919"/>
                    </a:cubicBezTo>
                    <a:cubicBezTo>
                      <a:pt x="3680" y="16919"/>
                      <a:pt x="3692" y="16953"/>
                      <a:pt x="3727" y="17021"/>
                    </a:cubicBezTo>
                    <a:cubicBezTo>
                      <a:pt x="3739" y="17021"/>
                      <a:pt x="3763" y="17055"/>
                      <a:pt x="3774" y="17055"/>
                    </a:cubicBezTo>
                    <a:cubicBezTo>
                      <a:pt x="3798" y="17055"/>
                      <a:pt x="3810" y="17021"/>
                      <a:pt x="3822" y="17021"/>
                    </a:cubicBezTo>
                    <a:cubicBezTo>
                      <a:pt x="3833" y="16919"/>
                      <a:pt x="3892" y="16817"/>
                      <a:pt x="3940" y="16817"/>
                    </a:cubicBezTo>
                    <a:cubicBezTo>
                      <a:pt x="3963" y="16817"/>
                      <a:pt x="3975" y="16851"/>
                      <a:pt x="3987" y="16851"/>
                    </a:cubicBezTo>
                    <a:cubicBezTo>
                      <a:pt x="3987" y="16885"/>
                      <a:pt x="3987" y="16885"/>
                      <a:pt x="3987" y="16885"/>
                    </a:cubicBezTo>
                    <a:cubicBezTo>
                      <a:pt x="3999" y="16885"/>
                      <a:pt x="4010" y="16919"/>
                      <a:pt x="4010" y="16919"/>
                    </a:cubicBezTo>
                    <a:cubicBezTo>
                      <a:pt x="4010" y="16919"/>
                      <a:pt x="4010" y="16919"/>
                      <a:pt x="4022" y="16885"/>
                    </a:cubicBezTo>
                    <a:cubicBezTo>
                      <a:pt x="4046" y="16817"/>
                      <a:pt x="4081" y="16783"/>
                      <a:pt x="4117" y="16783"/>
                    </a:cubicBezTo>
                    <a:cubicBezTo>
                      <a:pt x="4152" y="16783"/>
                      <a:pt x="4187" y="16851"/>
                      <a:pt x="4199" y="16919"/>
                    </a:cubicBezTo>
                    <a:cubicBezTo>
                      <a:pt x="4199" y="16953"/>
                      <a:pt x="4211" y="16987"/>
                      <a:pt x="4258" y="16987"/>
                    </a:cubicBezTo>
                    <a:cubicBezTo>
                      <a:pt x="4294" y="16987"/>
                      <a:pt x="4305" y="17055"/>
                      <a:pt x="4317" y="17089"/>
                    </a:cubicBezTo>
                    <a:cubicBezTo>
                      <a:pt x="4317" y="17089"/>
                      <a:pt x="4317" y="17089"/>
                      <a:pt x="4317" y="17123"/>
                    </a:cubicBezTo>
                    <a:cubicBezTo>
                      <a:pt x="4317" y="17089"/>
                      <a:pt x="4329" y="17089"/>
                      <a:pt x="4329" y="17055"/>
                    </a:cubicBezTo>
                    <a:cubicBezTo>
                      <a:pt x="4329" y="17021"/>
                      <a:pt x="4341" y="16987"/>
                      <a:pt x="4353" y="16953"/>
                    </a:cubicBezTo>
                    <a:cubicBezTo>
                      <a:pt x="4353" y="16953"/>
                      <a:pt x="4364" y="16919"/>
                      <a:pt x="4376" y="16919"/>
                    </a:cubicBezTo>
                    <a:cubicBezTo>
                      <a:pt x="4376" y="16919"/>
                      <a:pt x="4376" y="16919"/>
                      <a:pt x="4376" y="16919"/>
                    </a:cubicBezTo>
                    <a:cubicBezTo>
                      <a:pt x="4400" y="16953"/>
                      <a:pt x="4412" y="16953"/>
                      <a:pt x="4423" y="16987"/>
                    </a:cubicBezTo>
                    <a:cubicBezTo>
                      <a:pt x="4435" y="17021"/>
                      <a:pt x="4459" y="17055"/>
                      <a:pt x="4470" y="17055"/>
                    </a:cubicBezTo>
                    <a:cubicBezTo>
                      <a:pt x="4518" y="17055"/>
                      <a:pt x="4529" y="17021"/>
                      <a:pt x="4529" y="16987"/>
                    </a:cubicBezTo>
                    <a:cubicBezTo>
                      <a:pt x="4529" y="16851"/>
                      <a:pt x="4529" y="16783"/>
                      <a:pt x="4518" y="16783"/>
                    </a:cubicBezTo>
                    <a:cubicBezTo>
                      <a:pt x="4506" y="16783"/>
                      <a:pt x="4482" y="16749"/>
                      <a:pt x="4470" y="16749"/>
                    </a:cubicBezTo>
                    <a:cubicBezTo>
                      <a:pt x="4459" y="16715"/>
                      <a:pt x="4447" y="16681"/>
                      <a:pt x="4423" y="16681"/>
                    </a:cubicBezTo>
                    <a:cubicBezTo>
                      <a:pt x="4388" y="16681"/>
                      <a:pt x="4364" y="16579"/>
                      <a:pt x="4353" y="16511"/>
                    </a:cubicBezTo>
                    <a:cubicBezTo>
                      <a:pt x="4353" y="16443"/>
                      <a:pt x="4364" y="16375"/>
                      <a:pt x="4388" y="16375"/>
                    </a:cubicBezTo>
                    <a:cubicBezTo>
                      <a:pt x="4423" y="16307"/>
                      <a:pt x="4447" y="16273"/>
                      <a:pt x="4459" y="16239"/>
                    </a:cubicBezTo>
                    <a:cubicBezTo>
                      <a:pt x="4447" y="16205"/>
                      <a:pt x="4435" y="16069"/>
                      <a:pt x="4447" y="15967"/>
                    </a:cubicBezTo>
                    <a:cubicBezTo>
                      <a:pt x="4459" y="15933"/>
                      <a:pt x="4470" y="15899"/>
                      <a:pt x="4494" y="15865"/>
                    </a:cubicBezTo>
                    <a:cubicBezTo>
                      <a:pt x="4506" y="15865"/>
                      <a:pt x="4529" y="15865"/>
                      <a:pt x="4541" y="15865"/>
                    </a:cubicBezTo>
                    <a:cubicBezTo>
                      <a:pt x="4553" y="15865"/>
                      <a:pt x="4565" y="15865"/>
                      <a:pt x="4565" y="15865"/>
                    </a:cubicBezTo>
                    <a:cubicBezTo>
                      <a:pt x="4541" y="15831"/>
                      <a:pt x="4518" y="15797"/>
                      <a:pt x="4506" y="15729"/>
                    </a:cubicBezTo>
                    <a:cubicBezTo>
                      <a:pt x="4482" y="15661"/>
                      <a:pt x="4470" y="15389"/>
                      <a:pt x="4506" y="15321"/>
                    </a:cubicBezTo>
                    <a:cubicBezTo>
                      <a:pt x="4518" y="15321"/>
                      <a:pt x="4529" y="15321"/>
                      <a:pt x="4541" y="15321"/>
                    </a:cubicBezTo>
                    <a:cubicBezTo>
                      <a:pt x="4553" y="15321"/>
                      <a:pt x="4553" y="15321"/>
                      <a:pt x="4565" y="15321"/>
                    </a:cubicBezTo>
                    <a:cubicBezTo>
                      <a:pt x="4588" y="15321"/>
                      <a:pt x="4612" y="15321"/>
                      <a:pt x="4624" y="15321"/>
                    </a:cubicBezTo>
                    <a:cubicBezTo>
                      <a:pt x="4636" y="15287"/>
                      <a:pt x="4659" y="15287"/>
                      <a:pt x="4683" y="15287"/>
                    </a:cubicBezTo>
                    <a:cubicBezTo>
                      <a:pt x="4695" y="15287"/>
                      <a:pt x="4706" y="15287"/>
                      <a:pt x="4718" y="15287"/>
                    </a:cubicBezTo>
                    <a:cubicBezTo>
                      <a:pt x="4742" y="15287"/>
                      <a:pt x="4754" y="15287"/>
                      <a:pt x="4765" y="15287"/>
                    </a:cubicBezTo>
                    <a:cubicBezTo>
                      <a:pt x="4765" y="15287"/>
                      <a:pt x="4765" y="15287"/>
                      <a:pt x="4777" y="15253"/>
                    </a:cubicBezTo>
                    <a:cubicBezTo>
                      <a:pt x="4824" y="15151"/>
                      <a:pt x="4931" y="15117"/>
                      <a:pt x="4990" y="15117"/>
                    </a:cubicBezTo>
                    <a:cubicBezTo>
                      <a:pt x="5013" y="15117"/>
                      <a:pt x="5037" y="15117"/>
                      <a:pt x="5060" y="15082"/>
                    </a:cubicBezTo>
                    <a:cubicBezTo>
                      <a:pt x="5084" y="15048"/>
                      <a:pt x="5096" y="15014"/>
                      <a:pt x="5119" y="15014"/>
                    </a:cubicBezTo>
                    <a:cubicBezTo>
                      <a:pt x="5190" y="14980"/>
                      <a:pt x="5284" y="14946"/>
                      <a:pt x="5308" y="14912"/>
                    </a:cubicBezTo>
                    <a:cubicBezTo>
                      <a:pt x="5320" y="14912"/>
                      <a:pt x="5332" y="14878"/>
                      <a:pt x="5367" y="14878"/>
                    </a:cubicBezTo>
                    <a:cubicBezTo>
                      <a:pt x="5391" y="14844"/>
                      <a:pt x="5473" y="14810"/>
                      <a:pt x="5485" y="14776"/>
                    </a:cubicBezTo>
                    <a:cubicBezTo>
                      <a:pt x="5497" y="14640"/>
                      <a:pt x="5615" y="14606"/>
                      <a:pt x="5638" y="14606"/>
                    </a:cubicBezTo>
                    <a:cubicBezTo>
                      <a:pt x="5662" y="14606"/>
                      <a:pt x="5674" y="14606"/>
                      <a:pt x="5686" y="14606"/>
                    </a:cubicBezTo>
                    <a:cubicBezTo>
                      <a:pt x="5721" y="14674"/>
                      <a:pt x="5745" y="14674"/>
                      <a:pt x="5768" y="14674"/>
                    </a:cubicBezTo>
                    <a:cubicBezTo>
                      <a:pt x="5792" y="14640"/>
                      <a:pt x="5851" y="14674"/>
                      <a:pt x="5874" y="14742"/>
                    </a:cubicBezTo>
                    <a:cubicBezTo>
                      <a:pt x="5886" y="14810"/>
                      <a:pt x="5886" y="14844"/>
                      <a:pt x="5886" y="14878"/>
                    </a:cubicBezTo>
                    <a:cubicBezTo>
                      <a:pt x="5886" y="14912"/>
                      <a:pt x="5886" y="14946"/>
                      <a:pt x="5898" y="15014"/>
                    </a:cubicBezTo>
                    <a:cubicBezTo>
                      <a:pt x="5898" y="15048"/>
                      <a:pt x="5910" y="15117"/>
                      <a:pt x="5910" y="15151"/>
                    </a:cubicBezTo>
                    <a:cubicBezTo>
                      <a:pt x="5910" y="15219"/>
                      <a:pt x="5898" y="15253"/>
                      <a:pt x="5886" y="15253"/>
                    </a:cubicBezTo>
                    <a:cubicBezTo>
                      <a:pt x="5886" y="15253"/>
                      <a:pt x="5886" y="15253"/>
                      <a:pt x="5886" y="15253"/>
                    </a:cubicBezTo>
                    <a:cubicBezTo>
                      <a:pt x="5898" y="15253"/>
                      <a:pt x="5898" y="15253"/>
                      <a:pt x="5898" y="15253"/>
                    </a:cubicBezTo>
                    <a:cubicBezTo>
                      <a:pt x="5933" y="15253"/>
                      <a:pt x="5969" y="15219"/>
                      <a:pt x="5969" y="15219"/>
                    </a:cubicBezTo>
                    <a:cubicBezTo>
                      <a:pt x="5980" y="15151"/>
                      <a:pt x="6004" y="15151"/>
                      <a:pt x="6004" y="15151"/>
                    </a:cubicBezTo>
                    <a:cubicBezTo>
                      <a:pt x="6039" y="15151"/>
                      <a:pt x="6051" y="15219"/>
                      <a:pt x="6063" y="15321"/>
                    </a:cubicBezTo>
                    <a:cubicBezTo>
                      <a:pt x="6075" y="15287"/>
                      <a:pt x="6087" y="15253"/>
                      <a:pt x="6098" y="15253"/>
                    </a:cubicBezTo>
                    <a:cubicBezTo>
                      <a:pt x="6110" y="15253"/>
                      <a:pt x="6146" y="15287"/>
                      <a:pt x="6157" y="15355"/>
                    </a:cubicBezTo>
                    <a:cubicBezTo>
                      <a:pt x="6157" y="15355"/>
                      <a:pt x="6169" y="15321"/>
                      <a:pt x="6169" y="15321"/>
                    </a:cubicBezTo>
                    <a:cubicBezTo>
                      <a:pt x="6181" y="15321"/>
                      <a:pt x="6193" y="15321"/>
                      <a:pt x="6205" y="15321"/>
                    </a:cubicBezTo>
                    <a:cubicBezTo>
                      <a:pt x="6216" y="15321"/>
                      <a:pt x="6240" y="15355"/>
                      <a:pt x="6240" y="15423"/>
                    </a:cubicBezTo>
                    <a:cubicBezTo>
                      <a:pt x="6240" y="15491"/>
                      <a:pt x="6216" y="15525"/>
                      <a:pt x="6205" y="15559"/>
                    </a:cubicBezTo>
                    <a:cubicBezTo>
                      <a:pt x="6193" y="15593"/>
                      <a:pt x="6181" y="15593"/>
                      <a:pt x="6181" y="15627"/>
                    </a:cubicBezTo>
                    <a:cubicBezTo>
                      <a:pt x="6181" y="15627"/>
                      <a:pt x="6181" y="15627"/>
                      <a:pt x="6181" y="15627"/>
                    </a:cubicBezTo>
                    <a:cubicBezTo>
                      <a:pt x="6181" y="15627"/>
                      <a:pt x="6193" y="15593"/>
                      <a:pt x="6205" y="15593"/>
                    </a:cubicBezTo>
                    <a:cubicBezTo>
                      <a:pt x="6216" y="15559"/>
                      <a:pt x="6240" y="15525"/>
                      <a:pt x="6264" y="15525"/>
                    </a:cubicBezTo>
                    <a:cubicBezTo>
                      <a:pt x="6264" y="15525"/>
                      <a:pt x="6264" y="15525"/>
                      <a:pt x="6275" y="15525"/>
                    </a:cubicBezTo>
                    <a:cubicBezTo>
                      <a:pt x="6275" y="15525"/>
                      <a:pt x="6275" y="15525"/>
                      <a:pt x="6275" y="15525"/>
                    </a:cubicBezTo>
                    <a:cubicBezTo>
                      <a:pt x="6287" y="15525"/>
                      <a:pt x="6323" y="15491"/>
                      <a:pt x="6346" y="15457"/>
                    </a:cubicBezTo>
                    <a:cubicBezTo>
                      <a:pt x="6370" y="15423"/>
                      <a:pt x="6382" y="15389"/>
                      <a:pt x="6405" y="15355"/>
                    </a:cubicBezTo>
                    <a:cubicBezTo>
                      <a:pt x="6429" y="15355"/>
                      <a:pt x="6464" y="15287"/>
                      <a:pt x="6488" y="15253"/>
                    </a:cubicBezTo>
                    <a:cubicBezTo>
                      <a:pt x="6500" y="15219"/>
                      <a:pt x="6511" y="15185"/>
                      <a:pt x="6523" y="15185"/>
                    </a:cubicBezTo>
                    <a:cubicBezTo>
                      <a:pt x="6535" y="15151"/>
                      <a:pt x="6547" y="15151"/>
                      <a:pt x="6570" y="15117"/>
                    </a:cubicBezTo>
                    <a:cubicBezTo>
                      <a:pt x="6570" y="15117"/>
                      <a:pt x="6582" y="15117"/>
                      <a:pt x="6582" y="15117"/>
                    </a:cubicBezTo>
                    <a:cubicBezTo>
                      <a:pt x="6606" y="15117"/>
                      <a:pt x="6641" y="15151"/>
                      <a:pt x="6641" y="15185"/>
                    </a:cubicBezTo>
                    <a:cubicBezTo>
                      <a:pt x="6641" y="15219"/>
                      <a:pt x="6653" y="15253"/>
                      <a:pt x="6641" y="15321"/>
                    </a:cubicBezTo>
                    <a:cubicBezTo>
                      <a:pt x="6629" y="15355"/>
                      <a:pt x="6618" y="15355"/>
                      <a:pt x="6618" y="15389"/>
                    </a:cubicBezTo>
                    <a:cubicBezTo>
                      <a:pt x="6618" y="15389"/>
                      <a:pt x="6629" y="15457"/>
                      <a:pt x="6665" y="15491"/>
                    </a:cubicBezTo>
                    <a:cubicBezTo>
                      <a:pt x="6747" y="15559"/>
                      <a:pt x="6842" y="15967"/>
                      <a:pt x="6901" y="16239"/>
                    </a:cubicBezTo>
                    <a:cubicBezTo>
                      <a:pt x="6924" y="16341"/>
                      <a:pt x="6924" y="16341"/>
                      <a:pt x="6924" y="16341"/>
                    </a:cubicBezTo>
                    <a:cubicBezTo>
                      <a:pt x="6948" y="16443"/>
                      <a:pt x="6971" y="16579"/>
                      <a:pt x="6995" y="16715"/>
                    </a:cubicBezTo>
                    <a:cubicBezTo>
                      <a:pt x="7007" y="16817"/>
                      <a:pt x="7030" y="16953"/>
                      <a:pt x="7042" y="16987"/>
                    </a:cubicBezTo>
                    <a:cubicBezTo>
                      <a:pt x="7042" y="16987"/>
                      <a:pt x="7054" y="16953"/>
                      <a:pt x="7054" y="16919"/>
                    </a:cubicBezTo>
                    <a:cubicBezTo>
                      <a:pt x="7066" y="16885"/>
                      <a:pt x="7078" y="16817"/>
                      <a:pt x="7089" y="16783"/>
                    </a:cubicBezTo>
                    <a:cubicBezTo>
                      <a:pt x="7101" y="16783"/>
                      <a:pt x="7101" y="16749"/>
                      <a:pt x="7113" y="16749"/>
                    </a:cubicBezTo>
                    <a:cubicBezTo>
                      <a:pt x="7148" y="16749"/>
                      <a:pt x="7172" y="16817"/>
                      <a:pt x="7196" y="16885"/>
                    </a:cubicBezTo>
                    <a:cubicBezTo>
                      <a:pt x="7207" y="16919"/>
                      <a:pt x="7219" y="16953"/>
                      <a:pt x="7231" y="16953"/>
                    </a:cubicBezTo>
                    <a:cubicBezTo>
                      <a:pt x="7243" y="16987"/>
                      <a:pt x="7255" y="16987"/>
                      <a:pt x="7266" y="16987"/>
                    </a:cubicBezTo>
                    <a:cubicBezTo>
                      <a:pt x="7290" y="17021"/>
                      <a:pt x="7325" y="17055"/>
                      <a:pt x="7337" y="17021"/>
                    </a:cubicBezTo>
                    <a:cubicBezTo>
                      <a:pt x="7349" y="17021"/>
                      <a:pt x="7361" y="17021"/>
                      <a:pt x="7373" y="16987"/>
                    </a:cubicBezTo>
                    <a:cubicBezTo>
                      <a:pt x="7420" y="16953"/>
                      <a:pt x="7467" y="16885"/>
                      <a:pt x="7490" y="16919"/>
                    </a:cubicBezTo>
                    <a:cubicBezTo>
                      <a:pt x="7502" y="16919"/>
                      <a:pt x="7502" y="16953"/>
                      <a:pt x="7514" y="16953"/>
                    </a:cubicBezTo>
                    <a:cubicBezTo>
                      <a:pt x="7538" y="16987"/>
                      <a:pt x="7573" y="17021"/>
                      <a:pt x="7585" y="17157"/>
                    </a:cubicBezTo>
                    <a:cubicBezTo>
                      <a:pt x="7608" y="17294"/>
                      <a:pt x="7632" y="17328"/>
                      <a:pt x="7656" y="17328"/>
                    </a:cubicBezTo>
                    <a:cubicBezTo>
                      <a:pt x="7667" y="17328"/>
                      <a:pt x="7703" y="17328"/>
                      <a:pt x="7703" y="17532"/>
                    </a:cubicBezTo>
                    <a:cubicBezTo>
                      <a:pt x="7703" y="17566"/>
                      <a:pt x="7738" y="17634"/>
                      <a:pt x="7750" y="17634"/>
                    </a:cubicBezTo>
                    <a:cubicBezTo>
                      <a:pt x="7774" y="17634"/>
                      <a:pt x="7833" y="17600"/>
                      <a:pt x="7844" y="17566"/>
                    </a:cubicBezTo>
                    <a:cubicBezTo>
                      <a:pt x="7856" y="17532"/>
                      <a:pt x="7868" y="17532"/>
                      <a:pt x="7880" y="17532"/>
                    </a:cubicBezTo>
                    <a:cubicBezTo>
                      <a:pt x="7903" y="17532"/>
                      <a:pt x="7915" y="17566"/>
                      <a:pt x="7927" y="17634"/>
                    </a:cubicBezTo>
                    <a:cubicBezTo>
                      <a:pt x="7927" y="17634"/>
                      <a:pt x="7927" y="17668"/>
                      <a:pt x="7927" y="17668"/>
                    </a:cubicBezTo>
                    <a:cubicBezTo>
                      <a:pt x="7927" y="17668"/>
                      <a:pt x="7927" y="17668"/>
                      <a:pt x="7927" y="17702"/>
                    </a:cubicBezTo>
                    <a:cubicBezTo>
                      <a:pt x="7939" y="17702"/>
                      <a:pt x="7939" y="17702"/>
                      <a:pt x="7939" y="17702"/>
                    </a:cubicBezTo>
                    <a:cubicBezTo>
                      <a:pt x="7939" y="17736"/>
                      <a:pt x="7939" y="17736"/>
                      <a:pt x="7939" y="17736"/>
                    </a:cubicBezTo>
                    <a:cubicBezTo>
                      <a:pt x="7951" y="17736"/>
                      <a:pt x="7951" y="17736"/>
                      <a:pt x="7951" y="17770"/>
                    </a:cubicBezTo>
                    <a:cubicBezTo>
                      <a:pt x="7951" y="17770"/>
                      <a:pt x="7951" y="17770"/>
                      <a:pt x="7951" y="17770"/>
                    </a:cubicBezTo>
                    <a:cubicBezTo>
                      <a:pt x="7962" y="17770"/>
                      <a:pt x="7962" y="17770"/>
                      <a:pt x="7962" y="17770"/>
                    </a:cubicBezTo>
                    <a:cubicBezTo>
                      <a:pt x="7962" y="17770"/>
                      <a:pt x="7962" y="17770"/>
                      <a:pt x="7962" y="17770"/>
                    </a:cubicBezTo>
                    <a:cubicBezTo>
                      <a:pt x="7962" y="17770"/>
                      <a:pt x="7962" y="17770"/>
                      <a:pt x="7962" y="17770"/>
                    </a:cubicBezTo>
                    <a:cubicBezTo>
                      <a:pt x="7974" y="17770"/>
                      <a:pt x="7986" y="17770"/>
                      <a:pt x="7998" y="17804"/>
                    </a:cubicBezTo>
                    <a:cubicBezTo>
                      <a:pt x="7998" y="17804"/>
                      <a:pt x="7998" y="17804"/>
                      <a:pt x="7998" y="17804"/>
                    </a:cubicBezTo>
                    <a:cubicBezTo>
                      <a:pt x="7998" y="17804"/>
                      <a:pt x="8010" y="17804"/>
                      <a:pt x="8021" y="17804"/>
                    </a:cubicBezTo>
                    <a:cubicBezTo>
                      <a:pt x="8021" y="17804"/>
                      <a:pt x="8021" y="17804"/>
                      <a:pt x="8021" y="17804"/>
                    </a:cubicBezTo>
                    <a:cubicBezTo>
                      <a:pt x="8021" y="17804"/>
                      <a:pt x="8021" y="17804"/>
                      <a:pt x="8021" y="17804"/>
                    </a:cubicBezTo>
                    <a:cubicBezTo>
                      <a:pt x="8021" y="17804"/>
                      <a:pt x="8021" y="17804"/>
                      <a:pt x="8021" y="17770"/>
                    </a:cubicBezTo>
                    <a:cubicBezTo>
                      <a:pt x="8021" y="17770"/>
                      <a:pt x="8021" y="17770"/>
                      <a:pt x="8021" y="17770"/>
                    </a:cubicBezTo>
                    <a:cubicBezTo>
                      <a:pt x="8033" y="17736"/>
                      <a:pt x="8057" y="17702"/>
                      <a:pt x="8128" y="17668"/>
                    </a:cubicBezTo>
                    <a:cubicBezTo>
                      <a:pt x="8187" y="17634"/>
                      <a:pt x="8222" y="17600"/>
                      <a:pt x="8234" y="17566"/>
                    </a:cubicBezTo>
                    <a:cubicBezTo>
                      <a:pt x="8245" y="17464"/>
                      <a:pt x="8269" y="17430"/>
                      <a:pt x="8304" y="17430"/>
                    </a:cubicBezTo>
                    <a:cubicBezTo>
                      <a:pt x="8316" y="17396"/>
                      <a:pt x="8328" y="17396"/>
                      <a:pt x="8340" y="17362"/>
                    </a:cubicBezTo>
                    <a:cubicBezTo>
                      <a:pt x="8352" y="17328"/>
                      <a:pt x="8363" y="17294"/>
                      <a:pt x="8387" y="17259"/>
                    </a:cubicBezTo>
                    <a:cubicBezTo>
                      <a:pt x="8399" y="17259"/>
                      <a:pt x="8411" y="17225"/>
                      <a:pt x="8422" y="17225"/>
                    </a:cubicBezTo>
                    <a:cubicBezTo>
                      <a:pt x="8434" y="17157"/>
                      <a:pt x="8458" y="17123"/>
                      <a:pt x="8481" y="17123"/>
                    </a:cubicBezTo>
                    <a:cubicBezTo>
                      <a:pt x="8493" y="17123"/>
                      <a:pt x="8505" y="17089"/>
                      <a:pt x="8505" y="17089"/>
                    </a:cubicBezTo>
                    <a:cubicBezTo>
                      <a:pt x="8529" y="17021"/>
                      <a:pt x="8576" y="17021"/>
                      <a:pt x="8588" y="17021"/>
                    </a:cubicBezTo>
                    <a:cubicBezTo>
                      <a:pt x="8611" y="17021"/>
                      <a:pt x="8623" y="17021"/>
                      <a:pt x="8635" y="17021"/>
                    </a:cubicBezTo>
                    <a:cubicBezTo>
                      <a:pt x="8658" y="17055"/>
                      <a:pt x="8776" y="17123"/>
                      <a:pt x="8800" y="17123"/>
                    </a:cubicBezTo>
                    <a:cubicBezTo>
                      <a:pt x="8812" y="17123"/>
                      <a:pt x="8812" y="17123"/>
                      <a:pt x="8812" y="17123"/>
                    </a:cubicBezTo>
                    <a:cubicBezTo>
                      <a:pt x="8835" y="17123"/>
                      <a:pt x="8847" y="17191"/>
                      <a:pt x="8859" y="17259"/>
                    </a:cubicBezTo>
                    <a:cubicBezTo>
                      <a:pt x="8859" y="17294"/>
                      <a:pt x="8859" y="17328"/>
                      <a:pt x="8859" y="17328"/>
                    </a:cubicBezTo>
                    <a:cubicBezTo>
                      <a:pt x="8871" y="17328"/>
                      <a:pt x="8883" y="17362"/>
                      <a:pt x="8894" y="17396"/>
                    </a:cubicBezTo>
                    <a:cubicBezTo>
                      <a:pt x="8918" y="17396"/>
                      <a:pt x="8941" y="17464"/>
                      <a:pt x="8953" y="17464"/>
                    </a:cubicBezTo>
                    <a:cubicBezTo>
                      <a:pt x="8965" y="17430"/>
                      <a:pt x="8989" y="17396"/>
                      <a:pt x="9024" y="17396"/>
                    </a:cubicBezTo>
                    <a:cubicBezTo>
                      <a:pt x="9048" y="17396"/>
                      <a:pt x="9059" y="17396"/>
                      <a:pt x="9083" y="17430"/>
                    </a:cubicBezTo>
                    <a:cubicBezTo>
                      <a:pt x="9083" y="17464"/>
                      <a:pt x="9095" y="17464"/>
                      <a:pt x="9095" y="17464"/>
                    </a:cubicBezTo>
                    <a:cubicBezTo>
                      <a:pt x="9118" y="17498"/>
                      <a:pt x="9130" y="17532"/>
                      <a:pt x="9142" y="17532"/>
                    </a:cubicBezTo>
                    <a:cubicBezTo>
                      <a:pt x="9154" y="17498"/>
                      <a:pt x="9177" y="17464"/>
                      <a:pt x="9201" y="17430"/>
                    </a:cubicBezTo>
                    <a:cubicBezTo>
                      <a:pt x="9201" y="17430"/>
                      <a:pt x="9213" y="17430"/>
                      <a:pt x="9225" y="17396"/>
                    </a:cubicBezTo>
                    <a:cubicBezTo>
                      <a:pt x="9236" y="17396"/>
                      <a:pt x="9248" y="17396"/>
                      <a:pt x="9260" y="17362"/>
                    </a:cubicBezTo>
                    <a:cubicBezTo>
                      <a:pt x="9260" y="17362"/>
                      <a:pt x="9272" y="17259"/>
                      <a:pt x="9260" y="17225"/>
                    </a:cubicBezTo>
                    <a:cubicBezTo>
                      <a:pt x="9236" y="17191"/>
                      <a:pt x="9213" y="16953"/>
                      <a:pt x="9201" y="16885"/>
                    </a:cubicBezTo>
                    <a:cubicBezTo>
                      <a:pt x="9201" y="16783"/>
                      <a:pt x="9225" y="16749"/>
                      <a:pt x="9248" y="16715"/>
                    </a:cubicBezTo>
                    <a:cubicBezTo>
                      <a:pt x="9248" y="16681"/>
                      <a:pt x="9260" y="16681"/>
                      <a:pt x="9260" y="16647"/>
                    </a:cubicBezTo>
                    <a:cubicBezTo>
                      <a:pt x="9272" y="16579"/>
                      <a:pt x="9295" y="16545"/>
                      <a:pt x="9319" y="16511"/>
                    </a:cubicBezTo>
                    <a:cubicBezTo>
                      <a:pt x="9331" y="16511"/>
                      <a:pt x="9331" y="16511"/>
                      <a:pt x="9343" y="16477"/>
                    </a:cubicBezTo>
                    <a:cubicBezTo>
                      <a:pt x="9343" y="16477"/>
                      <a:pt x="9343" y="16477"/>
                      <a:pt x="9343" y="16443"/>
                    </a:cubicBezTo>
                    <a:cubicBezTo>
                      <a:pt x="9354" y="16409"/>
                      <a:pt x="9366" y="16341"/>
                      <a:pt x="9390" y="16341"/>
                    </a:cubicBezTo>
                    <a:cubicBezTo>
                      <a:pt x="9402" y="16341"/>
                      <a:pt x="9402" y="16341"/>
                      <a:pt x="9413" y="16341"/>
                    </a:cubicBezTo>
                    <a:cubicBezTo>
                      <a:pt x="9413" y="16375"/>
                      <a:pt x="9496" y="16443"/>
                      <a:pt x="9520" y="16477"/>
                    </a:cubicBezTo>
                    <a:cubicBezTo>
                      <a:pt x="9520" y="16511"/>
                      <a:pt x="9555" y="16511"/>
                      <a:pt x="9579" y="16511"/>
                    </a:cubicBezTo>
                    <a:cubicBezTo>
                      <a:pt x="9614" y="16511"/>
                      <a:pt x="9661" y="16579"/>
                      <a:pt x="9696" y="16647"/>
                    </a:cubicBezTo>
                    <a:cubicBezTo>
                      <a:pt x="9696" y="16647"/>
                      <a:pt x="9720" y="16681"/>
                      <a:pt x="9744" y="16681"/>
                    </a:cubicBezTo>
                    <a:cubicBezTo>
                      <a:pt x="9779" y="16681"/>
                      <a:pt x="9814" y="16715"/>
                      <a:pt x="9826" y="16783"/>
                    </a:cubicBezTo>
                    <a:cubicBezTo>
                      <a:pt x="9838" y="16817"/>
                      <a:pt x="9838" y="16885"/>
                      <a:pt x="9838" y="16953"/>
                    </a:cubicBezTo>
                    <a:cubicBezTo>
                      <a:pt x="9838" y="17021"/>
                      <a:pt x="9838" y="17089"/>
                      <a:pt x="9850" y="17089"/>
                    </a:cubicBezTo>
                    <a:cubicBezTo>
                      <a:pt x="9873" y="17191"/>
                      <a:pt x="9897" y="17259"/>
                      <a:pt x="9897" y="17259"/>
                    </a:cubicBezTo>
                    <a:cubicBezTo>
                      <a:pt x="9921" y="17225"/>
                      <a:pt x="9944" y="17259"/>
                      <a:pt x="9980" y="17294"/>
                    </a:cubicBezTo>
                    <a:cubicBezTo>
                      <a:pt x="9991" y="17328"/>
                      <a:pt x="10015" y="17362"/>
                      <a:pt x="10027" y="17362"/>
                    </a:cubicBezTo>
                    <a:cubicBezTo>
                      <a:pt x="10027" y="17362"/>
                      <a:pt x="10050" y="17328"/>
                      <a:pt x="10062" y="17294"/>
                    </a:cubicBezTo>
                    <a:cubicBezTo>
                      <a:pt x="10086" y="17259"/>
                      <a:pt x="10098" y="17225"/>
                      <a:pt x="10121" y="17225"/>
                    </a:cubicBezTo>
                    <a:cubicBezTo>
                      <a:pt x="10133" y="17225"/>
                      <a:pt x="10145" y="17225"/>
                      <a:pt x="10168" y="17191"/>
                    </a:cubicBezTo>
                    <a:cubicBezTo>
                      <a:pt x="10204" y="17191"/>
                      <a:pt x="10227" y="17157"/>
                      <a:pt x="10251" y="17191"/>
                    </a:cubicBezTo>
                    <a:cubicBezTo>
                      <a:pt x="10251" y="17191"/>
                      <a:pt x="10275" y="17191"/>
                      <a:pt x="10286" y="17225"/>
                    </a:cubicBezTo>
                    <a:cubicBezTo>
                      <a:pt x="10310" y="17225"/>
                      <a:pt x="10345" y="17259"/>
                      <a:pt x="10357" y="17259"/>
                    </a:cubicBezTo>
                    <a:cubicBezTo>
                      <a:pt x="10369" y="17259"/>
                      <a:pt x="10369" y="17259"/>
                      <a:pt x="10381" y="17259"/>
                    </a:cubicBezTo>
                    <a:cubicBezTo>
                      <a:pt x="10393" y="17259"/>
                      <a:pt x="10475" y="17259"/>
                      <a:pt x="10487" y="17362"/>
                    </a:cubicBezTo>
                    <a:cubicBezTo>
                      <a:pt x="10487" y="17396"/>
                      <a:pt x="10510" y="17396"/>
                      <a:pt x="10522" y="17396"/>
                    </a:cubicBezTo>
                    <a:cubicBezTo>
                      <a:pt x="10558" y="17430"/>
                      <a:pt x="10605" y="17464"/>
                      <a:pt x="10605" y="17566"/>
                    </a:cubicBezTo>
                    <a:cubicBezTo>
                      <a:pt x="10605" y="17566"/>
                      <a:pt x="10617" y="17600"/>
                      <a:pt x="10628" y="17600"/>
                    </a:cubicBezTo>
                    <a:cubicBezTo>
                      <a:pt x="10640" y="17634"/>
                      <a:pt x="10664" y="17668"/>
                      <a:pt x="10676" y="17736"/>
                    </a:cubicBezTo>
                    <a:cubicBezTo>
                      <a:pt x="10676" y="17736"/>
                      <a:pt x="10699" y="17736"/>
                      <a:pt x="10711" y="17770"/>
                    </a:cubicBezTo>
                    <a:cubicBezTo>
                      <a:pt x="10723" y="17770"/>
                      <a:pt x="10735" y="17770"/>
                      <a:pt x="10746" y="17770"/>
                    </a:cubicBezTo>
                    <a:cubicBezTo>
                      <a:pt x="10782" y="17770"/>
                      <a:pt x="10805" y="17770"/>
                      <a:pt x="10817" y="17770"/>
                    </a:cubicBezTo>
                    <a:cubicBezTo>
                      <a:pt x="10829" y="17804"/>
                      <a:pt x="10829" y="17804"/>
                      <a:pt x="10829" y="17804"/>
                    </a:cubicBezTo>
                    <a:cubicBezTo>
                      <a:pt x="10841" y="17804"/>
                      <a:pt x="10864" y="17838"/>
                      <a:pt x="10912" y="17838"/>
                    </a:cubicBezTo>
                    <a:cubicBezTo>
                      <a:pt x="10947" y="17838"/>
                      <a:pt x="10971" y="17804"/>
                      <a:pt x="10982" y="17804"/>
                    </a:cubicBezTo>
                    <a:cubicBezTo>
                      <a:pt x="10982" y="17770"/>
                      <a:pt x="11018" y="17770"/>
                      <a:pt x="11065" y="17736"/>
                    </a:cubicBezTo>
                    <a:cubicBezTo>
                      <a:pt x="11100" y="17736"/>
                      <a:pt x="11148" y="17702"/>
                      <a:pt x="11159" y="17668"/>
                    </a:cubicBezTo>
                    <a:cubicBezTo>
                      <a:pt x="11171" y="17634"/>
                      <a:pt x="11195" y="17634"/>
                      <a:pt x="11218" y="17634"/>
                    </a:cubicBezTo>
                    <a:cubicBezTo>
                      <a:pt x="11230" y="17634"/>
                      <a:pt x="11242" y="17600"/>
                      <a:pt x="11254" y="17600"/>
                    </a:cubicBezTo>
                    <a:cubicBezTo>
                      <a:pt x="11254" y="17532"/>
                      <a:pt x="11289" y="17464"/>
                      <a:pt x="11324" y="17430"/>
                    </a:cubicBezTo>
                    <a:cubicBezTo>
                      <a:pt x="11336" y="17396"/>
                      <a:pt x="11360" y="17396"/>
                      <a:pt x="11372" y="17362"/>
                    </a:cubicBezTo>
                    <a:cubicBezTo>
                      <a:pt x="11372" y="17362"/>
                      <a:pt x="11383" y="17328"/>
                      <a:pt x="11383" y="17328"/>
                    </a:cubicBezTo>
                    <a:cubicBezTo>
                      <a:pt x="11419" y="17294"/>
                      <a:pt x="11442" y="17294"/>
                      <a:pt x="11454" y="17294"/>
                    </a:cubicBezTo>
                    <a:cubicBezTo>
                      <a:pt x="11454" y="17294"/>
                      <a:pt x="11454" y="17294"/>
                      <a:pt x="11454" y="17294"/>
                    </a:cubicBezTo>
                    <a:cubicBezTo>
                      <a:pt x="11454" y="17294"/>
                      <a:pt x="11454" y="17294"/>
                      <a:pt x="11454" y="17294"/>
                    </a:cubicBezTo>
                    <a:cubicBezTo>
                      <a:pt x="11478" y="17294"/>
                      <a:pt x="11501" y="17294"/>
                      <a:pt x="11525" y="17328"/>
                    </a:cubicBezTo>
                    <a:cubicBezTo>
                      <a:pt x="11549" y="17328"/>
                      <a:pt x="11560" y="17362"/>
                      <a:pt x="11572" y="17430"/>
                    </a:cubicBezTo>
                    <a:cubicBezTo>
                      <a:pt x="11572" y="17430"/>
                      <a:pt x="11596" y="17464"/>
                      <a:pt x="11619" y="17464"/>
                    </a:cubicBezTo>
                    <a:cubicBezTo>
                      <a:pt x="11631" y="17464"/>
                      <a:pt x="11643" y="17464"/>
                      <a:pt x="11655" y="17430"/>
                    </a:cubicBezTo>
                    <a:cubicBezTo>
                      <a:pt x="11655" y="17430"/>
                      <a:pt x="11667" y="17430"/>
                      <a:pt x="11678" y="17430"/>
                    </a:cubicBezTo>
                    <a:cubicBezTo>
                      <a:pt x="11678" y="17430"/>
                      <a:pt x="11678" y="17430"/>
                      <a:pt x="11678" y="17430"/>
                    </a:cubicBezTo>
                    <a:cubicBezTo>
                      <a:pt x="11678" y="17430"/>
                      <a:pt x="11678" y="17430"/>
                      <a:pt x="11690" y="17430"/>
                    </a:cubicBezTo>
                    <a:cubicBezTo>
                      <a:pt x="11702" y="17430"/>
                      <a:pt x="11726" y="17430"/>
                      <a:pt x="11749" y="17464"/>
                    </a:cubicBezTo>
                    <a:cubicBezTo>
                      <a:pt x="11749" y="17430"/>
                      <a:pt x="11749" y="17430"/>
                      <a:pt x="11749" y="17430"/>
                    </a:cubicBezTo>
                    <a:cubicBezTo>
                      <a:pt x="11749" y="17464"/>
                      <a:pt x="11749" y="17464"/>
                      <a:pt x="11749" y="17464"/>
                    </a:cubicBezTo>
                    <a:cubicBezTo>
                      <a:pt x="11761" y="17464"/>
                      <a:pt x="11773" y="17464"/>
                      <a:pt x="11773" y="17464"/>
                    </a:cubicBezTo>
                    <a:cubicBezTo>
                      <a:pt x="11785" y="17498"/>
                      <a:pt x="11785" y="17498"/>
                      <a:pt x="11785" y="17498"/>
                    </a:cubicBezTo>
                    <a:cubicBezTo>
                      <a:pt x="11785" y="17498"/>
                      <a:pt x="11785" y="17498"/>
                      <a:pt x="11785" y="17498"/>
                    </a:cubicBezTo>
                    <a:cubicBezTo>
                      <a:pt x="11785" y="17498"/>
                      <a:pt x="11785" y="17498"/>
                      <a:pt x="11785" y="17498"/>
                    </a:cubicBezTo>
                    <a:cubicBezTo>
                      <a:pt x="11796" y="17532"/>
                      <a:pt x="11796" y="17532"/>
                      <a:pt x="11796" y="17532"/>
                    </a:cubicBezTo>
                    <a:cubicBezTo>
                      <a:pt x="11796" y="17532"/>
                      <a:pt x="11796" y="17532"/>
                      <a:pt x="11796" y="17532"/>
                    </a:cubicBezTo>
                    <a:cubicBezTo>
                      <a:pt x="11808" y="17532"/>
                      <a:pt x="11808" y="17566"/>
                      <a:pt x="11808" y="17566"/>
                    </a:cubicBezTo>
                    <a:cubicBezTo>
                      <a:pt x="11808" y="17566"/>
                      <a:pt x="11808" y="17566"/>
                      <a:pt x="11808" y="17566"/>
                    </a:cubicBezTo>
                    <a:cubicBezTo>
                      <a:pt x="11808" y="17566"/>
                      <a:pt x="11808" y="17566"/>
                      <a:pt x="11808" y="17566"/>
                    </a:cubicBezTo>
                    <a:cubicBezTo>
                      <a:pt x="11808" y="17600"/>
                      <a:pt x="11820" y="17600"/>
                      <a:pt x="11820" y="17600"/>
                    </a:cubicBezTo>
                    <a:cubicBezTo>
                      <a:pt x="11820" y="17600"/>
                      <a:pt x="11820" y="17600"/>
                      <a:pt x="11820" y="17600"/>
                    </a:cubicBezTo>
                    <a:cubicBezTo>
                      <a:pt x="11820" y="17600"/>
                      <a:pt x="11820" y="17600"/>
                      <a:pt x="11832" y="17600"/>
                    </a:cubicBezTo>
                    <a:cubicBezTo>
                      <a:pt x="11832" y="17600"/>
                      <a:pt x="11832" y="17600"/>
                      <a:pt x="11832" y="17600"/>
                    </a:cubicBezTo>
                    <a:cubicBezTo>
                      <a:pt x="11832" y="17600"/>
                      <a:pt x="11832" y="17600"/>
                      <a:pt x="11832" y="17600"/>
                    </a:cubicBezTo>
                    <a:cubicBezTo>
                      <a:pt x="11844" y="17600"/>
                      <a:pt x="11844" y="17600"/>
                      <a:pt x="11844" y="17600"/>
                    </a:cubicBezTo>
                    <a:cubicBezTo>
                      <a:pt x="11844" y="17600"/>
                      <a:pt x="11844" y="17600"/>
                      <a:pt x="11844" y="17600"/>
                    </a:cubicBezTo>
                    <a:cubicBezTo>
                      <a:pt x="11844" y="17634"/>
                      <a:pt x="11855" y="17634"/>
                      <a:pt x="11855" y="17634"/>
                    </a:cubicBezTo>
                    <a:cubicBezTo>
                      <a:pt x="11855" y="17634"/>
                      <a:pt x="11855" y="17634"/>
                      <a:pt x="11855" y="17634"/>
                    </a:cubicBezTo>
                    <a:cubicBezTo>
                      <a:pt x="11867" y="17634"/>
                      <a:pt x="11879" y="17634"/>
                      <a:pt x="11903" y="17634"/>
                    </a:cubicBezTo>
                    <a:cubicBezTo>
                      <a:pt x="11903" y="17634"/>
                      <a:pt x="11903" y="17634"/>
                      <a:pt x="11903" y="17634"/>
                    </a:cubicBezTo>
                    <a:cubicBezTo>
                      <a:pt x="11914" y="17634"/>
                      <a:pt x="11938" y="17600"/>
                      <a:pt x="11950" y="17566"/>
                    </a:cubicBezTo>
                    <a:cubicBezTo>
                      <a:pt x="11997" y="17498"/>
                      <a:pt x="12020" y="17464"/>
                      <a:pt x="12032" y="17430"/>
                    </a:cubicBezTo>
                    <a:cubicBezTo>
                      <a:pt x="12056" y="17430"/>
                      <a:pt x="12068" y="17396"/>
                      <a:pt x="12079" y="17362"/>
                    </a:cubicBezTo>
                    <a:cubicBezTo>
                      <a:pt x="12079" y="17362"/>
                      <a:pt x="12079" y="17362"/>
                      <a:pt x="12079" y="17362"/>
                    </a:cubicBezTo>
                    <a:cubicBezTo>
                      <a:pt x="12079" y="17328"/>
                      <a:pt x="12079" y="17328"/>
                      <a:pt x="12079" y="17294"/>
                    </a:cubicBezTo>
                    <a:cubicBezTo>
                      <a:pt x="12079" y="17225"/>
                      <a:pt x="12091" y="17157"/>
                      <a:pt x="12115" y="17055"/>
                    </a:cubicBezTo>
                    <a:cubicBezTo>
                      <a:pt x="12127" y="17021"/>
                      <a:pt x="12127" y="16987"/>
                      <a:pt x="12138" y="16953"/>
                    </a:cubicBezTo>
                    <a:cubicBezTo>
                      <a:pt x="12138" y="16953"/>
                      <a:pt x="12138" y="16919"/>
                      <a:pt x="12138" y="16919"/>
                    </a:cubicBezTo>
                    <a:cubicBezTo>
                      <a:pt x="12150" y="16817"/>
                      <a:pt x="12209" y="16545"/>
                      <a:pt x="12233" y="16511"/>
                    </a:cubicBezTo>
                    <a:cubicBezTo>
                      <a:pt x="12256" y="16511"/>
                      <a:pt x="12280" y="16409"/>
                      <a:pt x="12280" y="16375"/>
                    </a:cubicBezTo>
                    <a:cubicBezTo>
                      <a:pt x="12280" y="16375"/>
                      <a:pt x="12280" y="16341"/>
                      <a:pt x="12280" y="16341"/>
                    </a:cubicBezTo>
                    <a:cubicBezTo>
                      <a:pt x="12280" y="16341"/>
                      <a:pt x="12280" y="16341"/>
                      <a:pt x="12280" y="16307"/>
                    </a:cubicBezTo>
                    <a:cubicBezTo>
                      <a:pt x="12280" y="16307"/>
                      <a:pt x="12280" y="16307"/>
                      <a:pt x="12280" y="16307"/>
                    </a:cubicBezTo>
                    <a:cubicBezTo>
                      <a:pt x="12268" y="16273"/>
                      <a:pt x="12268" y="16273"/>
                      <a:pt x="12268" y="16273"/>
                    </a:cubicBezTo>
                    <a:cubicBezTo>
                      <a:pt x="12268" y="16273"/>
                      <a:pt x="12268" y="16273"/>
                      <a:pt x="12268" y="16239"/>
                    </a:cubicBezTo>
                    <a:cubicBezTo>
                      <a:pt x="12268" y="16239"/>
                      <a:pt x="12268" y="16239"/>
                      <a:pt x="12268" y="16239"/>
                    </a:cubicBezTo>
                    <a:cubicBezTo>
                      <a:pt x="12268" y="16239"/>
                      <a:pt x="12268" y="16239"/>
                      <a:pt x="12268" y="16239"/>
                    </a:cubicBezTo>
                    <a:cubicBezTo>
                      <a:pt x="12268" y="16239"/>
                      <a:pt x="12268" y="16205"/>
                      <a:pt x="12268" y="16205"/>
                    </a:cubicBezTo>
                    <a:cubicBezTo>
                      <a:pt x="12268" y="16205"/>
                      <a:pt x="12268" y="16205"/>
                      <a:pt x="12268" y="16205"/>
                    </a:cubicBezTo>
                    <a:cubicBezTo>
                      <a:pt x="12268" y="16205"/>
                      <a:pt x="12268" y="16205"/>
                      <a:pt x="12268" y="16205"/>
                    </a:cubicBezTo>
                    <a:cubicBezTo>
                      <a:pt x="12268" y="16205"/>
                      <a:pt x="12268" y="16205"/>
                      <a:pt x="12256" y="16171"/>
                    </a:cubicBezTo>
                    <a:cubicBezTo>
                      <a:pt x="12256" y="16171"/>
                      <a:pt x="12256" y="16171"/>
                      <a:pt x="12256" y="16171"/>
                    </a:cubicBezTo>
                    <a:cubicBezTo>
                      <a:pt x="12256" y="16171"/>
                      <a:pt x="12256" y="16171"/>
                      <a:pt x="12256" y="16171"/>
                    </a:cubicBezTo>
                    <a:cubicBezTo>
                      <a:pt x="12256" y="16171"/>
                      <a:pt x="12256" y="16171"/>
                      <a:pt x="12256" y="16171"/>
                    </a:cubicBezTo>
                    <a:cubicBezTo>
                      <a:pt x="12245" y="16171"/>
                      <a:pt x="12221" y="16171"/>
                      <a:pt x="12209" y="16103"/>
                    </a:cubicBezTo>
                    <a:cubicBezTo>
                      <a:pt x="12197" y="16069"/>
                      <a:pt x="12209" y="15967"/>
                      <a:pt x="12233" y="15865"/>
                    </a:cubicBezTo>
                    <a:cubicBezTo>
                      <a:pt x="12268" y="15729"/>
                      <a:pt x="12315" y="15661"/>
                      <a:pt x="12386" y="15661"/>
                    </a:cubicBezTo>
                    <a:cubicBezTo>
                      <a:pt x="12398" y="15661"/>
                      <a:pt x="12410" y="15661"/>
                      <a:pt x="12422" y="15695"/>
                    </a:cubicBezTo>
                    <a:cubicBezTo>
                      <a:pt x="12422" y="15695"/>
                      <a:pt x="12422" y="15695"/>
                      <a:pt x="12422" y="15695"/>
                    </a:cubicBezTo>
                    <a:cubicBezTo>
                      <a:pt x="12422" y="15695"/>
                      <a:pt x="12433" y="15661"/>
                      <a:pt x="12445" y="15661"/>
                    </a:cubicBezTo>
                    <a:cubicBezTo>
                      <a:pt x="12492" y="15661"/>
                      <a:pt x="12587" y="15593"/>
                      <a:pt x="12622" y="15627"/>
                    </a:cubicBezTo>
                    <a:cubicBezTo>
                      <a:pt x="12646" y="15661"/>
                      <a:pt x="12658" y="15661"/>
                      <a:pt x="12669" y="15661"/>
                    </a:cubicBezTo>
                    <a:cubicBezTo>
                      <a:pt x="12693" y="15661"/>
                      <a:pt x="12693" y="15661"/>
                      <a:pt x="12693" y="15661"/>
                    </a:cubicBezTo>
                    <a:cubicBezTo>
                      <a:pt x="12716" y="15661"/>
                      <a:pt x="12740" y="15661"/>
                      <a:pt x="12775" y="15695"/>
                    </a:cubicBezTo>
                    <a:cubicBezTo>
                      <a:pt x="12799" y="15763"/>
                      <a:pt x="12834" y="15763"/>
                      <a:pt x="12870" y="15763"/>
                    </a:cubicBezTo>
                    <a:cubicBezTo>
                      <a:pt x="12905" y="15797"/>
                      <a:pt x="12929" y="15797"/>
                      <a:pt x="12952" y="15865"/>
                    </a:cubicBezTo>
                    <a:cubicBezTo>
                      <a:pt x="12952" y="15899"/>
                      <a:pt x="12964" y="15899"/>
                      <a:pt x="12976" y="15933"/>
                    </a:cubicBezTo>
                    <a:cubicBezTo>
                      <a:pt x="13011" y="16001"/>
                      <a:pt x="13047" y="16069"/>
                      <a:pt x="13035" y="16205"/>
                    </a:cubicBezTo>
                    <a:cubicBezTo>
                      <a:pt x="13035" y="16205"/>
                      <a:pt x="13035" y="16239"/>
                      <a:pt x="13035" y="16239"/>
                    </a:cubicBezTo>
                    <a:cubicBezTo>
                      <a:pt x="13035" y="16239"/>
                      <a:pt x="13047" y="16239"/>
                      <a:pt x="13047" y="16239"/>
                    </a:cubicBezTo>
                    <a:cubicBezTo>
                      <a:pt x="13059" y="16273"/>
                      <a:pt x="13094" y="16341"/>
                      <a:pt x="13106" y="16545"/>
                    </a:cubicBezTo>
                    <a:cubicBezTo>
                      <a:pt x="13118" y="16681"/>
                      <a:pt x="13129" y="16749"/>
                      <a:pt x="13153" y="16817"/>
                    </a:cubicBezTo>
                    <a:cubicBezTo>
                      <a:pt x="13165" y="16851"/>
                      <a:pt x="13177" y="16919"/>
                      <a:pt x="13177" y="16987"/>
                    </a:cubicBezTo>
                    <a:cubicBezTo>
                      <a:pt x="13188" y="17021"/>
                      <a:pt x="13200" y="17123"/>
                      <a:pt x="13212" y="17191"/>
                    </a:cubicBezTo>
                    <a:cubicBezTo>
                      <a:pt x="13236" y="17328"/>
                      <a:pt x="13259" y="17396"/>
                      <a:pt x="13247" y="17464"/>
                    </a:cubicBezTo>
                    <a:cubicBezTo>
                      <a:pt x="13247" y="17498"/>
                      <a:pt x="13236" y="17566"/>
                      <a:pt x="13247" y="17566"/>
                    </a:cubicBezTo>
                    <a:cubicBezTo>
                      <a:pt x="13247" y="17600"/>
                      <a:pt x="13259" y="17600"/>
                      <a:pt x="13283" y="17600"/>
                    </a:cubicBezTo>
                    <a:cubicBezTo>
                      <a:pt x="13318" y="17600"/>
                      <a:pt x="13354" y="17668"/>
                      <a:pt x="13377" y="17702"/>
                    </a:cubicBezTo>
                    <a:cubicBezTo>
                      <a:pt x="13389" y="17736"/>
                      <a:pt x="13401" y="17736"/>
                      <a:pt x="13401" y="17736"/>
                    </a:cubicBezTo>
                    <a:cubicBezTo>
                      <a:pt x="13401" y="17736"/>
                      <a:pt x="13412" y="17736"/>
                      <a:pt x="13412" y="17736"/>
                    </a:cubicBezTo>
                    <a:cubicBezTo>
                      <a:pt x="13412" y="17736"/>
                      <a:pt x="13412" y="17736"/>
                      <a:pt x="13412" y="17736"/>
                    </a:cubicBezTo>
                    <a:cubicBezTo>
                      <a:pt x="13412" y="17736"/>
                      <a:pt x="13412" y="17736"/>
                      <a:pt x="13412" y="17736"/>
                    </a:cubicBezTo>
                    <a:cubicBezTo>
                      <a:pt x="13436" y="17736"/>
                      <a:pt x="13483" y="17804"/>
                      <a:pt x="13519" y="17872"/>
                    </a:cubicBezTo>
                    <a:cubicBezTo>
                      <a:pt x="13530" y="17872"/>
                      <a:pt x="13542" y="17906"/>
                      <a:pt x="13554" y="17940"/>
                    </a:cubicBezTo>
                    <a:cubicBezTo>
                      <a:pt x="13566" y="17974"/>
                      <a:pt x="13589" y="17974"/>
                      <a:pt x="13601" y="18008"/>
                    </a:cubicBezTo>
                    <a:cubicBezTo>
                      <a:pt x="13613" y="18008"/>
                      <a:pt x="13625" y="18008"/>
                      <a:pt x="13625" y="18042"/>
                    </a:cubicBezTo>
                    <a:cubicBezTo>
                      <a:pt x="13648" y="18042"/>
                      <a:pt x="13660" y="18076"/>
                      <a:pt x="13660" y="18178"/>
                    </a:cubicBezTo>
                    <a:cubicBezTo>
                      <a:pt x="13660" y="18178"/>
                      <a:pt x="13660" y="18212"/>
                      <a:pt x="13660" y="18246"/>
                    </a:cubicBezTo>
                    <a:cubicBezTo>
                      <a:pt x="13660" y="18280"/>
                      <a:pt x="13672" y="18280"/>
                      <a:pt x="13672" y="18314"/>
                    </a:cubicBezTo>
                    <a:cubicBezTo>
                      <a:pt x="13672" y="18348"/>
                      <a:pt x="13684" y="18416"/>
                      <a:pt x="13684" y="18450"/>
                    </a:cubicBezTo>
                    <a:cubicBezTo>
                      <a:pt x="13684" y="18484"/>
                      <a:pt x="13684" y="18484"/>
                      <a:pt x="13684" y="18484"/>
                    </a:cubicBezTo>
                    <a:cubicBezTo>
                      <a:pt x="13684" y="18518"/>
                      <a:pt x="13719" y="18586"/>
                      <a:pt x="13766" y="18586"/>
                    </a:cubicBezTo>
                    <a:cubicBezTo>
                      <a:pt x="13778" y="18586"/>
                      <a:pt x="13778" y="18586"/>
                      <a:pt x="13790" y="18586"/>
                    </a:cubicBezTo>
                    <a:cubicBezTo>
                      <a:pt x="13802" y="18552"/>
                      <a:pt x="13825" y="18552"/>
                      <a:pt x="13837" y="18586"/>
                    </a:cubicBezTo>
                    <a:cubicBezTo>
                      <a:pt x="13849" y="18586"/>
                      <a:pt x="13861" y="18586"/>
                      <a:pt x="13861" y="18586"/>
                    </a:cubicBezTo>
                    <a:cubicBezTo>
                      <a:pt x="13873" y="18586"/>
                      <a:pt x="13884" y="18552"/>
                      <a:pt x="13884" y="18518"/>
                    </a:cubicBezTo>
                    <a:cubicBezTo>
                      <a:pt x="13908" y="18416"/>
                      <a:pt x="13955" y="18382"/>
                      <a:pt x="13991" y="18382"/>
                    </a:cubicBezTo>
                    <a:cubicBezTo>
                      <a:pt x="14002" y="18382"/>
                      <a:pt x="14014" y="18382"/>
                      <a:pt x="14026" y="18382"/>
                    </a:cubicBezTo>
                    <a:cubicBezTo>
                      <a:pt x="14038" y="18348"/>
                      <a:pt x="14073" y="18314"/>
                      <a:pt x="14097" y="18314"/>
                    </a:cubicBezTo>
                    <a:cubicBezTo>
                      <a:pt x="14120" y="18314"/>
                      <a:pt x="14144" y="18314"/>
                      <a:pt x="14156" y="18348"/>
                    </a:cubicBezTo>
                    <a:cubicBezTo>
                      <a:pt x="14167" y="18382"/>
                      <a:pt x="14167" y="18450"/>
                      <a:pt x="14167" y="18518"/>
                    </a:cubicBezTo>
                    <a:cubicBezTo>
                      <a:pt x="14167" y="18586"/>
                      <a:pt x="14179" y="18620"/>
                      <a:pt x="14179" y="18688"/>
                    </a:cubicBezTo>
                    <a:cubicBezTo>
                      <a:pt x="14191" y="18722"/>
                      <a:pt x="14203" y="18824"/>
                      <a:pt x="14156" y="18892"/>
                    </a:cubicBezTo>
                    <a:cubicBezTo>
                      <a:pt x="14132" y="18926"/>
                      <a:pt x="14120" y="19164"/>
                      <a:pt x="14109" y="19266"/>
                    </a:cubicBezTo>
                    <a:cubicBezTo>
                      <a:pt x="14109" y="19300"/>
                      <a:pt x="14097" y="19300"/>
                      <a:pt x="14097" y="19334"/>
                    </a:cubicBezTo>
                    <a:cubicBezTo>
                      <a:pt x="14097" y="19402"/>
                      <a:pt x="14073" y="19471"/>
                      <a:pt x="14050" y="19505"/>
                    </a:cubicBezTo>
                    <a:cubicBezTo>
                      <a:pt x="14038" y="19539"/>
                      <a:pt x="14026" y="19573"/>
                      <a:pt x="14026" y="19607"/>
                    </a:cubicBezTo>
                    <a:cubicBezTo>
                      <a:pt x="14014" y="19709"/>
                      <a:pt x="13991" y="19777"/>
                      <a:pt x="13979" y="19811"/>
                    </a:cubicBezTo>
                    <a:cubicBezTo>
                      <a:pt x="13967" y="19811"/>
                      <a:pt x="13955" y="19845"/>
                      <a:pt x="13955" y="19845"/>
                    </a:cubicBezTo>
                    <a:cubicBezTo>
                      <a:pt x="13955" y="19879"/>
                      <a:pt x="13955" y="19879"/>
                      <a:pt x="13955" y="19879"/>
                    </a:cubicBezTo>
                    <a:cubicBezTo>
                      <a:pt x="13955" y="19879"/>
                      <a:pt x="13955" y="19879"/>
                      <a:pt x="13955" y="19879"/>
                    </a:cubicBezTo>
                    <a:cubicBezTo>
                      <a:pt x="13955" y="19913"/>
                      <a:pt x="13955" y="19913"/>
                      <a:pt x="13955" y="19913"/>
                    </a:cubicBezTo>
                    <a:cubicBezTo>
                      <a:pt x="13955" y="19913"/>
                      <a:pt x="13955" y="19913"/>
                      <a:pt x="13955" y="19913"/>
                    </a:cubicBezTo>
                    <a:cubicBezTo>
                      <a:pt x="13955" y="19947"/>
                      <a:pt x="13943" y="19947"/>
                      <a:pt x="13932" y="19981"/>
                    </a:cubicBezTo>
                    <a:cubicBezTo>
                      <a:pt x="13932" y="19981"/>
                      <a:pt x="13932" y="19981"/>
                      <a:pt x="13932" y="19981"/>
                    </a:cubicBezTo>
                    <a:cubicBezTo>
                      <a:pt x="13932" y="19981"/>
                      <a:pt x="13932" y="19981"/>
                      <a:pt x="13932" y="19981"/>
                    </a:cubicBezTo>
                    <a:cubicBezTo>
                      <a:pt x="13932" y="19981"/>
                      <a:pt x="13932" y="19981"/>
                      <a:pt x="13920" y="19981"/>
                    </a:cubicBezTo>
                    <a:cubicBezTo>
                      <a:pt x="13920" y="19981"/>
                      <a:pt x="13920" y="19981"/>
                      <a:pt x="13920" y="19981"/>
                    </a:cubicBezTo>
                    <a:cubicBezTo>
                      <a:pt x="13908" y="19981"/>
                      <a:pt x="13908" y="19981"/>
                      <a:pt x="13896" y="19981"/>
                    </a:cubicBezTo>
                    <a:cubicBezTo>
                      <a:pt x="13861" y="19981"/>
                      <a:pt x="13825" y="19947"/>
                      <a:pt x="13802" y="19913"/>
                    </a:cubicBezTo>
                    <a:cubicBezTo>
                      <a:pt x="13790" y="19913"/>
                      <a:pt x="13778" y="19947"/>
                      <a:pt x="13766" y="19981"/>
                    </a:cubicBezTo>
                    <a:cubicBezTo>
                      <a:pt x="13743" y="20015"/>
                      <a:pt x="13731" y="20083"/>
                      <a:pt x="13707" y="20083"/>
                    </a:cubicBezTo>
                    <a:cubicBezTo>
                      <a:pt x="13707" y="20083"/>
                      <a:pt x="13707" y="20185"/>
                      <a:pt x="13707" y="20253"/>
                    </a:cubicBezTo>
                    <a:cubicBezTo>
                      <a:pt x="13719" y="20287"/>
                      <a:pt x="13719" y="20355"/>
                      <a:pt x="13707" y="20389"/>
                    </a:cubicBezTo>
                    <a:cubicBezTo>
                      <a:pt x="13707" y="20457"/>
                      <a:pt x="13707" y="20491"/>
                      <a:pt x="13719" y="20559"/>
                    </a:cubicBezTo>
                    <a:cubicBezTo>
                      <a:pt x="13731" y="20627"/>
                      <a:pt x="13731" y="20695"/>
                      <a:pt x="13731" y="20797"/>
                    </a:cubicBezTo>
                    <a:cubicBezTo>
                      <a:pt x="13731" y="20797"/>
                      <a:pt x="13731" y="20831"/>
                      <a:pt x="13731" y="20831"/>
                    </a:cubicBezTo>
                    <a:cubicBezTo>
                      <a:pt x="13790" y="20729"/>
                      <a:pt x="13814" y="20729"/>
                      <a:pt x="13814" y="20729"/>
                    </a:cubicBezTo>
                    <a:cubicBezTo>
                      <a:pt x="13849" y="20729"/>
                      <a:pt x="13873" y="20797"/>
                      <a:pt x="13908" y="20865"/>
                    </a:cubicBezTo>
                    <a:cubicBezTo>
                      <a:pt x="13932" y="20899"/>
                      <a:pt x="13955" y="20967"/>
                      <a:pt x="13967" y="20967"/>
                    </a:cubicBezTo>
                    <a:cubicBezTo>
                      <a:pt x="14014" y="20967"/>
                      <a:pt x="14226" y="20559"/>
                      <a:pt x="14250" y="20457"/>
                    </a:cubicBezTo>
                    <a:cubicBezTo>
                      <a:pt x="14262" y="20389"/>
                      <a:pt x="14297" y="20253"/>
                      <a:pt x="14415" y="19913"/>
                    </a:cubicBezTo>
                    <a:cubicBezTo>
                      <a:pt x="14439" y="19845"/>
                      <a:pt x="14462" y="19777"/>
                      <a:pt x="14474" y="19743"/>
                    </a:cubicBezTo>
                    <a:cubicBezTo>
                      <a:pt x="14533" y="19573"/>
                      <a:pt x="14628" y="19266"/>
                      <a:pt x="14663" y="18994"/>
                    </a:cubicBezTo>
                    <a:cubicBezTo>
                      <a:pt x="14675" y="18892"/>
                      <a:pt x="14722" y="18756"/>
                      <a:pt x="14757" y="18654"/>
                    </a:cubicBezTo>
                    <a:cubicBezTo>
                      <a:pt x="14781" y="18552"/>
                      <a:pt x="14805" y="18484"/>
                      <a:pt x="14805" y="18450"/>
                    </a:cubicBezTo>
                    <a:cubicBezTo>
                      <a:pt x="14816" y="18416"/>
                      <a:pt x="14828" y="18382"/>
                      <a:pt x="14828" y="18348"/>
                    </a:cubicBezTo>
                    <a:cubicBezTo>
                      <a:pt x="14852" y="18314"/>
                      <a:pt x="14864" y="18246"/>
                      <a:pt x="14887" y="18076"/>
                    </a:cubicBezTo>
                    <a:cubicBezTo>
                      <a:pt x="14911" y="17906"/>
                      <a:pt x="14922" y="17566"/>
                      <a:pt x="14934" y="17362"/>
                    </a:cubicBezTo>
                    <a:cubicBezTo>
                      <a:pt x="14934" y="17123"/>
                      <a:pt x="14946" y="17089"/>
                      <a:pt x="14946" y="17055"/>
                    </a:cubicBezTo>
                    <a:cubicBezTo>
                      <a:pt x="14958" y="17021"/>
                      <a:pt x="14958" y="16987"/>
                      <a:pt x="14958" y="16987"/>
                    </a:cubicBezTo>
                    <a:cubicBezTo>
                      <a:pt x="14958" y="16919"/>
                      <a:pt x="14958" y="16851"/>
                      <a:pt x="14970" y="16817"/>
                    </a:cubicBezTo>
                    <a:cubicBezTo>
                      <a:pt x="14981" y="16783"/>
                      <a:pt x="14981" y="16749"/>
                      <a:pt x="14981" y="16749"/>
                    </a:cubicBezTo>
                    <a:cubicBezTo>
                      <a:pt x="14993" y="16681"/>
                      <a:pt x="14993" y="16613"/>
                      <a:pt x="15029" y="16511"/>
                    </a:cubicBezTo>
                    <a:cubicBezTo>
                      <a:pt x="15052" y="16443"/>
                      <a:pt x="15052" y="16409"/>
                      <a:pt x="15040" y="16341"/>
                    </a:cubicBezTo>
                    <a:cubicBezTo>
                      <a:pt x="15040" y="16307"/>
                      <a:pt x="15040" y="16239"/>
                      <a:pt x="15040" y="16171"/>
                    </a:cubicBezTo>
                    <a:cubicBezTo>
                      <a:pt x="15040" y="16137"/>
                      <a:pt x="15040" y="16069"/>
                      <a:pt x="15040" y="16069"/>
                    </a:cubicBezTo>
                    <a:cubicBezTo>
                      <a:pt x="15017" y="15967"/>
                      <a:pt x="15029" y="15899"/>
                      <a:pt x="15052" y="15865"/>
                    </a:cubicBezTo>
                    <a:cubicBezTo>
                      <a:pt x="15040" y="15865"/>
                      <a:pt x="15029" y="15831"/>
                      <a:pt x="15017" y="15797"/>
                    </a:cubicBezTo>
                    <a:cubicBezTo>
                      <a:pt x="15005" y="15763"/>
                      <a:pt x="15005" y="15763"/>
                      <a:pt x="15005" y="15763"/>
                    </a:cubicBezTo>
                    <a:cubicBezTo>
                      <a:pt x="14970" y="15729"/>
                      <a:pt x="14922" y="15695"/>
                      <a:pt x="14922" y="15559"/>
                    </a:cubicBezTo>
                    <a:cubicBezTo>
                      <a:pt x="14922" y="15491"/>
                      <a:pt x="14875" y="15389"/>
                      <a:pt x="14840" y="15389"/>
                    </a:cubicBezTo>
                    <a:cubicBezTo>
                      <a:pt x="14840" y="15389"/>
                      <a:pt x="14828" y="15389"/>
                      <a:pt x="14828" y="15389"/>
                    </a:cubicBezTo>
                    <a:cubicBezTo>
                      <a:pt x="14816" y="15389"/>
                      <a:pt x="14793" y="15389"/>
                      <a:pt x="14781" y="15355"/>
                    </a:cubicBezTo>
                    <a:cubicBezTo>
                      <a:pt x="14769" y="15355"/>
                      <a:pt x="14757" y="15355"/>
                      <a:pt x="14746" y="15355"/>
                    </a:cubicBezTo>
                    <a:cubicBezTo>
                      <a:pt x="14757" y="15389"/>
                      <a:pt x="14746" y="15423"/>
                      <a:pt x="14746" y="15457"/>
                    </a:cubicBezTo>
                    <a:cubicBezTo>
                      <a:pt x="14734" y="15525"/>
                      <a:pt x="14710" y="15525"/>
                      <a:pt x="14698" y="15525"/>
                    </a:cubicBezTo>
                    <a:cubicBezTo>
                      <a:pt x="14687" y="15525"/>
                      <a:pt x="14675" y="15559"/>
                      <a:pt x="14663" y="15627"/>
                    </a:cubicBezTo>
                    <a:cubicBezTo>
                      <a:pt x="14663" y="15627"/>
                      <a:pt x="14663" y="15627"/>
                      <a:pt x="14663" y="15627"/>
                    </a:cubicBezTo>
                    <a:cubicBezTo>
                      <a:pt x="14639" y="15729"/>
                      <a:pt x="14604" y="15763"/>
                      <a:pt x="14580" y="15763"/>
                    </a:cubicBezTo>
                    <a:cubicBezTo>
                      <a:pt x="14545" y="15763"/>
                      <a:pt x="14533" y="15729"/>
                      <a:pt x="14533" y="15695"/>
                    </a:cubicBezTo>
                    <a:cubicBezTo>
                      <a:pt x="14533" y="15661"/>
                      <a:pt x="14533" y="15627"/>
                      <a:pt x="14557" y="15559"/>
                    </a:cubicBezTo>
                    <a:cubicBezTo>
                      <a:pt x="14557" y="15559"/>
                      <a:pt x="14557" y="15559"/>
                      <a:pt x="14557" y="15559"/>
                    </a:cubicBezTo>
                    <a:cubicBezTo>
                      <a:pt x="14557" y="15559"/>
                      <a:pt x="14557" y="15525"/>
                      <a:pt x="14557" y="15525"/>
                    </a:cubicBezTo>
                    <a:cubicBezTo>
                      <a:pt x="14545" y="15525"/>
                      <a:pt x="14533" y="15457"/>
                      <a:pt x="14533" y="15423"/>
                    </a:cubicBezTo>
                    <a:cubicBezTo>
                      <a:pt x="14533" y="15423"/>
                      <a:pt x="14533" y="15423"/>
                      <a:pt x="14533" y="15423"/>
                    </a:cubicBezTo>
                    <a:cubicBezTo>
                      <a:pt x="14521" y="15491"/>
                      <a:pt x="14510" y="15559"/>
                      <a:pt x="14474" y="15593"/>
                    </a:cubicBezTo>
                    <a:cubicBezTo>
                      <a:pt x="14474" y="15593"/>
                      <a:pt x="14474" y="15593"/>
                      <a:pt x="14474" y="15593"/>
                    </a:cubicBezTo>
                    <a:cubicBezTo>
                      <a:pt x="14462" y="15593"/>
                      <a:pt x="14451" y="15559"/>
                      <a:pt x="14439" y="15525"/>
                    </a:cubicBezTo>
                    <a:cubicBezTo>
                      <a:pt x="14415" y="15457"/>
                      <a:pt x="14427" y="15253"/>
                      <a:pt x="14427" y="15151"/>
                    </a:cubicBezTo>
                    <a:cubicBezTo>
                      <a:pt x="14427" y="15151"/>
                      <a:pt x="14415" y="15151"/>
                      <a:pt x="14403" y="15151"/>
                    </a:cubicBezTo>
                    <a:cubicBezTo>
                      <a:pt x="14380" y="15185"/>
                      <a:pt x="14344" y="15185"/>
                      <a:pt x="14309" y="15185"/>
                    </a:cubicBezTo>
                    <a:cubicBezTo>
                      <a:pt x="14250" y="15151"/>
                      <a:pt x="14238" y="15082"/>
                      <a:pt x="14226" y="15048"/>
                    </a:cubicBezTo>
                    <a:cubicBezTo>
                      <a:pt x="14226" y="14946"/>
                      <a:pt x="14250" y="14844"/>
                      <a:pt x="14297" y="14776"/>
                    </a:cubicBezTo>
                    <a:cubicBezTo>
                      <a:pt x="14333" y="14708"/>
                      <a:pt x="14344" y="14674"/>
                      <a:pt x="14356" y="14640"/>
                    </a:cubicBezTo>
                    <a:cubicBezTo>
                      <a:pt x="14368" y="14606"/>
                      <a:pt x="14368" y="14538"/>
                      <a:pt x="14392" y="14538"/>
                    </a:cubicBezTo>
                    <a:cubicBezTo>
                      <a:pt x="14415" y="14504"/>
                      <a:pt x="14462" y="14436"/>
                      <a:pt x="14498" y="14334"/>
                    </a:cubicBezTo>
                    <a:cubicBezTo>
                      <a:pt x="14521" y="14300"/>
                      <a:pt x="14545" y="14266"/>
                      <a:pt x="14557" y="14232"/>
                    </a:cubicBezTo>
                    <a:cubicBezTo>
                      <a:pt x="14604" y="14164"/>
                      <a:pt x="14616" y="14096"/>
                      <a:pt x="14628" y="13994"/>
                    </a:cubicBezTo>
                    <a:cubicBezTo>
                      <a:pt x="14628" y="13926"/>
                      <a:pt x="14663" y="13858"/>
                      <a:pt x="14722" y="13756"/>
                    </a:cubicBezTo>
                    <a:cubicBezTo>
                      <a:pt x="14746" y="13688"/>
                      <a:pt x="14793" y="13620"/>
                      <a:pt x="14816" y="13552"/>
                    </a:cubicBezTo>
                    <a:cubicBezTo>
                      <a:pt x="14899" y="13382"/>
                      <a:pt x="14946" y="13246"/>
                      <a:pt x="14958" y="13144"/>
                    </a:cubicBezTo>
                    <a:cubicBezTo>
                      <a:pt x="14970" y="13076"/>
                      <a:pt x="15005" y="13008"/>
                      <a:pt x="15052" y="12940"/>
                    </a:cubicBezTo>
                    <a:cubicBezTo>
                      <a:pt x="15076" y="12905"/>
                      <a:pt x="15099" y="12837"/>
                      <a:pt x="15111" y="12803"/>
                    </a:cubicBezTo>
                    <a:cubicBezTo>
                      <a:pt x="15111" y="12667"/>
                      <a:pt x="15288" y="12429"/>
                      <a:pt x="15371" y="12361"/>
                    </a:cubicBezTo>
                    <a:cubicBezTo>
                      <a:pt x="15394" y="12361"/>
                      <a:pt x="15430" y="12361"/>
                      <a:pt x="15465" y="12361"/>
                    </a:cubicBezTo>
                    <a:cubicBezTo>
                      <a:pt x="15548" y="12361"/>
                      <a:pt x="15654" y="12395"/>
                      <a:pt x="15689" y="12497"/>
                    </a:cubicBezTo>
                    <a:cubicBezTo>
                      <a:pt x="15701" y="12531"/>
                      <a:pt x="15701" y="12531"/>
                      <a:pt x="15725" y="12497"/>
                    </a:cubicBezTo>
                    <a:cubicBezTo>
                      <a:pt x="15736" y="12429"/>
                      <a:pt x="15760" y="12429"/>
                      <a:pt x="15772" y="12429"/>
                    </a:cubicBezTo>
                    <a:cubicBezTo>
                      <a:pt x="15784" y="12429"/>
                      <a:pt x="15807" y="12429"/>
                      <a:pt x="15831" y="12463"/>
                    </a:cubicBezTo>
                    <a:cubicBezTo>
                      <a:pt x="15866" y="12463"/>
                      <a:pt x="15866" y="12463"/>
                      <a:pt x="15866" y="12463"/>
                    </a:cubicBezTo>
                    <a:cubicBezTo>
                      <a:pt x="15890" y="12463"/>
                      <a:pt x="15913" y="12463"/>
                      <a:pt x="15925" y="12429"/>
                    </a:cubicBezTo>
                    <a:cubicBezTo>
                      <a:pt x="15949" y="12429"/>
                      <a:pt x="15972" y="12395"/>
                      <a:pt x="15996" y="12429"/>
                    </a:cubicBezTo>
                    <a:cubicBezTo>
                      <a:pt x="16008" y="12429"/>
                      <a:pt x="16031" y="12429"/>
                      <a:pt x="16043" y="12429"/>
                    </a:cubicBezTo>
                    <a:cubicBezTo>
                      <a:pt x="16055" y="12429"/>
                      <a:pt x="16067" y="12429"/>
                      <a:pt x="16079" y="12361"/>
                    </a:cubicBezTo>
                    <a:cubicBezTo>
                      <a:pt x="16102" y="12225"/>
                      <a:pt x="16161" y="12225"/>
                      <a:pt x="16197" y="12225"/>
                    </a:cubicBezTo>
                    <a:cubicBezTo>
                      <a:pt x="16232" y="12225"/>
                      <a:pt x="16279" y="12225"/>
                      <a:pt x="16303" y="12259"/>
                    </a:cubicBezTo>
                    <a:cubicBezTo>
                      <a:pt x="16303" y="12293"/>
                      <a:pt x="16303" y="12293"/>
                      <a:pt x="16315" y="12293"/>
                    </a:cubicBezTo>
                    <a:cubicBezTo>
                      <a:pt x="16338" y="12361"/>
                      <a:pt x="16350" y="12361"/>
                      <a:pt x="16374" y="12327"/>
                    </a:cubicBezTo>
                    <a:cubicBezTo>
                      <a:pt x="16385" y="12293"/>
                      <a:pt x="16397" y="12293"/>
                      <a:pt x="16409" y="12293"/>
                    </a:cubicBezTo>
                    <a:cubicBezTo>
                      <a:pt x="16432" y="12293"/>
                      <a:pt x="16444" y="12361"/>
                      <a:pt x="16456" y="12395"/>
                    </a:cubicBezTo>
                    <a:cubicBezTo>
                      <a:pt x="16468" y="12429"/>
                      <a:pt x="16468" y="12463"/>
                      <a:pt x="16480" y="12463"/>
                    </a:cubicBezTo>
                    <a:cubicBezTo>
                      <a:pt x="16515" y="12463"/>
                      <a:pt x="16527" y="12531"/>
                      <a:pt x="16527" y="12565"/>
                    </a:cubicBezTo>
                    <a:cubicBezTo>
                      <a:pt x="16527" y="12599"/>
                      <a:pt x="16515" y="12633"/>
                      <a:pt x="16503" y="12667"/>
                    </a:cubicBezTo>
                    <a:cubicBezTo>
                      <a:pt x="16515" y="12667"/>
                      <a:pt x="16527" y="12633"/>
                      <a:pt x="16539" y="12633"/>
                    </a:cubicBezTo>
                    <a:cubicBezTo>
                      <a:pt x="16550" y="12633"/>
                      <a:pt x="16550" y="12633"/>
                      <a:pt x="16550" y="12633"/>
                    </a:cubicBezTo>
                    <a:cubicBezTo>
                      <a:pt x="16562" y="12667"/>
                      <a:pt x="16574" y="12667"/>
                      <a:pt x="16586" y="12667"/>
                    </a:cubicBezTo>
                    <a:cubicBezTo>
                      <a:pt x="16621" y="12667"/>
                      <a:pt x="16645" y="12633"/>
                      <a:pt x="16668" y="12599"/>
                    </a:cubicBezTo>
                    <a:cubicBezTo>
                      <a:pt x="16704" y="12531"/>
                      <a:pt x="16739" y="12565"/>
                      <a:pt x="16751" y="12599"/>
                    </a:cubicBezTo>
                    <a:cubicBezTo>
                      <a:pt x="16751" y="12599"/>
                      <a:pt x="16763" y="12599"/>
                      <a:pt x="16763" y="12599"/>
                    </a:cubicBezTo>
                    <a:cubicBezTo>
                      <a:pt x="16786" y="12531"/>
                      <a:pt x="16822" y="12497"/>
                      <a:pt x="16845" y="12497"/>
                    </a:cubicBezTo>
                    <a:cubicBezTo>
                      <a:pt x="16834" y="12497"/>
                      <a:pt x="16810" y="12463"/>
                      <a:pt x="16798" y="12429"/>
                    </a:cubicBezTo>
                    <a:cubicBezTo>
                      <a:pt x="16786" y="12327"/>
                      <a:pt x="16798" y="12225"/>
                      <a:pt x="16834" y="12055"/>
                    </a:cubicBezTo>
                    <a:cubicBezTo>
                      <a:pt x="16869" y="11885"/>
                      <a:pt x="16928" y="11783"/>
                      <a:pt x="16975" y="11681"/>
                    </a:cubicBezTo>
                    <a:cubicBezTo>
                      <a:pt x="16999" y="11647"/>
                      <a:pt x="17022" y="11579"/>
                      <a:pt x="17034" y="11545"/>
                    </a:cubicBezTo>
                    <a:cubicBezTo>
                      <a:pt x="17070" y="11477"/>
                      <a:pt x="17093" y="11443"/>
                      <a:pt x="17117" y="11443"/>
                    </a:cubicBezTo>
                    <a:cubicBezTo>
                      <a:pt x="17117" y="11443"/>
                      <a:pt x="17117" y="11443"/>
                      <a:pt x="17129" y="11443"/>
                    </a:cubicBezTo>
                    <a:cubicBezTo>
                      <a:pt x="17129" y="11307"/>
                      <a:pt x="17152" y="11035"/>
                      <a:pt x="17211" y="11035"/>
                    </a:cubicBezTo>
                    <a:cubicBezTo>
                      <a:pt x="17223" y="11035"/>
                      <a:pt x="17223" y="11035"/>
                      <a:pt x="17223" y="11035"/>
                    </a:cubicBezTo>
                    <a:cubicBezTo>
                      <a:pt x="17235" y="11035"/>
                      <a:pt x="17246" y="11035"/>
                      <a:pt x="17258" y="11035"/>
                    </a:cubicBezTo>
                    <a:cubicBezTo>
                      <a:pt x="17282" y="11035"/>
                      <a:pt x="17294" y="11035"/>
                      <a:pt x="17317" y="11035"/>
                    </a:cubicBezTo>
                    <a:cubicBezTo>
                      <a:pt x="17364" y="11035"/>
                      <a:pt x="17400" y="11001"/>
                      <a:pt x="17423" y="10967"/>
                    </a:cubicBezTo>
                    <a:cubicBezTo>
                      <a:pt x="17447" y="10933"/>
                      <a:pt x="17459" y="10933"/>
                      <a:pt x="17471" y="10933"/>
                    </a:cubicBezTo>
                    <a:cubicBezTo>
                      <a:pt x="17506" y="10933"/>
                      <a:pt x="17518" y="11001"/>
                      <a:pt x="17530" y="11035"/>
                    </a:cubicBezTo>
                    <a:cubicBezTo>
                      <a:pt x="17530" y="11069"/>
                      <a:pt x="17530" y="11069"/>
                      <a:pt x="17530" y="11069"/>
                    </a:cubicBezTo>
                    <a:cubicBezTo>
                      <a:pt x="17530" y="11069"/>
                      <a:pt x="17541" y="11035"/>
                      <a:pt x="17553" y="11035"/>
                    </a:cubicBezTo>
                    <a:cubicBezTo>
                      <a:pt x="17565" y="11001"/>
                      <a:pt x="17589" y="10967"/>
                      <a:pt x="17612" y="10967"/>
                    </a:cubicBezTo>
                    <a:cubicBezTo>
                      <a:pt x="17612" y="10967"/>
                      <a:pt x="17624" y="10967"/>
                      <a:pt x="17636" y="10967"/>
                    </a:cubicBezTo>
                    <a:cubicBezTo>
                      <a:pt x="17648" y="11001"/>
                      <a:pt x="17648" y="11035"/>
                      <a:pt x="17648" y="11035"/>
                    </a:cubicBezTo>
                    <a:cubicBezTo>
                      <a:pt x="17659" y="11103"/>
                      <a:pt x="17636" y="11171"/>
                      <a:pt x="17624" y="11239"/>
                    </a:cubicBezTo>
                    <a:cubicBezTo>
                      <a:pt x="17600" y="11273"/>
                      <a:pt x="17589" y="11341"/>
                      <a:pt x="17577" y="11409"/>
                    </a:cubicBezTo>
                    <a:cubicBezTo>
                      <a:pt x="17577" y="11443"/>
                      <a:pt x="17577" y="11443"/>
                      <a:pt x="17577" y="11443"/>
                    </a:cubicBezTo>
                    <a:cubicBezTo>
                      <a:pt x="17577" y="11443"/>
                      <a:pt x="17589" y="11443"/>
                      <a:pt x="17600" y="11443"/>
                    </a:cubicBezTo>
                    <a:cubicBezTo>
                      <a:pt x="17612" y="11443"/>
                      <a:pt x="17624" y="11443"/>
                      <a:pt x="17636" y="11477"/>
                    </a:cubicBezTo>
                    <a:cubicBezTo>
                      <a:pt x="17659" y="11511"/>
                      <a:pt x="17659" y="11545"/>
                      <a:pt x="17659" y="11545"/>
                    </a:cubicBezTo>
                    <a:cubicBezTo>
                      <a:pt x="17659" y="11579"/>
                      <a:pt x="17659" y="11613"/>
                      <a:pt x="17659" y="11613"/>
                    </a:cubicBezTo>
                    <a:cubicBezTo>
                      <a:pt x="17683" y="11579"/>
                      <a:pt x="17707" y="11545"/>
                      <a:pt x="17742" y="11443"/>
                    </a:cubicBezTo>
                    <a:cubicBezTo>
                      <a:pt x="17836" y="11171"/>
                      <a:pt x="17907" y="11137"/>
                      <a:pt x="17966" y="11137"/>
                    </a:cubicBezTo>
                    <a:cubicBezTo>
                      <a:pt x="17966" y="11137"/>
                      <a:pt x="17978" y="11137"/>
                      <a:pt x="17978" y="11137"/>
                    </a:cubicBezTo>
                    <a:cubicBezTo>
                      <a:pt x="17978" y="11137"/>
                      <a:pt x="17978" y="11137"/>
                      <a:pt x="17990" y="11137"/>
                    </a:cubicBezTo>
                    <a:cubicBezTo>
                      <a:pt x="17990" y="11103"/>
                      <a:pt x="17990" y="11069"/>
                      <a:pt x="17990" y="11035"/>
                    </a:cubicBezTo>
                    <a:cubicBezTo>
                      <a:pt x="17978" y="10967"/>
                      <a:pt x="17978" y="10899"/>
                      <a:pt x="17978" y="10797"/>
                    </a:cubicBezTo>
                    <a:cubicBezTo>
                      <a:pt x="17990" y="10592"/>
                      <a:pt x="18108" y="10490"/>
                      <a:pt x="18178" y="10490"/>
                    </a:cubicBezTo>
                    <a:cubicBezTo>
                      <a:pt x="18190" y="10490"/>
                      <a:pt x="18226" y="10490"/>
                      <a:pt x="18237" y="10524"/>
                    </a:cubicBezTo>
                    <a:cubicBezTo>
                      <a:pt x="18285" y="10558"/>
                      <a:pt x="18296" y="10626"/>
                      <a:pt x="18296" y="10694"/>
                    </a:cubicBezTo>
                    <a:cubicBezTo>
                      <a:pt x="18296" y="10694"/>
                      <a:pt x="18285" y="10762"/>
                      <a:pt x="18261" y="10762"/>
                    </a:cubicBezTo>
                    <a:cubicBezTo>
                      <a:pt x="18249" y="10762"/>
                      <a:pt x="18237" y="10762"/>
                      <a:pt x="18226" y="10728"/>
                    </a:cubicBezTo>
                    <a:cubicBezTo>
                      <a:pt x="18202" y="10728"/>
                      <a:pt x="18190" y="10728"/>
                      <a:pt x="18178" y="10797"/>
                    </a:cubicBezTo>
                    <a:cubicBezTo>
                      <a:pt x="18167" y="10831"/>
                      <a:pt x="18155" y="10899"/>
                      <a:pt x="18155" y="10967"/>
                    </a:cubicBezTo>
                    <a:cubicBezTo>
                      <a:pt x="18155" y="11069"/>
                      <a:pt x="18143" y="11137"/>
                      <a:pt x="18131" y="11205"/>
                    </a:cubicBezTo>
                    <a:cubicBezTo>
                      <a:pt x="18131" y="11205"/>
                      <a:pt x="18119" y="11239"/>
                      <a:pt x="18119" y="11239"/>
                    </a:cubicBezTo>
                    <a:cubicBezTo>
                      <a:pt x="18143" y="11273"/>
                      <a:pt x="18143" y="11307"/>
                      <a:pt x="18143" y="11341"/>
                    </a:cubicBezTo>
                    <a:cubicBezTo>
                      <a:pt x="18131" y="11375"/>
                      <a:pt x="18119" y="11409"/>
                      <a:pt x="18108" y="11443"/>
                    </a:cubicBezTo>
                    <a:cubicBezTo>
                      <a:pt x="18108" y="11443"/>
                      <a:pt x="18096" y="11477"/>
                      <a:pt x="18096" y="11477"/>
                    </a:cubicBezTo>
                    <a:cubicBezTo>
                      <a:pt x="18096" y="11477"/>
                      <a:pt x="18096" y="11477"/>
                      <a:pt x="18096" y="11477"/>
                    </a:cubicBezTo>
                    <a:cubicBezTo>
                      <a:pt x="18096" y="11545"/>
                      <a:pt x="18084" y="11647"/>
                      <a:pt x="18037" y="11715"/>
                    </a:cubicBezTo>
                    <a:cubicBezTo>
                      <a:pt x="18025" y="11715"/>
                      <a:pt x="18013" y="11715"/>
                      <a:pt x="18001" y="11715"/>
                    </a:cubicBezTo>
                    <a:cubicBezTo>
                      <a:pt x="17966" y="11749"/>
                      <a:pt x="17883" y="11783"/>
                      <a:pt x="17883" y="11851"/>
                    </a:cubicBezTo>
                    <a:cubicBezTo>
                      <a:pt x="17872" y="11987"/>
                      <a:pt x="17848" y="12021"/>
                      <a:pt x="17825" y="12089"/>
                    </a:cubicBezTo>
                    <a:cubicBezTo>
                      <a:pt x="17801" y="12123"/>
                      <a:pt x="17777" y="12157"/>
                      <a:pt x="17766" y="12225"/>
                    </a:cubicBezTo>
                    <a:cubicBezTo>
                      <a:pt x="17754" y="12327"/>
                      <a:pt x="17718" y="12395"/>
                      <a:pt x="17671" y="12497"/>
                    </a:cubicBezTo>
                    <a:cubicBezTo>
                      <a:pt x="17624" y="12599"/>
                      <a:pt x="17565" y="12701"/>
                      <a:pt x="17518" y="12905"/>
                    </a:cubicBezTo>
                    <a:cubicBezTo>
                      <a:pt x="17459" y="13144"/>
                      <a:pt x="17376" y="13246"/>
                      <a:pt x="17329" y="13280"/>
                    </a:cubicBezTo>
                    <a:cubicBezTo>
                      <a:pt x="17317" y="13314"/>
                      <a:pt x="17305" y="13314"/>
                      <a:pt x="17305" y="13314"/>
                    </a:cubicBezTo>
                    <a:cubicBezTo>
                      <a:pt x="17294" y="13416"/>
                      <a:pt x="17246" y="13416"/>
                      <a:pt x="17187" y="13416"/>
                    </a:cubicBezTo>
                    <a:cubicBezTo>
                      <a:pt x="17187" y="13416"/>
                      <a:pt x="17176" y="13416"/>
                      <a:pt x="17176" y="13416"/>
                    </a:cubicBezTo>
                    <a:cubicBezTo>
                      <a:pt x="17176" y="13450"/>
                      <a:pt x="17176" y="13450"/>
                      <a:pt x="17176" y="13450"/>
                    </a:cubicBezTo>
                    <a:cubicBezTo>
                      <a:pt x="17176" y="13552"/>
                      <a:pt x="17187" y="13722"/>
                      <a:pt x="17129" y="13858"/>
                    </a:cubicBezTo>
                    <a:cubicBezTo>
                      <a:pt x="17058" y="14096"/>
                      <a:pt x="17011" y="14402"/>
                      <a:pt x="17011" y="14708"/>
                    </a:cubicBezTo>
                    <a:cubicBezTo>
                      <a:pt x="17022" y="15048"/>
                      <a:pt x="17058" y="15933"/>
                      <a:pt x="17081" y="16103"/>
                    </a:cubicBezTo>
                    <a:cubicBezTo>
                      <a:pt x="17105" y="16171"/>
                      <a:pt x="17105" y="16341"/>
                      <a:pt x="17117" y="16477"/>
                    </a:cubicBezTo>
                    <a:cubicBezTo>
                      <a:pt x="17117" y="16579"/>
                      <a:pt x="17117" y="16715"/>
                      <a:pt x="17129" y="16715"/>
                    </a:cubicBezTo>
                    <a:cubicBezTo>
                      <a:pt x="17140" y="16783"/>
                      <a:pt x="17152" y="16885"/>
                      <a:pt x="17152" y="16919"/>
                    </a:cubicBezTo>
                    <a:cubicBezTo>
                      <a:pt x="17152" y="16953"/>
                      <a:pt x="17152" y="16953"/>
                      <a:pt x="17152" y="16987"/>
                    </a:cubicBezTo>
                    <a:cubicBezTo>
                      <a:pt x="17164" y="16953"/>
                      <a:pt x="17187" y="16885"/>
                      <a:pt x="17211" y="16817"/>
                    </a:cubicBezTo>
                    <a:cubicBezTo>
                      <a:pt x="17223" y="16749"/>
                      <a:pt x="17246" y="16715"/>
                      <a:pt x="17270" y="16647"/>
                    </a:cubicBezTo>
                    <a:cubicBezTo>
                      <a:pt x="17294" y="16613"/>
                      <a:pt x="17294" y="16579"/>
                      <a:pt x="17305" y="16545"/>
                    </a:cubicBezTo>
                    <a:cubicBezTo>
                      <a:pt x="17305" y="16511"/>
                      <a:pt x="17317" y="16477"/>
                      <a:pt x="17329" y="16443"/>
                    </a:cubicBezTo>
                    <a:cubicBezTo>
                      <a:pt x="17341" y="16409"/>
                      <a:pt x="17353" y="16273"/>
                      <a:pt x="17353" y="16205"/>
                    </a:cubicBezTo>
                    <a:cubicBezTo>
                      <a:pt x="17353" y="16137"/>
                      <a:pt x="17353" y="16103"/>
                      <a:pt x="17353" y="16069"/>
                    </a:cubicBezTo>
                    <a:cubicBezTo>
                      <a:pt x="17364" y="16001"/>
                      <a:pt x="17388" y="15967"/>
                      <a:pt x="17412" y="15933"/>
                    </a:cubicBezTo>
                    <a:cubicBezTo>
                      <a:pt x="17423" y="15933"/>
                      <a:pt x="17447" y="15899"/>
                      <a:pt x="17447" y="15865"/>
                    </a:cubicBezTo>
                    <a:cubicBezTo>
                      <a:pt x="17471" y="15797"/>
                      <a:pt x="17506" y="15797"/>
                      <a:pt x="17530" y="15797"/>
                    </a:cubicBezTo>
                    <a:cubicBezTo>
                      <a:pt x="17541" y="15797"/>
                      <a:pt x="17541" y="15797"/>
                      <a:pt x="17553" y="15797"/>
                    </a:cubicBezTo>
                    <a:cubicBezTo>
                      <a:pt x="17553" y="15763"/>
                      <a:pt x="17541" y="15695"/>
                      <a:pt x="17541" y="15627"/>
                    </a:cubicBezTo>
                    <a:cubicBezTo>
                      <a:pt x="17541" y="15593"/>
                      <a:pt x="17530" y="15593"/>
                      <a:pt x="17530" y="15559"/>
                    </a:cubicBezTo>
                    <a:cubicBezTo>
                      <a:pt x="17518" y="15423"/>
                      <a:pt x="17577" y="15287"/>
                      <a:pt x="17636" y="15185"/>
                    </a:cubicBezTo>
                    <a:cubicBezTo>
                      <a:pt x="17648" y="15151"/>
                      <a:pt x="17659" y="15151"/>
                      <a:pt x="17671" y="15117"/>
                    </a:cubicBezTo>
                    <a:cubicBezTo>
                      <a:pt x="17695" y="15082"/>
                      <a:pt x="17718" y="15082"/>
                      <a:pt x="17754" y="15082"/>
                    </a:cubicBezTo>
                    <a:cubicBezTo>
                      <a:pt x="17766" y="15082"/>
                      <a:pt x="17777" y="15117"/>
                      <a:pt x="17789" y="15117"/>
                    </a:cubicBezTo>
                    <a:cubicBezTo>
                      <a:pt x="17801" y="15117"/>
                      <a:pt x="17813" y="15082"/>
                      <a:pt x="17825" y="15048"/>
                    </a:cubicBezTo>
                    <a:cubicBezTo>
                      <a:pt x="17848" y="14980"/>
                      <a:pt x="17836" y="14912"/>
                      <a:pt x="17801" y="14810"/>
                    </a:cubicBezTo>
                    <a:cubicBezTo>
                      <a:pt x="17801" y="14776"/>
                      <a:pt x="17801" y="14776"/>
                      <a:pt x="17801" y="14776"/>
                    </a:cubicBezTo>
                    <a:cubicBezTo>
                      <a:pt x="17789" y="14742"/>
                      <a:pt x="17789" y="14674"/>
                      <a:pt x="17801" y="14606"/>
                    </a:cubicBezTo>
                    <a:cubicBezTo>
                      <a:pt x="17813" y="14470"/>
                      <a:pt x="17860" y="14232"/>
                      <a:pt x="17907" y="14198"/>
                    </a:cubicBezTo>
                    <a:cubicBezTo>
                      <a:pt x="17931" y="14164"/>
                      <a:pt x="17954" y="14198"/>
                      <a:pt x="17966" y="14198"/>
                    </a:cubicBezTo>
                    <a:cubicBezTo>
                      <a:pt x="17966" y="14198"/>
                      <a:pt x="17978" y="14232"/>
                      <a:pt x="17978" y="14232"/>
                    </a:cubicBezTo>
                    <a:cubicBezTo>
                      <a:pt x="17978" y="14232"/>
                      <a:pt x="17990" y="14232"/>
                      <a:pt x="18001" y="14198"/>
                    </a:cubicBezTo>
                    <a:cubicBezTo>
                      <a:pt x="18001" y="14198"/>
                      <a:pt x="18001" y="14164"/>
                      <a:pt x="18001" y="14164"/>
                    </a:cubicBezTo>
                    <a:cubicBezTo>
                      <a:pt x="17990" y="14130"/>
                      <a:pt x="17966" y="14062"/>
                      <a:pt x="17954" y="14062"/>
                    </a:cubicBezTo>
                    <a:cubicBezTo>
                      <a:pt x="17942" y="14062"/>
                      <a:pt x="17919" y="14062"/>
                      <a:pt x="17907" y="13960"/>
                    </a:cubicBezTo>
                    <a:cubicBezTo>
                      <a:pt x="17895" y="13858"/>
                      <a:pt x="17907" y="13620"/>
                      <a:pt x="17966" y="13518"/>
                    </a:cubicBezTo>
                    <a:cubicBezTo>
                      <a:pt x="17978" y="13484"/>
                      <a:pt x="17990" y="13450"/>
                      <a:pt x="17990" y="13450"/>
                    </a:cubicBezTo>
                    <a:cubicBezTo>
                      <a:pt x="17978" y="13450"/>
                      <a:pt x="17978" y="13416"/>
                      <a:pt x="17966" y="13416"/>
                    </a:cubicBezTo>
                    <a:cubicBezTo>
                      <a:pt x="17954" y="13416"/>
                      <a:pt x="17942" y="13416"/>
                      <a:pt x="17931" y="13416"/>
                    </a:cubicBezTo>
                    <a:cubicBezTo>
                      <a:pt x="17919" y="13416"/>
                      <a:pt x="17907" y="13450"/>
                      <a:pt x="17895" y="13450"/>
                    </a:cubicBezTo>
                    <a:cubicBezTo>
                      <a:pt x="17895" y="13450"/>
                      <a:pt x="17895" y="13450"/>
                      <a:pt x="17895" y="13450"/>
                    </a:cubicBezTo>
                    <a:cubicBezTo>
                      <a:pt x="17872" y="13450"/>
                      <a:pt x="17848" y="13416"/>
                      <a:pt x="17836" y="13348"/>
                    </a:cubicBezTo>
                    <a:cubicBezTo>
                      <a:pt x="17825" y="13246"/>
                      <a:pt x="17813" y="13076"/>
                      <a:pt x="17860" y="12940"/>
                    </a:cubicBezTo>
                    <a:cubicBezTo>
                      <a:pt x="17883" y="12837"/>
                      <a:pt x="17907" y="12803"/>
                      <a:pt x="17931" y="12735"/>
                    </a:cubicBezTo>
                    <a:cubicBezTo>
                      <a:pt x="17954" y="12701"/>
                      <a:pt x="17954" y="12667"/>
                      <a:pt x="17966" y="12633"/>
                    </a:cubicBezTo>
                    <a:cubicBezTo>
                      <a:pt x="17978" y="12497"/>
                      <a:pt x="18013" y="12327"/>
                      <a:pt x="18049" y="12225"/>
                    </a:cubicBezTo>
                    <a:cubicBezTo>
                      <a:pt x="18049" y="12157"/>
                      <a:pt x="18060" y="12157"/>
                      <a:pt x="18072" y="12123"/>
                    </a:cubicBezTo>
                    <a:cubicBezTo>
                      <a:pt x="18072" y="12055"/>
                      <a:pt x="18096" y="12055"/>
                      <a:pt x="18119" y="12055"/>
                    </a:cubicBezTo>
                    <a:cubicBezTo>
                      <a:pt x="18131" y="12055"/>
                      <a:pt x="18155" y="12055"/>
                      <a:pt x="18167" y="12055"/>
                    </a:cubicBezTo>
                    <a:cubicBezTo>
                      <a:pt x="18178" y="12055"/>
                      <a:pt x="18190" y="12055"/>
                      <a:pt x="18190" y="12055"/>
                    </a:cubicBezTo>
                    <a:cubicBezTo>
                      <a:pt x="18202" y="12055"/>
                      <a:pt x="18202" y="12055"/>
                      <a:pt x="18202" y="12055"/>
                    </a:cubicBezTo>
                    <a:cubicBezTo>
                      <a:pt x="18226" y="12055"/>
                      <a:pt x="18237" y="12123"/>
                      <a:pt x="18237" y="12157"/>
                    </a:cubicBezTo>
                    <a:cubicBezTo>
                      <a:pt x="18249" y="12123"/>
                      <a:pt x="18261" y="12089"/>
                      <a:pt x="18273" y="12021"/>
                    </a:cubicBezTo>
                    <a:cubicBezTo>
                      <a:pt x="18308" y="11919"/>
                      <a:pt x="18344" y="11783"/>
                      <a:pt x="18391" y="11783"/>
                    </a:cubicBezTo>
                    <a:cubicBezTo>
                      <a:pt x="18403" y="11783"/>
                      <a:pt x="18414" y="11783"/>
                      <a:pt x="18426" y="11817"/>
                    </a:cubicBezTo>
                    <a:cubicBezTo>
                      <a:pt x="18438" y="11851"/>
                      <a:pt x="18438" y="11953"/>
                      <a:pt x="18438" y="12021"/>
                    </a:cubicBezTo>
                    <a:cubicBezTo>
                      <a:pt x="18438" y="12055"/>
                      <a:pt x="18438" y="12089"/>
                      <a:pt x="18438" y="12123"/>
                    </a:cubicBezTo>
                    <a:cubicBezTo>
                      <a:pt x="18438" y="12123"/>
                      <a:pt x="18450" y="12089"/>
                      <a:pt x="18450" y="12089"/>
                    </a:cubicBezTo>
                    <a:cubicBezTo>
                      <a:pt x="18473" y="12055"/>
                      <a:pt x="18497" y="11987"/>
                      <a:pt x="18521" y="11919"/>
                    </a:cubicBezTo>
                    <a:cubicBezTo>
                      <a:pt x="18591" y="11783"/>
                      <a:pt x="18697" y="11783"/>
                      <a:pt x="18745" y="11783"/>
                    </a:cubicBezTo>
                    <a:cubicBezTo>
                      <a:pt x="18804" y="11783"/>
                      <a:pt x="18851" y="11783"/>
                      <a:pt x="18886" y="11817"/>
                    </a:cubicBezTo>
                    <a:cubicBezTo>
                      <a:pt x="18910" y="11885"/>
                      <a:pt x="18933" y="11953"/>
                      <a:pt x="18945" y="12021"/>
                    </a:cubicBezTo>
                    <a:cubicBezTo>
                      <a:pt x="18957" y="12021"/>
                      <a:pt x="18957" y="12055"/>
                      <a:pt x="18969" y="12055"/>
                    </a:cubicBezTo>
                    <a:cubicBezTo>
                      <a:pt x="18969" y="12055"/>
                      <a:pt x="18969" y="12055"/>
                      <a:pt x="18969" y="12021"/>
                    </a:cubicBezTo>
                    <a:cubicBezTo>
                      <a:pt x="18981" y="11953"/>
                      <a:pt x="18981" y="11885"/>
                      <a:pt x="19016" y="11851"/>
                    </a:cubicBezTo>
                    <a:cubicBezTo>
                      <a:pt x="19063" y="11817"/>
                      <a:pt x="19134" y="11681"/>
                      <a:pt x="19205" y="11545"/>
                    </a:cubicBezTo>
                    <a:cubicBezTo>
                      <a:pt x="19228" y="11477"/>
                      <a:pt x="19252" y="11477"/>
                      <a:pt x="19264" y="11443"/>
                    </a:cubicBezTo>
                    <a:cubicBezTo>
                      <a:pt x="19264" y="11443"/>
                      <a:pt x="19264" y="11443"/>
                      <a:pt x="19276" y="11409"/>
                    </a:cubicBezTo>
                    <a:cubicBezTo>
                      <a:pt x="19299" y="11307"/>
                      <a:pt x="19323" y="11307"/>
                      <a:pt x="19335" y="11307"/>
                    </a:cubicBezTo>
                    <a:cubicBezTo>
                      <a:pt x="19346" y="11273"/>
                      <a:pt x="19346" y="11273"/>
                      <a:pt x="19346" y="11273"/>
                    </a:cubicBezTo>
                    <a:cubicBezTo>
                      <a:pt x="19370" y="11137"/>
                      <a:pt x="19488" y="11001"/>
                      <a:pt x="19594" y="10933"/>
                    </a:cubicBezTo>
                    <a:cubicBezTo>
                      <a:pt x="19700" y="10865"/>
                      <a:pt x="19830" y="10694"/>
                      <a:pt x="19854" y="10626"/>
                    </a:cubicBezTo>
                    <a:cubicBezTo>
                      <a:pt x="19854" y="10592"/>
                      <a:pt x="19854" y="10558"/>
                      <a:pt x="19854" y="10524"/>
                    </a:cubicBezTo>
                    <a:cubicBezTo>
                      <a:pt x="19865" y="10490"/>
                      <a:pt x="19889" y="10490"/>
                      <a:pt x="19901" y="10490"/>
                    </a:cubicBezTo>
                    <a:cubicBezTo>
                      <a:pt x="19924" y="10490"/>
                      <a:pt x="19948" y="10524"/>
                      <a:pt x="19948" y="10558"/>
                    </a:cubicBezTo>
                    <a:cubicBezTo>
                      <a:pt x="19948" y="10558"/>
                      <a:pt x="19972" y="10558"/>
                      <a:pt x="19983" y="10592"/>
                    </a:cubicBezTo>
                    <a:cubicBezTo>
                      <a:pt x="20007" y="10592"/>
                      <a:pt x="20031" y="10592"/>
                      <a:pt x="20054" y="10592"/>
                    </a:cubicBezTo>
                    <a:cubicBezTo>
                      <a:pt x="20066" y="10626"/>
                      <a:pt x="20078" y="10626"/>
                      <a:pt x="20090" y="10626"/>
                    </a:cubicBezTo>
                    <a:cubicBezTo>
                      <a:pt x="20101" y="10660"/>
                      <a:pt x="20113" y="10660"/>
                      <a:pt x="20125" y="10660"/>
                    </a:cubicBezTo>
                    <a:cubicBezTo>
                      <a:pt x="20137" y="10660"/>
                      <a:pt x="20148" y="10660"/>
                      <a:pt x="20172" y="10592"/>
                    </a:cubicBezTo>
                    <a:cubicBezTo>
                      <a:pt x="20196" y="10524"/>
                      <a:pt x="20196" y="10524"/>
                      <a:pt x="20184" y="10456"/>
                    </a:cubicBezTo>
                    <a:cubicBezTo>
                      <a:pt x="20172" y="10422"/>
                      <a:pt x="20160" y="10388"/>
                      <a:pt x="20160" y="10320"/>
                    </a:cubicBezTo>
                    <a:cubicBezTo>
                      <a:pt x="20160" y="10286"/>
                      <a:pt x="20148" y="10252"/>
                      <a:pt x="20137" y="10218"/>
                    </a:cubicBezTo>
                    <a:cubicBezTo>
                      <a:pt x="20101" y="10150"/>
                      <a:pt x="20078" y="10048"/>
                      <a:pt x="20090" y="9946"/>
                    </a:cubicBezTo>
                    <a:cubicBezTo>
                      <a:pt x="20090" y="9878"/>
                      <a:pt x="20054" y="9708"/>
                      <a:pt x="20031" y="9674"/>
                    </a:cubicBezTo>
                    <a:cubicBezTo>
                      <a:pt x="20007" y="9708"/>
                      <a:pt x="19972" y="9674"/>
                      <a:pt x="19948" y="9606"/>
                    </a:cubicBezTo>
                    <a:cubicBezTo>
                      <a:pt x="19924" y="9572"/>
                      <a:pt x="19913" y="9504"/>
                      <a:pt x="19913" y="9470"/>
                    </a:cubicBezTo>
                    <a:cubicBezTo>
                      <a:pt x="19913" y="9402"/>
                      <a:pt x="19913" y="9402"/>
                      <a:pt x="19913" y="9368"/>
                    </a:cubicBezTo>
                    <a:cubicBezTo>
                      <a:pt x="19913" y="9368"/>
                      <a:pt x="19913" y="9368"/>
                      <a:pt x="19913" y="9368"/>
                    </a:cubicBezTo>
                    <a:cubicBezTo>
                      <a:pt x="19901" y="9402"/>
                      <a:pt x="19877" y="9436"/>
                      <a:pt x="19854" y="9436"/>
                    </a:cubicBezTo>
                    <a:cubicBezTo>
                      <a:pt x="19806" y="9436"/>
                      <a:pt x="19771" y="9368"/>
                      <a:pt x="19771" y="9266"/>
                    </a:cubicBezTo>
                    <a:cubicBezTo>
                      <a:pt x="19759" y="9232"/>
                      <a:pt x="19759" y="9198"/>
                      <a:pt x="19771" y="9164"/>
                    </a:cubicBezTo>
                    <a:cubicBezTo>
                      <a:pt x="19783" y="9096"/>
                      <a:pt x="19830" y="9062"/>
                      <a:pt x="19865" y="9062"/>
                    </a:cubicBezTo>
                    <a:cubicBezTo>
                      <a:pt x="19889" y="9062"/>
                      <a:pt x="19913" y="9062"/>
                      <a:pt x="19924" y="9096"/>
                    </a:cubicBezTo>
                    <a:cubicBezTo>
                      <a:pt x="19972" y="9130"/>
                      <a:pt x="19983" y="9198"/>
                      <a:pt x="19995" y="9232"/>
                    </a:cubicBezTo>
                    <a:cubicBezTo>
                      <a:pt x="19995" y="9266"/>
                      <a:pt x="19995" y="9266"/>
                      <a:pt x="20007" y="9266"/>
                    </a:cubicBezTo>
                    <a:cubicBezTo>
                      <a:pt x="20007" y="9300"/>
                      <a:pt x="20019" y="9300"/>
                      <a:pt x="20042" y="9300"/>
                    </a:cubicBezTo>
                    <a:cubicBezTo>
                      <a:pt x="20078" y="9300"/>
                      <a:pt x="20113" y="9266"/>
                      <a:pt x="20137" y="9232"/>
                    </a:cubicBezTo>
                    <a:cubicBezTo>
                      <a:pt x="20137" y="9232"/>
                      <a:pt x="20160" y="9198"/>
                      <a:pt x="20172" y="9198"/>
                    </a:cubicBezTo>
                    <a:cubicBezTo>
                      <a:pt x="20207" y="9164"/>
                      <a:pt x="20290" y="9062"/>
                      <a:pt x="20302" y="9028"/>
                    </a:cubicBezTo>
                    <a:cubicBezTo>
                      <a:pt x="20302" y="8994"/>
                      <a:pt x="20302" y="8960"/>
                      <a:pt x="20302" y="8960"/>
                    </a:cubicBezTo>
                    <a:cubicBezTo>
                      <a:pt x="20314" y="8892"/>
                      <a:pt x="20314" y="8824"/>
                      <a:pt x="20349" y="8790"/>
                    </a:cubicBezTo>
                    <a:cubicBezTo>
                      <a:pt x="20349" y="8790"/>
                      <a:pt x="20349" y="8790"/>
                      <a:pt x="20349" y="8790"/>
                    </a:cubicBezTo>
                    <a:cubicBezTo>
                      <a:pt x="20349" y="8756"/>
                      <a:pt x="20337" y="8722"/>
                      <a:pt x="20325" y="8688"/>
                    </a:cubicBezTo>
                    <a:cubicBezTo>
                      <a:pt x="20290" y="8654"/>
                      <a:pt x="20278" y="8551"/>
                      <a:pt x="20290" y="8483"/>
                    </a:cubicBezTo>
                    <a:cubicBezTo>
                      <a:pt x="20290" y="8415"/>
                      <a:pt x="20314" y="8381"/>
                      <a:pt x="20337" y="8381"/>
                    </a:cubicBezTo>
                    <a:cubicBezTo>
                      <a:pt x="20349" y="8381"/>
                      <a:pt x="20349" y="8381"/>
                      <a:pt x="20349" y="8347"/>
                    </a:cubicBezTo>
                    <a:cubicBezTo>
                      <a:pt x="20361" y="8313"/>
                      <a:pt x="20361" y="8245"/>
                      <a:pt x="20384" y="8245"/>
                    </a:cubicBezTo>
                    <a:cubicBezTo>
                      <a:pt x="20396" y="8245"/>
                      <a:pt x="20396" y="8245"/>
                      <a:pt x="20396" y="8245"/>
                    </a:cubicBezTo>
                    <a:cubicBezTo>
                      <a:pt x="20408" y="8245"/>
                      <a:pt x="20408" y="8245"/>
                      <a:pt x="20420" y="8245"/>
                    </a:cubicBezTo>
                    <a:cubicBezTo>
                      <a:pt x="20420" y="8245"/>
                      <a:pt x="20420" y="8245"/>
                      <a:pt x="20432" y="8245"/>
                    </a:cubicBezTo>
                    <a:cubicBezTo>
                      <a:pt x="20432" y="8245"/>
                      <a:pt x="20443" y="8245"/>
                      <a:pt x="20455" y="8245"/>
                    </a:cubicBezTo>
                    <a:cubicBezTo>
                      <a:pt x="20467" y="8211"/>
                      <a:pt x="20467" y="8211"/>
                      <a:pt x="20479" y="8211"/>
                    </a:cubicBezTo>
                    <a:cubicBezTo>
                      <a:pt x="20491" y="8211"/>
                      <a:pt x="20491" y="8211"/>
                      <a:pt x="20491" y="8211"/>
                    </a:cubicBezTo>
                    <a:cubicBezTo>
                      <a:pt x="20502" y="8245"/>
                      <a:pt x="20502" y="8245"/>
                      <a:pt x="20502" y="8245"/>
                    </a:cubicBezTo>
                    <a:cubicBezTo>
                      <a:pt x="20514" y="8313"/>
                      <a:pt x="20502" y="8381"/>
                      <a:pt x="20479" y="8449"/>
                    </a:cubicBezTo>
                    <a:cubicBezTo>
                      <a:pt x="20479" y="8483"/>
                      <a:pt x="20467" y="8517"/>
                      <a:pt x="20467" y="8551"/>
                    </a:cubicBezTo>
                    <a:cubicBezTo>
                      <a:pt x="20467" y="8551"/>
                      <a:pt x="20467" y="8585"/>
                      <a:pt x="20491" y="8654"/>
                    </a:cubicBezTo>
                    <a:cubicBezTo>
                      <a:pt x="20502" y="8688"/>
                      <a:pt x="20502" y="8688"/>
                      <a:pt x="20514" y="8722"/>
                    </a:cubicBezTo>
                    <a:cubicBezTo>
                      <a:pt x="20514" y="8756"/>
                      <a:pt x="20538" y="8756"/>
                      <a:pt x="20550" y="8756"/>
                    </a:cubicBezTo>
                    <a:cubicBezTo>
                      <a:pt x="20585" y="8756"/>
                      <a:pt x="20597" y="8756"/>
                      <a:pt x="20620" y="8722"/>
                    </a:cubicBezTo>
                    <a:cubicBezTo>
                      <a:pt x="20632" y="8688"/>
                      <a:pt x="20644" y="8688"/>
                      <a:pt x="20668" y="8688"/>
                    </a:cubicBezTo>
                    <a:cubicBezTo>
                      <a:pt x="20727" y="8688"/>
                      <a:pt x="20845" y="8824"/>
                      <a:pt x="20856" y="8960"/>
                    </a:cubicBezTo>
                    <a:cubicBezTo>
                      <a:pt x="20868" y="9028"/>
                      <a:pt x="20880" y="9164"/>
                      <a:pt x="20939" y="9232"/>
                    </a:cubicBezTo>
                    <a:cubicBezTo>
                      <a:pt x="20974" y="9266"/>
                      <a:pt x="20998" y="9300"/>
                      <a:pt x="21021" y="9300"/>
                    </a:cubicBezTo>
                    <a:cubicBezTo>
                      <a:pt x="21045" y="9334"/>
                      <a:pt x="21069" y="9334"/>
                      <a:pt x="21080" y="9402"/>
                    </a:cubicBezTo>
                    <a:cubicBezTo>
                      <a:pt x="21092" y="9470"/>
                      <a:pt x="21104" y="9470"/>
                      <a:pt x="21116" y="9470"/>
                    </a:cubicBezTo>
                    <a:cubicBezTo>
                      <a:pt x="21116" y="9470"/>
                      <a:pt x="21128" y="9470"/>
                      <a:pt x="21128" y="9470"/>
                    </a:cubicBezTo>
                    <a:cubicBezTo>
                      <a:pt x="21151" y="9470"/>
                      <a:pt x="21175" y="9504"/>
                      <a:pt x="21187" y="9504"/>
                    </a:cubicBezTo>
                    <a:cubicBezTo>
                      <a:pt x="21187" y="9504"/>
                      <a:pt x="21198" y="9538"/>
                      <a:pt x="21198" y="9538"/>
                    </a:cubicBezTo>
                    <a:cubicBezTo>
                      <a:pt x="21222" y="9470"/>
                      <a:pt x="21234" y="9470"/>
                      <a:pt x="21257" y="9470"/>
                    </a:cubicBezTo>
                    <a:cubicBezTo>
                      <a:pt x="21257" y="9504"/>
                      <a:pt x="21257" y="9504"/>
                      <a:pt x="21257" y="9504"/>
                    </a:cubicBezTo>
                    <a:cubicBezTo>
                      <a:pt x="21257" y="9504"/>
                      <a:pt x="21257" y="9504"/>
                      <a:pt x="21269" y="9504"/>
                    </a:cubicBezTo>
                    <a:cubicBezTo>
                      <a:pt x="21257" y="9470"/>
                      <a:pt x="21257" y="9470"/>
                      <a:pt x="21246" y="9470"/>
                    </a:cubicBezTo>
                    <a:cubicBezTo>
                      <a:pt x="21234" y="9436"/>
                      <a:pt x="21210" y="9402"/>
                      <a:pt x="21210" y="9334"/>
                    </a:cubicBezTo>
                    <a:cubicBezTo>
                      <a:pt x="21198" y="9334"/>
                      <a:pt x="21198" y="9300"/>
                      <a:pt x="21210" y="9266"/>
                    </a:cubicBezTo>
                    <a:cubicBezTo>
                      <a:pt x="21222" y="9232"/>
                      <a:pt x="21234" y="9232"/>
                      <a:pt x="21234" y="9232"/>
                    </a:cubicBezTo>
                    <a:cubicBezTo>
                      <a:pt x="21257" y="9232"/>
                      <a:pt x="21257" y="9232"/>
                      <a:pt x="21269" y="9266"/>
                    </a:cubicBezTo>
                    <a:cubicBezTo>
                      <a:pt x="21269" y="9266"/>
                      <a:pt x="21281" y="9266"/>
                      <a:pt x="21281" y="9266"/>
                    </a:cubicBezTo>
                    <a:cubicBezTo>
                      <a:pt x="21281" y="9266"/>
                      <a:pt x="21281" y="9266"/>
                      <a:pt x="21281" y="9266"/>
                    </a:cubicBezTo>
                    <a:cubicBezTo>
                      <a:pt x="21281" y="9232"/>
                      <a:pt x="21269" y="9164"/>
                      <a:pt x="21293" y="9130"/>
                    </a:cubicBezTo>
                    <a:cubicBezTo>
                      <a:pt x="21293" y="9062"/>
                      <a:pt x="21293" y="8892"/>
                      <a:pt x="21281" y="8858"/>
                    </a:cubicBezTo>
                    <a:cubicBezTo>
                      <a:pt x="21257" y="8824"/>
                      <a:pt x="21257" y="8790"/>
                      <a:pt x="21257" y="8756"/>
                    </a:cubicBezTo>
                    <a:cubicBezTo>
                      <a:pt x="21257" y="8654"/>
                      <a:pt x="21305" y="8620"/>
                      <a:pt x="21340" y="8688"/>
                    </a:cubicBezTo>
                    <a:cubicBezTo>
                      <a:pt x="21364" y="8722"/>
                      <a:pt x="21387" y="8756"/>
                      <a:pt x="21423" y="8756"/>
                    </a:cubicBezTo>
                    <a:cubicBezTo>
                      <a:pt x="21411" y="8756"/>
                      <a:pt x="21411" y="8722"/>
                      <a:pt x="21411" y="8688"/>
                    </a:cubicBezTo>
                    <a:cubicBezTo>
                      <a:pt x="21411" y="8654"/>
                      <a:pt x="21434" y="8620"/>
                      <a:pt x="21458" y="8620"/>
                    </a:cubicBezTo>
                    <a:cubicBezTo>
                      <a:pt x="21470" y="8620"/>
                      <a:pt x="21482" y="8620"/>
                      <a:pt x="21493" y="8654"/>
                    </a:cubicBezTo>
                    <a:cubicBezTo>
                      <a:pt x="21505" y="8688"/>
                      <a:pt x="21517" y="8688"/>
                      <a:pt x="21529" y="8688"/>
                    </a:cubicBezTo>
                    <a:cubicBezTo>
                      <a:pt x="21529" y="8620"/>
                      <a:pt x="21564" y="8449"/>
                      <a:pt x="21600" y="8449"/>
                    </a:cubicBezTo>
                    <a:cubicBezTo>
                      <a:pt x="21552" y="8347"/>
                      <a:pt x="21446" y="8177"/>
                      <a:pt x="21423" y="8041"/>
                    </a:cubicBezTo>
                    <a:cubicBezTo>
                      <a:pt x="21399" y="7973"/>
                      <a:pt x="21328" y="7905"/>
                      <a:pt x="21281" y="7905"/>
                    </a:cubicBezTo>
                    <a:cubicBezTo>
                      <a:pt x="21281" y="7905"/>
                      <a:pt x="21281" y="7905"/>
                      <a:pt x="21269" y="7905"/>
                    </a:cubicBezTo>
                    <a:cubicBezTo>
                      <a:pt x="21269" y="7939"/>
                      <a:pt x="21257" y="7973"/>
                      <a:pt x="21246" y="7973"/>
                    </a:cubicBezTo>
                    <a:cubicBezTo>
                      <a:pt x="21222" y="7973"/>
                      <a:pt x="21187" y="7905"/>
                      <a:pt x="21175" y="7837"/>
                    </a:cubicBezTo>
                    <a:cubicBezTo>
                      <a:pt x="21163" y="7803"/>
                      <a:pt x="21139" y="7803"/>
                      <a:pt x="21092" y="7803"/>
                    </a:cubicBezTo>
                    <a:cubicBezTo>
                      <a:pt x="21080" y="7803"/>
                      <a:pt x="21057" y="7803"/>
                      <a:pt x="21057" y="7803"/>
                    </a:cubicBezTo>
                    <a:cubicBezTo>
                      <a:pt x="21057" y="7803"/>
                      <a:pt x="21057" y="7803"/>
                      <a:pt x="21057" y="7803"/>
                    </a:cubicBezTo>
                    <a:cubicBezTo>
                      <a:pt x="21069" y="7837"/>
                      <a:pt x="21092" y="7871"/>
                      <a:pt x="21104" y="7905"/>
                    </a:cubicBezTo>
                    <a:cubicBezTo>
                      <a:pt x="21128" y="8007"/>
                      <a:pt x="21104" y="8075"/>
                      <a:pt x="21092" y="8109"/>
                    </a:cubicBezTo>
                    <a:cubicBezTo>
                      <a:pt x="21080" y="8143"/>
                      <a:pt x="21080" y="8177"/>
                      <a:pt x="21080" y="8177"/>
                    </a:cubicBezTo>
                    <a:cubicBezTo>
                      <a:pt x="21092" y="8211"/>
                      <a:pt x="21092" y="8245"/>
                      <a:pt x="21080" y="8279"/>
                    </a:cubicBezTo>
                    <a:cubicBezTo>
                      <a:pt x="21069" y="8313"/>
                      <a:pt x="21069" y="8313"/>
                      <a:pt x="21069" y="8313"/>
                    </a:cubicBezTo>
                    <a:cubicBezTo>
                      <a:pt x="21057" y="8313"/>
                      <a:pt x="21057" y="8313"/>
                      <a:pt x="21057" y="8313"/>
                    </a:cubicBezTo>
                    <a:cubicBezTo>
                      <a:pt x="21045" y="8313"/>
                      <a:pt x="21021" y="8279"/>
                      <a:pt x="20962" y="8143"/>
                    </a:cubicBezTo>
                    <a:cubicBezTo>
                      <a:pt x="20951" y="8143"/>
                      <a:pt x="20927" y="8075"/>
                      <a:pt x="20951" y="7701"/>
                    </a:cubicBezTo>
                    <a:cubicBezTo>
                      <a:pt x="20951" y="7667"/>
                      <a:pt x="20939" y="7667"/>
                      <a:pt x="20939" y="7667"/>
                    </a:cubicBezTo>
                    <a:cubicBezTo>
                      <a:pt x="20927" y="7633"/>
                      <a:pt x="20903" y="7599"/>
                      <a:pt x="20892" y="7497"/>
                    </a:cubicBezTo>
                    <a:cubicBezTo>
                      <a:pt x="20892" y="7463"/>
                      <a:pt x="20797" y="7293"/>
                      <a:pt x="20656" y="7123"/>
                    </a:cubicBezTo>
                    <a:cubicBezTo>
                      <a:pt x="20632" y="7089"/>
                      <a:pt x="20620" y="7089"/>
                      <a:pt x="20597" y="7055"/>
                    </a:cubicBezTo>
                    <a:cubicBezTo>
                      <a:pt x="20538" y="6987"/>
                      <a:pt x="20467" y="6919"/>
                      <a:pt x="20443" y="6817"/>
                    </a:cubicBezTo>
                    <a:cubicBezTo>
                      <a:pt x="20443" y="6783"/>
                      <a:pt x="20396" y="6749"/>
                      <a:pt x="20373" y="6715"/>
                    </a:cubicBezTo>
                    <a:cubicBezTo>
                      <a:pt x="20325" y="6681"/>
                      <a:pt x="20266" y="6647"/>
                      <a:pt x="20243" y="6545"/>
                    </a:cubicBezTo>
                    <a:cubicBezTo>
                      <a:pt x="20196" y="6408"/>
                      <a:pt x="19972" y="6136"/>
                      <a:pt x="19877" y="6136"/>
                    </a:cubicBezTo>
                    <a:cubicBezTo>
                      <a:pt x="19818" y="6102"/>
                      <a:pt x="19795" y="6034"/>
                      <a:pt x="19783" y="6000"/>
                    </a:cubicBezTo>
                    <a:cubicBezTo>
                      <a:pt x="19771" y="5966"/>
                      <a:pt x="19771" y="5966"/>
                      <a:pt x="19771" y="5966"/>
                    </a:cubicBezTo>
                    <a:cubicBezTo>
                      <a:pt x="19747" y="6000"/>
                      <a:pt x="19736" y="6000"/>
                      <a:pt x="19700" y="6000"/>
                    </a:cubicBezTo>
                    <a:cubicBezTo>
                      <a:pt x="19618" y="6000"/>
                      <a:pt x="19500" y="5966"/>
                      <a:pt x="19441" y="5932"/>
                    </a:cubicBezTo>
                    <a:cubicBezTo>
                      <a:pt x="19417" y="5932"/>
                      <a:pt x="19405" y="5966"/>
                      <a:pt x="19393" y="5966"/>
                    </a:cubicBezTo>
                    <a:cubicBezTo>
                      <a:pt x="19370" y="6000"/>
                      <a:pt x="19346" y="6034"/>
                      <a:pt x="19323" y="6000"/>
                    </a:cubicBezTo>
                    <a:cubicBezTo>
                      <a:pt x="19264" y="5932"/>
                      <a:pt x="19110" y="5762"/>
                      <a:pt x="19051" y="5762"/>
                    </a:cubicBezTo>
                    <a:cubicBezTo>
                      <a:pt x="19040" y="5762"/>
                      <a:pt x="19040" y="5796"/>
                      <a:pt x="19040" y="5796"/>
                    </a:cubicBezTo>
                    <a:cubicBezTo>
                      <a:pt x="19028" y="5796"/>
                      <a:pt x="19028" y="5830"/>
                      <a:pt x="19028" y="5898"/>
                    </a:cubicBezTo>
                    <a:cubicBezTo>
                      <a:pt x="19016" y="5932"/>
                      <a:pt x="19016" y="6000"/>
                      <a:pt x="18992" y="6034"/>
                    </a:cubicBezTo>
                    <a:cubicBezTo>
                      <a:pt x="19004" y="6068"/>
                      <a:pt x="19016" y="6102"/>
                      <a:pt x="19063" y="6238"/>
                    </a:cubicBezTo>
                    <a:cubicBezTo>
                      <a:pt x="19087" y="6306"/>
                      <a:pt x="19099" y="6408"/>
                      <a:pt x="19099" y="6477"/>
                    </a:cubicBezTo>
                    <a:cubicBezTo>
                      <a:pt x="19099" y="6579"/>
                      <a:pt x="19063" y="6647"/>
                      <a:pt x="19016" y="6715"/>
                    </a:cubicBezTo>
                    <a:cubicBezTo>
                      <a:pt x="19004" y="6749"/>
                      <a:pt x="18992" y="6749"/>
                      <a:pt x="18969" y="6749"/>
                    </a:cubicBezTo>
                    <a:cubicBezTo>
                      <a:pt x="18910" y="6749"/>
                      <a:pt x="18839" y="6613"/>
                      <a:pt x="18804" y="6511"/>
                    </a:cubicBezTo>
                    <a:cubicBezTo>
                      <a:pt x="18792" y="6442"/>
                      <a:pt x="18780" y="6442"/>
                      <a:pt x="18756" y="6408"/>
                    </a:cubicBezTo>
                    <a:cubicBezTo>
                      <a:pt x="18733" y="6408"/>
                      <a:pt x="18686" y="6374"/>
                      <a:pt x="18674" y="6238"/>
                    </a:cubicBezTo>
                    <a:cubicBezTo>
                      <a:pt x="18662" y="6136"/>
                      <a:pt x="18674" y="6068"/>
                      <a:pt x="18674" y="6034"/>
                    </a:cubicBezTo>
                    <a:cubicBezTo>
                      <a:pt x="18697" y="5966"/>
                      <a:pt x="18745" y="5966"/>
                      <a:pt x="18780" y="6068"/>
                    </a:cubicBezTo>
                    <a:cubicBezTo>
                      <a:pt x="18792" y="6102"/>
                      <a:pt x="18827" y="6068"/>
                      <a:pt x="18839" y="6000"/>
                    </a:cubicBezTo>
                    <a:cubicBezTo>
                      <a:pt x="18839" y="6000"/>
                      <a:pt x="18839" y="6000"/>
                      <a:pt x="18827" y="5966"/>
                    </a:cubicBezTo>
                    <a:cubicBezTo>
                      <a:pt x="18815" y="5932"/>
                      <a:pt x="18745" y="5864"/>
                      <a:pt x="18697" y="5864"/>
                    </a:cubicBezTo>
                    <a:cubicBezTo>
                      <a:pt x="18662" y="5864"/>
                      <a:pt x="18650" y="5932"/>
                      <a:pt x="18615" y="6034"/>
                    </a:cubicBezTo>
                    <a:cubicBezTo>
                      <a:pt x="18603" y="6102"/>
                      <a:pt x="18580" y="6170"/>
                      <a:pt x="18544" y="6204"/>
                    </a:cubicBezTo>
                    <a:cubicBezTo>
                      <a:pt x="18521" y="6238"/>
                      <a:pt x="18497" y="6272"/>
                      <a:pt x="18462" y="6272"/>
                    </a:cubicBezTo>
                    <a:cubicBezTo>
                      <a:pt x="18367" y="6272"/>
                      <a:pt x="18214" y="6170"/>
                      <a:pt x="18190" y="6102"/>
                    </a:cubicBezTo>
                    <a:cubicBezTo>
                      <a:pt x="18190" y="6102"/>
                      <a:pt x="18167" y="6102"/>
                      <a:pt x="18108" y="6102"/>
                    </a:cubicBezTo>
                    <a:cubicBezTo>
                      <a:pt x="18001" y="6102"/>
                      <a:pt x="17836" y="6136"/>
                      <a:pt x="17813" y="6170"/>
                    </a:cubicBezTo>
                    <a:cubicBezTo>
                      <a:pt x="17801" y="6204"/>
                      <a:pt x="17801" y="6306"/>
                      <a:pt x="17801" y="6340"/>
                    </a:cubicBezTo>
                    <a:cubicBezTo>
                      <a:pt x="17801" y="6442"/>
                      <a:pt x="17801" y="6511"/>
                      <a:pt x="17777" y="6545"/>
                    </a:cubicBezTo>
                    <a:cubicBezTo>
                      <a:pt x="17777" y="6545"/>
                      <a:pt x="17777" y="6545"/>
                      <a:pt x="17777" y="6545"/>
                    </a:cubicBezTo>
                    <a:cubicBezTo>
                      <a:pt x="17766" y="6545"/>
                      <a:pt x="17766" y="6545"/>
                      <a:pt x="17766" y="6545"/>
                    </a:cubicBezTo>
                    <a:cubicBezTo>
                      <a:pt x="17742" y="6545"/>
                      <a:pt x="17730" y="6477"/>
                      <a:pt x="17730" y="6340"/>
                    </a:cubicBezTo>
                    <a:cubicBezTo>
                      <a:pt x="17718" y="6238"/>
                      <a:pt x="17718" y="6136"/>
                      <a:pt x="17718" y="6102"/>
                    </a:cubicBezTo>
                    <a:cubicBezTo>
                      <a:pt x="17707" y="6102"/>
                      <a:pt x="17683" y="6068"/>
                      <a:pt x="17636" y="6068"/>
                    </a:cubicBezTo>
                    <a:cubicBezTo>
                      <a:pt x="17577" y="6068"/>
                      <a:pt x="17541" y="6068"/>
                      <a:pt x="17530" y="6000"/>
                    </a:cubicBezTo>
                    <a:cubicBezTo>
                      <a:pt x="17530" y="5966"/>
                      <a:pt x="17530" y="5932"/>
                      <a:pt x="17541" y="5864"/>
                    </a:cubicBezTo>
                    <a:cubicBezTo>
                      <a:pt x="17553" y="5864"/>
                      <a:pt x="17541" y="5864"/>
                      <a:pt x="17541" y="5830"/>
                    </a:cubicBezTo>
                    <a:cubicBezTo>
                      <a:pt x="17541" y="5796"/>
                      <a:pt x="17530" y="5694"/>
                      <a:pt x="17577" y="5626"/>
                    </a:cubicBezTo>
                    <a:cubicBezTo>
                      <a:pt x="17577" y="5558"/>
                      <a:pt x="17482" y="5354"/>
                      <a:pt x="17364" y="5184"/>
                    </a:cubicBezTo>
                    <a:cubicBezTo>
                      <a:pt x="17317" y="5150"/>
                      <a:pt x="17246" y="5116"/>
                      <a:pt x="17152" y="5116"/>
                    </a:cubicBezTo>
                    <a:cubicBezTo>
                      <a:pt x="17046" y="5116"/>
                      <a:pt x="16916" y="5150"/>
                      <a:pt x="16869" y="5218"/>
                    </a:cubicBezTo>
                    <a:cubicBezTo>
                      <a:pt x="16822" y="5252"/>
                      <a:pt x="16739" y="5252"/>
                      <a:pt x="16657" y="5252"/>
                    </a:cubicBezTo>
                    <a:cubicBezTo>
                      <a:pt x="16598" y="5252"/>
                      <a:pt x="16598" y="5252"/>
                      <a:pt x="16598" y="5252"/>
                    </a:cubicBezTo>
                    <a:cubicBezTo>
                      <a:pt x="16586" y="5252"/>
                      <a:pt x="16574" y="5252"/>
                      <a:pt x="16562" y="5252"/>
                    </a:cubicBezTo>
                    <a:cubicBezTo>
                      <a:pt x="16550" y="5252"/>
                      <a:pt x="16550" y="5252"/>
                      <a:pt x="16550" y="5252"/>
                    </a:cubicBezTo>
                    <a:cubicBezTo>
                      <a:pt x="16527" y="5252"/>
                      <a:pt x="16515" y="5252"/>
                      <a:pt x="16503" y="5218"/>
                    </a:cubicBezTo>
                    <a:cubicBezTo>
                      <a:pt x="16491" y="5184"/>
                      <a:pt x="16491" y="5116"/>
                      <a:pt x="16503" y="5082"/>
                    </a:cubicBezTo>
                    <a:cubicBezTo>
                      <a:pt x="16503" y="5048"/>
                      <a:pt x="16503" y="5048"/>
                      <a:pt x="16503" y="5048"/>
                    </a:cubicBezTo>
                    <a:cubicBezTo>
                      <a:pt x="16491" y="4980"/>
                      <a:pt x="16421" y="4912"/>
                      <a:pt x="16385" y="4912"/>
                    </a:cubicBezTo>
                    <a:cubicBezTo>
                      <a:pt x="16374" y="4912"/>
                      <a:pt x="16374" y="4912"/>
                      <a:pt x="16374" y="4912"/>
                    </a:cubicBezTo>
                    <a:cubicBezTo>
                      <a:pt x="16362" y="4946"/>
                      <a:pt x="16350" y="4980"/>
                      <a:pt x="16338" y="4980"/>
                    </a:cubicBezTo>
                    <a:cubicBezTo>
                      <a:pt x="16326" y="4980"/>
                      <a:pt x="16303" y="4946"/>
                      <a:pt x="16291" y="4912"/>
                    </a:cubicBezTo>
                    <a:cubicBezTo>
                      <a:pt x="16291" y="4878"/>
                      <a:pt x="16279" y="4844"/>
                      <a:pt x="16279" y="4810"/>
                    </a:cubicBezTo>
                    <a:cubicBezTo>
                      <a:pt x="16267" y="4776"/>
                      <a:pt x="16197" y="4708"/>
                      <a:pt x="16149" y="4708"/>
                    </a:cubicBezTo>
                    <a:cubicBezTo>
                      <a:pt x="16149" y="4708"/>
                      <a:pt x="16149" y="4708"/>
                      <a:pt x="16138" y="4708"/>
                    </a:cubicBezTo>
                    <a:cubicBezTo>
                      <a:pt x="16114" y="4742"/>
                      <a:pt x="16090" y="4708"/>
                      <a:pt x="16067" y="4640"/>
                    </a:cubicBezTo>
                    <a:cubicBezTo>
                      <a:pt x="16067" y="4606"/>
                      <a:pt x="16067" y="4538"/>
                      <a:pt x="16067" y="4504"/>
                    </a:cubicBezTo>
                    <a:cubicBezTo>
                      <a:pt x="16079" y="4504"/>
                      <a:pt x="16090" y="4436"/>
                      <a:pt x="16126" y="4436"/>
                    </a:cubicBezTo>
                    <a:cubicBezTo>
                      <a:pt x="16126" y="4436"/>
                      <a:pt x="16138" y="4436"/>
                      <a:pt x="16149" y="4436"/>
                    </a:cubicBezTo>
                    <a:cubicBezTo>
                      <a:pt x="16161" y="4436"/>
                      <a:pt x="16161" y="4436"/>
                      <a:pt x="16173" y="4436"/>
                    </a:cubicBezTo>
                    <a:cubicBezTo>
                      <a:pt x="16208" y="4436"/>
                      <a:pt x="16208" y="4436"/>
                      <a:pt x="16220" y="4436"/>
                    </a:cubicBezTo>
                    <a:cubicBezTo>
                      <a:pt x="16220" y="4436"/>
                      <a:pt x="16220" y="4436"/>
                      <a:pt x="16208" y="4402"/>
                    </a:cubicBezTo>
                    <a:cubicBezTo>
                      <a:pt x="16185" y="4300"/>
                      <a:pt x="15984" y="4231"/>
                      <a:pt x="15843" y="4231"/>
                    </a:cubicBezTo>
                    <a:cubicBezTo>
                      <a:pt x="15819" y="4231"/>
                      <a:pt x="15807" y="4231"/>
                      <a:pt x="15807" y="4231"/>
                    </a:cubicBezTo>
                    <a:cubicBezTo>
                      <a:pt x="15807" y="4231"/>
                      <a:pt x="15807" y="4265"/>
                      <a:pt x="15807" y="4265"/>
                    </a:cubicBezTo>
                    <a:cubicBezTo>
                      <a:pt x="15795" y="4334"/>
                      <a:pt x="15784" y="4470"/>
                      <a:pt x="15736" y="4606"/>
                    </a:cubicBezTo>
                    <a:cubicBezTo>
                      <a:pt x="15701" y="4708"/>
                      <a:pt x="15666" y="4708"/>
                      <a:pt x="15642" y="4708"/>
                    </a:cubicBezTo>
                    <a:cubicBezTo>
                      <a:pt x="15607" y="4708"/>
                      <a:pt x="15583" y="4674"/>
                      <a:pt x="15571" y="4606"/>
                    </a:cubicBezTo>
                    <a:cubicBezTo>
                      <a:pt x="15560" y="4572"/>
                      <a:pt x="15560" y="4538"/>
                      <a:pt x="15560" y="4504"/>
                    </a:cubicBezTo>
                    <a:cubicBezTo>
                      <a:pt x="15571" y="4402"/>
                      <a:pt x="15595" y="4368"/>
                      <a:pt x="15630" y="4334"/>
                    </a:cubicBezTo>
                    <a:cubicBezTo>
                      <a:pt x="15630" y="4334"/>
                      <a:pt x="15642" y="4334"/>
                      <a:pt x="15654" y="4334"/>
                    </a:cubicBezTo>
                    <a:cubicBezTo>
                      <a:pt x="15642" y="4334"/>
                      <a:pt x="15619" y="4334"/>
                      <a:pt x="15607" y="4300"/>
                    </a:cubicBezTo>
                    <a:cubicBezTo>
                      <a:pt x="15571" y="4300"/>
                      <a:pt x="15536" y="4300"/>
                      <a:pt x="15512" y="4231"/>
                    </a:cubicBezTo>
                    <a:cubicBezTo>
                      <a:pt x="15512" y="4197"/>
                      <a:pt x="15501" y="4129"/>
                      <a:pt x="15512" y="4095"/>
                    </a:cubicBezTo>
                    <a:cubicBezTo>
                      <a:pt x="15524" y="4061"/>
                      <a:pt x="15536" y="4027"/>
                      <a:pt x="15560" y="4027"/>
                    </a:cubicBezTo>
                    <a:cubicBezTo>
                      <a:pt x="15560" y="3993"/>
                      <a:pt x="15560" y="3993"/>
                      <a:pt x="15560" y="3993"/>
                    </a:cubicBezTo>
                    <a:cubicBezTo>
                      <a:pt x="15465" y="3959"/>
                      <a:pt x="15324" y="3891"/>
                      <a:pt x="15253" y="3891"/>
                    </a:cubicBezTo>
                    <a:cubicBezTo>
                      <a:pt x="15182" y="3925"/>
                      <a:pt x="15135" y="3857"/>
                      <a:pt x="15099" y="3823"/>
                    </a:cubicBezTo>
                    <a:cubicBezTo>
                      <a:pt x="15076" y="3789"/>
                      <a:pt x="15064" y="3789"/>
                      <a:pt x="15040" y="3789"/>
                    </a:cubicBezTo>
                    <a:cubicBezTo>
                      <a:pt x="15029" y="3789"/>
                      <a:pt x="15029" y="3789"/>
                      <a:pt x="15029" y="3789"/>
                    </a:cubicBezTo>
                    <a:cubicBezTo>
                      <a:pt x="15029" y="3789"/>
                      <a:pt x="15029" y="3823"/>
                      <a:pt x="15040" y="3857"/>
                    </a:cubicBezTo>
                    <a:cubicBezTo>
                      <a:pt x="15052" y="3891"/>
                      <a:pt x="15052" y="3925"/>
                      <a:pt x="15040" y="3959"/>
                    </a:cubicBezTo>
                    <a:cubicBezTo>
                      <a:pt x="15029" y="4061"/>
                      <a:pt x="14958" y="4095"/>
                      <a:pt x="14934" y="4095"/>
                    </a:cubicBezTo>
                    <a:cubicBezTo>
                      <a:pt x="14922" y="4095"/>
                      <a:pt x="14911" y="4095"/>
                      <a:pt x="14899" y="4061"/>
                    </a:cubicBezTo>
                    <a:cubicBezTo>
                      <a:pt x="14852" y="4061"/>
                      <a:pt x="14805" y="4129"/>
                      <a:pt x="14793" y="4163"/>
                    </a:cubicBezTo>
                    <a:cubicBezTo>
                      <a:pt x="14793" y="4163"/>
                      <a:pt x="14793" y="4197"/>
                      <a:pt x="14793" y="4197"/>
                    </a:cubicBezTo>
                    <a:cubicBezTo>
                      <a:pt x="14805" y="4231"/>
                      <a:pt x="14805" y="4231"/>
                      <a:pt x="14805" y="4231"/>
                    </a:cubicBezTo>
                    <a:cubicBezTo>
                      <a:pt x="14816" y="4231"/>
                      <a:pt x="14828" y="4231"/>
                      <a:pt x="14828" y="4197"/>
                    </a:cubicBezTo>
                    <a:cubicBezTo>
                      <a:pt x="14852" y="4197"/>
                      <a:pt x="14875" y="4163"/>
                      <a:pt x="14899" y="4197"/>
                    </a:cubicBezTo>
                    <a:cubicBezTo>
                      <a:pt x="14911" y="4197"/>
                      <a:pt x="14911" y="4231"/>
                      <a:pt x="14911" y="4265"/>
                    </a:cubicBezTo>
                    <a:cubicBezTo>
                      <a:pt x="14911" y="4334"/>
                      <a:pt x="14899" y="4368"/>
                      <a:pt x="14875" y="4402"/>
                    </a:cubicBezTo>
                    <a:cubicBezTo>
                      <a:pt x="14875" y="4402"/>
                      <a:pt x="14875" y="4402"/>
                      <a:pt x="14875" y="4402"/>
                    </a:cubicBezTo>
                    <a:cubicBezTo>
                      <a:pt x="14911" y="4504"/>
                      <a:pt x="14911" y="4606"/>
                      <a:pt x="14911" y="4674"/>
                    </a:cubicBezTo>
                    <a:cubicBezTo>
                      <a:pt x="14911" y="4708"/>
                      <a:pt x="14911" y="4708"/>
                      <a:pt x="14911" y="4708"/>
                    </a:cubicBezTo>
                    <a:cubicBezTo>
                      <a:pt x="14911" y="4742"/>
                      <a:pt x="14911" y="4776"/>
                      <a:pt x="14899" y="4776"/>
                    </a:cubicBezTo>
                    <a:cubicBezTo>
                      <a:pt x="14887" y="4844"/>
                      <a:pt x="14852" y="4844"/>
                      <a:pt x="14840" y="4844"/>
                    </a:cubicBezTo>
                    <a:cubicBezTo>
                      <a:pt x="14805" y="4844"/>
                      <a:pt x="14781" y="4810"/>
                      <a:pt x="14769" y="4776"/>
                    </a:cubicBezTo>
                    <a:cubicBezTo>
                      <a:pt x="14757" y="4708"/>
                      <a:pt x="14734" y="4742"/>
                      <a:pt x="14710" y="4742"/>
                    </a:cubicBezTo>
                    <a:cubicBezTo>
                      <a:pt x="14698" y="4742"/>
                      <a:pt x="14687" y="4776"/>
                      <a:pt x="14675" y="4776"/>
                    </a:cubicBezTo>
                    <a:cubicBezTo>
                      <a:pt x="14687" y="4776"/>
                      <a:pt x="14698" y="4810"/>
                      <a:pt x="14698" y="4878"/>
                    </a:cubicBezTo>
                    <a:cubicBezTo>
                      <a:pt x="14698" y="4912"/>
                      <a:pt x="14687" y="4980"/>
                      <a:pt x="14616" y="5014"/>
                    </a:cubicBezTo>
                    <a:cubicBezTo>
                      <a:pt x="14557" y="5014"/>
                      <a:pt x="14545" y="4912"/>
                      <a:pt x="14533" y="4844"/>
                    </a:cubicBezTo>
                    <a:cubicBezTo>
                      <a:pt x="14521" y="4844"/>
                      <a:pt x="14521" y="4810"/>
                      <a:pt x="14521" y="4810"/>
                    </a:cubicBezTo>
                    <a:cubicBezTo>
                      <a:pt x="14510" y="4810"/>
                      <a:pt x="14510" y="4810"/>
                      <a:pt x="14498" y="4810"/>
                    </a:cubicBezTo>
                    <a:cubicBezTo>
                      <a:pt x="14474" y="4810"/>
                      <a:pt x="14439" y="4810"/>
                      <a:pt x="14403" y="4776"/>
                    </a:cubicBezTo>
                    <a:cubicBezTo>
                      <a:pt x="14368" y="4742"/>
                      <a:pt x="14333" y="4708"/>
                      <a:pt x="14309" y="4708"/>
                    </a:cubicBezTo>
                    <a:cubicBezTo>
                      <a:pt x="14285" y="4708"/>
                      <a:pt x="14274" y="4742"/>
                      <a:pt x="14250" y="4776"/>
                    </a:cubicBezTo>
                    <a:cubicBezTo>
                      <a:pt x="14226" y="4810"/>
                      <a:pt x="14203" y="4844"/>
                      <a:pt x="14156" y="4878"/>
                    </a:cubicBezTo>
                    <a:cubicBezTo>
                      <a:pt x="14085" y="4878"/>
                      <a:pt x="13967" y="4742"/>
                      <a:pt x="13932" y="4606"/>
                    </a:cubicBezTo>
                    <a:cubicBezTo>
                      <a:pt x="13932" y="4606"/>
                      <a:pt x="13920" y="4538"/>
                      <a:pt x="13920" y="4538"/>
                    </a:cubicBezTo>
                    <a:cubicBezTo>
                      <a:pt x="13920" y="4538"/>
                      <a:pt x="13908" y="4572"/>
                      <a:pt x="13896" y="4606"/>
                    </a:cubicBezTo>
                    <a:cubicBezTo>
                      <a:pt x="13884" y="4640"/>
                      <a:pt x="13873" y="4708"/>
                      <a:pt x="13873" y="4776"/>
                    </a:cubicBezTo>
                    <a:cubicBezTo>
                      <a:pt x="13861" y="4912"/>
                      <a:pt x="13849" y="5014"/>
                      <a:pt x="13814" y="5014"/>
                    </a:cubicBezTo>
                    <a:cubicBezTo>
                      <a:pt x="13802" y="5014"/>
                      <a:pt x="13790" y="5082"/>
                      <a:pt x="13778" y="5116"/>
                    </a:cubicBezTo>
                    <a:cubicBezTo>
                      <a:pt x="13766" y="5218"/>
                      <a:pt x="13755" y="5286"/>
                      <a:pt x="13731" y="5320"/>
                    </a:cubicBezTo>
                    <a:cubicBezTo>
                      <a:pt x="13719" y="5320"/>
                      <a:pt x="13719" y="5320"/>
                      <a:pt x="13707" y="5320"/>
                    </a:cubicBezTo>
                    <a:cubicBezTo>
                      <a:pt x="13684" y="5320"/>
                      <a:pt x="13672" y="5286"/>
                      <a:pt x="13672" y="5286"/>
                    </a:cubicBezTo>
                    <a:cubicBezTo>
                      <a:pt x="13660" y="5252"/>
                      <a:pt x="13648" y="5252"/>
                      <a:pt x="13648" y="5252"/>
                    </a:cubicBezTo>
                    <a:cubicBezTo>
                      <a:pt x="13637" y="5252"/>
                      <a:pt x="13637" y="5252"/>
                      <a:pt x="13637" y="5252"/>
                    </a:cubicBezTo>
                    <a:cubicBezTo>
                      <a:pt x="13578" y="5252"/>
                      <a:pt x="13424" y="4810"/>
                      <a:pt x="13412" y="4674"/>
                    </a:cubicBezTo>
                    <a:cubicBezTo>
                      <a:pt x="13412" y="4606"/>
                      <a:pt x="13330" y="4368"/>
                      <a:pt x="13306" y="4334"/>
                    </a:cubicBezTo>
                    <a:cubicBezTo>
                      <a:pt x="13283" y="4300"/>
                      <a:pt x="13295" y="4231"/>
                      <a:pt x="13295" y="4231"/>
                    </a:cubicBezTo>
                    <a:cubicBezTo>
                      <a:pt x="13295" y="4197"/>
                      <a:pt x="13295" y="4163"/>
                      <a:pt x="13330" y="4163"/>
                    </a:cubicBezTo>
                    <a:cubicBezTo>
                      <a:pt x="13354" y="4163"/>
                      <a:pt x="13377" y="4197"/>
                      <a:pt x="13389" y="4231"/>
                    </a:cubicBezTo>
                    <a:cubicBezTo>
                      <a:pt x="13412" y="4265"/>
                      <a:pt x="13436" y="4265"/>
                      <a:pt x="13460" y="4231"/>
                    </a:cubicBezTo>
                    <a:cubicBezTo>
                      <a:pt x="13460" y="4231"/>
                      <a:pt x="13460" y="4197"/>
                      <a:pt x="13460" y="4163"/>
                    </a:cubicBezTo>
                    <a:cubicBezTo>
                      <a:pt x="13460" y="4129"/>
                      <a:pt x="13448" y="4095"/>
                      <a:pt x="13436" y="4095"/>
                    </a:cubicBezTo>
                    <a:cubicBezTo>
                      <a:pt x="13401" y="4095"/>
                      <a:pt x="13389" y="4027"/>
                      <a:pt x="13389" y="3993"/>
                    </a:cubicBezTo>
                    <a:cubicBezTo>
                      <a:pt x="13389" y="3925"/>
                      <a:pt x="13401" y="3891"/>
                      <a:pt x="13412" y="3857"/>
                    </a:cubicBezTo>
                    <a:cubicBezTo>
                      <a:pt x="13412" y="3823"/>
                      <a:pt x="13401" y="3823"/>
                      <a:pt x="13401" y="3789"/>
                    </a:cubicBezTo>
                    <a:cubicBezTo>
                      <a:pt x="13389" y="3721"/>
                      <a:pt x="13377" y="3687"/>
                      <a:pt x="13377" y="3619"/>
                    </a:cubicBezTo>
                    <a:cubicBezTo>
                      <a:pt x="13389" y="3585"/>
                      <a:pt x="13389" y="3585"/>
                      <a:pt x="13401" y="3551"/>
                    </a:cubicBezTo>
                    <a:cubicBezTo>
                      <a:pt x="13389" y="3551"/>
                      <a:pt x="13389" y="3551"/>
                      <a:pt x="13377" y="3551"/>
                    </a:cubicBezTo>
                    <a:cubicBezTo>
                      <a:pt x="13342" y="3551"/>
                      <a:pt x="13283" y="3449"/>
                      <a:pt x="13271" y="3347"/>
                    </a:cubicBezTo>
                    <a:cubicBezTo>
                      <a:pt x="13259" y="3347"/>
                      <a:pt x="13236" y="3313"/>
                      <a:pt x="13188" y="3313"/>
                    </a:cubicBezTo>
                    <a:cubicBezTo>
                      <a:pt x="13165" y="3313"/>
                      <a:pt x="13153" y="3313"/>
                      <a:pt x="13141" y="3347"/>
                    </a:cubicBezTo>
                    <a:cubicBezTo>
                      <a:pt x="13141" y="3347"/>
                      <a:pt x="13141" y="3381"/>
                      <a:pt x="13129" y="3381"/>
                    </a:cubicBezTo>
                    <a:cubicBezTo>
                      <a:pt x="13129" y="3415"/>
                      <a:pt x="13118" y="3449"/>
                      <a:pt x="13094" y="3449"/>
                    </a:cubicBezTo>
                    <a:cubicBezTo>
                      <a:pt x="13082" y="3449"/>
                      <a:pt x="13059" y="3415"/>
                      <a:pt x="13047" y="3381"/>
                    </a:cubicBezTo>
                    <a:cubicBezTo>
                      <a:pt x="13047" y="3347"/>
                      <a:pt x="13047" y="3347"/>
                      <a:pt x="13047" y="3313"/>
                    </a:cubicBezTo>
                    <a:cubicBezTo>
                      <a:pt x="13035" y="3313"/>
                      <a:pt x="13023" y="3313"/>
                      <a:pt x="13011" y="3313"/>
                    </a:cubicBezTo>
                    <a:cubicBezTo>
                      <a:pt x="12976" y="3279"/>
                      <a:pt x="12941" y="3279"/>
                      <a:pt x="12905" y="3245"/>
                    </a:cubicBezTo>
                    <a:cubicBezTo>
                      <a:pt x="12846" y="3211"/>
                      <a:pt x="12823" y="3109"/>
                      <a:pt x="12811" y="3041"/>
                    </a:cubicBezTo>
                    <a:cubicBezTo>
                      <a:pt x="12799" y="3041"/>
                      <a:pt x="12799" y="3007"/>
                      <a:pt x="12799" y="3007"/>
                    </a:cubicBezTo>
                    <a:cubicBezTo>
                      <a:pt x="12799" y="3007"/>
                      <a:pt x="12799" y="3041"/>
                      <a:pt x="12799" y="3041"/>
                    </a:cubicBezTo>
                    <a:cubicBezTo>
                      <a:pt x="12787" y="3109"/>
                      <a:pt x="12775" y="3177"/>
                      <a:pt x="12752" y="3177"/>
                    </a:cubicBezTo>
                    <a:cubicBezTo>
                      <a:pt x="12740" y="3177"/>
                      <a:pt x="12728" y="3177"/>
                      <a:pt x="12728" y="3177"/>
                    </a:cubicBezTo>
                    <a:cubicBezTo>
                      <a:pt x="12716" y="3143"/>
                      <a:pt x="12693" y="3177"/>
                      <a:pt x="12693" y="3211"/>
                    </a:cubicBezTo>
                    <a:cubicBezTo>
                      <a:pt x="12681" y="3211"/>
                      <a:pt x="12681" y="3245"/>
                      <a:pt x="12693" y="3279"/>
                    </a:cubicBezTo>
                    <a:cubicBezTo>
                      <a:pt x="12705" y="3381"/>
                      <a:pt x="12705" y="3449"/>
                      <a:pt x="12693" y="3517"/>
                    </a:cubicBezTo>
                    <a:cubicBezTo>
                      <a:pt x="12693" y="3551"/>
                      <a:pt x="12693" y="3585"/>
                      <a:pt x="12693" y="3619"/>
                    </a:cubicBezTo>
                    <a:cubicBezTo>
                      <a:pt x="12681" y="3721"/>
                      <a:pt x="12658" y="3755"/>
                      <a:pt x="12646" y="3755"/>
                    </a:cubicBezTo>
                    <a:cubicBezTo>
                      <a:pt x="12634" y="3755"/>
                      <a:pt x="12622" y="3721"/>
                      <a:pt x="12599" y="3721"/>
                    </a:cubicBezTo>
                    <a:cubicBezTo>
                      <a:pt x="12599" y="3687"/>
                      <a:pt x="12587" y="3687"/>
                      <a:pt x="12575" y="3687"/>
                    </a:cubicBezTo>
                    <a:cubicBezTo>
                      <a:pt x="12563" y="3653"/>
                      <a:pt x="12563" y="3687"/>
                      <a:pt x="12551" y="3687"/>
                    </a:cubicBezTo>
                    <a:cubicBezTo>
                      <a:pt x="12540" y="3721"/>
                      <a:pt x="12516" y="3755"/>
                      <a:pt x="12481" y="3755"/>
                    </a:cubicBezTo>
                    <a:cubicBezTo>
                      <a:pt x="12457" y="3755"/>
                      <a:pt x="12445" y="3755"/>
                      <a:pt x="12422" y="3721"/>
                    </a:cubicBezTo>
                    <a:cubicBezTo>
                      <a:pt x="12374" y="3687"/>
                      <a:pt x="12339" y="3687"/>
                      <a:pt x="12304" y="3687"/>
                    </a:cubicBezTo>
                    <a:cubicBezTo>
                      <a:pt x="12280" y="3687"/>
                      <a:pt x="12245" y="3687"/>
                      <a:pt x="12221" y="3585"/>
                    </a:cubicBezTo>
                    <a:cubicBezTo>
                      <a:pt x="12221" y="3585"/>
                      <a:pt x="12221" y="3551"/>
                      <a:pt x="12209" y="3551"/>
                    </a:cubicBezTo>
                    <a:cubicBezTo>
                      <a:pt x="12209" y="3653"/>
                      <a:pt x="12150" y="3653"/>
                      <a:pt x="12138" y="3653"/>
                    </a:cubicBezTo>
                    <a:cubicBezTo>
                      <a:pt x="12091" y="3653"/>
                      <a:pt x="11997" y="3619"/>
                      <a:pt x="11985" y="3483"/>
                    </a:cubicBezTo>
                    <a:cubicBezTo>
                      <a:pt x="11973" y="3381"/>
                      <a:pt x="11985" y="3313"/>
                      <a:pt x="12009" y="3279"/>
                    </a:cubicBezTo>
                    <a:cubicBezTo>
                      <a:pt x="11985" y="3279"/>
                      <a:pt x="11961" y="3279"/>
                      <a:pt x="11938" y="3279"/>
                    </a:cubicBezTo>
                    <a:cubicBezTo>
                      <a:pt x="11891" y="3279"/>
                      <a:pt x="11855" y="3245"/>
                      <a:pt x="11808" y="3211"/>
                    </a:cubicBezTo>
                    <a:cubicBezTo>
                      <a:pt x="11773" y="3177"/>
                      <a:pt x="11737" y="3177"/>
                      <a:pt x="11690" y="3177"/>
                    </a:cubicBezTo>
                    <a:cubicBezTo>
                      <a:pt x="11655" y="3177"/>
                      <a:pt x="11655" y="3177"/>
                      <a:pt x="11655" y="3177"/>
                    </a:cubicBezTo>
                    <a:cubicBezTo>
                      <a:pt x="11572" y="3211"/>
                      <a:pt x="11407" y="3245"/>
                      <a:pt x="11372" y="3279"/>
                    </a:cubicBezTo>
                    <a:cubicBezTo>
                      <a:pt x="11372" y="3279"/>
                      <a:pt x="11372" y="3313"/>
                      <a:pt x="11372" y="3313"/>
                    </a:cubicBezTo>
                    <a:cubicBezTo>
                      <a:pt x="11383" y="3347"/>
                      <a:pt x="11383" y="3415"/>
                      <a:pt x="11372" y="3449"/>
                    </a:cubicBezTo>
                    <a:cubicBezTo>
                      <a:pt x="11372" y="3483"/>
                      <a:pt x="11360" y="3483"/>
                      <a:pt x="11348" y="3517"/>
                    </a:cubicBezTo>
                    <a:cubicBezTo>
                      <a:pt x="11336" y="3517"/>
                      <a:pt x="11336" y="3517"/>
                      <a:pt x="11336" y="3517"/>
                    </a:cubicBezTo>
                    <a:cubicBezTo>
                      <a:pt x="11324" y="3517"/>
                      <a:pt x="11313" y="3483"/>
                      <a:pt x="11301" y="3449"/>
                    </a:cubicBezTo>
                    <a:cubicBezTo>
                      <a:pt x="11289" y="3415"/>
                      <a:pt x="11289" y="3313"/>
                      <a:pt x="11289" y="3211"/>
                    </a:cubicBezTo>
                    <a:cubicBezTo>
                      <a:pt x="11301" y="3177"/>
                      <a:pt x="11301" y="3109"/>
                      <a:pt x="11301" y="3075"/>
                    </a:cubicBezTo>
                    <a:cubicBezTo>
                      <a:pt x="11289" y="3041"/>
                      <a:pt x="11289" y="3041"/>
                      <a:pt x="11277" y="3007"/>
                    </a:cubicBezTo>
                    <a:cubicBezTo>
                      <a:pt x="11277" y="3041"/>
                      <a:pt x="11277" y="3075"/>
                      <a:pt x="11265" y="3075"/>
                    </a:cubicBezTo>
                    <a:cubicBezTo>
                      <a:pt x="11242" y="3177"/>
                      <a:pt x="11183" y="3177"/>
                      <a:pt x="11171" y="3177"/>
                    </a:cubicBezTo>
                    <a:cubicBezTo>
                      <a:pt x="11159" y="3177"/>
                      <a:pt x="11124" y="3177"/>
                      <a:pt x="11100" y="3109"/>
                    </a:cubicBezTo>
                    <a:cubicBezTo>
                      <a:pt x="11053" y="3007"/>
                      <a:pt x="11018" y="2939"/>
                      <a:pt x="10959" y="2905"/>
                    </a:cubicBezTo>
                    <a:cubicBezTo>
                      <a:pt x="10947" y="2905"/>
                      <a:pt x="10947" y="2905"/>
                      <a:pt x="10935" y="2905"/>
                    </a:cubicBezTo>
                    <a:cubicBezTo>
                      <a:pt x="10888" y="2905"/>
                      <a:pt x="10841" y="3007"/>
                      <a:pt x="10829" y="3041"/>
                    </a:cubicBezTo>
                    <a:cubicBezTo>
                      <a:pt x="10841" y="3075"/>
                      <a:pt x="10853" y="3075"/>
                      <a:pt x="10864" y="3075"/>
                    </a:cubicBezTo>
                    <a:cubicBezTo>
                      <a:pt x="10888" y="3075"/>
                      <a:pt x="10912" y="3075"/>
                      <a:pt x="10912" y="3143"/>
                    </a:cubicBezTo>
                    <a:cubicBezTo>
                      <a:pt x="10912" y="3177"/>
                      <a:pt x="10912" y="3211"/>
                      <a:pt x="10912" y="3211"/>
                    </a:cubicBezTo>
                    <a:cubicBezTo>
                      <a:pt x="10900" y="3279"/>
                      <a:pt x="10864" y="3279"/>
                      <a:pt x="10805" y="3313"/>
                    </a:cubicBezTo>
                    <a:cubicBezTo>
                      <a:pt x="10794" y="3313"/>
                      <a:pt x="10758" y="3313"/>
                      <a:pt x="10746" y="3313"/>
                    </a:cubicBezTo>
                    <a:cubicBezTo>
                      <a:pt x="10723" y="3483"/>
                      <a:pt x="10534" y="3551"/>
                      <a:pt x="10534" y="3551"/>
                    </a:cubicBezTo>
                    <a:cubicBezTo>
                      <a:pt x="10499" y="3585"/>
                      <a:pt x="10499" y="3585"/>
                      <a:pt x="10499" y="3585"/>
                    </a:cubicBezTo>
                    <a:cubicBezTo>
                      <a:pt x="10393" y="3619"/>
                      <a:pt x="10369" y="3619"/>
                      <a:pt x="10322" y="3755"/>
                    </a:cubicBezTo>
                    <a:cubicBezTo>
                      <a:pt x="10310" y="3789"/>
                      <a:pt x="10298" y="3789"/>
                      <a:pt x="10286" y="3789"/>
                    </a:cubicBezTo>
                    <a:cubicBezTo>
                      <a:pt x="10263" y="3789"/>
                      <a:pt x="10263" y="3789"/>
                      <a:pt x="10263" y="3789"/>
                    </a:cubicBezTo>
                    <a:cubicBezTo>
                      <a:pt x="10263" y="3755"/>
                      <a:pt x="10263" y="3755"/>
                      <a:pt x="10263" y="3755"/>
                    </a:cubicBezTo>
                    <a:cubicBezTo>
                      <a:pt x="10239" y="3653"/>
                      <a:pt x="10310" y="3415"/>
                      <a:pt x="10322" y="3381"/>
                    </a:cubicBezTo>
                    <a:cubicBezTo>
                      <a:pt x="10357" y="3279"/>
                      <a:pt x="10381" y="3279"/>
                      <a:pt x="10404" y="3245"/>
                    </a:cubicBezTo>
                    <a:cubicBezTo>
                      <a:pt x="10428" y="3245"/>
                      <a:pt x="10440" y="3211"/>
                      <a:pt x="10451" y="3211"/>
                    </a:cubicBezTo>
                    <a:cubicBezTo>
                      <a:pt x="10475" y="3075"/>
                      <a:pt x="10510" y="3075"/>
                      <a:pt x="10569" y="3041"/>
                    </a:cubicBezTo>
                    <a:cubicBezTo>
                      <a:pt x="10581" y="3041"/>
                      <a:pt x="10593" y="3041"/>
                      <a:pt x="10605" y="3041"/>
                    </a:cubicBezTo>
                    <a:cubicBezTo>
                      <a:pt x="10640" y="3007"/>
                      <a:pt x="10652" y="2973"/>
                      <a:pt x="10676" y="2939"/>
                    </a:cubicBezTo>
                    <a:cubicBezTo>
                      <a:pt x="10676" y="2905"/>
                      <a:pt x="10687" y="2871"/>
                      <a:pt x="10711" y="2837"/>
                    </a:cubicBezTo>
                    <a:cubicBezTo>
                      <a:pt x="10723" y="2837"/>
                      <a:pt x="10723" y="2837"/>
                      <a:pt x="10723" y="2837"/>
                    </a:cubicBezTo>
                    <a:cubicBezTo>
                      <a:pt x="10746" y="2803"/>
                      <a:pt x="10829" y="2701"/>
                      <a:pt x="10829" y="2633"/>
                    </a:cubicBezTo>
                    <a:cubicBezTo>
                      <a:pt x="10853" y="2497"/>
                      <a:pt x="11041" y="2327"/>
                      <a:pt x="11077" y="2327"/>
                    </a:cubicBezTo>
                    <a:cubicBezTo>
                      <a:pt x="11089" y="2327"/>
                      <a:pt x="11100" y="2259"/>
                      <a:pt x="11100" y="2225"/>
                    </a:cubicBezTo>
                    <a:cubicBezTo>
                      <a:pt x="11112" y="2191"/>
                      <a:pt x="11124" y="2122"/>
                      <a:pt x="11148" y="2122"/>
                    </a:cubicBezTo>
                    <a:cubicBezTo>
                      <a:pt x="11159" y="2122"/>
                      <a:pt x="11195" y="2088"/>
                      <a:pt x="11301" y="1952"/>
                    </a:cubicBezTo>
                    <a:cubicBezTo>
                      <a:pt x="11324" y="1918"/>
                      <a:pt x="11336" y="1816"/>
                      <a:pt x="11348" y="1782"/>
                    </a:cubicBezTo>
                    <a:cubicBezTo>
                      <a:pt x="11336" y="1782"/>
                      <a:pt x="11336" y="1782"/>
                      <a:pt x="11336" y="1782"/>
                    </a:cubicBezTo>
                    <a:cubicBezTo>
                      <a:pt x="11313" y="1748"/>
                      <a:pt x="11289" y="1714"/>
                      <a:pt x="11289" y="1646"/>
                    </a:cubicBezTo>
                    <a:cubicBezTo>
                      <a:pt x="11289" y="1612"/>
                      <a:pt x="11289" y="1612"/>
                      <a:pt x="11289" y="1578"/>
                    </a:cubicBezTo>
                    <a:cubicBezTo>
                      <a:pt x="11301" y="1544"/>
                      <a:pt x="11313" y="1544"/>
                      <a:pt x="11324" y="1544"/>
                    </a:cubicBezTo>
                    <a:cubicBezTo>
                      <a:pt x="11336" y="1544"/>
                      <a:pt x="11348" y="1544"/>
                      <a:pt x="11372" y="1510"/>
                    </a:cubicBezTo>
                    <a:cubicBezTo>
                      <a:pt x="11372" y="1510"/>
                      <a:pt x="11372" y="1510"/>
                      <a:pt x="11360" y="1476"/>
                    </a:cubicBezTo>
                    <a:cubicBezTo>
                      <a:pt x="11360" y="1476"/>
                      <a:pt x="11360" y="1476"/>
                      <a:pt x="11348" y="1476"/>
                    </a:cubicBezTo>
                    <a:cubicBezTo>
                      <a:pt x="11348" y="1476"/>
                      <a:pt x="11336" y="1476"/>
                      <a:pt x="11336" y="1476"/>
                    </a:cubicBezTo>
                    <a:cubicBezTo>
                      <a:pt x="11324" y="1476"/>
                      <a:pt x="11324" y="1476"/>
                      <a:pt x="11324" y="1476"/>
                    </a:cubicBezTo>
                    <a:cubicBezTo>
                      <a:pt x="11313" y="1442"/>
                      <a:pt x="11313" y="1442"/>
                      <a:pt x="11313" y="1442"/>
                    </a:cubicBezTo>
                    <a:cubicBezTo>
                      <a:pt x="11301" y="1408"/>
                      <a:pt x="11313" y="1374"/>
                      <a:pt x="11313" y="1340"/>
                    </a:cubicBezTo>
                    <a:cubicBezTo>
                      <a:pt x="11313" y="1306"/>
                      <a:pt x="11324" y="1272"/>
                      <a:pt x="11313" y="1272"/>
                    </a:cubicBezTo>
                    <a:cubicBezTo>
                      <a:pt x="11313" y="1238"/>
                      <a:pt x="11289" y="1238"/>
                      <a:pt x="11277" y="1272"/>
                    </a:cubicBezTo>
                    <a:cubicBezTo>
                      <a:pt x="11277" y="1272"/>
                      <a:pt x="11265" y="1272"/>
                      <a:pt x="11254" y="1272"/>
                    </a:cubicBezTo>
                    <a:cubicBezTo>
                      <a:pt x="11242" y="1272"/>
                      <a:pt x="11230" y="1272"/>
                      <a:pt x="11230" y="1238"/>
                    </a:cubicBezTo>
                    <a:cubicBezTo>
                      <a:pt x="11218" y="1238"/>
                      <a:pt x="11218" y="1204"/>
                      <a:pt x="11218" y="1170"/>
                    </a:cubicBezTo>
                    <a:cubicBezTo>
                      <a:pt x="11218" y="1034"/>
                      <a:pt x="11218" y="932"/>
                      <a:pt x="11195" y="898"/>
                    </a:cubicBezTo>
                    <a:cubicBezTo>
                      <a:pt x="11206" y="898"/>
                      <a:pt x="11195" y="932"/>
                      <a:pt x="11183" y="932"/>
                    </a:cubicBezTo>
                    <a:cubicBezTo>
                      <a:pt x="11171" y="932"/>
                      <a:pt x="11159" y="966"/>
                      <a:pt x="11136" y="966"/>
                    </a:cubicBezTo>
                    <a:cubicBezTo>
                      <a:pt x="11112" y="966"/>
                      <a:pt x="11100" y="966"/>
                      <a:pt x="11089" y="932"/>
                    </a:cubicBezTo>
                    <a:cubicBezTo>
                      <a:pt x="11053" y="864"/>
                      <a:pt x="10971" y="796"/>
                      <a:pt x="10923" y="796"/>
                    </a:cubicBezTo>
                    <a:cubicBezTo>
                      <a:pt x="10923" y="796"/>
                      <a:pt x="10923" y="796"/>
                      <a:pt x="10923" y="796"/>
                    </a:cubicBezTo>
                    <a:cubicBezTo>
                      <a:pt x="10912" y="830"/>
                      <a:pt x="10900" y="830"/>
                      <a:pt x="10864" y="796"/>
                    </a:cubicBezTo>
                    <a:cubicBezTo>
                      <a:pt x="10864" y="796"/>
                      <a:pt x="10841" y="762"/>
                      <a:pt x="10841" y="762"/>
                    </a:cubicBezTo>
                    <a:cubicBezTo>
                      <a:pt x="10829" y="796"/>
                      <a:pt x="10817" y="830"/>
                      <a:pt x="10746" y="830"/>
                    </a:cubicBezTo>
                    <a:cubicBezTo>
                      <a:pt x="10723" y="830"/>
                      <a:pt x="10676" y="796"/>
                      <a:pt x="10652" y="796"/>
                    </a:cubicBezTo>
                    <a:cubicBezTo>
                      <a:pt x="10628" y="762"/>
                      <a:pt x="10605" y="830"/>
                      <a:pt x="10605" y="864"/>
                    </a:cubicBezTo>
                    <a:cubicBezTo>
                      <a:pt x="10593" y="1000"/>
                      <a:pt x="10522" y="1000"/>
                      <a:pt x="10499" y="1000"/>
                    </a:cubicBezTo>
                    <a:cubicBezTo>
                      <a:pt x="10463" y="1000"/>
                      <a:pt x="10416" y="1000"/>
                      <a:pt x="10404" y="966"/>
                    </a:cubicBezTo>
                    <a:cubicBezTo>
                      <a:pt x="10393" y="966"/>
                      <a:pt x="10393" y="966"/>
                      <a:pt x="10393" y="966"/>
                    </a:cubicBezTo>
                    <a:cubicBezTo>
                      <a:pt x="10381" y="932"/>
                      <a:pt x="10381" y="932"/>
                      <a:pt x="10381" y="932"/>
                    </a:cubicBezTo>
                    <a:cubicBezTo>
                      <a:pt x="10381" y="864"/>
                      <a:pt x="10393" y="796"/>
                      <a:pt x="10440" y="660"/>
                    </a:cubicBezTo>
                    <a:cubicBezTo>
                      <a:pt x="10451" y="660"/>
                      <a:pt x="10451" y="626"/>
                      <a:pt x="10463" y="592"/>
                    </a:cubicBezTo>
                    <a:cubicBezTo>
                      <a:pt x="10451" y="592"/>
                      <a:pt x="10428" y="592"/>
                      <a:pt x="10404" y="592"/>
                    </a:cubicBezTo>
                    <a:cubicBezTo>
                      <a:pt x="10393" y="592"/>
                      <a:pt x="10381" y="592"/>
                      <a:pt x="10357" y="592"/>
                    </a:cubicBezTo>
                    <a:cubicBezTo>
                      <a:pt x="10298" y="592"/>
                      <a:pt x="10275" y="592"/>
                      <a:pt x="10263" y="558"/>
                    </a:cubicBezTo>
                    <a:cubicBezTo>
                      <a:pt x="10263" y="524"/>
                      <a:pt x="10204" y="524"/>
                      <a:pt x="10145" y="524"/>
                    </a:cubicBezTo>
                    <a:cubicBezTo>
                      <a:pt x="10145" y="524"/>
                      <a:pt x="10133" y="524"/>
                      <a:pt x="10133" y="524"/>
                    </a:cubicBezTo>
                    <a:cubicBezTo>
                      <a:pt x="10121" y="524"/>
                      <a:pt x="10121" y="524"/>
                      <a:pt x="10121" y="524"/>
                    </a:cubicBezTo>
                    <a:cubicBezTo>
                      <a:pt x="10098" y="524"/>
                      <a:pt x="10086" y="456"/>
                      <a:pt x="10086" y="456"/>
                    </a:cubicBezTo>
                    <a:cubicBezTo>
                      <a:pt x="10086" y="422"/>
                      <a:pt x="10086" y="354"/>
                      <a:pt x="10168" y="320"/>
                    </a:cubicBezTo>
                    <a:cubicBezTo>
                      <a:pt x="10180" y="320"/>
                      <a:pt x="10204" y="286"/>
                      <a:pt x="10216" y="286"/>
                    </a:cubicBezTo>
                    <a:cubicBezTo>
                      <a:pt x="10239" y="252"/>
                      <a:pt x="10263" y="218"/>
                      <a:pt x="10286" y="184"/>
                    </a:cubicBezTo>
                    <a:cubicBezTo>
                      <a:pt x="10298" y="184"/>
                      <a:pt x="10298" y="184"/>
                      <a:pt x="10298" y="184"/>
                    </a:cubicBezTo>
                    <a:cubicBezTo>
                      <a:pt x="10298" y="184"/>
                      <a:pt x="10286" y="150"/>
                      <a:pt x="10286" y="150"/>
                    </a:cubicBezTo>
                    <a:cubicBezTo>
                      <a:pt x="10286" y="116"/>
                      <a:pt x="10263" y="116"/>
                      <a:pt x="10251" y="116"/>
                    </a:cubicBezTo>
                    <a:cubicBezTo>
                      <a:pt x="10227" y="116"/>
                      <a:pt x="10216" y="116"/>
                      <a:pt x="10192" y="82"/>
                    </a:cubicBezTo>
                    <a:cubicBezTo>
                      <a:pt x="10168" y="82"/>
                      <a:pt x="10168" y="82"/>
                      <a:pt x="10168" y="82"/>
                    </a:cubicBezTo>
                    <a:cubicBezTo>
                      <a:pt x="10121" y="48"/>
                      <a:pt x="10086" y="14"/>
                      <a:pt x="10050" y="14"/>
                    </a:cubicBezTo>
                    <a:cubicBezTo>
                      <a:pt x="10039" y="-20"/>
                      <a:pt x="10015" y="14"/>
                      <a:pt x="9980" y="48"/>
                    </a:cubicBezTo>
                    <a:cubicBezTo>
                      <a:pt x="9956" y="48"/>
                      <a:pt x="9932" y="82"/>
                      <a:pt x="9885" y="116"/>
                    </a:cubicBezTo>
                    <a:cubicBezTo>
                      <a:pt x="9838" y="150"/>
                      <a:pt x="9814" y="218"/>
                      <a:pt x="9803" y="286"/>
                    </a:cubicBezTo>
                    <a:cubicBezTo>
                      <a:pt x="9779" y="320"/>
                      <a:pt x="9767" y="388"/>
                      <a:pt x="9744" y="422"/>
                    </a:cubicBezTo>
                    <a:cubicBezTo>
                      <a:pt x="9720" y="456"/>
                      <a:pt x="9673" y="558"/>
                      <a:pt x="9661" y="626"/>
                    </a:cubicBezTo>
                    <a:cubicBezTo>
                      <a:pt x="9696" y="660"/>
                      <a:pt x="9696" y="762"/>
                      <a:pt x="9696" y="796"/>
                    </a:cubicBezTo>
                    <a:cubicBezTo>
                      <a:pt x="9696" y="796"/>
                      <a:pt x="9696" y="830"/>
                      <a:pt x="9696" y="830"/>
                    </a:cubicBezTo>
                    <a:cubicBezTo>
                      <a:pt x="9696" y="864"/>
                      <a:pt x="9696" y="898"/>
                      <a:pt x="9685" y="932"/>
                    </a:cubicBezTo>
                    <a:cubicBezTo>
                      <a:pt x="9673" y="1000"/>
                      <a:pt x="9638" y="1000"/>
                      <a:pt x="9590" y="1000"/>
                    </a:cubicBezTo>
                    <a:cubicBezTo>
                      <a:pt x="9579" y="1000"/>
                      <a:pt x="9555" y="966"/>
                      <a:pt x="9531" y="966"/>
                    </a:cubicBezTo>
                    <a:cubicBezTo>
                      <a:pt x="9472" y="966"/>
                      <a:pt x="9437" y="1000"/>
                      <a:pt x="9425" y="1000"/>
                    </a:cubicBezTo>
                    <a:cubicBezTo>
                      <a:pt x="9425" y="1034"/>
                      <a:pt x="9449" y="1068"/>
                      <a:pt x="9461" y="1068"/>
                    </a:cubicBezTo>
                    <a:cubicBezTo>
                      <a:pt x="9484" y="1102"/>
                      <a:pt x="9508" y="1136"/>
                      <a:pt x="9496" y="1204"/>
                    </a:cubicBezTo>
                    <a:cubicBezTo>
                      <a:pt x="9496" y="1238"/>
                      <a:pt x="9496" y="1272"/>
                      <a:pt x="9461" y="1272"/>
                    </a:cubicBezTo>
                    <a:cubicBezTo>
                      <a:pt x="9437" y="1272"/>
                      <a:pt x="9390" y="1238"/>
                      <a:pt x="9366" y="1204"/>
                    </a:cubicBezTo>
                    <a:cubicBezTo>
                      <a:pt x="9366" y="1204"/>
                      <a:pt x="9354" y="1170"/>
                      <a:pt x="9343" y="1170"/>
                    </a:cubicBezTo>
                    <a:cubicBezTo>
                      <a:pt x="9307" y="1170"/>
                      <a:pt x="9284" y="1204"/>
                      <a:pt x="9284" y="1238"/>
                    </a:cubicBezTo>
                    <a:cubicBezTo>
                      <a:pt x="9272" y="1306"/>
                      <a:pt x="9248" y="1340"/>
                      <a:pt x="9213" y="1340"/>
                    </a:cubicBezTo>
                    <a:cubicBezTo>
                      <a:pt x="9201" y="1340"/>
                      <a:pt x="9177" y="1340"/>
                      <a:pt x="9166" y="1340"/>
                    </a:cubicBezTo>
                    <a:cubicBezTo>
                      <a:pt x="9166" y="1340"/>
                      <a:pt x="9154" y="1340"/>
                      <a:pt x="9142" y="1340"/>
                    </a:cubicBezTo>
                    <a:cubicBezTo>
                      <a:pt x="9130" y="1340"/>
                      <a:pt x="9107" y="1374"/>
                      <a:pt x="9083" y="1340"/>
                    </a:cubicBezTo>
                    <a:cubicBezTo>
                      <a:pt x="9071" y="1340"/>
                      <a:pt x="9059" y="1306"/>
                      <a:pt x="9059" y="1272"/>
                    </a:cubicBezTo>
                    <a:cubicBezTo>
                      <a:pt x="9059" y="1238"/>
                      <a:pt x="9071" y="1170"/>
                      <a:pt x="9083" y="1136"/>
                    </a:cubicBezTo>
                    <a:cubicBezTo>
                      <a:pt x="9095" y="1136"/>
                      <a:pt x="9095" y="1136"/>
                      <a:pt x="9095" y="1102"/>
                    </a:cubicBezTo>
                    <a:cubicBezTo>
                      <a:pt x="9095" y="1102"/>
                      <a:pt x="9095" y="1102"/>
                      <a:pt x="9095" y="1102"/>
                    </a:cubicBezTo>
                    <a:cubicBezTo>
                      <a:pt x="9059" y="1102"/>
                      <a:pt x="9024" y="1170"/>
                      <a:pt x="9024" y="1170"/>
                    </a:cubicBezTo>
                    <a:cubicBezTo>
                      <a:pt x="9024" y="1238"/>
                      <a:pt x="9000" y="1272"/>
                      <a:pt x="8989" y="1272"/>
                    </a:cubicBezTo>
                    <a:cubicBezTo>
                      <a:pt x="8977" y="1272"/>
                      <a:pt x="8953" y="1238"/>
                      <a:pt x="8941" y="1204"/>
                    </a:cubicBezTo>
                    <a:cubicBezTo>
                      <a:pt x="8941" y="1204"/>
                      <a:pt x="8930" y="1204"/>
                      <a:pt x="8918" y="1170"/>
                    </a:cubicBezTo>
                    <a:cubicBezTo>
                      <a:pt x="8918" y="1204"/>
                      <a:pt x="8918" y="1204"/>
                      <a:pt x="8918" y="1204"/>
                    </a:cubicBezTo>
                    <a:cubicBezTo>
                      <a:pt x="8894" y="1238"/>
                      <a:pt x="8871" y="1272"/>
                      <a:pt x="8835" y="1306"/>
                    </a:cubicBezTo>
                    <a:cubicBezTo>
                      <a:pt x="8812" y="1340"/>
                      <a:pt x="8788" y="1340"/>
                      <a:pt x="8753" y="1306"/>
                    </a:cubicBezTo>
                    <a:cubicBezTo>
                      <a:pt x="8753" y="1306"/>
                      <a:pt x="8741" y="1306"/>
                      <a:pt x="8741" y="1306"/>
                    </a:cubicBezTo>
                    <a:cubicBezTo>
                      <a:pt x="8741" y="1306"/>
                      <a:pt x="8753" y="1340"/>
                      <a:pt x="8753" y="1340"/>
                    </a:cubicBezTo>
                    <a:cubicBezTo>
                      <a:pt x="8776" y="1340"/>
                      <a:pt x="8800" y="1374"/>
                      <a:pt x="8800" y="1442"/>
                    </a:cubicBezTo>
                    <a:cubicBezTo>
                      <a:pt x="8800" y="1442"/>
                      <a:pt x="8800" y="1442"/>
                      <a:pt x="8800" y="1442"/>
                    </a:cubicBezTo>
                    <a:cubicBezTo>
                      <a:pt x="8800" y="1476"/>
                      <a:pt x="8800" y="1476"/>
                      <a:pt x="8800" y="1476"/>
                    </a:cubicBezTo>
                    <a:cubicBezTo>
                      <a:pt x="8788" y="1510"/>
                      <a:pt x="8776" y="1510"/>
                      <a:pt x="8694" y="1544"/>
                    </a:cubicBezTo>
                    <a:cubicBezTo>
                      <a:pt x="8658" y="1544"/>
                      <a:pt x="8599" y="1578"/>
                      <a:pt x="8576" y="1578"/>
                    </a:cubicBezTo>
                    <a:cubicBezTo>
                      <a:pt x="8564" y="1646"/>
                      <a:pt x="8505" y="1680"/>
                      <a:pt x="8411" y="1680"/>
                    </a:cubicBezTo>
                    <a:cubicBezTo>
                      <a:pt x="8387" y="1680"/>
                      <a:pt x="8387" y="1680"/>
                      <a:pt x="8387" y="1680"/>
                    </a:cubicBezTo>
                    <a:cubicBezTo>
                      <a:pt x="8352" y="1680"/>
                      <a:pt x="8352" y="1680"/>
                      <a:pt x="8340" y="1714"/>
                    </a:cubicBezTo>
                    <a:cubicBezTo>
                      <a:pt x="8328" y="1782"/>
                      <a:pt x="8316" y="1816"/>
                      <a:pt x="8269" y="1850"/>
                    </a:cubicBezTo>
                    <a:cubicBezTo>
                      <a:pt x="8245" y="1850"/>
                      <a:pt x="8245" y="1850"/>
                      <a:pt x="8245" y="1850"/>
                    </a:cubicBezTo>
                    <a:cubicBezTo>
                      <a:pt x="8198" y="1884"/>
                      <a:pt x="8175" y="1884"/>
                      <a:pt x="8163" y="1952"/>
                    </a:cubicBezTo>
                    <a:cubicBezTo>
                      <a:pt x="8139" y="2020"/>
                      <a:pt x="8116" y="2088"/>
                      <a:pt x="8080" y="2088"/>
                    </a:cubicBezTo>
                    <a:cubicBezTo>
                      <a:pt x="8057" y="2088"/>
                      <a:pt x="8033" y="2054"/>
                      <a:pt x="8021" y="2020"/>
                    </a:cubicBezTo>
                    <a:cubicBezTo>
                      <a:pt x="8021" y="2020"/>
                      <a:pt x="8021" y="2020"/>
                      <a:pt x="8021" y="2054"/>
                    </a:cubicBezTo>
                    <a:cubicBezTo>
                      <a:pt x="8021" y="2122"/>
                      <a:pt x="7998" y="2191"/>
                      <a:pt x="7962" y="2157"/>
                    </a:cubicBezTo>
                    <a:cubicBezTo>
                      <a:pt x="7974" y="2191"/>
                      <a:pt x="7974" y="2191"/>
                      <a:pt x="7974" y="2225"/>
                    </a:cubicBezTo>
                    <a:cubicBezTo>
                      <a:pt x="7986" y="2259"/>
                      <a:pt x="7986" y="2327"/>
                      <a:pt x="7974" y="2395"/>
                    </a:cubicBezTo>
                    <a:cubicBezTo>
                      <a:pt x="7974" y="2395"/>
                      <a:pt x="7962" y="2395"/>
                      <a:pt x="7962" y="2395"/>
                    </a:cubicBezTo>
                    <a:cubicBezTo>
                      <a:pt x="7974" y="2429"/>
                      <a:pt x="7986" y="2497"/>
                      <a:pt x="7998" y="2565"/>
                    </a:cubicBezTo>
                    <a:cubicBezTo>
                      <a:pt x="7998" y="2599"/>
                      <a:pt x="7998" y="2599"/>
                      <a:pt x="7986" y="2633"/>
                    </a:cubicBezTo>
                    <a:cubicBezTo>
                      <a:pt x="7986" y="2633"/>
                      <a:pt x="7974" y="2667"/>
                      <a:pt x="7962" y="2667"/>
                    </a:cubicBezTo>
                    <a:cubicBezTo>
                      <a:pt x="7962" y="2667"/>
                      <a:pt x="7962" y="2667"/>
                      <a:pt x="7962" y="2667"/>
                    </a:cubicBezTo>
                    <a:cubicBezTo>
                      <a:pt x="7962" y="2667"/>
                      <a:pt x="7962" y="2701"/>
                      <a:pt x="7974" y="2701"/>
                    </a:cubicBezTo>
                    <a:cubicBezTo>
                      <a:pt x="7974" y="2735"/>
                      <a:pt x="7974" y="2735"/>
                      <a:pt x="7986" y="2769"/>
                    </a:cubicBezTo>
                    <a:cubicBezTo>
                      <a:pt x="7986" y="2769"/>
                      <a:pt x="7986" y="2803"/>
                      <a:pt x="7986" y="2803"/>
                    </a:cubicBezTo>
                    <a:cubicBezTo>
                      <a:pt x="8010" y="2871"/>
                      <a:pt x="7998" y="2939"/>
                      <a:pt x="7986" y="2973"/>
                    </a:cubicBezTo>
                    <a:cubicBezTo>
                      <a:pt x="7986" y="2973"/>
                      <a:pt x="7986" y="3007"/>
                      <a:pt x="7986" y="3007"/>
                    </a:cubicBezTo>
                    <a:cubicBezTo>
                      <a:pt x="7986" y="3041"/>
                      <a:pt x="7974" y="3075"/>
                      <a:pt x="7974" y="3109"/>
                    </a:cubicBezTo>
                    <a:cubicBezTo>
                      <a:pt x="7951" y="3143"/>
                      <a:pt x="7927" y="3143"/>
                      <a:pt x="7903" y="3109"/>
                    </a:cubicBezTo>
                    <a:cubicBezTo>
                      <a:pt x="7903" y="3109"/>
                      <a:pt x="7903" y="3075"/>
                      <a:pt x="7892" y="3075"/>
                    </a:cubicBezTo>
                    <a:cubicBezTo>
                      <a:pt x="7892" y="3041"/>
                      <a:pt x="7880" y="3041"/>
                      <a:pt x="7856" y="3041"/>
                    </a:cubicBezTo>
                    <a:cubicBezTo>
                      <a:pt x="7833" y="3041"/>
                      <a:pt x="7809" y="3075"/>
                      <a:pt x="7809" y="3075"/>
                    </a:cubicBezTo>
                    <a:cubicBezTo>
                      <a:pt x="7797" y="3143"/>
                      <a:pt x="7774" y="3177"/>
                      <a:pt x="7750" y="3177"/>
                    </a:cubicBezTo>
                    <a:cubicBezTo>
                      <a:pt x="7738" y="3177"/>
                      <a:pt x="7726" y="3177"/>
                      <a:pt x="7715" y="3143"/>
                    </a:cubicBezTo>
                    <a:cubicBezTo>
                      <a:pt x="7715" y="3143"/>
                      <a:pt x="7715" y="3109"/>
                      <a:pt x="7703" y="3109"/>
                    </a:cubicBezTo>
                    <a:cubicBezTo>
                      <a:pt x="7679" y="3109"/>
                      <a:pt x="7667" y="3143"/>
                      <a:pt x="7644" y="3143"/>
                    </a:cubicBezTo>
                    <a:cubicBezTo>
                      <a:pt x="7608" y="3143"/>
                      <a:pt x="7573" y="3177"/>
                      <a:pt x="7538" y="3177"/>
                    </a:cubicBezTo>
                    <a:cubicBezTo>
                      <a:pt x="7443" y="3177"/>
                      <a:pt x="7243" y="3211"/>
                      <a:pt x="7196" y="3245"/>
                    </a:cubicBezTo>
                    <a:cubicBezTo>
                      <a:pt x="7172" y="3279"/>
                      <a:pt x="7160" y="3347"/>
                      <a:pt x="7148" y="3415"/>
                    </a:cubicBezTo>
                    <a:cubicBezTo>
                      <a:pt x="7148" y="3449"/>
                      <a:pt x="7148" y="3483"/>
                      <a:pt x="7160" y="3517"/>
                    </a:cubicBezTo>
                    <a:cubicBezTo>
                      <a:pt x="7207" y="3653"/>
                      <a:pt x="7184" y="3755"/>
                      <a:pt x="7172" y="3789"/>
                    </a:cubicBezTo>
                    <a:cubicBezTo>
                      <a:pt x="7172" y="3823"/>
                      <a:pt x="7172" y="3823"/>
                      <a:pt x="7172" y="3857"/>
                    </a:cubicBezTo>
                    <a:cubicBezTo>
                      <a:pt x="7184" y="3891"/>
                      <a:pt x="7278" y="4027"/>
                      <a:pt x="7325" y="4061"/>
                    </a:cubicBezTo>
                    <a:cubicBezTo>
                      <a:pt x="7373" y="4061"/>
                      <a:pt x="7420" y="4163"/>
                      <a:pt x="7432" y="4265"/>
                    </a:cubicBezTo>
                    <a:cubicBezTo>
                      <a:pt x="7443" y="4368"/>
                      <a:pt x="7443" y="4470"/>
                      <a:pt x="7420" y="4538"/>
                    </a:cubicBezTo>
                    <a:cubicBezTo>
                      <a:pt x="7420" y="4572"/>
                      <a:pt x="7396" y="4606"/>
                      <a:pt x="7361" y="4606"/>
                    </a:cubicBezTo>
                    <a:cubicBezTo>
                      <a:pt x="7302" y="4606"/>
                      <a:pt x="7219" y="4470"/>
                      <a:pt x="7160" y="4334"/>
                    </a:cubicBezTo>
                    <a:cubicBezTo>
                      <a:pt x="7101" y="4197"/>
                      <a:pt x="6936" y="4129"/>
                      <a:pt x="6877" y="4129"/>
                    </a:cubicBezTo>
                    <a:cubicBezTo>
                      <a:pt x="6830" y="4129"/>
                      <a:pt x="6818" y="4061"/>
                      <a:pt x="6818" y="4027"/>
                    </a:cubicBezTo>
                    <a:cubicBezTo>
                      <a:pt x="6806" y="3993"/>
                      <a:pt x="6806" y="3993"/>
                      <a:pt x="6783" y="3993"/>
                    </a:cubicBezTo>
                    <a:cubicBezTo>
                      <a:pt x="6759" y="3993"/>
                      <a:pt x="6735" y="4027"/>
                      <a:pt x="6712" y="4061"/>
                    </a:cubicBezTo>
                    <a:cubicBezTo>
                      <a:pt x="6724" y="4061"/>
                      <a:pt x="6724" y="4061"/>
                      <a:pt x="6724" y="4061"/>
                    </a:cubicBezTo>
                    <a:cubicBezTo>
                      <a:pt x="6747" y="4061"/>
                      <a:pt x="6771" y="4061"/>
                      <a:pt x="6783" y="4095"/>
                    </a:cubicBezTo>
                    <a:cubicBezTo>
                      <a:pt x="6783" y="4129"/>
                      <a:pt x="6783" y="4163"/>
                      <a:pt x="6771" y="4197"/>
                    </a:cubicBezTo>
                    <a:cubicBezTo>
                      <a:pt x="6794" y="4197"/>
                      <a:pt x="6806" y="4197"/>
                      <a:pt x="6830" y="4231"/>
                    </a:cubicBezTo>
                    <a:cubicBezTo>
                      <a:pt x="6865" y="4265"/>
                      <a:pt x="6865" y="4334"/>
                      <a:pt x="6865" y="4368"/>
                    </a:cubicBezTo>
                    <a:cubicBezTo>
                      <a:pt x="6853" y="4436"/>
                      <a:pt x="6818" y="4470"/>
                      <a:pt x="6783" y="4470"/>
                    </a:cubicBezTo>
                    <a:cubicBezTo>
                      <a:pt x="6747" y="4470"/>
                      <a:pt x="6724" y="4436"/>
                      <a:pt x="6700" y="4402"/>
                    </a:cubicBezTo>
                    <a:cubicBezTo>
                      <a:pt x="6688" y="4368"/>
                      <a:pt x="6665" y="4368"/>
                      <a:pt x="6653" y="4368"/>
                    </a:cubicBezTo>
                    <a:cubicBezTo>
                      <a:pt x="6618" y="4368"/>
                      <a:pt x="6594" y="4436"/>
                      <a:pt x="6582" y="4470"/>
                    </a:cubicBezTo>
                    <a:cubicBezTo>
                      <a:pt x="6582" y="4504"/>
                      <a:pt x="6653" y="4742"/>
                      <a:pt x="6747" y="4776"/>
                    </a:cubicBezTo>
                    <a:cubicBezTo>
                      <a:pt x="6818" y="4810"/>
                      <a:pt x="6842" y="4844"/>
                      <a:pt x="6853" y="4912"/>
                    </a:cubicBezTo>
                    <a:cubicBezTo>
                      <a:pt x="6853" y="4946"/>
                      <a:pt x="6865" y="4946"/>
                      <a:pt x="6877" y="4980"/>
                    </a:cubicBezTo>
                    <a:cubicBezTo>
                      <a:pt x="6912" y="5014"/>
                      <a:pt x="6912" y="5048"/>
                      <a:pt x="6912" y="5082"/>
                    </a:cubicBezTo>
                    <a:cubicBezTo>
                      <a:pt x="6912" y="5184"/>
                      <a:pt x="6877" y="5218"/>
                      <a:pt x="6842" y="5218"/>
                    </a:cubicBezTo>
                    <a:cubicBezTo>
                      <a:pt x="6842" y="5218"/>
                      <a:pt x="6842" y="5218"/>
                      <a:pt x="6842" y="5218"/>
                    </a:cubicBezTo>
                    <a:cubicBezTo>
                      <a:pt x="6818" y="5218"/>
                      <a:pt x="6771" y="5150"/>
                      <a:pt x="6735" y="5082"/>
                    </a:cubicBezTo>
                    <a:cubicBezTo>
                      <a:pt x="6712" y="5048"/>
                      <a:pt x="6700" y="5014"/>
                      <a:pt x="6677" y="4980"/>
                    </a:cubicBezTo>
                    <a:cubicBezTo>
                      <a:pt x="6665" y="4946"/>
                      <a:pt x="6653" y="4946"/>
                      <a:pt x="6629" y="4946"/>
                    </a:cubicBezTo>
                    <a:cubicBezTo>
                      <a:pt x="6606" y="4946"/>
                      <a:pt x="6594" y="4946"/>
                      <a:pt x="6570" y="4946"/>
                    </a:cubicBezTo>
                    <a:cubicBezTo>
                      <a:pt x="6559" y="4946"/>
                      <a:pt x="6535" y="4980"/>
                      <a:pt x="6523" y="4980"/>
                    </a:cubicBezTo>
                    <a:cubicBezTo>
                      <a:pt x="6500" y="4980"/>
                      <a:pt x="6464" y="4946"/>
                      <a:pt x="6452" y="4912"/>
                    </a:cubicBezTo>
                    <a:cubicBezTo>
                      <a:pt x="6417" y="4844"/>
                      <a:pt x="6429" y="4742"/>
                      <a:pt x="6441" y="4708"/>
                    </a:cubicBezTo>
                    <a:cubicBezTo>
                      <a:pt x="6441" y="4674"/>
                      <a:pt x="6441" y="4674"/>
                      <a:pt x="6441" y="4674"/>
                    </a:cubicBezTo>
                    <a:cubicBezTo>
                      <a:pt x="6393" y="4538"/>
                      <a:pt x="6452" y="4300"/>
                      <a:pt x="6464" y="4197"/>
                    </a:cubicBezTo>
                    <a:cubicBezTo>
                      <a:pt x="6476" y="4129"/>
                      <a:pt x="6476" y="4061"/>
                      <a:pt x="6476" y="3959"/>
                    </a:cubicBezTo>
                    <a:cubicBezTo>
                      <a:pt x="6464" y="3891"/>
                      <a:pt x="6441" y="3823"/>
                      <a:pt x="6429" y="3823"/>
                    </a:cubicBezTo>
                    <a:cubicBezTo>
                      <a:pt x="6417" y="3823"/>
                      <a:pt x="6417" y="3823"/>
                      <a:pt x="6417" y="3823"/>
                    </a:cubicBezTo>
                    <a:cubicBezTo>
                      <a:pt x="6417" y="3823"/>
                      <a:pt x="6417" y="3857"/>
                      <a:pt x="6417" y="3857"/>
                    </a:cubicBezTo>
                    <a:cubicBezTo>
                      <a:pt x="6441" y="3959"/>
                      <a:pt x="6429" y="4197"/>
                      <a:pt x="6382" y="4334"/>
                    </a:cubicBezTo>
                    <a:cubicBezTo>
                      <a:pt x="6358" y="4436"/>
                      <a:pt x="6311" y="4470"/>
                      <a:pt x="6275" y="4504"/>
                    </a:cubicBezTo>
                    <a:cubicBezTo>
                      <a:pt x="6252" y="4538"/>
                      <a:pt x="6240" y="4538"/>
                      <a:pt x="6228" y="4572"/>
                    </a:cubicBezTo>
                    <a:cubicBezTo>
                      <a:pt x="6228" y="4640"/>
                      <a:pt x="6205" y="4674"/>
                      <a:pt x="6181" y="4708"/>
                    </a:cubicBezTo>
                    <a:cubicBezTo>
                      <a:pt x="6181" y="4742"/>
                      <a:pt x="6181" y="4742"/>
                      <a:pt x="6169" y="4742"/>
                    </a:cubicBezTo>
                    <a:cubicBezTo>
                      <a:pt x="6205" y="4844"/>
                      <a:pt x="6311" y="5184"/>
                      <a:pt x="6323" y="5286"/>
                    </a:cubicBezTo>
                    <a:cubicBezTo>
                      <a:pt x="6334" y="5354"/>
                      <a:pt x="6311" y="5456"/>
                      <a:pt x="6287" y="5592"/>
                    </a:cubicBezTo>
                    <a:cubicBezTo>
                      <a:pt x="6264" y="5728"/>
                      <a:pt x="6240" y="5864"/>
                      <a:pt x="6252" y="5932"/>
                    </a:cubicBezTo>
                    <a:cubicBezTo>
                      <a:pt x="6252" y="6068"/>
                      <a:pt x="6252" y="6136"/>
                      <a:pt x="6252" y="6204"/>
                    </a:cubicBezTo>
                    <a:cubicBezTo>
                      <a:pt x="6240" y="6272"/>
                      <a:pt x="6240" y="6272"/>
                      <a:pt x="6252" y="6306"/>
                    </a:cubicBezTo>
                    <a:cubicBezTo>
                      <a:pt x="6252" y="6306"/>
                      <a:pt x="6252" y="6340"/>
                      <a:pt x="6264" y="6340"/>
                    </a:cubicBezTo>
                    <a:cubicBezTo>
                      <a:pt x="6275" y="6340"/>
                      <a:pt x="6275" y="6306"/>
                      <a:pt x="6287" y="6306"/>
                    </a:cubicBezTo>
                    <a:cubicBezTo>
                      <a:pt x="6311" y="6306"/>
                      <a:pt x="6323" y="6306"/>
                      <a:pt x="6346" y="6340"/>
                    </a:cubicBezTo>
                    <a:cubicBezTo>
                      <a:pt x="6346" y="6340"/>
                      <a:pt x="6370" y="6306"/>
                      <a:pt x="6405" y="6306"/>
                    </a:cubicBezTo>
                    <a:cubicBezTo>
                      <a:pt x="6429" y="6272"/>
                      <a:pt x="6452" y="6238"/>
                      <a:pt x="6488" y="6238"/>
                    </a:cubicBezTo>
                    <a:cubicBezTo>
                      <a:pt x="6547" y="6204"/>
                      <a:pt x="6665" y="6340"/>
                      <a:pt x="6724" y="6442"/>
                    </a:cubicBezTo>
                    <a:cubicBezTo>
                      <a:pt x="6735" y="6477"/>
                      <a:pt x="6747" y="6477"/>
                      <a:pt x="6747" y="6477"/>
                    </a:cubicBezTo>
                    <a:cubicBezTo>
                      <a:pt x="6794" y="6545"/>
                      <a:pt x="6794" y="6647"/>
                      <a:pt x="6806" y="6715"/>
                    </a:cubicBezTo>
                    <a:cubicBezTo>
                      <a:pt x="6806" y="6749"/>
                      <a:pt x="6806" y="6783"/>
                      <a:pt x="6806" y="6817"/>
                    </a:cubicBezTo>
                    <a:cubicBezTo>
                      <a:pt x="6842" y="6919"/>
                      <a:pt x="6806" y="6987"/>
                      <a:pt x="6783" y="7021"/>
                    </a:cubicBezTo>
                    <a:cubicBezTo>
                      <a:pt x="6771" y="7055"/>
                      <a:pt x="6759" y="7089"/>
                      <a:pt x="6759" y="7123"/>
                    </a:cubicBezTo>
                    <a:cubicBezTo>
                      <a:pt x="6759" y="7191"/>
                      <a:pt x="6818" y="7259"/>
                      <a:pt x="6853" y="7293"/>
                    </a:cubicBezTo>
                    <a:cubicBezTo>
                      <a:pt x="6889" y="7327"/>
                      <a:pt x="6901" y="7361"/>
                      <a:pt x="6901" y="7395"/>
                    </a:cubicBezTo>
                    <a:cubicBezTo>
                      <a:pt x="6912" y="7429"/>
                      <a:pt x="6912" y="7429"/>
                      <a:pt x="6912" y="7429"/>
                    </a:cubicBezTo>
                    <a:cubicBezTo>
                      <a:pt x="6901" y="7463"/>
                      <a:pt x="6901" y="7463"/>
                      <a:pt x="6901" y="7463"/>
                    </a:cubicBezTo>
                    <a:cubicBezTo>
                      <a:pt x="6889" y="7497"/>
                      <a:pt x="6877" y="7497"/>
                      <a:pt x="6853" y="7497"/>
                    </a:cubicBezTo>
                    <a:cubicBezTo>
                      <a:pt x="6818" y="7497"/>
                      <a:pt x="6759" y="7497"/>
                      <a:pt x="6724" y="7463"/>
                    </a:cubicBezTo>
                    <a:cubicBezTo>
                      <a:pt x="6688" y="7395"/>
                      <a:pt x="6677" y="7293"/>
                      <a:pt x="6665" y="7225"/>
                    </a:cubicBezTo>
                    <a:cubicBezTo>
                      <a:pt x="6665" y="7225"/>
                      <a:pt x="6653" y="7191"/>
                      <a:pt x="6653" y="7191"/>
                    </a:cubicBezTo>
                    <a:cubicBezTo>
                      <a:pt x="6641" y="7157"/>
                      <a:pt x="6653" y="7055"/>
                      <a:pt x="6665" y="6987"/>
                    </a:cubicBezTo>
                    <a:cubicBezTo>
                      <a:pt x="6677" y="6953"/>
                      <a:pt x="6677" y="6885"/>
                      <a:pt x="6688" y="6851"/>
                    </a:cubicBezTo>
                    <a:cubicBezTo>
                      <a:pt x="6688" y="6817"/>
                      <a:pt x="6665" y="6783"/>
                      <a:pt x="6653" y="6749"/>
                    </a:cubicBezTo>
                    <a:cubicBezTo>
                      <a:pt x="6641" y="6715"/>
                      <a:pt x="6629" y="6681"/>
                      <a:pt x="6618" y="6647"/>
                    </a:cubicBezTo>
                    <a:cubicBezTo>
                      <a:pt x="6594" y="6545"/>
                      <a:pt x="6570" y="6511"/>
                      <a:pt x="6570" y="6511"/>
                    </a:cubicBezTo>
                    <a:cubicBezTo>
                      <a:pt x="6547" y="6545"/>
                      <a:pt x="6535" y="6545"/>
                      <a:pt x="6523" y="6545"/>
                    </a:cubicBezTo>
                    <a:cubicBezTo>
                      <a:pt x="6476" y="6579"/>
                      <a:pt x="6393" y="6613"/>
                      <a:pt x="6370" y="6681"/>
                    </a:cubicBezTo>
                    <a:cubicBezTo>
                      <a:pt x="6346" y="6749"/>
                      <a:pt x="6382" y="7021"/>
                      <a:pt x="6393" y="7123"/>
                    </a:cubicBezTo>
                    <a:cubicBezTo>
                      <a:pt x="6417" y="7259"/>
                      <a:pt x="6370" y="7361"/>
                      <a:pt x="6334" y="7463"/>
                    </a:cubicBezTo>
                    <a:cubicBezTo>
                      <a:pt x="6323" y="7497"/>
                      <a:pt x="6299" y="7565"/>
                      <a:pt x="6287" y="7599"/>
                    </a:cubicBezTo>
                    <a:cubicBezTo>
                      <a:pt x="6299" y="7735"/>
                      <a:pt x="6252" y="7803"/>
                      <a:pt x="6205" y="7905"/>
                    </a:cubicBezTo>
                    <a:cubicBezTo>
                      <a:pt x="6181" y="7939"/>
                      <a:pt x="6181" y="7939"/>
                      <a:pt x="6181" y="7939"/>
                    </a:cubicBezTo>
                    <a:cubicBezTo>
                      <a:pt x="6169" y="7939"/>
                      <a:pt x="6157" y="7939"/>
                      <a:pt x="6157" y="7973"/>
                    </a:cubicBezTo>
                    <a:cubicBezTo>
                      <a:pt x="6098" y="8041"/>
                      <a:pt x="6063" y="8075"/>
                      <a:pt x="6075" y="8177"/>
                    </a:cubicBezTo>
                    <a:cubicBezTo>
                      <a:pt x="6075" y="8211"/>
                      <a:pt x="6063" y="8245"/>
                      <a:pt x="6051" y="8279"/>
                    </a:cubicBezTo>
                    <a:cubicBezTo>
                      <a:pt x="6051" y="8313"/>
                      <a:pt x="6028" y="8313"/>
                      <a:pt x="6016" y="8313"/>
                    </a:cubicBezTo>
                    <a:cubicBezTo>
                      <a:pt x="5980" y="8313"/>
                      <a:pt x="5945" y="8279"/>
                      <a:pt x="5910" y="8211"/>
                    </a:cubicBezTo>
                    <a:cubicBezTo>
                      <a:pt x="5898" y="8211"/>
                      <a:pt x="5874" y="8211"/>
                      <a:pt x="5851" y="8245"/>
                    </a:cubicBezTo>
                    <a:cubicBezTo>
                      <a:pt x="5827" y="8245"/>
                      <a:pt x="5804" y="8279"/>
                      <a:pt x="5780" y="8279"/>
                    </a:cubicBezTo>
                    <a:cubicBezTo>
                      <a:pt x="5768" y="8279"/>
                      <a:pt x="5768" y="8279"/>
                      <a:pt x="5768" y="8279"/>
                    </a:cubicBezTo>
                    <a:cubicBezTo>
                      <a:pt x="5733" y="8279"/>
                      <a:pt x="5721" y="8211"/>
                      <a:pt x="5697" y="8177"/>
                    </a:cubicBezTo>
                    <a:cubicBezTo>
                      <a:pt x="5686" y="8143"/>
                      <a:pt x="5686" y="8143"/>
                      <a:pt x="5674" y="8177"/>
                    </a:cubicBezTo>
                    <a:cubicBezTo>
                      <a:pt x="5638" y="8211"/>
                      <a:pt x="5603" y="8177"/>
                      <a:pt x="5591" y="8109"/>
                    </a:cubicBezTo>
                    <a:cubicBezTo>
                      <a:pt x="5579" y="8041"/>
                      <a:pt x="5568" y="7973"/>
                      <a:pt x="5579" y="7905"/>
                    </a:cubicBezTo>
                    <a:cubicBezTo>
                      <a:pt x="5591" y="7871"/>
                      <a:pt x="5603" y="7837"/>
                      <a:pt x="5627" y="7837"/>
                    </a:cubicBezTo>
                    <a:cubicBezTo>
                      <a:pt x="5650" y="7837"/>
                      <a:pt x="5686" y="7905"/>
                      <a:pt x="5697" y="7973"/>
                    </a:cubicBezTo>
                    <a:cubicBezTo>
                      <a:pt x="5697" y="7973"/>
                      <a:pt x="5709" y="7939"/>
                      <a:pt x="5733" y="7905"/>
                    </a:cubicBezTo>
                    <a:cubicBezTo>
                      <a:pt x="5768" y="7871"/>
                      <a:pt x="5792" y="7905"/>
                      <a:pt x="5804" y="7939"/>
                    </a:cubicBezTo>
                    <a:cubicBezTo>
                      <a:pt x="5804" y="7973"/>
                      <a:pt x="5815" y="7973"/>
                      <a:pt x="5827" y="8007"/>
                    </a:cubicBezTo>
                    <a:cubicBezTo>
                      <a:pt x="5839" y="8007"/>
                      <a:pt x="5851" y="8007"/>
                      <a:pt x="5851" y="8007"/>
                    </a:cubicBezTo>
                    <a:cubicBezTo>
                      <a:pt x="5851" y="7973"/>
                      <a:pt x="5863" y="7905"/>
                      <a:pt x="5898" y="7905"/>
                    </a:cubicBezTo>
                    <a:cubicBezTo>
                      <a:pt x="5898" y="7905"/>
                      <a:pt x="5898" y="7905"/>
                      <a:pt x="5910" y="7905"/>
                    </a:cubicBezTo>
                    <a:cubicBezTo>
                      <a:pt x="5898" y="7905"/>
                      <a:pt x="5898" y="7871"/>
                      <a:pt x="5898" y="7837"/>
                    </a:cubicBezTo>
                    <a:cubicBezTo>
                      <a:pt x="5910" y="7769"/>
                      <a:pt x="5945" y="7735"/>
                      <a:pt x="5969" y="7701"/>
                    </a:cubicBezTo>
                    <a:cubicBezTo>
                      <a:pt x="5980" y="7701"/>
                      <a:pt x="5980" y="7701"/>
                      <a:pt x="5980" y="7701"/>
                    </a:cubicBezTo>
                    <a:cubicBezTo>
                      <a:pt x="5980" y="7701"/>
                      <a:pt x="5980" y="7667"/>
                      <a:pt x="5980" y="7633"/>
                    </a:cubicBezTo>
                    <a:cubicBezTo>
                      <a:pt x="5992" y="7599"/>
                      <a:pt x="5992" y="7531"/>
                      <a:pt x="6016" y="7497"/>
                    </a:cubicBezTo>
                    <a:cubicBezTo>
                      <a:pt x="6016" y="7497"/>
                      <a:pt x="6016" y="7497"/>
                      <a:pt x="6016" y="7463"/>
                    </a:cubicBezTo>
                    <a:cubicBezTo>
                      <a:pt x="6028" y="7429"/>
                      <a:pt x="6028" y="7361"/>
                      <a:pt x="6063" y="7361"/>
                    </a:cubicBezTo>
                    <a:cubicBezTo>
                      <a:pt x="6063" y="7361"/>
                      <a:pt x="6075" y="7327"/>
                      <a:pt x="6075" y="7327"/>
                    </a:cubicBezTo>
                    <a:cubicBezTo>
                      <a:pt x="6087" y="7293"/>
                      <a:pt x="6098" y="7225"/>
                      <a:pt x="6122" y="7225"/>
                    </a:cubicBezTo>
                    <a:cubicBezTo>
                      <a:pt x="6122" y="7225"/>
                      <a:pt x="6134" y="7225"/>
                      <a:pt x="6134" y="7191"/>
                    </a:cubicBezTo>
                    <a:cubicBezTo>
                      <a:pt x="6134" y="7191"/>
                      <a:pt x="6134" y="7157"/>
                      <a:pt x="6134" y="7157"/>
                    </a:cubicBezTo>
                    <a:cubicBezTo>
                      <a:pt x="6122" y="7123"/>
                      <a:pt x="6122" y="7055"/>
                      <a:pt x="6122" y="6987"/>
                    </a:cubicBezTo>
                    <a:cubicBezTo>
                      <a:pt x="6134" y="6919"/>
                      <a:pt x="6157" y="6817"/>
                      <a:pt x="6181" y="6817"/>
                    </a:cubicBezTo>
                    <a:cubicBezTo>
                      <a:pt x="6181" y="6783"/>
                      <a:pt x="6181" y="6783"/>
                      <a:pt x="6181" y="6783"/>
                    </a:cubicBezTo>
                    <a:cubicBezTo>
                      <a:pt x="6181" y="6783"/>
                      <a:pt x="6181" y="6783"/>
                      <a:pt x="6181" y="6783"/>
                    </a:cubicBezTo>
                    <a:cubicBezTo>
                      <a:pt x="6169" y="6749"/>
                      <a:pt x="6169" y="6749"/>
                      <a:pt x="6169" y="6749"/>
                    </a:cubicBezTo>
                    <a:cubicBezTo>
                      <a:pt x="6110" y="6647"/>
                      <a:pt x="6051" y="6511"/>
                      <a:pt x="6063" y="6374"/>
                    </a:cubicBezTo>
                    <a:cubicBezTo>
                      <a:pt x="6063" y="6340"/>
                      <a:pt x="6063" y="6272"/>
                      <a:pt x="6063" y="6204"/>
                    </a:cubicBezTo>
                    <a:cubicBezTo>
                      <a:pt x="6051" y="6136"/>
                      <a:pt x="6051" y="6034"/>
                      <a:pt x="6063" y="5966"/>
                    </a:cubicBezTo>
                    <a:cubicBezTo>
                      <a:pt x="6063" y="5932"/>
                      <a:pt x="6063" y="5762"/>
                      <a:pt x="6063" y="5694"/>
                    </a:cubicBezTo>
                    <a:cubicBezTo>
                      <a:pt x="6051" y="5660"/>
                      <a:pt x="6051" y="5660"/>
                      <a:pt x="6051" y="5660"/>
                    </a:cubicBezTo>
                    <a:cubicBezTo>
                      <a:pt x="6051" y="5592"/>
                      <a:pt x="6063" y="5490"/>
                      <a:pt x="6075" y="5422"/>
                    </a:cubicBezTo>
                    <a:cubicBezTo>
                      <a:pt x="6075" y="5354"/>
                      <a:pt x="6087" y="5320"/>
                      <a:pt x="6087" y="5218"/>
                    </a:cubicBezTo>
                    <a:cubicBezTo>
                      <a:pt x="6098" y="5082"/>
                      <a:pt x="6028" y="4912"/>
                      <a:pt x="5992" y="4878"/>
                    </a:cubicBezTo>
                    <a:cubicBezTo>
                      <a:pt x="5969" y="4844"/>
                      <a:pt x="5969" y="4776"/>
                      <a:pt x="5969" y="4742"/>
                    </a:cubicBezTo>
                    <a:cubicBezTo>
                      <a:pt x="5957" y="4674"/>
                      <a:pt x="5980" y="4572"/>
                      <a:pt x="6028" y="4470"/>
                    </a:cubicBezTo>
                    <a:cubicBezTo>
                      <a:pt x="6075" y="4334"/>
                      <a:pt x="6087" y="3959"/>
                      <a:pt x="6087" y="3857"/>
                    </a:cubicBezTo>
                    <a:cubicBezTo>
                      <a:pt x="6075" y="3823"/>
                      <a:pt x="5992" y="3755"/>
                      <a:pt x="5945" y="3755"/>
                    </a:cubicBezTo>
                    <a:cubicBezTo>
                      <a:pt x="5945" y="3755"/>
                      <a:pt x="5945" y="3755"/>
                      <a:pt x="5945" y="3755"/>
                    </a:cubicBezTo>
                    <a:cubicBezTo>
                      <a:pt x="5898" y="3789"/>
                      <a:pt x="5721" y="3755"/>
                      <a:pt x="5686" y="3721"/>
                    </a:cubicBezTo>
                    <a:cubicBezTo>
                      <a:pt x="5662" y="3721"/>
                      <a:pt x="5650" y="3789"/>
                      <a:pt x="5638" y="3857"/>
                    </a:cubicBezTo>
                    <a:cubicBezTo>
                      <a:pt x="5638" y="3925"/>
                      <a:pt x="5638" y="3925"/>
                      <a:pt x="5638" y="3925"/>
                    </a:cubicBezTo>
                    <a:cubicBezTo>
                      <a:pt x="5627" y="3959"/>
                      <a:pt x="5627" y="3993"/>
                      <a:pt x="5615" y="4027"/>
                    </a:cubicBezTo>
                    <a:cubicBezTo>
                      <a:pt x="5591" y="4129"/>
                      <a:pt x="5568" y="4265"/>
                      <a:pt x="5544" y="4436"/>
                    </a:cubicBezTo>
                    <a:cubicBezTo>
                      <a:pt x="5520" y="4708"/>
                      <a:pt x="5426" y="4810"/>
                      <a:pt x="5379" y="4844"/>
                    </a:cubicBezTo>
                    <a:cubicBezTo>
                      <a:pt x="5367" y="4878"/>
                      <a:pt x="5367" y="4878"/>
                      <a:pt x="5355" y="4878"/>
                    </a:cubicBezTo>
                    <a:cubicBezTo>
                      <a:pt x="5332" y="4912"/>
                      <a:pt x="5320" y="4980"/>
                      <a:pt x="5308" y="5048"/>
                    </a:cubicBezTo>
                    <a:cubicBezTo>
                      <a:pt x="5308" y="5082"/>
                      <a:pt x="5308" y="5082"/>
                      <a:pt x="5308" y="5116"/>
                    </a:cubicBezTo>
                    <a:cubicBezTo>
                      <a:pt x="5320" y="5150"/>
                      <a:pt x="5320" y="5116"/>
                      <a:pt x="5332" y="5116"/>
                    </a:cubicBezTo>
                    <a:cubicBezTo>
                      <a:pt x="5355" y="5116"/>
                      <a:pt x="5367" y="5116"/>
                      <a:pt x="5379" y="5150"/>
                    </a:cubicBezTo>
                    <a:cubicBezTo>
                      <a:pt x="5391" y="5150"/>
                      <a:pt x="5391" y="5184"/>
                      <a:pt x="5402" y="5252"/>
                    </a:cubicBezTo>
                    <a:cubicBezTo>
                      <a:pt x="5402" y="5320"/>
                      <a:pt x="5391" y="5490"/>
                      <a:pt x="5367" y="5524"/>
                    </a:cubicBezTo>
                    <a:cubicBezTo>
                      <a:pt x="5367" y="5558"/>
                      <a:pt x="5367" y="5558"/>
                      <a:pt x="5379" y="5558"/>
                    </a:cubicBezTo>
                    <a:cubicBezTo>
                      <a:pt x="5379" y="5592"/>
                      <a:pt x="5391" y="5694"/>
                      <a:pt x="5355" y="5762"/>
                    </a:cubicBezTo>
                    <a:cubicBezTo>
                      <a:pt x="5332" y="5796"/>
                      <a:pt x="5320" y="5864"/>
                      <a:pt x="5320" y="5898"/>
                    </a:cubicBezTo>
                    <a:cubicBezTo>
                      <a:pt x="5320" y="5898"/>
                      <a:pt x="5320" y="5898"/>
                      <a:pt x="5320" y="5898"/>
                    </a:cubicBezTo>
                    <a:cubicBezTo>
                      <a:pt x="5320" y="5932"/>
                      <a:pt x="5355" y="5966"/>
                      <a:pt x="5379" y="5966"/>
                    </a:cubicBezTo>
                    <a:cubicBezTo>
                      <a:pt x="5414" y="6000"/>
                      <a:pt x="5450" y="6034"/>
                      <a:pt x="5461" y="6068"/>
                    </a:cubicBezTo>
                    <a:cubicBezTo>
                      <a:pt x="5497" y="6102"/>
                      <a:pt x="5509" y="6204"/>
                      <a:pt x="5509" y="6272"/>
                    </a:cubicBezTo>
                    <a:cubicBezTo>
                      <a:pt x="5520" y="6306"/>
                      <a:pt x="5520" y="6340"/>
                      <a:pt x="5532" y="6408"/>
                    </a:cubicBezTo>
                    <a:cubicBezTo>
                      <a:pt x="5544" y="6442"/>
                      <a:pt x="5556" y="6442"/>
                      <a:pt x="5568" y="6442"/>
                    </a:cubicBezTo>
                    <a:cubicBezTo>
                      <a:pt x="5579" y="6442"/>
                      <a:pt x="5603" y="6442"/>
                      <a:pt x="5615" y="6511"/>
                    </a:cubicBezTo>
                    <a:cubicBezTo>
                      <a:pt x="5627" y="6545"/>
                      <a:pt x="5615" y="6613"/>
                      <a:pt x="5603" y="6715"/>
                    </a:cubicBezTo>
                    <a:cubicBezTo>
                      <a:pt x="5591" y="6783"/>
                      <a:pt x="5544" y="6987"/>
                      <a:pt x="5509" y="6987"/>
                    </a:cubicBezTo>
                    <a:cubicBezTo>
                      <a:pt x="5509" y="6987"/>
                      <a:pt x="5509" y="6987"/>
                      <a:pt x="5509" y="6987"/>
                    </a:cubicBezTo>
                    <a:cubicBezTo>
                      <a:pt x="5485" y="6987"/>
                      <a:pt x="5450" y="6919"/>
                      <a:pt x="5379" y="6715"/>
                    </a:cubicBezTo>
                    <a:cubicBezTo>
                      <a:pt x="5355" y="6681"/>
                      <a:pt x="5343" y="6647"/>
                      <a:pt x="5332" y="6613"/>
                    </a:cubicBezTo>
                    <a:cubicBezTo>
                      <a:pt x="5320" y="6579"/>
                      <a:pt x="5273" y="6545"/>
                      <a:pt x="5237" y="6477"/>
                    </a:cubicBezTo>
                    <a:cubicBezTo>
                      <a:pt x="5190" y="6442"/>
                      <a:pt x="5155" y="6408"/>
                      <a:pt x="5119" y="6374"/>
                    </a:cubicBezTo>
                    <a:cubicBezTo>
                      <a:pt x="5096" y="6306"/>
                      <a:pt x="5072" y="6306"/>
                      <a:pt x="5049" y="6272"/>
                    </a:cubicBezTo>
                    <a:cubicBezTo>
                      <a:pt x="5025" y="6272"/>
                      <a:pt x="4990" y="6238"/>
                      <a:pt x="4942" y="6136"/>
                    </a:cubicBezTo>
                    <a:cubicBezTo>
                      <a:pt x="4883" y="6034"/>
                      <a:pt x="4836" y="5966"/>
                      <a:pt x="4730" y="5966"/>
                    </a:cubicBezTo>
                    <a:cubicBezTo>
                      <a:pt x="4695" y="5966"/>
                      <a:pt x="4695" y="5966"/>
                      <a:pt x="4695" y="5966"/>
                    </a:cubicBezTo>
                    <a:cubicBezTo>
                      <a:pt x="4636" y="5966"/>
                      <a:pt x="4577" y="5932"/>
                      <a:pt x="4541" y="5932"/>
                    </a:cubicBezTo>
                    <a:cubicBezTo>
                      <a:pt x="4506" y="5898"/>
                      <a:pt x="4482" y="5898"/>
                      <a:pt x="4470" y="5898"/>
                    </a:cubicBezTo>
                    <a:cubicBezTo>
                      <a:pt x="4435" y="5932"/>
                      <a:pt x="4423" y="5864"/>
                      <a:pt x="4412" y="5830"/>
                    </a:cubicBezTo>
                    <a:cubicBezTo>
                      <a:pt x="4400" y="5762"/>
                      <a:pt x="4388" y="5728"/>
                      <a:pt x="4364" y="5694"/>
                    </a:cubicBezTo>
                    <a:cubicBezTo>
                      <a:pt x="4341" y="5660"/>
                      <a:pt x="4317" y="5626"/>
                      <a:pt x="4305" y="5592"/>
                    </a:cubicBezTo>
                    <a:cubicBezTo>
                      <a:pt x="4270" y="5558"/>
                      <a:pt x="4235" y="5524"/>
                      <a:pt x="4223" y="5524"/>
                    </a:cubicBezTo>
                    <a:cubicBezTo>
                      <a:pt x="4211" y="5558"/>
                      <a:pt x="4211" y="5592"/>
                      <a:pt x="4211" y="5626"/>
                    </a:cubicBezTo>
                    <a:cubicBezTo>
                      <a:pt x="4211" y="5660"/>
                      <a:pt x="4223" y="5728"/>
                      <a:pt x="4246" y="5728"/>
                    </a:cubicBezTo>
                    <a:cubicBezTo>
                      <a:pt x="4282" y="5728"/>
                      <a:pt x="4305" y="5762"/>
                      <a:pt x="4305" y="5830"/>
                    </a:cubicBezTo>
                    <a:cubicBezTo>
                      <a:pt x="4317" y="5830"/>
                      <a:pt x="4317" y="5830"/>
                      <a:pt x="4341" y="5830"/>
                    </a:cubicBezTo>
                    <a:cubicBezTo>
                      <a:pt x="4388" y="5830"/>
                      <a:pt x="4412" y="5864"/>
                      <a:pt x="4435" y="5898"/>
                    </a:cubicBezTo>
                    <a:cubicBezTo>
                      <a:pt x="4447" y="5966"/>
                      <a:pt x="4459" y="6000"/>
                      <a:pt x="4459" y="6102"/>
                    </a:cubicBezTo>
                    <a:cubicBezTo>
                      <a:pt x="4447" y="6170"/>
                      <a:pt x="4482" y="6306"/>
                      <a:pt x="4506" y="6340"/>
                    </a:cubicBezTo>
                    <a:cubicBezTo>
                      <a:pt x="4529" y="6408"/>
                      <a:pt x="4529" y="6477"/>
                      <a:pt x="4529" y="6545"/>
                    </a:cubicBezTo>
                    <a:cubicBezTo>
                      <a:pt x="4518" y="6613"/>
                      <a:pt x="4482" y="6681"/>
                      <a:pt x="4447" y="6681"/>
                    </a:cubicBezTo>
                    <a:cubicBezTo>
                      <a:pt x="4400" y="6681"/>
                      <a:pt x="4388" y="6681"/>
                      <a:pt x="4376" y="6715"/>
                    </a:cubicBezTo>
                    <a:cubicBezTo>
                      <a:pt x="4400" y="6783"/>
                      <a:pt x="4388" y="6817"/>
                      <a:pt x="4388" y="6851"/>
                    </a:cubicBezTo>
                    <a:cubicBezTo>
                      <a:pt x="4376" y="6885"/>
                      <a:pt x="4364" y="6919"/>
                      <a:pt x="4341" y="6919"/>
                    </a:cubicBezTo>
                    <a:cubicBezTo>
                      <a:pt x="4317" y="6919"/>
                      <a:pt x="4305" y="6919"/>
                      <a:pt x="4282" y="6885"/>
                    </a:cubicBezTo>
                    <a:cubicBezTo>
                      <a:pt x="4258" y="6851"/>
                      <a:pt x="4246" y="6817"/>
                      <a:pt x="4235" y="6749"/>
                    </a:cubicBezTo>
                    <a:cubicBezTo>
                      <a:pt x="4235" y="6681"/>
                      <a:pt x="4246" y="6613"/>
                      <a:pt x="4270" y="6579"/>
                    </a:cubicBezTo>
                    <a:cubicBezTo>
                      <a:pt x="4258" y="6545"/>
                      <a:pt x="4235" y="6511"/>
                      <a:pt x="4199" y="6477"/>
                    </a:cubicBezTo>
                    <a:cubicBezTo>
                      <a:pt x="4187" y="6477"/>
                      <a:pt x="4117" y="6613"/>
                      <a:pt x="4081" y="6681"/>
                    </a:cubicBezTo>
                    <a:cubicBezTo>
                      <a:pt x="4046" y="6715"/>
                      <a:pt x="4034" y="6749"/>
                      <a:pt x="4010" y="6783"/>
                    </a:cubicBezTo>
                    <a:cubicBezTo>
                      <a:pt x="3999" y="6783"/>
                      <a:pt x="3963" y="6783"/>
                      <a:pt x="3928" y="6783"/>
                    </a:cubicBezTo>
                    <a:cubicBezTo>
                      <a:pt x="3881" y="6749"/>
                      <a:pt x="3833" y="6749"/>
                      <a:pt x="3786" y="6783"/>
                    </a:cubicBezTo>
                    <a:cubicBezTo>
                      <a:pt x="3739" y="6817"/>
                      <a:pt x="3727" y="6885"/>
                      <a:pt x="3716" y="6953"/>
                    </a:cubicBezTo>
                    <a:cubicBezTo>
                      <a:pt x="3692" y="6987"/>
                      <a:pt x="3680" y="7055"/>
                      <a:pt x="3657" y="7055"/>
                    </a:cubicBezTo>
                    <a:cubicBezTo>
                      <a:pt x="3645" y="7021"/>
                      <a:pt x="3621" y="7021"/>
                      <a:pt x="3598" y="7021"/>
                    </a:cubicBezTo>
                    <a:cubicBezTo>
                      <a:pt x="3586" y="7021"/>
                      <a:pt x="3574" y="7055"/>
                      <a:pt x="3562" y="7055"/>
                    </a:cubicBezTo>
                    <a:cubicBezTo>
                      <a:pt x="3515" y="7055"/>
                      <a:pt x="3480" y="7021"/>
                      <a:pt x="3468" y="6987"/>
                    </a:cubicBezTo>
                    <a:cubicBezTo>
                      <a:pt x="3432" y="6953"/>
                      <a:pt x="3432" y="6885"/>
                      <a:pt x="3432" y="6851"/>
                    </a:cubicBezTo>
                    <a:cubicBezTo>
                      <a:pt x="3444" y="6783"/>
                      <a:pt x="3468" y="6749"/>
                      <a:pt x="3503" y="6749"/>
                    </a:cubicBezTo>
                    <a:cubicBezTo>
                      <a:pt x="3515" y="6749"/>
                      <a:pt x="3515" y="6749"/>
                      <a:pt x="3515" y="6749"/>
                    </a:cubicBezTo>
                    <a:cubicBezTo>
                      <a:pt x="3527" y="6749"/>
                      <a:pt x="3527" y="6749"/>
                      <a:pt x="3527" y="6749"/>
                    </a:cubicBezTo>
                    <a:cubicBezTo>
                      <a:pt x="3527" y="6749"/>
                      <a:pt x="3527" y="6749"/>
                      <a:pt x="3527" y="6749"/>
                    </a:cubicBezTo>
                    <a:cubicBezTo>
                      <a:pt x="3503" y="6681"/>
                      <a:pt x="3515" y="6579"/>
                      <a:pt x="3539" y="6511"/>
                    </a:cubicBezTo>
                    <a:cubicBezTo>
                      <a:pt x="3491" y="6545"/>
                      <a:pt x="3421" y="6647"/>
                      <a:pt x="3409" y="6647"/>
                    </a:cubicBezTo>
                    <a:cubicBezTo>
                      <a:pt x="3409" y="6681"/>
                      <a:pt x="3409" y="6681"/>
                      <a:pt x="3409" y="6715"/>
                    </a:cubicBezTo>
                    <a:cubicBezTo>
                      <a:pt x="3409" y="6783"/>
                      <a:pt x="3409" y="6851"/>
                      <a:pt x="3373" y="6885"/>
                    </a:cubicBezTo>
                    <a:cubicBezTo>
                      <a:pt x="3373" y="6885"/>
                      <a:pt x="3362" y="6919"/>
                      <a:pt x="3350" y="6919"/>
                    </a:cubicBezTo>
                    <a:cubicBezTo>
                      <a:pt x="3338" y="6919"/>
                      <a:pt x="3326" y="6851"/>
                      <a:pt x="3314" y="6817"/>
                    </a:cubicBezTo>
                    <a:cubicBezTo>
                      <a:pt x="3314" y="6817"/>
                      <a:pt x="3303" y="6783"/>
                      <a:pt x="3303" y="6783"/>
                    </a:cubicBezTo>
                    <a:cubicBezTo>
                      <a:pt x="3303" y="6783"/>
                      <a:pt x="3303" y="6783"/>
                      <a:pt x="3291" y="6783"/>
                    </a:cubicBezTo>
                    <a:cubicBezTo>
                      <a:pt x="3232" y="6783"/>
                      <a:pt x="3055" y="6919"/>
                      <a:pt x="3019" y="7021"/>
                    </a:cubicBezTo>
                    <a:cubicBezTo>
                      <a:pt x="2996" y="7123"/>
                      <a:pt x="2961" y="7157"/>
                      <a:pt x="2925" y="7191"/>
                    </a:cubicBezTo>
                    <a:cubicBezTo>
                      <a:pt x="2913" y="7191"/>
                      <a:pt x="2902" y="7225"/>
                      <a:pt x="2902" y="7225"/>
                    </a:cubicBezTo>
                    <a:cubicBezTo>
                      <a:pt x="2890" y="7327"/>
                      <a:pt x="2854" y="7327"/>
                      <a:pt x="2807" y="7361"/>
                    </a:cubicBezTo>
                    <a:cubicBezTo>
                      <a:pt x="2784" y="7361"/>
                      <a:pt x="2748" y="7395"/>
                      <a:pt x="2736" y="7395"/>
                    </a:cubicBezTo>
                    <a:cubicBezTo>
                      <a:pt x="2725" y="7429"/>
                      <a:pt x="2725" y="7497"/>
                      <a:pt x="2725" y="7565"/>
                    </a:cubicBezTo>
                    <a:cubicBezTo>
                      <a:pt x="2725" y="7633"/>
                      <a:pt x="2725" y="7701"/>
                      <a:pt x="2725" y="7769"/>
                    </a:cubicBezTo>
                    <a:cubicBezTo>
                      <a:pt x="2713" y="7871"/>
                      <a:pt x="2642" y="7905"/>
                      <a:pt x="2548" y="7905"/>
                    </a:cubicBezTo>
                    <a:cubicBezTo>
                      <a:pt x="2489" y="7905"/>
                      <a:pt x="2489" y="7905"/>
                      <a:pt x="2489" y="7905"/>
                    </a:cubicBezTo>
                    <a:cubicBezTo>
                      <a:pt x="2489" y="7905"/>
                      <a:pt x="2477" y="7905"/>
                      <a:pt x="2477" y="7905"/>
                    </a:cubicBezTo>
                    <a:cubicBezTo>
                      <a:pt x="2477" y="7905"/>
                      <a:pt x="2477" y="7905"/>
                      <a:pt x="2477" y="7905"/>
                    </a:cubicBezTo>
                    <a:cubicBezTo>
                      <a:pt x="2430" y="7905"/>
                      <a:pt x="2406" y="7803"/>
                      <a:pt x="2394" y="7701"/>
                    </a:cubicBezTo>
                    <a:cubicBezTo>
                      <a:pt x="2382" y="7667"/>
                      <a:pt x="2371" y="7599"/>
                      <a:pt x="2359" y="7599"/>
                    </a:cubicBezTo>
                    <a:cubicBezTo>
                      <a:pt x="2347" y="7599"/>
                      <a:pt x="2335" y="7565"/>
                      <a:pt x="2323" y="7531"/>
                    </a:cubicBezTo>
                    <a:cubicBezTo>
                      <a:pt x="2312" y="7463"/>
                      <a:pt x="2323" y="7395"/>
                      <a:pt x="2347" y="7259"/>
                    </a:cubicBezTo>
                    <a:cubicBezTo>
                      <a:pt x="2359" y="7191"/>
                      <a:pt x="2371" y="7191"/>
                      <a:pt x="2394" y="7191"/>
                    </a:cubicBezTo>
                    <a:cubicBezTo>
                      <a:pt x="2406" y="7191"/>
                      <a:pt x="2418" y="7191"/>
                      <a:pt x="2441" y="7123"/>
                    </a:cubicBezTo>
                    <a:cubicBezTo>
                      <a:pt x="2477" y="7089"/>
                      <a:pt x="2512" y="7089"/>
                      <a:pt x="2536" y="7123"/>
                    </a:cubicBezTo>
                    <a:cubicBezTo>
                      <a:pt x="2536" y="7123"/>
                      <a:pt x="2536" y="7123"/>
                      <a:pt x="2536" y="7123"/>
                    </a:cubicBezTo>
                    <a:cubicBezTo>
                      <a:pt x="2536" y="7089"/>
                      <a:pt x="2536" y="7089"/>
                      <a:pt x="2524" y="7055"/>
                    </a:cubicBezTo>
                    <a:cubicBezTo>
                      <a:pt x="2500" y="6987"/>
                      <a:pt x="2477" y="6919"/>
                      <a:pt x="2465" y="6817"/>
                    </a:cubicBezTo>
                    <a:cubicBezTo>
                      <a:pt x="2465" y="6783"/>
                      <a:pt x="2430" y="6715"/>
                      <a:pt x="2382" y="6715"/>
                    </a:cubicBezTo>
                    <a:cubicBezTo>
                      <a:pt x="2359" y="6715"/>
                      <a:pt x="2347" y="6715"/>
                      <a:pt x="2335" y="6749"/>
                    </a:cubicBezTo>
                    <a:cubicBezTo>
                      <a:pt x="2300" y="6749"/>
                      <a:pt x="2264" y="6783"/>
                      <a:pt x="2217" y="6749"/>
                    </a:cubicBezTo>
                    <a:cubicBezTo>
                      <a:pt x="2253" y="6817"/>
                      <a:pt x="2241" y="6885"/>
                      <a:pt x="2241" y="6953"/>
                    </a:cubicBezTo>
                    <a:cubicBezTo>
                      <a:pt x="2241" y="6987"/>
                      <a:pt x="2241" y="6987"/>
                      <a:pt x="2241" y="7021"/>
                    </a:cubicBezTo>
                    <a:cubicBezTo>
                      <a:pt x="2264" y="7157"/>
                      <a:pt x="2217" y="7361"/>
                      <a:pt x="2194" y="7497"/>
                    </a:cubicBezTo>
                    <a:cubicBezTo>
                      <a:pt x="2182" y="7497"/>
                      <a:pt x="2182" y="7531"/>
                      <a:pt x="2182" y="7531"/>
                    </a:cubicBezTo>
                    <a:cubicBezTo>
                      <a:pt x="2194" y="7531"/>
                      <a:pt x="2206" y="7531"/>
                      <a:pt x="2206" y="7531"/>
                    </a:cubicBezTo>
                    <a:cubicBezTo>
                      <a:pt x="2217" y="7531"/>
                      <a:pt x="2217" y="7531"/>
                      <a:pt x="2217" y="7531"/>
                    </a:cubicBezTo>
                    <a:cubicBezTo>
                      <a:pt x="2229" y="7531"/>
                      <a:pt x="2253" y="7531"/>
                      <a:pt x="2264" y="7565"/>
                    </a:cubicBezTo>
                    <a:cubicBezTo>
                      <a:pt x="2288" y="7667"/>
                      <a:pt x="2288" y="7803"/>
                      <a:pt x="2288" y="7905"/>
                    </a:cubicBezTo>
                    <a:cubicBezTo>
                      <a:pt x="2288" y="7939"/>
                      <a:pt x="2288" y="7939"/>
                      <a:pt x="2288" y="7939"/>
                    </a:cubicBezTo>
                    <a:cubicBezTo>
                      <a:pt x="2288" y="8041"/>
                      <a:pt x="2276" y="8109"/>
                      <a:pt x="2264" y="8143"/>
                    </a:cubicBezTo>
                    <a:cubicBezTo>
                      <a:pt x="2253" y="8177"/>
                      <a:pt x="2241" y="8211"/>
                      <a:pt x="2241" y="8245"/>
                    </a:cubicBezTo>
                    <a:cubicBezTo>
                      <a:pt x="2241" y="8313"/>
                      <a:pt x="2229" y="8347"/>
                      <a:pt x="2217" y="8347"/>
                    </a:cubicBezTo>
                    <a:cubicBezTo>
                      <a:pt x="2206" y="8347"/>
                      <a:pt x="2194" y="8313"/>
                      <a:pt x="2182" y="8313"/>
                    </a:cubicBezTo>
                    <a:cubicBezTo>
                      <a:pt x="2182" y="8313"/>
                      <a:pt x="2182" y="8279"/>
                      <a:pt x="2170" y="8279"/>
                    </a:cubicBezTo>
                    <a:cubicBezTo>
                      <a:pt x="2170" y="8313"/>
                      <a:pt x="2158" y="8313"/>
                      <a:pt x="2158" y="8313"/>
                    </a:cubicBezTo>
                    <a:cubicBezTo>
                      <a:pt x="2135" y="8313"/>
                      <a:pt x="2111" y="8245"/>
                      <a:pt x="2099" y="8143"/>
                    </a:cubicBezTo>
                    <a:cubicBezTo>
                      <a:pt x="2099" y="8109"/>
                      <a:pt x="2064" y="8109"/>
                      <a:pt x="2052" y="8109"/>
                    </a:cubicBezTo>
                    <a:cubicBezTo>
                      <a:pt x="2029" y="8109"/>
                      <a:pt x="2005" y="8109"/>
                      <a:pt x="1981" y="8109"/>
                    </a:cubicBezTo>
                    <a:cubicBezTo>
                      <a:pt x="1958" y="8075"/>
                      <a:pt x="1946" y="8075"/>
                      <a:pt x="1922" y="8177"/>
                    </a:cubicBezTo>
                    <a:cubicBezTo>
                      <a:pt x="1899" y="8313"/>
                      <a:pt x="1828" y="8347"/>
                      <a:pt x="1793" y="8381"/>
                    </a:cubicBezTo>
                    <a:cubicBezTo>
                      <a:pt x="1781" y="8381"/>
                      <a:pt x="1745" y="8449"/>
                      <a:pt x="1722" y="8517"/>
                    </a:cubicBezTo>
                    <a:cubicBezTo>
                      <a:pt x="1698" y="8551"/>
                      <a:pt x="1686" y="8585"/>
                      <a:pt x="1675" y="8620"/>
                    </a:cubicBezTo>
                    <a:cubicBezTo>
                      <a:pt x="1663" y="8654"/>
                      <a:pt x="1663" y="8654"/>
                      <a:pt x="1663" y="8688"/>
                    </a:cubicBezTo>
                    <a:cubicBezTo>
                      <a:pt x="1651" y="8756"/>
                      <a:pt x="1663" y="8790"/>
                      <a:pt x="1686" y="8858"/>
                    </a:cubicBezTo>
                    <a:cubicBezTo>
                      <a:pt x="1734" y="8994"/>
                      <a:pt x="1757" y="9096"/>
                      <a:pt x="1745" y="9232"/>
                    </a:cubicBezTo>
                    <a:cubicBezTo>
                      <a:pt x="1745" y="9334"/>
                      <a:pt x="1686" y="9334"/>
                      <a:pt x="1675" y="9334"/>
                    </a:cubicBezTo>
                    <a:cubicBezTo>
                      <a:pt x="1663" y="9334"/>
                      <a:pt x="1568" y="9334"/>
                      <a:pt x="1545" y="9232"/>
                    </a:cubicBezTo>
                    <a:cubicBezTo>
                      <a:pt x="1533" y="9198"/>
                      <a:pt x="1486" y="9164"/>
                      <a:pt x="1451" y="9164"/>
                    </a:cubicBezTo>
                    <a:cubicBezTo>
                      <a:pt x="1439" y="9164"/>
                      <a:pt x="1439" y="9164"/>
                      <a:pt x="1427" y="9164"/>
                    </a:cubicBezTo>
                    <a:cubicBezTo>
                      <a:pt x="1427" y="9164"/>
                      <a:pt x="1427" y="9164"/>
                      <a:pt x="1427" y="9164"/>
                    </a:cubicBezTo>
                    <a:cubicBezTo>
                      <a:pt x="1403" y="9164"/>
                      <a:pt x="1380" y="9096"/>
                      <a:pt x="1344" y="9028"/>
                    </a:cubicBezTo>
                    <a:cubicBezTo>
                      <a:pt x="1321" y="8960"/>
                      <a:pt x="1285" y="8892"/>
                      <a:pt x="1274" y="8892"/>
                    </a:cubicBezTo>
                    <a:cubicBezTo>
                      <a:pt x="1274" y="8892"/>
                      <a:pt x="1274" y="8892"/>
                      <a:pt x="1274" y="8892"/>
                    </a:cubicBezTo>
                    <a:cubicBezTo>
                      <a:pt x="1250" y="8892"/>
                      <a:pt x="1226" y="8994"/>
                      <a:pt x="1215" y="9062"/>
                    </a:cubicBezTo>
                    <a:cubicBezTo>
                      <a:pt x="1191" y="9062"/>
                      <a:pt x="1191" y="9062"/>
                      <a:pt x="1191" y="9062"/>
                    </a:cubicBezTo>
                    <a:cubicBezTo>
                      <a:pt x="1191" y="9062"/>
                      <a:pt x="1191" y="9062"/>
                      <a:pt x="1191" y="9062"/>
                    </a:cubicBezTo>
                    <a:cubicBezTo>
                      <a:pt x="1215" y="9062"/>
                      <a:pt x="1215" y="9062"/>
                      <a:pt x="1215" y="9062"/>
                    </a:cubicBezTo>
                    <a:cubicBezTo>
                      <a:pt x="1215" y="9062"/>
                      <a:pt x="1226" y="9096"/>
                      <a:pt x="1226" y="9096"/>
                    </a:cubicBezTo>
                    <a:close/>
                    <a:moveTo>
                      <a:pt x="10015" y="16647"/>
                    </a:moveTo>
                    <a:cubicBezTo>
                      <a:pt x="10027" y="16613"/>
                      <a:pt x="10050" y="16579"/>
                      <a:pt x="10086" y="16545"/>
                    </a:cubicBezTo>
                    <a:cubicBezTo>
                      <a:pt x="10145" y="16477"/>
                      <a:pt x="10239" y="16375"/>
                      <a:pt x="10275" y="16205"/>
                    </a:cubicBezTo>
                    <a:cubicBezTo>
                      <a:pt x="10298" y="16035"/>
                      <a:pt x="10369" y="15899"/>
                      <a:pt x="10428" y="15763"/>
                    </a:cubicBezTo>
                    <a:cubicBezTo>
                      <a:pt x="10499" y="15593"/>
                      <a:pt x="10581" y="15457"/>
                      <a:pt x="10628" y="15219"/>
                    </a:cubicBezTo>
                    <a:cubicBezTo>
                      <a:pt x="10652" y="15117"/>
                      <a:pt x="10676" y="14980"/>
                      <a:pt x="10699" y="14844"/>
                    </a:cubicBezTo>
                    <a:cubicBezTo>
                      <a:pt x="10746" y="14572"/>
                      <a:pt x="10770" y="14402"/>
                      <a:pt x="10817" y="14402"/>
                    </a:cubicBezTo>
                    <a:cubicBezTo>
                      <a:pt x="10817" y="14402"/>
                      <a:pt x="10817" y="14402"/>
                      <a:pt x="10817" y="14402"/>
                    </a:cubicBezTo>
                    <a:cubicBezTo>
                      <a:pt x="10829" y="14436"/>
                      <a:pt x="10841" y="14436"/>
                      <a:pt x="10853" y="14504"/>
                    </a:cubicBezTo>
                    <a:cubicBezTo>
                      <a:pt x="10864" y="14742"/>
                      <a:pt x="10794" y="15627"/>
                      <a:pt x="10687" y="15899"/>
                    </a:cubicBezTo>
                    <a:cubicBezTo>
                      <a:pt x="10628" y="16035"/>
                      <a:pt x="10558" y="16137"/>
                      <a:pt x="10487" y="16205"/>
                    </a:cubicBezTo>
                    <a:cubicBezTo>
                      <a:pt x="10428" y="16273"/>
                      <a:pt x="10357" y="16341"/>
                      <a:pt x="10357" y="16443"/>
                    </a:cubicBezTo>
                    <a:cubicBezTo>
                      <a:pt x="10357" y="16681"/>
                      <a:pt x="10168" y="16783"/>
                      <a:pt x="10086" y="16783"/>
                    </a:cubicBezTo>
                    <a:cubicBezTo>
                      <a:pt x="10050" y="16783"/>
                      <a:pt x="10027" y="16783"/>
                      <a:pt x="10015" y="16749"/>
                    </a:cubicBezTo>
                    <a:cubicBezTo>
                      <a:pt x="10015" y="16715"/>
                      <a:pt x="10015" y="16681"/>
                      <a:pt x="10015" y="1664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52" name="AutoShape 52"/>
              <p:cNvSpPr>
                <a:spLocks/>
              </p:cNvSpPr>
              <p:nvPr/>
            </p:nvSpPr>
            <p:spPr bwMode="auto">
              <a:xfrm>
                <a:off x="4886497" y="2008672"/>
                <a:ext cx="96844" cy="420695"/>
              </a:xfrm>
              <a:custGeom>
                <a:avLst/>
                <a:gdLst>
                  <a:gd name="T0" fmla="+- 0 11107 615"/>
                  <a:gd name="T1" fmla="*/ T0 w 20985"/>
                  <a:gd name="T2" fmla="*/ 10800 h 21600"/>
                  <a:gd name="T3" fmla="+- 0 11107 615"/>
                  <a:gd name="T4" fmla="*/ T3 w 20985"/>
                  <a:gd name="T5" fmla="*/ 10800 h 21600"/>
                  <a:gd name="T6" fmla="+- 0 11107 615"/>
                  <a:gd name="T7" fmla="*/ T6 w 20985"/>
                  <a:gd name="T8" fmla="*/ 10800 h 21600"/>
                  <a:gd name="T9" fmla="+- 0 11107 615"/>
                  <a:gd name="T10" fmla="*/ T9 w 20985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985" h="21600">
                    <a:moveTo>
                      <a:pt x="3538" y="7957"/>
                    </a:moveTo>
                    <a:cubicBezTo>
                      <a:pt x="4369" y="8526"/>
                      <a:pt x="4369" y="10042"/>
                      <a:pt x="3538" y="12315"/>
                    </a:cubicBezTo>
                    <a:cubicBezTo>
                      <a:pt x="2708" y="13831"/>
                      <a:pt x="1877" y="15726"/>
                      <a:pt x="2708" y="16105"/>
                    </a:cubicBezTo>
                    <a:cubicBezTo>
                      <a:pt x="3538" y="16863"/>
                      <a:pt x="3538" y="18000"/>
                      <a:pt x="1877" y="19894"/>
                    </a:cubicBezTo>
                    <a:cubicBezTo>
                      <a:pt x="1046" y="20463"/>
                      <a:pt x="1046" y="21031"/>
                      <a:pt x="1046" y="21599"/>
                    </a:cubicBezTo>
                    <a:cubicBezTo>
                      <a:pt x="1046" y="21221"/>
                      <a:pt x="2708" y="20652"/>
                      <a:pt x="5200" y="20652"/>
                    </a:cubicBezTo>
                    <a:cubicBezTo>
                      <a:pt x="6861" y="20463"/>
                      <a:pt x="7692" y="20652"/>
                      <a:pt x="8523" y="20652"/>
                    </a:cubicBezTo>
                    <a:cubicBezTo>
                      <a:pt x="6861" y="20273"/>
                      <a:pt x="5200" y="19326"/>
                      <a:pt x="4369" y="18189"/>
                    </a:cubicBezTo>
                    <a:cubicBezTo>
                      <a:pt x="2708" y="17621"/>
                      <a:pt x="4369" y="16863"/>
                      <a:pt x="5200" y="16105"/>
                    </a:cubicBezTo>
                    <a:cubicBezTo>
                      <a:pt x="6031" y="15726"/>
                      <a:pt x="6861" y="15157"/>
                      <a:pt x="6861" y="14589"/>
                    </a:cubicBezTo>
                    <a:cubicBezTo>
                      <a:pt x="6861" y="13831"/>
                      <a:pt x="9354" y="13263"/>
                      <a:pt x="12677" y="13263"/>
                    </a:cubicBezTo>
                    <a:cubicBezTo>
                      <a:pt x="15169" y="13263"/>
                      <a:pt x="18492" y="13642"/>
                      <a:pt x="20154" y="14021"/>
                    </a:cubicBezTo>
                    <a:cubicBezTo>
                      <a:pt x="20984" y="14210"/>
                      <a:pt x="20984" y="14210"/>
                      <a:pt x="20984" y="14210"/>
                    </a:cubicBezTo>
                    <a:cubicBezTo>
                      <a:pt x="20984" y="14210"/>
                      <a:pt x="20984" y="14210"/>
                      <a:pt x="20984" y="14210"/>
                    </a:cubicBezTo>
                    <a:cubicBezTo>
                      <a:pt x="20154" y="13831"/>
                      <a:pt x="18492" y="12694"/>
                      <a:pt x="16000" y="10800"/>
                    </a:cubicBezTo>
                    <a:cubicBezTo>
                      <a:pt x="14338" y="9284"/>
                      <a:pt x="12677" y="7389"/>
                      <a:pt x="11015" y="6631"/>
                    </a:cubicBezTo>
                    <a:cubicBezTo>
                      <a:pt x="9354" y="5684"/>
                      <a:pt x="10185" y="4736"/>
                      <a:pt x="11015" y="3978"/>
                    </a:cubicBezTo>
                    <a:cubicBezTo>
                      <a:pt x="11846" y="3031"/>
                      <a:pt x="12677" y="2463"/>
                      <a:pt x="10185" y="2273"/>
                    </a:cubicBezTo>
                    <a:cubicBezTo>
                      <a:pt x="6861" y="1515"/>
                      <a:pt x="6031" y="757"/>
                      <a:pt x="5200" y="0"/>
                    </a:cubicBezTo>
                    <a:cubicBezTo>
                      <a:pt x="5200" y="189"/>
                      <a:pt x="5200" y="378"/>
                      <a:pt x="5200" y="378"/>
                    </a:cubicBezTo>
                    <a:cubicBezTo>
                      <a:pt x="5200" y="947"/>
                      <a:pt x="5200" y="1894"/>
                      <a:pt x="1046" y="1894"/>
                    </a:cubicBezTo>
                    <a:cubicBezTo>
                      <a:pt x="215" y="1894"/>
                      <a:pt x="215" y="1894"/>
                      <a:pt x="215" y="1894"/>
                    </a:cubicBezTo>
                    <a:cubicBezTo>
                      <a:pt x="215" y="2084"/>
                      <a:pt x="215" y="2273"/>
                      <a:pt x="215" y="2463"/>
                    </a:cubicBezTo>
                    <a:cubicBezTo>
                      <a:pt x="1046" y="2842"/>
                      <a:pt x="1046" y="3410"/>
                      <a:pt x="215" y="3978"/>
                    </a:cubicBezTo>
                    <a:cubicBezTo>
                      <a:pt x="-615" y="5115"/>
                      <a:pt x="1046" y="6821"/>
                      <a:pt x="3538" y="795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53" name="AutoShape 53"/>
              <p:cNvSpPr>
                <a:spLocks/>
              </p:cNvSpPr>
              <p:nvPr/>
            </p:nvSpPr>
            <p:spPr bwMode="auto">
              <a:xfrm>
                <a:off x="1036573" y="408441"/>
                <a:ext cx="755697" cy="501660"/>
              </a:xfrm>
              <a:custGeom>
                <a:avLst/>
                <a:gdLst>
                  <a:gd name="T0" fmla="+- 0 10813 27"/>
                  <a:gd name="T1" fmla="*/ T0 w 21573"/>
                  <a:gd name="T2" fmla="*/ 10800 h 21600"/>
                  <a:gd name="T3" fmla="+- 0 10813 27"/>
                  <a:gd name="T4" fmla="*/ T3 w 21573"/>
                  <a:gd name="T5" fmla="*/ 10800 h 21600"/>
                  <a:gd name="T6" fmla="+- 0 10813 27"/>
                  <a:gd name="T7" fmla="*/ T6 w 21573"/>
                  <a:gd name="T8" fmla="*/ 10800 h 21600"/>
                  <a:gd name="T9" fmla="+- 0 10813 27"/>
                  <a:gd name="T10" fmla="*/ T9 w 21573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73" h="21600">
                    <a:moveTo>
                      <a:pt x="841" y="18105"/>
                    </a:moveTo>
                    <a:cubicBezTo>
                      <a:pt x="949" y="18264"/>
                      <a:pt x="949" y="18264"/>
                      <a:pt x="1058" y="18264"/>
                    </a:cubicBezTo>
                    <a:cubicBezTo>
                      <a:pt x="1166" y="18264"/>
                      <a:pt x="1384" y="18264"/>
                      <a:pt x="1492" y="18423"/>
                    </a:cubicBezTo>
                    <a:cubicBezTo>
                      <a:pt x="1601" y="18741"/>
                      <a:pt x="1492" y="18900"/>
                      <a:pt x="1384" y="19217"/>
                    </a:cubicBezTo>
                    <a:cubicBezTo>
                      <a:pt x="1384" y="19535"/>
                      <a:pt x="1384" y="19535"/>
                      <a:pt x="1384" y="19535"/>
                    </a:cubicBezTo>
                    <a:cubicBezTo>
                      <a:pt x="1492" y="19694"/>
                      <a:pt x="1601" y="19694"/>
                      <a:pt x="1601" y="19694"/>
                    </a:cubicBezTo>
                    <a:cubicBezTo>
                      <a:pt x="1601" y="19694"/>
                      <a:pt x="1601" y="19535"/>
                      <a:pt x="1601" y="19376"/>
                    </a:cubicBezTo>
                    <a:cubicBezTo>
                      <a:pt x="1492" y="19058"/>
                      <a:pt x="1492" y="18900"/>
                      <a:pt x="1601" y="18900"/>
                    </a:cubicBezTo>
                    <a:cubicBezTo>
                      <a:pt x="1601" y="18741"/>
                      <a:pt x="1709" y="18582"/>
                      <a:pt x="1818" y="18582"/>
                    </a:cubicBezTo>
                    <a:cubicBezTo>
                      <a:pt x="2252" y="18582"/>
                      <a:pt x="2903" y="19058"/>
                      <a:pt x="3012" y="19694"/>
                    </a:cubicBezTo>
                    <a:cubicBezTo>
                      <a:pt x="3120" y="20011"/>
                      <a:pt x="3012" y="20329"/>
                      <a:pt x="2903" y="20488"/>
                    </a:cubicBezTo>
                    <a:cubicBezTo>
                      <a:pt x="2795" y="20488"/>
                      <a:pt x="2795" y="20647"/>
                      <a:pt x="2795" y="20647"/>
                    </a:cubicBezTo>
                    <a:cubicBezTo>
                      <a:pt x="2903" y="20805"/>
                      <a:pt x="3663" y="21123"/>
                      <a:pt x="4314" y="21282"/>
                    </a:cubicBezTo>
                    <a:cubicBezTo>
                      <a:pt x="4423" y="21282"/>
                      <a:pt x="4748" y="21282"/>
                      <a:pt x="5074" y="21282"/>
                    </a:cubicBezTo>
                    <a:cubicBezTo>
                      <a:pt x="5617" y="21441"/>
                      <a:pt x="6268" y="21600"/>
                      <a:pt x="6702" y="21600"/>
                    </a:cubicBezTo>
                    <a:cubicBezTo>
                      <a:pt x="7136" y="21600"/>
                      <a:pt x="7245" y="21441"/>
                      <a:pt x="7245" y="21441"/>
                    </a:cubicBezTo>
                    <a:cubicBezTo>
                      <a:pt x="7245" y="21441"/>
                      <a:pt x="6919" y="21123"/>
                      <a:pt x="6702" y="20805"/>
                    </a:cubicBezTo>
                    <a:cubicBezTo>
                      <a:pt x="6377" y="20488"/>
                      <a:pt x="6051" y="20170"/>
                      <a:pt x="5617" y="19535"/>
                    </a:cubicBezTo>
                    <a:cubicBezTo>
                      <a:pt x="5183" y="18900"/>
                      <a:pt x="4640" y="17629"/>
                      <a:pt x="4748" y="16517"/>
                    </a:cubicBezTo>
                    <a:cubicBezTo>
                      <a:pt x="4748" y="15882"/>
                      <a:pt x="4965" y="15564"/>
                      <a:pt x="5291" y="15247"/>
                    </a:cubicBezTo>
                    <a:cubicBezTo>
                      <a:pt x="5617" y="14929"/>
                      <a:pt x="5617" y="14770"/>
                      <a:pt x="5617" y="14452"/>
                    </a:cubicBezTo>
                    <a:cubicBezTo>
                      <a:pt x="5725" y="13976"/>
                      <a:pt x="5725" y="13658"/>
                      <a:pt x="6268" y="13182"/>
                    </a:cubicBezTo>
                    <a:cubicBezTo>
                      <a:pt x="6594" y="12864"/>
                      <a:pt x="6702" y="12388"/>
                      <a:pt x="6702" y="12070"/>
                    </a:cubicBezTo>
                    <a:cubicBezTo>
                      <a:pt x="6811" y="11752"/>
                      <a:pt x="6919" y="11276"/>
                      <a:pt x="7462" y="11276"/>
                    </a:cubicBezTo>
                    <a:cubicBezTo>
                      <a:pt x="7570" y="11276"/>
                      <a:pt x="7570" y="11276"/>
                      <a:pt x="7570" y="11276"/>
                    </a:cubicBezTo>
                    <a:cubicBezTo>
                      <a:pt x="7570" y="11117"/>
                      <a:pt x="7570" y="11117"/>
                      <a:pt x="7570" y="10958"/>
                    </a:cubicBezTo>
                    <a:cubicBezTo>
                      <a:pt x="7570" y="10800"/>
                      <a:pt x="7462" y="10164"/>
                      <a:pt x="8005" y="10005"/>
                    </a:cubicBezTo>
                    <a:cubicBezTo>
                      <a:pt x="8222" y="10005"/>
                      <a:pt x="8439" y="9847"/>
                      <a:pt x="8547" y="9529"/>
                    </a:cubicBezTo>
                    <a:cubicBezTo>
                      <a:pt x="8656" y="9211"/>
                      <a:pt x="8656" y="8894"/>
                      <a:pt x="8656" y="8735"/>
                    </a:cubicBezTo>
                    <a:cubicBezTo>
                      <a:pt x="8547" y="8576"/>
                      <a:pt x="8656" y="8417"/>
                      <a:pt x="8656" y="8258"/>
                    </a:cubicBezTo>
                    <a:cubicBezTo>
                      <a:pt x="8764" y="8099"/>
                      <a:pt x="8982" y="8099"/>
                      <a:pt x="9199" y="8099"/>
                    </a:cubicBezTo>
                    <a:cubicBezTo>
                      <a:pt x="9416" y="8099"/>
                      <a:pt x="9741" y="8099"/>
                      <a:pt x="9850" y="7782"/>
                    </a:cubicBezTo>
                    <a:cubicBezTo>
                      <a:pt x="10067" y="7464"/>
                      <a:pt x="10393" y="7305"/>
                      <a:pt x="10718" y="7305"/>
                    </a:cubicBezTo>
                    <a:cubicBezTo>
                      <a:pt x="11044" y="7147"/>
                      <a:pt x="11369" y="7147"/>
                      <a:pt x="11478" y="6829"/>
                    </a:cubicBezTo>
                    <a:cubicBezTo>
                      <a:pt x="11804" y="5558"/>
                      <a:pt x="16471" y="3494"/>
                      <a:pt x="18425" y="2858"/>
                    </a:cubicBezTo>
                    <a:cubicBezTo>
                      <a:pt x="20379" y="2223"/>
                      <a:pt x="21464" y="1270"/>
                      <a:pt x="21572" y="635"/>
                    </a:cubicBezTo>
                    <a:cubicBezTo>
                      <a:pt x="21572" y="476"/>
                      <a:pt x="21572" y="476"/>
                      <a:pt x="21464" y="158"/>
                    </a:cubicBezTo>
                    <a:cubicBezTo>
                      <a:pt x="21247" y="0"/>
                      <a:pt x="21030" y="0"/>
                      <a:pt x="20704" y="0"/>
                    </a:cubicBezTo>
                    <a:cubicBezTo>
                      <a:pt x="19727" y="0"/>
                      <a:pt x="18316" y="794"/>
                      <a:pt x="17991" y="1270"/>
                    </a:cubicBezTo>
                    <a:cubicBezTo>
                      <a:pt x="17556" y="1747"/>
                      <a:pt x="17122" y="1747"/>
                      <a:pt x="16688" y="1747"/>
                    </a:cubicBezTo>
                    <a:cubicBezTo>
                      <a:pt x="16471" y="1747"/>
                      <a:pt x="16145" y="1905"/>
                      <a:pt x="15928" y="2064"/>
                    </a:cubicBezTo>
                    <a:cubicBezTo>
                      <a:pt x="15603" y="2382"/>
                      <a:pt x="14843" y="2699"/>
                      <a:pt x="14192" y="2699"/>
                    </a:cubicBezTo>
                    <a:cubicBezTo>
                      <a:pt x="13866" y="2699"/>
                      <a:pt x="13540" y="2541"/>
                      <a:pt x="13323" y="2382"/>
                    </a:cubicBezTo>
                    <a:cubicBezTo>
                      <a:pt x="12998" y="2064"/>
                      <a:pt x="12672" y="2382"/>
                      <a:pt x="12346" y="2541"/>
                    </a:cubicBezTo>
                    <a:cubicBezTo>
                      <a:pt x="12129" y="2858"/>
                      <a:pt x="11804" y="3017"/>
                      <a:pt x="11587" y="3017"/>
                    </a:cubicBezTo>
                    <a:cubicBezTo>
                      <a:pt x="11587" y="3017"/>
                      <a:pt x="11587" y="3017"/>
                      <a:pt x="11587" y="3017"/>
                    </a:cubicBezTo>
                    <a:cubicBezTo>
                      <a:pt x="11369" y="3017"/>
                      <a:pt x="11152" y="3176"/>
                      <a:pt x="10935" y="3335"/>
                    </a:cubicBezTo>
                    <a:cubicBezTo>
                      <a:pt x="10718" y="3494"/>
                      <a:pt x="10393" y="3652"/>
                      <a:pt x="10067" y="3652"/>
                    </a:cubicBezTo>
                    <a:cubicBezTo>
                      <a:pt x="10067" y="3652"/>
                      <a:pt x="10067" y="3652"/>
                      <a:pt x="10067" y="3652"/>
                    </a:cubicBezTo>
                    <a:cubicBezTo>
                      <a:pt x="9524" y="3652"/>
                      <a:pt x="8764" y="4129"/>
                      <a:pt x="8656" y="4447"/>
                    </a:cubicBezTo>
                    <a:cubicBezTo>
                      <a:pt x="8656" y="4764"/>
                      <a:pt x="8330" y="4923"/>
                      <a:pt x="8113" y="4923"/>
                    </a:cubicBezTo>
                    <a:cubicBezTo>
                      <a:pt x="8005" y="5082"/>
                      <a:pt x="7788" y="5082"/>
                      <a:pt x="7788" y="5241"/>
                    </a:cubicBezTo>
                    <a:cubicBezTo>
                      <a:pt x="7788" y="5717"/>
                      <a:pt x="7245" y="6194"/>
                      <a:pt x="6811" y="6194"/>
                    </a:cubicBezTo>
                    <a:cubicBezTo>
                      <a:pt x="6702" y="6194"/>
                      <a:pt x="6485" y="6194"/>
                      <a:pt x="6377" y="5876"/>
                    </a:cubicBezTo>
                    <a:cubicBezTo>
                      <a:pt x="6268" y="5876"/>
                      <a:pt x="6268" y="5876"/>
                      <a:pt x="6159" y="6035"/>
                    </a:cubicBezTo>
                    <a:cubicBezTo>
                      <a:pt x="6159" y="6194"/>
                      <a:pt x="6159" y="6511"/>
                      <a:pt x="6377" y="6670"/>
                    </a:cubicBezTo>
                    <a:cubicBezTo>
                      <a:pt x="6485" y="6829"/>
                      <a:pt x="6594" y="7147"/>
                      <a:pt x="6485" y="7305"/>
                    </a:cubicBezTo>
                    <a:cubicBezTo>
                      <a:pt x="6485" y="7623"/>
                      <a:pt x="6159" y="7782"/>
                      <a:pt x="5942" y="7941"/>
                    </a:cubicBezTo>
                    <a:cubicBezTo>
                      <a:pt x="5834" y="7941"/>
                      <a:pt x="5834" y="8099"/>
                      <a:pt x="5725" y="8099"/>
                    </a:cubicBezTo>
                    <a:cubicBezTo>
                      <a:pt x="5834" y="8099"/>
                      <a:pt x="5834" y="8258"/>
                      <a:pt x="5834" y="8258"/>
                    </a:cubicBezTo>
                    <a:cubicBezTo>
                      <a:pt x="5725" y="8576"/>
                      <a:pt x="5617" y="8735"/>
                      <a:pt x="5508" y="8894"/>
                    </a:cubicBezTo>
                    <a:cubicBezTo>
                      <a:pt x="5400" y="8894"/>
                      <a:pt x="5400" y="9052"/>
                      <a:pt x="5291" y="9052"/>
                    </a:cubicBezTo>
                    <a:cubicBezTo>
                      <a:pt x="5400" y="9211"/>
                      <a:pt x="5400" y="9529"/>
                      <a:pt x="5400" y="9688"/>
                    </a:cubicBezTo>
                    <a:cubicBezTo>
                      <a:pt x="5183" y="10005"/>
                      <a:pt x="4748" y="10164"/>
                      <a:pt x="4206" y="10323"/>
                    </a:cubicBezTo>
                    <a:cubicBezTo>
                      <a:pt x="4097" y="10323"/>
                      <a:pt x="4097" y="10323"/>
                      <a:pt x="4097" y="10323"/>
                    </a:cubicBezTo>
                    <a:cubicBezTo>
                      <a:pt x="3880" y="10482"/>
                      <a:pt x="3771" y="10641"/>
                      <a:pt x="3771" y="10800"/>
                    </a:cubicBezTo>
                    <a:cubicBezTo>
                      <a:pt x="3771" y="10958"/>
                      <a:pt x="3880" y="10958"/>
                      <a:pt x="3989" y="10958"/>
                    </a:cubicBezTo>
                    <a:cubicBezTo>
                      <a:pt x="4206" y="10958"/>
                      <a:pt x="4314" y="10958"/>
                      <a:pt x="4423" y="11276"/>
                    </a:cubicBezTo>
                    <a:cubicBezTo>
                      <a:pt x="4423" y="11594"/>
                      <a:pt x="4314" y="11752"/>
                      <a:pt x="4206" y="11752"/>
                    </a:cubicBezTo>
                    <a:cubicBezTo>
                      <a:pt x="3989" y="11911"/>
                      <a:pt x="3880" y="12070"/>
                      <a:pt x="3880" y="12229"/>
                    </a:cubicBezTo>
                    <a:cubicBezTo>
                      <a:pt x="3880" y="12547"/>
                      <a:pt x="3771" y="12705"/>
                      <a:pt x="3771" y="12864"/>
                    </a:cubicBezTo>
                    <a:cubicBezTo>
                      <a:pt x="3554" y="13023"/>
                      <a:pt x="3337" y="13182"/>
                      <a:pt x="3012" y="13182"/>
                    </a:cubicBezTo>
                    <a:cubicBezTo>
                      <a:pt x="2903" y="13182"/>
                      <a:pt x="2795" y="13182"/>
                      <a:pt x="2795" y="13182"/>
                    </a:cubicBezTo>
                    <a:cubicBezTo>
                      <a:pt x="2795" y="13500"/>
                      <a:pt x="2686" y="13658"/>
                      <a:pt x="2578" y="13976"/>
                    </a:cubicBezTo>
                    <a:cubicBezTo>
                      <a:pt x="2469" y="14135"/>
                      <a:pt x="2252" y="14294"/>
                      <a:pt x="1818" y="14294"/>
                    </a:cubicBezTo>
                    <a:cubicBezTo>
                      <a:pt x="2035" y="14611"/>
                      <a:pt x="2252" y="14770"/>
                      <a:pt x="2252" y="15247"/>
                    </a:cubicBezTo>
                    <a:cubicBezTo>
                      <a:pt x="2360" y="15723"/>
                      <a:pt x="2035" y="15882"/>
                      <a:pt x="1818" y="15882"/>
                    </a:cubicBezTo>
                    <a:cubicBezTo>
                      <a:pt x="1601" y="16041"/>
                      <a:pt x="1601" y="16041"/>
                      <a:pt x="1601" y="16358"/>
                    </a:cubicBezTo>
                    <a:cubicBezTo>
                      <a:pt x="1492" y="16994"/>
                      <a:pt x="1058" y="16994"/>
                      <a:pt x="732" y="17152"/>
                    </a:cubicBezTo>
                    <a:cubicBezTo>
                      <a:pt x="298" y="17152"/>
                      <a:pt x="81" y="17152"/>
                      <a:pt x="81" y="17470"/>
                    </a:cubicBezTo>
                    <a:cubicBezTo>
                      <a:pt x="-27" y="17788"/>
                      <a:pt x="-27" y="17947"/>
                      <a:pt x="81" y="17947"/>
                    </a:cubicBezTo>
                    <a:cubicBezTo>
                      <a:pt x="190" y="18105"/>
                      <a:pt x="515" y="18105"/>
                      <a:pt x="841" y="18105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54" name="AutoShape 54"/>
              <p:cNvSpPr>
                <a:spLocks/>
              </p:cNvSpPr>
              <p:nvPr/>
            </p:nvSpPr>
            <p:spPr bwMode="auto">
              <a:xfrm>
                <a:off x="4405455" y="4540784"/>
                <a:ext cx="422301" cy="34290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400" y="3251"/>
                    </a:moveTo>
                    <a:cubicBezTo>
                      <a:pt x="14205" y="3251"/>
                      <a:pt x="14010" y="3483"/>
                      <a:pt x="13621" y="4180"/>
                    </a:cubicBezTo>
                    <a:cubicBezTo>
                      <a:pt x="13427" y="4645"/>
                      <a:pt x="13037" y="5341"/>
                      <a:pt x="12454" y="5341"/>
                    </a:cubicBezTo>
                    <a:cubicBezTo>
                      <a:pt x="12259" y="5341"/>
                      <a:pt x="11675" y="5806"/>
                      <a:pt x="11286" y="6270"/>
                    </a:cubicBezTo>
                    <a:cubicBezTo>
                      <a:pt x="10702" y="6967"/>
                      <a:pt x="9924" y="7664"/>
                      <a:pt x="8951" y="7896"/>
                    </a:cubicBezTo>
                    <a:cubicBezTo>
                      <a:pt x="8951" y="8129"/>
                      <a:pt x="8756" y="8129"/>
                      <a:pt x="8756" y="8129"/>
                    </a:cubicBezTo>
                    <a:cubicBezTo>
                      <a:pt x="7589" y="8129"/>
                      <a:pt x="7200" y="5806"/>
                      <a:pt x="6810" y="3716"/>
                    </a:cubicBezTo>
                    <a:cubicBezTo>
                      <a:pt x="6616" y="2787"/>
                      <a:pt x="6421" y="1625"/>
                      <a:pt x="6227" y="1393"/>
                    </a:cubicBezTo>
                    <a:cubicBezTo>
                      <a:pt x="5837" y="696"/>
                      <a:pt x="4281" y="0"/>
                      <a:pt x="2918" y="0"/>
                    </a:cubicBezTo>
                    <a:cubicBezTo>
                      <a:pt x="2335" y="0"/>
                      <a:pt x="1945" y="232"/>
                      <a:pt x="1945" y="464"/>
                    </a:cubicBezTo>
                    <a:cubicBezTo>
                      <a:pt x="1751" y="1393"/>
                      <a:pt x="972" y="1625"/>
                      <a:pt x="583" y="1625"/>
                    </a:cubicBezTo>
                    <a:cubicBezTo>
                      <a:pt x="194" y="1858"/>
                      <a:pt x="194" y="1858"/>
                      <a:pt x="0" y="2090"/>
                    </a:cubicBezTo>
                    <a:cubicBezTo>
                      <a:pt x="0" y="2090"/>
                      <a:pt x="0" y="2322"/>
                      <a:pt x="0" y="2322"/>
                    </a:cubicBezTo>
                    <a:cubicBezTo>
                      <a:pt x="194" y="2322"/>
                      <a:pt x="194" y="2322"/>
                      <a:pt x="389" y="2322"/>
                    </a:cubicBezTo>
                    <a:cubicBezTo>
                      <a:pt x="583" y="2322"/>
                      <a:pt x="583" y="2322"/>
                      <a:pt x="778" y="2322"/>
                    </a:cubicBezTo>
                    <a:cubicBezTo>
                      <a:pt x="1751" y="2322"/>
                      <a:pt x="1945" y="3019"/>
                      <a:pt x="2140" y="3716"/>
                    </a:cubicBezTo>
                    <a:cubicBezTo>
                      <a:pt x="2335" y="3948"/>
                      <a:pt x="2335" y="3948"/>
                      <a:pt x="2529" y="4180"/>
                    </a:cubicBezTo>
                    <a:cubicBezTo>
                      <a:pt x="2529" y="4412"/>
                      <a:pt x="2529" y="4645"/>
                      <a:pt x="3308" y="4645"/>
                    </a:cubicBezTo>
                    <a:cubicBezTo>
                      <a:pt x="3891" y="4645"/>
                      <a:pt x="4475" y="4412"/>
                      <a:pt x="4864" y="4412"/>
                    </a:cubicBezTo>
                    <a:cubicBezTo>
                      <a:pt x="5254" y="4180"/>
                      <a:pt x="5448" y="4180"/>
                      <a:pt x="5643" y="4180"/>
                    </a:cubicBezTo>
                    <a:cubicBezTo>
                      <a:pt x="5643" y="4180"/>
                      <a:pt x="5643" y="4180"/>
                      <a:pt x="5643" y="4180"/>
                    </a:cubicBezTo>
                    <a:cubicBezTo>
                      <a:pt x="6227" y="4180"/>
                      <a:pt x="6616" y="4645"/>
                      <a:pt x="6616" y="5109"/>
                    </a:cubicBezTo>
                    <a:cubicBezTo>
                      <a:pt x="6616" y="5806"/>
                      <a:pt x="6032" y="6270"/>
                      <a:pt x="5254" y="5806"/>
                    </a:cubicBezTo>
                    <a:cubicBezTo>
                      <a:pt x="4864" y="5806"/>
                      <a:pt x="4670" y="5806"/>
                      <a:pt x="4475" y="6038"/>
                    </a:cubicBezTo>
                    <a:cubicBezTo>
                      <a:pt x="4281" y="6270"/>
                      <a:pt x="3891" y="6503"/>
                      <a:pt x="3502" y="6270"/>
                    </a:cubicBezTo>
                    <a:cubicBezTo>
                      <a:pt x="3308" y="6270"/>
                      <a:pt x="2918" y="6270"/>
                      <a:pt x="2724" y="6270"/>
                    </a:cubicBezTo>
                    <a:cubicBezTo>
                      <a:pt x="3308" y="6735"/>
                      <a:pt x="3891" y="7432"/>
                      <a:pt x="3891" y="8593"/>
                    </a:cubicBezTo>
                    <a:cubicBezTo>
                      <a:pt x="3891" y="8593"/>
                      <a:pt x="3891" y="9058"/>
                      <a:pt x="4281" y="9058"/>
                    </a:cubicBezTo>
                    <a:cubicBezTo>
                      <a:pt x="4475" y="9058"/>
                      <a:pt x="4670" y="8825"/>
                      <a:pt x="4670" y="8593"/>
                    </a:cubicBezTo>
                    <a:cubicBezTo>
                      <a:pt x="4670" y="7664"/>
                      <a:pt x="5059" y="7664"/>
                      <a:pt x="5254" y="7664"/>
                    </a:cubicBezTo>
                    <a:cubicBezTo>
                      <a:pt x="5448" y="7664"/>
                      <a:pt x="5643" y="7896"/>
                      <a:pt x="6032" y="8129"/>
                    </a:cubicBezTo>
                    <a:cubicBezTo>
                      <a:pt x="6421" y="8361"/>
                      <a:pt x="6810" y="8825"/>
                      <a:pt x="7394" y="8825"/>
                    </a:cubicBezTo>
                    <a:cubicBezTo>
                      <a:pt x="8172" y="9058"/>
                      <a:pt x="8562" y="9522"/>
                      <a:pt x="8562" y="9754"/>
                    </a:cubicBezTo>
                    <a:cubicBezTo>
                      <a:pt x="8756" y="9987"/>
                      <a:pt x="8756" y="9987"/>
                      <a:pt x="9340" y="10219"/>
                    </a:cubicBezTo>
                    <a:cubicBezTo>
                      <a:pt x="10897" y="10219"/>
                      <a:pt x="14205" y="11612"/>
                      <a:pt x="15762" y="12774"/>
                    </a:cubicBezTo>
                    <a:cubicBezTo>
                      <a:pt x="16540" y="13470"/>
                      <a:pt x="16540" y="14167"/>
                      <a:pt x="16735" y="14864"/>
                    </a:cubicBezTo>
                    <a:cubicBezTo>
                      <a:pt x="16735" y="15096"/>
                      <a:pt x="16735" y="15561"/>
                      <a:pt x="16929" y="15793"/>
                    </a:cubicBezTo>
                    <a:cubicBezTo>
                      <a:pt x="17708" y="16722"/>
                      <a:pt x="17902" y="17651"/>
                      <a:pt x="17708" y="18348"/>
                    </a:cubicBezTo>
                    <a:cubicBezTo>
                      <a:pt x="17513" y="18580"/>
                      <a:pt x="17318" y="19045"/>
                      <a:pt x="16540" y="19045"/>
                    </a:cubicBezTo>
                    <a:cubicBezTo>
                      <a:pt x="15956" y="19045"/>
                      <a:pt x="15178" y="19509"/>
                      <a:pt x="14983" y="19974"/>
                    </a:cubicBezTo>
                    <a:cubicBezTo>
                      <a:pt x="14983" y="20206"/>
                      <a:pt x="14789" y="20206"/>
                      <a:pt x="14789" y="20206"/>
                    </a:cubicBezTo>
                    <a:cubicBezTo>
                      <a:pt x="14983" y="20206"/>
                      <a:pt x="14983" y="20438"/>
                      <a:pt x="15372" y="20438"/>
                    </a:cubicBezTo>
                    <a:cubicBezTo>
                      <a:pt x="16151" y="20438"/>
                      <a:pt x="17124" y="20206"/>
                      <a:pt x="18097" y="19974"/>
                    </a:cubicBezTo>
                    <a:cubicBezTo>
                      <a:pt x="18681" y="19974"/>
                      <a:pt x="19264" y="19741"/>
                      <a:pt x="19654" y="19741"/>
                    </a:cubicBezTo>
                    <a:cubicBezTo>
                      <a:pt x="20043" y="19741"/>
                      <a:pt x="20432" y="20206"/>
                      <a:pt x="21016" y="20903"/>
                    </a:cubicBezTo>
                    <a:cubicBezTo>
                      <a:pt x="21210" y="21135"/>
                      <a:pt x="21405" y="21367"/>
                      <a:pt x="21599" y="21600"/>
                    </a:cubicBezTo>
                    <a:cubicBezTo>
                      <a:pt x="21599" y="6270"/>
                      <a:pt x="21599" y="6270"/>
                      <a:pt x="21599" y="6270"/>
                    </a:cubicBezTo>
                    <a:cubicBezTo>
                      <a:pt x="20432" y="5806"/>
                      <a:pt x="19459" y="5341"/>
                      <a:pt x="18291" y="4877"/>
                    </a:cubicBezTo>
                    <a:cubicBezTo>
                      <a:pt x="16735" y="3948"/>
                      <a:pt x="14983" y="3251"/>
                      <a:pt x="14400" y="325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55" name="AutoShape 55"/>
              <p:cNvSpPr>
                <a:spLocks/>
              </p:cNvSpPr>
              <p:nvPr/>
            </p:nvSpPr>
            <p:spPr bwMode="auto">
              <a:xfrm>
                <a:off x="4281623" y="4645561"/>
                <a:ext cx="103193" cy="349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7200"/>
                    </a:moveTo>
                    <a:cubicBezTo>
                      <a:pt x="0" y="7200"/>
                      <a:pt x="771" y="9599"/>
                      <a:pt x="3857" y="9599"/>
                    </a:cubicBezTo>
                    <a:cubicBezTo>
                      <a:pt x="4628" y="9599"/>
                      <a:pt x="5399" y="9599"/>
                      <a:pt x="6942" y="9599"/>
                    </a:cubicBezTo>
                    <a:cubicBezTo>
                      <a:pt x="7714" y="9599"/>
                      <a:pt x="9257" y="9599"/>
                      <a:pt x="10800" y="9599"/>
                    </a:cubicBezTo>
                    <a:cubicBezTo>
                      <a:pt x="13885" y="9599"/>
                      <a:pt x="16971" y="11999"/>
                      <a:pt x="18514" y="16800"/>
                    </a:cubicBezTo>
                    <a:cubicBezTo>
                      <a:pt x="20057" y="19199"/>
                      <a:pt x="20828" y="19199"/>
                      <a:pt x="21600" y="21600"/>
                    </a:cubicBezTo>
                    <a:cubicBezTo>
                      <a:pt x="21600" y="19199"/>
                      <a:pt x="20828" y="19199"/>
                      <a:pt x="20828" y="16800"/>
                    </a:cubicBezTo>
                    <a:cubicBezTo>
                      <a:pt x="20828" y="14400"/>
                      <a:pt x="19285" y="7200"/>
                      <a:pt x="15428" y="2399"/>
                    </a:cubicBezTo>
                    <a:cubicBezTo>
                      <a:pt x="13885" y="0"/>
                      <a:pt x="11571" y="0"/>
                      <a:pt x="9257" y="0"/>
                    </a:cubicBezTo>
                    <a:cubicBezTo>
                      <a:pt x="3857" y="0"/>
                      <a:pt x="771" y="4799"/>
                      <a:pt x="0" y="72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56" name="AutoShape 56"/>
              <p:cNvSpPr>
                <a:spLocks/>
              </p:cNvSpPr>
              <p:nvPr/>
            </p:nvSpPr>
            <p:spPr bwMode="auto">
              <a:xfrm>
                <a:off x="2875011" y="4289954"/>
                <a:ext cx="473104" cy="466734"/>
              </a:xfrm>
              <a:custGeom>
                <a:avLst/>
                <a:gdLst>
                  <a:gd name="T0" fmla="+- 0 10832 161"/>
                  <a:gd name="T1" fmla="*/ T0 w 21343"/>
                  <a:gd name="T2" fmla="*/ 10800 h 21600"/>
                  <a:gd name="T3" fmla="+- 0 10832 161"/>
                  <a:gd name="T4" fmla="*/ T3 w 21343"/>
                  <a:gd name="T5" fmla="*/ 10800 h 21600"/>
                  <a:gd name="T6" fmla="+- 0 10832 161"/>
                  <a:gd name="T7" fmla="*/ T6 w 21343"/>
                  <a:gd name="T8" fmla="*/ 10800 h 21600"/>
                  <a:gd name="T9" fmla="+- 0 10832 161"/>
                  <a:gd name="T10" fmla="*/ T9 w 21343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343" h="21600">
                    <a:moveTo>
                      <a:pt x="19883" y="19200"/>
                    </a:moveTo>
                    <a:cubicBezTo>
                      <a:pt x="19883" y="18685"/>
                      <a:pt x="20056" y="18000"/>
                      <a:pt x="20056" y="17657"/>
                    </a:cubicBezTo>
                    <a:cubicBezTo>
                      <a:pt x="20056" y="17485"/>
                      <a:pt x="20229" y="17314"/>
                      <a:pt x="20229" y="17142"/>
                    </a:cubicBezTo>
                    <a:cubicBezTo>
                      <a:pt x="20229" y="16457"/>
                      <a:pt x="20575" y="16114"/>
                      <a:pt x="21266" y="16285"/>
                    </a:cubicBezTo>
                    <a:cubicBezTo>
                      <a:pt x="21439" y="16114"/>
                      <a:pt x="21266" y="15942"/>
                      <a:pt x="21266" y="15771"/>
                    </a:cubicBezTo>
                    <a:cubicBezTo>
                      <a:pt x="21093" y="15771"/>
                      <a:pt x="20920" y="15428"/>
                      <a:pt x="20747" y="15085"/>
                    </a:cubicBezTo>
                    <a:cubicBezTo>
                      <a:pt x="20402" y="14571"/>
                      <a:pt x="20229" y="14228"/>
                      <a:pt x="19710" y="14228"/>
                    </a:cubicBezTo>
                    <a:cubicBezTo>
                      <a:pt x="19538" y="14228"/>
                      <a:pt x="19365" y="14400"/>
                      <a:pt x="19365" y="14400"/>
                    </a:cubicBezTo>
                    <a:cubicBezTo>
                      <a:pt x="19365" y="14400"/>
                      <a:pt x="19538" y="14400"/>
                      <a:pt x="19538" y="14400"/>
                    </a:cubicBezTo>
                    <a:cubicBezTo>
                      <a:pt x="20056" y="14400"/>
                      <a:pt x="20402" y="14742"/>
                      <a:pt x="20575" y="15085"/>
                    </a:cubicBezTo>
                    <a:cubicBezTo>
                      <a:pt x="20747" y="15257"/>
                      <a:pt x="20747" y="15599"/>
                      <a:pt x="20575" y="15771"/>
                    </a:cubicBezTo>
                    <a:cubicBezTo>
                      <a:pt x="20575" y="16114"/>
                      <a:pt x="20229" y="16114"/>
                      <a:pt x="20229" y="16114"/>
                    </a:cubicBezTo>
                    <a:cubicBezTo>
                      <a:pt x="20056" y="16114"/>
                      <a:pt x="19883" y="16114"/>
                      <a:pt x="19710" y="15942"/>
                    </a:cubicBezTo>
                    <a:cubicBezTo>
                      <a:pt x="19538" y="15771"/>
                      <a:pt x="19365" y="15771"/>
                      <a:pt x="19192" y="15771"/>
                    </a:cubicBezTo>
                    <a:cubicBezTo>
                      <a:pt x="19019" y="15771"/>
                      <a:pt x="19019" y="15771"/>
                      <a:pt x="19019" y="15771"/>
                    </a:cubicBezTo>
                    <a:cubicBezTo>
                      <a:pt x="18501" y="15771"/>
                      <a:pt x="18328" y="15257"/>
                      <a:pt x="18155" y="15085"/>
                    </a:cubicBezTo>
                    <a:cubicBezTo>
                      <a:pt x="18155" y="14742"/>
                      <a:pt x="18155" y="14742"/>
                      <a:pt x="17810" y="14742"/>
                    </a:cubicBezTo>
                    <a:cubicBezTo>
                      <a:pt x="17118" y="14571"/>
                      <a:pt x="16946" y="14057"/>
                      <a:pt x="16773" y="13542"/>
                    </a:cubicBezTo>
                    <a:cubicBezTo>
                      <a:pt x="16600" y="13199"/>
                      <a:pt x="16427" y="13028"/>
                      <a:pt x="16082" y="13028"/>
                    </a:cubicBezTo>
                    <a:cubicBezTo>
                      <a:pt x="15390" y="13028"/>
                      <a:pt x="15045" y="12514"/>
                      <a:pt x="15045" y="12342"/>
                    </a:cubicBezTo>
                    <a:cubicBezTo>
                      <a:pt x="14872" y="12000"/>
                      <a:pt x="15045" y="11314"/>
                      <a:pt x="15563" y="10971"/>
                    </a:cubicBezTo>
                    <a:cubicBezTo>
                      <a:pt x="15563" y="10800"/>
                      <a:pt x="15218" y="10628"/>
                      <a:pt x="15218" y="10628"/>
                    </a:cubicBezTo>
                    <a:cubicBezTo>
                      <a:pt x="14872" y="10285"/>
                      <a:pt x="14354" y="9942"/>
                      <a:pt x="14354" y="9428"/>
                    </a:cubicBezTo>
                    <a:cubicBezTo>
                      <a:pt x="14354" y="9428"/>
                      <a:pt x="14181" y="9428"/>
                      <a:pt x="14181" y="9257"/>
                    </a:cubicBezTo>
                    <a:cubicBezTo>
                      <a:pt x="13835" y="9257"/>
                      <a:pt x="13317" y="9085"/>
                      <a:pt x="13317" y="8571"/>
                    </a:cubicBezTo>
                    <a:cubicBezTo>
                      <a:pt x="13317" y="8571"/>
                      <a:pt x="13317" y="8571"/>
                      <a:pt x="13317" y="8571"/>
                    </a:cubicBezTo>
                    <a:cubicBezTo>
                      <a:pt x="13317" y="8571"/>
                      <a:pt x="13317" y="8571"/>
                      <a:pt x="13317" y="8400"/>
                    </a:cubicBezTo>
                    <a:cubicBezTo>
                      <a:pt x="13144" y="8400"/>
                      <a:pt x="12799" y="8228"/>
                      <a:pt x="12453" y="7885"/>
                    </a:cubicBezTo>
                    <a:cubicBezTo>
                      <a:pt x="12280" y="7714"/>
                      <a:pt x="12280" y="7714"/>
                      <a:pt x="12107" y="7714"/>
                    </a:cubicBezTo>
                    <a:cubicBezTo>
                      <a:pt x="11934" y="7714"/>
                      <a:pt x="11934" y="7714"/>
                      <a:pt x="11934" y="7714"/>
                    </a:cubicBezTo>
                    <a:cubicBezTo>
                      <a:pt x="11762" y="7714"/>
                      <a:pt x="11416" y="7542"/>
                      <a:pt x="11243" y="7371"/>
                    </a:cubicBezTo>
                    <a:cubicBezTo>
                      <a:pt x="10898" y="6857"/>
                      <a:pt x="10379" y="6685"/>
                      <a:pt x="10206" y="6685"/>
                    </a:cubicBezTo>
                    <a:cubicBezTo>
                      <a:pt x="9515" y="7028"/>
                      <a:pt x="8478" y="6000"/>
                      <a:pt x="8133" y="4971"/>
                    </a:cubicBezTo>
                    <a:cubicBezTo>
                      <a:pt x="7960" y="4628"/>
                      <a:pt x="7269" y="4114"/>
                      <a:pt x="6750" y="3771"/>
                    </a:cubicBezTo>
                    <a:cubicBezTo>
                      <a:pt x="5886" y="3257"/>
                      <a:pt x="5022" y="2571"/>
                      <a:pt x="4850" y="2057"/>
                    </a:cubicBezTo>
                    <a:cubicBezTo>
                      <a:pt x="4504" y="1542"/>
                      <a:pt x="4158" y="857"/>
                      <a:pt x="2603" y="857"/>
                    </a:cubicBezTo>
                    <a:cubicBezTo>
                      <a:pt x="2430" y="857"/>
                      <a:pt x="2430" y="857"/>
                      <a:pt x="2258" y="857"/>
                    </a:cubicBezTo>
                    <a:cubicBezTo>
                      <a:pt x="2258" y="857"/>
                      <a:pt x="2258" y="857"/>
                      <a:pt x="2258" y="857"/>
                    </a:cubicBezTo>
                    <a:cubicBezTo>
                      <a:pt x="1394" y="857"/>
                      <a:pt x="702" y="514"/>
                      <a:pt x="357" y="171"/>
                    </a:cubicBezTo>
                    <a:cubicBezTo>
                      <a:pt x="184" y="171"/>
                      <a:pt x="184" y="0"/>
                      <a:pt x="11" y="0"/>
                    </a:cubicBezTo>
                    <a:cubicBezTo>
                      <a:pt x="-161" y="685"/>
                      <a:pt x="1566" y="2571"/>
                      <a:pt x="2603" y="3257"/>
                    </a:cubicBezTo>
                    <a:cubicBezTo>
                      <a:pt x="3122" y="3600"/>
                      <a:pt x="3467" y="4114"/>
                      <a:pt x="3813" y="4628"/>
                    </a:cubicBezTo>
                    <a:cubicBezTo>
                      <a:pt x="4158" y="5314"/>
                      <a:pt x="4504" y="5828"/>
                      <a:pt x="5022" y="6000"/>
                    </a:cubicBezTo>
                    <a:cubicBezTo>
                      <a:pt x="5886" y="6000"/>
                      <a:pt x="6232" y="7200"/>
                      <a:pt x="6578" y="8400"/>
                    </a:cubicBezTo>
                    <a:cubicBezTo>
                      <a:pt x="6750" y="8742"/>
                      <a:pt x="7096" y="9771"/>
                      <a:pt x="7269" y="9771"/>
                    </a:cubicBezTo>
                    <a:cubicBezTo>
                      <a:pt x="8306" y="10114"/>
                      <a:pt x="10206" y="13028"/>
                      <a:pt x="10552" y="14571"/>
                    </a:cubicBezTo>
                    <a:cubicBezTo>
                      <a:pt x="10725" y="15257"/>
                      <a:pt x="11416" y="15942"/>
                      <a:pt x="11934" y="16457"/>
                    </a:cubicBezTo>
                    <a:cubicBezTo>
                      <a:pt x="12453" y="16800"/>
                      <a:pt x="12971" y="17314"/>
                      <a:pt x="13317" y="17828"/>
                    </a:cubicBezTo>
                    <a:cubicBezTo>
                      <a:pt x="13662" y="18342"/>
                      <a:pt x="14872" y="19200"/>
                      <a:pt x="15736" y="19885"/>
                    </a:cubicBezTo>
                    <a:cubicBezTo>
                      <a:pt x="16254" y="20228"/>
                      <a:pt x="16600" y="20571"/>
                      <a:pt x="16773" y="20742"/>
                    </a:cubicBezTo>
                    <a:cubicBezTo>
                      <a:pt x="16946" y="20914"/>
                      <a:pt x="16946" y="21085"/>
                      <a:pt x="17118" y="21257"/>
                    </a:cubicBezTo>
                    <a:cubicBezTo>
                      <a:pt x="17118" y="21428"/>
                      <a:pt x="17291" y="21428"/>
                      <a:pt x="17291" y="21599"/>
                    </a:cubicBezTo>
                    <a:cubicBezTo>
                      <a:pt x="17464" y="21428"/>
                      <a:pt x="17637" y="21428"/>
                      <a:pt x="17982" y="21428"/>
                    </a:cubicBezTo>
                    <a:cubicBezTo>
                      <a:pt x="18328" y="21428"/>
                      <a:pt x="18674" y="21428"/>
                      <a:pt x="19019" y="21599"/>
                    </a:cubicBezTo>
                    <a:cubicBezTo>
                      <a:pt x="19192" y="21599"/>
                      <a:pt x="19365" y="21599"/>
                      <a:pt x="19538" y="21599"/>
                    </a:cubicBezTo>
                    <a:cubicBezTo>
                      <a:pt x="19710" y="21428"/>
                      <a:pt x="19883" y="20057"/>
                      <a:pt x="19883" y="192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57" name="AutoShape 57"/>
              <p:cNvSpPr>
                <a:spLocks/>
              </p:cNvSpPr>
              <p:nvPr/>
            </p:nvSpPr>
            <p:spPr bwMode="auto">
              <a:xfrm>
                <a:off x="3764066" y="4869403"/>
                <a:ext cx="107957" cy="301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234" y="5400"/>
                    </a:moveTo>
                    <a:cubicBezTo>
                      <a:pt x="2234" y="2700"/>
                      <a:pt x="1489" y="2700"/>
                      <a:pt x="1489" y="2700"/>
                    </a:cubicBezTo>
                    <a:cubicBezTo>
                      <a:pt x="1489" y="2700"/>
                      <a:pt x="744" y="5400"/>
                      <a:pt x="0" y="8100"/>
                    </a:cubicBezTo>
                    <a:cubicBezTo>
                      <a:pt x="0" y="8100"/>
                      <a:pt x="0" y="10800"/>
                      <a:pt x="0" y="13500"/>
                    </a:cubicBezTo>
                    <a:cubicBezTo>
                      <a:pt x="744" y="13500"/>
                      <a:pt x="2979" y="21599"/>
                      <a:pt x="6703" y="21599"/>
                    </a:cubicBezTo>
                    <a:cubicBezTo>
                      <a:pt x="6703" y="21599"/>
                      <a:pt x="6703" y="21599"/>
                      <a:pt x="6703" y="21599"/>
                    </a:cubicBezTo>
                    <a:cubicBezTo>
                      <a:pt x="8193" y="21599"/>
                      <a:pt x="8937" y="21599"/>
                      <a:pt x="10427" y="18900"/>
                    </a:cubicBezTo>
                    <a:cubicBezTo>
                      <a:pt x="14151" y="13500"/>
                      <a:pt x="16386" y="13500"/>
                      <a:pt x="18620" y="10800"/>
                    </a:cubicBezTo>
                    <a:cubicBezTo>
                      <a:pt x="20855" y="10800"/>
                      <a:pt x="21600" y="10800"/>
                      <a:pt x="21600" y="8100"/>
                    </a:cubicBezTo>
                    <a:cubicBezTo>
                      <a:pt x="21600" y="5400"/>
                      <a:pt x="16386" y="0"/>
                      <a:pt x="13406" y="0"/>
                    </a:cubicBezTo>
                    <a:cubicBezTo>
                      <a:pt x="12662" y="0"/>
                      <a:pt x="11917" y="0"/>
                      <a:pt x="11917" y="0"/>
                    </a:cubicBezTo>
                    <a:cubicBezTo>
                      <a:pt x="11172" y="5400"/>
                      <a:pt x="8937" y="8100"/>
                      <a:pt x="6703" y="8100"/>
                    </a:cubicBezTo>
                    <a:cubicBezTo>
                      <a:pt x="5213" y="8100"/>
                      <a:pt x="3724" y="8100"/>
                      <a:pt x="2234" y="54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58" name="AutoShape 58"/>
              <p:cNvSpPr>
                <a:spLocks/>
              </p:cNvSpPr>
              <p:nvPr/>
            </p:nvSpPr>
            <p:spPr bwMode="auto">
              <a:xfrm>
                <a:off x="4251458" y="4448707"/>
                <a:ext cx="50803" cy="84140"/>
              </a:xfrm>
              <a:custGeom>
                <a:avLst/>
                <a:gdLst>
                  <a:gd name="T0" fmla="+- 0 11185 771"/>
                  <a:gd name="T1" fmla="*/ T0 w 20829"/>
                  <a:gd name="T2" fmla="*/ 10800 h 21600"/>
                  <a:gd name="T3" fmla="+- 0 11185 771"/>
                  <a:gd name="T4" fmla="*/ T3 w 20829"/>
                  <a:gd name="T5" fmla="*/ 10800 h 21600"/>
                  <a:gd name="T6" fmla="+- 0 11185 771"/>
                  <a:gd name="T7" fmla="*/ T6 w 20829"/>
                  <a:gd name="T8" fmla="*/ 10800 h 21600"/>
                  <a:gd name="T9" fmla="+- 0 11185 771"/>
                  <a:gd name="T10" fmla="*/ T9 w 20829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29" h="21600">
                    <a:moveTo>
                      <a:pt x="19286" y="7513"/>
                    </a:moveTo>
                    <a:cubicBezTo>
                      <a:pt x="19286" y="7513"/>
                      <a:pt x="19286" y="7513"/>
                      <a:pt x="19286" y="7513"/>
                    </a:cubicBezTo>
                    <a:cubicBezTo>
                      <a:pt x="19286" y="7513"/>
                      <a:pt x="17743" y="7513"/>
                      <a:pt x="17743" y="7513"/>
                    </a:cubicBezTo>
                    <a:cubicBezTo>
                      <a:pt x="17743" y="7513"/>
                      <a:pt x="16200" y="7513"/>
                      <a:pt x="16200" y="7513"/>
                    </a:cubicBezTo>
                    <a:cubicBezTo>
                      <a:pt x="14657" y="7513"/>
                      <a:pt x="13114" y="7513"/>
                      <a:pt x="10029" y="6573"/>
                    </a:cubicBezTo>
                    <a:cubicBezTo>
                      <a:pt x="10029" y="6573"/>
                      <a:pt x="8486" y="5634"/>
                      <a:pt x="8486" y="4695"/>
                    </a:cubicBezTo>
                    <a:cubicBezTo>
                      <a:pt x="8486" y="2817"/>
                      <a:pt x="6943" y="0"/>
                      <a:pt x="5400" y="0"/>
                    </a:cubicBezTo>
                    <a:cubicBezTo>
                      <a:pt x="5400" y="0"/>
                      <a:pt x="3857" y="0"/>
                      <a:pt x="2314" y="1878"/>
                    </a:cubicBezTo>
                    <a:cubicBezTo>
                      <a:pt x="-771" y="4695"/>
                      <a:pt x="-771" y="11269"/>
                      <a:pt x="2314" y="15965"/>
                    </a:cubicBezTo>
                    <a:cubicBezTo>
                      <a:pt x="3857" y="18782"/>
                      <a:pt x="6943" y="20660"/>
                      <a:pt x="8486" y="21599"/>
                    </a:cubicBezTo>
                    <a:cubicBezTo>
                      <a:pt x="8486" y="20660"/>
                      <a:pt x="6943" y="20660"/>
                      <a:pt x="6943" y="20660"/>
                    </a:cubicBezTo>
                    <a:cubicBezTo>
                      <a:pt x="6943" y="18782"/>
                      <a:pt x="6943" y="15965"/>
                      <a:pt x="8486" y="15026"/>
                    </a:cubicBezTo>
                    <a:cubicBezTo>
                      <a:pt x="10029" y="14086"/>
                      <a:pt x="13114" y="13147"/>
                      <a:pt x="16200" y="13147"/>
                    </a:cubicBezTo>
                    <a:cubicBezTo>
                      <a:pt x="19286" y="13147"/>
                      <a:pt x="20829" y="13147"/>
                      <a:pt x="20829" y="13147"/>
                    </a:cubicBezTo>
                    <a:cubicBezTo>
                      <a:pt x="20829" y="13147"/>
                      <a:pt x="19286" y="12208"/>
                      <a:pt x="19286" y="11269"/>
                    </a:cubicBezTo>
                    <a:cubicBezTo>
                      <a:pt x="19286" y="10330"/>
                      <a:pt x="19286" y="8452"/>
                      <a:pt x="19286" y="7513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59" name="AutoShape 59"/>
              <p:cNvSpPr>
                <a:spLocks/>
              </p:cNvSpPr>
              <p:nvPr/>
            </p:nvSpPr>
            <p:spPr bwMode="auto">
              <a:xfrm>
                <a:off x="3872022" y="4545547"/>
                <a:ext cx="187337" cy="21114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408" y="1136"/>
                    </a:moveTo>
                    <a:cubicBezTo>
                      <a:pt x="4408" y="1136"/>
                      <a:pt x="3967" y="2273"/>
                      <a:pt x="3526" y="3410"/>
                    </a:cubicBezTo>
                    <a:cubicBezTo>
                      <a:pt x="3085" y="4926"/>
                      <a:pt x="2204" y="6821"/>
                      <a:pt x="881" y="9094"/>
                    </a:cubicBezTo>
                    <a:cubicBezTo>
                      <a:pt x="0" y="9852"/>
                      <a:pt x="0" y="10610"/>
                      <a:pt x="0" y="11368"/>
                    </a:cubicBezTo>
                    <a:cubicBezTo>
                      <a:pt x="440" y="11747"/>
                      <a:pt x="1763" y="12126"/>
                      <a:pt x="3526" y="12126"/>
                    </a:cubicBezTo>
                    <a:cubicBezTo>
                      <a:pt x="3967" y="12126"/>
                      <a:pt x="4848" y="12505"/>
                      <a:pt x="5289" y="12884"/>
                    </a:cubicBezTo>
                    <a:cubicBezTo>
                      <a:pt x="6171" y="14021"/>
                      <a:pt x="5730" y="16294"/>
                      <a:pt x="5730" y="17431"/>
                    </a:cubicBezTo>
                    <a:cubicBezTo>
                      <a:pt x="4848" y="20084"/>
                      <a:pt x="4848" y="21221"/>
                      <a:pt x="5289" y="21599"/>
                    </a:cubicBezTo>
                    <a:cubicBezTo>
                      <a:pt x="6171" y="21221"/>
                      <a:pt x="7493" y="20084"/>
                      <a:pt x="7493" y="19326"/>
                    </a:cubicBezTo>
                    <a:cubicBezTo>
                      <a:pt x="7493" y="18947"/>
                      <a:pt x="7493" y="18947"/>
                      <a:pt x="7493" y="18568"/>
                    </a:cubicBezTo>
                    <a:cubicBezTo>
                      <a:pt x="5289" y="17431"/>
                      <a:pt x="5730" y="11368"/>
                      <a:pt x="6612" y="10231"/>
                    </a:cubicBezTo>
                    <a:cubicBezTo>
                      <a:pt x="6612" y="9473"/>
                      <a:pt x="7493" y="9094"/>
                      <a:pt x="8375" y="9094"/>
                    </a:cubicBezTo>
                    <a:cubicBezTo>
                      <a:pt x="9697" y="9094"/>
                      <a:pt x="10579" y="9473"/>
                      <a:pt x="11461" y="10231"/>
                    </a:cubicBezTo>
                    <a:cubicBezTo>
                      <a:pt x="11902" y="10989"/>
                      <a:pt x="11902" y="11747"/>
                      <a:pt x="11461" y="12505"/>
                    </a:cubicBezTo>
                    <a:cubicBezTo>
                      <a:pt x="11020" y="12884"/>
                      <a:pt x="11020" y="12884"/>
                      <a:pt x="11902" y="13642"/>
                    </a:cubicBezTo>
                    <a:cubicBezTo>
                      <a:pt x="12783" y="14021"/>
                      <a:pt x="13665" y="14778"/>
                      <a:pt x="13665" y="16294"/>
                    </a:cubicBezTo>
                    <a:cubicBezTo>
                      <a:pt x="13665" y="17052"/>
                      <a:pt x="14106" y="17052"/>
                      <a:pt x="14106" y="17052"/>
                    </a:cubicBezTo>
                    <a:cubicBezTo>
                      <a:pt x="14106" y="17052"/>
                      <a:pt x="14106" y="17052"/>
                      <a:pt x="14106" y="17052"/>
                    </a:cubicBezTo>
                    <a:cubicBezTo>
                      <a:pt x="14546" y="17052"/>
                      <a:pt x="15428" y="16673"/>
                      <a:pt x="15869" y="16673"/>
                    </a:cubicBezTo>
                    <a:cubicBezTo>
                      <a:pt x="16310" y="16294"/>
                      <a:pt x="16751" y="16294"/>
                      <a:pt x="17191" y="16294"/>
                    </a:cubicBezTo>
                    <a:cubicBezTo>
                      <a:pt x="18073" y="15915"/>
                      <a:pt x="18073" y="15915"/>
                      <a:pt x="18073" y="15536"/>
                    </a:cubicBezTo>
                    <a:cubicBezTo>
                      <a:pt x="18073" y="15536"/>
                      <a:pt x="18514" y="15157"/>
                      <a:pt x="17191" y="14021"/>
                    </a:cubicBezTo>
                    <a:cubicBezTo>
                      <a:pt x="16310" y="13263"/>
                      <a:pt x="16310" y="11747"/>
                      <a:pt x="16751" y="10989"/>
                    </a:cubicBezTo>
                    <a:cubicBezTo>
                      <a:pt x="16751" y="9852"/>
                      <a:pt x="16751" y="9852"/>
                      <a:pt x="16310" y="9473"/>
                    </a:cubicBezTo>
                    <a:cubicBezTo>
                      <a:pt x="14546" y="8336"/>
                      <a:pt x="13224" y="6821"/>
                      <a:pt x="13224" y="5684"/>
                    </a:cubicBezTo>
                    <a:cubicBezTo>
                      <a:pt x="13224" y="5305"/>
                      <a:pt x="13665" y="4547"/>
                      <a:pt x="14987" y="4547"/>
                    </a:cubicBezTo>
                    <a:cubicBezTo>
                      <a:pt x="16751" y="4168"/>
                      <a:pt x="21159" y="1894"/>
                      <a:pt x="21600" y="757"/>
                    </a:cubicBezTo>
                    <a:cubicBezTo>
                      <a:pt x="21600" y="757"/>
                      <a:pt x="21159" y="757"/>
                      <a:pt x="20718" y="757"/>
                    </a:cubicBezTo>
                    <a:cubicBezTo>
                      <a:pt x="18073" y="757"/>
                      <a:pt x="13665" y="2273"/>
                      <a:pt x="13224" y="3031"/>
                    </a:cubicBezTo>
                    <a:cubicBezTo>
                      <a:pt x="13224" y="4168"/>
                      <a:pt x="12342" y="4547"/>
                      <a:pt x="11020" y="4547"/>
                    </a:cubicBezTo>
                    <a:cubicBezTo>
                      <a:pt x="9697" y="4547"/>
                      <a:pt x="7934" y="3789"/>
                      <a:pt x="7053" y="2652"/>
                    </a:cubicBezTo>
                    <a:cubicBezTo>
                      <a:pt x="6171" y="1894"/>
                      <a:pt x="5730" y="1136"/>
                      <a:pt x="5289" y="0"/>
                    </a:cubicBezTo>
                    <a:cubicBezTo>
                      <a:pt x="5289" y="378"/>
                      <a:pt x="4848" y="757"/>
                      <a:pt x="4408" y="1136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60" name="AutoShape 60"/>
              <p:cNvSpPr>
                <a:spLocks/>
              </p:cNvSpPr>
              <p:nvPr/>
            </p:nvSpPr>
            <p:spPr bwMode="auto">
              <a:xfrm>
                <a:off x="3927588" y="4464582"/>
                <a:ext cx="203213" cy="5715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399" y="10080"/>
                    </a:moveTo>
                    <a:cubicBezTo>
                      <a:pt x="12399" y="10080"/>
                      <a:pt x="14399" y="11519"/>
                      <a:pt x="15599" y="12959"/>
                    </a:cubicBezTo>
                    <a:cubicBezTo>
                      <a:pt x="17599" y="15839"/>
                      <a:pt x="20400" y="8640"/>
                      <a:pt x="21600" y="0"/>
                    </a:cubicBezTo>
                    <a:cubicBezTo>
                      <a:pt x="20800" y="1439"/>
                      <a:pt x="20000" y="4320"/>
                      <a:pt x="19600" y="5759"/>
                    </a:cubicBezTo>
                    <a:cubicBezTo>
                      <a:pt x="18399" y="7200"/>
                      <a:pt x="18399" y="7200"/>
                      <a:pt x="18399" y="7200"/>
                    </a:cubicBezTo>
                    <a:cubicBezTo>
                      <a:pt x="17999" y="8640"/>
                      <a:pt x="16799" y="10080"/>
                      <a:pt x="15599" y="10080"/>
                    </a:cubicBezTo>
                    <a:cubicBezTo>
                      <a:pt x="11999" y="10080"/>
                      <a:pt x="7999" y="5759"/>
                      <a:pt x="6399" y="2879"/>
                    </a:cubicBezTo>
                    <a:cubicBezTo>
                      <a:pt x="6399" y="2879"/>
                      <a:pt x="5999" y="2879"/>
                      <a:pt x="5599" y="2879"/>
                    </a:cubicBezTo>
                    <a:cubicBezTo>
                      <a:pt x="5199" y="2879"/>
                      <a:pt x="4799" y="4320"/>
                      <a:pt x="3999" y="5759"/>
                    </a:cubicBezTo>
                    <a:cubicBezTo>
                      <a:pt x="3599" y="8640"/>
                      <a:pt x="2799" y="11519"/>
                      <a:pt x="1599" y="11519"/>
                    </a:cubicBezTo>
                    <a:cubicBezTo>
                      <a:pt x="799" y="12959"/>
                      <a:pt x="399" y="17279"/>
                      <a:pt x="0" y="21599"/>
                    </a:cubicBezTo>
                    <a:cubicBezTo>
                      <a:pt x="1999" y="12959"/>
                      <a:pt x="7199" y="10080"/>
                      <a:pt x="10399" y="1008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61" name="AutoShape 61"/>
              <p:cNvSpPr>
                <a:spLocks/>
              </p:cNvSpPr>
              <p:nvPr/>
            </p:nvSpPr>
            <p:spPr bwMode="auto">
              <a:xfrm>
                <a:off x="3446546" y="4348693"/>
                <a:ext cx="420713" cy="334969"/>
              </a:xfrm>
              <a:custGeom>
                <a:avLst/>
                <a:gdLst>
                  <a:gd name="T0" fmla="+- 0 10824 49"/>
                  <a:gd name="T1" fmla="*/ T0 w 21551"/>
                  <a:gd name="T2" fmla="*/ 10800 h 21600"/>
                  <a:gd name="T3" fmla="+- 0 10824 49"/>
                  <a:gd name="T4" fmla="*/ T3 w 21551"/>
                  <a:gd name="T5" fmla="*/ 10800 h 21600"/>
                  <a:gd name="T6" fmla="+- 0 10824 49"/>
                  <a:gd name="T7" fmla="*/ T6 w 21551"/>
                  <a:gd name="T8" fmla="*/ 10800 h 21600"/>
                  <a:gd name="T9" fmla="+- 0 10824 49"/>
                  <a:gd name="T10" fmla="*/ T9 w 21551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51" h="21600">
                    <a:moveTo>
                      <a:pt x="145" y="8070"/>
                    </a:moveTo>
                    <a:cubicBezTo>
                      <a:pt x="-49" y="8545"/>
                      <a:pt x="-49" y="9019"/>
                      <a:pt x="145" y="9019"/>
                    </a:cubicBezTo>
                    <a:cubicBezTo>
                      <a:pt x="729" y="9969"/>
                      <a:pt x="923" y="10918"/>
                      <a:pt x="1118" y="11868"/>
                    </a:cubicBezTo>
                    <a:cubicBezTo>
                      <a:pt x="1118" y="12342"/>
                      <a:pt x="1118" y="12580"/>
                      <a:pt x="1313" y="13054"/>
                    </a:cubicBezTo>
                    <a:cubicBezTo>
                      <a:pt x="1507" y="13054"/>
                      <a:pt x="1702" y="13292"/>
                      <a:pt x="1896" y="13529"/>
                    </a:cubicBezTo>
                    <a:cubicBezTo>
                      <a:pt x="2480" y="14004"/>
                      <a:pt x="3259" y="14479"/>
                      <a:pt x="3259" y="15903"/>
                    </a:cubicBezTo>
                    <a:cubicBezTo>
                      <a:pt x="3259" y="17327"/>
                      <a:pt x="4232" y="18989"/>
                      <a:pt x="4621" y="18989"/>
                    </a:cubicBezTo>
                    <a:cubicBezTo>
                      <a:pt x="4621" y="18989"/>
                      <a:pt x="4621" y="18989"/>
                      <a:pt x="4815" y="18989"/>
                    </a:cubicBezTo>
                    <a:cubicBezTo>
                      <a:pt x="5010" y="18751"/>
                      <a:pt x="5205" y="18751"/>
                      <a:pt x="5594" y="18751"/>
                    </a:cubicBezTo>
                    <a:cubicBezTo>
                      <a:pt x="6372" y="18751"/>
                      <a:pt x="6956" y="19701"/>
                      <a:pt x="6956" y="20175"/>
                    </a:cubicBezTo>
                    <a:cubicBezTo>
                      <a:pt x="7151" y="20175"/>
                      <a:pt x="7151" y="20175"/>
                      <a:pt x="7151" y="20175"/>
                    </a:cubicBezTo>
                    <a:cubicBezTo>
                      <a:pt x="7345" y="20175"/>
                      <a:pt x="7929" y="19938"/>
                      <a:pt x="8318" y="19938"/>
                    </a:cubicBezTo>
                    <a:cubicBezTo>
                      <a:pt x="8902" y="19701"/>
                      <a:pt x="9291" y="19463"/>
                      <a:pt x="9680" y="19701"/>
                    </a:cubicBezTo>
                    <a:cubicBezTo>
                      <a:pt x="11237" y="19938"/>
                      <a:pt x="12599" y="20413"/>
                      <a:pt x="12794" y="21600"/>
                    </a:cubicBezTo>
                    <a:cubicBezTo>
                      <a:pt x="12794" y="21600"/>
                      <a:pt x="12794" y="21600"/>
                      <a:pt x="12794" y="21600"/>
                    </a:cubicBezTo>
                    <a:cubicBezTo>
                      <a:pt x="12794" y="21600"/>
                      <a:pt x="12794" y="21600"/>
                      <a:pt x="12988" y="21600"/>
                    </a:cubicBezTo>
                    <a:cubicBezTo>
                      <a:pt x="13378" y="21600"/>
                      <a:pt x="14156" y="21125"/>
                      <a:pt x="14934" y="20887"/>
                    </a:cubicBezTo>
                    <a:cubicBezTo>
                      <a:pt x="15129" y="20650"/>
                      <a:pt x="15323" y="20650"/>
                      <a:pt x="15518" y="20650"/>
                    </a:cubicBezTo>
                    <a:cubicBezTo>
                      <a:pt x="15907" y="20413"/>
                      <a:pt x="15907" y="18989"/>
                      <a:pt x="16102" y="18039"/>
                    </a:cubicBezTo>
                    <a:cubicBezTo>
                      <a:pt x="16296" y="16615"/>
                      <a:pt x="16296" y="15191"/>
                      <a:pt x="17075" y="14716"/>
                    </a:cubicBezTo>
                    <a:cubicBezTo>
                      <a:pt x="18242" y="13767"/>
                      <a:pt x="18242" y="12342"/>
                      <a:pt x="18242" y="10918"/>
                    </a:cubicBezTo>
                    <a:cubicBezTo>
                      <a:pt x="18048" y="9494"/>
                      <a:pt x="19605" y="9019"/>
                      <a:pt x="20578" y="8782"/>
                    </a:cubicBezTo>
                    <a:cubicBezTo>
                      <a:pt x="20967" y="8545"/>
                      <a:pt x="21550" y="8545"/>
                      <a:pt x="21550" y="8307"/>
                    </a:cubicBezTo>
                    <a:cubicBezTo>
                      <a:pt x="21550" y="8070"/>
                      <a:pt x="21161" y="7358"/>
                      <a:pt x="20188" y="6883"/>
                    </a:cubicBezTo>
                    <a:cubicBezTo>
                      <a:pt x="19605" y="6646"/>
                      <a:pt x="19605" y="5934"/>
                      <a:pt x="19605" y="5459"/>
                    </a:cubicBezTo>
                    <a:cubicBezTo>
                      <a:pt x="19605" y="4984"/>
                      <a:pt x="19605" y="4984"/>
                      <a:pt x="19410" y="4747"/>
                    </a:cubicBezTo>
                    <a:cubicBezTo>
                      <a:pt x="19215" y="4509"/>
                      <a:pt x="18048" y="3085"/>
                      <a:pt x="18242" y="2136"/>
                    </a:cubicBezTo>
                    <a:cubicBezTo>
                      <a:pt x="18242" y="1898"/>
                      <a:pt x="18437" y="1661"/>
                      <a:pt x="18826" y="1661"/>
                    </a:cubicBezTo>
                    <a:cubicBezTo>
                      <a:pt x="18826" y="1424"/>
                      <a:pt x="18826" y="1424"/>
                      <a:pt x="18826" y="1424"/>
                    </a:cubicBezTo>
                    <a:cubicBezTo>
                      <a:pt x="18632" y="949"/>
                      <a:pt x="18437" y="474"/>
                      <a:pt x="18632" y="0"/>
                    </a:cubicBezTo>
                    <a:cubicBezTo>
                      <a:pt x="18632" y="0"/>
                      <a:pt x="18632" y="0"/>
                      <a:pt x="18437" y="0"/>
                    </a:cubicBezTo>
                    <a:cubicBezTo>
                      <a:pt x="18437" y="0"/>
                      <a:pt x="18437" y="0"/>
                      <a:pt x="18437" y="0"/>
                    </a:cubicBezTo>
                    <a:cubicBezTo>
                      <a:pt x="18437" y="0"/>
                      <a:pt x="18437" y="0"/>
                      <a:pt x="18437" y="0"/>
                    </a:cubicBezTo>
                    <a:cubicBezTo>
                      <a:pt x="18242" y="0"/>
                      <a:pt x="18048" y="0"/>
                      <a:pt x="18048" y="0"/>
                    </a:cubicBezTo>
                    <a:cubicBezTo>
                      <a:pt x="17853" y="0"/>
                      <a:pt x="17659" y="0"/>
                      <a:pt x="17464" y="0"/>
                    </a:cubicBezTo>
                    <a:cubicBezTo>
                      <a:pt x="17075" y="0"/>
                      <a:pt x="15907" y="0"/>
                      <a:pt x="15518" y="474"/>
                    </a:cubicBezTo>
                    <a:cubicBezTo>
                      <a:pt x="15518" y="712"/>
                      <a:pt x="15323" y="712"/>
                      <a:pt x="15323" y="1186"/>
                    </a:cubicBezTo>
                    <a:cubicBezTo>
                      <a:pt x="15518" y="2373"/>
                      <a:pt x="15129" y="2848"/>
                      <a:pt x="14740" y="3085"/>
                    </a:cubicBezTo>
                    <a:cubicBezTo>
                      <a:pt x="14545" y="3085"/>
                      <a:pt x="14545" y="3085"/>
                      <a:pt x="14351" y="3323"/>
                    </a:cubicBezTo>
                    <a:cubicBezTo>
                      <a:pt x="14351" y="3323"/>
                      <a:pt x="14156" y="3323"/>
                      <a:pt x="14156" y="3323"/>
                    </a:cubicBezTo>
                    <a:cubicBezTo>
                      <a:pt x="14156" y="4272"/>
                      <a:pt x="13961" y="4509"/>
                      <a:pt x="13767" y="4984"/>
                    </a:cubicBezTo>
                    <a:cubicBezTo>
                      <a:pt x="13572" y="5221"/>
                      <a:pt x="13378" y="5459"/>
                      <a:pt x="13378" y="5934"/>
                    </a:cubicBezTo>
                    <a:cubicBezTo>
                      <a:pt x="13572" y="6408"/>
                      <a:pt x="13378" y="6883"/>
                      <a:pt x="13378" y="7120"/>
                    </a:cubicBezTo>
                    <a:cubicBezTo>
                      <a:pt x="13183" y="7358"/>
                      <a:pt x="12794" y="7595"/>
                      <a:pt x="12405" y="7595"/>
                    </a:cubicBezTo>
                    <a:cubicBezTo>
                      <a:pt x="12210" y="7595"/>
                      <a:pt x="11821" y="7832"/>
                      <a:pt x="11626" y="7832"/>
                    </a:cubicBezTo>
                    <a:cubicBezTo>
                      <a:pt x="11432" y="8070"/>
                      <a:pt x="11432" y="8070"/>
                      <a:pt x="11237" y="8070"/>
                    </a:cubicBezTo>
                    <a:cubicBezTo>
                      <a:pt x="10459" y="8545"/>
                      <a:pt x="10069" y="8307"/>
                      <a:pt x="9680" y="8070"/>
                    </a:cubicBezTo>
                    <a:cubicBezTo>
                      <a:pt x="9680" y="7832"/>
                      <a:pt x="9486" y="7595"/>
                      <a:pt x="9096" y="7595"/>
                    </a:cubicBezTo>
                    <a:cubicBezTo>
                      <a:pt x="8318" y="7595"/>
                      <a:pt x="8123" y="7832"/>
                      <a:pt x="7734" y="8307"/>
                    </a:cubicBezTo>
                    <a:cubicBezTo>
                      <a:pt x="7540" y="8307"/>
                      <a:pt x="7345" y="8545"/>
                      <a:pt x="6956" y="8782"/>
                    </a:cubicBezTo>
                    <a:cubicBezTo>
                      <a:pt x="6761" y="8782"/>
                      <a:pt x="6372" y="8782"/>
                      <a:pt x="5983" y="8782"/>
                    </a:cubicBezTo>
                    <a:cubicBezTo>
                      <a:pt x="5788" y="8782"/>
                      <a:pt x="5594" y="8782"/>
                      <a:pt x="5399" y="8782"/>
                    </a:cubicBezTo>
                    <a:cubicBezTo>
                      <a:pt x="5205" y="8782"/>
                      <a:pt x="5205" y="8782"/>
                      <a:pt x="5010" y="8782"/>
                    </a:cubicBezTo>
                    <a:cubicBezTo>
                      <a:pt x="4426" y="8782"/>
                      <a:pt x="4232" y="9019"/>
                      <a:pt x="4232" y="9019"/>
                    </a:cubicBezTo>
                    <a:cubicBezTo>
                      <a:pt x="4037" y="9019"/>
                      <a:pt x="3842" y="9257"/>
                      <a:pt x="3842" y="9257"/>
                    </a:cubicBezTo>
                    <a:cubicBezTo>
                      <a:pt x="3453" y="9257"/>
                      <a:pt x="3064" y="8782"/>
                      <a:pt x="2675" y="8545"/>
                    </a:cubicBezTo>
                    <a:cubicBezTo>
                      <a:pt x="2480" y="8307"/>
                      <a:pt x="2286" y="8070"/>
                      <a:pt x="2091" y="8070"/>
                    </a:cubicBezTo>
                    <a:cubicBezTo>
                      <a:pt x="2091" y="8070"/>
                      <a:pt x="2091" y="8070"/>
                      <a:pt x="2091" y="8070"/>
                    </a:cubicBezTo>
                    <a:cubicBezTo>
                      <a:pt x="2091" y="8070"/>
                      <a:pt x="2091" y="8070"/>
                      <a:pt x="2091" y="7832"/>
                    </a:cubicBezTo>
                    <a:cubicBezTo>
                      <a:pt x="1896" y="7832"/>
                      <a:pt x="1896" y="7832"/>
                      <a:pt x="1896" y="7832"/>
                    </a:cubicBezTo>
                    <a:cubicBezTo>
                      <a:pt x="1896" y="7832"/>
                      <a:pt x="1896" y="7832"/>
                      <a:pt x="1896" y="7832"/>
                    </a:cubicBezTo>
                    <a:cubicBezTo>
                      <a:pt x="1896" y="7832"/>
                      <a:pt x="1896" y="7832"/>
                      <a:pt x="1896" y="7832"/>
                    </a:cubicBezTo>
                    <a:cubicBezTo>
                      <a:pt x="1702" y="7832"/>
                      <a:pt x="1702" y="7832"/>
                      <a:pt x="1702" y="7832"/>
                    </a:cubicBezTo>
                    <a:cubicBezTo>
                      <a:pt x="1702" y="7595"/>
                      <a:pt x="1702" y="7595"/>
                      <a:pt x="1702" y="7595"/>
                    </a:cubicBezTo>
                    <a:cubicBezTo>
                      <a:pt x="1702" y="7595"/>
                      <a:pt x="1702" y="7595"/>
                      <a:pt x="1702" y="7595"/>
                    </a:cubicBezTo>
                    <a:cubicBezTo>
                      <a:pt x="1507" y="7595"/>
                      <a:pt x="1507" y="7358"/>
                      <a:pt x="1507" y="7358"/>
                    </a:cubicBezTo>
                    <a:cubicBezTo>
                      <a:pt x="1507" y="7358"/>
                      <a:pt x="1507" y="7358"/>
                      <a:pt x="1507" y="7358"/>
                    </a:cubicBezTo>
                    <a:cubicBezTo>
                      <a:pt x="1507" y="7120"/>
                      <a:pt x="1507" y="7120"/>
                      <a:pt x="1507" y="7120"/>
                    </a:cubicBezTo>
                    <a:cubicBezTo>
                      <a:pt x="1507" y="7120"/>
                      <a:pt x="1313" y="7120"/>
                      <a:pt x="1313" y="6883"/>
                    </a:cubicBezTo>
                    <a:cubicBezTo>
                      <a:pt x="1313" y="6883"/>
                      <a:pt x="1313" y="6883"/>
                      <a:pt x="1313" y="6646"/>
                    </a:cubicBezTo>
                    <a:cubicBezTo>
                      <a:pt x="1313" y="6646"/>
                      <a:pt x="1313" y="6646"/>
                      <a:pt x="1313" y="6646"/>
                    </a:cubicBezTo>
                    <a:cubicBezTo>
                      <a:pt x="1313" y="6408"/>
                      <a:pt x="1313" y="6408"/>
                      <a:pt x="1313" y="6408"/>
                    </a:cubicBezTo>
                    <a:cubicBezTo>
                      <a:pt x="1313" y="6408"/>
                      <a:pt x="1118" y="6171"/>
                      <a:pt x="1118" y="6171"/>
                    </a:cubicBezTo>
                    <a:cubicBezTo>
                      <a:pt x="923" y="6408"/>
                      <a:pt x="340" y="7120"/>
                      <a:pt x="145" y="807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62" name="AutoShape 62"/>
              <p:cNvSpPr>
                <a:spLocks/>
              </p:cNvSpPr>
              <p:nvPr/>
            </p:nvSpPr>
            <p:spPr bwMode="auto">
              <a:xfrm>
                <a:off x="3313188" y="4775739"/>
                <a:ext cx="414363" cy="1000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627" y="20828"/>
                    </a:moveTo>
                    <a:cubicBezTo>
                      <a:pt x="18825" y="20828"/>
                      <a:pt x="18825" y="20828"/>
                      <a:pt x="18825" y="20828"/>
                    </a:cubicBezTo>
                    <a:cubicBezTo>
                      <a:pt x="19023" y="20057"/>
                      <a:pt x="19222" y="19285"/>
                      <a:pt x="19420" y="19285"/>
                    </a:cubicBezTo>
                    <a:cubicBezTo>
                      <a:pt x="19618" y="19285"/>
                      <a:pt x="20014" y="20057"/>
                      <a:pt x="20212" y="20828"/>
                    </a:cubicBezTo>
                    <a:cubicBezTo>
                      <a:pt x="20411" y="20828"/>
                      <a:pt x="20609" y="21600"/>
                      <a:pt x="21005" y="21600"/>
                    </a:cubicBezTo>
                    <a:cubicBezTo>
                      <a:pt x="21203" y="21600"/>
                      <a:pt x="21401" y="21600"/>
                      <a:pt x="21600" y="20828"/>
                    </a:cubicBezTo>
                    <a:cubicBezTo>
                      <a:pt x="21401" y="20828"/>
                      <a:pt x="21005" y="20828"/>
                      <a:pt x="21005" y="20057"/>
                    </a:cubicBezTo>
                    <a:cubicBezTo>
                      <a:pt x="20014" y="20057"/>
                      <a:pt x="19222" y="19285"/>
                      <a:pt x="19222" y="16971"/>
                    </a:cubicBezTo>
                    <a:cubicBezTo>
                      <a:pt x="19222" y="16971"/>
                      <a:pt x="19023" y="16971"/>
                      <a:pt x="18429" y="16971"/>
                    </a:cubicBezTo>
                    <a:cubicBezTo>
                      <a:pt x="18231" y="16971"/>
                      <a:pt x="18033" y="16971"/>
                      <a:pt x="17834" y="16971"/>
                    </a:cubicBezTo>
                    <a:cubicBezTo>
                      <a:pt x="17636" y="16971"/>
                      <a:pt x="17438" y="16971"/>
                      <a:pt x="17240" y="16971"/>
                    </a:cubicBezTo>
                    <a:cubicBezTo>
                      <a:pt x="16645" y="16971"/>
                      <a:pt x="16051" y="16971"/>
                      <a:pt x="15456" y="15428"/>
                    </a:cubicBezTo>
                    <a:cubicBezTo>
                      <a:pt x="15060" y="15428"/>
                      <a:pt x="14862" y="13885"/>
                      <a:pt x="14862" y="13114"/>
                    </a:cubicBezTo>
                    <a:cubicBezTo>
                      <a:pt x="14862" y="10800"/>
                      <a:pt x="15655" y="10028"/>
                      <a:pt x="16645" y="9257"/>
                    </a:cubicBezTo>
                    <a:cubicBezTo>
                      <a:pt x="16844" y="8485"/>
                      <a:pt x="16844" y="8485"/>
                      <a:pt x="17042" y="8485"/>
                    </a:cubicBezTo>
                    <a:cubicBezTo>
                      <a:pt x="16645" y="8485"/>
                      <a:pt x="16051" y="9257"/>
                      <a:pt x="15456" y="9257"/>
                    </a:cubicBezTo>
                    <a:cubicBezTo>
                      <a:pt x="15060" y="10028"/>
                      <a:pt x="14664" y="10028"/>
                      <a:pt x="14466" y="10028"/>
                    </a:cubicBezTo>
                    <a:cubicBezTo>
                      <a:pt x="13475" y="10028"/>
                      <a:pt x="12484" y="8485"/>
                      <a:pt x="11691" y="7714"/>
                    </a:cubicBezTo>
                    <a:cubicBezTo>
                      <a:pt x="11493" y="7714"/>
                      <a:pt x="11295" y="6942"/>
                      <a:pt x="11097" y="6942"/>
                    </a:cubicBezTo>
                    <a:cubicBezTo>
                      <a:pt x="10899" y="7714"/>
                      <a:pt x="10700" y="9257"/>
                      <a:pt x="10106" y="9257"/>
                    </a:cubicBezTo>
                    <a:cubicBezTo>
                      <a:pt x="8917" y="9257"/>
                      <a:pt x="6341" y="5399"/>
                      <a:pt x="5746" y="3085"/>
                    </a:cubicBezTo>
                    <a:cubicBezTo>
                      <a:pt x="5152" y="1542"/>
                      <a:pt x="3765" y="0"/>
                      <a:pt x="2377" y="0"/>
                    </a:cubicBezTo>
                    <a:cubicBezTo>
                      <a:pt x="1585" y="0"/>
                      <a:pt x="1188" y="771"/>
                      <a:pt x="990" y="1542"/>
                    </a:cubicBezTo>
                    <a:cubicBezTo>
                      <a:pt x="594" y="4628"/>
                      <a:pt x="198" y="4628"/>
                      <a:pt x="0" y="5399"/>
                    </a:cubicBezTo>
                    <a:cubicBezTo>
                      <a:pt x="0" y="5399"/>
                      <a:pt x="0" y="5399"/>
                      <a:pt x="0" y="5399"/>
                    </a:cubicBezTo>
                    <a:cubicBezTo>
                      <a:pt x="0" y="6171"/>
                      <a:pt x="0" y="6171"/>
                      <a:pt x="198" y="6171"/>
                    </a:cubicBezTo>
                    <a:cubicBezTo>
                      <a:pt x="396" y="6171"/>
                      <a:pt x="594" y="6171"/>
                      <a:pt x="594" y="6171"/>
                    </a:cubicBezTo>
                    <a:cubicBezTo>
                      <a:pt x="792" y="6171"/>
                      <a:pt x="990" y="6171"/>
                      <a:pt x="1188" y="6171"/>
                    </a:cubicBezTo>
                    <a:cubicBezTo>
                      <a:pt x="1783" y="6171"/>
                      <a:pt x="1981" y="7714"/>
                      <a:pt x="2179" y="8485"/>
                    </a:cubicBezTo>
                    <a:cubicBezTo>
                      <a:pt x="2179" y="10028"/>
                      <a:pt x="2377" y="10800"/>
                      <a:pt x="2576" y="10800"/>
                    </a:cubicBezTo>
                    <a:cubicBezTo>
                      <a:pt x="2774" y="10800"/>
                      <a:pt x="2972" y="10800"/>
                      <a:pt x="3368" y="11571"/>
                    </a:cubicBezTo>
                    <a:cubicBezTo>
                      <a:pt x="4161" y="12342"/>
                      <a:pt x="5152" y="13114"/>
                      <a:pt x="5746" y="13114"/>
                    </a:cubicBezTo>
                    <a:cubicBezTo>
                      <a:pt x="5944" y="13114"/>
                      <a:pt x="6143" y="13114"/>
                      <a:pt x="6143" y="13114"/>
                    </a:cubicBezTo>
                    <a:cubicBezTo>
                      <a:pt x="6143" y="11571"/>
                      <a:pt x="6539" y="10800"/>
                      <a:pt x="7133" y="10800"/>
                    </a:cubicBezTo>
                    <a:cubicBezTo>
                      <a:pt x="8124" y="10800"/>
                      <a:pt x="9908" y="13114"/>
                      <a:pt x="10899" y="16200"/>
                    </a:cubicBezTo>
                    <a:cubicBezTo>
                      <a:pt x="12088" y="20057"/>
                      <a:pt x="14862" y="20828"/>
                      <a:pt x="16051" y="20057"/>
                    </a:cubicBezTo>
                    <a:cubicBezTo>
                      <a:pt x="16645" y="19285"/>
                      <a:pt x="17438" y="20057"/>
                      <a:pt x="17834" y="20828"/>
                    </a:cubicBezTo>
                    <a:cubicBezTo>
                      <a:pt x="18231" y="20828"/>
                      <a:pt x="18429" y="20828"/>
                      <a:pt x="18627" y="2082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</p:grpSp>
        <p:grpSp>
          <p:nvGrpSpPr>
            <p:cNvPr id="88091" name="Group 63"/>
            <p:cNvGrpSpPr>
              <a:grpSpLocks/>
            </p:cNvGrpSpPr>
            <p:nvPr/>
          </p:nvGrpSpPr>
          <p:grpSpPr bwMode="auto">
            <a:xfrm>
              <a:off x="8799420" y="3501641"/>
              <a:ext cx="1860058" cy="1503293"/>
              <a:chOff x="-1" y="-1"/>
              <a:chExt cx="1860058" cy="1503293"/>
            </a:xfrm>
          </p:grpSpPr>
          <p:sp>
            <p:nvSpPr>
              <p:cNvPr id="76864" name="AutoShape 64"/>
              <p:cNvSpPr>
                <a:spLocks/>
              </p:cNvSpPr>
              <p:nvPr/>
            </p:nvSpPr>
            <p:spPr bwMode="auto">
              <a:xfrm>
                <a:off x="45084" y="529098"/>
                <a:ext cx="39690" cy="650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5890" y="19058"/>
                    </a:moveTo>
                    <a:cubicBezTo>
                      <a:pt x="5890" y="17788"/>
                      <a:pt x="5890" y="17788"/>
                      <a:pt x="5890" y="17788"/>
                    </a:cubicBezTo>
                    <a:cubicBezTo>
                      <a:pt x="7854" y="16517"/>
                      <a:pt x="7854" y="16517"/>
                      <a:pt x="7854" y="16517"/>
                    </a:cubicBezTo>
                    <a:cubicBezTo>
                      <a:pt x="7854" y="16517"/>
                      <a:pt x="7854" y="15247"/>
                      <a:pt x="9818" y="15247"/>
                    </a:cubicBezTo>
                    <a:cubicBezTo>
                      <a:pt x="9818" y="15247"/>
                      <a:pt x="9818" y="13976"/>
                      <a:pt x="9818" y="13976"/>
                    </a:cubicBezTo>
                    <a:cubicBezTo>
                      <a:pt x="9818" y="13976"/>
                      <a:pt x="11781" y="13976"/>
                      <a:pt x="11781" y="12705"/>
                    </a:cubicBezTo>
                    <a:cubicBezTo>
                      <a:pt x="11781" y="12705"/>
                      <a:pt x="11781" y="12705"/>
                      <a:pt x="11781" y="12705"/>
                    </a:cubicBezTo>
                    <a:cubicBezTo>
                      <a:pt x="11781" y="11435"/>
                      <a:pt x="13745" y="11435"/>
                      <a:pt x="13745" y="11435"/>
                    </a:cubicBezTo>
                    <a:cubicBezTo>
                      <a:pt x="13745" y="11435"/>
                      <a:pt x="13745" y="10164"/>
                      <a:pt x="13745" y="10164"/>
                    </a:cubicBezTo>
                    <a:cubicBezTo>
                      <a:pt x="15709" y="10164"/>
                      <a:pt x="15709" y="10164"/>
                      <a:pt x="15709" y="10164"/>
                    </a:cubicBezTo>
                    <a:cubicBezTo>
                      <a:pt x="15709" y="8894"/>
                      <a:pt x="15709" y="8894"/>
                      <a:pt x="15709" y="8894"/>
                    </a:cubicBezTo>
                    <a:cubicBezTo>
                      <a:pt x="17672" y="8894"/>
                      <a:pt x="17672" y="8894"/>
                      <a:pt x="17672" y="7623"/>
                    </a:cubicBezTo>
                    <a:cubicBezTo>
                      <a:pt x="17672" y="7623"/>
                      <a:pt x="17672" y="7623"/>
                      <a:pt x="19636" y="7623"/>
                    </a:cubicBezTo>
                    <a:cubicBezTo>
                      <a:pt x="19636" y="7623"/>
                      <a:pt x="19636" y="6352"/>
                      <a:pt x="19636" y="6352"/>
                    </a:cubicBezTo>
                    <a:cubicBezTo>
                      <a:pt x="19636" y="6352"/>
                      <a:pt x="21599" y="5082"/>
                      <a:pt x="21599" y="3811"/>
                    </a:cubicBezTo>
                    <a:cubicBezTo>
                      <a:pt x="21599" y="3811"/>
                      <a:pt x="19636" y="3811"/>
                      <a:pt x="19636" y="2541"/>
                    </a:cubicBezTo>
                    <a:cubicBezTo>
                      <a:pt x="19636" y="2541"/>
                      <a:pt x="19636" y="2541"/>
                      <a:pt x="19636" y="2541"/>
                    </a:cubicBezTo>
                    <a:cubicBezTo>
                      <a:pt x="19636" y="2541"/>
                      <a:pt x="19636" y="2541"/>
                      <a:pt x="19636" y="1270"/>
                    </a:cubicBezTo>
                    <a:cubicBezTo>
                      <a:pt x="19636" y="1270"/>
                      <a:pt x="19636" y="1270"/>
                      <a:pt x="17672" y="1270"/>
                    </a:cubicBezTo>
                    <a:cubicBezTo>
                      <a:pt x="17672" y="1270"/>
                      <a:pt x="17672" y="1270"/>
                      <a:pt x="17672" y="1270"/>
                    </a:cubicBezTo>
                    <a:cubicBezTo>
                      <a:pt x="17672" y="1270"/>
                      <a:pt x="17672" y="1270"/>
                      <a:pt x="15709" y="1270"/>
                    </a:cubicBezTo>
                    <a:cubicBezTo>
                      <a:pt x="15709" y="1270"/>
                      <a:pt x="15709" y="1270"/>
                      <a:pt x="15709" y="1270"/>
                    </a:cubicBezTo>
                    <a:cubicBezTo>
                      <a:pt x="15709" y="1270"/>
                      <a:pt x="13745" y="0"/>
                      <a:pt x="13745" y="0"/>
                    </a:cubicBezTo>
                    <a:cubicBezTo>
                      <a:pt x="13745" y="0"/>
                      <a:pt x="13745" y="0"/>
                      <a:pt x="13745" y="0"/>
                    </a:cubicBezTo>
                    <a:cubicBezTo>
                      <a:pt x="13745" y="3811"/>
                      <a:pt x="9818" y="7623"/>
                      <a:pt x="5890" y="12705"/>
                    </a:cubicBezTo>
                    <a:cubicBezTo>
                      <a:pt x="3927" y="15247"/>
                      <a:pt x="1963" y="17788"/>
                      <a:pt x="0" y="20329"/>
                    </a:cubicBezTo>
                    <a:cubicBezTo>
                      <a:pt x="3927" y="21599"/>
                      <a:pt x="3927" y="21599"/>
                      <a:pt x="3927" y="21599"/>
                    </a:cubicBezTo>
                    <a:cubicBezTo>
                      <a:pt x="3927" y="20329"/>
                      <a:pt x="3927" y="20329"/>
                      <a:pt x="3927" y="20329"/>
                    </a:cubicBezTo>
                    <a:cubicBezTo>
                      <a:pt x="3927" y="20329"/>
                      <a:pt x="3927" y="20329"/>
                      <a:pt x="3927" y="20329"/>
                    </a:cubicBezTo>
                    <a:cubicBezTo>
                      <a:pt x="3927" y="19058"/>
                      <a:pt x="5890" y="19058"/>
                      <a:pt x="5890" y="1905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65" name="AutoShape 65"/>
              <p:cNvSpPr>
                <a:spLocks/>
              </p:cNvSpPr>
              <p:nvPr/>
            </p:nvSpPr>
            <p:spPr bwMode="auto">
              <a:xfrm>
                <a:off x="60960" y="416384"/>
                <a:ext cx="266716" cy="20796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8947"/>
                    </a:moveTo>
                    <a:cubicBezTo>
                      <a:pt x="308" y="20084"/>
                      <a:pt x="308" y="20084"/>
                      <a:pt x="308" y="20084"/>
                    </a:cubicBezTo>
                    <a:cubicBezTo>
                      <a:pt x="2777" y="21599"/>
                      <a:pt x="2777" y="21599"/>
                      <a:pt x="2777" y="21599"/>
                    </a:cubicBezTo>
                    <a:cubicBezTo>
                      <a:pt x="3394" y="21221"/>
                      <a:pt x="5245" y="19705"/>
                      <a:pt x="5862" y="19705"/>
                    </a:cubicBezTo>
                    <a:cubicBezTo>
                      <a:pt x="6171" y="19705"/>
                      <a:pt x="6171" y="19705"/>
                      <a:pt x="6171" y="19705"/>
                    </a:cubicBezTo>
                    <a:cubicBezTo>
                      <a:pt x="6480" y="19326"/>
                      <a:pt x="7405" y="18947"/>
                      <a:pt x="10182" y="17052"/>
                    </a:cubicBezTo>
                    <a:cubicBezTo>
                      <a:pt x="10491" y="17052"/>
                      <a:pt x="10491" y="17052"/>
                      <a:pt x="10491" y="17052"/>
                    </a:cubicBezTo>
                    <a:cubicBezTo>
                      <a:pt x="13577" y="15157"/>
                      <a:pt x="16971" y="12884"/>
                      <a:pt x="17588" y="12505"/>
                    </a:cubicBezTo>
                    <a:cubicBezTo>
                      <a:pt x="17897" y="11747"/>
                      <a:pt x="18205" y="10989"/>
                      <a:pt x="18205" y="10610"/>
                    </a:cubicBezTo>
                    <a:cubicBezTo>
                      <a:pt x="18205" y="9852"/>
                      <a:pt x="17897" y="7957"/>
                      <a:pt x="18514" y="6442"/>
                    </a:cubicBezTo>
                    <a:cubicBezTo>
                      <a:pt x="18822" y="6442"/>
                      <a:pt x="18514" y="6063"/>
                      <a:pt x="18514" y="5684"/>
                    </a:cubicBezTo>
                    <a:cubicBezTo>
                      <a:pt x="18205" y="5305"/>
                      <a:pt x="17897" y="4168"/>
                      <a:pt x="18205" y="3410"/>
                    </a:cubicBezTo>
                    <a:cubicBezTo>
                      <a:pt x="18514" y="2273"/>
                      <a:pt x="19440" y="1515"/>
                      <a:pt x="20057" y="1136"/>
                    </a:cubicBezTo>
                    <a:cubicBezTo>
                      <a:pt x="20057" y="1136"/>
                      <a:pt x="20057" y="1136"/>
                      <a:pt x="20057" y="1136"/>
                    </a:cubicBezTo>
                    <a:cubicBezTo>
                      <a:pt x="20057" y="1136"/>
                      <a:pt x="20365" y="1136"/>
                      <a:pt x="20365" y="1136"/>
                    </a:cubicBezTo>
                    <a:cubicBezTo>
                      <a:pt x="20365" y="1136"/>
                      <a:pt x="20674" y="757"/>
                      <a:pt x="20674" y="757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291" y="0"/>
                      <a:pt x="21291" y="0"/>
                    </a:cubicBezTo>
                    <a:cubicBezTo>
                      <a:pt x="21291" y="0"/>
                      <a:pt x="21291" y="0"/>
                      <a:pt x="21291" y="0"/>
                    </a:cubicBezTo>
                    <a:cubicBezTo>
                      <a:pt x="20982" y="0"/>
                      <a:pt x="20982" y="378"/>
                      <a:pt x="20982" y="378"/>
                    </a:cubicBezTo>
                    <a:cubicBezTo>
                      <a:pt x="20982" y="378"/>
                      <a:pt x="20982" y="378"/>
                      <a:pt x="20674" y="378"/>
                    </a:cubicBezTo>
                    <a:cubicBezTo>
                      <a:pt x="20674" y="378"/>
                      <a:pt x="20674" y="378"/>
                      <a:pt x="20674" y="378"/>
                    </a:cubicBezTo>
                    <a:cubicBezTo>
                      <a:pt x="20057" y="378"/>
                      <a:pt x="18822" y="757"/>
                      <a:pt x="17897" y="757"/>
                    </a:cubicBezTo>
                    <a:cubicBezTo>
                      <a:pt x="16971" y="378"/>
                      <a:pt x="16662" y="757"/>
                      <a:pt x="16045" y="1136"/>
                    </a:cubicBezTo>
                    <a:cubicBezTo>
                      <a:pt x="15120" y="1894"/>
                      <a:pt x="14502" y="2273"/>
                      <a:pt x="13268" y="2273"/>
                    </a:cubicBezTo>
                    <a:cubicBezTo>
                      <a:pt x="12342" y="2273"/>
                      <a:pt x="11725" y="2273"/>
                      <a:pt x="11417" y="2273"/>
                    </a:cubicBezTo>
                    <a:cubicBezTo>
                      <a:pt x="10800" y="2652"/>
                      <a:pt x="10491" y="2652"/>
                      <a:pt x="10182" y="2652"/>
                    </a:cubicBezTo>
                    <a:cubicBezTo>
                      <a:pt x="9874" y="2652"/>
                      <a:pt x="9257" y="2652"/>
                      <a:pt x="8640" y="1894"/>
                    </a:cubicBezTo>
                    <a:cubicBezTo>
                      <a:pt x="8640" y="1515"/>
                      <a:pt x="8640" y="1515"/>
                      <a:pt x="8640" y="1515"/>
                    </a:cubicBezTo>
                    <a:cubicBezTo>
                      <a:pt x="8640" y="1515"/>
                      <a:pt x="8331" y="1894"/>
                      <a:pt x="8331" y="1894"/>
                    </a:cubicBezTo>
                    <a:cubicBezTo>
                      <a:pt x="8022" y="2273"/>
                      <a:pt x="7714" y="2273"/>
                      <a:pt x="7405" y="2652"/>
                    </a:cubicBezTo>
                    <a:cubicBezTo>
                      <a:pt x="7097" y="2652"/>
                      <a:pt x="6788" y="2652"/>
                      <a:pt x="6788" y="2652"/>
                    </a:cubicBezTo>
                    <a:cubicBezTo>
                      <a:pt x="6788" y="3031"/>
                      <a:pt x="6788" y="3031"/>
                      <a:pt x="6480" y="3031"/>
                    </a:cubicBezTo>
                    <a:cubicBezTo>
                      <a:pt x="5245" y="3410"/>
                      <a:pt x="4319" y="3410"/>
                      <a:pt x="3394" y="2273"/>
                    </a:cubicBezTo>
                    <a:cubicBezTo>
                      <a:pt x="3394" y="2273"/>
                      <a:pt x="3394" y="2273"/>
                      <a:pt x="3394" y="2273"/>
                    </a:cubicBezTo>
                    <a:cubicBezTo>
                      <a:pt x="3394" y="2273"/>
                      <a:pt x="3085" y="2652"/>
                      <a:pt x="3085" y="3031"/>
                    </a:cubicBezTo>
                    <a:cubicBezTo>
                      <a:pt x="3085" y="3031"/>
                      <a:pt x="3085" y="3410"/>
                      <a:pt x="3085" y="3410"/>
                    </a:cubicBezTo>
                    <a:cubicBezTo>
                      <a:pt x="3085" y="3410"/>
                      <a:pt x="3085" y="3410"/>
                      <a:pt x="3085" y="3789"/>
                    </a:cubicBezTo>
                    <a:cubicBezTo>
                      <a:pt x="3085" y="3789"/>
                      <a:pt x="3085" y="3789"/>
                      <a:pt x="3085" y="3789"/>
                    </a:cubicBezTo>
                    <a:cubicBezTo>
                      <a:pt x="3085" y="3789"/>
                      <a:pt x="3085" y="4168"/>
                      <a:pt x="3085" y="4168"/>
                    </a:cubicBezTo>
                    <a:cubicBezTo>
                      <a:pt x="3085" y="4168"/>
                      <a:pt x="3085" y="4168"/>
                      <a:pt x="3085" y="4168"/>
                    </a:cubicBezTo>
                    <a:cubicBezTo>
                      <a:pt x="2777" y="4547"/>
                      <a:pt x="2777" y="4547"/>
                      <a:pt x="2777" y="4547"/>
                    </a:cubicBezTo>
                    <a:cubicBezTo>
                      <a:pt x="2777" y="4547"/>
                      <a:pt x="2777" y="4926"/>
                      <a:pt x="2777" y="4926"/>
                    </a:cubicBezTo>
                    <a:cubicBezTo>
                      <a:pt x="2777" y="4926"/>
                      <a:pt x="2777" y="4926"/>
                      <a:pt x="2777" y="4926"/>
                    </a:cubicBezTo>
                    <a:cubicBezTo>
                      <a:pt x="2777" y="5305"/>
                      <a:pt x="2468" y="5305"/>
                      <a:pt x="2468" y="5305"/>
                    </a:cubicBezTo>
                    <a:cubicBezTo>
                      <a:pt x="2468" y="5305"/>
                      <a:pt x="2468" y="5305"/>
                      <a:pt x="2468" y="5684"/>
                    </a:cubicBezTo>
                    <a:cubicBezTo>
                      <a:pt x="2468" y="5684"/>
                      <a:pt x="2159" y="5684"/>
                      <a:pt x="2159" y="5684"/>
                    </a:cubicBezTo>
                    <a:cubicBezTo>
                      <a:pt x="2159" y="5684"/>
                      <a:pt x="2159" y="6063"/>
                      <a:pt x="1851" y="6063"/>
                    </a:cubicBezTo>
                    <a:cubicBezTo>
                      <a:pt x="1851" y="6063"/>
                      <a:pt x="1851" y="6063"/>
                      <a:pt x="1851" y="6063"/>
                    </a:cubicBezTo>
                    <a:cubicBezTo>
                      <a:pt x="1542" y="6063"/>
                      <a:pt x="1542" y="6063"/>
                      <a:pt x="1542" y="6442"/>
                    </a:cubicBezTo>
                    <a:cubicBezTo>
                      <a:pt x="1234" y="6442"/>
                      <a:pt x="1234" y="6442"/>
                      <a:pt x="1234" y="6442"/>
                    </a:cubicBezTo>
                    <a:cubicBezTo>
                      <a:pt x="1234" y="6442"/>
                      <a:pt x="925" y="6442"/>
                      <a:pt x="925" y="6442"/>
                    </a:cubicBezTo>
                    <a:cubicBezTo>
                      <a:pt x="925" y="6821"/>
                      <a:pt x="925" y="7200"/>
                      <a:pt x="925" y="7578"/>
                    </a:cubicBezTo>
                    <a:cubicBezTo>
                      <a:pt x="1542" y="8336"/>
                      <a:pt x="1234" y="9473"/>
                      <a:pt x="925" y="10231"/>
                    </a:cubicBezTo>
                    <a:cubicBezTo>
                      <a:pt x="925" y="10231"/>
                      <a:pt x="925" y="10231"/>
                      <a:pt x="925" y="10610"/>
                    </a:cubicBezTo>
                    <a:cubicBezTo>
                      <a:pt x="925" y="10610"/>
                      <a:pt x="925" y="10610"/>
                      <a:pt x="925" y="10610"/>
                    </a:cubicBezTo>
                    <a:cubicBezTo>
                      <a:pt x="925" y="10610"/>
                      <a:pt x="925" y="10610"/>
                      <a:pt x="925" y="10610"/>
                    </a:cubicBezTo>
                    <a:cubicBezTo>
                      <a:pt x="1234" y="10610"/>
                      <a:pt x="1234" y="10610"/>
                      <a:pt x="1542" y="10610"/>
                    </a:cubicBezTo>
                    <a:cubicBezTo>
                      <a:pt x="1542" y="10610"/>
                      <a:pt x="1542" y="10610"/>
                      <a:pt x="1542" y="10610"/>
                    </a:cubicBezTo>
                    <a:cubicBezTo>
                      <a:pt x="1542" y="10610"/>
                      <a:pt x="1851" y="10610"/>
                      <a:pt x="1851" y="10610"/>
                    </a:cubicBezTo>
                    <a:cubicBezTo>
                      <a:pt x="1851" y="10610"/>
                      <a:pt x="1851" y="10610"/>
                      <a:pt x="1851" y="10989"/>
                    </a:cubicBezTo>
                    <a:cubicBezTo>
                      <a:pt x="1851" y="10989"/>
                      <a:pt x="2159" y="10989"/>
                      <a:pt x="2159" y="10989"/>
                    </a:cubicBezTo>
                    <a:cubicBezTo>
                      <a:pt x="2159" y="10989"/>
                      <a:pt x="2159" y="10989"/>
                      <a:pt x="2159" y="10989"/>
                    </a:cubicBezTo>
                    <a:cubicBezTo>
                      <a:pt x="2159" y="10989"/>
                      <a:pt x="2159" y="10989"/>
                      <a:pt x="2468" y="11368"/>
                    </a:cubicBezTo>
                    <a:cubicBezTo>
                      <a:pt x="2468" y="11368"/>
                      <a:pt x="2468" y="11368"/>
                      <a:pt x="2468" y="11368"/>
                    </a:cubicBezTo>
                    <a:cubicBezTo>
                      <a:pt x="2468" y="11368"/>
                      <a:pt x="2468" y="11368"/>
                      <a:pt x="2468" y="11368"/>
                    </a:cubicBezTo>
                    <a:cubicBezTo>
                      <a:pt x="2468" y="11368"/>
                      <a:pt x="2468" y="11368"/>
                      <a:pt x="2468" y="11747"/>
                    </a:cubicBezTo>
                    <a:cubicBezTo>
                      <a:pt x="2777" y="11747"/>
                      <a:pt x="2777" y="11747"/>
                      <a:pt x="2777" y="11747"/>
                    </a:cubicBezTo>
                    <a:cubicBezTo>
                      <a:pt x="2777" y="11747"/>
                      <a:pt x="2777" y="11747"/>
                      <a:pt x="2777" y="11747"/>
                    </a:cubicBezTo>
                    <a:cubicBezTo>
                      <a:pt x="2777" y="11747"/>
                      <a:pt x="2777" y="12126"/>
                      <a:pt x="2777" y="12126"/>
                    </a:cubicBezTo>
                    <a:cubicBezTo>
                      <a:pt x="3085" y="13263"/>
                      <a:pt x="2777" y="14399"/>
                      <a:pt x="2159" y="15157"/>
                    </a:cubicBezTo>
                    <a:cubicBezTo>
                      <a:pt x="2159" y="15157"/>
                      <a:pt x="2159" y="15157"/>
                      <a:pt x="2159" y="15157"/>
                    </a:cubicBezTo>
                    <a:cubicBezTo>
                      <a:pt x="2159" y="15157"/>
                      <a:pt x="2159" y="15536"/>
                      <a:pt x="1851" y="15536"/>
                    </a:cubicBezTo>
                    <a:cubicBezTo>
                      <a:pt x="1851" y="15536"/>
                      <a:pt x="1851" y="15536"/>
                      <a:pt x="1851" y="15536"/>
                    </a:cubicBezTo>
                    <a:cubicBezTo>
                      <a:pt x="1851" y="15536"/>
                      <a:pt x="1851" y="15915"/>
                      <a:pt x="1851" y="15915"/>
                    </a:cubicBezTo>
                    <a:cubicBezTo>
                      <a:pt x="1542" y="15915"/>
                      <a:pt x="1542" y="15915"/>
                      <a:pt x="1542" y="15915"/>
                    </a:cubicBezTo>
                    <a:cubicBezTo>
                      <a:pt x="1542" y="16294"/>
                      <a:pt x="1542" y="16294"/>
                      <a:pt x="1542" y="16294"/>
                    </a:cubicBezTo>
                    <a:cubicBezTo>
                      <a:pt x="1234" y="16294"/>
                      <a:pt x="1234" y="16673"/>
                      <a:pt x="1234" y="16673"/>
                    </a:cubicBezTo>
                    <a:cubicBezTo>
                      <a:pt x="1234" y="16673"/>
                      <a:pt x="1234" y="16673"/>
                      <a:pt x="925" y="16673"/>
                    </a:cubicBezTo>
                    <a:cubicBezTo>
                      <a:pt x="925" y="17052"/>
                      <a:pt x="925" y="17052"/>
                      <a:pt x="925" y="17052"/>
                    </a:cubicBezTo>
                    <a:cubicBezTo>
                      <a:pt x="925" y="17431"/>
                      <a:pt x="617" y="17431"/>
                      <a:pt x="617" y="17431"/>
                    </a:cubicBezTo>
                    <a:cubicBezTo>
                      <a:pt x="617" y="17431"/>
                      <a:pt x="617" y="17810"/>
                      <a:pt x="617" y="17810"/>
                    </a:cubicBezTo>
                    <a:cubicBezTo>
                      <a:pt x="308" y="17810"/>
                      <a:pt x="308" y="17810"/>
                      <a:pt x="308" y="18189"/>
                    </a:cubicBezTo>
                    <a:cubicBezTo>
                      <a:pt x="308" y="18189"/>
                      <a:pt x="308" y="18189"/>
                      <a:pt x="0" y="18568"/>
                    </a:cubicBezTo>
                    <a:cubicBezTo>
                      <a:pt x="0" y="18568"/>
                      <a:pt x="0" y="18568"/>
                      <a:pt x="0" y="18568"/>
                    </a:cubicBezTo>
                    <a:cubicBezTo>
                      <a:pt x="0" y="18947"/>
                      <a:pt x="0" y="18947"/>
                      <a:pt x="0" y="18947"/>
                    </a:cubicBezTo>
                    <a:cubicBezTo>
                      <a:pt x="0" y="18947"/>
                      <a:pt x="0" y="18947"/>
                      <a:pt x="0" y="1894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66" name="AutoShape 66"/>
              <p:cNvSpPr>
                <a:spLocks/>
              </p:cNvSpPr>
              <p:nvPr/>
            </p:nvSpPr>
            <p:spPr bwMode="auto">
              <a:xfrm>
                <a:off x="631" y="644988"/>
                <a:ext cx="36515" cy="9207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2000" y="21599"/>
                    </a:moveTo>
                    <a:cubicBezTo>
                      <a:pt x="14400" y="20736"/>
                      <a:pt x="14400" y="19871"/>
                      <a:pt x="14400" y="19871"/>
                    </a:cubicBezTo>
                    <a:cubicBezTo>
                      <a:pt x="14400" y="19007"/>
                      <a:pt x="14400" y="19007"/>
                      <a:pt x="14400" y="19007"/>
                    </a:cubicBezTo>
                    <a:cubicBezTo>
                      <a:pt x="14400" y="19007"/>
                      <a:pt x="14400" y="18143"/>
                      <a:pt x="14400" y="17279"/>
                    </a:cubicBezTo>
                    <a:cubicBezTo>
                      <a:pt x="14400" y="17279"/>
                      <a:pt x="14400" y="17279"/>
                      <a:pt x="14400" y="17279"/>
                    </a:cubicBezTo>
                    <a:cubicBezTo>
                      <a:pt x="16799" y="16416"/>
                      <a:pt x="16799" y="16416"/>
                      <a:pt x="16799" y="15551"/>
                    </a:cubicBezTo>
                    <a:cubicBezTo>
                      <a:pt x="16799" y="15551"/>
                      <a:pt x="16799" y="15551"/>
                      <a:pt x="16799" y="15551"/>
                    </a:cubicBezTo>
                    <a:cubicBezTo>
                      <a:pt x="16799" y="14687"/>
                      <a:pt x="16799" y="14687"/>
                      <a:pt x="16799" y="14687"/>
                    </a:cubicBezTo>
                    <a:cubicBezTo>
                      <a:pt x="19199" y="14687"/>
                      <a:pt x="19199" y="13823"/>
                      <a:pt x="19199" y="13823"/>
                    </a:cubicBezTo>
                    <a:cubicBezTo>
                      <a:pt x="19199" y="13823"/>
                      <a:pt x="19199" y="13823"/>
                      <a:pt x="19199" y="12959"/>
                    </a:cubicBezTo>
                    <a:cubicBezTo>
                      <a:pt x="19199" y="12959"/>
                      <a:pt x="19199" y="12959"/>
                      <a:pt x="19199" y="12959"/>
                    </a:cubicBezTo>
                    <a:cubicBezTo>
                      <a:pt x="21599" y="12096"/>
                      <a:pt x="21599" y="12096"/>
                      <a:pt x="21599" y="10368"/>
                    </a:cubicBezTo>
                    <a:cubicBezTo>
                      <a:pt x="21599" y="9503"/>
                      <a:pt x="21599" y="9503"/>
                      <a:pt x="19199" y="9503"/>
                    </a:cubicBezTo>
                    <a:cubicBezTo>
                      <a:pt x="19199" y="8640"/>
                      <a:pt x="19199" y="8640"/>
                      <a:pt x="16799" y="8640"/>
                    </a:cubicBezTo>
                    <a:cubicBezTo>
                      <a:pt x="16799" y="7775"/>
                      <a:pt x="16799" y="7775"/>
                      <a:pt x="16799" y="6911"/>
                    </a:cubicBezTo>
                    <a:cubicBezTo>
                      <a:pt x="14400" y="6911"/>
                      <a:pt x="14400" y="6911"/>
                      <a:pt x="14400" y="6048"/>
                    </a:cubicBezTo>
                    <a:cubicBezTo>
                      <a:pt x="14400" y="6048"/>
                      <a:pt x="14400" y="5184"/>
                      <a:pt x="14400" y="5184"/>
                    </a:cubicBezTo>
                    <a:cubicBezTo>
                      <a:pt x="12000" y="5184"/>
                      <a:pt x="12000" y="5184"/>
                      <a:pt x="12000" y="4320"/>
                    </a:cubicBezTo>
                    <a:cubicBezTo>
                      <a:pt x="12000" y="4320"/>
                      <a:pt x="12000" y="3456"/>
                      <a:pt x="12000" y="3456"/>
                    </a:cubicBezTo>
                    <a:cubicBezTo>
                      <a:pt x="12000" y="3456"/>
                      <a:pt x="12000" y="3456"/>
                      <a:pt x="12000" y="3456"/>
                    </a:cubicBezTo>
                    <a:cubicBezTo>
                      <a:pt x="12000" y="3456"/>
                      <a:pt x="12000" y="2592"/>
                      <a:pt x="12000" y="2592"/>
                    </a:cubicBezTo>
                    <a:cubicBezTo>
                      <a:pt x="12000" y="2592"/>
                      <a:pt x="12000" y="2592"/>
                      <a:pt x="12000" y="2592"/>
                    </a:cubicBezTo>
                    <a:cubicBezTo>
                      <a:pt x="12000" y="2592"/>
                      <a:pt x="12000" y="1728"/>
                      <a:pt x="12000" y="1728"/>
                    </a:cubicBezTo>
                    <a:cubicBezTo>
                      <a:pt x="12000" y="1728"/>
                      <a:pt x="12000" y="1728"/>
                      <a:pt x="12000" y="864"/>
                    </a:cubicBezTo>
                    <a:cubicBezTo>
                      <a:pt x="12000" y="864"/>
                      <a:pt x="12000" y="864"/>
                      <a:pt x="12000" y="864"/>
                    </a:cubicBezTo>
                    <a:cubicBezTo>
                      <a:pt x="12000" y="0"/>
                      <a:pt x="12000" y="0"/>
                      <a:pt x="12000" y="0"/>
                    </a:cubicBezTo>
                    <a:cubicBezTo>
                      <a:pt x="7200" y="4320"/>
                      <a:pt x="2400" y="7775"/>
                      <a:pt x="0" y="9503"/>
                    </a:cubicBezTo>
                    <a:cubicBezTo>
                      <a:pt x="2400" y="12096"/>
                      <a:pt x="2400" y="12096"/>
                      <a:pt x="2400" y="12096"/>
                    </a:cubicBezTo>
                    <a:cubicBezTo>
                      <a:pt x="12000" y="21599"/>
                      <a:pt x="12000" y="21599"/>
                      <a:pt x="12000" y="21599"/>
                    </a:cubicBezTo>
                    <a:cubicBezTo>
                      <a:pt x="12000" y="21599"/>
                      <a:pt x="12000" y="21599"/>
                      <a:pt x="12000" y="21599"/>
                    </a:cubicBezTo>
                    <a:cubicBezTo>
                      <a:pt x="12000" y="21599"/>
                      <a:pt x="12000" y="21599"/>
                      <a:pt x="12000" y="2159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67" name="AutoShape 67"/>
              <p:cNvSpPr>
                <a:spLocks/>
              </p:cNvSpPr>
              <p:nvPr/>
            </p:nvSpPr>
            <p:spPr bwMode="auto">
              <a:xfrm>
                <a:off x="29208" y="602125"/>
                <a:ext cx="19051" cy="222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320" y="21599"/>
                    </a:moveTo>
                    <a:cubicBezTo>
                      <a:pt x="4320" y="18514"/>
                      <a:pt x="4320" y="18514"/>
                      <a:pt x="8639" y="18514"/>
                    </a:cubicBezTo>
                    <a:cubicBezTo>
                      <a:pt x="8639" y="18514"/>
                      <a:pt x="8639" y="18514"/>
                      <a:pt x="8639" y="18514"/>
                    </a:cubicBezTo>
                    <a:cubicBezTo>
                      <a:pt x="12960" y="18514"/>
                      <a:pt x="12960" y="18514"/>
                      <a:pt x="12960" y="18514"/>
                    </a:cubicBezTo>
                    <a:cubicBezTo>
                      <a:pt x="12960" y="18514"/>
                      <a:pt x="12960" y="18514"/>
                      <a:pt x="17279" y="18514"/>
                    </a:cubicBezTo>
                    <a:cubicBezTo>
                      <a:pt x="17279" y="18514"/>
                      <a:pt x="17279" y="18514"/>
                      <a:pt x="17279" y="18514"/>
                    </a:cubicBezTo>
                    <a:cubicBezTo>
                      <a:pt x="17279" y="15428"/>
                      <a:pt x="17279" y="15428"/>
                      <a:pt x="17279" y="15428"/>
                    </a:cubicBezTo>
                    <a:cubicBezTo>
                      <a:pt x="17279" y="15428"/>
                      <a:pt x="17279" y="12342"/>
                      <a:pt x="17279" y="12342"/>
                    </a:cubicBezTo>
                    <a:cubicBezTo>
                      <a:pt x="17279" y="12342"/>
                      <a:pt x="17279" y="9257"/>
                      <a:pt x="17279" y="9257"/>
                    </a:cubicBezTo>
                    <a:cubicBezTo>
                      <a:pt x="17279" y="9257"/>
                      <a:pt x="17279" y="6171"/>
                      <a:pt x="21599" y="6171"/>
                    </a:cubicBezTo>
                    <a:cubicBezTo>
                      <a:pt x="21599" y="6171"/>
                      <a:pt x="21599" y="6171"/>
                      <a:pt x="21599" y="3085"/>
                    </a:cubicBezTo>
                    <a:cubicBezTo>
                      <a:pt x="8639" y="0"/>
                      <a:pt x="8639" y="0"/>
                      <a:pt x="8639" y="0"/>
                    </a:cubicBezTo>
                    <a:cubicBezTo>
                      <a:pt x="8639" y="6171"/>
                      <a:pt x="4320" y="9257"/>
                      <a:pt x="4320" y="9257"/>
                    </a:cubicBezTo>
                    <a:cubicBezTo>
                      <a:pt x="4320" y="15428"/>
                      <a:pt x="4320" y="18514"/>
                      <a:pt x="0" y="21599"/>
                    </a:cubicBezTo>
                    <a:cubicBezTo>
                      <a:pt x="0" y="21599"/>
                      <a:pt x="0" y="21599"/>
                      <a:pt x="0" y="21599"/>
                    </a:cubicBezTo>
                    <a:cubicBezTo>
                      <a:pt x="4320" y="21599"/>
                      <a:pt x="4320" y="21599"/>
                      <a:pt x="4320" y="2159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68" name="AutoShape 68"/>
              <p:cNvSpPr>
                <a:spLocks/>
              </p:cNvSpPr>
              <p:nvPr/>
            </p:nvSpPr>
            <p:spPr bwMode="auto">
              <a:xfrm>
                <a:off x="32383" y="602125"/>
                <a:ext cx="163523" cy="17304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586" y="919"/>
                    </a:moveTo>
                    <a:cubicBezTo>
                      <a:pt x="15069" y="2757"/>
                      <a:pt x="14567" y="2757"/>
                      <a:pt x="14065" y="2757"/>
                    </a:cubicBezTo>
                    <a:cubicBezTo>
                      <a:pt x="13060" y="2757"/>
                      <a:pt x="10548" y="4136"/>
                      <a:pt x="9041" y="5055"/>
                    </a:cubicBezTo>
                    <a:cubicBezTo>
                      <a:pt x="8539" y="5514"/>
                      <a:pt x="8539" y="5514"/>
                      <a:pt x="8539" y="5514"/>
                    </a:cubicBezTo>
                    <a:cubicBezTo>
                      <a:pt x="3516" y="3217"/>
                      <a:pt x="3516" y="3217"/>
                      <a:pt x="3516" y="3217"/>
                    </a:cubicBezTo>
                    <a:cubicBezTo>
                      <a:pt x="3516" y="3676"/>
                      <a:pt x="3516" y="3676"/>
                      <a:pt x="3516" y="3676"/>
                    </a:cubicBezTo>
                    <a:cubicBezTo>
                      <a:pt x="3516" y="3676"/>
                      <a:pt x="3516" y="3676"/>
                      <a:pt x="3516" y="3676"/>
                    </a:cubicBezTo>
                    <a:cubicBezTo>
                      <a:pt x="3516" y="4595"/>
                      <a:pt x="3516" y="4595"/>
                      <a:pt x="3516" y="4595"/>
                    </a:cubicBezTo>
                    <a:cubicBezTo>
                      <a:pt x="3013" y="4595"/>
                      <a:pt x="3013" y="4595"/>
                      <a:pt x="3013" y="4595"/>
                    </a:cubicBezTo>
                    <a:cubicBezTo>
                      <a:pt x="3013" y="4595"/>
                      <a:pt x="3013" y="4595"/>
                      <a:pt x="3013" y="4595"/>
                    </a:cubicBezTo>
                    <a:cubicBezTo>
                      <a:pt x="3013" y="5055"/>
                      <a:pt x="3013" y="5974"/>
                      <a:pt x="3013" y="7353"/>
                    </a:cubicBezTo>
                    <a:cubicBezTo>
                      <a:pt x="3013" y="7353"/>
                      <a:pt x="3013" y="7353"/>
                      <a:pt x="3013" y="7353"/>
                    </a:cubicBezTo>
                    <a:cubicBezTo>
                      <a:pt x="3013" y="7812"/>
                      <a:pt x="3013" y="8272"/>
                      <a:pt x="3013" y="8731"/>
                    </a:cubicBezTo>
                    <a:cubicBezTo>
                      <a:pt x="3013" y="8731"/>
                      <a:pt x="3013" y="8731"/>
                      <a:pt x="3013" y="9191"/>
                    </a:cubicBezTo>
                    <a:cubicBezTo>
                      <a:pt x="2511" y="9651"/>
                      <a:pt x="2511" y="10110"/>
                      <a:pt x="2511" y="10110"/>
                    </a:cubicBezTo>
                    <a:cubicBezTo>
                      <a:pt x="2511" y="10110"/>
                      <a:pt x="2511" y="10110"/>
                      <a:pt x="2511" y="10110"/>
                    </a:cubicBezTo>
                    <a:cubicBezTo>
                      <a:pt x="2511" y="10570"/>
                      <a:pt x="2511" y="10570"/>
                      <a:pt x="2511" y="10570"/>
                    </a:cubicBezTo>
                    <a:cubicBezTo>
                      <a:pt x="2511" y="10570"/>
                      <a:pt x="2511" y="10570"/>
                      <a:pt x="2511" y="10570"/>
                    </a:cubicBezTo>
                    <a:cubicBezTo>
                      <a:pt x="2511" y="12408"/>
                      <a:pt x="2511" y="12408"/>
                      <a:pt x="2511" y="12408"/>
                    </a:cubicBezTo>
                    <a:cubicBezTo>
                      <a:pt x="2009" y="12408"/>
                      <a:pt x="2009" y="12408"/>
                      <a:pt x="2009" y="12408"/>
                    </a:cubicBezTo>
                    <a:cubicBezTo>
                      <a:pt x="2009" y="12408"/>
                      <a:pt x="2009" y="12408"/>
                      <a:pt x="2009" y="12868"/>
                    </a:cubicBezTo>
                    <a:cubicBezTo>
                      <a:pt x="2009" y="12868"/>
                      <a:pt x="2009" y="12868"/>
                      <a:pt x="2009" y="12868"/>
                    </a:cubicBezTo>
                    <a:cubicBezTo>
                      <a:pt x="2009" y="12868"/>
                      <a:pt x="2009" y="13327"/>
                      <a:pt x="2009" y="13327"/>
                    </a:cubicBezTo>
                    <a:cubicBezTo>
                      <a:pt x="2009" y="13327"/>
                      <a:pt x="2009" y="13327"/>
                      <a:pt x="2009" y="13327"/>
                    </a:cubicBezTo>
                    <a:cubicBezTo>
                      <a:pt x="1506" y="13787"/>
                      <a:pt x="1506" y="13787"/>
                      <a:pt x="1506" y="13787"/>
                    </a:cubicBezTo>
                    <a:cubicBezTo>
                      <a:pt x="1506" y="13787"/>
                      <a:pt x="1506" y="13787"/>
                      <a:pt x="1506" y="13787"/>
                    </a:cubicBezTo>
                    <a:cubicBezTo>
                      <a:pt x="1506" y="13787"/>
                      <a:pt x="1506" y="13787"/>
                      <a:pt x="1506" y="13787"/>
                    </a:cubicBezTo>
                    <a:cubicBezTo>
                      <a:pt x="1506" y="14246"/>
                      <a:pt x="1506" y="14246"/>
                      <a:pt x="1506" y="14246"/>
                    </a:cubicBezTo>
                    <a:cubicBezTo>
                      <a:pt x="1506" y="14246"/>
                      <a:pt x="1506" y="14246"/>
                      <a:pt x="1506" y="14706"/>
                    </a:cubicBezTo>
                    <a:cubicBezTo>
                      <a:pt x="1506" y="14706"/>
                      <a:pt x="1506" y="14706"/>
                      <a:pt x="1004" y="14706"/>
                    </a:cubicBezTo>
                    <a:cubicBezTo>
                      <a:pt x="1004" y="15165"/>
                      <a:pt x="1004" y="15165"/>
                      <a:pt x="1004" y="15165"/>
                    </a:cubicBezTo>
                    <a:cubicBezTo>
                      <a:pt x="1004" y="15165"/>
                      <a:pt x="1004" y="15625"/>
                      <a:pt x="1004" y="15625"/>
                    </a:cubicBezTo>
                    <a:cubicBezTo>
                      <a:pt x="1004" y="15625"/>
                      <a:pt x="1004" y="15625"/>
                      <a:pt x="1004" y="16085"/>
                    </a:cubicBezTo>
                    <a:cubicBezTo>
                      <a:pt x="1004" y="16085"/>
                      <a:pt x="1004" y="16544"/>
                      <a:pt x="1004" y="16544"/>
                    </a:cubicBezTo>
                    <a:cubicBezTo>
                      <a:pt x="1004" y="16544"/>
                      <a:pt x="1004" y="17004"/>
                      <a:pt x="502" y="17004"/>
                    </a:cubicBezTo>
                    <a:cubicBezTo>
                      <a:pt x="502" y="17004"/>
                      <a:pt x="502" y="17463"/>
                      <a:pt x="502" y="17463"/>
                    </a:cubicBezTo>
                    <a:cubicBezTo>
                      <a:pt x="502" y="17923"/>
                      <a:pt x="502" y="17923"/>
                      <a:pt x="502" y="18382"/>
                    </a:cubicBezTo>
                    <a:cubicBezTo>
                      <a:pt x="502" y="18382"/>
                      <a:pt x="502" y="18842"/>
                      <a:pt x="502" y="18842"/>
                    </a:cubicBezTo>
                    <a:cubicBezTo>
                      <a:pt x="502" y="19302"/>
                      <a:pt x="502" y="19302"/>
                      <a:pt x="0" y="19761"/>
                    </a:cubicBezTo>
                    <a:cubicBezTo>
                      <a:pt x="0" y="19761"/>
                      <a:pt x="0" y="19761"/>
                      <a:pt x="0" y="20221"/>
                    </a:cubicBezTo>
                    <a:cubicBezTo>
                      <a:pt x="502" y="20221"/>
                      <a:pt x="502" y="20221"/>
                      <a:pt x="1004" y="20680"/>
                    </a:cubicBezTo>
                    <a:cubicBezTo>
                      <a:pt x="1004" y="20680"/>
                      <a:pt x="1004" y="20680"/>
                      <a:pt x="1004" y="20680"/>
                    </a:cubicBezTo>
                    <a:cubicBezTo>
                      <a:pt x="1506" y="20680"/>
                      <a:pt x="1506" y="20680"/>
                      <a:pt x="1506" y="20680"/>
                    </a:cubicBezTo>
                    <a:cubicBezTo>
                      <a:pt x="2009" y="20680"/>
                      <a:pt x="2009" y="21140"/>
                      <a:pt x="2009" y="21140"/>
                    </a:cubicBezTo>
                    <a:cubicBezTo>
                      <a:pt x="2009" y="21140"/>
                      <a:pt x="2511" y="21140"/>
                      <a:pt x="2511" y="21140"/>
                    </a:cubicBezTo>
                    <a:cubicBezTo>
                      <a:pt x="2511" y="21140"/>
                      <a:pt x="2511" y="21140"/>
                      <a:pt x="2511" y="21140"/>
                    </a:cubicBezTo>
                    <a:cubicBezTo>
                      <a:pt x="3013" y="21140"/>
                      <a:pt x="3013" y="21140"/>
                      <a:pt x="3013" y="21599"/>
                    </a:cubicBezTo>
                    <a:cubicBezTo>
                      <a:pt x="3013" y="21599"/>
                      <a:pt x="3013" y="21599"/>
                      <a:pt x="3013" y="21599"/>
                    </a:cubicBezTo>
                    <a:cubicBezTo>
                      <a:pt x="3516" y="21599"/>
                      <a:pt x="3516" y="21599"/>
                      <a:pt x="3516" y="21599"/>
                    </a:cubicBezTo>
                    <a:cubicBezTo>
                      <a:pt x="3516" y="21599"/>
                      <a:pt x="3516" y="21599"/>
                      <a:pt x="3516" y="21599"/>
                    </a:cubicBezTo>
                    <a:cubicBezTo>
                      <a:pt x="3516" y="21599"/>
                      <a:pt x="3516" y="21599"/>
                      <a:pt x="4018" y="21599"/>
                    </a:cubicBezTo>
                    <a:cubicBezTo>
                      <a:pt x="4018" y="21599"/>
                      <a:pt x="4018" y="21599"/>
                      <a:pt x="4018" y="21599"/>
                    </a:cubicBezTo>
                    <a:cubicBezTo>
                      <a:pt x="4018" y="21599"/>
                      <a:pt x="4018" y="21599"/>
                      <a:pt x="4018" y="21599"/>
                    </a:cubicBezTo>
                    <a:cubicBezTo>
                      <a:pt x="4018" y="21599"/>
                      <a:pt x="4018" y="21599"/>
                      <a:pt x="4018" y="21599"/>
                    </a:cubicBezTo>
                    <a:cubicBezTo>
                      <a:pt x="4018" y="21599"/>
                      <a:pt x="4018" y="21599"/>
                      <a:pt x="4018" y="21599"/>
                    </a:cubicBezTo>
                    <a:cubicBezTo>
                      <a:pt x="5525" y="21599"/>
                      <a:pt x="6530" y="20680"/>
                      <a:pt x="7032" y="20221"/>
                    </a:cubicBezTo>
                    <a:cubicBezTo>
                      <a:pt x="7032" y="20221"/>
                      <a:pt x="7032" y="20221"/>
                      <a:pt x="7534" y="20221"/>
                    </a:cubicBezTo>
                    <a:cubicBezTo>
                      <a:pt x="7534" y="20221"/>
                      <a:pt x="7534" y="20221"/>
                      <a:pt x="7534" y="19761"/>
                    </a:cubicBezTo>
                    <a:cubicBezTo>
                      <a:pt x="7534" y="19761"/>
                      <a:pt x="7534" y="19761"/>
                      <a:pt x="7534" y="19761"/>
                    </a:cubicBezTo>
                    <a:cubicBezTo>
                      <a:pt x="7534" y="19761"/>
                      <a:pt x="7534" y="19761"/>
                      <a:pt x="7534" y="19761"/>
                    </a:cubicBezTo>
                    <a:cubicBezTo>
                      <a:pt x="7534" y="17004"/>
                      <a:pt x="11051" y="17004"/>
                      <a:pt x="12055" y="17004"/>
                    </a:cubicBezTo>
                    <a:cubicBezTo>
                      <a:pt x="12558" y="17004"/>
                      <a:pt x="13060" y="17004"/>
                      <a:pt x="13562" y="16085"/>
                    </a:cubicBezTo>
                    <a:cubicBezTo>
                      <a:pt x="13562" y="16085"/>
                      <a:pt x="14065" y="15625"/>
                      <a:pt x="14567" y="15165"/>
                    </a:cubicBezTo>
                    <a:cubicBezTo>
                      <a:pt x="14065" y="14246"/>
                      <a:pt x="11553" y="12408"/>
                      <a:pt x="11051" y="11948"/>
                    </a:cubicBezTo>
                    <a:cubicBezTo>
                      <a:pt x="10046" y="11948"/>
                      <a:pt x="10046" y="11029"/>
                      <a:pt x="10046" y="10570"/>
                    </a:cubicBezTo>
                    <a:cubicBezTo>
                      <a:pt x="10046" y="9191"/>
                      <a:pt x="13060" y="7353"/>
                      <a:pt x="16576" y="6893"/>
                    </a:cubicBezTo>
                    <a:cubicBezTo>
                      <a:pt x="19088" y="6893"/>
                      <a:pt x="19590" y="6434"/>
                      <a:pt x="20093" y="5974"/>
                    </a:cubicBezTo>
                    <a:cubicBezTo>
                      <a:pt x="20093" y="5974"/>
                      <a:pt x="20595" y="5974"/>
                      <a:pt x="20595" y="5974"/>
                    </a:cubicBezTo>
                    <a:cubicBezTo>
                      <a:pt x="20595" y="5974"/>
                      <a:pt x="20595" y="5974"/>
                      <a:pt x="20595" y="5974"/>
                    </a:cubicBezTo>
                    <a:cubicBezTo>
                      <a:pt x="20595" y="5974"/>
                      <a:pt x="20595" y="5514"/>
                      <a:pt x="21097" y="5514"/>
                    </a:cubicBezTo>
                    <a:cubicBezTo>
                      <a:pt x="21097" y="5514"/>
                      <a:pt x="21097" y="5514"/>
                      <a:pt x="21097" y="5514"/>
                    </a:cubicBezTo>
                    <a:cubicBezTo>
                      <a:pt x="21097" y="5514"/>
                      <a:pt x="21600" y="5514"/>
                      <a:pt x="21600" y="5514"/>
                    </a:cubicBezTo>
                    <a:cubicBezTo>
                      <a:pt x="21600" y="5514"/>
                      <a:pt x="21600" y="5055"/>
                      <a:pt x="21600" y="5055"/>
                    </a:cubicBezTo>
                    <a:cubicBezTo>
                      <a:pt x="21600" y="5055"/>
                      <a:pt x="21600" y="4595"/>
                      <a:pt x="21600" y="4595"/>
                    </a:cubicBezTo>
                    <a:cubicBezTo>
                      <a:pt x="21600" y="4136"/>
                      <a:pt x="21600" y="4136"/>
                      <a:pt x="21097" y="3676"/>
                    </a:cubicBezTo>
                    <a:cubicBezTo>
                      <a:pt x="21097" y="3676"/>
                      <a:pt x="21097" y="3217"/>
                      <a:pt x="21097" y="3217"/>
                    </a:cubicBezTo>
                    <a:cubicBezTo>
                      <a:pt x="21097" y="3217"/>
                      <a:pt x="21097" y="2757"/>
                      <a:pt x="21097" y="2757"/>
                    </a:cubicBezTo>
                    <a:cubicBezTo>
                      <a:pt x="21097" y="2297"/>
                      <a:pt x="21097" y="2297"/>
                      <a:pt x="21097" y="2297"/>
                    </a:cubicBezTo>
                    <a:cubicBezTo>
                      <a:pt x="20595" y="1838"/>
                      <a:pt x="20595" y="1838"/>
                      <a:pt x="20595" y="1378"/>
                    </a:cubicBezTo>
                    <a:cubicBezTo>
                      <a:pt x="20595" y="919"/>
                      <a:pt x="20595" y="919"/>
                      <a:pt x="20595" y="459"/>
                    </a:cubicBezTo>
                    <a:cubicBezTo>
                      <a:pt x="20595" y="459"/>
                      <a:pt x="20595" y="459"/>
                      <a:pt x="20595" y="0"/>
                    </a:cubicBezTo>
                    <a:cubicBezTo>
                      <a:pt x="20595" y="0"/>
                      <a:pt x="20595" y="0"/>
                      <a:pt x="20595" y="0"/>
                    </a:cubicBezTo>
                    <a:cubicBezTo>
                      <a:pt x="19590" y="459"/>
                      <a:pt x="19088" y="459"/>
                      <a:pt x="18586" y="91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69" name="AutoShape 69"/>
              <p:cNvSpPr>
                <a:spLocks/>
              </p:cNvSpPr>
              <p:nvPr/>
            </p:nvSpPr>
            <p:spPr bwMode="auto">
              <a:xfrm>
                <a:off x="254647" y="97290"/>
                <a:ext cx="263541" cy="11589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695" y="6967"/>
                    </a:moveTo>
                    <a:cubicBezTo>
                      <a:pt x="4695" y="9058"/>
                      <a:pt x="5008" y="9754"/>
                      <a:pt x="5321" y="10451"/>
                    </a:cubicBezTo>
                    <a:cubicBezTo>
                      <a:pt x="5947" y="11148"/>
                      <a:pt x="6260" y="12541"/>
                      <a:pt x="5947" y="15329"/>
                    </a:cubicBezTo>
                    <a:cubicBezTo>
                      <a:pt x="5947" y="16025"/>
                      <a:pt x="5947" y="16025"/>
                      <a:pt x="5634" y="16722"/>
                    </a:cubicBezTo>
                    <a:cubicBezTo>
                      <a:pt x="5947" y="16722"/>
                      <a:pt x="6260" y="16722"/>
                      <a:pt x="6573" y="16722"/>
                    </a:cubicBezTo>
                    <a:cubicBezTo>
                      <a:pt x="7513" y="16722"/>
                      <a:pt x="7826" y="16722"/>
                      <a:pt x="7826" y="16025"/>
                    </a:cubicBezTo>
                    <a:cubicBezTo>
                      <a:pt x="8139" y="16025"/>
                      <a:pt x="8452" y="16025"/>
                      <a:pt x="8765" y="16025"/>
                    </a:cubicBezTo>
                    <a:cubicBezTo>
                      <a:pt x="9078" y="16025"/>
                      <a:pt x="9391" y="16025"/>
                      <a:pt x="9704" y="16722"/>
                    </a:cubicBezTo>
                    <a:cubicBezTo>
                      <a:pt x="10017" y="17419"/>
                      <a:pt x="10330" y="18116"/>
                      <a:pt x="10643" y="19509"/>
                    </a:cubicBezTo>
                    <a:cubicBezTo>
                      <a:pt x="10643" y="19509"/>
                      <a:pt x="10643" y="19509"/>
                      <a:pt x="10643" y="19509"/>
                    </a:cubicBezTo>
                    <a:cubicBezTo>
                      <a:pt x="10956" y="20206"/>
                      <a:pt x="10956" y="20206"/>
                      <a:pt x="10956" y="20903"/>
                    </a:cubicBezTo>
                    <a:cubicBezTo>
                      <a:pt x="11269" y="20903"/>
                      <a:pt x="11269" y="20903"/>
                      <a:pt x="11269" y="20903"/>
                    </a:cubicBezTo>
                    <a:cubicBezTo>
                      <a:pt x="11582" y="20903"/>
                      <a:pt x="11895" y="20903"/>
                      <a:pt x="12208" y="20206"/>
                    </a:cubicBezTo>
                    <a:cubicBezTo>
                      <a:pt x="12834" y="20206"/>
                      <a:pt x="13460" y="19509"/>
                      <a:pt x="14400" y="19509"/>
                    </a:cubicBezTo>
                    <a:cubicBezTo>
                      <a:pt x="14713" y="19509"/>
                      <a:pt x="15026" y="19509"/>
                      <a:pt x="15339" y="19509"/>
                    </a:cubicBezTo>
                    <a:cubicBezTo>
                      <a:pt x="15339" y="19509"/>
                      <a:pt x="15339" y="19509"/>
                      <a:pt x="15652" y="19509"/>
                    </a:cubicBezTo>
                    <a:cubicBezTo>
                      <a:pt x="15965" y="19509"/>
                      <a:pt x="16278" y="19509"/>
                      <a:pt x="16591" y="19509"/>
                    </a:cubicBezTo>
                    <a:cubicBezTo>
                      <a:pt x="16591" y="19509"/>
                      <a:pt x="16591" y="19509"/>
                      <a:pt x="16904" y="19509"/>
                    </a:cubicBezTo>
                    <a:cubicBezTo>
                      <a:pt x="16904" y="18812"/>
                      <a:pt x="17217" y="18116"/>
                      <a:pt x="17843" y="18116"/>
                    </a:cubicBezTo>
                    <a:cubicBezTo>
                      <a:pt x="18469" y="18116"/>
                      <a:pt x="19721" y="19509"/>
                      <a:pt x="20034" y="20206"/>
                    </a:cubicBezTo>
                    <a:cubicBezTo>
                      <a:pt x="20347" y="20903"/>
                      <a:pt x="20973" y="21600"/>
                      <a:pt x="21286" y="21600"/>
                    </a:cubicBezTo>
                    <a:cubicBezTo>
                      <a:pt x="21600" y="21600"/>
                      <a:pt x="21600" y="21600"/>
                      <a:pt x="21600" y="20903"/>
                    </a:cubicBezTo>
                    <a:cubicBezTo>
                      <a:pt x="21600" y="20903"/>
                      <a:pt x="21600" y="20903"/>
                      <a:pt x="21600" y="20903"/>
                    </a:cubicBezTo>
                    <a:cubicBezTo>
                      <a:pt x="21286" y="20206"/>
                      <a:pt x="20973" y="20206"/>
                      <a:pt x="20660" y="19509"/>
                    </a:cubicBezTo>
                    <a:cubicBezTo>
                      <a:pt x="20660" y="18812"/>
                      <a:pt x="20660" y="18812"/>
                      <a:pt x="20660" y="18812"/>
                    </a:cubicBezTo>
                    <a:cubicBezTo>
                      <a:pt x="20660" y="18812"/>
                      <a:pt x="20660" y="18116"/>
                      <a:pt x="20660" y="18116"/>
                    </a:cubicBezTo>
                    <a:cubicBezTo>
                      <a:pt x="20660" y="18116"/>
                      <a:pt x="20660" y="18116"/>
                      <a:pt x="20660" y="17419"/>
                    </a:cubicBezTo>
                    <a:cubicBezTo>
                      <a:pt x="20660" y="17419"/>
                      <a:pt x="20660" y="17419"/>
                      <a:pt x="20660" y="17419"/>
                    </a:cubicBezTo>
                    <a:cubicBezTo>
                      <a:pt x="20660" y="17419"/>
                      <a:pt x="20660" y="17419"/>
                      <a:pt x="20973" y="16722"/>
                    </a:cubicBezTo>
                    <a:cubicBezTo>
                      <a:pt x="20973" y="16722"/>
                      <a:pt x="20973" y="16722"/>
                      <a:pt x="20973" y="16722"/>
                    </a:cubicBezTo>
                    <a:cubicBezTo>
                      <a:pt x="20973" y="16722"/>
                      <a:pt x="20973" y="16025"/>
                      <a:pt x="20973" y="16025"/>
                    </a:cubicBezTo>
                    <a:cubicBezTo>
                      <a:pt x="20973" y="16025"/>
                      <a:pt x="20973" y="16025"/>
                      <a:pt x="20973" y="16025"/>
                    </a:cubicBezTo>
                    <a:cubicBezTo>
                      <a:pt x="20973" y="16025"/>
                      <a:pt x="20973" y="16025"/>
                      <a:pt x="20973" y="16025"/>
                    </a:cubicBezTo>
                    <a:cubicBezTo>
                      <a:pt x="20660" y="15329"/>
                      <a:pt x="20034" y="14632"/>
                      <a:pt x="20034" y="14632"/>
                    </a:cubicBezTo>
                    <a:cubicBezTo>
                      <a:pt x="19721" y="14632"/>
                      <a:pt x="19721" y="14632"/>
                      <a:pt x="19721" y="14632"/>
                    </a:cubicBezTo>
                    <a:cubicBezTo>
                      <a:pt x="19095" y="14632"/>
                      <a:pt x="19095" y="13238"/>
                      <a:pt x="18782" y="11148"/>
                    </a:cubicBezTo>
                    <a:cubicBezTo>
                      <a:pt x="18782" y="11148"/>
                      <a:pt x="18782" y="9754"/>
                      <a:pt x="18469" y="9754"/>
                    </a:cubicBezTo>
                    <a:cubicBezTo>
                      <a:pt x="18156" y="9754"/>
                      <a:pt x="17843" y="9058"/>
                      <a:pt x="17843" y="9058"/>
                    </a:cubicBezTo>
                    <a:cubicBezTo>
                      <a:pt x="17530" y="8361"/>
                      <a:pt x="17530" y="8361"/>
                      <a:pt x="17530" y="8361"/>
                    </a:cubicBezTo>
                    <a:cubicBezTo>
                      <a:pt x="14713" y="8361"/>
                      <a:pt x="14400" y="9058"/>
                      <a:pt x="14400" y="9754"/>
                    </a:cubicBezTo>
                    <a:cubicBezTo>
                      <a:pt x="14086" y="9754"/>
                      <a:pt x="13773" y="9754"/>
                      <a:pt x="13773" y="9754"/>
                    </a:cubicBezTo>
                    <a:cubicBezTo>
                      <a:pt x="13147" y="9754"/>
                      <a:pt x="12834" y="9058"/>
                      <a:pt x="12208" y="8361"/>
                    </a:cubicBezTo>
                    <a:cubicBezTo>
                      <a:pt x="12208" y="8361"/>
                      <a:pt x="12208" y="8361"/>
                      <a:pt x="12208" y="7664"/>
                    </a:cubicBezTo>
                    <a:cubicBezTo>
                      <a:pt x="11895" y="7664"/>
                      <a:pt x="11895" y="6967"/>
                      <a:pt x="11582" y="6967"/>
                    </a:cubicBezTo>
                    <a:cubicBezTo>
                      <a:pt x="10956" y="6967"/>
                      <a:pt x="10017" y="6270"/>
                      <a:pt x="9391" y="4877"/>
                    </a:cubicBezTo>
                    <a:cubicBezTo>
                      <a:pt x="9391" y="4180"/>
                      <a:pt x="9078" y="4180"/>
                      <a:pt x="9078" y="3483"/>
                    </a:cubicBezTo>
                    <a:cubicBezTo>
                      <a:pt x="9078" y="3483"/>
                      <a:pt x="8765" y="3483"/>
                      <a:pt x="8452" y="3483"/>
                    </a:cubicBezTo>
                    <a:cubicBezTo>
                      <a:pt x="8139" y="3483"/>
                      <a:pt x="7826" y="3483"/>
                      <a:pt x="7200" y="3483"/>
                    </a:cubicBezTo>
                    <a:cubicBezTo>
                      <a:pt x="6886" y="3483"/>
                      <a:pt x="6260" y="3483"/>
                      <a:pt x="5947" y="3483"/>
                    </a:cubicBezTo>
                    <a:cubicBezTo>
                      <a:pt x="4695" y="3483"/>
                      <a:pt x="4069" y="3483"/>
                      <a:pt x="3756" y="2787"/>
                    </a:cubicBezTo>
                    <a:cubicBezTo>
                      <a:pt x="2817" y="1393"/>
                      <a:pt x="1252" y="0"/>
                      <a:pt x="3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13" y="696"/>
                      <a:pt x="626" y="696"/>
                      <a:pt x="939" y="696"/>
                    </a:cubicBezTo>
                    <a:cubicBezTo>
                      <a:pt x="2504" y="2090"/>
                      <a:pt x="4069" y="2787"/>
                      <a:pt x="4695" y="696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70" name="AutoShape 70"/>
              <p:cNvSpPr>
                <a:spLocks/>
              </p:cNvSpPr>
              <p:nvPr/>
            </p:nvSpPr>
            <p:spPr bwMode="auto">
              <a:xfrm>
                <a:off x="21270" y="656101"/>
                <a:ext cx="890642" cy="6889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2184" y="4529"/>
                    </a:moveTo>
                    <a:cubicBezTo>
                      <a:pt x="11907" y="4529"/>
                      <a:pt x="11630" y="4529"/>
                      <a:pt x="11538" y="4412"/>
                    </a:cubicBezTo>
                    <a:cubicBezTo>
                      <a:pt x="11538" y="4412"/>
                      <a:pt x="11538" y="4412"/>
                      <a:pt x="11446" y="4412"/>
                    </a:cubicBezTo>
                    <a:cubicBezTo>
                      <a:pt x="11446" y="4412"/>
                      <a:pt x="11353" y="4412"/>
                      <a:pt x="11261" y="4412"/>
                    </a:cubicBezTo>
                    <a:cubicBezTo>
                      <a:pt x="11261" y="4412"/>
                      <a:pt x="11261" y="4412"/>
                      <a:pt x="11261" y="4412"/>
                    </a:cubicBezTo>
                    <a:cubicBezTo>
                      <a:pt x="11169" y="4412"/>
                      <a:pt x="11169" y="4412"/>
                      <a:pt x="11169" y="4412"/>
                    </a:cubicBezTo>
                    <a:cubicBezTo>
                      <a:pt x="11169" y="4412"/>
                      <a:pt x="11076" y="4412"/>
                      <a:pt x="11076" y="4412"/>
                    </a:cubicBezTo>
                    <a:cubicBezTo>
                      <a:pt x="10800" y="4412"/>
                      <a:pt x="10153" y="4296"/>
                      <a:pt x="9784" y="3832"/>
                    </a:cubicBezTo>
                    <a:cubicBezTo>
                      <a:pt x="9323" y="3367"/>
                      <a:pt x="7569" y="1741"/>
                      <a:pt x="7292" y="1509"/>
                    </a:cubicBezTo>
                    <a:cubicBezTo>
                      <a:pt x="7200" y="1509"/>
                      <a:pt x="7200" y="1509"/>
                      <a:pt x="7200" y="1509"/>
                    </a:cubicBezTo>
                    <a:cubicBezTo>
                      <a:pt x="7015" y="1393"/>
                      <a:pt x="6830" y="1277"/>
                      <a:pt x="6646" y="1045"/>
                    </a:cubicBezTo>
                    <a:cubicBezTo>
                      <a:pt x="6369" y="812"/>
                      <a:pt x="5815" y="348"/>
                      <a:pt x="5538" y="232"/>
                    </a:cubicBezTo>
                    <a:cubicBezTo>
                      <a:pt x="5446" y="116"/>
                      <a:pt x="5353" y="116"/>
                      <a:pt x="5261" y="116"/>
                    </a:cubicBezTo>
                    <a:cubicBezTo>
                      <a:pt x="5261" y="116"/>
                      <a:pt x="5169" y="116"/>
                      <a:pt x="5169" y="116"/>
                    </a:cubicBezTo>
                    <a:cubicBezTo>
                      <a:pt x="5076" y="0"/>
                      <a:pt x="5076" y="0"/>
                      <a:pt x="5076" y="0"/>
                    </a:cubicBezTo>
                    <a:cubicBezTo>
                      <a:pt x="5076" y="0"/>
                      <a:pt x="5076" y="0"/>
                      <a:pt x="5076" y="0"/>
                    </a:cubicBezTo>
                    <a:cubicBezTo>
                      <a:pt x="4984" y="0"/>
                      <a:pt x="4892" y="0"/>
                      <a:pt x="4800" y="116"/>
                    </a:cubicBezTo>
                    <a:cubicBezTo>
                      <a:pt x="4800" y="116"/>
                      <a:pt x="4800" y="116"/>
                      <a:pt x="4707" y="116"/>
                    </a:cubicBezTo>
                    <a:cubicBezTo>
                      <a:pt x="4707" y="116"/>
                      <a:pt x="4707" y="116"/>
                      <a:pt x="4707" y="116"/>
                    </a:cubicBezTo>
                    <a:cubicBezTo>
                      <a:pt x="4430" y="116"/>
                      <a:pt x="4430" y="116"/>
                      <a:pt x="4430" y="116"/>
                    </a:cubicBezTo>
                    <a:cubicBezTo>
                      <a:pt x="4338" y="116"/>
                      <a:pt x="4246" y="116"/>
                      <a:pt x="4153" y="232"/>
                    </a:cubicBezTo>
                    <a:cubicBezTo>
                      <a:pt x="4061" y="348"/>
                      <a:pt x="3876" y="464"/>
                      <a:pt x="3415" y="464"/>
                    </a:cubicBezTo>
                    <a:cubicBezTo>
                      <a:pt x="2861" y="464"/>
                      <a:pt x="2584" y="812"/>
                      <a:pt x="2492" y="929"/>
                    </a:cubicBezTo>
                    <a:cubicBezTo>
                      <a:pt x="2769" y="1161"/>
                      <a:pt x="3323" y="1741"/>
                      <a:pt x="3323" y="2090"/>
                    </a:cubicBezTo>
                    <a:cubicBezTo>
                      <a:pt x="3323" y="2206"/>
                      <a:pt x="3323" y="2322"/>
                      <a:pt x="3230" y="2438"/>
                    </a:cubicBezTo>
                    <a:cubicBezTo>
                      <a:pt x="3138" y="2438"/>
                      <a:pt x="3138" y="2554"/>
                      <a:pt x="3046" y="2670"/>
                    </a:cubicBezTo>
                    <a:cubicBezTo>
                      <a:pt x="2953" y="2787"/>
                      <a:pt x="2769" y="3019"/>
                      <a:pt x="2492" y="3019"/>
                    </a:cubicBezTo>
                    <a:cubicBezTo>
                      <a:pt x="2030" y="3019"/>
                      <a:pt x="2030" y="3135"/>
                      <a:pt x="2030" y="3251"/>
                    </a:cubicBezTo>
                    <a:cubicBezTo>
                      <a:pt x="2030" y="3251"/>
                      <a:pt x="2030" y="3367"/>
                      <a:pt x="2030" y="3367"/>
                    </a:cubicBezTo>
                    <a:cubicBezTo>
                      <a:pt x="2030" y="3367"/>
                      <a:pt x="2030" y="3367"/>
                      <a:pt x="2030" y="3483"/>
                    </a:cubicBezTo>
                    <a:cubicBezTo>
                      <a:pt x="1938" y="3483"/>
                      <a:pt x="1938" y="3483"/>
                      <a:pt x="1938" y="3600"/>
                    </a:cubicBezTo>
                    <a:cubicBezTo>
                      <a:pt x="1938" y="3600"/>
                      <a:pt x="1938" y="3600"/>
                      <a:pt x="1938" y="3600"/>
                    </a:cubicBezTo>
                    <a:cubicBezTo>
                      <a:pt x="1846" y="3600"/>
                      <a:pt x="1846" y="3716"/>
                      <a:pt x="1846" y="3716"/>
                    </a:cubicBezTo>
                    <a:cubicBezTo>
                      <a:pt x="1846" y="3716"/>
                      <a:pt x="1846" y="3716"/>
                      <a:pt x="1846" y="3716"/>
                    </a:cubicBezTo>
                    <a:cubicBezTo>
                      <a:pt x="1753" y="3832"/>
                      <a:pt x="1753" y="3832"/>
                      <a:pt x="1753" y="3832"/>
                    </a:cubicBezTo>
                    <a:cubicBezTo>
                      <a:pt x="1569" y="4064"/>
                      <a:pt x="1384" y="4180"/>
                      <a:pt x="1200" y="4180"/>
                    </a:cubicBezTo>
                    <a:cubicBezTo>
                      <a:pt x="1200" y="4180"/>
                      <a:pt x="1200" y="4180"/>
                      <a:pt x="1200" y="4180"/>
                    </a:cubicBezTo>
                    <a:cubicBezTo>
                      <a:pt x="1107" y="4180"/>
                      <a:pt x="1107" y="4180"/>
                      <a:pt x="1107" y="4180"/>
                    </a:cubicBezTo>
                    <a:cubicBezTo>
                      <a:pt x="1015" y="4180"/>
                      <a:pt x="1015" y="4180"/>
                      <a:pt x="1015" y="4180"/>
                    </a:cubicBezTo>
                    <a:cubicBezTo>
                      <a:pt x="1015" y="4180"/>
                      <a:pt x="1015" y="4180"/>
                      <a:pt x="1015" y="4180"/>
                    </a:cubicBezTo>
                    <a:cubicBezTo>
                      <a:pt x="1015" y="4180"/>
                      <a:pt x="1015" y="4180"/>
                      <a:pt x="1015" y="4180"/>
                    </a:cubicBezTo>
                    <a:cubicBezTo>
                      <a:pt x="923" y="4180"/>
                      <a:pt x="923" y="4180"/>
                      <a:pt x="923" y="4180"/>
                    </a:cubicBezTo>
                    <a:cubicBezTo>
                      <a:pt x="923" y="4180"/>
                      <a:pt x="923" y="4180"/>
                      <a:pt x="923" y="4180"/>
                    </a:cubicBezTo>
                    <a:cubicBezTo>
                      <a:pt x="923" y="4180"/>
                      <a:pt x="923" y="4180"/>
                      <a:pt x="830" y="4180"/>
                    </a:cubicBezTo>
                    <a:cubicBezTo>
                      <a:pt x="830" y="4180"/>
                      <a:pt x="830" y="4180"/>
                      <a:pt x="830" y="4180"/>
                    </a:cubicBezTo>
                    <a:cubicBezTo>
                      <a:pt x="830" y="4180"/>
                      <a:pt x="830" y="4180"/>
                      <a:pt x="738" y="4180"/>
                    </a:cubicBezTo>
                    <a:cubicBezTo>
                      <a:pt x="738" y="4180"/>
                      <a:pt x="738" y="4064"/>
                      <a:pt x="738" y="4064"/>
                    </a:cubicBezTo>
                    <a:cubicBezTo>
                      <a:pt x="738" y="4064"/>
                      <a:pt x="646" y="4064"/>
                      <a:pt x="646" y="4064"/>
                    </a:cubicBezTo>
                    <a:cubicBezTo>
                      <a:pt x="646" y="4064"/>
                      <a:pt x="646" y="4064"/>
                      <a:pt x="553" y="4064"/>
                    </a:cubicBezTo>
                    <a:cubicBezTo>
                      <a:pt x="553" y="4064"/>
                      <a:pt x="553" y="3948"/>
                      <a:pt x="461" y="3948"/>
                    </a:cubicBezTo>
                    <a:cubicBezTo>
                      <a:pt x="461" y="3948"/>
                      <a:pt x="461" y="3948"/>
                      <a:pt x="461" y="3948"/>
                    </a:cubicBezTo>
                    <a:cubicBezTo>
                      <a:pt x="369" y="3948"/>
                      <a:pt x="369" y="3832"/>
                      <a:pt x="276" y="3832"/>
                    </a:cubicBezTo>
                    <a:cubicBezTo>
                      <a:pt x="276" y="3832"/>
                      <a:pt x="276" y="3832"/>
                      <a:pt x="276" y="3832"/>
                    </a:cubicBezTo>
                    <a:cubicBezTo>
                      <a:pt x="276" y="3832"/>
                      <a:pt x="276" y="3832"/>
                      <a:pt x="276" y="3832"/>
                    </a:cubicBezTo>
                    <a:cubicBezTo>
                      <a:pt x="184" y="3832"/>
                      <a:pt x="184" y="3832"/>
                      <a:pt x="184" y="3832"/>
                    </a:cubicBezTo>
                    <a:cubicBezTo>
                      <a:pt x="184" y="3832"/>
                      <a:pt x="92" y="3716"/>
                      <a:pt x="92" y="3716"/>
                    </a:cubicBezTo>
                    <a:cubicBezTo>
                      <a:pt x="92" y="3832"/>
                      <a:pt x="92" y="3832"/>
                      <a:pt x="92" y="3832"/>
                    </a:cubicBezTo>
                    <a:cubicBezTo>
                      <a:pt x="0" y="4064"/>
                      <a:pt x="0" y="4064"/>
                      <a:pt x="0" y="4064"/>
                    </a:cubicBezTo>
                    <a:cubicBezTo>
                      <a:pt x="92" y="4296"/>
                      <a:pt x="92" y="4412"/>
                      <a:pt x="92" y="4645"/>
                    </a:cubicBezTo>
                    <a:cubicBezTo>
                      <a:pt x="92" y="4877"/>
                      <a:pt x="92" y="5341"/>
                      <a:pt x="92" y="5458"/>
                    </a:cubicBezTo>
                    <a:cubicBezTo>
                      <a:pt x="276" y="5458"/>
                      <a:pt x="369" y="5690"/>
                      <a:pt x="553" y="5922"/>
                    </a:cubicBezTo>
                    <a:cubicBezTo>
                      <a:pt x="646" y="6154"/>
                      <a:pt x="830" y="6503"/>
                      <a:pt x="1015" y="6735"/>
                    </a:cubicBezTo>
                    <a:cubicBezTo>
                      <a:pt x="1476" y="7316"/>
                      <a:pt x="2584" y="9290"/>
                      <a:pt x="2584" y="9870"/>
                    </a:cubicBezTo>
                    <a:cubicBezTo>
                      <a:pt x="2584" y="10103"/>
                      <a:pt x="2676" y="10567"/>
                      <a:pt x="3323" y="11148"/>
                    </a:cubicBezTo>
                    <a:cubicBezTo>
                      <a:pt x="3692" y="11496"/>
                      <a:pt x="3876" y="11845"/>
                      <a:pt x="3969" y="12193"/>
                    </a:cubicBezTo>
                    <a:cubicBezTo>
                      <a:pt x="4061" y="12309"/>
                      <a:pt x="4153" y="12541"/>
                      <a:pt x="4246" y="12541"/>
                    </a:cubicBezTo>
                    <a:cubicBezTo>
                      <a:pt x="4523" y="12890"/>
                      <a:pt x="4523" y="13354"/>
                      <a:pt x="4523" y="13819"/>
                    </a:cubicBezTo>
                    <a:cubicBezTo>
                      <a:pt x="4523" y="13935"/>
                      <a:pt x="4523" y="14051"/>
                      <a:pt x="4523" y="14283"/>
                    </a:cubicBezTo>
                    <a:cubicBezTo>
                      <a:pt x="4615" y="14980"/>
                      <a:pt x="4800" y="15909"/>
                      <a:pt x="5353" y="16258"/>
                    </a:cubicBezTo>
                    <a:cubicBezTo>
                      <a:pt x="6000" y="16722"/>
                      <a:pt x="6369" y="17303"/>
                      <a:pt x="6553" y="18116"/>
                    </a:cubicBezTo>
                    <a:cubicBezTo>
                      <a:pt x="6830" y="18929"/>
                      <a:pt x="7200" y="19625"/>
                      <a:pt x="7476" y="19974"/>
                    </a:cubicBezTo>
                    <a:cubicBezTo>
                      <a:pt x="7753" y="20322"/>
                      <a:pt x="7753" y="20554"/>
                      <a:pt x="7846" y="20787"/>
                    </a:cubicBezTo>
                    <a:cubicBezTo>
                      <a:pt x="7846" y="20903"/>
                      <a:pt x="7846" y="20903"/>
                      <a:pt x="7846" y="21019"/>
                    </a:cubicBezTo>
                    <a:cubicBezTo>
                      <a:pt x="7938" y="21135"/>
                      <a:pt x="8030" y="21367"/>
                      <a:pt x="8123" y="21600"/>
                    </a:cubicBezTo>
                    <a:cubicBezTo>
                      <a:pt x="8215" y="21600"/>
                      <a:pt x="8215" y="21600"/>
                      <a:pt x="8215" y="21600"/>
                    </a:cubicBezTo>
                    <a:cubicBezTo>
                      <a:pt x="8215" y="21600"/>
                      <a:pt x="8307" y="21600"/>
                      <a:pt x="8307" y="21483"/>
                    </a:cubicBezTo>
                    <a:cubicBezTo>
                      <a:pt x="8307" y="21483"/>
                      <a:pt x="8307" y="21483"/>
                      <a:pt x="8307" y="21483"/>
                    </a:cubicBezTo>
                    <a:cubicBezTo>
                      <a:pt x="8307" y="21483"/>
                      <a:pt x="8400" y="21483"/>
                      <a:pt x="8400" y="21483"/>
                    </a:cubicBezTo>
                    <a:cubicBezTo>
                      <a:pt x="8400" y="21483"/>
                      <a:pt x="8400" y="21367"/>
                      <a:pt x="8307" y="21367"/>
                    </a:cubicBezTo>
                    <a:cubicBezTo>
                      <a:pt x="8307" y="21135"/>
                      <a:pt x="8307" y="20903"/>
                      <a:pt x="8400" y="20787"/>
                    </a:cubicBezTo>
                    <a:cubicBezTo>
                      <a:pt x="8492" y="20554"/>
                      <a:pt x="8676" y="20322"/>
                      <a:pt x="8953" y="20206"/>
                    </a:cubicBezTo>
                    <a:cubicBezTo>
                      <a:pt x="9046" y="20090"/>
                      <a:pt x="9138" y="20206"/>
                      <a:pt x="9323" y="20206"/>
                    </a:cubicBezTo>
                    <a:cubicBezTo>
                      <a:pt x="9415" y="20322"/>
                      <a:pt x="9507" y="20322"/>
                      <a:pt x="9692" y="20322"/>
                    </a:cubicBezTo>
                    <a:cubicBezTo>
                      <a:pt x="9784" y="20322"/>
                      <a:pt x="9876" y="20322"/>
                      <a:pt x="10061" y="20322"/>
                    </a:cubicBezTo>
                    <a:cubicBezTo>
                      <a:pt x="10061" y="20322"/>
                      <a:pt x="10892" y="20322"/>
                      <a:pt x="11076" y="20554"/>
                    </a:cubicBezTo>
                    <a:cubicBezTo>
                      <a:pt x="11169" y="20554"/>
                      <a:pt x="11353" y="20554"/>
                      <a:pt x="11538" y="20554"/>
                    </a:cubicBezTo>
                    <a:cubicBezTo>
                      <a:pt x="12000" y="20554"/>
                      <a:pt x="12369" y="20670"/>
                      <a:pt x="12553" y="20787"/>
                    </a:cubicBezTo>
                    <a:cubicBezTo>
                      <a:pt x="12646" y="20903"/>
                      <a:pt x="12738" y="20903"/>
                      <a:pt x="12738" y="20903"/>
                    </a:cubicBezTo>
                    <a:cubicBezTo>
                      <a:pt x="12923" y="20903"/>
                      <a:pt x="13015" y="20670"/>
                      <a:pt x="13015" y="20554"/>
                    </a:cubicBezTo>
                    <a:cubicBezTo>
                      <a:pt x="13199" y="19974"/>
                      <a:pt x="14584" y="18812"/>
                      <a:pt x="14676" y="18696"/>
                    </a:cubicBezTo>
                    <a:cubicBezTo>
                      <a:pt x="14861" y="18580"/>
                      <a:pt x="15046" y="18580"/>
                      <a:pt x="15600" y="18580"/>
                    </a:cubicBezTo>
                    <a:cubicBezTo>
                      <a:pt x="16061" y="18580"/>
                      <a:pt x="16523" y="18580"/>
                      <a:pt x="16800" y="18580"/>
                    </a:cubicBezTo>
                    <a:cubicBezTo>
                      <a:pt x="16984" y="18464"/>
                      <a:pt x="17261" y="18348"/>
                      <a:pt x="17815" y="18116"/>
                    </a:cubicBezTo>
                    <a:cubicBezTo>
                      <a:pt x="17999" y="18116"/>
                      <a:pt x="18092" y="18000"/>
                      <a:pt x="18276" y="18000"/>
                    </a:cubicBezTo>
                    <a:cubicBezTo>
                      <a:pt x="19107" y="17651"/>
                      <a:pt x="20030" y="17303"/>
                      <a:pt x="20492" y="17070"/>
                    </a:cubicBezTo>
                    <a:cubicBezTo>
                      <a:pt x="20492" y="17070"/>
                      <a:pt x="20492" y="17070"/>
                      <a:pt x="20492" y="17070"/>
                    </a:cubicBezTo>
                    <a:cubicBezTo>
                      <a:pt x="20584" y="16954"/>
                      <a:pt x="20676" y="16954"/>
                      <a:pt x="20676" y="16954"/>
                    </a:cubicBezTo>
                    <a:cubicBezTo>
                      <a:pt x="20676" y="16954"/>
                      <a:pt x="20769" y="16954"/>
                      <a:pt x="20769" y="16954"/>
                    </a:cubicBezTo>
                    <a:cubicBezTo>
                      <a:pt x="20769" y="16954"/>
                      <a:pt x="20769" y="16954"/>
                      <a:pt x="20861" y="16838"/>
                    </a:cubicBezTo>
                    <a:cubicBezTo>
                      <a:pt x="20861" y="16838"/>
                      <a:pt x="20861" y="16838"/>
                      <a:pt x="20861" y="16838"/>
                    </a:cubicBezTo>
                    <a:cubicBezTo>
                      <a:pt x="20861" y="16838"/>
                      <a:pt x="20953" y="16838"/>
                      <a:pt x="20953" y="16838"/>
                    </a:cubicBezTo>
                    <a:cubicBezTo>
                      <a:pt x="21046" y="16722"/>
                      <a:pt x="21230" y="15677"/>
                      <a:pt x="21415" y="14980"/>
                    </a:cubicBezTo>
                    <a:cubicBezTo>
                      <a:pt x="21507" y="14748"/>
                      <a:pt x="21507" y="14632"/>
                      <a:pt x="21507" y="14516"/>
                    </a:cubicBezTo>
                    <a:cubicBezTo>
                      <a:pt x="21599" y="14400"/>
                      <a:pt x="21599" y="14283"/>
                      <a:pt x="21599" y="14283"/>
                    </a:cubicBezTo>
                    <a:cubicBezTo>
                      <a:pt x="21599" y="14051"/>
                      <a:pt x="21323" y="13587"/>
                      <a:pt x="21230" y="13587"/>
                    </a:cubicBezTo>
                    <a:cubicBezTo>
                      <a:pt x="21230" y="13587"/>
                      <a:pt x="21230" y="13587"/>
                      <a:pt x="21138" y="13587"/>
                    </a:cubicBezTo>
                    <a:cubicBezTo>
                      <a:pt x="21138" y="13587"/>
                      <a:pt x="21138" y="13587"/>
                      <a:pt x="21138" y="13587"/>
                    </a:cubicBezTo>
                    <a:cubicBezTo>
                      <a:pt x="21138" y="13587"/>
                      <a:pt x="21138" y="13587"/>
                      <a:pt x="21138" y="13587"/>
                    </a:cubicBezTo>
                    <a:cubicBezTo>
                      <a:pt x="21138" y="13587"/>
                      <a:pt x="21138" y="13587"/>
                      <a:pt x="21138" y="13587"/>
                    </a:cubicBezTo>
                    <a:cubicBezTo>
                      <a:pt x="21138" y="13587"/>
                      <a:pt x="21138" y="13587"/>
                      <a:pt x="21138" y="13587"/>
                    </a:cubicBezTo>
                    <a:cubicBezTo>
                      <a:pt x="20953" y="13587"/>
                      <a:pt x="20953" y="13587"/>
                      <a:pt x="20953" y="13587"/>
                    </a:cubicBezTo>
                    <a:cubicBezTo>
                      <a:pt x="20953" y="13587"/>
                      <a:pt x="20953" y="13587"/>
                      <a:pt x="20953" y="13587"/>
                    </a:cubicBezTo>
                    <a:cubicBezTo>
                      <a:pt x="20769" y="13587"/>
                      <a:pt x="20769" y="13587"/>
                      <a:pt x="20769" y="13587"/>
                    </a:cubicBezTo>
                    <a:cubicBezTo>
                      <a:pt x="20769" y="13587"/>
                      <a:pt x="20769" y="13587"/>
                      <a:pt x="20769" y="13587"/>
                    </a:cubicBezTo>
                    <a:cubicBezTo>
                      <a:pt x="20676" y="13587"/>
                      <a:pt x="20676" y="13587"/>
                      <a:pt x="20584" y="13587"/>
                    </a:cubicBezTo>
                    <a:cubicBezTo>
                      <a:pt x="20307" y="13470"/>
                      <a:pt x="19846" y="13470"/>
                      <a:pt x="19476" y="13354"/>
                    </a:cubicBezTo>
                    <a:cubicBezTo>
                      <a:pt x="19476" y="13354"/>
                      <a:pt x="19476" y="13354"/>
                      <a:pt x="19476" y="13354"/>
                    </a:cubicBezTo>
                    <a:cubicBezTo>
                      <a:pt x="19384" y="13354"/>
                      <a:pt x="19384" y="13354"/>
                      <a:pt x="19292" y="13354"/>
                    </a:cubicBezTo>
                    <a:cubicBezTo>
                      <a:pt x="19292" y="13354"/>
                      <a:pt x="19200" y="13354"/>
                      <a:pt x="19200" y="13354"/>
                    </a:cubicBezTo>
                    <a:cubicBezTo>
                      <a:pt x="19200" y="13354"/>
                      <a:pt x="19107" y="13354"/>
                      <a:pt x="19107" y="13354"/>
                    </a:cubicBezTo>
                    <a:cubicBezTo>
                      <a:pt x="18830" y="13238"/>
                      <a:pt x="18553" y="13238"/>
                      <a:pt x="18461" y="13238"/>
                    </a:cubicBezTo>
                    <a:cubicBezTo>
                      <a:pt x="18461" y="13122"/>
                      <a:pt x="18461" y="13122"/>
                      <a:pt x="18461" y="13122"/>
                    </a:cubicBezTo>
                    <a:cubicBezTo>
                      <a:pt x="18461" y="13122"/>
                      <a:pt x="18461" y="13122"/>
                      <a:pt x="18461" y="13122"/>
                    </a:cubicBezTo>
                    <a:cubicBezTo>
                      <a:pt x="18369" y="13122"/>
                      <a:pt x="18369" y="13122"/>
                      <a:pt x="18369" y="13122"/>
                    </a:cubicBezTo>
                    <a:cubicBezTo>
                      <a:pt x="18369" y="13006"/>
                      <a:pt x="18369" y="13006"/>
                      <a:pt x="18276" y="13006"/>
                    </a:cubicBezTo>
                    <a:cubicBezTo>
                      <a:pt x="18276" y="13006"/>
                      <a:pt x="18276" y="13006"/>
                      <a:pt x="18276" y="12890"/>
                    </a:cubicBezTo>
                    <a:cubicBezTo>
                      <a:pt x="18184" y="12890"/>
                      <a:pt x="18184" y="12890"/>
                      <a:pt x="18184" y="12890"/>
                    </a:cubicBezTo>
                    <a:cubicBezTo>
                      <a:pt x="18184" y="12774"/>
                      <a:pt x="18184" y="12774"/>
                      <a:pt x="18092" y="12774"/>
                    </a:cubicBezTo>
                    <a:cubicBezTo>
                      <a:pt x="18092" y="12774"/>
                      <a:pt x="18092" y="12658"/>
                      <a:pt x="17999" y="12658"/>
                    </a:cubicBezTo>
                    <a:cubicBezTo>
                      <a:pt x="17999" y="12658"/>
                      <a:pt x="17999" y="12658"/>
                      <a:pt x="17999" y="12541"/>
                    </a:cubicBezTo>
                    <a:cubicBezTo>
                      <a:pt x="17999" y="12541"/>
                      <a:pt x="17907" y="12541"/>
                      <a:pt x="17907" y="12425"/>
                    </a:cubicBezTo>
                    <a:cubicBezTo>
                      <a:pt x="17907" y="12425"/>
                      <a:pt x="17907" y="12425"/>
                      <a:pt x="17815" y="12309"/>
                    </a:cubicBezTo>
                    <a:cubicBezTo>
                      <a:pt x="17815" y="12309"/>
                      <a:pt x="17815" y="12309"/>
                      <a:pt x="17815" y="12193"/>
                    </a:cubicBezTo>
                    <a:cubicBezTo>
                      <a:pt x="17815" y="12193"/>
                      <a:pt x="17723" y="12193"/>
                      <a:pt x="17723" y="12077"/>
                    </a:cubicBezTo>
                    <a:cubicBezTo>
                      <a:pt x="17723" y="12077"/>
                      <a:pt x="17723" y="11961"/>
                      <a:pt x="17723" y="11961"/>
                    </a:cubicBezTo>
                    <a:cubicBezTo>
                      <a:pt x="17723" y="11961"/>
                      <a:pt x="17723" y="11845"/>
                      <a:pt x="17630" y="11845"/>
                    </a:cubicBezTo>
                    <a:cubicBezTo>
                      <a:pt x="17630" y="11729"/>
                      <a:pt x="17630" y="11729"/>
                      <a:pt x="17630" y="11729"/>
                    </a:cubicBezTo>
                    <a:cubicBezTo>
                      <a:pt x="17538" y="11496"/>
                      <a:pt x="17353" y="11264"/>
                      <a:pt x="17261" y="11032"/>
                    </a:cubicBezTo>
                    <a:cubicBezTo>
                      <a:pt x="17261" y="11032"/>
                      <a:pt x="17261" y="11032"/>
                      <a:pt x="17261" y="11032"/>
                    </a:cubicBezTo>
                    <a:cubicBezTo>
                      <a:pt x="17169" y="11032"/>
                      <a:pt x="17169" y="11032"/>
                      <a:pt x="17169" y="11032"/>
                    </a:cubicBezTo>
                    <a:cubicBezTo>
                      <a:pt x="17169" y="11032"/>
                      <a:pt x="17169" y="10916"/>
                      <a:pt x="17076" y="10916"/>
                    </a:cubicBezTo>
                    <a:cubicBezTo>
                      <a:pt x="17076" y="10916"/>
                      <a:pt x="17076" y="10916"/>
                      <a:pt x="17076" y="10916"/>
                    </a:cubicBezTo>
                    <a:cubicBezTo>
                      <a:pt x="16984" y="10916"/>
                      <a:pt x="16984" y="10916"/>
                      <a:pt x="16984" y="10916"/>
                    </a:cubicBezTo>
                    <a:cubicBezTo>
                      <a:pt x="16984" y="10916"/>
                      <a:pt x="16984" y="10916"/>
                      <a:pt x="16892" y="10916"/>
                    </a:cubicBezTo>
                    <a:cubicBezTo>
                      <a:pt x="16892" y="10916"/>
                      <a:pt x="16892" y="10916"/>
                      <a:pt x="16800" y="10800"/>
                    </a:cubicBezTo>
                    <a:cubicBezTo>
                      <a:pt x="16800" y="10800"/>
                      <a:pt x="16800" y="10800"/>
                      <a:pt x="16800" y="10800"/>
                    </a:cubicBezTo>
                    <a:cubicBezTo>
                      <a:pt x="16800" y="10800"/>
                      <a:pt x="16707" y="10800"/>
                      <a:pt x="16707" y="10683"/>
                    </a:cubicBezTo>
                    <a:cubicBezTo>
                      <a:pt x="16707" y="10683"/>
                      <a:pt x="16707" y="10683"/>
                      <a:pt x="16615" y="10683"/>
                    </a:cubicBezTo>
                    <a:cubicBezTo>
                      <a:pt x="16615" y="10683"/>
                      <a:pt x="16615" y="10567"/>
                      <a:pt x="16523" y="10567"/>
                    </a:cubicBezTo>
                    <a:cubicBezTo>
                      <a:pt x="16523" y="10567"/>
                      <a:pt x="16523" y="10567"/>
                      <a:pt x="16523" y="10451"/>
                    </a:cubicBezTo>
                    <a:cubicBezTo>
                      <a:pt x="16523" y="10451"/>
                      <a:pt x="16430" y="10451"/>
                      <a:pt x="16430" y="10335"/>
                    </a:cubicBezTo>
                    <a:cubicBezTo>
                      <a:pt x="16430" y="10335"/>
                      <a:pt x="16430" y="10335"/>
                      <a:pt x="16430" y="10219"/>
                    </a:cubicBezTo>
                    <a:cubicBezTo>
                      <a:pt x="16430" y="10219"/>
                      <a:pt x="16338" y="10219"/>
                      <a:pt x="16338" y="10103"/>
                    </a:cubicBezTo>
                    <a:cubicBezTo>
                      <a:pt x="16153" y="9870"/>
                      <a:pt x="15784" y="9290"/>
                      <a:pt x="15784" y="8825"/>
                    </a:cubicBezTo>
                    <a:cubicBezTo>
                      <a:pt x="15692" y="8593"/>
                      <a:pt x="15784" y="8477"/>
                      <a:pt x="15784" y="8477"/>
                    </a:cubicBezTo>
                    <a:cubicBezTo>
                      <a:pt x="15969" y="8245"/>
                      <a:pt x="15692" y="7664"/>
                      <a:pt x="15415" y="7316"/>
                    </a:cubicBezTo>
                    <a:cubicBezTo>
                      <a:pt x="15230" y="7200"/>
                      <a:pt x="15230" y="7200"/>
                      <a:pt x="15230" y="7200"/>
                    </a:cubicBezTo>
                    <a:cubicBezTo>
                      <a:pt x="14676" y="6619"/>
                      <a:pt x="14307" y="6038"/>
                      <a:pt x="14215" y="5690"/>
                    </a:cubicBezTo>
                    <a:cubicBezTo>
                      <a:pt x="14215" y="5574"/>
                      <a:pt x="14215" y="5458"/>
                      <a:pt x="14215" y="5341"/>
                    </a:cubicBezTo>
                    <a:cubicBezTo>
                      <a:pt x="13384" y="5225"/>
                      <a:pt x="13384" y="5225"/>
                      <a:pt x="13384" y="5225"/>
                    </a:cubicBezTo>
                    <a:cubicBezTo>
                      <a:pt x="12830" y="4645"/>
                      <a:pt x="12830" y="4645"/>
                      <a:pt x="12830" y="4645"/>
                    </a:cubicBezTo>
                    <a:lnTo>
                      <a:pt x="12184" y="452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71" name="AutoShape 71"/>
              <p:cNvSpPr>
                <a:spLocks/>
              </p:cNvSpPr>
              <p:nvPr/>
            </p:nvSpPr>
            <p:spPr bwMode="auto">
              <a:xfrm>
                <a:off x="769029" y="987895"/>
                <a:ext cx="322283" cy="3508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8894" y="5456"/>
                    </a:moveTo>
                    <a:cubicBezTo>
                      <a:pt x="8894" y="5456"/>
                      <a:pt x="9148" y="5456"/>
                      <a:pt x="9148" y="5456"/>
                    </a:cubicBezTo>
                    <a:cubicBezTo>
                      <a:pt x="9148" y="5684"/>
                      <a:pt x="9148" y="5684"/>
                      <a:pt x="9402" y="5684"/>
                    </a:cubicBezTo>
                    <a:cubicBezTo>
                      <a:pt x="9402" y="5684"/>
                      <a:pt x="9402" y="5684"/>
                      <a:pt x="9402" y="5684"/>
                    </a:cubicBezTo>
                    <a:cubicBezTo>
                      <a:pt x="9402" y="5911"/>
                      <a:pt x="9656" y="5911"/>
                      <a:pt x="9656" y="5911"/>
                    </a:cubicBezTo>
                    <a:cubicBezTo>
                      <a:pt x="9656" y="5911"/>
                      <a:pt x="9656" y="5911"/>
                      <a:pt x="9656" y="6138"/>
                    </a:cubicBezTo>
                    <a:cubicBezTo>
                      <a:pt x="9910" y="6138"/>
                      <a:pt x="9910" y="6138"/>
                      <a:pt x="9910" y="6138"/>
                    </a:cubicBezTo>
                    <a:cubicBezTo>
                      <a:pt x="9910" y="6366"/>
                      <a:pt x="9910" y="6366"/>
                      <a:pt x="10164" y="6366"/>
                    </a:cubicBezTo>
                    <a:cubicBezTo>
                      <a:pt x="10164" y="6366"/>
                      <a:pt x="10164" y="6593"/>
                      <a:pt x="10164" y="6593"/>
                    </a:cubicBezTo>
                    <a:cubicBezTo>
                      <a:pt x="10164" y="6593"/>
                      <a:pt x="10164" y="6821"/>
                      <a:pt x="10164" y="6821"/>
                    </a:cubicBezTo>
                    <a:cubicBezTo>
                      <a:pt x="10418" y="6821"/>
                      <a:pt x="10418" y="6821"/>
                      <a:pt x="10418" y="7048"/>
                    </a:cubicBezTo>
                    <a:cubicBezTo>
                      <a:pt x="10418" y="7048"/>
                      <a:pt x="10418" y="7048"/>
                      <a:pt x="10418" y="7048"/>
                    </a:cubicBezTo>
                    <a:cubicBezTo>
                      <a:pt x="10418" y="7275"/>
                      <a:pt x="10418" y="7275"/>
                      <a:pt x="10418" y="7275"/>
                    </a:cubicBezTo>
                    <a:cubicBezTo>
                      <a:pt x="10418" y="7503"/>
                      <a:pt x="10418" y="7503"/>
                      <a:pt x="10672" y="7503"/>
                    </a:cubicBezTo>
                    <a:cubicBezTo>
                      <a:pt x="10672" y="7503"/>
                      <a:pt x="10672" y="7730"/>
                      <a:pt x="10672" y="7730"/>
                    </a:cubicBezTo>
                    <a:cubicBezTo>
                      <a:pt x="10672" y="8185"/>
                      <a:pt x="9148" y="12959"/>
                      <a:pt x="8385" y="13414"/>
                    </a:cubicBezTo>
                    <a:cubicBezTo>
                      <a:pt x="8385" y="13414"/>
                      <a:pt x="8385" y="13414"/>
                      <a:pt x="8131" y="13642"/>
                    </a:cubicBezTo>
                    <a:cubicBezTo>
                      <a:pt x="8131" y="13642"/>
                      <a:pt x="8131" y="13642"/>
                      <a:pt x="8131" y="13642"/>
                    </a:cubicBezTo>
                    <a:cubicBezTo>
                      <a:pt x="8131" y="13642"/>
                      <a:pt x="7877" y="13642"/>
                      <a:pt x="7877" y="13642"/>
                    </a:cubicBezTo>
                    <a:cubicBezTo>
                      <a:pt x="7877" y="13642"/>
                      <a:pt x="7877" y="13642"/>
                      <a:pt x="7623" y="13642"/>
                    </a:cubicBezTo>
                    <a:cubicBezTo>
                      <a:pt x="7369" y="13869"/>
                      <a:pt x="7115" y="14096"/>
                      <a:pt x="6607" y="14096"/>
                    </a:cubicBezTo>
                    <a:cubicBezTo>
                      <a:pt x="6607" y="14096"/>
                      <a:pt x="6352" y="14096"/>
                      <a:pt x="6352" y="14096"/>
                    </a:cubicBezTo>
                    <a:cubicBezTo>
                      <a:pt x="6098" y="14324"/>
                      <a:pt x="6098" y="14324"/>
                      <a:pt x="5844" y="14324"/>
                    </a:cubicBezTo>
                    <a:cubicBezTo>
                      <a:pt x="5590" y="14324"/>
                      <a:pt x="5590" y="14324"/>
                      <a:pt x="5590" y="14551"/>
                    </a:cubicBezTo>
                    <a:cubicBezTo>
                      <a:pt x="5336" y="14551"/>
                      <a:pt x="5082" y="14551"/>
                      <a:pt x="4828" y="14778"/>
                    </a:cubicBezTo>
                    <a:cubicBezTo>
                      <a:pt x="4828" y="14778"/>
                      <a:pt x="4828" y="14778"/>
                      <a:pt x="4828" y="14778"/>
                    </a:cubicBezTo>
                    <a:cubicBezTo>
                      <a:pt x="2795" y="15233"/>
                      <a:pt x="1016" y="15688"/>
                      <a:pt x="0" y="16143"/>
                    </a:cubicBezTo>
                    <a:cubicBezTo>
                      <a:pt x="762" y="17279"/>
                      <a:pt x="1524" y="18871"/>
                      <a:pt x="2541" y="20690"/>
                    </a:cubicBezTo>
                    <a:cubicBezTo>
                      <a:pt x="2541" y="20690"/>
                      <a:pt x="2795" y="20917"/>
                      <a:pt x="2795" y="21145"/>
                    </a:cubicBezTo>
                    <a:cubicBezTo>
                      <a:pt x="2795" y="21145"/>
                      <a:pt x="2795" y="21145"/>
                      <a:pt x="2795" y="21145"/>
                    </a:cubicBezTo>
                    <a:cubicBezTo>
                      <a:pt x="2795" y="21372"/>
                      <a:pt x="3049" y="21372"/>
                      <a:pt x="3049" y="21600"/>
                    </a:cubicBezTo>
                    <a:cubicBezTo>
                      <a:pt x="3049" y="21600"/>
                      <a:pt x="3303" y="21600"/>
                      <a:pt x="3303" y="21600"/>
                    </a:cubicBezTo>
                    <a:cubicBezTo>
                      <a:pt x="4320" y="20917"/>
                      <a:pt x="5590" y="20917"/>
                      <a:pt x="6607" y="20917"/>
                    </a:cubicBezTo>
                    <a:cubicBezTo>
                      <a:pt x="7115" y="20917"/>
                      <a:pt x="7623" y="20917"/>
                      <a:pt x="8131" y="20690"/>
                    </a:cubicBezTo>
                    <a:cubicBezTo>
                      <a:pt x="8385" y="20690"/>
                      <a:pt x="8385" y="20690"/>
                      <a:pt x="8385" y="20463"/>
                    </a:cubicBezTo>
                    <a:cubicBezTo>
                      <a:pt x="8385" y="20008"/>
                      <a:pt x="8385" y="19326"/>
                      <a:pt x="8894" y="18871"/>
                    </a:cubicBezTo>
                    <a:cubicBezTo>
                      <a:pt x="9656" y="18416"/>
                      <a:pt x="10418" y="18416"/>
                      <a:pt x="10927" y="18416"/>
                    </a:cubicBezTo>
                    <a:cubicBezTo>
                      <a:pt x="11181" y="18416"/>
                      <a:pt x="11435" y="18416"/>
                      <a:pt x="11689" y="18416"/>
                    </a:cubicBezTo>
                    <a:cubicBezTo>
                      <a:pt x="11943" y="18416"/>
                      <a:pt x="12197" y="18416"/>
                      <a:pt x="12197" y="18416"/>
                    </a:cubicBezTo>
                    <a:cubicBezTo>
                      <a:pt x="12451" y="18189"/>
                      <a:pt x="12451" y="17962"/>
                      <a:pt x="12705" y="17734"/>
                    </a:cubicBezTo>
                    <a:cubicBezTo>
                      <a:pt x="12960" y="17052"/>
                      <a:pt x="13468" y="16143"/>
                      <a:pt x="14230" y="15915"/>
                    </a:cubicBezTo>
                    <a:cubicBezTo>
                      <a:pt x="14484" y="15915"/>
                      <a:pt x="14992" y="15688"/>
                      <a:pt x="15247" y="15688"/>
                    </a:cubicBezTo>
                    <a:cubicBezTo>
                      <a:pt x="15247" y="15688"/>
                      <a:pt x="15755" y="15688"/>
                      <a:pt x="15755" y="15688"/>
                    </a:cubicBezTo>
                    <a:cubicBezTo>
                      <a:pt x="15501" y="15006"/>
                      <a:pt x="15501" y="11823"/>
                      <a:pt x="17025" y="11595"/>
                    </a:cubicBezTo>
                    <a:cubicBezTo>
                      <a:pt x="17788" y="11595"/>
                      <a:pt x="18804" y="10913"/>
                      <a:pt x="19058" y="10686"/>
                    </a:cubicBezTo>
                    <a:cubicBezTo>
                      <a:pt x="19058" y="10231"/>
                      <a:pt x="19312" y="9776"/>
                      <a:pt x="20329" y="8639"/>
                    </a:cubicBezTo>
                    <a:cubicBezTo>
                      <a:pt x="20837" y="8185"/>
                      <a:pt x="21091" y="7730"/>
                      <a:pt x="21345" y="7503"/>
                    </a:cubicBezTo>
                    <a:cubicBezTo>
                      <a:pt x="21599" y="7048"/>
                      <a:pt x="21599" y="6821"/>
                      <a:pt x="21599" y="6821"/>
                    </a:cubicBezTo>
                    <a:cubicBezTo>
                      <a:pt x="21599" y="6821"/>
                      <a:pt x="21599" y="6821"/>
                      <a:pt x="21599" y="6821"/>
                    </a:cubicBezTo>
                    <a:cubicBezTo>
                      <a:pt x="20583" y="6593"/>
                      <a:pt x="19312" y="4774"/>
                      <a:pt x="18804" y="3865"/>
                    </a:cubicBezTo>
                    <a:cubicBezTo>
                      <a:pt x="18804" y="3637"/>
                      <a:pt x="18296" y="3637"/>
                      <a:pt x="17788" y="3637"/>
                    </a:cubicBezTo>
                    <a:cubicBezTo>
                      <a:pt x="16771" y="3410"/>
                      <a:pt x="15501" y="3183"/>
                      <a:pt x="14230" y="2273"/>
                    </a:cubicBezTo>
                    <a:cubicBezTo>
                      <a:pt x="13468" y="1818"/>
                      <a:pt x="12960" y="1136"/>
                      <a:pt x="12451" y="0"/>
                    </a:cubicBezTo>
                    <a:cubicBezTo>
                      <a:pt x="11943" y="227"/>
                      <a:pt x="11943" y="227"/>
                      <a:pt x="11943" y="227"/>
                    </a:cubicBezTo>
                    <a:cubicBezTo>
                      <a:pt x="11181" y="227"/>
                      <a:pt x="11181" y="227"/>
                      <a:pt x="11181" y="227"/>
                    </a:cubicBezTo>
                    <a:cubicBezTo>
                      <a:pt x="11181" y="1818"/>
                      <a:pt x="11181" y="1818"/>
                      <a:pt x="11181" y="1818"/>
                    </a:cubicBezTo>
                    <a:cubicBezTo>
                      <a:pt x="9402" y="4092"/>
                      <a:pt x="9402" y="4092"/>
                      <a:pt x="9402" y="4092"/>
                    </a:cubicBezTo>
                    <a:cubicBezTo>
                      <a:pt x="8894" y="5456"/>
                      <a:pt x="8894" y="5456"/>
                      <a:pt x="8894" y="5456"/>
                    </a:cubicBezTo>
                    <a:cubicBezTo>
                      <a:pt x="8894" y="5456"/>
                      <a:pt x="8894" y="5456"/>
                      <a:pt x="8894" y="5456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72" name="AutoShape 72"/>
              <p:cNvSpPr>
                <a:spLocks/>
              </p:cNvSpPr>
              <p:nvPr/>
            </p:nvSpPr>
            <p:spPr bwMode="auto">
              <a:xfrm>
                <a:off x="713463" y="940269"/>
                <a:ext cx="25402" cy="50801"/>
              </a:xfrm>
              <a:custGeom>
                <a:avLst/>
                <a:gdLst>
                  <a:gd name="T0" fmla="*/ 9896 w 19792"/>
                  <a:gd name="T1" fmla="*/ 10800 h 21600"/>
                  <a:gd name="T2" fmla="*/ 9896 w 19792"/>
                  <a:gd name="T3" fmla="*/ 10800 h 21600"/>
                  <a:gd name="T4" fmla="*/ 9896 w 19792"/>
                  <a:gd name="T5" fmla="*/ 10800 h 21600"/>
                  <a:gd name="T6" fmla="*/ 9896 w 19792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792" h="21600">
                    <a:moveTo>
                      <a:pt x="18514" y="1661"/>
                    </a:moveTo>
                    <a:cubicBezTo>
                      <a:pt x="18514" y="0"/>
                      <a:pt x="15428" y="0"/>
                      <a:pt x="15428" y="0"/>
                    </a:cubicBezTo>
                    <a:cubicBezTo>
                      <a:pt x="15428" y="0"/>
                      <a:pt x="15428" y="0"/>
                      <a:pt x="15428" y="0"/>
                    </a:cubicBezTo>
                    <a:cubicBezTo>
                      <a:pt x="6171" y="0"/>
                      <a:pt x="0" y="11630"/>
                      <a:pt x="0" y="14953"/>
                    </a:cubicBezTo>
                    <a:cubicBezTo>
                      <a:pt x="0" y="14953"/>
                      <a:pt x="0" y="16615"/>
                      <a:pt x="0" y="16615"/>
                    </a:cubicBezTo>
                    <a:cubicBezTo>
                      <a:pt x="0" y="16615"/>
                      <a:pt x="0" y="16615"/>
                      <a:pt x="0" y="16615"/>
                    </a:cubicBezTo>
                    <a:cubicBezTo>
                      <a:pt x="0" y="18276"/>
                      <a:pt x="0" y="18276"/>
                      <a:pt x="0" y="18276"/>
                    </a:cubicBezTo>
                    <a:cubicBezTo>
                      <a:pt x="0" y="18276"/>
                      <a:pt x="3085" y="19938"/>
                      <a:pt x="3085" y="19938"/>
                    </a:cubicBezTo>
                    <a:cubicBezTo>
                      <a:pt x="3085" y="19938"/>
                      <a:pt x="3085" y="19938"/>
                      <a:pt x="3085" y="19938"/>
                    </a:cubicBezTo>
                    <a:cubicBezTo>
                      <a:pt x="6171" y="21599"/>
                      <a:pt x="6171" y="21599"/>
                      <a:pt x="9257" y="21599"/>
                    </a:cubicBezTo>
                    <a:cubicBezTo>
                      <a:pt x="9257" y="21599"/>
                      <a:pt x="9257" y="21599"/>
                      <a:pt x="9257" y="21599"/>
                    </a:cubicBezTo>
                    <a:cubicBezTo>
                      <a:pt x="12342" y="21599"/>
                      <a:pt x="12342" y="21599"/>
                      <a:pt x="12342" y="21599"/>
                    </a:cubicBezTo>
                    <a:cubicBezTo>
                      <a:pt x="12342" y="21599"/>
                      <a:pt x="12342" y="19938"/>
                      <a:pt x="15428" y="18276"/>
                    </a:cubicBezTo>
                    <a:cubicBezTo>
                      <a:pt x="18514" y="14953"/>
                      <a:pt x="21599" y="6646"/>
                      <a:pt x="18514" y="166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73" name="AutoShape 73"/>
              <p:cNvSpPr>
                <a:spLocks/>
              </p:cNvSpPr>
              <p:nvPr/>
            </p:nvSpPr>
            <p:spPr bwMode="auto">
              <a:xfrm>
                <a:off x="769029" y="929156"/>
                <a:ext cx="182574" cy="1460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00" y="16615"/>
                    </a:moveTo>
                    <a:cubicBezTo>
                      <a:pt x="18000" y="12184"/>
                      <a:pt x="18000" y="12184"/>
                      <a:pt x="18000" y="12184"/>
                    </a:cubicBezTo>
                    <a:cubicBezTo>
                      <a:pt x="18000" y="6646"/>
                      <a:pt x="18000" y="6646"/>
                      <a:pt x="18000" y="6646"/>
                    </a:cubicBezTo>
                    <a:cubicBezTo>
                      <a:pt x="20699" y="6646"/>
                      <a:pt x="20699" y="6646"/>
                      <a:pt x="20699" y="6646"/>
                    </a:cubicBezTo>
                    <a:cubicBezTo>
                      <a:pt x="21599" y="6092"/>
                      <a:pt x="21599" y="6092"/>
                      <a:pt x="21599" y="6092"/>
                    </a:cubicBezTo>
                    <a:cubicBezTo>
                      <a:pt x="21599" y="4430"/>
                      <a:pt x="21599" y="3323"/>
                      <a:pt x="21150" y="2215"/>
                    </a:cubicBezTo>
                    <a:cubicBezTo>
                      <a:pt x="21150" y="1661"/>
                      <a:pt x="21150" y="553"/>
                      <a:pt x="21150" y="0"/>
                    </a:cubicBezTo>
                    <a:cubicBezTo>
                      <a:pt x="19800" y="1107"/>
                      <a:pt x="17550" y="4984"/>
                      <a:pt x="16199" y="7753"/>
                    </a:cubicBezTo>
                    <a:cubicBezTo>
                      <a:pt x="14400" y="11630"/>
                      <a:pt x="9450" y="14400"/>
                      <a:pt x="5400" y="13846"/>
                    </a:cubicBezTo>
                    <a:cubicBezTo>
                      <a:pt x="4950" y="13846"/>
                      <a:pt x="4500" y="13846"/>
                      <a:pt x="4050" y="13846"/>
                    </a:cubicBezTo>
                    <a:cubicBezTo>
                      <a:pt x="2250" y="13846"/>
                      <a:pt x="1350" y="14400"/>
                      <a:pt x="900" y="14953"/>
                    </a:cubicBezTo>
                    <a:cubicBezTo>
                      <a:pt x="450" y="15507"/>
                      <a:pt x="450" y="15507"/>
                      <a:pt x="450" y="15507"/>
                    </a:cubicBezTo>
                    <a:cubicBezTo>
                      <a:pt x="0" y="15507"/>
                      <a:pt x="0" y="15507"/>
                      <a:pt x="0" y="15507"/>
                    </a:cubicBezTo>
                    <a:cubicBezTo>
                      <a:pt x="0" y="16061"/>
                      <a:pt x="0" y="16061"/>
                      <a:pt x="0" y="16061"/>
                    </a:cubicBezTo>
                    <a:cubicBezTo>
                      <a:pt x="0" y="16061"/>
                      <a:pt x="0" y="16061"/>
                      <a:pt x="0" y="16615"/>
                    </a:cubicBezTo>
                    <a:cubicBezTo>
                      <a:pt x="450" y="16615"/>
                      <a:pt x="450" y="16615"/>
                      <a:pt x="450" y="17169"/>
                    </a:cubicBezTo>
                    <a:cubicBezTo>
                      <a:pt x="450" y="17169"/>
                      <a:pt x="450" y="17169"/>
                      <a:pt x="450" y="17169"/>
                    </a:cubicBezTo>
                    <a:cubicBezTo>
                      <a:pt x="900" y="17723"/>
                      <a:pt x="900" y="17723"/>
                      <a:pt x="1350" y="18276"/>
                    </a:cubicBezTo>
                    <a:cubicBezTo>
                      <a:pt x="1350" y="18276"/>
                      <a:pt x="1350" y="18276"/>
                      <a:pt x="1350" y="18276"/>
                    </a:cubicBezTo>
                    <a:cubicBezTo>
                      <a:pt x="1350" y="18276"/>
                      <a:pt x="1350" y="18276"/>
                      <a:pt x="1800" y="18830"/>
                    </a:cubicBezTo>
                    <a:cubicBezTo>
                      <a:pt x="1800" y="18830"/>
                      <a:pt x="1800" y="18830"/>
                      <a:pt x="1800" y="18830"/>
                    </a:cubicBezTo>
                    <a:cubicBezTo>
                      <a:pt x="1800" y="18830"/>
                      <a:pt x="1800" y="19384"/>
                      <a:pt x="2250" y="19384"/>
                    </a:cubicBezTo>
                    <a:cubicBezTo>
                      <a:pt x="2250" y="19384"/>
                      <a:pt x="2250" y="19384"/>
                      <a:pt x="2250" y="19384"/>
                    </a:cubicBezTo>
                    <a:cubicBezTo>
                      <a:pt x="2250" y="19384"/>
                      <a:pt x="2250" y="19384"/>
                      <a:pt x="2700" y="19938"/>
                    </a:cubicBezTo>
                    <a:cubicBezTo>
                      <a:pt x="2700" y="19938"/>
                      <a:pt x="2700" y="19938"/>
                      <a:pt x="2700" y="19938"/>
                    </a:cubicBezTo>
                    <a:cubicBezTo>
                      <a:pt x="2700" y="19938"/>
                      <a:pt x="2700" y="19938"/>
                      <a:pt x="3150" y="19938"/>
                    </a:cubicBezTo>
                    <a:cubicBezTo>
                      <a:pt x="3150" y="19938"/>
                      <a:pt x="3150" y="19938"/>
                      <a:pt x="3150" y="19938"/>
                    </a:cubicBezTo>
                    <a:cubicBezTo>
                      <a:pt x="3150" y="19938"/>
                      <a:pt x="3150" y="19938"/>
                      <a:pt x="3150" y="19938"/>
                    </a:cubicBezTo>
                    <a:cubicBezTo>
                      <a:pt x="3600" y="19938"/>
                      <a:pt x="3600" y="19938"/>
                      <a:pt x="3600" y="19938"/>
                    </a:cubicBezTo>
                    <a:cubicBezTo>
                      <a:pt x="3600" y="19938"/>
                      <a:pt x="3600" y="20492"/>
                      <a:pt x="3600" y="20492"/>
                    </a:cubicBezTo>
                    <a:cubicBezTo>
                      <a:pt x="4050" y="20492"/>
                      <a:pt x="4050" y="20492"/>
                      <a:pt x="4050" y="20492"/>
                    </a:cubicBezTo>
                    <a:cubicBezTo>
                      <a:pt x="4050" y="20492"/>
                      <a:pt x="4050" y="20492"/>
                      <a:pt x="4500" y="20492"/>
                    </a:cubicBezTo>
                    <a:cubicBezTo>
                      <a:pt x="4500" y="20492"/>
                      <a:pt x="4500" y="20492"/>
                      <a:pt x="4500" y="20492"/>
                    </a:cubicBezTo>
                    <a:cubicBezTo>
                      <a:pt x="4500" y="20492"/>
                      <a:pt x="4950" y="20492"/>
                      <a:pt x="4950" y="20492"/>
                    </a:cubicBezTo>
                    <a:cubicBezTo>
                      <a:pt x="4950" y="20492"/>
                      <a:pt x="4950" y="20492"/>
                      <a:pt x="4950" y="20492"/>
                    </a:cubicBezTo>
                    <a:cubicBezTo>
                      <a:pt x="5400" y="20492"/>
                      <a:pt x="6300" y="20492"/>
                      <a:pt x="7200" y="21046"/>
                    </a:cubicBezTo>
                    <a:cubicBezTo>
                      <a:pt x="7200" y="21046"/>
                      <a:pt x="7200" y="21046"/>
                      <a:pt x="7200" y="21046"/>
                    </a:cubicBezTo>
                    <a:cubicBezTo>
                      <a:pt x="7650" y="21046"/>
                      <a:pt x="7650" y="21046"/>
                      <a:pt x="7650" y="21046"/>
                    </a:cubicBezTo>
                    <a:cubicBezTo>
                      <a:pt x="8099" y="21046"/>
                      <a:pt x="8099" y="21046"/>
                      <a:pt x="8099" y="21046"/>
                    </a:cubicBezTo>
                    <a:cubicBezTo>
                      <a:pt x="8550" y="21046"/>
                      <a:pt x="8550" y="21046"/>
                      <a:pt x="8550" y="21046"/>
                    </a:cubicBezTo>
                    <a:cubicBezTo>
                      <a:pt x="9000" y="21046"/>
                      <a:pt x="9000" y="21046"/>
                      <a:pt x="9000" y="21046"/>
                    </a:cubicBezTo>
                    <a:cubicBezTo>
                      <a:pt x="9450" y="21046"/>
                      <a:pt x="9450" y="21046"/>
                      <a:pt x="9450" y="21046"/>
                    </a:cubicBezTo>
                    <a:cubicBezTo>
                      <a:pt x="9900" y="21046"/>
                      <a:pt x="9900" y="21046"/>
                      <a:pt x="9900" y="21046"/>
                    </a:cubicBezTo>
                    <a:cubicBezTo>
                      <a:pt x="11250" y="21600"/>
                      <a:pt x="12599" y="21600"/>
                      <a:pt x="13500" y="21600"/>
                    </a:cubicBezTo>
                    <a:lnTo>
                      <a:pt x="15300" y="1661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74" name="AutoShape 74"/>
              <p:cNvSpPr>
                <a:spLocks/>
              </p:cNvSpPr>
              <p:nvPr/>
            </p:nvSpPr>
            <p:spPr bwMode="auto">
              <a:xfrm>
                <a:off x="199081" y="405271"/>
                <a:ext cx="398487" cy="38100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371" y="1258"/>
                    </a:moveTo>
                    <a:cubicBezTo>
                      <a:pt x="13371" y="1258"/>
                      <a:pt x="13165" y="1258"/>
                      <a:pt x="13165" y="1258"/>
                    </a:cubicBezTo>
                    <a:cubicBezTo>
                      <a:pt x="13165" y="1258"/>
                      <a:pt x="13165" y="1258"/>
                      <a:pt x="13165" y="1258"/>
                    </a:cubicBezTo>
                    <a:cubicBezTo>
                      <a:pt x="13165" y="1258"/>
                      <a:pt x="13165" y="1258"/>
                      <a:pt x="12960" y="1258"/>
                    </a:cubicBezTo>
                    <a:cubicBezTo>
                      <a:pt x="12754" y="1258"/>
                      <a:pt x="12342" y="1048"/>
                      <a:pt x="11931" y="838"/>
                    </a:cubicBezTo>
                    <a:cubicBezTo>
                      <a:pt x="11725" y="629"/>
                      <a:pt x="11314" y="419"/>
                      <a:pt x="11108" y="419"/>
                    </a:cubicBezTo>
                    <a:cubicBezTo>
                      <a:pt x="11108" y="419"/>
                      <a:pt x="10902" y="629"/>
                      <a:pt x="10902" y="629"/>
                    </a:cubicBezTo>
                    <a:cubicBezTo>
                      <a:pt x="10491" y="629"/>
                      <a:pt x="10285" y="419"/>
                      <a:pt x="10079" y="209"/>
                    </a:cubicBezTo>
                    <a:cubicBezTo>
                      <a:pt x="9874" y="209"/>
                      <a:pt x="9462" y="0"/>
                      <a:pt x="9051" y="0"/>
                    </a:cubicBezTo>
                    <a:cubicBezTo>
                      <a:pt x="9051" y="0"/>
                      <a:pt x="8845" y="0"/>
                      <a:pt x="8845" y="0"/>
                    </a:cubicBezTo>
                    <a:cubicBezTo>
                      <a:pt x="8845" y="209"/>
                      <a:pt x="8845" y="209"/>
                      <a:pt x="8845" y="209"/>
                    </a:cubicBezTo>
                    <a:cubicBezTo>
                      <a:pt x="8845" y="209"/>
                      <a:pt x="8640" y="209"/>
                      <a:pt x="8640" y="209"/>
                    </a:cubicBezTo>
                    <a:cubicBezTo>
                      <a:pt x="8640" y="209"/>
                      <a:pt x="8640" y="209"/>
                      <a:pt x="8640" y="209"/>
                    </a:cubicBezTo>
                    <a:cubicBezTo>
                      <a:pt x="8845" y="209"/>
                      <a:pt x="8845" y="209"/>
                      <a:pt x="8845" y="209"/>
                    </a:cubicBezTo>
                    <a:cubicBezTo>
                      <a:pt x="8845" y="209"/>
                      <a:pt x="8845" y="209"/>
                      <a:pt x="8845" y="209"/>
                    </a:cubicBezTo>
                    <a:cubicBezTo>
                      <a:pt x="8845" y="209"/>
                      <a:pt x="8845" y="209"/>
                      <a:pt x="8845" y="209"/>
                    </a:cubicBezTo>
                    <a:cubicBezTo>
                      <a:pt x="8434" y="629"/>
                      <a:pt x="8434" y="629"/>
                      <a:pt x="8434" y="629"/>
                    </a:cubicBezTo>
                    <a:cubicBezTo>
                      <a:pt x="8228" y="838"/>
                      <a:pt x="8228" y="838"/>
                      <a:pt x="8228" y="838"/>
                    </a:cubicBezTo>
                    <a:cubicBezTo>
                      <a:pt x="6788" y="1887"/>
                      <a:pt x="6788" y="1887"/>
                      <a:pt x="6788" y="1887"/>
                    </a:cubicBezTo>
                    <a:cubicBezTo>
                      <a:pt x="6582" y="1887"/>
                      <a:pt x="5760" y="2306"/>
                      <a:pt x="5554" y="2726"/>
                    </a:cubicBezTo>
                    <a:cubicBezTo>
                      <a:pt x="5554" y="2935"/>
                      <a:pt x="5554" y="3145"/>
                      <a:pt x="5760" y="3565"/>
                    </a:cubicBezTo>
                    <a:cubicBezTo>
                      <a:pt x="5760" y="3984"/>
                      <a:pt x="5965" y="4403"/>
                      <a:pt x="5760" y="4823"/>
                    </a:cubicBezTo>
                    <a:cubicBezTo>
                      <a:pt x="5554" y="5033"/>
                      <a:pt x="5554" y="5871"/>
                      <a:pt x="5554" y="6291"/>
                    </a:cubicBezTo>
                    <a:cubicBezTo>
                      <a:pt x="5760" y="6710"/>
                      <a:pt x="5142" y="7549"/>
                      <a:pt x="4937" y="7968"/>
                    </a:cubicBezTo>
                    <a:cubicBezTo>
                      <a:pt x="4937" y="8178"/>
                      <a:pt x="4937" y="8178"/>
                      <a:pt x="4937" y="8178"/>
                    </a:cubicBezTo>
                    <a:cubicBezTo>
                      <a:pt x="4731" y="8178"/>
                      <a:pt x="4731" y="8178"/>
                      <a:pt x="4731" y="8178"/>
                    </a:cubicBezTo>
                    <a:cubicBezTo>
                      <a:pt x="4731" y="8178"/>
                      <a:pt x="4731" y="8178"/>
                      <a:pt x="4731" y="8178"/>
                    </a:cubicBezTo>
                    <a:cubicBezTo>
                      <a:pt x="3702" y="8807"/>
                      <a:pt x="1851" y="9856"/>
                      <a:pt x="0" y="10695"/>
                    </a:cubicBezTo>
                    <a:cubicBezTo>
                      <a:pt x="0" y="10904"/>
                      <a:pt x="0" y="10904"/>
                      <a:pt x="0" y="10904"/>
                    </a:cubicBezTo>
                    <a:cubicBezTo>
                      <a:pt x="0" y="11114"/>
                      <a:pt x="205" y="11114"/>
                      <a:pt x="205" y="11114"/>
                    </a:cubicBezTo>
                    <a:cubicBezTo>
                      <a:pt x="205" y="11324"/>
                      <a:pt x="205" y="11324"/>
                      <a:pt x="205" y="11533"/>
                    </a:cubicBezTo>
                    <a:cubicBezTo>
                      <a:pt x="205" y="11743"/>
                      <a:pt x="205" y="11743"/>
                      <a:pt x="411" y="11953"/>
                    </a:cubicBezTo>
                    <a:cubicBezTo>
                      <a:pt x="411" y="12163"/>
                      <a:pt x="411" y="12163"/>
                      <a:pt x="411" y="12163"/>
                    </a:cubicBezTo>
                    <a:cubicBezTo>
                      <a:pt x="411" y="12372"/>
                      <a:pt x="411" y="12372"/>
                      <a:pt x="411" y="12582"/>
                    </a:cubicBezTo>
                    <a:cubicBezTo>
                      <a:pt x="411" y="12582"/>
                      <a:pt x="411" y="12792"/>
                      <a:pt x="617" y="12792"/>
                    </a:cubicBezTo>
                    <a:cubicBezTo>
                      <a:pt x="617" y="13001"/>
                      <a:pt x="617" y="13001"/>
                      <a:pt x="617" y="13211"/>
                    </a:cubicBezTo>
                    <a:cubicBezTo>
                      <a:pt x="617" y="13211"/>
                      <a:pt x="617" y="13211"/>
                      <a:pt x="617" y="13421"/>
                    </a:cubicBezTo>
                    <a:cubicBezTo>
                      <a:pt x="617" y="13421"/>
                      <a:pt x="617" y="13421"/>
                      <a:pt x="617" y="13631"/>
                    </a:cubicBezTo>
                    <a:cubicBezTo>
                      <a:pt x="822" y="13631"/>
                      <a:pt x="1028" y="13631"/>
                      <a:pt x="1028" y="13631"/>
                    </a:cubicBezTo>
                    <a:cubicBezTo>
                      <a:pt x="1028" y="13631"/>
                      <a:pt x="1028" y="13631"/>
                      <a:pt x="1028" y="13631"/>
                    </a:cubicBezTo>
                    <a:cubicBezTo>
                      <a:pt x="1234" y="13631"/>
                      <a:pt x="1234" y="13421"/>
                      <a:pt x="1439" y="13421"/>
                    </a:cubicBezTo>
                    <a:cubicBezTo>
                      <a:pt x="1439" y="13421"/>
                      <a:pt x="1439" y="13421"/>
                      <a:pt x="1439" y="13421"/>
                    </a:cubicBezTo>
                    <a:cubicBezTo>
                      <a:pt x="1439" y="13421"/>
                      <a:pt x="1439" y="13421"/>
                      <a:pt x="1439" y="13421"/>
                    </a:cubicBezTo>
                    <a:cubicBezTo>
                      <a:pt x="1645" y="13421"/>
                      <a:pt x="1645" y="13421"/>
                      <a:pt x="1645" y="13421"/>
                    </a:cubicBezTo>
                    <a:cubicBezTo>
                      <a:pt x="1645" y="13631"/>
                      <a:pt x="1851" y="13631"/>
                      <a:pt x="1851" y="13631"/>
                    </a:cubicBezTo>
                    <a:cubicBezTo>
                      <a:pt x="1851" y="13631"/>
                      <a:pt x="2057" y="13631"/>
                      <a:pt x="2262" y="13631"/>
                    </a:cubicBezTo>
                    <a:cubicBezTo>
                      <a:pt x="2674" y="13631"/>
                      <a:pt x="3702" y="14260"/>
                      <a:pt x="4937" y="15099"/>
                    </a:cubicBezTo>
                    <a:cubicBezTo>
                      <a:pt x="5142" y="15308"/>
                      <a:pt x="5348" y="15308"/>
                      <a:pt x="5554" y="15518"/>
                    </a:cubicBezTo>
                    <a:cubicBezTo>
                      <a:pt x="6171" y="15937"/>
                      <a:pt x="6788" y="16147"/>
                      <a:pt x="6994" y="16357"/>
                    </a:cubicBezTo>
                    <a:cubicBezTo>
                      <a:pt x="6994" y="16357"/>
                      <a:pt x="6994" y="16357"/>
                      <a:pt x="6994" y="16357"/>
                    </a:cubicBezTo>
                    <a:cubicBezTo>
                      <a:pt x="8228" y="16986"/>
                      <a:pt x="11725" y="19922"/>
                      <a:pt x="12548" y="20551"/>
                    </a:cubicBezTo>
                    <a:cubicBezTo>
                      <a:pt x="13371" y="21180"/>
                      <a:pt x="14605" y="21390"/>
                      <a:pt x="15017" y="21390"/>
                    </a:cubicBezTo>
                    <a:cubicBezTo>
                      <a:pt x="15017" y="21390"/>
                      <a:pt x="15222" y="21390"/>
                      <a:pt x="15222" y="21390"/>
                    </a:cubicBezTo>
                    <a:cubicBezTo>
                      <a:pt x="15222" y="21390"/>
                      <a:pt x="15222" y="21390"/>
                      <a:pt x="15222" y="21390"/>
                    </a:cubicBezTo>
                    <a:cubicBezTo>
                      <a:pt x="15222" y="21390"/>
                      <a:pt x="15428" y="21390"/>
                      <a:pt x="15428" y="21390"/>
                    </a:cubicBezTo>
                    <a:cubicBezTo>
                      <a:pt x="15428" y="21390"/>
                      <a:pt x="15428" y="21390"/>
                      <a:pt x="15428" y="21390"/>
                    </a:cubicBezTo>
                    <a:cubicBezTo>
                      <a:pt x="15428" y="21390"/>
                      <a:pt x="15634" y="21390"/>
                      <a:pt x="15634" y="21390"/>
                    </a:cubicBezTo>
                    <a:cubicBezTo>
                      <a:pt x="15634" y="21390"/>
                      <a:pt x="15634" y="21390"/>
                      <a:pt x="15839" y="21390"/>
                    </a:cubicBezTo>
                    <a:cubicBezTo>
                      <a:pt x="15839" y="21390"/>
                      <a:pt x="15839" y="21390"/>
                      <a:pt x="15839" y="21390"/>
                    </a:cubicBezTo>
                    <a:cubicBezTo>
                      <a:pt x="16251" y="21600"/>
                      <a:pt x="16868" y="21600"/>
                      <a:pt x="17485" y="21600"/>
                    </a:cubicBezTo>
                    <a:cubicBezTo>
                      <a:pt x="17485" y="21600"/>
                      <a:pt x="17485" y="21600"/>
                      <a:pt x="17485" y="21390"/>
                    </a:cubicBezTo>
                    <a:cubicBezTo>
                      <a:pt x="17691" y="21390"/>
                      <a:pt x="17691" y="21390"/>
                      <a:pt x="17691" y="21180"/>
                    </a:cubicBezTo>
                    <a:cubicBezTo>
                      <a:pt x="17691" y="21180"/>
                      <a:pt x="17691" y="20970"/>
                      <a:pt x="17691" y="20970"/>
                    </a:cubicBezTo>
                    <a:cubicBezTo>
                      <a:pt x="17897" y="20970"/>
                      <a:pt x="17897" y="20761"/>
                      <a:pt x="17897" y="20761"/>
                    </a:cubicBezTo>
                    <a:cubicBezTo>
                      <a:pt x="17897" y="20761"/>
                      <a:pt x="17897" y="20551"/>
                      <a:pt x="17897" y="20551"/>
                    </a:cubicBezTo>
                    <a:cubicBezTo>
                      <a:pt x="17897" y="20551"/>
                      <a:pt x="18102" y="20341"/>
                      <a:pt x="18102" y="20341"/>
                    </a:cubicBezTo>
                    <a:cubicBezTo>
                      <a:pt x="18102" y="20341"/>
                      <a:pt x="18102" y="20341"/>
                      <a:pt x="18102" y="20341"/>
                    </a:cubicBezTo>
                    <a:cubicBezTo>
                      <a:pt x="18102" y="20132"/>
                      <a:pt x="18102" y="20132"/>
                      <a:pt x="18102" y="20132"/>
                    </a:cubicBezTo>
                    <a:cubicBezTo>
                      <a:pt x="18102" y="20132"/>
                      <a:pt x="18102" y="20132"/>
                      <a:pt x="18308" y="20132"/>
                    </a:cubicBezTo>
                    <a:cubicBezTo>
                      <a:pt x="18308" y="19922"/>
                      <a:pt x="18308" y="19922"/>
                      <a:pt x="18308" y="19922"/>
                    </a:cubicBezTo>
                    <a:cubicBezTo>
                      <a:pt x="18308" y="19922"/>
                      <a:pt x="18308" y="19922"/>
                      <a:pt x="18308" y="19922"/>
                    </a:cubicBezTo>
                    <a:cubicBezTo>
                      <a:pt x="18308" y="19922"/>
                      <a:pt x="18308" y="19922"/>
                      <a:pt x="18308" y="19922"/>
                    </a:cubicBezTo>
                    <a:cubicBezTo>
                      <a:pt x="18308" y="19922"/>
                      <a:pt x="18308" y="19712"/>
                      <a:pt x="18308" y="19712"/>
                    </a:cubicBezTo>
                    <a:cubicBezTo>
                      <a:pt x="18308" y="19712"/>
                      <a:pt x="18308" y="19712"/>
                      <a:pt x="18308" y="19712"/>
                    </a:cubicBezTo>
                    <a:cubicBezTo>
                      <a:pt x="18308" y="19712"/>
                      <a:pt x="18308" y="19712"/>
                      <a:pt x="18514" y="19712"/>
                    </a:cubicBezTo>
                    <a:cubicBezTo>
                      <a:pt x="18514" y="19712"/>
                      <a:pt x="18514" y="19502"/>
                      <a:pt x="18514" y="19502"/>
                    </a:cubicBezTo>
                    <a:cubicBezTo>
                      <a:pt x="18720" y="19293"/>
                      <a:pt x="18925" y="18873"/>
                      <a:pt x="19748" y="18664"/>
                    </a:cubicBezTo>
                    <a:cubicBezTo>
                      <a:pt x="19954" y="18664"/>
                      <a:pt x="19954" y="18664"/>
                      <a:pt x="20159" y="18664"/>
                    </a:cubicBezTo>
                    <a:cubicBezTo>
                      <a:pt x="20159" y="18664"/>
                      <a:pt x="20159" y="18664"/>
                      <a:pt x="20159" y="18664"/>
                    </a:cubicBezTo>
                    <a:cubicBezTo>
                      <a:pt x="20365" y="18873"/>
                      <a:pt x="20365" y="18873"/>
                      <a:pt x="20571" y="18873"/>
                    </a:cubicBezTo>
                    <a:cubicBezTo>
                      <a:pt x="20571" y="18873"/>
                      <a:pt x="20571" y="18873"/>
                      <a:pt x="20571" y="18873"/>
                    </a:cubicBezTo>
                    <a:cubicBezTo>
                      <a:pt x="20777" y="18873"/>
                      <a:pt x="20777" y="19083"/>
                      <a:pt x="20982" y="19083"/>
                    </a:cubicBezTo>
                    <a:cubicBezTo>
                      <a:pt x="20982" y="19083"/>
                      <a:pt x="20982" y="19083"/>
                      <a:pt x="20982" y="19083"/>
                    </a:cubicBezTo>
                    <a:cubicBezTo>
                      <a:pt x="21188" y="19293"/>
                      <a:pt x="21188" y="19293"/>
                      <a:pt x="21394" y="19502"/>
                    </a:cubicBezTo>
                    <a:cubicBezTo>
                      <a:pt x="21394" y="19502"/>
                      <a:pt x="21394" y="19502"/>
                      <a:pt x="21394" y="19502"/>
                    </a:cubicBezTo>
                    <a:cubicBezTo>
                      <a:pt x="21394" y="19502"/>
                      <a:pt x="21600" y="19293"/>
                      <a:pt x="21600" y="19293"/>
                    </a:cubicBezTo>
                    <a:cubicBezTo>
                      <a:pt x="21600" y="19293"/>
                      <a:pt x="21600" y="19293"/>
                      <a:pt x="21600" y="19293"/>
                    </a:cubicBezTo>
                    <a:cubicBezTo>
                      <a:pt x="21394" y="19083"/>
                      <a:pt x="21394" y="19083"/>
                      <a:pt x="21188" y="18873"/>
                    </a:cubicBezTo>
                    <a:cubicBezTo>
                      <a:pt x="21188" y="18873"/>
                      <a:pt x="21188" y="18873"/>
                      <a:pt x="21188" y="18873"/>
                    </a:cubicBezTo>
                    <a:cubicBezTo>
                      <a:pt x="20982" y="18664"/>
                      <a:pt x="20982" y="18454"/>
                      <a:pt x="20777" y="18454"/>
                    </a:cubicBezTo>
                    <a:cubicBezTo>
                      <a:pt x="20777" y="18454"/>
                      <a:pt x="20777" y="18454"/>
                      <a:pt x="20777" y="18244"/>
                    </a:cubicBezTo>
                    <a:cubicBezTo>
                      <a:pt x="20777" y="18244"/>
                      <a:pt x="20777" y="18034"/>
                      <a:pt x="20571" y="18034"/>
                    </a:cubicBezTo>
                    <a:cubicBezTo>
                      <a:pt x="20571" y="18034"/>
                      <a:pt x="20571" y="18034"/>
                      <a:pt x="20571" y="17825"/>
                    </a:cubicBezTo>
                    <a:cubicBezTo>
                      <a:pt x="20571" y="17825"/>
                      <a:pt x="20571" y="17615"/>
                      <a:pt x="20571" y="17615"/>
                    </a:cubicBezTo>
                    <a:cubicBezTo>
                      <a:pt x="20571" y="17405"/>
                      <a:pt x="20571" y="17196"/>
                      <a:pt x="20159" y="16776"/>
                    </a:cubicBezTo>
                    <a:cubicBezTo>
                      <a:pt x="19954" y="16566"/>
                      <a:pt x="19748" y="16357"/>
                      <a:pt x="19748" y="16147"/>
                    </a:cubicBezTo>
                    <a:cubicBezTo>
                      <a:pt x="19748" y="15728"/>
                      <a:pt x="19748" y="15518"/>
                      <a:pt x="19954" y="15099"/>
                    </a:cubicBezTo>
                    <a:cubicBezTo>
                      <a:pt x="19954" y="15099"/>
                      <a:pt x="20159" y="14889"/>
                      <a:pt x="20159" y="14679"/>
                    </a:cubicBezTo>
                    <a:cubicBezTo>
                      <a:pt x="19954" y="14469"/>
                      <a:pt x="19748" y="14260"/>
                      <a:pt x="19748" y="14050"/>
                    </a:cubicBezTo>
                    <a:cubicBezTo>
                      <a:pt x="19542" y="13631"/>
                      <a:pt x="19337" y="13421"/>
                      <a:pt x="19131" y="13421"/>
                    </a:cubicBezTo>
                    <a:cubicBezTo>
                      <a:pt x="19131" y="13421"/>
                      <a:pt x="19131" y="13421"/>
                      <a:pt x="18925" y="13421"/>
                    </a:cubicBezTo>
                    <a:cubicBezTo>
                      <a:pt x="18720" y="13211"/>
                      <a:pt x="18308" y="13211"/>
                      <a:pt x="17897" y="13001"/>
                    </a:cubicBezTo>
                    <a:cubicBezTo>
                      <a:pt x="17691" y="12792"/>
                      <a:pt x="17691" y="12792"/>
                      <a:pt x="17691" y="12792"/>
                    </a:cubicBezTo>
                    <a:cubicBezTo>
                      <a:pt x="17485" y="12792"/>
                      <a:pt x="17485" y="12792"/>
                      <a:pt x="17485" y="12792"/>
                    </a:cubicBezTo>
                    <a:cubicBezTo>
                      <a:pt x="17485" y="12792"/>
                      <a:pt x="17485" y="12792"/>
                      <a:pt x="17485" y="12792"/>
                    </a:cubicBezTo>
                    <a:cubicBezTo>
                      <a:pt x="17280" y="12582"/>
                      <a:pt x="17074" y="12582"/>
                      <a:pt x="17074" y="12372"/>
                    </a:cubicBezTo>
                    <a:cubicBezTo>
                      <a:pt x="16868" y="12372"/>
                      <a:pt x="16868" y="12372"/>
                      <a:pt x="16868" y="12163"/>
                    </a:cubicBezTo>
                    <a:cubicBezTo>
                      <a:pt x="16868" y="12163"/>
                      <a:pt x="16662" y="12163"/>
                      <a:pt x="16662" y="12163"/>
                    </a:cubicBezTo>
                    <a:cubicBezTo>
                      <a:pt x="16662" y="11953"/>
                      <a:pt x="16457" y="11953"/>
                      <a:pt x="16457" y="11953"/>
                    </a:cubicBezTo>
                    <a:cubicBezTo>
                      <a:pt x="16457" y="11743"/>
                      <a:pt x="16457" y="11743"/>
                      <a:pt x="16457" y="11533"/>
                    </a:cubicBezTo>
                    <a:cubicBezTo>
                      <a:pt x="16251" y="11533"/>
                      <a:pt x="16251" y="11533"/>
                      <a:pt x="16251" y="11533"/>
                    </a:cubicBezTo>
                    <a:cubicBezTo>
                      <a:pt x="16251" y="11324"/>
                      <a:pt x="16251" y="11324"/>
                      <a:pt x="16251" y="11114"/>
                    </a:cubicBezTo>
                    <a:cubicBezTo>
                      <a:pt x="16251" y="10904"/>
                      <a:pt x="16045" y="10695"/>
                      <a:pt x="15428" y="10275"/>
                    </a:cubicBezTo>
                    <a:cubicBezTo>
                      <a:pt x="15017" y="10066"/>
                      <a:pt x="14811" y="9017"/>
                      <a:pt x="14811" y="8598"/>
                    </a:cubicBezTo>
                    <a:cubicBezTo>
                      <a:pt x="14605" y="7968"/>
                      <a:pt x="14811" y="7549"/>
                      <a:pt x="15222" y="7549"/>
                    </a:cubicBezTo>
                    <a:cubicBezTo>
                      <a:pt x="15222" y="7339"/>
                      <a:pt x="15222" y="6920"/>
                      <a:pt x="15428" y="6710"/>
                    </a:cubicBezTo>
                    <a:cubicBezTo>
                      <a:pt x="15428" y="6291"/>
                      <a:pt x="15634" y="5662"/>
                      <a:pt x="16045" y="5452"/>
                    </a:cubicBezTo>
                    <a:cubicBezTo>
                      <a:pt x="16045" y="5452"/>
                      <a:pt x="16045" y="5452"/>
                      <a:pt x="16045" y="5242"/>
                    </a:cubicBezTo>
                    <a:cubicBezTo>
                      <a:pt x="16045" y="5033"/>
                      <a:pt x="16045" y="4823"/>
                      <a:pt x="16045" y="4403"/>
                    </a:cubicBezTo>
                    <a:cubicBezTo>
                      <a:pt x="16251" y="4403"/>
                      <a:pt x="16045" y="4403"/>
                      <a:pt x="16045" y="4403"/>
                    </a:cubicBezTo>
                    <a:cubicBezTo>
                      <a:pt x="16045" y="4194"/>
                      <a:pt x="15839" y="4194"/>
                      <a:pt x="15634" y="4194"/>
                    </a:cubicBezTo>
                    <a:cubicBezTo>
                      <a:pt x="14811" y="4194"/>
                      <a:pt x="13988" y="3145"/>
                      <a:pt x="13988" y="2306"/>
                    </a:cubicBezTo>
                    <a:cubicBezTo>
                      <a:pt x="13988" y="2097"/>
                      <a:pt x="13577" y="1677"/>
                      <a:pt x="13371" y="1258"/>
                    </a:cubicBezTo>
                    <a:cubicBezTo>
                      <a:pt x="13371" y="1258"/>
                      <a:pt x="13371" y="1258"/>
                      <a:pt x="13371" y="1258"/>
                    </a:cubicBezTo>
                    <a:cubicBezTo>
                      <a:pt x="13371" y="1258"/>
                      <a:pt x="13371" y="1258"/>
                      <a:pt x="13371" y="1258"/>
                    </a:cubicBezTo>
                    <a:close/>
                  </a:path>
                </a:pathLst>
              </a:custGeom>
              <a:solidFill>
                <a:srgbClr val="C050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75" name="AutoShape 75"/>
              <p:cNvSpPr>
                <a:spLocks/>
              </p:cNvSpPr>
              <p:nvPr/>
            </p:nvSpPr>
            <p:spPr bwMode="auto">
              <a:xfrm>
                <a:off x="538827" y="748177"/>
                <a:ext cx="58741" cy="5715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5399" y="14849"/>
                    </a:moveTo>
                    <a:cubicBezTo>
                      <a:pt x="6749" y="14849"/>
                      <a:pt x="6749" y="14849"/>
                      <a:pt x="6749" y="14849"/>
                    </a:cubicBezTo>
                    <a:cubicBezTo>
                      <a:pt x="6749" y="14849"/>
                      <a:pt x="6749" y="14849"/>
                      <a:pt x="6749" y="14849"/>
                    </a:cubicBezTo>
                    <a:cubicBezTo>
                      <a:pt x="14850" y="21600"/>
                      <a:pt x="14850" y="21600"/>
                      <a:pt x="1485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21600"/>
                      <a:pt x="20250" y="20250"/>
                      <a:pt x="20250" y="18900"/>
                    </a:cubicBezTo>
                    <a:cubicBezTo>
                      <a:pt x="17550" y="12150"/>
                      <a:pt x="16200" y="8100"/>
                      <a:pt x="16200" y="5399"/>
                    </a:cubicBezTo>
                    <a:cubicBezTo>
                      <a:pt x="16200" y="5399"/>
                      <a:pt x="16200" y="4049"/>
                      <a:pt x="16200" y="4049"/>
                    </a:cubicBezTo>
                    <a:cubicBezTo>
                      <a:pt x="16200" y="4049"/>
                      <a:pt x="16200" y="4049"/>
                      <a:pt x="16200" y="4049"/>
                    </a:cubicBezTo>
                    <a:cubicBezTo>
                      <a:pt x="14850" y="2699"/>
                      <a:pt x="14850" y="2699"/>
                      <a:pt x="14850" y="2699"/>
                    </a:cubicBezTo>
                    <a:cubicBezTo>
                      <a:pt x="14850" y="2699"/>
                      <a:pt x="13500" y="1349"/>
                      <a:pt x="13500" y="1349"/>
                    </a:cubicBezTo>
                    <a:cubicBezTo>
                      <a:pt x="13500" y="1349"/>
                      <a:pt x="13500" y="1349"/>
                      <a:pt x="13500" y="1349"/>
                    </a:cubicBezTo>
                    <a:cubicBezTo>
                      <a:pt x="12150" y="1349"/>
                      <a:pt x="12150" y="1349"/>
                      <a:pt x="12150" y="1349"/>
                    </a:cubicBezTo>
                    <a:cubicBezTo>
                      <a:pt x="12150" y="0"/>
                      <a:pt x="12150" y="0"/>
                      <a:pt x="10800" y="0"/>
                    </a:cubicBezTo>
                    <a:cubicBezTo>
                      <a:pt x="10800" y="0"/>
                      <a:pt x="10800" y="0"/>
                      <a:pt x="9449" y="0"/>
                    </a:cubicBezTo>
                    <a:cubicBezTo>
                      <a:pt x="8099" y="1349"/>
                      <a:pt x="6749" y="1349"/>
                      <a:pt x="6749" y="2699"/>
                    </a:cubicBezTo>
                    <a:cubicBezTo>
                      <a:pt x="5399" y="4049"/>
                      <a:pt x="5399" y="4049"/>
                      <a:pt x="4049" y="5399"/>
                    </a:cubicBezTo>
                    <a:cubicBezTo>
                      <a:pt x="4049" y="5399"/>
                      <a:pt x="4049" y="5399"/>
                      <a:pt x="4049" y="5399"/>
                    </a:cubicBezTo>
                    <a:cubicBezTo>
                      <a:pt x="4049" y="5399"/>
                      <a:pt x="4049" y="5399"/>
                      <a:pt x="4049" y="5399"/>
                    </a:cubicBezTo>
                    <a:cubicBezTo>
                      <a:pt x="4049" y="5399"/>
                      <a:pt x="4049" y="5399"/>
                      <a:pt x="4049" y="5399"/>
                    </a:cubicBezTo>
                    <a:cubicBezTo>
                      <a:pt x="4049" y="5399"/>
                      <a:pt x="4049" y="6750"/>
                      <a:pt x="4049" y="6750"/>
                    </a:cubicBezTo>
                    <a:cubicBezTo>
                      <a:pt x="4049" y="6750"/>
                      <a:pt x="4049" y="6750"/>
                      <a:pt x="4049" y="6750"/>
                    </a:cubicBezTo>
                    <a:cubicBezTo>
                      <a:pt x="4049" y="6750"/>
                      <a:pt x="4049" y="6750"/>
                      <a:pt x="4049" y="6750"/>
                    </a:cubicBezTo>
                    <a:cubicBezTo>
                      <a:pt x="4049" y="6750"/>
                      <a:pt x="2699" y="8100"/>
                      <a:pt x="2699" y="8100"/>
                    </a:cubicBezTo>
                    <a:cubicBezTo>
                      <a:pt x="2699" y="8100"/>
                      <a:pt x="2699" y="8100"/>
                      <a:pt x="2699" y="8100"/>
                    </a:cubicBezTo>
                    <a:cubicBezTo>
                      <a:pt x="2699" y="9450"/>
                      <a:pt x="2699" y="9450"/>
                      <a:pt x="2699" y="9450"/>
                    </a:cubicBezTo>
                    <a:cubicBezTo>
                      <a:pt x="2699" y="9450"/>
                      <a:pt x="2699" y="10800"/>
                      <a:pt x="1349" y="10800"/>
                    </a:cubicBezTo>
                    <a:cubicBezTo>
                      <a:pt x="1349" y="10800"/>
                      <a:pt x="1349" y="10800"/>
                      <a:pt x="1349" y="12150"/>
                    </a:cubicBezTo>
                    <a:cubicBezTo>
                      <a:pt x="1349" y="12150"/>
                      <a:pt x="1349" y="13500"/>
                      <a:pt x="0" y="13500"/>
                    </a:cubicBezTo>
                    <a:cubicBezTo>
                      <a:pt x="0" y="13500"/>
                      <a:pt x="0" y="13500"/>
                      <a:pt x="0" y="14849"/>
                    </a:cubicBezTo>
                    <a:cubicBezTo>
                      <a:pt x="0" y="14849"/>
                      <a:pt x="0" y="14849"/>
                      <a:pt x="0" y="14849"/>
                    </a:cubicBezTo>
                    <a:cubicBezTo>
                      <a:pt x="2699" y="14849"/>
                      <a:pt x="5399" y="14849"/>
                      <a:pt x="5399" y="1484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76" name="AutoShape 76"/>
              <p:cNvSpPr>
                <a:spLocks/>
              </p:cNvSpPr>
              <p:nvPr/>
            </p:nvSpPr>
            <p:spPr bwMode="auto">
              <a:xfrm>
                <a:off x="948428" y="451"/>
                <a:ext cx="723945" cy="40799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0407"/>
                    </a:moveTo>
                    <a:cubicBezTo>
                      <a:pt x="113" y="10603"/>
                      <a:pt x="226" y="10603"/>
                      <a:pt x="339" y="10603"/>
                    </a:cubicBezTo>
                    <a:cubicBezTo>
                      <a:pt x="339" y="10603"/>
                      <a:pt x="339" y="10603"/>
                      <a:pt x="339" y="10603"/>
                    </a:cubicBezTo>
                    <a:cubicBezTo>
                      <a:pt x="452" y="10603"/>
                      <a:pt x="565" y="10800"/>
                      <a:pt x="678" y="10800"/>
                    </a:cubicBezTo>
                    <a:cubicBezTo>
                      <a:pt x="791" y="10800"/>
                      <a:pt x="791" y="10800"/>
                      <a:pt x="791" y="10800"/>
                    </a:cubicBezTo>
                    <a:cubicBezTo>
                      <a:pt x="791" y="10800"/>
                      <a:pt x="904" y="10800"/>
                      <a:pt x="904" y="10603"/>
                    </a:cubicBezTo>
                    <a:cubicBezTo>
                      <a:pt x="904" y="10603"/>
                      <a:pt x="904" y="10407"/>
                      <a:pt x="904" y="10210"/>
                    </a:cubicBezTo>
                    <a:cubicBezTo>
                      <a:pt x="904" y="10210"/>
                      <a:pt x="904" y="10210"/>
                      <a:pt x="904" y="10210"/>
                    </a:cubicBezTo>
                    <a:cubicBezTo>
                      <a:pt x="904" y="10014"/>
                      <a:pt x="904" y="10014"/>
                      <a:pt x="904" y="10014"/>
                    </a:cubicBezTo>
                    <a:cubicBezTo>
                      <a:pt x="904" y="9425"/>
                      <a:pt x="1583" y="8443"/>
                      <a:pt x="2035" y="8443"/>
                    </a:cubicBezTo>
                    <a:cubicBezTo>
                      <a:pt x="2148" y="8443"/>
                      <a:pt x="2148" y="8443"/>
                      <a:pt x="2148" y="8247"/>
                    </a:cubicBezTo>
                    <a:cubicBezTo>
                      <a:pt x="2261" y="8050"/>
                      <a:pt x="2261" y="7658"/>
                      <a:pt x="2487" y="7658"/>
                    </a:cubicBezTo>
                    <a:cubicBezTo>
                      <a:pt x="2601" y="7658"/>
                      <a:pt x="2827" y="7461"/>
                      <a:pt x="2827" y="7461"/>
                    </a:cubicBezTo>
                    <a:cubicBezTo>
                      <a:pt x="2827" y="7265"/>
                      <a:pt x="2940" y="7069"/>
                      <a:pt x="3166" y="7069"/>
                    </a:cubicBezTo>
                    <a:cubicBezTo>
                      <a:pt x="3505" y="7069"/>
                      <a:pt x="3958" y="7461"/>
                      <a:pt x="4071" y="7658"/>
                    </a:cubicBezTo>
                    <a:cubicBezTo>
                      <a:pt x="4184" y="7854"/>
                      <a:pt x="4523" y="8050"/>
                      <a:pt x="4862" y="8050"/>
                    </a:cubicBezTo>
                    <a:cubicBezTo>
                      <a:pt x="4975" y="8247"/>
                      <a:pt x="4975" y="8247"/>
                      <a:pt x="4975" y="8247"/>
                    </a:cubicBezTo>
                    <a:cubicBezTo>
                      <a:pt x="5428" y="8443"/>
                      <a:pt x="5541" y="10210"/>
                      <a:pt x="5541" y="10800"/>
                    </a:cubicBezTo>
                    <a:cubicBezTo>
                      <a:pt x="5767" y="10800"/>
                      <a:pt x="6446" y="10800"/>
                      <a:pt x="6785" y="10800"/>
                    </a:cubicBezTo>
                    <a:cubicBezTo>
                      <a:pt x="7011" y="10800"/>
                      <a:pt x="7237" y="10996"/>
                      <a:pt x="7237" y="10996"/>
                    </a:cubicBezTo>
                    <a:cubicBezTo>
                      <a:pt x="7576" y="10996"/>
                      <a:pt x="7690" y="11389"/>
                      <a:pt x="7803" y="11781"/>
                    </a:cubicBezTo>
                    <a:cubicBezTo>
                      <a:pt x="7803" y="11978"/>
                      <a:pt x="7916" y="12370"/>
                      <a:pt x="7916" y="12567"/>
                    </a:cubicBezTo>
                    <a:cubicBezTo>
                      <a:pt x="8029" y="12567"/>
                      <a:pt x="8029" y="12763"/>
                      <a:pt x="8142" y="12960"/>
                    </a:cubicBezTo>
                    <a:cubicBezTo>
                      <a:pt x="8368" y="13549"/>
                      <a:pt x="8481" y="13941"/>
                      <a:pt x="8481" y="14334"/>
                    </a:cubicBezTo>
                    <a:cubicBezTo>
                      <a:pt x="8594" y="14530"/>
                      <a:pt x="8820" y="14727"/>
                      <a:pt x="9047" y="14923"/>
                    </a:cubicBezTo>
                    <a:cubicBezTo>
                      <a:pt x="9386" y="15316"/>
                      <a:pt x="9612" y="15709"/>
                      <a:pt x="9838" y="15905"/>
                    </a:cubicBezTo>
                    <a:cubicBezTo>
                      <a:pt x="9951" y="16494"/>
                      <a:pt x="10517" y="16887"/>
                      <a:pt x="11195" y="17280"/>
                    </a:cubicBezTo>
                    <a:cubicBezTo>
                      <a:pt x="11421" y="17476"/>
                      <a:pt x="11761" y="17869"/>
                      <a:pt x="11987" y="18261"/>
                    </a:cubicBezTo>
                    <a:cubicBezTo>
                      <a:pt x="12100" y="18458"/>
                      <a:pt x="12326" y="18850"/>
                      <a:pt x="12439" y="18850"/>
                    </a:cubicBezTo>
                    <a:cubicBezTo>
                      <a:pt x="12439" y="18850"/>
                      <a:pt x="12439" y="18850"/>
                      <a:pt x="12439" y="18850"/>
                    </a:cubicBezTo>
                    <a:cubicBezTo>
                      <a:pt x="12779" y="18850"/>
                      <a:pt x="13457" y="19440"/>
                      <a:pt x="13683" y="19440"/>
                    </a:cubicBezTo>
                    <a:cubicBezTo>
                      <a:pt x="13796" y="19636"/>
                      <a:pt x="13796" y="19636"/>
                      <a:pt x="13796" y="19636"/>
                    </a:cubicBezTo>
                    <a:cubicBezTo>
                      <a:pt x="13796" y="20814"/>
                      <a:pt x="13796" y="20814"/>
                      <a:pt x="13796" y="20814"/>
                    </a:cubicBezTo>
                    <a:cubicBezTo>
                      <a:pt x="13909" y="20814"/>
                      <a:pt x="13909" y="20814"/>
                      <a:pt x="13909" y="20814"/>
                    </a:cubicBezTo>
                    <a:cubicBezTo>
                      <a:pt x="14136" y="20814"/>
                      <a:pt x="14362" y="21010"/>
                      <a:pt x="14475" y="21207"/>
                    </a:cubicBezTo>
                    <a:cubicBezTo>
                      <a:pt x="14588" y="21403"/>
                      <a:pt x="14701" y="21600"/>
                      <a:pt x="14814" y="21600"/>
                    </a:cubicBezTo>
                    <a:cubicBezTo>
                      <a:pt x="14814" y="21600"/>
                      <a:pt x="14927" y="21600"/>
                      <a:pt x="14927" y="21600"/>
                    </a:cubicBezTo>
                    <a:cubicBezTo>
                      <a:pt x="14927" y="21600"/>
                      <a:pt x="15040" y="21600"/>
                      <a:pt x="15040" y="21600"/>
                    </a:cubicBezTo>
                    <a:cubicBezTo>
                      <a:pt x="15040" y="21600"/>
                      <a:pt x="15040" y="21600"/>
                      <a:pt x="15153" y="21600"/>
                    </a:cubicBezTo>
                    <a:cubicBezTo>
                      <a:pt x="15153" y="21600"/>
                      <a:pt x="15153" y="21600"/>
                      <a:pt x="15153" y="21600"/>
                    </a:cubicBezTo>
                    <a:cubicBezTo>
                      <a:pt x="15153" y="21403"/>
                      <a:pt x="15153" y="21403"/>
                      <a:pt x="15153" y="21403"/>
                    </a:cubicBezTo>
                    <a:cubicBezTo>
                      <a:pt x="15153" y="21207"/>
                      <a:pt x="15153" y="21010"/>
                      <a:pt x="15153" y="20814"/>
                    </a:cubicBezTo>
                    <a:cubicBezTo>
                      <a:pt x="15267" y="20814"/>
                      <a:pt x="15267" y="20814"/>
                      <a:pt x="15267" y="20618"/>
                    </a:cubicBezTo>
                    <a:cubicBezTo>
                      <a:pt x="15267" y="20618"/>
                      <a:pt x="15380" y="20421"/>
                      <a:pt x="15380" y="20225"/>
                    </a:cubicBezTo>
                    <a:cubicBezTo>
                      <a:pt x="15380" y="20225"/>
                      <a:pt x="15380" y="20225"/>
                      <a:pt x="15493" y="20225"/>
                    </a:cubicBezTo>
                    <a:cubicBezTo>
                      <a:pt x="15493" y="20029"/>
                      <a:pt x="15606" y="19832"/>
                      <a:pt x="15719" y="19636"/>
                    </a:cubicBezTo>
                    <a:cubicBezTo>
                      <a:pt x="15719" y="19636"/>
                      <a:pt x="15719" y="19636"/>
                      <a:pt x="15606" y="19243"/>
                    </a:cubicBezTo>
                    <a:cubicBezTo>
                      <a:pt x="15493" y="18850"/>
                      <a:pt x="15380" y="18458"/>
                      <a:pt x="15493" y="18065"/>
                    </a:cubicBezTo>
                    <a:cubicBezTo>
                      <a:pt x="15493" y="17869"/>
                      <a:pt x="15267" y="17672"/>
                      <a:pt x="15153" y="17476"/>
                    </a:cubicBezTo>
                    <a:cubicBezTo>
                      <a:pt x="14927" y="17083"/>
                      <a:pt x="14588" y="16887"/>
                      <a:pt x="14701" y="16298"/>
                    </a:cubicBezTo>
                    <a:cubicBezTo>
                      <a:pt x="14814" y="15709"/>
                      <a:pt x="15153" y="15512"/>
                      <a:pt x="15606" y="15316"/>
                    </a:cubicBezTo>
                    <a:cubicBezTo>
                      <a:pt x="15719" y="15316"/>
                      <a:pt x="15945" y="15316"/>
                      <a:pt x="16058" y="15120"/>
                    </a:cubicBezTo>
                    <a:cubicBezTo>
                      <a:pt x="16058" y="15120"/>
                      <a:pt x="16058" y="15120"/>
                      <a:pt x="16058" y="14727"/>
                    </a:cubicBezTo>
                    <a:cubicBezTo>
                      <a:pt x="16058" y="14530"/>
                      <a:pt x="16171" y="13941"/>
                      <a:pt x="16510" y="13941"/>
                    </a:cubicBezTo>
                    <a:cubicBezTo>
                      <a:pt x="16624" y="13941"/>
                      <a:pt x="16737" y="13745"/>
                      <a:pt x="16963" y="12960"/>
                    </a:cubicBezTo>
                    <a:cubicBezTo>
                      <a:pt x="16963" y="12567"/>
                      <a:pt x="17189" y="12370"/>
                      <a:pt x="17641" y="12567"/>
                    </a:cubicBezTo>
                    <a:cubicBezTo>
                      <a:pt x="17754" y="12567"/>
                      <a:pt x="17868" y="12567"/>
                      <a:pt x="17981" y="12370"/>
                    </a:cubicBezTo>
                    <a:cubicBezTo>
                      <a:pt x="18207" y="12174"/>
                      <a:pt x="18546" y="11781"/>
                      <a:pt x="18772" y="11781"/>
                    </a:cubicBezTo>
                    <a:cubicBezTo>
                      <a:pt x="18998" y="11781"/>
                      <a:pt x="19112" y="12174"/>
                      <a:pt x="19112" y="12174"/>
                    </a:cubicBezTo>
                    <a:cubicBezTo>
                      <a:pt x="19225" y="12174"/>
                      <a:pt x="19225" y="12174"/>
                      <a:pt x="19225" y="12370"/>
                    </a:cubicBezTo>
                    <a:cubicBezTo>
                      <a:pt x="19225" y="12370"/>
                      <a:pt x="19225" y="12370"/>
                      <a:pt x="19225" y="12370"/>
                    </a:cubicBezTo>
                    <a:cubicBezTo>
                      <a:pt x="19225" y="12370"/>
                      <a:pt x="19225" y="12370"/>
                      <a:pt x="19225" y="12370"/>
                    </a:cubicBezTo>
                    <a:cubicBezTo>
                      <a:pt x="19225" y="12370"/>
                      <a:pt x="19225" y="12370"/>
                      <a:pt x="19225" y="12370"/>
                    </a:cubicBezTo>
                    <a:cubicBezTo>
                      <a:pt x="19225" y="12370"/>
                      <a:pt x="19225" y="12567"/>
                      <a:pt x="19225" y="12567"/>
                    </a:cubicBezTo>
                    <a:cubicBezTo>
                      <a:pt x="19225" y="12567"/>
                      <a:pt x="19225" y="12567"/>
                      <a:pt x="19225" y="12567"/>
                    </a:cubicBezTo>
                    <a:cubicBezTo>
                      <a:pt x="19225" y="12567"/>
                      <a:pt x="19225" y="12567"/>
                      <a:pt x="19225" y="12763"/>
                    </a:cubicBezTo>
                    <a:cubicBezTo>
                      <a:pt x="19225" y="12763"/>
                      <a:pt x="19225" y="12763"/>
                      <a:pt x="19225" y="12763"/>
                    </a:cubicBezTo>
                    <a:cubicBezTo>
                      <a:pt x="19225" y="12763"/>
                      <a:pt x="19225" y="12960"/>
                      <a:pt x="19112" y="12960"/>
                    </a:cubicBezTo>
                    <a:cubicBezTo>
                      <a:pt x="19112" y="12960"/>
                      <a:pt x="19112" y="12960"/>
                      <a:pt x="19112" y="12960"/>
                    </a:cubicBezTo>
                    <a:cubicBezTo>
                      <a:pt x="19112" y="13156"/>
                      <a:pt x="19112" y="13156"/>
                      <a:pt x="19112" y="13352"/>
                    </a:cubicBezTo>
                    <a:cubicBezTo>
                      <a:pt x="19112" y="13352"/>
                      <a:pt x="19112" y="13352"/>
                      <a:pt x="18998" y="13352"/>
                    </a:cubicBezTo>
                    <a:cubicBezTo>
                      <a:pt x="18998" y="13549"/>
                      <a:pt x="18998" y="13745"/>
                      <a:pt x="18885" y="13745"/>
                    </a:cubicBezTo>
                    <a:cubicBezTo>
                      <a:pt x="18998" y="13745"/>
                      <a:pt x="18998" y="13745"/>
                      <a:pt x="18998" y="13745"/>
                    </a:cubicBezTo>
                    <a:cubicBezTo>
                      <a:pt x="18998" y="13745"/>
                      <a:pt x="19112" y="13745"/>
                      <a:pt x="19112" y="13745"/>
                    </a:cubicBezTo>
                    <a:cubicBezTo>
                      <a:pt x="19225" y="13745"/>
                      <a:pt x="19225" y="13745"/>
                      <a:pt x="19225" y="13745"/>
                    </a:cubicBezTo>
                    <a:cubicBezTo>
                      <a:pt x="19338" y="13745"/>
                      <a:pt x="19338" y="13745"/>
                      <a:pt x="19338" y="13745"/>
                    </a:cubicBezTo>
                    <a:cubicBezTo>
                      <a:pt x="19338" y="13745"/>
                      <a:pt x="19451" y="13745"/>
                      <a:pt x="19451" y="13745"/>
                    </a:cubicBezTo>
                    <a:cubicBezTo>
                      <a:pt x="19451" y="13745"/>
                      <a:pt x="19451" y="13745"/>
                      <a:pt x="19451" y="13745"/>
                    </a:cubicBezTo>
                    <a:cubicBezTo>
                      <a:pt x="19564" y="13745"/>
                      <a:pt x="19564" y="13549"/>
                      <a:pt x="19677" y="13549"/>
                    </a:cubicBezTo>
                    <a:cubicBezTo>
                      <a:pt x="19677" y="13549"/>
                      <a:pt x="19677" y="13549"/>
                      <a:pt x="19677" y="13549"/>
                    </a:cubicBezTo>
                    <a:cubicBezTo>
                      <a:pt x="19677" y="13549"/>
                      <a:pt x="19677" y="13549"/>
                      <a:pt x="19790" y="13549"/>
                    </a:cubicBezTo>
                    <a:cubicBezTo>
                      <a:pt x="19790" y="13549"/>
                      <a:pt x="19790" y="13549"/>
                      <a:pt x="19790" y="13549"/>
                    </a:cubicBezTo>
                    <a:cubicBezTo>
                      <a:pt x="19790" y="13549"/>
                      <a:pt x="19790" y="13549"/>
                      <a:pt x="19790" y="13549"/>
                    </a:cubicBezTo>
                    <a:cubicBezTo>
                      <a:pt x="19903" y="13352"/>
                      <a:pt x="20129" y="13352"/>
                      <a:pt x="20469" y="13352"/>
                    </a:cubicBezTo>
                    <a:cubicBezTo>
                      <a:pt x="20582" y="13352"/>
                      <a:pt x="20695" y="13352"/>
                      <a:pt x="20808" y="13352"/>
                    </a:cubicBezTo>
                    <a:cubicBezTo>
                      <a:pt x="20921" y="13352"/>
                      <a:pt x="20921" y="13352"/>
                      <a:pt x="21034" y="13352"/>
                    </a:cubicBezTo>
                    <a:cubicBezTo>
                      <a:pt x="21147" y="12763"/>
                      <a:pt x="21373" y="12567"/>
                      <a:pt x="21600" y="12567"/>
                    </a:cubicBezTo>
                    <a:cubicBezTo>
                      <a:pt x="21034" y="11781"/>
                      <a:pt x="20469" y="11192"/>
                      <a:pt x="20129" y="11192"/>
                    </a:cubicBezTo>
                    <a:cubicBezTo>
                      <a:pt x="20016" y="11585"/>
                      <a:pt x="19790" y="11781"/>
                      <a:pt x="19451" y="11781"/>
                    </a:cubicBezTo>
                    <a:cubicBezTo>
                      <a:pt x="19225" y="11781"/>
                      <a:pt x="18998" y="11585"/>
                      <a:pt x="18772" y="11192"/>
                    </a:cubicBezTo>
                    <a:cubicBezTo>
                      <a:pt x="18772" y="11192"/>
                      <a:pt x="18772" y="11192"/>
                      <a:pt x="18772" y="11192"/>
                    </a:cubicBezTo>
                    <a:cubicBezTo>
                      <a:pt x="18659" y="10996"/>
                      <a:pt x="18659" y="10996"/>
                      <a:pt x="18546" y="10800"/>
                    </a:cubicBezTo>
                    <a:cubicBezTo>
                      <a:pt x="18546" y="10800"/>
                      <a:pt x="18546" y="10800"/>
                      <a:pt x="18546" y="10800"/>
                    </a:cubicBezTo>
                    <a:cubicBezTo>
                      <a:pt x="18546" y="10800"/>
                      <a:pt x="18546" y="10603"/>
                      <a:pt x="18433" y="10603"/>
                    </a:cubicBezTo>
                    <a:cubicBezTo>
                      <a:pt x="18433" y="10603"/>
                      <a:pt x="18320" y="10603"/>
                      <a:pt x="18320" y="10603"/>
                    </a:cubicBezTo>
                    <a:cubicBezTo>
                      <a:pt x="18320" y="10603"/>
                      <a:pt x="18320" y="10603"/>
                      <a:pt x="18320" y="10603"/>
                    </a:cubicBezTo>
                    <a:cubicBezTo>
                      <a:pt x="18320" y="10603"/>
                      <a:pt x="18207" y="10603"/>
                      <a:pt x="18207" y="10603"/>
                    </a:cubicBezTo>
                    <a:cubicBezTo>
                      <a:pt x="18207" y="10603"/>
                      <a:pt x="18207" y="10603"/>
                      <a:pt x="18094" y="10603"/>
                    </a:cubicBezTo>
                    <a:cubicBezTo>
                      <a:pt x="18094" y="10603"/>
                      <a:pt x="18094" y="10603"/>
                      <a:pt x="18094" y="10603"/>
                    </a:cubicBezTo>
                    <a:cubicBezTo>
                      <a:pt x="17981" y="10603"/>
                      <a:pt x="17981" y="10603"/>
                      <a:pt x="17868" y="10800"/>
                    </a:cubicBezTo>
                    <a:cubicBezTo>
                      <a:pt x="17076" y="11192"/>
                      <a:pt x="16737" y="11978"/>
                      <a:pt x="16737" y="12174"/>
                    </a:cubicBezTo>
                    <a:cubicBezTo>
                      <a:pt x="16624" y="12763"/>
                      <a:pt x="16284" y="13156"/>
                      <a:pt x="16058" y="13156"/>
                    </a:cubicBezTo>
                    <a:cubicBezTo>
                      <a:pt x="15832" y="13156"/>
                      <a:pt x="15719" y="12960"/>
                      <a:pt x="15606" y="12567"/>
                    </a:cubicBezTo>
                    <a:cubicBezTo>
                      <a:pt x="15606" y="12174"/>
                      <a:pt x="15040" y="11781"/>
                      <a:pt x="14701" y="11781"/>
                    </a:cubicBezTo>
                    <a:cubicBezTo>
                      <a:pt x="14588" y="11585"/>
                      <a:pt x="14475" y="11585"/>
                      <a:pt x="14362" y="11585"/>
                    </a:cubicBezTo>
                    <a:cubicBezTo>
                      <a:pt x="14023" y="11585"/>
                      <a:pt x="13570" y="11585"/>
                      <a:pt x="13457" y="10800"/>
                    </a:cubicBezTo>
                    <a:cubicBezTo>
                      <a:pt x="13457" y="10603"/>
                      <a:pt x="13344" y="10210"/>
                      <a:pt x="13231" y="10014"/>
                    </a:cubicBezTo>
                    <a:cubicBezTo>
                      <a:pt x="13005" y="9621"/>
                      <a:pt x="12779" y="9032"/>
                      <a:pt x="12779" y="8639"/>
                    </a:cubicBezTo>
                    <a:cubicBezTo>
                      <a:pt x="12779" y="8443"/>
                      <a:pt x="12779" y="8050"/>
                      <a:pt x="12779" y="7854"/>
                    </a:cubicBezTo>
                    <a:cubicBezTo>
                      <a:pt x="12779" y="7265"/>
                      <a:pt x="12779" y="6872"/>
                      <a:pt x="12665" y="6872"/>
                    </a:cubicBezTo>
                    <a:cubicBezTo>
                      <a:pt x="12326" y="6676"/>
                      <a:pt x="12213" y="6283"/>
                      <a:pt x="11987" y="6087"/>
                    </a:cubicBezTo>
                    <a:cubicBezTo>
                      <a:pt x="11874" y="5694"/>
                      <a:pt x="11761" y="5498"/>
                      <a:pt x="11648" y="5498"/>
                    </a:cubicBezTo>
                    <a:cubicBezTo>
                      <a:pt x="9273" y="5498"/>
                      <a:pt x="9160" y="5301"/>
                      <a:pt x="9047" y="5301"/>
                    </a:cubicBezTo>
                    <a:cubicBezTo>
                      <a:pt x="8934" y="5301"/>
                      <a:pt x="8707" y="5498"/>
                      <a:pt x="8481" y="5498"/>
                    </a:cubicBezTo>
                    <a:cubicBezTo>
                      <a:pt x="8255" y="5498"/>
                      <a:pt x="7916" y="5694"/>
                      <a:pt x="7690" y="5694"/>
                    </a:cubicBezTo>
                    <a:cubicBezTo>
                      <a:pt x="7350" y="5694"/>
                      <a:pt x="7237" y="5498"/>
                      <a:pt x="7237" y="5301"/>
                    </a:cubicBezTo>
                    <a:cubicBezTo>
                      <a:pt x="7237" y="5301"/>
                      <a:pt x="7237" y="5105"/>
                      <a:pt x="7237" y="5105"/>
                    </a:cubicBezTo>
                    <a:cubicBezTo>
                      <a:pt x="7124" y="5105"/>
                      <a:pt x="7124" y="5105"/>
                      <a:pt x="7124" y="4909"/>
                    </a:cubicBezTo>
                    <a:cubicBezTo>
                      <a:pt x="7124" y="4909"/>
                      <a:pt x="7124" y="4909"/>
                      <a:pt x="7124" y="4909"/>
                    </a:cubicBezTo>
                    <a:cubicBezTo>
                      <a:pt x="7011" y="4712"/>
                      <a:pt x="7011" y="4712"/>
                      <a:pt x="7011" y="4712"/>
                    </a:cubicBezTo>
                    <a:cubicBezTo>
                      <a:pt x="7011" y="4712"/>
                      <a:pt x="7011" y="4516"/>
                      <a:pt x="6898" y="4516"/>
                    </a:cubicBezTo>
                    <a:cubicBezTo>
                      <a:pt x="6898" y="4516"/>
                      <a:pt x="6898" y="4516"/>
                      <a:pt x="6898" y="4319"/>
                    </a:cubicBezTo>
                    <a:cubicBezTo>
                      <a:pt x="6785" y="4319"/>
                      <a:pt x="6785" y="4319"/>
                      <a:pt x="6785" y="4123"/>
                    </a:cubicBezTo>
                    <a:cubicBezTo>
                      <a:pt x="6672" y="4123"/>
                      <a:pt x="6672" y="4123"/>
                      <a:pt x="6672" y="3927"/>
                    </a:cubicBezTo>
                    <a:cubicBezTo>
                      <a:pt x="6672" y="3927"/>
                      <a:pt x="6559" y="3927"/>
                      <a:pt x="6559" y="3730"/>
                    </a:cubicBezTo>
                    <a:cubicBezTo>
                      <a:pt x="6559" y="3730"/>
                      <a:pt x="6446" y="3730"/>
                      <a:pt x="6446" y="3730"/>
                    </a:cubicBezTo>
                    <a:cubicBezTo>
                      <a:pt x="6446" y="3534"/>
                      <a:pt x="6332" y="3534"/>
                      <a:pt x="6332" y="3338"/>
                    </a:cubicBezTo>
                    <a:cubicBezTo>
                      <a:pt x="6219" y="3338"/>
                      <a:pt x="6219" y="3338"/>
                      <a:pt x="6219" y="3338"/>
                    </a:cubicBezTo>
                    <a:cubicBezTo>
                      <a:pt x="6219" y="3141"/>
                      <a:pt x="6106" y="3141"/>
                      <a:pt x="6106" y="2945"/>
                    </a:cubicBezTo>
                    <a:cubicBezTo>
                      <a:pt x="5993" y="3141"/>
                      <a:pt x="5880" y="3338"/>
                      <a:pt x="5767" y="3534"/>
                    </a:cubicBezTo>
                    <a:cubicBezTo>
                      <a:pt x="4975" y="4516"/>
                      <a:pt x="4184" y="4712"/>
                      <a:pt x="3845" y="3927"/>
                    </a:cubicBezTo>
                    <a:cubicBezTo>
                      <a:pt x="3731" y="3730"/>
                      <a:pt x="3731" y="3338"/>
                      <a:pt x="3845" y="2749"/>
                    </a:cubicBezTo>
                    <a:cubicBezTo>
                      <a:pt x="4071" y="1570"/>
                      <a:pt x="4071" y="392"/>
                      <a:pt x="3958" y="196"/>
                    </a:cubicBezTo>
                    <a:cubicBezTo>
                      <a:pt x="3958" y="0"/>
                      <a:pt x="3958" y="0"/>
                      <a:pt x="3845" y="0"/>
                    </a:cubicBezTo>
                    <a:cubicBezTo>
                      <a:pt x="3845" y="196"/>
                      <a:pt x="3845" y="981"/>
                      <a:pt x="3845" y="1374"/>
                    </a:cubicBezTo>
                    <a:cubicBezTo>
                      <a:pt x="3731" y="2356"/>
                      <a:pt x="3731" y="3141"/>
                      <a:pt x="3392" y="3338"/>
                    </a:cubicBezTo>
                    <a:cubicBezTo>
                      <a:pt x="3279" y="3338"/>
                      <a:pt x="3279" y="3338"/>
                      <a:pt x="3279" y="3338"/>
                    </a:cubicBezTo>
                    <a:cubicBezTo>
                      <a:pt x="3279" y="3338"/>
                      <a:pt x="3166" y="3141"/>
                      <a:pt x="3053" y="2945"/>
                    </a:cubicBezTo>
                    <a:cubicBezTo>
                      <a:pt x="2827" y="2356"/>
                      <a:pt x="2714" y="981"/>
                      <a:pt x="2827" y="0"/>
                    </a:cubicBezTo>
                    <a:cubicBezTo>
                      <a:pt x="226" y="1178"/>
                      <a:pt x="226" y="1178"/>
                      <a:pt x="226" y="1178"/>
                    </a:cubicBezTo>
                    <a:cubicBezTo>
                      <a:pt x="0" y="10407"/>
                      <a:pt x="0" y="10407"/>
                      <a:pt x="0" y="10407"/>
                    </a:cubicBezTo>
                    <a:cubicBezTo>
                      <a:pt x="0" y="10407"/>
                      <a:pt x="0" y="10407"/>
                      <a:pt x="0" y="1040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77" name="AutoShape 77"/>
              <p:cNvSpPr>
                <a:spLocks/>
              </p:cNvSpPr>
              <p:nvPr/>
            </p:nvSpPr>
            <p:spPr bwMode="auto">
              <a:xfrm>
                <a:off x="361016" y="1253012"/>
                <a:ext cx="435002" cy="250830"/>
              </a:xfrm>
              <a:custGeom>
                <a:avLst/>
                <a:gdLst>
                  <a:gd name="T0" fmla="+- 0 10858 117"/>
                  <a:gd name="T1" fmla="*/ T0 w 21483"/>
                  <a:gd name="T2" fmla="*/ 10800 h 21600"/>
                  <a:gd name="T3" fmla="+- 0 10858 117"/>
                  <a:gd name="T4" fmla="*/ T3 w 21483"/>
                  <a:gd name="T5" fmla="*/ 10800 h 21600"/>
                  <a:gd name="T6" fmla="+- 0 10858 117"/>
                  <a:gd name="T7" fmla="*/ T6 w 21483"/>
                  <a:gd name="T8" fmla="*/ 10800 h 21600"/>
                  <a:gd name="T9" fmla="+- 0 10858 117"/>
                  <a:gd name="T10" fmla="*/ T9 w 21483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483" h="21600">
                    <a:moveTo>
                      <a:pt x="17538" y="635"/>
                    </a:moveTo>
                    <a:cubicBezTo>
                      <a:pt x="16975" y="952"/>
                      <a:pt x="16411" y="952"/>
                      <a:pt x="15660" y="952"/>
                    </a:cubicBezTo>
                    <a:cubicBezTo>
                      <a:pt x="15472" y="952"/>
                      <a:pt x="15096" y="952"/>
                      <a:pt x="14909" y="952"/>
                    </a:cubicBezTo>
                    <a:cubicBezTo>
                      <a:pt x="14345" y="952"/>
                      <a:pt x="13594" y="952"/>
                      <a:pt x="13406" y="1270"/>
                    </a:cubicBezTo>
                    <a:cubicBezTo>
                      <a:pt x="13030" y="1588"/>
                      <a:pt x="10589" y="4447"/>
                      <a:pt x="10401" y="5717"/>
                    </a:cubicBezTo>
                    <a:cubicBezTo>
                      <a:pt x="10025" y="6988"/>
                      <a:pt x="9462" y="7305"/>
                      <a:pt x="9086" y="7305"/>
                    </a:cubicBezTo>
                    <a:cubicBezTo>
                      <a:pt x="8898" y="7305"/>
                      <a:pt x="8522" y="6988"/>
                      <a:pt x="8335" y="6670"/>
                    </a:cubicBezTo>
                    <a:cubicBezTo>
                      <a:pt x="8147" y="6352"/>
                      <a:pt x="7020" y="6352"/>
                      <a:pt x="6456" y="6352"/>
                    </a:cubicBezTo>
                    <a:cubicBezTo>
                      <a:pt x="5705" y="6352"/>
                      <a:pt x="5517" y="6352"/>
                      <a:pt x="5329" y="6035"/>
                    </a:cubicBezTo>
                    <a:cubicBezTo>
                      <a:pt x="5142" y="5717"/>
                      <a:pt x="4390" y="5717"/>
                      <a:pt x="3639" y="5717"/>
                    </a:cubicBezTo>
                    <a:cubicBezTo>
                      <a:pt x="3451" y="5717"/>
                      <a:pt x="3263" y="5717"/>
                      <a:pt x="3076" y="5717"/>
                    </a:cubicBezTo>
                    <a:cubicBezTo>
                      <a:pt x="2512" y="5717"/>
                      <a:pt x="2136" y="5717"/>
                      <a:pt x="1761" y="5399"/>
                    </a:cubicBezTo>
                    <a:cubicBezTo>
                      <a:pt x="1761" y="5399"/>
                      <a:pt x="1573" y="5399"/>
                      <a:pt x="1573" y="5399"/>
                    </a:cubicBezTo>
                    <a:cubicBezTo>
                      <a:pt x="1385" y="5399"/>
                      <a:pt x="1009" y="5717"/>
                      <a:pt x="822" y="6352"/>
                    </a:cubicBezTo>
                    <a:cubicBezTo>
                      <a:pt x="822" y="6352"/>
                      <a:pt x="822" y="6670"/>
                      <a:pt x="822" y="6988"/>
                    </a:cubicBezTo>
                    <a:cubicBezTo>
                      <a:pt x="1009" y="7305"/>
                      <a:pt x="1009" y="7941"/>
                      <a:pt x="822" y="8258"/>
                    </a:cubicBezTo>
                    <a:cubicBezTo>
                      <a:pt x="822" y="8258"/>
                      <a:pt x="822" y="8258"/>
                      <a:pt x="822" y="8258"/>
                    </a:cubicBezTo>
                    <a:cubicBezTo>
                      <a:pt x="822" y="8258"/>
                      <a:pt x="822" y="8258"/>
                      <a:pt x="822" y="8258"/>
                    </a:cubicBezTo>
                    <a:cubicBezTo>
                      <a:pt x="822" y="8258"/>
                      <a:pt x="822" y="8258"/>
                      <a:pt x="822" y="8258"/>
                    </a:cubicBezTo>
                    <a:cubicBezTo>
                      <a:pt x="822" y="8258"/>
                      <a:pt x="822" y="8258"/>
                      <a:pt x="822" y="8258"/>
                    </a:cubicBezTo>
                    <a:cubicBezTo>
                      <a:pt x="822" y="8258"/>
                      <a:pt x="822" y="8576"/>
                      <a:pt x="822" y="8576"/>
                    </a:cubicBezTo>
                    <a:cubicBezTo>
                      <a:pt x="822" y="8576"/>
                      <a:pt x="822" y="8576"/>
                      <a:pt x="822" y="8576"/>
                    </a:cubicBezTo>
                    <a:cubicBezTo>
                      <a:pt x="822" y="8576"/>
                      <a:pt x="822" y="8576"/>
                      <a:pt x="634" y="8576"/>
                    </a:cubicBezTo>
                    <a:cubicBezTo>
                      <a:pt x="634" y="8576"/>
                      <a:pt x="634" y="8576"/>
                      <a:pt x="634" y="8576"/>
                    </a:cubicBezTo>
                    <a:cubicBezTo>
                      <a:pt x="634" y="8576"/>
                      <a:pt x="634" y="8576"/>
                      <a:pt x="634" y="8576"/>
                    </a:cubicBezTo>
                    <a:cubicBezTo>
                      <a:pt x="634" y="8576"/>
                      <a:pt x="634" y="8576"/>
                      <a:pt x="446" y="8894"/>
                    </a:cubicBezTo>
                    <a:cubicBezTo>
                      <a:pt x="446" y="8894"/>
                      <a:pt x="446" y="8894"/>
                      <a:pt x="446" y="8894"/>
                    </a:cubicBezTo>
                    <a:cubicBezTo>
                      <a:pt x="446" y="8894"/>
                      <a:pt x="446" y="8894"/>
                      <a:pt x="258" y="8894"/>
                    </a:cubicBezTo>
                    <a:cubicBezTo>
                      <a:pt x="258" y="8894"/>
                      <a:pt x="258" y="8894"/>
                      <a:pt x="258" y="8894"/>
                    </a:cubicBezTo>
                    <a:cubicBezTo>
                      <a:pt x="258" y="8894"/>
                      <a:pt x="70" y="9211"/>
                      <a:pt x="70" y="9211"/>
                    </a:cubicBezTo>
                    <a:cubicBezTo>
                      <a:pt x="258" y="9847"/>
                      <a:pt x="258" y="10800"/>
                      <a:pt x="70" y="11117"/>
                    </a:cubicBezTo>
                    <a:cubicBezTo>
                      <a:pt x="-117" y="12070"/>
                      <a:pt x="70" y="14929"/>
                      <a:pt x="634" y="16517"/>
                    </a:cubicBezTo>
                    <a:cubicBezTo>
                      <a:pt x="1197" y="17470"/>
                      <a:pt x="1197" y="19058"/>
                      <a:pt x="1197" y="20329"/>
                    </a:cubicBezTo>
                    <a:cubicBezTo>
                      <a:pt x="1385" y="20647"/>
                      <a:pt x="1385" y="21282"/>
                      <a:pt x="1385" y="21600"/>
                    </a:cubicBezTo>
                    <a:cubicBezTo>
                      <a:pt x="1385" y="21600"/>
                      <a:pt x="1385" y="21600"/>
                      <a:pt x="1385" y="21600"/>
                    </a:cubicBezTo>
                    <a:cubicBezTo>
                      <a:pt x="1385" y="21600"/>
                      <a:pt x="1761" y="21600"/>
                      <a:pt x="2136" y="21600"/>
                    </a:cubicBezTo>
                    <a:cubicBezTo>
                      <a:pt x="3076" y="21600"/>
                      <a:pt x="4203" y="21282"/>
                      <a:pt x="4766" y="20647"/>
                    </a:cubicBezTo>
                    <a:cubicBezTo>
                      <a:pt x="5893" y="19376"/>
                      <a:pt x="6644" y="19058"/>
                      <a:pt x="7771" y="19058"/>
                    </a:cubicBezTo>
                    <a:cubicBezTo>
                      <a:pt x="8522" y="19058"/>
                      <a:pt x="9462" y="18105"/>
                      <a:pt x="9649" y="17470"/>
                    </a:cubicBezTo>
                    <a:cubicBezTo>
                      <a:pt x="10213" y="16517"/>
                      <a:pt x="11528" y="16517"/>
                      <a:pt x="12091" y="16835"/>
                    </a:cubicBezTo>
                    <a:cubicBezTo>
                      <a:pt x="12091" y="16835"/>
                      <a:pt x="12091" y="16835"/>
                      <a:pt x="12091" y="16835"/>
                    </a:cubicBezTo>
                    <a:cubicBezTo>
                      <a:pt x="12467" y="16835"/>
                      <a:pt x="12843" y="15882"/>
                      <a:pt x="13406" y="15247"/>
                    </a:cubicBezTo>
                    <a:cubicBezTo>
                      <a:pt x="13406" y="14929"/>
                      <a:pt x="13406" y="14929"/>
                      <a:pt x="13406" y="14929"/>
                    </a:cubicBezTo>
                    <a:cubicBezTo>
                      <a:pt x="13969" y="14294"/>
                      <a:pt x="14909" y="13658"/>
                      <a:pt x="16223" y="13341"/>
                    </a:cubicBezTo>
                    <a:cubicBezTo>
                      <a:pt x="16787" y="13023"/>
                      <a:pt x="17538" y="12705"/>
                      <a:pt x="18102" y="12388"/>
                    </a:cubicBezTo>
                    <a:cubicBezTo>
                      <a:pt x="19416" y="11752"/>
                      <a:pt x="19416" y="10800"/>
                      <a:pt x="19604" y="10164"/>
                    </a:cubicBezTo>
                    <a:cubicBezTo>
                      <a:pt x="19792" y="9847"/>
                      <a:pt x="19792" y="9211"/>
                      <a:pt x="19980" y="8894"/>
                    </a:cubicBezTo>
                    <a:cubicBezTo>
                      <a:pt x="20356" y="8258"/>
                      <a:pt x="20731" y="8258"/>
                      <a:pt x="21107" y="7941"/>
                    </a:cubicBezTo>
                    <a:cubicBezTo>
                      <a:pt x="21295" y="7941"/>
                      <a:pt x="21482" y="7941"/>
                      <a:pt x="21482" y="7941"/>
                    </a:cubicBezTo>
                    <a:cubicBezTo>
                      <a:pt x="21107" y="6035"/>
                      <a:pt x="20543" y="4129"/>
                      <a:pt x="19980" y="2541"/>
                    </a:cubicBezTo>
                    <a:cubicBezTo>
                      <a:pt x="19980" y="2223"/>
                      <a:pt x="19792" y="1905"/>
                      <a:pt x="19792" y="1588"/>
                    </a:cubicBezTo>
                    <a:cubicBezTo>
                      <a:pt x="19792" y="1588"/>
                      <a:pt x="19792" y="1588"/>
                      <a:pt x="19792" y="1588"/>
                    </a:cubicBezTo>
                    <a:cubicBezTo>
                      <a:pt x="19604" y="1270"/>
                      <a:pt x="19604" y="952"/>
                      <a:pt x="19604" y="635"/>
                    </a:cubicBezTo>
                    <a:cubicBezTo>
                      <a:pt x="19604" y="635"/>
                      <a:pt x="19416" y="635"/>
                      <a:pt x="19416" y="635"/>
                    </a:cubicBezTo>
                    <a:cubicBezTo>
                      <a:pt x="19416" y="317"/>
                      <a:pt x="19416" y="317"/>
                      <a:pt x="19416" y="0"/>
                    </a:cubicBezTo>
                    <a:cubicBezTo>
                      <a:pt x="19229" y="0"/>
                      <a:pt x="19229" y="0"/>
                      <a:pt x="19229" y="0"/>
                    </a:cubicBezTo>
                    <a:cubicBezTo>
                      <a:pt x="18665" y="317"/>
                      <a:pt x="17914" y="635"/>
                      <a:pt x="17538" y="635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78" name="AutoShape 78"/>
              <p:cNvSpPr>
                <a:spLocks/>
              </p:cNvSpPr>
              <p:nvPr/>
            </p:nvSpPr>
            <p:spPr bwMode="auto">
              <a:xfrm>
                <a:off x="805544" y="146504"/>
                <a:ext cx="592174" cy="3587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935" y="20699"/>
                    </a:moveTo>
                    <a:cubicBezTo>
                      <a:pt x="13935" y="20699"/>
                      <a:pt x="13935" y="20699"/>
                      <a:pt x="14074" y="20699"/>
                    </a:cubicBezTo>
                    <a:cubicBezTo>
                      <a:pt x="14074" y="20699"/>
                      <a:pt x="14074" y="20699"/>
                      <a:pt x="14074" y="20699"/>
                    </a:cubicBezTo>
                    <a:cubicBezTo>
                      <a:pt x="14074" y="20699"/>
                      <a:pt x="14074" y="20699"/>
                      <a:pt x="14214" y="20699"/>
                    </a:cubicBezTo>
                    <a:cubicBezTo>
                      <a:pt x="14353" y="20699"/>
                      <a:pt x="14353" y="20699"/>
                      <a:pt x="14353" y="20699"/>
                    </a:cubicBezTo>
                    <a:cubicBezTo>
                      <a:pt x="14632" y="20699"/>
                      <a:pt x="15189" y="20699"/>
                      <a:pt x="15329" y="21599"/>
                    </a:cubicBezTo>
                    <a:cubicBezTo>
                      <a:pt x="15329" y="21374"/>
                      <a:pt x="15329" y="21374"/>
                      <a:pt x="15329" y="21374"/>
                    </a:cubicBezTo>
                    <a:cubicBezTo>
                      <a:pt x="15329" y="21374"/>
                      <a:pt x="15329" y="21599"/>
                      <a:pt x="15329" y="21599"/>
                    </a:cubicBezTo>
                    <a:cubicBezTo>
                      <a:pt x="15329" y="21599"/>
                      <a:pt x="15468" y="21599"/>
                      <a:pt x="15468" y="21599"/>
                    </a:cubicBezTo>
                    <a:cubicBezTo>
                      <a:pt x="15747" y="21599"/>
                      <a:pt x="15886" y="21374"/>
                      <a:pt x="16025" y="21150"/>
                    </a:cubicBezTo>
                    <a:cubicBezTo>
                      <a:pt x="16165" y="20924"/>
                      <a:pt x="16165" y="20924"/>
                      <a:pt x="16165" y="20924"/>
                    </a:cubicBezTo>
                    <a:cubicBezTo>
                      <a:pt x="16025" y="19800"/>
                      <a:pt x="16722" y="19574"/>
                      <a:pt x="17419" y="19349"/>
                    </a:cubicBezTo>
                    <a:cubicBezTo>
                      <a:pt x="17698" y="19125"/>
                      <a:pt x="18255" y="18899"/>
                      <a:pt x="18394" y="18674"/>
                    </a:cubicBezTo>
                    <a:cubicBezTo>
                      <a:pt x="18394" y="18224"/>
                      <a:pt x="18394" y="18224"/>
                      <a:pt x="18394" y="18224"/>
                    </a:cubicBezTo>
                    <a:cubicBezTo>
                      <a:pt x="18534" y="17100"/>
                      <a:pt x="18812" y="15975"/>
                      <a:pt x="19230" y="15750"/>
                    </a:cubicBezTo>
                    <a:cubicBezTo>
                      <a:pt x="19370" y="15750"/>
                      <a:pt x="19370" y="15750"/>
                      <a:pt x="19509" y="15750"/>
                    </a:cubicBezTo>
                    <a:cubicBezTo>
                      <a:pt x="19509" y="15750"/>
                      <a:pt x="19649" y="15750"/>
                      <a:pt x="19649" y="15750"/>
                    </a:cubicBezTo>
                    <a:cubicBezTo>
                      <a:pt x="19788" y="15750"/>
                      <a:pt x="19927" y="15524"/>
                      <a:pt x="20067" y="15300"/>
                    </a:cubicBezTo>
                    <a:cubicBezTo>
                      <a:pt x="20206" y="14849"/>
                      <a:pt x="20485" y="14625"/>
                      <a:pt x="20763" y="14625"/>
                    </a:cubicBezTo>
                    <a:cubicBezTo>
                      <a:pt x="20763" y="14625"/>
                      <a:pt x="20763" y="14625"/>
                      <a:pt x="20763" y="14625"/>
                    </a:cubicBezTo>
                    <a:cubicBezTo>
                      <a:pt x="21042" y="14625"/>
                      <a:pt x="21181" y="14625"/>
                      <a:pt x="21321" y="14849"/>
                    </a:cubicBezTo>
                    <a:cubicBezTo>
                      <a:pt x="21460" y="14849"/>
                      <a:pt x="21600" y="14849"/>
                      <a:pt x="21600" y="15075"/>
                    </a:cubicBezTo>
                    <a:cubicBezTo>
                      <a:pt x="21600" y="15075"/>
                      <a:pt x="21600" y="15075"/>
                      <a:pt x="21600" y="15075"/>
                    </a:cubicBezTo>
                    <a:cubicBezTo>
                      <a:pt x="21600" y="14174"/>
                      <a:pt x="21600" y="14174"/>
                      <a:pt x="21600" y="14174"/>
                    </a:cubicBezTo>
                    <a:cubicBezTo>
                      <a:pt x="21181" y="13724"/>
                      <a:pt x="20763" y="13499"/>
                      <a:pt x="20485" y="13499"/>
                    </a:cubicBezTo>
                    <a:cubicBezTo>
                      <a:pt x="20485" y="13499"/>
                      <a:pt x="20485" y="13499"/>
                      <a:pt x="20485" y="13499"/>
                    </a:cubicBezTo>
                    <a:cubicBezTo>
                      <a:pt x="20067" y="13499"/>
                      <a:pt x="19788" y="13049"/>
                      <a:pt x="19509" y="12600"/>
                    </a:cubicBezTo>
                    <a:cubicBezTo>
                      <a:pt x="19230" y="12374"/>
                      <a:pt x="18952" y="11924"/>
                      <a:pt x="18673" y="11699"/>
                    </a:cubicBezTo>
                    <a:cubicBezTo>
                      <a:pt x="18394" y="11475"/>
                      <a:pt x="17140" y="10800"/>
                      <a:pt x="16722" y="9900"/>
                    </a:cubicBezTo>
                    <a:cubicBezTo>
                      <a:pt x="16722" y="9674"/>
                      <a:pt x="16304" y="9225"/>
                      <a:pt x="16025" y="8999"/>
                    </a:cubicBezTo>
                    <a:cubicBezTo>
                      <a:pt x="15607" y="8550"/>
                      <a:pt x="15329" y="8325"/>
                      <a:pt x="15189" y="7875"/>
                    </a:cubicBezTo>
                    <a:cubicBezTo>
                      <a:pt x="15050" y="7424"/>
                      <a:pt x="14771" y="6524"/>
                      <a:pt x="14492" y="5849"/>
                    </a:cubicBezTo>
                    <a:cubicBezTo>
                      <a:pt x="14353" y="5625"/>
                      <a:pt x="14214" y="5174"/>
                      <a:pt x="14214" y="4950"/>
                    </a:cubicBezTo>
                    <a:cubicBezTo>
                      <a:pt x="14214" y="4724"/>
                      <a:pt x="14074" y="4499"/>
                      <a:pt x="14074" y="4499"/>
                    </a:cubicBezTo>
                    <a:cubicBezTo>
                      <a:pt x="13935" y="4275"/>
                      <a:pt x="13796" y="4275"/>
                      <a:pt x="13517" y="4275"/>
                    </a:cubicBezTo>
                    <a:cubicBezTo>
                      <a:pt x="11984" y="4275"/>
                      <a:pt x="11427" y="4275"/>
                      <a:pt x="11427" y="3600"/>
                    </a:cubicBezTo>
                    <a:cubicBezTo>
                      <a:pt x="11427" y="2924"/>
                      <a:pt x="11287" y="1350"/>
                      <a:pt x="11148" y="1350"/>
                    </a:cubicBezTo>
                    <a:cubicBezTo>
                      <a:pt x="11009" y="1124"/>
                      <a:pt x="11009" y="1124"/>
                      <a:pt x="11009" y="1124"/>
                    </a:cubicBezTo>
                    <a:cubicBezTo>
                      <a:pt x="10590" y="1124"/>
                      <a:pt x="10033" y="900"/>
                      <a:pt x="9754" y="450"/>
                    </a:cubicBezTo>
                    <a:cubicBezTo>
                      <a:pt x="9615" y="225"/>
                      <a:pt x="9336" y="0"/>
                      <a:pt x="9058" y="0"/>
                    </a:cubicBezTo>
                    <a:cubicBezTo>
                      <a:pt x="9058" y="0"/>
                      <a:pt x="9058" y="0"/>
                      <a:pt x="9058" y="0"/>
                    </a:cubicBezTo>
                    <a:cubicBezTo>
                      <a:pt x="8918" y="450"/>
                      <a:pt x="8640" y="675"/>
                      <a:pt x="8361" y="675"/>
                    </a:cubicBezTo>
                    <a:cubicBezTo>
                      <a:pt x="8361" y="675"/>
                      <a:pt x="8361" y="675"/>
                      <a:pt x="8361" y="675"/>
                    </a:cubicBezTo>
                    <a:cubicBezTo>
                      <a:pt x="8361" y="900"/>
                      <a:pt x="8221" y="1575"/>
                      <a:pt x="7664" y="1575"/>
                    </a:cubicBezTo>
                    <a:cubicBezTo>
                      <a:pt x="7664" y="1575"/>
                      <a:pt x="7664" y="1575"/>
                      <a:pt x="7664" y="1575"/>
                    </a:cubicBezTo>
                    <a:cubicBezTo>
                      <a:pt x="7664" y="1575"/>
                      <a:pt x="7664" y="1575"/>
                      <a:pt x="7664" y="1575"/>
                    </a:cubicBezTo>
                    <a:cubicBezTo>
                      <a:pt x="7246" y="1575"/>
                      <a:pt x="6828" y="2249"/>
                      <a:pt x="6828" y="2475"/>
                    </a:cubicBezTo>
                    <a:cubicBezTo>
                      <a:pt x="6828" y="2700"/>
                      <a:pt x="6828" y="2700"/>
                      <a:pt x="6828" y="2700"/>
                    </a:cubicBezTo>
                    <a:cubicBezTo>
                      <a:pt x="6828" y="2700"/>
                      <a:pt x="6828" y="2700"/>
                      <a:pt x="6828" y="2700"/>
                    </a:cubicBezTo>
                    <a:cubicBezTo>
                      <a:pt x="6828" y="2700"/>
                      <a:pt x="6828" y="2700"/>
                      <a:pt x="6828" y="2700"/>
                    </a:cubicBezTo>
                    <a:cubicBezTo>
                      <a:pt x="6828" y="2924"/>
                      <a:pt x="6828" y="3374"/>
                      <a:pt x="6689" y="3600"/>
                    </a:cubicBezTo>
                    <a:cubicBezTo>
                      <a:pt x="6689" y="3600"/>
                      <a:pt x="6689" y="3825"/>
                      <a:pt x="6689" y="3825"/>
                    </a:cubicBezTo>
                    <a:cubicBezTo>
                      <a:pt x="6410" y="4049"/>
                      <a:pt x="6270" y="4275"/>
                      <a:pt x="5992" y="4275"/>
                    </a:cubicBezTo>
                    <a:cubicBezTo>
                      <a:pt x="5852" y="4049"/>
                      <a:pt x="5574" y="4049"/>
                      <a:pt x="5434" y="4049"/>
                    </a:cubicBezTo>
                    <a:cubicBezTo>
                      <a:pt x="5434" y="4049"/>
                      <a:pt x="5434" y="4049"/>
                      <a:pt x="5434" y="4049"/>
                    </a:cubicBezTo>
                    <a:cubicBezTo>
                      <a:pt x="5156" y="4049"/>
                      <a:pt x="5016" y="3825"/>
                      <a:pt x="5016" y="3825"/>
                    </a:cubicBezTo>
                    <a:cubicBezTo>
                      <a:pt x="4877" y="3825"/>
                      <a:pt x="4877" y="3825"/>
                      <a:pt x="4877" y="3825"/>
                    </a:cubicBezTo>
                    <a:cubicBezTo>
                      <a:pt x="4877" y="3825"/>
                      <a:pt x="4877" y="3825"/>
                      <a:pt x="4877" y="3825"/>
                    </a:cubicBezTo>
                    <a:cubicBezTo>
                      <a:pt x="4877" y="3825"/>
                      <a:pt x="4877" y="3825"/>
                      <a:pt x="4877" y="3825"/>
                    </a:cubicBezTo>
                    <a:cubicBezTo>
                      <a:pt x="4738" y="3825"/>
                      <a:pt x="4598" y="4049"/>
                      <a:pt x="4459" y="4049"/>
                    </a:cubicBezTo>
                    <a:cubicBezTo>
                      <a:pt x="4320" y="4049"/>
                      <a:pt x="4041" y="3825"/>
                      <a:pt x="3762" y="3600"/>
                    </a:cubicBezTo>
                    <a:cubicBezTo>
                      <a:pt x="3762" y="3374"/>
                      <a:pt x="3623" y="3374"/>
                      <a:pt x="3623" y="3150"/>
                    </a:cubicBezTo>
                    <a:cubicBezTo>
                      <a:pt x="2926" y="1800"/>
                      <a:pt x="2229" y="900"/>
                      <a:pt x="1811" y="900"/>
                    </a:cubicBezTo>
                    <a:cubicBezTo>
                      <a:pt x="1672" y="900"/>
                      <a:pt x="1672" y="900"/>
                      <a:pt x="1532" y="900"/>
                    </a:cubicBezTo>
                    <a:cubicBezTo>
                      <a:pt x="1393" y="900"/>
                      <a:pt x="1393" y="900"/>
                      <a:pt x="1393" y="900"/>
                    </a:cubicBezTo>
                    <a:cubicBezTo>
                      <a:pt x="1254" y="900"/>
                      <a:pt x="1254" y="900"/>
                      <a:pt x="1254" y="900"/>
                    </a:cubicBezTo>
                    <a:cubicBezTo>
                      <a:pt x="1114" y="900"/>
                      <a:pt x="1114" y="900"/>
                      <a:pt x="1114" y="900"/>
                    </a:cubicBezTo>
                    <a:cubicBezTo>
                      <a:pt x="1811" y="1124"/>
                      <a:pt x="1950" y="2249"/>
                      <a:pt x="2090" y="2700"/>
                    </a:cubicBezTo>
                    <a:cubicBezTo>
                      <a:pt x="2090" y="2924"/>
                      <a:pt x="2090" y="3150"/>
                      <a:pt x="2229" y="3374"/>
                    </a:cubicBezTo>
                    <a:cubicBezTo>
                      <a:pt x="2787" y="3374"/>
                      <a:pt x="3483" y="4499"/>
                      <a:pt x="3483" y="4950"/>
                    </a:cubicBezTo>
                    <a:cubicBezTo>
                      <a:pt x="3344" y="5400"/>
                      <a:pt x="3205" y="5625"/>
                      <a:pt x="2926" y="5625"/>
                    </a:cubicBezTo>
                    <a:cubicBezTo>
                      <a:pt x="2926" y="5625"/>
                      <a:pt x="2926" y="5625"/>
                      <a:pt x="2926" y="5625"/>
                    </a:cubicBezTo>
                    <a:cubicBezTo>
                      <a:pt x="2647" y="5625"/>
                      <a:pt x="2508" y="5849"/>
                      <a:pt x="2369" y="5849"/>
                    </a:cubicBezTo>
                    <a:cubicBezTo>
                      <a:pt x="2090" y="6075"/>
                      <a:pt x="1672" y="6300"/>
                      <a:pt x="1254" y="6075"/>
                    </a:cubicBezTo>
                    <a:cubicBezTo>
                      <a:pt x="1114" y="6075"/>
                      <a:pt x="975" y="6075"/>
                      <a:pt x="975" y="5849"/>
                    </a:cubicBezTo>
                    <a:cubicBezTo>
                      <a:pt x="696" y="5849"/>
                      <a:pt x="418" y="5625"/>
                      <a:pt x="278" y="5625"/>
                    </a:cubicBezTo>
                    <a:cubicBezTo>
                      <a:pt x="278" y="5625"/>
                      <a:pt x="278" y="5625"/>
                      <a:pt x="139" y="5849"/>
                    </a:cubicBezTo>
                    <a:cubicBezTo>
                      <a:pt x="139" y="6075"/>
                      <a:pt x="139" y="6075"/>
                      <a:pt x="139" y="6075"/>
                    </a:cubicBezTo>
                    <a:cubicBezTo>
                      <a:pt x="139" y="6524"/>
                      <a:pt x="0" y="7200"/>
                      <a:pt x="0" y="7424"/>
                    </a:cubicBezTo>
                    <a:cubicBezTo>
                      <a:pt x="0" y="7424"/>
                      <a:pt x="139" y="7424"/>
                      <a:pt x="139" y="7424"/>
                    </a:cubicBezTo>
                    <a:cubicBezTo>
                      <a:pt x="278" y="7424"/>
                      <a:pt x="278" y="7424"/>
                      <a:pt x="278" y="7424"/>
                    </a:cubicBezTo>
                    <a:cubicBezTo>
                      <a:pt x="696" y="7424"/>
                      <a:pt x="975" y="7650"/>
                      <a:pt x="975" y="7875"/>
                    </a:cubicBezTo>
                    <a:cubicBezTo>
                      <a:pt x="1114" y="8325"/>
                      <a:pt x="975" y="8774"/>
                      <a:pt x="836" y="9225"/>
                    </a:cubicBezTo>
                    <a:cubicBezTo>
                      <a:pt x="1254" y="9225"/>
                      <a:pt x="1393" y="9674"/>
                      <a:pt x="1532" y="9900"/>
                    </a:cubicBezTo>
                    <a:cubicBezTo>
                      <a:pt x="1532" y="10124"/>
                      <a:pt x="1532" y="10349"/>
                      <a:pt x="1672" y="10349"/>
                    </a:cubicBezTo>
                    <a:cubicBezTo>
                      <a:pt x="1811" y="10800"/>
                      <a:pt x="1950" y="11250"/>
                      <a:pt x="1811" y="12150"/>
                    </a:cubicBezTo>
                    <a:cubicBezTo>
                      <a:pt x="1672" y="12824"/>
                      <a:pt x="1811" y="13950"/>
                      <a:pt x="1811" y="14849"/>
                    </a:cubicBezTo>
                    <a:cubicBezTo>
                      <a:pt x="1811" y="15075"/>
                      <a:pt x="1811" y="15075"/>
                      <a:pt x="1811" y="15075"/>
                    </a:cubicBezTo>
                    <a:cubicBezTo>
                      <a:pt x="1811" y="15075"/>
                      <a:pt x="1811" y="15075"/>
                      <a:pt x="1811" y="15075"/>
                    </a:cubicBezTo>
                    <a:cubicBezTo>
                      <a:pt x="1811" y="15075"/>
                      <a:pt x="1950" y="15075"/>
                      <a:pt x="1950" y="15075"/>
                    </a:cubicBezTo>
                    <a:cubicBezTo>
                      <a:pt x="1950" y="15075"/>
                      <a:pt x="2090" y="15075"/>
                      <a:pt x="2090" y="15075"/>
                    </a:cubicBezTo>
                    <a:cubicBezTo>
                      <a:pt x="2090" y="14849"/>
                      <a:pt x="2090" y="14849"/>
                      <a:pt x="2090" y="14849"/>
                    </a:cubicBezTo>
                    <a:cubicBezTo>
                      <a:pt x="2229" y="14849"/>
                      <a:pt x="2229" y="14849"/>
                      <a:pt x="2229" y="14849"/>
                    </a:cubicBezTo>
                    <a:cubicBezTo>
                      <a:pt x="2229" y="14849"/>
                      <a:pt x="2369" y="14849"/>
                      <a:pt x="2369" y="14849"/>
                    </a:cubicBezTo>
                    <a:cubicBezTo>
                      <a:pt x="2369" y="14849"/>
                      <a:pt x="2369" y="14849"/>
                      <a:pt x="2369" y="14849"/>
                    </a:cubicBezTo>
                    <a:cubicBezTo>
                      <a:pt x="2369" y="14849"/>
                      <a:pt x="2369" y="14849"/>
                      <a:pt x="2508" y="14849"/>
                    </a:cubicBezTo>
                    <a:cubicBezTo>
                      <a:pt x="2508" y="14849"/>
                      <a:pt x="2508" y="14849"/>
                      <a:pt x="2508" y="14849"/>
                    </a:cubicBezTo>
                    <a:cubicBezTo>
                      <a:pt x="2508" y="14849"/>
                      <a:pt x="2508" y="14849"/>
                      <a:pt x="2508" y="14849"/>
                    </a:cubicBezTo>
                    <a:cubicBezTo>
                      <a:pt x="2508" y="14849"/>
                      <a:pt x="2508" y="14849"/>
                      <a:pt x="2508" y="14849"/>
                    </a:cubicBezTo>
                    <a:cubicBezTo>
                      <a:pt x="2508" y="14849"/>
                      <a:pt x="2647" y="14849"/>
                      <a:pt x="2647" y="14849"/>
                    </a:cubicBezTo>
                    <a:cubicBezTo>
                      <a:pt x="2647" y="14849"/>
                      <a:pt x="2647" y="14849"/>
                      <a:pt x="2647" y="14849"/>
                    </a:cubicBezTo>
                    <a:cubicBezTo>
                      <a:pt x="2647" y="14849"/>
                      <a:pt x="2647" y="14849"/>
                      <a:pt x="2647" y="14849"/>
                    </a:cubicBezTo>
                    <a:cubicBezTo>
                      <a:pt x="2647" y="14849"/>
                      <a:pt x="2647" y="14849"/>
                      <a:pt x="2647" y="14849"/>
                    </a:cubicBezTo>
                    <a:cubicBezTo>
                      <a:pt x="2787" y="14399"/>
                      <a:pt x="3623" y="13049"/>
                      <a:pt x="4180" y="13049"/>
                    </a:cubicBezTo>
                    <a:cubicBezTo>
                      <a:pt x="4320" y="13049"/>
                      <a:pt x="4459" y="13049"/>
                      <a:pt x="4598" y="13049"/>
                    </a:cubicBezTo>
                    <a:cubicBezTo>
                      <a:pt x="4738" y="13049"/>
                      <a:pt x="4877" y="13049"/>
                      <a:pt x="4877" y="13049"/>
                    </a:cubicBezTo>
                    <a:cubicBezTo>
                      <a:pt x="5016" y="13049"/>
                      <a:pt x="5156" y="13049"/>
                      <a:pt x="5156" y="13049"/>
                    </a:cubicBezTo>
                    <a:cubicBezTo>
                      <a:pt x="5295" y="12600"/>
                      <a:pt x="5713" y="12374"/>
                      <a:pt x="6131" y="12374"/>
                    </a:cubicBezTo>
                    <a:cubicBezTo>
                      <a:pt x="6270" y="12374"/>
                      <a:pt x="7107" y="12600"/>
                      <a:pt x="7385" y="13049"/>
                    </a:cubicBezTo>
                    <a:cubicBezTo>
                      <a:pt x="7525" y="13275"/>
                      <a:pt x="8221" y="13724"/>
                      <a:pt x="8361" y="13724"/>
                    </a:cubicBezTo>
                    <a:cubicBezTo>
                      <a:pt x="8500" y="13724"/>
                      <a:pt x="8640" y="13950"/>
                      <a:pt x="8779" y="13950"/>
                    </a:cubicBezTo>
                    <a:cubicBezTo>
                      <a:pt x="8779" y="14174"/>
                      <a:pt x="8918" y="14399"/>
                      <a:pt x="9058" y="14399"/>
                    </a:cubicBezTo>
                    <a:cubicBezTo>
                      <a:pt x="9058" y="14399"/>
                      <a:pt x="9197" y="14399"/>
                      <a:pt x="9197" y="14399"/>
                    </a:cubicBezTo>
                    <a:cubicBezTo>
                      <a:pt x="9615" y="14399"/>
                      <a:pt x="10730" y="14399"/>
                      <a:pt x="10730" y="15524"/>
                    </a:cubicBezTo>
                    <a:cubicBezTo>
                      <a:pt x="10730" y="15524"/>
                      <a:pt x="10869" y="15975"/>
                      <a:pt x="11148" y="15975"/>
                    </a:cubicBezTo>
                    <a:cubicBezTo>
                      <a:pt x="11427" y="15975"/>
                      <a:pt x="11705" y="16425"/>
                      <a:pt x="11845" y="16874"/>
                    </a:cubicBezTo>
                    <a:cubicBezTo>
                      <a:pt x="11984" y="16874"/>
                      <a:pt x="12123" y="17324"/>
                      <a:pt x="12123" y="17324"/>
                    </a:cubicBezTo>
                    <a:cubicBezTo>
                      <a:pt x="12263" y="17324"/>
                      <a:pt x="12402" y="17324"/>
                      <a:pt x="12541" y="17324"/>
                    </a:cubicBezTo>
                    <a:cubicBezTo>
                      <a:pt x="12820" y="17324"/>
                      <a:pt x="13517" y="17324"/>
                      <a:pt x="13517" y="17999"/>
                    </a:cubicBezTo>
                    <a:cubicBezTo>
                      <a:pt x="13517" y="17999"/>
                      <a:pt x="13517" y="18224"/>
                      <a:pt x="13517" y="18224"/>
                    </a:cubicBezTo>
                    <a:cubicBezTo>
                      <a:pt x="13517" y="18224"/>
                      <a:pt x="13517" y="18224"/>
                      <a:pt x="13517" y="18224"/>
                    </a:cubicBezTo>
                    <a:cubicBezTo>
                      <a:pt x="13517" y="18450"/>
                      <a:pt x="13517" y="18450"/>
                      <a:pt x="13517" y="18450"/>
                    </a:cubicBezTo>
                    <a:cubicBezTo>
                      <a:pt x="13656" y="18450"/>
                      <a:pt x="13656" y="18450"/>
                      <a:pt x="13656" y="18674"/>
                    </a:cubicBezTo>
                    <a:cubicBezTo>
                      <a:pt x="13656" y="18674"/>
                      <a:pt x="13656" y="18674"/>
                      <a:pt x="13656" y="18899"/>
                    </a:cubicBezTo>
                    <a:cubicBezTo>
                      <a:pt x="13656" y="18899"/>
                      <a:pt x="13656" y="18899"/>
                      <a:pt x="13656" y="18899"/>
                    </a:cubicBezTo>
                    <a:cubicBezTo>
                      <a:pt x="13656" y="19125"/>
                      <a:pt x="13656" y="19125"/>
                      <a:pt x="13656" y="19125"/>
                    </a:cubicBezTo>
                    <a:cubicBezTo>
                      <a:pt x="13656" y="19349"/>
                      <a:pt x="13656" y="19349"/>
                      <a:pt x="13656" y="19349"/>
                    </a:cubicBezTo>
                    <a:cubicBezTo>
                      <a:pt x="13656" y="19349"/>
                      <a:pt x="13656" y="19574"/>
                      <a:pt x="13656" y="19574"/>
                    </a:cubicBezTo>
                    <a:cubicBezTo>
                      <a:pt x="13656" y="19574"/>
                      <a:pt x="13656" y="19800"/>
                      <a:pt x="13656" y="19800"/>
                    </a:cubicBezTo>
                    <a:cubicBezTo>
                      <a:pt x="13656" y="19800"/>
                      <a:pt x="13656" y="20024"/>
                      <a:pt x="13656" y="20024"/>
                    </a:cubicBezTo>
                    <a:cubicBezTo>
                      <a:pt x="13656" y="20249"/>
                      <a:pt x="13656" y="20249"/>
                      <a:pt x="13656" y="20249"/>
                    </a:cubicBezTo>
                    <a:cubicBezTo>
                      <a:pt x="13796" y="20249"/>
                      <a:pt x="13796" y="20475"/>
                      <a:pt x="13796" y="20699"/>
                    </a:cubicBezTo>
                    <a:cubicBezTo>
                      <a:pt x="13796" y="20699"/>
                      <a:pt x="13796" y="20699"/>
                      <a:pt x="13796" y="20699"/>
                    </a:cubicBezTo>
                    <a:cubicBezTo>
                      <a:pt x="13796" y="20699"/>
                      <a:pt x="13796" y="20699"/>
                      <a:pt x="13935" y="2069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79" name="AutoShape 79"/>
              <p:cNvSpPr>
                <a:spLocks/>
              </p:cNvSpPr>
              <p:nvPr/>
            </p:nvSpPr>
            <p:spPr bwMode="auto">
              <a:xfrm>
                <a:off x="429283" y="286207"/>
                <a:ext cx="820789" cy="681050"/>
              </a:xfrm>
              <a:custGeom>
                <a:avLst/>
                <a:gdLst>
                  <a:gd name="T0" fmla="+- 0 10829 59"/>
                  <a:gd name="T1" fmla="*/ T0 w 21541"/>
                  <a:gd name="T2" fmla="*/ 10800 h 21600"/>
                  <a:gd name="T3" fmla="+- 0 10829 59"/>
                  <a:gd name="T4" fmla="*/ T3 w 21541"/>
                  <a:gd name="T5" fmla="*/ 10800 h 21600"/>
                  <a:gd name="T6" fmla="+- 0 10829 59"/>
                  <a:gd name="T7" fmla="*/ T6 w 21541"/>
                  <a:gd name="T8" fmla="*/ 10800 h 21600"/>
                  <a:gd name="T9" fmla="+- 0 10829 59"/>
                  <a:gd name="T10" fmla="*/ T9 w 21541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41" h="21600">
                    <a:moveTo>
                      <a:pt x="19140" y="15730"/>
                    </a:moveTo>
                    <a:cubicBezTo>
                      <a:pt x="19040" y="15613"/>
                      <a:pt x="18940" y="15613"/>
                      <a:pt x="18940" y="15495"/>
                    </a:cubicBezTo>
                    <a:cubicBezTo>
                      <a:pt x="18640" y="15143"/>
                      <a:pt x="18640" y="15143"/>
                      <a:pt x="18640" y="15143"/>
                    </a:cubicBezTo>
                    <a:cubicBezTo>
                      <a:pt x="18740" y="15143"/>
                      <a:pt x="18740" y="15143"/>
                      <a:pt x="18740" y="15143"/>
                    </a:cubicBezTo>
                    <a:cubicBezTo>
                      <a:pt x="18740" y="15143"/>
                      <a:pt x="18740" y="15143"/>
                      <a:pt x="18740" y="15143"/>
                    </a:cubicBezTo>
                    <a:cubicBezTo>
                      <a:pt x="18740" y="15143"/>
                      <a:pt x="18740" y="15143"/>
                      <a:pt x="18740" y="15143"/>
                    </a:cubicBezTo>
                    <a:cubicBezTo>
                      <a:pt x="18640" y="15026"/>
                      <a:pt x="18640" y="15026"/>
                      <a:pt x="18640" y="14908"/>
                    </a:cubicBezTo>
                    <a:cubicBezTo>
                      <a:pt x="18640" y="14908"/>
                      <a:pt x="18640" y="14908"/>
                      <a:pt x="18640" y="14908"/>
                    </a:cubicBezTo>
                    <a:cubicBezTo>
                      <a:pt x="18640" y="14908"/>
                      <a:pt x="18640" y="14908"/>
                      <a:pt x="18640" y="14908"/>
                    </a:cubicBezTo>
                    <a:cubicBezTo>
                      <a:pt x="18740" y="14791"/>
                      <a:pt x="18840" y="14673"/>
                      <a:pt x="18940" y="14439"/>
                    </a:cubicBezTo>
                    <a:cubicBezTo>
                      <a:pt x="19040" y="14439"/>
                      <a:pt x="19140" y="14321"/>
                      <a:pt x="19140" y="14204"/>
                    </a:cubicBezTo>
                    <a:cubicBezTo>
                      <a:pt x="19440" y="13969"/>
                      <a:pt x="19940" y="13382"/>
                      <a:pt x="19841" y="13147"/>
                    </a:cubicBezTo>
                    <a:cubicBezTo>
                      <a:pt x="19740" y="12913"/>
                      <a:pt x="19440" y="12913"/>
                      <a:pt x="19240" y="12795"/>
                    </a:cubicBezTo>
                    <a:cubicBezTo>
                      <a:pt x="19040" y="12795"/>
                      <a:pt x="18840" y="12678"/>
                      <a:pt x="18740" y="12560"/>
                    </a:cubicBezTo>
                    <a:cubicBezTo>
                      <a:pt x="18740" y="12443"/>
                      <a:pt x="18740" y="12208"/>
                      <a:pt x="18740" y="11973"/>
                    </a:cubicBezTo>
                    <a:cubicBezTo>
                      <a:pt x="18740" y="11739"/>
                      <a:pt x="18640" y="11269"/>
                      <a:pt x="18540" y="11034"/>
                    </a:cubicBezTo>
                    <a:cubicBezTo>
                      <a:pt x="18441" y="10565"/>
                      <a:pt x="18540" y="10213"/>
                      <a:pt x="18540" y="9978"/>
                    </a:cubicBezTo>
                    <a:cubicBezTo>
                      <a:pt x="18540" y="9860"/>
                      <a:pt x="18640" y="9626"/>
                      <a:pt x="18540" y="9626"/>
                    </a:cubicBezTo>
                    <a:cubicBezTo>
                      <a:pt x="18441" y="9273"/>
                      <a:pt x="18540" y="8804"/>
                      <a:pt x="18640" y="8452"/>
                    </a:cubicBezTo>
                    <a:cubicBezTo>
                      <a:pt x="18640" y="8334"/>
                      <a:pt x="18640" y="8334"/>
                      <a:pt x="18740" y="8334"/>
                    </a:cubicBezTo>
                    <a:cubicBezTo>
                      <a:pt x="18740" y="8217"/>
                      <a:pt x="18840" y="8099"/>
                      <a:pt x="18840" y="7982"/>
                    </a:cubicBezTo>
                    <a:cubicBezTo>
                      <a:pt x="19040" y="7747"/>
                      <a:pt x="19140" y="7513"/>
                      <a:pt x="19140" y="7278"/>
                    </a:cubicBezTo>
                    <a:cubicBezTo>
                      <a:pt x="19140" y="7278"/>
                      <a:pt x="19140" y="7160"/>
                      <a:pt x="19140" y="7160"/>
                    </a:cubicBezTo>
                    <a:cubicBezTo>
                      <a:pt x="19140" y="7043"/>
                      <a:pt x="19140" y="7043"/>
                      <a:pt x="19140" y="7043"/>
                    </a:cubicBezTo>
                    <a:cubicBezTo>
                      <a:pt x="19140" y="7043"/>
                      <a:pt x="19140" y="6926"/>
                      <a:pt x="19140" y="6926"/>
                    </a:cubicBezTo>
                    <a:cubicBezTo>
                      <a:pt x="19140" y="6926"/>
                      <a:pt x="19140" y="6926"/>
                      <a:pt x="19240" y="6808"/>
                    </a:cubicBezTo>
                    <a:cubicBezTo>
                      <a:pt x="19240" y="6808"/>
                      <a:pt x="19240" y="6808"/>
                      <a:pt x="19240" y="6808"/>
                    </a:cubicBezTo>
                    <a:cubicBezTo>
                      <a:pt x="19240" y="6691"/>
                      <a:pt x="19240" y="6691"/>
                      <a:pt x="19240" y="6691"/>
                    </a:cubicBezTo>
                    <a:cubicBezTo>
                      <a:pt x="19240" y="6691"/>
                      <a:pt x="19340" y="6691"/>
                      <a:pt x="19340" y="6691"/>
                    </a:cubicBezTo>
                    <a:cubicBezTo>
                      <a:pt x="19340" y="6691"/>
                      <a:pt x="19340" y="6691"/>
                      <a:pt x="19340" y="6573"/>
                    </a:cubicBezTo>
                    <a:cubicBezTo>
                      <a:pt x="19340" y="6573"/>
                      <a:pt x="19340" y="6573"/>
                      <a:pt x="19340" y="6573"/>
                    </a:cubicBezTo>
                    <a:cubicBezTo>
                      <a:pt x="19340" y="6573"/>
                      <a:pt x="19340" y="6573"/>
                      <a:pt x="19340" y="6573"/>
                    </a:cubicBezTo>
                    <a:cubicBezTo>
                      <a:pt x="19340" y="6573"/>
                      <a:pt x="19340" y="6573"/>
                      <a:pt x="19340" y="6456"/>
                    </a:cubicBezTo>
                    <a:cubicBezTo>
                      <a:pt x="19340" y="6456"/>
                      <a:pt x="19340" y="6456"/>
                      <a:pt x="19340" y="6339"/>
                    </a:cubicBezTo>
                    <a:cubicBezTo>
                      <a:pt x="19340" y="6339"/>
                      <a:pt x="19340" y="6339"/>
                      <a:pt x="19340" y="6339"/>
                    </a:cubicBezTo>
                    <a:cubicBezTo>
                      <a:pt x="19240" y="6221"/>
                      <a:pt x="19240" y="6221"/>
                      <a:pt x="19240" y="6221"/>
                    </a:cubicBezTo>
                    <a:cubicBezTo>
                      <a:pt x="19240" y="6104"/>
                      <a:pt x="19240" y="6104"/>
                      <a:pt x="19240" y="6104"/>
                    </a:cubicBezTo>
                    <a:cubicBezTo>
                      <a:pt x="19240" y="5986"/>
                      <a:pt x="19240" y="5986"/>
                      <a:pt x="19240" y="5986"/>
                    </a:cubicBezTo>
                    <a:cubicBezTo>
                      <a:pt x="19240" y="5869"/>
                      <a:pt x="19240" y="5869"/>
                      <a:pt x="19240" y="5869"/>
                    </a:cubicBezTo>
                    <a:cubicBezTo>
                      <a:pt x="19240" y="5869"/>
                      <a:pt x="19240" y="5752"/>
                      <a:pt x="19240" y="5752"/>
                    </a:cubicBezTo>
                    <a:cubicBezTo>
                      <a:pt x="19240" y="5752"/>
                      <a:pt x="19240" y="5634"/>
                      <a:pt x="19240" y="5634"/>
                    </a:cubicBezTo>
                    <a:cubicBezTo>
                      <a:pt x="19240" y="5634"/>
                      <a:pt x="19240" y="5517"/>
                      <a:pt x="19240" y="5517"/>
                    </a:cubicBezTo>
                    <a:cubicBezTo>
                      <a:pt x="19240" y="5517"/>
                      <a:pt x="19240" y="5517"/>
                      <a:pt x="19240" y="5517"/>
                    </a:cubicBezTo>
                    <a:cubicBezTo>
                      <a:pt x="19240" y="5400"/>
                      <a:pt x="19240" y="5400"/>
                      <a:pt x="19240" y="5400"/>
                    </a:cubicBezTo>
                    <a:cubicBezTo>
                      <a:pt x="19240" y="5282"/>
                      <a:pt x="19140" y="5282"/>
                      <a:pt x="19140" y="5282"/>
                    </a:cubicBezTo>
                    <a:cubicBezTo>
                      <a:pt x="19140" y="5282"/>
                      <a:pt x="19140" y="5165"/>
                      <a:pt x="19140" y="5165"/>
                    </a:cubicBezTo>
                    <a:cubicBezTo>
                      <a:pt x="19140" y="5165"/>
                      <a:pt x="19040" y="5165"/>
                      <a:pt x="18840" y="5165"/>
                    </a:cubicBezTo>
                    <a:cubicBezTo>
                      <a:pt x="18740" y="5165"/>
                      <a:pt x="18640" y="5165"/>
                      <a:pt x="18640" y="5165"/>
                    </a:cubicBezTo>
                    <a:cubicBezTo>
                      <a:pt x="18540" y="5165"/>
                      <a:pt x="18540" y="5165"/>
                      <a:pt x="18540" y="5165"/>
                    </a:cubicBezTo>
                    <a:cubicBezTo>
                      <a:pt x="18340" y="5165"/>
                      <a:pt x="18140" y="4930"/>
                      <a:pt x="18040" y="4695"/>
                    </a:cubicBezTo>
                    <a:cubicBezTo>
                      <a:pt x="17940" y="4578"/>
                      <a:pt x="17840" y="4460"/>
                      <a:pt x="17840" y="4460"/>
                    </a:cubicBezTo>
                    <a:cubicBezTo>
                      <a:pt x="17840" y="4460"/>
                      <a:pt x="17840" y="4460"/>
                      <a:pt x="17840" y="4460"/>
                    </a:cubicBezTo>
                    <a:cubicBezTo>
                      <a:pt x="17440" y="4460"/>
                      <a:pt x="17140" y="4108"/>
                      <a:pt x="17140" y="3756"/>
                    </a:cubicBezTo>
                    <a:cubicBezTo>
                      <a:pt x="17041" y="3639"/>
                      <a:pt x="16741" y="3639"/>
                      <a:pt x="16440" y="3639"/>
                    </a:cubicBezTo>
                    <a:cubicBezTo>
                      <a:pt x="16440" y="3639"/>
                      <a:pt x="16440" y="3639"/>
                      <a:pt x="16340" y="3639"/>
                    </a:cubicBezTo>
                    <a:cubicBezTo>
                      <a:pt x="16040" y="3639"/>
                      <a:pt x="15940" y="3404"/>
                      <a:pt x="15840" y="3286"/>
                    </a:cubicBezTo>
                    <a:cubicBezTo>
                      <a:pt x="15840" y="3286"/>
                      <a:pt x="15740" y="3286"/>
                      <a:pt x="15740" y="3286"/>
                    </a:cubicBezTo>
                    <a:cubicBezTo>
                      <a:pt x="15540" y="3286"/>
                      <a:pt x="15040" y="3052"/>
                      <a:pt x="14840" y="2817"/>
                    </a:cubicBezTo>
                    <a:cubicBezTo>
                      <a:pt x="14740" y="2700"/>
                      <a:pt x="14540" y="2582"/>
                      <a:pt x="14241" y="2582"/>
                    </a:cubicBezTo>
                    <a:cubicBezTo>
                      <a:pt x="14040" y="2582"/>
                      <a:pt x="13840" y="2700"/>
                      <a:pt x="13840" y="2700"/>
                    </a:cubicBezTo>
                    <a:cubicBezTo>
                      <a:pt x="13641" y="2934"/>
                      <a:pt x="13440" y="2934"/>
                      <a:pt x="13340" y="2934"/>
                    </a:cubicBezTo>
                    <a:cubicBezTo>
                      <a:pt x="13240" y="2934"/>
                      <a:pt x="13240" y="2934"/>
                      <a:pt x="13140" y="2934"/>
                    </a:cubicBezTo>
                    <a:cubicBezTo>
                      <a:pt x="13040" y="2934"/>
                      <a:pt x="12940" y="2934"/>
                      <a:pt x="12841" y="2934"/>
                    </a:cubicBezTo>
                    <a:cubicBezTo>
                      <a:pt x="12740" y="2934"/>
                      <a:pt x="12241" y="3404"/>
                      <a:pt x="12040" y="3639"/>
                    </a:cubicBezTo>
                    <a:cubicBezTo>
                      <a:pt x="12040" y="3639"/>
                      <a:pt x="12040" y="3639"/>
                      <a:pt x="12040" y="3756"/>
                    </a:cubicBezTo>
                    <a:cubicBezTo>
                      <a:pt x="12040" y="3756"/>
                      <a:pt x="12040" y="3756"/>
                      <a:pt x="12040" y="3756"/>
                    </a:cubicBezTo>
                    <a:cubicBezTo>
                      <a:pt x="11940" y="3756"/>
                      <a:pt x="11940" y="3756"/>
                      <a:pt x="11940" y="3756"/>
                    </a:cubicBezTo>
                    <a:cubicBezTo>
                      <a:pt x="11940" y="3756"/>
                      <a:pt x="11940" y="3756"/>
                      <a:pt x="11940" y="3756"/>
                    </a:cubicBezTo>
                    <a:cubicBezTo>
                      <a:pt x="11940" y="3756"/>
                      <a:pt x="11940" y="3756"/>
                      <a:pt x="11840" y="3756"/>
                    </a:cubicBezTo>
                    <a:cubicBezTo>
                      <a:pt x="11840" y="3756"/>
                      <a:pt x="11840" y="3756"/>
                      <a:pt x="11840" y="3873"/>
                    </a:cubicBezTo>
                    <a:cubicBezTo>
                      <a:pt x="11840" y="3873"/>
                      <a:pt x="11840" y="3873"/>
                      <a:pt x="11740" y="3873"/>
                    </a:cubicBezTo>
                    <a:cubicBezTo>
                      <a:pt x="11740" y="3873"/>
                      <a:pt x="11740" y="3873"/>
                      <a:pt x="11740" y="3873"/>
                    </a:cubicBezTo>
                    <a:cubicBezTo>
                      <a:pt x="11740" y="3873"/>
                      <a:pt x="11640" y="3873"/>
                      <a:pt x="11640" y="3873"/>
                    </a:cubicBezTo>
                    <a:cubicBezTo>
                      <a:pt x="11640" y="3873"/>
                      <a:pt x="11640" y="3873"/>
                      <a:pt x="11640" y="3873"/>
                    </a:cubicBezTo>
                    <a:cubicBezTo>
                      <a:pt x="11540" y="3873"/>
                      <a:pt x="11540" y="3873"/>
                      <a:pt x="11540" y="3873"/>
                    </a:cubicBezTo>
                    <a:cubicBezTo>
                      <a:pt x="11441" y="3873"/>
                      <a:pt x="11441" y="3873"/>
                      <a:pt x="11441" y="3873"/>
                    </a:cubicBezTo>
                    <a:cubicBezTo>
                      <a:pt x="11340" y="3873"/>
                      <a:pt x="11340" y="3991"/>
                      <a:pt x="11340" y="3991"/>
                    </a:cubicBezTo>
                    <a:cubicBezTo>
                      <a:pt x="11240" y="3991"/>
                      <a:pt x="11240" y="3991"/>
                      <a:pt x="11240" y="3991"/>
                    </a:cubicBezTo>
                    <a:cubicBezTo>
                      <a:pt x="11141" y="3991"/>
                      <a:pt x="11141" y="3991"/>
                      <a:pt x="11141" y="3991"/>
                    </a:cubicBezTo>
                    <a:cubicBezTo>
                      <a:pt x="11141" y="4226"/>
                      <a:pt x="11141" y="4460"/>
                      <a:pt x="11040" y="4578"/>
                    </a:cubicBezTo>
                    <a:cubicBezTo>
                      <a:pt x="10841" y="5047"/>
                      <a:pt x="9140" y="5282"/>
                      <a:pt x="8440" y="5282"/>
                    </a:cubicBezTo>
                    <a:cubicBezTo>
                      <a:pt x="8440" y="5282"/>
                      <a:pt x="8440" y="5282"/>
                      <a:pt x="8440" y="5282"/>
                    </a:cubicBezTo>
                    <a:cubicBezTo>
                      <a:pt x="7941" y="5282"/>
                      <a:pt x="7640" y="4813"/>
                      <a:pt x="7340" y="4460"/>
                    </a:cubicBezTo>
                    <a:cubicBezTo>
                      <a:pt x="7040" y="4108"/>
                      <a:pt x="6841" y="3873"/>
                      <a:pt x="6440" y="3873"/>
                    </a:cubicBezTo>
                    <a:cubicBezTo>
                      <a:pt x="5540" y="3873"/>
                      <a:pt x="4940" y="3052"/>
                      <a:pt x="4840" y="2230"/>
                    </a:cubicBezTo>
                    <a:cubicBezTo>
                      <a:pt x="4840" y="2113"/>
                      <a:pt x="4741" y="2113"/>
                      <a:pt x="4741" y="2113"/>
                    </a:cubicBezTo>
                    <a:cubicBezTo>
                      <a:pt x="4741" y="2113"/>
                      <a:pt x="4741" y="2113"/>
                      <a:pt x="4741" y="2113"/>
                    </a:cubicBezTo>
                    <a:cubicBezTo>
                      <a:pt x="4640" y="2113"/>
                      <a:pt x="4640" y="2113"/>
                      <a:pt x="4640" y="1995"/>
                    </a:cubicBezTo>
                    <a:cubicBezTo>
                      <a:pt x="4640" y="1995"/>
                      <a:pt x="4541" y="1995"/>
                      <a:pt x="4541" y="1995"/>
                    </a:cubicBezTo>
                    <a:cubicBezTo>
                      <a:pt x="4541" y="1995"/>
                      <a:pt x="4541" y="1995"/>
                      <a:pt x="4440" y="1995"/>
                    </a:cubicBezTo>
                    <a:cubicBezTo>
                      <a:pt x="4440" y="1995"/>
                      <a:pt x="4440" y="1878"/>
                      <a:pt x="4440" y="1878"/>
                    </a:cubicBezTo>
                    <a:cubicBezTo>
                      <a:pt x="4440" y="1878"/>
                      <a:pt x="4340" y="1878"/>
                      <a:pt x="4340" y="1878"/>
                    </a:cubicBezTo>
                    <a:cubicBezTo>
                      <a:pt x="4340" y="1878"/>
                      <a:pt x="4340" y="1878"/>
                      <a:pt x="4340" y="1878"/>
                    </a:cubicBezTo>
                    <a:cubicBezTo>
                      <a:pt x="4240" y="1760"/>
                      <a:pt x="4240" y="1760"/>
                      <a:pt x="4240" y="1760"/>
                    </a:cubicBezTo>
                    <a:cubicBezTo>
                      <a:pt x="4240" y="1760"/>
                      <a:pt x="4240" y="1760"/>
                      <a:pt x="4240" y="1760"/>
                    </a:cubicBezTo>
                    <a:cubicBezTo>
                      <a:pt x="4140" y="1643"/>
                      <a:pt x="4140" y="1643"/>
                      <a:pt x="4140" y="1643"/>
                    </a:cubicBezTo>
                    <a:cubicBezTo>
                      <a:pt x="4140" y="1643"/>
                      <a:pt x="4140" y="1643"/>
                      <a:pt x="4140" y="1643"/>
                    </a:cubicBezTo>
                    <a:cubicBezTo>
                      <a:pt x="4041" y="1526"/>
                      <a:pt x="4041" y="1526"/>
                      <a:pt x="4041" y="1526"/>
                    </a:cubicBezTo>
                    <a:cubicBezTo>
                      <a:pt x="4041" y="1408"/>
                      <a:pt x="4041" y="1291"/>
                      <a:pt x="4041" y="1291"/>
                    </a:cubicBezTo>
                    <a:cubicBezTo>
                      <a:pt x="4140" y="1056"/>
                      <a:pt x="4240" y="469"/>
                      <a:pt x="4140" y="352"/>
                    </a:cubicBezTo>
                    <a:cubicBezTo>
                      <a:pt x="4140" y="352"/>
                      <a:pt x="4140" y="352"/>
                      <a:pt x="4140" y="352"/>
                    </a:cubicBezTo>
                    <a:cubicBezTo>
                      <a:pt x="3940" y="469"/>
                      <a:pt x="3841" y="586"/>
                      <a:pt x="3640" y="704"/>
                    </a:cubicBezTo>
                    <a:cubicBezTo>
                      <a:pt x="3440" y="821"/>
                      <a:pt x="3240" y="1056"/>
                      <a:pt x="3040" y="1173"/>
                    </a:cubicBezTo>
                    <a:cubicBezTo>
                      <a:pt x="3040" y="1173"/>
                      <a:pt x="3040" y="1173"/>
                      <a:pt x="3040" y="1173"/>
                    </a:cubicBezTo>
                    <a:cubicBezTo>
                      <a:pt x="2940" y="1173"/>
                      <a:pt x="2940" y="1173"/>
                      <a:pt x="2940" y="1173"/>
                    </a:cubicBezTo>
                    <a:cubicBezTo>
                      <a:pt x="2940" y="1291"/>
                      <a:pt x="2940" y="1291"/>
                      <a:pt x="2940" y="1291"/>
                    </a:cubicBezTo>
                    <a:cubicBezTo>
                      <a:pt x="2841" y="1291"/>
                      <a:pt x="2841" y="1291"/>
                      <a:pt x="2841" y="1291"/>
                    </a:cubicBezTo>
                    <a:cubicBezTo>
                      <a:pt x="2841" y="1291"/>
                      <a:pt x="2740" y="1291"/>
                      <a:pt x="2740" y="1291"/>
                    </a:cubicBezTo>
                    <a:cubicBezTo>
                      <a:pt x="2740" y="1291"/>
                      <a:pt x="2740" y="1291"/>
                      <a:pt x="2740" y="1291"/>
                    </a:cubicBezTo>
                    <a:cubicBezTo>
                      <a:pt x="2740" y="1291"/>
                      <a:pt x="2740" y="1291"/>
                      <a:pt x="2740" y="1291"/>
                    </a:cubicBezTo>
                    <a:cubicBezTo>
                      <a:pt x="2541" y="1408"/>
                      <a:pt x="2541" y="1408"/>
                      <a:pt x="2541" y="1408"/>
                    </a:cubicBezTo>
                    <a:cubicBezTo>
                      <a:pt x="2541" y="1408"/>
                      <a:pt x="2541" y="1408"/>
                      <a:pt x="2541" y="1408"/>
                    </a:cubicBezTo>
                    <a:cubicBezTo>
                      <a:pt x="2541" y="1408"/>
                      <a:pt x="2441" y="1408"/>
                      <a:pt x="2341" y="1526"/>
                    </a:cubicBezTo>
                    <a:cubicBezTo>
                      <a:pt x="2341" y="1526"/>
                      <a:pt x="2341" y="1526"/>
                      <a:pt x="2341" y="1526"/>
                    </a:cubicBezTo>
                    <a:cubicBezTo>
                      <a:pt x="2240" y="1526"/>
                      <a:pt x="2240" y="1526"/>
                      <a:pt x="2140" y="1526"/>
                    </a:cubicBezTo>
                    <a:cubicBezTo>
                      <a:pt x="2140" y="1526"/>
                      <a:pt x="2140" y="1526"/>
                      <a:pt x="2140" y="1526"/>
                    </a:cubicBezTo>
                    <a:cubicBezTo>
                      <a:pt x="2040" y="1526"/>
                      <a:pt x="2040" y="1526"/>
                      <a:pt x="2040" y="1526"/>
                    </a:cubicBezTo>
                    <a:cubicBezTo>
                      <a:pt x="2040" y="1526"/>
                      <a:pt x="1941" y="1526"/>
                      <a:pt x="1941" y="1526"/>
                    </a:cubicBezTo>
                    <a:cubicBezTo>
                      <a:pt x="1941" y="1526"/>
                      <a:pt x="1941" y="1526"/>
                      <a:pt x="1941" y="1526"/>
                    </a:cubicBezTo>
                    <a:cubicBezTo>
                      <a:pt x="1941" y="1526"/>
                      <a:pt x="1941" y="1526"/>
                      <a:pt x="1941" y="1526"/>
                    </a:cubicBezTo>
                    <a:cubicBezTo>
                      <a:pt x="1741" y="1526"/>
                      <a:pt x="1741" y="1526"/>
                      <a:pt x="1741" y="1526"/>
                    </a:cubicBezTo>
                    <a:cubicBezTo>
                      <a:pt x="1741" y="1526"/>
                      <a:pt x="1741" y="1526"/>
                      <a:pt x="1741" y="1526"/>
                    </a:cubicBezTo>
                    <a:cubicBezTo>
                      <a:pt x="1540" y="1526"/>
                      <a:pt x="1440" y="1408"/>
                      <a:pt x="1341" y="1408"/>
                    </a:cubicBezTo>
                    <a:cubicBezTo>
                      <a:pt x="1141" y="1408"/>
                      <a:pt x="1041" y="1291"/>
                      <a:pt x="1041" y="1173"/>
                    </a:cubicBezTo>
                    <a:cubicBezTo>
                      <a:pt x="1041" y="1056"/>
                      <a:pt x="941" y="1056"/>
                      <a:pt x="941" y="1056"/>
                    </a:cubicBezTo>
                    <a:cubicBezTo>
                      <a:pt x="941" y="1056"/>
                      <a:pt x="941" y="1056"/>
                      <a:pt x="941" y="939"/>
                    </a:cubicBezTo>
                    <a:cubicBezTo>
                      <a:pt x="641" y="821"/>
                      <a:pt x="541" y="586"/>
                      <a:pt x="541" y="469"/>
                    </a:cubicBezTo>
                    <a:cubicBezTo>
                      <a:pt x="441" y="352"/>
                      <a:pt x="441" y="352"/>
                      <a:pt x="441" y="234"/>
                    </a:cubicBezTo>
                    <a:cubicBezTo>
                      <a:pt x="441" y="234"/>
                      <a:pt x="441" y="234"/>
                      <a:pt x="441" y="117"/>
                    </a:cubicBezTo>
                    <a:cubicBezTo>
                      <a:pt x="441" y="117"/>
                      <a:pt x="441" y="117"/>
                      <a:pt x="441" y="117"/>
                    </a:cubicBezTo>
                    <a:cubicBezTo>
                      <a:pt x="441" y="117"/>
                      <a:pt x="441" y="117"/>
                      <a:pt x="441" y="117"/>
                    </a:cubicBezTo>
                    <a:cubicBezTo>
                      <a:pt x="441" y="0"/>
                      <a:pt x="341" y="0"/>
                      <a:pt x="341" y="0"/>
                    </a:cubicBezTo>
                    <a:cubicBezTo>
                      <a:pt x="341" y="0"/>
                      <a:pt x="341" y="0"/>
                      <a:pt x="341" y="0"/>
                    </a:cubicBezTo>
                    <a:cubicBezTo>
                      <a:pt x="341" y="0"/>
                      <a:pt x="341" y="0"/>
                      <a:pt x="241" y="0"/>
                    </a:cubicBezTo>
                    <a:cubicBezTo>
                      <a:pt x="241" y="0"/>
                      <a:pt x="241" y="0"/>
                      <a:pt x="241" y="0"/>
                    </a:cubicBezTo>
                    <a:cubicBezTo>
                      <a:pt x="241" y="0"/>
                      <a:pt x="241" y="0"/>
                      <a:pt x="241" y="0"/>
                    </a:cubicBezTo>
                    <a:cubicBezTo>
                      <a:pt x="241" y="0"/>
                      <a:pt x="241" y="117"/>
                      <a:pt x="241" y="117"/>
                    </a:cubicBezTo>
                    <a:cubicBezTo>
                      <a:pt x="241" y="352"/>
                      <a:pt x="241" y="586"/>
                      <a:pt x="41" y="704"/>
                    </a:cubicBezTo>
                    <a:cubicBezTo>
                      <a:pt x="-59" y="821"/>
                      <a:pt x="41" y="1291"/>
                      <a:pt x="141" y="1408"/>
                    </a:cubicBezTo>
                    <a:cubicBezTo>
                      <a:pt x="241" y="1643"/>
                      <a:pt x="241" y="1878"/>
                      <a:pt x="141" y="2230"/>
                    </a:cubicBezTo>
                    <a:cubicBezTo>
                      <a:pt x="141" y="2347"/>
                      <a:pt x="141" y="2700"/>
                      <a:pt x="141" y="2817"/>
                    </a:cubicBezTo>
                    <a:cubicBezTo>
                      <a:pt x="241" y="2934"/>
                      <a:pt x="441" y="3169"/>
                      <a:pt x="541" y="3404"/>
                    </a:cubicBezTo>
                    <a:cubicBezTo>
                      <a:pt x="541" y="3521"/>
                      <a:pt x="641" y="3521"/>
                      <a:pt x="641" y="3639"/>
                    </a:cubicBezTo>
                    <a:cubicBezTo>
                      <a:pt x="641" y="3639"/>
                      <a:pt x="641" y="3639"/>
                      <a:pt x="641" y="3639"/>
                    </a:cubicBezTo>
                    <a:cubicBezTo>
                      <a:pt x="641" y="3756"/>
                      <a:pt x="641" y="3756"/>
                      <a:pt x="641" y="3873"/>
                    </a:cubicBezTo>
                    <a:cubicBezTo>
                      <a:pt x="641" y="3873"/>
                      <a:pt x="641" y="3873"/>
                      <a:pt x="641" y="3873"/>
                    </a:cubicBezTo>
                    <a:cubicBezTo>
                      <a:pt x="741" y="3873"/>
                      <a:pt x="741" y="3873"/>
                      <a:pt x="741" y="3991"/>
                    </a:cubicBezTo>
                    <a:cubicBezTo>
                      <a:pt x="741" y="3991"/>
                      <a:pt x="741" y="3991"/>
                      <a:pt x="741" y="3991"/>
                    </a:cubicBezTo>
                    <a:cubicBezTo>
                      <a:pt x="741" y="3991"/>
                      <a:pt x="741" y="3991"/>
                      <a:pt x="741" y="3991"/>
                    </a:cubicBezTo>
                    <a:cubicBezTo>
                      <a:pt x="741" y="3991"/>
                      <a:pt x="741" y="3991"/>
                      <a:pt x="741" y="3991"/>
                    </a:cubicBezTo>
                    <a:cubicBezTo>
                      <a:pt x="741" y="4108"/>
                      <a:pt x="741" y="4226"/>
                      <a:pt x="841" y="4226"/>
                    </a:cubicBezTo>
                    <a:cubicBezTo>
                      <a:pt x="941" y="4460"/>
                      <a:pt x="1141" y="4813"/>
                      <a:pt x="1141" y="5047"/>
                    </a:cubicBezTo>
                    <a:cubicBezTo>
                      <a:pt x="1141" y="5282"/>
                      <a:pt x="1440" y="5634"/>
                      <a:pt x="1540" y="5634"/>
                    </a:cubicBezTo>
                    <a:cubicBezTo>
                      <a:pt x="1741" y="5634"/>
                      <a:pt x="1941" y="5634"/>
                      <a:pt x="2140" y="5869"/>
                    </a:cubicBezTo>
                    <a:cubicBezTo>
                      <a:pt x="2240" y="5986"/>
                      <a:pt x="2240" y="6221"/>
                      <a:pt x="2140" y="6339"/>
                    </a:cubicBezTo>
                    <a:cubicBezTo>
                      <a:pt x="2140" y="6456"/>
                      <a:pt x="2140" y="6573"/>
                      <a:pt x="2140" y="6691"/>
                    </a:cubicBezTo>
                    <a:cubicBezTo>
                      <a:pt x="2140" y="6926"/>
                      <a:pt x="2240" y="7043"/>
                      <a:pt x="2140" y="7160"/>
                    </a:cubicBezTo>
                    <a:cubicBezTo>
                      <a:pt x="2040" y="7278"/>
                      <a:pt x="1941" y="7278"/>
                      <a:pt x="1841" y="7278"/>
                    </a:cubicBezTo>
                    <a:cubicBezTo>
                      <a:pt x="1841" y="7395"/>
                      <a:pt x="1841" y="7513"/>
                      <a:pt x="1741" y="7630"/>
                    </a:cubicBezTo>
                    <a:cubicBezTo>
                      <a:pt x="1741" y="7982"/>
                      <a:pt x="1641" y="8217"/>
                      <a:pt x="1540" y="8334"/>
                    </a:cubicBezTo>
                    <a:cubicBezTo>
                      <a:pt x="1440" y="8452"/>
                      <a:pt x="1540" y="9039"/>
                      <a:pt x="1641" y="9156"/>
                    </a:cubicBezTo>
                    <a:cubicBezTo>
                      <a:pt x="2240" y="9508"/>
                      <a:pt x="2341" y="9860"/>
                      <a:pt x="2240" y="10095"/>
                    </a:cubicBezTo>
                    <a:cubicBezTo>
                      <a:pt x="2341" y="10330"/>
                      <a:pt x="3040" y="10800"/>
                      <a:pt x="3341" y="10800"/>
                    </a:cubicBezTo>
                    <a:cubicBezTo>
                      <a:pt x="3640" y="10917"/>
                      <a:pt x="3740" y="11152"/>
                      <a:pt x="3841" y="11386"/>
                    </a:cubicBezTo>
                    <a:cubicBezTo>
                      <a:pt x="3940" y="11504"/>
                      <a:pt x="3940" y="11621"/>
                      <a:pt x="3940" y="11621"/>
                    </a:cubicBezTo>
                    <a:cubicBezTo>
                      <a:pt x="4140" y="11856"/>
                      <a:pt x="4041" y="12208"/>
                      <a:pt x="4041" y="12443"/>
                    </a:cubicBezTo>
                    <a:cubicBezTo>
                      <a:pt x="4041" y="12443"/>
                      <a:pt x="4041" y="12443"/>
                      <a:pt x="3940" y="12443"/>
                    </a:cubicBezTo>
                    <a:cubicBezTo>
                      <a:pt x="3940" y="12560"/>
                      <a:pt x="3940" y="12678"/>
                      <a:pt x="3940" y="12678"/>
                    </a:cubicBezTo>
                    <a:cubicBezTo>
                      <a:pt x="3940" y="12678"/>
                      <a:pt x="4041" y="12795"/>
                      <a:pt x="4041" y="12913"/>
                    </a:cubicBezTo>
                    <a:cubicBezTo>
                      <a:pt x="4240" y="13030"/>
                      <a:pt x="4440" y="13265"/>
                      <a:pt x="4340" y="13617"/>
                    </a:cubicBezTo>
                    <a:cubicBezTo>
                      <a:pt x="4340" y="13617"/>
                      <a:pt x="4340" y="13734"/>
                      <a:pt x="4340" y="13734"/>
                    </a:cubicBezTo>
                    <a:cubicBezTo>
                      <a:pt x="4340" y="13734"/>
                      <a:pt x="4340" y="13734"/>
                      <a:pt x="4340" y="13734"/>
                    </a:cubicBezTo>
                    <a:cubicBezTo>
                      <a:pt x="4340" y="13734"/>
                      <a:pt x="4440" y="13734"/>
                      <a:pt x="4440" y="13852"/>
                    </a:cubicBezTo>
                    <a:cubicBezTo>
                      <a:pt x="4440" y="13852"/>
                      <a:pt x="4440" y="13852"/>
                      <a:pt x="4440" y="13852"/>
                    </a:cubicBezTo>
                    <a:cubicBezTo>
                      <a:pt x="4440" y="13852"/>
                      <a:pt x="4440" y="13852"/>
                      <a:pt x="4440" y="13852"/>
                    </a:cubicBezTo>
                    <a:cubicBezTo>
                      <a:pt x="4440" y="13969"/>
                      <a:pt x="4541" y="13969"/>
                      <a:pt x="4541" y="13969"/>
                    </a:cubicBezTo>
                    <a:cubicBezTo>
                      <a:pt x="4541" y="13969"/>
                      <a:pt x="4541" y="13969"/>
                      <a:pt x="4541" y="13969"/>
                    </a:cubicBezTo>
                    <a:cubicBezTo>
                      <a:pt x="4541" y="13969"/>
                      <a:pt x="4541" y="14086"/>
                      <a:pt x="4541" y="14086"/>
                    </a:cubicBezTo>
                    <a:cubicBezTo>
                      <a:pt x="4640" y="14086"/>
                      <a:pt x="4640" y="14086"/>
                      <a:pt x="4640" y="14086"/>
                    </a:cubicBezTo>
                    <a:cubicBezTo>
                      <a:pt x="4640" y="14086"/>
                      <a:pt x="4640" y="14204"/>
                      <a:pt x="4640" y="14204"/>
                    </a:cubicBezTo>
                    <a:cubicBezTo>
                      <a:pt x="4640" y="14204"/>
                      <a:pt x="4741" y="14204"/>
                      <a:pt x="4741" y="14204"/>
                    </a:cubicBezTo>
                    <a:cubicBezTo>
                      <a:pt x="4741" y="14204"/>
                      <a:pt x="4741" y="14204"/>
                      <a:pt x="4741" y="14321"/>
                    </a:cubicBezTo>
                    <a:cubicBezTo>
                      <a:pt x="4741" y="14321"/>
                      <a:pt x="4741" y="14321"/>
                      <a:pt x="4840" y="14321"/>
                    </a:cubicBezTo>
                    <a:cubicBezTo>
                      <a:pt x="4840" y="14321"/>
                      <a:pt x="4840" y="14321"/>
                      <a:pt x="4840" y="14321"/>
                    </a:cubicBezTo>
                    <a:cubicBezTo>
                      <a:pt x="4840" y="14321"/>
                      <a:pt x="4840" y="14439"/>
                      <a:pt x="4840" y="14439"/>
                    </a:cubicBezTo>
                    <a:cubicBezTo>
                      <a:pt x="4940" y="14321"/>
                      <a:pt x="5040" y="14321"/>
                      <a:pt x="5040" y="14321"/>
                    </a:cubicBezTo>
                    <a:cubicBezTo>
                      <a:pt x="5140" y="14321"/>
                      <a:pt x="5140" y="14321"/>
                      <a:pt x="5241" y="14321"/>
                    </a:cubicBezTo>
                    <a:cubicBezTo>
                      <a:pt x="5241" y="14204"/>
                      <a:pt x="5340" y="14086"/>
                      <a:pt x="5441" y="14086"/>
                    </a:cubicBezTo>
                    <a:cubicBezTo>
                      <a:pt x="5540" y="14086"/>
                      <a:pt x="5640" y="14204"/>
                      <a:pt x="5740" y="14321"/>
                    </a:cubicBezTo>
                    <a:cubicBezTo>
                      <a:pt x="5740" y="14321"/>
                      <a:pt x="5940" y="14321"/>
                      <a:pt x="6040" y="14204"/>
                    </a:cubicBezTo>
                    <a:cubicBezTo>
                      <a:pt x="6141" y="14204"/>
                      <a:pt x="6240" y="14204"/>
                      <a:pt x="6340" y="14204"/>
                    </a:cubicBezTo>
                    <a:cubicBezTo>
                      <a:pt x="6440" y="14204"/>
                      <a:pt x="6740" y="14204"/>
                      <a:pt x="7740" y="16434"/>
                    </a:cubicBezTo>
                    <a:cubicBezTo>
                      <a:pt x="7740" y="16552"/>
                      <a:pt x="7840" y="16669"/>
                      <a:pt x="7840" y="16904"/>
                    </a:cubicBezTo>
                    <a:cubicBezTo>
                      <a:pt x="8040" y="17139"/>
                      <a:pt x="8040" y="17373"/>
                      <a:pt x="8241" y="17491"/>
                    </a:cubicBezTo>
                    <a:cubicBezTo>
                      <a:pt x="8340" y="17608"/>
                      <a:pt x="8540" y="17608"/>
                      <a:pt x="8641" y="17726"/>
                    </a:cubicBezTo>
                    <a:cubicBezTo>
                      <a:pt x="8941" y="17726"/>
                      <a:pt x="9340" y="17843"/>
                      <a:pt x="9641" y="18313"/>
                    </a:cubicBezTo>
                    <a:cubicBezTo>
                      <a:pt x="10140" y="18899"/>
                      <a:pt x="11540" y="19369"/>
                      <a:pt x="12140" y="19369"/>
                    </a:cubicBezTo>
                    <a:cubicBezTo>
                      <a:pt x="12340" y="19369"/>
                      <a:pt x="12541" y="19252"/>
                      <a:pt x="12740" y="19134"/>
                    </a:cubicBezTo>
                    <a:cubicBezTo>
                      <a:pt x="13040" y="19017"/>
                      <a:pt x="13340" y="18782"/>
                      <a:pt x="13740" y="18782"/>
                    </a:cubicBezTo>
                    <a:cubicBezTo>
                      <a:pt x="13740" y="18782"/>
                      <a:pt x="13840" y="18782"/>
                      <a:pt x="13941" y="18782"/>
                    </a:cubicBezTo>
                    <a:cubicBezTo>
                      <a:pt x="14540" y="19017"/>
                      <a:pt x="14740" y="19604"/>
                      <a:pt x="14740" y="20073"/>
                    </a:cubicBezTo>
                    <a:cubicBezTo>
                      <a:pt x="14840" y="20308"/>
                      <a:pt x="14840" y="20543"/>
                      <a:pt x="14940" y="20660"/>
                    </a:cubicBezTo>
                    <a:cubicBezTo>
                      <a:pt x="15140" y="20895"/>
                      <a:pt x="16640" y="21130"/>
                      <a:pt x="17540" y="21247"/>
                    </a:cubicBezTo>
                    <a:cubicBezTo>
                      <a:pt x="18140" y="21365"/>
                      <a:pt x="18540" y="21365"/>
                      <a:pt x="18740" y="21482"/>
                    </a:cubicBezTo>
                    <a:cubicBezTo>
                      <a:pt x="18940" y="21482"/>
                      <a:pt x="19240" y="21482"/>
                      <a:pt x="19640" y="21599"/>
                    </a:cubicBezTo>
                    <a:cubicBezTo>
                      <a:pt x="19640" y="21482"/>
                      <a:pt x="19640" y="21482"/>
                      <a:pt x="19640" y="21482"/>
                    </a:cubicBezTo>
                    <a:cubicBezTo>
                      <a:pt x="19640" y="20778"/>
                      <a:pt x="20040" y="20191"/>
                      <a:pt x="20440" y="19839"/>
                    </a:cubicBezTo>
                    <a:cubicBezTo>
                      <a:pt x="20840" y="19721"/>
                      <a:pt x="21140" y="19604"/>
                      <a:pt x="21540" y="19486"/>
                    </a:cubicBezTo>
                    <a:cubicBezTo>
                      <a:pt x="21540" y="19369"/>
                      <a:pt x="21340" y="19017"/>
                      <a:pt x="21241" y="19017"/>
                    </a:cubicBezTo>
                    <a:cubicBezTo>
                      <a:pt x="21040" y="18899"/>
                      <a:pt x="21040" y="18547"/>
                      <a:pt x="20940" y="18195"/>
                    </a:cubicBezTo>
                    <a:cubicBezTo>
                      <a:pt x="20940" y="17843"/>
                      <a:pt x="20940" y="17608"/>
                      <a:pt x="20740" y="17491"/>
                    </a:cubicBezTo>
                    <a:cubicBezTo>
                      <a:pt x="20040" y="17139"/>
                      <a:pt x="19640" y="16669"/>
                      <a:pt x="19440" y="16199"/>
                    </a:cubicBezTo>
                    <a:cubicBezTo>
                      <a:pt x="19440" y="16082"/>
                      <a:pt x="19240" y="15847"/>
                      <a:pt x="19140" y="1573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80" name="AutoShape 80"/>
              <p:cNvSpPr>
                <a:spLocks/>
              </p:cNvSpPr>
              <p:nvPr/>
            </p:nvSpPr>
            <p:spPr bwMode="auto">
              <a:xfrm>
                <a:off x="1458046" y="240168"/>
                <a:ext cx="306407" cy="195267"/>
              </a:xfrm>
              <a:custGeom>
                <a:avLst/>
                <a:gdLst>
                  <a:gd name="T0" fmla="*/ 10800 w 21600"/>
                  <a:gd name="T1" fmla="*/ 10750 h 21500"/>
                  <a:gd name="T2" fmla="*/ 10800 w 21600"/>
                  <a:gd name="T3" fmla="*/ 10750 h 21500"/>
                  <a:gd name="T4" fmla="*/ 10800 w 21600"/>
                  <a:gd name="T5" fmla="*/ 10750 h 21500"/>
                  <a:gd name="T6" fmla="*/ 10800 w 21600"/>
                  <a:gd name="T7" fmla="*/ 10750 h 21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500">
                    <a:moveTo>
                      <a:pt x="17333" y="7999"/>
                    </a:moveTo>
                    <a:cubicBezTo>
                      <a:pt x="17333" y="7999"/>
                      <a:pt x="17333" y="7999"/>
                      <a:pt x="17066" y="7999"/>
                    </a:cubicBezTo>
                    <a:cubicBezTo>
                      <a:pt x="17066" y="7999"/>
                      <a:pt x="16800" y="7999"/>
                      <a:pt x="16533" y="8399"/>
                    </a:cubicBezTo>
                    <a:cubicBezTo>
                      <a:pt x="16533" y="8399"/>
                      <a:pt x="16533" y="8399"/>
                      <a:pt x="16266" y="8399"/>
                    </a:cubicBezTo>
                    <a:cubicBezTo>
                      <a:pt x="16266" y="8399"/>
                      <a:pt x="16000" y="8399"/>
                      <a:pt x="15733" y="8399"/>
                    </a:cubicBezTo>
                    <a:cubicBezTo>
                      <a:pt x="15733" y="8399"/>
                      <a:pt x="15733" y="8399"/>
                      <a:pt x="15733" y="8399"/>
                    </a:cubicBezTo>
                    <a:cubicBezTo>
                      <a:pt x="15466" y="8399"/>
                      <a:pt x="15200" y="8399"/>
                      <a:pt x="14933" y="8399"/>
                    </a:cubicBezTo>
                    <a:cubicBezTo>
                      <a:pt x="14933" y="8399"/>
                      <a:pt x="14933" y="8399"/>
                      <a:pt x="14933" y="8399"/>
                    </a:cubicBezTo>
                    <a:cubicBezTo>
                      <a:pt x="14933" y="8399"/>
                      <a:pt x="14933" y="8399"/>
                      <a:pt x="14933" y="8399"/>
                    </a:cubicBezTo>
                    <a:cubicBezTo>
                      <a:pt x="14666" y="8399"/>
                      <a:pt x="14400" y="8399"/>
                      <a:pt x="14133" y="7999"/>
                    </a:cubicBezTo>
                    <a:cubicBezTo>
                      <a:pt x="14133" y="7999"/>
                      <a:pt x="14133" y="7999"/>
                      <a:pt x="14133" y="7999"/>
                    </a:cubicBezTo>
                    <a:cubicBezTo>
                      <a:pt x="14133" y="7999"/>
                      <a:pt x="13866" y="7999"/>
                      <a:pt x="13600" y="7999"/>
                    </a:cubicBezTo>
                    <a:cubicBezTo>
                      <a:pt x="13333" y="8399"/>
                      <a:pt x="13066" y="8399"/>
                      <a:pt x="13066" y="8399"/>
                    </a:cubicBezTo>
                    <a:cubicBezTo>
                      <a:pt x="12800" y="8399"/>
                      <a:pt x="12000" y="8399"/>
                      <a:pt x="11466" y="7200"/>
                    </a:cubicBezTo>
                    <a:cubicBezTo>
                      <a:pt x="11200" y="7200"/>
                      <a:pt x="10933" y="7200"/>
                      <a:pt x="10933" y="7200"/>
                    </a:cubicBezTo>
                    <a:cubicBezTo>
                      <a:pt x="10400" y="7599"/>
                      <a:pt x="9600" y="7599"/>
                      <a:pt x="9066" y="7200"/>
                    </a:cubicBezTo>
                    <a:cubicBezTo>
                      <a:pt x="9066" y="7200"/>
                      <a:pt x="8800" y="7200"/>
                      <a:pt x="8800" y="7200"/>
                    </a:cubicBezTo>
                    <a:cubicBezTo>
                      <a:pt x="8800" y="7200"/>
                      <a:pt x="8533" y="7200"/>
                      <a:pt x="8266" y="6800"/>
                    </a:cubicBezTo>
                    <a:cubicBezTo>
                      <a:pt x="8000" y="6800"/>
                      <a:pt x="8000" y="6800"/>
                      <a:pt x="7733" y="6800"/>
                    </a:cubicBezTo>
                    <a:cubicBezTo>
                      <a:pt x="7466" y="6800"/>
                      <a:pt x="6933" y="7200"/>
                      <a:pt x="6400" y="7200"/>
                    </a:cubicBezTo>
                    <a:cubicBezTo>
                      <a:pt x="6133" y="7200"/>
                      <a:pt x="5866" y="7200"/>
                      <a:pt x="5599" y="7200"/>
                    </a:cubicBezTo>
                    <a:cubicBezTo>
                      <a:pt x="5599" y="7200"/>
                      <a:pt x="5599" y="7200"/>
                      <a:pt x="5599" y="7200"/>
                    </a:cubicBezTo>
                    <a:cubicBezTo>
                      <a:pt x="5599" y="7200"/>
                      <a:pt x="5333" y="7200"/>
                      <a:pt x="5333" y="7200"/>
                    </a:cubicBezTo>
                    <a:cubicBezTo>
                      <a:pt x="5333" y="7200"/>
                      <a:pt x="5333" y="7200"/>
                      <a:pt x="5333" y="7200"/>
                    </a:cubicBezTo>
                    <a:cubicBezTo>
                      <a:pt x="5066" y="7200"/>
                      <a:pt x="5066" y="7200"/>
                      <a:pt x="5066" y="7200"/>
                    </a:cubicBezTo>
                    <a:cubicBezTo>
                      <a:pt x="5066" y="7200"/>
                      <a:pt x="4800" y="7200"/>
                      <a:pt x="4800" y="7200"/>
                    </a:cubicBezTo>
                    <a:cubicBezTo>
                      <a:pt x="4800" y="6800"/>
                      <a:pt x="4800" y="6800"/>
                      <a:pt x="4533" y="6800"/>
                    </a:cubicBezTo>
                    <a:cubicBezTo>
                      <a:pt x="4533" y="6800"/>
                      <a:pt x="4533" y="6800"/>
                      <a:pt x="4533" y="6800"/>
                    </a:cubicBezTo>
                    <a:cubicBezTo>
                      <a:pt x="4533" y="6800"/>
                      <a:pt x="4266" y="6400"/>
                      <a:pt x="4266" y="6000"/>
                    </a:cubicBezTo>
                    <a:cubicBezTo>
                      <a:pt x="4266" y="5600"/>
                      <a:pt x="4533" y="5200"/>
                      <a:pt x="4800" y="4399"/>
                    </a:cubicBezTo>
                    <a:cubicBezTo>
                      <a:pt x="5333" y="3600"/>
                      <a:pt x="6133" y="2800"/>
                      <a:pt x="6666" y="2400"/>
                    </a:cubicBezTo>
                    <a:cubicBezTo>
                      <a:pt x="6933" y="2400"/>
                      <a:pt x="6933" y="2400"/>
                      <a:pt x="7199" y="2400"/>
                    </a:cubicBezTo>
                    <a:cubicBezTo>
                      <a:pt x="7199" y="2400"/>
                      <a:pt x="7466" y="2800"/>
                      <a:pt x="7733" y="2800"/>
                    </a:cubicBezTo>
                    <a:cubicBezTo>
                      <a:pt x="7733" y="2800"/>
                      <a:pt x="7733" y="2800"/>
                      <a:pt x="7733" y="2800"/>
                    </a:cubicBezTo>
                    <a:cubicBezTo>
                      <a:pt x="7733" y="2400"/>
                      <a:pt x="7733" y="2400"/>
                      <a:pt x="7733" y="2400"/>
                    </a:cubicBezTo>
                    <a:cubicBezTo>
                      <a:pt x="7733" y="2000"/>
                      <a:pt x="8000" y="2000"/>
                      <a:pt x="8000" y="2000"/>
                    </a:cubicBezTo>
                    <a:cubicBezTo>
                      <a:pt x="8000" y="1600"/>
                      <a:pt x="8000" y="1600"/>
                      <a:pt x="8000" y="1200"/>
                    </a:cubicBezTo>
                    <a:cubicBezTo>
                      <a:pt x="8266" y="1200"/>
                      <a:pt x="8266" y="1200"/>
                      <a:pt x="8266" y="1200"/>
                    </a:cubicBezTo>
                    <a:cubicBezTo>
                      <a:pt x="8266" y="800"/>
                      <a:pt x="8266" y="800"/>
                      <a:pt x="8266" y="800"/>
                    </a:cubicBezTo>
                    <a:cubicBezTo>
                      <a:pt x="8266" y="800"/>
                      <a:pt x="8266" y="400"/>
                      <a:pt x="8266" y="400"/>
                    </a:cubicBezTo>
                    <a:cubicBezTo>
                      <a:pt x="8533" y="400"/>
                      <a:pt x="8533" y="400"/>
                      <a:pt x="8533" y="0"/>
                    </a:cubicBezTo>
                    <a:cubicBezTo>
                      <a:pt x="8266" y="400"/>
                      <a:pt x="7733" y="400"/>
                      <a:pt x="7199" y="1200"/>
                    </a:cubicBezTo>
                    <a:cubicBezTo>
                      <a:pt x="6933" y="1600"/>
                      <a:pt x="6400" y="1600"/>
                      <a:pt x="6133" y="1600"/>
                    </a:cubicBezTo>
                    <a:cubicBezTo>
                      <a:pt x="6133" y="1600"/>
                      <a:pt x="5866" y="1600"/>
                      <a:pt x="5599" y="1600"/>
                    </a:cubicBezTo>
                    <a:cubicBezTo>
                      <a:pt x="5333" y="1200"/>
                      <a:pt x="5066" y="1600"/>
                      <a:pt x="5066" y="1600"/>
                    </a:cubicBezTo>
                    <a:cubicBezTo>
                      <a:pt x="5066" y="2400"/>
                      <a:pt x="4533" y="4399"/>
                      <a:pt x="3199" y="4399"/>
                    </a:cubicBezTo>
                    <a:cubicBezTo>
                      <a:pt x="3199" y="4399"/>
                      <a:pt x="3199" y="4800"/>
                      <a:pt x="3199" y="4800"/>
                    </a:cubicBezTo>
                    <a:cubicBezTo>
                      <a:pt x="3199" y="5200"/>
                      <a:pt x="3199" y="6400"/>
                      <a:pt x="2399" y="6800"/>
                    </a:cubicBezTo>
                    <a:cubicBezTo>
                      <a:pt x="2133" y="7200"/>
                      <a:pt x="1599" y="7200"/>
                      <a:pt x="1333" y="7200"/>
                    </a:cubicBezTo>
                    <a:cubicBezTo>
                      <a:pt x="799" y="7200"/>
                      <a:pt x="0" y="7599"/>
                      <a:pt x="0" y="7999"/>
                    </a:cubicBezTo>
                    <a:cubicBezTo>
                      <a:pt x="0" y="7999"/>
                      <a:pt x="266" y="8399"/>
                      <a:pt x="533" y="8799"/>
                    </a:cubicBezTo>
                    <a:cubicBezTo>
                      <a:pt x="1066" y="9199"/>
                      <a:pt x="1866" y="9999"/>
                      <a:pt x="1866" y="11200"/>
                    </a:cubicBezTo>
                    <a:cubicBezTo>
                      <a:pt x="1866" y="11600"/>
                      <a:pt x="1866" y="12400"/>
                      <a:pt x="2133" y="12800"/>
                    </a:cubicBezTo>
                    <a:cubicBezTo>
                      <a:pt x="2399" y="13600"/>
                      <a:pt x="2666" y="14799"/>
                      <a:pt x="1866" y="15599"/>
                    </a:cubicBezTo>
                    <a:cubicBezTo>
                      <a:pt x="1866" y="15999"/>
                      <a:pt x="1866" y="15999"/>
                      <a:pt x="1866" y="15999"/>
                    </a:cubicBezTo>
                    <a:cubicBezTo>
                      <a:pt x="1866" y="15999"/>
                      <a:pt x="1599" y="15999"/>
                      <a:pt x="1599" y="15999"/>
                    </a:cubicBezTo>
                    <a:cubicBezTo>
                      <a:pt x="1599" y="15999"/>
                      <a:pt x="1599" y="16399"/>
                      <a:pt x="1599" y="16399"/>
                    </a:cubicBezTo>
                    <a:cubicBezTo>
                      <a:pt x="1599" y="16399"/>
                      <a:pt x="1599" y="16399"/>
                      <a:pt x="1599" y="16399"/>
                    </a:cubicBezTo>
                    <a:cubicBezTo>
                      <a:pt x="1599" y="16399"/>
                      <a:pt x="1333" y="16399"/>
                      <a:pt x="1333" y="16799"/>
                    </a:cubicBezTo>
                    <a:cubicBezTo>
                      <a:pt x="1333" y="16799"/>
                      <a:pt x="1333" y="16799"/>
                      <a:pt x="1333" y="16799"/>
                    </a:cubicBezTo>
                    <a:cubicBezTo>
                      <a:pt x="1333" y="16799"/>
                      <a:pt x="1333" y="16799"/>
                      <a:pt x="1333" y="17199"/>
                    </a:cubicBezTo>
                    <a:cubicBezTo>
                      <a:pt x="1333" y="17199"/>
                      <a:pt x="1066" y="17199"/>
                      <a:pt x="1066" y="17199"/>
                    </a:cubicBezTo>
                    <a:cubicBezTo>
                      <a:pt x="1066" y="17199"/>
                      <a:pt x="1066" y="17599"/>
                      <a:pt x="1066" y="17599"/>
                    </a:cubicBezTo>
                    <a:cubicBezTo>
                      <a:pt x="1066" y="17599"/>
                      <a:pt x="1066" y="17599"/>
                      <a:pt x="1066" y="17999"/>
                    </a:cubicBezTo>
                    <a:cubicBezTo>
                      <a:pt x="1066" y="17999"/>
                      <a:pt x="1066" y="17999"/>
                      <a:pt x="1066" y="17999"/>
                    </a:cubicBezTo>
                    <a:cubicBezTo>
                      <a:pt x="1066" y="18399"/>
                      <a:pt x="1066" y="18399"/>
                      <a:pt x="1066" y="18399"/>
                    </a:cubicBezTo>
                    <a:cubicBezTo>
                      <a:pt x="1066" y="18399"/>
                      <a:pt x="1066" y="18799"/>
                      <a:pt x="799" y="18799"/>
                    </a:cubicBezTo>
                    <a:cubicBezTo>
                      <a:pt x="799" y="18799"/>
                      <a:pt x="799" y="19199"/>
                      <a:pt x="799" y="19199"/>
                    </a:cubicBezTo>
                    <a:cubicBezTo>
                      <a:pt x="799" y="19199"/>
                      <a:pt x="799" y="19199"/>
                      <a:pt x="799" y="19599"/>
                    </a:cubicBezTo>
                    <a:cubicBezTo>
                      <a:pt x="799" y="19599"/>
                      <a:pt x="1066" y="19599"/>
                      <a:pt x="1066" y="19599"/>
                    </a:cubicBezTo>
                    <a:cubicBezTo>
                      <a:pt x="1066" y="19599"/>
                      <a:pt x="1066" y="19599"/>
                      <a:pt x="1066" y="19599"/>
                    </a:cubicBezTo>
                    <a:cubicBezTo>
                      <a:pt x="1066" y="19599"/>
                      <a:pt x="1066" y="19599"/>
                      <a:pt x="1066" y="19599"/>
                    </a:cubicBezTo>
                    <a:cubicBezTo>
                      <a:pt x="1333" y="19599"/>
                      <a:pt x="1333" y="19599"/>
                      <a:pt x="1333" y="19599"/>
                    </a:cubicBezTo>
                    <a:cubicBezTo>
                      <a:pt x="1599" y="19199"/>
                      <a:pt x="2133" y="18799"/>
                      <a:pt x="2399" y="18799"/>
                    </a:cubicBezTo>
                    <a:cubicBezTo>
                      <a:pt x="2666" y="18799"/>
                      <a:pt x="2933" y="18799"/>
                      <a:pt x="3199" y="18799"/>
                    </a:cubicBezTo>
                    <a:cubicBezTo>
                      <a:pt x="3999" y="18799"/>
                      <a:pt x="3999" y="18799"/>
                      <a:pt x="3999" y="18799"/>
                    </a:cubicBezTo>
                    <a:cubicBezTo>
                      <a:pt x="4266" y="18799"/>
                      <a:pt x="4266" y="18799"/>
                      <a:pt x="4266" y="18399"/>
                    </a:cubicBezTo>
                    <a:cubicBezTo>
                      <a:pt x="4533" y="17599"/>
                      <a:pt x="5333" y="17199"/>
                      <a:pt x="6133" y="16799"/>
                    </a:cubicBezTo>
                    <a:cubicBezTo>
                      <a:pt x="6400" y="16799"/>
                      <a:pt x="6933" y="16799"/>
                      <a:pt x="7199" y="16399"/>
                    </a:cubicBezTo>
                    <a:cubicBezTo>
                      <a:pt x="7199" y="14799"/>
                      <a:pt x="9066" y="12000"/>
                      <a:pt x="10400" y="12000"/>
                    </a:cubicBezTo>
                    <a:cubicBezTo>
                      <a:pt x="10400" y="12000"/>
                      <a:pt x="10400" y="12000"/>
                      <a:pt x="10400" y="12000"/>
                    </a:cubicBezTo>
                    <a:cubicBezTo>
                      <a:pt x="11466" y="12000"/>
                      <a:pt x="11466" y="13600"/>
                      <a:pt x="11466" y="14400"/>
                    </a:cubicBezTo>
                    <a:cubicBezTo>
                      <a:pt x="11466" y="15199"/>
                      <a:pt x="11466" y="15599"/>
                      <a:pt x="11733" y="15999"/>
                    </a:cubicBezTo>
                    <a:cubicBezTo>
                      <a:pt x="13066" y="16399"/>
                      <a:pt x="12533" y="18399"/>
                      <a:pt x="12266" y="19599"/>
                    </a:cubicBezTo>
                    <a:cubicBezTo>
                      <a:pt x="12266" y="20399"/>
                      <a:pt x="12000" y="21199"/>
                      <a:pt x="12266" y="21199"/>
                    </a:cubicBezTo>
                    <a:cubicBezTo>
                      <a:pt x="12266" y="21599"/>
                      <a:pt x="12533" y="21599"/>
                      <a:pt x="13066" y="21199"/>
                    </a:cubicBezTo>
                    <a:cubicBezTo>
                      <a:pt x="13066" y="21199"/>
                      <a:pt x="13066" y="21199"/>
                      <a:pt x="13333" y="21199"/>
                    </a:cubicBezTo>
                    <a:cubicBezTo>
                      <a:pt x="13333" y="21199"/>
                      <a:pt x="13600" y="20799"/>
                      <a:pt x="13866" y="20799"/>
                    </a:cubicBezTo>
                    <a:cubicBezTo>
                      <a:pt x="14133" y="20799"/>
                      <a:pt x="14400" y="20399"/>
                      <a:pt x="14400" y="20399"/>
                    </a:cubicBezTo>
                    <a:cubicBezTo>
                      <a:pt x="14666" y="20399"/>
                      <a:pt x="14666" y="20399"/>
                      <a:pt x="14666" y="20399"/>
                    </a:cubicBezTo>
                    <a:cubicBezTo>
                      <a:pt x="16266" y="17999"/>
                      <a:pt x="17600" y="16799"/>
                      <a:pt x="18400" y="17199"/>
                    </a:cubicBezTo>
                    <a:cubicBezTo>
                      <a:pt x="18400" y="17199"/>
                      <a:pt x="18400" y="17199"/>
                      <a:pt x="18400" y="17199"/>
                    </a:cubicBezTo>
                    <a:cubicBezTo>
                      <a:pt x="18400" y="17199"/>
                      <a:pt x="18400" y="17199"/>
                      <a:pt x="18400" y="17199"/>
                    </a:cubicBezTo>
                    <a:cubicBezTo>
                      <a:pt x="18400" y="17199"/>
                      <a:pt x="18400" y="17199"/>
                      <a:pt x="18400" y="17199"/>
                    </a:cubicBezTo>
                    <a:cubicBezTo>
                      <a:pt x="18666" y="17599"/>
                      <a:pt x="18933" y="17999"/>
                      <a:pt x="18933" y="17999"/>
                    </a:cubicBezTo>
                    <a:cubicBezTo>
                      <a:pt x="18933" y="17999"/>
                      <a:pt x="18933" y="18399"/>
                      <a:pt x="18933" y="18399"/>
                    </a:cubicBezTo>
                    <a:cubicBezTo>
                      <a:pt x="19200" y="18399"/>
                      <a:pt x="19200" y="18399"/>
                      <a:pt x="19200" y="18399"/>
                    </a:cubicBezTo>
                    <a:cubicBezTo>
                      <a:pt x="19200" y="18399"/>
                      <a:pt x="19200" y="18399"/>
                      <a:pt x="19466" y="18399"/>
                    </a:cubicBezTo>
                    <a:cubicBezTo>
                      <a:pt x="19466" y="18399"/>
                      <a:pt x="19466" y="18399"/>
                      <a:pt x="19466" y="18399"/>
                    </a:cubicBezTo>
                    <a:cubicBezTo>
                      <a:pt x="19466" y="18399"/>
                      <a:pt x="19466" y="18399"/>
                      <a:pt x="19466" y="18399"/>
                    </a:cubicBezTo>
                    <a:cubicBezTo>
                      <a:pt x="19733" y="18399"/>
                      <a:pt x="20000" y="18399"/>
                      <a:pt x="20266" y="18399"/>
                    </a:cubicBezTo>
                    <a:cubicBezTo>
                      <a:pt x="20266" y="18399"/>
                      <a:pt x="20266" y="18399"/>
                      <a:pt x="20266" y="18399"/>
                    </a:cubicBezTo>
                    <a:cubicBezTo>
                      <a:pt x="20266" y="18399"/>
                      <a:pt x="20533" y="18799"/>
                      <a:pt x="20533" y="18799"/>
                    </a:cubicBezTo>
                    <a:cubicBezTo>
                      <a:pt x="20533" y="18799"/>
                      <a:pt x="20533" y="18799"/>
                      <a:pt x="20533" y="18799"/>
                    </a:cubicBezTo>
                    <a:cubicBezTo>
                      <a:pt x="20800" y="18799"/>
                      <a:pt x="20800" y="18799"/>
                      <a:pt x="20800" y="18799"/>
                    </a:cubicBezTo>
                    <a:cubicBezTo>
                      <a:pt x="21066" y="18799"/>
                      <a:pt x="21066" y="18799"/>
                      <a:pt x="21066" y="18799"/>
                    </a:cubicBezTo>
                    <a:cubicBezTo>
                      <a:pt x="21600" y="19199"/>
                      <a:pt x="21600" y="19199"/>
                      <a:pt x="21600" y="19199"/>
                    </a:cubicBezTo>
                    <a:cubicBezTo>
                      <a:pt x="21600" y="19199"/>
                      <a:pt x="21600" y="19199"/>
                      <a:pt x="21600" y="19199"/>
                    </a:cubicBezTo>
                    <a:cubicBezTo>
                      <a:pt x="21600" y="17999"/>
                      <a:pt x="21333" y="15199"/>
                      <a:pt x="21066" y="14000"/>
                    </a:cubicBezTo>
                    <a:cubicBezTo>
                      <a:pt x="21066" y="13600"/>
                      <a:pt x="20000" y="12400"/>
                      <a:pt x="18666" y="11600"/>
                    </a:cubicBezTo>
                    <a:cubicBezTo>
                      <a:pt x="18400" y="11600"/>
                      <a:pt x="18400" y="11600"/>
                      <a:pt x="18400" y="11600"/>
                    </a:cubicBezTo>
                    <a:cubicBezTo>
                      <a:pt x="18133" y="9599"/>
                      <a:pt x="18133" y="9599"/>
                      <a:pt x="18133" y="9599"/>
                    </a:cubicBezTo>
                    <a:cubicBezTo>
                      <a:pt x="17866" y="7999"/>
                      <a:pt x="17866" y="7999"/>
                      <a:pt x="17866" y="7999"/>
                    </a:cubicBezTo>
                    <a:cubicBezTo>
                      <a:pt x="17866" y="7999"/>
                      <a:pt x="17866" y="7999"/>
                      <a:pt x="17600" y="7999"/>
                    </a:cubicBezTo>
                    <a:cubicBezTo>
                      <a:pt x="17600" y="7999"/>
                      <a:pt x="17600" y="7999"/>
                      <a:pt x="17333" y="799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81" name="AutoShape 81"/>
              <p:cNvSpPr>
                <a:spLocks/>
              </p:cNvSpPr>
              <p:nvPr/>
            </p:nvSpPr>
            <p:spPr bwMode="auto">
              <a:xfrm>
                <a:off x="402294" y="216355"/>
                <a:ext cx="115894" cy="10477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0828"/>
                    </a:moveTo>
                    <a:cubicBezTo>
                      <a:pt x="21600" y="20828"/>
                      <a:pt x="21600" y="20828"/>
                      <a:pt x="21600" y="20828"/>
                    </a:cubicBezTo>
                    <a:cubicBezTo>
                      <a:pt x="21600" y="20828"/>
                      <a:pt x="21600" y="20828"/>
                      <a:pt x="21600" y="20828"/>
                    </a:cubicBezTo>
                    <a:cubicBezTo>
                      <a:pt x="21600" y="20057"/>
                      <a:pt x="21600" y="20057"/>
                      <a:pt x="21600" y="19285"/>
                    </a:cubicBezTo>
                    <a:cubicBezTo>
                      <a:pt x="21600" y="19285"/>
                      <a:pt x="20903" y="19285"/>
                      <a:pt x="20903" y="19285"/>
                    </a:cubicBezTo>
                    <a:cubicBezTo>
                      <a:pt x="20903" y="19285"/>
                      <a:pt x="20903" y="18514"/>
                      <a:pt x="20903" y="18514"/>
                    </a:cubicBezTo>
                    <a:cubicBezTo>
                      <a:pt x="20903" y="18514"/>
                      <a:pt x="20903" y="18514"/>
                      <a:pt x="20903" y="18514"/>
                    </a:cubicBezTo>
                    <a:cubicBezTo>
                      <a:pt x="20903" y="17742"/>
                      <a:pt x="20903" y="17742"/>
                      <a:pt x="20903" y="17742"/>
                    </a:cubicBezTo>
                    <a:cubicBezTo>
                      <a:pt x="20903" y="17742"/>
                      <a:pt x="20206" y="16199"/>
                      <a:pt x="19509" y="16199"/>
                    </a:cubicBezTo>
                    <a:cubicBezTo>
                      <a:pt x="18116" y="14657"/>
                      <a:pt x="16025" y="13114"/>
                      <a:pt x="16025" y="11571"/>
                    </a:cubicBezTo>
                    <a:cubicBezTo>
                      <a:pt x="16025" y="10800"/>
                      <a:pt x="15329" y="9257"/>
                      <a:pt x="14632" y="8485"/>
                    </a:cubicBezTo>
                    <a:cubicBezTo>
                      <a:pt x="13935" y="6942"/>
                      <a:pt x="13238" y="5400"/>
                      <a:pt x="13238" y="3857"/>
                    </a:cubicBezTo>
                    <a:cubicBezTo>
                      <a:pt x="13238" y="3857"/>
                      <a:pt x="12541" y="2314"/>
                      <a:pt x="11845" y="1542"/>
                    </a:cubicBezTo>
                    <a:cubicBezTo>
                      <a:pt x="11845" y="1542"/>
                      <a:pt x="11845" y="771"/>
                      <a:pt x="11845" y="771"/>
                    </a:cubicBezTo>
                    <a:cubicBezTo>
                      <a:pt x="11148" y="771"/>
                      <a:pt x="11148" y="771"/>
                      <a:pt x="11148" y="771"/>
                    </a:cubicBezTo>
                    <a:cubicBezTo>
                      <a:pt x="10451" y="771"/>
                      <a:pt x="10451" y="0"/>
                      <a:pt x="10451" y="0"/>
                    </a:cubicBezTo>
                    <a:cubicBezTo>
                      <a:pt x="9754" y="0"/>
                      <a:pt x="9754" y="0"/>
                      <a:pt x="9058" y="0"/>
                    </a:cubicBezTo>
                    <a:cubicBezTo>
                      <a:pt x="9058" y="0"/>
                      <a:pt x="8361" y="0"/>
                      <a:pt x="8361" y="0"/>
                    </a:cubicBezTo>
                    <a:cubicBezTo>
                      <a:pt x="8361" y="0"/>
                      <a:pt x="7664" y="0"/>
                      <a:pt x="7664" y="0"/>
                    </a:cubicBezTo>
                    <a:cubicBezTo>
                      <a:pt x="6967" y="0"/>
                      <a:pt x="6967" y="0"/>
                      <a:pt x="6967" y="0"/>
                    </a:cubicBezTo>
                    <a:cubicBezTo>
                      <a:pt x="6270" y="0"/>
                      <a:pt x="6270" y="0"/>
                      <a:pt x="5574" y="0"/>
                    </a:cubicBezTo>
                    <a:cubicBezTo>
                      <a:pt x="4180" y="0"/>
                      <a:pt x="2787" y="771"/>
                      <a:pt x="1393" y="771"/>
                    </a:cubicBezTo>
                    <a:cubicBezTo>
                      <a:pt x="696" y="771"/>
                      <a:pt x="0" y="1542"/>
                      <a:pt x="0" y="1542"/>
                    </a:cubicBezTo>
                    <a:cubicBezTo>
                      <a:pt x="0" y="1542"/>
                      <a:pt x="0" y="1542"/>
                      <a:pt x="0" y="1542"/>
                    </a:cubicBezTo>
                    <a:cubicBezTo>
                      <a:pt x="0" y="2314"/>
                      <a:pt x="0" y="3085"/>
                      <a:pt x="0" y="3085"/>
                    </a:cubicBezTo>
                    <a:cubicBezTo>
                      <a:pt x="0" y="3857"/>
                      <a:pt x="0" y="5400"/>
                      <a:pt x="696" y="6171"/>
                    </a:cubicBezTo>
                    <a:cubicBezTo>
                      <a:pt x="696" y="6171"/>
                      <a:pt x="696" y="6171"/>
                      <a:pt x="696" y="6942"/>
                    </a:cubicBezTo>
                    <a:cubicBezTo>
                      <a:pt x="696" y="7714"/>
                      <a:pt x="1393" y="7714"/>
                      <a:pt x="2090" y="7714"/>
                    </a:cubicBezTo>
                    <a:cubicBezTo>
                      <a:pt x="2787" y="7714"/>
                      <a:pt x="2787" y="7714"/>
                      <a:pt x="3483" y="7714"/>
                    </a:cubicBezTo>
                    <a:cubicBezTo>
                      <a:pt x="4180" y="7714"/>
                      <a:pt x="4180" y="7714"/>
                      <a:pt x="4180" y="7714"/>
                    </a:cubicBezTo>
                    <a:cubicBezTo>
                      <a:pt x="4877" y="7714"/>
                      <a:pt x="5574" y="8485"/>
                      <a:pt x="6270" y="8485"/>
                    </a:cubicBezTo>
                    <a:cubicBezTo>
                      <a:pt x="6270" y="8485"/>
                      <a:pt x="6270" y="9257"/>
                      <a:pt x="6270" y="9257"/>
                    </a:cubicBezTo>
                    <a:cubicBezTo>
                      <a:pt x="6270" y="9257"/>
                      <a:pt x="6270" y="9257"/>
                      <a:pt x="6270" y="9257"/>
                    </a:cubicBezTo>
                    <a:cubicBezTo>
                      <a:pt x="6967" y="9257"/>
                      <a:pt x="6967" y="9257"/>
                      <a:pt x="6967" y="9257"/>
                    </a:cubicBezTo>
                    <a:cubicBezTo>
                      <a:pt x="6967" y="9257"/>
                      <a:pt x="6967" y="9257"/>
                      <a:pt x="6967" y="10028"/>
                    </a:cubicBezTo>
                    <a:cubicBezTo>
                      <a:pt x="6967" y="10028"/>
                      <a:pt x="6967" y="10028"/>
                      <a:pt x="6967" y="10028"/>
                    </a:cubicBezTo>
                    <a:cubicBezTo>
                      <a:pt x="7664" y="10800"/>
                      <a:pt x="7664" y="10800"/>
                      <a:pt x="7664" y="10800"/>
                    </a:cubicBezTo>
                    <a:cubicBezTo>
                      <a:pt x="7664" y="10800"/>
                      <a:pt x="7664" y="10800"/>
                      <a:pt x="7664" y="11571"/>
                    </a:cubicBezTo>
                    <a:cubicBezTo>
                      <a:pt x="7664" y="11571"/>
                      <a:pt x="7664" y="11571"/>
                      <a:pt x="7664" y="11571"/>
                    </a:cubicBezTo>
                    <a:cubicBezTo>
                      <a:pt x="7664" y="11571"/>
                      <a:pt x="7664" y="11571"/>
                      <a:pt x="7664" y="11571"/>
                    </a:cubicBezTo>
                    <a:cubicBezTo>
                      <a:pt x="7664" y="11571"/>
                      <a:pt x="7664" y="11571"/>
                      <a:pt x="7664" y="11571"/>
                    </a:cubicBezTo>
                    <a:cubicBezTo>
                      <a:pt x="8361" y="11571"/>
                      <a:pt x="8361" y="11571"/>
                      <a:pt x="9058" y="11571"/>
                    </a:cubicBezTo>
                    <a:cubicBezTo>
                      <a:pt x="9058" y="11571"/>
                      <a:pt x="9058" y="12342"/>
                      <a:pt x="9058" y="12342"/>
                    </a:cubicBezTo>
                    <a:cubicBezTo>
                      <a:pt x="9058" y="12342"/>
                      <a:pt x="9058" y="12342"/>
                      <a:pt x="9754" y="12342"/>
                    </a:cubicBezTo>
                    <a:cubicBezTo>
                      <a:pt x="9754" y="12342"/>
                      <a:pt x="9754" y="12342"/>
                      <a:pt x="9754" y="12342"/>
                    </a:cubicBezTo>
                    <a:cubicBezTo>
                      <a:pt x="9754" y="12342"/>
                      <a:pt x="9754" y="13114"/>
                      <a:pt x="9754" y="13114"/>
                    </a:cubicBezTo>
                    <a:cubicBezTo>
                      <a:pt x="10451" y="13114"/>
                      <a:pt x="10451" y="13114"/>
                      <a:pt x="10451" y="13114"/>
                    </a:cubicBezTo>
                    <a:cubicBezTo>
                      <a:pt x="10451" y="13114"/>
                      <a:pt x="10451" y="13114"/>
                      <a:pt x="10451" y="13885"/>
                    </a:cubicBezTo>
                    <a:cubicBezTo>
                      <a:pt x="10451" y="13885"/>
                      <a:pt x="10451" y="13885"/>
                      <a:pt x="10451" y="13885"/>
                    </a:cubicBezTo>
                    <a:cubicBezTo>
                      <a:pt x="11148" y="13885"/>
                      <a:pt x="11148" y="13885"/>
                      <a:pt x="11845" y="13885"/>
                    </a:cubicBezTo>
                    <a:cubicBezTo>
                      <a:pt x="11845" y="14657"/>
                      <a:pt x="11845" y="14657"/>
                      <a:pt x="11845" y="14657"/>
                    </a:cubicBezTo>
                    <a:cubicBezTo>
                      <a:pt x="12541" y="14657"/>
                      <a:pt x="13238" y="14657"/>
                      <a:pt x="13238" y="15428"/>
                    </a:cubicBezTo>
                    <a:cubicBezTo>
                      <a:pt x="13935" y="15428"/>
                      <a:pt x="13935" y="15428"/>
                      <a:pt x="13935" y="15428"/>
                    </a:cubicBezTo>
                    <a:cubicBezTo>
                      <a:pt x="14632" y="15428"/>
                      <a:pt x="14632" y="15428"/>
                      <a:pt x="14632" y="15428"/>
                    </a:cubicBezTo>
                    <a:cubicBezTo>
                      <a:pt x="16025" y="15428"/>
                      <a:pt x="17419" y="16199"/>
                      <a:pt x="18116" y="17742"/>
                    </a:cubicBezTo>
                    <a:cubicBezTo>
                      <a:pt x="18812" y="17742"/>
                      <a:pt x="18812" y="18514"/>
                      <a:pt x="19509" y="19285"/>
                    </a:cubicBezTo>
                    <a:cubicBezTo>
                      <a:pt x="19509" y="19285"/>
                      <a:pt x="19509" y="19285"/>
                      <a:pt x="19509" y="19285"/>
                    </a:cubicBezTo>
                    <a:cubicBezTo>
                      <a:pt x="19509" y="19285"/>
                      <a:pt x="19509" y="20057"/>
                      <a:pt x="20206" y="20057"/>
                    </a:cubicBezTo>
                    <a:cubicBezTo>
                      <a:pt x="20206" y="20057"/>
                      <a:pt x="20206" y="20057"/>
                      <a:pt x="20206" y="20828"/>
                    </a:cubicBezTo>
                    <a:cubicBezTo>
                      <a:pt x="20206" y="20828"/>
                      <a:pt x="20206" y="20828"/>
                      <a:pt x="20206" y="21599"/>
                    </a:cubicBezTo>
                    <a:cubicBezTo>
                      <a:pt x="20903" y="21599"/>
                      <a:pt x="21600" y="21599"/>
                      <a:pt x="21600" y="2082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82" name="AutoShape 82"/>
              <p:cNvSpPr>
                <a:spLocks/>
              </p:cNvSpPr>
              <p:nvPr/>
            </p:nvSpPr>
            <p:spPr bwMode="auto">
              <a:xfrm>
                <a:off x="478499" y="189367"/>
                <a:ext cx="176223" cy="146053"/>
              </a:xfrm>
              <a:custGeom>
                <a:avLst/>
                <a:gdLst>
                  <a:gd name="T0" fmla="*/ 10357 w 20715"/>
                  <a:gd name="T1" fmla="*/ 10800 h 21600"/>
                  <a:gd name="T2" fmla="*/ 10357 w 20715"/>
                  <a:gd name="T3" fmla="*/ 10800 h 21600"/>
                  <a:gd name="T4" fmla="*/ 10357 w 20715"/>
                  <a:gd name="T5" fmla="*/ 10800 h 21600"/>
                  <a:gd name="T6" fmla="*/ 10357 w 20715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715" h="21600">
                    <a:moveTo>
                      <a:pt x="5850" y="0"/>
                    </a:moveTo>
                    <a:cubicBezTo>
                      <a:pt x="5400" y="0"/>
                      <a:pt x="5400" y="540"/>
                      <a:pt x="5400" y="540"/>
                    </a:cubicBezTo>
                    <a:cubicBezTo>
                      <a:pt x="5400" y="540"/>
                      <a:pt x="5850" y="1080"/>
                      <a:pt x="5850" y="1080"/>
                    </a:cubicBezTo>
                    <a:cubicBezTo>
                      <a:pt x="6750" y="1619"/>
                      <a:pt x="7200" y="2160"/>
                      <a:pt x="7200" y="3239"/>
                    </a:cubicBezTo>
                    <a:cubicBezTo>
                      <a:pt x="7200" y="3239"/>
                      <a:pt x="7200" y="3779"/>
                      <a:pt x="6750" y="4320"/>
                    </a:cubicBezTo>
                    <a:cubicBezTo>
                      <a:pt x="6300" y="4860"/>
                      <a:pt x="5400" y="5399"/>
                      <a:pt x="4500" y="5399"/>
                    </a:cubicBezTo>
                    <a:cubicBezTo>
                      <a:pt x="3600" y="5399"/>
                      <a:pt x="2250" y="4860"/>
                      <a:pt x="1800" y="3779"/>
                    </a:cubicBezTo>
                    <a:cubicBezTo>
                      <a:pt x="1350" y="3779"/>
                      <a:pt x="1350" y="3779"/>
                      <a:pt x="1350" y="3779"/>
                    </a:cubicBezTo>
                    <a:cubicBezTo>
                      <a:pt x="1350" y="3779"/>
                      <a:pt x="1350" y="3779"/>
                      <a:pt x="1350" y="3239"/>
                    </a:cubicBezTo>
                    <a:cubicBezTo>
                      <a:pt x="900" y="3239"/>
                      <a:pt x="900" y="3239"/>
                      <a:pt x="900" y="3239"/>
                    </a:cubicBezTo>
                    <a:cubicBezTo>
                      <a:pt x="900" y="3239"/>
                      <a:pt x="900" y="3239"/>
                      <a:pt x="450" y="3239"/>
                    </a:cubicBezTo>
                    <a:cubicBezTo>
                      <a:pt x="450" y="3239"/>
                      <a:pt x="450" y="3239"/>
                      <a:pt x="450" y="2699"/>
                    </a:cubicBezTo>
                    <a:cubicBezTo>
                      <a:pt x="450" y="2699"/>
                      <a:pt x="0" y="2699"/>
                      <a:pt x="0" y="2699"/>
                    </a:cubicBezTo>
                    <a:cubicBezTo>
                      <a:pt x="0" y="2699"/>
                      <a:pt x="0" y="2699"/>
                      <a:pt x="0" y="2699"/>
                    </a:cubicBezTo>
                    <a:cubicBezTo>
                      <a:pt x="0" y="2699"/>
                      <a:pt x="0" y="2699"/>
                      <a:pt x="0" y="2699"/>
                    </a:cubicBezTo>
                    <a:cubicBezTo>
                      <a:pt x="0" y="3239"/>
                      <a:pt x="0" y="3239"/>
                      <a:pt x="450" y="3779"/>
                    </a:cubicBezTo>
                    <a:cubicBezTo>
                      <a:pt x="900" y="4860"/>
                      <a:pt x="1800" y="5939"/>
                      <a:pt x="1350" y="7020"/>
                    </a:cubicBezTo>
                    <a:cubicBezTo>
                      <a:pt x="1350" y="7020"/>
                      <a:pt x="1350" y="7559"/>
                      <a:pt x="1800" y="8100"/>
                    </a:cubicBezTo>
                    <a:cubicBezTo>
                      <a:pt x="1800" y="8100"/>
                      <a:pt x="1800" y="8640"/>
                      <a:pt x="2250" y="8640"/>
                    </a:cubicBezTo>
                    <a:cubicBezTo>
                      <a:pt x="2700" y="9180"/>
                      <a:pt x="3150" y="10260"/>
                      <a:pt x="3150" y="11879"/>
                    </a:cubicBezTo>
                    <a:cubicBezTo>
                      <a:pt x="3150" y="11879"/>
                      <a:pt x="4050" y="12959"/>
                      <a:pt x="4500" y="13500"/>
                    </a:cubicBezTo>
                    <a:cubicBezTo>
                      <a:pt x="5400" y="14040"/>
                      <a:pt x="6300" y="15119"/>
                      <a:pt x="6300" y="16200"/>
                    </a:cubicBezTo>
                    <a:cubicBezTo>
                      <a:pt x="6300" y="16200"/>
                      <a:pt x="6300" y="16200"/>
                      <a:pt x="6300" y="16200"/>
                    </a:cubicBezTo>
                    <a:cubicBezTo>
                      <a:pt x="6300" y="16200"/>
                      <a:pt x="6300" y="16200"/>
                      <a:pt x="6300" y="16200"/>
                    </a:cubicBezTo>
                    <a:cubicBezTo>
                      <a:pt x="6300" y="16200"/>
                      <a:pt x="6300" y="16740"/>
                      <a:pt x="6300" y="16740"/>
                    </a:cubicBezTo>
                    <a:cubicBezTo>
                      <a:pt x="6300" y="16740"/>
                      <a:pt x="6300" y="16740"/>
                      <a:pt x="6300" y="16740"/>
                    </a:cubicBezTo>
                    <a:cubicBezTo>
                      <a:pt x="6750" y="16740"/>
                      <a:pt x="6750" y="17280"/>
                      <a:pt x="6750" y="17280"/>
                    </a:cubicBezTo>
                    <a:cubicBezTo>
                      <a:pt x="6750" y="17280"/>
                      <a:pt x="6750" y="17280"/>
                      <a:pt x="6750" y="17820"/>
                    </a:cubicBezTo>
                    <a:cubicBezTo>
                      <a:pt x="6750" y="17820"/>
                      <a:pt x="6750" y="17820"/>
                      <a:pt x="6750" y="17820"/>
                    </a:cubicBezTo>
                    <a:cubicBezTo>
                      <a:pt x="8099" y="17280"/>
                      <a:pt x="9000" y="16200"/>
                      <a:pt x="9900" y="15659"/>
                    </a:cubicBezTo>
                    <a:cubicBezTo>
                      <a:pt x="10800" y="14580"/>
                      <a:pt x="11250" y="14040"/>
                      <a:pt x="12150" y="13500"/>
                    </a:cubicBezTo>
                    <a:cubicBezTo>
                      <a:pt x="13050" y="12959"/>
                      <a:pt x="13949" y="13500"/>
                      <a:pt x="14400" y="14580"/>
                    </a:cubicBezTo>
                    <a:cubicBezTo>
                      <a:pt x="15300" y="15659"/>
                      <a:pt x="14849" y="18900"/>
                      <a:pt x="14400" y="20520"/>
                    </a:cubicBezTo>
                    <a:cubicBezTo>
                      <a:pt x="14400" y="20520"/>
                      <a:pt x="14849" y="20520"/>
                      <a:pt x="14849" y="20520"/>
                    </a:cubicBezTo>
                    <a:cubicBezTo>
                      <a:pt x="14849" y="20520"/>
                      <a:pt x="14849" y="20520"/>
                      <a:pt x="14849" y="20520"/>
                    </a:cubicBezTo>
                    <a:cubicBezTo>
                      <a:pt x="15300" y="21060"/>
                      <a:pt x="15300" y="21060"/>
                      <a:pt x="15300" y="21060"/>
                    </a:cubicBezTo>
                    <a:cubicBezTo>
                      <a:pt x="15300" y="21060"/>
                      <a:pt x="15300" y="21060"/>
                      <a:pt x="15750" y="21060"/>
                    </a:cubicBezTo>
                    <a:cubicBezTo>
                      <a:pt x="15750" y="21600"/>
                      <a:pt x="16199" y="21600"/>
                      <a:pt x="16199" y="21600"/>
                    </a:cubicBezTo>
                    <a:cubicBezTo>
                      <a:pt x="16650" y="20520"/>
                      <a:pt x="16650" y="19980"/>
                      <a:pt x="17550" y="18900"/>
                    </a:cubicBezTo>
                    <a:cubicBezTo>
                      <a:pt x="19800" y="15659"/>
                      <a:pt x="21599" y="10260"/>
                      <a:pt x="20250" y="7559"/>
                    </a:cubicBezTo>
                    <a:cubicBezTo>
                      <a:pt x="19800" y="6479"/>
                      <a:pt x="18000" y="3779"/>
                      <a:pt x="16650" y="1619"/>
                    </a:cubicBezTo>
                    <a:cubicBezTo>
                      <a:pt x="16650" y="1619"/>
                      <a:pt x="16199" y="1619"/>
                      <a:pt x="16199" y="2160"/>
                    </a:cubicBezTo>
                    <a:cubicBezTo>
                      <a:pt x="16199" y="2160"/>
                      <a:pt x="16199" y="2160"/>
                      <a:pt x="16199" y="2160"/>
                    </a:cubicBezTo>
                    <a:cubicBezTo>
                      <a:pt x="15750" y="2160"/>
                      <a:pt x="15750" y="2160"/>
                      <a:pt x="15300" y="2160"/>
                    </a:cubicBezTo>
                    <a:cubicBezTo>
                      <a:pt x="15300" y="2160"/>
                      <a:pt x="15300" y="2699"/>
                      <a:pt x="15300" y="2699"/>
                    </a:cubicBezTo>
                    <a:cubicBezTo>
                      <a:pt x="15300" y="2699"/>
                      <a:pt x="14849" y="2699"/>
                      <a:pt x="14849" y="2699"/>
                    </a:cubicBezTo>
                    <a:cubicBezTo>
                      <a:pt x="14400" y="2699"/>
                      <a:pt x="13949" y="2699"/>
                      <a:pt x="13949" y="3239"/>
                    </a:cubicBezTo>
                    <a:cubicBezTo>
                      <a:pt x="13949" y="3779"/>
                      <a:pt x="13500" y="4320"/>
                      <a:pt x="12599" y="4320"/>
                    </a:cubicBezTo>
                    <a:cubicBezTo>
                      <a:pt x="12150" y="4320"/>
                      <a:pt x="11700" y="4320"/>
                      <a:pt x="11700" y="3779"/>
                    </a:cubicBezTo>
                    <a:cubicBezTo>
                      <a:pt x="11250" y="3779"/>
                      <a:pt x="11250" y="3779"/>
                      <a:pt x="11250" y="3779"/>
                    </a:cubicBezTo>
                    <a:cubicBezTo>
                      <a:pt x="10800" y="3779"/>
                      <a:pt x="10800" y="3779"/>
                      <a:pt x="10800" y="3779"/>
                    </a:cubicBezTo>
                    <a:cubicBezTo>
                      <a:pt x="10800" y="3779"/>
                      <a:pt x="10800" y="3779"/>
                      <a:pt x="10800" y="3779"/>
                    </a:cubicBezTo>
                    <a:cubicBezTo>
                      <a:pt x="10349" y="3779"/>
                      <a:pt x="9900" y="3239"/>
                      <a:pt x="9000" y="2160"/>
                    </a:cubicBezTo>
                    <a:cubicBezTo>
                      <a:pt x="8550" y="1619"/>
                      <a:pt x="7650" y="540"/>
                      <a:pt x="7200" y="540"/>
                    </a:cubicBezTo>
                    <a:cubicBezTo>
                      <a:pt x="6750" y="540"/>
                      <a:pt x="6750" y="540"/>
                      <a:pt x="6300" y="0"/>
                    </a:cubicBezTo>
                    <a:cubicBezTo>
                      <a:pt x="6300" y="0"/>
                      <a:pt x="6300" y="0"/>
                      <a:pt x="5850" y="0"/>
                    </a:cubicBezTo>
                    <a:cubicBezTo>
                      <a:pt x="5850" y="0"/>
                      <a:pt x="5850" y="0"/>
                      <a:pt x="5850" y="0"/>
                    </a:cubicBezTo>
                    <a:cubicBezTo>
                      <a:pt x="5850" y="0"/>
                      <a:pt x="5850" y="0"/>
                      <a:pt x="585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83" name="AutoShape 83"/>
              <p:cNvSpPr>
                <a:spLocks/>
              </p:cNvSpPr>
              <p:nvPr/>
            </p:nvSpPr>
            <p:spPr bwMode="auto">
              <a:xfrm>
                <a:off x="1148465" y="362408"/>
                <a:ext cx="481042" cy="409583"/>
              </a:xfrm>
              <a:custGeom>
                <a:avLst/>
                <a:gdLst>
                  <a:gd name="T0" fmla="+- 0 10847 95"/>
                  <a:gd name="T1" fmla="*/ T0 w 21505"/>
                  <a:gd name="T2" fmla="*/ 10800 h 21600"/>
                  <a:gd name="T3" fmla="+- 0 10847 95"/>
                  <a:gd name="T4" fmla="*/ T3 w 21505"/>
                  <a:gd name="T5" fmla="*/ 10800 h 21600"/>
                  <a:gd name="T6" fmla="+- 0 10847 95"/>
                  <a:gd name="T7" fmla="*/ T6 w 21505"/>
                  <a:gd name="T8" fmla="*/ 10800 h 21600"/>
                  <a:gd name="T9" fmla="+- 0 10847 95"/>
                  <a:gd name="T10" fmla="*/ T9 w 21505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5" h="21600">
                    <a:moveTo>
                      <a:pt x="21333" y="4516"/>
                    </a:moveTo>
                    <a:cubicBezTo>
                      <a:pt x="21333" y="4516"/>
                      <a:pt x="21333" y="4516"/>
                      <a:pt x="21333" y="4516"/>
                    </a:cubicBezTo>
                    <a:cubicBezTo>
                      <a:pt x="21162" y="4516"/>
                      <a:pt x="21162" y="4319"/>
                      <a:pt x="21162" y="4319"/>
                    </a:cubicBezTo>
                    <a:cubicBezTo>
                      <a:pt x="20990" y="4123"/>
                      <a:pt x="20990" y="3927"/>
                      <a:pt x="20819" y="3730"/>
                    </a:cubicBezTo>
                    <a:cubicBezTo>
                      <a:pt x="20819" y="3534"/>
                      <a:pt x="20990" y="3141"/>
                      <a:pt x="20990" y="2945"/>
                    </a:cubicBezTo>
                    <a:cubicBezTo>
                      <a:pt x="20990" y="2945"/>
                      <a:pt x="20990" y="2749"/>
                      <a:pt x="21162" y="2749"/>
                    </a:cubicBezTo>
                    <a:cubicBezTo>
                      <a:pt x="21333" y="2159"/>
                      <a:pt x="21333" y="1963"/>
                      <a:pt x="21162" y="1767"/>
                    </a:cubicBezTo>
                    <a:cubicBezTo>
                      <a:pt x="20476" y="1374"/>
                      <a:pt x="20476" y="785"/>
                      <a:pt x="20476" y="392"/>
                    </a:cubicBezTo>
                    <a:cubicBezTo>
                      <a:pt x="20476" y="196"/>
                      <a:pt x="20476" y="0"/>
                      <a:pt x="20476" y="0"/>
                    </a:cubicBezTo>
                    <a:cubicBezTo>
                      <a:pt x="19962" y="0"/>
                      <a:pt x="19105" y="1178"/>
                      <a:pt x="19105" y="1570"/>
                    </a:cubicBezTo>
                    <a:cubicBezTo>
                      <a:pt x="19105" y="2159"/>
                      <a:pt x="18419" y="2356"/>
                      <a:pt x="17905" y="2356"/>
                    </a:cubicBezTo>
                    <a:cubicBezTo>
                      <a:pt x="17733" y="2552"/>
                      <a:pt x="17390" y="2552"/>
                      <a:pt x="17219" y="2552"/>
                    </a:cubicBezTo>
                    <a:cubicBezTo>
                      <a:pt x="17219" y="3338"/>
                      <a:pt x="16533" y="3338"/>
                      <a:pt x="16362" y="3338"/>
                    </a:cubicBezTo>
                    <a:cubicBezTo>
                      <a:pt x="15847" y="3338"/>
                      <a:pt x="15847" y="3338"/>
                      <a:pt x="15847" y="3338"/>
                    </a:cubicBezTo>
                    <a:cubicBezTo>
                      <a:pt x="15333" y="3338"/>
                      <a:pt x="15333" y="3338"/>
                      <a:pt x="15162" y="3338"/>
                    </a:cubicBezTo>
                    <a:cubicBezTo>
                      <a:pt x="15162" y="3730"/>
                      <a:pt x="14990" y="3730"/>
                      <a:pt x="14647" y="3730"/>
                    </a:cubicBezTo>
                    <a:cubicBezTo>
                      <a:pt x="14647" y="3730"/>
                      <a:pt x="14647" y="3730"/>
                      <a:pt x="14647" y="3730"/>
                    </a:cubicBezTo>
                    <a:cubicBezTo>
                      <a:pt x="14647" y="3730"/>
                      <a:pt x="14476" y="3730"/>
                      <a:pt x="14476" y="3730"/>
                    </a:cubicBezTo>
                    <a:cubicBezTo>
                      <a:pt x="14476" y="3730"/>
                      <a:pt x="14476" y="3730"/>
                      <a:pt x="14476" y="3730"/>
                    </a:cubicBezTo>
                    <a:cubicBezTo>
                      <a:pt x="14476" y="3730"/>
                      <a:pt x="14476" y="3730"/>
                      <a:pt x="14476" y="3730"/>
                    </a:cubicBezTo>
                    <a:cubicBezTo>
                      <a:pt x="13790" y="3338"/>
                      <a:pt x="13790" y="3338"/>
                      <a:pt x="13790" y="3338"/>
                    </a:cubicBezTo>
                    <a:cubicBezTo>
                      <a:pt x="13619" y="3338"/>
                      <a:pt x="13619" y="3338"/>
                      <a:pt x="13619" y="3338"/>
                    </a:cubicBezTo>
                    <a:cubicBezTo>
                      <a:pt x="13619" y="3338"/>
                      <a:pt x="13619" y="3338"/>
                      <a:pt x="13619" y="3338"/>
                    </a:cubicBezTo>
                    <a:cubicBezTo>
                      <a:pt x="13619" y="3338"/>
                      <a:pt x="13619" y="3141"/>
                      <a:pt x="13619" y="3141"/>
                    </a:cubicBezTo>
                    <a:cubicBezTo>
                      <a:pt x="13619" y="3141"/>
                      <a:pt x="13447" y="3141"/>
                      <a:pt x="13447" y="3141"/>
                    </a:cubicBezTo>
                    <a:cubicBezTo>
                      <a:pt x="13447" y="3141"/>
                      <a:pt x="13447" y="3141"/>
                      <a:pt x="13447" y="3141"/>
                    </a:cubicBezTo>
                    <a:cubicBezTo>
                      <a:pt x="13447" y="3141"/>
                      <a:pt x="13447" y="3141"/>
                      <a:pt x="13447" y="3141"/>
                    </a:cubicBezTo>
                    <a:cubicBezTo>
                      <a:pt x="13276" y="3141"/>
                      <a:pt x="13276" y="3141"/>
                      <a:pt x="13276" y="3141"/>
                    </a:cubicBezTo>
                    <a:cubicBezTo>
                      <a:pt x="12933" y="3141"/>
                      <a:pt x="12590" y="2945"/>
                      <a:pt x="12419" y="2749"/>
                    </a:cubicBezTo>
                    <a:cubicBezTo>
                      <a:pt x="12247" y="2552"/>
                      <a:pt x="12076" y="2356"/>
                      <a:pt x="11905" y="2356"/>
                    </a:cubicBezTo>
                    <a:cubicBezTo>
                      <a:pt x="11905" y="2356"/>
                      <a:pt x="11905" y="2356"/>
                      <a:pt x="11905" y="2356"/>
                    </a:cubicBezTo>
                    <a:cubicBezTo>
                      <a:pt x="11562" y="2552"/>
                      <a:pt x="11562" y="2552"/>
                      <a:pt x="11562" y="2552"/>
                    </a:cubicBezTo>
                    <a:cubicBezTo>
                      <a:pt x="11562" y="2552"/>
                      <a:pt x="11562" y="2552"/>
                      <a:pt x="11562" y="2552"/>
                    </a:cubicBezTo>
                    <a:cubicBezTo>
                      <a:pt x="11219" y="2552"/>
                      <a:pt x="11219" y="2552"/>
                      <a:pt x="11219" y="2552"/>
                    </a:cubicBezTo>
                    <a:cubicBezTo>
                      <a:pt x="11219" y="2552"/>
                      <a:pt x="11219" y="2552"/>
                      <a:pt x="11219" y="2552"/>
                    </a:cubicBezTo>
                    <a:cubicBezTo>
                      <a:pt x="11219" y="2552"/>
                      <a:pt x="11047" y="2552"/>
                      <a:pt x="11047" y="2552"/>
                    </a:cubicBezTo>
                    <a:cubicBezTo>
                      <a:pt x="11047" y="2552"/>
                      <a:pt x="11047" y="2552"/>
                      <a:pt x="11047" y="2552"/>
                    </a:cubicBezTo>
                    <a:cubicBezTo>
                      <a:pt x="10876" y="2552"/>
                      <a:pt x="10876" y="2356"/>
                      <a:pt x="10704" y="2356"/>
                    </a:cubicBezTo>
                    <a:cubicBezTo>
                      <a:pt x="10704" y="2356"/>
                      <a:pt x="10704" y="2356"/>
                      <a:pt x="10704" y="2356"/>
                    </a:cubicBezTo>
                    <a:cubicBezTo>
                      <a:pt x="10704" y="2356"/>
                      <a:pt x="10533" y="2356"/>
                      <a:pt x="10533" y="2356"/>
                    </a:cubicBezTo>
                    <a:cubicBezTo>
                      <a:pt x="10533" y="2356"/>
                      <a:pt x="10533" y="2356"/>
                      <a:pt x="10362" y="2356"/>
                    </a:cubicBezTo>
                    <a:cubicBezTo>
                      <a:pt x="10362" y="2159"/>
                      <a:pt x="10190" y="2159"/>
                      <a:pt x="10019" y="2159"/>
                    </a:cubicBezTo>
                    <a:cubicBezTo>
                      <a:pt x="10019" y="2159"/>
                      <a:pt x="9676" y="2356"/>
                      <a:pt x="9676" y="2552"/>
                    </a:cubicBezTo>
                    <a:cubicBezTo>
                      <a:pt x="9333" y="2749"/>
                      <a:pt x="9162" y="3141"/>
                      <a:pt x="8647" y="3141"/>
                    </a:cubicBezTo>
                    <a:cubicBezTo>
                      <a:pt x="8647" y="3141"/>
                      <a:pt x="8476" y="3141"/>
                      <a:pt x="8476" y="3141"/>
                    </a:cubicBezTo>
                    <a:cubicBezTo>
                      <a:pt x="8305" y="3141"/>
                      <a:pt x="8305" y="3338"/>
                      <a:pt x="8133" y="3534"/>
                    </a:cubicBezTo>
                    <a:cubicBezTo>
                      <a:pt x="7962" y="3927"/>
                      <a:pt x="7790" y="4516"/>
                      <a:pt x="7790" y="4712"/>
                    </a:cubicBezTo>
                    <a:cubicBezTo>
                      <a:pt x="7790" y="5105"/>
                      <a:pt x="7790" y="5105"/>
                      <a:pt x="7790" y="5105"/>
                    </a:cubicBezTo>
                    <a:cubicBezTo>
                      <a:pt x="7619" y="5694"/>
                      <a:pt x="6933" y="5890"/>
                      <a:pt x="6076" y="6087"/>
                    </a:cubicBezTo>
                    <a:cubicBezTo>
                      <a:pt x="5733" y="6283"/>
                      <a:pt x="5047" y="6480"/>
                      <a:pt x="5047" y="6676"/>
                    </a:cubicBezTo>
                    <a:cubicBezTo>
                      <a:pt x="5047" y="7069"/>
                      <a:pt x="4876" y="7265"/>
                      <a:pt x="4705" y="7658"/>
                    </a:cubicBezTo>
                    <a:cubicBezTo>
                      <a:pt x="4362" y="7854"/>
                      <a:pt x="4019" y="8247"/>
                      <a:pt x="3505" y="8247"/>
                    </a:cubicBezTo>
                    <a:cubicBezTo>
                      <a:pt x="2990" y="8247"/>
                      <a:pt x="2647" y="7854"/>
                      <a:pt x="2647" y="7658"/>
                    </a:cubicBezTo>
                    <a:cubicBezTo>
                      <a:pt x="2647" y="7461"/>
                      <a:pt x="2647" y="7461"/>
                      <a:pt x="2133" y="7461"/>
                    </a:cubicBezTo>
                    <a:cubicBezTo>
                      <a:pt x="1962" y="7461"/>
                      <a:pt x="1962" y="7461"/>
                      <a:pt x="1962" y="7461"/>
                    </a:cubicBezTo>
                    <a:cubicBezTo>
                      <a:pt x="1790" y="7461"/>
                      <a:pt x="1790" y="7461"/>
                      <a:pt x="1619" y="7461"/>
                    </a:cubicBezTo>
                    <a:cubicBezTo>
                      <a:pt x="1619" y="7461"/>
                      <a:pt x="1619" y="7461"/>
                      <a:pt x="1619" y="7461"/>
                    </a:cubicBezTo>
                    <a:cubicBezTo>
                      <a:pt x="1447" y="7461"/>
                      <a:pt x="1447" y="7461"/>
                      <a:pt x="1447" y="7461"/>
                    </a:cubicBezTo>
                    <a:cubicBezTo>
                      <a:pt x="1447" y="7461"/>
                      <a:pt x="1447" y="7461"/>
                      <a:pt x="1447" y="7461"/>
                    </a:cubicBezTo>
                    <a:cubicBezTo>
                      <a:pt x="1447" y="7461"/>
                      <a:pt x="1447" y="7461"/>
                      <a:pt x="1276" y="7461"/>
                    </a:cubicBezTo>
                    <a:cubicBezTo>
                      <a:pt x="1276" y="7461"/>
                      <a:pt x="1276" y="7461"/>
                      <a:pt x="1276" y="7461"/>
                    </a:cubicBezTo>
                    <a:cubicBezTo>
                      <a:pt x="1276" y="7461"/>
                      <a:pt x="1276" y="7461"/>
                      <a:pt x="1276" y="7461"/>
                    </a:cubicBezTo>
                    <a:cubicBezTo>
                      <a:pt x="1276" y="7461"/>
                      <a:pt x="1276" y="7461"/>
                      <a:pt x="1276" y="7461"/>
                    </a:cubicBezTo>
                    <a:cubicBezTo>
                      <a:pt x="1276" y="7461"/>
                      <a:pt x="1276" y="7461"/>
                      <a:pt x="1276" y="7658"/>
                    </a:cubicBezTo>
                    <a:cubicBezTo>
                      <a:pt x="1105" y="7658"/>
                      <a:pt x="1105" y="7658"/>
                      <a:pt x="1105" y="7658"/>
                    </a:cubicBezTo>
                    <a:cubicBezTo>
                      <a:pt x="1105" y="7658"/>
                      <a:pt x="1105" y="7658"/>
                      <a:pt x="1105" y="7658"/>
                    </a:cubicBezTo>
                    <a:cubicBezTo>
                      <a:pt x="1105" y="7854"/>
                      <a:pt x="1105" y="7854"/>
                      <a:pt x="1105" y="8050"/>
                    </a:cubicBezTo>
                    <a:cubicBezTo>
                      <a:pt x="1105" y="8050"/>
                      <a:pt x="1105" y="8050"/>
                      <a:pt x="1105" y="8050"/>
                    </a:cubicBezTo>
                    <a:cubicBezTo>
                      <a:pt x="1105" y="8639"/>
                      <a:pt x="933" y="9032"/>
                      <a:pt x="762" y="9425"/>
                    </a:cubicBezTo>
                    <a:cubicBezTo>
                      <a:pt x="590" y="9425"/>
                      <a:pt x="590" y="9621"/>
                      <a:pt x="419" y="9621"/>
                    </a:cubicBezTo>
                    <a:cubicBezTo>
                      <a:pt x="419" y="9818"/>
                      <a:pt x="247" y="9818"/>
                      <a:pt x="247" y="10014"/>
                    </a:cubicBezTo>
                    <a:cubicBezTo>
                      <a:pt x="247" y="10014"/>
                      <a:pt x="247" y="10210"/>
                      <a:pt x="247" y="10210"/>
                    </a:cubicBezTo>
                    <a:cubicBezTo>
                      <a:pt x="76" y="10603"/>
                      <a:pt x="-95" y="11192"/>
                      <a:pt x="76" y="11585"/>
                    </a:cubicBezTo>
                    <a:cubicBezTo>
                      <a:pt x="247" y="11978"/>
                      <a:pt x="247" y="12370"/>
                      <a:pt x="76" y="12763"/>
                    </a:cubicBezTo>
                    <a:cubicBezTo>
                      <a:pt x="76" y="13156"/>
                      <a:pt x="-95" y="13549"/>
                      <a:pt x="76" y="13941"/>
                    </a:cubicBezTo>
                    <a:cubicBezTo>
                      <a:pt x="247" y="14530"/>
                      <a:pt x="419" y="15316"/>
                      <a:pt x="419" y="15905"/>
                    </a:cubicBezTo>
                    <a:cubicBezTo>
                      <a:pt x="419" y="16101"/>
                      <a:pt x="419" y="16298"/>
                      <a:pt x="419" y="16494"/>
                    </a:cubicBezTo>
                    <a:cubicBezTo>
                      <a:pt x="419" y="16494"/>
                      <a:pt x="590" y="16494"/>
                      <a:pt x="762" y="16494"/>
                    </a:cubicBezTo>
                    <a:cubicBezTo>
                      <a:pt x="1276" y="16690"/>
                      <a:pt x="1962" y="16887"/>
                      <a:pt x="2305" y="17672"/>
                    </a:cubicBezTo>
                    <a:cubicBezTo>
                      <a:pt x="2476" y="18065"/>
                      <a:pt x="2305" y="18261"/>
                      <a:pt x="2133" y="18654"/>
                    </a:cubicBezTo>
                    <a:cubicBezTo>
                      <a:pt x="1962" y="19243"/>
                      <a:pt x="1447" y="19832"/>
                      <a:pt x="933" y="20225"/>
                    </a:cubicBezTo>
                    <a:cubicBezTo>
                      <a:pt x="762" y="20618"/>
                      <a:pt x="419" y="20814"/>
                      <a:pt x="247" y="21010"/>
                    </a:cubicBezTo>
                    <a:cubicBezTo>
                      <a:pt x="247" y="21010"/>
                      <a:pt x="419" y="21010"/>
                      <a:pt x="590" y="21207"/>
                    </a:cubicBezTo>
                    <a:cubicBezTo>
                      <a:pt x="590" y="21207"/>
                      <a:pt x="762" y="21207"/>
                      <a:pt x="933" y="21403"/>
                    </a:cubicBezTo>
                    <a:cubicBezTo>
                      <a:pt x="933" y="21403"/>
                      <a:pt x="1105" y="21403"/>
                      <a:pt x="1276" y="21403"/>
                    </a:cubicBezTo>
                    <a:cubicBezTo>
                      <a:pt x="1276" y="21403"/>
                      <a:pt x="1447" y="21403"/>
                      <a:pt x="1619" y="21403"/>
                    </a:cubicBezTo>
                    <a:cubicBezTo>
                      <a:pt x="1790" y="21403"/>
                      <a:pt x="1790" y="21403"/>
                      <a:pt x="1962" y="21403"/>
                    </a:cubicBezTo>
                    <a:cubicBezTo>
                      <a:pt x="2133" y="21403"/>
                      <a:pt x="2305" y="21403"/>
                      <a:pt x="2476" y="21403"/>
                    </a:cubicBezTo>
                    <a:cubicBezTo>
                      <a:pt x="2476" y="21600"/>
                      <a:pt x="2647" y="21600"/>
                      <a:pt x="2647" y="21600"/>
                    </a:cubicBezTo>
                    <a:cubicBezTo>
                      <a:pt x="2990" y="21600"/>
                      <a:pt x="3162" y="21600"/>
                      <a:pt x="3333" y="21600"/>
                    </a:cubicBezTo>
                    <a:cubicBezTo>
                      <a:pt x="3505" y="21600"/>
                      <a:pt x="3676" y="21600"/>
                      <a:pt x="3847" y="21600"/>
                    </a:cubicBezTo>
                    <a:cubicBezTo>
                      <a:pt x="5390" y="21600"/>
                      <a:pt x="8819" y="21207"/>
                      <a:pt x="10190" y="20814"/>
                    </a:cubicBezTo>
                    <a:cubicBezTo>
                      <a:pt x="10362" y="20814"/>
                      <a:pt x="10362" y="20814"/>
                      <a:pt x="10362" y="20814"/>
                    </a:cubicBezTo>
                    <a:cubicBezTo>
                      <a:pt x="10533" y="20814"/>
                      <a:pt x="10704" y="20618"/>
                      <a:pt x="10876" y="20618"/>
                    </a:cubicBezTo>
                    <a:cubicBezTo>
                      <a:pt x="10876" y="20618"/>
                      <a:pt x="10876" y="20618"/>
                      <a:pt x="10704" y="20421"/>
                    </a:cubicBezTo>
                    <a:cubicBezTo>
                      <a:pt x="10704" y="20225"/>
                      <a:pt x="10704" y="20029"/>
                      <a:pt x="10704" y="19832"/>
                    </a:cubicBezTo>
                    <a:cubicBezTo>
                      <a:pt x="10704" y="19243"/>
                      <a:pt x="10533" y="19047"/>
                      <a:pt x="10533" y="18850"/>
                    </a:cubicBezTo>
                    <a:cubicBezTo>
                      <a:pt x="10533" y="18654"/>
                      <a:pt x="10533" y="18654"/>
                      <a:pt x="10533" y="18654"/>
                    </a:cubicBezTo>
                    <a:cubicBezTo>
                      <a:pt x="10704" y="18065"/>
                      <a:pt x="11733" y="17280"/>
                      <a:pt x="12590" y="17280"/>
                    </a:cubicBezTo>
                    <a:cubicBezTo>
                      <a:pt x="12762" y="17280"/>
                      <a:pt x="12762" y="17280"/>
                      <a:pt x="12762" y="17280"/>
                    </a:cubicBezTo>
                    <a:cubicBezTo>
                      <a:pt x="12933" y="17280"/>
                      <a:pt x="13104" y="17280"/>
                      <a:pt x="13276" y="17280"/>
                    </a:cubicBezTo>
                    <a:cubicBezTo>
                      <a:pt x="13447" y="17280"/>
                      <a:pt x="13447" y="17280"/>
                      <a:pt x="13447" y="17280"/>
                    </a:cubicBezTo>
                    <a:cubicBezTo>
                      <a:pt x="13447" y="16494"/>
                      <a:pt x="14819" y="15905"/>
                      <a:pt x="15505" y="15905"/>
                    </a:cubicBezTo>
                    <a:cubicBezTo>
                      <a:pt x="16019" y="15905"/>
                      <a:pt x="16190" y="16101"/>
                      <a:pt x="16190" y="16298"/>
                    </a:cubicBezTo>
                    <a:cubicBezTo>
                      <a:pt x="16190" y="16298"/>
                      <a:pt x="16190" y="16298"/>
                      <a:pt x="16190" y="16298"/>
                    </a:cubicBezTo>
                    <a:cubicBezTo>
                      <a:pt x="16190" y="16298"/>
                      <a:pt x="16362" y="16101"/>
                      <a:pt x="16362" y="15512"/>
                    </a:cubicBezTo>
                    <a:cubicBezTo>
                      <a:pt x="16362" y="15316"/>
                      <a:pt x="16362" y="15120"/>
                      <a:pt x="16533" y="14923"/>
                    </a:cubicBezTo>
                    <a:cubicBezTo>
                      <a:pt x="16533" y="13941"/>
                      <a:pt x="16533" y="12763"/>
                      <a:pt x="17390" y="12763"/>
                    </a:cubicBezTo>
                    <a:cubicBezTo>
                      <a:pt x="17905" y="12763"/>
                      <a:pt x="18419" y="12370"/>
                      <a:pt x="18419" y="12174"/>
                    </a:cubicBezTo>
                    <a:cubicBezTo>
                      <a:pt x="18419" y="12174"/>
                      <a:pt x="18247" y="11978"/>
                      <a:pt x="18076" y="11781"/>
                    </a:cubicBezTo>
                    <a:cubicBezTo>
                      <a:pt x="17905" y="11389"/>
                      <a:pt x="17562" y="10996"/>
                      <a:pt x="17905" y="10407"/>
                    </a:cubicBezTo>
                    <a:cubicBezTo>
                      <a:pt x="17905" y="10407"/>
                      <a:pt x="18247" y="10407"/>
                      <a:pt x="18247" y="10407"/>
                    </a:cubicBezTo>
                    <a:cubicBezTo>
                      <a:pt x="18419" y="10407"/>
                      <a:pt x="18762" y="10407"/>
                      <a:pt x="18933" y="10407"/>
                    </a:cubicBezTo>
                    <a:cubicBezTo>
                      <a:pt x="19276" y="10603"/>
                      <a:pt x="19619" y="10603"/>
                      <a:pt x="19790" y="10603"/>
                    </a:cubicBezTo>
                    <a:cubicBezTo>
                      <a:pt x="19962" y="10603"/>
                      <a:pt x="19962" y="10603"/>
                      <a:pt x="19962" y="10603"/>
                    </a:cubicBezTo>
                    <a:cubicBezTo>
                      <a:pt x="19962" y="10407"/>
                      <a:pt x="19962" y="10210"/>
                      <a:pt x="19962" y="10014"/>
                    </a:cubicBezTo>
                    <a:cubicBezTo>
                      <a:pt x="19962" y="9621"/>
                      <a:pt x="19962" y="9229"/>
                      <a:pt x="20133" y="8836"/>
                    </a:cubicBezTo>
                    <a:cubicBezTo>
                      <a:pt x="20305" y="8639"/>
                      <a:pt x="20476" y="8443"/>
                      <a:pt x="20647" y="8247"/>
                    </a:cubicBezTo>
                    <a:cubicBezTo>
                      <a:pt x="20819" y="8050"/>
                      <a:pt x="20990" y="7658"/>
                      <a:pt x="20990" y="7461"/>
                    </a:cubicBezTo>
                    <a:cubicBezTo>
                      <a:pt x="20990" y="7461"/>
                      <a:pt x="20990" y="7265"/>
                      <a:pt x="20990" y="7265"/>
                    </a:cubicBezTo>
                    <a:cubicBezTo>
                      <a:pt x="20990" y="6872"/>
                      <a:pt x="20990" y="6676"/>
                      <a:pt x="20819" y="6480"/>
                    </a:cubicBezTo>
                    <a:cubicBezTo>
                      <a:pt x="20476" y="6087"/>
                      <a:pt x="20305" y="5694"/>
                      <a:pt x="20476" y="5301"/>
                    </a:cubicBezTo>
                    <a:cubicBezTo>
                      <a:pt x="20647" y="4909"/>
                      <a:pt x="20819" y="4712"/>
                      <a:pt x="21333" y="4712"/>
                    </a:cubicBezTo>
                    <a:cubicBezTo>
                      <a:pt x="21333" y="4712"/>
                      <a:pt x="21333" y="4712"/>
                      <a:pt x="21333" y="4712"/>
                    </a:cubicBezTo>
                    <a:cubicBezTo>
                      <a:pt x="21504" y="4516"/>
                      <a:pt x="21504" y="4516"/>
                      <a:pt x="21504" y="4516"/>
                    </a:cubicBezTo>
                    <a:cubicBezTo>
                      <a:pt x="21504" y="4516"/>
                      <a:pt x="21333" y="4516"/>
                      <a:pt x="21333" y="4516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84" name="AutoShape 84"/>
              <p:cNvSpPr>
                <a:spLocks/>
              </p:cNvSpPr>
              <p:nvPr/>
            </p:nvSpPr>
            <p:spPr bwMode="auto">
              <a:xfrm>
                <a:off x="1178629" y="432259"/>
                <a:ext cx="681080" cy="60167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650"/>
                    </a:moveTo>
                    <a:cubicBezTo>
                      <a:pt x="21479" y="2650"/>
                      <a:pt x="21479" y="2650"/>
                      <a:pt x="21479" y="2650"/>
                    </a:cubicBezTo>
                    <a:cubicBezTo>
                      <a:pt x="21358" y="2517"/>
                      <a:pt x="21358" y="2517"/>
                      <a:pt x="21358" y="2517"/>
                    </a:cubicBezTo>
                    <a:cubicBezTo>
                      <a:pt x="21237" y="2517"/>
                      <a:pt x="21237" y="2517"/>
                      <a:pt x="21237" y="2517"/>
                    </a:cubicBezTo>
                    <a:cubicBezTo>
                      <a:pt x="21117" y="2385"/>
                      <a:pt x="21117" y="2385"/>
                      <a:pt x="20996" y="2385"/>
                    </a:cubicBezTo>
                    <a:cubicBezTo>
                      <a:pt x="20996" y="2385"/>
                      <a:pt x="20996" y="2385"/>
                      <a:pt x="20996" y="2385"/>
                    </a:cubicBezTo>
                    <a:cubicBezTo>
                      <a:pt x="20875" y="2252"/>
                      <a:pt x="20755" y="2252"/>
                      <a:pt x="20755" y="2120"/>
                    </a:cubicBezTo>
                    <a:cubicBezTo>
                      <a:pt x="20031" y="1855"/>
                      <a:pt x="19910" y="1192"/>
                      <a:pt x="19910" y="927"/>
                    </a:cubicBezTo>
                    <a:cubicBezTo>
                      <a:pt x="19789" y="795"/>
                      <a:pt x="19548" y="530"/>
                      <a:pt x="19307" y="397"/>
                    </a:cubicBezTo>
                    <a:cubicBezTo>
                      <a:pt x="19186" y="265"/>
                      <a:pt x="19065" y="132"/>
                      <a:pt x="18824" y="0"/>
                    </a:cubicBezTo>
                    <a:cubicBezTo>
                      <a:pt x="18824" y="0"/>
                      <a:pt x="18824" y="0"/>
                      <a:pt x="18824" y="0"/>
                    </a:cubicBezTo>
                    <a:cubicBezTo>
                      <a:pt x="18703" y="0"/>
                      <a:pt x="18583" y="0"/>
                      <a:pt x="18462" y="0"/>
                    </a:cubicBezTo>
                    <a:cubicBezTo>
                      <a:pt x="18341" y="132"/>
                      <a:pt x="18341" y="132"/>
                      <a:pt x="18341" y="132"/>
                    </a:cubicBezTo>
                    <a:cubicBezTo>
                      <a:pt x="18341" y="132"/>
                      <a:pt x="18341" y="132"/>
                      <a:pt x="18341" y="132"/>
                    </a:cubicBezTo>
                    <a:cubicBezTo>
                      <a:pt x="18341" y="132"/>
                      <a:pt x="18341" y="132"/>
                      <a:pt x="18341" y="132"/>
                    </a:cubicBezTo>
                    <a:cubicBezTo>
                      <a:pt x="18341" y="0"/>
                      <a:pt x="18341" y="0"/>
                      <a:pt x="18341" y="0"/>
                    </a:cubicBezTo>
                    <a:cubicBezTo>
                      <a:pt x="18341" y="0"/>
                      <a:pt x="18341" y="0"/>
                      <a:pt x="18341" y="0"/>
                    </a:cubicBezTo>
                    <a:cubicBezTo>
                      <a:pt x="18341" y="0"/>
                      <a:pt x="18341" y="0"/>
                      <a:pt x="18341" y="0"/>
                    </a:cubicBezTo>
                    <a:cubicBezTo>
                      <a:pt x="18221" y="0"/>
                      <a:pt x="18221" y="0"/>
                      <a:pt x="18221" y="0"/>
                    </a:cubicBezTo>
                    <a:cubicBezTo>
                      <a:pt x="18221" y="0"/>
                      <a:pt x="18221" y="0"/>
                      <a:pt x="18100" y="0"/>
                    </a:cubicBezTo>
                    <a:cubicBezTo>
                      <a:pt x="18100" y="0"/>
                      <a:pt x="18100" y="132"/>
                      <a:pt x="17979" y="132"/>
                    </a:cubicBezTo>
                    <a:cubicBezTo>
                      <a:pt x="17979" y="132"/>
                      <a:pt x="17859" y="132"/>
                      <a:pt x="17859" y="265"/>
                    </a:cubicBezTo>
                    <a:cubicBezTo>
                      <a:pt x="17738" y="265"/>
                      <a:pt x="17738" y="265"/>
                      <a:pt x="17738" y="265"/>
                    </a:cubicBezTo>
                    <a:cubicBezTo>
                      <a:pt x="17617" y="265"/>
                      <a:pt x="17617" y="265"/>
                      <a:pt x="17497" y="397"/>
                    </a:cubicBezTo>
                    <a:cubicBezTo>
                      <a:pt x="17497" y="397"/>
                      <a:pt x="17376" y="397"/>
                      <a:pt x="17376" y="397"/>
                    </a:cubicBezTo>
                    <a:cubicBezTo>
                      <a:pt x="17255" y="397"/>
                      <a:pt x="17255" y="397"/>
                      <a:pt x="17135" y="397"/>
                    </a:cubicBezTo>
                    <a:cubicBezTo>
                      <a:pt x="17014" y="397"/>
                      <a:pt x="16893" y="397"/>
                      <a:pt x="16773" y="397"/>
                    </a:cubicBezTo>
                    <a:cubicBezTo>
                      <a:pt x="16773" y="265"/>
                      <a:pt x="16652" y="265"/>
                      <a:pt x="16652" y="265"/>
                    </a:cubicBezTo>
                    <a:cubicBezTo>
                      <a:pt x="16169" y="265"/>
                      <a:pt x="15566" y="530"/>
                      <a:pt x="15083" y="927"/>
                    </a:cubicBezTo>
                    <a:cubicBezTo>
                      <a:pt x="14963" y="1060"/>
                      <a:pt x="14721" y="1192"/>
                      <a:pt x="14359" y="1192"/>
                    </a:cubicBezTo>
                    <a:cubicBezTo>
                      <a:pt x="14239" y="1325"/>
                      <a:pt x="14239" y="1325"/>
                      <a:pt x="14118" y="1325"/>
                    </a:cubicBezTo>
                    <a:cubicBezTo>
                      <a:pt x="13997" y="1325"/>
                      <a:pt x="13997" y="1325"/>
                      <a:pt x="13997" y="1457"/>
                    </a:cubicBezTo>
                    <a:cubicBezTo>
                      <a:pt x="13997" y="1457"/>
                      <a:pt x="13997" y="1590"/>
                      <a:pt x="13997" y="1590"/>
                    </a:cubicBezTo>
                    <a:cubicBezTo>
                      <a:pt x="14359" y="1855"/>
                      <a:pt x="14359" y="2252"/>
                      <a:pt x="14359" y="2385"/>
                    </a:cubicBezTo>
                    <a:cubicBezTo>
                      <a:pt x="14359" y="2517"/>
                      <a:pt x="14359" y="2517"/>
                      <a:pt x="14359" y="2650"/>
                    </a:cubicBezTo>
                    <a:cubicBezTo>
                      <a:pt x="14359" y="3047"/>
                      <a:pt x="14118" y="3312"/>
                      <a:pt x="13997" y="3577"/>
                    </a:cubicBezTo>
                    <a:cubicBezTo>
                      <a:pt x="13877" y="3710"/>
                      <a:pt x="13756" y="3842"/>
                      <a:pt x="13635" y="3842"/>
                    </a:cubicBezTo>
                    <a:cubicBezTo>
                      <a:pt x="13635" y="3975"/>
                      <a:pt x="13635" y="4107"/>
                      <a:pt x="13635" y="4373"/>
                    </a:cubicBezTo>
                    <a:cubicBezTo>
                      <a:pt x="13635" y="4505"/>
                      <a:pt x="13635" y="4770"/>
                      <a:pt x="13635" y="5035"/>
                    </a:cubicBezTo>
                    <a:cubicBezTo>
                      <a:pt x="13515" y="5168"/>
                      <a:pt x="13394" y="5300"/>
                      <a:pt x="13032" y="5300"/>
                    </a:cubicBezTo>
                    <a:cubicBezTo>
                      <a:pt x="12911" y="5300"/>
                      <a:pt x="12549" y="5300"/>
                      <a:pt x="12308" y="5168"/>
                    </a:cubicBezTo>
                    <a:cubicBezTo>
                      <a:pt x="12308" y="5168"/>
                      <a:pt x="12187" y="5168"/>
                      <a:pt x="12187" y="5168"/>
                    </a:cubicBezTo>
                    <a:cubicBezTo>
                      <a:pt x="12187" y="5168"/>
                      <a:pt x="12187" y="5300"/>
                      <a:pt x="12187" y="5300"/>
                    </a:cubicBezTo>
                    <a:cubicBezTo>
                      <a:pt x="12308" y="5433"/>
                      <a:pt x="12429" y="5698"/>
                      <a:pt x="12549" y="5830"/>
                    </a:cubicBezTo>
                    <a:cubicBezTo>
                      <a:pt x="12549" y="5963"/>
                      <a:pt x="12549" y="6095"/>
                      <a:pt x="12429" y="6228"/>
                    </a:cubicBezTo>
                    <a:cubicBezTo>
                      <a:pt x="12187" y="6493"/>
                      <a:pt x="11825" y="6758"/>
                      <a:pt x="11343" y="6758"/>
                    </a:cubicBezTo>
                    <a:cubicBezTo>
                      <a:pt x="11222" y="6758"/>
                      <a:pt x="11222" y="7023"/>
                      <a:pt x="11222" y="7685"/>
                    </a:cubicBezTo>
                    <a:cubicBezTo>
                      <a:pt x="11101" y="7818"/>
                      <a:pt x="11101" y="7950"/>
                      <a:pt x="11101" y="8083"/>
                    </a:cubicBezTo>
                    <a:cubicBezTo>
                      <a:pt x="11101" y="9276"/>
                      <a:pt x="10256" y="9408"/>
                      <a:pt x="10015" y="8878"/>
                    </a:cubicBezTo>
                    <a:cubicBezTo>
                      <a:pt x="10015" y="8878"/>
                      <a:pt x="10015" y="8878"/>
                      <a:pt x="10015" y="8878"/>
                    </a:cubicBezTo>
                    <a:cubicBezTo>
                      <a:pt x="9653" y="8878"/>
                      <a:pt x="9170" y="9143"/>
                      <a:pt x="9050" y="9276"/>
                    </a:cubicBezTo>
                    <a:cubicBezTo>
                      <a:pt x="9050" y="9541"/>
                      <a:pt x="8929" y="9806"/>
                      <a:pt x="8446" y="9806"/>
                    </a:cubicBezTo>
                    <a:cubicBezTo>
                      <a:pt x="8326" y="9806"/>
                      <a:pt x="8205" y="9806"/>
                      <a:pt x="7964" y="9806"/>
                    </a:cubicBezTo>
                    <a:cubicBezTo>
                      <a:pt x="7843" y="9806"/>
                      <a:pt x="7843" y="9806"/>
                      <a:pt x="7843" y="9806"/>
                    </a:cubicBezTo>
                    <a:cubicBezTo>
                      <a:pt x="7843" y="9806"/>
                      <a:pt x="7843" y="9806"/>
                      <a:pt x="7843" y="9806"/>
                    </a:cubicBezTo>
                    <a:cubicBezTo>
                      <a:pt x="7481" y="9806"/>
                      <a:pt x="7119" y="10203"/>
                      <a:pt x="6998" y="10336"/>
                    </a:cubicBezTo>
                    <a:cubicBezTo>
                      <a:pt x="6998" y="10336"/>
                      <a:pt x="7119" y="10601"/>
                      <a:pt x="7119" y="10866"/>
                    </a:cubicBezTo>
                    <a:cubicBezTo>
                      <a:pt x="7240" y="11396"/>
                      <a:pt x="7240" y="11661"/>
                      <a:pt x="7119" y="11793"/>
                    </a:cubicBezTo>
                    <a:cubicBezTo>
                      <a:pt x="6998" y="12323"/>
                      <a:pt x="2534" y="12721"/>
                      <a:pt x="1810" y="12721"/>
                    </a:cubicBezTo>
                    <a:cubicBezTo>
                      <a:pt x="1689" y="12721"/>
                      <a:pt x="1568" y="12721"/>
                      <a:pt x="1448" y="12721"/>
                    </a:cubicBezTo>
                    <a:cubicBezTo>
                      <a:pt x="1206" y="12721"/>
                      <a:pt x="965" y="12721"/>
                      <a:pt x="844" y="12588"/>
                    </a:cubicBezTo>
                    <a:cubicBezTo>
                      <a:pt x="724" y="12588"/>
                      <a:pt x="724" y="12588"/>
                      <a:pt x="603" y="12588"/>
                    </a:cubicBezTo>
                    <a:cubicBezTo>
                      <a:pt x="482" y="12588"/>
                      <a:pt x="241" y="12588"/>
                      <a:pt x="120" y="12588"/>
                    </a:cubicBezTo>
                    <a:cubicBezTo>
                      <a:pt x="120" y="12588"/>
                      <a:pt x="0" y="12588"/>
                      <a:pt x="0" y="12588"/>
                    </a:cubicBezTo>
                    <a:cubicBezTo>
                      <a:pt x="0" y="12588"/>
                      <a:pt x="120" y="12721"/>
                      <a:pt x="120" y="12721"/>
                    </a:cubicBezTo>
                    <a:cubicBezTo>
                      <a:pt x="120" y="12721"/>
                      <a:pt x="120" y="12853"/>
                      <a:pt x="241" y="12853"/>
                    </a:cubicBezTo>
                    <a:cubicBezTo>
                      <a:pt x="241" y="12853"/>
                      <a:pt x="241" y="12853"/>
                      <a:pt x="241" y="12986"/>
                    </a:cubicBezTo>
                    <a:cubicBezTo>
                      <a:pt x="241" y="12986"/>
                      <a:pt x="241" y="12986"/>
                      <a:pt x="241" y="13119"/>
                    </a:cubicBezTo>
                    <a:cubicBezTo>
                      <a:pt x="482" y="13384"/>
                      <a:pt x="724" y="13649"/>
                      <a:pt x="1086" y="13781"/>
                    </a:cubicBezTo>
                    <a:cubicBezTo>
                      <a:pt x="1206" y="13914"/>
                      <a:pt x="1327" y="14046"/>
                      <a:pt x="1448" y="14046"/>
                    </a:cubicBezTo>
                    <a:cubicBezTo>
                      <a:pt x="2051" y="14311"/>
                      <a:pt x="2051" y="14974"/>
                      <a:pt x="2051" y="15371"/>
                    </a:cubicBezTo>
                    <a:cubicBezTo>
                      <a:pt x="2172" y="15504"/>
                      <a:pt x="2172" y="15636"/>
                      <a:pt x="2172" y="15769"/>
                    </a:cubicBezTo>
                    <a:cubicBezTo>
                      <a:pt x="2534" y="15901"/>
                      <a:pt x="2775" y="16564"/>
                      <a:pt x="2775" y="16961"/>
                    </a:cubicBezTo>
                    <a:cubicBezTo>
                      <a:pt x="2775" y="16961"/>
                      <a:pt x="2775" y="17094"/>
                      <a:pt x="2775" y="17094"/>
                    </a:cubicBezTo>
                    <a:cubicBezTo>
                      <a:pt x="2654" y="17226"/>
                      <a:pt x="2534" y="17359"/>
                      <a:pt x="2413" y="17359"/>
                    </a:cubicBezTo>
                    <a:cubicBezTo>
                      <a:pt x="2051" y="17359"/>
                      <a:pt x="1810" y="17492"/>
                      <a:pt x="1568" y="17624"/>
                    </a:cubicBezTo>
                    <a:cubicBezTo>
                      <a:pt x="1448" y="17624"/>
                      <a:pt x="1327" y="17757"/>
                      <a:pt x="1206" y="17757"/>
                    </a:cubicBezTo>
                    <a:cubicBezTo>
                      <a:pt x="965" y="17889"/>
                      <a:pt x="482" y="18419"/>
                      <a:pt x="482" y="19082"/>
                    </a:cubicBezTo>
                    <a:cubicBezTo>
                      <a:pt x="482" y="19082"/>
                      <a:pt x="482" y="19082"/>
                      <a:pt x="482" y="19214"/>
                    </a:cubicBezTo>
                    <a:cubicBezTo>
                      <a:pt x="603" y="19214"/>
                      <a:pt x="724" y="19214"/>
                      <a:pt x="844" y="19214"/>
                    </a:cubicBezTo>
                    <a:cubicBezTo>
                      <a:pt x="2051" y="19214"/>
                      <a:pt x="2654" y="19082"/>
                      <a:pt x="2654" y="19082"/>
                    </a:cubicBezTo>
                    <a:cubicBezTo>
                      <a:pt x="2896" y="18684"/>
                      <a:pt x="3620" y="18552"/>
                      <a:pt x="3982" y="18817"/>
                    </a:cubicBezTo>
                    <a:cubicBezTo>
                      <a:pt x="4102" y="18949"/>
                      <a:pt x="4464" y="18949"/>
                      <a:pt x="4947" y="18949"/>
                    </a:cubicBezTo>
                    <a:cubicBezTo>
                      <a:pt x="5430" y="18949"/>
                      <a:pt x="5792" y="18949"/>
                      <a:pt x="5912" y="18817"/>
                    </a:cubicBezTo>
                    <a:cubicBezTo>
                      <a:pt x="6154" y="18684"/>
                      <a:pt x="6395" y="18552"/>
                      <a:pt x="6636" y="18552"/>
                    </a:cubicBezTo>
                    <a:cubicBezTo>
                      <a:pt x="7119" y="18552"/>
                      <a:pt x="7360" y="18949"/>
                      <a:pt x="7360" y="19347"/>
                    </a:cubicBezTo>
                    <a:cubicBezTo>
                      <a:pt x="7360" y="19479"/>
                      <a:pt x="7481" y="19612"/>
                      <a:pt x="7722" y="19744"/>
                    </a:cubicBezTo>
                    <a:cubicBezTo>
                      <a:pt x="7843" y="19877"/>
                      <a:pt x="7843" y="19877"/>
                      <a:pt x="7964" y="20009"/>
                    </a:cubicBezTo>
                    <a:cubicBezTo>
                      <a:pt x="8205" y="20274"/>
                      <a:pt x="8205" y="20539"/>
                      <a:pt x="8205" y="20672"/>
                    </a:cubicBezTo>
                    <a:cubicBezTo>
                      <a:pt x="8205" y="20804"/>
                      <a:pt x="8205" y="20937"/>
                      <a:pt x="8326" y="21069"/>
                    </a:cubicBezTo>
                    <a:cubicBezTo>
                      <a:pt x="8326" y="21202"/>
                      <a:pt x="8446" y="21202"/>
                      <a:pt x="8688" y="21334"/>
                    </a:cubicBezTo>
                    <a:cubicBezTo>
                      <a:pt x="8929" y="21334"/>
                      <a:pt x="9170" y="21467"/>
                      <a:pt x="9412" y="21600"/>
                    </a:cubicBezTo>
                    <a:cubicBezTo>
                      <a:pt x="9412" y="21600"/>
                      <a:pt x="9412" y="21600"/>
                      <a:pt x="9412" y="21600"/>
                    </a:cubicBezTo>
                    <a:cubicBezTo>
                      <a:pt x="9412" y="21600"/>
                      <a:pt x="9412" y="21600"/>
                      <a:pt x="9412" y="21600"/>
                    </a:cubicBezTo>
                    <a:cubicBezTo>
                      <a:pt x="9532" y="21467"/>
                      <a:pt x="9532" y="21467"/>
                      <a:pt x="9532" y="21334"/>
                    </a:cubicBezTo>
                    <a:cubicBezTo>
                      <a:pt x="9774" y="20937"/>
                      <a:pt x="10015" y="20407"/>
                      <a:pt x="10860" y="20672"/>
                    </a:cubicBezTo>
                    <a:cubicBezTo>
                      <a:pt x="10981" y="20672"/>
                      <a:pt x="11222" y="20672"/>
                      <a:pt x="11222" y="20672"/>
                    </a:cubicBezTo>
                    <a:cubicBezTo>
                      <a:pt x="11343" y="20672"/>
                      <a:pt x="11463" y="20672"/>
                      <a:pt x="11584" y="20539"/>
                    </a:cubicBezTo>
                    <a:cubicBezTo>
                      <a:pt x="11705" y="20539"/>
                      <a:pt x="11825" y="20539"/>
                      <a:pt x="11946" y="20539"/>
                    </a:cubicBezTo>
                    <a:cubicBezTo>
                      <a:pt x="12067" y="20539"/>
                      <a:pt x="12067" y="20539"/>
                      <a:pt x="12187" y="20539"/>
                    </a:cubicBezTo>
                    <a:cubicBezTo>
                      <a:pt x="12549" y="20672"/>
                      <a:pt x="12791" y="20672"/>
                      <a:pt x="12911" y="20407"/>
                    </a:cubicBezTo>
                    <a:cubicBezTo>
                      <a:pt x="13032" y="20274"/>
                      <a:pt x="12791" y="19744"/>
                      <a:pt x="12429" y="19347"/>
                    </a:cubicBezTo>
                    <a:cubicBezTo>
                      <a:pt x="12187" y="19082"/>
                      <a:pt x="11705" y="18287"/>
                      <a:pt x="11825" y="17624"/>
                    </a:cubicBezTo>
                    <a:cubicBezTo>
                      <a:pt x="11825" y="17492"/>
                      <a:pt x="11705" y="17359"/>
                      <a:pt x="11463" y="17226"/>
                    </a:cubicBezTo>
                    <a:cubicBezTo>
                      <a:pt x="11222" y="17094"/>
                      <a:pt x="10981" y="16961"/>
                      <a:pt x="10981" y="16564"/>
                    </a:cubicBezTo>
                    <a:cubicBezTo>
                      <a:pt x="10981" y="16166"/>
                      <a:pt x="11463" y="15504"/>
                      <a:pt x="11946" y="15106"/>
                    </a:cubicBezTo>
                    <a:cubicBezTo>
                      <a:pt x="11946" y="14974"/>
                      <a:pt x="11946" y="14974"/>
                      <a:pt x="12067" y="14974"/>
                    </a:cubicBezTo>
                    <a:cubicBezTo>
                      <a:pt x="12067" y="14974"/>
                      <a:pt x="12187" y="14841"/>
                      <a:pt x="12308" y="14841"/>
                    </a:cubicBezTo>
                    <a:cubicBezTo>
                      <a:pt x="12429" y="14841"/>
                      <a:pt x="12549" y="14974"/>
                      <a:pt x="12670" y="14974"/>
                    </a:cubicBezTo>
                    <a:cubicBezTo>
                      <a:pt x="12791" y="15106"/>
                      <a:pt x="12911" y="15106"/>
                      <a:pt x="13032" y="15106"/>
                    </a:cubicBezTo>
                    <a:cubicBezTo>
                      <a:pt x="13032" y="14974"/>
                      <a:pt x="13153" y="14841"/>
                      <a:pt x="13394" y="14841"/>
                    </a:cubicBezTo>
                    <a:cubicBezTo>
                      <a:pt x="13394" y="14841"/>
                      <a:pt x="13394" y="14841"/>
                      <a:pt x="13394" y="14841"/>
                    </a:cubicBezTo>
                    <a:cubicBezTo>
                      <a:pt x="13394" y="14841"/>
                      <a:pt x="13515" y="14841"/>
                      <a:pt x="13515" y="14841"/>
                    </a:cubicBezTo>
                    <a:cubicBezTo>
                      <a:pt x="13756" y="14841"/>
                      <a:pt x="13877" y="14841"/>
                      <a:pt x="13997" y="14974"/>
                    </a:cubicBezTo>
                    <a:cubicBezTo>
                      <a:pt x="14118" y="14974"/>
                      <a:pt x="14118" y="14974"/>
                      <a:pt x="14118" y="14974"/>
                    </a:cubicBezTo>
                    <a:cubicBezTo>
                      <a:pt x="14239" y="14974"/>
                      <a:pt x="14601" y="14444"/>
                      <a:pt x="14601" y="14046"/>
                    </a:cubicBezTo>
                    <a:cubicBezTo>
                      <a:pt x="14721" y="13516"/>
                      <a:pt x="15204" y="13384"/>
                      <a:pt x="15566" y="13251"/>
                    </a:cubicBezTo>
                    <a:cubicBezTo>
                      <a:pt x="15687" y="13251"/>
                      <a:pt x="15807" y="13119"/>
                      <a:pt x="15807" y="13119"/>
                    </a:cubicBezTo>
                    <a:cubicBezTo>
                      <a:pt x="15928" y="12986"/>
                      <a:pt x="16049" y="12456"/>
                      <a:pt x="16169" y="12191"/>
                    </a:cubicBezTo>
                    <a:cubicBezTo>
                      <a:pt x="16169" y="11926"/>
                      <a:pt x="16290" y="11661"/>
                      <a:pt x="16290" y="11661"/>
                    </a:cubicBezTo>
                    <a:cubicBezTo>
                      <a:pt x="16411" y="11396"/>
                      <a:pt x="16652" y="11396"/>
                      <a:pt x="16773" y="11396"/>
                    </a:cubicBezTo>
                    <a:cubicBezTo>
                      <a:pt x="17014" y="11263"/>
                      <a:pt x="17135" y="11263"/>
                      <a:pt x="17135" y="10998"/>
                    </a:cubicBezTo>
                    <a:cubicBezTo>
                      <a:pt x="17135" y="10071"/>
                      <a:pt x="17738" y="9938"/>
                      <a:pt x="17979" y="9938"/>
                    </a:cubicBezTo>
                    <a:cubicBezTo>
                      <a:pt x="17979" y="9938"/>
                      <a:pt x="17979" y="9673"/>
                      <a:pt x="17979" y="9541"/>
                    </a:cubicBezTo>
                    <a:cubicBezTo>
                      <a:pt x="17979" y="9276"/>
                      <a:pt x="17979" y="9143"/>
                      <a:pt x="17979" y="9011"/>
                    </a:cubicBezTo>
                    <a:cubicBezTo>
                      <a:pt x="18100" y="8613"/>
                      <a:pt x="18221" y="8083"/>
                      <a:pt x="18583" y="7818"/>
                    </a:cubicBezTo>
                    <a:cubicBezTo>
                      <a:pt x="18703" y="7818"/>
                      <a:pt x="18703" y="7818"/>
                      <a:pt x="18824" y="7685"/>
                    </a:cubicBezTo>
                    <a:cubicBezTo>
                      <a:pt x="18703" y="7685"/>
                      <a:pt x="18583" y="7553"/>
                      <a:pt x="18341" y="7553"/>
                    </a:cubicBezTo>
                    <a:cubicBezTo>
                      <a:pt x="18341" y="7553"/>
                      <a:pt x="18341" y="7553"/>
                      <a:pt x="18221" y="7553"/>
                    </a:cubicBezTo>
                    <a:cubicBezTo>
                      <a:pt x="17738" y="7553"/>
                      <a:pt x="17376" y="6493"/>
                      <a:pt x="17255" y="5963"/>
                    </a:cubicBezTo>
                    <a:cubicBezTo>
                      <a:pt x="17255" y="5963"/>
                      <a:pt x="17255" y="5963"/>
                      <a:pt x="17255" y="5963"/>
                    </a:cubicBezTo>
                    <a:cubicBezTo>
                      <a:pt x="17255" y="5830"/>
                      <a:pt x="17255" y="5830"/>
                      <a:pt x="17255" y="5830"/>
                    </a:cubicBezTo>
                    <a:cubicBezTo>
                      <a:pt x="17255" y="5433"/>
                      <a:pt x="17255" y="4770"/>
                      <a:pt x="17135" y="4638"/>
                    </a:cubicBezTo>
                    <a:cubicBezTo>
                      <a:pt x="17014" y="4638"/>
                      <a:pt x="16893" y="4373"/>
                      <a:pt x="17014" y="4107"/>
                    </a:cubicBezTo>
                    <a:cubicBezTo>
                      <a:pt x="17135" y="3710"/>
                      <a:pt x="17497" y="3445"/>
                      <a:pt x="17979" y="3445"/>
                    </a:cubicBezTo>
                    <a:cubicBezTo>
                      <a:pt x="18341" y="3445"/>
                      <a:pt x="18583" y="3577"/>
                      <a:pt x="18945" y="3710"/>
                    </a:cubicBezTo>
                    <a:cubicBezTo>
                      <a:pt x="19307" y="3710"/>
                      <a:pt x="19548" y="3842"/>
                      <a:pt x="19789" y="3842"/>
                    </a:cubicBezTo>
                    <a:cubicBezTo>
                      <a:pt x="19910" y="3842"/>
                      <a:pt x="19910" y="3842"/>
                      <a:pt x="19910" y="3842"/>
                    </a:cubicBezTo>
                    <a:cubicBezTo>
                      <a:pt x="20151" y="3577"/>
                      <a:pt x="20634" y="3445"/>
                      <a:pt x="20996" y="3312"/>
                    </a:cubicBezTo>
                    <a:cubicBezTo>
                      <a:pt x="21117" y="3312"/>
                      <a:pt x="21237" y="3312"/>
                      <a:pt x="21237" y="3180"/>
                    </a:cubicBezTo>
                    <a:cubicBezTo>
                      <a:pt x="21358" y="3180"/>
                      <a:pt x="21358" y="3047"/>
                      <a:pt x="21599" y="2650"/>
                    </a:cubicBezTo>
                    <a:cubicBezTo>
                      <a:pt x="21599" y="2650"/>
                      <a:pt x="21599" y="2650"/>
                      <a:pt x="21599" y="265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</p:grpSp>
        <p:grpSp>
          <p:nvGrpSpPr>
            <p:cNvPr id="88092" name="Group 85"/>
            <p:cNvGrpSpPr>
              <a:grpSpLocks/>
            </p:cNvGrpSpPr>
            <p:nvPr/>
          </p:nvGrpSpPr>
          <p:grpSpPr bwMode="auto">
            <a:xfrm>
              <a:off x="6900492" y="1900633"/>
              <a:ext cx="2334034" cy="2063816"/>
              <a:chOff x="0" y="-1"/>
              <a:chExt cx="2334032" cy="2063817"/>
            </a:xfrm>
          </p:grpSpPr>
          <p:sp>
            <p:nvSpPr>
              <p:cNvPr id="76886" name="AutoShape 86"/>
              <p:cNvSpPr>
                <a:spLocks/>
              </p:cNvSpPr>
              <p:nvPr/>
            </p:nvSpPr>
            <p:spPr bwMode="auto">
              <a:xfrm>
                <a:off x="1550288" y="1774498"/>
                <a:ext cx="784273" cy="28893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075" y="8584"/>
                    </a:moveTo>
                    <a:cubicBezTo>
                      <a:pt x="21075" y="8307"/>
                      <a:pt x="21075" y="7753"/>
                      <a:pt x="21180" y="7476"/>
                    </a:cubicBezTo>
                    <a:cubicBezTo>
                      <a:pt x="21180" y="7476"/>
                      <a:pt x="21180" y="7200"/>
                      <a:pt x="21180" y="7200"/>
                    </a:cubicBezTo>
                    <a:cubicBezTo>
                      <a:pt x="21180" y="7200"/>
                      <a:pt x="21180" y="7200"/>
                      <a:pt x="21180" y="7200"/>
                    </a:cubicBezTo>
                    <a:cubicBezTo>
                      <a:pt x="21180" y="7200"/>
                      <a:pt x="21180" y="7200"/>
                      <a:pt x="21180" y="7200"/>
                    </a:cubicBezTo>
                    <a:cubicBezTo>
                      <a:pt x="21180" y="7200"/>
                      <a:pt x="21180" y="7200"/>
                      <a:pt x="21180" y="7200"/>
                    </a:cubicBezTo>
                    <a:cubicBezTo>
                      <a:pt x="21180" y="7200"/>
                      <a:pt x="21075" y="6923"/>
                      <a:pt x="21075" y="6923"/>
                    </a:cubicBezTo>
                    <a:cubicBezTo>
                      <a:pt x="21075" y="7200"/>
                      <a:pt x="21075" y="6923"/>
                      <a:pt x="21075" y="6923"/>
                    </a:cubicBezTo>
                    <a:cubicBezTo>
                      <a:pt x="20970" y="6923"/>
                      <a:pt x="20970" y="6923"/>
                      <a:pt x="20970" y="6923"/>
                    </a:cubicBezTo>
                    <a:cubicBezTo>
                      <a:pt x="20761" y="6923"/>
                      <a:pt x="20341" y="6923"/>
                      <a:pt x="20132" y="5815"/>
                    </a:cubicBezTo>
                    <a:cubicBezTo>
                      <a:pt x="20027" y="5261"/>
                      <a:pt x="20027" y="4707"/>
                      <a:pt x="20027" y="4430"/>
                    </a:cubicBezTo>
                    <a:cubicBezTo>
                      <a:pt x="20027" y="3876"/>
                      <a:pt x="20027" y="3876"/>
                      <a:pt x="19922" y="3323"/>
                    </a:cubicBezTo>
                    <a:cubicBezTo>
                      <a:pt x="19922" y="3323"/>
                      <a:pt x="19922" y="3323"/>
                      <a:pt x="19922" y="3323"/>
                    </a:cubicBezTo>
                    <a:cubicBezTo>
                      <a:pt x="19922" y="3323"/>
                      <a:pt x="19922" y="3323"/>
                      <a:pt x="19817" y="3323"/>
                    </a:cubicBezTo>
                    <a:cubicBezTo>
                      <a:pt x="19817" y="3046"/>
                      <a:pt x="19712" y="2769"/>
                      <a:pt x="19712" y="2492"/>
                    </a:cubicBezTo>
                    <a:cubicBezTo>
                      <a:pt x="19607" y="1938"/>
                      <a:pt x="19398" y="1661"/>
                      <a:pt x="19398" y="1661"/>
                    </a:cubicBezTo>
                    <a:cubicBezTo>
                      <a:pt x="19293" y="1661"/>
                      <a:pt x="19293" y="1661"/>
                      <a:pt x="19293" y="1661"/>
                    </a:cubicBezTo>
                    <a:cubicBezTo>
                      <a:pt x="19188" y="1661"/>
                      <a:pt x="19083" y="1938"/>
                      <a:pt x="18664" y="1938"/>
                    </a:cubicBezTo>
                    <a:cubicBezTo>
                      <a:pt x="18559" y="1938"/>
                      <a:pt x="18454" y="1938"/>
                      <a:pt x="18349" y="1938"/>
                    </a:cubicBezTo>
                    <a:cubicBezTo>
                      <a:pt x="18244" y="1938"/>
                      <a:pt x="18244" y="1938"/>
                      <a:pt x="18244" y="1938"/>
                    </a:cubicBezTo>
                    <a:cubicBezTo>
                      <a:pt x="18139" y="1938"/>
                      <a:pt x="18139" y="1938"/>
                      <a:pt x="18034" y="1938"/>
                    </a:cubicBezTo>
                    <a:cubicBezTo>
                      <a:pt x="17510" y="3046"/>
                      <a:pt x="16566" y="3876"/>
                      <a:pt x="16042" y="3876"/>
                    </a:cubicBezTo>
                    <a:cubicBezTo>
                      <a:pt x="15833" y="3876"/>
                      <a:pt x="15728" y="3876"/>
                      <a:pt x="15728" y="3599"/>
                    </a:cubicBezTo>
                    <a:cubicBezTo>
                      <a:pt x="15518" y="3599"/>
                      <a:pt x="14994" y="3599"/>
                      <a:pt x="14574" y="3876"/>
                    </a:cubicBezTo>
                    <a:cubicBezTo>
                      <a:pt x="14260" y="3876"/>
                      <a:pt x="13945" y="3876"/>
                      <a:pt x="13735" y="3876"/>
                    </a:cubicBezTo>
                    <a:cubicBezTo>
                      <a:pt x="13316" y="3876"/>
                      <a:pt x="13001" y="3599"/>
                      <a:pt x="12792" y="3046"/>
                    </a:cubicBezTo>
                    <a:cubicBezTo>
                      <a:pt x="12687" y="2769"/>
                      <a:pt x="12477" y="2769"/>
                      <a:pt x="12372" y="2769"/>
                    </a:cubicBezTo>
                    <a:cubicBezTo>
                      <a:pt x="12267" y="2769"/>
                      <a:pt x="12267" y="2769"/>
                      <a:pt x="12267" y="2769"/>
                    </a:cubicBezTo>
                    <a:cubicBezTo>
                      <a:pt x="11953" y="2769"/>
                      <a:pt x="11743" y="2215"/>
                      <a:pt x="11638" y="1938"/>
                    </a:cubicBezTo>
                    <a:cubicBezTo>
                      <a:pt x="11533" y="1661"/>
                      <a:pt x="11429" y="1384"/>
                      <a:pt x="11219" y="1384"/>
                    </a:cubicBezTo>
                    <a:cubicBezTo>
                      <a:pt x="11009" y="1384"/>
                      <a:pt x="10904" y="1384"/>
                      <a:pt x="10800" y="1107"/>
                    </a:cubicBezTo>
                    <a:cubicBezTo>
                      <a:pt x="10695" y="830"/>
                      <a:pt x="10380" y="553"/>
                      <a:pt x="9436" y="276"/>
                    </a:cubicBezTo>
                    <a:cubicBezTo>
                      <a:pt x="9332" y="276"/>
                      <a:pt x="9122" y="0"/>
                      <a:pt x="9017" y="0"/>
                    </a:cubicBezTo>
                    <a:cubicBezTo>
                      <a:pt x="7654" y="0"/>
                      <a:pt x="6500" y="1938"/>
                      <a:pt x="6081" y="3046"/>
                    </a:cubicBezTo>
                    <a:cubicBezTo>
                      <a:pt x="5871" y="3323"/>
                      <a:pt x="5452" y="3599"/>
                      <a:pt x="4928" y="3599"/>
                    </a:cubicBezTo>
                    <a:cubicBezTo>
                      <a:pt x="4613" y="3599"/>
                      <a:pt x="4299" y="3599"/>
                      <a:pt x="3984" y="3599"/>
                    </a:cubicBezTo>
                    <a:cubicBezTo>
                      <a:pt x="3774" y="3599"/>
                      <a:pt x="3565" y="3323"/>
                      <a:pt x="3460" y="3323"/>
                    </a:cubicBezTo>
                    <a:cubicBezTo>
                      <a:pt x="3460" y="3599"/>
                      <a:pt x="3460" y="3599"/>
                      <a:pt x="3460" y="3599"/>
                    </a:cubicBezTo>
                    <a:cubicBezTo>
                      <a:pt x="3355" y="4153"/>
                      <a:pt x="3355" y="5261"/>
                      <a:pt x="2831" y="5815"/>
                    </a:cubicBezTo>
                    <a:cubicBezTo>
                      <a:pt x="2516" y="6092"/>
                      <a:pt x="2097" y="6092"/>
                      <a:pt x="1677" y="6092"/>
                    </a:cubicBezTo>
                    <a:cubicBezTo>
                      <a:pt x="1048" y="6092"/>
                      <a:pt x="1048" y="6092"/>
                      <a:pt x="1048" y="6092"/>
                    </a:cubicBezTo>
                    <a:cubicBezTo>
                      <a:pt x="838" y="6092"/>
                      <a:pt x="524" y="6092"/>
                      <a:pt x="314" y="6369"/>
                    </a:cubicBezTo>
                    <a:cubicBezTo>
                      <a:pt x="104" y="6646"/>
                      <a:pt x="0" y="7476"/>
                      <a:pt x="0" y="7753"/>
                    </a:cubicBezTo>
                    <a:cubicBezTo>
                      <a:pt x="0" y="7753"/>
                      <a:pt x="104" y="7753"/>
                      <a:pt x="104" y="7753"/>
                    </a:cubicBezTo>
                    <a:cubicBezTo>
                      <a:pt x="419" y="7753"/>
                      <a:pt x="629" y="8030"/>
                      <a:pt x="733" y="8307"/>
                    </a:cubicBezTo>
                    <a:cubicBezTo>
                      <a:pt x="733" y="8584"/>
                      <a:pt x="733" y="9138"/>
                      <a:pt x="733" y="9415"/>
                    </a:cubicBezTo>
                    <a:cubicBezTo>
                      <a:pt x="733" y="9415"/>
                      <a:pt x="733" y="9692"/>
                      <a:pt x="733" y="9692"/>
                    </a:cubicBezTo>
                    <a:cubicBezTo>
                      <a:pt x="838" y="10246"/>
                      <a:pt x="943" y="11076"/>
                      <a:pt x="733" y="11907"/>
                    </a:cubicBezTo>
                    <a:cubicBezTo>
                      <a:pt x="629" y="11907"/>
                      <a:pt x="629" y="12184"/>
                      <a:pt x="629" y="12461"/>
                    </a:cubicBezTo>
                    <a:cubicBezTo>
                      <a:pt x="629" y="12738"/>
                      <a:pt x="629" y="13015"/>
                      <a:pt x="733" y="13015"/>
                    </a:cubicBezTo>
                    <a:cubicBezTo>
                      <a:pt x="1048" y="13569"/>
                      <a:pt x="1153" y="14400"/>
                      <a:pt x="1048" y="14953"/>
                    </a:cubicBezTo>
                    <a:cubicBezTo>
                      <a:pt x="1048" y="15230"/>
                      <a:pt x="943" y="15230"/>
                      <a:pt x="943" y="15507"/>
                    </a:cubicBezTo>
                    <a:cubicBezTo>
                      <a:pt x="943" y="15507"/>
                      <a:pt x="943" y="15507"/>
                      <a:pt x="943" y="15507"/>
                    </a:cubicBezTo>
                    <a:cubicBezTo>
                      <a:pt x="1258" y="16061"/>
                      <a:pt x="1363" y="16338"/>
                      <a:pt x="1467" y="16615"/>
                    </a:cubicBezTo>
                    <a:cubicBezTo>
                      <a:pt x="1467" y="16615"/>
                      <a:pt x="1572" y="16892"/>
                      <a:pt x="1677" y="16892"/>
                    </a:cubicBezTo>
                    <a:cubicBezTo>
                      <a:pt x="1887" y="17169"/>
                      <a:pt x="2201" y="17446"/>
                      <a:pt x="2201" y="18000"/>
                    </a:cubicBezTo>
                    <a:cubicBezTo>
                      <a:pt x="2201" y="18000"/>
                      <a:pt x="2306" y="18276"/>
                      <a:pt x="2516" y="18000"/>
                    </a:cubicBezTo>
                    <a:cubicBezTo>
                      <a:pt x="2621" y="18000"/>
                      <a:pt x="2621" y="18000"/>
                      <a:pt x="2726" y="18000"/>
                    </a:cubicBezTo>
                    <a:cubicBezTo>
                      <a:pt x="3040" y="18000"/>
                      <a:pt x="3250" y="18830"/>
                      <a:pt x="3355" y="19661"/>
                    </a:cubicBezTo>
                    <a:cubicBezTo>
                      <a:pt x="3460" y="19938"/>
                      <a:pt x="3460" y="19938"/>
                      <a:pt x="3460" y="20215"/>
                    </a:cubicBezTo>
                    <a:cubicBezTo>
                      <a:pt x="3565" y="20215"/>
                      <a:pt x="3565" y="20492"/>
                      <a:pt x="3879" y="20492"/>
                    </a:cubicBezTo>
                    <a:cubicBezTo>
                      <a:pt x="4194" y="20492"/>
                      <a:pt x="4613" y="19938"/>
                      <a:pt x="4613" y="19661"/>
                    </a:cubicBezTo>
                    <a:cubicBezTo>
                      <a:pt x="4613" y="19107"/>
                      <a:pt x="4718" y="18000"/>
                      <a:pt x="5557" y="18000"/>
                    </a:cubicBezTo>
                    <a:cubicBezTo>
                      <a:pt x="5662" y="18000"/>
                      <a:pt x="5766" y="18000"/>
                      <a:pt x="5871" y="18000"/>
                    </a:cubicBezTo>
                    <a:cubicBezTo>
                      <a:pt x="6291" y="18276"/>
                      <a:pt x="6710" y="19107"/>
                      <a:pt x="7130" y="19938"/>
                    </a:cubicBezTo>
                    <a:cubicBezTo>
                      <a:pt x="7234" y="20215"/>
                      <a:pt x="7444" y="20492"/>
                      <a:pt x="7444" y="20769"/>
                    </a:cubicBezTo>
                    <a:cubicBezTo>
                      <a:pt x="7549" y="20769"/>
                      <a:pt x="7549" y="20769"/>
                      <a:pt x="7549" y="20769"/>
                    </a:cubicBezTo>
                    <a:cubicBezTo>
                      <a:pt x="7654" y="20769"/>
                      <a:pt x="7864" y="20492"/>
                      <a:pt x="8073" y="20492"/>
                    </a:cubicBezTo>
                    <a:cubicBezTo>
                      <a:pt x="8283" y="20215"/>
                      <a:pt x="8493" y="19938"/>
                      <a:pt x="8598" y="19938"/>
                    </a:cubicBezTo>
                    <a:cubicBezTo>
                      <a:pt x="8807" y="19938"/>
                      <a:pt x="9122" y="19384"/>
                      <a:pt x="9332" y="18830"/>
                    </a:cubicBezTo>
                    <a:cubicBezTo>
                      <a:pt x="9436" y="18553"/>
                      <a:pt x="9541" y="18276"/>
                      <a:pt x="9646" y="18276"/>
                    </a:cubicBezTo>
                    <a:cubicBezTo>
                      <a:pt x="9856" y="18000"/>
                      <a:pt x="10066" y="18276"/>
                      <a:pt x="10170" y="18553"/>
                    </a:cubicBezTo>
                    <a:cubicBezTo>
                      <a:pt x="10380" y="18830"/>
                      <a:pt x="10485" y="19107"/>
                      <a:pt x="10590" y="18830"/>
                    </a:cubicBezTo>
                    <a:cubicBezTo>
                      <a:pt x="10800" y="18553"/>
                      <a:pt x="11114" y="18000"/>
                      <a:pt x="11429" y="18000"/>
                    </a:cubicBezTo>
                    <a:cubicBezTo>
                      <a:pt x="11533" y="18000"/>
                      <a:pt x="11638" y="18000"/>
                      <a:pt x="11638" y="18276"/>
                    </a:cubicBezTo>
                    <a:cubicBezTo>
                      <a:pt x="11743" y="18276"/>
                      <a:pt x="11743" y="18553"/>
                      <a:pt x="11848" y="18830"/>
                    </a:cubicBezTo>
                    <a:cubicBezTo>
                      <a:pt x="11848" y="19107"/>
                      <a:pt x="11743" y="19661"/>
                      <a:pt x="11638" y="19938"/>
                    </a:cubicBezTo>
                    <a:cubicBezTo>
                      <a:pt x="11533" y="20215"/>
                      <a:pt x="11429" y="20769"/>
                      <a:pt x="11429" y="21046"/>
                    </a:cubicBezTo>
                    <a:cubicBezTo>
                      <a:pt x="11429" y="21046"/>
                      <a:pt x="11533" y="21323"/>
                      <a:pt x="11533" y="21600"/>
                    </a:cubicBezTo>
                    <a:cubicBezTo>
                      <a:pt x="11533" y="21600"/>
                      <a:pt x="11533" y="21600"/>
                      <a:pt x="11533" y="21600"/>
                    </a:cubicBezTo>
                    <a:cubicBezTo>
                      <a:pt x="11533" y="21600"/>
                      <a:pt x="11638" y="21323"/>
                      <a:pt x="11638" y="21323"/>
                    </a:cubicBezTo>
                    <a:cubicBezTo>
                      <a:pt x="11638" y="21323"/>
                      <a:pt x="11638" y="21323"/>
                      <a:pt x="11638" y="21323"/>
                    </a:cubicBezTo>
                    <a:cubicBezTo>
                      <a:pt x="11638" y="21046"/>
                      <a:pt x="11638" y="21046"/>
                      <a:pt x="11743" y="21046"/>
                    </a:cubicBezTo>
                    <a:cubicBezTo>
                      <a:pt x="11743" y="21046"/>
                      <a:pt x="11743" y="21046"/>
                      <a:pt x="11743" y="21046"/>
                    </a:cubicBezTo>
                    <a:cubicBezTo>
                      <a:pt x="11743" y="21046"/>
                      <a:pt x="11743" y="20769"/>
                      <a:pt x="11743" y="20769"/>
                    </a:cubicBezTo>
                    <a:cubicBezTo>
                      <a:pt x="11743" y="20769"/>
                      <a:pt x="11743" y="20769"/>
                      <a:pt x="11743" y="20769"/>
                    </a:cubicBezTo>
                    <a:cubicBezTo>
                      <a:pt x="11743" y="20492"/>
                      <a:pt x="11743" y="20492"/>
                      <a:pt x="11743" y="20215"/>
                    </a:cubicBezTo>
                    <a:cubicBezTo>
                      <a:pt x="11743" y="20215"/>
                      <a:pt x="11743" y="20215"/>
                      <a:pt x="11743" y="19938"/>
                    </a:cubicBezTo>
                    <a:cubicBezTo>
                      <a:pt x="11743" y="19661"/>
                      <a:pt x="11848" y="19384"/>
                      <a:pt x="11848" y="19384"/>
                    </a:cubicBezTo>
                    <a:cubicBezTo>
                      <a:pt x="11953" y="18830"/>
                      <a:pt x="12058" y="18553"/>
                      <a:pt x="12267" y="18553"/>
                    </a:cubicBezTo>
                    <a:cubicBezTo>
                      <a:pt x="12267" y="18553"/>
                      <a:pt x="12267" y="18553"/>
                      <a:pt x="12267" y="18553"/>
                    </a:cubicBezTo>
                    <a:cubicBezTo>
                      <a:pt x="12267" y="18553"/>
                      <a:pt x="12267" y="18553"/>
                      <a:pt x="12267" y="18553"/>
                    </a:cubicBezTo>
                    <a:cubicBezTo>
                      <a:pt x="12372" y="18553"/>
                      <a:pt x="12477" y="18830"/>
                      <a:pt x="12582" y="18830"/>
                    </a:cubicBezTo>
                    <a:cubicBezTo>
                      <a:pt x="12792" y="19384"/>
                      <a:pt x="13001" y="19384"/>
                      <a:pt x="13421" y="18830"/>
                    </a:cubicBezTo>
                    <a:cubicBezTo>
                      <a:pt x="13526" y="18830"/>
                      <a:pt x="13631" y="18553"/>
                      <a:pt x="13735" y="18553"/>
                    </a:cubicBezTo>
                    <a:cubicBezTo>
                      <a:pt x="13840" y="18276"/>
                      <a:pt x="13945" y="18000"/>
                      <a:pt x="14050" y="18000"/>
                    </a:cubicBezTo>
                    <a:cubicBezTo>
                      <a:pt x="14155" y="18000"/>
                      <a:pt x="14155" y="18276"/>
                      <a:pt x="14155" y="18276"/>
                    </a:cubicBezTo>
                    <a:cubicBezTo>
                      <a:pt x="14260" y="18276"/>
                      <a:pt x="14260" y="18276"/>
                      <a:pt x="14260" y="18276"/>
                    </a:cubicBezTo>
                    <a:cubicBezTo>
                      <a:pt x="14260" y="18276"/>
                      <a:pt x="14260" y="18276"/>
                      <a:pt x="14260" y="18276"/>
                    </a:cubicBezTo>
                    <a:cubicBezTo>
                      <a:pt x="14260" y="18276"/>
                      <a:pt x="14365" y="18276"/>
                      <a:pt x="14365" y="18276"/>
                    </a:cubicBezTo>
                    <a:cubicBezTo>
                      <a:pt x="14365" y="18553"/>
                      <a:pt x="14365" y="18553"/>
                      <a:pt x="14365" y="18553"/>
                    </a:cubicBezTo>
                    <a:cubicBezTo>
                      <a:pt x="14365" y="18553"/>
                      <a:pt x="14365" y="18553"/>
                      <a:pt x="14469" y="18553"/>
                    </a:cubicBezTo>
                    <a:cubicBezTo>
                      <a:pt x="14469" y="18553"/>
                      <a:pt x="14469" y="18830"/>
                      <a:pt x="14574" y="18830"/>
                    </a:cubicBezTo>
                    <a:cubicBezTo>
                      <a:pt x="14679" y="18830"/>
                      <a:pt x="14784" y="18830"/>
                      <a:pt x="14889" y="18553"/>
                    </a:cubicBezTo>
                    <a:cubicBezTo>
                      <a:pt x="15099" y="18553"/>
                      <a:pt x="15308" y="18553"/>
                      <a:pt x="15623" y="18553"/>
                    </a:cubicBezTo>
                    <a:cubicBezTo>
                      <a:pt x="15937" y="18553"/>
                      <a:pt x="16147" y="18276"/>
                      <a:pt x="16357" y="18000"/>
                    </a:cubicBezTo>
                    <a:cubicBezTo>
                      <a:pt x="16566" y="17723"/>
                      <a:pt x="16776" y="17169"/>
                      <a:pt x="17196" y="17446"/>
                    </a:cubicBezTo>
                    <a:cubicBezTo>
                      <a:pt x="17825" y="17446"/>
                      <a:pt x="18454" y="16892"/>
                      <a:pt x="18454" y="16892"/>
                    </a:cubicBezTo>
                    <a:cubicBezTo>
                      <a:pt x="18454" y="16892"/>
                      <a:pt x="18454" y="16892"/>
                      <a:pt x="18454" y="16892"/>
                    </a:cubicBezTo>
                    <a:cubicBezTo>
                      <a:pt x="18873" y="17169"/>
                      <a:pt x="18873" y="17169"/>
                      <a:pt x="18873" y="17169"/>
                    </a:cubicBezTo>
                    <a:cubicBezTo>
                      <a:pt x="18873" y="17169"/>
                      <a:pt x="18873" y="17169"/>
                      <a:pt x="18873" y="16892"/>
                    </a:cubicBezTo>
                    <a:cubicBezTo>
                      <a:pt x="18978" y="16615"/>
                      <a:pt x="19083" y="16338"/>
                      <a:pt x="19398" y="16061"/>
                    </a:cubicBezTo>
                    <a:cubicBezTo>
                      <a:pt x="19817" y="16061"/>
                      <a:pt x="20027" y="16338"/>
                      <a:pt x="20236" y="16615"/>
                    </a:cubicBezTo>
                    <a:cubicBezTo>
                      <a:pt x="20341" y="16615"/>
                      <a:pt x="20341" y="16892"/>
                      <a:pt x="20446" y="16892"/>
                    </a:cubicBezTo>
                    <a:cubicBezTo>
                      <a:pt x="20446" y="16615"/>
                      <a:pt x="20551" y="16615"/>
                      <a:pt x="20551" y="16615"/>
                    </a:cubicBezTo>
                    <a:cubicBezTo>
                      <a:pt x="20761" y="16615"/>
                      <a:pt x="20970" y="16892"/>
                      <a:pt x="21180" y="17169"/>
                    </a:cubicBezTo>
                    <a:cubicBezTo>
                      <a:pt x="21285" y="17446"/>
                      <a:pt x="21390" y="17446"/>
                      <a:pt x="21495" y="17723"/>
                    </a:cubicBezTo>
                    <a:cubicBezTo>
                      <a:pt x="21495" y="17723"/>
                      <a:pt x="21495" y="17723"/>
                      <a:pt x="21495" y="17723"/>
                    </a:cubicBezTo>
                    <a:cubicBezTo>
                      <a:pt x="21495" y="17723"/>
                      <a:pt x="21495" y="17723"/>
                      <a:pt x="21600" y="17723"/>
                    </a:cubicBezTo>
                    <a:cubicBezTo>
                      <a:pt x="21600" y="17723"/>
                      <a:pt x="21600" y="17723"/>
                      <a:pt x="21600" y="17723"/>
                    </a:cubicBezTo>
                    <a:cubicBezTo>
                      <a:pt x="21600" y="17723"/>
                      <a:pt x="21600" y="17723"/>
                      <a:pt x="21600" y="17723"/>
                    </a:cubicBezTo>
                    <a:cubicBezTo>
                      <a:pt x="21600" y="17723"/>
                      <a:pt x="21600" y="17723"/>
                      <a:pt x="21600" y="17723"/>
                    </a:cubicBezTo>
                    <a:cubicBezTo>
                      <a:pt x="21600" y="17723"/>
                      <a:pt x="21600" y="17723"/>
                      <a:pt x="21600" y="17723"/>
                    </a:cubicBezTo>
                    <a:cubicBezTo>
                      <a:pt x="21600" y="17723"/>
                      <a:pt x="21600" y="17723"/>
                      <a:pt x="21600" y="17446"/>
                    </a:cubicBezTo>
                    <a:cubicBezTo>
                      <a:pt x="21600" y="17446"/>
                      <a:pt x="21600" y="17446"/>
                      <a:pt x="21495" y="17446"/>
                    </a:cubicBezTo>
                    <a:cubicBezTo>
                      <a:pt x="21495" y="17446"/>
                      <a:pt x="21495" y="17446"/>
                      <a:pt x="21495" y="17446"/>
                    </a:cubicBezTo>
                    <a:cubicBezTo>
                      <a:pt x="21495" y="17169"/>
                      <a:pt x="21495" y="17169"/>
                      <a:pt x="21495" y="17169"/>
                    </a:cubicBezTo>
                    <a:cubicBezTo>
                      <a:pt x="21495" y="17169"/>
                      <a:pt x="21495" y="17169"/>
                      <a:pt x="21495" y="17169"/>
                    </a:cubicBezTo>
                    <a:cubicBezTo>
                      <a:pt x="21495" y="17169"/>
                      <a:pt x="21495" y="16892"/>
                      <a:pt x="21495" y="16892"/>
                    </a:cubicBezTo>
                    <a:cubicBezTo>
                      <a:pt x="21390" y="16892"/>
                      <a:pt x="21390" y="16892"/>
                      <a:pt x="21390" y="16892"/>
                    </a:cubicBezTo>
                    <a:cubicBezTo>
                      <a:pt x="21390" y="16892"/>
                      <a:pt x="21390" y="16615"/>
                      <a:pt x="21390" y="16615"/>
                    </a:cubicBezTo>
                    <a:cubicBezTo>
                      <a:pt x="21390" y="16615"/>
                      <a:pt x="21390" y="16615"/>
                      <a:pt x="21390" y="16615"/>
                    </a:cubicBezTo>
                    <a:cubicBezTo>
                      <a:pt x="21390" y="16338"/>
                      <a:pt x="21285" y="16338"/>
                      <a:pt x="21285" y="16338"/>
                    </a:cubicBezTo>
                    <a:cubicBezTo>
                      <a:pt x="21285" y="16338"/>
                      <a:pt x="21285" y="16338"/>
                      <a:pt x="21285" y="16061"/>
                    </a:cubicBezTo>
                    <a:cubicBezTo>
                      <a:pt x="21285" y="16061"/>
                      <a:pt x="21285" y="16061"/>
                      <a:pt x="21285" y="16061"/>
                    </a:cubicBezTo>
                    <a:cubicBezTo>
                      <a:pt x="21285" y="16061"/>
                      <a:pt x="21180" y="16061"/>
                      <a:pt x="21180" y="16061"/>
                    </a:cubicBezTo>
                    <a:cubicBezTo>
                      <a:pt x="21180" y="16061"/>
                      <a:pt x="21180" y="16061"/>
                      <a:pt x="21180" y="16061"/>
                    </a:cubicBezTo>
                    <a:cubicBezTo>
                      <a:pt x="21180" y="15784"/>
                      <a:pt x="21180" y="15784"/>
                      <a:pt x="21180" y="15784"/>
                    </a:cubicBezTo>
                    <a:cubicBezTo>
                      <a:pt x="20866" y="15507"/>
                      <a:pt x="20970" y="14676"/>
                      <a:pt x="20970" y="13292"/>
                    </a:cubicBezTo>
                    <a:cubicBezTo>
                      <a:pt x="20970" y="13015"/>
                      <a:pt x="20970" y="12738"/>
                      <a:pt x="20970" y="12461"/>
                    </a:cubicBezTo>
                    <a:cubicBezTo>
                      <a:pt x="21075" y="12184"/>
                      <a:pt x="20970" y="12184"/>
                      <a:pt x="20970" y="12184"/>
                    </a:cubicBezTo>
                    <a:cubicBezTo>
                      <a:pt x="20970" y="12184"/>
                      <a:pt x="20970" y="11907"/>
                      <a:pt x="20970" y="11630"/>
                    </a:cubicBezTo>
                    <a:cubicBezTo>
                      <a:pt x="20970" y="11630"/>
                      <a:pt x="20970" y="11353"/>
                      <a:pt x="20970" y="11353"/>
                    </a:cubicBezTo>
                    <a:cubicBezTo>
                      <a:pt x="20866" y="11353"/>
                      <a:pt x="20866" y="11353"/>
                      <a:pt x="20866" y="11353"/>
                    </a:cubicBezTo>
                    <a:cubicBezTo>
                      <a:pt x="20866" y="11076"/>
                      <a:pt x="20866" y="11076"/>
                      <a:pt x="20866" y="11076"/>
                    </a:cubicBezTo>
                    <a:cubicBezTo>
                      <a:pt x="20866" y="10800"/>
                      <a:pt x="20866" y="10800"/>
                      <a:pt x="20866" y="10800"/>
                    </a:cubicBezTo>
                    <a:cubicBezTo>
                      <a:pt x="20866" y="10523"/>
                      <a:pt x="20866" y="10246"/>
                      <a:pt x="20866" y="9969"/>
                    </a:cubicBezTo>
                    <a:cubicBezTo>
                      <a:pt x="20866" y="9969"/>
                      <a:pt x="20866" y="9969"/>
                      <a:pt x="20866" y="9969"/>
                    </a:cubicBezTo>
                    <a:cubicBezTo>
                      <a:pt x="20866" y="9969"/>
                      <a:pt x="20866" y="9692"/>
                      <a:pt x="20866" y="9692"/>
                    </a:cubicBezTo>
                    <a:cubicBezTo>
                      <a:pt x="20866" y="9415"/>
                      <a:pt x="20866" y="9415"/>
                      <a:pt x="20866" y="9138"/>
                    </a:cubicBezTo>
                    <a:cubicBezTo>
                      <a:pt x="20866" y="9138"/>
                      <a:pt x="20970" y="9138"/>
                      <a:pt x="20970" y="8861"/>
                    </a:cubicBezTo>
                    <a:cubicBezTo>
                      <a:pt x="20970" y="8861"/>
                      <a:pt x="20970" y="8861"/>
                      <a:pt x="20970" y="8861"/>
                    </a:cubicBezTo>
                    <a:cubicBezTo>
                      <a:pt x="21075" y="8861"/>
                      <a:pt x="21075" y="8861"/>
                      <a:pt x="21075" y="8861"/>
                    </a:cubicBezTo>
                    <a:cubicBezTo>
                      <a:pt x="21075" y="8861"/>
                      <a:pt x="21075" y="8861"/>
                      <a:pt x="21075" y="858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87" name="AutoShape 87"/>
              <p:cNvSpPr>
                <a:spLocks/>
              </p:cNvSpPr>
              <p:nvPr/>
            </p:nvSpPr>
            <p:spPr bwMode="auto">
              <a:xfrm>
                <a:off x="1558226" y="1777673"/>
                <a:ext cx="100018" cy="6191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492" y="2541"/>
                    </a:moveTo>
                    <a:cubicBezTo>
                      <a:pt x="3323" y="5082"/>
                      <a:pt x="3323" y="5082"/>
                      <a:pt x="3323" y="5082"/>
                    </a:cubicBezTo>
                    <a:cubicBezTo>
                      <a:pt x="3323" y="5082"/>
                      <a:pt x="3323" y="5082"/>
                      <a:pt x="3323" y="5082"/>
                    </a:cubicBezTo>
                    <a:cubicBezTo>
                      <a:pt x="3323" y="5082"/>
                      <a:pt x="3323" y="5082"/>
                      <a:pt x="3323" y="5082"/>
                    </a:cubicBezTo>
                    <a:cubicBezTo>
                      <a:pt x="3323" y="5082"/>
                      <a:pt x="3323" y="5082"/>
                      <a:pt x="3323" y="5082"/>
                    </a:cubicBezTo>
                    <a:cubicBezTo>
                      <a:pt x="3323" y="6352"/>
                      <a:pt x="3323" y="7623"/>
                      <a:pt x="3323" y="7623"/>
                    </a:cubicBezTo>
                    <a:cubicBezTo>
                      <a:pt x="3323" y="11435"/>
                      <a:pt x="2492" y="12705"/>
                      <a:pt x="1661" y="13976"/>
                    </a:cubicBezTo>
                    <a:cubicBezTo>
                      <a:pt x="1661" y="13976"/>
                      <a:pt x="830" y="15247"/>
                      <a:pt x="830" y="15247"/>
                    </a:cubicBezTo>
                    <a:cubicBezTo>
                      <a:pt x="830" y="15247"/>
                      <a:pt x="830" y="16517"/>
                      <a:pt x="830" y="16517"/>
                    </a:cubicBezTo>
                    <a:cubicBezTo>
                      <a:pt x="830" y="16517"/>
                      <a:pt x="830" y="16517"/>
                      <a:pt x="830" y="16517"/>
                    </a:cubicBezTo>
                    <a:cubicBezTo>
                      <a:pt x="830" y="17788"/>
                      <a:pt x="830" y="17788"/>
                      <a:pt x="0" y="17788"/>
                    </a:cubicBezTo>
                    <a:cubicBezTo>
                      <a:pt x="0" y="17788"/>
                      <a:pt x="0" y="17788"/>
                      <a:pt x="0" y="17788"/>
                    </a:cubicBezTo>
                    <a:cubicBezTo>
                      <a:pt x="0" y="19058"/>
                      <a:pt x="0" y="19058"/>
                      <a:pt x="0" y="19058"/>
                    </a:cubicBezTo>
                    <a:cubicBezTo>
                      <a:pt x="0" y="19058"/>
                      <a:pt x="0" y="19058"/>
                      <a:pt x="0" y="19058"/>
                    </a:cubicBezTo>
                    <a:cubicBezTo>
                      <a:pt x="0" y="19058"/>
                      <a:pt x="0" y="19058"/>
                      <a:pt x="0" y="19058"/>
                    </a:cubicBezTo>
                    <a:cubicBezTo>
                      <a:pt x="830" y="20329"/>
                      <a:pt x="1661" y="21600"/>
                      <a:pt x="2492" y="21600"/>
                    </a:cubicBezTo>
                    <a:cubicBezTo>
                      <a:pt x="4153" y="21600"/>
                      <a:pt x="4984" y="20329"/>
                      <a:pt x="6646" y="17788"/>
                    </a:cubicBezTo>
                    <a:cubicBezTo>
                      <a:pt x="7476" y="16517"/>
                      <a:pt x="9138" y="13976"/>
                      <a:pt x="10800" y="12705"/>
                    </a:cubicBezTo>
                    <a:cubicBezTo>
                      <a:pt x="12461" y="11435"/>
                      <a:pt x="14953" y="12705"/>
                      <a:pt x="17446" y="12705"/>
                    </a:cubicBezTo>
                    <a:cubicBezTo>
                      <a:pt x="19107" y="12705"/>
                      <a:pt x="20769" y="12705"/>
                      <a:pt x="21600" y="12705"/>
                    </a:cubicBezTo>
                    <a:cubicBezTo>
                      <a:pt x="20769" y="11435"/>
                      <a:pt x="19938" y="11435"/>
                      <a:pt x="19107" y="10164"/>
                    </a:cubicBezTo>
                    <a:cubicBezTo>
                      <a:pt x="18276" y="8894"/>
                      <a:pt x="16615" y="7623"/>
                      <a:pt x="15784" y="6352"/>
                    </a:cubicBezTo>
                    <a:cubicBezTo>
                      <a:pt x="14953" y="5082"/>
                      <a:pt x="14123" y="3811"/>
                      <a:pt x="13292" y="1270"/>
                    </a:cubicBezTo>
                    <a:cubicBezTo>
                      <a:pt x="13292" y="1270"/>
                      <a:pt x="13292" y="1270"/>
                      <a:pt x="12461" y="1270"/>
                    </a:cubicBezTo>
                    <a:cubicBezTo>
                      <a:pt x="12461" y="1270"/>
                      <a:pt x="12461" y="1270"/>
                      <a:pt x="11630" y="1270"/>
                    </a:cubicBezTo>
                    <a:cubicBezTo>
                      <a:pt x="11630" y="1270"/>
                      <a:pt x="11630" y="1270"/>
                      <a:pt x="11630" y="1270"/>
                    </a:cubicBezTo>
                    <a:cubicBezTo>
                      <a:pt x="11630" y="1270"/>
                      <a:pt x="11630" y="1270"/>
                      <a:pt x="11630" y="1270"/>
                    </a:cubicBezTo>
                    <a:cubicBezTo>
                      <a:pt x="10800" y="1270"/>
                      <a:pt x="10800" y="1270"/>
                      <a:pt x="9969" y="1270"/>
                    </a:cubicBezTo>
                    <a:cubicBezTo>
                      <a:pt x="9969" y="1270"/>
                      <a:pt x="9138" y="0"/>
                      <a:pt x="6646" y="0"/>
                    </a:cubicBezTo>
                    <a:cubicBezTo>
                      <a:pt x="4984" y="0"/>
                      <a:pt x="3323" y="0"/>
                      <a:pt x="2492" y="1270"/>
                    </a:cubicBezTo>
                    <a:cubicBezTo>
                      <a:pt x="2492" y="1270"/>
                      <a:pt x="2492" y="1270"/>
                      <a:pt x="2492" y="1270"/>
                    </a:cubicBezTo>
                    <a:lnTo>
                      <a:pt x="2492" y="254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88" name="AutoShape 88"/>
              <p:cNvSpPr>
                <a:spLocks/>
              </p:cNvSpPr>
              <p:nvPr/>
            </p:nvSpPr>
            <p:spPr bwMode="auto">
              <a:xfrm>
                <a:off x="1056546" y="1083923"/>
                <a:ext cx="395311" cy="309568"/>
              </a:xfrm>
              <a:custGeom>
                <a:avLst/>
                <a:gdLst>
                  <a:gd name="T0" fmla="*/ 10723 w 21446"/>
                  <a:gd name="T1" fmla="*/ 10800 h 21600"/>
                  <a:gd name="T2" fmla="*/ 10723 w 21446"/>
                  <a:gd name="T3" fmla="*/ 10800 h 21600"/>
                  <a:gd name="T4" fmla="*/ 10723 w 21446"/>
                  <a:gd name="T5" fmla="*/ 10800 h 21600"/>
                  <a:gd name="T6" fmla="*/ 10723 w 21446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446" h="21600">
                    <a:moveTo>
                      <a:pt x="1869" y="14833"/>
                    </a:moveTo>
                    <a:cubicBezTo>
                      <a:pt x="2076" y="14833"/>
                      <a:pt x="2284" y="15093"/>
                      <a:pt x="2492" y="15093"/>
                    </a:cubicBezTo>
                    <a:cubicBezTo>
                      <a:pt x="2492" y="15093"/>
                      <a:pt x="2492" y="15093"/>
                      <a:pt x="2492" y="15093"/>
                    </a:cubicBezTo>
                    <a:cubicBezTo>
                      <a:pt x="2700" y="15354"/>
                      <a:pt x="2907" y="15354"/>
                      <a:pt x="2907" y="15354"/>
                    </a:cubicBezTo>
                    <a:cubicBezTo>
                      <a:pt x="3946" y="15874"/>
                      <a:pt x="4569" y="16395"/>
                      <a:pt x="4776" y="17175"/>
                    </a:cubicBezTo>
                    <a:cubicBezTo>
                      <a:pt x="4776" y="17436"/>
                      <a:pt x="4984" y="17696"/>
                      <a:pt x="5192" y="17696"/>
                    </a:cubicBezTo>
                    <a:cubicBezTo>
                      <a:pt x="5400" y="17436"/>
                      <a:pt x="5607" y="17175"/>
                      <a:pt x="6023" y="17175"/>
                    </a:cubicBezTo>
                    <a:cubicBezTo>
                      <a:pt x="6230" y="17175"/>
                      <a:pt x="6438" y="17175"/>
                      <a:pt x="6646" y="17175"/>
                    </a:cubicBezTo>
                    <a:cubicBezTo>
                      <a:pt x="6646" y="17175"/>
                      <a:pt x="6853" y="17175"/>
                      <a:pt x="6853" y="17175"/>
                    </a:cubicBezTo>
                    <a:cubicBezTo>
                      <a:pt x="7684" y="17175"/>
                      <a:pt x="7892" y="17956"/>
                      <a:pt x="7892" y="18477"/>
                    </a:cubicBezTo>
                    <a:cubicBezTo>
                      <a:pt x="8100" y="18477"/>
                      <a:pt x="8100" y="18477"/>
                      <a:pt x="8307" y="18477"/>
                    </a:cubicBezTo>
                    <a:cubicBezTo>
                      <a:pt x="8723" y="18477"/>
                      <a:pt x="8930" y="18477"/>
                      <a:pt x="9346" y="18737"/>
                    </a:cubicBezTo>
                    <a:cubicBezTo>
                      <a:pt x="9553" y="18997"/>
                      <a:pt x="9761" y="19257"/>
                      <a:pt x="9969" y="19778"/>
                    </a:cubicBezTo>
                    <a:cubicBezTo>
                      <a:pt x="9969" y="20038"/>
                      <a:pt x="9969" y="20038"/>
                      <a:pt x="10176" y="20298"/>
                    </a:cubicBezTo>
                    <a:cubicBezTo>
                      <a:pt x="10176" y="20298"/>
                      <a:pt x="10176" y="20298"/>
                      <a:pt x="10176" y="20298"/>
                    </a:cubicBezTo>
                    <a:cubicBezTo>
                      <a:pt x="10176" y="20298"/>
                      <a:pt x="10384" y="20559"/>
                      <a:pt x="10384" y="20559"/>
                    </a:cubicBezTo>
                    <a:cubicBezTo>
                      <a:pt x="10384" y="20559"/>
                      <a:pt x="10384" y="20559"/>
                      <a:pt x="10384" y="20559"/>
                    </a:cubicBezTo>
                    <a:cubicBezTo>
                      <a:pt x="10592" y="20559"/>
                      <a:pt x="10592" y="20559"/>
                      <a:pt x="10800" y="20298"/>
                    </a:cubicBezTo>
                    <a:cubicBezTo>
                      <a:pt x="11007" y="20298"/>
                      <a:pt x="11423" y="20038"/>
                      <a:pt x="11838" y="20298"/>
                    </a:cubicBezTo>
                    <a:cubicBezTo>
                      <a:pt x="11838" y="20559"/>
                      <a:pt x="12461" y="20559"/>
                      <a:pt x="12876" y="20559"/>
                    </a:cubicBezTo>
                    <a:cubicBezTo>
                      <a:pt x="13084" y="20559"/>
                      <a:pt x="13292" y="20559"/>
                      <a:pt x="13500" y="20559"/>
                    </a:cubicBezTo>
                    <a:cubicBezTo>
                      <a:pt x="13915" y="20298"/>
                      <a:pt x="14123" y="20559"/>
                      <a:pt x="14538" y="20559"/>
                    </a:cubicBezTo>
                    <a:cubicBezTo>
                      <a:pt x="14746" y="20819"/>
                      <a:pt x="14953" y="20819"/>
                      <a:pt x="15369" y="20819"/>
                    </a:cubicBezTo>
                    <a:cubicBezTo>
                      <a:pt x="16200" y="20559"/>
                      <a:pt x="17238" y="21079"/>
                      <a:pt x="17653" y="21599"/>
                    </a:cubicBezTo>
                    <a:cubicBezTo>
                      <a:pt x="17653" y="21599"/>
                      <a:pt x="17653" y="21599"/>
                      <a:pt x="17653" y="21599"/>
                    </a:cubicBezTo>
                    <a:cubicBezTo>
                      <a:pt x="17653" y="21599"/>
                      <a:pt x="17653" y="21599"/>
                      <a:pt x="17653" y="21599"/>
                    </a:cubicBezTo>
                    <a:cubicBezTo>
                      <a:pt x="17653" y="21599"/>
                      <a:pt x="17861" y="21599"/>
                      <a:pt x="18069" y="21599"/>
                    </a:cubicBezTo>
                    <a:cubicBezTo>
                      <a:pt x="18276" y="21599"/>
                      <a:pt x="18276" y="21599"/>
                      <a:pt x="18276" y="21599"/>
                    </a:cubicBezTo>
                    <a:cubicBezTo>
                      <a:pt x="18276" y="21599"/>
                      <a:pt x="18276" y="21599"/>
                      <a:pt x="18276" y="21599"/>
                    </a:cubicBezTo>
                    <a:cubicBezTo>
                      <a:pt x="18276" y="21339"/>
                      <a:pt x="18276" y="21339"/>
                      <a:pt x="18276" y="21079"/>
                    </a:cubicBezTo>
                    <a:cubicBezTo>
                      <a:pt x="18276" y="21079"/>
                      <a:pt x="18276" y="20819"/>
                      <a:pt x="18276" y="20819"/>
                    </a:cubicBezTo>
                    <a:cubicBezTo>
                      <a:pt x="18276" y="20559"/>
                      <a:pt x="18276" y="20298"/>
                      <a:pt x="18276" y="20298"/>
                    </a:cubicBezTo>
                    <a:cubicBezTo>
                      <a:pt x="18276" y="20038"/>
                      <a:pt x="18484" y="19778"/>
                      <a:pt x="18900" y="18997"/>
                    </a:cubicBezTo>
                    <a:cubicBezTo>
                      <a:pt x="19107" y="18737"/>
                      <a:pt x="19523" y="18477"/>
                      <a:pt x="19730" y="18216"/>
                    </a:cubicBezTo>
                    <a:cubicBezTo>
                      <a:pt x="20146" y="17696"/>
                      <a:pt x="20353" y="17436"/>
                      <a:pt x="20561" y="17175"/>
                    </a:cubicBezTo>
                    <a:cubicBezTo>
                      <a:pt x="20769" y="16915"/>
                      <a:pt x="20976" y="16915"/>
                      <a:pt x="20976" y="16655"/>
                    </a:cubicBezTo>
                    <a:cubicBezTo>
                      <a:pt x="21184" y="16655"/>
                      <a:pt x="21392" y="16395"/>
                      <a:pt x="21392" y="16134"/>
                    </a:cubicBezTo>
                    <a:cubicBezTo>
                      <a:pt x="21599" y="16134"/>
                      <a:pt x="21184" y="15354"/>
                      <a:pt x="20561" y="14053"/>
                    </a:cubicBezTo>
                    <a:cubicBezTo>
                      <a:pt x="20561" y="13792"/>
                      <a:pt x="20561" y="13792"/>
                      <a:pt x="20561" y="13792"/>
                    </a:cubicBezTo>
                    <a:cubicBezTo>
                      <a:pt x="20353" y="13532"/>
                      <a:pt x="20353" y="13532"/>
                      <a:pt x="20353" y="13532"/>
                    </a:cubicBezTo>
                    <a:cubicBezTo>
                      <a:pt x="20353" y="13532"/>
                      <a:pt x="20353" y="13532"/>
                      <a:pt x="20353" y="13272"/>
                    </a:cubicBezTo>
                    <a:cubicBezTo>
                      <a:pt x="20353" y="13272"/>
                      <a:pt x="20353" y="13272"/>
                      <a:pt x="20353" y="13272"/>
                    </a:cubicBezTo>
                    <a:cubicBezTo>
                      <a:pt x="20353" y="13272"/>
                      <a:pt x="20353" y="13272"/>
                      <a:pt x="20353" y="13272"/>
                    </a:cubicBezTo>
                    <a:cubicBezTo>
                      <a:pt x="20353" y="13012"/>
                      <a:pt x="20353" y="13012"/>
                      <a:pt x="20353" y="13012"/>
                    </a:cubicBezTo>
                    <a:cubicBezTo>
                      <a:pt x="20353" y="12751"/>
                      <a:pt x="20353" y="12751"/>
                      <a:pt x="20353" y="12491"/>
                    </a:cubicBezTo>
                    <a:cubicBezTo>
                      <a:pt x="20146" y="12231"/>
                      <a:pt x="20146" y="12231"/>
                      <a:pt x="20146" y="12231"/>
                    </a:cubicBezTo>
                    <a:cubicBezTo>
                      <a:pt x="20353" y="12231"/>
                      <a:pt x="20353" y="12231"/>
                      <a:pt x="20353" y="12231"/>
                    </a:cubicBezTo>
                    <a:cubicBezTo>
                      <a:pt x="20353" y="11971"/>
                      <a:pt x="20353" y="11971"/>
                      <a:pt x="20353" y="11710"/>
                    </a:cubicBezTo>
                    <a:cubicBezTo>
                      <a:pt x="20353" y="11710"/>
                      <a:pt x="20353" y="11710"/>
                      <a:pt x="20353" y="11710"/>
                    </a:cubicBezTo>
                    <a:cubicBezTo>
                      <a:pt x="20353" y="11710"/>
                      <a:pt x="20353" y="11450"/>
                      <a:pt x="20353" y="11450"/>
                    </a:cubicBezTo>
                    <a:cubicBezTo>
                      <a:pt x="20353" y="11450"/>
                      <a:pt x="20353" y="11190"/>
                      <a:pt x="20353" y="11190"/>
                    </a:cubicBezTo>
                    <a:cubicBezTo>
                      <a:pt x="20353" y="11190"/>
                      <a:pt x="20353" y="10930"/>
                      <a:pt x="20353" y="10930"/>
                    </a:cubicBezTo>
                    <a:cubicBezTo>
                      <a:pt x="20353" y="10930"/>
                      <a:pt x="20353" y="10930"/>
                      <a:pt x="20353" y="10930"/>
                    </a:cubicBezTo>
                    <a:cubicBezTo>
                      <a:pt x="20353" y="10930"/>
                      <a:pt x="20146" y="10669"/>
                      <a:pt x="20146" y="10669"/>
                    </a:cubicBezTo>
                    <a:cubicBezTo>
                      <a:pt x="20146" y="10669"/>
                      <a:pt x="20146" y="10409"/>
                      <a:pt x="20146" y="10409"/>
                    </a:cubicBezTo>
                    <a:cubicBezTo>
                      <a:pt x="19730" y="10149"/>
                      <a:pt x="19523" y="9889"/>
                      <a:pt x="19523" y="9628"/>
                    </a:cubicBezTo>
                    <a:cubicBezTo>
                      <a:pt x="19523" y="8587"/>
                      <a:pt x="21184" y="7546"/>
                      <a:pt x="21184" y="7546"/>
                    </a:cubicBezTo>
                    <a:cubicBezTo>
                      <a:pt x="21184" y="7286"/>
                      <a:pt x="21184" y="6245"/>
                      <a:pt x="20976" y="5985"/>
                    </a:cubicBezTo>
                    <a:cubicBezTo>
                      <a:pt x="20353" y="5204"/>
                      <a:pt x="20146" y="4163"/>
                      <a:pt x="20561" y="3122"/>
                    </a:cubicBezTo>
                    <a:cubicBezTo>
                      <a:pt x="20561" y="3122"/>
                      <a:pt x="20561" y="3122"/>
                      <a:pt x="20561" y="3122"/>
                    </a:cubicBezTo>
                    <a:cubicBezTo>
                      <a:pt x="20353" y="3122"/>
                      <a:pt x="20353" y="2862"/>
                      <a:pt x="20353" y="2862"/>
                    </a:cubicBezTo>
                    <a:cubicBezTo>
                      <a:pt x="20353" y="2862"/>
                      <a:pt x="20353" y="2862"/>
                      <a:pt x="20353" y="2862"/>
                    </a:cubicBezTo>
                    <a:cubicBezTo>
                      <a:pt x="19938" y="2602"/>
                      <a:pt x="19315" y="2342"/>
                      <a:pt x="19107" y="2081"/>
                    </a:cubicBezTo>
                    <a:cubicBezTo>
                      <a:pt x="19107" y="2081"/>
                      <a:pt x="19107" y="2081"/>
                      <a:pt x="19107" y="2081"/>
                    </a:cubicBezTo>
                    <a:cubicBezTo>
                      <a:pt x="19107" y="2081"/>
                      <a:pt x="19107" y="2081"/>
                      <a:pt x="19107" y="2081"/>
                    </a:cubicBezTo>
                    <a:cubicBezTo>
                      <a:pt x="19107" y="2081"/>
                      <a:pt x="18900" y="2081"/>
                      <a:pt x="18900" y="2081"/>
                    </a:cubicBezTo>
                    <a:cubicBezTo>
                      <a:pt x="18900" y="2081"/>
                      <a:pt x="18900" y="2081"/>
                      <a:pt x="18900" y="2081"/>
                    </a:cubicBezTo>
                    <a:cubicBezTo>
                      <a:pt x="18900" y="2081"/>
                      <a:pt x="18692" y="2081"/>
                      <a:pt x="18692" y="2081"/>
                    </a:cubicBezTo>
                    <a:cubicBezTo>
                      <a:pt x="18692" y="2081"/>
                      <a:pt x="18692" y="2081"/>
                      <a:pt x="18692" y="2081"/>
                    </a:cubicBezTo>
                    <a:cubicBezTo>
                      <a:pt x="18484" y="2081"/>
                      <a:pt x="18484" y="2081"/>
                      <a:pt x="18276" y="2081"/>
                    </a:cubicBezTo>
                    <a:cubicBezTo>
                      <a:pt x="18069" y="2081"/>
                      <a:pt x="18069" y="2081"/>
                      <a:pt x="18069" y="2081"/>
                    </a:cubicBezTo>
                    <a:cubicBezTo>
                      <a:pt x="17861" y="2081"/>
                      <a:pt x="17653" y="2081"/>
                      <a:pt x="17446" y="2081"/>
                    </a:cubicBezTo>
                    <a:cubicBezTo>
                      <a:pt x="15576" y="2081"/>
                      <a:pt x="13084" y="1821"/>
                      <a:pt x="12669" y="1821"/>
                    </a:cubicBezTo>
                    <a:cubicBezTo>
                      <a:pt x="12669" y="1561"/>
                      <a:pt x="12669" y="1561"/>
                      <a:pt x="12461" y="1561"/>
                    </a:cubicBezTo>
                    <a:cubicBezTo>
                      <a:pt x="12461" y="1561"/>
                      <a:pt x="12461" y="1561"/>
                      <a:pt x="12461" y="1561"/>
                    </a:cubicBezTo>
                    <a:cubicBezTo>
                      <a:pt x="12461" y="1561"/>
                      <a:pt x="12253" y="1561"/>
                      <a:pt x="12253" y="1561"/>
                    </a:cubicBezTo>
                    <a:cubicBezTo>
                      <a:pt x="12253" y="1561"/>
                      <a:pt x="12253" y="1561"/>
                      <a:pt x="12253" y="1561"/>
                    </a:cubicBezTo>
                    <a:cubicBezTo>
                      <a:pt x="12046" y="1301"/>
                      <a:pt x="12046" y="1301"/>
                      <a:pt x="11838" y="1301"/>
                    </a:cubicBezTo>
                    <a:cubicBezTo>
                      <a:pt x="11838" y="1301"/>
                      <a:pt x="11838" y="1301"/>
                      <a:pt x="11838" y="1301"/>
                    </a:cubicBezTo>
                    <a:cubicBezTo>
                      <a:pt x="11838" y="1301"/>
                      <a:pt x="11838" y="1301"/>
                      <a:pt x="11838" y="1301"/>
                    </a:cubicBezTo>
                    <a:cubicBezTo>
                      <a:pt x="11423" y="1821"/>
                      <a:pt x="11007" y="2081"/>
                      <a:pt x="10384" y="2081"/>
                    </a:cubicBezTo>
                    <a:cubicBezTo>
                      <a:pt x="9138" y="2081"/>
                      <a:pt x="8930" y="780"/>
                      <a:pt x="8930" y="0"/>
                    </a:cubicBezTo>
                    <a:cubicBezTo>
                      <a:pt x="8930" y="0"/>
                      <a:pt x="8930" y="0"/>
                      <a:pt x="8930" y="0"/>
                    </a:cubicBezTo>
                    <a:cubicBezTo>
                      <a:pt x="7892" y="0"/>
                      <a:pt x="5192" y="780"/>
                      <a:pt x="4361" y="1821"/>
                    </a:cubicBezTo>
                    <a:cubicBezTo>
                      <a:pt x="3738" y="2862"/>
                      <a:pt x="2700" y="2862"/>
                      <a:pt x="1661" y="3122"/>
                    </a:cubicBezTo>
                    <a:cubicBezTo>
                      <a:pt x="1453" y="3122"/>
                      <a:pt x="1038" y="3122"/>
                      <a:pt x="830" y="3122"/>
                    </a:cubicBezTo>
                    <a:cubicBezTo>
                      <a:pt x="830" y="3643"/>
                      <a:pt x="623" y="4163"/>
                      <a:pt x="415" y="4163"/>
                    </a:cubicBezTo>
                    <a:cubicBezTo>
                      <a:pt x="415" y="4424"/>
                      <a:pt x="415" y="4424"/>
                      <a:pt x="415" y="4424"/>
                    </a:cubicBezTo>
                    <a:cubicBezTo>
                      <a:pt x="415" y="4684"/>
                      <a:pt x="415" y="4684"/>
                      <a:pt x="415" y="4684"/>
                    </a:cubicBezTo>
                    <a:cubicBezTo>
                      <a:pt x="415" y="4684"/>
                      <a:pt x="415" y="4944"/>
                      <a:pt x="415" y="4944"/>
                    </a:cubicBezTo>
                    <a:cubicBezTo>
                      <a:pt x="415" y="4944"/>
                      <a:pt x="415" y="4944"/>
                      <a:pt x="415" y="5204"/>
                    </a:cubicBezTo>
                    <a:cubicBezTo>
                      <a:pt x="415" y="5204"/>
                      <a:pt x="415" y="5204"/>
                      <a:pt x="415" y="5465"/>
                    </a:cubicBezTo>
                    <a:cubicBezTo>
                      <a:pt x="415" y="5465"/>
                      <a:pt x="415" y="5465"/>
                      <a:pt x="415" y="5725"/>
                    </a:cubicBezTo>
                    <a:cubicBezTo>
                      <a:pt x="415" y="5725"/>
                      <a:pt x="415" y="5725"/>
                      <a:pt x="415" y="5985"/>
                    </a:cubicBezTo>
                    <a:cubicBezTo>
                      <a:pt x="415" y="5985"/>
                      <a:pt x="415" y="5985"/>
                      <a:pt x="415" y="6245"/>
                    </a:cubicBezTo>
                    <a:cubicBezTo>
                      <a:pt x="415" y="6245"/>
                      <a:pt x="415" y="6245"/>
                      <a:pt x="415" y="6506"/>
                    </a:cubicBezTo>
                    <a:cubicBezTo>
                      <a:pt x="415" y="6506"/>
                      <a:pt x="415" y="6506"/>
                      <a:pt x="415" y="6506"/>
                    </a:cubicBezTo>
                    <a:cubicBezTo>
                      <a:pt x="415" y="6766"/>
                      <a:pt x="415" y="6766"/>
                      <a:pt x="415" y="6766"/>
                    </a:cubicBezTo>
                    <a:cubicBezTo>
                      <a:pt x="415" y="7026"/>
                      <a:pt x="415" y="7026"/>
                      <a:pt x="415" y="7026"/>
                    </a:cubicBezTo>
                    <a:cubicBezTo>
                      <a:pt x="207" y="7286"/>
                      <a:pt x="207" y="7286"/>
                      <a:pt x="207" y="7286"/>
                    </a:cubicBezTo>
                    <a:cubicBezTo>
                      <a:pt x="0" y="7546"/>
                      <a:pt x="0" y="7807"/>
                      <a:pt x="0" y="7807"/>
                    </a:cubicBezTo>
                    <a:cubicBezTo>
                      <a:pt x="0" y="7807"/>
                      <a:pt x="0" y="7807"/>
                      <a:pt x="207" y="7807"/>
                    </a:cubicBezTo>
                    <a:cubicBezTo>
                      <a:pt x="623" y="8327"/>
                      <a:pt x="830" y="9108"/>
                      <a:pt x="830" y="9628"/>
                    </a:cubicBezTo>
                    <a:cubicBezTo>
                      <a:pt x="830" y="9889"/>
                      <a:pt x="830" y="9889"/>
                      <a:pt x="1038" y="9889"/>
                    </a:cubicBezTo>
                    <a:cubicBezTo>
                      <a:pt x="1038" y="10149"/>
                      <a:pt x="1246" y="10669"/>
                      <a:pt x="1246" y="11190"/>
                    </a:cubicBezTo>
                    <a:cubicBezTo>
                      <a:pt x="1246" y="12231"/>
                      <a:pt x="1453" y="13012"/>
                      <a:pt x="1661" y="13272"/>
                    </a:cubicBezTo>
                    <a:cubicBezTo>
                      <a:pt x="1661" y="13272"/>
                      <a:pt x="1869" y="13532"/>
                      <a:pt x="1869" y="13532"/>
                    </a:cubicBezTo>
                    <a:cubicBezTo>
                      <a:pt x="1869" y="13532"/>
                      <a:pt x="1869" y="13532"/>
                      <a:pt x="1869" y="13532"/>
                    </a:cubicBezTo>
                    <a:cubicBezTo>
                      <a:pt x="1869" y="13792"/>
                      <a:pt x="1869" y="13792"/>
                      <a:pt x="1869" y="14053"/>
                    </a:cubicBezTo>
                    <a:cubicBezTo>
                      <a:pt x="1869" y="14053"/>
                      <a:pt x="1869" y="14053"/>
                      <a:pt x="1869" y="14053"/>
                    </a:cubicBezTo>
                    <a:cubicBezTo>
                      <a:pt x="1869" y="14053"/>
                      <a:pt x="1869" y="14313"/>
                      <a:pt x="1869" y="14313"/>
                    </a:cubicBezTo>
                    <a:cubicBezTo>
                      <a:pt x="1869" y="14313"/>
                      <a:pt x="1869" y="14313"/>
                      <a:pt x="1869" y="14313"/>
                    </a:cubicBezTo>
                    <a:cubicBezTo>
                      <a:pt x="1869" y="14573"/>
                      <a:pt x="1869" y="14573"/>
                      <a:pt x="1869" y="14833"/>
                    </a:cubicBezTo>
                    <a:cubicBezTo>
                      <a:pt x="1869" y="14833"/>
                      <a:pt x="1869" y="14833"/>
                      <a:pt x="1869" y="14833"/>
                    </a:cubicBezTo>
                    <a:cubicBezTo>
                      <a:pt x="1869" y="14833"/>
                      <a:pt x="1869" y="14833"/>
                      <a:pt x="1869" y="14833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89" name="AutoShape 89"/>
              <p:cNvSpPr>
                <a:spLocks/>
              </p:cNvSpPr>
              <p:nvPr/>
            </p:nvSpPr>
            <p:spPr bwMode="auto">
              <a:xfrm>
                <a:off x="1120050" y="1615745"/>
                <a:ext cx="134945" cy="1206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00" y="16200"/>
                    </a:moveTo>
                    <a:cubicBezTo>
                      <a:pt x="18000" y="15525"/>
                      <a:pt x="18000" y="15525"/>
                      <a:pt x="18000" y="15525"/>
                    </a:cubicBezTo>
                    <a:cubicBezTo>
                      <a:pt x="18000" y="15525"/>
                      <a:pt x="18000" y="15525"/>
                      <a:pt x="18000" y="15525"/>
                    </a:cubicBezTo>
                    <a:cubicBezTo>
                      <a:pt x="19200" y="14175"/>
                      <a:pt x="19200" y="14175"/>
                      <a:pt x="19200" y="14175"/>
                    </a:cubicBezTo>
                    <a:cubicBezTo>
                      <a:pt x="19200" y="14175"/>
                      <a:pt x="19200" y="14175"/>
                      <a:pt x="19200" y="14175"/>
                    </a:cubicBezTo>
                    <a:cubicBezTo>
                      <a:pt x="19200" y="14175"/>
                      <a:pt x="19200" y="14175"/>
                      <a:pt x="19200" y="14175"/>
                    </a:cubicBezTo>
                    <a:cubicBezTo>
                      <a:pt x="19200" y="14175"/>
                      <a:pt x="19200" y="14175"/>
                      <a:pt x="19200" y="14175"/>
                    </a:cubicBezTo>
                    <a:cubicBezTo>
                      <a:pt x="19200" y="13500"/>
                      <a:pt x="19800" y="13500"/>
                      <a:pt x="19800" y="13500"/>
                    </a:cubicBezTo>
                    <a:cubicBezTo>
                      <a:pt x="19800" y="13500"/>
                      <a:pt x="19800" y="12824"/>
                      <a:pt x="19800" y="12824"/>
                    </a:cubicBezTo>
                    <a:cubicBezTo>
                      <a:pt x="20399" y="12824"/>
                      <a:pt x="20399" y="12824"/>
                      <a:pt x="20399" y="12824"/>
                    </a:cubicBezTo>
                    <a:cubicBezTo>
                      <a:pt x="20399" y="12824"/>
                      <a:pt x="20399" y="12824"/>
                      <a:pt x="20399" y="12824"/>
                    </a:cubicBezTo>
                    <a:cubicBezTo>
                      <a:pt x="20399" y="12824"/>
                      <a:pt x="20399" y="12150"/>
                      <a:pt x="20999" y="12150"/>
                    </a:cubicBezTo>
                    <a:cubicBezTo>
                      <a:pt x="20999" y="12150"/>
                      <a:pt x="20999" y="12150"/>
                      <a:pt x="20999" y="12150"/>
                    </a:cubicBezTo>
                    <a:cubicBezTo>
                      <a:pt x="20999" y="12150"/>
                      <a:pt x="20999" y="12150"/>
                      <a:pt x="20999" y="12150"/>
                    </a:cubicBezTo>
                    <a:cubicBezTo>
                      <a:pt x="20999" y="12150"/>
                      <a:pt x="20999" y="11475"/>
                      <a:pt x="20999" y="11475"/>
                    </a:cubicBezTo>
                    <a:cubicBezTo>
                      <a:pt x="21599" y="10124"/>
                      <a:pt x="21599" y="6750"/>
                      <a:pt x="21599" y="4050"/>
                    </a:cubicBezTo>
                    <a:cubicBezTo>
                      <a:pt x="20999" y="4050"/>
                      <a:pt x="20999" y="4050"/>
                      <a:pt x="20999" y="4050"/>
                    </a:cubicBezTo>
                    <a:cubicBezTo>
                      <a:pt x="20999" y="4050"/>
                      <a:pt x="20999" y="3374"/>
                      <a:pt x="20399" y="3374"/>
                    </a:cubicBezTo>
                    <a:cubicBezTo>
                      <a:pt x="20399" y="3374"/>
                      <a:pt x="20399" y="3374"/>
                      <a:pt x="20399" y="3374"/>
                    </a:cubicBezTo>
                    <a:cubicBezTo>
                      <a:pt x="19800" y="3374"/>
                      <a:pt x="19800" y="3374"/>
                      <a:pt x="19800" y="2699"/>
                    </a:cubicBezTo>
                    <a:cubicBezTo>
                      <a:pt x="19800" y="2699"/>
                      <a:pt x="19200" y="2699"/>
                      <a:pt x="19200" y="2699"/>
                    </a:cubicBezTo>
                    <a:cubicBezTo>
                      <a:pt x="19200" y="2699"/>
                      <a:pt x="19200" y="2699"/>
                      <a:pt x="18600" y="2699"/>
                    </a:cubicBezTo>
                    <a:cubicBezTo>
                      <a:pt x="18600" y="2699"/>
                      <a:pt x="18600" y="2024"/>
                      <a:pt x="18600" y="2024"/>
                    </a:cubicBezTo>
                    <a:cubicBezTo>
                      <a:pt x="18600" y="2024"/>
                      <a:pt x="18000" y="2024"/>
                      <a:pt x="18000" y="2024"/>
                    </a:cubicBezTo>
                    <a:cubicBezTo>
                      <a:pt x="18000" y="2024"/>
                      <a:pt x="18000" y="2024"/>
                      <a:pt x="18000" y="2024"/>
                    </a:cubicBezTo>
                    <a:cubicBezTo>
                      <a:pt x="17400" y="2024"/>
                      <a:pt x="17400" y="2024"/>
                      <a:pt x="17400" y="2024"/>
                    </a:cubicBezTo>
                    <a:cubicBezTo>
                      <a:pt x="17400" y="1349"/>
                      <a:pt x="17400" y="1349"/>
                      <a:pt x="17400" y="1349"/>
                    </a:cubicBezTo>
                    <a:cubicBezTo>
                      <a:pt x="16800" y="1349"/>
                      <a:pt x="16800" y="1349"/>
                      <a:pt x="16800" y="1349"/>
                    </a:cubicBezTo>
                    <a:cubicBezTo>
                      <a:pt x="16800" y="1349"/>
                      <a:pt x="16800" y="1349"/>
                      <a:pt x="16800" y="1349"/>
                    </a:cubicBezTo>
                    <a:cubicBezTo>
                      <a:pt x="16800" y="1349"/>
                      <a:pt x="16800" y="1349"/>
                      <a:pt x="16199" y="1349"/>
                    </a:cubicBezTo>
                    <a:cubicBezTo>
                      <a:pt x="16199" y="1349"/>
                      <a:pt x="16199" y="1349"/>
                      <a:pt x="16199" y="1349"/>
                    </a:cubicBezTo>
                    <a:cubicBezTo>
                      <a:pt x="14400" y="1349"/>
                      <a:pt x="7200" y="674"/>
                      <a:pt x="5400" y="0"/>
                    </a:cubicBezTo>
                    <a:cubicBezTo>
                      <a:pt x="5400" y="0"/>
                      <a:pt x="4800" y="0"/>
                      <a:pt x="4200" y="674"/>
                    </a:cubicBezTo>
                    <a:cubicBezTo>
                      <a:pt x="3600" y="1349"/>
                      <a:pt x="1800" y="2024"/>
                      <a:pt x="600" y="674"/>
                    </a:cubicBezTo>
                    <a:cubicBezTo>
                      <a:pt x="600" y="674"/>
                      <a:pt x="0" y="674"/>
                      <a:pt x="0" y="674"/>
                    </a:cubicBezTo>
                    <a:cubicBezTo>
                      <a:pt x="0" y="1349"/>
                      <a:pt x="0" y="1349"/>
                      <a:pt x="0" y="1349"/>
                    </a:cubicBezTo>
                    <a:cubicBezTo>
                      <a:pt x="0" y="2024"/>
                      <a:pt x="600" y="2024"/>
                      <a:pt x="600" y="2699"/>
                    </a:cubicBezTo>
                    <a:cubicBezTo>
                      <a:pt x="1800" y="3374"/>
                      <a:pt x="3000" y="4725"/>
                      <a:pt x="3000" y="6750"/>
                    </a:cubicBezTo>
                    <a:cubicBezTo>
                      <a:pt x="3000" y="7424"/>
                      <a:pt x="4800" y="9450"/>
                      <a:pt x="6000" y="10800"/>
                    </a:cubicBezTo>
                    <a:cubicBezTo>
                      <a:pt x="7200" y="12150"/>
                      <a:pt x="8400" y="12824"/>
                      <a:pt x="8400" y="14175"/>
                    </a:cubicBezTo>
                    <a:cubicBezTo>
                      <a:pt x="9000" y="14849"/>
                      <a:pt x="9600" y="15525"/>
                      <a:pt x="9600" y="15525"/>
                    </a:cubicBezTo>
                    <a:cubicBezTo>
                      <a:pt x="10199" y="16200"/>
                      <a:pt x="10199" y="16200"/>
                      <a:pt x="10800" y="16874"/>
                    </a:cubicBezTo>
                    <a:cubicBezTo>
                      <a:pt x="10800" y="16874"/>
                      <a:pt x="10800" y="16874"/>
                      <a:pt x="10800" y="16874"/>
                    </a:cubicBezTo>
                    <a:cubicBezTo>
                      <a:pt x="11400" y="17550"/>
                      <a:pt x="11400" y="17550"/>
                      <a:pt x="12000" y="18225"/>
                    </a:cubicBezTo>
                    <a:cubicBezTo>
                      <a:pt x="12000" y="18225"/>
                      <a:pt x="12000" y="18225"/>
                      <a:pt x="12000" y="18225"/>
                    </a:cubicBezTo>
                    <a:cubicBezTo>
                      <a:pt x="12600" y="18900"/>
                      <a:pt x="12600" y="18900"/>
                      <a:pt x="12600" y="18900"/>
                    </a:cubicBezTo>
                    <a:cubicBezTo>
                      <a:pt x="13199" y="19575"/>
                      <a:pt x="13199" y="19575"/>
                      <a:pt x="13199" y="19575"/>
                    </a:cubicBezTo>
                    <a:cubicBezTo>
                      <a:pt x="13199" y="20249"/>
                      <a:pt x="13199" y="20249"/>
                      <a:pt x="13800" y="20249"/>
                    </a:cubicBezTo>
                    <a:cubicBezTo>
                      <a:pt x="14400" y="20924"/>
                      <a:pt x="15000" y="21600"/>
                      <a:pt x="15600" y="21600"/>
                    </a:cubicBezTo>
                    <a:cubicBezTo>
                      <a:pt x="15600" y="21600"/>
                      <a:pt x="15600" y="21600"/>
                      <a:pt x="15600" y="21600"/>
                    </a:cubicBezTo>
                    <a:cubicBezTo>
                      <a:pt x="15600" y="21600"/>
                      <a:pt x="15600" y="20924"/>
                      <a:pt x="15600" y="20924"/>
                    </a:cubicBezTo>
                    <a:cubicBezTo>
                      <a:pt x="15600" y="20924"/>
                      <a:pt x="15600" y="20924"/>
                      <a:pt x="15600" y="20924"/>
                    </a:cubicBezTo>
                    <a:cubicBezTo>
                      <a:pt x="15600" y="20249"/>
                      <a:pt x="15600" y="20249"/>
                      <a:pt x="16199" y="19575"/>
                    </a:cubicBezTo>
                    <a:cubicBezTo>
                      <a:pt x="16199" y="19575"/>
                      <a:pt x="16199" y="19575"/>
                      <a:pt x="16199" y="19575"/>
                    </a:cubicBezTo>
                    <a:cubicBezTo>
                      <a:pt x="16199" y="18900"/>
                      <a:pt x="16199" y="18900"/>
                      <a:pt x="16199" y="18225"/>
                    </a:cubicBezTo>
                    <a:cubicBezTo>
                      <a:pt x="16199" y="18225"/>
                      <a:pt x="16199" y="18225"/>
                      <a:pt x="16199" y="18225"/>
                    </a:cubicBezTo>
                    <a:cubicBezTo>
                      <a:pt x="16800" y="17550"/>
                      <a:pt x="17400" y="16874"/>
                      <a:pt x="17400" y="162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90" name="AutoShape 90"/>
              <p:cNvSpPr>
                <a:spLocks/>
              </p:cNvSpPr>
              <p:nvPr/>
            </p:nvSpPr>
            <p:spPr bwMode="auto">
              <a:xfrm>
                <a:off x="1035906" y="1550657"/>
                <a:ext cx="211151" cy="1698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7982"/>
                    </a:moveTo>
                    <a:cubicBezTo>
                      <a:pt x="21599" y="7043"/>
                      <a:pt x="21599" y="7043"/>
                      <a:pt x="21207" y="6573"/>
                    </a:cubicBezTo>
                    <a:cubicBezTo>
                      <a:pt x="20814" y="6573"/>
                      <a:pt x="20814" y="6573"/>
                      <a:pt x="20421" y="6104"/>
                    </a:cubicBezTo>
                    <a:cubicBezTo>
                      <a:pt x="20421" y="6104"/>
                      <a:pt x="20421" y="6104"/>
                      <a:pt x="20421" y="6104"/>
                    </a:cubicBezTo>
                    <a:cubicBezTo>
                      <a:pt x="20421" y="6104"/>
                      <a:pt x="20029" y="5634"/>
                      <a:pt x="20029" y="5634"/>
                    </a:cubicBezTo>
                    <a:cubicBezTo>
                      <a:pt x="20029" y="5634"/>
                      <a:pt x="20029" y="5165"/>
                      <a:pt x="20029" y="5165"/>
                    </a:cubicBezTo>
                    <a:cubicBezTo>
                      <a:pt x="20029" y="5165"/>
                      <a:pt x="19636" y="4695"/>
                      <a:pt x="19636" y="4695"/>
                    </a:cubicBezTo>
                    <a:cubicBezTo>
                      <a:pt x="19636" y="4226"/>
                      <a:pt x="19636" y="4226"/>
                      <a:pt x="19636" y="4226"/>
                    </a:cubicBezTo>
                    <a:cubicBezTo>
                      <a:pt x="19636" y="3756"/>
                      <a:pt x="19636" y="3756"/>
                      <a:pt x="19636" y="3756"/>
                    </a:cubicBezTo>
                    <a:cubicBezTo>
                      <a:pt x="19636" y="3756"/>
                      <a:pt x="19636" y="3756"/>
                      <a:pt x="19636" y="3756"/>
                    </a:cubicBezTo>
                    <a:cubicBezTo>
                      <a:pt x="19636" y="3756"/>
                      <a:pt x="19243" y="3756"/>
                      <a:pt x="19243" y="3756"/>
                    </a:cubicBezTo>
                    <a:cubicBezTo>
                      <a:pt x="19243" y="3756"/>
                      <a:pt x="18850" y="4226"/>
                      <a:pt x="18850" y="4226"/>
                    </a:cubicBezTo>
                    <a:cubicBezTo>
                      <a:pt x="18850" y="4226"/>
                      <a:pt x="18850" y="4226"/>
                      <a:pt x="18850" y="4226"/>
                    </a:cubicBezTo>
                    <a:cubicBezTo>
                      <a:pt x="18458" y="4226"/>
                      <a:pt x="18065" y="4226"/>
                      <a:pt x="17672" y="4226"/>
                    </a:cubicBezTo>
                    <a:cubicBezTo>
                      <a:pt x="17672" y="4226"/>
                      <a:pt x="17672" y="4226"/>
                      <a:pt x="17280" y="4226"/>
                    </a:cubicBezTo>
                    <a:cubicBezTo>
                      <a:pt x="17280" y="4226"/>
                      <a:pt x="17280" y="4226"/>
                      <a:pt x="17280" y="4226"/>
                    </a:cubicBezTo>
                    <a:cubicBezTo>
                      <a:pt x="17280" y="4226"/>
                      <a:pt x="17280" y="4226"/>
                      <a:pt x="17280" y="4226"/>
                    </a:cubicBezTo>
                    <a:cubicBezTo>
                      <a:pt x="16887" y="4226"/>
                      <a:pt x="15709" y="4226"/>
                      <a:pt x="14530" y="3286"/>
                    </a:cubicBezTo>
                    <a:cubicBezTo>
                      <a:pt x="14138" y="3286"/>
                      <a:pt x="13745" y="2817"/>
                      <a:pt x="13352" y="2347"/>
                    </a:cubicBezTo>
                    <a:cubicBezTo>
                      <a:pt x="13352" y="2347"/>
                      <a:pt x="13352" y="2347"/>
                      <a:pt x="12959" y="1878"/>
                    </a:cubicBezTo>
                    <a:cubicBezTo>
                      <a:pt x="12959" y="1878"/>
                      <a:pt x="12959" y="1878"/>
                      <a:pt x="12959" y="1878"/>
                    </a:cubicBezTo>
                    <a:cubicBezTo>
                      <a:pt x="12567" y="1408"/>
                      <a:pt x="12567" y="1408"/>
                      <a:pt x="12174" y="1408"/>
                    </a:cubicBezTo>
                    <a:cubicBezTo>
                      <a:pt x="12174" y="1408"/>
                      <a:pt x="12174" y="939"/>
                      <a:pt x="12174" y="939"/>
                    </a:cubicBezTo>
                    <a:cubicBezTo>
                      <a:pt x="11781" y="939"/>
                      <a:pt x="11781" y="469"/>
                      <a:pt x="11389" y="469"/>
                    </a:cubicBezTo>
                    <a:cubicBezTo>
                      <a:pt x="11389" y="469"/>
                      <a:pt x="10996" y="469"/>
                      <a:pt x="10996" y="0"/>
                    </a:cubicBezTo>
                    <a:cubicBezTo>
                      <a:pt x="10996" y="0"/>
                      <a:pt x="10603" y="0"/>
                      <a:pt x="10603" y="0"/>
                    </a:cubicBezTo>
                    <a:cubicBezTo>
                      <a:pt x="10210" y="0"/>
                      <a:pt x="9818" y="469"/>
                      <a:pt x="9818" y="469"/>
                    </a:cubicBezTo>
                    <a:cubicBezTo>
                      <a:pt x="9032" y="1408"/>
                      <a:pt x="8247" y="1408"/>
                      <a:pt x="8247" y="1878"/>
                    </a:cubicBezTo>
                    <a:cubicBezTo>
                      <a:pt x="8247" y="1878"/>
                      <a:pt x="8247" y="1878"/>
                      <a:pt x="8247" y="2347"/>
                    </a:cubicBezTo>
                    <a:cubicBezTo>
                      <a:pt x="7854" y="2817"/>
                      <a:pt x="7854" y="4226"/>
                      <a:pt x="6676" y="4226"/>
                    </a:cubicBezTo>
                    <a:cubicBezTo>
                      <a:pt x="6676" y="4226"/>
                      <a:pt x="6283" y="5165"/>
                      <a:pt x="5890" y="6104"/>
                    </a:cubicBezTo>
                    <a:cubicBezTo>
                      <a:pt x="5890" y="6104"/>
                      <a:pt x="5498" y="7043"/>
                      <a:pt x="4712" y="7043"/>
                    </a:cubicBezTo>
                    <a:cubicBezTo>
                      <a:pt x="4320" y="7043"/>
                      <a:pt x="3927" y="6573"/>
                      <a:pt x="3534" y="6573"/>
                    </a:cubicBezTo>
                    <a:cubicBezTo>
                      <a:pt x="3534" y="6573"/>
                      <a:pt x="3141" y="6573"/>
                      <a:pt x="2749" y="6573"/>
                    </a:cubicBezTo>
                    <a:cubicBezTo>
                      <a:pt x="2749" y="6573"/>
                      <a:pt x="2749" y="6573"/>
                      <a:pt x="2749" y="6573"/>
                    </a:cubicBezTo>
                    <a:cubicBezTo>
                      <a:pt x="2749" y="6573"/>
                      <a:pt x="2749" y="6573"/>
                      <a:pt x="2356" y="6573"/>
                    </a:cubicBezTo>
                    <a:cubicBezTo>
                      <a:pt x="2356" y="6573"/>
                      <a:pt x="2356" y="6573"/>
                      <a:pt x="2356" y="6573"/>
                    </a:cubicBezTo>
                    <a:cubicBezTo>
                      <a:pt x="2356" y="6573"/>
                      <a:pt x="2356" y="6573"/>
                      <a:pt x="2356" y="6573"/>
                    </a:cubicBezTo>
                    <a:cubicBezTo>
                      <a:pt x="2356" y="6573"/>
                      <a:pt x="2356" y="6573"/>
                      <a:pt x="2356" y="6573"/>
                    </a:cubicBezTo>
                    <a:cubicBezTo>
                      <a:pt x="1963" y="6573"/>
                      <a:pt x="1963" y="6573"/>
                      <a:pt x="1963" y="6573"/>
                    </a:cubicBezTo>
                    <a:cubicBezTo>
                      <a:pt x="1963" y="6573"/>
                      <a:pt x="1963" y="6573"/>
                      <a:pt x="1963" y="6573"/>
                    </a:cubicBezTo>
                    <a:cubicBezTo>
                      <a:pt x="1963" y="6573"/>
                      <a:pt x="1570" y="6573"/>
                      <a:pt x="1570" y="6573"/>
                    </a:cubicBezTo>
                    <a:cubicBezTo>
                      <a:pt x="1570" y="7043"/>
                      <a:pt x="1570" y="7043"/>
                      <a:pt x="1570" y="7043"/>
                    </a:cubicBezTo>
                    <a:cubicBezTo>
                      <a:pt x="1178" y="7043"/>
                      <a:pt x="1178" y="7043"/>
                      <a:pt x="1178" y="7043"/>
                    </a:cubicBezTo>
                    <a:cubicBezTo>
                      <a:pt x="1178" y="7043"/>
                      <a:pt x="1178" y="7043"/>
                      <a:pt x="785" y="7043"/>
                    </a:cubicBezTo>
                    <a:cubicBezTo>
                      <a:pt x="785" y="7043"/>
                      <a:pt x="785" y="7043"/>
                      <a:pt x="392" y="7043"/>
                    </a:cubicBezTo>
                    <a:cubicBezTo>
                      <a:pt x="392" y="7043"/>
                      <a:pt x="392" y="7043"/>
                      <a:pt x="392" y="7043"/>
                    </a:cubicBezTo>
                    <a:cubicBezTo>
                      <a:pt x="392" y="7043"/>
                      <a:pt x="0" y="7043"/>
                      <a:pt x="0" y="7043"/>
                    </a:cubicBezTo>
                    <a:cubicBezTo>
                      <a:pt x="0" y="7513"/>
                      <a:pt x="392" y="7513"/>
                      <a:pt x="392" y="7513"/>
                    </a:cubicBezTo>
                    <a:cubicBezTo>
                      <a:pt x="785" y="7513"/>
                      <a:pt x="785" y="7513"/>
                      <a:pt x="785" y="7513"/>
                    </a:cubicBezTo>
                    <a:cubicBezTo>
                      <a:pt x="1570" y="7513"/>
                      <a:pt x="4320" y="7513"/>
                      <a:pt x="4320" y="10330"/>
                    </a:cubicBezTo>
                    <a:cubicBezTo>
                      <a:pt x="4320" y="11269"/>
                      <a:pt x="6283" y="14556"/>
                      <a:pt x="7854" y="16904"/>
                    </a:cubicBezTo>
                    <a:cubicBezTo>
                      <a:pt x="8247" y="17373"/>
                      <a:pt x="9032" y="17843"/>
                      <a:pt x="9818" y="17843"/>
                    </a:cubicBezTo>
                    <a:cubicBezTo>
                      <a:pt x="10603" y="18313"/>
                      <a:pt x="11781" y="18782"/>
                      <a:pt x="11781" y="19721"/>
                    </a:cubicBezTo>
                    <a:cubicBezTo>
                      <a:pt x="11781" y="20191"/>
                      <a:pt x="12567" y="21130"/>
                      <a:pt x="14138" y="21600"/>
                    </a:cubicBezTo>
                    <a:cubicBezTo>
                      <a:pt x="14138" y="21130"/>
                      <a:pt x="13745" y="21130"/>
                      <a:pt x="13745" y="20660"/>
                    </a:cubicBezTo>
                    <a:cubicBezTo>
                      <a:pt x="12959" y="19721"/>
                      <a:pt x="12174" y="19252"/>
                      <a:pt x="12174" y="18782"/>
                    </a:cubicBezTo>
                    <a:cubicBezTo>
                      <a:pt x="12174" y="18313"/>
                      <a:pt x="11389" y="17843"/>
                      <a:pt x="10996" y="17373"/>
                    </a:cubicBezTo>
                    <a:cubicBezTo>
                      <a:pt x="9818" y="15965"/>
                      <a:pt x="8640" y="14556"/>
                      <a:pt x="8640" y="13147"/>
                    </a:cubicBezTo>
                    <a:cubicBezTo>
                      <a:pt x="8640" y="12678"/>
                      <a:pt x="8247" y="12208"/>
                      <a:pt x="7854" y="11739"/>
                    </a:cubicBezTo>
                    <a:cubicBezTo>
                      <a:pt x="7069" y="11269"/>
                      <a:pt x="6676" y="10800"/>
                      <a:pt x="6676" y="9860"/>
                    </a:cubicBezTo>
                    <a:cubicBezTo>
                      <a:pt x="6283" y="9391"/>
                      <a:pt x="6676" y="8452"/>
                      <a:pt x="7069" y="7982"/>
                    </a:cubicBezTo>
                    <a:cubicBezTo>
                      <a:pt x="7854" y="7043"/>
                      <a:pt x="9032" y="6573"/>
                      <a:pt x="9818" y="7513"/>
                    </a:cubicBezTo>
                    <a:cubicBezTo>
                      <a:pt x="9818" y="7513"/>
                      <a:pt x="10210" y="7043"/>
                      <a:pt x="10210" y="7043"/>
                    </a:cubicBezTo>
                    <a:cubicBezTo>
                      <a:pt x="10996" y="6573"/>
                      <a:pt x="11781" y="6104"/>
                      <a:pt x="12567" y="6573"/>
                    </a:cubicBezTo>
                    <a:cubicBezTo>
                      <a:pt x="12959" y="7043"/>
                      <a:pt x="16101" y="7043"/>
                      <a:pt x="18850" y="7513"/>
                    </a:cubicBezTo>
                    <a:cubicBezTo>
                      <a:pt x="19243" y="7513"/>
                      <a:pt x="19243" y="7513"/>
                      <a:pt x="19243" y="7513"/>
                    </a:cubicBezTo>
                    <a:cubicBezTo>
                      <a:pt x="19243" y="7513"/>
                      <a:pt x="19243" y="7513"/>
                      <a:pt x="19243" y="7513"/>
                    </a:cubicBezTo>
                    <a:cubicBezTo>
                      <a:pt x="19243" y="7513"/>
                      <a:pt x="19243" y="7513"/>
                      <a:pt x="19243" y="7513"/>
                    </a:cubicBezTo>
                    <a:cubicBezTo>
                      <a:pt x="19243" y="7513"/>
                      <a:pt x="19636" y="7513"/>
                      <a:pt x="19636" y="7513"/>
                    </a:cubicBezTo>
                    <a:cubicBezTo>
                      <a:pt x="19636" y="7513"/>
                      <a:pt x="19636" y="7513"/>
                      <a:pt x="19636" y="7513"/>
                    </a:cubicBezTo>
                    <a:cubicBezTo>
                      <a:pt x="19636" y="7513"/>
                      <a:pt x="19636" y="7513"/>
                      <a:pt x="20029" y="7982"/>
                    </a:cubicBezTo>
                    <a:cubicBezTo>
                      <a:pt x="20029" y="7982"/>
                      <a:pt x="20029" y="7982"/>
                      <a:pt x="20029" y="7982"/>
                    </a:cubicBezTo>
                    <a:cubicBezTo>
                      <a:pt x="20029" y="7982"/>
                      <a:pt x="20421" y="7982"/>
                      <a:pt x="20421" y="7982"/>
                    </a:cubicBezTo>
                    <a:cubicBezTo>
                      <a:pt x="20421" y="7982"/>
                      <a:pt x="20421" y="7982"/>
                      <a:pt x="20421" y="7982"/>
                    </a:cubicBezTo>
                    <a:cubicBezTo>
                      <a:pt x="20814" y="7982"/>
                      <a:pt x="20814" y="7982"/>
                      <a:pt x="20814" y="8452"/>
                    </a:cubicBezTo>
                    <a:cubicBezTo>
                      <a:pt x="21207" y="8452"/>
                      <a:pt x="21207" y="8452"/>
                      <a:pt x="21207" y="8452"/>
                    </a:cubicBezTo>
                    <a:cubicBezTo>
                      <a:pt x="21207" y="8452"/>
                      <a:pt x="21599" y="8452"/>
                      <a:pt x="21599" y="8921"/>
                    </a:cubicBezTo>
                    <a:cubicBezTo>
                      <a:pt x="21599" y="8452"/>
                      <a:pt x="21599" y="8452"/>
                      <a:pt x="21599" y="7982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91" name="AutoShape 91"/>
              <p:cNvSpPr>
                <a:spLocks/>
              </p:cNvSpPr>
              <p:nvPr/>
            </p:nvSpPr>
            <p:spPr bwMode="auto">
              <a:xfrm>
                <a:off x="1262933" y="1750686"/>
                <a:ext cx="60329" cy="1317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13200"/>
                    </a:moveTo>
                    <a:cubicBezTo>
                      <a:pt x="18899" y="12600"/>
                      <a:pt x="17550" y="12600"/>
                      <a:pt x="17550" y="12600"/>
                    </a:cubicBezTo>
                    <a:cubicBezTo>
                      <a:pt x="17550" y="12600"/>
                      <a:pt x="16200" y="12000"/>
                      <a:pt x="16200" y="12000"/>
                    </a:cubicBezTo>
                    <a:cubicBezTo>
                      <a:pt x="16200" y="12000"/>
                      <a:pt x="16200" y="11400"/>
                      <a:pt x="14850" y="11400"/>
                    </a:cubicBezTo>
                    <a:cubicBezTo>
                      <a:pt x="14850" y="11400"/>
                      <a:pt x="14850" y="10800"/>
                      <a:pt x="14850" y="10800"/>
                    </a:cubicBezTo>
                    <a:cubicBezTo>
                      <a:pt x="13500" y="10199"/>
                      <a:pt x="13500" y="10199"/>
                      <a:pt x="13500" y="9599"/>
                    </a:cubicBezTo>
                    <a:cubicBezTo>
                      <a:pt x="12150" y="8999"/>
                      <a:pt x="12150" y="8399"/>
                      <a:pt x="12150" y="7799"/>
                    </a:cubicBezTo>
                    <a:cubicBezTo>
                      <a:pt x="12150" y="7799"/>
                      <a:pt x="12150" y="7799"/>
                      <a:pt x="12150" y="7199"/>
                    </a:cubicBezTo>
                    <a:cubicBezTo>
                      <a:pt x="12150" y="7199"/>
                      <a:pt x="12150" y="6599"/>
                      <a:pt x="12150" y="5999"/>
                    </a:cubicBezTo>
                    <a:cubicBezTo>
                      <a:pt x="13500" y="5999"/>
                      <a:pt x="13500" y="5399"/>
                      <a:pt x="13500" y="5399"/>
                    </a:cubicBezTo>
                    <a:cubicBezTo>
                      <a:pt x="13500" y="4799"/>
                      <a:pt x="13500" y="4799"/>
                      <a:pt x="13500" y="4199"/>
                    </a:cubicBezTo>
                    <a:cubicBezTo>
                      <a:pt x="13500" y="3599"/>
                      <a:pt x="13500" y="3599"/>
                      <a:pt x="13500" y="3599"/>
                    </a:cubicBezTo>
                    <a:cubicBezTo>
                      <a:pt x="13500" y="2999"/>
                      <a:pt x="13500" y="2999"/>
                      <a:pt x="14850" y="2399"/>
                    </a:cubicBezTo>
                    <a:cubicBezTo>
                      <a:pt x="13500" y="2399"/>
                      <a:pt x="12150" y="1799"/>
                      <a:pt x="10800" y="1799"/>
                    </a:cubicBezTo>
                    <a:cubicBezTo>
                      <a:pt x="10800" y="1799"/>
                      <a:pt x="10800" y="1799"/>
                      <a:pt x="9449" y="1199"/>
                    </a:cubicBezTo>
                    <a:cubicBezTo>
                      <a:pt x="9449" y="1199"/>
                      <a:pt x="8099" y="1199"/>
                      <a:pt x="6750" y="599"/>
                    </a:cubicBezTo>
                    <a:cubicBezTo>
                      <a:pt x="6750" y="599"/>
                      <a:pt x="6750" y="599"/>
                      <a:pt x="6750" y="599"/>
                    </a:cubicBezTo>
                    <a:cubicBezTo>
                      <a:pt x="5399" y="599"/>
                      <a:pt x="5399" y="0"/>
                      <a:pt x="4049" y="0"/>
                    </a:cubicBezTo>
                    <a:cubicBezTo>
                      <a:pt x="4049" y="0"/>
                      <a:pt x="4049" y="0"/>
                      <a:pt x="4049" y="0"/>
                    </a:cubicBezTo>
                    <a:cubicBezTo>
                      <a:pt x="4049" y="0"/>
                      <a:pt x="2699" y="599"/>
                      <a:pt x="1349" y="1199"/>
                    </a:cubicBezTo>
                    <a:cubicBezTo>
                      <a:pt x="1349" y="1199"/>
                      <a:pt x="1349" y="1799"/>
                      <a:pt x="1349" y="1799"/>
                    </a:cubicBezTo>
                    <a:cubicBezTo>
                      <a:pt x="1349" y="1799"/>
                      <a:pt x="1349" y="1799"/>
                      <a:pt x="1349" y="1799"/>
                    </a:cubicBezTo>
                    <a:cubicBezTo>
                      <a:pt x="0" y="2399"/>
                      <a:pt x="0" y="2999"/>
                      <a:pt x="0" y="2999"/>
                    </a:cubicBezTo>
                    <a:cubicBezTo>
                      <a:pt x="0" y="2999"/>
                      <a:pt x="0" y="2999"/>
                      <a:pt x="0" y="2999"/>
                    </a:cubicBezTo>
                    <a:cubicBezTo>
                      <a:pt x="2699" y="3599"/>
                      <a:pt x="5399" y="4799"/>
                      <a:pt x="5399" y="5999"/>
                    </a:cubicBezTo>
                    <a:cubicBezTo>
                      <a:pt x="6750" y="7199"/>
                      <a:pt x="4049" y="8399"/>
                      <a:pt x="2699" y="8999"/>
                    </a:cubicBezTo>
                    <a:cubicBezTo>
                      <a:pt x="1349" y="9599"/>
                      <a:pt x="0" y="11400"/>
                      <a:pt x="0" y="13800"/>
                    </a:cubicBezTo>
                    <a:cubicBezTo>
                      <a:pt x="0" y="15600"/>
                      <a:pt x="1349" y="16800"/>
                      <a:pt x="2699" y="16800"/>
                    </a:cubicBezTo>
                    <a:cubicBezTo>
                      <a:pt x="5399" y="18000"/>
                      <a:pt x="6750" y="19200"/>
                      <a:pt x="8099" y="20400"/>
                    </a:cubicBezTo>
                    <a:cubicBezTo>
                      <a:pt x="8099" y="20999"/>
                      <a:pt x="9449" y="20999"/>
                      <a:pt x="9449" y="21600"/>
                    </a:cubicBezTo>
                    <a:cubicBezTo>
                      <a:pt x="9449" y="21600"/>
                      <a:pt x="9449" y="21600"/>
                      <a:pt x="9449" y="21600"/>
                    </a:cubicBezTo>
                    <a:cubicBezTo>
                      <a:pt x="9449" y="21600"/>
                      <a:pt x="9449" y="20999"/>
                      <a:pt x="9449" y="20999"/>
                    </a:cubicBezTo>
                    <a:cubicBezTo>
                      <a:pt x="9449" y="20999"/>
                      <a:pt x="10800" y="20400"/>
                      <a:pt x="10800" y="20400"/>
                    </a:cubicBezTo>
                    <a:cubicBezTo>
                      <a:pt x="10800" y="20400"/>
                      <a:pt x="10800" y="20400"/>
                      <a:pt x="10800" y="19799"/>
                    </a:cubicBezTo>
                    <a:cubicBezTo>
                      <a:pt x="10800" y="19799"/>
                      <a:pt x="12150" y="19799"/>
                      <a:pt x="12150" y="19799"/>
                    </a:cubicBezTo>
                    <a:cubicBezTo>
                      <a:pt x="12150" y="19200"/>
                      <a:pt x="12150" y="19200"/>
                      <a:pt x="12150" y="19200"/>
                    </a:cubicBezTo>
                    <a:cubicBezTo>
                      <a:pt x="13500" y="19200"/>
                      <a:pt x="13500" y="19200"/>
                      <a:pt x="14850" y="18599"/>
                    </a:cubicBezTo>
                    <a:cubicBezTo>
                      <a:pt x="14850" y="19200"/>
                      <a:pt x="14850" y="18599"/>
                      <a:pt x="14850" y="18599"/>
                    </a:cubicBezTo>
                    <a:cubicBezTo>
                      <a:pt x="14850" y="18000"/>
                      <a:pt x="14850" y="17399"/>
                      <a:pt x="16200" y="16800"/>
                    </a:cubicBezTo>
                    <a:cubicBezTo>
                      <a:pt x="17550" y="16200"/>
                      <a:pt x="17550" y="16200"/>
                      <a:pt x="17550" y="16200"/>
                    </a:cubicBezTo>
                    <a:cubicBezTo>
                      <a:pt x="17550" y="16200"/>
                      <a:pt x="17550" y="16200"/>
                      <a:pt x="18899" y="16200"/>
                    </a:cubicBezTo>
                    <a:cubicBezTo>
                      <a:pt x="18899" y="15600"/>
                      <a:pt x="18899" y="15600"/>
                      <a:pt x="18899" y="15000"/>
                    </a:cubicBezTo>
                    <a:cubicBezTo>
                      <a:pt x="18899" y="15000"/>
                      <a:pt x="18899" y="15000"/>
                      <a:pt x="18899" y="15000"/>
                    </a:cubicBezTo>
                    <a:cubicBezTo>
                      <a:pt x="20250" y="15000"/>
                      <a:pt x="20250" y="15000"/>
                      <a:pt x="20250" y="14400"/>
                    </a:cubicBezTo>
                    <a:cubicBezTo>
                      <a:pt x="20250" y="14400"/>
                      <a:pt x="20250" y="14400"/>
                      <a:pt x="20250" y="14400"/>
                    </a:cubicBezTo>
                    <a:cubicBezTo>
                      <a:pt x="20250" y="14400"/>
                      <a:pt x="20250" y="13800"/>
                      <a:pt x="21600" y="13800"/>
                    </a:cubicBezTo>
                    <a:cubicBezTo>
                      <a:pt x="21600" y="13800"/>
                      <a:pt x="21600" y="13800"/>
                      <a:pt x="21600" y="13800"/>
                    </a:cubicBezTo>
                    <a:cubicBezTo>
                      <a:pt x="21600" y="13800"/>
                      <a:pt x="20250" y="13800"/>
                      <a:pt x="20250" y="13800"/>
                    </a:cubicBezTo>
                    <a:cubicBezTo>
                      <a:pt x="20250" y="13200"/>
                      <a:pt x="20250" y="13200"/>
                      <a:pt x="18899" y="132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92" name="AutoShape 92"/>
              <p:cNvSpPr>
                <a:spLocks/>
              </p:cNvSpPr>
              <p:nvPr/>
            </p:nvSpPr>
            <p:spPr bwMode="auto">
              <a:xfrm>
                <a:off x="864446" y="1412541"/>
                <a:ext cx="298468" cy="12700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5247"/>
                    </a:moveTo>
                    <a:cubicBezTo>
                      <a:pt x="0" y="15247"/>
                      <a:pt x="0" y="15882"/>
                      <a:pt x="0" y="15882"/>
                    </a:cubicBezTo>
                    <a:cubicBezTo>
                      <a:pt x="0" y="15882"/>
                      <a:pt x="0" y="15882"/>
                      <a:pt x="0" y="15882"/>
                    </a:cubicBezTo>
                    <a:cubicBezTo>
                      <a:pt x="0" y="15882"/>
                      <a:pt x="0" y="16517"/>
                      <a:pt x="0" y="16517"/>
                    </a:cubicBezTo>
                    <a:cubicBezTo>
                      <a:pt x="0" y="16517"/>
                      <a:pt x="553" y="17152"/>
                      <a:pt x="830" y="17152"/>
                    </a:cubicBezTo>
                    <a:cubicBezTo>
                      <a:pt x="830" y="17152"/>
                      <a:pt x="1107" y="17152"/>
                      <a:pt x="1384" y="17152"/>
                    </a:cubicBezTo>
                    <a:cubicBezTo>
                      <a:pt x="1384" y="17152"/>
                      <a:pt x="1384" y="17152"/>
                      <a:pt x="1661" y="17152"/>
                    </a:cubicBezTo>
                    <a:cubicBezTo>
                      <a:pt x="1661" y="17152"/>
                      <a:pt x="1661" y="17152"/>
                      <a:pt x="1938" y="17152"/>
                    </a:cubicBezTo>
                    <a:cubicBezTo>
                      <a:pt x="1938" y="17152"/>
                      <a:pt x="1938" y="17152"/>
                      <a:pt x="2215" y="17152"/>
                    </a:cubicBezTo>
                    <a:cubicBezTo>
                      <a:pt x="2215" y="17152"/>
                      <a:pt x="2215" y="17152"/>
                      <a:pt x="2215" y="17152"/>
                    </a:cubicBezTo>
                    <a:cubicBezTo>
                      <a:pt x="2492" y="17152"/>
                      <a:pt x="2492" y="17152"/>
                      <a:pt x="2492" y="17788"/>
                    </a:cubicBezTo>
                    <a:cubicBezTo>
                      <a:pt x="2492" y="17152"/>
                      <a:pt x="2492" y="17152"/>
                      <a:pt x="2492" y="17152"/>
                    </a:cubicBezTo>
                    <a:cubicBezTo>
                      <a:pt x="2492" y="17788"/>
                      <a:pt x="2492" y="17788"/>
                      <a:pt x="2492" y="17788"/>
                    </a:cubicBezTo>
                    <a:cubicBezTo>
                      <a:pt x="2492" y="17788"/>
                      <a:pt x="2769" y="17788"/>
                      <a:pt x="2769" y="17788"/>
                    </a:cubicBezTo>
                    <a:cubicBezTo>
                      <a:pt x="2769" y="17788"/>
                      <a:pt x="2769" y="17788"/>
                      <a:pt x="2769" y="17788"/>
                    </a:cubicBezTo>
                    <a:cubicBezTo>
                      <a:pt x="2769" y="17788"/>
                      <a:pt x="2769" y="17788"/>
                      <a:pt x="2769" y="17788"/>
                    </a:cubicBezTo>
                    <a:cubicBezTo>
                      <a:pt x="2769" y="17788"/>
                      <a:pt x="2769" y="17788"/>
                      <a:pt x="2769" y="17788"/>
                    </a:cubicBezTo>
                    <a:cubicBezTo>
                      <a:pt x="3323" y="18423"/>
                      <a:pt x="3323" y="18423"/>
                      <a:pt x="3323" y="18423"/>
                    </a:cubicBezTo>
                    <a:cubicBezTo>
                      <a:pt x="3323" y="18423"/>
                      <a:pt x="3323" y="18423"/>
                      <a:pt x="3323" y="18423"/>
                    </a:cubicBezTo>
                    <a:cubicBezTo>
                      <a:pt x="3876" y="18423"/>
                      <a:pt x="4153" y="17788"/>
                      <a:pt x="4430" y="17152"/>
                    </a:cubicBezTo>
                    <a:cubicBezTo>
                      <a:pt x="4707" y="16517"/>
                      <a:pt x="4984" y="15882"/>
                      <a:pt x="7476" y="15882"/>
                    </a:cubicBezTo>
                    <a:cubicBezTo>
                      <a:pt x="8030" y="15882"/>
                      <a:pt x="8030" y="17152"/>
                      <a:pt x="8030" y="17788"/>
                    </a:cubicBezTo>
                    <a:cubicBezTo>
                      <a:pt x="8307" y="18423"/>
                      <a:pt x="8307" y="18423"/>
                      <a:pt x="8307" y="18423"/>
                    </a:cubicBezTo>
                    <a:cubicBezTo>
                      <a:pt x="8307" y="18423"/>
                      <a:pt x="8307" y="18423"/>
                      <a:pt x="8307" y="18423"/>
                    </a:cubicBezTo>
                    <a:cubicBezTo>
                      <a:pt x="8307" y="19058"/>
                      <a:pt x="8307" y="19058"/>
                      <a:pt x="8307" y="19058"/>
                    </a:cubicBezTo>
                    <a:cubicBezTo>
                      <a:pt x="8307" y="19058"/>
                      <a:pt x="8307" y="19058"/>
                      <a:pt x="8307" y="19058"/>
                    </a:cubicBezTo>
                    <a:cubicBezTo>
                      <a:pt x="8307" y="19058"/>
                      <a:pt x="8307" y="19058"/>
                      <a:pt x="8307" y="19058"/>
                    </a:cubicBezTo>
                    <a:cubicBezTo>
                      <a:pt x="8307" y="19058"/>
                      <a:pt x="8307" y="19058"/>
                      <a:pt x="8307" y="19058"/>
                    </a:cubicBezTo>
                    <a:cubicBezTo>
                      <a:pt x="8307" y="19058"/>
                      <a:pt x="8584" y="19694"/>
                      <a:pt x="9692" y="19694"/>
                    </a:cubicBezTo>
                    <a:cubicBezTo>
                      <a:pt x="9692" y="19694"/>
                      <a:pt x="9692" y="19694"/>
                      <a:pt x="9692" y="19694"/>
                    </a:cubicBezTo>
                    <a:cubicBezTo>
                      <a:pt x="9969" y="19694"/>
                      <a:pt x="10523" y="19694"/>
                      <a:pt x="10800" y="19694"/>
                    </a:cubicBezTo>
                    <a:cubicBezTo>
                      <a:pt x="10800" y="19694"/>
                      <a:pt x="10800" y="19694"/>
                      <a:pt x="10800" y="19694"/>
                    </a:cubicBezTo>
                    <a:cubicBezTo>
                      <a:pt x="11630" y="20329"/>
                      <a:pt x="12461" y="20329"/>
                      <a:pt x="13015" y="20964"/>
                    </a:cubicBezTo>
                    <a:cubicBezTo>
                      <a:pt x="13569" y="20964"/>
                      <a:pt x="13846" y="20964"/>
                      <a:pt x="14123" y="21600"/>
                    </a:cubicBezTo>
                    <a:cubicBezTo>
                      <a:pt x="14123" y="21600"/>
                      <a:pt x="14123" y="21600"/>
                      <a:pt x="14123" y="21600"/>
                    </a:cubicBezTo>
                    <a:cubicBezTo>
                      <a:pt x="14123" y="21600"/>
                      <a:pt x="14123" y="21600"/>
                      <a:pt x="14123" y="21600"/>
                    </a:cubicBezTo>
                    <a:cubicBezTo>
                      <a:pt x="14123" y="21600"/>
                      <a:pt x="14399" y="21600"/>
                      <a:pt x="14399" y="21600"/>
                    </a:cubicBezTo>
                    <a:cubicBezTo>
                      <a:pt x="14399" y="21600"/>
                      <a:pt x="14676" y="20964"/>
                      <a:pt x="14953" y="20964"/>
                    </a:cubicBezTo>
                    <a:cubicBezTo>
                      <a:pt x="15507" y="20329"/>
                      <a:pt x="16061" y="19058"/>
                      <a:pt x="16892" y="19058"/>
                    </a:cubicBezTo>
                    <a:cubicBezTo>
                      <a:pt x="17446" y="19058"/>
                      <a:pt x="17999" y="19058"/>
                      <a:pt x="18276" y="18423"/>
                    </a:cubicBezTo>
                    <a:cubicBezTo>
                      <a:pt x="18276" y="18423"/>
                      <a:pt x="18276" y="18423"/>
                      <a:pt x="18553" y="17788"/>
                    </a:cubicBezTo>
                    <a:cubicBezTo>
                      <a:pt x="18553" y="17788"/>
                      <a:pt x="18553" y="17788"/>
                      <a:pt x="18830" y="17788"/>
                    </a:cubicBezTo>
                    <a:cubicBezTo>
                      <a:pt x="18830" y="17788"/>
                      <a:pt x="18830" y="17788"/>
                      <a:pt x="18830" y="17788"/>
                    </a:cubicBezTo>
                    <a:cubicBezTo>
                      <a:pt x="18830" y="17152"/>
                      <a:pt x="18830" y="17152"/>
                      <a:pt x="19107" y="16517"/>
                    </a:cubicBezTo>
                    <a:cubicBezTo>
                      <a:pt x="19107" y="16517"/>
                      <a:pt x="19107" y="16517"/>
                      <a:pt x="19107" y="16517"/>
                    </a:cubicBezTo>
                    <a:cubicBezTo>
                      <a:pt x="19107" y="16517"/>
                      <a:pt x="19384" y="15882"/>
                      <a:pt x="19384" y="15882"/>
                    </a:cubicBezTo>
                    <a:cubicBezTo>
                      <a:pt x="19384" y="15882"/>
                      <a:pt x="19384" y="15882"/>
                      <a:pt x="19384" y="15882"/>
                    </a:cubicBezTo>
                    <a:cubicBezTo>
                      <a:pt x="19384" y="15247"/>
                      <a:pt x="19384" y="13976"/>
                      <a:pt x="19661" y="13341"/>
                    </a:cubicBezTo>
                    <a:cubicBezTo>
                      <a:pt x="19661" y="13341"/>
                      <a:pt x="19661" y="12705"/>
                      <a:pt x="19661" y="12705"/>
                    </a:cubicBezTo>
                    <a:cubicBezTo>
                      <a:pt x="19661" y="12070"/>
                      <a:pt x="19661" y="11435"/>
                      <a:pt x="19938" y="10800"/>
                    </a:cubicBezTo>
                    <a:cubicBezTo>
                      <a:pt x="19938" y="10164"/>
                      <a:pt x="20215" y="10164"/>
                      <a:pt x="20492" y="10164"/>
                    </a:cubicBezTo>
                    <a:cubicBezTo>
                      <a:pt x="20492" y="10164"/>
                      <a:pt x="20492" y="10164"/>
                      <a:pt x="20492" y="10164"/>
                    </a:cubicBezTo>
                    <a:cubicBezTo>
                      <a:pt x="20769" y="10164"/>
                      <a:pt x="21046" y="10164"/>
                      <a:pt x="21046" y="10164"/>
                    </a:cubicBezTo>
                    <a:cubicBezTo>
                      <a:pt x="21323" y="10164"/>
                      <a:pt x="21323" y="10164"/>
                      <a:pt x="21323" y="9529"/>
                    </a:cubicBezTo>
                    <a:cubicBezTo>
                      <a:pt x="21323" y="8894"/>
                      <a:pt x="21323" y="8894"/>
                      <a:pt x="21323" y="8258"/>
                    </a:cubicBezTo>
                    <a:cubicBezTo>
                      <a:pt x="21323" y="8258"/>
                      <a:pt x="21323" y="8258"/>
                      <a:pt x="21323" y="8258"/>
                    </a:cubicBezTo>
                    <a:cubicBezTo>
                      <a:pt x="21600" y="8258"/>
                      <a:pt x="21600" y="7623"/>
                      <a:pt x="21600" y="7623"/>
                    </a:cubicBezTo>
                    <a:cubicBezTo>
                      <a:pt x="21600" y="7623"/>
                      <a:pt x="21600" y="7623"/>
                      <a:pt x="21600" y="7623"/>
                    </a:cubicBezTo>
                    <a:cubicBezTo>
                      <a:pt x="21600" y="6988"/>
                      <a:pt x="21600" y="6988"/>
                      <a:pt x="21323" y="6352"/>
                    </a:cubicBezTo>
                    <a:cubicBezTo>
                      <a:pt x="21323" y="6352"/>
                      <a:pt x="21323" y="6352"/>
                      <a:pt x="21323" y="6352"/>
                    </a:cubicBezTo>
                    <a:cubicBezTo>
                      <a:pt x="21323" y="6352"/>
                      <a:pt x="21323" y="6352"/>
                      <a:pt x="21323" y="6352"/>
                    </a:cubicBezTo>
                    <a:cubicBezTo>
                      <a:pt x="20769" y="3176"/>
                      <a:pt x="20769" y="3176"/>
                      <a:pt x="20769" y="3176"/>
                    </a:cubicBezTo>
                    <a:cubicBezTo>
                      <a:pt x="20769" y="3176"/>
                      <a:pt x="20769" y="3176"/>
                      <a:pt x="20769" y="3176"/>
                    </a:cubicBezTo>
                    <a:cubicBezTo>
                      <a:pt x="20769" y="3176"/>
                      <a:pt x="20769" y="3176"/>
                      <a:pt x="20769" y="3176"/>
                    </a:cubicBezTo>
                    <a:cubicBezTo>
                      <a:pt x="20492" y="3176"/>
                      <a:pt x="20215" y="3176"/>
                      <a:pt x="19938" y="3176"/>
                    </a:cubicBezTo>
                    <a:cubicBezTo>
                      <a:pt x="19384" y="3176"/>
                      <a:pt x="18830" y="2541"/>
                      <a:pt x="18276" y="1905"/>
                    </a:cubicBezTo>
                    <a:cubicBezTo>
                      <a:pt x="17999" y="635"/>
                      <a:pt x="16892" y="0"/>
                      <a:pt x="16338" y="0"/>
                    </a:cubicBezTo>
                    <a:cubicBezTo>
                      <a:pt x="16061" y="635"/>
                      <a:pt x="16061" y="1905"/>
                      <a:pt x="15784" y="2541"/>
                    </a:cubicBezTo>
                    <a:cubicBezTo>
                      <a:pt x="15507" y="3811"/>
                      <a:pt x="14953" y="3811"/>
                      <a:pt x="14123" y="3811"/>
                    </a:cubicBezTo>
                    <a:cubicBezTo>
                      <a:pt x="13846" y="3811"/>
                      <a:pt x="13569" y="3811"/>
                      <a:pt x="13292" y="3811"/>
                    </a:cubicBezTo>
                    <a:cubicBezTo>
                      <a:pt x="13292" y="3811"/>
                      <a:pt x="13015" y="3811"/>
                      <a:pt x="13015" y="3811"/>
                    </a:cubicBezTo>
                    <a:cubicBezTo>
                      <a:pt x="13015" y="3811"/>
                      <a:pt x="12738" y="3811"/>
                      <a:pt x="12738" y="3811"/>
                    </a:cubicBezTo>
                    <a:cubicBezTo>
                      <a:pt x="12461" y="3811"/>
                      <a:pt x="12461" y="4447"/>
                      <a:pt x="12184" y="4447"/>
                    </a:cubicBezTo>
                    <a:cubicBezTo>
                      <a:pt x="11907" y="5082"/>
                      <a:pt x="11630" y="5082"/>
                      <a:pt x="11353" y="5717"/>
                    </a:cubicBezTo>
                    <a:cubicBezTo>
                      <a:pt x="11353" y="6352"/>
                      <a:pt x="11076" y="6352"/>
                      <a:pt x="10800" y="6988"/>
                    </a:cubicBezTo>
                    <a:cubicBezTo>
                      <a:pt x="10800" y="6988"/>
                      <a:pt x="10523" y="6988"/>
                      <a:pt x="10523" y="6988"/>
                    </a:cubicBezTo>
                    <a:cubicBezTo>
                      <a:pt x="10246" y="7623"/>
                      <a:pt x="9969" y="7623"/>
                      <a:pt x="10246" y="8894"/>
                    </a:cubicBezTo>
                    <a:cubicBezTo>
                      <a:pt x="10246" y="9529"/>
                      <a:pt x="10246" y="10164"/>
                      <a:pt x="10246" y="10800"/>
                    </a:cubicBezTo>
                    <a:cubicBezTo>
                      <a:pt x="10246" y="11435"/>
                      <a:pt x="10246" y="12070"/>
                      <a:pt x="10246" y="12705"/>
                    </a:cubicBezTo>
                    <a:cubicBezTo>
                      <a:pt x="9969" y="13341"/>
                      <a:pt x="9692" y="13341"/>
                      <a:pt x="9415" y="13341"/>
                    </a:cubicBezTo>
                    <a:cubicBezTo>
                      <a:pt x="8861" y="13341"/>
                      <a:pt x="8584" y="12705"/>
                      <a:pt x="8307" y="12705"/>
                    </a:cubicBezTo>
                    <a:cubicBezTo>
                      <a:pt x="8307" y="12705"/>
                      <a:pt x="8030" y="12705"/>
                      <a:pt x="7753" y="12705"/>
                    </a:cubicBezTo>
                    <a:cubicBezTo>
                      <a:pt x="6923" y="12705"/>
                      <a:pt x="5815" y="13341"/>
                      <a:pt x="5538" y="13976"/>
                    </a:cubicBezTo>
                    <a:cubicBezTo>
                      <a:pt x="4984" y="15247"/>
                      <a:pt x="3876" y="15247"/>
                      <a:pt x="3046" y="14611"/>
                    </a:cubicBezTo>
                    <a:cubicBezTo>
                      <a:pt x="3046" y="13976"/>
                      <a:pt x="2769" y="13976"/>
                      <a:pt x="2492" y="13976"/>
                    </a:cubicBezTo>
                    <a:cubicBezTo>
                      <a:pt x="2215" y="13976"/>
                      <a:pt x="1938" y="14611"/>
                      <a:pt x="1938" y="14611"/>
                    </a:cubicBezTo>
                    <a:cubicBezTo>
                      <a:pt x="1661" y="15247"/>
                      <a:pt x="1384" y="15882"/>
                      <a:pt x="1384" y="15882"/>
                    </a:cubicBezTo>
                    <a:cubicBezTo>
                      <a:pt x="830" y="15882"/>
                      <a:pt x="553" y="15247"/>
                      <a:pt x="276" y="14611"/>
                    </a:cubicBezTo>
                    <a:cubicBezTo>
                      <a:pt x="276" y="14611"/>
                      <a:pt x="276" y="14611"/>
                      <a:pt x="0" y="14611"/>
                    </a:cubicBezTo>
                    <a:cubicBezTo>
                      <a:pt x="0" y="14611"/>
                      <a:pt x="0" y="14611"/>
                      <a:pt x="0" y="14611"/>
                    </a:cubicBezTo>
                    <a:cubicBezTo>
                      <a:pt x="0" y="14611"/>
                      <a:pt x="0" y="13976"/>
                      <a:pt x="0" y="13976"/>
                    </a:cubicBezTo>
                    <a:cubicBezTo>
                      <a:pt x="0" y="14611"/>
                      <a:pt x="0" y="14611"/>
                      <a:pt x="0" y="1524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93" name="AutoShape 93"/>
              <p:cNvSpPr>
                <a:spLocks/>
              </p:cNvSpPr>
              <p:nvPr/>
            </p:nvSpPr>
            <p:spPr bwMode="auto">
              <a:xfrm>
                <a:off x="1135926" y="1431592"/>
                <a:ext cx="261953" cy="13811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7826" y="21016"/>
                    </a:moveTo>
                    <a:cubicBezTo>
                      <a:pt x="9391" y="19848"/>
                      <a:pt x="11582" y="18681"/>
                      <a:pt x="11582" y="18681"/>
                    </a:cubicBezTo>
                    <a:cubicBezTo>
                      <a:pt x="11582" y="18681"/>
                      <a:pt x="11582" y="18681"/>
                      <a:pt x="11582" y="18681"/>
                    </a:cubicBezTo>
                    <a:cubicBezTo>
                      <a:pt x="11895" y="18681"/>
                      <a:pt x="11895" y="18681"/>
                      <a:pt x="11895" y="18681"/>
                    </a:cubicBezTo>
                    <a:cubicBezTo>
                      <a:pt x="11895" y="18681"/>
                      <a:pt x="12834" y="19264"/>
                      <a:pt x="13147" y="19264"/>
                    </a:cubicBezTo>
                    <a:cubicBezTo>
                      <a:pt x="13460" y="19264"/>
                      <a:pt x="13460" y="19848"/>
                      <a:pt x="13460" y="19848"/>
                    </a:cubicBezTo>
                    <a:cubicBezTo>
                      <a:pt x="13460" y="19848"/>
                      <a:pt x="13460" y="19848"/>
                      <a:pt x="13460" y="19848"/>
                    </a:cubicBezTo>
                    <a:cubicBezTo>
                      <a:pt x="13773" y="19848"/>
                      <a:pt x="13773" y="19848"/>
                      <a:pt x="14086" y="19848"/>
                    </a:cubicBezTo>
                    <a:cubicBezTo>
                      <a:pt x="14086" y="19848"/>
                      <a:pt x="14086" y="19848"/>
                      <a:pt x="14086" y="19848"/>
                    </a:cubicBezTo>
                    <a:cubicBezTo>
                      <a:pt x="14086" y="19848"/>
                      <a:pt x="14086" y="19848"/>
                      <a:pt x="14086" y="19848"/>
                    </a:cubicBezTo>
                    <a:cubicBezTo>
                      <a:pt x="14086" y="19848"/>
                      <a:pt x="14086" y="19264"/>
                      <a:pt x="14400" y="19264"/>
                    </a:cubicBezTo>
                    <a:cubicBezTo>
                      <a:pt x="14713" y="18681"/>
                      <a:pt x="15339" y="18681"/>
                      <a:pt x="15652" y="17513"/>
                    </a:cubicBezTo>
                    <a:cubicBezTo>
                      <a:pt x="15652" y="17513"/>
                      <a:pt x="15652" y="17513"/>
                      <a:pt x="15652" y="17513"/>
                    </a:cubicBezTo>
                    <a:cubicBezTo>
                      <a:pt x="16278" y="16345"/>
                      <a:pt x="16904" y="14594"/>
                      <a:pt x="17217" y="12843"/>
                    </a:cubicBezTo>
                    <a:cubicBezTo>
                      <a:pt x="17530" y="12259"/>
                      <a:pt x="17530" y="11675"/>
                      <a:pt x="17843" y="11091"/>
                    </a:cubicBezTo>
                    <a:cubicBezTo>
                      <a:pt x="18469" y="8756"/>
                      <a:pt x="18782" y="7589"/>
                      <a:pt x="19095" y="7005"/>
                    </a:cubicBezTo>
                    <a:cubicBezTo>
                      <a:pt x="19408" y="7005"/>
                      <a:pt x="19721" y="7005"/>
                      <a:pt x="20034" y="6421"/>
                    </a:cubicBezTo>
                    <a:cubicBezTo>
                      <a:pt x="20347" y="5837"/>
                      <a:pt x="20973" y="5254"/>
                      <a:pt x="21286" y="4670"/>
                    </a:cubicBezTo>
                    <a:cubicBezTo>
                      <a:pt x="21599" y="4670"/>
                      <a:pt x="21599" y="4670"/>
                      <a:pt x="21599" y="4670"/>
                    </a:cubicBezTo>
                    <a:cubicBezTo>
                      <a:pt x="21286" y="4670"/>
                      <a:pt x="21286" y="4670"/>
                      <a:pt x="21286" y="4670"/>
                    </a:cubicBezTo>
                    <a:cubicBezTo>
                      <a:pt x="21286" y="4086"/>
                      <a:pt x="20973" y="4086"/>
                      <a:pt x="20973" y="4086"/>
                    </a:cubicBezTo>
                    <a:cubicBezTo>
                      <a:pt x="20973" y="4086"/>
                      <a:pt x="20973" y="4086"/>
                      <a:pt x="20973" y="4086"/>
                    </a:cubicBezTo>
                    <a:cubicBezTo>
                      <a:pt x="20660" y="4086"/>
                      <a:pt x="20660" y="3502"/>
                      <a:pt x="20660" y="3502"/>
                    </a:cubicBezTo>
                    <a:cubicBezTo>
                      <a:pt x="20347" y="3502"/>
                      <a:pt x="20347" y="3502"/>
                      <a:pt x="20347" y="3502"/>
                    </a:cubicBezTo>
                    <a:cubicBezTo>
                      <a:pt x="20347" y="3502"/>
                      <a:pt x="20347" y="3502"/>
                      <a:pt x="20347" y="3502"/>
                    </a:cubicBezTo>
                    <a:cubicBezTo>
                      <a:pt x="20034" y="3502"/>
                      <a:pt x="20034" y="3502"/>
                      <a:pt x="19721" y="2918"/>
                    </a:cubicBezTo>
                    <a:cubicBezTo>
                      <a:pt x="19721" y="2918"/>
                      <a:pt x="19721" y="2918"/>
                      <a:pt x="19721" y="2918"/>
                    </a:cubicBezTo>
                    <a:cubicBezTo>
                      <a:pt x="19408" y="2918"/>
                      <a:pt x="19408" y="2918"/>
                      <a:pt x="19408" y="2918"/>
                    </a:cubicBezTo>
                    <a:cubicBezTo>
                      <a:pt x="19408" y="2918"/>
                      <a:pt x="19095" y="2918"/>
                      <a:pt x="19095" y="2918"/>
                    </a:cubicBezTo>
                    <a:cubicBezTo>
                      <a:pt x="19095" y="2918"/>
                      <a:pt x="19095" y="2918"/>
                      <a:pt x="18782" y="2335"/>
                    </a:cubicBezTo>
                    <a:cubicBezTo>
                      <a:pt x="18782" y="2335"/>
                      <a:pt x="18782" y="2335"/>
                      <a:pt x="18782" y="2335"/>
                    </a:cubicBezTo>
                    <a:cubicBezTo>
                      <a:pt x="18782" y="2335"/>
                      <a:pt x="18782" y="2335"/>
                      <a:pt x="18469" y="2335"/>
                    </a:cubicBezTo>
                    <a:cubicBezTo>
                      <a:pt x="18469" y="2335"/>
                      <a:pt x="18469" y="2335"/>
                      <a:pt x="18469" y="2335"/>
                    </a:cubicBezTo>
                    <a:cubicBezTo>
                      <a:pt x="18469" y="2335"/>
                      <a:pt x="18469" y="2335"/>
                      <a:pt x="18469" y="2335"/>
                    </a:cubicBezTo>
                    <a:cubicBezTo>
                      <a:pt x="18469" y="2335"/>
                      <a:pt x="18469" y="2335"/>
                      <a:pt x="18156" y="2335"/>
                    </a:cubicBezTo>
                    <a:cubicBezTo>
                      <a:pt x="18156" y="1751"/>
                      <a:pt x="18156" y="1751"/>
                      <a:pt x="18156" y="1751"/>
                    </a:cubicBezTo>
                    <a:cubicBezTo>
                      <a:pt x="18156" y="1751"/>
                      <a:pt x="18156" y="1751"/>
                      <a:pt x="18156" y="1751"/>
                    </a:cubicBezTo>
                    <a:cubicBezTo>
                      <a:pt x="18156" y="1751"/>
                      <a:pt x="18156" y="1751"/>
                      <a:pt x="18156" y="1751"/>
                    </a:cubicBezTo>
                    <a:cubicBezTo>
                      <a:pt x="18156" y="1751"/>
                      <a:pt x="18156" y="1751"/>
                      <a:pt x="18156" y="1751"/>
                    </a:cubicBezTo>
                    <a:cubicBezTo>
                      <a:pt x="17843" y="1167"/>
                      <a:pt x="16278" y="583"/>
                      <a:pt x="15652" y="583"/>
                    </a:cubicBezTo>
                    <a:cubicBezTo>
                      <a:pt x="15652" y="0"/>
                      <a:pt x="15339" y="0"/>
                      <a:pt x="15339" y="0"/>
                    </a:cubicBezTo>
                    <a:cubicBezTo>
                      <a:pt x="15026" y="583"/>
                      <a:pt x="14713" y="1167"/>
                      <a:pt x="14400" y="1751"/>
                    </a:cubicBezTo>
                    <a:cubicBezTo>
                      <a:pt x="13147" y="2918"/>
                      <a:pt x="12521" y="4086"/>
                      <a:pt x="11895" y="4086"/>
                    </a:cubicBezTo>
                    <a:cubicBezTo>
                      <a:pt x="11269" y="4086"/>
                      <a:pt x="9391" y="4670"/>
                      <a:pt x="8765" y="5254"/>
                    </a:cubicBezTo>
                    <a:cubicBezTo>
                      <a:pt x="8765" y="6421"/>
                      <a:pt x="7826" y="7589"/>
                      <a:pt x="6260" y="7589"/>
                    </a:cubicBezTo>
                    <a:cubicBezTo>
                      <a:pt x="5947" y="7589"/>
                      <a:pt x="5947" y="7589"/>
                      <a:pt x="5947" y="7589"/>
                    </a:cubicBezTo>
                    <a:cubicBezTo>
                      <a:pt x="5947" y="7589"/>
                      <a:pt x="5947" y="7589"/>
                      <a:pt x="5947" y="7589"/>
                    </a:cubicBezTo>
                    <a:cubicBezTo>
                      <a:pt x="5634" y="7589"/>
                      <a:pt x="5634" y="7589"/>
                      <a:pt x="5634" y="7589"/>
                    </a:cubicBezTo>
                    <a:cubicBezTo>
                      <a:pt x="5634" y="7589"/>
                      <a:pt x="5634" y="7589"/>
                      <a:pt x="5321" y="7589"/>
                    </a:cubicBezTo>
                    <a:cubicBezTo>
                      <a:pt x="5321" y="7589"/>
                      <a:pt x="5321" y="7589"/>
                      <a:pt x="5321" y="7005"/>
                    </a:cubicBezTo>
                    <a:cubicBezTo>
                      <a:pt x="5008" y="7005"/>
                      <a:pt x="5008" y="7005"/>
                      <a:pt x="5008" y="7005"/>
                    </a:cubicBezTo>
                    <a:cubicBezTo>
                      <a:pt x="5008" y="7005"/>
                      <a:pt x="5008" y="7005"/>
                      <a:pt x="4695" y="7005"/>
                    </a:cubicBezTo>
                    <a:cubicBezTo>
                      <a:pt x="4695" y="7005"/>
                      <a:pt x="4695" y="7005"/>
                      <a:pt x="4695" y="7005"/>
                    </a:cubicBezTo>
                    <a:cubicBezTo>
                      <a:pt x="4382" y="7005"/>
                      <a:pt x="4382" y="7005"/>
                      <a:pt x="4382" y="7005"/>
                    </a:cubicBezTo>
                    <a:cubicBezTo>
                      <a:pt x="4382" y="7005"/>
                      <a:pt x="4069" y="7005"/>
                      <a:pt x="4069" y="7005"/>
                    </a:cubicBezTo>
                    <a:cubicBezTo>
                      <a:pt x="4069" y="7005"/>
                      <a:pt x="4069" y="7005"/>
                      <a:pt x="3756" y="7005"/>
                    </a:cubicBezTo>
                    <a:cubicBezTo>
                      <a:pt x="3756" y="6421"/>
                      <a:pt x="3756" y="6421"/>
                      <a:pt x="3756" y="6421"/>
                    </a:cubicBezTo>
                    <a:cubicBezTo>
                      <a:pt x="3756" y="6421"/>
                      <a:pt x="3443" y="6421"/>
                      <a:pt x="3443" y="6421"/>
                    </a:cubicBezTo>
                    <a:cubicBezTo>
                      <a:pt x="3443" y="6421"/>
                      <a:pt x="3443" y="6421"/>
                      <a:pt x="3443" y="6421"/>
                    </a:cubicBezTo>
                    <a:cubicBezTo>
                      <a:pt x="3130" y="6421"/>
                      <a:pt x="3130" y="5837"/>
                      <a:pt x="3130" y="5837"/>
                    </a:cubicBezTo>
                    <a:cubicBezTo>
                      <a:pt x="3130" y="6421"/>
                      <a:pt x="3130" y="6421"/>
                      <a:pt x="3130" y="6421"/>
                    </a:cubicBezTo>
                    <a:cubicBezTo>
                      <a:pt x="3130" y="7005"/>
                      <a:pt x="3130" y="7005"/>
                      <a:pt x="3130" y="7005"/>
                    </a:cubicBezTo>
                    <a:cubicBezTo>
                      <a:pt x="2817" y="7589"/>
                      <a:pt x="2817" y="7589"/>
                      <a:pt x="2817" y="7589"/>
                    </a:cubicBezTo>
                    <a:cubicBezTo>
                      <a:pt x="2817" y="7589"/>
                      <a:pt x="2817" y="8172"/>
                      <a:pt x="2504" y="8172"/>
                    </a:cubicBezTo>
                    <a:cubicBezTo>
                      <a:pt x="2504" y="8172"/>
                      <a:pt x="2191" y="8172"/>
                      <a:pt x="2191" y="8172"/>
                    </a:cubicBezTo>
                    <a:cubicBezTo>
                      <a:pt x="2191" y="8172"/>
                      <a:pt x="2191" y="8756"/>
                      <a:pt x="2191" y="8756"/>
                    </a:cubicBezTo>
                    <a:cubicBezTo>
                      <a:pt x="1878" y="8756"/>
                      <a:pt x="1565" y="8756"/>
                      <a:pt x="1252" y="8756"/>
                    </a:cubicBezTo>
                    <a:cubicBezTo>
                      <a:pt x="1252" y="9340"/>
                      <a:pt x="1252" y="9924"/>
                      <a:pt x="939" y="10508"/>
                    </a:cubicBezTo>
                    <a:cubicBezTo>
                      <a:pt x="939" y="11091"/>
                      <a:pt x="939" y="11091"/>
                      <a:pt x="939" y="11675"/>
                    </a:cubicBezTo>
                    <a:cubicBezTo>
                      <a:pt x="939" y="12259"/>
                      <a:pt x="939" y="14010"/>
                      <a:pt x="0" y="14010"/>
                    </a:cubicBezTo>
                    <a:cubicBezTo>
                      <a:pt x="0" y="14010"/>
                      <a:pt x="0" y="14010"/>
                      <a:pt x="0" y="14010"/>
                    </a:cubicBezTo>
                    <a:cubicBezTo>
                      <a:pt x="0" y="14010"/>
                      <a:pt x="0" y="14010"/>
                      <a:pt x="0" y="14010"/>
                    </a:cubicBezTo>
                    <a:cubicBezTo>
                      <a:pt x="313" y="14010"/>
                      <a:pt x="313" y="14010"/>
                      <a:pt x="313" y="14594"/>
                    </a:cubicBezTo>
                    <a:cubicBezTo>
                      <a:pt x="313" y="14594"/>
                      <a:pt x="313" y="14594"/>
                      <a:pt x="313" y="14594"/>
                    </a:cubicBezTo>
                    <a:cubicBezTo>
                      <a:pt x="313" y="14594"/>
                      <a:pt x="313" y="14594"/>
                      <a:pt x="313" y="14594"/>
                    </a:cubicBezTo>
                    <a:cubicBezTo>
                      <a:pt x="313" y="15178"/>
                      <a:pt x="626" y="15178"/>
                      <a:pt x="626" y="15178"/>
                    </a:cubicBezTo>
                    <a:cubicBezTo>
                      <a:pt x="626" y="15178"/>
                      <a:pt x="626" y="15178"/>
                      <a:pt x="626" y="15762"/>
                    </a:cubicBezTo>
                    <a:cubicBezTo>
                      <a:pt x="626" y="15762"/>
                      <a:pt x="626" y="15762"/>
                      <a:pt x="939" y="16345"/>
                    </a:cubicBezTo>
                    <a:cubicBezTo>
                      <a:pt x="939" y="16345"/>
                      <a:pt x="939" y="16345"/>
                      <a:pt x="939" y="16345"/>
                    </a:cubicBezTo>
                    <a:cubicBezTo>
                      <a:pt x="939" y="16345"/>
                      <a:pt x="939" y="16345"/>
                      <a:pt x="939" y="16345"/>
                    </a:cubicBezTo>
                    <a:cubicBezTo>
                      <a:pt x="939" y="16345"/>
                      <a:pt x="939" y="16345"/>
                      <a:pt x="939" y="16345"/>
                    </a:cubicBezTo>
                    <a:cubicBezTo>
                      <a:pt x="939" y="16929"/>
                      <a:pt x="1252" y="16929"/>
                      <a:pt x="1252" y="16929"/>
                    </a:cubicBezTo>
                    <a:cubicBezTo>
                      <a:pt x="1252" y="16929"/>
                      <a:pt x="1252" y="16929"/>
                      <a:pt x="1252" y="16929"/>
                    </a:cubicBezTo>
                    <a:cubicBezTo>
                      <a:pt x="1565" y="16929"/>
                      <a:pt x="1565" y="17513"/>
                      <a:pt x="1565" y="17513"/>
                    </a:cubicBezTo>
                    <a:cubicBezTo>
                      <a:pt x="1878" y="17513"/>
                      <a:pt x="1878" y="17513"/>
                      <a:pt x="1878" y="17513"/>
                    </a:cubicBezTo>
                    <a:cubicBezTo>
                      <a:pt x="1878" y="17513"/>
                      <a:pt x="1878" y="18097"/>
                      <a:pt x="2191" y="18097"/>
                    </a:cubicBezTo>
                    <a:cubicBezTo>
                      <a:pt x="2191" y="18097"/>
                      <a:pt x="2191" y="18097"/>
                      <a:pt x="2191" y="18097"/>
                    </a:cubicBezTo>
                    <a:cubicBezTo>
                      <a:pt x="2504" y="18097"/>
                      <a:pt x="2504" y="18097"/>
                      <a:pt x="2504" y="18681"/>
                    </a:cubicBezTo>
                    <a:cubicBezTo>
                      <a:pt x="2504" y="18681"/>
                      <a:pt x="2504" y="18681"/>
                      <a:pt x="2817" y="18681"/>
                    </a:cubicBezTo>
                    <a:cubicBezTo>
                      <a:pt x="2817" y="18681"/>
                      <a:pt x="2817" y="18681"/>
                      <a:pt x="2817" y="19264"/>
                    </a:cubicBezTo>
                    <a:cubicBezTo>
                      <a:pt x="3130" y="19264"/>
                      <a:pt x="3130" y="19264"/>
                      <a:pt x="3130" y="19264"/>
                    </a:cubicBezTo>
                    <a:cubicBezTo>
                      <a:pt x="3130" y="19264"/>
                      <a:pt x="3130" y="19264"/>
                      <a:pt x="3443" y="19848"/>
                    </a:cubicBezTo>
                    <a:cubicBezTo>
                      <a:pt x="3443" y="19848"/>
                      <a:pt x="3443" y="19848"/>
                      <a:pt x="3443" y="19848"/>
                    </a:cubicBezTo>
                    <a:cubicBezTo>
                      <a:pt x="3443" y="19848"/>
                      <a:pt x="3443" y="20432"/>
                      <a:pt x="3756" y="20432"/>
                    </a:cubicBezTo>
                    <a:cubicBezTo>
                      <a:pt x="4069" y="21016"/>
                      <a:pt x="4695" y="21600"/>
                      <a:pt x="5634" y="21600"/>
                    </a:cubicBezTo>
                    <a:cubicBezTo>
                      <a:pt x="5947" y="21600"/>
                      <a:pt x="6260" y="21600"/>
                      <a:pt x="6573" y="21600"/>
                    </a:cubicBezTo>
                    <a:cubicBezTo>
                      <a:pt x="6886" y="21600"/>
                      <a:pt x="7200" y="21016"/>
                      <a:pt x="7826" y="21016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94" name="AutoShape 94"/>
              <p:cNvSpPr>
                <a:spLocks/>
              </p:cNvSpPr>
              <p:nvPr/>
            </p:nvSpPr>
            <p:spPr bwMode="auto">
              <a:xfrm>
                <a:off x="980341" y="1304589"/>
                <a:ext cx="247665" cy="11589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5981" y="21600"/>
                    </a:moveTo>
                    <a:cubicBezTo>
                      <a:pt x="6313" y="21600"/>
                      <a:pt x="6646" y="21600"/>
                      <a:pt x="6978" y="21600"/>
                    </a:cubicBezTo>
                    <a:cubicBezTo>
                      <a:pt x="7643" y="21600"/>
                      <a:pt x="7975" y="21600"/>
                      <a:pt x="7975" y="21600"/>
                    </a:cubicBezTo>
                    <a:cubicBezTo>
                      <a:pt x="7975" y="20903"/>
                      <a:pt x="8307" y="18812"/>
                      <a:pt x="8307" y="18812"/>
                    </a:cubicBezTo>
                    <a:cubicBezTo>
                      <a:pt x="8640" y="17419"/>
                      <a:pt x="8640" y="17419"/>
                      <a:pt x="8640" y="17419"/>
                    </a:cubicBezTo>
                    <a:cubicBezTo>
                      <a:pt x="8972" y="17419"/>
                      <a:pt x="8972" y="17419"/>
                      <a:pt x="8972" y="17419"/>
                    </a:cubicBezTo>
                    <a:cubicBezTo>
                      <a:pt x="9304" y="17419"/>
                      <a:pt x="11963" y="17419"/>
                      <a:pt x="12959" y="20206"/>
                    </a:cubicBezTo>
                    <a:cubicBezTo>
                      <a:pt x="13292" y="20903"/>
                      <a:pt x="13624" y="20903"/>
                      <a:pt x="13956" y="20903"/>
                    </a:cubicBezTo>
                    <a:cubicBezTo>
                      <a:pt x="14621" y="20903"/>
                      <a:pt x="14953" y="20903"/>
                      <a:pt x="14953" y="20903"/>
                    </a:cubicBezTo>
                    <a:cubicBezTo>
                      <a:pt x="15618" y="20206"/>
                      <a:pt x="15618" y="20206"/>
                      <a:pt x="15618" y="20206"/>
                    </a:cubicBezTo>
                    <a:cubicBezTo>
                      <a:pt x="15950" y="20206"/>
                      <a:pt x="15950" y="20206"/>
                      <a:pt x="15950" y="20206"/>
                    </a:cubicBezTo>
                    <a:cubicBezTo>
                      <a:pt x="15950" y="20206"/>
                      <a:pt x="15950" y="20206"/>
                      <a:pt x="15950" y="20206"/>
                    </a:cubicBezTo>
                    <a:cubicBezTo>
                      <a:pt x="15950" y="20206"/>
                      <a:pt x="15950" y="20206"/>
                      <a:pt x="16283" y="19509"/>
                    </a:cubicBezTo>
                    <a:cubicBezTo>
                      <a:pt x="16283" y="19509"/>
                      <a:pt x="16283" y="19509"/>
                      <a:pt x="16615" y="19509"/>
                    </a:cubicBezTo>
                    <a:cubicBezTo>
                      <a:pt x="16615" y="19509"/>
                      <a:pt x="16615" y="19509"/>
                      <a:pt x="16615" y="19509"/>
                    </a:cubicBezTo>
                    <a:cubicBezTo>
                      <a:pt x="17612" y="19509"/>
                      <a:pt x="18941" y="18812"/>
                      <a:pt x="19606" y="16722"/>
                    </a:cubicBezTo>
                    <a:cubicBezTo>
                      <a:pt x="19938" y="16025"/>
                      <a:pt x="19938" y="15329"/>
                      <a:pt x="20270" y="14632"/>
                    </a:cubicBezTo>
                    <a:cubicBezTo>
                      <a:pt x="20270" y="14632"/>
                      <a:pt x="20603" y="14632"/>
                      <a:pt x="20603" y="14632"/>
                    </a:cubicBezTo>
                    <a:cubicBezTo>
                      <a:pt x="20935" y="13935"/>
                      <a:pt x="20935" y="13238"/>
                      <a:pt x="21267" y="13238"/>
                    </a:cubicBezTo>
                    <a:cubicBezTo>
                      <a:pt x="21599" y="13238"/>
                      <a:pt x="21599" y="13238"/>
                      <a:pt x="21599" y="13238"/>
                    </a:cubicBezTo>
                    <a:cubicBezTo>
                      <a:pt x="21267" y="12541"/>
                      <a:pt x="21267" y="12541"/>
                      <a:pt x="21267" y="12541"/>
                    </a:cubicBezTo>
                    <a:cubicBezTo>
                      <a:pt x="21267" y="11845"/>
                      <a:pt x="20935" y="11148"/>
                      <a:pt x="20935" y="11148"/>
                    </a:cubicBezTo>
                    <a:cubicBezTo>
                      <a:pt x="20603" y="10451"/>
                      <a:pt x="20270" y="10451"/>
                      <a:pt x="20270" y="10451"/>
                    </a:cubicBezTo>
                    <a:cubicBezTo>
                      <a:pt x="19938" y="10451"/>
                      <a:pt x="19938" y="10451"/>
                      <a:pt x="19938" y="10451"/>
                    </a:cubicBezTo>
                    <a:cubicBezTo>
                      <a:pt x="18941" y="10451"/>
                      <a:pt x="18276" y="10451"/>
                      <a:pt x="17944" y="9058"/>
                    </a:cubicBezTo>
                    <a:cubicBezTo>
                      <a:pt x="17944" y="8361"/>
                      <a:pt x="17944" y="8361"/>
                      <a:pt x="17944" y="8361"/>
                    </a:cubicBezTo>
                    <a:cubicBezTo>
                      <a:pt x="17944" y="7664"/>
                      <a:pt x="17944" y="6967"/>
                      <a:pt x="17612" y="6967"/>
                    </a:cubicBezTo>
                    <a:cubicBezTo>
                      <a:pt x="17612" y="6967"/>
                      <a:pt x="17279" y="6967"/>
                      <a:pt x="16947" y="6967"/>
                    </a:cubicBezTo>
                    <a:cubicBezTo>
                      <a:pt x="16947" y="6967"/>
                      <a:pt x="16615" y="6967"/>
                      <a:pt x="16283" y="6967"/>
                    </a:cubicBezTo>
                    <a:cubicBezTo>
                      <a:pt x="16283" y="6967"/>
                      <a:pt x="16283" y="6967"/>
                      <a:pt x="16283" y="6967"/>
                    </a:cubicBezTo>
                    <a:cubicBezTo>
                      <a:pt x="15950" y="7664"/>
                      <a:pt x="15618" y="8361"/>
                      <a:pt x="14953" y="8361"/>
                    </a:cubicBezTo>
                    <a:cubicBezTo>
                      <a:pt x="14953" y="8361"/>
                      <a:pt x="14953" y="8361"/>
                      <a:pt x="14953" y="8361"/>
                    </a:cubicBezTo>
                    <a:cubicBezTo>
                      <a:pt x="14621" y="8361"/>
                      <a:pt x="14289" y="7664"/>
                      <a:pt x="13956" y="7664"/>
                    </a:cubicBezTo>
                    <a:cubicBezTo>
                      <a:pt x="13292" y="6967"/>
                      <a:pt x="12959" y="5574"/>
                      <a:pt x="12959" y="4877"/>
                    </a:cubicBezTo>
                    <a:cubicBezTo>
                      <a:pt x="12959" y="4180"/>
                      <a:pt x="12295" y="3483"/>
                      <a:pt x="10966" y="2090"/>
                    </a:cubicBezTo>
                    <a:cubicBezTo>
                      <a:pt x="10633" y="2090"/>
                      <a:pt x="10301" y="2090"/>
                      <a:pt x="10301" y="1393"/>
                    </a:cubicBezTo>
                    <a:cubicBezTo>
                      <a:pt x="9969" y="1393"/>
                      <a:pt x="9969" y="1393"/>
                      <a:pt x="9969" y="1393"/>
                    </a:cubicBezTo>
                    <a:cubicBezTo>
                      <a:pt x="9636" y="696"/>
                      <a:pt x="9636" y="696"/>
                      <a:pt x="9304" y="0"/>
                    </a:cubicBezTo>
                    <a:cubicBezTo>
                      <a:pt x="9304" y="0"/>
                      <a:pt x="9304" y="0"/>
                      <a:pt x="9304" y="0"/>
                    </a:cubicBezTo>
                    <a:cubicBezTo>
                      <a:pt x="9304" y="0"/>
                      <a:pt x="9304" y="0"/>
                      <a:pt x="8972" y="0"/>
                    </a:cubicBezTo>
                    <a:cubicBezTo>
                      <a:pt x="8972" y="696"/>
                      <a:pt x="8972" y="696"/>
                      <a:pt x="8972" y="696"/>
                    </a:cubicBezTo>
                    <a:cubicBezTo>
                      <a:pt x="8972" y="696"/>
                      <a:pt x="8972" y="696"/>
                      <a:pt x="8972" y="696"/>
                    </a:cubicBezTo>
                    <a:cubicBezTo>
                      <a:pt x="8640" y="696"/>
                      <a:pt x="8640" y="696"/>
                      <a:pt x="8307" y="696"/>
                    </a:cubicBezTo>
                    <a:cubicBezTo>
                      <a:pt x="8307" y="696"/>
                      <a:pt x="7975" y="696"/>
                      <a:pt x="7643" y="696"/>
                    </a:cubicBezTo>
                    <a:cubicBezTo>
                      <a:pt x="7643" y="696"/>
                      <a:pt x="7310" y="0"/>
                      <a:pt x="7310" y="0"/>
                    </a:cubicBezTo>
                    <a:cubicBezTo>
                      <a:pt x="6978" y="696"/>
                      <a:pt x="6313" y="1393"/>
                      <a:pt x="5649" y="1393"/>
                    </a:cubicBezTo>
                    <a:cubicBezTo>
                      <a:pt x="5316" y="2090"/>
                      <a:pt x="4652" y="2787"/>
                      <a:pt x="4320" y="3483"/>
                    </a:cubicBezTo>
                    <a:cubicBezTo>
                      <a:pt x="2990" y="4877"/>
                      <a:pt x="1329" y="6270"/>
                      <a:pt x="0" y="6967"/>
                    </a:cubicBezTo>
                    <a:cubicBezTo>
                      <a:pt x="0" y="6967"/>
                      <a:pt x="0" y="6967"/>
                      <a:pt x="0" y="6967"/>
                    </a:cubicBezTo>
                    <a:cubicBezTo>
                      <a:pt x="0" y="6967"/>
                      <a:pt x="332" y="7664"/>
                      <a:pt x="332" y="7664"/>
                    </a:cubicBezTo>
                    <a:cubicBezTo>
                      <a:pt x="332" y="8361"/>
                      <a:pt x="664" y="8361"/>
                      <a:pt x="664" y="9058"/>
                    </a:cubicBezTo>
                    <a:cubicBezTo>
                      <a:pt x="996" y="9754"/>
                      <a:pt x="996" y="10451"/>
                      <a:pt x="996" y="11845"/>
                    </a:cubicBezTo>
                    <a:cubicBezTo>
                      <a:pt x="1329" y="12541"/>
                      <a:pt x="1329" y="14632"/>
                      <a:pt x="1661" y="15329"/>
                    </a:cubicBezTo>
                    <a:cubicBezTo>
                      <a:pt x="1993" y="15329"/>
                      <a:pt x="1993" y="15329"/>
                      <a:pt x="2326" y="16025"/>
                    </a:cubicBezTo>
                    <a:cubicBezTo>
                      <a:pt x="4320" y="18812"/>
                      <a:pt x="5649" y="20206"/>
                      <a:pt x="5649" y="21600"/>
                    </a:cubicBezTo>
                    <a:cubicBezTo>
                      <a:pt x="5649" y="21600"/>
                      <a:pt x="5649" y="21600"/>
                      <a:pt x="5649" y="21600"/>
                    </a:cubicBezTo>
                    <a:cubicBezTo>
                      <a:pt x="5981" y="21600"/>
                      <a:pt x="5981" y="21600"/>
                      <a:pt x="5981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95" name="AutoShape 95"/>
              <p:cNvSpPr>
                <a:spLocks/>
              </p:cNvSpPr>
              <p:nvPr/>
            </p:nvSpPr>
            <p:spPr bwMode="auto">
              <a:xfrm>
                <a:off x="1167678" y="1388729"/>
                <a:ext cx="219088" cy="77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6821" y="0"/>
                    </a:moveTo>
                    <a:cubicBezTo>
                      <a:pt x="6821" y="0"/>
                      <a:pt x="6442" y="0"/>
                      <a:pt x="6442" y="0"/>
                    </a:cubicBezTo>
                    <a:cubicBezTo>
                      <a:pt x="6442" y="1028"/>
                      <a:pt x="6442" y="1028"/>
                      <a:pt x="6063" y="1028"/>
                    </a:cubicBezTo>
                    <a:cubicBezTo>
                      <a:pt x="6063" y="1028"/>
                      <a:pt x="6063" y="1028"/>
                      <a:pt x="6063" y="2057"/>
                    </a:cubicBezTo>
                    <a:cubicBezTo>
                      <a:pt x="5684" y="2057"/>
                      <a:pt x="5684" y="2057"/>
                      <a:pt x="5684" y="2057"/>
                    </a:cubicBezTo>
                    <a:cubicBezTo>
                      <a:pt x="5684" y="2057"/>
                      <a:pt x="5684" y="3085"/>
                      <a:pt x="5305" y="3085"/>
                    </a:cubicBezTo>
                    <a:cubicBezTo>
                      <a:pt x="5305" y="3085"/>
                      <a:pt x="5305" y="3085"/>
                      <a:pt x="5305" y="4114"/>
                    </a:cubicBezTo>
                    <a:cubicBezTo>
                      <a:pt x="3789" y="9257"/>
                      <a:pt x="1894" y="10285"/>
                      <a:pt x="757" y="10285"/>
                    </a:cubicBezTo>
                    <a:cubicBezTo>
                      <a:pt x="378" y="10285"/>
                      <a:pt x="378" y="10285"/>
                      <a:pt x="378" y="10285"/>
                    </a:cubicBezTo>
                    <a:cubicBezTo>
                      <a:pt x="378" y="10285"/>
                      <a:pt x="378" y="10285"/>
                      <a:pt x="378" y="10285"/>
                    </a:cubicBezTo>
                    <a:cubicBezTo>
                      <a:pt x="378" y="10285"/>
                      <a:pt x="378" y="10285"/>
                      <a:pt x="378" y="10285"/>
                    </a:cubicBezTo>
                    <a:cubicBezTo>
                      <a:pt x="378" y="10285"/>
                      <a:pt x="378" y="10285"/>
                      <a:pt x="378" y="10285"/>
                    </a:cubicBezTo>
                    <a:cubicBezTo>
                      <a:pt x="378" y="10285"/>
                      <a:pt x="378" y="11314"/>
                      <a:pt x="378" y="11314"/>
                    </a:cubicBezTo>
                    <a:cubicBezTo>
                      <a:pt x="378" y="11314"/>
                      <a:pt x="378" y="11314"/>
                      <a:pt x="378" y="11314"/>
                    </a:cubicBezTo>
                    <a:cubicBezTo>
                      <a:pt x="378" y="11314"/>
                      <a:pt x="0" y="11314"/>
                      <a:pt x="0" y="11314"/>
                    </a:cubicBezTo>
                    <a:cubicBezTo>
                      <a:pt x="0" y="11314"/>
                      <a:pt x="0" y="12342"/>
                      <a:pt x="0" y="12342"/>
                    </a:cubicBezTo>
                    <a:cubicBezTo>
                      <a:pt x="0" y="12342"/>
                      <a:pt x="0" y="12342"/>
                      <a:pt x="378" y="13371"/>
                    </a:cubicBezTo>
                    <a:cubicBezTo>
                      <a:pt x="378" y="13371"/>
                      <a:pt x="378" y="13371"/>
                      <a:pt x="378" y="14400"/>
                    </a:cubicBezTo>
                    <a:cubicBezTo>
                      <a:pt x="378" y="14400"/>
                      <a:pt x="378" y="14400"/>
                      <a:pt x="757" y="15428"/>
                    </a:cubicBezTo>
                    <a:cubicBezTo>
                      <a:pt x="757" y="15428"/>
                      <a:pt x="757" y="15428"/>
                      <a:pt x="757" y="15428"/>
                    </a:cubicBezTo>
                    <a:cubicBezTo>
                      <a:pt x="757" y="16457"/>
                      <a:pt x="1136" y="17485"/>
                      <a:pt x="1136" y="18514"/>
                    </a:cubicBezTo>
                    <a:cubicBezTo>
                      <a:pt x="1136" y="18514"/>
                      <a:pt x="1136" y="18514"/>
                      <a:pt x="1136" y="18514"/>
                    </a:cubicBezTo>
                    <a:cubicBezTo>
                      <a:pt x="1136" y="18514"/>
                      <a:pt x="1515" y="18514"/>
                      <a:pt x="1515" y="18514"/>
                    </a:cubicBezTo>
                    <a:cubicBezTo>
                      <a:pt x="1515" y="19542"/>
                      <a:pt x="1515" y="19542"/>
                      <a:pt x="1515" y="19542"/>
                    </a:cubicBezTo>
                    <a:cubicBezTo>
                      <a:pt x="1894" y="20571"/>
                      <a:pt x="2652" y="20571"/>
                      <a:pt x="3410" y="21599"/>
                    </a:cubicBezTo>
                    <a:cubicBezTo>
                      <a:pt x="3789" y="21599"/>
                      <a:pt x="4168" y="21599"/>
                      <a:pt x="4547" y="21599"/>
                    </a:cubicBezTo>
                    <a:cubicBezTo>
                      <a:pt x="5305" y="21599"/>
                      <a:pt x="6063" y="20571"/>
                      <a:pt x="6063" y="20571"/>
                    </a:cubicBezTo>
                    <a:cubicBezTo>
                      <a:pt x="6442" y="15428"/>
                      <a:pt x="11368" y="15428"/>
                      <a:pt x="11368" y="15428"/>
                    </a:cubicBezTo>
                    <a:cubicBezTo>
                      <a:pt x="11747" y="15428"/>
                      <a:pt x="12884" y="13371"/>
                      <a:pt x="13263" y="11314"/>
                    </a:cubicBezTo>
                    <a:cubicBezTo>
                      <a:pt x="14399" y="9257"/>
                      <a:pt x="14778" y="8228"/>
                      <a:pt x="15536" y="8228"/>
                    </a:cubicBezTo>
                    <a:cubicBezTo>
                      <a:pt x="15536" y="8228"/>
                      <a:pt x="15536" y="8228"/>
                      <a:pt x="15536" y="8228"/>
                    </a:cubicBezTo>
                    <a:cubicBezTo>
                      <a:pt x="15915" y="8228"/>
                      <a:pt x="15915" y="8228"/>
                      <a:pt x="16294" y="9257"/>
                    </a:cubicBezTo>
                    <a:cubicBezTo>
                      <a:pt x="17810" y="9257"/>
                      <a:pt x="19326" y="10285"/>
                      <a:pt x="20084" y="12342"/>
                    </a:cubicBezTo>
                    <a:cubicBezTo>
                      <a:pt x="20084" y="12342"/>
                      <a:pt x="20084" y="12342"/>
                      <a:pt x="20084" y="12342"/>
                    </a:cubicBezTo>
                    <a:cubicBezTo>
                      <a:pt x="20084" y="12342"/>
                      <a:pt x="20084" y="12342"/>
                      <a:pt x="20084" y="12342"/>
                    </a:cubicBezTo>
                    <a:cubicBezTo>
                      <a:pt x="20463" y="13371"/>
                      <a:pt x="20463" y="13371"/>
                      <a:pt x="20463" y="13371"/>
                    </a:cubicBezTo>
                    <a:cubicBezTo>
                      <a:pt x="20463" y="13371"/>
                      <a:pt x="20463" y="12342"/>
                      <a:pt x="20463" y="12342"/>
                    </a:cubicBezTo>
                    <a:cubicBezTo>
                      <a:pt x="20463" y="12342"/>
                      <a:pt x="20463" y="11314"/>
                      <a:pt x="20463" y="11314"/>
                    </a:cubicBezTo>
                    <a:cubicBezTo>
                      <a:pt x="20463" y="11314"/>
                      <a:pt x="20463" y="10285"/>
                      <a:pt x="20463" y="10285"/>
                    </a:cubicBezTo>
                    <a:cubicBezTo>
                      <a:pt x="20842" y="10285"/>
                      <a:pt x="20842" y="9257"/>
                      <a:pt x="20842" y="9257"/>
                    </a:cubicBezTo>
                    <a:cubicBezTo>
                      <a:pt x="20842" y="9257"/>
                      <a:pt x="20842" y="9257"/>
                      <a:pt x="20842" y="9257"/>
                    </a:cubicBezTo>
                    <a:cubicBezTo>
                      <a:pt x="20842" y="8228"/>
                      <a:pt x="21221" y="7200"/>
                      <a:pt x="21221" y="7200"/>
                    </a:cubicBezTo>
                    <a:cubicBezTo>
                      <a:pt x="21221" y="7200"/>
                      <a:pt x="21221" y="7200"/>
                      <a:pt x="21221" y="6171"/>
                    </a:cubicBezTo>
                    <a:cubicBezTo>
                      <a:pt x="21599" y="6171"/>
                      <a:pt x="21599" y="6171"/>
                      <a:pt x="21599" y="5142"/>
                    </a:cubicBezTo>
                    <a:cubicBezTo>
                      <a:pt x="21599" y="5142"/>
                      <a:pt x="21599" y="5142"/>
                      <a:pt x="21599" y="5142"/>
                    </a:cubicBezTo>
                    <a:cubicBezTo>
                      <a:pt x="21599" y="5142"/>
                      <a:pt x="21599" y="5142"/>
                      <a:pt x="21599" y="5142"/>
                    </a:cubicBezTo>
                    <a:cubicBezTo>
                      <a:pt x="21599" y="5142"/>
                      <a:pt x="21221" y="5142"/>
                      <a:pt x="21221" y="5142"/>
                    </a:cubicBezTo>
                    <a:cubicBezTo>
                      <a:pt x="21221" y="5142"/>
                      <a:pt x="20842" y="4114"/>
                      <a:pt x="20842" y="4114"/>
                    </a:cubicBezTo>
                    <a:cubicBezTo>
                      <a:pt x="20842" y="4114"/>
                      <a:pt x="20842" y="4114"/>
                      <a:pt x="20463" y="4114"/>
                    </a:cubicBezTo>
                    <a:cubicBezTo>
                      <a:pt x="20463" y="4114"/>
                      <a:pt x="20463" y="4114"/>
                      <a:pt x="20463" y="4114"/>
                    </a:cubicBezTo>
                    <a:cubicBezTo>
                      <a:pt x="20463" y="4114"/>
                      <a:pt x="20463" y="4114"/>
                      <a:pt x="20463" y="4114"/>
                    </a:cubicBezTo>
                    <a:cubicBezTo>
                      <a:pt x="20463" y="4114"/>
                      <a:pt x="20463" y="4114"/>
                      <a:pt x="20084" y="4114"/>
                    </a:cubicBezTo>
                    <a:cubicBezTo>
                      <a:pt x="20084" y="4114"/>
                      <a:pt x="20084" y="3085"/>
                      <a:pt x="20084" y="3085"/>
                    </a:cubicBezTo>
                    <a:cubicBezTo>
                      <a:pt x="19705" y="3085"/>
                      <a:pt x="18189" y="1028"/>
                      <a:pt x="17052" y="2057"/>
                    </a:cubicBezTo>
                    <a:cubicBezTo>
                      <a:pt x="16294" y="2057"/>
                      <a:pt x="15536" y="1028"/>
                      <a:pt x="15157" y="1028"/>
                    </a:cubicBezTo>
                    <a:cubicBezTo>
                      <a:pt x="14778" y="1028"/>
                      <a:pt x="14399" y="0"/>
                      <a:pt x="14021" y="1028"/>
                    </a:cubicBezTo>
                    <a:cubicBezTo>
                      <a:pt x="13642" y="1028"/>
                      <a:pt x="13263" y="1028"/>
                      <a:pt x="12505" y="1028"/>
                    </a:cubicBezTo>
                    <a:cubicBezTo>
                      <a:pt x="11747" y="1028"/>
                      <a:pt x="10231" y="1028"/>
                      <a:pt x="9852" y="0"/>
                    </a:cubicBezTo>
                    <a:cubicBezTo>
                      <a:pt x="9852" y="0"/>
                      <a:pt x="9473" y="0"/>
                      <a:pt x="9473" y="0"/>
                    </a:cubicBezTo>
                    <a:cubicBezTo>
                      <a:pt x="8715" y="1028"/>
                      <a:pt x="7957" y="1028"/>
                      <a:pt x="7200" y="0"/>
                    </a:cubicBezTo>
                    <a:cubicBezTo>
                      <a:pt x="7200" y="0"/>
                      <a:pt x="6821" y="0"/>
                      <a:pt x="6821" y="0"/>
                    </a:cubicBezTo>
                    <a:cubicBezTo>
                      <a:pt x="6821" y="0"/>
                      <a:pt x="6821" y="0"/>
                      <a:pt x="6821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96" name="AutoShape 96"/>
              <p:cNvSpPr>
                <a:spLocks/>
              </p:cNvSpPr>
              <p:nvPr/>
            </p:nvSpPr>
            <p:spPr bwMode="auto">
              <a:xfrm>
                <a:off x="37308" y="1777673"/>
                <a:ext cx="122244" cy="23971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5890" y="2362"/>
                    </a:moveTo>
                    <a:cubicBezTo>
                      <a:pt x="7200" y="3712"/>
                      <a:pt x="3927" y="10462"/>
                      <a:pt x="654" y="12150"/>
                    </a:cubicBezTo>
                    <a:cubicBezTo>
                      <a:pt x="0" y="12824"/>
                      <a:pt x="0" y="12824"/>
                      <a:pt x="0" y="12824"/>
                    </a:cubicBezTo>
                    <a:cubicBezTo>
                      <a:pt x="0" y="13162"/>
                      <a:pt x="1309" y="13500"/>
                      <a:pt x="1963" y="13837"/>
                    </a:cubicBezTo>
                    <a:cubicBezTo>
                      <a:pt x="2618" y="14175"/>
                      <a:pt x="3272" y="14175"/>
                      <a:pt x="3272" y="14512"/>
                    </a:cubicBezTo>
                    <a:cubicBezTo>
                      <a:pt x="6545" y="15525"/>
                      <a:pt x="5890" y="18562"/>
                      <a:pt x="5236" y="20587"/>
                    </a:cubicBezTo>
                    <a:cubicBezTo>
                      <a:pt x="5236" y="20924"/>
                      <a:pt x="5236" y="21262"/>
                      <a:pt x="5236" y="21600"/>
                    </a:cubicBezTo>
                    <a:cubicBezTo>
                      <a:pt x="5236" y="21600"/>
                      <a:pt x="5236" y="21600"/>
                      <a:pt x="6545" y="21600"/>
                    </a:cubicBezTo>
                    <a:cubicBezTo>
                      <a:pt x="6545" y="21600"/>
                      <a:pt x="6545" y="21600"/>
                      <a:pt x="6545" y="21600"/>
                    </a:cubicBezTo>
                    <a:cubicBezTo>
                      <a:pt x="6545" y="21600"/>
                      <a:pt x="7200" y="21600"/>
                      <a:pt x="7854" y="21600"/>
                    </a:cubicBezTo>
                    <a:cubicBezTo>
                      <a:pt x="8509" y="21600"/>
                      <a:pt x="9163" y="21600"/>
                      <a:pt x="9163" y="21600"/>
                    </a:cubicBezTo>
                    <a:cubicBezTo>
                      <a:pt x="10472" y="21600"/>
                      <a:pt x="11781" y="21262"/>
                      <a:pt x="13090" y="21262"/>
                    </a:cubicBezTo>
                    <a:cubicBezTo>
                      <a:pt x="13090" y="21262"/>
                      <a:pt x="13090" y="21262"/>
                      <a:pt x="13090" y="21262"/>
                    </a:cubicBezTo>
                    <a:cubicBezTo>
                      <a:pt x="13090" y="21262"/>
                      <a:pt x="13090" y="21262"/>
                      <a:pt x="13090" y="21262"/>
                    </a:cubicBezTo>
                    <a:cubicBezTo>
                      <a:pt x="13090" y="20924"/>
                      <a:pt x="13090" y="20924"/>
                      <a:pt x="13090" y="20924"/>
                    </a:cubicBezTo>
                    <a:cubicBezTo>
                      <a:pt x="13090" y="20924"/>
                      <a:pt x="13090" y="20924"/>
                      <a:pt x="13090" y="20924"/>
                    </a:cubicBezTo>
                    <a:cubicBezTo>
                      <a:pt x="13090" y="20587"/>
                      <a:pt x="13090" y="20587"/>
                      <a:pt x="13090" y="20249"/>
                    </a:cubicBezTo>
                    <a:cubicBezTo>
                      <a:pt x="13090" y="19575"/>
                      <a:pt x="13090" y="17887"/>
                      <a:pt x="16363" y="17550"/>
                    </a:cubicBezTo>
                    <a:cubicBezTo>
                      <a:pt x="16363" y="17212"/>
                      <a:pt x="15709" y="17212"/>
                      <a:pt x="15709" y="16874"/>
                    </a:cubicBezTo>
                    <a:cubicBezTo>
                      <a:pt x="15054" y="16874"/>
                      <a:pt x="15054" y="16874"/>
                      <a:pt x="14399" y="16537"/>
                    </a:cubicBezTo>
                    <a:cubicBezTo>
                      <a:pt x="13745" y="16200"/>
                      <a:pt x="13745" y="15187"/>
                      <a:pt x="14399" y="14849"/>
                    </a:cubicBezTo>
                    <a:cubicBezTo>
                      <a:pt x="15054" y="14175"/>
                      <a:pt x="15709" y="13837"/>
                      <a:pt x="16363" y="13500"/>
                    </a:cubicBezTo>
                    <a:cubicBezTo>
                      <a:pt x="15709" y="13500"/>
                      <a:pt x="15054" y="13162"/>
                      <a:pt x="14399" y="12487"/>
                    </a:cubicBezTo>
                    <a:cubicBezTo>
                      <a:pt x="13090" y="11812"/>
                      <a:pt x="13090" y="11137"/>
                      <a:pt x="13090" y="10800"/>
                    </a:cubicBezTo>
                    <a:cubicBezTo>
                      <a:pt x="13745" y="10124"/>
                      <a:pt x="15709" y="9787"/>
                      <a:pt x="16363" y="9787"/>
                    </a:cubicBezTo>
                    <a:cubicBezTo>
                      <a:pt x="16363" y="9787"/>
                      <a:pt x="16363" y="9787"/>
                      <a:pt x="16363" y="9787"/>
                    </a:cubicBezTo>
                    <a:cubicBezTo>
                      <a:pt x="16363" y="9112"/>
                      <a:pt x="16363" y="8100"/>
                      <a:pt x="17672" y="7424"/>
                    </a:cubicBezTo>
                    <a:cubicBezTo>
                      <a:pt x="18327" y="7087"/>
                      <a:pt x="17672" y="6412"/>
                      <a:pt x="17018" y="5737"/>
                    </a:cubicBezTo>
                    <a:cubicBezTo>
                      <a:pt x="17018" y="5062"/>
                      <a:pt x="16363" y="4725"/>
                      <a:pt x="16363" y="4387"/>
                    </a:cubicBezTo>
                    <a:cubicBezTo>
                      <a:pt x="16363" y="3374"/>
                      <a:pt x="18327" y="3037"/>
                      <a:pt x="19636" y="2699"/>
                    </a:cubicBezTo>
                    <a:cubicBezTo>
                      <a:pt x="20290" y="2362"/>
                      <a:pt x="20945" y="2362"/>
                      <a:pt x="21599" y="2024"/>
                    </a:cubicBezTo>
                    <a:cubicBezTo>
                      <a:pt x="20945" y="1687"/>
                      <a:pt x="19636" y="1349"/>
                      <a:pt x="19636" y="674"/>
                    </a:cubicBezTo>
                    <a:cubicBezTo>
                      <a:pt x="19636" y="674"/>
                      <a:pt x="18327" y="337"/>
                      <a:pt x="17018" y="674"/>
                    </a:cubicBezTo>
                    <a:cubicBezTo>
                      <a:pt x="17018" y="1012"/>
                      <a:pt x="17018" y="1012"/>
                      <a:pt x="16363" y="1012"/>
                    </a:cubicBezTo>
                    <a:cubicBezTo>
                      <a:pt x="15709" y="1349"/>
                      <a:pt x="15709" y="1349"/>
                      <a:pt x="15054" y="1349"/>
                    </a:cubicBezTo>
                    <a:cubicBezTo>
                      <a:pt x="14399" y="1349"/>
                      <a:pt x="14399" y="1012"/>
                      <a:pt x="13745" y="1012"/>
                    </a:cubicBezTo>
                    <a:cubicBezTo>
                      <a:pt x="13745" y="1012"/>
                      <a:pt x="13745" y="1012"/>
                      <a:pt x="13745" y="1012"/>
                    </a:cubicBezTo>
                    <a:cubicBezTo>
                      <a:pt x="13090" y="1012"/>
                      <a:pt x="13090" y="1012"/>
                      <a:pt x="12436" y="1012"/>
                    </a:cubicBezTo>
                    <a:cubicBezTo>
                      <a:pt x="11781" y="1012"/>
                      <a:pt x="11781" y="1012"/>
                      <a:pt x="11127" y="1012"/>
                    </a:cubicBezTo>
                    <a:cubicBezTo>
                      <a:pt x="11127" y="1012"/>
                      <a:pt x="11127" y="1012"/>
                      <a:pt x="10472" y="1012"/>
                    </a:cubicBezTo>
                    <a:cubicBezTo>
                      <a:pt x="10472" y="1012"/>
                      <a:pt x="10472" y="1012"/>
                      <a:pt x="10472" y="1012"/>
                    </a:cubicBezTo>
                    <a:cubicBezTo>
                      <a:pt x="10472" y="1012"/>
                      <a:pt x="10472" y="1012"/>
                      <a:pt x="9818" y="1012"/>
                    </a:cubicBezTo>
                    <a:cubicBezTo>
                      <a:pt x="9818" y="1012"/>
                      <a:pt x="9818" y="1012"/>
                      <a:pt x="9818" y="1012"/>
                    </a:cubicBezTo>
                    <a:cubicBezTo>
                      <a:pt x="9163" y="1012"/>
                      <a:pt x="9163" y="1012"/>
                      <a:pt x="9163" y="1012"/>
                    </a:cubicBezTo>
                    <a:cubicBezTo>
                      <a:pt x="9163" y="1012"/>
                      <a:pt x="9163" y="1012"/>
                      <a:pt x="9163" y="1012"/>
                    </a:cubicBezTo>
                    <a:cubicBezTo>
                      <a:pt x="9163" y="674"/>
                      <a:pt x="9163" y="674"/>
                      <a:pt x="9163" y="674"/>
                    </a:cubicBezTo>
                    <a:cubicBezTo>
                      <a:pt x="8509" y="674"/>
                      <a:pt x="8509" y="674"/>
                      <a:pt x="8509" y="674"/>
                    </a:cubicBezTo>
                    <a:cubicBezTo>
                      <a:pt x="8509" y="674"/>
                      <a:pt x="8509" y="674"/>
                      <a:pt x="8509" y="674"/>
                    </a:cubicBezTo>
                    <a:cubicBezTo>
                      <a:pt x="8509" y="674"/>
                      <a:pt x="8509" y="674"/>
                      <a:pt x="7854" y="337"/>
                    </a:cubicBezTo>
                    <a:cubicBezTo>
                      <a:pt x="7854" y="337"/>
                      <a:pt x="7854" y="337"/>
                      <a:pt x="7854" y="337"/>
                    </a:cubicBezTo>
                    <a:cubicBezTo>
                      <a:pt x="7854" y="337"/>
                      <a:pt x="7854" y="337"/>
                      <a:pt x="7854" y="337"/>
                    </a:cubicBezTo>
                    <a:cubicBezTo>
                      <a:pt x="7854" y="337"/>
                      <a:pt x="7854" y="0"/>
                      <a:pt x="7854" y="0"/>
                    </a:cubicBezTo>
                    <a:cubicBezTo>
                      <a:pt x="7854" y="0"/>
                      <a:pt x="7854" y="0"/>
                      <a:pt x="7854" y="0"/>
                    </a:cubicBezTo>
                    <a:cubicBezTo>
                      <a:pt x="7854" y="0"/>
                      <a:pt x="7200" y="0"/>
                      <a:pt x="7200" y="0"/>
                    </a:cubicBezTo>
                    <a:cubicBezTo>
                      <a:pt x="7200" y="337"/>
                      <a:pt x="6545" y="337"/>
                      <a:pt x="6545" y="337"/>
                    </a:cubicBezTo>
                    <a:cubicBezTo>
                      <a:pt x="5890" y="337"/>
                      <a:pt x="5890" y="337"/>
                      <a:pt x="5890" y="674"/>
                    </a:cubicBezTo>
                    <a:cubicBezTo>
                      <a:pt x="5890" y="674"/>
                      <a:pt x="5890" y="674"/>
                      <a:pt x="5236" y="674"/>
                    </a:cubicBezTo>
                    <a:cubicBezTo>
                      <a:pt x="5236" y="1349"/>
                      <a:pt x="5236" y="2024"/>
                      <a:pt x="5890" y="2362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97" name="AutoShape 97"/>
              <p:cNvSpPr>
                <a:spLocks/>
              </p:cNvSpPr>
              <p:nvPr/>
            </p:nvSpPr>
            <p:spPr bwMode="auto">
              <a:xfrm>
                <a:off x="594554" y="1169650"/>
                <a:ext cx="155585" cy="122239"/>
              </a:xfrm>
              <a:custGeom>
                <a:avLst/>
                <a:gdLst>
                  <a:gd name="T0" fmla="*/ 10800 w 21600"/>
                  <a:gd name="T1" fmla="+- 0 10882 164"/>
                  <a:gd name="T2" fmla="*/ 10882 h 21436"/>
                  <a:gd name="T3" fmla="*/ 10800 w 21600"/>
                  <a:gd name="T4" fmla="+- 0 10882 164"/>
                  <a:gd name="T5" fmla="*/ 10882 h 21436"/>
                  <a:gd name="T6" fmla="*/ 10800 w 21600"/>
                  <a:gd name="T7" fmla="+- 0 10882 164"/>
                  <a:gd name="T8" fmla="*/ 10882 h 21436"/>
                  <a:gd name="T9" fmla="*/ 10800 w 21600"/>
                  <a:gd name="T10" fmla="+- 0 10882 164"/>
                  <a:gd name="T11" fmla="*/ 10882 h 21436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436">
                    <a:moveTo>
                      <a:pt x="14580" y="21435"/>
                    </a:moveTo>
                    <a:cubicBezTo>
                      <a:pt x="14580" y="21435"/>
                      <a:pt x="14580" y="20781"/>
                      <a:pt x="14580" y="20126"/>
                    </a:cubicBezTo>
                    <a:cubicBezTo>
                      <a:pt x="14580" y="20126"/>
                      <a:pt x="14580" y="20126"/>
                      <a:pt x="14580" y="19472"/>
                    </a:cubicBezTo>
                    <a:cubicBezTo>
                      <a:pt x="14580" y="19472"/>
                      <a:pt x="15120" y="18817"/>
                      <a:pt x="15120" y="18163"/>
                    </a:cubicBezTo>
                    <a:cubicBezTo>
                      <a:pt x="15120" y="18163"/>
                      <a:pt x="15120" y="18163"/>
                      <a:pt x="15120" y="18163"/>
                    </a:cubicBezTo>
                    <a:cubicBezTo>
                      <a:pt x="15120" y="18163"/>
                      <a:pt x="15120" y="17508"/>
                      <a:pt x="15120" y="16854"/>
                    </a:cubicBezTo>
                    <a:cubicBezTo>
                      <a:pt x="15120" y="16199"/>
                      <a:pt x="14580" y="14890"/>
                      <a:pt x="15120" y="14235"/>
                    </a:cubicBezTo>
                    <a:cubicBezTo>
                      <a:pt x="15660" y="14235"/>
                      <a:pt x="15660" y="14235"/>
                      <a:pt x="16199" y="14235"/>
                    </a:cubicBezTo>
                    <a:cubicBezTo>
                      <a:pt x="18900" y="14235"/>
                      <a:pt x="18900" y="13581"/>
                      <a:pt x="18900" y="13581"/>
                    </a:cubicBezTo>
                    <a:cubicBezTo>
                      <a:pt x="18900" y="11617"/>
                      <a:pt x="19440" y="10963"/>
                      <a:pt x="19979" y="10308"/>
                    </a:cubicBezTo>
                    <a:cubicBezTo>
                      <a:pt x="19979" y="10308"/>
                      <a:pt x="19979" y="10308"/>
                      <a:pt x="19979" y="10308"/>
                    </a:cubicBezTo>
                    <a:cubicBezTo>
                      <a:pt x="19979" y="9654"/>
                      <a:pt x="18900" y="8999"/>
                      <a:pt x="18900" y="8345"/>
                    </a:cubicBezTo>
                    <a:cubicBezTo>
                      <a:pt x="18360" y="8345"/>
                      <a:pt x="18360" y="7690"/>
                      <a:pt x="18360" y="7690"/>
                    </a:cubicBezTo>
                    <a:cubicBezTo>
                      <a:pt x="17819" y="7036"/>
                      <a:pt x="17819" y="7036"/>
                      <a:pt x="17819" y="7036"/>
                    </a:cubicBezTo>
                    <a:cubicBezTo>
                      <a:pt x="17819" y="6381"/>
                      <a:pt x="17819" y="6381"/>
                      <a:pt x="17819" y="6381"/>
                    </a:cubicBezTo>
                    <a:cubicBezTo>
                      <a:pt x="18360" y="5726"/>
                      <a:pt x="18900" y="5072"/>
                      <a:pt x="19440" y="5072"/>
                    </a:cubicBezTo>
                    <a:cubicBezTo>
                      <a:pt x="19979" y="4417"/>
                      <a:pt x="20520" y="3763"/>
                      <a:pt x="21060" y="2454"/>
                    </a:cubicBezTo>
                    <a:cubicBezTo>
                      <a:pt x="21060" y="2454"/>
                      <a:pt x="21060" y="2454"/>
                      <a:pt x="21060" y="2454"/>
                    </a:cubicBezTo>
                    <a:cubicBezTo>
                      <a:pt x="21060" y="2454"/>
                      <a:pt x="21060" y="2454"/>
                      <a:pt x="21600" y="2454"/>
                    </a:cubicBezTo>
                    <a:cubicBezTo>
                      <a:pt x="21600" y="2454"/>
                      <a:pt x="21600" y="2454"/>
                      <a:pt x="21600" y="2454"/>
                    </a:cubicBezTo>
                    <a:cubicBezTo>
                      <a:pt x="21600" y="2454"/>
                      <a:pt x="21600" y="2454"/>
                      <a:pt x="21600" y="2454"/>
                    </a:cubicBezTo>
                    <a:cubicBezTo>
                      <a:pt x="21600" y="2454"/>
                      <a:pt x="21600" y="1799"/>
                      <a:pt x="21600" y="1799"/>
                    </a:cubicBezTo>
                    <a:cubicBezTo>
                      <a:pt x="21600" y="1799"/>
                      <a:pt x="21600" y="1799"/>
                      <a:pt x="21600" y="1799"/>
                    </a:cubicBezTo>
                    <a:cubicBezTo>
                      <a:pt x="21600" y="1145"/>
                      <a:pt x="21600" y="1145"/>
                      <a:pt x="21060" y="1145"/>
                    </a:cubicBezTo>
                    <a:cubicBezTo>
                      <a:pt x="21060" y="490"/>
                      <a:pt x="21060" y="490"/>
                      <a:pt x="21060" y="490"/>
                    </a:cubicBezTo>
                    <a:cubicBezTo>
                      <a:pt x="21060" y="1145"/>
                      <a:pt x="20520" y="490"/>
                      <a:pt x="19979" y="490"/>
                    </a:cubicBezTo>
                    <a:cubicBezTo>
                      <a:pt x="18900" y="-164"/>
                      <a:pt x="17280" y="-164"/>
                      <a:pt x="14580" y="490"/>
                    </a:cubicBezTo>
                    <a:cubicBezTo>
                      <a:pt x="14580" y="490"/>
                      <a:pt x="14580" y="490"/>
                      <a:pt x="14580" y="490"/>
                    </a:cubicBezTo>
                    <a:cubicBezTo>
                      <a:pt x="12959" y="1145"/>
                      <a:pt x="12420" y="2454"/>
                      <a:pt x="12420" y="2454"/>
                    </a:cubicBezTo>
                    <a:cubicBezTo>
                      <a:pt x="12420" y="3108"/>
                      <a:pt x="12420" y="3763"/>
                      <a:pt x="12420" y="3763"/>
                    </a:cubicBezTo>
                    <a:cubicBezTo>
                      <a:pt x="12959" y="4417"/>
                      <a:pt x="12959" y="5072"/>
                      <a:pt x="12959" y="5726"/>
                    </a:cubicBezTo>
                    <a:cubicBezTo>
                      <a:pt x="12420" y="7036"/>
                      <a:pt x="11340" y="7036"/>
                      <a:pt x="10260" y="7036"/>
                    </a:cubicBezTo>
                    <a:cubicBezTo>
                      <a:pt x="9180" y="7036"/>
                      <a:pt x="8099" y="6381"/>
                      <a:pt x="8099" y="5072"/>
                    </a:cubicBezTo>
                    <a:cubicBezTo>
                      <a:pt x="7560" y="5072"/>
                      <a:pt x="7560" y="5726"/>
                      <a:pt x="7560" y="5726"/>
                    </a:cubicBezTo>
                    <a:cubicBezTo>
                      <a:pt x="7020" y="5726"/>
                      <a:pt x="7020" y="6381"/>
                      <a:pt x="7020" y="6381"/>
                    </a:cubicBezTo>
                    <a:cubicBezTo>
                      <a:pt x="7560" y="8345"/>
                      <a:pt x="6479" y="8999"/>
                      <a:pt x="5399" y="10308"/>
                    </a:cubicBezTo>
                    <a:cubicBezTo>
                      <a:pt x="4859" y="10963"/>
                      <a:pt x="4319" y="11617"/>
                      <a:pt x="4319" y="12272"/>
                    </a:cubicBezTo>
                    <a:cubicBezTo>
                      <a:pt x="4859" y="14890"/>
                      <a:pt x="3239" y="17508"/>
                      <a:pt x="0" y="19472"/>
                    </a:cubicBezTo>
                    <a:cubicBezTo>
                      <a:pt x="0" y="19472"/>
                      <a:pt x="0" y="19472"/>
                      <a:pt x="539" y="19472"/>
                    </a:cubicBezTo>
                    <a:cubicBezTo>
                      <a:pt x="539" y="19472"/>
                      <a:pt x="539" y="19472"/>
                      <a:pt x="539" y="19472"/>
                    </a:cubicBezTo>
                    <a:cubicBezTo>
                      <a:pt x="539" y="19472"/>
                      <a:pt x="539" y="19472"/>
                      <a:pt x="1079" y="19472"/>
                    </a:cubicBezTo>
                    <a:cubicBezTo>
                      <a:pt x="1079" y="19472"/>
                      <a:pt x="1079" y="19472"/>
                      <a:pt x="1079" y="19472"/>
                    </a:cubicBezTo>
                    <a:cubicBezTo>
                      <a:pt x="1079" y="19472"/>
                      <a:pt x="1619" y="19472"/>
                      <a:pt x="1619" y="19472"/>
                    </a:cubicBezTo>
                    <a:cubicBezTo>
                      <a:pt x="1619" y="19472"/>
                      <a:pt x="1619" y="19472"/>
                      <a:pt x="2159" y="19472"/>
                    </a:cubicBezTo>
                    <a:cubicBezTo>
                      <a:pt x="2159" y="19472"/>
                      <a:pt x="2159" y="19472"/>
                      <a:pt x="2159" y="19472"/>
                    </a:cubicBezTo>
                    <a:cubicBezTo>
                      <a:pt x="2159" y="18817"/>
                      <a:pt x="2699" y="18817"/>
                      <a:pt x="2699" y="18817"/>
                    </a:cubicBezTo>
                    <a:cubicBezTo>
                      <a:pt x="2699" y="18817"/>
                      <a:pt x="2699" y="18817"/>
                      <a:pt x="3239" y="18817"/>
                    </a:cubicBezTo>
                    <a:cubicBezTo>
                      <a:pt x="3239" y="18817"/>
                      <a:pt x="3239" y="18817"/>
                      <a:pt x="3239" y="18817"/>
                    </a:cubicBezTo>
                    <a:cubicBezTo>
                      <a:pt x="3239" y="18817"/>
                      <a:pt x="3239" y="18817"/>
                      <a:pt x="3780" y="18817"/>
                    </a:cubicBezTo>
                    <a:cubicBezTo>
                      <a:pt x="3780" y="18817"/>
                      <a:pt x="3780" y="18817"/>
                      <a:pt x="3780" y="18163"/>
                    </a:cubicBezTo>
                    <a:cubicBezTo>
                      <a:pt x="3780" y="18163"/>
                      <a:pt x="4319" y="18163"/>
                      <a:pt x="4319" y="18163"/>
                    </a:cubicBezTo>
                    <a:cubicBezTo>
                      <a:pt x="4319" y="18163"/>
                      <a:pt x="4319" y="18163"/>
                      <a:pt x="4319" y="18163"/>
                    </a:cubicBezTo>
                    <a:cubicBezTo>
                      <a:pt x="4319" y="18163"/>
                      <a:pt x="4859" y="18163"/>
                      <a:pt x="4859" y="17508"/>
                    </a:cubicBezTo>
                    <a:cubicBezTo>
                      <a:pt x="4859" y="17508"/>
                      <a:pt x="5399" y="17508"/>
                      <a:pt x="5399" y="16854"/>
                    </a:cubicBezTo>
                    <a:cubicBezTo>
                      <a:pt x="5939" y="16854"/>
                      <a:pt x="6479" y="16854"/>
                      <a:pt x="7020" y="16854"/>
                    </a:cubicBezTo>
                    <a:cubicBezTo>
                      <a:pt x="7560" y="16854"/>
                      <a:pt x="8640" y="16854"/>
                      <a:pt x="9180" y="17508"/>
                    </a:cubicBezTo>
                    <a:cubicBezTo>
                      <a:pt x="9180" y="17508"/>
                      <a:pt x="9180" y="17508"/>
                      <a:pt x="9180" y="17508"/>
                    </a:cubicBezTo>
                    <a:cubicBezTo>
                      <a:pt x="9180" y="17508"/>
                      <a:pt x="9720" y="17508"/>
                      <a:pt x="9720" y="17508"/>
                    </a:cubicBezTo>
                    <a:cubicBezTo>
                      <a:pt x="9720" y="18163"/>
                      <a:pt x="10260" y="18163"/>
                      <a:pt x="10260" y="18163"/>
                    </a:cubicBezTo>
                    <a:cubicBezTo>
                      <a:pt x="10800" y="18817"/>
                      <a:pt x="11340" y="19472"/>
                      <a:pt x="11879" y="19472"/>
                    </a:cubicBezTo>
                    <a:cubicBezTo>
                      <a:pt x="11879" y="19472"/>
                      <a:pt x="12420" y="20126"/>
                      <a:pt x="12420" y="20126"/>
                    </a:cubicBezTo>
                    <a:cubicBezTo>
                      <a:pt x="12420" y="20126"/>
                      <a:pt x="12420" y="20126"/>
                      <a:pt x="12959" y="20126"/>
                    </a:cubicBezTo>
                    <a:cubicBezTo>
                      <a:pt x="12959" y="20126"/>
                      <a:pt x="12959" y="20126"/>
                      <a:pt x="12959" y="20781"/>
                    </a:cubicBezTo>
                    <a:cubicBezTo>
                      <a:pt x="13500" y="20781"/>
                      <a:pt x="13500" y="20781"/>
                      <a:pt x="13500" y="20781"/>
                    </a:cubicBezTo>
                    <a:cubicBezTo>
                      <a:pt x="13500" y="20781"/>
                      <a:pt x="13500" y="20781"/>
                      <a:pt x="14040" y="21435"/>
                    </a:cubicBezTo>
                    <a:cubicBezTo>
                      <a:pt x="14040" y="21435"/>
                      <a:pt x="14040" y="21435"/>
                      <a:pt x="14040" y="21435"/>
                    </a:cubicBezTo>
                    <a:cubicBezTo>
                      <a:pt x="14040" y="21435"/>
                      <a:pt x="14580" y="21435"/>
                      <a:pt x="14580" y="21435"/>
                    </a:cubicBezTo>
                    <a:cubicBezTo>
                      <a:pt x="14580" y="21435"/>
                      <a:pt x="14580" y="21435"/>
                      <a:pt x="14580" y="21435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98" name="AutoShape 98"/>
              <p:cNvSpPr>
                <a:spLocks/>
              </p:cNvSpPr>
              <p:nvPr/>
            </p:nvSpPr>
            <p:spPr bwMode="auto">
              <a:xfrm>
                <a:off x="562802" y="1279189"/>
                <a:ext cx="142884" cy="98427"/>
              </a:xfrm>
              <a:custGeom>
                <a:avLst/>
                <a:gdLst>
                  <a:gd name="T0" fmla="*/ 10800 w 21600"/>
                  <a:gd name="T1" fmla="+- 0 11034 469"/>
                  <a:gd name="T2" fmla="*/ 11034 h 21131"/>
                  <a:gd name="T3" fmla="*/ 10800 w 21600"/>
                  <a:gd name="T4" fmla="+- 0 11034 469"/>
                  <a:gd name="T5" fmla="*/ 11034 h 21131"/>
                  <a:gd name="T6" fmla="*/ 10800 w 21600"/>
                  <a:gd name="T7" fmla="+- 0 11034 469"/>
                  <a:gd name="T8" fmla="*/ 11034 h 21131"/>
                  <a:gd name="T9" fmla="*/ 10800 w 21600"/>
                  <a:gd name="T10" fmla="+- 0 11034 469"/>
                  <a:gd name="T11" fmla="*/ 11034 h 2113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131">
                    <a:moveTo>
                      <a:pt x="18189" y="21130"/>
                    </a:moveTo>
                    <a:cubicBezTo>
                      <a:pt x="18189" y="20330"/>
                      <a:pt x="18189" y="20330"/>
                      <a:pt x="18189" y="20330"/>
                    </a:cubicBezTo>
                    <a:cubicBezTo>
                      <a:pt x="18189" y="19530"/>
                      <a:pt x="18189" y="19530"/>
                      <a:pt x="18189" y="19530"/>
                    </a:cubicBezTo>
                    <a:cubicBezTo>
                      <a:pt x="18189" y="18730"/>
                      <a:pt x="18757" y="18730"/>
                      <a:pt x="18757" y="18730"/>
                    </a:cubicBezTo>
                    <a:cubicBezTo>
                      <a:pt x="18757" y="18730"/>
                      <a:pt x="18757" y="17930"/>
                      <a:pt x="18757" y="17930"/>
                    </a:cubicBezTo>
                    <a:cubicBezTo>
                      <a:pt x="18757" y="17930"/>
                      <a:pt x="18757" y="17930"/>
                      <a:pt x="18757" y="17130"/>
                    </a:cubicBezTo>
                    <a:cubicBezTo>
                      <a:pt x="18757" y="17130"/>
                      <a:pt x="18757" y="17130"/>
                      <a:pt x="18757" y="16331"/>
                    </a:cubicBezTo>
                    <a:cubicBezTo>
                      <a:pt x="19326" y="16331"/>
                      <a:pt x="19326" y="16331"/>
                      <a:pt x="19326" y="16331"/>
                    </a:cubicBezTo>
                    <a:cubicBezTo>
                      <a:pt x="19326" y="16331"/>
                      <a:pt x="19326" y="15530"/>
                      <a:pt x="19326" y="15530"/>
                    </a:cubicBezTo>
                    <a:cubicBezTo>
                      <a:pt x="19326" y="15530"/>
                      <a:pt x="19326" y="15530"/>
                      <a:pt x="19326" y="15530"/>
                    </a:cubicBezTo>
                    <a:cubicBezTo>
                      <a:pt x="19894" y="14730"/>
                      <a:pt x="19894" y="14730"/>
                      <a:pt x="19894" y="14730"/>
                    </a:cubicBezTo>
                    <a:cubicBezTo>
                      <a:pt x="19894" y="14730"/>
                      <a:pt x="19894" y="14730"/>
                      <a:pt x="20463" y="14730"/>
                    </a:cubicBezTo>
                    <a:cubicBezTo>
                      <a:pt x="20463" y="13930"/>
                      <a:pt x="20463" y="13930"/>
                      <a:pt x="20463" y="13930"/>
                    </a:cubicBezTo>
                    <a:cubicBezTo>
                      <a:pt x="20463" y="13930"/>
                      <a:pt x="20463" y="13930"/>
                      <a:pt x="20463" y="13930"/>
                    </a:cubicBezTo>
                    <a:cubicBezTo>
                      <a:pt x="21031" y="13930"/>
                      <a:pt x="21031" y="13930"/>
                      <a:pt x="21031" y="13930"/>
                    </a:cubicBezTo>
                    <a:cubicBezTo>
                      <a:pt x="21031" y="13930"/>
                      <a:pt x="21031" y="13930"/>
                      <a:pt x="21031" y="13930"/>
                    </a:cubicBezTo>
                    <a:cubicBezTo>
                      <a:pt x="21031" y="13130"/>
                      <a:pt x="21031" y="13130"/>
                      <a:pt x="21600" y="13130"/>
                    </a:cubicBezTo>
                    <a:cubicBezTo>
                      <a:pt x="21600" y="12331"/>
                      <a:pt x="21600" y="12331"/>
                      <a:pt x="21600" y="12331"/>
                    </a:cubicBezTo>
                    <a:cubicBezTo>
                      <a:pt x="21600" y="12331"/>
                      <a:pt x="21600" y="12331"/>
                      <a:pt x="21600" y="12331"/>
                    </a:cubicBezTo>
                    <a:cubicBezTo>
                      <a:pt x="21600" y="11530"/>
                      <a:pt x="21600" y="11530"/>
                      <a:pt x="21600" y="10730"/>
                    </a:cubicBezTo>
                    <a:cubicBezTo>
                      <a:pt x="21600" y="10730"/>
                      <a:pt x="21031" y="10730"/>
                      <a:pt x="21031" y="10730"/>
                    </a:cubicBezTo>
                    <a:cubicBezTo>
                      <a:pt x="21031" y="9930"/>
                      <a:pt x="21031" y="9930"/>
                      <a:pt x="21031" y="9930"/>
                    </a:cubicBezTo>
                    <a:cubicBezTo>
                      <a:pt x="21031" y="9930"/>
                      <a:pt x="20463" y="9131"/>
                      <a:pt x="20463" y="9131"/>
                    </a:cubicBezTo>
                    <a:cubicBezTo>
                      <a:pt x="20463" y="9131"/>
                      <a:pt x="20463" y="9131"/>
                      <a:pt x="20463" y="8330"/>
                    </a:cubicBezTo>
                    <a:cubicBezTo>
                      <a:pt x="20463" y="8330"/>
                      <a:pt x="20463" y="8330"/>
                      <a:pt x="20463" y="8330"/>
                    </a:cubicBezTo>
                    <a:cubicBezTo>
                      <a:pt x="20463" y="8330"/>
                      <a:pt x="20463" y="7531"/>
                      <a:pt x="20463" y="7531"/>
                    </a:cubicBezTo>
                    <a:cubicBezTo>
                      <a:pt x="20463" y="7531"/>
                      <a:pt x="19894" y="7531"/>
                      <a:pt x="19894" y="7531"/>
                    </a:cubicBezTo>
                    <a:cubicBezTo>
                      <a:pt x="19894" y="7531"/>
                      <a:pt x="19894" y="7531"/>
                      <a:pt x="19894" y="6730"/>
                    </a:cubicBezTo>
                    <a:cubicBezTo>
                      <a:pt x="19894" y="6730"/>
                      <a:pt x="19326" y="5931"/>
                      <a:pt x="19326" y="5931"/>
                    </a:cubicBezTo>
                    <a:cubicBezTo>
                      <a:pt x="18189" y="4331"/>
                      <a:pt x="17621" y="4331"/>
                      <a:pt x="16484" y="3531"/>
                    </a:cubicBezTo>
                    <a:cubicBezTo>
                      <a:pt x="15915" y="2731"/>
                      <a:pt x="15347" y="1931"/>
                      <a:pt x="14210" y="1131"/>
                    </a:cubicBezTo>
                    <a:cubicBezTo>
                      <a:pt x="13642" y="331"/>
                      <a:pt x="12505" y="-469"/>
                      <a:pt x="11936" y="331"/>
                    </a:cubicBezTo>
                    <a:cubicBezTo>
                      <a:pt x="10231" y="2731"/>
                      <a:pt x="6821" y="3531"/>
                      <a:pt x="4547" y="3531"/>
                    </a:cubicBezTo>
                    <a:cubicBezTo>
                      <a:pt x="4547" y="3531"/>
                      <a:pt x="4547" y="3531"/>
                      <a:pt x="4547" y="3531"/>
                    </a:cubicBezTo>
                    <a:cubicBezTo>
                      <a:pt x="4547" y="3531"/>
                      <a:pt x="4547" y="3531"/>
                      <a:pt x="4547" y="3531"/>
                    </a:cubicBezTo>
                    <a:cubicBezTo>
                      <a:pt x="3978" y="3531"/>
                      <a:pt x="3978" y="3531"/>
                      <a:pt x="3978" y="3531"/>
                    </a:cubicBezTo>
                    <a:cubicBezTo>
                      <a:pt x="3978" y="3531"/>
                      <a:pt x="3978" y="3531"/>
                      <a:pt x="3978" y="3531"/>
                    </a:cubicBezTo>
                    <a:cubicBezTo>
                      <a:pt x="3410" y="3531"/>
                      <a:pt x="3410" y="3531"/>
                      <a:pt x="3410" y="3531"/>
                    </a:cubicBezTo>
                    <a:cubicBezTo>
                      <a:pt x="3410" y="3531"/>
                      <a:pt x="2842" y="3531"/>
                      <a:pt x="2842" y="2731"/>
                    </a:cubicBezTo>
                    <a:cubicBezTo>
                      <a:pt x="2842" y="2731"/>
                      <a:pt x="2842" y="2731"/>
                      <a:pt x="2842" y="2731"/>
                    </a:cubicBezTo>
                    <a:cubicBezTo>
                      <a:pt x="1705" y="3531"/>
                      <a:pt x="1136" y="4331"/>
                      <a:pt x="0" y="4331"/>
                    </a:cubicBezTo>
                    <a:cubicBezTo>
                      <a:pt x="0" y="4331"/>
                      <a:pt x="0" y="4331"/>
                      <a:pt x="0" y="4331"/>
                    </a:cubicBezTo>
                    <a:cubicBezTo>
                      <a:pt x="0" y="5131"/>
                      <a:pt x="568" y="5931"/>
                      <a:pt x="1136" y="6730"/>
                    </a:cubicBezTo>
                    <a:cubicBezTo>
                      <a:pt x="1136" y="6730"/>
                      <a:pt x="1705" y="5931"/>
                      <a:pt x="1705" y="5931"/>
                    </a:cubicBezTo>
                    <a:cubicBezTo>
                      <a:pt x="2842" y="5931"/>
                      <a:pt x="3410" y="7531"/>
                      <a:pt x="3978" y="8330"/>
                    </a:cubicBezTo>
                    <a:cubicBezTo>
                      <a:pt x="4547" y="9131"/>
                      <a:pt x="5115" y="9131"/>
                      <a:pt x="5115" y="9930"/>
                    </a:cubicBezTo>
                    <a:cubicBezTo>
                      <a:pt x="5684" y="9930"/>
                      <a:pt x="6252" y="9930"/>
                      <a:pt x="6252" y="10730"/>
                    </a:cubicBezTo>
                    <a:cubicBezTo>
                      <a:pt x="7957" y="11530"/>
                      <a:pt x="9663" y="12331"/>
                      <a:pt x="9663" y="13930"/>
                    </a:cubicBezTo>
                    <a:cubicBezTo>
                      <a:pt x="9663" y="15530"/>
                      <a:pt x="10231" y="16331"/>
                      <a:pt x="10231" y="16331"/>
                    </a:cubicBezTo>
                    <a:cubicBezTo>
                      <a:pt x="10231" y="15530"/>
                      <a:pt x="10800" y="15530"/>
                      <a:pt x="11368" y="14730"/>
                    </a:cubicBezTo>
                    <a:cubicBezTo>
                      <a:pt x="11936" y="13930"/>
                      <a:pt x="12505" y="13130"/>
                      <a:pt x="13073" y="13130"/>
                    </a:cubicBezTo>
                    <a:cubicBezTo>
                      <a:pt x="13642" y="13130"/>
                      <a:pt x="14210" y="13930"/>
                      <a:pt x="14210" y="15530"/>
                    </a:cubicBezTo>
                    <a:cubicBezTo>
                      <a:pt x="14210" y="17130"/>
                      <a:pt x="14778" y="17930"/>
                      <a:pt x="14778" y="17930"/>
                    </a:cubicBezTo>
                    <a:cubicBezTo>
                      <a:pt x="15347" y="17930"/>
                      <a:pt x="15347" y="17930"/>
                      <a:pt x="15347" y="17930"/>
                    </a:cubicBezTo>
                    <a:cubicBezTo>
                      <a:pt x="16484" y="17930"/>
                      <a:pt x="17052" y="19530"/>
                      <a:pt x="17621" y="20330"/>
                    </a:cubicBezTo>
                    <a:cubicBezTo>
                      <a:pt x="17621" y="20330"/>
                      <a:pt x="17621" y="20330"/>
                      <a:pt x="18189" y="20330"/>
                    </a:cubicBezTo>
                    <a:cubicBezTo>
                      <a:pt x="18189" y="21130"/>
                      <a:pt x="18189" y="21130"/>
                      <a:pt x="18189" y="21130"/>
                    </a:cubicBezTo>
                    <a:cubicBezTo>
                      <a:pt x="18189" y="21130"/>
                      <a:pt x="18189" y="21130"/>
                      <a:pt x="18189" y="21130"/>
                    </a:cubicBezTo>
                    <a:cubicBezTo>
                      <a:pt x="18189" y="21130"/>
                      <a:pt x="18189" y="21130"/>
                      <a:pt x="18189" y="21130"/>
                    </a:cubicBezTo>
                    <a:cubicBezTo>
                      <a:pt x="18189" y="21130"/>
                      <a:pt x="18189" y="21130"/>
                      <a:pt x="18189" y="2113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99" name="AutoShape 99"/>
              <p:cNvSpPr>
                <a:spLocks/>
              </p:cNvSpPr>
              <p:nvPr/>
            </p:nvSpPr>
            <p:spPr bwMode="auto">
              <a:xfrm>
                <a:off x="1315324" y="1450642"/>
                <a:ext cx="371498" cy="227017"/>
              </a:xfrm>
              <a:custGeom>
                <a:avLst/>
                <a:gdLst>
                  <a:gd name="T0" fmla="*/ 10731 w 21462"/>
                  <a:gd name="T1" fmla="*/ 10800 h 21600"/>
                  <a:gd name="T2" fmla="*/ 10731 w 21462"/>
                  <a:gd name="T3" fmla="*/ 10800 h 21600"/>
                  <a:gd name="T4" fmla="*/ 10731 w 21462"/>
                  <a:gd name="T5" fmla="*/ 10800 h 21600"/>
                  <a:gd name="T6" fmla="*/ 10731 w 21462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462" h="21600">
                    <a:moveTo>
                      <a:pt x="18073" y="13587"/>
                    </a:moveTo>
                    <a:cubicBezTo>
                      <a:pt x="18073" y="13587"/>
                      <a:pt x="18073" y="13238"/>
                      <a:pt x="18073" y="13238"/>
                    </a:cubicBezTo>
                    <a:cubicBezTo>
                      <a:pt x="18073" y="13238"/>
                      <a:pt x="17853" y="12890"/>
                      <a:pt x="17853" y="12890"/>
                    </a:cubicBezTo>
                    <a:cubicBezTo>
                      <a:pt x="17853" y="12541"/>
                      <a:pt x="17853" y="12541"/>
                      <a:pt x="17853" y="12541"/>
                    </a:cubicBezTo>
                    <a:cubicBezTo>
                      <a:pt x="17853" y="12193"/>
                      <a:pt x="17853" y="12193"/>
                      <a:pt x="17632" y="11845"/>
                    </a:cubicBezTo>
                    <a:cubicBezTo>
                      <a:pt x="17632" y="11845"/>
                      <a:pt x="17632" y="11845"/>
                      <a:pt x="17632" y="11496"/>
                    </a:cubicBezTo>
                    <a:cubicBezTo>
                      <a:pt x="17632" y="11496"/>
                      <a:pt x="17632" y="11148"/>
                      <a:pt x="17632" y="10800"/>
                    </a:cubicBezTo>
                    <a:cubicBezTo>
                      <a:pt x="17632" y="10800"/>
                      <a:pt x="17632" y="10800"/>
                      <a:pt x="17632" y="10800"/>
                    </a:cubicBezTo>
                    <a:cubicBezTo>
                      <a:pt x="17632" y="10800"/>
                      <a:pt x="17632" y="10451"/>
                      <a:pt x="17632" y="10451"/>
                    </a:cubicBezTo>
                    <a:cubicBezTo>
                      <a:pt x="17632" y="9754"/>
                      <a:pt x="17632" y="9058"/>
                      <a:pt x="18073" y="8709"/>
                    </a:cubicBezTo>
                    <a:cubicBezTo>
                      <a:pt x="18073" y="8012"/>
                      <a:pt x="17412" y="5574"/>
                      <a:pt x="16310" y="4180"/>
                    </a:cubicBezTo>
                    <a:cubicBezTo>
                      <a:pt x="16310" y="4180"/>
                      <a:pt x="16310" y="4180"/>
                      <a:pt x="16310" y="3832"/>
                    </a:cubicBezTo>
                    <a:cubicBezTo>
                      <a:pt x="16310" y="3832"/>
                      <a:pt x="16310" y="3832"/>
                      <a:pt x="16310" y="3832"/>
                    </a:cubicBezTo>
                    <a:cubicBezTo>
                      <a:pt x="16310" y="3832"/>
                      <a:pt x="16310" y="3832"/>
                      <a:pt x="16310" y="3832"/>
                    </a:cubicBezTo>
                    <a:cubicBezTo>
                      <a:pt x="16310" y="3832"/>
                      <a:pt x="16310" y="3832"/>
                      <a:pt x="16310" y="3832"/>
                    </a:cubicBezTo>
                    <a:cubicBezTo>
                      <a:pt x="16310" y="3832"/>
                      <a:pt x="16089" y="3483"/>
                      <a:pt x="16089" y="3483"/>
                    </a:cubicBezTo>
                    <a:cubicBezTo>
                      <a:pt x="16089" y="3483"/>
                      <a:pt x="16089" y="3483"/>
                      <a:pt x="16089" y="3483"/>
                    </a:cubicBezTo>
                    <a:cubicBezTo>
                      <a:pt x="16089" y="3483"/>
                      <a:pt x="16089" y="3135"/>
                      <a:pt x="16089" y="3135"/>
                    </a:cubicBezTo>
                    <a:cubicBezTo>
                      <a:pt x="16089" y="3135"/>
                      <a:pt x="15869" y="3135"/>
                      <a:pt x="15869" y="2787"/>
                    </a:cubicBezTo>
                    <a:cubicBezTo>
                      <a:pt x="15869" y="2787"/>
                      <a:pt x="15869" y="2787"/>
                      <a:pt x="15869" y="2787"/>
                    </a:cubicBezTo>
                    <a:cubicBezTo>
                      <a:pt x="15869" y="2438"/>
                      <a:pt x="15648" y="2438"/>
                      <a:pt x="15648" y="2438"/>
                    </a:cubicBezTo>
                    <a:cubicBezTo>
                      <a:pt x="15648" y="2090"/>
                      <a:pt x="15648" y="2090"/>
                      <a:pt x="15428" y="1741"/>
                    </a:cubicBezTo>
                    <a:cubicBezTo>
                      <a:pt x="15428" y="1741"/>
                      <a:pt x="15428" y="1741"/>
                      <a:pt x="15428" y="1393"/>
                    </a:cubicBezTo>
                    <a:cubicBezTo>
                      <a:pt x="15428" y="1393"/>
                      <a:pt x="15208" y="1045"/>
                      <a:pt x="15208" y="1045"/>
                    </a:cubicBezTo>
                    <a:cubicBezTo>
                      <a:pt x="15208" y="696"/>
                      <a:pt x="15208" y="696"/>
                      <a:pt x="14987" y="696"/>
                    </a:cubicBezTo>
                    <a:cubicBezTo>
                      <a:pt x="14987" y="348"/>
                      <a:pt x="14987" y="348"/>
                      <a:pt x="14987" y="0"/>
                    </a:cubicBezTo>
                    <a:cubicBezTo>
                      <a:pt x="14546" y="348"/>
                      <a:pt x="14546" y="348"/>
                      <a:pt x="14326" y="348"/>
                    </a:cubicBezTo>
                    <a:cubicBezTo>
                      <a:pt x="14326" y="348"/>
                      <a:pt x="14326" y="348"/>
                      <a:pt x="14326" y="348"/>
                    </a:cubicBezTo>
                    <a:cubicBezTo>
                      <a:pt x="14326" y="348"/>
                      <a:pt x="14326" y="348"/>
                      <a:pt x="14326" y="348"/>
                    </a:cubicBezTo>
                    <a:cubicBezTo>
                      <a:pt x="14106" y="696"/>
                      <a:pt x="14106" y="696"/>
                      <a:pt x="14106" y="1045"/>
                    </a:cubicBezTo>
                    <a:cubicBezTo>
                      <a:pt x="13885" y="1393"/>
                      <a:pt x="13444" y="1741"/>
                      <a:pt x="13004" y="1741"/>
                    </a:cubicBezTo>
                    <a:cubicBezTo>
                      <a:pt x="13004" y="1741"/>
                      <a:pt x="12783" y="1741"/>
                      <a:pt x="12783" y="1741"/>
                    </a:cubicBezTo>
                    <a:cubicBezTo>
                      <a:pt x="12563" y="2090"/>
                      <a:pt x="12563" y="2090"/>
                      <a:pt x="12563" y="2090"/>
                    </a:cubicBezTo>
                    <a:cubicBezTo>
                      <a:pt x="12342" y="2090"/>
                      <a:pt x="12122" y="2090"/>
                      <a:pt x="12122" y="1741"/>
                    </a:cubicBezTo>
                    <a:cubicBezTo>
                      <a:pt x="11902" y="1741"/>
                      <a:pt x="11681" y="1741"/>
                      <a:pt x="11461" y="2090"/>
                    </a:cubicBezTo>
                    <a:cubicBezTo>
                      <a:pt x="11020" y="2787"/>
                      <a:pt x="10138" y="3135"/>
                      <a:pt x="9918" y="2438"/>
                    </a:cubicBezTo>
                    <a:cubicBezTo>
                      <a:pt x="9697" y="2438"/>
                      <a:pt x="9036" y="2090"/>
                      <a:pt x="8595" y="2090"/>
                    </a:cubicBezTo>
                    <a:cubicBezTo>
                      <a:pt x="8375" y="2090"/>
                      <a:pt x="7934" y="1741"/>
                      <a:pt x="7053" y="1393"/>
                    </a:cubicBezTo>
                    <a:cubicBezTo>
                      <a:pt x="6832" y="1393"/>
                      <a:pt x="6391" y="1393"/>
                      <a:pt x="6171" y="1393"/>
                    </a:cubicBezTo>
                    <a:cubicBezTo>
                      <a:pt x="6171" y="1393"/>
                      <a:pt x="5951" y="1393"/>
                      <a:pt x="5951" y="1393"/>
                    </a:cubicBezTo>
                    <a:cubicBezTo>
                      <a:pt x="5951" y="1393"/>
                      <a:pt x="5951" y="1393"/>
                      <a:pt x="5951" y="1393"/>
                    </a:cubicBezTo>
                    <a:cubicBezTo>
                      <a:pt x="5730" y="1393"/>
                      <a:pt x="5730" y="1393"/>
                      <a:pt x="5730" y="1393"/>
                    </a:cubicBezTo>
                    <a:cubicBezTo>
                      <a:pt x="5730" y="1393"/>
                      <a:pt x="5730" y="1393"/>
                      <a:pt x="5730" y="1393"/>
                    </a:cubicBezTo>
                    <a:cubicBezTo>
                      <a:pt x="5730" y="1393"/>
                      <a:pt x="5510" y="1393"/>
                      <a:pt x="5510" y="1741"/>
                    </a:cubicBezTo>
                    <a:cubicBezTo>
                      <a:pt x="5510" y="1741"/>
                      <a:pt x="5289" y="2090"/>
                      <a:pt x="5289" y="2090"/>
                    </a:cubicBezTo>
                    <a:cubicBezTo>
                      <a:pt x="5069" y="2438"/>
                      <a:pt x="4628" y="2787"/>
                      <a:pt x="4408" y="3135"/>
                    </a:cubicBezTo>
                    <a:cubicBezTo>
                      <a:pt x="4408" y="3135"/>
                      <a:pt x="4187" y="3135"/>
                      <a:pt x="4187" y="3135"/>
                    </a:cubicBezTo>
                    <a:cubicBezTo>
                      <a:pt x="3967" y="3483"/>
                      <a:pt x="3746" y="3483"/>
                      <a:pt x="3526" y="3832"/>
                    </a:cubicBezTo>
                    <a:cubicBezTo>
                      <a:pt x="3526" y="3832"/>
                      <a:pt x="3085" y="4877"/>
                      <a:pt x="2865" y="5574"/>
                    </a:cubicBezTo>
                    <a:cubicBezTo>
                      <a:pt x="2424" y="7316"/>
                      <a:pt x="1983" y="8709"/>
                      <a:pt x="1322" y="9754"/>
                    </a:cubicBezTo>
                    <a:cubicBezTo>
                      <a:pt x="881" y="10451"/>
                      <a:pt x="440" y="10800"/>
                      <a:pt x="220" y="11148"/>
                    </a:cubicBezTo>
                    <a:cubicBezTo>
                      <a:pt x="220" y="11148"/>
                      <a:pt x="220" y="11148"/>
                      <a:pt x="0" y="11148"/>
                    </a:cubicBezTo>
                    <a:cubicBezTo>
                      <a:pt x="220" y="11148"/>
                      <a:pt x="220" y="11496"/>
                      <a:pt x="220" y="11496"/>
                    </a:cubicBezTo>
                    <a:cubicBezTo>
                      <a:pt x="440" y="11845"/>
                      <a:pt x="881" y="12541"/>
                      <a:pt x="881" y="13238"/>
                    </a:cubicBezTo>
                    <a:cubicBezTo>
                      <a:pt x="881" y="13935"/>
                      <a:pt x="1102" y="13935"/>
                      <a:pt x="1322" y="13935"/>
                    </a:cubicBezTo>
                    <a:cubicBezTo>
                      <a:pt x="1542" y="13935"/>
                      <a:pt x="1542" y="13935"/>
                      <a:pt x="1763" y="14283"/>
                    </a:cubicBezTo>
                    <a:cubicBezTo>
                      <a:pt x="1983" y="14632"/>
                      <a:pt x="1983" y="15329"/>
                      <a:pt x="1983" y="16025"/>
                    </a:cubicBezTo>
                    <a:cubicBezTo>
                      <a:pt x="1983" y="16025"/>
                      <a:pt x="1983" y="16374"/>
                      <a:pt x="1983" y="16374"/>
                    </a:cubicBezTo>
                    <a:cubicBezTo>
                      <a:pt x="1983" y="16374"/>
                      <a:pt x="1983" y="16374"/>
                      <a:pt x="2204" y="16374"/>
                    </a:cubicBezTo>
                    <a:cubicBezTo>
                      <a:pt x="3746" y="16722"/>
                      <a:pt x="4848" y="17070"/>
                      <a:pt x="4848" y="18464"/>
                    </a:cubicBezTo>
                    <a:cubicBezTo>
                      <a:pt x="4848" y="18464"/>
                      <a:pt x="4848" y="18812"/>
                      <a:pt x="4848" y="18812"/>
                    </a:cubicBezTo>
                    <a:cubicBezTo>
                      <a:pt x="4848" y="19161"/>
                      <a:pt x="4848" y="19509"/>
                      <a:pt x="4848" y="19509"/>
                    </a:cubicBezTo>
                    <a:cubicBezTo>
                      <a:pt x="4848" y="19509"/>
                      <a:pt x="4848" y="19509"/>
                      <a:pt x="4848" y="19509"/>
                    </a:cubicBezTo>
                    <a:cubicBezTo>
                      <a:pt x="4848" y="19509"/>
                      <a:pt x="5069" y="19509"/>
                      <a:pt x="5069" y="19509"/>
                    </a:cubicBezTo>
                    <a:cubicBezTo>
                      <a:pt x="5069" y="19858"/>
                      <a:pt x="5289" y="19858"/>
                      <a:pt x="5289" y="19858"/>
                    </a:cubicBezTo>
                    <a:cubicBezTo>
                      <a:pt x="5289" y="20206"/>
                      <a:pt x="5510" y="20206"/>
                      <a:pt x="5510" y="20206"/>
                    </a:cubicBezTo>
                    <a:cubicBezTo>
                      <a:pt x="5510" y="20206"/>
                      <a:pt x="5730" y="20554"/>
                      <a:pt x="5730" y="20554"/>
                    </a:cubicBezTo>
                    <a:cubicBezTo>
                      <a:pt x="5730" y="20554"/>
                      <a:pt x="5951" y="20903"/>
                      <a:pt x="5951" y="20903"/>
                    </a:cubicBezTo>
                    <a:cubicBezTo>
                      <a:pt x="6171" y="20903"/>
                      <a:pt x="6612" y="20903"/>
                      <a:pt x="7273" y="21251"/>
                    </a:cubicBezTo>
                    <a:cubicBezTo>
                      <a:pt x="7714" y="21251"/>
                      <a:pt x="8155" y="21251"/>
                      <a:pt x="8375" y="21251"/>
                    </a:cubicBezTo>
                    <a:cubicBezTo>
                      <a:pt x="8595" y="21251"/>
                      <a:pt x="8595" y="21251"/>
                      <a:pt x="9036" y="21251"/>
                    </a:cubicBezTo>
                    <a:cubicBezTo>
                      <a:pt x="9697" y="21251"/>
                      <a:pt x="10800" y="21251"/>
                      <a:pt x="11240" y="21599"/>
                    </a:cubicBezTo>
                    <a:cubicBezTo>
                      <a:pt x="11681" y="21599"/>
                      <a:pt x="12122" y="21251"/>
                      <a:pt x="12563" y="20554"/>
                    </a:cubicBezTo>
                    <a:cubicBezTo>
                      <a:pt x="13224" y="19509"/>
                      <a:pt x="14987" y="19509"/>
                      <a:pt x="15428" y="19509"/>
                    </a:cubicBezTo>
                    <a:cubicBezTo>
                      <a:pt x="15648" y="19509"/>
                      <a:pt x="15869" y="19509"/>
                      <a:pt x="15869" y="19509"/>
                    </a:cubicBezTo>
                    <a:cubicBezTo>
                      <a:pt x="17191" y="19858"/>
                      <a:pt x="18073" y="19858"/>
                      <a:pt x="18293" y="20903"/>
                    </a:cubicBezTo>
                    <a:cubicBezTo>
                      <a:pt x="18293" y="20903"/>
                      <a:pt x="18293" y="20903"/>
                      <a:pt x="18293" y="20903"/>
                    </a:cubicBezTo>
                    <a:cubicBezTo>
                      <a:pt x="18293" y="20903"/>
                      <a:pt x="18293" y="20903"/>
                      <a:pt x="18293" y="20903"/>
                    </a:cubicBezTo>
                    <a:cubicBezTo>
                      <a:pt x="18514" y="20903"/>
                      <a:pt x="18514" y="20903"/>
                      <a:pt x="18514" y="20903"/>
                    </a:cubicBezTo>
                    <a:cubicBezTo>
                      <a:pt x="18514" y="20903"/>
                      <a:pt x="18514" y="20903"/>
                      <a:pt x="18734" y="20903"/>
                    </a:cubicBezTo>
                    <a:cubicBezTo>
                      <a:pt x="18734" y="21251"/>
                      <a:pt x="18734" y="21251"/>
                      <a:pt x="18955" y="21251"/>
                    </a:cubicBezTo>
                    <a:cubicBezTo>
                      <a:pt x="18955" y="21251"/>
                      <a:pt x="18955" y="21251"/>
                      <a:pt x="18955" y="21251"/>
                    </a:cubicBezTo>
                    <a:cubicBezTo>
                      <a:pt x="18955" y="20903"/>
                      <a:pt x="18955" y="20554"/>
                      <a:pt x="18955" y="20206"/>
                    </a:cubicBezTo>
                    <a:cubicBezTo>
                      <a:pt x="18955" y="18812"/>
                      <a:pt x="19616" y="16374"/>
                      <a:pt x="20497" y="16374"/>
                    </a:cubicBezTo>
                    <a:cubicBezTo>
                      <a:pt x="20718" y="16374"/>
                      <a:pt x="20718" y="16374"/>
                      <a:pt x="20718" y="16374"/>
                    </a:cubicBezTo>
                    <a:cubicBezTo>
                      <a:pt x="21379" y="16025"/>
                      <a:pt x="21600" y="16025"/>
                      <a:pt x="21379" y="14980"/>
                    </a:cubicBezTo>
                    <a:cubicBezTo>
                      <a:pt x="21379" y="14980"/>
                      <a:pt x="21379" y="14980"/>
                      <a:pt x="21379" y="14980"/>
                    </a:cubicBezTo>
                    <a:cubicBezTo>
                      <a:pt x="21379" y="14980"/>
                      <a:pt x="21159" y="14632"/>
                      <a:pt x="21159" y="14632"/>
                    </a:cubicBezTo>
                    <a:cubicBezTo>
                      <a:pt x="21159" y="14632"/>
                      <a:pt x="21159" y="14632"/>
                      <a:pt x="21159" y="14632"/>
                    </a:cubicBezTo>
                    <a:cubicBezTo>
                      <a:pt x="21159" y="14632"/>
                      <a:pt x="20938" y="14283"/>
                      <a:pt x="20938" y="14283"/>
                    </a:cubicBezTo>
                    <a:cubicBezTo>
                      <a:pt x="20938" y="14632"/>
                      <a:pt x="20718" y="14632"/>
                      <a:pt x="20497" y="14632"/>
                    </a:cubicBezTo>
                    <a:cubicBezTo>
                      <a:pt x="20057" y="14980"/>
                      <a:pt x="19836" y="15329"/>
                      <a:pt x="19616" y="15329"/>
                    </a:cubicBezTo>
                    <a:cubicBezTo>
                      <a:pt x="19175" y="15329"/>
                      <a:pt x="18514" y="14980"/>
                      <a:pt x="18293" y="14283"/>
                    </a:cubicBezTo>
                    <a:cubicBezTo>
                      <a:pt x="18293" y="13935"/>
                      <a:pt x="18293" y="13935"/>
                      <a:pt x="18293" y="13935"/>
                    </a:cubicBezTo>
                    <a:cubicBezTo>
                      <a:pt x="18293" y="13587"/>
                      <a:pt x="18293" y="13587"/>
                      <a:pt x="18293" y="13587"/>
                    </a:cubicBezTo>
                    <a:cubicBezTo>
                      <a:pt x="18293" y="13587"/>
                      <a:pt x="18293" y="13587"/>
                      <a:pt x="18293" y="13587"/>
                    </a:cubicBezTo>
                    <a:cubicBezTo>
                      <a:pt x="18293" y="13587"/>
                      <a:pt x="18073" y="13587"/>
                      <a:pt x="18073" y="1358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00" name="AutoShape 100"/>
              <p:cNvSpPr>
                <a:spLocks/>
              </p:cNvSpPr>
              <p:nvPr/>
            </p:nvSpPr>
            <p:spPr bwMode="auto">
              <a:xfrm>
                <a:off x="1585215" y="1442705"/>
                <a:ext cx="115895" cy="1381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719" y="568"/>
                    </a:moveTo>
                    <a:cubicBezTo>
                      <a:pt x="719" y="1136"/>
                      <a:pt x="719" y="1136"/>
                      <a:pt x="719" y="1136"/>
                    </a:cubicBezTo>
                    <a:cubicBezTo>
                      <a:pt x="1439" y="1705"/>
                      <a:pt x="1439" y="2273"/>
                      <a:pt x="1439" y="2273"/>
                    </a:cubicBezTo>
                    <a:cubicBezTo>
                      <a:pt x="1439" y="2273"/>
                      <a:pt x="1439" y="2273"/>
                      <a:pt x="2160" y="2842"/>
                    </a:cubicBezTo>
                    <a:cubicBezTo>
                      <a:pt x="2160" y="2842"/>
                      <a:pt x="2160" y="3410"/>
                      <a:pt x="2160" y="3410"/>
                    </a:cubicBezTo>
                    <a:cubicBezTo>
                      <a:pt x="2160" y="3410"/>
                      <a:pt x="2880" y="3410"/>
                      <a:pt x="2880" y="3978"/>
                    </a:cubicBezTo>
                    <a:cubicBezTo>
                      <a:pt x="2880" y="3978"/>
                      <a:pt x="2880" y="3978"/>
                      <a:pt x="2880" y="4547"/>
                    </a:cubicBezTo>
                    <a:cubicBezTo>
                      <a:pt x="2880" y="4547"/>
                      <a:pt x="2880" y="4547"/>
                      <a:pt x="3599" y="4547"/>
                    </a:cubicBezTo>
                    <a:cubicBezTo>
                      <a:pt x="3599" y="4547"/>
                      <a:pt x="3599" y="5115"/>
                      <a:pt x="3599" y="5115"/>
                    </a:cubicBezTo>
                    <a:cubicBezTo>
                      <a:pt x="3599" y="5115"/>
                      <a:pt x="3599" y="5115"/>
                      <a:pt x="3599" y="5115"/>
                    </a:cubicBezTo>
                    <a:cubicBezTo>
                      <a:pt x="3599" y="5684"/>
                      <a:pt x="4320" y="5684"/>
                      <a:pt x="4320" y="5684"/>
                    </a:cubicBezTo>
                    <a:cubicBezTo>
                      <a:pt x="4320" y="5684"/>
                      <a:pt x="4320" y="5684"/>
                      <a:pt x="4320" y="5684"/>
                    </a:cubicBezTo>
                    <a:cubicBezTo>
                      <a:pt x="4320" y="5684"/>
                      <a:pt x="4320" y="6252"/>
                      <a:pt x="4320" y="6252"/>
                    </a:cubicBezTo>
                    <a:cubicBezTo>
                      <a:pt x="4320" y="6252"/>
                      <a:pt x="4320" y="6252"/>
                      <a:pt x="4320" y="6252"/>
                    </a:cubicBezTo>
                    <a:cubicBezTo>
                      <a:pt x="4320" y="6252"/>
                      <a:pt x="4320" y="6252"/>
                      <a:pt x="4320" y="6252"/>
                    </a:cubicBezTo>
                    <a:cubicBezTo>
                      <a:pt x="5040" y="6252"/>
                      <a:pt x="12960" y="14210"/>
                      <a:pt x="9360" y="17052"/>
                    </a:cubicBezTo>
                    <a:cubicBezTo>
                      <a:pt x="9360" y="17052"/>
                      <a:pt x="9360" y="17621"/>
                      <a:pt x="9360" y="18757"/>
                    </a:cubicBezTo>
                    <a:cubicBezTo>
                      <a:pt x="9360" y="19326"/>
                      <a:pt x="9360" y="19894"/>
                      <a:pt x="9360" y="19894"/>
                    </a:cubicBezTo>
                    <a:cubicBezTo>
                      <a:pt x="9360" y="20463"/>
                      <a:pt x="9360" y="20463"/>
                      <a:pt x="10080" y="20463"/>
                    </a:cubicBezTo>
                    <a:cubicBezTo>
                      <a:pt x="10080" y="20463"/>
                      <a:pt x="10080" y="21031"/>
                      <a:pt x="10080" y="21031"/>
                    </a:cubicBezTo>
                    <a:cubicBezTo>
                      <a:pt x="10080" y="21031"/>
                      <a:pt x="10080" y="21031"/>
                      <a:pt x="10080" y="21600"/>
                    </a:cubicBezTo>
                    <a:cubicBezTo>
                      <a:pt x="10800" y="21031"/>
                      <a:pt x="10800" y="20463"/>
                      <a:pt x="11520" y="20463"/>
                    </a:cubicBezTo>
                    <a:cubicBezTo>
                      <a:pt x="11520" y="19894"/>
                      <a:pt x="11520" y="19894"/>
                      <a:pt x="11520" y="19894"/>
                    </a:cubicBezTo>
                    <a:cubicBezTo>
                      <a:pt x="11520" y="19894"/>
                      <a:pt x="11520" y="19894"/>
                      <a:pt x="11520" y="19326"/>
                    </a:cubicBezTo>
                    <a:cubicBezTo>
                      <a:pt x="12240" y="19326"/>
                      <a:pt x="12240" y="19326"/>
                      <a:pt x="12240" y="19326"/>
                    </a:cubicBezTo>
                    <a:cubicBezTo>
                      <a:pt x="12240" y="19326"/>
                      <a:pt x="12240" y="18757"/>
                      <a:pt x="12240" y="18757"/>
                    </a:cubicBezTo>
                    <a:cubicBezTo>
                      <a:pt x="12240" y="18757"/>
                      <a:pt x="12240" y="18757"/>
                      <a:pt x="12240" y="18757"/>
                    </a:cubicBezTo>
                    <a:cubicBezTo>
                      <a:pt x="12960" y="18757"/>
                      <a:pt x="12960" y="18189"/>
                      <a:pt x="12960" y="18189"/>
                    </a:cubicBezTo>
                    <a:cubicBezTo>
                      <a:pt x="12960" y="18189"/>
                      <a:pt x="12960" y="18189"/>
                      <a:pt x="12960" y="18189"/>
                    </a:cubicBezTo>
                    <a:cubicBezTo>
                      <a:pt x="12960" y="18189"/>
                      <a:pt x="12960" y="18189"/>
                      <a:pt x="12960" y="18189"/>
                    </a:cubicBezTo>
                    <a:cubicBezTo>
                      <a:pt x="12960" y="18189"/>
                      <a:pt x="12960" y="18189"/>
                      <a:pt x="12960" y="17621"/>
                    </a:cubicBezTo>
                    <a:cubicBezTo>
                      <a:pt x="12960" y="17621"/>
                      <a:pt x="12960" y="17621"/>
                      <a:pt x="12960" y="17621"/>
                    </a:cubicBezTo>
                    <a:cubicBezTo>
                      <a:pt x="12960" y="17621"/>
                      <a:pt x="12960" y="17621"/>
                      <a:pt x="12960" y="17621"/>
                    </a:cubicBezTo>
                    <a:cubicBezTo>
                      <a:pt x="12960" y="17621"/>
                      <a:pt x="12960" y="17621"/>
                      <a:pt x="12960" y="17621"/>
                    </a:cubicBezTo>
                    <a:cubicBezTo>
                      <a:pt x="12960" y="14210"/>
                      <a:pt x="15120" y="13642"/>
                      <a:pt x="16560" y="13642"/>
                    </a:cubicBezTo>
                    <a:cubicBezTo>
                      <a:pt x="16560" y="13642"/>
                      <a:pt x="16560" y="13642"/>
                      <a:pt x="17280" y="13642"/>
                    </a:cubicBezTo>
                    <a:cubicBezTo>
                      <a:pt x="17280" y="13642"/>
                      <a:pt x="18000" y="13642"/>
                      <a:pt x="18000" y="13642"/>
                    </a:cubicBezTo>
                    <a:cubicBezTo>
                      <a:pt x="18720" y="13642"/>
                      <a:pt x="20160" y="14210"/>
                      <a:pt x="20879" y="14210"/>
                    </a:cubicBezTo>
                    <a:cubicBezTo>
                      <a:pt x="20879" y="14210"/>
                      <a:pt x="21600" y="14210"/>
                      <a:pt x="21600" y="14210"/>
                    </a:cubicBezTo>
                    <a:cubicBezTo>
                      <a:pt x="21600" y="13642"/>
                      <a:pt x="20879" y="12505"/>
                      <a:pt x="20160" y="11936"/>
                    </a:cubicBezTo>
                    <a:cubicBezTo>
                      <a:pt x="18720" y="10800"/>
                      <a:pt x="15840" y="7957"/>
                      <a:pt x="15120" y="5115"/>
                    </a:cubicBezTo>
                    <a:cubicBezTo>
                      <a:pt x="14400" y="3410"/>
                      <a:pt x="11520" y="2842"/>
                      <a:pt x="10800" y="2842"/>
                    </a:cubicBezTo>
                    <a:cubicBezTo>
                      <a:pt x="9360" y="2842"/>
                      <a:pt x="7920" y="1705"/>
                      <a:pt x="6480" y="1136"/>
                    </a:cubicBezTo>
                    <a:cubicBezTo>
                      <a:pt x="5760" y="568"/>
                      <a:pt x="5040" y="0"/>
                      <a:pt x="4320" y="0"/>
                    </a:cubicBezTo>
                    <a:cubicBezTo>
                      <a:pt x="4320" y="0"/>
                      <a:pt x="3599" y="0"/>
                      <a:pt x="3599" y="0"/>
                    </a:cubicBezTo>
                    <a:cubicBezTo>
                      <a:pt x="2880" y="0"/>
                      <a:pt x="1439" y="0"/>
                      <a:pt x="0" y="568"/>
                    </a:cubicBezTo>
                    <a:cubicBezTo>
                      <a:pt x="719" y="568"/>
                      <a:pt x="719" y="568"/>
                      <a:pt x="719" y="56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01" name="AutoShape 101"/>
              <p:cNvSpPr>
                <a:spLocks/>
              </p:cNvSpPr>
              <p:nvPr/>
            </p:nvSpPr>
            <p:spPr bwMode="auto">
              <a:xfrm>
                <a:off x="1394703" y="1669721"/>
                <a:ext cx="242903" cy="12700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924" y="2541"/>
                    </a:moveTo>
                    <a:cubicBezTo>
                      <a:pt x="20924" y="2541"/>
                      <a:pt x="20924" y="2541"/>
                      <a:pt x="20924" y="2541"/>
                    </a:cubicBezTo>
                    <a:cubicBezTo>
                      <a:pt x="20587" y="1905"/>
                      <a:pt x="20587" y="1905"/>
                      <a:pt x="20587" y="1905"/>
                    </a:cubicBezTo>
                    <a:cubicBezTo>
                      <a:pt x="20587" y="1905"/>
                      <a:pt x="20587" y="1905"/>
                      <a:pt x="20587" y="1905"/>
                    </a:cubicBezTo>
                    <a:cubicBezTo>
                      <a:pt x="20587" y="1905"/>
                      <a:pt x="20250" y="1905"/>
                      <a:pt x="20250" y="1905"/>
                    </a:cubicBezTo>
                    <a:cubicBezTo>
                      <a:pt x="20250" y="1905"/>
                      <a:pt x="20250" y="1905"/>
                      <a:pt x="20250" y="1270"/>
                    </a:cubicBezTo>
                    <a:cubicBezTo>
                      <a:pt x="20250" y="1270"/>
                      <a:pt x="20250" y="1270"/>
                      <a:pt x="20250" y="1270"/>
                    </a:cubicBezTo>
                    <a:cubicBezTo>
                      <a:pt x="20250" y="1270"/>
                      <a:pt x="20250" y="1270"/>
                      <a:pt x="20250" y="1270"/>
                    </a:cubicBezTo>
                    <a:cubicBezTo>
                      <a:pt x="20250" y="1270"/>
                      <a:pt x="20250" y="1270"/>
                      <a:pt x="20250" y="1270"/>
                    </a:cubicBezTo>
                    <a:cubicBezTo>
                      <a:pt x="20250" y="1270"/>
                      <a:pt x="20250" y="1270"/>
                      <a:pt x="20250" y="1270"/>
                    </a:cubicBezTo>
                    <a:cubicBezTo>
                      <a:pt x="19912" y="1270"/>
                      <a:pt x="19912" y="1270"/>
                      <a:pt x="19912" y="1270"/>
                    </a:cubicBezTo>
                    <a:cubicBezTo>
                      <a:pt x="19912" y="635"/>
                      <a:pt x="19237" y="635"/>
                      <a:pt x="17549" y="0"/>
                    </a:cubicBezTo>
                    <a:cubicBezTo>
                      <a:pt x="17212" y="0"/>
                      <a:pt x="17212" y="0"/>
                      <a:pt x="16874" y="0"/>
                    </a:cubicBezTo>
                    <a:cubicBezTo>
                      <a:pt x="15187" y="0"/>
                      <a:pt x="13837" y="635"/>
                      <a:pt x="13499" y="1270"/>
                    </a:cubicBezTo>
                    <a:cubicBezTo>
                      <a:pt x="12487" y="2541"/>
                      <a:pt x="11474" y="3811"/>
                      <a:pt x="10125" y="3811"/>
                    </a:cubicBezTo>
                    <a:cubicBezTo>
                      <a:pt x="9787" y="3176"/>
                      <a:pt x="8099" y="3176"/>
                      <a:pt x="7087" y="3176"/>
                    </a:cubicBezTo>
                    <a:cubicBezTo>
                      <a:pt x="6749" y="3176"/>
                      <a:pt x="6412" y="3176"/>
                      <a:pt x="6412" y="3176"/>
                    </a:cubicBezTo>
                    <a:cubicBezTo>
                      <a:pt x="6412" y="3176"/>
                      <a:pt x="6412" y="3176"/>
                      <a:pt x="6074" y="3176"/>
                    </a:cubicBezTo>
                    <a:cubicBezTo>
                      <a:pt x="5737" y="3176"/>
                      <a:pt x="4725" y="3176"/>
                      <a:pt x="4049" y="3176"/>
                    </a:cubicBezTo>
                    <a:cubicBezTo>
                      <a:pt x="3374" y="2541"/>
                      <a:pt x="2699" y="2541"/>
                      <a:pt x="2362" y="2541"/>
                    </a:cubicBezTo>
                    <a:cubicBezTo>
                      <a:pt x="2362" y="2541"/>
                      <a:pt x="2362" y="2541"/>
                      <a:pt x="2362" y="2541"/>
                    </a:cubicBezTo>
                    <a:cubicBezTo>
                      <a:pt x="2362" y="2541"/>
                      <a:pt x="2362" y="2541"/>
                      <a:pt x="2362" y="2541"/>
                    </a:cubicBezTo>
                    <a:cubicBezTo>
                      <a:pt x="2362" y="2541"/>
                      <a:pt x="2362" y="2541"/>
                      <a:pt x="2362" y="2541"/>
                    </a:cubicBezTo>
                    <a:cubicBezTo>
                      <a:pt x="2024" y="2541"/>
                      <a:pt x="1687" y="1905"/>
                      <a:pt x="1349" y="1905"/>
                    </a:cubicBezTo>
                    <a:cubicBezTo>
                      <a:pt x="1349" y="1270"/>
                      <a:pt x="1349" y="1270"/>
                      <a:pt x="1012" y="1270"/>
                    </a:cubicBezTo>
                    <a:cubicBezTo>
                      <a:pt x="1012" y="1270"/>
                      <a:pt x="1012" y="635"/>
                      <a:pt x="674" y="635"/>
                    </a:cubicBezTo>
                    <a:cubicBezTo>
                      <a:pt x="674" y="635"/>
                      <a:pt x="674" y="635"/>
                      <a:pt x="674" y="635"/>
                    </a:cubicBezTo>
                    <a:cubicBezTo>
                      <a:pt x="674" y="635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0" y="635"/>
                      <a:pt x="0" y="635"/>
                      <a:pt x="0" y="1270"/>
                    </a:cubicBezTo>
                    <a:cubicBezTo>
                      <a:pt x="0" y="1905"/>
                      <a:pt x="0" y="2541"/>
                      <a:pt x="337" y="3176"/>
                    </a:cubicBezTo>
                    <a:cubicBezTo>
                      <a:pt x="674" y="3811"/>
                      <a:pt x="2362" y="6988"/>
                      <a:pt x="1687" y="8894"/>
                    </a:cubicBezTo>
                    <a:cubicBezTo>
                      <a:pt x="1687" y="9529"/>
                      <a:pt x="1349" y="10164"/>
                      <a:pt x="1012" y="10164"/>
                    </a:cubicBezTo>
                    <a:cubicBezTo>
                      <a:pt x="1012" y="10164"/>
                      <a:pt x="674" y="10164"/>
                      <a:pt x="674" y="10164"/>
                    </a:cubicBezTo>
                    <a:cubicBezTo>
                      <a:pt x="337" y="10800"/>
                      <a:pt x="337" y="11435"/>
                      <a:pt x="337" y="11435"/>
                    </a:cubicBezTo>
                    <a:cubicBezTo>
                      <a:pt x="337" y="11435"/>
                      <a:pt x="337" y="12070"/>
                      <a:pt x="337" y="12070"/>
                    </a:cubicBezTo>
                    <a:cubicBezTo>
                      <a:pt x="337" y="12070"/>
                      <a:pt x="337" y="12070"/>
                      <a:pt x="337" y="12070"/>
                    </a:cubicBezTo>
                    <a:cubicBezTo>
                      <a:pt x="337" y="12705"/>
                      <a:pt x="337" y="12705"/>
                      <a:pt x="337" y="12705"/>
                    </a:cubicBezTo>
                    <a:cubicBezTo>
                      <a:pt x="337" y="12705"/>
                      <a:pt x="337" y="13341"/>
                      <a:pt x="337" y="13341"/>
                    </a:cubicBezTo>
                    <a:cubicBezTo>
                      <a:pt x="337" y="13976"/>
                      <a:pt x="337" y="13976"/>
                      <a:pt x="337" y="13976"/>
                    </a:cubicBezTo>
                    <a:cubicBezTo>
                      <a:pt x="337" y="13976"/>
                      <a:pt x="337" y="13976"/>
                      <a:pt x="337" y="14611"/>
                    </a:cubicBezTo>
                    <a:cubicBezTo>
                      <a:pt x="337" y="14611"/>
                      <a:pt x="337" y="14611"/>
                      <a:pt x="337" y="14611"/>
                    </a:cubicBezTo>
                    <a:cubicBezTo>
                      <a:pt x="2024" y="17788"/>
                      <a:pt x="2362" y="18423"/>
                      <a:pt x="2362" y="19694"/>
                    </a:cubicBezTo>
                    <a:cubicBezTo>
                      <a:pt x="2362" y="19694"/>
                      <a:pt x="2699" y="19694"/>
                      <a:pt x="2699" y="19694"/>
                    </a:cubicBezTo>
                    <a:cubicBezTo>
                      <a:pt x="2699" y="19694"/>
                      <a:pt x="2699" y="19694"/>
                      <a:pt x="3037" y="20329"/>
                    </a:cubicBezTo>
                    <a:cubicBezTo>
                      <a:pt x="3037" y="20329"/>
                      <a:pt x="3037" y="20329"/>
                      <a:pt x="3037" y="20329"/>
                    </a:cubicBezTo>
                    <a:cubicBezTo>
                      <a:pt x="3037" y="20329"/>
                      <a:pt x="3037" y="20329"/>
                      <a:pt x="3037" y="20329"/>
                    </a:cubicBezTo>
                    <a:cubicBezTo>
                      <a:pt x="3037" y="20329"/>
                      <a:pt x="3374" y="20329"/>
                      <a:pt x="3374" y="20329"/>
                    </a:cubicBezTo>
                    <a:cubicBezTo>
                      <a:pt x="3374" y="20329"/>
                      <a:pt x="3712" y="20329"/>
                      <a:pt x="3712" y="20329"/>
                    </a:cubicBezTo>
                    <a:cubicBezTo>
                      <a:pt x="4049" y="20329"/>
                      <a:pt x="4049" y="20329"/>
                      <a:pt x="4049" y="20329"/>
                    </a:cubicBezTo>
                    <a:cubicBezTo>
                      <a:pt x="4387" y="20329"/>
                      <a:pt x="4387" y="20329"/>
                      <a:pt x="4725" y="20329"/>
                    </a:cubicBezTo>
                    <a:cubicBezTo>
                      <a:pt x="4725" y="20329"/>
                      <a:pt x="4725" y="20329"/>
                      <a:pt x="5062" y="20329"/>
                    </a:cubicBezTo>
                    <a:cubicBezTo>
                      <a:pt x="5062" y="20329"/>
                      <a:pt x="5399" y="20329"/>
                      <a:pt x="5737" y="20329"/>
                    </a:cubicBezTo>
                    <a:cubicBezTo>
                      <a:pt x="7087" y="20329"/>
                      <a:pt x="7762" y="20329"/>
                      <a:pt x="8099" y="20329"/>
                    </a:cubicBezTo>
                    <a:cubicBezTo>
                      <a:pt x="8099" y="20964"/>
                      <a:pt x="8099" y="20964"/>
                      <a:pt x="8099" y="20964"/>
                    </a:cubicBezTo>
                    <a:cubicBezTo>
                      <a:pt x="8099" y="20964"/>
                      <a:pt x="8099" y="20964"/>
                      <a:pt x="8099" y="20964"/>
                    </a:cubicBezTo>
                    <a:cubicBezTo>
                      <a:pt x="8437" y="20964"/>
                      <a:pt x="8437" y="20964"/>
                      <a:pt x="8774" y="20964"/>
                    </a:cubicBezTo>
                    <a:cubicBezTo>
                      <a:pt x="8774" y="20964"/>
                      <a:pt x="8774" y="20964"/>
                      <a:pt x="8774" y="20964"/>
                    </a:cubicBezTo>
                    <a:cubicBezTo>
                      <a:pt x="8774" y="20964"/>
                      <a:pt x="8774" y="20964"/>
                      <a:pt x="9112" y="20964"/>
                    </a:cubicBezTo>
                    <a:cubicBezTo>
                      <a:pt x="9112" y="20964"/>
                      <a:pt x="9112" y="20964"/>
                      <a:pt x="9112" y="20964"/>
                    </a:cubicBezTo>
                    <a:cubicBezTo>
                      <a:pt x="9450" y="20964"/>
                      <a:pt x="9450" y="20964"/>
                      <a:pt x="9450" y="21600"/>
                    </a:cubicBezTo>
                    <a:cubicBezTo>
                      <a:pt x="9787" y="21600"/>
                      <a:pt x="9787" y="21600"/>
                      <a:pt x="9787" y="21600"/>
                    </a:cubicBezTo>
                    <a:cubicBezTo>
                      <a:pt x="9787" y="21600"/>
                      <a:pt x="10125" y="21600"/>
                      <a:pt x="10125" y="21600"/>
                    </a:cubicBezTo>
                    <a:cubicBezTo>
                      <a:pt x="10125" y="21600"/>
                      <a:pt x="10462" y="21600"/>
                      <a:pt x="10462" y="21600"/>
                    </a:cubicBezTo>
                    <a:cubicBezTo>
                      <a:pt x="10462" y="21600"/>
                      <a:pt x="10462" y="21600"/>
                      <a:pt x="10800" y="21600"/>
                    </a:cubicBezTo>
                    <a:cubicBezTo>
                      <a:pt x="10800" y="21600"/>
                      <a:pt x="10800" y="21600"/>
                      <a:pt x="11137" y="21600"/>
                    </a:cubicBezTo>
                    <a:cubicBezTo>
                      <a:pt x="11137" y="21600"/>
                      <a:pt x="11137" y="21600"/>
                      <a:pt x="11137" y="21600"/>
                    </a:cubicBezTo>
                    <a:cubicBezTo>
                      <a:pt x="11474" y="21600"/>
                      <a:pt x="11474" y="21600"/>
                      <a:pt x="11812" y="21600"/>
                    </a:cubicBezTo>
                    <a:cubicBezTo>
                      <a:pt x="11812" y="21600"/>
                      <a:pt x="11812" y="21600"/>
                      <a:pt x="11812" y="21600"/>
                    </a:cubicBezTo>
                    <a:cubicBezTo>
                      <a:pt x="12149" y="21600"/>
                      <a:pt x="12487" y="21600"/>
                      <a:pt x="12487" y="21600"/>
                    </a:cubicBezTo>
                    <a:cubicBezTo>
                      <a:pt x="12487" y="21600"/>
                      <a:pt x="12487" y="20964"/>
                      <a:pt x="12487" y="20964"/>
                    </a:cubicBezTo>
                    <a:cubicBezTo>
                      <a:pt x="12487" y="20329"/>
                      <a:pt x="12487" y="20329"/>
                      <a:pt x="12487" y="20329"/>
                    </a:cubicBezTo>
                    <a:cubicBezTo>
                      <a:pt x="12824" y="20329"/>
                      <a:pt x="12824" y="19694"/>
                      <a:pt x="12824" y="19694"/>
                    </a:cubicBezTo>
                    <a:cubicBezTo>
                      <a:pt x="12824" y="19694"/>
                      <a:pt x="12824" y="19694"/>
                      <a:pt x="12824" y="19694"/>
                    </a:cubicBezTo>
                    <a:cubicBezTo>
                      <a:pt x="13162" y="19694"/>
                      <a:pt x="13162" y="19058"/>
                      <a:pt x="13162" y="19058"/>
                    </a:cubicBezTo>
                    <a:cubicBezTo>
                      <a:pt x="13162" y="19058"/>
                      <a:pt x="13162" y="19058"/>
                      <a:pt x="13499" y="19058"/>
                    </a:cubicBezTo>
                    <a:cubicBezTo>
                      <a:pt x="13499" y="19058"/>
                      <a:pt x="13499" y="19058"/>
                      <a:pt x="13837" y="19058"/>
                    </a:cubicBezTo>
                    <a:cubicBezTo>
                      <a:pt x="13837" y="19058"/>
                      <a:pt x="13837" y="19058"/>
                      <a:pt x="13837" y="19058"/>
                    </a:cubicBezTo>
                    <a:cubicBezTo>
                      <a:pt x="13837" y="19058"/>
                      <a:pt x="14174" y="18423"/>
                      <a:pt x="14174" y="18423"/>
                    </a:cubicBezTo>
                    <a:cubicBezTo>
                      <a:pt x="14174" y="18423"/>
                      <a:pt x="14174" y="18423"/>
                      <a:pt x="14174" y="18423"/>
                    </a:cubicBezTo>
                    <a:cubicBezTo>
                      <a:pt x="14174" y="18423"/>
                      <a:pt x="14174" y="18423"/>
                      <a:pt x="14174" y="18423"/>
                    </a:cubicBezTo>
                    <a:cubicBezTo>
                      <a:pt x="14174" y="18423"/>
                      <a:pt x="14174" y="18423"/>
                      <a:pt x="14174" y="17788"/>
                    </a:cubicBezTo>
                    <a:cubicBezTo>
                      <a:pt x="14174" y="17788"/>
                      <a:pt x="14174" y="17788"/>
                      <a:pt x="14174" y="17788"/>
                    </a:cubicBezTo>
                    <a:cubicBezTo>
                      <a:pt x="14174" y="17788"/>
                      <a:pt x="14174" y="17788"/>
                      <a:pt x="14174" y="17788"/>
                    </a:cubicBezTo>
                    <a:cubicBezTo>
                      <a:pt x="14174" y="17152"/>
                      <a:pt x="14174" y="17152"/>
                      <a:pt x="14174" y="17152"/>
                    </a:cubicBezTo>
                    <a:cubicBezTo>
                      <a:pt x="14174" y="17152"/>
                      <a:pt x="14512" y="17152"/>
                      <a:pt x="14512" y="17152"/>
                    </a:cubicBezTo>
                    <a:cubicBezTo>
                      <a:pt x="14512" y="17152"/>
                      <a:pt x="14512" y="17152"/>
                      <a:pt x="14512" y="17152"/>
                    </a:cubicBezTo>
                    <a:cubicBezTo>
                      <a:pt x="14512" y="16517"/>
                      <a:pt x="14512" y="16517"/>
                      <a:pt x="14850" y="16517"/>
                    </a:cubicBezTo>
                    <a:cubicBezTo>
                      <a:pt x="14850" y="16517"/>
                      <a:pt x="14850" y="16517"/>
                      <a:pt x="14850" y="16517"/>
                    </a:cubicBezTo>
                    <a:cubicBezTo>
                      <a:pt x="14850" y="16517"/>
                      <a:pt x="14850" y="16517"/>
                      <a:pt x="14850" y="16517"/>
                    </a:cubicBezTo>
                    <a:cubicBezTo>
                      <a:pt x="14850" y="16517"/>
                      <a:pt x="14850" y="16517"/>
                      <a:pt x="14850" y="16517"/>
                    </a:cubicBezTo>
                    <a:cubicBezTo>
                      <a:pt x="15187" y="16517"/>
                      <a:pt x="16200" y="15882"/>
                      <a:pt x="17212" y="15882"/>
                    </a:cubicBezTo>
                    <a:cubicBezTo>
                      <a:pt x="18224" y="15882"/>
                      <a:pt x="18562" y="15882"/>
                      <a:pt x="19237" y="16517"/>
                    </a:cubicBezTo>
                    <a:cubicBezTo>
                      <a:pt x="19237" y="16517"/>
                      <a:pt x="19237" y="16517"/>
                      <a:pt x="19574" y="16517"/>
                    </a:cubicBezTo>
                    <a:cubicBezTo>
                      <a:pt x="18562" y="15882"/>
                      <a:pt x="18224" y="12705"/>
                      <a:pt x="18224" y="11435"/>
                    </a:cubicBezTo>
                    <a:cubicBezTo>
                      <a:pt x="18224" y="9529"/>
                      <a:pt x="18900" y="8894"/>
                      <a:pt x="18900" y="8894"/>
                    </a:cubicBezTo>
                    <a:cubicBezTo>
                      <a:pt x="19237" y="8894"/>
                      <a:pt x="19574" y="7623"/>
                      <a:pt x="19912" y="6988"/>
                    </a:cubicBezTo>
                    <a:cubicBezTo>
                      <a:pt x="20250" y="5082"/>
                      <a:pt x="20924" y="3811"/>
                      <a:pt x="21600" y="3176"/>
                    </a:cubicBezTo>
                    <a:cubicBezTo>
                      <a:pt x="21600" y="3176"/>
                      <a:pt x="21600" y="2541"/>
                      <a:pt x="21600" y="2541"/>
                    </a:cubicBezTo>
                    <a:cubicBezTo>
                      <a:pt x="21262" y="2541"/>
                      <a:pt x="21262" y="2541"/>
                      <a:pt x="21262" y="2541"/>
                    </a:cubicBezTo>
                    <a:cubicBezTo>
                      <a:pt x="21262" y="2541"/>
                      <a:pt x="20924" y="2541"/>
                      <a:pt x="20924" y="254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02" name="AutoShape 102"/>
              <p:cNvSpPr>
                <a:spLocks/>
              </p:cNvSpPr>
              <p:nvPr/>
            </p:nvSpPr>
            <p:spPr bwMode="auto">
              <a:xfrm>
                <a:off x="1310561" y="1758623"/>
                <a:ext cx="100018" cy="650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1435"/>
                    </a:moveTo>
                    <a:cubicBezTo>
                      <a:pt x="21600" y="11435"/>
                      <a:pt x="20769" y="11435"/>
                      <a:pt x="20769" y="11435"/>
                    </a:cubicBezTo>
                    <a:cubicBezTo>
                      <a:pt x="20769" y="11435"/>
                      <a:pt x="20769" y="11435"/>
                      <a:pt x="20769" y="11435"/>
                    </a:cubicBezTo>
                    <a:cubicBezTo>
                      <a:pt x="20769" y="11435"/>
                      <a:pt x="20769" y="11435"/>
                      <a:pt x="20769" y="10164"/>
                    </a:cubicBezTo>
                    <a:cubicBezTo>
                      <a:pt x="20769" y="10164"/>
                      <a:pt x="20769" y="10164"/>
                      <a:pt x="20769" y="10164"/>
                    </a:cubicBezTo>
                    <a:cubicBezTo>
                      <a:pt x="20769" y="10164"/>
                      <a:pt x="19938" y="10164"/>
                      <a:pt x="19938" y="8894"/>
                    </a:cubicBezTo>
                    <a:cubicBezTo>
                      <a:pt x="19938" y="8894"/>
                      <a:pt x="19938" y="7623"/>
                      <a:pt x="15784" y="1270"/>
                    </a:cubicBezTo>
                    <a:cubicBezTo>
                      <a:pt x="15784" y="1270"/>
                      <a:pt x="15784" y="1270"/>
                      <a:pt x="15784" y="1270"/>
                    </a:cubicBezTo>
                    <a:cubicBezTo>
                      <a:pt x="14953" y="1270"/>
                      <a:pt x="14953" y="1270"/>
                      <a:pt x="14953" y="0"/>
                    </a:cubicBezTo>
                    <a:cubicBezTo>
                      <a:pt x="14953" y="0"/>
                      <a:pt x="14953" y="0"/>
                      <a:pt x="14953" y="0"/>
                    </a:cubicBezTo>
                    <a:cubicBezTo>
                      <a:pt x="14953" y="0"/>
                      <a:pt x="14953" y="0"/>
                      <a:pt x="14953" y="0"/>
                    </a:cubicBezTo>
                    <a:cubicBezTo>
                      <a:pt x="14953" y="0"/>
                      <a:pt x="14953" y="0"/>
                      <a:pt x="14953" y="0"/>
                    </a:cubicBezTo>
                    <a:cubicBezTo>
                      <a:pt x="14123" y="0"/>
                      <a:pt x="13292" y="0"/>
                      <a:pt x="13292" y="0"/>
                    </a:cubicBezTo>
                    <a:cubicBezTo>
                      <a:pt x="12461" y="0"/>
                      <a:pt x="12461" y="0"/>
                      <a:pt x="12461" y="0"/>
                    </a:cubicBezTo>
                    <a:cubicBezTo>
                      <a:pt x="12461" y="0"/>
                      <a:pt x="11630" y="1270"/>
                      <a:pt x="10800" y="1270"/>
                    </a:cubicBezTo>
                    <a:cubicBezTo>
                      <a:pt x="10800" y="1270"/>
                      <a:pt x="10800" y="1270"/>
                      <a:pt x="10800" y="1270"/>
                    </a:cubicBezTo>
                    <a:cubicBezTo>
                      <a:pt x="9969" y="1270"/>
                      <a:pt x="9138" y="1270"/>
                      <a:pt x="8307" y="1270"/>
                    </a:cubicBezTo>
                    <a:cubicBezTo>
                      <a:pt x="8307" y="1270"/>
                      <a:pt x="8307" y="1270"/>
                      <a:pt x="8307" y="1270"/>
                    </a:cubicBezTo>
                    <a:cubicBezTo>
                      <a:pt x="7476" y="1270"/>
                      <a:pt x="7476" y="2541"/>
                      <a:pt x="6646" y="2541"/>
                    </a:cubicBezTo>
                    <a:cubicBezTo>
                      <a:pt x="6646" y="2541"/>
                      <a:pt x="6646" y="2541"/>
                      <a:pt x="5815" y="2541"/>
                    </a:cubicBezTo>
                    <a:cubicBezTo>
                      <a:pt x="5815" y="2541"/>
                      <a:pt x="5815" y="2541"/>
                      <a:pt x="4984" y="2541"/>
                    </a:cubicBezTo>
                    <a:cubicBezTo>
                      <a:pt x="4984" y="2541"/>
                      <a:pt x="4153" y="2541"/>
                      <a:pt x="4153" y="2541"/>
                    </a:cubicBezTo>
                    <a:cubicBezTo>
                      <a:pt x="4153" y="2541"/>
                      <a:pt x="4153" y="2541"/>
                      <a:pt x="4153" y="2541"/>
                    </a:cubicBezTo>
                    <a:cubicBezTo>
                      <a:pt x="2492" y="3811"/>
                      <a:pt x="1661" y="3811"/>
                      <a:pt x="830" y="3811"/>
                    </a:cubicBezTo>
                    <a:cubicBezTo>
                      <a:pt x="830" y="3811"/>
                      <a:pt x="830" y="3811"/>
                      <a:pt x="830" y="3811"/>
                    </a:cubicBezTo>
                    <a:cubicBezTo>
                      <a:pt x="830" y="5082"/>
                      <a:pt x="830" y="6352"/>
                      <a:pt x="830" y="6352"/>
                    </a:cubicBezTo>
                    <a:cubicBezTo>
                      <a:pt x="830" y="6352"/>
                      <a:pt x="830" y="7623"/>
                      <a:pt x="830" y="7623"/>
                    </a:cubicBezTo>
                    <a:cubicBezTo>
                      <a:pt x="830" y="7623"/>
                      <a:pt x="0" y="8894"/>
                      <a:pt x="0" y="10164"/>
                    </a:cubicBezTo>
                    <a:cubicBezTo>
                      <a:pt x="0" y="10164"/>
                      <a:pt x="0" y="10164"/>
                      <a:pt x="0" y="10164"/>
                    </a:cubicBezTo>
                    <a:cubicBezTo>
                      <a:pt x="0" y="11435"/>
                      <a:pt x="0" y="12705"/>
                      <a:pt x="0" y="12705"/>
                    </a:cubicBezTo>
                    <a:cubicBezTo>
                      <a:pt x="0" y="12705"/>
                      <a:pt x="0" y="12705"/>
                      <a:pt x="0" y="12705"/>
                    </a:cubicBezTo>
                    <a:cubicBezTo>
                      <a:pt x="0" y="13976"/>
                      <a:pt x="0" y="13976"/>
                      <a:pt x="830" y="15247"/>
                    </a:cubicBezTo>
                    <a:cubicBezTo>
                      <a:pt x="830" y="15247"/>
                      <a:pt x="830" y="16517"/>
                      <a:pt x="830" y="16517"/>
                    </a:cubicBezTo>
                    <a:cubicBezTo>
                      <a:pt x="830" y="16517"/>
                      <a:pt x="830" y="16517"/>
                      <a:pt x="1661" y="17788"/>
                    </a:cubicBezTo>
                    <a:cubicBezTo>
                      <a:pt x="1661" y="17788"/>
                      <a:pt x="1661" y="17788"/>
                      <a:pt x="1661" y="17788"/>
                    </a:cubicBezTo>
                    <a:cubicBezTo>
                      <a:pt x="2492" y="19058"/>
                      <a:pt x="2492" y="19058"/>
                      <a:pt x="2492" y="19058"/>
                    </a:cubicBezTo>
                    <a:cubicBezTo>
                      <a:pt x="2492" y="19058"/>
                      <a:pt x="3323" y="20329"/>
                      <a:pt x="3323" y="20329"/>
                    </a:cubicBezTo>
                    <a:cubicBezTo>
                      <a:pt x="3323" y="20329"/>
                      <a:pt x="3323" y="20329"/>
                      <a:pt x="4153" y="21600"/>
                    </a:cubicBezTo>
                    <a:cubicBezTo>
                      <a:pt x="4153" y="21600"/>
                      <a:pt x="4153" y="21600"/>
                      <a:pt x="4984" y="21600"/>
                    </a:cubicBezTo>
                    <a:cubicBezTo>
                      <a:pt x="4984" y="21600"/>
                      <a:pt x="4984" y="21600"/>
                      <a:pt x="4984" y="21600"/>
                    </a:cubicBezTo>
                    <a:cubicBezTo>
                      <a:pt x="4984" y="21600"/>
                      <a:pt x="4984" y="21600"/>
                      <a:pt x="4984" y="21600"/>
                    </a:cubicBezTo>
                    <a:cubicBezTo>
                      <a:pt x="5815" y="21600"/>
                      <a:pt x="5815" y="21600"/>
                      <a:pt x="6646" y="21600"/>
                    </a:cubicBezTo>
                    <a:cubicBezTo>
                      <a:pt x="7476" y="21600"/>
                      <a:pt x="7476" y="21600"/>
                      <a:pt x="7476" y="21600"/>
                    </a:cubicBezTo>
                    <a:cubicBezTo>
                      <a:pt x="7476" y="21600"/>
                      <a:pt x="7476" y="21600"/>
                      <a:pt x="7476" y="21600"/>
                    </a:cubicBezTo>
                    <a:cubicBezTo>
                      <a:pt x="8307" y="21600"/>
                      <a:pt x="8307" y="21600"/>
                      <a:pt x="8307" y="21600"/>
                    </a:cubicBezTo>
                    <a:cubicBezTo>
                      <a:pt x="9138" y="21600"/>
                      <a:pt x="9138" y="21600"/>
                      <a:pt x="9138" y="21600"/>
                    </a:cubicBezTo>
                    <a:cubicBezTo>
                      <a:pt x="9138" y="21600"/>
                      <a:pt x="9969" y="21600"/>
                      <a:pt x="9969" y="21600"/>
                    </a:cubicBezTo>
                    <a:cubicBezTo>
                      <a:pt x="10800" y="20329"/>
                      <a:pt x="11630" y="20329"/>
                      <a:pt x="11630" y="19058"/>
                    </a:cubicBezTo>
                    <a:cubicBezTo>
                      <a:pt x="12461" y="17788"/>
                      <a:pt x="14123" y="16517"/>
                      <a:pt x="15784" y="16517"/>
                    </a:cubicBezTo>
                    <a:cubicBezTo>
                      <a:pt x="15784" y="16517"/>
                      <a:pt x="15784" y="16517"/>
                      <a:pt x="15784" y="16517"/>
                    </a:cubicBezTo>
                    <a:cubicBezTo>
                      <a:pt x="15784" y="16517"/>
                      <a:pt x="15784" y="16517"/>
                      <a:pt x="16615" y="16517"/>
                    </a:cubicBezTo>
                    <a:cubicBezTo>
                      <a:pt x="16615" y="16517"/>
                      <a:pt x="16615" y="16517"/>
                      <a:pt x="16615" y="16517"/>
                    </a:cubicBezTo>
                    <a:cubicBezTo>
                      <a:pt x="16615" y="16517"/>
                      <a:pt x="17446" y="16517"/>
                      <a:pt x="17446" y="16517"/>
                    </a:cubicBezTo>
                    <a:cubicBezTo>
                      <a:pt x="17446" y="16517"/>
                      <a:pt x="17446" y="16517"/>
                      <a:pt x="17446" y="16517"/>
                    </a:cubicBezTo>
                    <a:cubicBezTo>
                      <a:pt x="18276" y="15247"/>
                      <a:pt x="18276" y="15247"/>
                      <a:pt x="18276" y="15247"/>
                    </a:cubicBezTo>
                    <a:cubicBezTo>
                      <a:pt x="18276" y="15247"/>
                      <a:pt x="18276" y="15247"/>
                      <a:pt x="19107" y="15247"/>
                    </a:cubicBezTo>
                    <a:cubicBezTo>
                      <a:pt x="19107" y="15247"/>
                      <a:pt x="19107" y="15247"/>
                      <a:pt x="19107" y="15247"/>
                    </a:cubicBezTo>
                    <a:cubicBezTo>
                      <a:pt x="19107" y="15247"/>
                      <a:pt x="19938" y="13976"/>
                      <a:pt x="19938" y="13976"/>
                    </a:cubicBezTo>
                    <a:cubicBezTo>
                      <a:pt x="19938" y="13976"/>
                      <a:pt x="19938" y="13976"/>
                      <a:pt x="19938" y="13976"/>
                    </a:cubicBezTo>
                    <a:cubicBezTo>
                      <a:pt x="20769" y="13976"/>
                      <a:pt x="20769" y="13976"/>
                      <a:pt x="20769" y="13976"/>
                    </a:cubicBezTo>
                    <a:cubicBezTo>
                      <a:pt x="20769" y="13976"/>
                      <a:pt x="20769" y="13976"/>
                      <a:pt x="20769" y="12705"/>
                    </a:cubicBezTo>
                    <a:cubicBezTo>
                      <a:pt x="21600" y="12705"/>
                      <a:pt x="21600" y="12705"/>
                      <a:pt x="21600" y="12705"/>
                    </a:cubicBezTo>
                    <a:cubicBezTo>
                      <a:pt x="21600" y="12705"/>
                      <a:pt x="21600" y="12705"/>
                      <a:pt x="21600" y="12705"/>
                    </a:cubicBezTo>
                    <a:cubicBezTo>
                      <a:pt x="21600" y="12705"/>
                      <a:pt x="21600" y="12705"/>
                      <a:pt x="21600" y="11435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03" name="AutoShape 103"/>
              <p:cNvSpPr>
                <a:spLocks/>
              </p:cNvSpPr>
              <p:nvPr/>
            </p:nvSpPr>
            <p:spPr bwMode="auto">
              <a:xfrm>
                <a:off x="1389941" y="1226801"/>
                <a:ext cx="749346" cy="41275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1293" y="583"/>
                    </a:moveTo>
                    <a:cubicBezTo>
                      <a:pt x="11293" y="583"/>
                      <a:pt x="11293" y="583"/>
                      <a:pt x="11293" y="583"/>
                    </a:cubicBezTo>
                    <a:cubicBezTo>
                      <a:pt x="11183" y="583"/>
                      <a:pt x="11183" y="583"/>
                      <a:pt x="11074" y="583"/>
                    </a:cubicBezTo>
                    <a:cubicBezTo>
                      <a:pt x="11074" y="583"/>
                      <a:pt x="11074" y="583"/>
                      <a:pt x="11074" y="583"/>
                    </a:cubicBezTo>
                    <a:cubicBezTo>
                      <a:pt x="10964" y="583"/>
                      <a:pt x="10964" y="583"/>
                      <a:pt x="10964" y="583"/>
                    </a:cubicBezTo>
                    <a:cubicBezTo>
                      <a:pt x="10854" y="583"/>
                      <a:pt x="10854" y="583"/>
                      <a:pt x="10854" y="583"/>
                    </a:cubicBezTo>
                    <a:cubicBezTo>
                      <a:pt x="10854" y="583"/>
                      <a:pt x="10745" y="778"/>
                      <a:pt x="10745" y="778"/>
                    </a:cubicBezTo>
                    <a:cubicBezTo>
                      <a:pt x="10416" y="1167"/>
                      <a:pt x="10196" y="1556"/>
                      <a:pt x="10087" y="1751"/>
                    </a:cubicBezTo>
                    <a:cubicBezTo>
                      <a:pt x="10087" y="2529"/>
                      <a:pt x="9977" y="2918"/>
                      <a:pt x="9758" y="2918"/>
                    </a:cubicBezTo>
                    <a:cubicBezTo>
                      <a:pt x="9648" y="2918"/>
                      <a:pt x="9648" y="2918"/>
                      <a:pt x="9539" y="2724"/>
                    </a:cubicBezTo>
                    <a:cubicBezTo>
                      <a:pt x="9539" y="2724"/>
                      <a:pt x="9319" y="2529"/>
                      <a:pt x="8990" y="2529"/>
                    </a:cubicBezTo>
                    <a:cubicBezTo>
                      <a:pt x="8771" y="2529"/>
                      <a:pt x="8661" y="2724"/>
                      <a:pt x="8661" y="2724"/>
                    </a:cubicBezTo>
                    <a:cubicBezTo>
                      <a:pt x="8661" y="2724"/>
                      <a:pt x="8552" y="2724"/>
                      <a:pt x="8552" y="2724"/>
                    </a:cubicBezTo>
                    <a:cubicBezTo>
                      <a:pt x="8552" y="2724"/>
                      <a:pt x="8552" y="2724"/>
                      <a:pt x="8552" y="2724"/>
                    </a:cubicBezTo>
                    <a:cubicBezTo>
                      <a:pt x="8332" y="2724"/>
                      <a:pt x="8223" y="2529"/>
                      <a:pt x="8113" y="2335"/>
                    </a:cubicBezTo>
                    <a:cubicBezTo>
                      <a:pt x="8004" y="2335"/>
                      <a:pt x="8004" y="2140"/>
                      <a:pt x="7894" y="2140"/>
                    </a:cubicBezTo>
                    <a:cubicBezTo>
                      <a:pt x="7565" y="2529"/>
                      <a:pt x="7346" y="2335"/>
                      <a:pt x="7126" y="2140"/>
                    </a:cubicBezTo>
                    <a:cubicBezTo>
                      <a:pt x="7126" y="2140"/>
                      <a:pt x="7126" y="2140"/>
                      <a:pt x="7126" y="2140"/>
                    </a:cubicBezTo>
                    <a:cubicBezTo>
                      <a:pt x="7017" y="2140"/>
                      <a:pt x="6907" y="2335"/>
                      <a:pt x="6797" y="2335"/>
                    </a:cubicBezTo>
                    <a:cubicBezTo>
                      <a:pt x="6578" y="2335"/>
                      <a:pt x="6140" y="1945"/>
                      <a:pt x="6030" y="1945"/>
                    </a:cubicBezTo>
                    <a:cubicBezTo>
                      <a:pt x="5920" y="1751"/>
                      <a:pt x="5811" y="1751"/>
                      <a:pt x="5701" y="1751"/>
                    </a:cubicBezTo>
                    <a:cubicBezTo>
                      <a:pt x="5701" y="1751"/>
                      <a:pt x="5591" y="1751"/>
                      <a:pt x="5591" y="1751"/>
                    </a:cubicBezTo>
                    <a:cubicBezTo>
                      <a:pt x="5262" y="1945"/>
                      <a:pt x="5043" y="1945"/>
                      <a:pt x="4824" y="1556"/>
                    </a:cubicBezTo>
                    <a:cubicBezTo>
                      <a:pt x="4714" y="1362"/>
                      <a:pt x="4495" y="1167"/>
                      <a:pt x="2850" y="1167"/>
                    </a:cubicBezTo>
                    <a:cubicBezTo>
                      <a:pt x="2521" y="1167"/>
                      <a:pt x="2521" y="1362"/>
                      <a:pt x="2302" y="1556"/>
                    </a:cubicBezTo>
                    <a:cubicBezTo>
                      <a:pt x="2302" y="1751"/>
                      <a:pt x="2302" y="1751"/>
                      <a:pt x="2192" y="1945"/>
                    </a:cubicBezTo>
                    <a:cubicBezTo>
                      <a:pt x="2192" y="1945"/>
                      <a:pt x="2083" y="1945"/>
                      <a:pt x="2083" y="2140"/>
                    </a:cubicBezTo>
                    <a:cubicBezTo>
                      <a:pt x="2083" y="2140"/>
                      <a:pt x="1973" y="2140"/>
                      <a:pt x="1973" y="2140"/>
                    </a:cubicBezTo>
                    <a:cubicBezTo>
                      <a:pt x="1973" y="2140"/>
                      <a:pt x="1973" y="2140"/>
                      <a:pt x="1863" y="2140"/>
                    </a:cubicBezTo>
                    <a:cubicBezTo>
                      <a:pt x="1863" y="2140"/>
                      <a:pt x="1863" y="2140"/>
                      <a:pt x="1863" y="2140"/>
                    </a:cubicBezTo>
                    <a:cubicBezTo>
                      <a:pt x="1863" y="2335"/>
                      <a:pt x="1754" y="2335"/>
                      <a:pt x="1754" y="2335"/>
                    </a:cubicBezTo>
                    <a:cubicBezTo>
                      <a:pt x="1754" y="2335"/>
                      <a:pt x="1754" y="2335"/>
                      <a:pt x="1754" y="2335"/>
                    </a:cubicBezTo>
                    <a:cubicBezTo>
                      <a:pt x="1644" y="2335"/>
                      <a:pt x="1644" y="2335"/>
                      <a:pt x="1644" y="2335"/>
                    </a:cubicBezTo>
                    <a:cubicBezTo>
                      <a:pt x="1644" y="2335"/>
                      <a:pt x="1644" y="2335"/>
                      <a:pt x="1644" y="2335"/>
                    </a:cubicBezTo>
                    <a:cubicBezTo>
                      <a:pt x="2412" y="4281"/>
                      <a:pt x="2192" y="4670"/>
                      <a:pt x="2192" y="4864"/>
                    </a:cubicBezTo>
                    <a:cubicBezTo>
                      <a:pt x="2083" y="5254"/>
                      <a:pt x="1863" y="5448"/>
                      <a:pt x="1754" y="5643"/>
                    </a:cubicBezTo>
                    <a:cubicBezTo>
                      <a:pt x="1754" y="5643"/>
                      <a:pt x="1644" y="5643"/>
                      <a:pt x="1644" y="5837"/>
                    </a:cubicBezTo>
                    <a:cubicBezTo>
                      <a:pt x="1535" y="5837"/>
                      <a:pt x="1425" y="6227"/>
                      <a:pt x="1206" y="6616"/>
                    </a:cubicBezTo>
                    <a:cubicBezTo>
                      <a:pt x="986" y="6810"/>
                      <a:pt x="657" y="7589"/>
                      <a:pt x="548" y="7783"/>
                    </a:cubicBezTo>
                    <a:cubicBezTo>
                      <a:pt x="548" y="7783"/>
                      <a:pt x="548" y="7978"/>
                      <a:pt x="548" y="7978"/>
                    </a:cubicBezTo>
                    <a:cubicBezTo>
                      <a:pt x="548" y="8367"/>
                      <a:pt x="548" y="8562"/>
                      <a:pt x="548" y="8756"/>
                    </a:cubicBezTo>
                    <a:cubicBezTo>
                      <a:pt x="548" y="8756"/>
                      <a:pt x="548" y="8756"/>
                      <a:pt x="548" y="8756"/>
                    </a:cubicBezTo>
                    <a:cubicBezTo>
                      <a:pt x="657" y="8756"/>
                      <a:pt x="657" y="8756"/>
                      <a:pt x="657" y="8756"/>
                    </a:cubicBezTo>
                    <a:cubicBezTo>
                      <a:pt x="548" y="9145"/>
                      <a:pt x="548" y="9145"/>
                      <a:pt x="548" y="9145"/>
                    </a:cubicBezTo>
                    <a:cubicBezTo>
                      <a:pt x="548" y="9145"/>
                      <a:pt x="548" y="9145"/>
                      <a:pt x="548" y="9145"/>
                    </a:cubicBezTo>
                    <a:cubicBezTo>
                      <a:pt x="548" y="9145"/>
                      <a:pt x="548" y="9145"/>
                      <a:pt x="548" y="9145"/>
                    </a:cubicBezTo>
                    <a:cubicBezTo>
                      <a:pt x="438" y="9535"/>
                      <a:pt x="438" y="9535"/>
                      <a:pt x="438" y="9535"/>
                    </a:cubicBezTo>
                    <a:cubicBezTo>
                      <a:pt x="438" y="9535"/>
                      <a:pt x="438" y="9535"/>
                      <a:pt x="438" y="9535"/>
                    </a:cubicBezTo>
                    <a:cubicBezTo>
                      <a:pt x="328" y="9729"/>
                      <a:pt x="109" y="10313"/>
                      <a:pt x="0" y="10508"/>
                    </a:cubicBezTo>
                    <a:cubicBezTo>
                      <a:pt x="0" y="10702"/>
                      <a:pt x="0" y="10702"/>
                      <a:pt x="0" y="10702"/>
                    </a:cubicBezTo>
                    <a:cubicBezTo>
                      <a:pt x="0" y="10702"/>
                      <a:pt x="0" y="10897"/>
                      <a:pt x="0" y="10897"/>
                    </a:cubicBezTo>
                    <a:cubicBezTo>
                      <a:pt x="0" y="10897"/>
                      <a:pt x="0" y="10897"/>
                      <a:pt x="0" y="10897"/>
                    </a:cubicBezTo>
                    <a:cubicBezTo>
                      <a:pt x="0" y="10897"/>
                      <a:pt x="109" y="11091"/>
                      <a:pt x="109" y="11091"/>
                    </a:cubicBezTo>
                    <a:cubicBezTo>
                      <a:pt x="109" y="11091"/>
                      <a:pt x="109" y="11091"/>
                      <a:pt x="109" y="11091"/>
                    </a:cubicBezTo>
                    <a:cubicBezTo>
                      <a:pt x="109" y="11091"/>
                      <a:pt x="219" y="11286"/>
                      <a:pt x="219" y="11286"/>
                    </a:cubicBezTo>
                    <a:cubicBezTo>
                      <a:pt x="219" y="11286"/>
                      <a:pt x="219" y="11286"/>
                      <a:pt x="219" y="11286"/>
                    </a:cubicBezTo>
                    <a:cubicBezTo>
                      <a:pt x="328" y="11286"/>
                      <a:pt x="328" y="11481"/>
                      <a:pt x="438" y="11481"/>
                    </a:cubicBezTo>
                    <a:cubicBezTo>
                      <a:pt x="438" y="11481"/>
                      <a:pt x="548" y="11481"/>
                      <a:pt x="548" y="11675"/>
                    </a:cubicBezTo>
                    <a:cubicBezTo>
                      <a:pt x="548" y="11675"/>
                      <a:pt x="657" y="11675"/>
                      <a:pt x="657" y="11675"/>
                    </a:cubicBezTo>
                    <a:cubicBezTo>
                      <a:pt x="657" y="11675"/>
                      <a:pt x="657" y="11675"/>
                      <a:pt x="767" y="11675"/>
                    </a:cubicBezTo>
                    <a:cubicBezTo>
                      <a:pt x="767" y="11675"/>
                      <a:pt x="767" y="11675"/>
                      <a:pt x="767" y="11675"/>
                    </a:cubicBezTo>
                    <a:cubicBezTo>
                      <a:pt x="877" y="11675"/>
                      <a:pt x="986" y="11675"/>
                      <a:pt x="986" y="11675"/>
                    </a:cubicBezTo>
                    <a:cubicBezTo>
                      <a:pt x="1096" y="11675"/>
                      <a:pt x="1315" y="11675"/>
                      <a:pt x="1535" y="11870"/>
                    </a:cubicBezTo>
                    <a:cubicBezTo>
                      <a:pt x="1863" y="11870"/>
                      <a:pt x="2083" y="12064"/>
                      <a:pt x="2192" y="12064"/>
                    </a:cubicBezTo>
                    <a:cubicBezTo>
                      <a:pt x="2521" y="12064"/>
                      <a:pt x="2960" y="12259"/>
                      <a:pt x="3070" y="12454"/>
                    </a:cubicBezTo>
                    <a:cubicBezTo>
                      <a:pt x="3179" y="12454"/>
                      <a:pt x="3289" y="12454"/>
                      <a:pt x="3398" y="12259"/>
                    </a:cubicBezTo>
                    <a:cubicBezTo>
                      <a:pt x="3508" y="11870"/>
                      <a:pt x="3727" y="11870"/>
                      <a:pt x="3947" y="11870"/>
                    </a:cubicBezTo>
                    <a:cubicBezTo>
                      <a:pt x="4056" y="12064"/>
                      <a:pt x="4056" y="12064"/>
                      <a:pt x="4166" y="12064"/>
                    </a:cubicBezTo>
                    <a:cubicBezTo>
                      <a:pt x="4276" y="12064"/>
                      <a:pt x="4605" y="11675"/>
                      <a:pt x="4605" y="11481"/>
                    </a:cubicBezTo>
                    <a:cubicBezTo>
                      <a:pt x="4714" y="11481"/>
                      <a:pt x="4824" y="11286"/>
                      <a:pt x="5043" y="11091"/>
                    </a:cubicBezTo>
                    <a:cubicBezTo>
                      <a:pt x="5043" y="11091"/>
                      <a:pt x="5043" y="11091"/>
                      <a:pt x="5153" y="11091"/>
                    </a:cubicBezTo>
                    <a:cubicBezTo>
                      <a:pt x="5153" y="11091"/>
                      <a:pt x="5153" y="11091"/>
                      <a:pt x="5153" y="11091"/>
                    </a:cubicBezTo>
                    <a:cubicBezTo>
                      <a:pt x="5262" y="10897"/>
                      <a:pt x="5262" y="10897"/>
                      <a:pt x="5262" y="10897"/>
                    </a:cubicBezTo>
                    <a:cubicBezTo>
                      <a:pt x="5262" y="10897"/>
                      <a:pt x="5372" y="10897"/>
                      <a:pt x="5482" y="10702"/>
                    </a:cubicBezTo>
                    <a:cubicBezTo>
                      <a:pt x="5591" y="10702"/>
                      <a:pt x="5591" y="10702"/>
                      <a:pt x="5591" y="10702"/>
                    </a:cubicBezTo>
                    <a:cubicBezTo>
                      <a:pt x="5591" y="10702"/>
                      <a:pt x="5591" y="10702"/>
                      <a:pt x="5591" y="10702"/>
                    </a:cubicBezTo>
                    <a:cubicBezTo>
                      <a:pt x="5591" y="10702"/>
                      <a:pt x="5701" y="10702"/>
                      <a:pt x="5701" y="10702"/>
                    </a:cubicBezTo>
                    <a:cubicBezTo>
                      <a:pt x="5920" y="10508"/>
                      <a:pt x="6140" y="10508"/>
                      <a:pt x="6249" y="10508"/>
                    </a:cubicBezTo>
                    <a:cubicBezTo>
                      <a:pt x="6249" y="10508"/>
                      <a:pt x="6249" y="10508"/>
                      <a:pt x="6249" y="10508"/>
                    </a:cubicBezTo>
                    <a:cubicBezTo>
                      <a:pt x="6359" y="10508"/>
                      <a:pt x="6359" y="10508"/>
                      <a:pt x="6359" y="10508"/>
                    </a:cubicBezTo>
                    <a:cubicBezTo>
                      <a:pt x="6578" y="10508"/>
                      <a:pt x="6797" y="10702"/>
                      <a:pt x="7017" y="11091"/>
                    </a:cubicBezTo>
                    <a:cubicBezTo>
                      <a:pt x="7126" y="11091"/>
                      <a:pt x="7236" y="11481"/>
                      <a:pt x="7346" y="11481"/>
                    </a:cubicBezTo>
                    <a:cubicBezTo>
                      <a:pt x="7346" y="11481"/>
                      <a:pt x="7346" y="11481"/>
                      <a:pt x="7346" y="11481"/>
                    </a:cubicBezTo>
                    <a:cubicBezTo>
                      <a:pt x="7455" y="11481"/>
                      <a:pt x="7565" y="11481"/>
                      <a:pt x="7784" y="11675"/>
                    </a:cubicBezTo>
                    <a:cubicBezTo>
                      <a:pt x="8004" y="11870"/>
                      <a:pt x="8332" y="12259"/>
                      <a:pt x="8442" y="12843"/>
                    </a:cubicBezTo>
                    <a:cubicBezTo>
                      <a:pt x="8552" y="13427"/>
                      <a:pt x="8771" y="14010"/>
                      <a:pt x="8990" y="14594"/>
                    </a:cubicBezTo>
                    <a:cubicBezTo>
                      <a:pt x="8990" y="14594"/>
                      <a:pt x="9100" y="14789"/>
                      <a:pt x="9100" y="14789"/>
                    </a:cubicBezTo>
                    <a:cubicBezTo>
                      <a:pt x="9319" y="15372"/>
                      <a:pt x="9429" y="16345"/>
                      <a:pt x="9429" y="16540"/>
                    </a:cubicBezTo>
                    <a:cubicBezTo>
                      <a:pt x="9429" y="16735"/>
                      <a:pt x="9429" y="16735"/>
                      <a:pt x="9429" y="16735"/>
                    </a:cubicBezTo>
                    <a:cubicBezTo>
                      <a:pt x="9429" y="16735"/>
                      <a:pt x="9429" y="16735"/>
                      <a:pt x="9429" y="16929"/>
                    </a:cubicBezTo>
                    <a:cubicBezTo>
                      <a:pt x="9429" y="16929"/>
                      <a:pt x="9429" y="16929"/>
                      <a:pt x="9319" y="16929"/>
                    </a:cubicBezTo>
                    <a:cubicBezTo>
                      <a:pt x="9319" y="16929"/>
                      <a:pt x="9319" y="16929"/>
                      <a:pt x="9319" y="16929"/>
                    </a:cubicBezTo>
                    <a:cubicBezTo>
                      <a:pt x="9319" y="16929"/>
                      <a:pt x="9319" y="16929"/>
                      <a:pt x="9319" y="16929"/>
                    </a:cubicBezTo>
                    <a:cubicBezTo>
                      <a:pt x="9319" y="17124"/>
                      <a:pt x="9210" y="17124"/>
                      <a:pt x="9210" y="17124"/>
                    </a:cubicBezTo>
                    <a:cubicBezTo>
                      <a:pt x="9100" y="17124"/>
                      <a:pt x="8881" y="16929"/>
                      <a:pt x="8661" y="16929"/>
                    </a:cubicBezTo>
                    <a:cubicBezTo>
                      <a:pt x="8552" y="16735"/>
                      <a:pt x="8442" y="16735"/>
                      <a:pt x="8332" y="16735"/>
                    </a:cubicBezTo>
                    <a:cubicBezTo>
                      <a:pt x="8332" y="16735"/>
                      <a:pt x="8332" y="16735"/>
                      <a:pt x="8332" y="16735"/>
                    </a:cubicBezTo>
                    <a:cubicBezTo>
                      <a:pt x="8223" y="16735"/>
                      <a:pt x="8113" y="16929"/>
                      <a:pt x="8113" y="17318"/>
                    </a:cubicBezTo>
                    <a:cubicBezTo>
                      <a:pt x="8113" y="17318"/>
                      <a:pt x="8113" y="17318"/>
                      <a:pt x="8113" y="17513"/>
                    </a:cubicBezTo>
                    <a:cubicBezTo>
                      <a:pt x="8113" y="17513"/>
                      <a:pt x="8113" y="17513"/>
                      <a:pt x="8113" y="17513"/>
                    </a:cubicBezTo>
                    <a:cubicBezTo>
                      <a:pt x="8113" y="17513"/>
                      <a:pt x="8113" y="17513"/>
                      <a:pt x="8113" y="17513"/>
                    </a:cubicBezTo>
                    <a:cubicBezTo>
                      <a:pt x="8113" y="17708"/>
                      <a:pt x="8113" y="17708"/>
                      <a:pt x="8113" y="17708"/>
                    </a:cubicBezTo>
                    <a:cubicBezTo>
                      <a:pt x="8113" y="17708"/>
                      <a:pt x="8113" y="17708"/>
                      <a:pt x="8113" y="17708"/>
                    </a:cubicBezTo>
                    <a:cubicBezTo>
                      <a:pt x="8004" y="17902"/>
                      <a:pt x="8004" y="17902"/>
                      <a:pt x="8004" y="17902"/>
                    </a:cubicBezTo>
                    <a:cubicBezTo>
                      <a:pt x="8004" y="17902"/>
                      <a:pt x="8004" y="18097"/>
                      <a:pt x="8004" y="18097"/>
                    </a:cubicBezTo>
                    <a:cubicBezTo>
                      <a:pt x="8004" y="18097"/>
                      <a:pt x="8004" y="18097"/>
                      <a:pt x="7894" y="18291"/>
                    </a:cubicBezTo>
                    <a:cubicBezTo>
                      <a:pt x="7894" y="18291"/>
                      <a:pt x="7894" y="18291"/>
                      <a:pt x="7894" y="18291"/>
                    </a:cubicBezTo>
                    <a:cubicBezTo>
                      <a:pt x="7894" y="18291"/>
                      <a:pt x="7784" y="18486"/>
                      <a:pt x="7784" y="18486"/>
                    </a:cubicBezTo>
                    <a:cubicBezTo>
                      <a:pt x="7784" y="18486"/>
                      <a:pt x="7784" y="18486"/>
                      <a:pt x="7784" y="18486"/>
                    </a:cubicBezTo>
                    <a:cubicBezTo>
                      <a:pt x="7675" y="18875"/>
                      <a:pt x="7565" y="19070"/>
                      <a:pt x="7455" y="19264"/>
                    </a:cubicBezTo>
                    <a:cubicBezTo>
                      <a:pt x="7565" y="19459"/>
                      <a:pt x="7565" y="19459"/>
                      <a:pt x="7675" y="19459"/>
                    </a:cubicBezTo>
                    <a:cubicBezTo>
                      <a:pt x="7675" y="19459"/>
                      <a:pt x="7784" y="19264"/>
                      <a:pt x="7894" y="19264"/>
                    </a:cubicBezTo>
                    <a:cubicBezTo>
                      <a:pt x="8113" y="19070"/>
                      <a:pt x="8223" y="18875"/>
                      <a:pt x="8332" y="18875"/>
                    </a:cubicBezTo>
                    <a:cubicBezTo>
                      <a:pt x="8442" y="18875"/>
                      <a:pt x="8442" y="18875"/>
                      <a:pt x="8442" y="18875"/>
                    </a:cubicBezTo>
                    <a:cubicBezTo>
                      <a:pt x="8442" y="18875"/>
                      <a:pt x="8442" y="19070"/>
                      <a:pt x="8552" y="19070"/>
                    </a:cubicBezTo>
                    <a:cubicBezTo>
                      <a:pt x="8552" y="19070"/>
                      <a:pt x="8552" y="19070"/>
                      <a:pt x="8552" y="19070"/>
                    </a:cubicBezTo>
                    <a:cubicBezTo>
                      <a:pt x="8552" y="19070"/>
                      <a:pt x="8552" y="19070"/>
                      <a:pt x="8661" y="19070"/>
                    </a:cubicBezTo>
                    <a:cubicBezTo>
                      <a:pt x="8661" y="18681"/>
                      <a:pt x="8771" y="18486"/>
                      <a:pt x="9100" y="18097"/>
                    </a:cubicBezTo>
                    <a:cubicBezTo>
                      <a:pt x="9100" y="18097"/>
                      <a:pt x="9210" y="18097"/>
                      <a:pt x="9319" y="17902"/>
                    </a:cubicBezTo>
                    <a:cubicBezTo>
                      <a:pt x="9429" y="17708"/>
                      <a:pt x="9648" y="17124"/>
                      <a:pt x="9758" y="16735"/>
                    </a:cubicBezTo>
                    <a:cubicBezTo>
                      <a:pt x="9868" y="16345"/>
                      <a:pt x="10087" y="15762"/>
                      <a:pt x="10416" y="15567"/>
                    </a:cubicBezTo>
                    <a:cubicBezTo>
                      <a:pt x="10525" y="15567"/>
                      <a:pt x="10635" y="15567"/>
                      <a:pt x="10745" y="15372"/>
                    </a:cubicBezTo>
                    <a:cubicBezTo>
                      <a:pt x="11074" y="15372"/>
                      <a:pt x="11403" y="15178"/>
                      <a:pt x="11841" y="15178"/>
                    </a:cubicBezTo>
                    <a:cubicBezTo>
                      <a:pt x="12060" y="15372"/>
                      <a:pt x="12170" y="15372"/>
                      <a:pt x="12280" y="15762"/>
                    </a:cubicBezTo>
                    <a:cubicBezTo>
                      <a:pt x="12389" y="15956"/>
                      <a:pt x="12280" y="16345"/>
                      <a:pt x="12170" y="16540"/>
                    </a:cubicBezTo>
                    <a:cubicBezTo>
                      <a:pt x="12170" y="16540"/>
                      <a:pt x="12060" y="16735"/>
                      <a:pt x="12060" y="16735"/>
                    </a:cubicBezTo>
                    <a:cubicBezTo>
                      <a:pt x="12280" y="16929"/>
                      <a:pt x="12609" y="16929"/>
                      <a:pt x="12718" y="16929"/>
                    </a:cubicBezTo>
                    <a:cubicBezTo>
                      <a:pt x="13267" y="16929"/>
                      <a:pt x="13267" y="16929"/>
                      <a:pt x="13267" y="16929"/>
                    </a:cubicBezTo>
                    <a:cubicBezTo>
                      <a:pt x="13595" y="16929"/>
                      <a:pt x="14144" y="16929"/>
                      <a:pt x="14144" y="17513"/>
                    </a:cubicBezTo>
                    <a:cubicBezTo>
                      <a:pt x="14253" y="18291"/>
                      <a:pt x="13705" y="18681"/>
                      <a:pt x="13047" y="19070"/>
                    </a:cubicBezTo>
                    <a:cubicBezTo>
                      <a:pt x="12938" y="19070"/>
                      <a:pt x="12828" y="19070"/>
                      <a:pt x="12718" y="19264"/>
                    </a:cubicBezTo>
                    <a:cubicBezTo>
                      <a:pt x="12828" y="19264"/>
                      <a:pt x="12938" y="19264"/>
                      <a:pt x="13047" y="19459"/>
                    </a:cubicBezTo>
                    <a:cubicBezTo>
                      <a:pt x="13267" y="19654"/>
                      <a:pt x="13486" y="19654"/>
                      <a:pt x="13705" y="19848"/>
                    </a:cubicBezTo>
                    <a:cubicBezTo>
                      <a:pt x="14034" y="20237"/>
                      <a:pt x="13924" y="20821"/>
                      <a:pt x="13815" y="21405"/>
                    </a:cubicBezTo>
                    <a:cubicBezTo>
                      <a:pt x="13815" y="21405"/>
                      <a:pt x="13815" y="21599"/>
                      <a:pt x="13815" y="21599"/>
                    </a:cubicBezTo>
                    <a:cubicBezTo>
                      <a:pt x="13815" y="21599"/>
                      <a:pt x="13815" y="21599"/>
                      <a:pt x="13815" y="21599"/>
                    </a:cubicBezTo>
                    <a:cubicBezTo>
                      <a:pt x="14034" y="21599"/>
                      <a:pt x="14253" y="21405"/>
                      <a:pt x="14473" y="21210"/>
                    </a:cubicBezTo>
                    <a:cubicBezTo>
                      <a:pt x="14692" y="20821"/>
                      <a:pt x="14911" y="20821"/>
                      <a:pt x="15130" y="20627"/>
                    </a:cubicBezTo>
                    <a:cubicBezTo>
                      <a:pt x="15240" y="20627"/>
                      <a:pt x="15459" y="20432"/>
                      <a:pt x="15679" y="20237"/>
                    </a:cubicBezTo>
                    <a:cubicBezTo>
                      <a:pt x="15788" y="20043"/>
                      <a:pt x="16008" y="20043"/>
                      <a:pt x="16117" y="20043"/>
                    </a:cubicBezTo>
                    <a:cubicBezTo>
                      <a:pt x="15240" y="20043"/>
                      <a:pt x="15021" y="18875"/>
                      <a:pt x="15021" y="17708"/>
                    </a:cubicBezTo>
                    <a:cubicBezTo>
                      <a:pt x="15021" y="17124"/>
                      <a:pt x="16227" y="15762"/>
                      <a:pt x="16775" y="15567"/>
                    </a:cubicBezTo>
                    <a:cubicBezTo>
                      <a:pt x="17323" y="15567"/>
                      <a:pt x="17762" y="15178"/>
                      <a:pt x="18201" y="14789"/>
                    </a:cubicBezTo>
                    <a:cubicBezTo>
                      <a:pt x="18420" y="14594"/>
                      <a:pt x="18749" y="14594"/>
                      <a:pt x="19078" y="14400"/>
                    </a:cubicBezTo>
                    <a:cubicBezTo>
                      <a:pt x="19078" y="14205"/>
                      <a:pt x="19078" y="14205"/>
                      <a:pt x="19078" y="14010"/>
                    </a:cubicBezTo>
                    <a:cubicBezTo>
                      <a:pt x="19078" y="14010"/>
                      <a:pt x="19078" y="14010"/>
                      <a:pt x="19078" y="14010"/>
                    </a:cubicBezTo>
                    <a:cubicBezTo>
                      <a:pt x="19078" y="14010"/>
                      <a:pt x="19078" y="13816"/>
                      <a:pt x="19078" y="13816"/>
                    </a:cubicBezTo>
                    <a:cubicBezTo>
                      <a:pt x="19078" y="13816"/>
                      <a:pt x="19078" y="13816"/>
                      <a:pt x="19078" y="13816"/>
                    </a:cubicBezTo>
                    <a:cubicBezTo>
                      <a:pt x="19078" y="13621"/>
                      <a:pt x="19078" y="13621"/>
                      <a:pt x="19078" y="13427"/>
                    </a:cubicBezTo>
                    <a:cubicBezTo>
                      <a:pt x="19187" y="13427"/>
                      <a:pt x="19297" y="13232"/>
                      <a:pt x="19297" y="13232"/>
                    </a:cubicBezTo>
                    <a:cubicBezTo>
                      <a:pt x="19407" y="13232"/>
                      <a:pt x="19516" y="13037"/>
                      <a:pt x="19626" y="12843"/>
                    </a:cubicBezTo>
                    <a:cubicBezTo>
                      <a:pt x="19955" y="12259"/>
                      <a:pt x="20174" y="12064"/>
                      <a:pt x="20284" y="12064"/>
                    </a:cubicBezTo>
                    <a:cubicBezTo>
                      <a:pt x="20393" y="12064"/>
                      <a:pt x="20503" y="12064"/>
                      <a:pt x="20613" y="12064"/>
                    </a:cubicBezTo>
                    <a:cubicBezTo>
                      <a:pt x="20832" y="12259"/>
                      <a:pt x="21051" y="12259"/>
                      <a:pt x="21161" y="12259"/>
                    </a:cubicBezTo>
                    <a:cubicBezTo>
                      <a:pt x="21161" y="12064"/>
                      <a:pt x="21161" y="12064"/>
                      <a:pt x="21271" y="11870"/>
                    </a:cubicBezTo>
                    <a:cubicBezTo>
                      <a:pt x="21271" y="11675"/>
                      <a:pt x="21380" y="11481"/>
                      <a:pt x="21380" y="11286"/>
                    </a:cubicBezTo>
                    <a:cubicBezTo>
                      <a:pt x="21380" y="11286"/>
                      <a:pt x="21271" y="11286"/>
                      <a:pt x="21271" y="11091"/>
                    </a:cubicBezTo>
                    <a:cubicBezTo>
                      <a:pt x="21161" y="10897"/>
                      <a:pt x="21051" y="10702"/>
                      <a:pt x="21051" y="10313"/>
                    </a:cubicBezTo>
                    <a:cubicBezTo>
                      <a:pt x="21161" y="9924"/>
                      <a:pt x="21271" y="9924"/>
                      <a:pt x="21380" y="9729"/>
                    </a:cubicBezTo>
                    <a:cubicBezTo>
                      <a:pt x="21380" y="9729"/>
                      <a:pt x="21380" y="9729"/>
                      <a:pt x="21380" y="9729"/>
                    </a:cubicBezTo>
                    <a:cubicBezTo>
                      <a:pt x="21380" y="9729"/>
                      <a:pt x="21161" y="9535"/>
                      <a:pt x="21161" y="9145"/>
                    </a:cubicBezTo>
                    <a:cubicBezTo>
                      <a:pt x="21161" y="8951"/>
                      <a:pt x="21271" y="8756"/>
                      <a:pt x="21380" y="8562"/>
                    </a:cubicBezTo>
                    <a:cubicBezTo>
                      <a:pt x="21490" y="8562"/>
                      <a:pt x="21599" y="8367"/>
                      <a:pt x="21599" y="8367"/>
                    </a:cubicBezTo>
                    <a:cubicBezTo>
                      <a:pt x="21490" y="8367"/>
                      <a:pt x="21380" y="8172"/>
                      <a:pt x="21271" y="8172"/>
                    </a:cubicBezTo>
                    <a:cubicBezTo>
                      <a:pt x="21161" y="7978"/>
                      <a:pt x="21051" y="7978"/>
                      <a:pt x="20942" y="7783"/>
                    </a:cubicBezTo>
                    <a:cubicBezTo>
                      <a:pt x="20832" y="7783"/>
                      <a:pt x="20613" y="7589"/>
                      <a:pt x="20503" y="7589"/>
                    </a:cubicBezTo>
                    <a:cubicBezTo>
                      <a:pt x="20284" y="7589"/>
                      <a:pt x="20064" y="7589"/>
                      <a:pt x="19955" y="7394"/>
                    </a:cubicBezTo>
                    <a:cubicBezTo>
                      <a:pt x="19845" y="7200"/>
                      <a:pt x="19516" y="7200"/>
                      <a:pt x="19297" y="7200"/>
                    </a:cubicBezTo>
                    <a:cubicBezTo>
                      <a:pt x="19078" y="7200"/>
                      <a:pt x="18858" y="7200"/>
                      <a:pt x="18749" y="6810"/>
                    </a:cubicBezTo>
                    <a:cubicBezTo>
                      <a:pt x="18749" y="6810"/>
                      <a:pt x="18639" y="6616"/>
                      <a:pt x="18639" y="6421"/>
                    </a:cubicBezTo>
                    <a:cubicBezTo>
                      <a:pt x="18420" y="6227"/>
                      <a:pt x="18310" y="6032"/>
                      <a:pt x="18310" y="5837"/>
                    </a:cubicBezTo>
                    <a:cubicBezTo>
                      <a:pt x="18201" y="5837"/>
                      <a:pt x="17981" y="5837"/>
                      <a:pt x="17872" y="6032"/>
                    </a:cubicBezTo>
                    <a:cubicBezTo>
                      <a:pt x="17652" y="6227"/>
                      <a:pt x="17323" y="6421"/>
                      <a:pt x="16994" y="6032"/>
                    </a:cubicBezTo>
                    <a:cubicBezTo>
                      <a:pt x="16994" y="6032"/>
                      <a:pt x="16885" y="6032"/>
                      <a:pt x="16885" y="5837"/>
                    </a:cubicBezTo>
                    <a:cubicBezTo>
                      <a:pt x="16775" y="5837"/>
                      <a:pt x="16665" y="5643"/>
                      <a:pt x="16665" y="5643"/>
                    </a:cubicBezTo>
                    <a:cubicBezTo>
                      <a:pt x="16446" y="5837"/>
                      <a:pt x="16008" y="5643"/>
                      <a:pt x="15898" y="5448"/>
                    </a:cubicBezTo>
                    <a:cubicBezTo>
                      <a:pt x="15898" y="5254"/>
                      <a:pt x="15788" y="5059"/>
                      <a:pt x="15898" y="4670"/>
                    </a:cubicBezTo>
                    <a:cubicBezTo>
                      <a:pt x="15898" y="4475"/>
                      <a:pt x="15569" y="3697"/>
                      <a:pt x="15459" y="3502"/>
                    </a:cubicBezTo>
                    <a:cubicBezTo>
                      <a:pt x="15459" y="3502"/>
                      <a:pt x="15350" y="3502"/>
                      <a:pt x="15240" y="3502"/>
                    </a:cubicBezTo>
                    <a:cubicBezTo>
                      <a:pt x="14911" y="3502"/>
                      <a:pt x="14582" y="3502"/>
                      <a:pt x="14473" y="2918"/>
                    </a:cubicBezTo>
                    <a:cubicBezTo>
                      <a:pt x="14363" y="2724"/>
                      <a:pt x="14363" y="2724"/>
                      <a:pt x="14253" y="2529"/>
                    </a:cubicBezTo>
                    <a:cubicBezTo>
                      <a:pt x="14144" y="2140"/>
                      <a:pt x="14034" y="1751"/>
                      <a:pt x="14144" y="1362"/>
                    </a:cubicBezTo>
                    <a:cubicBezTo>
                      <a:pt x="14253" y="1167"/>
                      <a:pt x="14144" y="389"/>
                      <a:pt x="14034" y="0"/>
                    </a:cubicBezTo>
                    <a:cubicBezTo>
                      <a:pt x="14034" y="0"/>
                      <a:pt x="13815" y="0"/>
                      <a:pt x="13595" y="0"/>
                    </a:cubicBezTo>
                    <a:cubicBezTo>
                      <a:pt x="13486" y="0"/>
                      <a:pt x="13267" y="0"/>
                      <a:pt x="13267" y="0"/>
                    </a:cubicBezTo>
                    <a:cubicBezTo>
                      <a:pt x="13157" y="194"/>
                      <a:pt x="12938" y="194"/>
                      <a:pt x="12718" y="0"/>
                    </a:cubicBezTo>
                    <a:cubicBezTo>
                      <a:pt x="12609" y="0"/>
                      <a:pt x="12499" y="0"/>
                      <a:pt x="12499" y="0"/>
                    </a:cubicBezTo>
                    <a:cubicBezTo>
                      <a:pt x="12389" y="194"/>
                      <a:pt x="12389" y="194"/>
                      <a:pt x="12280" y="194"/>
                    </a:cubicBezTo>
                    <a:cubicBezTo>
                      <a:pt x="12280" y="389"/>
                      <a:pt x="12170" y="583"/>
                      <a:pt x="11951" y="583"/>
                    </a:cubicBezTo>
                    <a:cubicBezTo>
                      <a:pt x="11951" y="583"/>
                      <a:pt x="11841" y="583"/>
                      <a:pt x="11731" y="583"/>
                    </a:cubicBezTo>
                    <a:cubicBezTo>
                      <a:pt x="11731" y="583"/>
                      <a:pt x="11622" y="583"/>
                      <a:pt x="11622" y="583"/>
                    </a:cubicBezTo>
                    <a:cubicBezTo>
                      <a:pt x="11622" y="583"/>
                      <a:pt x="11622" y="583"/>
                      <a:pt x="11622" y="583"/>
                    </a:cubicBezTo>
                    <a:cubicBezTo>
                      <a:pt x="11512" y="583"/>
                      <a:pt x="11403" y="583"/>
                      <a:pt x="11403" y="389"/>
                    </a:cubicBezTo>
                    <a:cubicBezTo>
                      <a:pt x="11403" y="389"/>
                      <a:pt x="11403" y="583"/>
                      <a:pt x="11293" y="583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solidFill>
                    <a:srgbClr val="33B691"/>
                  </a:solidFill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04" name="AutoShape 104"/>
              <p:cNvSpPr>
                <a:spLocks/>
              </p:cNvSpPr>
              <p:nvPr/>
            </p:nvSpPr>
            <p:spPr bwMode="auto">
              <a:xfrm>
                <a:off x="1431219" y="1007722"/>
                <a:ext cx="388961" cy="25718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1435" y="0"/>
                    </a:moveTo>
                    <a:cubicBezTo>
                      <a:pt x="11223" y="0"/>
                      <a:pt x="11223" y="0"/>
                      <a:pt x="11223" y="0"/>
                    </a:cubicBezTo>
                    <a:cubicBezTo>
                      <a:pt x="11223" y="0"/>
                      <a:pt x="11223" y="308"/>
                      <a:pt x="11011" y="308"/>
                    </a:cubicBezTo>
                    <a:cubicBezTo>
                      <a:pt x="11011" y="308"/>
                      <a:pt x="11011" y="617"/>
                      <a:pt x="10800" y="617"/>
                    </a:cubicBezTo>
                    <a:cubicBezTo>
                      <a:pt x="10588" y="925"/>
                      <a:pt x="10376" y="1542"/>
                      <a:pt x="9952" y="1542"/>
                    </a:cubicBezTo>
                    <a:cubicBezTo>
                      <a:pt x="9741" y="1542"/>
                      <a:pt x="9529" y="1542"/>
                      <a:pt x="9529" y="1542"/>
                    </a:cubicBezTo>
                    <a:cubicBezTo>
                      <a:pt x="9105" y="1542"/>
                      <a:pt x="8682" y="1542"/>
                      <a:pt x="8470" y="1851"/>
                    </a:cubicBezTo>
                    <a:cubicBezTo>
                      <a:pt x="8470" y="1851"/>
                      <a:pt x="8470" y="1851"/>
                      <a:pt x="8258" y="2159"/>
                    </a:cubicBezTo>
                    <a:cubicBezTo>
                      <a:pt x="8258" y="2159"/>
                      <a:pt x="8258" y="2159"/>
                      <a:pt x="8258" y="2468"/>
                    </a:cubicBezTo>
                    <a:cubicBezTo>
                      <a:pt x="8258" y="2468"/>
                      <a:pt x="8258" y="2468"/>
                      <a:pt x="8258" y="2468"/>
                    </a:cubicBezTo>
                    <a:cubicBezTo>
                      <a:pt x="8047" y="2468"/>
                      <a:pt x="8047" y="2777"/>
                      <a:pt x="8047" y="3085"/>
                    </a:cubicBezTo>
                    <a:cubicBezTo>
                      <a:pt x="8047" y="3394"/>
                      <a:pt x="8047" y="3702"/>
                      <a:pt x="8047" y="4011"/>
                    </a:cubicBezTo>
                    <a:cubicBezTo>
                      <a:pt x="8047" y="4011"/>
                      <a:pt x="8047" y="4320"/>
                      <a:pt x="8047" y="4320"/>
                    </a:cubicBezTo>
                    <a:cubicBezTo>
                      <a:pt x="8047" y="4628"/>
                      <a:pt x="8047" y="4628"/>
                      <a:pt x="7835" y="4628"/>
                    </a:cubicBezTo>
                    <a:cubicBezTo>
                      <a:pt x="7835" y="4937"/>
                      <a:pt x="7623" y="5245"/>
                      <a:pt x="7411" y="5245"/>
                    </a:cubicBezTo>
                    <a:cubicBezTo>
                      <a:pt x="7411" y="5245"/>
                      <a:pt x="7411" y="5245"/>
                      <a:pt x="7411" y="5245"/>
                    </a:cubicBezTo>
                    <a:cubicBezTo>
                      <a:pt x="7199" y="5554"/>
                      <a:pt x="6988" y="5862"/>
                      <a:pt x="6776" y="5862"/>
                    </a:cubicBezTo>
                    <a:cubicBezTo>
                      <a:pt x="6352" y="6171"/>
                      <a:pt x="5929" y="6788"/>
                      <a:pt x="5717" y="7097"/>
                    </a:cubicBezTo>
                    <a:cubicBezTo>
                      <a:pt x="5717" y="7405"/>
                      <a:pt x="5717" y="7405"/>
                      <a:pt x="5717" y="7714"/>
                    </a:cubicBezTo>
                    <a:cubicBezTo>
                      <a:pt x="5717" y="8331"/>
                      <a:pt x="5717" y="9257"/>
                      <a:pt x="5082" y="9257"/>
                    </a:cubicBezTo>
                    <a:cubicBezTo>
                      <a:pt x="4658" y="9257"/>
                      <a:pt x="4023" y="9565"/>
                      <a:pt x="3811" y="9874"/>
                    </a:cubicBezTo>
                    <a:cubicBezTo>
                      <a:pt x="3599" y="10491"/>
                      <a:pt x="3176" y="10800"/>
                      <a:pt x="2541" y="10800"/>
                    </a:cubicBezTo>
                    <a:cubicBezTo>
                      <a:pt x="2329" y="10800"/>
                      <a:pt x="2329" y="10800"/>
                      <a:pt x="2117" y="10800"/>
                    </a:cubicBezTo>
                    <a:cubicBezTo>
                      <a:pt x="2117" y="10800"/>
                      <a:pt x="2117" y="10800"/>
                      <a:pt x="2117" y="10800"/>
                    </a:cubicBezTo>
                    <a:cubicBezTo>
                      <a:pt x="2117" y="10800"/>
                      <a:pt x="2117" y="10800"/>
                      <a:pt x="2117" y="10800"/>
                    </a:cubicBezTo>
                    <a:cubicBezTo>
                      <a:pt x="2117" y="10800"/>
                      <a:pt x="2117" y="10800"/>
                      <a:pt x="2117" y="10800"/>
                    </a:cubicBezTo>
                    <a:cubicBezTo>
                      <a:pt x="2117" y="10800"/>
                      <a:pt x="2117" y="10800"/>
                      <a:pt x="2117" y="10800"/>
                    </a:cubicBezTo>
                    <a:cubicBezTo>
                      <a:pt x="1905" y="10800"/>
                      <a:pt x="1905" y="10800"/>
                      <a:pt x="1905" y="10800"/>
                    </a:cubicBezTo>
                    <a:cubicBezTo>
                      <a:pt x="1905" y="10800"/>
                      <a:pt x="1905" y="10800"/>
                      <a:pt x="1905" y="10800"/>
                    </a:cubicBezTo>
                    <a:cubicBezTo>
                      <a:pt x="1905" y="10800"/>
                      <a:pt x="1905" y="10800"/>
                      <a:pt x="1694" y="10800"/>
                    </a:cubicBezTo>
                    <a:cubicBezTo>
                      <a:pt x="1694" y="10800"/>
                      <a:pt x="1694" y="10800"/>
                      <a:pt x="1694" y="10800"/>
                    </a:cubicBezTo>
                    <a:cubicBezTo>
                      <a:pt x="1694" y="10800"/>
                      <a:pt x="1694" y="10800"/>
                      <a:pt x="1482" y="10800"/>
                    </a:cubicBezTo>
                    <a:cubicBezTo>
                      <a:pt x="1482" y="10800"/>
                      <a:pt x="1482" y="10800"/>
                      <a:pt x="1482" y="10800"/>
                    </a:cubicBezTo>
                    <a:cubicBezTo>
                      <a:pt x="1482" y="10800"/>
                      <a:pt x="1482" y="10800"/>
                      <a:pt x="1270" y="10800"/>
                    </a:cubicBezTo>
                    <a:cubicBezTo>
                      <a:pt x="1270" y="10800"/>
                      <a:pt x="1270" y="10800"/>
                      <a:pt x="1270" y="10800"/>
                    </a:cubicBezTo>
                    <a:cubicBezTo>
                      <a:pt x="1058" y="10800"/>
                      <a:pt x="1058" y="10800"/>
                      <a:pt x="847" y="10800"/>
                    </a:cubicBezTo>
                    <a:cubicBezTo>
                      <a:pt x="847" y="10800"/>
                      <a:pt x="847" y="10800"/>
                      <a:pt x="847" y="10800"/>
                    </a:cubicBezTo>
                    <a:cubicBezTo>
                      <a:pt x="847" y="10800"/>
                      <a:pt x="847" y="10800"/>
                      <a:pt x="847" y="10800"/>
                    </a:cubicBezTo>
                    <a:cubicBezTo>
                      <a:pt x="847" y="10800"/>
                      <a:pt x="847" y="10800"/>
                      <a:pt x="847" y="11108"/>
                    </a:cubicBezTo>
                    <a:cubicBezTo>
                      <a:pt x="847" y="11108"/>
                      <a:pt x="847" y="11108"/>
                      <a:pt x="847" y="11417"/>
                    </a:cubicBezTo>
                    <a:cubicBezTo>
                      <a:pt x="847" y="11417"/>
                      <a:pt x="847" y="11417"/>
                      <a:pt x="847" y="11725"/>
                    </a:cubicBezTo>
                    <a:cubicBezTo>
                      <a:pt x="847" y="11725"/>
                      <a:pt x="847" y="11725"/>
                      <a:pt x="847" y="11725"/>
                    </a:cubicBezTo>
                    <a:cubicBezTo>
                      <a:pt x="847" y="12034"/>
                      <a:pt x="847" y="12034"/>
                      <a:pt x="847" y="12034"/>
                    </a:cubicBezTo>
                    <a:cubicBezTo>
                      <a:pt x="1058" y="12034"/>
                      <a:pt x="1058" y="12342"/>
                      <a:pt x="1058" y="12342"/>
                    </a:cubicBezTo>
                    <a:cubicBezTo>
                      <a:pt x="1058" y="12342"/>
                      <a:pt x="1058" y="12342"/>
                      <a:pt x="1058" y="12651"/>
                    </a:cubicBezTo>
                    <a:cubicBezTo>
                      <a:pt x="1482" y="12960"/>
                      <a:pt x="1694" y="14502"/>
                      <a:pt x="1694" y="15428"/>
                    </a:cubicBezTo>
                    <a:cubicBezTo>
                      <a:pt x="1694" y="16045"/>
                      <a:pt x="1270" y="16354"/>
                      <a:pt x="1058" y="16662"/>
                    </a:cubicBezTo>
                    <a:cubicBezTo>
                      <a:pt x="847" y="16971"/>
                      <a:pt x="211" y="17588"/>
                      <a:pt x="0" y="17897"/>
                    </a:cubicBezTo>
                    <a:cubicBezTo>
                      <a:pt x="211" y="17897"/>
                      <a:pt x="211" y="17897"/>
                      <a:pt x="211" y="17897"/>
                    </a:cubicBezTo>
                    <a:cubicBezTo>
                      <a:pt x="423" y="18205"/>
                      <a:pt x="1058" y="18822"/>
                      <a:pt x="847" y="19748"/>
                    </a:cubicBezTo>
                    <a:cubicBezTo>
                      <a:pt x="847" y="19748"/>
                      <a:pt x="847" y="19748"/>
                      <a:pt x="847" y="20057"/>
                    </a:cubicBezTo>
                    <a:cubicBezTo>
                      <a:pt x="847" y="20057"/>
                      <a:pt x="847" y="20057"/>
                      <a:pt x="847" y="20057"/>
                    </a:cubicBezTo>
                    <a:cubicBezTo>
                      <a:pt x="847" y="20365"/>
                      <a:pt x="847" y="20365"/>
                      <a:pt x="847" y="20365"/>
                    </a:cubicBezTo>
                    <a:cubicBezTo>
                      <a:pt x="847" y="20365"/>
                      <a:pt x="847" y="20674"/>
                      <a:pt x="847" y="20982"/>
                    </a:cubicBezTo>
                    <a:cubicBezTo>
                      <a:pt x="847" y="20982"/>
                      <a:pt x="847" y="20982"/>
                      <a:pt x="847" y="20982"/>
                    </a:cubicBezTo>
                    <a:cubicBezTo>
                      <a:pt x="847" y="20982"/>
                      <a:pt x="847" y="20982"/>
                      <a:pt x="847" y="20982"/>
                    </a:cubicBezTo>
                    <a:cubicBezTo>
                      <a:pt x="847" y="20982"/>
                      <a:pt x="847" y="20982"/>
                      <a:pt x="1058" y="20982"/>
                    </a:cubicBezTo>
                    <a:cubicBezTo>
                      <a:pt x="1058" y="20982"/>
                      <a:pt x="1058" y="20982"/>
                      <a:pt x="1058" y="20982"/>
                    </a:cubicBezTo>
                    <a:cubicBezTo>
                      <a:pt x="1270" y="20674"/>
                      <a:pt x="1270" y="20674"/>
                      <a:pt x="1270" y="20674"/>
                    </a:cubicBezTo>
                    <a:cubicBezTo>
                      <a:pt x="1482" y="20365"/>
                      <a:pt x="1482" y="20365"/>
                      <a:pt x="1482" y="20365"/>
                    </a:cubicBezTo>
                    <a:cubicBezTo>
                      <a:pt x="1905" y="19748"/>
                      <a:pt x="2329" y="19131"/>
                      <a:pt x="3176" y="19131"/>
                    </a:cubicBezTo>
                    <a:cubicBezTo>
                      <a:pt x="5929" y="19131"/>
                      <a:pt x="7199" y="19439"/>
                      <a:pt x="7623" y="20057"/>
                    </a:cubicBezTo>
                    <a:cubicBezTo>
                      <a:pt x="7623" y="20057"/>
                      <a:pt x="8047" y="20057"/>
                      <a:pt x="8258" y="20057"/>
                    </a:cubicBezTo>
                    <a:cubicBezTo>
                      <a:pt x="8258" y="20057"/>
                      <a:pt x="8258" y="20057"/>
                      <a:pt x="8470" y="20057"/>
                    </a:cubicBezTo>
                    <a:cubicBezTo>
                      <a:pt x="8894" y="20057"/>
                      <a:pt x="9317" y="20057"/>
                      <a:pt x="9741" y="20365"/>
                    </a:cubicBezTo>
                    <a:cubicBezTo>
                      <a:pt x="10164" y="20674"/>
                      <a:pt x="10588" y="20982"/>
                      <a:pt x="10800" y="20982"/>
                    </a:cubicBezTo>
                    <a:cubicBezTo>
                      <a:pt x="11011" y="20365"/>
                      <a:pt x="11223" y="20365"/>
                      <a:pt x="11647" y="20674"/>
                    </a:cubicBezTo>
                    <a:cubicBezTo>
                      <a:pt x="11858" y="20982"/>
                      <a:pt x="12282" y="20982"/>
                      <a:pt x="12494" y="20982"/>
                    </a:cubicBezTo>
                    <a:cubicBezTo>
                      <a:pt x="12494" y="20674"/>
                      <a:pt x="12705" y="20674"/>
                      <a:pt x="12917" y="20674"/>
                    </a:cubicBezTo>
                    <a:cubicBezTo>
                      <a:pt x="13341" y="20674"/>
                      <a:pt x="13552" y="20982"/>
                      <a:pt x="13976" y="21291"/>
                    </a:cubicBezTo>
                    <a:cubicBezTo>
                      <a:pt x="13976" y="21291"/>
                      <a:pt x="13976" y="21600"/>
                      <a:pt x="14188" y="21600"/>
                    </a:cubicBezTo>
                    <a:cubicBezTo>
                      <a:pt x="14400" y="21291"/>
                      <a:pt x="14823" y="21291"/>
                      <a:pt x="15035" y="21291"/>
                    </a:cubicBezTo>
                    <a:cubicBezTo>
                      <a:pt x="15458" y="21291"/>
                      <a:pt x="15882" y="21291"/>
                      <a:pt x="16305" y="21600"/>
                    </a:cubicBezTo>
                    <a:cubicBezTo>
                      <a:pt x="16305" y="21600"/>
                      <a:pt x="16305" y="21291"/>
                      <a:pt x="16305" y="21291"/>
                    </a:cubicBezTo>
                    <a:cubicBezTo>
                      <a:pt x="16305" y="20674"/>
                      <a:pt x="16941" y="19748"/>
                      <a:pt x="18000" y="18514"/>
                    </a:cubicBezTo>
                    <a:cubicBezTo>
                      <a:pt x="18000" y="18514"/>
                      <a:pt x="18000" y="18514"/>
                      <a:pt x="18000" y="18514"/>
                    </a:cubicBezTo>
                    <a:cubicBezTo>
                      <a:pt x="18211" y="18514"/>
                      <a:pt x="18211" y="18514"/>
                      <a:pt x="18211" y="18514"/>
                    </a:cubicBezTo>
                    <a:cubicBezTo>
                      <a:pt x="18211" y="18514"/>
                      <a:pt x="18423" y="18514"/>
                      <a:pt x="18423" y="18205"/>
                    </a:cubicBezTo>
                    <a:cubicBezTo>
                      <a:pt x="18423" y="18205"/>
                      <a:pt x="18423" y="18205"/>
                      <a:pt x="18423" y="18205"/>
                    </a:cubicBezTo>
                    <a:cubicBezTo>
                      <a:pt x="18635" y="18205"/>
                      <a:pt x="18635" y="18205"/>
                      <a:pt x="18847" y="18205"/>
                    </a:cubicBezTo>
                    <a:cubicBezTo>
                      <a:pt x="18847" y="18205"/>
                      <a:pt x="18847" y="18205"/>
                      <a:pt x="18847" y="18205"/>
                    </a:cubicBezTo>
                    <a:cubicBezTo>
                      <a:pt x="19058" y="18205"/>
                      <a:pt x="19058" y="18205"/>
                      <a:pt x="19270" y="18205"/>
                    </a:cubicBezTo>
                    <a:cubicBezTo>
                      <a:pt x="19270" y="18205"/>
                      <a:pt x="19270" y="18205"/>
                      <a:pt x="19270" y="18205"/>
                    </a:cubicBezTo>
                    <a:cubicBezTo>
                      <a:pt x="19058" y="17897"/>
                      <a:pt x="19058" y="17897"/>
                      <a:pt x="19058" y="17588"/>
                    </a:cubicBezTo>
                    <a:cubicBezTo>
                      <a:pt x="19058" y="17588"/>
                      <a:pt x="19058" y="17280"/>
                      <a:pt x="19058" y="17280"/>
                    </a:cubicBezTo>
                    <a:cubicBezTo>
                      <a:pt x="18847" y="16662"/>
                      <a:pt x="18847" y="16354"/>
                      <a:pt x="18635" y="15737"/>
                    </a:cubicBezTo>
                    <a:cubicBezTo>
                      <a:pt x="18423" y="14811"/>
                      <a:pt x="18423" y="14194"/>
                      <a:pt x="18635" y="13577"/>
                    </a:cubicBezTo>
                    <a:cubicBezTo>
                      <a:pt x="18847" y="13268"/>
                      <a:pt x="19058" y="12960"/>
                      <a:pt x="19270" y="12960"/>
                    </a:cubicBezTo>
                    <a:cubicBezTo>
                      <a:pt x="19482" y="12960"/>
                      <a:pt x="19694" y="13268"/>
                      <a:pt x="20117" y="13577"/>
                    </a:cubicBezTo>
                    <a:cubicBezTo>
                      <a:pt x="20117" y="13577"/>
                      <a:pt x="20541" y="13577"/>
                      <a:pt x="20541" y="13577"/>
                    </a:cubicBezTo>
                    <a:cubicBezTo>
                      <a:pt x="21388" y="12960"/>
                      <a:pt x="21600" y="12651"/>
                      <a:pt x="21600" y="12651"/>
                    </a:cubicBezTo>
                    <a:cubicBezTo>
                      <a:pt x="21388" y="12342"/>
                      <a:pt x="20964" y="11725"/>
                      <a:pt x="20752" y="11417"/>
                    </a:cubicBezTo>
                    <a:cubicBezTo>
                      <a:pt x="20541" y="11417"/>
                      <a:pt x="20541" y="11417"/>
                      <a:pt x="20541" y="11417"/>
                    </a:cubicBezTo>
                    <a:cubicBezTo>
                      <a:pt x="20117" y="11417"/>
                      <a:pt x="19905" y="10800"/>
                      <a:pt x="19694" y="10491"/>
                    </a:cubicBezTo>
                    <a:cubicBezTo>
                      <a:pt x="19482" y="10182"/>
                      <a:pt x="19270" y="9565"/>
                      <a:pt x="19058" y="9565"/>
                    </a:cubicBezTo>
                    <a:cubicBezTo>
                      <a:pt x="18635" y="9257"/>
                      <a:pt x="18423" y="8640"/>
                      <a:pt x="18211" y="8022"/>
                    </a:cubicBezTo>
                    <a:cubicBezTo>
                      <a:pt x="18211" y="7714"/>
                      <a:pt x="18000" y="7405"/>
                      <a:pt x="18000" y="7405"/>
                    </a:cubicBezTo>
                    <a:cubicBezTo>
                      <a:pt x="17364" y="6788"/>
                      <a:pt x="17364" y="5554"/>
                      <a:pt x="17364" y="4937"/>
                    </a:cubicBezTo>
                    <a:cubicBezTo>
                      <a:pt x="17364" y="4937"/>
                      <a:pt x="17364" y="4628"/>
                      <a:pt x="17364" y="4320"/>
                    </a:cubicBezTo>
                    <a:cubicBezTo>
                      <a:pt x="17364" y="4011"/>
                      <a:pt x="17364" y="3702"/>
                      <a:pt x="17364" y="3394"/>
                    </a:cubicBezTo>
                    <a:cubicBezTo>
                      <a:pt x="17364" y="3085"/>
                      <a:pt x="17364" y="2468"/>
                      <a:pt x="17364" y="2468"/>
                    </a:cubicBezTo>
                    <a:cubicBezTo>
                      <a:pt x="17364" y="2468"/>
                      <a:pt x="17364" y="2468"/>
                      <a:pt x="17364" y="2468"/>
                    </a:cubicBezTo>
                    <a:cubicBezTo>
                      <a:pt x="16941" y="2159"/>
                      <a:pt x="16305" y="1542"/>
                      <a:pt x="15670" y="1542"/>
                    </a:cubicBezTo>
                    <a:cubicBezTo>
                      <a:pt x="15670" y="1542"/>
                      <a:pt x="15670" y="1542"/>
                      <a:pt x="15670" y="1542"/>
                    </a:cubicBezTo>
                    <a:cubicBezTo>
                      <a:pt x="15247" y="1851"/>
                      <a:pt x="14823" y="2159"/>
                      <a:pt x="14611" y="2159"/>
                    </a:cubicBezTo>
                    <a:cubicBezTo>
                      <a:pt x="14400" y="2159"/>
                      <a:pt x="13976" y="1851"/>
                      <a:pt x="13764" y="1234"/>
                    </a:cubicBezTo>
                    <a:cubicBezTo>
                      <a:pt x="13552" y="617"/>
                      <a:pt x="13341" y="617"/>
                      <a:pt x="13129" y="617"/>
                    </a:cubicBezTo>
                    <a:cubicBezTo>
                      <a:pt x="12282" y="925"/>
                      <a:pt x="11647" y="308"/>
                      <a:pt x="11435" y="0"/>
                    </a:cubicBezTo>
                    <a:cubicBezTo>
                      <a:pt x="11435" y="0"/>
                      <a:pt x="11435" y="0"/>
                      <a:pt x="11435" y="0"/>
                    </a:cubicBezTo>
                    <a:cubicBezTo>
                      <a:pt x="11435" y="0"/>
                      <a:pt x="11435" y="0"/>
                      <a:pt x="11435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05" name="AutoShape 105"/>
              <p:cNvSpPr>
                <a:spLocks/>
              </p:cNvSpPr>
              <p:nvPr/>
            </p:nvSpPr>
            <p:spPr bwMode="auto">
              <a:xfrm>
                <a:off x="1334375" y="895006"/>
                <a:ext cx="295293" cy="127002"/>
              </a:xfrm>
              <a:custGeom>
                <a:avLst/>
                <a:gdLst>
                  <a:gd name="T0" fmla="+- 0 10926 252"/>
                  <a:gd name="T1" fmla="*/ T0 w 21348"/>
                  <a:gd name="T2" fmla="*/ 10800 h 21600"/>
                  <a:gd name="T3" fmla="+- 0 10926 252"/>
                  <a:gd name="T4" fmla="*/ T3 w 21348"/>
                  <a:gd name="T5" fmla="*/ 10800 h 21600"/>
                  <a:gd name="T6" fmla="+- 0 10926 252"/>
                  <a:gd name="T7" fmla="*/ T6 w 21348"/>
                  <a:gd name="T8" fmla="*/ 10800 h 21600"/>
                  <a:gd name="T9" fmla="+- 0 10926 252"/>
                  <a:gd name="T10" fmla="*/ T9 w 213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348" h="21600">
                    <a:moveTo>
                      <a:pt x="17471" y="20964"/>
                    </a:moveTo>
                    <a:cubicBezTo>
                      <a:pt x="17471" y="20329"/>
                      <a:pt x="17748" y="20329"/>
                      <a:pt x="18024" y="20329"/>
                    </a:cubicBezTo>
                    <a:cubicBezTo>
                      <a:pt x="18301" y="19694"/>
                      <a:pt x="18578" y="19694"/>
                      <a:pt x="18855" y="19694"/>
                    </a:cubicBezTo>
                    <a:cubicBezTo>
                      <a:pt x="18855" y="19694"/>
                      <a:pt x="18855" y="19694"/>
                      <a:pt x="18855" y="19694"/>
                    </a:cubicBezTo>
                    <a:cubicBezTo>
                      <a:pt x="19132" y="19694"/>
                      <a:pt x="19409" y="19694"/>
                      <a:pt x="19409" y="19694"/>
                    </a:cubicBezTo>
                    <a:cubicBezTo>
                      <a:pt x="19686" y="19694"/>
                      <a:pt x="19686" y="19694"/>
                      <a:pt x="19963" y="19694"/>
                    </a:cubicBezTo>
                    <a:cubicBezTo>
                      <a:pt x="19963" y="19694"/>
                      <a:pt x="19963" y="19694"/>
                      <a:pt x="20240" y="19058"/>
                    </a:cubicBezTo>
                    <a:cubicBezTo>
                      <a:pt x="20240" y="18423"/>
                      <a:pt x="20517" y="17788"/>
                      <a:pt x="20794" y="17788"/>
                    </a:cubicBezTo>
                    <a:cubicBezTo>
                      <a:pt x="20794" y="17152"/>
                      <a:pt x="21071" y="17152"/>
                      <a:pt x="21071" y="17152"/>
                    </a:cubicBezTo>
                    <a:cubicBezTo>
                      <a:pt x="21348" y="17152"/>
                      <a:pt x="21348" y="17152"/>
                      <a:pt x="21348" y="17152"/>
                    </a:cubicBezTo>
                    <a:cubicBezTo>
                      <a:pt x="21348" y="17152"/>
                      <a:pt x="21348" y="17152"/>
                      <a:pt x="21348" y="16517"/>
                    </a:cubicBezTo>
                    <a:cubicBezTo>
                      <a:pt x="21348" y="16517"/>
                      <a:pt x="21348" y="16517"/>
                      <a:pt x="21348" y="16517"/>
                    </a:cubicBezTo>
                    <a:cubicBezTo>
                      <a:pt x="21348" y="15247"/>
                      <a:pt x="21071" y="14611"/>
                      <a:pt x="21071" y="13976"/>
                    </a:cubicBezTo>
                    <a:cubicBezTo>
                      <a:pt x="19963" y="12070"/>
                      <a:pt x="19686" y="10164"/>
                      <a:pt x="19963" y="8894"/>
                    </a:cubicBezTo>
                    <a:cubicBezTo>
                      <a:pt x="19963" y="8258"/>
                      <a:pt x="20240" y="6988"/>
                      <a:pt x="19686" y="6352"/>
                    </a:cubicBezTo>
                    <a:cubicBezTo>
                      <a:pt x="19686" y="5717"/>
                      <a:pt x="19409" y="5717"/>
                      <a:pt x="19409" y="5082"/>
                    </a:cubicBezTo>
                    <a:cubicBezTo>
                      <a:pt x="19409" y="5082"/>
                      <a:pt x="19409" y="5082"/>
                      <a:pt x="19132" y="5082"/>
                    </a:cubicBezTo>
                    <a:cubicBezTo>
                      <a:pt x="19132" y="4447"/>
                      <a:pt x="19132" y="4447"/>
                      <a:pt x="19132" y="4447"/>
                    </a:cubicBezTo>
                    <a:cubicBezTo>
                      <a:pt x="18024" y="4447"/>
                      <a:pt x="17194" y="4447"/>
                      <a:pt x="16917" y="3811"/>
                    </a:cubicBezTo>
                    <a:cubicBezTo>
                      <a:pt x="16917" y="3811"/>
                      <a:pt x="16640" y="3811"/>
                      <a:pt x="16640" y="3811"/>
                    </a:cubicBezTo>
                    <a:cubicBezTo>
                      <a:pt x="16640" y="4447"/>
                      <a:pt x="16640" y="4447"/>
                      <a:pt x="16640" y="4447"/>
                    </a:cubicBezTo>
                    <a:cubicBezTo>
                      <a:pt x="16086" y="4447"/>
                      <a:pt x="14978" y="3176"/>
                      <a:pt x="13317" y="0"/>
                    </a:cubicBezTo>
                    <a:cubicBezTo>
                      <a:pt x="13040" y="0"/>
                      <a:pt x="13040" y="0"/>
                      <a:pt x="13040" y="0"/>
                    </a:cubicBezTo>
                    <a:cubicBezTo>
                      <a:pt x="13040" y="0"/>
                      <a:pt x="13040" y="0"/>
                      <a:pt x="12486" y="0"/>
                    </a:cubicBezTo>
                    <a:cubicBezTo>
                      <a:pt x="12486" y="0"/>
                      <a:pt x="12209" y="0"/>
                      <a:pt x="12209" y="0"/>
                    </a:cubicBezTo>
                    <a:cubicBezTo>
                      <a:pt x="11932" y="0"/>
                      <a:pt x="11932" y="0"/>
                      <a:pt x="11932" y="0"/>
                    </a:cubicBezTo>
                    <a:cubicBezTo>
                      <a:pt x="11932" y="0"/>
                      <a:pt x="11655" y="0"/>
                      <a:pt x="11655" y="0"/>
                    </a:cubicBezTo>
                    <a:cubicBezTo>
                      <a:pt x="11378" y="0"/>
                      <a:pt x="11378" y="0"/>
                      <a:pt x="11378" y="0"/>
                    </a:cubicBezTo>
                    <a:cubicBezTo>
                      <a:pt x="11101" y="0"/>
                      <a:pt x="11101" y="0"/>
                      <a:pt x="10824" y="0"/>
                    </a:cubicBezTo>
                    <a:cubicBezTo>
                      <a:pt x="10824" y="0"/>
                      <a:pt x="10824" y="0"/>
                      <a:pt x="10824" y="0"/>
                    </a:cubicBezTo>
                    <a:cubicBezTo>
                      <a:pt x="10548" y="0"/>
                      <a:pt x="10548" y="0"/>
                      <a:pt x="10271" y="0"/>
                    </a:cubicBezTo>
                    <a:cubicBezTo>
                      <a:pt x="9994" y="635"/>
                      <a:pt x="10271" y="1270"/>
                      <a:pt x="10271" y="2541"/>
                    </a:cubicBezTo>
                    <a:cubicBezTo>
                      <a:pt x="10271" y="3811"/>
                      <a:pt x="10271" y="4447"/>
                      <a:pt x="10271" y="5717"/>
                    </a:cubicBezTo>
                    <a:cubicBezTo>
                      <a:pt x="10271" y="8894"/>
                      <a:pt x="9440" y="10164"/>
                      <a:pt x="8055" y="10164"/>
                    </a:cubicBezTo>
                    <a:cubicBezTo>
                      <a:pt x="7778" y="10164"/>
                      <a:pt x="7778" y="10164"/>
                      <a:pt x="7501" y="10164"/>
                    </a:cubicBezTo>
                    <a:cubicBezTo>
                      <a:pt x="7501" y="10164"/>
                      <a:pt x="7224" y="10164"/>
                      <a:pt x="7224" y="10164"/>
                    </a:cubicBezTo>
                    <a:cubicBezTo>
                      <a:pt x="6394" y="10164"/>
                      <a:pt x="5563" y="6988"/>
                      <a:pt x="4455" y="3176"/>
                    </a:cubicBezTo>
                    <a:cubicBezTo>
                      <a:pt x="4178" y="3176"/>
                      <a:pt x="4178" y="2541"/>
                      <a:pt x="4178" y="1905"/>
                    </a:cubicBezTo>
                    <a:cubicBezTo>
                      <a:pt x="3901" y="2541"/>
                      <a:pt x="3071" y="3176"/>
                      <a:pt x="2517" y="4447"/>
                    </a:cubicBezTo>
                    <a:cubicBezTo>
                      <a:pt x="2240" y="4447"/>
                      <a:pt x="1963" y="5082"/>
                      <a:pt x="1686" y="5717"/>
                    </a:cubicBezTo>
                    <a:cubicBezTo>
                      <a:pt x="1409" y="5717"/>
                      <a:pt x="1409" y="6352"/>
                      <a:pt x="1132" y="7623"/>
                    </a:cubicBezTo>
                    <a:cubicBezTo>
                      <a:pt x="1132" y="8894"/>
                      <a:pt x="1132" y="10164"/>
                      <a:pt x="578" y="10800"/>
                    </a:cubicBezTo>
                    <a:cubicBezTo>
                      <a:pt x="24" y="12070"/>
                      <a:pt x="-252" y="13341"/>
                      <a:pt x="301" y="15882"/>
                    </a:cubicBezTo>
                    <a:cubicBezTo>
                      <a:pt x="301" y="15882"/>
                      <a:pt x="301" y="15882"/>
                      <a:pt x="301" y="15882"/>
                    </a:cubicBezTo>
                    <a:cubicBezTo>
                      <a:pt x="301" y="15882"/>
                      <a:pt x="578" y="15882"/>
                      <a:pt x="855" y="15882"/>
                    </a:cubicBezTo>
                    <a:cubicBezTo>
                      <a:pt x="855" y="15882"/>
                      <a:pt x="855" y="15882"/>
                      <a:pt x="855" y="15882"/>
                    </a:cubicBezTo>
                    <a:cubicBezTo>
                      <a:pt x="1132" y="15882"/>
                      <a:pt x="1132" y="15247"/>
                      <a:pt x="1409" y="15247"/>
                    </a:cubicBezTo>
                    <a:cubicBezTo>
                      <a:pt x="1409" y="15247"/>
                      <a:pt x="1409" y="15247"/>
                      <a:pt x="1409" y="15247"/>
                    </a:cubicBezTo>
                    <a:cubicBezTo>
                      <a:pt x="1686" y="15247"/>
                      <a:pt x="1686" y="15247"/>
                      <a:pt x="1686" y="15247"/>
                    </a:cubicBezTo>
                    <a:cubicBezTo>
                      <a:pt x="1686" y="15247"/>
                      <a:pt x="1686" y="15247"/>
                      <a:pt x="1686" y="15247"/>
                    </a:cubicBezTo>
                    <a:cubicBezTo>
                      <a:pt x="1963" y="15247"/>
                      <a:pt x="1963" y="14611"/>
                      <a:pt x="1963" y="14611"/>
                    </a:cubicBezTo>
                    <a:cubicBezTo>
                      <a:pt x="2517" y="13976"/>
                      <a:pt x="3071" y="13976"/>
                      <a:pt x="3624" y="13976"/>
                    </a:cubicBezTo>
                    <a:cubicBezTo>
                      <a:pt x="4455" y="13976"/>
                      <a:pt x="5286" y="13976"/>
                      <a:pt x="5840" y="13976"/>
                    </a:cubicBezTo>
                    <a:cubicBezTo>
                      <a:pt x="6394" y="14611"/>
                      <a:pt x="6671" y="14611"/>
                      <a:pt x="6948" y="14611"/>
                    </a:cubicBezTo>
                    <a:cubicBezTo>
                      <a:pt x="7224" y="14611"/>
                      <a:pt x="7501" y="14611"/>
                      <a:pt x="7778" y="14611"/>
                    </a:cubicBezTo>
                    <a:cubicBezTo>
                      <a:pt x="8886" y="14611"/>
                      <a:pt x="9994" y="15247"/>
                      <a:pt x="10548" y="14611"/>
                    </a:cubicBezTo>
                    <a:cubicBezTo>
                      <a:pt x="10824" y="14611"/>
                      <a:pt x="11101" y="14611"/>
                      <a:pt x="11101" y="14611"/>
                    </a:cubicBezTo>
                    <a:cubicBezTo>
                      <a:pt x="11932" y="14611"/>
                      <a:pt x="12209" y="15247"/>
                      <a:pt x="12486" y="15882"/>
                    </a:cubicBezTo>
                    <a:cubicBezTo>
                      <a:pt x="12486" y="15882"/>
                      <a:pt x="12486" y="15882"/>
                      <a:pt x="12486" y="15882"/>
                    </a:cubicBezTo>
                    <a:cubicBezTo>
                      <a:pt x="12486" y="15882"/>
                      <a:pt x="12763" y="15882"/>
                      <a:pt x="12763" y="15882"/>
                    </a:cubicBezTo>
                    <a:cubicBezTo>
                      <a:pt x="13871" y="15882"/>
                      <a:pt x="15255" y="18423"/>
                      <a:pt x="15809" y="19694"/>
                    </a:cubicBezTo>
                    <a:cubicBezTo>
                      <a:pt x="16086" y="20329"/>
                      <a:pt x="16363" y="20329"/>
                      <a:pt x="16640" y="20964"/>
                    </a:cubicBezTo>
                    <a:cubicBezTo>
                      <a:pt x="16640" y="20964"/>
                      <a:pt x="16640" y="20964"/>
                      <a:pt x="16640" y="21600"/>
                    </a:cubicBezTo>
                    <a:cubicBezTo>
                      <a:pt x="16917" y="21600"/>
                      <a:pt x="16917" y="21600"/>
                      <a:pt x="16917" y="21600"/>
                    </a:cubicBezTo>
                    <a:cubicBezTo>
                      <a:pt x="17194" y="21600"/>
                      <a:pt x="17194" y="20964"/>
                      <a:pt x="17471" y="20964"/>
                    </a:cubicBezTo>
                    <a:cubicBezTo>
                      <a:pt x="17471" y="20964"/>
                      <a:pt x="17471" y="20964"/>
                      <a:pt x="17471" y="2096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06" name="AutoShape 106"/>
              <p:cNvSpPr>
                <a:spLocks/>
              </p:cNvSpPr>
              <p:nvPr/>
            </p:nvSpPr>
            <p:spPr bwMode="auto">
              <a:xfrm>
                <a:off x="1334375" y="991846"/>
                <a:ext cx="227027" cy="128589"/>
              </a:xfrm>
              <a:custGeom>
                <a:avLst/>
                <a:gdLst>
                  <a:gd name="T0" fmla="*/ 10800 w 21600"/>
                  <a:gd name="T1" fmla="*/ 10617 h 21235"/>
                  <a:gd name="T2" fmla="*/ 10800 w 21600"/>
                  <a:gd name="T3" fmla="*/ 10617 h 21235"/>
                  <a:gd name="T4" fmla="*/ 10800 w 21600"/>
                  <a:gd name="T5" fmla="*/ 10617 h 21235"/>
                  <a:gd name="T6" fmla="*/ 10800 w 21600"/>
                  <a:gd name="T7" fmla="*/ 10617 h 2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235">
                    <a:moveTo>
                      <a:pt x="7322" y="18000"/>
                    </a:moveTo>
                    <a:cubicBezTo>
                      <a:pt x="8054" y="18000"/>
                      <a:pt x="8786" y="18599"/>
                      <a:pt x="9518" y="19200"/>
                    </a:cubicBezTo>
                    <a:cubicBezTo>
                      <a:pt x="9518" y="19200"/>
                      <a:pt x="9518" y="19200"/>
                      <a:pt x="9518" y="19200"/>
                    </a:cubicBezTo>
                    <a:cubicBezTo>
                      <a:pt x="9518" y="19200"/>
                      <a:pt x="9884" y="19799"/>
                      <a:pt x="9884" y="19799"/>
                    </a:cubicBezTo>
                    <a:cubicBezTo>
                      <a:pt x="9884" y="19799"/>
                      <a:pt x="9884" y="19799"/>
                      <a:pt x="9884" y="19799"/>
                    </a:cubicBezTo>
                    <a:cubicBezTo>
                      <a:pt x="9884" y="19799"/>
                      <a:pt x="10250" y="19799"/>
                      <a:pt x="10250" y="20400"/>
                    </a:cubicBezTo>
                    <a:cubicBezTo>
                      <a:pt x="10250" y="20400"/>
                      <a:pt x="10250" y="20400"/>
                      <a:pt x="10250" y="20400"/>
                    </a:cubicBezTo>
                    <a:cubicBezTo>
                      <a:pt x="10250" y="20400"/>
                      <a:pt x="10250" y="20400"/>
                      <a:pt x="10616" y="20400"/>
                    </a:cubicBezTo>
                    <a:cubicBezTo>
                      <a:pt x="10616" y="20999"/>
                      <a:pt x="10616" y="20999"/>
                      <a:pt x="10616" y="20999"/>
                    </a:cubicBezTo>
                    <a:cubicBezTo>
                      <a:pt x="10616" y="20999"/>
                      <a:pt x="10616" y="20999"/>
                      <a:pt x="10616" y="20999"/>
                    </a:cubicBezTo>
                    <a:cubicBezTo>
                      <a:pt x="10616" y="20999"/>
                      <a:pt x="10616" y="20999"/>
                      <a:pt x="10616" y="20999"/>
                    </a:cubicBezTo>
                    <a:cubicBezTo>
                      <a:pt x="10983" y="20999"/>
                      <a:pt x="10983" y="20999"/>
                      <a:pt x="10983" y="20999"/>
                    </a:cubicBezTo>
                    <a:cubicBezTo>
                      <a:pt x="11349" y="20999"/>
                      <a:pt x="11349" y="20999"/>
                      <a:pt x="11349" y="20999"/>
                    </a:cubicBezTo>
                    <a:cubicBezTo>
                      <a:pt x="11715" y="20999"/>
                      <a:pt x="11715" y="20999"/>
                      <a:pt x="11715" y="20999"/>
                    </a:cubicBezTo>
                    <a:cubicBezTo>
                      <a:pt x="11715" y="20999"/>
                      <a:pt x="11715" y="20999"/>
                      <a:pt x="12081" y="20999"/>
                    </a:cubicBezTo>
                    <a:cubicBezTo>
                      <a:pt x="12081" y="20999"/>
                      <a:pt x="12081" y="20999"/>
                      <a:pt x="12081" y="20999"/>
                    </a:cubicBezTo>
                    <a:cubicBezTo>
                      <a:pt x="12447" y="20999"/>
                      <a:pt x="12447" y="20999"/>
                      <a:pt x="12447" y="20999"/>
                    </a:cubicBezTo>
                    <a:cubicBezTo>
                      <a:pt x="12447" y="20999"/>
                      <a:pt x="12447" y="20999"/>
                      <a:pt x="12447" y="20999"/>
                    </a:cubicBezTo>
                    <a:cubicBezTo>
                      <a:pt x="12813" y="20999"/>
                      <a:pt x="12813" y="20999"/>
                      <a:pt x="12813" y="20999"/>
                    </a:cubicBezTo>
                    <a:cubicBezTo>
                      <a:pt x="12813" y="20999"/>
                      <a:pt x="12813" y="20999"/>
                      <a:pt x="12813" y="20999"/>
                    </a:cubicBezTo>
                    <a:cubicBezTo>
                      <a:pt x="12813" y="20999"/>
                      <a:pt x="12813" y="20999"/>
                      <a:pt x="12813" y="20999"/>
                    </a:cubicBezTo>
                    <a:cubicBezTo>
                      <a:pt x="13179" y="20999"/>
                      <a:pt x="13179" y="20999"/>
                      <a:pt x="13179" y="20999"/>
                    </a:cubicBezTo>
                    <a:cubicBezTo>
                      <a:pt x="13179" y="20999"/>
                      <a:pt x="13179" y="20999"/>
                      <a:pt x="13179" y="20999"/>
                    </a:cubicBezTo>
                    <a:cubicBezTo>
                      <a:pt x="13179" y="20999"/>
                      <a:pt x="13179" y="20999"/>
                      <a:pt x="13179" y="20999"/>
                    </a:cubicBezTo>
                    <a:cubicBezTo>
                      <a:pt x="13179" y="20999"/>
                      <a:pt x="13179" y="20999"/>
                      <a:pt x="13179" y="20999"/>
                    </a:cubicBezTo>
                    <a:cubicBezTo>
                      <a:pt x="13545" y="21600"/>
                      <a:pt x="13911" y="20999"/>
                      <a:pt x="14644" y="19799"/>
                    </a:cubicBezTo>
                    <a:cubicBezTo>
                      <a:pt x="15376" y="18599"/>
                      <a:pt x="16840" y="18000"/>
                      <a:pt x="17572" y="18000"/>
                    </a:cubicBezTo>
                    <a:cubicBezTo>
                      <a:pt x="17572" y="18000"/>
                      <a:pt x="17572" y="17399"/>
                      <a:pt x="17572" y="16800"/>
                    </a:cubicBezTo>
                    <a:cubicBezTo>
                      <a:pt x="17572" y="16800"/>
                      <a:pt x="17572" y="16200"/>
                      <a:pt x="17572" y="16200"/>
                    </a:cubicBezTo>
                    <a:cubicBezTo>
                      <a:pt x="17938" y="14400"/>
                      <a:pt x="19037" y="12600"/>
                      <a:pt x="19769" y="12000"/>
                    </a:cubicBezTo>
                    <a:cubicBezTo>
                      <a:pt x="20135" y="12000"/>
                      <a:pt x="20135" y="12000"/>
                      <a:pt x="20135" y="12000"/>
                    </a:cubicBezTo>
                    <a:cubicBezTo>
                      <a:pt x="20501" y="12000"/>
                      <a:pt x="20501" y="11400"/>
                      <a:pt x="20501" y="11400"/>
                    </a:cubicBezTo>
                    <a:cubicBezTo>
                      <a:pt x="20867" y="10800"/>
                      <a:pt x="20867" y="10199"/>
                      <a:pt x="21600" y="10199"/>
                    </a:cubicBezTo>
                    <a:cubicBezTo>
                      <a:pt x="21600" y="9599"/>
                      <a:pt x="21600" y="9599"/>
                      <a:pt x="21600" y="8999"/>
                    </a:cubicBezTo>
                    <a:cubicBezTo>
                      <a:pt x="21600" y="8399"/>
                      <a:pt x="21600" y="7799"/>
                      <a:pt x="21600" y="7799"/>
                    </a:cubicBezTo>
                    <a:cubicBezTo>
                      <a:pt x="21600" y="7799"/>
                      <a:pt x="21600" y="7199"/>
                      <a:pt x="21600" y="7199"/>
                    </a:cubicBezTo>
                    <a:cubicBezTo>
                      <a:pt x="21600" y="7199"/>
                      <a:pt x="21600" y="7199"/>
                      <a:pt x="21600" y="7199"/>
                    </a:cubicBezTo>
                    <a:cubicBezTo>
                      <a:pt x="21600" y="6599"/>
                      <a:pt x="21600" y="6599"/>
                      <a:pt x="21233" y="6599"/>
                    </a:cubicBezTo>
                    <a:cubicBezTo>
                      <a:pt x="21233" y="6599"/>
                      <a:pt x="21233" y="6599"/>
                      <a:pt x="20867" y="5999"/>
                    </a:cubicBezTo>
                    <a:cubicBezTo>
                      <a:pt x="20501" y="5999"/>
                      <a:pt x="20501" y="5399"/>
                      <a:pt x="20135" y="5399"/>
                    </a:cubicBezTo>
                    <a:cubicBezTo>
                      <a:pt x="18671" y="2999"/>
                      <a:pt x="17572" y="1799"/>
                      <a:pt x="16840" y="1799"/>
                    </a:cubicBezTo>
                    <a:cubicBezTo>
                      <a:pt x="16474" y="1799"/>
                      <a:pt x="16474" y="1799"/>
                      <a:pt x="16474" y="1799"/>
                    </a:cubicBezTo>
                    <a:cubicBezTo>
                      <a:pt x="16474" y="1799"/>
                      <a:pt x="16474" y="1799"/>
                      <a:pt x="16474" y="1799"/>
                    </a:cubicBezTo>
                    <a:cubicBezTo>
                      <a:pt x="16474" y="1799"/>
                      <a:pt x="16474" y="1799"/>
                      <a:pt x="16474" y="1799"/>
                    </a:cubicBezTo>
                    <a:cubicBezTo>
                      <a:pt x="16108" y="1799"/>
                      <a:pt x="15742" y="1799"/>
                      <a:pt x="15376" y="1199"/>
                    </a:cubicBezTo>
                    <a:cubicBezTo>
                      <a:pt x="15376" y="1199"/>
                      <a:pt x="15376" y="1199"/>
                      <a:pt x="15376" y="599"/>
                    </a:cubicBezTo>
                    <a:cubicBezTo>
                      <a:pt x="15010" y="599"/>
                      <a:pt x="15010" y="599"/>
                      <a:pt x="15010" y="599"/>
                    </a:cubicBezTo>
                    <a:cubicBezTo>
                      <a:pt x="15010" y="599"/>
                      <a:pt x="15010" y="599"/>
                      <a:pt x="15010" y="599"/>
                    </a:cubicBezTo>
                    <a:cubicBezTo>
                      <a:pt x="15010" y="599"/>
                      <a:pt x="15010" y="599"/>
                      <a:pt x="14644" y="599"/>
                    </a:cubicBezTo>
                    <a:cubicBezTo>
                      <a:pt x="14644" y="599"/>
                      <a:pt x="14644" y="599"/>
                      <a:pt x="14644" y="599"/>
                    </a:cubicBezTo>
                    <a:cubicBezTo>
                      <a:pt x="13911" y="599"/>
                      <a:pt x="13179" y="1199"/>
                      <a:pt x="12447" y="1199"/>
                    </a:cubicBezTo>
                    <a:cubicBezTo>
                      <a:pt x="11715" y="1199"/>
                      <a:pt x="10983" y="599"/>
                      <a:pt x="10250" y="599"/>
                    </a:cubicBezTo>
                    <a:cubicBezTo>
                      <a:pt x="9152" y="599"/>
                      <a:pt x="8786" y="599"/>
                      <a:pt x="7688" y="0"/>
                    </a:cubicBezTo>
                    <a:cubicBezTo>
                      <a:pt x="6589" y="0"/>
                      <a:pt x="5857" y="0"/>
                      <a:pt x="4759" y="0"/>
                    </a:cubicBezTo>
                    <a:cubicBezTo>
                      <a:pt x="4027" y="0"/>
                      <a:pt x="3661" y="0"/>
                      <a:pt x="3294" y="0"/>
                    </a:cubicBezTo>
                    <a:cubicBezTo>
                      <a:pt x="3294" y="599"/>
                      <a:pt x="2928" y="599"/>
                      <a:pt x="2928" y="599"/>
                    </a:cubicBezTo>
                    <a:cubicBezTo>
                      <a:pt x="2928" y="599"/>
                      <a:pt x="2562" y="1199"/>
                      <a:pt x="2562" y="1199"/>
                    </a:cubicBezTo>
                    <a:cubicBezTo>
                      <a:pt x="2562" y="1199"/>
                      <a:pt x="2196" y="1199"/>
                      <a:pt x="2196" y="1199"/>
                    </a:cubicBezTo>
                    <a:cubicBezTo>
                      <a:pt x="2196" y="1199"/>
                      <a:pt x="1830" y="1199"/>
                      <a:pt x="1830" y="1199"/>
                    </a:cubicBezTo>
                    <a:cubicBezTo>
                      <a:pt x="1464" y="1199"/>
                      <a:pt x="1464" y="1799"/>
                      <a:pt x="1098" y="1799"/>
                    </a:cubicBezTo>
                    <a:cubicBezTo>
                      <a:pt x="1098" y="1799"/>
                      <a:pt x="1098" y="1799"/>
                      <a:pt x="732" y="1799"/>
                    </a:cubicBezTo>
                    <a:cubicBezTo>
                      <a:pt x="732" y="1799"/>
                      <a:pt x="732" y="1799"/>
                      <a:pt x="732" y="1799"/>
                    </a:cubicBezTo>
                    <a:cubicBezTo>
                      <a:pt x="1098" y="4199"/>
                      <a:pt x="1098" y="6599"/>
                      <a:pt x="0" y="8399"/>
                    </a:cubicBezTo>
                    <a:cubicBezTo>
                      <a:pt x="366" y="8399"/>
                      <a:pt x="732" y="8399"/>
                      <a:pt x="1098" y="8399"/>
                    </a:cubicBezTo>
                    <a:cubicBezTo>
                      <a:pt x="1464" y="8399"/>
                      <a:pt x="2196" y="8399"/>
                      <a:pt x="2562" y="9599"/>
                    </a:cubicBezTo>
                    <a:cubicBezTo>
                      <a:pt x="2928" y="10199"/>
                      <a:pt x="3661" y="10800"/>
                      <a:pt x="4027" y="10800"/>
                    </a:cubicBezTo>
                    <a:cubicBezTo>
                      <a:pt x="4393" y="10800"/>
                      <a:pt x="4759" y="10800"/>
                      <a:pt x="4759" y="10800"/>
                    </a:cubicBezTo>
                    <a:cubicBezTo>
                      <a:pt x="5857" y="10800"/>
                      <a:pt x="7688" y="12000"/>
                      <a:pt x="7688" y="13800"/>
                    </a:cubicBezTo>
                    <a:cubicBezTo>
                      <a:pt x="7688" y="14400"/>
                      <a:pt x="7688" y="15000"/>
                      <a:pt x="7322" y="15600"/>
                    </a:cubicBezTo>
                    <a:cubicBezTo>
                      <a:pt x="7322" y="16200"/>
                      <a:pt x="7322" y="17399"/>
                      <a:pt x="7322" y="180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07" name="AutoShape 107"/>
              <p:cNvSpPr>
                <a:spLocks/>
              </p:cNvSpPr>
              <p:nvPr/>
            </p:nvSpPr>
            <p:spPr bwMode="auto">
              <a:xfrm>
                <a:off x="718387" y="1485568"/>
                <a:ext cx="166698" cy="84140"/>
              </a:xfrm>
              <a:custGeom>
                <a:avLst/>
                <a:gdLst>
                  <a:gd name="T0" fmla="*/ 10800 w 21600"/>
                  <a:gd name="T1" fmla="+- 0 10922 245"/>
                  <a:gd name="T2" fmla="*/ 10922 h 21355"/>
                  <a:gd name="T3" fmla="*/ 10800 w 21600"/>
                  <a:gd name="T4" fmla="+- 0 10922 245"/>
                  <a:gd name="T5" fmla="*/ 10922 h 21355"/>
                  <a:gd name="T6" fmla="*/ 10800 w 21600"/>
                  <a:gd name="T7" fmla="+- 0 10922 245"/>
                  <a:gd name="T8" fmla="*/ 10922 h 21355"/>
                  <a:gd name="T9" fmla="*/ 10800 w 21600"/>
                  <a:gd name="T10" fmla="+- 0 10922 245"/>
                  <a:gd name="T11" fmla="*/ 10922 h 21355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355">
                    <a:moveTo>
                      <a:pt x="4418" y="21355"/>
                    </a:moveTo>
                    <a:cubicBezTo>
                      <a:pt x="4909" y="21355"/>
                      <a:pt x="5400" y="21355"/>
                      <a:pt x="5400" y="21355"/>
                    </a:cubicBezTo>
                    <a:cubicBezTo>
                      <a:pt x="5400" y="21355"/>
                      <a:pt x="5890" y="21355"/>
                      <a:pt x="5890" y="21355"/>
                    </a:cubicBezTo>
                    <a:cubicBezTo>
                      <a:pt x="5890" y="21355"/>
                      <a:pt x="6381" y="21355"/>
                      <a:pt x="6872" y="21355"/>
                    </a:cubicBezTo>
                    <a:cubicBezTo>
                      <a:pt x="6872" y="21355"/>
                      <a:pt x="6872" y="21355"/>
                      <a:pt x="6872" y="21355"/>
                    </a:cubicBezTo>
                    <a:cubicBezTo>
                      <a:pt x="6872" y="21355"/>
                      <a:pt x="7363" y="21355"/>
                      <a:pt x="7363" y="21355"/>
                    </a:cubicBezTo>
                    <a:cubicBezTo>
                      <a:pt x="7363" y="21355"/>
                      <a:pt x="7363" y="21355"/>
                      <a:pt x="7854" y="21355"/>
                    </a:cubicBezTo>
                    <a:cubicBezTo>
                      <a:pt x="7854" y="21355"/>
                      <a:pt x="7854" y="21355"/>
                      <a:pt x="8345" y="21355"/>
                    </a:cubicBezTo>
                    <a:cubicBezTo>
                      <a:pt x="8345" y="21355"/>
                      <a:pt x="9327" y="18409"/>
                      <a:pt x="9327" y="17427"/>
                    </a:cubicBezTo>
                    <a:cubicBezTo>
                      <a:pt x="9818" y="15464"/>
                      <a:pt x="10309" y="14482"/>
                      <a:pt x="10309" y="13500"/>
                    </a:cubicBezTo>
                    <a:cubicBezTo>
                      <a:pt x="10800" y="13500"/>
                      <a:pt x="10800" y="13500"/>
                      <a:pt x="10800" y="13500"/>
                    </a:cubicBezTo>
                    <a:cubicBezTo>
                      <a:pt x="11290" y="13500"/>
                      <a:pt x="11290" y="13500"/>
                      <a:pt x="11290" y="13500"/>
                    </a:cubicBezTo>
                    <a:cubicBezTo>
                      <a:pt x="11781" y="13500"/>
                      <a:pt x="12272" y="14482"/>
                      <a:pt x="13254" y="17427"/>
                    </a:cubicBezTo>
                    <a:cubicBezTo>
                      <a:pt x="13745" y="18409"/>
                      <a:pt x="14236" y="20373"/>
                      <a:pt x="14727" y="21355"/>
                    </a:cubicBezTo>
                    <a:cubicBezTo>
                      <a:pt x="14727" y="20373"/>
                      <a:pt x="14727" y="19391"/>
                      <a:pt x="14727" y="19391"/>
                    </a:cubicBezTo>
                    <a:cubicBezTo>
                      <a:pt x="14727" y="16445"/>
                      <a:pt x="15709" y="14482"/>
                      <a:pt x="17181" y="14482"/>
                    </a:cubicBezTo>
                    <a:cubicBezTo>
                      <a:pt x="17181" y="14482"/>
                      <a:pt x="17672" y="14482"/>
                      <a:pt x="17672" y="14482"/>
                    </a:cubicBezTo>
                    <a:cubicBezTo>
                      <a:pt x="18163" y="14482"/>
                      <a:pt x="18654" y="15464"/>
                      <a:pt x="19145" y="15464"/>
                    </a:cubicBezTo>
                    <a:cubicBezTo>
                      <a:pt x="19145" y="12518"/>
                      <a:pt x="20127" y="11536"/>
                      <a:pt x="21599" y="12518"/>
                    </a:cubicBezTo>
                    <a:cubicBezTo>
                      <a:pt x="21599" y="12518"/>
                      <a:pt x="21599" y="12518"/>
                      <a:pt x="21599" y="12518"/>
                    </a:cubicBezTo>
                    <a:cubicBezTo>
                      <a:pt x="21599" y="11536"/>
                      <a:pt x="21599" y="11536"/>
                      <a:pt x="21599" y="11536"/>
                    </a:cubicBezTo>
                    <a:cubicBezTo>
                      <a:pt x="21599" y="11536"/>
                      <a:pt x="21599" y="11536"/>
                      <a:pt x="21599" y="11536"/>
                    </a:cubicBezTo>
                    <a:cubicBezTo>
                      <a:pt x="21599" y="11536"/>
                      <a:pt x="21599" y="11536"/>
                      <a:pt x="21599" y="11536"/>
                    </a:cubicBezTo>
                    <a:cubicBezTo>
                      <a:pt x="21599" y="10555"/>
                      <a:pt x="21599" y="10555"/>
                      <a:pt x="21599" y="10555"/>
                    </a:cubicBezTo>
                    <a:cubicBezTo>
                      <a:pt x="21599" y="10555"/>
                      <a:pt x="21599" y="10555"/>
                      <a:pt x="21599" y="10555"/>
                    </a:cubicBezTo>
                    <a:cubicBezTo>
                      <a:pt x="21599" y="10555"/>
                      <a:pt x="21599" y="10555"/>
                      <a:pt x="21599" y="10555"/>
                    </a:cubicBezTo>
                    <a:cubicBezTo>
                      <a:pt x="21599" y="10555"/>
                      <a:pt x="21599" y="10555"/>
                      <a:pt x="21109" y="10555"/>
                    </a:cubicBezTo>
                    <a:cubicBezTo>
                      <a:pt x="21109" y="10555"/>
                      <a:pt x="21109" y="10555"/>
                      <a:pt x="21109" y="10555"/>
                    </a:cubicBezTo>
                    <a:cubicBezTo>
                      <a:pt x="21109" y="10555"/>
                      <a:pt x="20618" y="10555"/>
                      <a:pt x="20618" y="10555"/>
                    </a:cubicBezTo>
                    <a:cubicBezTo>
                      <a:pt x="19636" y="10555"/>
                      <a:pt x="18654" y="9573"/>
                      <a:pt x="18163" y="8591"/>
                    </a:cubicBezTo>
                    <a:cubicBezTo>
                      <a:pt x="18163" y="8591"/>
                      <a:pt x="18163" y="8591"/>
                      <a:pt x="17672" y="8591"/>
                    </a:cubicBezTo>
                    <a:cubicBezTo>
                      <a:pt x="17672" y="8591"/>
                      <a:pt x="17672" y="8591"/>
                      <a:pt x="17672" y="8591"/>
                    </a:cubicBezTo>
                    <a:cubicBezTo>
                      <a:pt x="17672" y="7609"/>
                      <a:pt x="17672" y="7609"/>
                      <a:pt x="17672" y="7609"/>
                    </a:cubicBezTo>
                    <a:cubicBezTo>
                      <a:pt x="17672" y="7609"/>
                      <a:pt x="17181" y="7609"/>
                      <a:pt x="17181" y="7609"/>
                    </a:cubicBezTo>
                    <a:cubicBezTo>
                      <a:pt x="17181" y="6627"/>
                      <a:pt x="17181" y="6627"/>
                      <a:pt x="17181" y="6627"/>
                    </a:cubicBezTo>
                    <a:cubicBezTo>
                      <a:pt x="17181" y="6627"/>
                      <a:pt x="17181" y="5645"/>
                      <a:pt x="17181" y="5645"/>
                    </a:cubicBezTo>
                    <a:cubicBezTo>
                      <a:pt x="17181" y="5645"/>
                      <a:pt x="17181" y="5645"/>
                      <a:pt x="17181" y="5645"/>
                    </a:cubicBezTo>
                    <a:cubicBezTo>
                      <a:pt x="17181" y="4664"/>
                      <a:pt x="17181" y="4664"/>
                      <a:pt x="17181" y="3682"/>
                    </a:cubicBezTo>
                    <a:cubicBezTo>
                      <a:pt x="17181" y="3682"/>
                      <a:pt x="17181" y="3682"/>
                      <a:pt x="17181" y="3682"/>
                    </a:cubicBezTo>
                    <a:cubicBezTo>
                      <a:pt x="17181" y="3682"/>
                      <a:pt x="17181" y="2700"/>
                      <a:pt x="17181" y="2700"/>
                    </a:cubicBezTo>
                    <a:cubicBezTo>
                      <a:pt x="17181" y="2700"/>
                      <a:pt x="17181" y="2700"/>
                      <a:pt x="17181" y="2700"/>
                    </a:cubicBezTo>
                    <a:cubicBezTo>
                      <a:pt x="17181" y="2700"/>
                      <a:pt x="17181" y="1718"/>
                      <a:pt x="17181" y="1718"/>
                    </a:cubicBezTo>
                    <a:cubicBezTo>
                      <a:pt x="16690" y="1718"/>
                      <a:pt x="16200" y="1718"/>
                      <a:pt x="15709" y="736"/>
                    </a:cubicBezTo>
                    <a:cubicBezTo>
                      <a:pt x="15709" y="736"/>
                      <a:pt x="15709" y="736"/>
                      <a:pt x="15709" y="736"/>
                    </a:cubicBezTo>
                    <a:cubicBezTo>
                      <a:pt x="15218" y="736"/>
                      <a:pt x="14727" y="736"/>
                      <a:pt x="14727" y="736"/>
                    </a:cubicBezTo>
                    <a:cubicBezTo>
                      <a:pt x="13254" y="-245"/>
                      <a:pt x="12763" y="-245"/>
                      <a:pt x="11781" y="736"/>
                    </a:cubicBezTo>
                    <a:cubicBezTo>
                      <a:pt x="11290" y="736"/>
                      <a:pt x="10309" y="1718"/>
                      <a:pt x="8836" y="1718"/>
                    </a:cubicBezTo>
                    <a:cubicBezTo>
                      <a:pt x="8345" y="1718"/>
                      <a:pt x="7854" y="736"/>
                      <a:pt x="7363" y="736"/>
                    </a:cubicBezTo>
                    <a:cubicBezTo>
                      <a:pt x="7363" y="736"/>
                      <a:pt x="7363" y="736"/>
                      <a:pt x="6872" y="736"/>
                    </a:cubicBezTo>
                    <a:cubicBezTo>
                      <a:pt x="6872" y="1718"/>
                      <a:pt x="6381" y="2700"/>
                      <a:pt x="6381" y="2700"/>
                    </a:cubicBezTo>
                    <a:cubicBezTo>
                      <a:pt x="5890" y="2700"/>
                      <a:pt x="5890" y="2700"/>
                      <a:pt x="5890" y="2700"/>
                    </a:cubicBezTo>
                    <a:cubicBezTo>
                      <a:pt x="4909" y="2700"/>
                      <a:pt x="3927" y="3682"/>
                      <a:pt x="3927" y="5645"/>
                    </a:cubicBezTo>
                    <a:cubicBezTo>
                      <a:pt x="3927" y="7609"/>
                      <a:pt x="2945" y="8591"/>
                      <a:pt x="1963" y="9573"/>
                    </a:cubicBezTo>
                    <a:cubicBezTo>
                      <a:pt x="1472" y="11536"/>
                      <a:pt x="490" y="12518"/>
                      <a:pt x="490" y="14482"/>
                    </a:cubicBezTo>
                    <a:cubicBezTo>
                      <a:pt x="490" y="14482"/>
                      <a:pt x="490" y="14482"/>
                      <a:pt x="0" y="14482"/>
                    </a:cubicBezTo>
                    <a:cubicBezTo>
                      <a:pt x="490" y="14482"/>
                      <a:pt x="981" y="14482"/>
                      <a:pt x="1472" y="14482"/>
                    </a:cubicBezTo>
                    <a:cubicBezTo>
                      <a:pt x="2454" y="14482"/>
                      <a:pt x="3436" y="16445"/>
                      <a:pt x="3436" y="18409"/>
                    </a:cubicBezTo>
                    <a:cubicBezTo>
                      <a:pt x="3436" y="18409"/>
                      <a:pt x="3436" y="18409"/>
                      <a:pt x="3927" y="19391"/>
                    </a:cubicBezTo>
                    <a:cubicBezTo>
                      <a:pt x="3927" y="19391"/>
                      <a:pt x="3927" y="19391"/>
                      <a:pt x="4418" y="20373"/>
                    </a:cubicBezTo>
                    <a:cubicBezTo>
                      <a:pt x="4418" y="20373"/>
                      <a:pt x="4418" y="20373"/>
                      <a:pt x="4418" y="20373"/>
                    </a:cubicBezTo>
                    <a:cubicBezTo>
                      <a:pt x="4418" y="20373"/>
                      <a:pt x="4418" y="21355"/>
                      <a:pt x="4418" y="21355"/>
                    </a:cubicBezTo>
                    <a:cubicBezTo>
                      <a:pt x="4418" y="21355"/>
                      <a:pt x="4418" y="21355"/>
                      <a:pt x="4418" y="21355"/>
                    </a:cubicBezTo>
                    <a:cubicBezTo>
                      <a:pt x="4418" y="21355"/>
                      <a:pt x="4418" y="21355"/>
                      <a:pt x="4418" y="21355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08" name="AutoShape 108"/>
              <p:cNvSpPr>
                <a:spLocks/>
              </p:cNvSpPr>
              <p:nvPr/>
            </p:nvSpPr>
            <p:spPr bwMode="auto">
              <a:xfrm>
                <a:off x="710450" y="1088685"/>
                <a:ext cx="365147" cy="39688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24" y="11799"/>
                    </a:moveTo>
                    <a:cubicBezTo>
                      <a:pt x="224" y="11799"/>
                      <a:pt x="224" y="11799"/>
                      <a:pt x="224" y="11799"/>
                    </a:cubicBezTo>
                    <a:cubicBezTo>
                      <a:pt x="0" y="11999"/>
                      <a:pt x="0" y="11999"/>
                      <a:pt x="0" y="11999"/>
                    </a:cubicBezTo>
                    <a:cubicBezTo>
                      <a:pt x="0" y="11999"/>
                      <a:pt x="0" y="11999"/>
                      <a:pt x="0" y="11999"/>
                    </a:cubicBezTo>
                    <a:cubicBezTo>
                      <a:pt x="0" y="11999"/>
                      <a:pt x="0" y="11999"/>
                      <a:pt x="0" y="11999"/>
                    </a:cubicBezTo>
                    <a:cubicBezTo>
                      <a:pt x="0" y="11999"/>
                      <a:pt x="0" y="11999"/>
                      <a:pt x="0" y="11999"/>
                    </a:cubicBezTo>
                    <a:cubicBezTo>
                      <a:pt x="0" y="12200"/>
                      <a:pt x="224" y="12400"/>
                      <a:pt x="449" y="12600"/>
                    </a:cubicBezTo>
                    <a:cubicBezTo>
                      <a:pt x="449" y="12800"/>
                      <a:pt x="674" y="13000"/>
                      <a:pt x="674" y="13200"/>
                    </a:cubicBezTo>
                    <a:cubicBezTo>
                      <a:pt x="899" y="13000"/>
                      <a:pt x="899" y="13000"/>
                      <a:pt x="899" y="13000"/>
                    </a:cubicBezTo>
                    <a:cubicBezTo>
                      <a:pt x="674" y="13200"/>
                      <a:pt x="674" y="13200"/>
                      <a:pt x="674" y="13200"/>
                    </a:cubicBezTo>
                    <a:cubicBezTo>
                      <a:pt x="674" y="13399"/>
                      <a:pt x="674" y="13399"/>
                      <a:pt x="674" y="13399"/>
                    </a:cubicBezTo>
                    <a:cubicBezTo>
                      <a:pt x="674" y="13800"/>
                      <a:pt x="449" y="14000"/>
                      <a:pt x="449" y="14000"/>
                    </a:cubicBezTo>
                    <a:cubicBezTo>
                      <a:pt x="224" y="14000"/>
                      <a:pt x="224" y="14200"/>
                      <a:pt x="224" y="14200"/>
                    </a:cubicBezTo>
                    <a:cubicBezTo>
                      <a:pt x="224" y="14200"/>
                      <a:pt x="224" y="14200"/>
                      <a:pt x="224" y="14200"/>
                    </a:cubicBezTo>
                    <a:cubicBezTo>
                      <a:pt x="449" y="14200"/>
                      <a:pt x="449" y="14400"/>
                      <a:pt x="449" y="14400"/>
                    </a:cubicBezTo>
                    <a:cubicBezTo>
                      <a:pt x="449" y="14400"/>
                      <a:pt x="449" y="14400"/>
                      <a:pt x="449" y="14400"/>
                    </a:cubicBezTo>
                    <a:cubicBezTo>
                      <a:pt x="449" y="14600"/>
                      <a:pt x="674" y="14600"/>
                      <a:pt x="674" y="14800"/>
                    </a:cubicBezTo>
                    <a:cubicBezTo>
                      <a:pt x="674" y="14800"/>
                      <a:pt x="674" y="14800"/>
                      <a:pt x="674" y="14800"/>
                    </a:cubicBezTo>
                    <a:cubicBezTo>
                      <a:pt x="674" y="15000"/>
                      <a:pt x="899" y="15000"/>
                      <a:pt x="899" y="15199"/>
                    </a:cubicBezTo>
                    <a:cubicBezTo>
                      <a:pt x="899" y="15199"/>
                      <a:pt x="899" y="15199"/>
                      <a:pt x="899" y="15199"/>
                    </a:cubicBezTo>
                    <a:cubicBezTo>
                      <a:pt x="899" y="15400"/>
                      <a:pt x="899" y="15600"/>
                      <a:pt x="899" y="15800"/>
                    </a:cubicBezTo>
                    <a:cubicBezTo>
                      <a:pt x="899" y="15800"/>
                      <a:pt x="899" y="15800"/>
                      <a:pt x="899" y="15800"/>
                    </a:cubicBezTo>
                    <a:cubicBezTo>
                      <a:pt x="1124" y="15800"/>
                      <a:pt x="1124" y="15800"/>
                      <a:pt x="1124" y="15800"/>
                    </a:cubicBezTo>
                    <a:cubicBezTo>
                      <a:pt x="1124" y="16000"/>
                      <a:pt x="1349" y="16000"/>
                      <a:pt x="1349" y="16000"/>
                    </a:cubicBezTo>
                    <a:cubicBezTo>
                      <a:pt x="1349" y="16000"/>
                      <a:pt x="1574" y="16000"/>
                      <a:pt x="1574" y="16200"/>
                    </a:cubicBezTo>
                    <a:cubicBezTo>
                      <a:pt x="1799" y="16400"/>
                      <a:pt x="2024" y="16600"/>
                      <a:pt x="2699" y="16600"/>
                    </a:cubicBezTo>
                    <a:cubicBezTo>
                      <a:pt x="3374" y="16600"/>
                      <a:pt x="3599" y="16799"/>
                      <a:pt x="3825" y="17000"/>
                    </a:cubicBezTo>
                    <a:cubicBezTo>
                      <a:pt x="4049" y="17000"/>
                      <a:pt x="4049" y="17000"/>
                      <a:pt x="4049" y="17000"/>
                    </a:cubicBezTo>
                    <a:cubicBezTo>
                      <a:pt x="4049" y="17000"/>
                      <a:pt x="4274" y="17000"/>
                      <a:pt x="4274" y="17000"/>
                    </a:cubicBezTo>
                    <a:cubicBezTo>
                      <a:pt x="4500" y="17000"/>
                      <a:pt x="5175" y="17200"/>
                      <a:pt x="5399" y="17600"/>
                    </a:cubicBezTo>
                    <a:cubicBezTo>
                      <a:pt x="5399" y="17800"/>
                      <a:pt x="5399" y="18200"/>
                      <a:pt x="4949" y="18600"/>
                    </a:cubicBezTo>
                    <a:cubicBezTo>
                      <a:pt x="4274" y="19000"/>
                      <a:pt x="4274" y="19400"/>
                      <a:pt x="4049" y="20000"/>
                    </a:cubicBezTo>
                    <a:cubicBezTo>
                      <a:pt x="4049" y="20200"/>
                      <a:pt x="4049" y="20200"/>
                      <a:pt x="4049" y="20200"/>
                    </a:cubicBezTo>
                    <a:cubicBezTo>
                      <a:pt x="4049" y="20400"/>
                      <a:pt x="4049" y="20600"/>
                      <a:pt x="4049" y="20800"/>
                    </a:cubicBezTo>
                    <a:cubicBezTo>
                      <a:pt x="4049" y="20800"/>
                      <a:pt x="4049" y="21000"/>
                      <a:pt x="4049" y="21000"/>
                    </a:cubicBezTo>
                    <a:cubicBezTo>
                      <a:pt x="4049" y="21000"/>
                      <a:pt x="4049" y="21000"/>
                      <a:pt x="4049" y="21000"/>
                    </a:cubicBezTo>
                    <a:cubicBezTo>
                      <a:pt x="4049" y="21000"/>
                      <a:pt x="4049" y="21000"/>
                      <a:pt x="4049" y="21000"/>
                    </a:cubicBezTo>
                    <a:cubicBezTo>
                      <a:pt x="4049" y="21000"/>
                      <a:pt x="4274" y="21200"/>
                      <a:pt x="4500" y="21200"/>
                    </a:cubicBezTo>
                    <a:cubicBezTo>
                      <a:pt x="5175" y="21200"/>
                      <a:pt x="5399" y="21000"/>
                      <a:pt x="5399" y="21000"/>
                    </a:cubicBezTo>
                    <a:cubicBezTo>
                      <a:pt x="6074" y="20800"/>
                      <a:pt x="6525" y="20600"/>
                      <a:pt x="7424" y="21000"/>
                    </a:cubicBezTo>
                    <a:cubicBezTo>
                      <a:pt x="7650" y="21000"/>
                      <a:pt x="7875" y="21000"/>
                      <a:pt x="7875" y="21200"/>
                    </a:cubicBezTo>
                    <a:cubicBezTo>
                      <a:pt x="8099" y="21200"/>
                      <a:pt x="8099" y="21200"/>
                      <a:pt x="8099" y="21200"/>
                    </a:cubicBezTo>
                    <a:cubicBezTo>
                      <a:pt x="8325" y="21200"/>
                      <a:pt x="8550" y="21400"/>
                      <a:pt x="8550" y="21400"/>
                    </a:cubicBezTo>
                    <a:cubicBezTo>
                      <a:pt x="8550" y="21400"/>
                      <a:pt x="8550" y="21400"/>
                      <a:pt x="8550" y="21400"/>
                    </a:cubicBezTo>
                    <a:cubicBezTo>
                      <a:pt x="8774" y="21400"/>
                      <a:pt x="8774" y="21400"/>
                      <a:pt x="8774" y="21200"/>
                    </a:cubicBezTo>
                    <a:cubicBezTo>
                      <a:pt x="8774" y="21200"/>
                      <a:pt x="9000" y="21200"/>
                      <a:pt x="9000" y="21200"/>
                    </a:cubicBezTo>
                    <a:cubicBezTo>
                      <a:pt x="9000" y="21200"/>
                      <a:pt x="9000" y="21200"/>
                      <a:pt x="9000" y="21200"/>
                    </a:cubicBezTo>
                    <a:cubicBezTo>
                      <a:pt x="9000" y="21200"/>
                      <a:pt x="9000" y="21200"/>
                      <a:pt x="9000" y="21200"/>
                    </a:cubicBezTo>
                    <a:cubicBezTo>
                      <a:pt x="9000" y="21200"/>
                      <a:pt x="9000" y="21200"/>
                      <a:pt x="9000" y="21200"/>
                    </a:cubicBezTo>
                    <a:cubicBezTo>
                      <a:pt x="9449" y="21200"/>
                      <a:pt x="9675" y="21400"/>
                      <a:pt x="9900" y="21600"/>
                    </a:cubicBezTo>
                    <a:cubicBezTo>
                      <a:pt x="10124" y="21600"/>
                      <a:pt x="10124" y="21600"/>
                      <a:pt x="10124" y="21600"/>
                    </a:cubicBezTo>
                    <a:cubicBezTo>
                      <a:pt x="10350" y="21400"/>
                      <a:pt x="10800" y="21200"/>
                      <a:pt x="11250" y="21200"/>
                    </a:cubicBezTo>
                    <a:cubicBezTo>
                      <a:pt x="11700" y="21200"/>
                      <a:pt x="11925" y="21200"/>
                      <a:pt x="12150" y="21400"/>
                    </a:cubicBezTo>
                    <a:cubicBezTo>
                      <a:pt x="12600" y="21600"/>
                      <a:pt x="12825" y="21600"/>
                      <a:pt x="13050" y="21400"/>
                    </a:cubicBezTo>
                    <a:cubicBezTo>
                      <a:pt x="13725" y="21000"/>
                      <a:pt x="15075" y="20800"/>
                      <a:pt x="15525" y="20800"/>
                    </a:cubicBezTo>
                    <a:cubicBezTo>
                      <a:pt x="15975" y="20800"/>
                      <a:pt x="16200" y="20800"/>
                      <a:pt x="16200" y="20800"/>
                    </a:cubicBezTo>
                    <a:cubicBezTo>
                      <a:pt x="16425" y="21000"/>
                      <a:pt x="16650" y="21000"/>
                      <a:pt x="16650" y="21000"/>
                    </a:cubicBezTo>
                    <a:cubicBezTo>
                      <a:pt x="16650" y="21000"/>
                      <a:pt x="16650" y="20800"/>
                      <a:pt x="16650" y="20600"/>
                    </a:cubicBezTo>
                    <a:cubicBezTo>
                      <a:pt x="16200" y="19600"/>
                      <a:pt x="17100" y="19200"/>
                      <a:pt x="17550" y="19200"/>
                    </a:cubicBezTo>
                    <a:cubicBezTo>
                      <a:pt x="17550" y="19000"/>
                      <a:pt x="17550" y="19000"/>
                      <a:pt x="17775" y="19000"/>
                    </a:cubicBezTo>
                    <a:cubicBezTo>
                      <a:pt x="17775" y="19000"/>
                      <a:pt x="17775" y="18800"/>
                      <a:pt x="17775" y="18800"/>
                    </a:cubicBezTo>
                    <a:cubicBezTo>
                      <a:pt x="17775" y="18800"/>
                      <a:pt x="17775" y="18800"/>
                      <a:pt x="18000" y="18800"/>
                    </a:cubicBezTo>
                    <a:cubicBezTo>
                      <a:pt x="18000" y="18600"/>
                      <a:pt x="18450" y="18399"/>
                      <a:pt x="18675" y="18399"/>
                    </a:cubicBezTo>
                    <a:cubicBezTo>
                      <a:pt x="18675" y="18200"/>
                      <a:pt x="18900" y="18200"/>
                      <a:pt x="18900" y="18200"/>
                    </a:cubicBezTo>
                    <a:cubicBezTo>
                      <a:pt x="18900" y="18200"/>
                      <a:pt x="18900" y="18200"/>
                      <a:pt x="18900" y="18200"/>
                    </a:cubicBezTo>
                    <a:cubicBezTo>
                      <a:pt x="18900" y="18200"/>
                      <a:pt x="18675" y="18000"/>
                      <a:pt x="18450" y="18000"/>
                    </a:cubicBezTo>
                    <a:cubicBezTo>
                      <a:pt x="18450" y="18000"/>
                      <a:pt x="18450" y="18000"/>
                      <a:pt x="18450" y="18000"/>
                    </a:cubicBezTo>
                    <a:cubicBezTo>
                      <a:pt x="18225" y="17800"/>
                      <a:pt x="18225" y="17800"/>
                      <a:pt x="18000" y="17600"/>
                    </a:cubicBezTo>
                    <a:cubicBezTo>
                      <a:pt x="18000" y="17600"/>
                      <a:pt x="18000" y="17600"/>
                      <a:pt x="18000" y="17600"/>
                    </a:cubicBezTo>
                    <a:cubicBezTo>
                      <a:pt x="17775" y="17400"/>
                      <a:pt x="17550" y="17400"/>
                      <a:pt x="17550" y="17400"/>
                    </a:cubicBezTo>
                    <a:cubicBezTo>
                      <a:pt x="17550" y="17200"/>
                      <a:pt x="17550" y="17200"/>
                      <a:pt x="17325" y="17200"/>
                    </a:cubicBezTo>
                    <a:cubicBezTo>
                      <a:pt x="17325" y="17200"/>
                      <a:pt x="17100" y="17200"/>
                      <a:pt x="17100" y="17000"/>
                    </a:cubicBezTo>
                    <a:cubicBezTo>
                      <a:pt x="16875" y="17000"/>
                      <a:pt x="16650" y="16799"/>
                      <a:pt x="16650" y="16799"/>
                    </a:cubicBezTo>
                    <a:cubicBezTo>
                      <a:pt x="16200" y="16400"/>
                      <a:pt x="15975" y="15800"/>
                      <a:pt x="15750" y="15400"/>
                    </a:cubicBezTo>
                    <a:cubicBezTo>
                      <a:pt x="15750" y="15000"/>
                      <a:pt x="15750" y="14800"/>
                      <a:pt x="15525" y="14800"/>
                    </a:cubicBezTo>
                    <a:cubicBezTo>
                      <a:pt x="15525" y="14600"/>
                      <a:pt x="15525" y="14600"/>
                      <a:pt x="15525" y="14400"/>
                    </a:cubicBezTo>
                    <a:cubicBezTo>
                      <a:pt x="15300" y="14200"/>
                      <a:pt x="14850" y="13800"/>
                      <a:pt x="15075" y="13399"/>
                    </a:cubicBezTo>
                    <a:cubicBezTo>
                      <a:pt x="15075" y="13200"/>
                      <a:pt x="15300" y="13000"/>
                      <a:pt x="15750" y="13000"/>
                    </a:cubicBezTo>
                    <a:cubicBezTo>
                      <a:pt x="16425" y="12800"/>
                      <a:pt x="17775" y="12600"/>
                      <a:pt x="18225" y="12200"/>
                    </a:cubicBezTo>
                    <a:cubicBezTo>
                      <a:pt x="18225" y="11999"/>
                      <a:pt x="18450" y="11999"/>
                      <a:pt x="18450" y="11999"/>
                    </a:cubicBezTo>
                    <a:cubicBezTo>
                      <a:pt x="18900" y="11799"/>
                      <a:pt x="19350" y="11600"/>
                      <a:pt x="19575" y="11600"/>
                    </a:cubicBezTo>
                    <a:cubicBezTo>
                      <a:pt x="19800" y="11400"/>
                      <a:pt x="20025" y="11400"/>
                      <a:pt x="20250" y="11400"/>
                    </a:cubicBezTo>
                    <a:cubicBezTo>
                      <a:pt x="20250" y="11400"/>
                      <a:pt x="20250" y="11400"/>
                      <a:pt x="20250" y="11200"/>
                    </a:cubicBezTo>
                    <a:cubicBezTo>
                      <a:pt x="20250" y="11200"/>
                      <a:pt x="20475" y="11000"/>
                      <a:pt x="20925" y="11000"/>
                    </a:cubicBezTo>
                    <a:cubicBezTo>
                      <a:pt x="21150" y="11000"/>
                      <a:pt x="21150" y="11200"/>
                      <a:pt x="21375" y="11200"/>
                    </a:cubicBezTo>
                    <a:cubicBezTo>
                      <a:pt x="21375" y="11200"/>
                      <a:pt x="21600" y="11200"/>
                      <a:pt x="21600" y="11200"/>
                    </a:cubicBezTo>
                    <a:cubicBezTo>
                      <a:pt x="21600" y="11200"/>
                      <a:pt x="21600" y="11200"/>
                      <a:pt x="21600" y="11200"/>
                    </a:cubicBezTo>
                    <a:cubicBezTo>
                      <a:pt x="21600" y="11200"/>
                      <a:pt x="21600" y="11200"/>
                      <a:pt x="21600" y="11200"/>
                    </a:cubicBezTo>
                    <a:cubicBezTo>
                      <a:pt x="21600" y="11000"/>
                      <a:pt x="21600" y="11000"/>
                      <a:pt x="21600" y="11000"/>
                    </a:cubicBezTo>
                    <a:cubicBezTo>
                      <a:pt x="21600" y="11000"/>
                      <a:pt x="21600" y="11000"/>
                      <a:pt x="21600" y="11000"/>
                    </a:cubicBezTo>
                    <a:cubicBezTo>
                      <a:pt x="21600" y="11000"/>
                      <a:pt x="21600" y="10800"/>
                      <a:pt x="21600" y="10800"/>
                    </a:cubicBezTo>
                    <a:cubicBezTo>
                      <a:pt x="21600" y="10800"/>
                      <a:pt x="21600" y="10800"/>
                      <a:pt x="21600" y="10800"/>
                    </a:cubicBezTo>
                    <a:cubicBezTo>
                      <a:pt x="21600" y="10800"/>
                      <a:pt x="21600" y="10600"/>
                      <a:pt x="21600" y="10600"/>
                    </a:cubicBezTo>
                    <a:cubicBezTo>
                      <a:pt x="21600" y="10600"/>
                      <a:pt x="21600" y="10600"/>
                      <a:pt x="21600" y="10600"/>
                    </a:cubicBezTo>
                    <a:cubicBezTo>
                      <a:pt x="21150" y="10200"/>
                      <a:pt x="20925" y="9400"/>
                      <a:pt x="20925" y="8600"/>
                    </a:cubicBezTo>
                    <a:cubicBezTo>
                      <a:pt x="20925" y="8000"/>
                      <a:pt x="20700" y="8000"/>
                      <a:pt x="20700" y="7800"/>
                    </a:cubicBezTo>
                    <a:cubicBezTo>
                      <a:pt x="20700" y="7800"/>
                      <a:pt x="20475" y="7599"/>
                      <a:pt x="20475" y="7200"/>
                    </a:cubicBezTo>
                    <a:cubicBezTo>
                      <a:pt x="20475" y="7000"/>
                      <a:pt x="20475" y="6599"/>
                      <a:pt x="20250" y="6599"/>
                    </a:cubicBezTo>
                    <a:cubicBezTo>
                      <a:pt x="20025" y="6400"/>
                      <a:pt x="19800" y="6200"/>
                      <a:pt x="19575" y="5999"/>
                    </a:cubicBezTo>
                    <a:cubicBezTo>
                      <a:pt x="19575" y="5600"/>
                      <a:pt x="19800" y="5399"/>
                      <a:pt x="19800" y="4999"/>
                    </a:cubicBezTo>
                    <a:cubicBezTo>
                      <a:pt x="20250" y="4599"/>
                      <a:pt x="20025" y="3399"/>
                      <a:pt x="20025" y="2999"/>
                    </a:cubicBezTo>
                    <a:cubicBezTo>
                      <a:pt x="19800" y="2999"/>
                      <a:pt x="19800" y="2999"/>
                      <a:pt x="19800" y="2800"/>
                    </a:cubicBezTo>
                    <a:cubicBezTo>
                      <a:pt x="19800" y="2800"/>
                      <a:pt x="19800" y="2800"/>
                      <a:pt x="19800" y="2800"/>
                    </a:cubicBezTo>
                    <a:cubicBezTo>
                      <a:pt x="19800" y="2800"/>
                      <a:pt x="19800" y="2599"/>
                      <a:pt x="19575" y="2399"/>
                    </a:cubicBezTo>
                    <a:cubicBezTo>
                      <a:pt x="19575" y="2199"/>
                      <a:pt x="19575" y="1999"/>
                      <a:pt x="18675" y="1999"/>
                    </a:cubicBezTo>
                    <a:cubicBezTo>
                      <a:pt x="18225" y="1999"/>
                      <a:pt x="18000" y="1999"/>
                      <a:pt x="18000" y="1799"/>
                    </a:cubicBezTo>
                    <a:cubicBezTo>
                      <a:pt x="17775" y="1399"/>
                      <a:pt x="18000" y="1199"/>
                      <a:pt x="18225" y="799"/>
                    </a:cubicBezTo>
                    <a:cubicBezTo>
                      <a:pt x="17775" y="1199"/>
                      <a:pt x="17100" y="1399"/>
                      <a:pt x="16425" y="1199"/>
                    </a:cubicBezTo>
                    <a:cubicBezTo>
                      <a:pt x="15975" y="1199"/>
                      <a:pt x="15300" y="1799"/>
                      <a:pt x="14625" y="2199"/>
                    </a:cubicBezTo>
                    <a:cubicBezTo>
                      <a:pt x="14400" y="2399"/>
                      <a:pt x="14175" y="2599"/>
                      <a:pt x="13950" y="2599"/>
                    </a:cubicBezTo>
                    <a:cubicBezTo>
                      <a:pt x="13275" y="3200"/>
                      <a:pt x="12375" y="2999"/>
                      <a:pt x="11925" y="2399"/>
                    </a:cubicBezTo>
                    <a:cubicBezTo>
                      <a:pt x="11700" y="1999"/>
                      <a:pt x="11700" y="1599"/>
                      <a:pt x="11925" y="1399"/>
                    </a:cubicBezTo>
                    <a:cubicBezTo>
                      <a:pt x="11925" y="1399"/>
                      <a:pt x="11700" y="1399"/>
                      <a:pt x="11700" y="1399"/>
                    </a:cubicBezTo>
                    <a:cubicBezTo>
                      <a:pt x="10800" y="1799"/>
                      <a:pt x="9900" y="1599"/>
                      <a:pt x="9449" y="999"/>
                    </a:cubicBezTo>
                    <a:cubicBezTo>
                      <a:pt x="9225" y="799"/>
                      <a:pt x="9225" y="599"/>
                      <a:pt x="9225" y="199"/>
                    </a:cubicBezTo>
                    <a:cubicBezTo>
                      <a:pt x="9225" y="199"/>
                      <a:pt x="9225" y="199"/>
                      <a:pt x="9225" y="199"/>
                    </a:cubicBezTo>
                    <a:cubicBezTo>
                      <a:pt x="9225" y="199"/>
                      <a:pt x="9225" y="199"/>
                      <a:pt x="9225" y="199"/>
                    </a:cubicBezTo>
                    <a:cubicBezTo>
                      <a:pt x="9000" y="199"/>
                      <a:pt x="9000" y="199"/>
                      <a:pt x="8774" y="199"/>
                    </a:cubicBezTo>
                    <a:cubicBezTo>
                      <a:pt x="8774" y="199"/>
                      <a:pt x="8774" y="199"/>
                      <a:pt x="8774" y="199"/>
                    </a:cubicBezTo>
                    <a:cubicBezTo>
                      <a:pt x="8774" y="199"/>
                      <a:pt x="8774" y="199"/>
                      <a:pt x="8774" y="199"/>
                    </a:cubicBezTo>
                    <a:cubicBezTo>
                      <a:pt x="8550" y="199"/>
                      <a:pt x="8550" y="199"/>
                      <a:pt x="8325" y="199"/>
                    </a:cubicBezTo>
                    <a:cubicBezTo>
                      <a:pt x="8325" y="199"/>
                      <a:pt x="8325" y="199"/>
                      <a:pt x="8099" y="199"/>
                    </a:cubicBezTo>
                    <a:cubicBezTo>
                      <a:pt x="8099" y="0"/>
                      <a:pt x="8099" y="0"/>
                      <a:pt x="8099" y="0"/>
                    </a:cubicBezTo>
                    <a:cubicBezTo>
                      <a:pt x="7875" y="0"/>
                      <a:pt x="7875" y="0"/>
                      <a:pt x="7650" y="0"/>
                    </a:cubicBezTo>
                    <a:cubicBezTo>
                      <a:pt x="7650" y="0"/>
                      <a:pt x="7650" y="0"/>
                      <a:pt x="7650" y="0"/>
                    </a:cubicBezTo>
                    <a:cubicBezTo>
                      <a:pt x="7424" y="0"/>
                      <a:pt x="7200" y="0"/>
                      <a:pt x="6975" y="0"/>
                    </a:cubicBezTo>
                    <a:cubicBezTo>
                      <a:pt x="7200" y="199"/>
                      <a:pt x="7200" y="599"/>
                      <a:pt x="7200" y="799"/>
                    </a:cubicBezTo>
                    <a:cubicBezTo>
                      <a:pt x="6975" y="999"/>
                      <a:pt x="6975" y="1399"/>
                      <a:pt x="7424" y="1999"/>
                    </a:cubicBezTo>
                    <a:cubicBezTo>
                      <a:pt x="7650" y="1999"/>
                      <a:pt x="7650" y="2199"/>
                      <a:pt x="7875" y="2399"/>
                    </a:cubicBezTo>
                    <a:cubicBezTo>
                      <a:pt x="7875" y="2599"/>
                      <a:pt x="7875" y="2999"/>
                      <a:pt x="7875" y="3200"/>
                    </a:cubicBezTo>
                    <a:cubicBezTo>
                      <a:pt x="7650" y="3399"/>
                      <a:pt x="7200" y="3600"/>
                      <a:pt x="6975" y="3600"/>
                    </a:cubicBezTo>
                    <a:cubicBezTo>
                      <a:pt x="6975" y="3600"/>
                      <a:pt x="6749" y="3600"/>
                      <a:pt x="6749" y="3600"/>
                    </a:cubicBezTo>
                    <a:cubicBezTo>
                      <a:pt x="6749" y="3799"/>
                      <a:pt x="6525" y="4199"/>
                      <a:pt x="5850" y="4199"/>
                    </a:cubicBezTo>
                    <a:cubicBezTo>
                      <a:pt x="5399" y="4199"/>
                      <a:pt x="4724" y="3799"/>
                      <a:pt x="4274" y="3600"/>
                    </a:cubicBezTo>
                    <a:cubicBezTo>
                      <a:pt x="4274" y="3600"/>
                      <a:pt x="4049" y="3600"/>
                      <a:pt x="3825" y="3600"/>
                    </a:cubicBezTo>
                    <a:cubicBezTo>
                      <a:pt x="3374" y="3600"/>
                      <a:pt x="3150" y="3600"/>
                      <a:pt x="2924" y="3600"/>
                    </a:cubicBezTo>
                    <a:cubicBezTo>
                      <a:pt x="2924" y="3799"/>
                      <a:pt x="2924" y="3799"/>
                      <a:pt x="2924" y="4000"/>
                    </a:cubicBezTo>
                    <a:cubicBezTo>
                      <a:pt x="2924" y="4000"/>
                      <a:pt x="2924" y="4199"/>
                      <a:pt x="2924" y="4199"/>
                    </a:cubicBezTo>
                    <a:cubicBezTo>
                      <a:pt x="2924" y="4400"/>
                      <a:pt x="2924" y="4400"/>
                      <a:pt x="2924" y="4599"/>
                    </a:cubicBezTo>
                    <a:cubicBezTo>
                      <a:pt x="2924" y="4599"/>
                      <a:pt x="3150" y="4800"/>
                      <a:pt x="3150" y="4800"/>
                    </a:cubicBezTo>
                    <a:cubicBezTo>
                      <a:pt x="3150" y="4800"/>
                      <a:pt x="3150" y="4999"/>
                      <a:pt x="3150" y="4999"/>
                    </a:cubicBezTo>
                    <a:cubicBezTo>
                      <a:pt x="3150" y="5200"/>
                      <a:pt x="3150" y="5200"/>
                      <a:pt x="2924" y="5200"/>
                    </a:cubicBezTo>
                    <a:cubicBezTo>
                      <a:pt x="2924" y="5399"/>
                      <a:pt x="2924" y="5399"/>
                      <a:pt x="2924" y="5399"/>
                    </a:cubicBezTo>
                    <a:cubicBezTo>
                      <a:pt x="2924" y="5600"/>
                      <a:pt x="2924" y="5600"/>
                      <a:pt x="2924" y="5799"/>
                    </a:cubicBezTo>
                    <a:cubicBezTo>
                      <a:pt x="2474" y="6200"/>
                      <a:pt x="2024" y="6400"/>
                      <a:pt x="1799" y="6599"/>
                    </a:cubicBezTo>
                    <a:cubicBezTo>
                      <a:pt x="2249" y="7000"/>
                      <a:pt x="2699" y="7599"/>
                      <a:pt x="2474" y="8000"/>
                    </a:cubicBezTo>
                    <a:cubicBezTo>
                      <a:pt x="2249" y="8200"/>
                      <a:pt x="2024" y="8200"/>
                      <a:pt x="2024" y="8399"/>
                    </a:cubicBezTo>
                    <a:cubicBezTo>
                      <a:pt x="2024" y="8399"/>
                      <a:pt x="2024" y="8399"/>
                      <a:pt x="2024" y="8600"/>
                    </a:cubicBezTo>
                    <a:cubicBezTo>
                      <a:pt x="2024" y="9199"/>
                      <a:pt x="1349" y="9400"/>
                      <a:pt x="449" y="9600"/>
                    </a:cubicBezTo>
                    <a:cubicBezTo>
                      <a:pt x="449" y="9800"/>
                      <a:pt x="449" y="9999"/>
                      <a:pt x="449" y="10400"/>
                    </a:cubicBezTo>
                    <a:cubicBezTo>
                      <a:pt x="224" y="10400"/>
                      <a:pt x="224" y="10600"/>
                      <a:pt x="224" y="10600"/>
                    </a:cubicBezTo>
                    <a:cubicBezTo>
                      <a:pt x="224" y="11000"/>
                      <a:pt x="224" y="11200"/>
                      <a:pt x="224" y="11600"/>
                    </a:cubicBezTo>
                    <a:cubicBezTo>
                      <a:pt x="224" y="11600"/>
                      <a:pt x="224" y="11600"/>
                      <a:pt x="224" y="1179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09" name="AutoShape 109"/>
              <p:cNvSpPr>
                <a:spLocks/>
              </p:cNvSpPr>
              <p:nvPr/>
            </p:nvSpPr>
            <p:spPr bwMode="auto">
              <a:xfrm>
                <a:off x="1339138" y="82191"/>
                <a:ext cx="431826" cy="677876"/>
              </a:xfrm>
              <a:custGeom>
                <a:avLst/>
                <a:gdLst>
                  <a:gd name="T0" fmla="*/ 10762 w 21524"/>
                  <a:gd name="T1" fmla="*/ 10800 h 21600"/>
                  <a:gd name="T2" fmla="*/ 10762 w 21524"/>
                  <a:gd name="T3" fmla="*/ 10800 h 21600"/>
                  <a:gd name="T4" fmla="*/ 10762 w 21524"/>
                  <a:gd name="T5" fmla="*/ 10800 h 21600"/>
                  <a:gd name="T6" fmla="*/ 10762 w 21524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24" h="21600">
                    <a:moveTo>
                      <a:pt x="16863" y="944"/>
                    </a:moveTo>
                    <a:cubicBezTo>
                      <a:pt x="16863" y="944"/>
                      <a:pt x="16294" y="708"/>
                      <a:pt x="16105" y="708"/>
                    </a:cubicBezTo>
                    <a:cubicBezTo>
                      <a:pt x="15536" y="590"/>
                      <a:pt x="14968" y="354"/>
                      <a:pt x="14589" y="118"/>
                    </a:cubicBezTo>
                    <a:cubicBezTo>
                      <a:pt x="14589" y="118"/>
                      <a:pt x="14589" y="0"/>
                      <a:pt x="14210" y="0"/>
                    </a:cubicBezTo>
                    <a:cubicBezTo>
                      <a:pt x="14021" y="0"/>
                      <a:pt x="13642" y="0"/>
                      <a:pt x="13642" y="118"/>
                    </a:cubicBezTo>
                    <a:cubicBezTo>
                      <a:pt x="13263" y="354"/>
                      <a:pt x="12884" y="354"/>
                      <a:pt x="12315" y="354"/>
                    </a:cubicBezTo>
                    <a:cubicBezTo>
                      <a:pt x="12126" y="354"/>
                      <a:pt x="12126" y="354"/>
                      <a:pt x="12126" y="354"/>
                    </a:cubicBezTo>
                    <a:cubicBezTo>
                      <a:pt x="11747" y="354"/>
                      <a:pt x="11557" y="354"/>
                      <a:pt x="11557" y="354"/>
                    </a:cubicBezTo>
                    <a:cubicBezTo>
                      <a:pt x="11368" y="590"/>
                      <a:pt x="10989" y="826"/>
                      <a:pt x="10610" y="944"/>
                    </a:cubicBezTo>
                    <a:cubicBezTo>
                      <a:pt x="10421" y="1062"/>
                      <a:pt x="10231" y="1062"/>
                      <a:pt x="10231" y="1180"/>
                    </a:cubicBezTo>
                    <a:cubicBezTo>
                      <a:pt x="10231" y="1298"/>
                      <a:pt x="10231" y="1416"/>
                      <a:pt x="10231" y="1534"/>
                    </a:cubicBezTo>
                    <a:cubicBezTo>
                      <a:pt x="10231" y="1652"/>
                      <a:pt x="10421" y="1888"/>
                      <a:pt x="10421" y="2006"/>
                    </a:cubicBezTo>
                    <a:cubicBezTo>
                      <a:pt x="10421" y="2124"/>
                      <a:pt x="10421" y="2242"/>
                      <a:pt x="10231" y="2360"/>
                    </a:cubicBezTo>
                    <a:cubicBezTo>
                      <a:pt x="10042" y="2478"/>
                      <a:pt x="9852" y="2596"/>
                      <a:pt x="9284" y="2596"/>
                    </a:cubicBezTo>
                    <a:cubicBezTo>
                      <a:pt x="9284" y="2596"/>
                      <a:pt x="9284" y="2596"/>
                      <a:pt x="9094" y="2596"/>
                    </a:cubicBezTo>
                    <a:cubicBezTo>
                      <a:pt x="9094" y="2596"/>
                      <a:pt x="9094" y="2596"/>
                      <a:pt x="9094" y="2596"/>
                    </a:cubicBezTo>
                    <a:cubicBezTo>
                      <a:pt x="9094" y="2714"/>
                      <a:pt x="9094" y="2950"/>
                      <a:pt x="8715" y="3186"/>
                    </a:cubicBezTo>
                    <a:cubicBezTo>
                      <a:pt x="8715" y="3304"/>
                      <a:pt x="8526" y="3422"/>
                      <a:pt x="8147" y="3422"/>
                    </a:cubicBezTo>
                    <a:cubicBezTo>
                      <a:pt x="7768" y="3422"/>
                      <a:pt x="7578" y="3304"/>
                      <a:pt x="7578" y="3186"/>
                    </a:cubicBezTo>
                    <a:cubicBezTo>
                      <a:pt x="7389" y="3186"/>
                      <a:pt x="7389" y="3068"/>
                      <a:pt x="7389" y="3068"/>
                    </a:cubicBezTo>
                    <a:cubicBezTo>
                      <a:pt x="7200" y="3186"/>
                      <a:pt x="7200" y="3186"/>
                      <a:pt x="7010" y="3186"/>
                    </a:cubicBezTo>
                    <a:cubicBezTo>
                      <a:pt x="6821" y="3186"/>
                      <a:pt x="6442" y="3068"/>
                      <a:pt x="6252" y="3068"/>
                    </a:cubicBezTo>
                    <a:cubicBezTo>
                      <a:pt x="6252" y="2950"/>
                      <a:pt x="6063" y="2950"/>
                      <a:pt x="5873" y="2950"/>
                    </a:cubicBezTo>
                    <a:cubicBezTo>
                      <a:pt x="5873" y="3068"/>
                      <a:pt x="5494" y="3186"/>
                      <a:pt x="5115" y="3186"/>
                    </a:cubicBezTo>
                    <a:cubicBezTo>
                      <a:pt x="4736" y="3186"/>
                      <a:pt x="4357" y="3186"/>
                      <a:pt x="3789" y="3068"/>
                    </a:cubicBezTo>
                    <a:cubicBezTo>
                      <a:pt x="3600" y="3068"/>
                      <a:pt x="3410" y="3068"/>
                      <a:pt x="3221" y="2950"/>
                    </a:cubicBezTo>
                    <a:cubicBezTo>
                      <a:pt x="2652" y="2950"/>
                      <a:pt x="2084" y="2596"/>
                      <a:pt x="1705" y="2360"/>
                    </a:cubicBezTo>
                    <a:cubicBezTo>
                      <a:pt x="1515" y="2124"/>
                      <a:pt x="1136" y="1888"/>
                      <a:pt x="947" y="1888"/>
                    </a:cubicBezTo>
                    <a:cubicBezTo>
                      <a:pt x="757" y="1888"/>
                      <a:pt x="757" y="1888"/>
                      <a:pt x="757" y="2006"/>
                    </a:cubicBezTo>
                    <a:cubicBezTo>
                      <a:pt x="568" y="2006"/>
                      <a:pt x="568" y="2006"/>
                      <a:pt x="568" y="2006"/>
                    </a:cubicBezTo>
                    <a:cubicBezTo>
                      <a:pt x="568" y="2006"/>
                      <a:pt x="378" y="2006"/>
                      <a:pt x="378" y="2006"/>
                    </a:cubicBezTo>
                    <a:cubicBezTo>
                      <a:pt x="378" y="2006"/>
                      <a:pt x="378" y="2124"/>
                      <a:pt x="378" y="2124"/>
                    </a:cubicBezTo>
                    <a:cubicBezTo>
                      <a:pt x="189" y="2124"/>
                      <a:pt x="189" y="2124"/>
                      <a:pt x="189" y="2242"/>
                    </a:cubicBezTo>
                    <a:cubicBezTo>
                      <a:pt x="189" y="2242"/>
                      <a:pt x="189" y="2242"/>
                      <a:pt x="189" y="2242"/>
                    </a:cubicBezTo>
                    <a:cubicBezTo>
                      <a:pt x="0" y="2242"/>
                      <a:pt x="0" y="2242"/>
                      <a:pt x="0" y="2242"/>
                    </a:cubicBezTo>
                    <a:cubicBezTo>
                      <a:pt x="0" y="2242"/>
                      <a:pt x="0" y="2242"/>
                      <a:pt x="0" y="2242"/>
                    </a:cubicBezTo>
                    <a:cubicBezTo>
                      <a:pt x="378" y="2360"/>
                      <a:pt x="568" y="2478"/>
                      <a:pt x="757" y="2596"/>
                    </a:cubicBezTo>
                    <a:cubicBezTo>
                      <a:pt x="947" y="2714"/>
                      <a:pt x="1326" y="2950"/>
                      <a:pt x="1705" y="3068"/>
                    </a:cubicBezTo>
                    <a:cubicBezTo>
                      <a:pt x="1705" y="3068"/>
                      <a:pt x="1894" y="3186"/>
                      <a:pt x="2084" y="3186"/>
                    </a:cubicBezTo>
                    <a:cubicBezTo>
                      <a:pt x="2273" y="3304"/>
                      <a:pt x="2652" y="3304"/>
                      <a:pt x="2842" y="3422"/>
                    </a:cubicBezTo>
                    <a:cubicBezTo>
                      <a:pt x="4168" y="3777"/>
                      <a:pt x="5494" y="4013"/>
                      <a:pt x="5305" y="4603"/>
                    </a:cubicBezTo>
                    <a:cubicBezTo>
                      <a:pt x="5305" y="4603"/>
                      <a:pt x="5305" y="4721"/>
                      <a:pt x="5305" y="4839"/>
                    </a:cubicBezTo>
                    <a:cubicBezTo>
                      <a:pt x="5115" y="5075"/>
                      <a:pt x="5115" y="5547"/>
                      <a:pt x="5305" y="5547"/>
                    </a:cubicBezTo>
                    <a:cubicBezTo>
                      <a:pt x="5684" y="5783"/>
                      <a:pt x="5684" y="6137"/>
                      <a:pt x="5684" y="6373"/>
                    </a:cubicBezTo>
                    <a:cubicBezTo>
                      <a:pt x="5684" y="6491"/>
                      <a:pt x="5684" y="6727"/>
                      <a:pt x="5684" y="6727"/>
                    </a:cubicBezTo>
                    <a:cubicBezTo>
                      <a:pt x="6252" y="6963"/>
                      <a:pt x="6442" y="7436"/>
                      <a:pt x="6252" y="7790"/>
                    </a:cubicBezTo>
                    <a:cubicBezTo>
                      <a:pt x="6063" y="8144"/>
                      <a:pt x="5873" y="8262"/>
                      <a:pt x="5684" y="8380"/>
                    </a:cubicBezTo>
                    <a:cubicBezTo>
                      <a:pt x="5873" y="8380"/>
                      <a:pt x="5873" y="8616"/>
                      <a:pt x="6063" y="8616"/>
                    </a:cubicBezTo>
                    <a:cubicBezTo>
                      <a:pt x="6252" y="8734"/>
                      <a:pt x="6252" y="8734"/>
                      <a:pt x="6252" y="8852"/>
                    </a:cubicBezTo>
                    <a:cubicBezTo>
                      <a:pt x="6252" y="8852"/>
                      <a:pt x="6252" y="8852"/>
                      <a:pt x="6252" y="8852"/>
                    </a:cubicBezTo>
                    <a:cubicBezTo>
                      <a:pt x="6252" y="8852"/>
                      <a:pt x="6442" y="8970"/>
                      <a:pt x="6442" y="8970"/>
                    </a:cubicBezTo>
                    <a:cubicBezTo>
                      <a:pt x="6442" y="8970"/>
                      <a:pt x="6442" y="9088"/>
                      <a:pt x="6442" y="9088"/>
                    </a:cubicBezTo>
                    <a:cubicBezTo>
                      <a:pt x="6442" y="9088"/>
                      <a:pt x="6442" y="9206"/>
                      <a:pt x="6442" y="9206"/>
                    </a:cubicBezTo>
                    <a:cubicBezTo>
                      <a:pt x="6442" y="9206"/>
                      <a:pt x="6442" y="9206"/>
                      <a:pt x="6442" y="9324"/>
                    </a:cubicBezTo>
                    <a:cubicBezTo>
                      <a:pt x="6442" y="9324"/>
                      <a:pt x="6442" y="9324"/>
                      <a:pt x="6442" y="9324"/>
                    </a:cubicBezTo>
                    <a:cubicBezTo>
                      <a:pt x="6821" y="9324"/>
                      <a:pt x="7200" y="9442"/>
                      <a:pt x="7578" y="9560"/>
                    </a:cubicBezTo>
                    <a:cubicBezTo>
                      <a:pt x="7768" y="9678"/>
                      <a:pt x="7957" y="9678"/>
                      <a:pt x="7957" y="9678"/>
                    </a:cubicBezTo>
                    <a:cubicBezTo>
                      <a:pt x="8905" y="9914"/>
                      <a:pt x="8905" y="10386"/>
                      <a:pt x="9094" y="10740"/>
                    </a:cubicBezTo>
                    <a:cubicBezTo>
                      <a:pt x="9094" y="10859"/>
                      <a:pt x="9094" y="10859"/>
                      <a:pt x="9094" y="10977"/>
                    </a:cubicBezTo>
                    <a:cubicBezTo>
                      <a:pt x="9094" y="11331"/>
                      <a:pt x="9094" y="11449"/>
                      <a:pt x="8905" y="11567"/>
                    </a:cubicBezTo>
                    <a:cubicBezTo>
                      <a:pt x="8715" y="11685"/>
                      <a:pt x="8336" y="11803"/>
                      <a:pt x="7957" y="11567"/>
                    </a:cubicBezTo>
                    <a:cubicBezTo>
                      <a:pt x="7957" y="11567"/>
                      <a:pt x="7957" y="11567"/>
                      <a:pt x="7957" y="11567"/>
                    </a:cubicBezTo>
                    <a:cubicBezTo>
                      <a:pt x="7768" y="11567"/>
                      <a:pt x="7578" y="11685"/>
                      <a:pt x="7389" y="12039"/>
                    </a:cubicBezTo>
                    <a:cubicBezTo>
                      <a:pt x="7200" y="12747"/>
                      <a:pt x="5873" y="13573"/>
                      <a:pt x="4926" y="13573"/>
                    </a:cubicBezTo>
                    <a:cubicBezTo>
                      <a:pt x="4736" y="13573"/>
                      <a:pt x="4736" y="13691"/>
                      <a:pt x="4547" y="13809"/>
                    </a:cubicBezTo>
                    <a:cubicBezTo>
                      <a:pt x="4357" y="13927"/>
                      <a:pt x="4168" y="14163"/>
                      <a:pt x="3789" y="14163"/>
                    </a:cubicBezTo>
                    <a:cubicBezTo>
                      <a:pt x="3221" y="14281"/>
                      <a:pt x="2842" y="14400"/>
                      <a:pt x="2842" y="14636"/>
                    </a:cubicBezTo>
                    <a:cubicBezTo>
                      <a:pt x="2842" y="14872"/>
                      <a:pt x="2842" y="14990"/>
                      <a:pt x="2652" y="15108"/>
                    </a:cubicBezTo>
                    <a:cubicBezTo>
                      <a:pt x="2273" y="15344"/>
                      <a:pt x="1515" y="15344"/>
                      <a:pt x="947" y="15344"/>
                    </a:cubicBezTo>
                    <a:cubicBezTo>
                      <a:pt x="947" y="15344"/>
                      <a:pt x="947" y="15580"/>
                      <a:pt x="757" y="15580"/>
                    </a:cubicBezTo>
                    <a:cubicBezTo>
                      <a:pt x="757" y="15816"/>
                      <a:pt x="568" y="16052"/>
                      <a:pt x="189" y="16170"/>
                    </a:cubicBezTo>
                    <a:cubicBezTo>
                      <a:pt x="189" y="16170"/>
                      <a:pt x="189" y="16288"/>
                      <a:pt x="189" y="16288"/>
                    </a:cubicBezTo>
                    <a:cubicBezTo>
                      <a:pt x="189" y="16288"/>
                      <a:pt x="189" y="16406"/>
                      <a:pt x="378" y="16642"/>
                    </a:cubicBezTo>
                    <a:cubicBezTo>
                      <a:pt x="757" y="16878"/>
                      <a:pt x="757" y="17232"/>
                      <a:pt x="757" y="17350"/>
                    </a:cubicBezTo>
                    <a:cubicBezTo>
                      <a:pt x="757" y="17468"/>
                      <a:pt x="757" y="17586"/>
                      <a:pt x="757" y="17586"/>
                    </a:cubicBezTo>
                    <a:cubicBezTo>
                      <a:pt x="757" y="17586"/>
                      <a:pt x="757" y="17704"/>
                      <a:pt x="757" y="17704"/>
                    </a:cubicBezTo>
                    <a:cubicBezTo>
                      <a:pt x="1136" y="18059"/>
                      <a:pt x="1515" y="18649"/>
                      <a:pt x="1136" y="19239"/>
                    </a:cubicBezTo>
                    <a:cubicBezTo>
                      <a:pt x="757" y="19829"/>
                      <a:pt x="568" y="20183"/>
                      <a:pt x="378" y="20301"/>
                    </a:cubicBezTo>
                    <a:cubicBezTo>
                      <a:pt x="757" y="20301"/>
                      <a:pt x="947" y="20419"/>
                      <a:pt x="1136" y="20537"/>
                    </a:cubicBezTo>
                    <a:cubicBezTo>
                      <a:pt x="1515" y="20655"/>
                      <a:pt x="1894" y="20773"/>
                      <a:pt x="2084" y="20773"/>
                    </a:cubicBezTo>
                    <a:cubicBezTo>
                      <a:pt x="2084" y="20773"/>
                      <a:pt x="2273" y="20773"/>
                      <a:pt x="2273" y="20773"/>
                    </a:cubicBezTo>
                    <a:cubicBezTo>
                      <a:pt x="2652" y="20773"/>
                      <a:pt x="2842" y="21009"/>
                      <a:pt x="3031" y="21127"/>
                    </a:cubicBezTo>
                    <a:cubicBezTo>
                      <a:pt x="3221" y="21127"/>
                      <a:pt x="3221" y="21245"/>
                      <a:pt x="3221" y="21245"/>
                    </a:cubicBezTo>
                    <a:cubicBezTo>
                      <a:pt x="3410" y="21245"/>
                      <a:pt x="3600" y="21245"/>
                      <a:pt x="3600" y="21245"/>
                    </a:cubicBezTo>
                    <a:cubicBezTo>
                      <a:pt x="3978" y="21245"/>
                      <a:pt x="3978" y="21245"/>
                      <a:pt x="4168" y="21363"/>
                    </a:cubicBezTo>
                    <a:cubicBezTo>
                      <a:pt x="4547" y="21481"/>
                      <a:pt x="4736" y="21600"/>
                      <a:pt x="5684" y="21600"/>
                    </a:cubicBezTo>
                    <a:cubicBezTo>
                      <a:pt x="5873" y="21600"/>
                      <a:pt x="5873" y="21600"/>
                      <a:pt x="5873" y="21600"/>
                    </a:cubicBezTo>
                    <a:cubicBezTo>
                      <a:pt x="6631" y="21481"/>
                      <a:pt x="7957" y="21245"/>
                      <a:pt x="9284" y="21009"/>
                    </a:cubicBezTo>
                    <a:cubicBezTo>
                      <a:pt x="10421" y="20773"/>
                      <a:pt x="11747" y="20655"/>
                      <a:pt x="12505" y="20655"/>
                    </a:cubicBezTo>
                    <a:cubicBezTo>
                      <a:pt x="13073" y="20655"/>
                      <a:pt x="13642" y="20537"/>
                      <a:pt x="14021" y="20537"/>
                    </a:cubicBezTo>
                    <a:cubicBezTo>
                      <a:pt x="14210" y="20419"/>
                      <a:pt x="14210" y="20419"/>
                      <a:pt x="14210" y="20419"/>
                    </a:cubicBezTo>
                    <a:cubicBezTo>
                      <a:pt x="14400" y="20301"/>
                      <a:pt x="14400" y="20183"/>
                      <a:pt x="14589" y="20065"/>
                    </a:cubicBezTo>
                    <a:cubicBezTo>
                      <a:pt x="14589" y="20065"/>
                      <a:pt x="14589" y="20065"/>
                      <a:pt x="14589" y="20065"/>
                    </a:cubicBezTo>
                    <a:cubicBezTo>
                      <a:pt x="14778" y="19947"/>
                      <a:pt x="14968" y="19829"/>
                      <a:pt x="15157" y="19711"/>
                    </a:cubicBezTo>
                    <a:cubicBezTo>
                      <a:pt x="15536" y="19475"/>
                      <a:pt x="15915" y="19239"/>
                      <a:pt x="16484" y="19121"/>
                    </a:cubicBezTo>
                    <a:cubicBezTo>
                      <a:pt x="17242" y="18767"/>
                      <a:pt x="18000" y="18531"/>
                      <a:pt x="18378" y="18177"/>
                    </a:cubicBezTo>
                    <a:cubicBezTo>
                      <a:pt x="18568" y="17704"/>
                      <a:pt x="19326" y="17350"/>
                      <a:pt x="20084" y="17114"/>
                    </a:cubicBezTo>
                    <a:cubicBezTo>
                      <a:pt x="20652" y="16760"/>
                      <a:pt x="21221" y="16524"/>
                      <a:pt x="21410" y="16288"/>
                    </a:cubicBezTo>
                    <a:cubicBezTo>
                      <a:pt x="21599" y="16052"/>
                      <a:pt x="21599" y="15934"/>
                      <a:pt x="21031" y="15462"/>
                    </a:cubicBezTo>
                    <a:cubicBezTo>
                      <a:pt x="20652" y="15226"/>
                      <a:pt x="19894" y="14990"/>
                      <a:pt x="19326" y="14754"/>
                    </a:cubicBezTo>
                    <a:cubicBezTo>
                      <a:pt x="18757" y="14518"/>
                      <a:pt x="18189" y="14281"/>
                      <a:pt x="18189" y="14045"/>
                    </a:cubicBezTo>
                    <a:cubicBezTo>
                      <a:pt x="18189" y="13927"/>
                      <a:pt x="18189" y="13927"/>
                      <a:pt x="18189" y="13809"/>
                    </a:cubicBezTo>
                    <a:cubicBezTo>
                      <a:pt x="18378" y="13691"/>
                      <a:pt x="18757" y="13573"/>
                      <a:pt x="18947" y="13455"/>
                    </a:cubicBezTo>
                    <a:cubicBezTo>
                      <a:pt x="19136" y="13455"/>
                      <a:pt x="19326" y="13337"/>
                      <a:pt x="19326" y="13337"/>
                    </a:cubicBezTo>
                    <a:cubicBezTo>
                      <a:pt x="19515" y="13337"/>
                      <a:pt x="19515" y="13337"/>
                      <a:pt x="19515" y="13219"/>
                    </a:cubicBezTo>
                    <a:cubicBezTo>
                      <a:pt x="19515" y="13219"/>
                      <a:pt x="19326" y="13101"/>
                      <a:pt x="19136" y="12983"/>
                    </a:cubicBezTo>
                    <a:cubicBezTo>
                      <a:pt x="18757" y="12983"/>
                      <a:pt x="18568" y="12865"/>
                      <a:pt x="18378" y="12629"/>
                    </a:cubicBezTo>
                    <a:cubicBezTo>
                      <a:pt x="18000" y="12393"/>
                      <a:pt x="18378" y="12039"/>
                      <a:pt x="18568" y="11921"/>
                    </a:cubicBezTo>
                    <a:cubicBezTo>
                      <a:pt x="18568" y="11921"/>
                      <a:pt x="18378" y="11921"/>
                      <a:pt x="18378" y="11921"/>
                    </a:cubicBezTo>
                    <a:cubicBezTo>
                      <a:pt x="18000" y="11803"/>
                      <a:pt x="17621" y="11685"/>
                      <a:pt x="17621" y="11449"/>
                    </a:cubicBezTo>
                    <a:cubicBezTo>
                      <a:pt x="17431" y="11213"/>
                      <a:pt x="17810" y="11095"/>
                      <a:pt x="18000" y="11095"/>
                    </a:cubicBezTo>
                    <a:cubicBezTo>
                      <a:pt x="18000" y="11095"/>
                      <a:pt x="18000" y="11095"/>
                      <a:pt x="18000" y="11095"/>
                    </a:cubicBezTo>
                    <a:cubicBezTo>
                      <a:pt x="18000" y="10977"/>
                      <a:pt x="18000" y="10977"/>
                      <a:pt x="18000" y="10977"/>
                    </a:cubicBezTo>
                    <a:cubicBezTo>
                      <a:pt x="17810" y="10740"/>
                      <a:pt x="17431" y="10268"/>
                      <a:pt x="17810" y="9914"/>
                    </a:cubicBezTo>
                    <a:cubicBezTo>
                      <a:pt x="18000" y="9678"/>
                      <a:pt x="18378" y="9678"/>
                      <a:pt x="18568" y="9560"/>
                    </a:cubicBezTo>
                    <a:cubicBezTo>
                      <a:pt x="18568" y="9560"/>
                      <a:pt x="18568" y="9560"/>
                      <a:pt x="18757" y="9560"/>
                    </a:cubicBezTo>
                    <a:cubicBezTo>
                      <a:pt x="18568" y="9560"/>
                      <a:pt x="18568" y="9442"/>
                      <a:pt x="18568" y="9324"/>
                    </a:cubicBezTo>
                    <a:cubicBezTo>
                      <a:pt x="18000" y="8734"/>
                      <a:pt x="17242" y="8026"/>
                      <a:pt x="16673" y="7554"/>
                    </a:cubicBezTo>
                    <a:cubicBezTo>
                      <a:pt x="16673" y="7554"/>
                      <a:pt x="16673" y="7436"/>
                      <a:pt x="16484" y="7436"/>
                    </a:cubicBezTo>
                    <a:cubicBezTo>
                      <a:pt x="16484" y="7318"/>
                      <a:pt x="16484" y="7318"/>
                      <a:pt x="16484" y="7318"/>
                    </a:cubicBezTo>
                    <a:cubicBezTo>
                      <a:pt x="16484" y="7318"/>
                      <a:pt x="16484" y="7200"/>
                      <a:pt x="16294" y="7200"/>
                    </a:cubicBezTo>
                    <a:cubicBezTo>
                      <a:pt x="16294" y="7081"/>
                      <a:pt x="16294" y="7081"/>
                      <a:pt x="16294" y="6963"/>
                    </a:cubicBezTo>
                    <a:cubicBezTo>
                      <a:pt x="16484" y="6727"/>
                      <a:pt x="16863" y="6373"/>
                      <a:pt x="17242" y="6255"/>
                    </a:cubicBezTo>
                    <a:cubicBezTo>
                      <a:pt x="17242" y="6255"/>
                      <a:pt x="17242" y="6255"/>
                      <a:pt x="17431" y="6137"/>
                    </a:cubicBezTo>
                    <a:cubicBezTo>
                      <a:pt x="17810" y="6019"/>
                      <a:pt x="18378" y="5547"/>
                      <a:pt x="18378" y="5429"/>
                    </a:cubicBezTo>
                    <a:cubicBezTo>
                      <a:pt x="18378" y="5311"/>
                      <a:pt x="17431" y="4839"/>
                      <a:pt x="17052" y="4721"/>
                    </a:cubicBezTo>
                    <a:cubicBezTo>
                      <a:pt x="17052" y="4603"/>
                      <a:pt x="16863" y="4603"/>
                      <a:pt x="16863" y="4603"/>
                    </a:cubicBezTo>
                    <a:cubicBezTo>
                      <a:pt x="16484" y="4603"/>
                      <a:pt x="15915" y="4485"/>
                      <a:pt x="15536" y="4131"/>
                    </a:cubicBezTo>
                    <a:cubicBezTo>
                      <a:pt x="15536" y="4013"/>
                      <a:pt x="15347" y="3895"/>
                      <a:pt x="15347" y="3895"/>
                    </a:cubicBezTo>
                    <a:cubicBezTo>
                      <a:pt x="15157" y="3659"/>
                      <a:pt x="14968" y="3422"/>
                      <a:pt x="15347" y="3068"/>
                    </a:cubicBezTo>
                    <a:cubicBezTo>
                      <a:pt x="15536" y="2950"/>
                      <a:pt x="15536" y="2714"/>
                      <a:pt x="15536" y="2596"/>
                    </a:cubicBezTo>
                    <a:cubicBezTo>
                      <a:pt x="15536" y="2242"/>
                      <a:pt x="15915" y="2242"/>
                      <a:pt x="16105" y="2124"/>
                    </a:cubicBezTo>
                    <a:cubicBezTo>
                      <a:pt x="16294" y="2124"/>
                      <a:pt x="16294" y="2124"/>
                      <a:pt x="16294" y="2124"/>
                    </a:cubicBezTo>
                    <a:cubicBezTo>
                      <a:pt x="16484" y="2006"/>
                      <a:pt x="16484" y="1888"/>
                      <a:pt x="16484" y="1888"/>
                    </a:cubicBezTo>
                    <a:cubicBezTo>
                      <a:pt x="16484" y="1888"/>
                      <a:pt x="16484" y="1888"/>
                      <a:pt x="16484" y="1770"/>
                    </a:cubicBezTo>
                    <a:cubicBezTo>
                      <a:pt x="16673" y="1770"/>
                      <a:pt x="16673" y="1652"/>
                      <a:pt x="16863" y="1534"/>
                    </a:cubicBezTo>
                    <a:cubicBezTo>
                      <a:pt x="16863" y="1534"/>
                      <a:pt x="16863" y="1416"/>
                      <a:pt x="16863" y="1416"/>
                    </a:cubicBezTo>
                    <a:cubicBezTo>
                      <a:pt x="16863" y="1180"/>
                      <a:pt x="16863" y="1062"/>
                      <a:pt x="16863" y="94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10" name="AutoShape 110"/>
              <p:cNvSpPr>
                <a:spLocks/>
              </p:cNvSpPr>
              <p:nvPr/>
            </p:nvSpPr>
            <p:spPr bwMode="auto">
              <a:xfrm>
                <a:off x="240521" y="1304589"/>
                <a:ext cx="544545" cy="44609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141" y="21421"/>
                    </a:moveTo>
                    <a:cubicBezTo>
                      <a:pt x="12990" y="20885"/>
                      <a:pt x="12990" y="20528"/>
                      <a:pt x="13292" y="19993"/>
                    </a:cubicBezTo>
                    <a:cubicBezTo>
                      <a:pt x="13443" y="19457"/>
                      <a:pt x="14047" y="19100"/>
                      <a:pt x="14802" y="18922"/>
                    </a:cubicBezTo>
                    <a:cubicBezTo>
                      <a:pt x="14802" y="18922"/>
                      <a:pt x="14953" y="18922"/>
                      <a:pt x="15104" y="18922"/>
                    </a:cubicBezTo>
                    <a:cubicBezTo>
                      <a:pt x="16011" y="18922"/>
                      <a:pt x="17521" y="19457"/>
                      <a:pt x="18125" y="19814"/>
                    </a:cubicBezTo>
                    <a:cubicBezTo>
                      <a:pt x="18427" y="20171"/>
                      <a:pt x="19032" y="19993"/>
                      <a:pt x="19636" y="19100"/>
                    </a:cubicBezTo>
                    <a:cubicBezTo>
                      <a:pt x="20089" y="18565"/>
                      <a:pt x="20391" y="18386"/>
                      <a:pt x="20693" y="18208"/>
                    </a:cubicBezTo>
                    <a:cubicBezTo>
                      <a:pt x="20693" y="18208"/>
                      <a:pt x="20693" y="18208"/>
                      <a:pt x="20693" y="18208"/>
                    </a:cubicBezTo>
                    <a:cubicBezTo>
                      <a:pt x="20693" y="18208"/>
                      <a:pt x="20693" y="18029"/>
                      <a:pt x="20844" y="18029"/>
                    </a:cubicBezTo>
                    <a:cubicBezTo>
                      <a:pt x="20693" y="18029"/>
                      <a:pt x="20693" y="18029"/>
                      <a:pt x="20542" y="18029"/>
                    </a:cubicBezTo>
                    <a:cubicBezTo>
                      <a:pt x="20542" y="17851"/>
                      <a:pt x="20391" y="17851"/>
                      <a:pt x="20240" y="17851"/>
                    </a:cubicBezTo>
                    <a:cubicBezTo>
                      <a:pt x="19938" y="17851"/>
                      <a:pt x="19787" y="17672"/>
                      <a:pt x="19636" y="17315"/>
                    </a:cubicBezTo>
                    <a:cubicBezTo>
                      <a:pt x="19485" y="17137"/>
                      <a:pt x="19485" y="16780"/>
                      <a:pt x="19636" y="16423"/>
                    </a:cubicBezTo>
                    <a:cubicBezTo>
                      <a:pt x="19787" y="16423"/>
                      <a:pt x="19787" y="16244"/>
                      <a:pt x="19787" y="16244"/>
                    </a:cubicBezTo>
                    <a:cubicBezTo>
                      <a:pt x="19787" y="16423"/>
                      <a:pt x="19636" y="16244"/>
                      <a:pt x="19636" y="16244"/>
                    </a:cubicBezTo>
                    <a:cubicBezTo>
                      <a:pt x="19485" y="16066"/>
                      <a:pt x="19334" y="16066"/>
                      <a:pt x="19183" y="15709"/>
                    </a:cubicBezTo>
                    <a:cubicBezTo>
                      <a:pt x="19183" y="15709"/>
                      <a:pt x="19032" y="15352"/>
                      <a:pt x="19183" y="15173"/>
                    </a:cubicBezTo>
                    <a:cubicBezTo>
                      <a:pt x="19183" y="14816"/>
                      <a:pt x="19485" y="14816"/>
                      <a:pt x="19485" y="14816"/>
                    </a:cubicBezTo>
                    <a:cubicBezTo>
                      <a:pt x="19636" y="14816"/>
                      <a:pt x="19636" y="14816"/>
                      <a:pt x="19636" y="14816"/>
                    </a:cubicBezTo>
                    <a:cubicBezTo>
                      <a:pt x="19787" y="14638"/>
                      <a:pt x="19787" y="14638"/>
                      <a:pt x="19787" y="14638"/>
                    </a:cubicBezTo>
                    <a:cubicBezTo>
                      <a:pt x="19787" y="14638"/>
                      <a:pt x="19938" y="14459"/>
                      <a:pt x="19938" y="14459"/>
                    </a:cubicBezTo>
                    <a:cubicBezTo>
                      <a:pt x="19787" y="14280"/>
                      <a:pt x="19636" y="14102"/>
                      <a:pt x="19636" y="13745"/>
                    </a:cubicBezTo>
                    <a:cubicBezTo>
                      <a:pt x="19636" y="13745"/>
                      <a:pt x="19636" y="13745"/>
                      <a:pt x="19636" y="13745"/>
                    </a:cubicBezTo>
                    <a:cubicBezTo>
                      <a:pt x="19636" y="13209"/>
                      <a:pt x="19636" y="13209"/>
                      <a:pt x="19636" y="13209"/>
                    </a:cubicBezTo>
                    <a:cubicBezTo>
                      <a:pt x="19636" y="13031"/>
                      <a:pt x="19636" y="13031"/>
                      <a:pt x="19636" y="12852"/>
                    </a:cubicBezTo>
                    <a:cubicBezTo>
                      <a:pt x="19485" y="12852"/>
                      <a:pt x="19334" y="12674"/>
                      <a:pt x="19334" y="12317"/>
                    </a:cubicBezTo>
                    <a:cubicBezTo>
                      <a:pt x="19334" y="12317"/>
                      <a:pt x="19183" y="12317"/>
                      <a:pt x="19183" y="12495"/>
                    </a:cubicBezTo>
                    <a:cubicBezTo>
                      <a:pt x="19032" y="12674"/>
                      <a:pt x="18881" y="12852"/>
                      <a:pt x="18730" y="12852"/>
                    </a:cubicBezTo>
                    <a:cubicBezTo>
                      <a:pt x="18579" y="12852"/>
                      <a:pt x="18427" y="12674"/>
                      <a:pt x="18276" y="12674"/>
                    </a:cubicBezTo>
                    <a:cubicBezTo>
                      <a:pt x="18276" y="12495"/>
                      <a:pt x="18276" y="12495"/>
                      <a:pt x="18276" y="12138"/>
                    </a:cubicBezTo>
                    <a:cubicBezTo>
                      <a:pt x="18276" y="12138"/>
                      <a:pt x="18276" y="12138"/>
                      <a:pt x="18276" y="12138"/>
                    </a:cubicBezTo>
                    <a:cubicBezTo>
                      <a:pt x="18276" y="11960"/>
                      <a:pt x="18276" y="11960"/>
                      <a:pt x="18276" y="11781"/>
                    </a:cubicBezTo>
                    <a:cubicBezTo>
                      <a:pt x="18276" y="11603"/>
                      <a:pt x="18427" y="11603"/>
                      <a:pt x="18427" y="11424"/>
                    </a:cubicBezTo>
                    <a:cubicBezTo>
                      <a:pt x="18579" y="10889"/>
                      <a:pt x="18881" y="10532"/>
                      <a:pt x="19183" y="10175"/>
                    </a:cubicBezTo>
                    <a:cubicBezTo>
                      <a:pt x="19334" y="10175"/>
                      <a:pt x="19485" y="9996"/>
                      <a:pt x="19485" y="9818"/>
                    </a:cubicBezTo>
                    <a:cubicBezTo>
                      <a:pt x="19485" y="9639"/>
                      <a:pt x="19485" y="9639"/>
                      <a:pt x="19636" y="9461"/>
                    </a:cubicBezTo>
                    <a:cubicBezTo>
                      <a:pt x="19636" y="9461"/>
                      <a:pt x="19636" y="9461"/>
                      <a:pt x="19636" y="9461"/>
                    </a:cubicBezTo>
                    <a:cubicBezTo>
                      <a:pt x="19636" y="9461"/>
                      <a:pt x="19636" y="9282"/>
                      <a:pt x="19787" y="9282"/>
                    </a:cubicBezTo>
                    <a:cubicBezTo>
                      <a:pt x="19787" y="9282"/>
                      <a:pt x="19787" y="9282"/>
                      <a:pt x="19787" y="9282"/>
                    </a:cubicBezTo>
                    <a:cubicBezTo>
                      <a:pt x="19787" y="9282"/>
                      <a:pt x="19787" y="9282"/>
                      <a:pt x="19787" y="9104"/>
                    </a:cubicBezTo>
                    <a:cubicBezTo>
                      <a:pt x="19787" y="9104"/>
                      <a:pt x="19787" y="9104"/>
                      <a:pt x="19938" y="9104"/>
                    </a:cubicBezTo>
                    <a:cubicBezTo>
                      <a:pt x="19938" y="9104"/>
                      <a:pt x="19938" y="9104"/>
                      <a:pt x="19938" y="9104"/>
                    </a:cubicBezTo>
                    <a:cubicBezTo>
                      <a:pt x="19938" y="8925"/>
                      <a:pt x="19938" y="8925"/>
                      <a:pt x="20089" y="8925"/>
                    </a:cubicBezTo>
                    <a:cubicBezTo>
                      <a:pt x="20089" y="8925"/>
                      <a:pt x="20089" y="8925"/>
                      <a:pt x="20089" y="8925"/>
                    </a:cubicBezTo>
                    <a:cubicBezTo>
                      <a:pt x="20089" y="8925"/>
                      <a:pt x="20240" y="8925"/>
                      <a:pt x="20240" y="8925"/>
                    </a:cubicBezTo>
                    <a:cubicBezTo>
                      <a:pt x="20240" y="8747"/>
                      <a:pt x="20240" y="8747"/>
                      <a:pt x="20240" y="8747"/>
                    </a:cubicBezTo>
                    <a:cubicBezTo>
                      <a:pt x="20391" y="8747"/>
                      <a:pt x="20391" y="8747"/>
                      <a:pt x="20391" y="8747"/>
                    </a:cubicBezTo>
                    <a:cubicBezTo>
                      <a:pt x="20391" y="8747"/>
                      <a:pt x="20391" y="8747"/>
                      <a:pt x="20542" y="8747"/>
                    </a:cubicBezTo>
                    <a:cubicBezTo>
                      <a:pt x="20542" y="8747"/>
                      <a:pt x="20542" y="8747"/>
                      <a:pt x="20542" y="8747"/>
                    </a:cubicBezTo>
                    <a:cubicBezTo>
                      <a:pt x="20542" y="8747"/>
                      <a:pt x="20542" y="8747"/>
                      <a:pt x="20542" y="8747"/>
                    </a:cubicBezTo>
                    <a:cubicBezTo>
                      <a:pt x="20542" y="8747"/>
                      <a:pt x="20542" y="8747"/>
                      <a:pt x="20542" y="8747"/>
                    </a:cubicBezTo>
                    <a:cubicBezTo>
                      <a:pt x="20542" y="8568"/>
                      <a:pt x="20693" y="8390"/>
                      <a:pt x="20693" y="8211"/>
                    </a:cubicBezTo>
                    <a:cubicBezTo>
                      <a:pt x="20693" y="8033"/>
                      <a:pt x="20693" y="7854"/>
                      <a:pt x="20693" y="7854"/>
                    </a:cubicBezTo>
                    <a:cubicBezTo>
                      <a:pt x="20693" y="7854"/>
                      <a:pt x="20693" y="7854"/>
                      <a:pt x="20693" y="7854"/>
                    </a:cubicBezTo>
                    <a:cubicBezTo>
                      <a:pt x="20693" y="7676"/>
                      <a:pt x="20693" y="7676"/>
                      <a:pt x="20693" y="7497"/>
                    </a:cubicBezTo>
                    <a:cubicBezTo>
                      <a:pt x="20693" y="7319"/>
                      <a:pt x="20693" y="7319"/>
                      <a:pt x="20693" y="7319"/>
                    </a:cubicBezTo>
                    <a:cubicBezTo>
                      <a:pt x="20844" y="6783"/>
                      <a:pt x="20995" y="6247"/>
                      <a:pt x="21448" y="5712"/>
                    </a:cubicBezTo>
                    <a:cubicBezTo>
                      <a:pt x="21448" y="5712"/>
                      <a:pt x="21448" y="5712"/>
                      <a:pt x="21600" y="5533"/>
                    </a:cubicBezTo>
                    <a:cubicBezTo>
                      <a:pt x="21448" y="5533"/>
                      <a:pt x="21448" y="5533"/>
                      <a:pt x="21448" y="5533"/>
                    </a:cubicBezTo>
                    <a:cubicBezTo>
                      <a:pt x="21297" y="5533"/>
                      <a:pt x="21297" y="5533"/>
                      <a:pt x="21297" y="5533"/>
                    </a:cubicBezTo>
                    <a:cubicBezTo>
                      <a:pt x="21297" y="5533"/>
                      <a:pt x="21297" y="5533"/>
                      <a:pt x="21297" y="5533"/>
                    </a:cubicBezTo>
                    <a:cubicBezTo>
                      <a:pt x="21297" y="5533"/>
                      <a:pt x="21297" y="5533"/>
                      <a:pt x="21297" y="5533"/>
                    </a:cubicBezTo>
                    <a:cubicBezTo>
                      <a:pt x="21146" y="5533"/>
                      <a:pt x="20995" y="5533"/>
                      <a:pt x="20844" y="5355"/>
                    </a:cubicBezTo>
                    <a:cubicBezTo>
                      <a:pt x="20844" y="5355"/>
                      <a:pt x="20693" y="5176"/>
                      <a:pt x="20391" y="5176"/>
                    </a:cubicBezTo>
                    <a:cubicBezTo>
                      <a:pt x="19938" y="5176"/>
                      <a:pt x="19485" y="4998"/>
                      <a:pt x="19183" y="4462"/>
                    </a:cubicBezTo>
                    <a:cubicBezTo>
                      <a:pt x="19183" y="4462"/>
                      <a:pt x="19183" y="4462"/>
                      <a:pt x="19183" y="4462"/>
                    </a:cubicBezTo>
                    <a:cubicBezTo>
                      <a:pt x="19183" y="4462"/>
                      <a:pt x="19032" y="4462"/>
                      <a:pt x="18881" y="4462"/>
                    </a:cubicBezTo>
                    <a:cubicBezTo>
                      <a:pt x="18881" y="4462"/>
                      <a:pt x="18881" y="4462"/>
                      <a:pt x="18881" y="4462"/>
                    </a:cubicBezTo>
                    <a:cubicBezTo>
                      <a:pt x="18579" y="4284"/>
                      <a:pt x="18276" y="4284"/>
                      <a:pt x="17974" y="4284"/>
                    </a:cubicBezTo>
                    <a:cubicBezTo>
                      <a:pt x="17823" y="4284"/>
                      <a:pt x="17823" y="4284"/>
                      <a:pt x="17823" y="4284"/>
                    </a:cubicBezTo>
                    <a:cubicBezTo>
                      <a:pt x="17823" y="4284"/>
                      <a:pt x="17672" y="4284"/>
                      <a:pt x="17672" y="4284"/>
                    </a:cubicBezTo>
                    <a:cubicBezTo>
                      <a:pt x="17521" y="4284"/>
                      <a:pt x="17521" y="4284"/>
                      <a:pt x="17521" y="4284"/>
                    </a:cubicBezTo>
                    <a:cubicBezTo>
                      <a:pt x="17521" y="4284"/>
                      <a:pt x="17370" y="4284"/>
                      <a:pt x="17370" y="4284"/>
                    </a:cubicBezTo>
                    <a:cubicBezTo>
                      <a:pt x="17068" y="4105"/>
                      <a:pt x="17068" y="3927"/>
                      <a:pt x="16917" y="3748"/>
                    </a:cubicBezTo>
                    <a:cubicBezTo>
                      <a:pt x="16917" y="3748"/>
                      <a:pt x="16766" y="3570"/>
                      <a:pt x="16766" y="3570"/>
                    </a:cubicBezTo>
                    <a:cubicBezTo>
                      <a:pt x="16766" y="3570"/>
                      <a:pt x="16766" y="3570"/>
                      <a:pt x="16766" y="3570"/>
                    </a:cubicBezTo>
                    <a:cubicBezTo>
                      <a:pt x="16615" y="3570"/>
                      <a:pt x="16313" y="3570"/>
                      <a:pt x="16011" y="3213"/>
                    </a:cubicBezTo>
                    <a:cubicBezTo>
                      <a:pt x="16011" y="3034"/>
                      <a:pt x="16011" y="3034"/>
                      <a:pt x="16011" y="3034"/>
                    </a:cubicBezTo>
                    <a:cubicBezTo>
                      <a:pt x="16011" y="3034"/>
                      <a:pt x="16011" y="3034"/>
                      <a:pt x="16011" y="3034"/>
                    </a:cubicBezTo>
                    <a:cubicBezTo>
                      <a:pt x="16011" y="3034"/>
                      <a:pt x="16011" y="2856"/>
                      <a:pt x="16011" y="2856"/>
                    </a:cubicBezTo>
                    <a:cubicBezTo>
                      <a:pt x="16011" y="2856"/>
                      <a:pt x="16011" y="2856"/>
                      <a:pt x="16011" y="2856"/>
                    </a:cubicBezTo>
                    <a:cubicBezTo>
                      <a:pt x="15860" y="2856"/>
                      <a:pt x="15860" y="2856"/>
                      <a:pt x="15860" y="3034"/>
                    </a:cubicBezTo>
                    <a:cubicBezTo>
                      <a:pt x="15709" y="3034"/>
                      <a:pt x="15709" y="3034"/>
                      <a:pt x="15558" y="3034"/>
                    </a:cubicBezTo>
                    <a:cubicBezTo>
                      <a:pt x="15558" y="3034"/>
                      <a:pt x="15406" y="3213"/>
                      <a:pt x="15406" y="3213"/>
                    </a:cubicBezTo>
                    <a:cubicBezTo>
                      <a:pt x="15104" y="3213"/>
                      <a:pt x="14802" y="3034"/>
                      <a:pt x="14651" y="2142"/>
                    </a:cubicBezTo>
                    <a:cubicBezTo>
                      <a:pt x="14651" y="2142"/>
                      <a:pt x="14349" y="1963"/>
                      <a:pt x="14198" y="1785"/>
                    </a:cubicBezTo>
                    <a:cubicBezTo>
                      <a:pt x="14047" y="1785"/>
                      <a:pt x="13896" y="1785"/>
                      <a:pt x="13745" y="1606"/>
                    </a:cubicBezTo>
                    <a:cubicBezTo>
                      <a:pt x="13594" y="1606"/>
                      <a:pt x="13443" y="1428"/>
                      <a:pt x="13292" y="1249"/>
                    </a:cubicBezTo>
                    <a:cubicBezTo>
                      <a:pt x="13292" y="1071"/>
                      <a:pt x="13292" y="1071"/>
                      <a:pt x="13141" y="1071"/>
                    </a:cubicBezTo>
                    <a:cubicBezTo>
                      <a:pt x="13141" y="1071"/>
                      <a:pt x="12990" y="1071"/>
                      <a:pt x="12990" y="1071"/>
                    </a:cubicBezTo>
                    <a:cubicBezTo>
                      <a:pt x="12537" y="1071"/>
                      <a:pt x="12234" y="357"/>
                      <a:pt x="12234" y="0"/>
                    </a:cubicBezTo>
                    <a:cubicBezTo>
                      <a:pt x="12083" y="0"/>
                      <a:pt x="12083" y="0"/>
                      <a:pt x="12083" y="0"/>
                    </a:cubicBezTo>
                    <a:cubicBezTo>
                      <a:pt x="12083" y="0"/>
                      <a:pt x="11932" y="0"/>
                      <a:pt x="11932" y="0"/>
                    </a:cubicBezTo>
                    <a:cubicBezTo>
                      <a:pt x="11781" y="0"/>
                      <a:pt x="11781" y="0"/>
                      <a:pt x="11781" y="0"/>
                    </a:cubicBezTo>
                    <a:cubicBezTo>
                      <a:pt x="11630" y="0"/>
                      <a:pt x="11479" y="178"/>
                      <a:pt x="11328" y="357"/>
                    </a:cubicBezTo>
                    <a:cubicBezTo>
                      <a:pt x="11177" y="535"/>
                      <a:pt x="11026" y="892"/>
                      <a:pt x="11177" y="1428"/>
                    </a:cubicBezTo>
                    <a:cubicBezTo>
                      <a:pt x="11177" y="1785"/>
                      <a:pt x="11026" y="2320"/>
                      <a:pt x="10875" y="2499"/>
                    </a:cubicBezTo>
                    <a:cubicBezTo>
                      <a:pt x="10573" y="3034"/>
                      <a:pt x="9818" y="3213"/>
                      <a:pt x="9062" y="3213"/>
                    </a:cubicBezTo>
                    <a:cubicBezTo>
                      <a:pt x="8609" y="3213"/>
                      <a:pt x="8609" y="3391"/>
                      <a:pt x="8458" y="3748"/>
                    </a:cubicBezTo>
                    <a:cubicBezTo>
                      <a:pt x="8458" y="4105"/>
                      <a:pt x="8307" y="4284"/>
                      <a:pt x="8156" y="4641"/>
                    </a:cubicBezTo>
                    <a:cubicBezTo>
                      <a:pt x="8005" y="4641"/>
                      <a:pt x="7854" y="4819"/>
                      <a:pt x="7552" y="4819"/>
                    </a:cubicBezTo>
                    <a:cubicBezTo>
                      <a:pt x="6948" y="4819"/>
                      <a:pt x="5739" y="4284"/>
                      <a:pt x="5588" y="3570"/>
                    </a:cubicBezTo>
                    <a:cubicBezTo>
                      <a:pt x="5437" y="3570"/>
                      <a:pt x="5437" y="3570"/>
                      <a:pt x="5437" y="3570"/>
                    </a:cubicBezTo>
                    <a:cubicBezTo>
                      <a:pt x="5286" y="3570"/>
                      <a:pt x="4984" y="3570"/>
                      <a:pt x="4984" y="3748"/>
                    </a:cubicBezTo>
                    <a:cubicBezTo>
                      <a:pt x="4984" y="3748"/>
                      <a:pt x="4984" y="3748"/>
                      <a:pt x="4984" y="3927"/>
                    </a:cubicBezTo>
                    <a:cubicBezTo>
                      <a:pt x="5437" y="4462"/>
                      <a:pt x="5588" y="5176"/>
                      <a:pt x="5588" y="5712"/>
                    </a:cubicBezTo>
                    <a:cubicBezTo>
                      <a:pt x="5588" y="6069"/>
                      <a:pt x="5437" y="6426"/>
                      <a:pt x="5286" y="6604"/>
                    </a:cubicBezTo>
                    <a:cubicBezTo>
                      <a:pt x="4984" y="6783"/>
                      <a:pt x="4682" y="6783"/>
                      <a:pt x="4380" y="6604"/>
                    </a:cubicBezTo>
                    <a:cubicBezTo>
                      <a:pt x="4078" y="6426"/>
                      <a:pt x="3776" y="6426"/>
                      <a:pt x="3776" y="6604"/>
                    </a:cubicBezTo>
                    <a:cubicBezTo>
                      <a:pt x="3625" y="6604"/>
                      <a:pt x="3474" y="6783"/>
                      <a:pt x="3323" y="6783"/>
                    </a:cubicBezTo>
                    <a:cubicBezTo>
                      <a:pt x="3020" y="6783"/>
                      <a:pt x="2869" y="6426"/>
                      <a:pt x="2718" y="6247"/>
                    </a:cubicBezTo>
                    <a:cubicBezTo>
                      <a:pt x="2718" y="6247"/>
                      <a:pt x="2567" y="6069"/>
                      <a:pt x="2416" y="5890"/>
                    </a:cubicBezTo>
                    <a:cubicBezTo>
                      <a:pt x="2265" y="5890"/>
                      <a:pt x="2114" y="5890"/>
                      <a:pt x="1963" y="6069"/>
                    </a:cubicBezTo>
                    <a:cubicBezTo>
                      <a:pt x="1661" y="6069"/>
                      <a:pt x="1359" y="6247"/>
                      <a:pt x="906" y="6247"/>
                    </a:cubicBezTo>
                    <a:cubicBezTo>
                      <a:pt x="453" y="6069"/>
                      <a:pt x="0" y="6426"/>
                      <a:pt x="0" y="6426"/>
                    </a:cubicBezTo>
                    <a:cubicBezTo>
                      <a:pt x="0" y="6426"/>
                      <a:pt x="0" y="6604"/>
                      <a:pt x="0" y="6604"/>
                    </a:cubicBezTo>
                    <a:cubicBezTo>
                      <a:pt x="302" y="6961"/>
                      <a:pt x="302" y="7319"/>
                      <a:pt x="302" y="7497"/>
                    </a:cubicBezTo>
                    <a:cubicBezTo>
                      <a:pt x="151" y="7676"/>
                      <a:pt x="151" y="7854"/>
                      <a:pt x="302" y="7854"/>
                    </a:cubicBezTo>
                    <a:cubicBezTo>
                      <a:pt x="302" y="7854"/>
                      <a:pt x="755" y="8033"/>
                      <a:pt x="906" y="8033"/>
                    </a:cubicBezTo>
                    <a:cubicBezTo>
                      <a:pt x="1359" y="8211"/>
                      <a:pt x="1963" y="8211"/>
                      <a:pt x="2416" y="8568"/>
                    </a:cubicBezTo>
                    <a:cubicBezTo>
                      <a:pt x="2869" y="8925"/>
                      <a:pt x="3020" y="8925"/>
                      <a:pt x="3172" y="8925"/>
                    </a:cubicBezTo>
                    <a:cubicBezTo>
                      <a:pt x="3474" y="8925"/>
                      <a:pt x="3625" y="8925"/>
                      <a:pt x="3927" y="9104"/>
                    </a:cubicBezTo>
                    <a:cubicBezTo>
                      <a:pt x="4078" y="9282"/>
                      <a:pt x="4078" y="9282"/>
                      <a:pt x="4229" y="9282"/>
                    </a:cubicBezTo>
                    <a:cubicBezTo>
                      <a:pt x="4531" y="9461"/>
                      <a:pt x="4531" y="9639"/>
                      <a:pt x="4682" y="10353"/>
                    </a:cubicBezTo>
                    <a:cubicBezTo>
                      <a:pt x="4682" y="10889"/>
                      <a:pt x="5135" y="11424"/>
                      <a:pt x="5739" y="11603"/>
                    </a:cubicBezTo>
                    <a:cubicBezTo>
                      <a:pt x="6495" y="11960"/>
                      <a:pt x="6344" y="12495"/>
                      <a:pt x="6344" y="12852"/>
                    </a:cubicBezTo>
                    <a:cubicBezTo>
                      <a:pt x="6344" y="13031"/>
                      <a:pt x="6344" y="13209"/>
                      <a:pt x="6344" y="13388"/>
                    </a:cubicBezTo>
                    <a:cubicBezTo>
                      <a:pt x="6495" y="13923"/>
                      <a:pt x="6495" y="14459"/>
                      <a:pt x="6344" y="14995"/>
                    </a:cubicBezTo>
                    <a:cubicBezTo>
                      <a:pt x="6193" y="15352"/>
                      <a:pt x="6041" y="15709"/>
                      <a:pt x="6193" y="15887"/>
                    </a:cubicBezTo>
                    <a:cubicBezTo>
                      <a:pt x="6193" y="16601"/>
                      <a:pt x="5890" y="18565"/>
                      <a:pt x="5437" y="19636"/>
                    </a:cubicBezTo>
                    <a:cubicBezTo>
                      <a:pt x="5588" y="19636"/>
                      <a:pt x="5739" y="19636"/>
                      <a:pt x="5739" y="19636"/>
                    </a:cubicBezTo>
                    <a:cubicBezTo>
                      <a:pt x="5739" y="19636"/>
                      <a:pt x="5739" y="19814"/>
                      <a:pt x="5890" y="19814"/>
                    </a:cubicBezTo>
                    <a:cubicBezTo>
                      <a:pt x="5890" y="19814"/>
                      <a:pt x="6041" y="19814"/>
                      <a:pt x="6041" y="19993"/>
                    </a:cubicBezTo>
                    <a:cubicBezTo>
                      <a:pt x="6193" y="19993"/>
                      <a:pt x="6495" y="20171"/>
                      <a:pt x="6797" y="20350"/>
                    </a:cubicBezTo>
                    <a:cubicBezTo>
                      <a:pt x="7099" y="20528"/>
                      <a:pt x="7401" y="20707"/>
                      <a:pt x="7703" y="20885"/>
                    </a:cubicBezTo>
                    <a:cubicBezTo>
                      <a:pt x="7854" y="20885"/>
                      <a:pt x="8156" y="21064"/>
                      <a:pt x="8307" y="21064"/>
                    </a:cubicBezTo>
                    <a:cubicBezTo>
                      <a:pt x="8458" y="21064"/>
                      <a:pt x="8609" y="20885"/>
                      <a:pt x="8609" y="20885"/>
                    </a:cubicBezTo>
                    <a:cubicBezTo>
                      <a:pt x="8609" y="20707"/>
                      <a:pt x="8760" y="20350"/>
                      <a:pt x="9062" y="20350"/>
                    </a:cubicBezTo>
                    <a:cubicBezTo>
                      <a:pt x="9516" y="20350"/>
                      <a:pt x="9818" y="20885"/>
                      <a:pt x="9969" y="20885"/>
                    </a:cubicBezTo>
                    <a:cubicBezTo>
                      <a:pt x="10120" y="21064"/>
                      <a:pt x="10724" y="21242"/>
                      <a:pt x="11177" y="21421"/>
                    </a:cubicBezTo>
                    <a:cubicBezTo>
                      <a:pt x="11479" y="21421"/>
                      <a:pt x="11630" y="21421"/>
                      <a:pt x="11781" y="21421"/>
                    </a:cubicBezTo>
                    <a:cubicBezTo>
                      <a:pt x="11932" y="21600"/>
                      <a:pt x="12234" y="21600"/>
                      <a:pt x="12537" y="21600"/>
                    </a:cubicBezTo>
                    <a:cubicBezTo>
                      <a:pt x="12688" y="21600"/>
                      <a:pt x="12688" y="21600"/>
                      <a:pt x="12839" y="21600"/>
                    </a:cubicBezTo>
                    <a:cubicBezTo>
                      <a:pt x="12990" y="21421"/>
                      <a:pt x="12990" y="21421"/>
                      <a:pt x="13141" y="21421"/>
                    </a:cubicBezTo>
                    <a:cubicBezTo>
                      <a:pt x="13141" y="21421"/>
                      <a:pt x="13141" y="21421"/>
                      <a:pt x="13141" y="2142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11" name="AutoShape 111"/>
              <p:cNvSpPr>
                <a:spLocks/>
              </p:cNvSpPr>
              <p:nvPr/>
            </p:nvSpPr>
            <p:spPr bwMode="auto">
              <a:xfrm>
                <a:off x="45246" y="1693535"/>
                <a:ext cx="530257" cy="366719"/>
              </a:xfrm>
              <a:custGeom>
                <a:avLst/>
                <a:gdLst>
                  <a:gd name="T0" fmla="*/ 10743 w 21486"/>
                  <a:gd name="T1" fmla="*/ 10800 h 21600"/>
                  <a:gd name="T2" fmla="*/ 10743 w 21486"/>
                  <a:gd name="T3" fmla="*/ 10800 h 21600"/>
                  <a:gd name="T4" fmla="*/ 10743 w 21486"/>
                  <a:gd name="T5" fmla="*/ 10800 h 21600"/>
                  <a:gd name="T6" fmla="*/ 10743 w 21486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486" h="21600">
                    <a:moveTo>
                      <a:pt x="12897" y="1309"/>
                    </a:moveTo>
                    <a:cubicBezTo>
                      <a:pt x="12742" y="1309"/>
                      <a:pt x="12276" y="1309"/>
                      <a:pt x="11810" y="1090"/>
                    </a:cubicBezTo>
                    <a:cubicBezTo>
                      <a:pt x="11188" y="872"/>
                      <a:pt x="10566" y="872"/>
                      <a:pt x="9945" y="872"/>
                    </a:cubicBezTo>
                    <a:cubicBezTo>
                      <a:pt x="9479" y="872"/>
                      <a:pt x="8391" y="872"/>
                      <a:pt x="7148" y="872"/>
                    </a:cubicBezTo>
                    <a:cubicBezTo>
                      <a:pt x="6060" y="872"/>
                      <a:pt x="4817" y="654"/>
                      <a:pt x="4195" y="872"/>
                    </a:cubicBezTo>
                    <a:cubicBezTo>
                      <a:pt x="3418" y="872"/>
                      <a:pt x="2952" y="436"/>
                      <a:pt x="2641" y="218"/>
                    </a:cubicBezTo>
                    <a:cubicBezTo>
                      <a:pt x="2486" y="218"/>
                      <a:pt x="2330" y="0"/>
                      <a:pt x="2020" y="0"/>
                    </a:cubicBezTo>
                    <a:cubicBezTo>
                      <a:pt x="1864" y="0"/>
                      <a:pt x="1864" y="0"/>
                      <a:pt x="1709" y="436"/>
                    </a:cubicBezTo>
                    <a:cubicBezTo>
                      <a:pt x="1553" y="654"/>
                      <a:pt x="1398" y="1309"/>
                      <a:pt x="621" y="1309"/>
                    </a:cubicBezTo>
                    <a:cubicBezTo>
                      <a:pt x="310" y="1309"/>
                      <a:pt x="155" y="1527"/>
                      <a:pt x="0" y="1527"/>
                    </a:cubicBezTo>
                    <a:cubicBezTo>
                      <a:pt x="0" y="1745"/>
                      <a:pt x="155" y="1963"/>
                      <a:pt x="466" y="2399"/>
                    </a:cubicBezTo>
                    <a:cubicBezTo>
                      <a:pt x="932" y="2836"/>
                      <a:pt x="932" y="3490"/>
                      <a:pt x="932" y="4363"/>
                    </a:cubicBezTo>
                    <a:cubicBezTo>
                      <a:pt x="932" y="4363"/>
                      <a:pt x="932" y="4363"/>
                      <a:pt x="932" y="4363"/>
                    </a:cubicBezTo>
                    <a:cubicBezTo>
                      <a:pt x="932" y="4145"/>
                      <a:pt x="932" y="4145"/>
                      <a:pt x="932" y="4145"/>
                    </a:cubicBezTo>
                    <a:cubicBezTo>
                      <a:pt x="1087" y="4145"/>
                      <a:pt x="1087" y="4145"/>
                      <a:pt x="1087" y="4145"/>
                    </a:cubicBezTo>
                    <a:cubicBezTo>
                      <a:pt x="1087" y="4145"/>
                      <a:pt x="1087" y="4145"/>
                      <a:pt x="1243" y="4145"/>
                    </a:cubicBezTo>
                    <a:cubicBezTo>
                      <a:pt x="1243" y="3927"/>
                      <a:pt x="1243" y="3927"/>
                      <a:pt x="1243" y="3927"/>
                    </a:cubicBezTo>
                    <a:cubicBezTo>
                      <a:pt x="1243" y="3927"/>
                      <a:pt x="1243" y="3927"/>
                      <a:pt x="1243" y="3927"/>
                    </a:cubicBezTo>
                    <a:cubicBezTo>
                      <a:pt x="1398" y="3927"/>
                      <a:pt x="1398" y="3927"/>
                      <a:pt x="1398" y="3927"/>
                    </a:cubicBezTo>
                    <a:cubicBezTo>
                      <a:pt x="1709" y="3927"/>
                      <a:pt x="1864" y="4145"/>
                      <a:pt x="2020" y="4799"/>
                    </a:cubicBezTo>
                    <a:cubicBezTo>
                      <a:pt x="2020" y="4799"/>
                      <a:pt x="2330" y="4799"/>
                      <a:pt x="2486" y="4799"/>
                    </a:cubicBezTo>
                    <a:cubicBezTo>
                      <a:pt x="2797" y="4799"/>
                      <a:pt x="3107" y="4799"/>
                      <a:pt x="3107" y="5018"/>
                    </a:cubicBezTo>
                    <a:cubicBezTo>
                      <a:pt x="3107" y="5018"/>
                      <a:pt x="3263" y="4799"/>
                      <a:pt x="3263" y="4799"/>
                    </a:cubicBezTo>
                    <a:cubicBezTo>
                      <a:pt x="3418" y="4581"/>
                      <a:pt x="3729" y="4581"/>
                      <a:pt x="4040" y="4581"/>
                    </a:cubicBezTo>
                    <a:cubicBezTo>
                      <a:pt x="4040" y="4581"/>
                      <a:pt x="4040" y="4581"/>
                      <a:pt x="4040" y="4581"/>
                    </a:cubicBezTo>
                    <a:cubicBezTo>
                      <a:pt x="4040" y="4581"/>
                      <a:pt x="4040" y="4581"/>
                      <a:pt x="4040" y="4581"/>
                    </a:cubicBezTo>
                    <a:cubicBezTo>
                      <a:pt x="4351" y="4581"/>
                      <a:pt x="4661" y="4799"/>
                      <a:pt x="4661" y="5018"/>
                    </a:cubicBezTo>
                    <a:cubicBezTo>
                      <a:pt x="4817" y="5236"/>
                      <a:pt x="4817" y="5236"/>
                      <a:pt x="4817" y="5454"/>
                    </a:cubicBezTo>
                    <a:cubicBezTo>
                      <a:pt x="4817" y="5454"/>
                      <a:pt x="4817" y="5454"/>
                      <a:pt x="4972" y="5454"/>
                    </a:cubicBezTo>
                    <a:cubicBezTo>
                      <a:pt x="5128" y="5454"/>
                      <a:pt x="5283" y="5672"/>
                      <a:pt x="5438" y="5890"/>
                    </a:cubicBezTo>
                    <a:cubicBezTo>
                      <a:pt x="5438" y="6327"/>
                      <a:pt x="5283" y="6545"/>
                      <a:pt x="5128" y="6763"/>
                    </a:cubicBezTo>
                    <a:cubicBezTo>
                      <a:pt x="4972" y="6981"/>
                      <a:pt x="4661" y="7199"/>
                      <a:pt x="4506" y="7418"/>
                    </a:cubicBezTo>
                    <a:cubicBezTo>
                      <a:pt x="4351" y="7636"/>
                      <a:pt x="4195" y="7854"/>
                      <a:pt x="4040" y="7854"/>
                    </a:cubicBezTo>
                    <a:cubicBezTo>
                      <a:pt x="4040" y="7854"/>
                      <a:pt x="4195" y="8290"/>
                      <a:pt x="4195" y="8290"/>
                    </a:cubicBezTo>
                    <a:cubicBezTo>
                      <a:pt x="4351" y="8945"/>
                      <a:pt x="4506" y="9818"/>
                      <a:pt x="4195" y="10472"/>
                    </a:cubicBezTo>
                    <a:cubicBezTo>
                      <a:pt x="4040" y="10690"/>
                      <a:pt x="4040" y="10909"/>
                      <a:pt x="4040" y="11127"/>
                    </a:cubicBezTo>
                    <a:cubicBezTo>
                      <a:pt x="4040" y="11563"/>
                      <a:pt x="4195" y="11781"/>
                      <a:pt x="4040" y="11999"/>
                    </a:cubicBezTo>
                    <a:cubicBezTo>
                      <a:pt x="3884" y="12218"/>
                      <a:pt x="3729" y="12218"/>
                      <a:pt x="3574" y="12218"/>
                    </a:cubicBezTo>
                    <a:cubicBezTo>
                      <a:pt x="3418" y="12218"/>
                      <a:pt x="3418" y="12218"/>
                      <a:pt x="3263" y="12436"/>
                    </a:cubicBezTo>
                    <a:cubicBezTo>
                      <a:pt x="3263" y="12436"/>
                      <a:pt x="3263" y="12436"/>
                      <a:pt x="3418" y="12436"/>
                    </a:cubicBezTo>
                    <a:cubicBezTo>
                      <a:pt x="4040" y="13309"/>
                      <a:pt x="4195" y="13745"/>
                      <a:pt x="4040" y="14181"/>
                    </a:cubicBezTo>
                    <a:cubicBezTo>
                      <a:pt x="4040" y="14399"/>
                      <a:pt x="4040" y="14618"/>
                      <a:pt x="3729" y="14618"/>
                    </a:cubicBezTo>
                    <a:cubicBezTo>
                      <a:pt x="3574" y="14618"/>
                      <a:pt x="3418" y="15054"/>
                      <a:pt x="3418" y="15272"/>
                    </a:cubicBezTo>
                    <a:cubicBezTo>
                      <a:pt x="3418" y="15272"/>
                      <a:pt x="3574" y="15272"/>
                      <a:pt x="3574" y="15272"/>
                    </a:cubicBezTo>
                    <a:cubicBezTo>
                      <a:pt x="3884" y="15709"/>
                      <a:pt x="4195" y="16145"/>
                      <a:pt x="4195" y="16581"/>
                    </a:cubicBezTo>
                    <a:cubicBezTo>
                      <a:pt x="4195" y="16799"/>
                      <a:pt x="4040" y="17018"/>
                      <a:pt x="3729" y="17236"/>
                    </a:cubicBezTo>
                    <a:cubicBezTo>
                      <a:pt x="3263" y="17236"/>
                      <a:pt x="3263" y="17454"/>
                      <a:pt x="3263" y="18109"/>
                    </a:cubicBezTo>
                    <a:cubicBezTo>
                      <a:pt x="3263" y="18109"/>
                      <a:pt x="3263" y="18327"/>
                      <a:pt x="3263" y="18327"/>
                    </a:cubicBezTo>
                    <a:cubicBezTo>
                      <a:pt x="3263" y="18327"/>
                      <a:pt x="3263" y="18327"/>
                      <a:pt x="3263" y="18327"/>
                    </a:cubicBezTo>
                    <a:cubicBezTo>
                      <a:pt x="3263" y="18327"/>
                      <a:pt x="3263" y="18327"/>
                      <a:pt x="3263" y="18327"/>
                    </a:cubicBezTo>
                    <a:cubicBezTo>
                      <a:pt x="3263" y="18327"/>
                      <a:pt x="3263" y="18327"/>
                      <a:pt x="3263" y="18327"/>
                    </a:cubicBezTo>
                    <a:cubicBezTo>
                      <a:pt x="3263" y="18327"/>
                      <a:pt x="3263" y="18327"/>
                      <a:pt x="3263" y="18545"/>
                    </a:cubicBezTo>
                    <a:cubicBezTo>
                      <a:pt x="3263" y="18545"/>
                      <a:pt x="3263" y="18545"/>
                      <a:pt x="3263" y="18545"/>
                    </a:cubicBezTo>
                    <a:cubicBezTo>
                      <a:pt x="3263" y="18545"/>
                      <a:pt x="3263" y="18545"/>
                      <a:pt x="3263" y="18545"/>
                    </a:cubicBezTo>
                    <a:cubicBezTo>
                      <a:pt x="3729" y="18545"/>
                      <a:pt x="4040" y="18545"/>
                      <a:pt x="4195" y="18763"/>
                    </a:cubicBezTo>
                    <a:cubicBezTo>
                      <a:pt x="4661" y="18981"/>
                      <a:pt x="4817" y="19636"/>
                      <a:pt x="5128" y="20072"/>
                    </a:cubicBezTo>
                    <a:cubicBezTo>
                      <a:pt x="5438" y="20945"/>
                      <a:pt x="5749" y="21600"/>
                      <a:pt x="6215" y="21600"/>
                    </a:cubicBezTo>
                    <a:cubicBezTo>
                      <a:pt x="6215" y="21600"/>
                      <a:pt x="6215" y="21381"/>
                      <a:pt x="6215" y="21381"/>
                    </a:cubicBezTo>
                    <a:cubicBezTo>
                      <a:pt x="6215" y="21381"/>
                      <a:pt x="6215" y="20945"/>
                      <a:pt x="6371" y="20727"/>
                    </a:cubicBezTo>
                    <a:cubicBezTo>
                      <a:pt x="6682" y="20509"/>
                      <a:pt x="6837" y="20509"/>
                      <a:pt x="7303" y="20509"/>
                    </a:cubicBezTo>
                    <a:cubicBezTo>
                      <a:pt x="7458" y="20509"/>
                      <a:pt x="7458" y="20727"/>
                      <a:pt x="7614" y="20727"/>
                    </a:cubicBezTo>
                    <a:cubicBezTo>
                      <a:pt x="7769" y="20727"/>
                      <a:pt x="7769" y="20509"/>
                      <a:pt x="7925" y="20509"/>
                    </a:cubicBezTo>
                    <a:cubicBezTo>
                      <a:pt x="8235" y="20072"/>
                      <a:pt x="8546" y="19854"/>
                      <a:pt x="9323" y="19854"/>
                    </a:cubicBezTo>
                    <a:cubicBezTo>
                      <a:pt x="9634" y="19854"/>
                      <a:pt x="9945" y="19636"/>
                      <a:pt x="10256" y="19636"/>
                    </a:cubicBezTo>
                    <a:cubicBezTo>
                      <a:pt x="10722" y="19636"/>
                      <a:pt x="11188" y="19636"/>
                      <a:pt x="11499" y="19636"/>
                    </a:cubicBezTo>
                    <a:cubicBezTo>
                      <a:pt x="11654" y="19636"/>
                      <a:pt x="11654" y="19636"/>
                      <a:pt x="11654" y="19636"/>
                    </a:cubicBezTo>
                    <a:cubicBezTo>
                      <a:pt x="11810" y="19636"/>
                      <a:pt x="12276" y="19636"/>
                      <a:pt x="12431" y="18981"/>
                    </a:cubicBezTo>
                    <a:cubicBezTo>
                      <a:pt x="12587" y="18327"/>
                      <a:pt x="13364" y="17672"/>
                      <a:pt x="14141" y="17454"/>
                    </a:cubicBezTo>
                    <a:cubicBezTo>
                      <a:pt x="14296" y="17454"/>
                      <a:pt x="14451" y="17236"/>
                      <a:pt x="14451" y="16363"/>
                    </a:cubicBezTo>
                    <a:cubicBezTo>
                      <a:pt x="14451" y="16363"/>
                      <a:pt x="14451" y="16145"/>
                      <a:pt x="14451" y="16145"/>
                    </a:cubicBezTo>
                    <a:cubicBezTo>
                      <a:pt x="14451" y="15709"/>
                      <a:pt x="14917" y="15272"/>
                      <a:pt x="15384" y="14618"/>
                    </a:cubicBezTo>
                    <a:cubicBezTo>
                      <a:pt x="15539" y="14618"/>
                      <a:pt x="15694" y="14181"/>
                      <a:pt x="15850" y="14181"/>
                    </a:cubicBezTo>
                    <a:cubicBezTo>
                      <a:pt x="15694" y="14181"/>
                      <a:pt x="15694" y="13963"/>
                      <a:pt x="15694" y="13745"/>
                    </a:cubicBezTo>
                    <a:cubicBezTo>
                      <a:pt x="15539" y="12872"/>
                      <a:pt x="15228" y="11563"/>
                      <a:pt x="15850" y="10472"/>
                    </a:cubicBezTo>
                    <a:cubicBezTo>
                      <a:pt x="16161" y="9599"/>
                      <a:pt x="16627" y="9163"/>
                      <a:pt x="16782" y="8945"/>
                    </a:cubicBezTo>
                    <a:cubicBezTo>
                      <a:pt x="17093" y="8509"/>
                      <a:pt x="17248" y="8509"/>
                      <a:pt x="17248" y="8290"/>
                    </a:cubicBezTo>
                    <a:cubicBezTo>
                      <a:pt x="17248" y="6981"/>
                      <a:pt x="18492" y="6763"/>
                      <a:pt x="19113" y="6545"/>
                    </a:cubicBezTo>
                    <a:cubicBezTo>
                      <a:pt x="19579" y="6545"/>
                      <a:pt x="19890" y="6327"/>
                      <a:pt x="20201" y="5890"/>
                    </a:cubicBezTo>
                    <a:cubicBezTo>
                      <a:pt x="20356" y="5672"/>
                      <a:pt x="20667" y="5454"/>
                      <a:pt x="20978" y="5236"/>
                    </a:cubicBezTo>
                    <a:cubicBezTo>
                      <a:pt x="21289" y="5018"/>
                      <a:pt x="21600" y="4799"/>
                      <a:pt x="21444" y="3927"/>
                    </a:cubicBezTo>
                    <a:cubicBezTo>
                      <a:pt x="21444" y="3927"/>
                      <a:pt x="21289" y="3927"/>
                      <a:pt x="21133" y="4145"/>
                    </a:cubicBezTo>
                    <a:cubicBezTo>
                      <a:pt x="20978" y="4145"/>
                      <a:pt x="20978" y="4145"/>
                      <a:pt x="20823" y="4145"/>
                    </a:cubicBezTo>
                    <a:cubicBezTo>
                      <a:pt x="20512" y="4145"/>
                      <a:pt x="20201" y="3927"/>
                      <a:pt x="19890" y="3927"/>
                    </a:cubicBezTo>
                    <a:cubicBezTo>
                      <a:pt x="19735" y="3927"/>
                      <a:pt x="19579" y="3927"/>
                      <a:pt x="19269" y="3709"/>
                    </a:cubicBezTo>
                    <a:cubicBezTo>
                      <a:pt x="18492" y="3709"/>
                      <a:pt x="18025" y="3490"/>
                      <a:pt x="17715" y="3054"/>
                    </a:cubicBezTo>
                    <a:cubicBezTo>
                      <a:pt x="17559" y="3054"/>
                      <a:pt x="17404" y="2836"/>
                      <a:pt x="17404" y="2836"/>
                    </a:cubicBezTo>
                    <a:cubicBezTo>
                      <a:pt x="17248" y="3054"/>
                      <a:pt x="17093" y="3272"/>
                      <a:pt x="16782" y="3490"/>
                    </a:cubicBezTo>
                    <a:cubicBezTo>
                      <a:pt x="16627" y="3490"/>
                      <a:pt x="16627" y="3490"/>
                      <a:pt x="16471" y="3490"/>
                    </a:cubicBezTo>
                    <a:cubicBezTo>
                      <a:pt x="16161" y="3490"/>
                      <a:pt x="15850" y="3272"/>
                      <a:pt x="15539" y="3054"/>
                    </a:cubicBezTo>
                    <a:cubicBezTo>
                      <a:pt x="15384" y="2836"/>
                      <a:pt x="14917" y="2618"/>
                      <a:pt x="14607" y="2399"/>
                    </a:cubicBezTo>
                    <a:cubicBezTo>
                      <a:pt x="14296" y="2399"/>
                      <a:pt x="13985" y="2181"/>
                      <a:pt x="13830" y="1963"/>
                    </a:cubicBezTo>
                    <a:cubicBezTo>
                      <a:pt x="13830" y="1963"/>
                      <a:pt x="13830" y="1963"/>
                      <a:pt x="13674" y="1963"/>
                    </a:cubicBezTo>
                    <a:cubicBezTo>
                      <a:pt x="13674" y="1745"/>
                      <a:pt x="13519" y="1745"/>
                      <a:pt x="13364" y="1527"/>
                    </a:cubicBezTo>
                    <a:cubicBezTo>
                      <a:pt x="13208" y="1527"/>
                      <a:pt x="13053" y="1309"/>
                      <a:pt x="12897" y="130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12" name="AutoShape 112"/>
              <p:cNvSpPr>
                <a:spLocks/>
              </p:cNvSpPr>
              <p:nvPr/>
            </p:nvSpPr>
            <p:spPr bwMode="auto">
              <a:xfrm>
                <a:off x="1004155" y="1531607"/>
                <a:ext cx="123833" cy="5715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1349"/>
                    </a:moveTo>
                    <a:cubicBezTo>
                      <a:pt x="21599" y="1349"/>
                      <a:pt x="21599" y="0"/>
                      <a:pt x="21599" y="0"/>
                    </a:cubicBezTo>
                    <a:cubicBezTo>
                      <a:pt x="21599" y="0"/>
                      <a:pt x="21599" y="0"/>
                      <a:pt x="21599" y="0"/>
                    </a:cubicBezTo>
                    <a:cubicBezTo>
                      <a:pt x="20945" y="0"/>
                      <a:pt x="20945" y="0"/>
                      <a:pt x="20945" y="0"/>
                    </a:cubicBezTo>
                    <a:cubicBezTo>
                      <a:pt x="20945" y="0"/>
                      <a:pt x="20945" y="1349"/>
                      <a:pt x="20290" y="1349"/>
                    </a:cubicBezTo>
                    <a:cubicBezTo>
                      <a:pt x="20290" y="1349"/>
                      <a:pt x="20290" y="1349"/>
                      <a:pt x="20290" y="1349"/>
                    </a:cubicBezTo>
                    <a:cubicBezTo>
                      <a:pt x="19636" y="1349"/>
                      <a:pt x="19636" y="1349"/>
                      <a:pt x="19636" y="1349"/>
                    </a:cubicBezTo>
                    <a:cubicBezTo>
                      <a:pt x="18981" y="2699"/>
                      <a:pt x="18981" y="2699"/>
                      <a:pt x="18981" y="2699"/>
                    </a:cubicBezTo>
                    <a:cubicBezTo>
                      <a:pt x="18327" y="2699"/>
                      <a:pt x="18327" y="2699"/>
                      <a:pt x="18327" y="2699"/>
                    </a:cubicBezTo>
                    <a:cubicBezTo>
                      <a:pt x="17672" y="2699"/>
                      <a:pt x="17018" y="2699"/>
                      <a:pt x="16363" y="2699"/>
                    </a:cubicBezTo>
                    <a:cubicBezTo>
                      <a:pt x="15054" y="2699"/>
                      <a:pt x="13745" y="4050"/>
                      <a:pt x="13090" y="5399"/>
                    </a:cubicBezTo>
                    <a:cubicBezTo>
                      <a:pt x="11781" y="6750"/>
                      <a:pt x="11127" y="8100"/>
                      <a:pt x="10472" y="8100"/>
                    </a:cubicBezTo>
                    <a:cubicBezTo>
                      <a:pt x="9818" y="8100"/>
                      <a:pt x="8509" y="6750"/>
                      <a:pt x="7200" y="6750"/>
                    </a:cubicBezTo>
                    <a:cubicBezTo>
                      <a:pt x="5236" y="5399"/>
                      <a:pt x="3272" y="5399"/>
                      <a:pt x="1963" y="4050"/>
                    </a:cubicBezTo>
                    <a:cubicBezTo>
                      <a:pt x="1309" y="4050"/>
                      <a:pt x="654" y="4050"/>
                      <a:pt x="0" y="4050"/>
                    </a:cubicBezTo>
                    <a:cubicBezTo>
                      <a:pt x="0" y="4050"/>
                      <a:pt x="0" y="5399"/>
                      <a:pt x="0" y="5399"/>
                    </a:cubicBezTo>
                    <a:cubicBezTo>
                      <a:pt x="0" y="5399"/>
                      <a:pt x="0" y="6750"/>
                      <a:pt x="0" y="6750"/>
                    </a:cubicBezTo>
                    <a:cubicBezTo>
                      <a:pt x="0" y="8100"/>
                      <a:pt x="0" y="9450"/>
                      <a:pt x="0" y="10800"/>
                    </a:cubicBez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12150"/>
                      <a:pt x="0" y="13500"/>
                      <a:pt x="0" y="14850"/>
                    </a:cubicBezTo>
                    <a:cubicBezTo>
                      <a:pt x="0" y="16200"/>
                      <a:pt x="0" y="16200"/>
                      <a:pt x="0" y="16200"/>
                    </a:cubicBezTo>
                    <a:cubicBezTo>
                      <a:pt x="0" y="17550"/>
                      <a:pt x="0" y="17550"/>
                      <a:pt x="0" y="17550"/>
                    </a:cubicBezTo>
                    <a:cubicBezTo>
                      <a:pt x="654" y="17550"/>
                      <a:pt x="1309" y="17550"/>
                      <a:pt x="1963" y="17550"/>
                    </a:cubicBezTo>
                    <a:cubicBezTo>
                      <a:pt x="2618" y="17550"/>
                      <a:pt x="3272" y="17550"/>
                      <a:pt x="3927" y="17550"/>
                    </a:cubicBezTo>
                    <a:cubicBezTo>
                      <a:pt x="5236" y="18900"/>
                      <a:pt x="5236" y="20250"/>
                      <a:pt x="5890" y="21600"/>
                    </a:cubicBezTo>
                    <a:cubicBezTo>
                      <a:pt x="5890" y="21600"/>
                      <a:pt x="5890" y="21600"/>
                      <a:pt x="5890" y="21600"/>
                    </a:cubicBezTo>
                    <a:cubicBezTo>
                      <a:pt x="5890" y="21600"/>
                      <a:pt x="5890" y="21600"/>
                      <a:pt x="5890" y="21600"/>
                    </a:cubicBezTo>
                    <a:cubicBezTo>
                      <a:pt x="5890" y="21600"/>
                      <a:pt x="6545" y="21600"/>
                      <a:pt x="6545" y="21600"/>
                    </a:cubicBezTo>
                    <a:cubicBezTo>
                      <a:pt x="6545" y="21600"/>
                      <a:pt x="7200" y="21600"/>
                      <a:pt x="7200" y="21600"/>
                    </a:cubicBezTo>
                    <a:cubicBezTo>
                      <a:pt x="7200" y="21600"/>
                      <a:pt x="7200" y="21600"/>
                      <a:pt x="7200" y="21600"/>
                    </a:cubicBezTo>
                    <a:cubicBezTo>
                      <a:pt x="7854" y="21600"/>
                      <a:pt x="7854" y="21600"/>
                      <a:pt x="7854" y="21600"/>
                    </a:cubicBezTo>
                    <a:cubicBezTo>
                      <a:pt x="7854" y="21600"/>
                      <a:pt x="7854" y="21600"/>
                      <a:pt x="7854" y="21600"/>
                    </a:cubicBezTo>
                    <a:cubicBezTo>
                      <a:pt x="8509" y="21600"/>
                      <a:pt x="8509" y="20250"/>
                      <a:pt x="8509" y="20250"/>
                    </a:cubicBezTo>
                    <a:cubicBezTo>
                      <a:pt x="8509" y="20250"/>
                      <a:pt x="8509" y="20250"/>
                      <a:pt x="8509" y="20250"/>
                    </a:cubicBezTo>
                    <a:cubicBezTo>
                      <a:pt x="8509" y="20250"/>
                      <a:pt x="8509" y="20250"/>
                      <a:pt x="8509" y="20250"/>
                    </a:cubicBezTo>
                    <a:cubicBezTo>
                      <a:pt x="9163" y="20250"/>
                      <a:pt x="9163" y="20250"/>
                      <a:pt x="9163" y="20250"/>
                    </a:cubicBezTo>
                    <a:cubicBezTo>
                      <a:pt x="9163" y="20250"/>
                      <a:pt x="9163" y="20250"/>
                      <a:pt x="9163" y="20250"/>
                    </a:cubicBezTo>
                    <a:cubicBezTo>
                      <a:pt x="9163" y="20250"/>
                      <a:pt x="9163" y="20250"/>
                      <a:pt x="9163" y="20250"/>
                    </a:cubicBezTo>
                    <a:cubicBezTo>
                      <a:pt x="9163" y="20250"/>
                      <a:pt x="9163" y="20250"/>
                      <a:pt x="9163" y="20250"/>
                    </a:cubicBezTo>
                    <a:cubicBezTo>
                      <a:pt x="9163" y="20250"/>
                      <a:pt x="9163" y="20250"/>
                      <a:pt x="9163" y="20250"/>
                    </a:cubicBezTo>
                    <a:cubicBezTo>
                      <a:pt x="10472" y="20250"/>
                      <a:pt x="11781" y="20250"/>
                      <a:pt x="12436" y="20250"/>
                    </a:cubicBezTo>
                    <a:cubicBezTo>
                      <a:pt x="13090" y="20250"/>
                      <a:pt x="13090" y="21600"/>
                      <a:pt x="13745" y="21600"/>
                    </a:cubicBezTo>
                    <a:cubicBezTo>
                      <a:pt x="13745" y="18900"/>
                      <a:pt x="15054" y="14850"/>
                      <a:pt x="16363" y="13500"/>
                    </a:cubicBezTo>
                    <a:cubicBezTo>
                      <a:pt x="16363" y="13500"/>
                      <a:pt x="17018" y="13500"/>
                      <a:pt x="17018" y="12150"/>
                    </a:cubicBezTo>
                    <a:cubicBezTo>
                      <a:pt x="17018" y="10800"/>
                      <a:pt x="17018" y="6750"/>
                      <a:pt x="18981" y="6750"/>
                    </a:cubicBezTo>
                    <a:cubicBezTo>
                      <a:pt x="18981" y="6750"/>
                      <a:pt x="18981" y="6750"/>
                      <a:pt x="18981" y="5399"/>
                    </a:cubicBezTo>
                    <a:cubicBezTo>
                      <a:pt x="19636" y="5399"/>
                      <a:pt x="19636" y="5399"/>
                      <a:pt x="19636" y="5399"/>
                    </a:cubicBezTo>
                    <a:cubicBezTo>
                      <a:pt x="19636" y="5399"/>
                      <a:pt x="20290" y="5399"/>
                      <a:pt x="20290" y="4050"/>
                    </a:cubicBezTo>
                    <a:cubicBezTo>
                      <a:pt x="20290" y="4050"/>
                      <a:pt x="20945" y="4050"/>
                      <a:pt x="20945" y="4050"/>
                    </a:cubicBezTo>
                    <a:cubicBezTo>
                      <a:pt x="20945" y="2699"/>
                      <a:pt x="20945" y="2699"/>
                      <a:pt x="20945" y="2699"/>
                    </a:cubicBezTo>
                    <a:cubicBezTo>
                      <a:pt x="21599" y="2699"/>
                      <a:pt x="21599" y="2699"/>
                      <a:pt x="21599" y="1349"/>
                    </a:cubicBezTo>
                    <a:cubicBezTo>
                      <a:pt x="21599" y="1349"/>
                      <a:pt x="21599" y="1349"/>
                      <a:pt x="21599" y="134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13" name="AutoShape 113"/>
              <p:cNvSpPr>
                <a:spLocks/>
              </p:cNvSpPr>
              <p:nvPr/>
            </p:nvSpPr>
            <p:spPr bwMode="auto">
              <a:xfrm>
                <a:off x="1302623" y="1793549"/>
                <a:ext cx="255604" cy="23971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21600" y="0"/>
                      <a:pt x="21277" y="0"/>
                      <a:pt x="21277" y="0"/>
                    </a:cubicBezTo>
                    <a:cubicBezTo>
                      <a:pt x="21277" y="0"/>
                      <a:pt x="21277" y="332"/>
                      <a:pt x="21277" y="332"/>
                    </a:cubicBezTo>
                    <a:cubicBezTo>
                      <a:pt x="21277" y="332"/>
                      <a:pt x="20955" y="332"/>
                      <a:pt x="20955" y="332"/>
                    </a:cubicBezTo>
                    <a:cubicBezTo>
                      <a:pt x="20955" y="664"/>
                      <a:pt x="20955" y="664"/>
                      <a:pt x="20955" y="996"/>
                    </a:cubicBezTo>
                    <a:cubicBezTo>
                      <a:pt x="20310" y="1661"/>
                      <a:pt x="19343" y="1661"/>
                      <a:pt x="19020" y="1661"/>
                    </a:cubicBezTo>
                    <a:cubicBezTo>
                      <a:pt x="19020" y="1661"/>
                      <a:pt x="19020" y="1661"/>
                      <a:pt x="19020" y="1661"/>
                    </a:cubicBezTo>
                    <a:cubicBezTo>
                      <a:pt x="18376" y="1661"/>
                      <a:pt x="16441" y="1661"/>
                      <a:pt x="15474" y="1329"/>
                    </a:cubicBezTo>
                    <a:cubicBezTo>
                      <a:pt x="15152" y="996"/>
                      <a:pt x="14829" y="996"/>
                      <a:pt x="14829" y="996"/>
                    </a:cubicBezTo>
                    <a:cubicBezTo>
                      <a:pt x="14829" y="996"/>
                      <a:pt x="14507" y="996"/>
                      <a:pt x="13217" y="996"/>
                    </a:cubicBezTo>
                    <a:cubicBezTo>
                      <a:pt x="12895" y="996"/>
                      <a:pt x="12573" y="996"/>
                      <a:pt x="12573" y="996"/>
                    </a:cubicBezTo>
                    <a:cubicBezTo>
                      <a:pt x="12250" y="996"/>
                      <a:pt x="12250" y="996"/>
                      <a:pt x="12250" y="996"/>
                    </a:cubicBezTo>
                    <a:cubicBezTo>
                      <a:pt x="11928" y="996"/>
                      <a:pt x="11928" y="996"/>
                      <a:pt x="11605" y="996"/>
                    </a:cubicBezTo>
                    <a:cubicBezTo>
                      <a:pt x="11605" y="996"/>
                      <a:pt x="11605" y="996"/>
                      <a:pt x="11283" y="996"/>
                    </a:cubicBezTo>
                    <a:cubicBezTo>
                      <a:pt x="11283" y="996"/>
                      <a:pt x="10961" y="996"/>
                      <a:pt x="10961" y="996"/>
                    </a:cubicBezTo>
                    <a:cubicBezTo>
                      <a:pt x="10961" y="996"/>
                      <a:pt x="10638" y="996"/>
                      <a:pt x="10638" y="996"/>
                    </a:cubicBezTo>
                    <a:cubicBezTo>
                      <a:pt x="10638" y="996"/>
                      <a:pt x="10638" y="996"/>
                      <a:pt x="10638" y="996"/>
                    </a:cubicBezTo>
                    <a:cubicBezTo>
                      <a:pt x="10638" y="996"/>
                      <a:pt x="10638" y="996"/>
                      <a:pt x="10316" y="996"/>
                    </a:cubicBezTo>
                    <a:cubicBezTo>
                      <a:pt x="10316" y="996"/>
                      <a:pt x="10316" y="1329"/>
                      <a:pt x="10316" y="1329"/>
                    </a:cubicBezTo>
                    <a:cubicBezTo>
                      <a:pt x="10316" y="1329"/>
                      <a:pt x="10316" y="1329"/>
                      <a:pt x="9994" y="1329"/>
                    </a:cubicBezTo>
                    <a:cubicBezTo>
                      <a:pt x="9994" y="1329"/>
                      <a:pt x="9994" y="1329"/>
                      <a:pt x="9994" y="1661"/>
                    </a:cubicBezTo>
                    <a:cubicBezTo>
                      <a:pt x="9994" y="1661"/>
                      <a:pt x="9671" y="1661"/>
                      <a:pt x="9671" y="1661"/>
                    </a:cubicBezTo>
                    <a:cubicBezTo>
                      <a:pt x="9671" y="1661"/>
                      <a:pt x="9671" y="1661"/>
                      <a:pt x="9349" y="1993"/>
                    </a:cubicBezTo>
                    <a:cubicBezTo>
                      <a:pt x="9349" y="1993"/>
                      <a:pt x="9349" y="1993"/>
                      <a:pt x="9026" y="1993"/>
                    </a:cubicBezTo>
                    <a:cubicBezTo>
                      <a:pt x="9026" y="1993"/>
                      <a:pt x="9026" y="1993"/>
                      <a:pt x="9026" y="1993"/>
                    </a:cubicBezTo>
                    <a:cubicBezTo>
                      <a:pt x="8704" y="2326"/>
                      <a:pt x="8704" y="2326"/>
                      <a:pt x="8704" y="2326"/>
                    </a:cubicBezTo>
                    <a:cubicBezTo>
                      <a:pt x="8382" y="2326"/>
                      <a:pt x="8382" y="2326"/>
                      <a:pt x="8382" y="2326"/>
                    </a:cubicBezTo>
                    <a:cubicBezTo>
                      <a:pt x="8382" y="2326"/>
                      <a:pt x="8059" y="2326"/>
                      <a:pt x="8059" y="2658"/>
                    </a:cubicBezTo>
                    <a:cubicBezTo>
                      <a:pt x="8059" y="2658"/>
                      <a:pt x="7737" y="2658"/>
                      <a:pt x="7737" y="2658"/>
                    </a:cubicBezTo>
                    <a:cubicBezTo>
                      <a:pt x="7737" y="2658"/>
                      <a:pt x="7737" y="2658"/>
                      <a:pt x="7414" y="2658"/>
                    </a:cubicBezTo>
                    <a:cubicBezTo>
                      <a:pt x="7414" y="2658"/>
                      <a:pt x="7414" y="2658"/>
                      <a:pt x="7414" y="2658"/>
                    </a:cubicBezTo>
                    <a:cubicBezTo>
                      <a:pt x="7092" y="2658"/>
                      <a:pt x="7092" y="2990"/>
                      <a:pt x="6770" y="2990"/>
                    </a:cubicBezTo>
                    <a:cubicBezTo>
                      <a:pt x="6770" y="2990"/>
                      <a:pt x="6770" y="2658"/>
                      <a:pt x="6770" y="2658"/>
                    </a:cubicBezTo>
                    <a:cubicBezTo>
                      <a:pt x="6770" y="2990"/>
                      <a:pt x="6447" y="2990"/>
                      <a:pt x="6447" y="2990"/>
                    </a:cubicBezTo>
                    <a:cubicBezTo>
                      <a:pt x="6447" y="3323"/>
                      <a:pt x="5802" y="3655"/>
                      <a:pt x="5158" y="3987"/>
                    </a:cubicBezTo>
                    <a:cubicBezTo>
                      <a:pt x="5158" y="3987"/>
                      <a:pt x="4835" y="3987"/>
                      <a:pt x="4835" y="3987"/>
                    </a:cubicBezTo>
                    <a:cubicBezTo>
                      <a:pt x="4513" y="3987"/>
                      <a:pt x="4513" y="3987"/>
                      <a:pt x="4513" y="3987"/>
                    </a:cubicBezTo>
                    <a:cubicBezTo>
                      <a:pt x="4513" y="3987"/>
                      <a:pt x="4513" y="3987"/>
                      <a:pt x="4513" y="3987"/>
                    </a:cubicBezTo>
                    <a:cubicBezTo>
                      <a:pt x="4191" y="3987"/>
                      <a:pt x="4191" y="3987"/>
                      <a:pt x="4191" y="3987"/>
                    </a:cubicBezTo>
                    <a:cubicBezTo>
                      <a:pt x="3868" y="3987"/>
                      <a:pt x="3868" y="3987"/>
                      <a:pt x="3546" y="3987"/>
                    </a:cubicBezTo>
                    <a:cubicBezTo>
                      <a:pt x="3546" y="3987"/>
                      <a:pt x="3223" y="3987"/>
                      <a:pt x="3223" y="3987"/>
                    </a:cubicBezTo>
                    <a:cubicBezTo>
                      <a:pt x="3223" y="3987"/>
                      <a:pt x="2901" y="3987"/>
                      <a:pt x="2901" y="3987"/>
                    </a:cubicBezTo>
                    <a:cubicBezTo>
                      <a:pt x="2901" y="4319"/>
                      <a:pt x="2901" y="4319"/>
                      <a:pt x="2901" y="4652"/>
                    </a:cubicBezTo>
                    <a:cubicBezTo>
                      <a:pt x="2901" y="4652"/>
                      <a:pt x="2901" y="4652"/>
                      <a:pt x="2579" y="4652"/>
                    </a:cubicBezTo>
                    <a:cubicBezTo>
                      <a:pt x="2579" y="4984"/>
                      <a:pt x="2579" y="4984"/>
                      <a:pt x="2579" y="4984"/>
                    </a:cubicBezTo>
                    <a:cubicBezTo>
                      <a:pt x="2579" y="5316"/>
                      <a:pt x="2256" y="5316"/>
                      <a:pt x="2256" y="5316"/>
                    </a:cubicBezTo>
                    <a:cubicBezTo>
                      <a:pt x="2256" y="5649"/>
                      <a:pt x="2256" y="5649"/>
                      <a:pt x="2256" y="5649"/>
                    </a:cubicBezTo>
                    <a:cubicBezTo>
                      <a:pt x="1934" y="5981"/>
                      <a:pt x="1934" y="5981"/>
                      <a:pt x="1611" y="6313"/>
                    </a:cubicBezTo>
                    <a:cubicBezTo>
                      <a:pt x="1611" y="6313"/>
                      <a:pt x="1611" y="6313"/>
                      <a:pt x="1611" y="6646"/>
                    </a:cubicBezTo>
                    <a:cubicBezTo>
                      <a:pt x="1611" y="6978"/>
                      <a:pt x="1289" y="7643"/>
                      <a:pt x="644" y="7643"/>
                    </a:cubicBezTo>
                    <a:cubicBezTo>
                      <a:pt x="322" y="7643"/>
                      <a:pt x="322" y="7975"/>
                      <a:pt x="322" y="7975"/>
                    </a:cubicBezTo>
                    <a:cubicBezTo>
                      <a:pt x="322" y="7975"/>
                      <a:pt x="322" y="7975"/>
                      <a:pt x="322" y="7975"/>
                    </a:cubicBezTo>
                    <a:cubicBezTo>
                      <a:pt x="322" y="7975"/>
                      <a:pt x="322" y="7975"/>
                      <a:pt x="322" y="8307"/>
                    </a:cubicBezTo>
                    <a:cubicBezTo>
                      <a:pt x="322" y="8307"/>
                      <a:pt x="322" y="8307"/>
                      <a:pt x="322" y="8307"/>
                    </a:cubicBezTo>
                    <a:cubicBezTo>
                      <a:pt x="322" y="8307"/>
                      <a:pt x="322" y="8640"/>
                      <a:pt x="322" y="8640"/>
                    </a:cubicBezTo>
                    <a:cubicBezTo>
                      <a:pt x="322" y="8640"/>
                      <a:pt x="322" y="8640"/>
                      <a:pt x="0" y="8640"/>
                    </a:cubicBezTo>
                    <a:cubicBezTo>
                      <a:pt x="0" y="8640"/>
                      <a:pt x="0" y="8640"/>
                      <a:pt x="0" y="8640"/>
                    </a:cubicBezTo>
                    <a:cubicBezTo>
                      <a:pt x="1289" y="9304"/>
                      <a:pt x="2256" y="10966"/>
                      <a:pt x="1934" y="12627"/>
                    </a:cubicBezTo>
                    <a:cubicBezTo>
                      <a:pt x="1934" y="12627"/>
                      <a:pt x="1934" y="12960"/>
                      <a:pt x="2256" y="12960"/>
                    </a:cubicBezTo>
                    <a:cubicBezTo>
                      <a:pt x="2579" y="13292"/>
                      <a:pt x="3223" y="13292"/>
                      <a:pt x="3546" y="12960"/>
                    </a:cubicBezTo>
                    <a:cubicBezTo>
                      <a:pt x="3868" y="12627"/>
                      <a:pt x="4191" y="12295"/>
                      <a:pt x="4835" y="12295"/>
                    </a:cubicBezTo>
                    <a:cubicBezTo>
                      <a:pt x="6125" y="12295"/>
                      <a:pt x="8059" y="13624"/>
                      <a:pt x="8059" y="14621"/>
                    </a:cubicBezTo>
                    <a:cubicBezTo>
                      <a:pt x="8059" y="14953"/>
                      <a:pt x="7737" y="15286"/>
                      <a:pt x="7092" y="15286"/>
                    </a:cubicBezTo>
                    <a:cubicBezTo>
                      <a:pt x="6770" y="15286"/>
                      <a:pt x="6447" y="15286"/>
                      <a:pt x="6125" y="15286"/>
                    </a:cubicBezTo>
                    <a:cubicBezTo>
                      <a:pt x="5158" y="15286"/>
                      <a:pt x="4191" y="14953"/>
                      <a:pt x="3868" y="15286"/>
                    </a:cubicBezTo>
                    <a:cubicBezTo>
                      <a:pt x="3546" y="15618"/>
                      <a:pt x="3546" y="15618"/>
                      <a:pt x="3546" y="15618"/>
                    </a:cubicBezTo>
                    <a:cubicBezTo>
                      <a:pt x="3546" y="15618"/>
                      <a:pt x="3868" y="15950"/>
                      <a:pt x="4191" y="16283"/>
                    </a:cubicBezTo>
                    <a:cubicBezTo>
                      <a:pt x="4513" y="16615"/>
                      <a:pt x="5158" y="17280"/>
                      <a:pt x="4835" y="18276"/>
                    </a:cubicBezTo>
                    <a:cubicBezTo>
                      <a:pt x="4835" y="18609"/>
                      <a:pt x="4835" y="18941"/>
                      <a:pt x="5158" y="19273"/>
                    </a:cubicBezTo>
                    <a:cubicBezTo>
                      <a:pt x="5480" y="19606"/>
                      <a:pt x="5802" y="19938"/>
                      <a:pt x="6125" y="19938"/>
                    </a:cubicBezTo>
                    <a:cubicBezTo>
                      <a:pt x="6770" y="19938"/>
                      <a:pt x="7737" y="20603"/>
                      <a:pt x="8382" y="20935"/>
                    </a:cubicBezTo>
                    <a:cubicBezTo>
                      <a:pt x="8382" y="21267"/>
                      <a:pt x="8704" y="21267"/>
                      <a:pt x="9026" y="21600"/>
                    </a:cubicBezTo>
                    <a:cubicBezTo>
                      <a:pt x="8704" y="21267"/>
                      <a:pt x="8704" y="20603"/>
                      <a:pt x="8382" y="20270"/>
                    </a:cubicBezTo>
                    <a:cubicBezTo>
                      <a:pt x="8059" y="19273"/>
                      <a:pt x="8059" y="18609"/>
                      <a:pt x="8382" y="18276"/>
                    </a:cubicBezTo>
                    <a:cubicBezTo>
                      <a:pt x="8382" y="17944"/>
                      <a:pt x="8704" y="17612"/>
                      <a:pt x="9026" y="17612"/>
                    </a:cubicBezTo>
                    <a:cubicBezTo>
                      <a:pt x="9349" y="17612"/>
                      <a:pt x="9349" y="17944"/>
                      <a:pt x="9671" y="17944"/>
                    </a:cubicBezTo>
                    <a:cubicBezTo>
                      <a:pt x="9994" y="17944"/>
                      <a:pt x="10316" y="17944"/>
                      <a:pt x="10638" y="17944"/>
                    </a:cubicBezTo>
                    <a:cubicBezTo>
                      <a:pt x="10638" y="17944"/>
                      <a:pt x="10638" y="17944"/>
                      <a:pt x="10961" y="17944"/>
                    </a:cubicBezTo>
                    <a:cubicBezTo>
                      <a:pt x="10961" y="17944"/>
                      <a:pt x="10316" y="17612"/>
                      <a:pt x="9671" y="17612"/>
                    </a:cubicBezTo>
                    <a:cubicBezTo>
                      <a:pt x="9671" y="17612"/>
                      <a:pt x="9671" y="17612"/>
                      <a:pt x="9671" y="17612"/>
                    </a:cubicBezTo>
                    <a:cubicBezTo>
                      <a:pt x="9026" y="17612"/>
                      <a:pt x="8704" y="17280"/>
                      <a:pt x="8704" y="16947"/>
                    </a:cubicBezTo>
                    <a:cubicBezTo>
                      <a:pt x="8382" y="16947"/>
                      <a:pt x="8382" y="16283"/>
                      <a:pt x="8704" y="15950"/>
                    </a:cubicBezTo>
                    <a:cubicBezTo>
                      <a:pt x="9026" y="15286"/>
                      <a:pt x="10316" y="14953"/>
                      <a:pt x="11283" y="15618"/>
                    </a:cubicBezTo>
                    <a:cubicBezTo>
                      <a:pt x="11928" y="15950"/>
                      <a:pt x="12250" y="15950"/>
                      <a:pt x="12573" y="15618"/>
                    </a:cubicBezTo>
                    <a:cubicBezTo>
                      <a:pt x="12895" y="15286"/>
                      <a:pt x="13217" y="15286"/>
                      <a:pt x="13217" y="15286"/>
                    </a:cubicBezTo>
                    <a:cubicBezTo>
                      <a:pt x="13217" y="14953"/>
                      <a:pt x="13540" y="14621"/>
                      <a:pt x="13217" y="14289"/>
                    </a:cubicBezTo>
                    <a:cubicBezTo>
                      <a:pt x="13217" y="13956"/>
                      <a:pt x="12895" y="13624"/>
                      <a:pt x="12250" y="13624"/>
                    </a:cubicBezTo>
                    <a:cubicBezTo>
                      <a:pt x="11605" y="13292"/>
                      <a:pt x="11283" y="13292"/>
                      <a:pt x="10961" y="13624"/>
                    </a:cubicBezTo>
                    <a:cubicBezTo>
                      <a:pt x="10961" y="13956"/>
                      <a:pt x="10638" y="13956"/>
                      <a:pt x="9994" y="13956"/>
                    </a:cubicBezTo>
                    <a:cubicBezTo>
                      <a:pt x="9671" y="13956"/>
                      <a:pt x="9349" y="13624"/>
                      <a:pt x="9026" y="13292"/>
                    </a:cubicBezTo>
                    <a:cubicBezTo>
                      <a:pt x="8704" y="12960"/>
                      <a:pt x="8382" y="12627"/>
                      <a:pt x="8382" y="11963"/>
                    </a:cubicBezTo>
                    <a:cubicBezTo>
                      <a:pt x="8382" y="11630"/>
                      <a:pt x="9026" y="11298"/>
                      <a:pt x="9349" y="11298"/>
                    </a:cubicBezTo>
                    <a:cubicBezTo>
                      <a:pt x="9671" y="10966"/>
                      <a:pt x="9994" y="10966"/>
                      <a:pt x="9994" y="10966"/>
                    </a:cubicBezTo>
                    <a:cubicBezTo>
                      <a:pt x="9994" y="10301"/>
                      <a:pt x="9026" y="9304"/>
                      <a:pt x="8382" y="8640"/>
                    </a:cubicBezTo>
                    <a:cubicBezTo>
                      <a:pt x="7737" y="7975"/>
                      <a:pt x="7414" y="7643"/>
                      <a:pt x="7092" y="6978"/>
                    </a:cubicBezTo>
                    <a:cubicBezTo>
                      <a:pt x="6447" y="6313"/>
                      <a:pt x="6770" y="5649"/>
                      <a:pt x="6770" y="5316"/>
                    </a:cubicBezTo>
                    <a:cubicBezTo>
                      <a:pt x="7092" y="4984"/>
                      <a:pt x="7737" y="4652"/>
                      <a:pt x="8704" y="4652"/>
                    </a:cubicBezTo>
                    <a:cubicBezTo>
                      <a:pt x="9349" y="4652"/>
                      <a:pt x="9671" y="4984"/>
                      <a:pt x="9994" y="5316"/>
                    </a:cubicBezTo>
                    <a:cubicBezTo>
                      <a:pt x="10316" y="5649"/>
                      <a:pt x="11283" y="5981"/>
                      <a:pt x="11928" y="5649"/>
                    </a:cubicBezTo>
                    <a:cubicBezTo>
                      <a:pt x="11928" y="5316"/>
                      <a:pt x="11928" y="5316"/>
                      <a:pt x="11928" y="5316"/>
                    </a:cubicBezTo>
                    <a:cubicBezTo>
                      <a:pt x="11605" y="4652"/>
                      <a:pt x="11283" y="3323"/>
                      <a:pt x="12895" y="2658"/>
                    </a:cubicBezTo>
                    <a:cubicBezTo>
                      <a:pt x="13217" y="2658"/>
                      <a:pt x="13540" y="2326"/>
                      <a:pt x="13862" y="2326"/>
                    </a:cubicBezTo>
                    <a:cubicBezTo>
                      <a:pt x="14829" y="2326"/>
                      <a:pt x="15152" y="2990"/>
                      <a:pt x="15474" y="3323"/>
                    </a:cubicBezTo>
                    <a:cubicBezTo>
                      <a:pt x="15474" y="3323"/>
                      <a:pt x="15474" y="3323"/>
                      <a:pt x="15474" y="3323"/>
                    </a:cubicBezTo>
                    <a:cubicBezTo>
                      <a:pt x="15474" y="3323"/>
                      <a:pt x="15474" y="3323"/>
                      <a:pt x="15474" y="2990"/>
                    </a:cubicBezTo>
                    <a:cubicBezTo>
                      <a:pt x="16119" y="2658"/>
                      <a:pt x="16764" y="1993"/>
                      <a:pt x="18053" y="1993"/>
                    </a:cubicBezTo>
                    <a:cubicBezTo>
                      <a:pt x="19020" y="1993"/>
                      <a:pt x="19665" y="2326"/>
                      <a:pt x="20310" y="2990"/>
                    </a:cubicBezTo>
                    <a:cubicBezTo>
                      <a:pt x="20310" y="2990"/>
                      <a:pt x="20310" y="2990"/>
                      <a:pt x="20310" y="2990"/>
                    </a:cubicBezTo>
                    <a:cubicBezTo>
                      <a:pt x="20310" y="2990"/>
                      <a:pt x="20632" y="2658"/>
                      <a:pt x="20632" y="2658"/>
                    </a:cubicBezTo>
                    <a:cubicBezTo>
                      <a:pt x="20632" y="2658"/>
                      <a:pt x="20632" y="2658"/>
                      <a:pt x="20632" y="2658"/>
                    </a:cubicBezTo>
                    <a:cubicBezTo>
                      <a:pt x="20632" y="2658"/>
                      <a:pt x="20632" y="2658"/>
                      <a:pt x="20632" y="2658"/>
                    </a:cubicBezTo>
                    <a:cubicBezTo>
                      <a:pt x="20632" y="1993"/>
                      <a:pt x="20955" y="1661"/>
                      <a:pt x="21277" y="1329"/>
                    </a:cubicBezTo>
                    <a:cubicBezTo>
                      <a:pt x="21600" y="996"/>
                      <a:pt x="21600" y="996"/>
                      <a:pt x="21600" y="664"/>
                    </a:cubicBezTo>
                    <a:cubicBezTo>
                      <a:pt x="21600" y="664"/>
                      <a:pt x="21600" y="332"/>
                      <a:pt x="21600" y="332"/>
                    </a:cubicBezTo>
                    <a:cubicBezTo>
                      <a:pt x="21600" y="332"/>
                      <a:pt x="21600" y="332"/>
                      <a:pt x="21600" y="332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14" name="AutoShape 114"/>
              <p:cNvSpPr>
                <a:spLocks/>
              </p:cNvSpPr>
              <p:nvPr/>
            </p:nvSpPr>
            <p:spPr bwMode="auto">
              <a:xfrm>
                <a:off x="793" y="1110911"/>
                <a:ext cx="165110" cy="153991"/>
              </a:xfrm>
              <a:custGeom>
                <a:avLst/>
                <a:gdLst>
                  <a:gd name="T0" fmla="*/ 10447 w 20894"/>
                  <a:gd name="T1" fmla="*/ 10800 h 21600"/>
                  <a:gd name="T2" fmla="*/ 10447 w 20894"/>
                  <a:gd name="T3" fmla="*/ 10800 h 21600"/>
                  <a:gd name="T4" fmla="*/ 10447 w 20894"/>
                  <a:gd name="T5" fmla="*/ 10800 h 21600"/>
                  <a:gd name="T6" fmla="*/ 10447 w 20894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894" h="21600">
                    <a:moveTo>
                      <a:pt x="9600" y="514"/>
                    </a:moveTo>
                    <a:cubicBezTo>
                      <a:pt x="8639" y="514"/>
                      <a:pt x="8160" y="1028"/>
                      <a:pt x="7199" y="1542"/>
                    </a:cubicBezTo>
                    <a:cubicBezTo>
                      <a:pt x="6239" y="2057"/>
                      <a:pt x="4800" y="2057"/>
                      <a:pt x="3360" y="1542"/>
                    </a:cubicBezTo>
                    <a:cubicBezTo>
                      <a:pt x="2879" y="1542"/>
                      <a:pt x="1919" y="1542"/>
                      <a:pt x="1439" y="1542"/>
                    </a:cubicBezTo>
                    <a:cubicBezTo>
                      <a:pt x="1919" y="1542"/>
                      <a:pt x="1919" y="1542"/>
                      <a:pt x="1919" y="1542"/>
                    </a:cubicBezTo>
                    <a:cubicBezTo>
                      <a:pt x="2399" y="2571"/>
                      <a:pt x="3839" y="3600"/>
                      <a:pt x="2399" y="5657"/>
                    </a:cubicBezTo>
                    <a:cubicBezTo>
                      <a:pt x="1919" y="6171"/>
                      <a:pt x="1919" y="6171"/>
                      <a:pt x="1919" y="6171"/>
                    </a:cubicBezTo>
                    <a:cubicBezTo>
                      <a:pt x="1919" y="6171"/>
                      <a:pt x="2399" y="6685"/>
                      <a:pt x="2879" y="7200"/>
                    </a:cubicBezTo>
                    <a:cubicBezTo>
                      <a:pt x="3360" y="7200"/>
                      <a:pt x="3839" y="7714"/>
                      <a:pt x="4800" y="8228"/>
                    </a:cubicBezTo>
                    <a:cubicBezTo>
                      <a:pt x="5279" y="8742"/>
                      <a:pt x="5759" y="9771"/>
                      <a:pt x="5759" y="10285"/>
                    </a:cubicBezTo>
                    <a:cubicBezTo>
                      <a:pt x="5759" y="11314"/>
                      <a:pt x="5279" y="11828"/>
                      <a:pt x="4800" y="12342"/>
                    </a:cubicBezTo>
                    <a:cubicBezTo>
                      <a:pt x="3839" y="13371"/>
                      <a:pt x="3839" y="13371"/>
                      <a:pt x="3839" y="13885"/>
                    </a:cubicBezTo>
                    <a:cubicBezTo>
                      <a:pt x="3839" y="15942"/>
                      <a:pt x="1919" y="16971"/>
                      <a:pt x="959" y="17485"/>
                    </a:cubicBezTo>
                    <a:cubicBezTo>
                      <a:pt x="479" y="17485"/>
                      <a:pt x="0" y="18000"/>
                      <a:pt x="0" y="18000"/>
                    </a:cubicBezTo>
                    <a:cubicBezTo>
                      <a:pt x="0" y="18000"/>
                      <a:pt x="0" y="18514"/>
                      <a:pt x="479" y="19028"/>
                    </a:cubicBezTo>
                    <a:cubicBezTo>
                      <a:pt x="959" y="20057"/>
                      <a:pt x="2879" y="21599"/>
                      <a:pt x="4319" y="21599"/>
                    </a:cubicBezTo>
                    <a:cubicBezTo>
                      <a:pt x="6239" y="21599"/>
                      <a:pt x="10559" y="20057"/>
                      <a:pt x="12960" y="17485"/>
                    </a:cubicBezTo>
                    <a:cubicBezTo>
                      <a:pt x="14399" y="16457"/>
                      <a:pt x="15360" y="15942"/>
                      <a:pt x="16320" y="15942"/>
                    </a:cubicBezTo>
                    <a:cubicBezTo>
                      <a:pt x="16800" y="15942"/>
                      <a:pt x="17279" y="15942"/>
                      <a:pt x="17759" y="15942"/>
                    </a:cubicBezTo>
                    <a:cubicBezTo>
                      <a:pt x="18239" y="15942"/>
                      <a:pt x="18239" y="16457"/>
                      <a:pt x="18720" y="16457"/>
                    </a:cubicBezTo>
                    <a:cubicBezTo>
                      <a:pt x="18720" y="16457"/>
                      <a:pt x="18720" y="16457"/>
                      <a:pt x="18720" y="16457"/>
                    </a:cubicBezTo>
                    <a:cubicBezTo>
                      <a:pt x="19200" y="16457"/>
                      <a:pt x="19680" y="15942"/>
                      <a:pt x="20159" y="15942"/>
                    </a:cubicBezTo>
                    <a:cubicBezTo>
                      <a:pt x="21600" y="14914"/>
                      <a:pt x="20639" y="6171"/>
                      <a:pt x="19680" y="3600"/>
                    </a:cubicBezTo>
                    <a:cubicBezTo>
                      <a:pt x="19200" y="3600"/>
                      <a:pt x="19200" y="3085"/>
                      <a:pt x="19200" y="3085"/>
                    </a:cubicBezTo>
                    <a:cubicBezTo>
                      <a:pt x="19200" y="2571"/>
                      <a:pt x="19200" y="2571"/>
                      <a:pt x="18720" y="2571"/>
                    </a:cubicBezTo>
                    <a:cubicBezTo>
                      <a:pt x="18720" y="2571"/>
                      <a:pt x="18720" y="2571"/>
                      <a:pt x="18720" y="2057"/>
                    </a:cubicBezTo>
                    <a:cubicBezTo>
                      <a:pt x="18239" y="2057"/>
                      <a:pt x="18239" y="1542"/>
                      <a:pt x="17759" y="1542"/>
                    </a:cubicBezTo>
                    <a:cubicBezTo>
                      <a:pt x="17279" y="514"/>
                      <a:pt x="16800" y="514"/>
                      <a:pt x="16800" y="514"/>
                    </a:cubicBezTo>
                    <a:cubicBezTo>
                      <a:pt x="16800" y="514"/>
                      <a:pt x="16320" y="1028"/>
                      <a:pt x="16320" y="2057"/>
                    </a:cubicBezTo>
                    <a:cubicBezTo>
                      <a:pt x="16320" y="3085"/>
                      <a:pt x="15360" y="3600"/>
                      <a:pt x="14879" y="3600"/>
                    </a:cubicBezTo>
                    <a:cubicBezTo>
                      <a:pt x="14399" y="3600"/>
                      <a:pt x="13440" y="3085"/>
                      <a:pt x="12960" y="2571"/>
                    </a:cubicBezTo>
                    <a:cubicBezTo>
                      <a:pt x="12480" y="2571"/>
                      <a:pt x="11999" y="2057"/>
                      <a:pt x="11999" y="2057"/>
                    </a:cubicBezTo>
                    <a:cubicBezTo>
                      <a:pt x="11040" y="2057"/>
                      <a:pt x="10559" y="1542"/>
                      <a:pt x="10559" y="1028"/>
                    </a:cubicBezTo>
                    <a:cubicBezTo>
                      <a:pt x="10559" y="514"/>
                      <a:pt x="10559" y="514"/>
                      <a:pt x="10559" y="0"/>
                    </a:cubicBezTo>
                    <a:cubicBezTo>
                      <a:pt x="10559" y="0"/>
                      <a:pt x="10559" y="0"/>
                      <a:pt x="10559" y="0"/>
                    </a:cubicBezTo>
                    <a:cubicBezTo>
                      <a:pt x="10079" y="0"/>
                      <a:pt x="10079" y="514"/>
                      <a:pt x="9600" y="51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15" name="AutoShape 115"/>
              <p:cNvSpPr>
                <a:spLocks/>
              </p:cNvSpPr>
              <p:nvPr/>
            </p:nvSpPr>
            <p:spPr bwMode="auto">
              <a:xfrm>
                <a:off x="100812" y="1063285"/>
                <a:ext cx="90493" cy="55564"/>
              </a:xfrm>
              <a:custGeom>
                <a:avLst/>
                <a:gdLst>
                  <a:gd name="T0" fmla="*/ 10800 w 21600"/>
                  <a:gd name="T1" fmla="+- 0 11222 844"/>
                  <a:gd name="T2" fmla="*/ 11222 h 20756"/>
                  <a:gd name="T3" fmla="*/ 10800 w 21600"/>
                  <a:gd name="T4" fmla="+- 0 11222 844"/>
                  <a:gd name="T5" fmla="*/ 11222 h 20756"/>
                  <a:gd name="T6" fmla="*/ 10800 w 21600"/>
                  <a:gd name="T7" fmla="+- 0 11222 844"/>
                  <a:gd name="T8" fmla="*/ 11222 h 20756"/>
                  <a:gd name="T9" fmla="*/ 10800 w 21600"/>
                  <a:gd name="T10" fmla="+- 0 11222 844"/>
                  <a:gd name="T11" fmla="*/ 11222 h 20756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0756">
                    <a:moveTo>
                      <a:pt x="21600" y="14996"/>
                    </a:moveTo>
                    <a:cubicBezTo>
                      <a:pt x="21600" y="14996"/>
                      <a:pt x="21600" y="13556"/>
                      <a:pt x="21600" y="13556"/>
                    </a:cubicBezTo>
                    <a:cubicBezTo>
                      <a:pt x="21600" y="10675"/>
                      <a:pt x="18000" y="4915"/>
                      <a:pt x="15300" y="595"/>
                    </a:cubicBezTo>
                    <a:cubicBezTo>
                      <a:pt x="14400" y="-844"/>
                      <a:pt x="11700" y="595"/>
                      <a:pt x="9900" y="2035"/>
                    </a:cubicBezTo>
                    <a:cubicBezTo>
                      <a:pt x="8099" y="3475"/>
                      <a:pt x="7200" y="4915"/>
                      <a:pt x="5399" y="4915"/>
                    </a:cubicBezTo>
                    <a:cubicBezTo>
                      <a:pt x="5399" y="4915"/>
                      <a:pt x="5399" y="4915"/>
                      <a:pt x="5399" y="4915"/>
                    </a:cubicBezTo>
                    <a:cubicBezTo>
                      <a:pt x="5399" y="4915"/>
                      <a:pt x="5399" y="4915"/>
                      <a:pt x="5399" y="6355"/>
                    </a:cubicBezTo>
                    <a:cubicBezTo>
                      <a:pt x="5399" y="6355"/>
                      <a:pt x="5399" y="7796"/>
                      <a:pt x="4500" y="7796"/>
                    </a:cubicBezTo>
                    <a:cubicBezTo>
                      <a:pt x="4500" y="7796"/>
                      <a:pt x="4500" y="7796"/>
                      <a:pt x="4500" y="9236"/>
                    </a:cubicBezTo>
                    <a:cubicBezTo>
                      <a:pt x="4500" y="9236"/>
                      <a:pt x="4500" y="10675"/>
                      <a:pt x="3599" y="10675"/>
                    </a:cubicBezTo>
                    <a:cubicBezTo>
                      <a:pt x="3599" y="10675"/>
                      <a:pt x="3599" y="10675"/>
                      <a:pt x="3599" y="12115"/>
                    </a:cubicBezTo>
                    <a:cubicBezTo>
                      <a:pt x="3599" y="12115"/>
                      <a:pt x="2699" y="13556"/>
                      <a:pt x="2699" y="13556"/>
                    </a:cubicBezTo>
                    <a:cubicBezTo>
                      <a:pt x="1799" y="14996"/>
                      <a:pt x="899" y="16436"/>
                      <a:pt x="0" y="17876"/>
                    </a:cubicBezTo>
                    <a:cubicBezTo>
                      <a:pt x="899" y="19315"/>
                      <a:pt x="1799" y="19315"/>
                      <a:pt x="2699" y="20756"/>
                    </a:cubicBezTo>
                    <a:cubicBezTo>
                      <a:pt x="2699" y="20756"/>
                      <a:pt x="3599" y="20756"/>
                      <a:pt x="3599" y="20756"/>
                    </a:cubicBezTo>
                    <a:cubicBezTo>
                      <a:pt x="4500" y="19315"/>
                      <a:pt x="4500" y="19315"/>
                      <a:pt x="4500" y="17876"/>
                    </a:cubicBezTo>
                    <a:cubicBezTo>
                      <a:pt x="6300" y="12115"/>
                      <a:pt x="9900" y="12115"/>
                      <a:pt x="12600" y="17876"/>
                    </a:cubicBezTo>
                    <a:cubicBezTo>
                      <a:pt x="13500" y="19315"/>
                      <a:pt x="13500" y="19315"/>
                      <a:pt x="14400" y="20756"/>
                    </a:cubicBezTo>
                    <a:cubicBezTo>
                      <a:pt x="14400" y="20756"/>
                      <a:pt x="14400" y="20756"/>
                      <a:pt x="14400" y="20756"/>
                    </a:cubicBezTo>
                    <a:cubicBezTo>
                      <a:pt x="15300" y="19315"/>
                      <a:pt x="16200" y="19315"/>
                      <a:pt x="17100" y="17876"/>
                    </a:cubicBezTo>
                    <a:cubicBezTo>
                      <a:pt x="18900" y="17876"/>
                      <a:pt x="20700" y="16436"/>
                      <a:pt x="21600" y="14996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16" name="AutoShape 116"/>
              <p:cNvSpPr>
                <a:spLocks/>
              </p:cNvSpPr>
              <p:nvPr/>
            </p:nvSpPr>
            <p:spPr bwMode="auto">
              <a:xfrm>
                <a:off x="175429" y="860081"/>
                <a:ext cx="334984" cy="48260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72" y="3821"/>
                    </a:moveTo>
                    <a:cubicBezTo>
                      <a:pt x="1472" y="4153"/>
                      <a:pt x="1227" y="4320"/>
                      <a:pt x="981" y="4486"/>
                    </a:cubicBezTo>
                    <a:cubicBezTo>
                      <a:pt x="490" y="4818"/>
                      <a:pt x="245" y="4984"/>
                      <a:pt x="0" y="5316"/>
                    </a:cubicBezTo>
                    <a:cubicBezTo>
                      <a:pt x="0" y="5483"/>
                      <a:pt x="0" y="5483"/>
                      <a:pt x="490" y="5483"/>
                    </a:cubicBezTo>
                    <a:cubicBezTo>
                      <a:pt x="981" y="5649"/>
                      <a:pt x="1472" y="5649"/>
                      <a:pt x="1472" y="6147"/>
                    </a:cubicBezTo>
                    <a:cubicBezTo>
                      <a:pt x="1718" y="6313"/>
                      <a:pt x="1472" y="6480"/>
                      <a:pt x="1227" y="6646"/>
                    </a:cubicBezTo>
                    <a:cubicBezTo>
                      <a:pt x="1472" y="6812"/>
                      <a:pt x="1472" y="7144"/>
                      <a:pt x="1472" y="7310"/>
                    </a:cubicBezTo>
                    <a:cubicBezTo>
                      <a:pt x="1472" y="7643"/>
                      <a:pt x="1472" y="7643"/>
                      <a:pt x="1718" y="7643"/>
                    </a:cubicBezTo>
                    <a:cubicBezTo>
                      <a:pt x="1718" y="7643"/>
                      <a:pt x="1718" y="7643"/>
                      <a:pt x="1718" y="7643"/>
                    </a:cubicBezTo>
                    <a:cubicBezTo>
                      <a:pt x="2454" y="7643"/>
                      <a:pt x="2454" y="7310"/>
                      <a:pt x="2700" y="6978"/>
                    </a:cubicBezTo>
                    <a:cubicBezTo>
                      <a:pt x="2700" y="6646"/>
                      <a:pt x="2945" y="6313"/>
                      <a:pt x="3436" y="6313"/>
                    </a:cubicBezTo>
                    <a:cubicBezTo>
                      <a:pt x="3681" y="6313"/>
                      <a:pt x="3681" y="6313"/>
                      <a:pt x="3681" y="6313"/>
                    </a:cubicBezTo>
                    <a:cubicBezTo>
                      <a:pt x="3927" y="6313"/>
                      <a:pt x="3927" y="6313"/>
                      <a:pt x="3927" y="6480"/>
                    </a:cubicBezTo>
                    <a:cubicBezTo>
                      <a:pt x="4172" y="6646"/>
                      <a:pt x="4172" y="6812"/>
                      <a:pt x="4172" y="7144"/>
                    </a:cubicBezTo>
                    <a:cubicBezTo>
                      <a:pt x="4172" y="7310"/>
                      <a:pt x="3927" y="7476"/>
                      <a:pt x="4172" y="7643"/>
                    </a:cubicBezTo>
                    <a:cubicBezTo>
                      <a:pt x="4418" y="8307"/>
                      <a:pt x="3927" y="8806"/>
                      <a:pt x="3681" y="9304"/>
                    </a:cubicBezTo>
                    <a:cubicBezTo>
                      <a:pt x="3436" y="9304"/>
                      <a:pt x="3436" y="9470"/>
                      <a:pt x="3190" y="9636"/>
                    </a:cubicBezTo>
                    <a:cubicBezTo>
                      <a:pt x="3436" y="9636"/>
                      <a:pt x="3681" y="9636"/>
                      <a:pt x="4172" y="9636"/>
                    </a:cubicBezTo>
                    <a:cubicBezTo>
                      <a:pt x="5154" y="9636"/>
                      <a:pt x="5890" y="9470"/>
                      <a:pt x="6381" y="9304"/>
                    </a:cubicBezTo>
                    <a:cubicBezTo>
                      <a:pt x="7118" y="8806"/>
                      <a:pt x="7854" y="8806"/>
                      <a:pt x="8100" y="9304"/>
                    </a:cubicBezTo>
                    <a:cubicBezTo>
                      <a:pt x="8345" y="9636"/>
                      <a:pt x="8100" y="9969"/>
                      <a:pt x="7854" y="10301"/>
                    </a:cubicBezTo>
                    <a:cubicBezTo>
                      <a:pt x="7609" y="10467"/>
                      <a:pt x="7609" y="10633"/>
                      <a:pt x="7609" y="10633"/>
                    </a:cubicBezTo>
                    <a:cubicBezTo>
                      <a:pt x="7609" y="10800"/>
                      <a:pt x="7854" y="10800"/>
                      <a:pt x="8100" y="10966"/>
                    </a:cubicBezTo>
                    <a:cubicBezTo>
                      <a:pt x="8590" y="11132"/>
                      <a:pt x="9081" y="11132"/>
                      <a:pt x="9327" y="11464"/>
                    </a:cubicBezTo>
                    <a:cubicBezTo>
                      <a:pt x="9327" y="11630"/>
                      <a:pt x="9081" y="11963"/>
                      <a:pt x="9081" y="12129"/>
                    </a:cubicBezTo>
                    <a:cubicBezTo>
                      <a:pt x="8836" y="12295"/>
                      <a:pt x="8836" y="12627"/>
                      <a:pt x="8836" y="12960"/>
                    </a:cubicBezTo>
                    <a:cubicBezTo>
                      <a:pt x="8836" y="13126"/>
                      <a:pt x="8836" y="13458"/>
                      <a:pt x="8836" y="13790"/>
                    </a:cubicBezTo>
                    <a:cubicBezTo>
                      <a:pt x="8590" y="14123"/>
                      <a:pt x="7609" y="14289"/>
                      <a:pt x="6872" y="14289"/>
                    </a:cubicBezTo>
                    <a:cubicBezTo>
                      <a:pt x="5890" y="14289"/>
                      <a:pt x="5400" y="14123"/>
                      <a:pt x="5154" y="13956"/>
                    </a:cubicBezTo>
                    <a:cubicBezTo>
                      <a:pt x="5400" y="14289"/>
                      <a:pt x="4909" y="14621"/>
                      <a:pt x="4663" y="14787"/>
                    </a:cubicBezTo>
                    <a:cubicBezTo>
                      <a:pt x="4663" y="14953"/>
                      <a:pt x="4418" y="14953"/>
                      <a:pt x="4418" y="15120"/>
                    </a:cubicBezTo>
                    <a:cubicBezTo>
                      <a:pt x="4418" y="15120"/>
                      <a:pt x="4663" y="15120"/>
                      <a:pt x="4663" y="15120"/>
                    </a:cubicBezTo>
                    <a:cubicBezTo>
                      <a:pt x="5154" y="15286"/>
                      <a:pt x="5890" y="15452"/>
                      <a:pt x="5890" y="15784"/>
                    </a:cubicBezTo>
                    <a:cubicBezTo>
                      <a:pt x="6136" y="16615"/>
                      <a:pt x="4418" y="17113"/>
                      <a:pt x="2945" y="17446"/>
                    </a:cubicBezTo>
                    <a:cubicBezTo>
                      <a:pt x="2945" y="17446"/>
                      <a:pt x="2945" y="17446"/>
                      <a:pt x="2700" y="17446"/>
                    </a:cubicBezTo>
                    <a:cubicBezTo>
                      <a:pt x="2945" y="17612"/>
                      <a:pt x="3190" y="17612"/>
                      <a:pt x="3436" y="17612"/>
                    </a:cubicBezTo>
                    <a:cubicBezTo>
                      <a:pt x="3436" y="17612"/>
                      <a:pt x="3681" y="17612"/>
                      <a:pt x="3681" y="17612"/>
                    </a:cubicBezTo>
                    <a:cubicBezTo>
                      <a:pt x="4172" y="17280"/>
                      <a:pt x="4663" y="17612"/>
                      <a:pt x="4909" y="17612"/>
                    </a:cubicBezTo>
                    <a:cubicBezTo>
                      <a:pt x="5154" y="17778"/>
                      <a:pt x="5154" y="17778"/>
                      <a:pt x="5645" y="17778"/>
                    </a:cubicBezTo>
                    <a:cubicBezTo>
                      <a:pt x="6136" y="17778"/>
                      <a:pt x="6381" y="17944"/>
                      <a:pt x="6872" y="18110"/>
                    </a:cubicBezTo>
                    <a:cubicBezTo>
                      <a:pt x="7363" y="18110"/>
                      <a:pt x="7854" y="18276"/>
                      <a:pt x="8345" y="18110"/>
                    </a:cubicBezTo>
                    <a:cubicBezTo>
                      <a:pt x="8590" y="18110"/>
                      <a:pt x="8836" y="17944"/>
                      <a:pt x="9081" y="17944"/>
                    </a:cubicBezTo>
                    <a:cubicBezTo>
                      <a:pt x="9572" y="17944"/>
                      <a:pt x="9818" y="18276"/>
                      <a:pt x="9818" y="18276"/>
                    </a:cubicBezTo>
                    <a:cubicBezTo>
                      <a:pt x="10063" y="18609"/>
                      <a:pt x="9572" y="18775"/>
                      <a:pt x="9081" y="19107"/>
                    </a:cubicBezTo>
                    <a:cubicBezTo>
                      <a:pt x="8590" y="19440"/>
                      <a:pt x="7854" y="19440"/>
                      <a:pt x="7609" y="19440"/>
                    </a:cubicBezTo>
                    <a:cubicBezTo>
                      <a:pt x="7363" y="19440"/>
                      <a:pt x="7118" y="19440"/>
                      <a:pt x="6872" y="19440"/>
                    </a:cubicBezTo>
                    <a:cubicBezTo>
                      <a:pt x="6627" y="19440"/>
                      <a:pt x="6627" y="19440"/>
                      <a:pt x="6381" y="19440"/>
                    </a:cubicBezTo>
                    <a:cubicBezTo>
                      <a:pt x="6136" y="19440"/>
                      <a:pt x="5890" y="19440"/>
                      <a:pt x="5890" y="19440"/>
                    </a:cubicBezTo>
                    <a:cubicBezTo>
                      <a:pt x="5154" y="19772"/>
                      <a:pt x="3436" y="20935"/>
                      <a:pt x="2700" y="21599"/>
                    </a:cubicBezTo>
                    <a:cubicBezTo>
                      <a:pt x="3190" y="21433"/>
                      <a:pt x="3436" y="21267"/>
                      <a:pt x="3927" y="21101"/>
                    </a:cubicBezTo>
                    <a:cubicBezTo>
                      <a:pt x="4909" y="20769"/>
                      <a:pt x="5400" y="20935"/>
                      <a:pt x="5890" y="21267"/>
                    </a:cubicBezTo>
                    <a:cubicBezTo>
                      <a:pt x="6136" y="21267"/>
                      <a:pt x="6136" y="21267"/>
                      <a:pt x="6136" y="21267"/>
                    </a:cubicBezTo>
                    <a:cubicBezTo>
                      <a:pt x="6136" y="21267"/>
                      <a:pt x="6381" y="21101"/>
                      <a:pt x="6381" y="21101"/>
                    </a:cubicBezTo>
                    <a:cubicBezTo>
                      <a:pt x="6627" y="20769"/>
                      <a:pt x="6872" y="20436"/>
                      <a:pt x="7363" y="20436"/>
                    </a:cubicBezTo>
                    <a:cubicBezTo>
                      <a:pt x="7609" y="20436"/>
                      <a:pt x="7609" y="20436"/>
                      <a:pt x="7609" y="20436"/>
                    </a:cubicBezTo>
                    <a:cubicBezTo>
                      <a:pt x="7609" y="20436"/>
                      <a:pt x="7854" y="20436"/>
                      <a:pt x="8100" y="20436"/>
                    </a:cubicBezTo>
                    <a:cubicBezTo>
                      <a:pt x="8345" y="20270"/>
                      <a:pt x="8836" y="20270"/>
                      <a:pt x="9572" y="20270"/>
                    </a:cubicBezTo>
                    <a:cubicBezTo>
                      <a:pt x="10309" y="20436"/>
                      <a:pt x="10800" y="20270"/>
                      <a:pt x="11290" y="19938"/>
                    </a:cubicBezTo>
                    <a:cubicBezTo>
                      <a:pt x="11290" y="19938"/>
                      <a:pt x="11536" y="19772"/>
                      <a:pt x="11781" y="19772"/>
                    </a:cubicBezTo>
                    <a:cubicBezTo>
                      <a:pt x="12272" y="19772"/>
                      <a:pt x="12763" y="19938"/>
                      <a:pt x="13009" y="20104"/>
                    </a:cubicBezTo>
                    <a:cubicBezTo>
                      <a:pt x="13254" y="20104"/>
                      <a:pt x="13499" y="20270"/>
                      <a:pt x="13499" y="20270"/>
                    </a:cubicBezTo>
                    <a:cubicBezTo>
                      <a:pt x="14236" y="19938"/>
                      <a:pt x="15954" y="19772"/>
                      <a:pt x="16690" y="19772"/>
                    </a:cubicBezTo>
                    <a:cubicBezTo>
                      <a:pt x="16936" y="19772"/>
                      <a:pt x="16936" y="19772"/>
                      <a:pt x="16936" y="19772"/>
                    </a:cubicBezTo>
                    <a:cubicBezTo>
                      <a:pt x="16936" y="19772"/>
                      <a:pt x="16936" y="19772"/>
                      <a:pt x="16936" y="19772"/>
                    </a:cubicBezTo>
                    <a:cubicBezTo>
                      <a:pt x="17672" y="19772"/>
                      <a:pt x="19390" y="19440"/>
                      <a:pt x="20127" y="18941"/>
                    </a:cubicBezTo>
                    <a:cubicBezTo>
                      <a:pt x="19881" y="18941"/>
                      <a:pt x="19881" y="18941"/>
                      <a:pt x="19636" y="19107"/>
                    </a:cubicBezTo>
                    <a:cubicBezTo>
                      <a:pt x="19145" y="19107"/>
                      <a:pt x="18654" y="18941"/>
                      <a:pt x="18654" y="18775"/>
                    </a:cubicBezTo>
                    <a:cubicBezTo>
                      <a:pt x="18409" y="18276"/>
                      <a:pt x="18654" y="17778"/>
                      <a:pt x="19390" y="17280"/>
                    </a:cubicBezTo>
                    <a:cubicBezTo>
                      <a:pt x="19636" y="17280"/>
                      <a:pt x="19881" y="17113"/>
                      <a:pt x="20127" y="16947"/>
                    </a:cubicBezTo>
                    <a:cubicBezTo>
                      <a:pt x="20863" y="16615"/>
                      <a:pt x="21599" y="16283"/>
                      <a:pt x="21599" y="15784"/>
                    </a:cubicBezTo>
                    <a:cubicBezTo>
                      <a:pt x="21599" y="15618"/>
                      <a:pt x="21599" y="15618"/>
                      <a:pt x="21354" y="15452"/>
                    </a:cubicBezTo>
                    <a:cubicBezTo>
                      <a:pt x="20863" y="15286"/>
                      <a:pt x="20127" y="14953"/>
                      <a:pt x="19636" y="14953"/>
                    </a:cubicBezTo>
                    <a:cubicBezTo>
                      <a:pt x="19636" y="14953"/>
                      <a:pt x="19636" y="14953"/>
                      <a:pt x="19636" y="14953"/>
                    </a:cubicBezTo>
                    <a:cubicBezTo>
                      <a:pt x="19145" y="15618"/>
                      <a:pt x="17918" y="15618"/>
                      <a:pt x="17427" y="14953"/>
                    </a:cubicBezTo>
                    <a:cubicBezTo>
                      <a:pt x="16936" y="14455"/>
                      <a:pt x="17181" y="14123"/>
                      <a:pt x="17427" y="13956"/>
                    </a:cubicBezTo>
                    <a:cubicBezTo>
                      <a:pt x="16936" y="13790"/>
                      <a:pt x="16936" y="13624"/>
                      <a:pt x="16690" y="13458"/>
                    </a:cubicBezTo>
                    <a:cubicBezTo>
                      <a:pt x="16690" y="13292"/>
                      <a:pt x="16200" y="12960"/>
                      <a:pt x="16445" y="12627"/>
                    </a:cubicBezTo>
                    <a:cubicBezTo>
                      <a:pt x="16445" y="12295"/>
                      <a:pt x="15709" y="10800"/>
                      <a:pt x="14727" y="10800"/>
                    </a:cubicBezTo>
                    <a:cubicBezTo>
                      <a:pt x="13254" y="10467"/>
                      <a:pt x="12763" y="9304"/>
                      <a:pt x="12518" y="8473"/>
                    </a:cubicBezTo>
                    <a:cubicBezTo>
                      <a:pt x="12518" y="8473"/>
                      <a:pt x="12518" y="8307"/>
                      <a:pt x="12518" y="8141"/>
                    </a:cubicBezTo>
                    <a:cubicBezTo>
                      <a:pt x="12518" y="7975"/>
                      <a:pt x="12272" y="7975"/>
                      <a:pt x="12027" y="7975"/>
                    </a:cubicBezTo>
                    <a:cubicBezTo>
                      <a:pt x="11536" y="7809"/>
                      <a:pt x="11045" y="7809"/>
                      <a:pt x="10800" y="7310"/>
                    </a:cubicBezTo>
                    <a:cubicBezTo>
                      <a:pt x="10554" y="7144"/>
                      <a:pt x="10309" y="7144"/>
                      <a:pt x="9818" y="7144"/>
                    </a:cubicBezTo>
                    <a:cubicBezTo>
                      <a:pt x="9572" y="7144"/>
                      <a:pt x="9327" y="7144"/>
                      <a:pt x="9081" y="7144"/>
                    </a:cubicBezTo>
                    <a:cubicBezTo>
                      <a:pt x="8836" y="7144"/>
                      <a:pt x="8836" y="7310"/>
                      <a:pt x="8590" y="7310"/>
                    </a:cubicBezTo>
                    <a:cubicBezTo>
                      <a:pt x="8345" y="7144"/>
                      <a:pt x="8100" y="7144"/>
                      <a:pt x="7854" y="6978"/>
                    </a:cubicBezTo>
                    <a:cubicBezTo>
                      <a:pt x="7609" y="6480"/>
                      <a:pt x="8590" y="5815"/>
                      <a:pt x="9327" y="5483"/>
                    </a:cubicBezTo>
                    <a:cubicBezTo>
                      <a:pt x="10063" y="5150"/>
                      <a:pt x="11045" y="3156"/>
                      <a:pt x="11290" y="2492"/>
                    </a:cubicBezTo>
                    <a:cubicBezTo>
                      <a:pt x="11045" y="2492"/>
                      <a:pt x="10309" y="2326"/>
                      <a:pt x="9081" y="2326"/>
                    </a:cubicBezTo>
                    <a:cubicBezTo>
                      <a:pt x="7854" y="2326"/>
                      <a:pt x="7118" y="2492"/>
                      <a:pt x="6872" y="2492"/>
                    </a:cubicBezTo>
                    <a:cubicBezTo>
                      <a:pt x="6136" y="2824"/>
                      <a:pt x="5154" y="2492"/>
                      <a:pt x="4909" y="1993"/>
                    </a:cubicBezTo>
                    <a:cubicBezTo>
                      <a:pt x="4909" y="1661"/>
                      <a:pt x="5154" y="1495"/>
                      <a:pt x="5400" y="1329"/>
                    </a:cubicBezTo>
                    <a:cubicBezTo>
                      <a:pt x="6136" y="1163"/>
                      <a:pt x="7118" y="332"/>
                      <a:pt x="7363" y="166"/>
                    </a:cubicBezTo>
                    <a:cubicBezTo>
                      <a:pt x="7363" y="0"/>
                      <a:pt x="7363" y="0"/>
                      <a:pt x="7363" y="0"/>
                    </a:cubicBezTo>
                    <a:cubicBezTo>
                      <a:pt x="7363" y="0"/>
                      <a:pt x="7118" y="0"/>
                      <a:pt x="7118" y="0"/>
                    </a:cubicBezTo>
                    <a:cubicBezTo>
                      <a:pt x="6627" y="332"/>
                      <a:pt x="5645" y="332"/>
                      <a:pt x="3927" y="166"/>
                    </a:cubicBezTo>
                    <a:cubicBezTo>
                      <a:pt x="3681" y="0"/>
                      <a:pt x="3436" y="0"/>
                      <a:pt x="3190" y="166"/>
                    </a:cubicBezTo>
                    <a:cubicBezTo>
                      <a:pt x="2945" y="498"/>
                      <a:pt x="2700" y="996"/>
                      <a:pt x="2700" y="1329"/>
                    </a:cubicBezTo>
                    <a:cubicBezTo>
                      <a:pt x="2700" y="1827"/>
                      <a:pt x="2209" y="1993"/>
                      <a:pt x="1963" y="2326"/>
                    </a:cubicBezTo>
                    <a:cubicBezTo>
                      <a:pt x="1718" y="2326"/>
                      <a:pt x="1472" y="2492"/>
                      <a:pt x="1472" y="2492"/>
                    </a:cubicBezTo>
                    <a:cubicBezTo>
                      <a:pt x="1718" y="2824"/>
                      <a:pt x="1472" y="2990"/>
                      <a:pt x="1472" y="3323"/>
                    </a:cubicBezTo>
                    <a:cubicBezTo>
                      <a:pt x="1227" y="3323"/>
                      <a:pt x="981" y="3489"/>
                      <a:pt x="981" y="3489"/>
                    </a:cubicBezTo>
                    <a:cubicBezTo>
                      <a:pt x="981" y="3489"/>
                      <a:pt x="1227" y="3655"/>
                      <a:pt x="1472" y="382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17" name="AutoShape 117"/>
              <p:cNvSpPr>
                <a:spLocks/>
              </p:cNvSpPr>
              <p:nvPr/>
            </p:nvSpPr>
            <p:spPr bwMode="auto">
              <a:xfrm>
                <a:off x="796180" y="918820"/>
                <a:ext cx="107957" cy="157165"/>
              </a:xfrm>
              <a:custGeom>
                <a:avLst/>
                <a:gdLst>
                  <a:gd name="T0" fmla="+- 0 11018 436"/>
                  <a:gd name="T1" fmla="*/ T0 w 21164"/>
                  <a:gd name="T2" fmla="*/ 10800 h 21600"/>
                  <a:gd name="T3" fmla="+- 0 11018 436"/>
                  <a:gd name="T4" fmla="*/ T3 w 21164"/>
                  <a:gd name="T5" fmla="*/ 10800 h 21600"/>
                  <a:gd name="T6" fmla="+- 0 11018 436"/>
                  <a:gd name="T7" fmla="*/ T6 w 21164"/>
                  <a:gd name="T8" fmla="*/ 10800 h 21600"/>
                  <a:gd name="T9" fmla="+- 0 11018 436"/>
                  <a:gd name="T10" fmla="*/ T9 w 21164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164" h="21600">
                    <a:moveTo>
                      <a:pt x="9991" y="19088"/>
                    </a:moveTo>
                    <a:cubicBezTo>
                      <a:pt x="9991" y="18586"/>
                      <a:pt x="10736" y="18083"/>
                      <a:pt x="12226" y="18083"/>
                    </a:cubicBezTo>
                    <a:cubicBezTo>
                      <a:pt x="13715" y="18083"/>
                      <a:pt x="15950" y="19088"/>
                      <a:pt x="16695" y="19088"/>
                    </a:cubicBezTo>
                    <a:cubicBezTo>
                      <a:pt x="17439" y="19590"/>
                      <a:pt x="18184" y="20093"/>
                      <a:pt x="18929" y="20093"/>
                    </a:cubicBezTo>
                    <a:cubicBezTo>
                      <a:pt x="19674" y="20093"/>
                      <a:pt x="20419" y="19590"/>
                      <a:pt x="20419" y="19590"/>
                    </a:cubicBezTo>
                    <a:cubicBezTo>
                      <a:pt x="20419" y="19088"/>
                      <a:pt x="19674" y="17581"/>
                      <a:pt x="18929" y="17079"/>
                    </a:cubicBezTo>
                    <a:cubicBezTo>
                      <a:pt x="18184" y="17581"/>
                      <a:pt x="17439" y="18083"/>
                      <a:pt x="16695" y="18083"/>
                    </a:cubicBezTo>
                    <a:cubicBezTo>
                      <a:pt x="15205" y="18083"/>
                      <a:pt x="13715" y="17079"/>
                      <a:pt x="13715" y="16576"/>
                    </a:cubicBezTo>
                    <a:cubicBezTo>
                      <a:pt x="12226" y="15572"/>
                      <a:pt x="13715" y="14567"/>
                      <a:pt x="14460" y="13562"/>
                    </a:cubicBezTo>
                    <a:cubicBezTo>
                      <a:pt x="15205" y="13060"/>
                      <a:pt x="15205" y="12558"/>
                      <a:pt x="15950" y="12055"/>
                    </a:cubicBezTo>
                    <a:cubicBezTo>
                      <a:pt x="15950" y="11051"/>
                      <a:pt x="18184" y="10548"/>
                      <a:pt x="19674" y="10548"/>
                    </a:cubicBezTo>
                    <a:cubicBezTo>
                      <a:pt x="19674" y="10548"/>
                      <a:pt x="20419" y="10548"/>
                      <a:pt x="21164" y="10548"/>
                    </a:cubicBezTo>
                    <a:cubicBezTo>
                      <a:pt x="20419" y="10046"/>
                      <a:pt x="19674" y="9544"/>
                      <a:pt x="18184" y="9041"/>
                    </a:cubicBezTo>
                    <a:cubicBezTo>
                      <a:pt x="16695" y="8539"/>
                      <a:pt x="15950" y="7032"/>
                      <a:pt x="15950" y="6530"/>
                    </a:cubicBezTo>
                    <a:cubicBezTo>
                      <a:pt x="15950" y="5023"/>
                      <a:pt x="15950" y="4018"/>
                      <a:pt x="17439" y="3516"/>
                    </a:cubicBezTo>
                    <a:cubicBezTo>
                      <a:pt x="18184" y="3013"/>
                      <a:pt x="18929" y="502"/>
                      <a:pt x="18184" y="0"/>
                    </a:cubicBezTo>
                    <a:cubicBezTo>
                      <a:pt x="18184" y="0"/>
                      <a:pt x="18184" y="0"/>
                      <a:pt x="17439" y="0"/>
                    </a:cubicBezTo>
                    <a:cubicBezTo>
                      <a:pt x="16695" y="0"/>
                      <a:pt x="14460" y="502"/>
                      <a:pt x="14460" y="1506"/>
                    </a:cubicBezTo>
                    <a:cubicBezTo>
                      <a:pt x="14460" y="4018"/>
                      <a:pt x="11481" y="4018"/>
                      <a:pt x="9991" y="4018"/>
                    </a:cubicBezTo>
                    <a:cubicBezTo>
                      <a:pt x="10736" y="4520"/>
                      <a:pt x="10736" y="5525"/>
                      <a:pt x="9246" y="6530"/>
                    </a:cubicBezTo>
                    <a:cubicBezTo>
                      <a:pt x="9246" y="7032"/>
                      <a:pt x="8501" y="7032"/>
                      <a:pt x="7757" y="7032"/>
                    </a:cubicBezTo>
                    <a:cubicBezTo>
                      <a:pt x="6267" y="7032"/>
                      <a:pt x="5522" y="6530"/>
                      <a:pt x="5522" y="6027"/>
                    </a:cubicBezTo>
                    <a:cubicBezTo>
                      <a:pt x="4777" y="5525"/>
                      <a:pt x="4032" y="5023"/>
                      <a:pt x="3288" y="5023"/>
                    </a:cubicBezTo>
                    <a:cubicBezTo>
                      <a:pt x="3288" y="5023"/>
                      <a:pt x="3288" y="5023"/>
                      <a:pt x="3288" y="5023"/>
                    </a:cubicBezTo>
                    <a:cubicBezTo>
                      <a:pt x="2543" y="5023"/>
                      <a:pt x="2543" y="6027"/>
                      <a:pt x="1798" y="7032"/>
                    </a:cubicBezTo>
                    <a:cubicBezTo>
                      <a:pt x="1798" y="7534"/>
                      <a:pt x="1053" y="8037"/>
                      <a:pt x="308" y="8539"/>
                    </a:cubicBezTo>
                    <a:cubicBezTo>
                      <a:pt x="-436" y="9544"/>
                      <a:pt x="308" y="12558"/>
                      <a:pt x="1053" y="14065"/>
                    </a:cubicBezTo>
                    <a:cubicBezTo>
                      <a:pt x="1053" y="14567"/>
                      <a:pt x="1053" y="14567"/>
                      <a:pt x="1053" y="14567"/>
                    </a:cubicBezTo>
                    <a:cubicBezTo>
                      <a:pt x="1053" y="15069"/>
                      <a:pt x="1798" y="15572"/>
                      <a:pt x="2543" y="16576"/>
                    </a:cubicBezTo>
                    <a:cubicBezTo>
                      <a:pt x="3288" y="17079"/>
                      <a:pt x="4777" y="18586"/>
                      <a:pt x="4032" y="20093"/>
                    </a:cubicBezTo>
                    <a:cubicBezTo>
                      <a:pt x="4032" y="20093"/>
                      <a:pt x="4032" y="20595"/>
                      <a:pt x="4777" y="21097"/>
                    </a:cubicBezTo>
                    <a:cubicBezTo>
                      <a:pt x="4777" y="21097"/>
                      <a:pt x="4777" y="21097"/>
                      <a:pt x="4777" y="21097"/>
                    </a:cubicBezTo>
                    <a:cubicBezTo>
                      <a:pt x="5522" y="21097"/>
                      <a:pt x="5522" y="21097"/>
                      <a:pt x="6267" y="21097"/>
                    </a:cubicBezTo>
                    <a:cubicBezTo>
                      <a:pt x="6267" y="21097"/>
                      <a:pt x="6267" y="21097"/>
                      <a:pt x="6267" y="21097"/>
                    </a:cubicBezTo>
                    <a:cubicBezTo>
                      <a:pt x="7012" y="21097"/>
                      <a:pt x="7757" y="21097"/>
                      <a:pt x="7757" y="21097"/>
                    </a:cubicBezTo>
                    <a:cubicBezTo>
                      <a:pt x="7757" y="21097"/>
                      <a:pt x="8501" y="21097"/>
                      <a:pt x="8501" y="21097"/>
                    </a:cubicBezTo>
                    <a:cubicBezTo>
                      <a:pt x="8501" y="21097"/>
                      <a:pt x="9246" y="21097"/>
                      <a:pt x="9991" y="21097"/>
                    </a:cubicBezTo>
                    <a:cubicBezTo>
                      <a:pt x="9991" y="21097"/>
                      <a:pt x="9991" y="21097"/>
                      <a:pt x="9991" y="21097"/>
                    </a:cubicBezTo>
                    <a:cubicBezTo>
                      <a:pt x="10736" y="21599"/>
                      <a:pt x="10736" y="21599"/>
                      <a:pt x="11481" y="21599"/>
                    </a:cubicBezTo>
                    <a:cubicBezTo>
                      <a:pt x="11481" y="21599"/>
                      <a:pt x="11481" y="21599"/>
                      <a:pt x="11481" y="21599"/>
                    </a:cubicBezTo>
                    <a:cubicBezTo>
                      <a:pt x="10736" y="20595"/>
                      <a:pt x="9991" y="20093"/>
                      <a:pt x="9991" y="1908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18" name="AutoShape 118"/>
              <p:cNvSpPr>
                <a:spLocks/>
              </p:cNvSpPr>
              <p:nvPr/>
            </p:nvSpPr>
            <p:spPr bwMode="auto">
              <a:xfrm>
                <a:off x="937475" y="159980"/>
                <a:ext cx="517557" cy="88266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199" y="0"/>
                    </a:moveTo>
                    <a:cubicBezTo>
                      <a:pt x="16041" y="0"/>
                      <a:pt x="16041" y="0"/>
                      <a:pt x="16041" y="0"/>
                    </a:cubicBezTo>
                    <a:cubicBezTo>
                      <a:pt x="15723" y="0"/>
                      <a:pt x="15564" y="271"/>
                      <a:pt x="15564" y="632"/>
                    </a:cubicBezTo>
                    <a:cubicBezTo>
                      <a:pt x="15564" y="903"/>
                      <a:pt x="15247" y="1084"/>
                      <a:pt x="14770" y="1084"/>
                    </a:cubicBezTo>
                    <a:cubicBezTo>
                      <a:pt x="14452" y="1084"/>
                      <a:pt x="14135" y="1084"/>
                      <a:pt x="13817" y="903"/>
                    </a:cubicBezTo>
                    <a:cubicBezTo>
                      <a:pt x="13658" y="903"/>
                      <a:pt x="13499" y="813"/>
                      <a:pt x="13182" y="903"/>
                    </a:cubicBezTo>
                    <a:cubicBezTo>
                      <a:pt x="12864" y="903"/>
                      <a:pt x="12547" y="903"/>
                      <a:pt x="12070" y="813"/>
                    </a:cubicBezTo>
                    <a:cubicBezTo>
                      <a:pt x="12070" y="723"/>
                      <a:pt x="12070" y="723"/>
                      <a:pt x="12070" y="723"/>
                    </a:cubicBezTo>
                    <a:cubicBezTo>
                      <a:pt x="12070" y="813"/>
                      <a:pt x="12070" y="994"/>
                      <a:pt x="12070" y="1084"/>
                    </a:cubicBezTo>
                    <a:cubicBezTo>
                      <a:pt x="12070" y="1174"/>
                      <a:pt x="12070" y="1265"/>
                      <a:pt x="12070" y="1355"/>
                    </a:cubicBezTo>
                    <a:cubicBezTo>
                      <a:pt x="12070" y="1807"/>
                      <a:pt x="10958" y="1807"/>
                      <a:pt x="10482" y="1807"/>
                    </a:cubicBezTo>
                    <a:cubicBezTo>
                      <a:pt x="10005" y="1807"/>
                      <a:pt x="9370" y="1988"/>
                      <a:pt x="9370" y="2169"/>
                    </a:cubicBezTo>
                    <a:cubicBezTo>
                      <a:pt x="9370" y="2440"/>
                      <a:pt x="9211" y="2620"/>
                      <a:pt x="9052" y="2711"/>
                    </a:cubicBezTo>
                    <a:cubicBezTo>
                      <a:pt x="8894" y="2801"/>
                      <a:pt x="8894" y="2801"/>
                      <a:pt x="8894" y="2892"/>
                    </a:cubicBezTo>
                    <a:cubicBezTo>
                      <a:pt x="9052" y="2982"/>
                      <a:pt x="9211" y="3253"/>
                      <a:pt x="8258" y="3615"/>
                    </a:cubicBezTo>
                    <a:cubicBezTo>
                      <a:pt x="8258" y="3705"/>
                      <a:pt x="7941" y="3886"/>
                      <a:pt x="7782" y="3976"/>
                    </a:cubicBezTo>
                    <a:cubicBezTo>
                      <a:pt x="7623" y="4157"/>
                      <a:pt x="7623" y="4247"/>
                      <a:pt x="7464" y="4338"/>
                    </a:cubicBezTo>
                    <a:cubicBezTo>
                      <a:pt x="7464" y="4338"/>
                      <a:pt x="7464" y="4428"/>
                      <a:pt x="7464" y="4428"/>
                    </a:cubicBezTo>
                    <a:cubicBezTo>
                      <a:pt x="7464" y="4518"/>
                      <a:pt x="7464" y="4789"/>
                      <a:pt x="6988" y="4970"/>
                    </a:cubicBezTo>
                    <a:cubicBezTo>
                      <a:pt x="6670" y="5061"/>
                      <a:pt x="6352" y="5061"/>
                      <a:pt x="6035" y="5151"/>
                    </a:cubicBezTo>
                    <a:cubicBezTo>
                      <a:pt x="5876" y="5151"/>
                      <a:pt x="5717" y="5151"/>
                      <a:pt x="5717" y="5151"/>
                    </a:cubicBezTo>
                    <a:cubicBezTo>
                      <a:pt x="5717" y="5151"/>
                      <a:pt x="5717" y="5332"/>
                      <a:pt x="5717" y="5422"/>
                    </a:cubicBezTo>
                    <a:cubicBezTo>
                      <a:pt x="5717" y="5603"/>
                      <a:pt x="5717" y="5784"/>
                      <a:pt x="5717" y="5964"/>
                    </a:cubicBezTo>
                    <a:cubicBezTo>
                      <a:pt x="5717" y="6416"/>
                      <a:pt x="5082" y="6868"/>
                      <a:pt x="4447" y="7320"/>
                    </a:cubicBezTo>
                    <a:cubicBezTo>
                      <a:pt x="4288" y="7410"/>
                      <a:pt x="4288" y="7501"/>
                      <a:pt x="4288" y="7501"/>
                    </a:cubicBezTo>
                    <a:cubicBezTo>
                      <a:pt x="4447" y="7501"/>
                      <a:pt x="4447" y="7501"/>
                      <a:pt x="4764" y="7591"/>
                    </a:cubicBezTo>
                    <a:cubicBezTo>
                      <a:pt x="4923" y="7591"/>
                      <a:pt x="5082" y="7682"/>
                      <a:pt x="5082" y="7772"/>
                    </a:cubicBezTo>
                    <a:cubicBezTo>
                      <a:pt x="5241" y="7953"/>
                      <a:pt x="5082" y="8133"/>
                      <a:pt x="4923" y="8405"/>
                    </a:cubicBezTo>
                    <a:cubicBezTo>
                      <a:pt x="4764" y="8585"/>
                      <a:pt x="4605" y="8676"/>
                      <a:pt x="4129" y="8676"/>
                    </a:cubicBezTo>
                    <a:cubicBezTo>
                      <a:pt x="3970" y="8676"/>
                      <a:pt x="3811" y="8676"/>
                      <a:pt x="3494" y="8585"/>
                    </a:cubicBezTo>
                    <a:cubicBezTo>
                      <a:pt x="3494" y="8585"/>
                      <a:pt x="3494" y="8585"/>
                      <a:pt x="3335" y="8585"/>
                    </a:cubicBezTo>
                    <a:cubicBezTo>
                      <a:pt x="3335" y="8585"/>
                      <a:pt x="3335" y="8585"/>
                      <a:pt x="3335" y="8585"/>
                    </a:cubicBezTo>
                    <a:cubicBezTo>
                      <a:pt x="3017" y="8585"/>
                      <a:pt x="2382" y="8766"/>
                      <a:pt x="1905" y="9128"/>
                    </a:cubicBezTo>
                    <a:cubicBezTo>
                      <a:pt x="1429" y="9579"/>
                      <a:pt x="1588" y="9851"/>
                      <a:pt x="1747" y="10031"/>
                    </a:cubicBezTo>
                    <a:cubicBezTo>
                      <a:pt x="1905" y="10212"/>
                      <a:pt x="1905" y="10302"/>
                      <a:pt x="1747" y="10483"/>
                    </a:cubicBezTo>
                    <a:cubicBezTo>
                      <a:pt x="1747" y="10574"/>
                      <a:pt x="1747" y="10664"/>
                      <a:pt x="1588" y="10754"/>
                    </a:cubicBezTo>
                    <a:cubicBezTo>
                      <a:pt x="1588" y="10845"/>
                      <a:pt x="1747" y="10935"/>
                      <a:pt x="1747" y="11025"/>
                    </a:cubicBezTo>
                    <a:cubicBezTo>
                      <a:pt x="2064" y="11387"/>
                      <a:pt x="1905" y="11568"/>
                      <a:pt x="1905" y="11748"/>
                    </a:cubicBezTo>
                    <a:cubicBezTo>
                      <a:pt x="1747" y="11839"/>
                      <a:pt x="1747" y="11929"/>
                      <a:pt x="1747" y="12020"/>
                    </a:cubicBezTo>
                    <a:cubicBezTo>
                      <a:pt x="1747" y="12110"/>
                      <a:pt x="1905" y="12200"/>
                      <a:pt x="2223" y="12291"/>
                    </a:cubicBezTo>
                    <a:cubicBezTo>
                      <a:pt x="2382" y="12381"/>
                      <a:pt x="2858" y="12471"/>
                      <a:pt x="2858" y="12743"/>
                    </a:cubicBezTo>
                    <a:cubicBezTo>
                      <a:pt x="3017" y="13014"/>
                      <a:pt x="2858" y="13194"/>
                      <a:pt x="2699" y="13285"/>
                    </a:cubicBezTo>
                    <a:cubicBezTo>
                      <a:pt x="2541" y="13466"/>
                      <a:pt x="2223" y="13466"/>
                      <a:pt x="2064" y="13466"/>
                    </a:cubicBezTo>
                    <a:cubicBezTo>
                      <a:pt x="2064" y="13556"/>
                      <a:pt x="2064" y="13646"/>
                      <a:pt x="2223" y="13646"/>
                    </a:cubicBezTo>
                    <a:cubicBezTo>
                      <a:pt x="2699" y="13827"/>
                      <a:pt x="2541" y="14641"/>
                      <a:pt x="2382" y="14821"/>
                    </a:cubicBezTo>
                    <a:cubicBezTo>
                      <a:pt x="2223" y="15092"/>
                      <a:pt x="1747" y="15092"/>
                      <a:pt x="1429" y="15092"/>
                    </a:cubicBezTo>
                    <a:cubicBezTo>
                      <a:pt x="1429" y="15092"/>
                      <a:pt x="1270" y="15092"/>
                      <a:pt x="1270" y="15092"/>
                    </a:cubicBezTo>
                    <a:cubicBezTo>
                      <a:pt x="1270" y="15273"/>
                      <a:pt x="1111" y="15454"/>
                      <a:pt x="1111" y="15544"/>
                    </a:cubicBezTo>
                    <a:cubicBezTo>
                      <a:pt x="952" y="15725"/>
                      <a:pt x="952" y="15815"/>
                      <a:pt x="952" y="15815"/>
                    </a:cubicBezTo>
                    <a:cubicBezTo>
                      <a:pt x="952" y="15906"/>
                      <a:pt x="952" y="15996"/>
                      <a:pt x="952" y="16087"/>
                    </a:cubicBezTo>
                    <a:cubicBezTo>
                      <a:pt x="952" y="16448"/>
                      <a:pt x="794" y="16719"/>
                      <a:pt x="317" y="16719"/>
                    </a:cubicBezTo>
                    <a:cubicBezTo>
                      <a:pt x="317" y="16719"/>
                      <a:pt x="317" y="16719"/>
                      <a:pt x="317" y="16719"/>
                    </a:cubicBezTo>
                    <a:cubicBezTo>
                      <a:pt x="317" y="16719"/>
                      <a:pt x="317" y="16719"/>
                      <a:pt x="317" y="16719"/>
                    </a:cubicBezTo>
                    <a:cubicBezTo>
                      <a:pt x="317" y="16719"/>
                      <a:pt x="317" y="16719"/>
                      <a:pt x="158" y="16719"/>
                    </a:cubicBezTo>
                    <a:cubicBezTo>
                      <a:pt x="158" y="16719"/>
                      <a:pt x="158" y="16719"/>
                      <a:pt x="0" y="16629"/>
                    </a:cubicBezTo>
                    <a:cubicBezTo>
                      <a:pt x="0" y="16629"/>
                      <a:pt x="0" y="16629"/>
                      <a:pt x="0" y="16629"/>
                    </a:cubicBezTo>
                    <a:cubicBezTo>
                      <a:pt x="0" y="16990"/>
                      <a:pt x="158" y="17261"/>
                      <a:pt x="635" y="17442"/>
                    </a:cubicBezTo>
                    <a:cubicBezTo>
                      <a:pt x="1111" y="17623"/>
                      <a:pt x="1111" y="17894"/>
                      <a:pt x="1111" y="18075"/>
                    </a:cubicBezTo>
                    <a:cubicBezTo>
                      <a:pt x="1111" y="18256"/>
                      <a:pt x="1111" y="18436"/>
                      <a:pt x="1270" y="18527"/>
                    </a:cubicBezTo>
                    <a:cubicBezTo>
                      <a:pt x="1588" y="18707"/>
                      <a:pt x="1747" y="18888"/>
                      <a:pt x="1747" y="19069"/>
                    </a:cubicBezTo>
                    <a:cubicBezTo>
                      <a:pt x="1905" y="19250"/>
                      <a:pt x="1905" y="19340"/>
                      <a:pt x="2223" y="19430"/>
                    </a:cubicBezTo>
                    <a:cubicBezTo>
                      <a:pt x="2858" y="19792"/>
                      <a:pt x="3017" y="19973"/>
                      <a:pt x="2699" y="20425"/>
                    </a:cubicBezTo>
                    <a:cubicBezTo>
                      <a:pt x="2699" y="20425"/>
                      <a:pt x="2699" y="20425"/>
                      <a:pt x="2699" y="20425"/>
                    </a:cubicBezTo>
                    <a:cubicBezTo>
                      <a:pt x="2699" y="20425"/>
                      <a:pt x="2699" y="20425"/>
                      <a:pt x="2699" y="20425"/>
                    </a:cubicBezTo>
                    <a:cubicBezTo>
                      <a:pt x="2699" y="20425"/>
                      <a:pt x="2699" y="20515"/>
                      <a:pt x="2699" y="20515"/>
                    </a:cubicBezTo>
                    <a:cubicBezTo>
                      <a:pt x="2858" y="20515"/>
                      <a:pt x="3176" y="20605"/>
                      <a:pt x="3176" y="20786"/>
                    </a:cubicBezTo>
                    <a:cubicBezTo>
                      <a:pt x="3176" y="20876"/>
                      <a:pt x="3176" y="20967"/>
                      <a:pt x="3176" y="21148"/>
                    </a:cubicBezTo>
                    <a:cubicBezTo>
                      <a:pt x="3176" y="21238"/>
                      <a:pt x="3176" y="21509"/>
                      <a:pt x="3176" y="21600"/>
                    </a:cubicBezTo>
                    <a:cubicBezTo>
                      <a:pt x="3176" y="21600"/>
                      <a:pt x="3335" y="21600"/>
                      <a:pt x="3494" y="21509"/>
                    </a:cubicBezTo>
                    <a:cubicBezTo>
                      <a:pt x="3652" y="21509"/>
                      <a:pt x="3970" y="21509"/>
                      <a:pt x="4288" y="21509"/>
                    </a:cubicBezTo>
                    <a:cubicBezTo>
                      <a:pt x="4447" y="21509"/>
                      <a:pt x="4605" y="21419"/>
                      <a:pt x="4605" y="21419"/>
                    </a:cubicBezTo>
                    <a:cubicBezTo>
                      <a:pt x="4605" y="21419"/>
                      <a:pt x="4605" y="21328"/>
                      <a:pt x="4605" y="21238"/>
                    </a:cubicBezTo>
                    <a:cubicBezTo>
                      <a:pt x="4605" y="21148"/>
                      <a:pt x="4605" y="21057"/>
                      <a:pt x="4605" y="21057"/>
                    </a:cubicBezTo>
                    <a:cubicBezTo>
                      <a:pt x="4605" y="20786"/>
                      <a:pt x="5082" y="20696"/>
                      <a:pt x="5241" y="20696"/>
                    </a:cubicBezTo>
                    <a:cubicBezTo>
                      <a:pt x="5241" y="20696"/>
                      <a:pt x="5241" y="20696"/>
                      <a:pt x="5241" y="20605"/>
                    </a:cubicBezTo>
                    <a:cubicBezTo>
                      <a:pt x="5399" y="20515"/>
                      <a:pt x="5717" y="20334"/>
                      <a:pt x="6194" y="20334"/>
                    </a:cubicBezTo>
                    <a:cubicBezTo>
                      <a:pt x="6511" y="20334"/>
                      <a:pt x="6829" y="20425"/>
                      <a:pt x="7147" y="20515"/>
                    </a:cubicBezTo>
                    <a:cubicBezTo>
                      <a:pt x="7147" y="20515"/>
                      <a:pt x="7305" y="20515"/>
                      <a:pt x="7305" y="20515"/>
                    </a:cubicBezTo>
                    <a:cubicBezTo>
                      <a:pt x="7623" y="20515"/>
                      <a:pt x="7623" y="20244"/>
                      <a:pt x="7782" y="20153"/>
                    </a:cubicBezTo>
                    <a:cubicBezTo>
                      <a:pt x="7782" y="19882"/>
                      <a:pt x="8099" y="19882"/>
                      <a:pt x="8099" y="19882"/>
                    </a:cubicBezTo>
                    <a:cubicBezTo>
                      <a:pt x="8417" y="19882"/>
                      <a:pt x="8576" y="19973"/>
                      <a:pt x="8735" y="20063"/>
                    </a:cubicBezTo>
                    <a:cubicBezTo>
                      <a:pt x="8894" y="19973"/>
                      <a:pt x="9052" y="19792"/>
                      <a:pt x="9211" y="19611"/>
                    </a:cubicBezTo>
                    <a:cubicBezTo>
                      <a:pt x="8894" y="19702"/>
                      <a:pt x="8576" y="19702"/>
                      <a:pt x="8417" y="19611"/>
                    </a:cubicBezTo>
                    <a:cubicBezTo>
                      <a:pt x="8258" y="19340"/>
                      <a:pt x="8735" y="18617"/>
                      <a:pt x="8735" y="18617"/>
                    </a:cubicBezTo>
                    <a:cubicBezTo>
                      <a:pt x="8894" y="18436"/>
                      <a:pt x="8894" y="17984"/>
                      <a:pt x="8894" y="17713"/>
                    </a:cubicBezTo>
                    <a:cubicBezTo>
                      <a:pt x="8894" y="17442"/>
                      <a:pt x="8894" y="17352"/>
                      <a:pt x="9052" y="17261"/>
                    </a:cubicBezTo>
                    <a:cubicBezTo>
                      <a:pt x="9052" y="17081"/>
                      <a:pt x="9211" y="16629"/>
                      <a:pt x="10164" y="16448"/>
                    </a:cubicBezTo>
                    <a:cubicBezTo>
                      <a:pt x="10800" y="16358"/>
                      <a:pt x="11594" y="15996"/>
                      <a:pt x="11594" y="15815"/>
                    </a:cubicBezTo>
                    <a:cubicBezTo>
                      <a:pt x="11435" y="15635"/>
                      <a:pt x="11911" y="15454"/>
                      <a:pt x="12229" y="15183"/>
                    </a:cubicBezTo>
                    <a:cubicBezTo>
                      <a:pt x="12388" y="15092"/>
                      <a:pt x="12705" y="15002"/>
                      <a:pt x="12705" y="14912"/>
                    </a:cubicBezTo>
                    <a:cubicBezTo>
                      <a:pt x="12547" y="14821"/>
                      <a:pt x="11594" y="14189"/>
                      <a:pt x="11117" y="14008"/>
                    </a:cubicBezTo>
                    <a:cubicBezTo>
                      <a:pt x="10958" y="14008"/>
                      <a:pt x="10641" y="14008"/>
                      <a:pt x="10482" y="14008"/>
                    </a:cubicBezTo>
                    <a:cubicBezTo>
                      <a:pt x="10164" y="14008"/>
                      <a:pt x="9847" y="14008"/>
                      <a:pt x="9847" y="13827"/>
                    </a:cubicBezTo>
                    <a:cubicBezTo>
                      <a:pt x="9688" y="13827"/>
                      <a:pt x="9688" y="13737"/>
                      <a:pt x="9688" y="13646"/>
                    </a:cubicBezTo>
                    <a:cubicBezTo>
                      <a:pt x="9688" y="13556"/>
                      <a:pt x="9688" y="13194"/>
                      <a:pt x="9529" y="12562"/>
                    </a:cubicBezTo>
                    <a:cubicBezTo>
                      <a:pt x="9370" y="12381"/>
                      <a:pt x="9688" y="12110"/>
                      <a:pt x="9847" y="11929"/>
                    </a:cubicBezTo>
                    <a:cubicBezTo>
                      <a:pt x="10005" y="11748"/>
                      <a:pt x="10164" y="11658"/>
                      <a:pt x="10164" y="11568"/>
                    </a:cubicBezTo>
                    <a:cubicBezTo>
                      <a:pt x="10164" y="11477"/>
                      <a:pt x="10164" y="11477"/>
                      <a:pt x="10164" y="11477"/>
                    </a:cubicBezTo>
                    <a:cubicBezTo>
                      <a:pt x="10164" y="11206"/>
                      <a:pt x="10164" y="10754"/>
                      <a:pt x="10800" y="10574"/>
                    </a:cubicBezTo>
                    <a:cubicBezTo>
                      <a:pt x="10958" y="10574"/>
                      <a:pt x="10958" y="10574"/>
                      <a:pt x="10958" y="10483"/>
                    </a:cubicBezTo>
                    <a:cubicBezTo>
                      <a:pt x="11117" y="10393"/>
                      <a:pt x="11276" y="10212"/>
                      <a:pt x="11752" y="10122"/>
                    </a:cubicBezTo>
                    <a:cubicBezTo>
                      <a:pt x="11911" y="10122"/>
                      <a:pt x="11911" y="10031"/>
                      <a:pt x="12070" y="9851"/>
                    </a:cubicBezTo>
                    <a:cubicBezTo>
                      <a:pt x="12229" y="9670"/>
                      <a:pt x="12388" y="9489"/>
                      <a:pt x="12864" y="9308"/>
                    </a:cubicBezTo>
                    <a:cubicBezTo>
                      <a:pt x="13182" y="9308"/>
                      <a:pt x="13341" y="9218"/>
                      <a:pt x="13658" y="9128"/>
                    </a:cubicBezTo>
                    <a:cubicBezTo>
                      <a:pt x="13817" y="9037"/>
                      <a:pt x="14135" y="8947"/>
                      <a:pt x="14611" y="8766"/>
                    </a:cubicBezTo>
                    <a:cubicBezTo>
                      <a:pt x="15564" y="8495"/>
                      <a:pt x="16994" y="7953"/>
                      <a:pt x="17152" y="7682"/>
                    </a:cubicBezTo>
                    <a:cubicBezTo>
                      <a:pt x="17152" y="7682"/>
                      <a:pt x="17152" y="7591"/>
                      <a:pt x="16994" y="7501"/>
                    </a:cubicBezTo>
                    <a:cubicBezTo>
                      <a:pt x="16835" y="7320"/>
                      <a:pt x="16358" y="6958"/>
                      <a:pt x="17152" y="6687"/>
                    </a:cubicBezTo>
                    <a:cubicBezTo>
                      <a:pt x="17470" y="6507"/>
                      <a:pt x="17470" y="6416"/>
                      <a:pt x="17470" y="6235"/>
                    </a:cubicBezTo>
                    <a:cubicBezTo>
                      <a:pt x="17470" y="6145"/>
                      <a:pt x="17470" y="5874"/>
                      <a:pt x="17947" y="5784"/>
                    </a:cubicBezTo>
                    <a:cubicBezTo>
                      <a:pt x="18264" y="5693"/>
                      <a:pt x="18423" y="5603"/>
                      <a:pt x="18741" y="5422"/>
                    </a:cubicBezTo>
                    <a:cubicBezTo>
                      <a:pt x="18900" y="5332"/>
                      <a:pt x="18900" y="5332"/>
                      <a:pt x="18900" y="5332"/>
                    </a:cubicBezTo>
                    <a:cubicBezTo>
                      <a:pt x="19217" y="5151"/>
                      <a:pt x="19535" y="5151"/>
                      <a:pt x="19694" y="5151"/>
                    </a:cubicBezTo>
                    <a:cubicBezTo>
                      <a:pt x="19852" y="5151"/>
                      <a:pt x="19852" y="5151"/>
                      <a:pt x="20011" y="5151"/>
                    </a:cubicBezTo>
                    <a:cubicBezTo>
                      <a:pt x="20329" y="5151"/>
                      <a:pt x="20647" y="5241"/>
                      <a:pt x="20964" y="5151"/>
                    </a:cubicBezTo>
                    <a:cubicBezTo>
                      <a:pt x="21123" y="5151"/>
                      <a:pt x="21441" y="5151"/>
                      <a:pt x="21600" y="5151"/>
                    </a:cubicBezTo>
                    <a:cubicBezTo>
                      <a:pt x="21600" y="5151"/>
                      <a:pt x="21600" y="5151"/>
                      <a:pt x="21600" y="5151"/>
                    </a:cubicBezTo>
                    <a:cubicBezTo>
                      <a:pt x="21600" y="5061"/>
                      <a:pt x="21600" y="5061"/>
                      <a:pt x="21600" y="5061"/>
                    </a:cubicBezTo>
                    <a:cubicBezTo>
                      <a:pt x="21600" y="5061"/>
                      <a:pt x="21600" y="5061"/>
                      <a:pt x="21600" y="5061"/>
                    </a:cubicBezTo>
                    <a:cubicBezTo>
                      <a:pt x="21600" y="4970"/>
                      <a:pt x="21600" y="4970"/>
                      <a:pt x="21441" y="4970"/>
                    </a:cubicBezTo>
                    <a:cubicBezTo>
                      <a:pt x="21441" y="4880"/>
                      <a:pt x="20805" y="4518"/>
                      <a:pt x="20964" y="4338"/>
                    </a:cubicBezTo>
                    <a:cubicBezTo>
                      <a:pt x="20964" y="4247"/>
                      <a:pt x="21123" y="4157"/>
                      <a:pt x="21441" y="4157"/>
                    </a:cubicBezTo>
                    <a:cubicBezTo>
                      <a:pt x="21441" y="4157"/>
                      <a:pt x="21441" y="3976"/>
                      <a:pt x="21441" y="3795"/>
                    </a:cubicBezTo>
                    <a:cubicBezTo>
                      <a:pt x="21441" y="3705"/>
                      <a:pt x="21441" y="3615"/>
                      <a:pt x="21282" y="3615"/>
                    </a:cubicBezTo>
                    <a:cubicBezTo>
                      <a:pt x="20964" y="3524"/>
                      <a:pt x="20964" y="3163"/>
                      <a:pt x="20964" y="2982"/>
                    </a:cubicBezTo>
                    <a:cubicBezTo>
                      <a:pt x="20964" y="2892"/>
                      <a:pt x="20964" y="2711"/>
                      <a:pt x="20964" y="2711"/>
                    </a:cubicBezTo>
                    <a:cubicBezTo>
                      <a:pt x="20329" y="2530"/>
                      <a:pt x="20488" y="2078"/>
                      <a:pt x="20647" y="1717"/>
                    </a:cubicBezTo>
                    <a:cubicBezTo>
                      <a:pt x="20647" y="1626"/>
                      <a:pt x="20647" y="1626"/>
                      <a:pt x="20647" y="1536"/>
                    </a:cubicBezTo>
                    <a:cubicBezTo>
                      <a:pt x="20647" y="1446"/>
                      <a:pt x="19535" y="1174"/>
                      <a:pt x="19058" y="994"/>
                    </a:cubicBezTo>
                    <a:cubicBezTo>
                      <a:pt x="18741" y="994"/>
                      <a:pt x="18582" y="903"/>
                      <a:pt x="18264" y="903"/>
                    </a:cubicBezTo>
                    <a:cubicBezTo>
                      <a:pt x="17788" y="723"/>
                      <a:pt x="17311" y="542"/>
                      <a:pt x="16994" y="361"/>
                    </a:cubicBezTo>
                    <a:cubicBezTo>
                      <a:pt x="16835" y="271"/>
                      <a:pt x="16676" y="180"/>
                      <a:pt x="16358" y="90"/>
                    </a:cubicBezTo>
                    <a:cubicBezTo>
                      <a:pt x="16358" y="90"/>
                      <a:pt x="16199" y="0"/>
                      <a:pt x="16199" y="0"/>
                    </a:cubicBezTo>
                    <a:cubicBezTo>
                      <a:pt x="16199" y="0"/>
                      <a:pt x="16199" y="0"/>
                      <a:pt x="16199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19" name="AutoShape 119"/>
              <p:cNvSpPr>
                <a:spLocks/>
              </p:cNvSpPr>
              <p:nvPr/>
            </p:nvSpPr>
            <p:spPr bwMode="auto">
              <a:xfrm>
                <a:off x="1439156" y="798167"/>
                <a:ext cx="182574" cy="109539"/>
              </a:xfrm>
              <a:custGeom>
                <a:avLst/>
                <a:gdLst>
                  <a:gd name="T0" fmla="*/ 10800 w 21600"/>
                  <a:gd name="T1" fmla="+- 0 11011 422"/>
                  <a:gd name="T2" fmla="*/ 11011 h 21178"/>
                  <a:gd name="T3" fmla="*/ 10800 w 21600"/>
                  <a:gd name="T4" fmla="+- 0 11011 422"/>
                  <a:gd name="T5" fmla="*/ 11011 h 21178"/>
                  <a:gd name="T6" fmla="*/ 10800 w 21600"/>
                  <a:gd name="T7" fmla="+- 0 11011 422"/>
                  <a:gd name="T8" fmla="*/ 11011 h 21178"/>
                  <a:gd name="T9" fmla="*/ 10800 w 21600"/>
                  <a:gd name="T10" fmla="+- 0 11011 422"/>
                  <a:gd name="T11" fmla="*/ 11011 h 21178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178">
                    <a:moveTo>
                      <a:pt x="18450" y="21177"/>
                    </a:moveTo>
                    <a:cubicBezTo>
                      <a:pt x="18450" y="21177"/>
                      <a:pt x="18450" y="21177"/>
                      <a:pt x="18450" y="20458"/>
                    </a:cubicBezTo>
                    <a:cubicBezTo>
                      <a:pt x="18900" y="20458"/>
                      <a:pt x="18900" y="20458"/>
                      <a:pt x="18900" y="20458"/>
                    </a:cubicBezTo>
                    <a:cubicBezTo>
                      <a:pt x="18900" y="19738"/>
                      <a:pt x="18900" y="19738"/>
                      <a:pt x="19350" y="19738"/>
                    </a:cubicBezTo>
                    <a:cubicBezTo>
                      <a:pt x="19350" y="19738"/>
                      <a:pt x="19350" y="19738"/>
                      <a:pt x="19350" y="19738"/>
                    </a:cubicBezTo>
                    <a:cubicBezTo>
                      <a:pt x="19350" y="19738"/>
                      <a:pt x="19350" y="19738"/>
                      <a:pt x="19350" y="19738"/>
                    </a:cubicBezTo>
                    <a:cubicBezTo>
                      <a:pt x="19350" y="19018"/>
                      <a:pt x="19800" y="19018"/>
                      <a:pt x="20250" y="18298"/>
                    </a:cubicBezTo>
                    <a:cubicBezTo>
                      <a:pt x="20250" y="18298"/>
                      <a:pt x="20250" y="18298"/>
                      <a:pt x="20250" y="18298"/>
                    </a:cubicBezTo>
                    <a:cubicBezTo>
                      <a:pt x="20250" y="18298"/>
                      <a:pt x="20250" y="18298"/>
                      <a:pt x="20250" y="18298"/>
                    </a:cubicBezTo>
                    <a:cubicBezTo>
                      <a:pt x="19350" y="16858"/>
                      <a:pt x="19350" y="16138"/>
                      <a:pt x="18900" y="13978"/>
                    </a:cubicBezTo>
                    <a:cubicBezTo>
                      <a:pt x="18900" y="12538"/>
                      <a:pt x="18900" y="11818"/>
                      <a:pt x="18900" y="11818"/>
                    </a:cubicBezTo>
                    <a:cubicBezTo>
                      <a:pt x="18900" y="10378"/>
                      <a:pt x="18450" y="9658"/>
                      <a:pt x="18900" y="8938"/>
                    </a:cubicBezTo>
                    <a:cubicBezTo>
                      <a:pt x="18900" y="7498"/>
                      <a:pt x="19350" y="6778"/>
                      <a:pt x="19800" y="6058"/>
                    </a:cubicBezTo>
                    <a:cubicBezTo>
                      <a:pt x="19800" y="5338"/>
                      <a:pt x="20250" y="5338"/>
                      <a:pt x="20700" y="3898"/>
                    </a:cubicBezTo>
                    <a:cubicBezTo>
                      <a:pt x="20700" y="3178"/>
                      <a:pt x="21150" y="2458"/>
                      <a:pt x="21600" y="1738"/>
                    </a:cubicBezTo>
                    <a:cubicBezTo>
                      <a:pt x="21600" y="1738"/>
                      <a:pt x="21600" y="1738"/>
                      <a:pt x="21600" y="1738"/>
                    </a:cubicBezTo>
                    <a:cubicBezTo>
                      <a:pt x="21600" y="1738"/>
                      <a:pt x="21600" y="1738"/>
                      <a:pt x="21600" y="1738"/>
                    </a:cubicBezTo>
                    <a:cubicBezTo>
                      <a:pt x="21600" y="1738"/>
                      <a:pt x="21600" y="1738"/>
                      <a:pt x="21600" y="1738"/>
                    </a:cubicBezTo>
                    <a:cubicBezTo>
                      <a:pt x="20250" y="2458"/>
                      <a:pt x="18450" y="1738"/>
                      <a:pt x="16650" y="1018"/>
                    </a:cubicBezTo>
                    <a:cubicBezTo>
                      <a:pt x="14850" y="298"/>
                      <a:pt x="13050" y="-422"/>
                      <a:pt x="11700" y="298"/>
                    </a:cubicBezTo>
                    <a:cubicBezTo>
                      <a:pt x="10800" y="298"/>
                      <a:pt x="9900" y="298"/>
                      <a:pt x="8550" y="1018"/>
                    </a:cubicBezTo>
                    <a:cubicBezTo>
                      <a:pt x="6749" y="1018"/>
                      <a:pt x="3599" y="1738"/>
                      <a:pt x="2699" y="2458"/>
                    </a:cubicBezTo>
                    <a:cubicBezTo>
                      <a:pt x="2249" y="3898"/>
                      <a:pt x="1349" y="4618"/>
                      <a:pt x="449" y="4618"/>
                    </a:cubicBezTo>
                    <a:cubicBezTo>
                      <a:pt x="449" y="5338"/>
                      <a:pt x="0" y="5338"/>
                      <a:pt x="0" y="5338"/>
                    </a:cubicBezTo>
                    <a:cubicBezTo>
                      <a:pt x="899" y="6778"/>
                      <a:pt x="899" y="8218"/>
                      <a:pt x="899" y="8938"/>
                    </a:cubicBezTo>
                    <a:cubicBezTo>
                      <a:pt x="449" y="9658"/>
                      <a:pt x="449" y="10378"/>
                      <a:pt x="899" y="10378"/>
                    </a:cubicBezTo>
                    <a:cubicBezTo>
                      <a:pt x="2249" y="13258"/>
                      <a:pt x="2249" y="13258"/>
                      <a:pt x="3150" y="12538"/>
                    </a:cubicBezTo>
                    <a:cubicBezTo>
                      <a:pt x="4049" y="12538"/>
                      <a:pt x="5399" y="13258"/>
                      <a:pt x="5850" y="14698"/>
                    </a:cubicBezTo>
                    <a:cubicBezTo>
                      <a:pt x="5850" y="14698"/>
                      <a:pt x="5850" y="15418"/>
                      <a:pt x="5850" y="16138"/>
                    </a:cubicBezTo>
                    <a:cubicBezTo>
                      <a:pt x="5850" y="16138"/>
                      <a:pt x="5850" y="16138"/>
                      <a:pt x="5850" y="16138"/>
                    </a:cubicBezTo>
                    <a:cubicBezTo>
                      <a:pt x="6300" y="16138"/>
                      <a:pt x="6300" y="16138"/>
                      <a:pt x="6749" y="16138"/>
                    </a:cubicBezTo>
                    <a:cubicBezTo>
                      <a:pt x="6749" y="16138"/>
                      <a:pt x="7200" y="16138"/>
                      <a:pt x="7200" y="16138"/>
                    </a:cubicBezTo>
                    <a:cubicBezTo>
                      <a:pt x="7650" y="16138"/>
                      <a:pt x="8099" y="16138"/>
                      <a:pt x="8099" y="16138"/>
                    </a:cubicBezTo>
                    <a:cubicBezTo>
                      <a:pt x="9449" y="16138"/>
                      <a:pt x="9900" y="16138"/>
                      <a:pt x="10350" y="16138"/>
                    </a:cubicBezTo>
                    <a:cubicBezTo>
                      <a:pt x="10350" y="16858"/>
                      <a:pt x="10350" y="16858"/>
                      <a:pt x="10350" y="16858"/>
                    </a:cubicBezTo>
                    <a:cubicBezTo>
                      <a:pt x="13500" y="20458"/>
                      <a:pt x="14400" y="21177"/>
                      <a:pt x="14400" y="21177"/>
                    </a:cubicBezTo>
                    <a:cubicBezTo>
                      <a:pt x="14400" y="21177"/>
                      <a:pt x="14850" y="21177"/>
                      <a:pt x="14850" y="21177"/>
                    </a:cubicBezTo>
                    <a:cubicBezTo>
                      <a:pt x="14850" y="21177"/>
                      <a:pt x="14850" y="20458"/>
                      <a:pt x="14850" y="20458"/>
                    </a:cubicBezTo>
                    <a:cubicBezTo>
                      <a:pt x="14850" y="20458"/>
                      <a:pt x="14850" y="20458"/>
                      <a:pt x="15300" y="20458"/>
                    </a:cubicBezTo>
                    <a:cubicBezTo>
                      <a:pt x="15300" y="20458"/>
                      <a:pt x="15300" y="20458"/>
                      <a:pt x="15300" y="20458"/>
                    </a:cubicBezTo>
                    <a:cubicBezTo>
                      <a:pt x="16200" y="20458"/>
                      <a:pt x="17100" y="21177"/>
                      <a:pt x="18450" y="2117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20" name="AutoShape 120"/>
              <p:cNvSpPr>
                <a:spLocks/>
              </p:cNvSpPr>
              <p:nvPr/>
            </p:nvSpPr>
            <p:spPr bwMode="auto">
              <a:xfrm>
                <a:off x="665997" y="-361"/>
                <a:ext cx="1090679" cy="877905"/>
              </a:xfrm>
              <a:custGeom>
                <a:avLst/>
                <a:gdLst>
                  <a:gd name="T0" fmla="*/ 10800 w 21600"/>
                  <a:gd name="T1" fmla="+- 0 10801 55"/>
                  <a:gd name="T2" fmla="*/ 10801 h 21492"/>
                  <a:gd name="T3" fmla="*/ 10800 w 21600"/>
                  <a:gd name="T4" fmla="+- 0 10801 55"/>
                  <a:gd name="T5" fmla="*/ 10801 h 21492"/>
                  <a:gd name="T6" fmla="*/ 10800 w 21600"/>
                  <a:gd name="T7" fmla="+- 0 10801 55"/>
                  <a:gd name="T8" fmla="*/ 10801 h 21492"/>
                  <a:gd name="T9" fmla="*/ 10800 w 21600"/>
                  <a:gd name="T10" fmla="+- 0 10801 55"/>
                  <a:gd name="T11" fmla="*/ 10801 h 21492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492">
                    <a:moveTo>
                      <a:pt x="13141" y="3560"/>
                    </a:moveTo>
                    <a:cubicBezTo>
                      <a:pt x="13216" y="3469"/>
                      <a:pt x="13216" y="3469"/>
                      <a:pt x="13292" y="3379"/>
                    </a:cubicBezTo>
                    <a:cubicBezTo>
                      <a:pt x="13292" y="3379"/>
                      <a:pt x="13292" y="3379"/>
                      <a:pt x="13292" y="3379"/>
                    </a:cubicBezTo>
                    <a:cubicBezTo>
                      <a:pt x="13292" y="3288"/>
                      <a:pt x="13367" y="3288"/>
                      <a:pt x="13443" y="3198"/>
                    </a:cubicBezTo>
                    <a:cubicBezTo>
                      <a:pt x="13443" y="3198"/>
                      <a:pt x="13443" y="3198"/>
                      <a:pt x="13443" y="3198"/>
                    </a:cubicBezTo>
                    <a:cubicBezTo>
                      <a:pt x="13518" y="3198"/>
                      <a:pt x="13518" y="3198"/>
                      <a:pt x="13594" y="3108"/>
                    </a:cubicBezTo>
                    <a:cubicBezTo>
                      <a:pt x="13594" y="3108"/>
                      <a:pt x="13594" y="3108"/>
                      <a:pt x="13594" y="3108"/>
                    </a:cubicBezTo>
                    <a:cubicBezTo>
                      <a:pt x="13669" y="3108"/>
                      <a:pt x="13745" y="3108"/>
                      <a:pt x="13745" y="3108"/>
                    </a:cubicBezTo>
                    <a:cubicBezTo>
                      <a:pt x="13972" y="3198"/>
                      <a:pt x="14123" y="3379"/>
                      <a:pt x="14274" y="3560"/>
                    </a:cubicBezTo>
                    <a:cubicBezTo>
                      <a:pt x="14425" y="3740"/>
                      <a:pt x="14576" y="3921"/>
                      <a:pt x="14727" y="3921"/>
                    </a:cubicBezTo>
                    <a:cubicBezTo>
                      <a:pt x="14802" y="4011"/>
                      <a:pt x="14878" y="4011"/>
                      <a:pt x="14953" y="4011"/>
                    </a:cubicBezTo>
                    <a:cubicBezTo>
                      <a:pt x="15180" y="4102"/>
                      <a:pt x="15331" y="4102"/>
                      <a:pt x="15406" y="4102"/>
                    </a:cubicBezTo>
                    <a:cubicBezTo>
                      <a:pt x="15406" y="4102"/>
                      <a:pt x="15482" y="4102"/>
                      <a:pt x="15482" y="4102"/>
                    </a:cubicBezTo>
                    <a:cubicBezTo>
                      <a:pt x="15558" y="3921"/>
                      <a:pt x="15784" y="3921"/>
                      <a:pt x="16011" y="4011"/>
                    </a:cubicBezTo>
                    <a:cubicBezTo>
                      <a:pt x="16086" y="4011"/>
                      <a:pt x="16162" y="4102"/>
                      <a:pt x="16237" y="4102"/>
                    </a:cubicBezTo>
                    <a:cubicBezTo>
                      <a:pt x="16237" y="4011"/>
                      <a:pt x="16313" y="4011"/>
                      <a:pt x="16313" y="4011"/>
                    </a:cubicBezTo>
                    <a:cubicBezTo>
                      <a:pt x="16464" y="4011"/>
                      <a:pt x="16539" y="4192"/>
                      <a:pt x="16615" y="4283"/>
                    </a:cubicBezTo>
                    <a:cubicBezTo>
                      <a:pt x="16615" y="4283"/>
                      <a:pt x="16615" y="4283"/>
                      <a:pt x="16615" y="4283"/>
                    </a:cubicBezTo>
                    <a:cubicBezTo>
                      <a:pt x="16615" y="4283"/>
                      <a:pt x="16615" y="4283"/>
                      <a:pt x="16615" y="4283"/>
                    </a:cubicBezTo>
                    <a:cubicBezTo>
                      <a:pt x="16690" y="4192"/>
                      <a:pt x="16690" y="4011"/>
                      <a:pt x="16690" y="3921"/>
                    </a:cubicBezTo>
                    <a:cubicBezTo>
                      <a:pt x="16690" y="3831"/>
                      <a:pt x="16766" y="3650"/>
                      <a:pt x="16993" y="3650"/>
                    </a:cubicBezTo>
                    <a:cubicBezTo>
                      <a:pt x="17068" y="3650"/>
                      <a:pt x="17068" y="3650"/>
                      <a:pt x="17144" y="3650"/>
                    </a:cubicBezTo>
                    <a:cubicBezTo>
                      <a:pt x="17219" y="3650"/>
                      <a:pt x="17219" y="3650"/>
                      <a:pt x="17219" y="3650"/>
                    </a:cubicBezTo>
                    <a:cubicBezTo>
                      <a:pt x="17219" y="3560"/>
                      <a:pt x="17219" y="3379"/>
                      <a:pt x="17144" y="3288"/>
                    </a:cubicBezTo>
                    <a:cubicBezTo>
                      <a:pt x="17144" y="3198"/>
                      <a:pt x="17144" y="3017"/>
                      <a:pt x="17144" y="2927"/>
                    </a:cubicBezTo>
                    <a:cubicBezTo>
                      <a:pt x="17144" y="2656"/>
                      <a:pt x="17370" y="2475"/>
                      <a:pt x="17446" y="2385"/>
                    </a:cubicBezTo>
                    <a:cubicBezTo>
                      <a:pt x="17521" y="2385"/>
                      <a:pt x="17672" y="2294"/>
                      <a:pt x="17672" y="2294"/>
                    </a:cubicBezTo>
                    <a:cubicBezTo>
                      <a:pt x="17672" y="1933"/>
                      <a:pt x="17974" y="1933"/>
                      <a:pt x="18201" y="1933"/>
                    </a:cubicBezTo>
                    <a:cubicBezTo>
                      <a:pt x="18276" y="1933"/>
                      <a:pt x="18276" y="1933"/>
                      <a:pt x="18276" y="1933"/>
                    </a:cubicBezTo>
                    <a:cubicBezTo>
                      <a:pt x="18427" y="1933"/>
                      <a:pt x="18503" y="1933"/>
                      <a:pt x="18579" y="1842"/>
                    </a:cubicBezTo>
                    <a:cubicBezTo>
                      <a:pt x="18654" y="1752"/>
                      <a:pt x="18805" y="1662"/>
                      <a:pt x="19032" y="1662"/>
                    </a:cubicBezTo>
                    <a:cubicBezTo>
                      <a:pt x="19258" y="1662"/>
                      <a:pt x="19409" y="1752"/>
                      <a:pt x="19485" y="1933"/>
                    </a:cubicBezTo>
                    <a:cubicBezTo>
                      <a:pt x="19560" y="2023"/>
                      <a:pt x="19711" y="2114"/>
                      <a:pt x="19862" y="2204"/>
                    </a:cubicBezTo>
                    <a:cubicBezTo>
                      <a:pt x="20089" y="2385"/>
                      <a:pt x="20316" y="2475"/>
                      <a:pt x="20391" y="2746"/>
                    </a:cubicBezTo>
                    <a:cubicBezTo>
                      <a:pt x="20391" y="2746"/>
                      <a:pt x="20391" y="2837"/>
                      <a:pt x="20391" y="2927"/>
                    </a:cubicBezTo>
                    <a:cubicBezTo>
                      <a:pt x="20391" y="2927"/>
                      <a:pt x="20391" y="2927"/>
                      <a:pt x="20391" y="2927"/>
                    </a:cubicBezTo>
                    <a:cubicBezTo>
                      <a:pt x="20391" y="2927"/>
                      <a:pt x="20467" y="2927"/>
                      <a:pt x="20467" y="2927"/>
                    </a:cubicBezTo>
                    <a:cubicBezTo>
                      <a:pt x="20467" y="2927"/>
                      <a:pt x="20467" y="2927"/>
                      <a:pt x="20467" y="2927"/>
                    </a:cubicBezTo>
                    <a:cubicBezTo>
                      <a:pt x="20542" y="2927"/>
                      <a:pt x="20618" y="2927"/>
                      <a:pt x="20618" y="2927"/>
                    </a:cubicBezTo>
                    <a:cubicBezTo>
                      <a:pt x="20693" y="2927"/>
                      <a:pt x="20769" y="2837"/>
                      <a:pt x="20844" y="2746"/>
                    </a:cubicBezTo>
                    <a:cubicBezTo>
                      <a:pt x="20920" y="2746"/>
                      <a:pt x="20920" y="2656"/>
                      <a:pt x="20920" y="2656"/>
                    </a:cubicBezTo>
                    <a:cubicBezTo>
                      <a:pt x="20844" y="2656"/>
                      <a:pt x="20769" y="2656"/>
                      <a:pt x="20693" y="2565"/>
                    </a:cubicBezTo>
                    <a:cubicBezTo>
                      <a:pt x="20618" y="2475"/>
                      <a:pt x="20618" y="2385"/>
                      <a:pt x="20618" y="2294"/>
                    </a:cubicBezTo>
                    <a:cubicBezTo>
                      <a:pt x="20542" y="2294"/>
                      <a:pt x="20391" y="2114"/>
                      <a:pt x="20316" y="2114"/>
                    </a:cubicBezTo>
                    <a:cubicBezTo>
                      <a:pt x="20165" y="2023"/>
                      <a:pt x="20089" y="1933"/>
                      <a:pt x="20013" y="1842"/>
                    </a:cubicBezTo>
                    <a:cubicBezTo>
                      <a:pt x="20013" y="1752"/>
                      <a:pt x="20013" y="1662"/>
                      <a:pt x="20089" y="1662"/>
                    </a:cubicBezTo>
                    <a:cubicBezTo>
                      <a:pt x="20165" y="1481"/>
                      <a:pt x="20467" y="1481"/>
                      <a:pt x="20693" y="1662"/>
                    </a:cubicBezTo>
                    <a:cubicBezTo>
                      <a:pt x="20844" y="1752"/>
                      <a:pt x="20844" y="1752"/>
                      <a:pt x="21071" y="1481"/>
                    </a:cubicBezTo>
                    <a:cubicBezTo>
                      <a:pt x="21222" y="1300"/>
                      <a:pt x="21448" y="1300"/>
                      <a:pt x="21524" y="1300"/>
                    </a:cubicBezTo>
                    <a:cubicBezTo>
                      <a:pt x="21600" y="1300"/>
                      <a:pt x="21600" y="1300"/>
                      <a:pt x="21600" y="1300"/>
                    </a:cubicBezTo>
                    <a:cubicBezTo>
                      <a:pt x="21524" y="1210"/>
                      <a:pt x="21448" y="1210"/>
                      <a:pt x="21448" y="1119"/>
                    </a:cubicBezTo>
                    <a:cubicBezTo>
                      <a:pt x="21297" y="1119"/>
                      <a:pt x="21222" y="1029"/>
                      <a:pt x="21222" y="939"/>
                    </a:cubicBezTo>
                    <a:cubicBezTo>
                      <a:pt x="21146" y="848"/>
                      <a:pt x="20920" y="668"/>
                      <a:pt x="20693" y="758"/>
                    </a:cubicBezTo>
                    <a:cubicBezTo>
                      <a:pt x="20693" y="758"/>
                      <a:pt x="20618" y="758"/>
                      <a:pt x="20542" y="758"/>
                    </a:cubicBezTo>
                    <a:cubicBezTo>
                      <a:pt x="20391" y="758"/>
                      <a:pt x="20316" y="668"/>
                      <a:pt x="20240" y="577"/>
                    </a:cubicBezTo>
                    <a:cubicBezTo>
                      <a:pt x="20165" y="487"/>
                      <a:pt x="20165" y="487"/>
                      <a:pt x="20165" y="487"/>
                    </a:cubicBezTo>
                    <a:cubicBezTo>
                      <a:pt x="20165" y="487"/>
                      <a:pt x="20089" y="487"/>
                      <a:pt x="20089" y="487"/>
                    </a:cubicBezTo>
                    <a:cubicBezTo>
                      <a:pt x="19938" y="487"/>
                      <a:pt x="19711" y="668"/>
                      <a:pt x="19711" y="848"/>
                    </a:cubicBezTo>
                    <a:cubicBezTo>
                      <a:pt x="19711" y="1391"/>
                      <a:pt x="19334" y="1391"/>
                      <a:pt x="19183" y="1210"/>
                    </a:cubicBezTo>
                    <a:cubicBezTo>
                      <a:pt x="19183" y="1119"/>
                      <a:pt x="19183" y="939"/>
                      <a:pt x="19258" y="848"/>
                    </a:cubicBezTo>
                    <a:cubicBezTo>
                      <a:pt x="19258" y="848"/>
                      <a:pt x="19258" y="758"/>
                      <a:pt x="19258" y="668"/>
                    </a:cubicBezTo>
                    <a:cubicBezTo>
                      <a:pt x="19183" y="668"/>
                      <a:pt x="19183" y="577"/>
                      <a:pt x="19183" y="487"/>
                    </a:cubicBezTo>
                    <a:cubicBezTo>
                      <a:pt x="19258" y="396"/>
                      <a:pt x="19258" y="216"/>
                      <a:pt x="19409" y="216"/>
                    </a:cubicBezTo>
                    <a:cubicBezTo>
                      <a:pt x="19409" y="216"/>
                      <a:pt x="19409" y="216"/>
                      <a:pt x="19409" y="125"/>
                    </a:cubicBezTo>
                    <a:cubicBezTo>
                      <a:pt x="19334" y="35"/>
                      <a:pt x="19258" y="35"/>
                      <a:pt x="19107" y="35"/>
                    </a:cubicBezTo>
                    <a:cubicBezTo>
                      <a:pt x="18881" y="-55"/>
                      <a:pt x="18805" y="125"/>
                      <a:pt x="18730" y="125"/>
                    </a:cubicBezTo>
                    <a:cubicBezTo>
                      <a:pt x="18730" y="216"/>
                      <a:pt x="18730" y="306"/>
                      <a:pt x="18730" y="306"/>
                    </a:cubicBezTo>
                    <a:cubicBezTo>
                      <a:pt x="18730" y="306"/>
                      <a:pt x="18805" y="487"/>
                      <a:pt x="18730" y="668"/>
                    </a:cubicBezTo>
                    <a:cubicBezTo>
                      <a:pt x="18654" y="939"/>
                      <a:pt x="18352" y="1391"/>
                      <a:pt x="18050" y="1391"/>
                    </a:cubicBezTo>
                    <a:cubicBezTo>
                      <a:pt x="17974" y="1391"/>
                      <a:pt x="17974" y="1300"/>
                      <a:pt x="17899" y="1300"/>
                    </a:cubicBezTo>
                    <a:cubicBezTo>
                      <a:pt x="17823" y="1119"/>
                      <a:pt x="17823" y="939"/>
                      <a:pt x="17899" y="668"/>
                    </a:cubicBezTo>
                    <a:cubicBezTo>
                      <a:pt x="17899" y="577"/>
                      <a:pt x="17899" y="487"/>
                      <a:pt x="17974" y="487"/>
                    </a:cubicBezTo>
                    <a:cubicBezTo>
                      <a:pt x="17899" y="487"/>
                      <a:pt x="17823" y="577"/>
                      <a:pt x="17672" y="758"/>
                    </a:cubicBezTo>
                    <a:cubicBezTo>
                      <a:pt x="17597" y="939"/>
                      <a:pt x="17521" y="1029"/>
                      <a:pt x="17446" y="1119"/>
                    </a:cubicBezTo>
                    <a:cubicBezTo>
                      <a:pt x="17144" y="1481"/>
                      <a:pt x="16993" y="1752"/>
                      <a:pt x="16766" y="1842"/>
                    </a:cubicBezTo>
                    <a:cubicBezTo>
                      <a:pt x="16690" y="1842"/>
                      <a:pt x="16690" y="1842"/>
                      <a:pt x="16690" y="1842"/>
                    </a:cubicBezTo>
                    <a:cubicBezTo>
                      <a:pt x="16615" y="1842"/>
                      <a:pt x="16464" y="1752"/>
                      <a:pt x="16464" y="1571"/>
                    </a:cubicBezTo>
                    <a:cubicBezTo>
                      <a:pt x="16388" y="1391"/>
                      <a:pt x="16539" y="1029"/>
                      <a:pt x="16841" y="848"/>
                    </a:cubicBezTo>
                    <a:cubicBezTo>
                      <a:pt x="16917" y="758"/>
                      <a:pt x="16993" y="577"/>
                      <a:pt x="17068" y="396"/>
                    </a:cubicBezTo>
                    <a:cubicBezTo>
                      <a:pt x="17144" y="216"/>
                      <a:pt x="17219" y="35"/>
                      <a:pt x="17370" y="35"/>
                    </a:cubicBezTo>
                    <a:cubicBezTo>
                      <a:pt x="17370" y="35"/>
                      <a:pt x="17370" y="35"/>
                      <a:pt x="17295" y="35"/>
                    </a:cubicBezTo>
                    <a:cubicBezTo>
                      <a:pt x="17219" y="-55"/>
                      <a:pt x="17144" y="35"/>
                      <a:pt x="17068" y="216"/>
                    </a:cubicBezTo>
                    <a:cubicBezTo>
                      <a:pt x="17068" y="306"/>
                      <a:pt x="16993" y="306"/>
                      <a:pt x="16993" y="396"/>
                    </a:cubicBezTo>
                    <a:cubicBezTo>
                      <a:pt x="16841" y="487"/>
                      <a:pt x="16615" y="487"/>
                      <a:pt x="16464" y="396"/>
                    </a:cubicBezTo>
                    <a:cubicBezTo>
                      <a:pt x="16388" y="396"/>
                      <a:pt x="16388" y="396"/>
                      <a:pt x="16388" y="396"/>
                    </a:cubicBezTo>
                    <a:cubicBezTo>
                      <a:pt x="16313" y="396"/>
                      <a:pt x="16313" y="396"/>
                      <a:pt x="16313" y="487"/>
                    </a:cubicBezTo>
                    <a:cubicBezTo>
                      <a:pt x="16237" y="487"/>
                      <a:pt x="16237" y="487"/>
                      <a:pt x="16237" y="487"/>
                    </a:cubicBezTo>
                    <a:cubicBezTo>
                      <a:pt x="16313" y="577"/>
                      <a:pt x="16313" y="758"/>
                      <a:pt x="16313" y="848"/>
                    </a:cubicBezTo>
                    <a:cubicBezTo>
                      <a:pt x="16237" y="939"/>
                      <a:pt x="16162" y="1029"/>
                      <a:pt x="16086" y="1029"/>
                    </a:cubicBezTo>
                    <a:cubicBezTo>
                      <a:pt x="16011" y="1029"/>
                      <a:pt x="15860" y="1029"/>
                      <a:pt x="15784" y="848"/>
                    </a:cubicBezTo>
                    <a:cubicBezTo>
                      <a:pt x="15784" y="758"/>
                      <a:pt x="15784" y="758"/>
                      <a:pt x="15784" y="758"/>
                    </a:cubicBezTo>
                    <a:cubicBezTo>
                      <a:pt x="15709" y="758"/>
                      <a:pt x="15558" y="848"/>
                      <a:pt x="15482" y="1029"/>
                    </a:cubicBezTo>
                    <a:cubicBezTo>
                      <a:pt x="15406" y="1119"/>
                      <a:pt x="15331" y="1210"/>
                      <a:pt x="15331" y="1300"/>
                    </a:cubicBezTo>
                    <a:cubicBezTo>
                      <a:pt x="15331" y="1391"/>
                      <a:pt x="15406" y="1571"/>
                      <a:pt x="15406" y="1662"/>
                    </a:cubicBezTo>
                    <a:cubicBezTo>
                      <a:pt x="15331" y="1933"/>
                      <a:pt x="15255" y="2023"/>
                      <a:pt x="15104" y="2114"/>
                    </a:cubicBezTo>
                    <a:cubicBezTo>
                      <a:pt x="15029" y="2114"/>
                      <a:pt x="15029" y="2114"/>
                      <a:pt x="15029" y="2114"/>
                    </a:cubicBezTo>
                    <a:cubicBezTo>
                      <a:pt x="14802" y="2114"/>
                      <a:pt x="14727" y="1842"/>
                      <a:pt x="14727" y="1571"/>
                    </a:cubicBezTo>
                    <a:cubicBezTo>
                      <a:pt x="14727" y="1571"/>
                      <a:pt x="14727" y="1571"/>
                      <a:pt x="14727" y="1481"/>
                    </a:cubicBezTo>
                    <a:cubicBezTo>
                      <a:pt x="14727" y="1481"/>
                      <a:pt x="14727" y="1571"/>
                      <a:pt x="14727" y="1571"/>
                    </a:cubicBezTo>
                    <a:cubicBezTo>
                      <a:pt x="14651" y="1662"/>
                      <a:pt x="14576" y="1752"/>
                      <a:pt x="14349" y="1752"/>
                    </a:cubicBezTo>
                    <a:cubicBezTo>
                      <a:pt x="14274" y="1752"/>
                      <a:pt x="14123" y="1752"/>
                      <a:pt x="14047" y="1662"/>
                    </a:cubicBezTo>
                    <a:cubicBezTo>
                      <a:pt x="14047" y="1571"/>
                      <a:pt x="13896" y="1571"/>
                      <a:pt x="13745" y="1571"/>
                    </a:cubicBezTo>
                    <a:cubicBezTo>
                      <a:pt x="13820" y="1662"/>
                      <a:pt x="13820" y="1662"/>
                      <a:pt x="13820" y="1662"/>
                    </a:cubicBezTo>
                    <a:cubicBezTo>
                      <a:pt x="14047" y="1752"/>
                      <a:pt x="14123" y="1842"/>
                      <a:pt x="14198" y="2023"/>
                    </a:cubicBezTo>
                    <a:cubicBezTo>
                      <a:pt x="14198" y="2114"/>
                      <a:pt x="14198" y="2114"/>
                      <a:pt x="14198" y="2114"/>
                    </a:cubicBezTo>
                    <a:cubicBezTo>
                      <a:pt x="14123" y="2204"/>
                      <a:pt x="14123" y="2204"/>
                      <a:pt x="14123" y="2204"/>
                    </a:cubicBezTo>
                    <a:cubicBezTo>
                      <a:pt x="14047" y="2294"/>
                      <a:pt x="13972" y="2294"/>
                      <a:pt x="13820" y="2204"/>
                    </a:cubicBezTo>
                    <a:cubicBezTo>
                      <a:pt x="13745" y="2204"/>
                      <a:pt x="13745" y="2114"/>
                      <a:pt x="13669" y="2114"/>
                    </a:cubicBezTo>
                    <a:cubicBezTo>
                      <a:pt x="13594" y="2204"/>
                      <a:pt x="13443" y="2204"/>
                      <a:pt x="13216" y="2023"/>
                    </a:cubicBezTo>
                    <a:cubicBezTo>
                      <a:pt x="13292" y="2114"/>
                      <a:pt x="13216" y="2204"/>
                      <a:pt x="13216" y="2294"/>
                    </a:cubicBezTo>
                    <a:cubicBezTo>
                      <a:pt x="13216" y="2385"/>
                      <a:pt x="13216" y="2385"/>
                      <a:pt x="13216" y="2475"/>
                    </a:cubicBezTo>
                    <a:cubicBezTo>
                      <a:pt x="13216" y="2927"/>
                      <a:pt x="12839" y="2927"/>
                      <a:pt x="12688" y="2656"/>
                    </a:cubicBezTo>
                    <a:cubicBezTo>
                      <a:pt x="12612" y="2565"/>
                      <a:pt x="12612" y="2385"/>
                      <a:pt x="12612" y="2294"/>
                    </a:cubicBezTo>
                    <a:cubicBezTo>
                      <a:pt x="12537" y="2294"/>
                      <a:pt x="12461" y="2294"/>
                      <a:pt x="12386" y="2385"/>
                    </a:cubicBezTo>
                    <a:cubicBezTo>
                      <a:pt x="12310" y="2475"/>
                      <a:pt x="12310" y="2475"/>
                      <a:pt x="12234" y="2475"/>
                    </a:cubicBezTo>
                    <a:cubicBezTo>
                      <a:pt x="12159" y="2475"/>
                      <a:pt x="12159" y="2475"/>
                      <a:pt x="12159" y="2475"/>
                    </a:cubicBezTo>
                    <a:cubicBezTo>
                      <a:pt x="12083" y="2385"/>
                      <a:pt x="12083" y="2385"/>
                      <a:pt x="12083" y="2385"/>
                    </a:cubicBezTo>
                    <a:cubicBezTo>
                      <a:pt x="12008" y="2294"/>
                      <a:pt x="12083" y="2204"/>
                      <a:pt x="12083" y="2023"/>
                    </a:cubicBezTo>
                    <a:cubicBezTo>
                      <a:pt x="12083" y="1933"/>
                      <a:pt x="12159" y="1752"/>
                      <a:pt x="12083" y="1752"/>
                    </a:cubicBezTo>
                    <a:cubicBezTo>
                      <a:pt x="12083" y="1752"/>
                      <a:pt x="12008" y="1752"/>
                      <a:pt x="11932" y="1752"/>
                    </a:cubicBezTo>
                    <a:cubicBezTo>
                      <a:pt x="11857" y="1842"/>
                      <a:pt x="11781" y="1842"/>
                      <a:pt x="11706" y="1933"/>
                    </a:cubicBezTo>
                    <a:cubicBezTo>
                      <a:pt x="11630" y="1933"/>
                      <a:pt x="11630" y="1933"/>
                      <a:pt x="11630" y="1933"/>
                    </a:cubicBezTo>
                    <a:cubicBezTo>
                      <a:pt x="11630" y="1933"/>
                      <a:pt x="11555" y="1933"/>
                      <a:pt x="11555" y="1933"/>
                    </a:cubicBezTo>
                    <a:cubicBezTo>
                      <a:pt x="11706" y="2114"/>
                      <a:pt x="11706" y="2294"/>
                      <a:pt x="11630" y="2475"/>
                    </a:cubicBezTo>
                    <a:cubicBezTo>
                      <a:pt x="11630" y="2565"/>
                      <a:pt x="11479" y="2656"/>
                      <a:pt x="11328" y="2656"/>
                    </a:cubicBezTo>
                    <a:cubicBezTo>
                      <a:pt x="11253" y="2656"/>
                      <a:pt x="11253" y="2656"/>
                      <a:pt x="11253" y="2656"/>
                    </a:cubicBezTo>
                    <a:cubicBezTo>
                      <a:pt x="11253" y="2656"/>
                      <a:pt x="11253" y="2656"/>
                      <a:pt x="11253" y="2656"/>
                    </a:cubicBezTo>
                    <a:cubicBezTo>
                      <a:pt x="11253" y="2746"/>
                      <a:pt x="11177" y="2927"/>
                      <a:pt x="11177" y="2927"/>
                    </a:cubicBezTo>
                    <a:cubicBezTo>
                      <a:pt x="11102" y="3017"/>
                      <a:pt x="11026" y="3108"/>
                      <a:pt x="10951" y="3108"/>
                    </a:cubicBezTo>
                    <a:cubicBezTo>
                      <a:pt x="10800" y="3108"/>
                      <a:pt x="10648" y="3017"/>
                      <a:pt x="10648" y="2837"/>
                    </a:cubicBezTo>
                    <a:cubicBezTo>
                      <a:pt x="10648" y="2837"/>
                      <a:pt x="10573" y="2837"/>
                      <a:pt x="10573" y="2837"/>
                    </a:cubicBezTo>
                    <a:cubicBezTo>
                      <a:pt x="10497" y="2837"/>
                      <a:pt x="10346" y="2837"/>
                      <a:pt x="10346" y="2927"/>
                    </a:cubicBezTo>
                    <a:cubicBezTo>
                      <a:pt x="10271" y="3017"/>
                      <a:pt x="10195" y="3108"/>
                      <a:pt x="10120" y="3198"/>
                    </a:cubicBezTo>
                    <a:cubicBezTo>
                      <a:pt x="10044" y="3288"/>
                      <a:pt x="9969" y="3288"/>
                      <a:pt x="9969" y="3379"/>
                    </a:cubicBezTo>
                    <a:cubicBezTo>
                      <a:pt x="10044" y="3288"/>
                      <a:pt x="10195" y="3288"/>
                      <a:pt x="10346" y="3288"/>
                    </a:cubicBezTo>
                    <a:cubicBezTo>
                      <a:pt x="10422" y="3379"/>
                      <a:pt x="10573" y="3469"/>
                      <a:pt x="10497" y="3740"/>
                    </a:cubicBezTo>
                    <a:cubicBezTo>
                      <a:pt x="10497" y="3740"/>
                      <a:pt x="10497" y="3740"/>
                      <a:pt x="10497" y="3740"/>
                    </a:cubicBezTo>
                    <a:cubicBezTo>
                      <a:pt x="10648" y="3831"/>
                      <a:pt x="10648" y="4102"/>
                      <a:pt x="10648" y="4192"/>
                    </a:cubicBezTo>
                    <a:cubicBezTo>
                      <a:pt x="10573" y="4373"/>
                      <a:pt x="10346" y="4463"/>
                      <a:pt x="10195" y="4283"/>
                    </a:cubicBezTo>
                    <a:cubicBezTo>
                      <a:pt x="10120" y="4192"/>
                      <a:pt x="10120" y="4102"/>
                      <a:pt x="10044" y="4102"/>
                    </a:cubicBezTo>
                    <a:cubicBezTo>
                      <a:pt x="10044" y="4102"/>
                      <a:pt x="10044" y="4192"/>
                      <a:pt x="10044" y="4192"/>
                    </a:cubicBezTo>
                    <a:cubicBezTo>
                      <a:pt x="9969" y="4463"/>
                      <a:pt x="9893" y="4463"/>
                      <a:pt x="9818" y="4463"/>
                    </a:cubicBezTo>
                    <a:cubicBezTo>
                      <a:pt x="9667" y="4463"/>
                      <a:pt x="9591" y="4373"/>
                      <a:pt x="9440" y="4102"/>
                    </a:cubicBezTo>
                    <a:cubicBezTo>
                      <a:pt x="9440" y="4102"/>
                      <a:pt x="9440" y="4102"/>
                      <a:pt x="9440" y="4102"/>
                    </a:cubicBezTo>
                    <a:cubicBezTo>
                      <a:pt x="9440" y="4102"/>
                      <a:pt x="9365" y="4102"/>
                      <a:pt x="9365" y="4102"/>
                    </a:cubicBezTo>
                    <a:cubicBezTo>
                      <a:pt x="9289" y="4283"/>
                      <a:pt x="9213" y="4373"/>
                      <a:pt x="9062" y="4373"/>
                    </a:cubicBezTo>
                    <a:cubicBezTo>
                      <a:pt x="9062" y="4373"/>
                      <a:pt x="8987" y="4373"/>
                      <a:pt x="8987" y="4283"/>
                    </a:cubicBezTo>
                    <a:cubicBezTo>
                      <a:pt x="8836" y="4192"/>
                      <a:pt x="8836" y="4011"/>
                      <a:pt x="8911" y="3831"/>
                    </a:cubicBezTo>
                    <a:cubicBezTo>
                      <a:pt x="8911" y="3921"/>
                      <a:pt x="8836" y="3921"/>
                      <a:pt x="8836" y="3921"/>
                    </a:cubicBezTo>
                    <a:cubicBezTo>
                      <a:pt x="8685" y="4102"/>
                      <a:pt x="8534" y="4192"/>
                      <a:pt x="8383" y="4283"/>
                    </a:cubicBezTo>
                    <a:cubicBezTo>
                      <a:pt x="8383" y="4283"/>
                      <a:pt x="8383" y="4283"/>
                      <a:pt x="8383" y="4283"/>
                    </a:cubicBezTo>
                    <a:cubicBezTo>
                      <a:pt x="8383" y="4373"/>
                      <a:pt x="8383" y="4373"/>
                      <a:pt x="8383" y="4373"/>
                    </a:cubicBezTo>
                    <a:cubicBezTo>
                      <a:pt x="8383" y="4554"/>
                      <a:pt x="8232" y="4644"/>
                      <a:pt x="8156" y="4734"/>
                    </a:cubicBezTo>
                    <a:cubicBezTo>
                      <a:pt x="8156" y="4734"/>
                      <a:pt x="8156" y="4734"/>
                      <a:pt x="8156" y="4734"/>
                    </a:cubicBezTo>
                    <a:cubicBezTo>
                      <a:pt x="8383" y="4644"/>
                      <a:pt x="8534" y="4644"/>
                      <a:pt x="8609" y="4734"/>
                    </a:cubicBezTo>
                    <a:cubicBezTo>
                      <a:pt x="8685" y="4734"/>
                      <a:pt x="8760" y="4734"/>
                      <a:pt x="8760" y="4734"/>
                    </a:cubicBezTo>
                    <a:cubicBezTo>
                      <a:pt x="8760" y="4734"/>
                      <a:pt x="8836" y="4734"/>
                      <a:pt x="8911" y="4644"/>
                    </a:cubicBezTo>
                    <a:cubicBezTo>
                      <a:pt x="9062" y="4463"/>
                      <a:pt x="9213" y="4373"/>
                      <a:pt x="9289" y="4373"/>
                    </a:cubicBezTo>
                    <a:cubicBezTo>
                      <a:pt x="9440" y="4373"/>
                      <a:pt x="9516" y="4463"/>
                      <a:pt x="9667" y="4554"/>
                    </a:cubicBezTo>
                    <a:cubicBezTo>
                      <a:pt x="9742" y="4644"/>
                      <a:pt x="9742" y="4734"/>
                      <a:pt x="9742" y="4734"/>
                    </a:cubicBezTo>
                    <a:cubicBezTo>
                      <a:pt x="9742" y="4915"/>
                      <a:pt x="9667" y="5006"/>
                      <a:pt x="9667" y="5096"/>
                    </a:cubicBezTo>
                    <a:cubicBezTo>
                      <a:pt x="9591" y="5096"/>
                      <a:pt x="9591" y="5096"/>
                      <a:pt x="9591" y="5096"/>
                    </a:cubicBezTo>
                    <a:cubicBezTo>
                      <a:pt x="9742" y="5277"/>
                      <a:pt x="9667" y="5457"/>
                      <a:pt x="9667" y="5457"/>
                    </a:cubicBezTo>
                    <a:cubicBezTo>
                      <a:pt x="9667" y="5638"/>
                      <a:pt x="9516" y="5729"/>
                      <a:pt x="9365" y="5729"/>
                    </a:cubicBezTo>
                    <a:cubicBezTo>
                      <a:pt x="9289" y="5729"/>
                      <a:pt x="9213" y="5729"/>
                      <a:pt x="9213" y="5638"/>
                    </a:cubicBezTo>
                    <a:cubicBezTo>
                      <a:pt x="9138" y="5638"/>
                      <a:pt x="9138" y="5548"/>
                      <a:pt x="9138" y="5457"/>
                    </a:cubicBezTo>
                    <a:cubicBezTo>
                      <a:pt x="9138" y="5367"/>
                      <a:pt x="9062" y="5277"/>
                      <a:pt x="9062" y="5277"/>
                    </a:cubicBezTo>
                    <a:cubicBezTo>
                      <a:pt x="8987" y="5457"/>
                      <a:pt x="8836" y="5819"/>
                      <a:pt x="8534" y="5819"/>
                    </a:cubicBezTo>
                    <a:cubicBezTo>
                      <a:pt x="8458" y="5819"/>
                      <a:pt x="8307" y="6090"/>
                      <a:pt x="8307" y="6361"/>
                    </a:cubicBezTo>
                    <a:cubicBezTo>
                      <a:pt x="8307" y="6723"/>
                      <a:pt x="8156" y="6723"/>
                      <a:pt x="8081" y="6723"/>
                    </a:cubicBezTo>
                    <a:cubicBezTo>
                      <a:pt x="8081" y="6723"/>
                      <a:pt x="8005" y="6723"/>
                      <a:pt x="8005" y="6723"/>
                    </a:cubicBezTo>
                    <a:cubicBezTo>
                      <a:pt x="8005" y="6723"/>
                      <a:pt x="8005" y="6723"/>
                      <a:pt x="8005" y="6723"/>
                    </a:cubicBezTo>
                    <a:cubicBezTo>
                      <a:pt x="7930" y="7175"/>
                      <a:pt x="7476" y="7807"/>
                      <a:pt x="7174" y="8078"/>
                    </a:cubicBezTo>
                    <a:cubicBezTo>
                      <a:pt x="7023" y="8259"/>
                      <a:pt x="7023" y="8350"/>
                      <a:pt x="7099" y="8440"/>
                    </a:cubicBezTo>
                    <a:cubicBezTo>
                      <a:pt x="7099" y="8530"/>
                      <a:pt x="7174" y="8621"/>
                      <a:pt x="7099" y="8801"/>
                    </a:cubicBezTo>
                    <a:cubicBezTo>
                      <a:pt x="7023" y="8982"/>
                      <a:pt x="6872" y="9073"/>
                      <a:pt x="6721" y="9073"/>
                    </a:cubicBezTo>
                    <a:cubicBezTo>
                      <a:pt x="6646" y="9073"/>
                      <a:pt x="6570" y="9073"/>
                      <a:pt x="6495" y="9073"/>
                    </a:cubicBezTo>
                    <a:cubicBezTo>
                      <a:pt x="6495" y="8982"/>
                      <a:pt x="6419" y="8982"/>
                      <a:pt x="6344" y="8982"/>
                    </a:cubicBezTo>
                    <a:cubicBezTo>
                      <a:pt x="6344" y="9073"/>
                      <a:pt x="6344" y="9163"/>
                      <a:pt x="6419" y="9253"/>
                    </a:cubicBezTo>
                    <a:cubicBezTo>
                      <a:pt x="6419" y="9434"/>
                      <a:pt x="6419" y="9796"/>
                      <a:pt x="6268" y="9976"/>
                    </a:cubicBezTo>
                    <a:cubicBezTo>
                      <a:pt x="6193" y="9976"/>
                      <a:pt x="6193" y="10067"/>
                      <a:pt x="6268" y="10247"/>
                    </a:cubicBezTo>
                    <a:cubicBezTo>
                      <a:pt x="6268" y="10338"/>
                      <a:pt x="6344" y="10428"/>
                      <a:pt x="6344" y="10519"/>
                    </a:cubicBezTo>
                    <a:cubicBezTo>
                      <a:pt x="6344" y="10609"/>
                      <a:pt x="6268" y="10790"/>
                      <a:pt x="6041" y="10790"/>
                    </a:cubicBezTo>
                    <a:cubicBezTo>
                      <a:pt x="6041" y="10790"/>
                      <a:pt x="5966" y="10699"/>
                      <a:pt x="5890" y="10699"/>
                    </a:cubicBezTo>
                    <a:cubicBezTo>
                      <a:pt x="5815" y="10699"/>
                      <a:pt x="5815" y="10699"/>
                      <a:pt x="5739" y="10699"/>
                    </a:cubicBezTo>
                    <a:cubicBezTo>
                      <a:pt x="5664" y="10880"/>
                      <a:pt x="5437" y="10970"/>
                      <a:pt x="5286" y="10970"/>
                    </a:cubicBezTo>
                    <a:cubicBezTo>
                      <a:pt x="5362" y="11061"/>
                      <a:pt x="5437" y="11151"/>
                      <a:pt x="5588" y="11332"/>
                    </a:cubicBezTo>
                    <a:cubicBezTo>
                      <a:pt x="5739" y="11422"/>
                      <a:pt x="5739" y="11603"/>
                      <a:pt x="5739" y="11693"/>
                    </a:cubicBezTo>
                    <a:cubicBezTo>
                      <a:pt x="5664" y="11784"/>
                      <a:pt x="5513" y="11874"/>
                      <a:pt x="5437" y="11874"/>
                    </a:cubicBezTo>
                    <a:cubicBezTo>
                      <a:pt x="5286" y="11874"/>
                      <a:pt x="5211" y="11784"/>
                      <a:pt x="5135" y="11693"/>
                    </a:cubicBezTo>
                    <a:cubicBezTo>
                      <a:pt x="5060" y="11784"/>
                      <a:pt x="4984" y="11784"/>
                      <a:pt x="4984" y="11874"/>
                    </a:cubicBezTo>
                    <a:cubicBezTo>
                      <a:pt x="4833" y="11965"/>
                      <a:pt x="4682" y="12055"/>
                      <a:pt x="4531" y="12145"/>
                    </a:cubicBezTo>
                    <a:cubicBezTo>
                      <a:pt x="4380" y="12145"/>
                      <a:pt x="4380" y="12326"/>
                      <a:pt x="4304" y="12416"/>
                    </a:cubicBezTo>
                    <a:cubicBezTo>
                      <a:pt x="4304" y="12507"/>
                      <a:pt x="4229" y="12778"/>
                      <a:pt x="4002" y="12778"/>
                    </a:cubicBezTo>
                    <a:cubicBezTo>
                      <a:pt x="3927" y="12778"/>
                      <a:pt x="3927" y="12778"/>
                      <a:pt x="3851" y="13049"/>
                    </a:cubicBezTo>
                    <a:cubicBezTo>
                      <a:pt x="3851" y="13230"/>
                      <a:pt x="3776" y="13411"/>
                      <a:pt x="3625" y="13501"/>
                    </a:cubicBezTo>
                    <a:cubicBezTo>
                      <a:pt x="3625" y="13591"/>
                      <a:pt x="3549" y="13591"/>
                      <a:pt x="3474" y="13591"/>
                    </a:cubicBezTo>
                    <a:cubicBezTo>
                      <a:pt x="3323" y="13591"/>
                      <a:pt x="3247" y="13411"/>
                      <a:pt x="3247" y="13320"/>
                    </a:cubicBezTo>
                    <a:cubicBezTo>
                      <a:pt x="3172" y="13139"/>
                      <a:pt x="3172" y="13139"/>
                      <a:pt x="3096" y="13139"/>
                    </a:cubicBezTo>
                    <a:cubicBezTo>
                      <a:pt x="3020" y="13139"/>
                      <a:pt x="3020" y="13139"/>
                      <a:pt x="3020" y="13139"/>
                    </a:cubicBezTo>
                    <a:cubicBezTo>
                      <a:pt x="3020" y="13139"/>
                      <a:pt x="3020" y="13230"/>
                      <a:pt x="3096" y="13411"/>
                    </a:cubicBezTo>
                    <a:cubicBezTo>
                      <a:pt x="3172" y="13411"/>
                      <a:pt x="3247" y="13591"/>
                      <a:pt x="3172" y="13682"/>
                    </a:cubicBezTo>
                    <a:cubicBezTo>
                      <a:pt x="3096" y="13862"/>
                      <a:pt x="3020" y="13862"/>
                      <a:pt x="2869" y="13862"/>
                    </a:cubicBezTo>
                    <a:cubicBezTo>
                      <a:pt x="2794" y="13862"/>
                      <a:pt x="2718" y="13862"/>
                      <a:pt x="2643" y="13953"/>
                    </a:cubicBezTo>
                    <a:cubicBezTo>
                      <a:pt x="2492" y="14134"/>
                      <a:pt x="2265" y="14224"/>
                      <a:pt x="2114" y="14224"/>
                    </a:cubicBezTo>
                    <a:cubicBezTo>
                      <a:pt x="2039" y="14224"/>
                      <a:pt x="1963" y="14224"/>
                      <a:pt x="1888" y="14224"/>
                    </a:cubicBezTo>
                    <a:cubicBezTo>
                      <a:pt x="1963" y="14224"/>
                      <a:pt x="1963" y="14224"/>
                      <a:pt x="1963" y="14314"/>
                    </a:cubicBezTo>
                    <a:cubicBezTo>
                      <a:pt x="2114" y="14314"/>
                      <a:pt x="2265" y="14405"/>
                      <a:pt x="2265" y="14495"/>
                    </a:cubicBezTo>
                    <a:cubicBezTo>
                      <a:pt x="2341" y="14586"/>
                      <a:pt x="2341" y="14676"/>
                      <a:pt x="2265" y="14766"/>
                    </a:cubicBezTo>
                    <a:cubicBezTo>
                      <a:pt x="2190" y="14857"/>
                      <a:pt x="2114" y="14857"/>
                      <a:pt x="1963" y="14857"/>
                    </a:cubicBezTo>
                    <a:cubicBezTo>
                      <a:pt x="1812" y="14857"/>
                      <a:pt x="1586" y="14857"/>
                      <a:pt x="1359" y="14766"/>
                    </a:cubicBezTo>
                    <a:cubicBezTo>
                      <a:pt x="1359" y="14766"/>
                      <a:pt x="1359" y="14857"/>
                      <a:pt x="1359" y="14857"/>
                    </a:cubicBezTo>
                    <a:cubicBezTo>
                      <a:pt x="1283" y="15037"/>
                      <a:pt x="1208" y="15218"/>
                      <a:pt x="981" y="15128"/>
                    </a:cubicBezTo>
                    <a:cubicBezTo>
                      <a:pt x="906" y="15128"/>
                      <a:pt x="755" y="15218"/>
                      <a:pt x="679" y="15218"/>
                    </a:cubicBezTo>
                    <a:cubicBezTo>
                      <a:pt x="679" y="15309"/>
                      <a:pt x="679" y="15309"/>
                      <a:pt x="679" y="15309"/>
                    </a:cubicBezTo>
                    <a:cubicBezTo>
                      <a:pt x="830" y="15489"/>
                      <a:pt x="830" y="15580"/>
                      <a:pt x="755" y="15670"/>
                    </a:cubicBezTo>
                    <a:cubicBezTo>
                      <a:pt x="755" y="15670"/>
                      <a:pt x="679" y="15851"/>
                      <a:pt x="528" y="15851"/>
                    </a:cubicBezTo>
                    <a:cubicBezTo>
                      <a:pt x="377" y="15851"/>
                      <a:pt x="302" y="15760"/>
                      <a:pt x="151" y="15670"/>
                    </a:cubicBezTo>
                    <a:cubicBezTo>
                      <a:pt x="151" y="15760"/>
                      <a:pt x="75" y="15851"/>
                      <a:pt x="0" y="16032"/>
                    </a:cubicBezTo>
                    <a:cubicBezTo>
                      <a:pt x="0" y="16122"/>
                      <a:pt x="151" y="16212"/>
                      <a:pt x="151" y="16212"/>
                    </a:cubicBezTo>
                    <a:cubicBezTo>
                      <a:pt x="302" y="16303"/>
                      <a:pt x="377" y="16393"/>
                      <a:pt x="377" y="16574"/>
                    </a:cubicBezTo>
                    <a:cubicBezTo>
                      <a:pt x="377" y="16664"/>
                      <a:pt x="302" y="16664"/>
                      <a:pt x="226" y="16755"/>
                    </a:cubicBezTo>
                    <a:cubicBezTo>
                      <a:pt x="377" y="16845"/>
                      <a:pt x="377" y="16935"/>
                      <a:pt x="377" y="17026"/>
                    </a:cubicBezTo>
                    <a:cubicBezTo>
                      <a:pt x="377" y="17206"/>
                      <a:pt x="226" y="17387"/>
                      <a:pt x="75" y="17478"/>
                    </a:cubicBezTo>
                    <a:cubicBezTo>
                      <a:pt x="75" y="17478"/>
                      <a:pt x="75" y="17568"/>
                      <a:pt x="151" y="17658"/>
                    </a:cubicBezTo>
                    <a:cubicBezTo>
                      <a:pt x="302" y="17839"/>
                      <a:pt x="151" y="18020"/>
                      <a:pt x="75" y="18110"/>
                    </a:cubicBezTo>
                    <a:cubicBezTo>
                      <a:pt x="0" y="18201"/>
                      <a:pt x="0" y="18201"/>
                      <a:pt x="75" y="18291"/>
                    </a:cubicBezTo>
                    <a:cubicBezTo>
                      <a:pt x="75" y="18291"/>
                      <a:pt x="151" y="18291"/>
                      <a:pt x="151" y="18291"/>
                    </a:cubicBezTo>
                    <a:cubicBezTo>
                      <a:pt x="151" y="18291"/>
                      <a:pt x="151" y="18291"/>
                      <a:pt x="151" y="18291"/>
                    </a:cubicBezTo>
                    <a:cubicBezTo>
                      <a:pt x="226" y="18291"/>
                      <a:pt x="226" y="18291"/>
                      <a:pt x="302" y="18291"/>
                    </a:cubicBezTo>
                    <a:cubicBezTo>
                      <a:pt x="377" y="18291"/>
                      <a:pt x="453" y="18291"/>
                      <a:pt x="528" y="18472"/>
                    </a:cubicBezTo>
                    <a:cubicBezTo>
                      <a:pt x="528" y="18472"/>
                      <a:pt x="679" y="18381"/>
                      <a:pt x="906" y="18110"/>
                    </a:cubicBezTo>
                    <a:cubicBezTo>
                      <a:pt x="981" y="18020"/>
                      <a:pt x="1057" y="18020"/>
                      <a:pt x="1132" y="18020"/>
                    </a:cubicBezTo>
                    <a:cubicBezTo>
                      <a:pt x="1283" y="18020"/>
                      <a:pt x="1434" y="18201"/>
                      <a:pt x="1434" y="18381"/>
                    </a:cubicBezTo>
                    <a:cubicBezTo>
                      <a:pt x="1434" y="18652"/>
                      <a:pt x="1283" y="18743"/>
                      <a:pt x="1132" y="18743"/>
                    </a:cubicBezTo>
                    <a:cubicBezTo>
                      <a:pt x="1132" y="18743"/>
                      <a:pt x="1132" y="18743"/>
                      <a:pt x="1132" y="18743"/>
                    </a:cubicBezTo>
                    <a:cubicBezTo>
                      <a:pt x="1057" y="18743"/>
                      <a:pt x="906" y="18833"/>
                      <a:pt x="906" y="18833"/>
                    </a:cubicBezTo>
                    <a:cubicBezTo>
                      <a:pt x="830" y="18924"/>
                      <a:pt x="830" y="18924"/>
                      <a:pt x="830" y="18924"/>
                    </a:cubicBezTo>
                    <a:cubicBezTo>
                      <a:pt x="906" y="19104"/>
                      <a:pt x="830" y="19195"/>
                      <a:pt x="830" y="19285"/>
                    </a:cubicBezTo>
                    <a:cubicBezTo>
                      <a:pt x="679" y="19375"/>
                      <a:pt x="453" y="19375"/>
                      <a:pt x="302" y="19195"/>
                    </a:cubicBezTo>
                    <a:cubicBezTo>
                      <a:pt x="302" y="19195"/>
                      <a:pt x="226" y="19104"/>
                      <a:pt x="226" y="19014"/>
                    </a:cubicBezTo>
                    <a:cubicBezTo>
                      <a:pt x="226" y="19014"/>
                      <a:pt x="226" y="19104"/>
                      <a:pt x="226" y="19104"/>
                    </a:cubicBezTo>
                    <a:cubicBezTo>
                      <a:pt x="377" y="19285"/>
                      <a:pt x="302" y="19556"/>
                      <a:pt x="226" y="19647"/>
                    </a:cubicBezTo>
                    <a:cubicBezTo>
                      <a:pt x="226" y="19737"/>
                      <a:pt x="151" y="19737"/>
                      <a:pt x="151" y="19737"/>
                    </a:cubicBezTo>
                    <a:cubicBezTo>
                      <a:pt x="226" y="19737"/>
                      <a:pt x="302" y="19737"/>
                      <a:pt x="377" y="19647"/>
                    </a:cubicBezTo>
                    <a:cubicBezTo>
                      <a:pt x="453" y="19466"/>
                      <a:pt x="604" y="19375"/>
                      <a:pt x="679" y="19375"/>
                    </a:cubicBezTo>
                    <a:cubicBezTo>
                      <a:pt x="906" y="19375"/>
                      <a:pt x="981" y="19556"/>
                      <a:pt x="1057" y="19737"/>
                    </a:cubicBezTo>
                    <a:cubicBezTo>
                      <a:pt x="1132" y="19737"/>
                      <a:pt x="1132" y="19827"/>
                      <a:pt x="1132" y="20008"/>
                    </a:cubicBezTo>
                    <a:cubicBezTo>
                      <a:pt x="1057" y="20098"/>
                      <a:pt x="981" y="20098"/>
                      <a:pt x="906" y="20098"/>
                    </a:cubicBezTo>
                    <a:cubicBezTo>
                      <a:pt x="906" y="20098"/>
                      <a:pt x="906" y="20098"/>
                      <a:pt x="906" y="20189"/>
                    </a:cubicBezTo>
                    <a:cubicBezTo>
                      <a:pt x="906" y="20189"/>
                      <a:pt x="906" y="20189"/>
                      <a:pt x="906" y="20189"/>
                    </a:cubicBezTo>
                    <a:cubicBezTo>
                      <a:pt x="906" y="20550"/>
                      <a:pt x="755" y="20550"/>
                      <a:pt x="604" y="20550"/>
                    </a:cubicBezTo>
                    <a:cubicBezTo>
                      <a:pt x="528" y="20550"/>
                      <a:pt x="528" y="20550"/>
                      <a:pt x="528" y="20641"/>
                    </a:cubicBezTo>
                    <a:cubicBezTo>
                      <a:pt x="528" y="20731"/>
                      <a:pt x="1057" y="21093"/>
                      <a:pt x="1283" y="21183"/>
                    </a:cubicBezTo>
                    <a:cubicBezTo>
                      <a:pt x="1434" y="21183"/>
                      <a:pt x="1510" y="21273"/>
                      <a:pt x="1586" y="21364"/>
                    </a:cubicBezTo>
                    <a:cubicBezTo>
                      <a:pt x="1737" y="21454"/>
                      <a:pt x="1963" y="21545"/>
                      <a:pt x="2265" y="21454"/>
                    </a:cubicBezTo>
                    <a:cubicBezTo>
                      <a:pt x="2643" y="21454"/>
                      <a:pt x="3625" y="20370"/>
                      <a:pt x="3700" y="20189"/>
                    </a:cubicBezTo>
                    <a:cubicBezTo>
                      <a:pt x="3851" y="20008"/>
                      <a:pt x="4002" y="20008"/>
                      <a:pt x="4002" y="20008"/>
                    </a:cubicBezTo>
                    <a:cubicBezTo>
                      <a:pt x="4078" y="20008"/>
                      <a:pt x="4078" y="20008"/>
                      <a:pt x="4153" y="20008"/>
                    </a:cubicBezTo>
                    <a:cubicBezTo>
                      <a:pt x="4229" y="20008"/>
                      <a:pt x="4304" y="20008"/>
                      <a:pt x="4380" y="20008"/>
                    </a:cubicBezTo>
                    <a:cubicBezTo>
                      <a:pt x="4380" y="19918"/>
                      <a:pt x="4380" y="19827"/>
                      <a:pt x="4455" y="19647"/>
                    </a:cubicBezTo>
                    <a:cubicBezTo>
                      <a:pt x="4455" y="19466"/>
                      <a:pt x="4455" y="19285"/>
                      <a:pt x="4606" y="19195"/>
                    </a:cubicBezTo>
                    <a:cubicBezTo>
                      <a:pt x="4606" y="19195"/>
                      <a:pt x="4606" y="19195"/>
                      <a:pt x="4606" y="19195"/>
                    </a:cubicBezTo>
                    <a:cubicBezTo>
                      <a:pt x="4682" y="19195"/>
                      <a:pt x="4682" y="19195"/>
                      <a:pt x="4682" y="19195"/>
                    </a:cubicBezTo>
                    <a:cubicBezTo>
                      <a:pt x="4833" y="19195"/>
                      <a:pt x="4909" y="19375"/>
                      <a:pt x="4984" y="19556"/>
                    </a:cubicBezTo>
                    <a:cubicBezTo>
                      <a:pt x="4984" y="19647"/>
                      <a:pt x="5060" y="19737"/>
                      <a:pt x="5060" y="19827"/>
                    </a:cubicBezTo>
                    <a:cubicBezTo>
                      <a:pt x="5211" y="19827"/>
                      <a:pt x="5286" y="20008"/>
                      <a:pt x="5362" y="20189"/>
                    </a:cubicBezTo>
                    <a:cubicBezTo>
                      <a:pt x="5362" y="20189"/>
                      <a:pt x="5437" y="20189"/>
                      <a:pt x="5437" y="20279"/>
                    </a:cubicBezTo>
                    <a:cubicBezTo>
                      <a:pt x="5513" y="20098"/>
                      <a:pt x="5513" y="19918"/>
                      <a:pt x="5513" y="19737"/>
                    </a:cubicBezTo>
                    <a:cubicBezTo>
                      <a:pt x="5513" y="19647"/>
                      <a:pt x="5588" y="19556"/>
                      <a:pt x="5588" y="19375"/>
                    </a:cubicBezTo>
                    <a:cubicBezTo>
                      <a:pt x="5588" y="19285"/>
                      <a:pt x="5664" y="19104"/>
                      <a:pt x="5664" y="19014"/>
                    </a:cubicBezTo>
                    <a:cubicBezTo>
                      <a:pt x="5664" y="18924"/>
                      <a:pt x="5664" y="18833"/>
                      <a:pt x="5664" y="18743"/>
                    </a:cubicBezTo>
                    <a:cubicBezTo>
                      <a:pt x="5739" y="18652"/>
                      <a:pt x="5890" y="18652"/>
                      <a:pt x="6041" y="18652"/>
                    </a:cubicBezTo>
                    <a:cubicBezTo>
                      <a:pt x="6117" y="18652"/>
                      <a:pt x="6193" y="18652"/>
                      <a:pt x="6268" y="18562"/>
                    </a:cubicBezTo>
                    <a:cubicBezTo>
                      <a:pt x="6268" y="18472"/>
                      <a:pt x="6268" y="18020"/>
                      <a:pt x="6268" y="17929"/>
                    </a:cubicBezTo>
                    <a:cubicBezTo>
                      <a:pt x="6117" y="17839"/>
                      <a:pt x="6041" y="17658"/>
                      <a:pt x="6041" y="17478"/>
                    </a:cubicBezTo>
                    <a:cubicBezTo>
                      <a:pt x="6041" y="17387"/>
                      <a:pt x="6041" y="17387"/>
                      <a:pt x="6041" y="17297"/>
                    </a:cubicBezTo>
                    <a:cubicBezTo>
                      <a:pt x="6041" y="17206"/>
                      <a:pt x="6193" y="17116"/>
                      <a:pt x="6268" y="17116"/>
                    </a:cubicBezTo>
                    <a:cubicBezTo>
                      <a:pt x="6344" y="17116"/>
                      <a:pt x="6344" y="17026"/>
                      <a:pt x="6419" y="17026"/>
                    </a:cubicBezTo>
                    <a:cubicBezTo>
                      <a:pt x="6495" y="16935"/>
                      <a:pt x="6495" y="16845"/>
                      <a:pt x="6419" y="16755"/>
                    </a:cubicBezTo>
                    <a:cubicBezTo>
                      <a:pt x="6419" y="16664"/>
                      <a:pt x="6419" y="16574"/>
                      <a:pt x="6268" y="16483"/>
                    </a:cubicBezTo>
                    <a:cubicBezTo>
                      <a:pt x="6117" y="16393"/>
                      <a:pt x="5890" y="16303"/>
                      <a:pt x="5890" y="16032"/>
                    </a:cubicBezTo>
                    <a:cubicBezTo>
                      <a:pt x="5890" y="15851"/>
                      <a:pt x="5890" y="15670"/>
                      <a:pt x="5966" y="15580"/>
                    </a:cubicBezTo>
                    <a:cubicBezTo>
                      <a:pt x="5966" y="15399"/>
                      <a:pt x="6041" y="15309"/>
                      <a:pt x="5966" y="15128"/>
                    </a:cubicBezTo>
                    <a:cubicBezTo>
                      <a:pt x="5815" y="14766"/>
                      <a:pt x="5890" y="14495"/>
                      <a:pt x="5890" y="14314"/>
                    </a:cubicBezTo>
                    <a:cubicBezTo>
                      <a:pt x="5966" y="14224"/>
                      <a:pt x="5966" y="14134"/>
                      <a:pt x="5966" y="14043"/>
                    </a:cubicBezTo>
                    <a:cubicBezTo>
                      <a:pt x="5815" y="13772"/>
                      <a:pt x="5739" y="13411"/>
                      <a:pt x="6041" y="12868"/>
                    </a:cubicBezTo>
                    <a:cubicBezTo>
                      <a:pt x="6268" y="12326"/>
                      <a:pt x="6797" y="12055"/>
                      <a:pt x="7023" y="12145"/>
                    </a:cubicBezTo>
                    <a:cubicBezTo>
                      <a:pt x="7099" y="12145"/>
                      <a:pt x="7099" y="12145"/>
                      <a:pt x="7174" y="12145"/>
                    </a:cubicBezTo>
                    <a:cubicBezTo>
                      <a:pt x="7250" y="12236"/>
                      <a:pt x="7401" y="12326"/>
                      <a:pt x="7401" y="12145"/>
                    </a:cubicBezTo>
                    <a:cubicBezTo>
                      <a:pt x="7552" y="11965"/>
                      <a:pt x="7552" y="11874"/>
                      <a:pt x="7476" y="11874"/>
                    </a:cubicBezTo>
                    <a:cubicBezTo>
                      <a:pt x="7401" y="11784"/>
                      <a:pt x="7174" y="11693"/>
                      <a:pt x="7174" y="11513"/>
                    </a:cubicBezTo>
                    <a:cubicBezTo>
                      <a:pt x="7174" y="11513"/>
                      <a:pt x="7099" y="11422"/>
                      <a:pt x="7099" y="11422"/>
                    </a:cubicBezTo>
                    <a:cubicBezTo>
                      <a:pt x="7099" y="11332"/>
                      <a:pt x="7174" y="11151"/>
                      <a:pt x="7250" y="11061"/>
                    </a:cubicBezTo>
                    <a:cubicBezTo>
                      <a:pt x="7476" y="10609"/>
                      <a:pt x="7779" y="10157"/>
                      <a:pt x="7779" y="9796"/>
                    </a:cubicBezTo>
                    <a:cubicBezTo>
                      <a:pt x="7779" y="9705"/>
                      <a:pt x="7779" y="9524"/>
                      <a:pt x="7779" y="9344"/>
                    </a:cubicBezTo>
                    <a:cubicBezTo>
                      <a:pt x="7779" y="9163"/>
                      <a:pt x="7779" y="8982"/>
                      <a:pt x="7854" y="8801"/>
                    </a:cubicBezTo>
                    <a:cubicBezTo>
                      <a:pt x="8005" y="8711"/>
                      <a:pt x="8081" y="8711"/>
                      <a:pt x="8232" y="8711"/>
                    </a:cubicBezTo>
                    <a:cubicBezTo>
                      <a:pt x="8307" y="8621"/>
                      <a:pt x="8458" y="8621"/>
                      <a:pt x="8534" y="8621"/>
                    </a:cubicBezTo>
                    <a:cubicBezTo>
                      <a:pt x="8609" y="8530"/>
                      <a:pt x="8609" y="8530"/>
                      <a:pt x="8609" y="8350"/>
                    </a:cubicBezTo>
                    <a:cubicBezTo>
                      <a:pt x="8609" y="8259"/>
                      <a:pt x="8609" y="8169"/>
                      <a:pt x="8685" y="7988"/>
                    </a:cubicBezTo>
                    <a:cubicBezTo>
                      <a:pt x="8685" y="7988"/>
                      <a:pt x="8760" y="7898"/>
                      <a:pt x="8836" y="7717"/>
                    </a:cubicBezTo>
                    <a:cubicBezTo>
                      <a:pt x="8911" y="7536"/>
                      <a:pt x="8987" y="7355"/>
                      <a:pt x="9138" y="7265"/>
                    </a:cubicBezTo>
                    <a:cubicBezTo>
                      <a:pt x="9213" y="7175"/>
                      <a:pt x="9365" y="6994"/>
                      <a:pt x="9289" y="6994"/>
                    </a:cubicBezTo>
                    <a:cubicBezTo>
                      <a:pt x="9213" y="6723"/>
                      <a:pt x="9289" y="6542"/>
                      <a:pt x="9365" y="6452"/>
                    </a:cubicBezTo>
                    <a:cubicBezTo>
                      <a:pt x="9440" y="6361"/>
                      <a:pt x="9516" y="6180"/>
                      <a:pt x="9516" y="6090"/>
                    </a:cubicBezTo>
                    <a:cubicBezTo>
                      <a:pt x="9516" y="5638"/>
                      <a:pt x="9969" y="5367"/>
                      <a:pt x="10346" y="5367"/>
                    </a:cubicBezTo>
                    <a:cubicBezTo>
                      <a:pt x="10724" y="5367"/>
                      <a:pt x="10800" y="5277"/>
                      <a:pt x="10800" y="5277"/>
                    </a:cubicBezTo>
                    <a:cubicBezTo>
                      <a:pt x="10800" y="5186"/>
                      <a:pt x="10800" y="5096"/>
                      <a:pt x="10800" y="5006"/>
                    </a:cubicBezTo>
                    <a:cubicBezTo>
                      <a:pt x="10800" y="4915"/>
                      <a:pt x="10800" y="4825"/>
                      <a:pt x="10800" y="4644"/>
                    </a:cubicBezTo>
                    <a:cubicBezTo>
                      <a:pt x="10800" y="4554"/>
                      <a:pt x="10800" y="4463"/>
                      <a:pt x="10875" y="4373"/>
                    </a:cubicBezTo>
                    <a:cubicBezTo>
                      <a:pt x="10951" y="4283"/>
                      <a:pt x="11102" y="4283"/>
                      <a:pt x="11253" y="4373"/>
                    </a:cubicBezTo>
                    <a:cubicBezTo>
                      <a:pt x="11404" y="4463"/>
                      <a:pt x="11555" y="4463"/>
                      <a:pt x="11630" y="4463"/>
                    </a:cubicBezTo>
                    <a:cubicBezTo>
                      <a:pt x="11781" y="4373"/>
                      <a:pt x="12008" y="4373"/>
                      <a:pt x="12159" y="4554"/>
                    </a:cubicBezTo>
                    <a:cubicBezTo>
                      <a:pt x="12234" y="4644"/>
                      <a:pt x="12310" y="4644"/>
                      <a:pt x="12386" y="4644"/>
                    </a:cubicBezTo>
                    <a:cubicBezTo>
                      <a:pt x="12386" y="4644"/>
                      <a:pt x="12461" y="4644"/>
                      <a:pt x="12461" y="4554"/>
                    </a:cubicBezTo>
                    <a:cubicBezTo>
                      <a:pt x="12461" y="4011"/>
                      <a:pt x="12612" y="3560"/>
                      <a:pt x="12990" y="3560"/>
                    </a:cubicBezTo>
                    <a:cubicBezTo>
                      <a:pt x="12990" y="3560"/>
                      <a:pt x="13065" y="3560"/>
                      <a:pt x="13065" y="3560"/>
                    </a:cubicBezTo>
                    <a:cubicBezTo>
                      <a:pt x="13065" y="3560"/>
                      <a:pt x="13065" y="3560"/>
                      <a:pt x="13065" y="3560"/>
                    </a:cubicBezTo>
                    <a:cubicBezTo>
                      <a:pt x="13141" y="3560"/>
                      <a:pt x="13141" y="3560"/>
                      <a:pt x="13141" y="3560"/>
                    </a:cubicBezTo>
                    <a:cubicBezTo>
                      <a:pt x="13141" y="3560"/>
                      <a:pt x="13141" y="3560"/>
                      <a:pt x="13141" y="356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21" name="AutoShape 121"/>
              <p:cNvSpPr>
                <a:spLocks/>
              </p:cNvSpPr>
              <p:nvPr/>
            </p:nvSpPr>
            <p:spPr bwMode="auto">
              <a:xfrm>
                <a:off x="1323262" y="1056934"/>
                <a:ext cx="74617" cy="44451"/>
              </a:xfrm>
              <a:custGeom>
                <a:avLst/>
                <a:gdLst>
                  <a:gd name="T0" fmla="*/ 10800 w 21600"/>
                  <a:gd name="T1" fmla="*/ 10300 h 20600"/>
                  <a:gd name="T2" fmla="*/ 10800 w 21600"/>
                  <a:gd name="T3" fmla="*/ 10300 h 20600"/>
                  <a:gd name="T4" fmla="*/ 10800 w 21600"/>
                  <a:gd name="T5" fmla="*/ 10300 h 20600"/>
                  <a:gd name="T6" fmla="*/ 10800 w 21600"/>
                  <a:gd name="T7" fmla="*/ 10300 h 20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0600">
                    <a:moveTo>
                      <a:pt x="20519" y="14399"/>
                    </a:moveTo>
                    <a:cubicBezTo>
                      <a:pt x="21600" y="12600"/>
                      <a:pt x="21600" y="10800"/>
                      <a:pt x="21600" y="8999"/>
                    </a:cubicBezTo>
                    <a:cubicBezTo>
                      <a:pt x="20519" y="8999"/>
                      <a:pt x="18360" y="7200"/>
                      <a:pt x="17279" y="7200"/>
                    </a:cubicBezTo>
                    <a:cubicBezTo>
                      <a:pt x="17279" y="7200"/>
                      <a:pt x="16199" y="7200"/>
                      <a:pt x="15120" y="7200"/>
                    </a:cubicBezTo>
                    <a:cubicBezTo>
                      <a:pt x="12959" y="7200"/>
                      <a:pt x="9719" y="3600"/>
                      <a:pt x="7560" y="0"/>
                    </a:cubicBezTo>
                    <a:cubicBezTo>
                      <a:pt x="7560" y="0"/>
                      <a:pt x="7560" y="0"/>
                      <a:pt x="7560" y="0"/>
                    </a:cubicBezTo>
                    <a:cubicBezTo>
                      <a:pt x="7560" y="0"/>
                      <a:pt x="7560" y="0"/>
                      <a:pt x="6479" y="0"/>
                    </a:cubicBezTo>
                    <a:cubicBezTo>
                      <a:pt x="6479" y="0"/>
                      <a:pt x="6479" y="0"/>
                      <a:pt x="6479" y="0"/>
                    </a:cubicBezTo>
                    <a:cubicBezTo>
                      <a:pt x="6479" y="5400"/>
                      <a:pt x="4319" y="7200"/>
                      <a:pt x="3239" y="8999"/>
                    </a:cubicBezTo>
                    <a:cubicBezTo>
                      <a:pt x="2159" y="8999"/>
                      <a:pt x="2159" y="8999"/>
                      <a:pt x="2159" y="8999"/>
                    </a:cubicBezTo>
                    <a:cubicBezTo>
                      <a:pt x="3239" y="12600"/>
                      <a:pt x="2159" y="14399"/>
                      <a:pt x="2159" y="16199"/>
                    </a:cubicBezTo>
                    <a:cubicBezTo>
                      <a:pt x="2159" y="17999"/>
                      <a:pt x="1079" y="17999"/>
                      <a:pt x="0" y="19799"/>
                    </a:cubicBezTo>
                    <a:cubicBezTo>
                      <a:pt x="0" y="19799"/>
                      <a:pt x="0" y="19799"/>
                      <a:pt x="0" y="19799"/>
                    </a:cubicBezTo>
                    <a:cubicBezTo>
                      <a:pt x="5399" y="19799"/>
                      <a:pt x="12959" y="21599"/>
                      <a:pt x="18360" y="19799"/>
                    </a:cubicBezTo>
                    <a:cubicBezTo>
                      <a:pt x="18360" y="19799"/>
                      <a:pt x="18360" y="19799"/>
                      <a:pt x="18360" y="19799"/>
                    </a:cubicBezTo>
                    <a:cubicBezTo>
                      <a:pt x="19439" y="19799"/>
                      <a:pt x="19439" y="19799"/>
                      <a:pt x="20519" y="19799"/>
                    </a:cubicBezTo>
                    <a:cubicBezTo>
                      <a:pt x="20519" y="19799"/>
                      <a:pt x="20519" y="19799"/>
                      <a:pt x="20519" y="19799"/>
                    </a:cubicBezTo>
                    <a:cubicBezTo>
                      <a:pt x="20519" y="19799"/>
                      <a:pt x="20519" y="19799"/>
                      <a:pt x="20519" y="19799"/>
                    </a:cubicBezTo>
                    <a:cubicBezTo>
                      <a:pt x="20519" y="17999"/>
                      <a:pt x="20519" y="16199"/>
                      <a:pt x="20519" y="1439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22" name="AutoShape 122"/>
              <p:cNvSpPr>
                <a:spLocks/>
              </p:cNvSpPr>
              <p:nvPr/>
            </p:nvSpPr>
            <p:spPr bwMode="auto">
              <a:xfrm>
                <a:off x="797767" y="1830062"/>
                <a:ext cx="57154" cy="95252"/>
              </a:xfrm>
              <a:custGeom>
                <a:avLst/>
                <a:gdLst>
                  <a:gd name="T0" fmla="*/ 10425 w 20850"/>
                  <a:gd name="T1" fmla="+- 0 10942 285"/>
                  <a:gd name="T2" fmla="*/ 10942 h 21315"/>
                  <a:gd name="T3" fmla="*/ 10425 w 20850"/>
                  <a:gd name="T4" fmla="+- 0 10942 285"/>
                  <a:gd name="T5" fmla="*/ 10942 h 21315"/>
                  <a:gd name="T6" fmla="*/ 10425 w 20850"/>
                  <a:gd name="T7" fmla="+- 0 10942 285"/>
                  <a:gd name="T8" fmla="*/ 10942 h 21315"/>
                  <a:gd name="T9" fmla="*/ 10425 w 20850"/>
                  <a:gd name="T10" fmla="+- 0 10942 285"/>
                  <a:gd name="T11" fmla="*/ 10942 h 21315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0850" h="21315">
                    <a:moveTo>
                      <a:pt x="6750" y="13838"/>
                    </a:moveTo>
                    <a:cubicBezTo>
                      <a:pt x="5399" y="17161"/>
                      <a:pt x="6750" y="20484"/>
                      <a:pt x="8099" y="21314"/>
                    </a:cubicBezTo>
                    <a:cubicBezTo>
                      <a:pt x="8099" y="21314"/>
                      <a:pt x="8099" y="21314"/>
                      <a:pt x="8099" y="21314"/>
                    </a:cubicBezTo>
                    <a:cubicBezTo>
                      <a:pt x="12150" y="18822"/>
                      <a:pt x="13500" y="18822"/>
                      <a:pt x="16200" y="17991"/>
                    </a:cubicBezTo>
                    <a:cubicBezTo>
                      <a:pt x="17550" y="17991"/>
                      <a:pt x="17550" y="17991"/>
                      <a:pt x="18899" y="17161"/>
                    </a:cubicBezTo>
                    <a:cubicBezTo>
                      <a:pt x="20250" y="16330"/>
                      <a:pt x="20250" y="13007"/>
                      <a:pt x="20250" y="10514"/>
                    </a:cubicBezTo>
                    <a:cubicBezTo>
                      <a:pt x="20250" y="8022"/>
                      <a:pt x="20250" y="4699"/>
                      <a:pt x="20250" y="3038"/>
                    </a:cubicBezTo>
                    <a:cubicBezTo>
                      <a:pt x="21600" y="2207"/>
                      <a:pt x="20250" y="1376"/>
                      <a:pt x="20250" y="1376"/>
                    </a:cubicBezTo>
                    <a:cubicBezTo>
                      <a:pt x="18899" y="-285"/>
                      <a:pt x="13500" y="-285"/>
                      <a:pt x="10800" y="545"/>
                    </a:cubicBezTo>
                    <a:cubicBezTo>
                      <a:pt x="9449" y="2207"/>
                      <a:pt x="6750" y="2207"/>
                      <a:pt x="4049" y="2207"/>
                    </a:cubicBezTo>
                    <a:cubicBezTo>
                      <a:pt x="4049" y="2207"/>
                      <a:pt x="2699" y="2207"/>
                      <a:pt x="1349" y="2207"/>
                    </a:cubicBezTo>
                    <a:cubicBezTo>
                      <a:pt x="1349" y="2207"/>
                      <a:pt x="1349" y="2207"/>
                      <a:pt x="0" y="2207"/>
                    </a:cubicBezTo>
                    <a:cubicBezTo>
                      <a:pt x="0" y="2207"/>
                      <a:pt x="1349" y="3868"/>
                      <a:pt x="2699" y="4699"/>
                    </a:cubicBezTo>
                    <a:cubicBezTo>
                      <a:pt x="5399" y="7191"/>
                      <a:pt x="8099" y="10514"/>
                      <a:pt x="6750" y="1383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23" name="AutoShape 123"/>
              <p:cNvSpPr>
                <a:spLocks/>
              </p:cNvSpPr>
              <p:nvPr/>
            </p:nvSpPr>
            <p:spPr bwMode="auto">
              <a:xfrm>
                <a:off x="742201" y="1520493"/>
                <a:ext cx="473104" cy="44292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1322" y="1079"/>
                    </a:moveTo>
                    <a:cubicBezTo>
                      <a:pt x="11322" y="1079"/>
                      <a:pt x="11148" y="1079"/>
                      <a:pt x="11148" y="1079"/>
                    </a:cubicBezTo>
                    <a:cubicBezTo>
                      <a:pt x="11148" y="1079"/>
                      <a:pt x="11148" y="899"/>
                      <a:pt x="10974" y="899"/>
                    </a:cubicBezTo>
                    <a:cubicBezTo>
                      <a:pt x="10974" y="899"/>
                      <a:pt x="10974" y="899"/>
                      <a:pt x="10800" y="899"/>
                    </a:cubicBezTo>
                    <a:cubicBezTo>
                      <a:pt x="10800" y="899"/>
                      <a:pt x="10800" y="899"/>
                      <a:pt x="10800" y="899"/>
                    </a:cubicBezTo>
                    <a:cubicBezTo>
                      <a:pt x="10800" y="899"/>
                      <a:pt x="10800" y="899"/>
                      <a:pt x="10625" y="899"/>
                    </a:cubicBezTo>
                    <a:cubicBezTo>
                      <a:pt x="10625" y="899"/>
                      <a:pt x="10625" y="899"/>
                      <a:pt x="10625" y="899"/>
                    </a:cubicBezTo>
                    <a:cubicBezTo>
                      <a:pt x="10625" y="899"/>
                      <a:pt x="10625" y="899"/>
                      <a:pt x="10625" y="899"/>
                    </a:cubicBezTo>
                    <a:cubicBezTo>
                      <a:pt x="10625" y="899"/>
                      <a:pt x="10625" y="899"/>
                      <a:pt x="10625" y="899"/>
                    </a:cubicBezTo>
                    <a:cubicBezTo>
                      <a:pt x="10625" y="899"/>
                      <a:pt x="10625" y="899"/>
                      <a:pt x="10625" y="899"/>
                    </a:cubicBezTo>
                    <a:cubicBezTo>
                      <a:pt x="10625" y="899"/>
                      <a:pt x="10625" y="899"/>
                      <a:pt x="10625" y="899"/>
                    </a:cubicBezTo>
                    <a:cubicBezTo>
                      <a:pt x="10451" y="719"/>
                      <a:pt x="10277" y="359"/>
                      <a:pt x="10277" y="179"/>
                    </a:cubicBezTo>
                    <a:cubicBezTo>
                      <a:pt x="10277" y="0"/>
                      <a:pt x="10277" y="0"/>
                      <a:pt x="10103" y="0"/>
                    </a:cubicBezTo>
                    <a:cubicBezTo>
                      <a:pt x="10103" y="0"/>
                      <a:pt x="9929" y="0"/>
                      <a:pt x="9754" y="0"/>
                    </a:cubicBezTo>
                    <a:cubicBezTo>
                      <a:pt x="9406" y="0"/>
                      <a:pt x="9058" y="179"/>
                      <a:pt x="9058" y="179"/>
                    </a:cubicBezTo>
                    <a:cubicBezTo>
                      <a:pt x="8883" y="179"/>
                      <a:pt x="8883" y="359"/>
                      <a:pt x="8709" y="359"/>
                    </a:cubicBezTo>
                    <a:cubicBezTo>
                      <a:pt x="8361" y="539"/>
                      <a:pt x="8187" y="719"/>
                      <a:pt x="7838" y="719"/>
                    </a:cubicBezTo>
                    <a:cubicBezTo>
                      <a:pt x="7664" y="719"/>
                      <a:pt x="7490" y="719"/>
                      <a:pt x="7490" y="539"/>
                    </a:cubicBezTo>
                    <a:cubicBezTo>
                      <a:pt x="7490" y="539"/>
                      <a:pt x="7490" y="539"/>
                      <a:pt x="7490" y="539"/>
                    </a:cubicBezTo>
                    <a:cubicBezTo>
                      <a:pt x="7316" y="719"/>
                      <a:pt x="7316" y="719"/>
                      <a:pt x="7316" y="719"/>
                    </a:cubicBezTo>
                    <a:cubicBezTo>
                      <a:pt x="7316" y="1079"/>
                      <a:pt x="6967" y="1439"/>
                      <a:pt x="6619" y="1439"/>
                    </a:cubicBezTo>
                    <a:cubicBezTo>
                      <a:pt x="6619" y="1439"/>
                      <a:pt x="6619" y="1439"/>
                      <a:pt x="6445" y="1259"/>
                    </a:cubicBezTo>
                    <a:cubicBezTo>
                      <a:pt x="6445" y="1259"/>
                      <a:pt x="6445" y="1259"/>
                      <a:pt x="6445" y="1259"/>
                    </a:cubicBezTo>
                    <a:cubicBezTo>
                      <a:pt x="6445" y="1619"/>
                      <a:pt x="6096" y="1979"/>
                      <a:pt x="5748" y="1979"/>
                    </a:cubicBezTo>
                    <a:cubicBezTo>
                      <a:pt x="5400" y="1979"/>
                      <a:pt x="5225" y="1799"/>
                      <a:pt x="5051" y="1799"/>
                    </a:cubicBezTo>
                    <a:cubicBezTo>
                      <a:pt x="5051" y="1799"/>
                      <a:pt x="4877" y="1799"/>
                      <a:pt x="4877" y="1979"/>
                    </a:cubicBezTo>
                    <a:cubicBezTo>
                      <a:pt x="4877" y="2159"/>
                      <a:pt x="4877" y="2339"/>
                      <a:pt x="4877" y="2339"/>
                    </a:cubicBezTo>
                    <a:cubicBezTo>
                      <a:pt x="4703" y="2519"/>
                      <a:pt x="4703" y="2519"/>
                      <a:pt x="4703" y="2519"/>
                    </a:cubicBezTo>
                    <a:cubicBezTo>
                      <a:pt x="4703" y="3059"/>
                      <a:pt x="4354" y="3059"/>
                      <a:pt x="4180" y="3059"/>
                    </a:cubicBezTo>
                    <a:cubicBezTo>
                      <a:pt x="4180" y="3059"/>
                      <a:pt x="4180" y="3059"/>
                      <a:pt x="4180" y="3059"/>
                    </a:cubicBezTo>
                    <a:cubicBezTo>
                      <a:pt x="4180" y="3059"/>
                      <a:pt x="4180" y="3059"/>
                      <a:pt x="4180" y="3059"/>
                    </a:cubicBezTo>
                    <a:cubicBezTo>
                      <a:pt x="4180" y="3059"/>
                      <a:pt x="4180" y="3059"/>
                      <a:pt x="4180" y="3059"/>
                    </a:cubicBezTo>
                    <a:cubicBezTo>
                      <a:pt x="4006" y="3059"/>
                      <a:pt x="3832" y="3059"/>
                      <a:pt x="3658" y="2879"/>
                    </a:cubicBezTo>
                    <a:cubicBezTo>
                      <a:pt x="3483" y="2699"/>
                      <a:pt x="3309" y="2339"/>
                      <a:pt x="2961" y="1979"/>
                    </a:cubicBezTo>
                    <a:cubicBezTo>
                      <a:pt x="2961" y="1979"/>
                      <a:pt x="2961" y="1799"/>
                      <a:pt x="2961" y="1799"/>
                    </a:cubicBezTo>
                    <a:cubicBezTo>
                      <a:pt x="2961" y="1799"/>
                      <a:pt x="2961" y="1799"/>
                      <a:pt x="2961" y="1799"/>
                    </a:cubicBezTo>
                    <a:cubicBezTo>
                      <a:pt x="2612" y="2339"/>
                      <a:pt x="2438" y="3059"/>
                      <a:pt x="1916" y="3059"/>
                    </a:cubicBezTo>
                    <a:cubicBezTo>
                      <a:pt x="1916" y="3059"/>
                      <a:pt x="1741" y="3059"/>
                      <a:pt x="1741" y="3059"/>
                    </a:cubicBezTo>
                    <a:cubicBezTo>
                      <a:pt x="1741" y="3059"/>
                      <a:pt x="1741" y="3059"/>
                      <a:pt x="1741" y="3059"/>
                    </a:cubicBezTo>
                    <a:cubicBezTo>
                      <a:pt x="1567" y="3059"/>
                      <a:pt x="1567" y="3059"/>
                      <a:pt x="1393" y="3059"/>
                    </a:cubicBezTo>
                    <a:cubicBezTo>
                      <a:pt x="1393" y="3059"/>
                      <a:pt x="1393" y="3059"/>
                      <a:pt x="1393" y="3059"/>
                    </a:cubicBezTo>
                    <a:cubicBezTo>
                      <a:pt x="1219" y="3059"/>
                      <a:pt x="1219" y="3059"/>
                      <a:pt x="1045" y="3059"/>
                    </a:cubicBezTo>
                    <a:cubicBezTo>
                      <a:pt x="1045" y="3059"/>
                      <a:pt x="870" y="3059"/>
                      <a:pt x="870" y="3059"/>
                    </a:cubicBezTo>
                    <a:cubicBezTo>
                      <a:pt x="870" y="3059"/>
                      <a:pt x="696" y="3059"/>
                      <a:pt x="522" y="3059"/>
                    </a:cubicBezTo>
                    <a:cubicBezTo>
                      <a:pt x="522" y="3059"/>
                      <a:pt x="522" y="3059"/>
                      <a:pt x="522" y="3059"/>
                    </a:cubicBezTo>
                    <a:cubicBezTo>
                      <a:pt x="522" y="3239"/>
                      <a:pt x="522" y="3239"/>
                      <a:pt x="522" y="3239"/>
                    </a:cubicBezTo>
                    <a:cubicBezTo>
                      <a:pt x="522" y="3239"/>
                      <a:pt x="522" y="3419"/>
                      <a:pt x="522" y="3419"/>
                    </a:cubicBezTo>
                    <a:cubicBezTo>
                      <a:pt x="522" y="3419"/>
                      <a:pt x="522" y="3419"/>
                      <a:pt x="522" y="3419"/>
                    </a:cubicBezTo>
                    <a:cubicBezTo>
                      <a:pt x="696" y="3599"/>
                      <a:pt x="870" y="3779"/>
                      <a:pt x="870" y="3959"/>
                    </a:cubicBezTo>
                    <a:cubicBezTo>
                      <a:pt x="870" y="4319"/>
                      <a:pt x="522" y="4679"/>
                      <a:pt x="174" y="4859"/>
                    </a:cubicBezTo>
                    <a:cubicBezTo>
                      <a:pt x="174" y="4859"/>
                      <a:pt x="0" y="5040"/>
                      <a:pt x="0" y="5040"/>
                    </a:cubicBezTo>
                    <a:cubicBezTo>
                      <a:pt x="0" y="5040"/>
                      <a:pt x="174" y="5040"/>
                      <a:pt x="174" y="5220"/>
                    </a:cubicBezTo>
                    <a:cubicBezTo>
                      <a:pt x="522" y="5399"/>
                      <a:pt x="870" y="5760"/>
                      <a:pt x="522" y="6300"/>
                    </a:cubicBezTo>
                    <a:cubicBezTo>
                      <a:pt x="522" y="6300"/>
                      <a:pt x="522" y="6300"/>
                      <a:pt x="348" y="6479"/>
                    </a:cubicBezTo>
                    <a:cubicBezTo>
                      <a:pt x="348" y="6479"/>
                      <a:pt x="348" y="6479"/>
                      <a:pt x="522" y="6659"/>
                    </a:cubicBezTo>
                    <a:cubicBezTo>
                      <a:pt x="522" y="6659"/>
                      <a:pt x="522" y="6659"/>
                      <a:pt x="696" y="6659"/>
                    </a:cubicBezTo>
                    <a:cubicBezTo>
                      <a:pt x="696" y="6659"/>
                      <a:pt x="870" y="6659"/>
                      <a:pt x="1045" y="6840"/>
                    </a:cubicBezTo>
                    <a:cubicBezTo>
                      <a:pt x="1393" y="6840"/>
                      <a:pt x="1741" y="6840"/>
                      <a:pt x="1916" y="7020"/>
                    </a:cubicBezTo>
                    <a:cubicBezTo>
                      <a:pt x="1916" y="7199"/>
                      <a:pt x="1916" y="7380"/>
                      <a:pt x="1916" y="7560"/>
                    </a:cubicBezTo>
                    <a:cubicBezTo>
                      <a:pt x="1916" y="7560"/>
                      <a:pt x="1916" y="7560"/>
                      <a:pt x="1916" y="7560"/>
                    </a:cubicBezTo>
                    <a:cubicBezTo>
                      <a:pt x="1916" y="7560"/>
                      <a:pt x="2090" y="7560"/>
                      <a:pt x="2090" y="7560"/>
                    </a:cubicBezTo>
                    <a:cubicBezTo>
                      <a:pt x="2264" y="7380"/>
                      <a:pt x="2264" y="7380"/>
                      <a:pt x="2438" y="7199"/>
                    </a:cubicBezTo>
                    <a:cubicBezTo>
                      <a:pt x="2612" y="6840"/>
                      <a:pt x="2787" y="6479"/>
                      <a:pt x="3483" y="6300"/>
                    </a:cubicBezTo>
                    <a:cubicBezTo>
                      <a:pt x="3658" y="6300"/>
                      <a:pt x="3832" y="6119"/>
                      <a:pt x="4006" y="6119"/>
                    </a:cubicBezTo>
                    <a:cubicBezTo>
                      <a:pt x="5225" y="6119"/>
                      <a:pt x="6270" y="7020"/>
                      <a:pt x="6619" y="7560"/>
                    </a:cubicBezTo>
                    <a:cubicBezTo>
                      <a:pt x="6793" y="7739"/>
                      <a:pt x="6793" y="7920"/>
                      <a:pt x="6967" y="7920"/>
                    </a:cubicBezTo>
                    <a:cubicBezTo>
                      <a:pt x="7141" y="8280"/>
                      <a:pt x="7316" y="8459"/>
                      <a:pt x="7316" y="8999"/>
                    </a:cubicBezTo>
                    <a:cubicBezTo>
                      <a:pt x="7490" y="9360"/>
                      <a:pt x="7664" y="10260"/>
                      <a:pt x="9058" y="11160"/>
                    </a:cubicBezTo>
                    <a:cubicBezTo>
                      <a:pt x="9929" y="11700"/>
                      <a:pt x="10451" y="12240"/>
                      <a:pt x="10800" y="12780"/>
                    </a:cubicBezTo>
                    <a:cubicBezTo>
                      <a:pt x="11148" y="13140"/>
                      <a:pt x="11496" y="13320"/>
                      <a:pt x="11670" y="13500"/>
                    </a:cubicBezTo>
                    <a:cubicBezTo>
                      <a:pt x="12019" y="13680"/>
                      <a:pt x="12193" y="13680"/>
                      <a:pt x="12541" y="13860"/>
                    </a:cubicBezTo>
                    <a:cubicBezTo>
                      <a:pt x="12890" y="13860"/>
                      <a:pt x="13412" y="14040"/>
                      <a:pt x="13761" y="14400"/>
                    </a:cubicBezTo>
                    <a:cubicBezTo>
                      <a:pt x="14109" y="14940"/>
                      <a:pt x="14632" y="15300"/>
                      <a:pt x="15329" y="15480"/>
                    </a:cubicBezTo>
                    <a:cubicBezTo>
                      <a:pt x="15677" y="15660"/>
                      <a:pt x="15851" y="16020"/>
                      <a:pt x="16025" y="16200"/>
                    </a:cubicBezTo>
                    <a:cubicBezTo>
                      <a:pt x="16199" y="16560"/>
                      <a:pt x="16374" y="16740"/>
                      <a:pt x="16548" y="16740"/>
                    </a:cubicBezTo>
                    <a:cubicBezTo>
                      <a:pt x="17245" y="16740"/>
                      <a:pt x="17245" y="17280"/>
                      <a:pt x="17245" y="17640"/>
                    </a:cubicBezTo>
                    <a:cubicBezTo>
                      <a:pt x="17245" y="17820"/>
                      <a:pt x="17419" y="17820"/>
                      <a:pt x="17419" y="18000"/>
                    </a:cubicBezTo>
                    <a:cubicBezTo>
                      <a:pt x="17941" y="18720"/>
                      <a:pt x="18116" y="19979"/>
                      <a:pt x="17593" y="20700"/>
                    </a:cubicBezTo>
                    <a:cubicBezTo>
                      <a:pt x="17419" y="20880"/>
                      <a:pt x="17419" y="21420"/>
                      <a:pt x="17419" y="21600"/>
                    </a:cubicBezTo>
                    <a:cubicBezTo>
                      <a:pt x="17593" y="21240"/>
                      <a:pt x="17941" y="20700"/>
                      <a:pt x="17941" y="20340"/>
                    </a:cubicBezTo>
                    <a:cubicBezTo>
                      <a:pt x="18116" y="19800"/>
                      <a:pt x="18290" y="19620"/>
                      <a:pt x="18638" y="19440"/>
                    </a:cubicBezTo>
                    <a:cubicBezTo>
                      <a:pt x="18812" y="19260"/>
                      <a:pt x="18987" y="19260"/>
                      <a:pt x="19161" y="18900"/>
                    </a:cubicBezTo>
                    <a:cubicBezTo>
                      <a:pt x="19161" y="18900"/>
                      <a:pt x="19161" y="18900"/>
                      <a:pt x="19161" y="18900"/>
                    </a:cubicBezTo>
                    <a:cubicBezTo>
                      <a:pt x="19161" y="18900"/>
                      <a:pt x="18987" y="18720"/>
                      <a:pt x="18987" y="18720"/>
                    </a:cubicBezTo>
                    <a:cubicBezTo>
                      <a:pt x="18638" y="18540"/>
                      <a:pt x="18290" y="18180"/>
                      <a:pt x="18290" y="17640"/>
                    </a:cubicBezTo>
                    <a:cubicBezTo>
                      <a:pt x="18116" y="17280"/>
                      <a:pt x="18290" y="16920"/>
                      <a:pt x="18464" y="16740"/>
                    </a:cubicBezTo>
                    <a:cubicBezTo>
                      <a:pt x="18812" y="16020"/>
                      <a:pt x="19858" y="15840"/>
                      <a:pt x="20554" y="16380"/>
                    </a:cubicBezTo>
                    <a:cubicBezTo>
                      <a:pt x="20729" y="16560"/>
                      <a:pt x="20903" y="16560"/>
                      <a:pt x="21077" y="16740"/>
                    </a:cubicBezTo>
                    <a:cubicBezTo>
                      <a:pt x="21251" y="16740"/>
                      <a:pt x="21425" y="16920"/>
                      <a:pt x="21599" y="17100"/>
                    </a:cubicBezTo>
                    <a:cubicBezTo>
                      <a:pt x="21599" y="16920"/>
                      <a:pt x="21599" y="16920"/>
                      <a:pt x="21599" y="16740"/>
                    </a:cubicBezTo>
                    <a:cubicBezTo>
                      <a:pt x="21599" y="16200"/>
                      <a:pt x="19509" y="15120"/>
                      <a:pt x="18638" y="14760"/>
                    </a:cubicBezTo>
                    <a:cubicBezTo>
                      <a:pt x="18290" y="14580"/>
                      <a:pt x="18116" y="14400"/>
                      <a:pt x="17941" y="14219"/>
                    </a:cubicBezTo>
                    <a:cubicBezTo>
                      <a:pt x="17419" y="14040"/>
                      <a:pt x="17245" y="13680"/>
                      <a:pt x="17245" y="13500"/>
                    </a:cubicBezTo>
                    <a:cubicBezTo>
                      <a:pt x="17070" y="13140"/>
                      <a:pt x="17070" y="13140"/>
                      <a:pt x="16722" y="13140"/>
                    </a:cubicBezTo>
                    <a:cubicBezTo>
                      <a:pt x="16548" y="13140"/>
                      <a:pt x="16548" y="13140"/>
                      <a:pt x="16548" y="13140"/>
                    </a:cubicBezTo>
                    <a:cubicBezTo>
                      <a:pt x="15154" y="13140"/>
                      <a:pt x="13587" y="11520"/>
                      <a:pt x="13238" y="9540"/>
                    </a:cubicBezTo>
                    <a:cubicBezTo>
                      <a:pt x="13064" y="8640"/>
                      <a:pt x="12367" y="8280"/>
                      <a:pt x="11670" y="7920"/>
                    </a:cubicBezTo>
                    <a:cubicBezTo>
                      <a:pt x="11148" y="7560"/>
                      <a:pt x="10625" y="7380"/>
                      <a:pt x="10451" y="6840"/>
                    </a:cubicBezTo>
                    <a:cubicBezTo>
                      <a:pt x="10103" y="6119"/>
                      <a:pt x="10277" y="5579"/>
                      <a:pt x="10451" y="5399"/>
                    </a:cubicBezTo>
                    <a:cubicBezTo>
                      <a:pt x="10625" y="5040"/>
                      <a:pt x="10625" y="5040"/>
                      <a:pt x="10451" y="4679"/>
                    </a:cubicBezTo>
                    <a:cubicBezTo>
                      <a:pt x="10451" y="4499"/>
                      <a:pt x="10451" y="4319"/>
                      <a:pt x="10451" y="3959"/>
                    </a:cubicBezTo>
                    <a:cubicBezTo>
                      <a:pt x="10625" y="3599"/>
                      <a:pt x="10974" y="3419"/>
                      <a:pt x="11322" y="3239"/>
                    </a:cubicBezTo>
                    <a:cubicBezTo>
                      <a:pt x="11322" y="3059"/>
                      <a:pt x="11322" y="2879"/>
                      <a:pt x="11322" y="2879"/>
                    </a:cubicBezTo>
                    <a:cubicBezTo>
                      <a:pt x="11322" y="2699"/>
                      <a:pt x="11322" y="2699"/>
                      <a:pt x="11322" y="2699"/>
                    </a:cubicBezTo>
                    <a:cubicBezTo>
                      <a:pt x="11322" y="2519"/>
                      <a:pt x="11322" y="2159"/>
                      <a:pt x="11322" y="1979"/>
                    </a:cubicBezTo>
                    <a:cubicBezTo>
                      <a:pt x="11322" y="1979"/>
                      <a:pt x="11322" y="1979"/>
                      <a:pt x="11322" y="1799"/>
                    </a:cubicBezTo>
                    <a:cubicBezTo>
                      <a:pt x="11322" y="1619"/>
                      <a:pt x="11322" y="1439"/>
                      <a:pt x="11322" y="1439"/>
                    </a:cubicBezTo>
                    <a:cubicBezTo>
                      <a:pt x="11322" y="1259"/>
                      <a:pt x="11322" y="1259"/>
                      <a:pt x="11322" y="1259"/>
                    </a:cubicBezTo>
                    <a:cubicBezTo>
                      <a:pt x="11322" y="1079"/>
                      <a:pt x="11322" y="1079"/>
                      <a:pt x="11322" y="1079"/>
                    </a:cubicBezTo>
                    <a:cubicBezTo>
                      <a:pt x="11322" y="1079"/>
                      <a:pt x="11322" y="1079"/>
                      <a:pt x="11322" y="107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24" name="AutoShape 124"/>
              <p:cNvSpPr>
                <a:spLocks/>
              </p:cNvSpPr>
              <p:nvPr/>
            </p:nvSpPr>
            <p:spPr bwMode="auto">
              <a:xfrm>
                <a:off x="988279" y="1971352"/>
                <a:ext cx="103194" cy="650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199" y="18000"/>
                    </a:moveTo>
                    <a:cubicBezTo>
                      <a:pt x="19199" y="18000"/>
                      <a:pt x="19199" y="16800"/>
                      <a:pt x="19199" y="12000"/>
                    </a:cubicBezTo>
                    <a:cubicBezTo>
                      <a:pt x="18399" y="7199"/>
                      <a:pt x="20799" y="2399"/>
                      <a:pt x="21599" y="0"/>
                    </a:cubicBezTo>
                    <a:cubicBezTo>
                      <a:pt x="20799" y="0"/>
                      <a:pt x="19199" y="0"/>
                      <a:pt x="17600" y="1199"/>
                    </a:cubicBezTo>
                    <a:cubicBezTo>
                      <a:pt x="11999" y="2399"/>
                      <a:pt x="8800" y="3599"/>
                      <a:pt x="5600" y="1199"/>
                    </a:cubicBezTo>
                    <a:cubicBezTo>
                      <a:pt x="4800" y="0"/>
                      <a:pt x="4800" y="0"/>
                      <a:pt x="4000" y="0"/>
                    </a:cubicBezTo>
                    <a:cubicBezTo>
                      <a:pt x="2400" y="0"/>
                      <a:pt x="0" y="2399"/>
                      <a:pt x="0" y="3599"/>
                    </a:cubicBezTo>
                    <a:cubicBezTo>
                      <a:pt x="0" y="3599"/>
                      <a:pt x="1600" y="5999"/>
                      <a:pt x="8000" y="9599"/>
                    </a:cubicBezTo>
                    <a:cubicBezTo>
                      <a:pt x="12799" y="10800"/>
                      <a:pt x="14399" y="14400"/>
                      <a:pt x="16000" y="16800"/>
                    </a:cubicBezTo>
                    <a:cubicBezTo>
                      <a:pt x="16799" y="18000"/>
                      <a:pt x="17600" y="19200"/>
                      <a:pt x="18399" y="19200"/>
                    </a:cubicBezTo>
                    <a:cubicBezTo>
                      <a:pt x="18399" y="21600"/>
                      <a:pt x="18399" y="21600"/>
                      <a:pt x="18399" y="21600"/>
                    </a:cubicBezTo>
                    <a:cubicBezTo>
                      <a:pt x="18399" y="21600"/>
                      <a:pt x="18399" y="21600"/>
                      <a:pt x="18399" y="21600"/>
                    </a:cubicBezTo>
                    <a:cubicBezTo>
                      <a:pt x="18399" y="19200"/>
                      <a:pt x="18399" y="19200"/>
                      <a:pt x="18399" y="19200"/>
                    </a:cubicBezTo>
                    <a:cubicBezTo>
                      <a:pt x="19199" y="19200"/>
                      <a:pt x="19199" y="18000"/>
                      <a:pt x="19199" y="180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25" name="AutoShape 125"/>
              <p:cNvSpPr>
                <a:spLocks/>
              </p:cNvSpPr>
              <p:nvPr/>
            </p:nvSpPr>
            <p:spPr bwMode="auto">
              <a:xfrm>
                <a:off x="1243882" y="1566532"/>
                <a:ext cx="150821" cy="18891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6479" y="19938"/>
                    </a:moveTo>
                    <a:cubicBezTo>
                      <a:pt x="7560" y="20353"/>
                      <a:pt x="9180" y="21184"/>
                      <a:pt x="10259" y="21600"/>
                    </a:cubicBezTo>
                    <a:cubicBezTo>
                      <a:pt x="10259" y="21600"/>
                      <a:pt x="10800" y="21600"/>
                      <a:pt x="10800" y="21600"/>
                    </a:cubicBezTo>
                    <a:cubicBezTo>
                      <a:pt x="10800" y="21600"/>
                      <a:pt x="10800" y="21600"/>
                      <a:pt x="10800" y="21600"/>
                    </a:cubicBezTo>
                    <a:cubicBezTo>
                      <a:pt x="10800" y="21600"/>
                      <a:pt x="10800" y="21600"/>
                      <a:pt x="10800" y="21600"/>
                    </a:cubicBezTo>
                    <a:cubicBezTo>
                      <a:pt x="11339" y="21600"/>
                      <a:pt x="11879" y="21184"/>
                      <a:pt x="11879" y="21184"/>
                    </a:cubicBezTo>
                    <a:cubicBezTo>
                      <a:pt x="11879" y="21184"/>
                      <a:pt x="11879" y="21184"/>
                      <a:pt x="11879" y="21184"/>
                    </a:cubicBezTo>
                    <a:cubicBezTo>
                      <a:pt x="12419" y="21184"/>
                      <a:pt x="12959" y="21184"/>
                      <a:pt x="12959" y="21184"/>
                    </a:cubicBezTo>
                    <a:cubicBezTo>
                      <a:pt x="12959" y="21184"/>
                      <a:pt x="13499" y="21184"/>
                      <a:pt x="13499" y="21184"/>
                    </a:cubicBezTo>
                    <a:cubicBezTo>
                      <a:pt x="13499" y="21184"/>
                      <a:pt x="14039" y="21184"/>
                      <a:pt x="14580" y="20769"/>
                    </a:cubicBezTo>
                    <a:cubicBezTo>
                      <a:pt x="14580" y="20769"/>
                      <a:pt x="14580" y="20769"/>
                      <a:pt x="15120" y="20769"/>
                    </a:cubicBezTo>
                    <a:cubicBezTo>
                      <a:pt x="15120" y="20769"/>
                      <a:pt x="15659" y="20769"/>
                      <a:pt x="15659" y="20769"/>
                    </a:cubicBezTo>
                    <a:cubicBezTo>
                      <a:pt x="15659" y="20769"/>
                      <a:pt x="16199" y="20769"/>
                      <a:pt x="16199" y="20769"/>
                    </a:cubicBezTo>
                    <a:cubicBezTo>
                      <a:pt x="16739" y="20769"/>
                      <a:pt x="16739" y="20769"/>
                      <a:pt x="17279" y="20769"/>
                    </a:cubicBezTo>
                    <a:cubicBezTo>
                      <a:pt x="17279" y="20353"/>
                      <a:pt x="17820" y="20353"/>
                      <a:pt x="17820" y="20353"/>
                    </a:cubicBezTo>
                    <a:cubicBezTo>
                      <a:pt x="17820" y="20353"/>
                      <a:pt x="18360" y="20353"/>
                      <a:pt x="18360" y="20353"/>
                    </a:cubicBezTo>
                    <a:cubicBezTo>
                      <a:pt x="18899" y="20353"/>
                      <a:pt x="18899" y="20353"/>
                      <a:pt x="18899" y="20353"/>
                    </a:cubicBezTo>
                    <a:cubicBezTo>
                      <a:pt x="19439" y="20353"/>
                      <a:pt x="19439" y="20353"/>
                      <a:pt x="19439" y="20353"/>
                    </a:cubicBezTo>
                    <a:cubicBezTo>
                      <a:pt x="19439" y="20353"/>
                      <a:pt x="19439" y="20353"/>
                      <a:pt x="19439" y="19938"/>
                    </a:cubicBezTo>
                    <a:cubicBezTo>
                      <a:pt x="19439" y="19938"/>
                      <a:pt x="19439" y="19938"/>
                      <a:pt x="19439" y="19938"/>
                    </a:cubicBezTo>
                    <a:cubicBezTo>
                      <a:pt x="19439" y="19938"/>
                      <a:pt x="19439" y="19938"/>
                      <a:pt x="19439" y="19523"/>
                    </a:cubicBezTo>
                    <a:cubicBezTo>
                      <a:pt x="19439" y="19107"/>
                      <a:pt x="19979" y="18276"/>
                      <a:pt x="20519" y="17861"/>
                    </a:cubicBezTo>
                    <a:cubicBezTo>
                      <a:pt x="21060" y="17446"/>
                      <a:pt x="21060" y="17030"/>
                      <a:pt x="21600" y="17030"/>
                    </a:cubicBezTo>
                    <a:cubicBezTo>
                      <a:pt x="21600" y="16615"/>
                      <a:pt x="20519" y="15784"/>
                      <a:pt x="19979" y="15369"/>
                    </a:cubicBezTo>
                    <a:cubicBezTo>
                      <a:pt x="18899" y="14538"/>
                      <a:pt x="18360" y="13707"/>
                      <a:pt x="18899" y="12876"/>
                    </a:cubicBezTo>
                    <a:cubicBezTo>
                      <a:pt x="18899" y="12046"/>
                      <a:pt x="19439" y="11215"/>
                      <a:pt x="19979" y="10800"/>
                    </a:cubicBezTo>
                    <a:cubicBezTo>
                      <a:pt x="19979" y="10800"/>
                      <a:pt x="19979" y="10384"/>
                      <a:pt x="19979" y="10384"/>
                    </a:cubicBezTo>
                    <a:cubicBezTo>
                      <a:pt x="19979" y="10384"/>
                      <a:pt x="19979" y="10384"/>
                      <a:pt x="19979" y="10384"/>
                    </a:cubicBezTo>
                    <a:cubicBezTo>
                      <a:pt x="19979" y="9969"/>
                      <a:pt x="19979" y="9553"/>
                      <a:pt x="19979" y="9138"/>
                    </a:cubicBezTo>
                    <a:cubicBezTo>
                      <a:pt x="18899" y="8723"/>
                      <a:pt x="16199" y="8723"/>
                      <a:pt x="15120" y="8307"/>
                    </a:cubicBezTo>
                    <a:cubicBezTo>
                      <a:pt x="14580" y="8307"/>
                      <a:pt x="14039" y="8307"/>
                      <a:pt x="14039" y="8307"/>
                    </a:cubicBezTo>
                    <a:cubicBezTo>
                      <a:pt x="12419" y="7892"/>
                      <a:pt x="12959" y="6646"/>
                      <a:pt x="12959" y="6230"/>
                    </a:cubicBezTo>
                    <a:cubicBezTo>
                      <a:pt x="12959" y="5815"/>
                      <a:pt x="12959" y="5399"/>
                      <a:pt x="12959" y="5399"/>
                    </a:cubicBezTo>
                    <a:cubicBezTo>
                      <a:pt x="11339" y="5399"/>
                      <a:pt x="10259" y="4153"/>
                      <a:pt x="10259" y="2907"/>
                    </a:cubicBezTo>
                    <a:cubicBezTo>
                      <a:pt x="10259" y="2907"/>
                      <a:pt x="10259" y="2907"/>
                      <a:pt x="10259" y="2492"/>
                    </a:cubicBezTo>
                    <a:cubicBezTo>
                      <a:pt x="9719" y="2492"/>
                      <a:pt x="9719" y="2076"/>
                      <a:pt x="9180" y="1661"/>
                    </a:cubicBezTo>
                    <a:cubicBezTo>
                      <a:pt x="9180" y="1661"/>
                      <a:pt x="9180" y="1661"/>
                      <a:pt x="9180" y="1661"/>
                    </a:cubicBezTo>
                    <a:cubicBezTo>
                      <a:pt x="9180" y="1661"/>
                      <a:pt x="8639" y="1661"/>
                      <a:pt x="8639" y="1246"/>
                    </a:cubicBezTo>
                    <a:cubicBezTo>
                      <a:pt x="8639" y="1246"/>
                      <a:pt x="8639" y="1246"/>
                      <a:pt x="8639" y="1246"/>
                    </a:cubicBezTo>
                    <a:cubicBezTo>
                      <a:pt x="8639" y="830"/>
                      <a:pt x="8099" y="830"/>
                      <a:pt x="8099" y="830"/>
                    </a:cubicBezTo>
                    <a:cubicBezTo>
                      <a:pt x="8099" y="830"/>
                      <a:pt x="8099" y="830"/>
                      <a:pt x="8099" y="830"/>
                    </a:cubicBezTo>
                    <a:cubicBezTo>
                      <a:pt x="8099" y="830"/>
                      <a:pt x="8099" y="830"/>
                      <a:pt x="8099" y="830"/>
                    </a:cubicBezTo>
                    <a:cubicBezTo>
                      <a:pt x="7560" y="415"/>
                      <a:pt x="7560" y="415"/>
                      <a:pt x="7560" y="415"/>
                    </a:cubicBezTo>
                    <a:cubicBezTo>
                      <a:pt x="6479" y="415"/>
                      <a:pt x="5399" y="0"/>
                      <a:pt x="4859" y="0"/>
                    </a:cubicBezTo>
                    <a:cubicBezTo>
                      <a:pt x="4319" y="415"/>
                      <a:pt x="1619" y="830"/>
                      <a:pt x="0" y="1246"/>
                    </a:cubicBezTo>
                    <a:cubicBezTo>
                      <a:pt x="0" y="1246"/>
                      <a:pt x="0" y="1246"/>
                      <a:pt x="0" y="1246"/>
                    </a:cubicBezTo>
                    <a:cubicBezTo>
                      <a:pt x="0" y="1661"/>
                      <a:pt x="0" y="1661"/>
                      <a:pt x="0" y="2076"/>
                    </a:cubicBezTo>
                    <a:cubicBezTo>
                      <a:pt x="0" y="2076"/>
                      <a:pt x="0" y="2076"/>
                      <a:pt x="0" y="2076"/>
                    </a:cubicBezTo>
                    <a:cubicBezTo>
                      <a:pt x="0" y="2076"/>
                      <a:pt x="0" y="2076"/>
                      <a:pt x="0" y="2492"/>
                    </a:cubicBezTo>
                    <a:cubicBezTo>
                      <a:pt x="0" y="2492"/>
                      <a:pt x="0" y="2492"/>
                      <a:pt x="0" y="2492"/>
                    </a:cubicBezTo>
                    <a:cubicBezTo>
                      <a:pt x="539" y="2492"/>
                      <a:pt x="539" y="2492"/>
                      <a:pt x="539" y="2492"/>
                    </a:cubicBezTo>
                    <a:cubicBezTo>
                      <a:pt x="539" y="2492"/>
                      <a:pt x="539" y="2492"/>
                      <a:pt x="539" y="2492"/>
                    </a:cubicBezTo>
                    <a:cubicBezTo>
                      <a:pt x="539" y="2492"/>
                      <a:pt x="539" y="2907"/>
                      <a:pt x="539" y="2907"/>
                    </a:cubicBezTo>
                    <a:cubicBezTo>
                      <a:pt x="2699" y="3323"/>
                      <a:pt x="2699" y="4569"/>
                      <a:pt x="2699" y="5399"/>
                    </a:cubicBezTo>
                    <a:cubicBezTo>
                      <a:pt x="2699" y="5815"/>
                      <a:pt x="2699" y="6230"/>
                      <a:pt x="3239" y="6646"/>
                    </a:cubicBezTo>
                    <a:cubicBezTo>
                      <a:pt x="3239" y="6646"/>
                      <a:pt x="3239" y="6646"/>
                      <a:pt x="3239" y="7061"/>
                    </a:cubicBezTo>
                    <a:cubicBezTo>
                      <a:pt x="3239" y="7061"/>
                      <a:pt x="3239" y="7061"/>
                      <a:pt x="3239" y="7061"/>
                    </a:cubicBezTo>
                    <a:cubicBezTo>
                      <a:pt x="3239" y="7061"/>
                      <a:pt x="3239" y="7476"/>
                      <a:pt x="3239" y="7476"/>
                    </a:cubicBezTo>
                    <a:cubicBezTo>
                      <a:pt x="3239" y="7476"/>
                      <a:pt x="3239" y="7476"/>
                      <a:pt x="3239" y="7476"/>
                    </a:cubicBezTo>
                    <a:cubicBezTo>
                      <a:pt x="3239" y="7892"/>
                      <a:pt x="3239" y="7892"/>
                      <a:pt x="3239" y="7892"/>
                    </a:cubicBezTo>
                    <a:cubicBezTo>
                      <a:pt x="3239" y="7892"/>
                      <a:pt x="3239" y="7892"/>
                      <a:pt x="3239" y="7892"/>
                    </a:cubicBezTo>
                    <a:cubicBezTo>
                      <a:pt x="3779" y="9553"/>
                      <a:pt x="3779" y="9553"/>
                      <a:pt x="3779" y="9553"/>
                    </a:cubicBezTo>
                    <a:cubicBezTo>
                      <a:pt x="3779" y="9553"/>
                      <a:pt x="3779" y="9553"/>
                      <a:pt x="3779" y="9553"/>
                    </a:cubicBezTo>
                    <a:cubicBezTo>
                      <a:pt x="3779" y="10384"/>
                      <a:pt x="3779" y="11215"/>
                      <a:pt x="3779" y="12046"/>
                    </a:cubicBezTo>
                    <a:cubicBezTo>
                      <a:pt x="3239" y="12046"/>
                      <a:pt x="3239" y="12461"/>
                      <a:pt x="3239" y="12461"/>
                    </a:cubicBezTo>
                    <a:cubicBezTo>
                      <a:pt x="3239" y="12876"/>
                      <a:pt x="3239" y="12876"/>
                      <a:pt x="3239" y="12876"/>
                    </a:cubicBezTo>
                    <a:cubicBezTo>
                      <a:pt x="3239" y="13292"/>
                      <a:pt x="3239" y="13292"/>
                      <a:pt x="3239" y="13292"/>
                    </a:cubicBezTo>
                    <a:cubicBezTo>
                      <a:pt x="3239" y="13707"/>
                      <a:pt x="3239" y="13707"/>
                      <a:pt x="3239" y="14123"/>
                    </a:cubicBezTo>
                    <a:cubicBezTo>
                      <a:pt x="3239" y="14123"/>
                      <a:pt x="3239" y="14123"/>
                      <a:pt x="3239" y="14123"/>
                    </a:cubicBezTo>
                    <a:cubicBezTo>
                      <a:pt x="2699" y="14123"/>
                      <a:pt x="2699" y="14538"/>
                      <a:pt x="2699" y="14538"/>
                    </a:cubicBezTo>
                    <a:cubicBezTo>
                      <a:pt x="2699" y="14538"/>
                      <a:pt x="2699" y="14538"/>
                      <a:pt x="2699" y="14538"/>
                    </a:cubicBezTo>
                    <a:cubicBezTo>
                      <a:pt x="2699" y="14538"/>
                      <a:pt x="2699" y="14538"/>
                      <a:pt x="2699" y="14538"/>
                    </a:cubicBezTo>
                    <a:cubicBezTo>
                      <a:pt x="2159" y="14953"/>
                      <a:pt x="2159" y="14953"/>
                      <a:pt x="2159" y="14953"/>
                    </a:cubicBezTo>
                    <a:cubicBezTo>
                      <a:pt x="2159" y="14953"/>
                      <a:pt x="2159" y="14953"/>
                      <a:pt x="2159" y="14953"/>
                    </a:cubicBezTo>
                    <a:cubicBezTo>
                      <a:pt x="2159" y="14953"/>
                      <a:pt x="2159" y="14953"/>
                      <a:pt x="2159" y="14953"/>
                    </a:cubicBezTo>
                    <a:cubicBezTo>
                      <a:pt x="1619" y="14953"/>
                      <a:pt x="1619" y="14953"/>
                      <a:pt x="1619" y="14953"/>
                    </a:cubicBezTo>
                    <a:cubicBezTo>
                      <a:pt x="1619" y="14953"/>
                      <a:pt x="1079" y="15369"/>
                      <a:pt x="1079" y="15784"/>
                    </a:cubicBezTo>
                    <a:cubicBezTo>
                      <a:pt x="1079" y="15784"/>
                      <a:pt x="1079" y="15784"/>
                      <a:pt x="1079" y="16200"/>
                    </a:cubicBezTo>
                    <a:cubicBezTo>
                      <a:pt x="1079" y="16200"/>
                      <a:pt x="1619" y="16200"/>
                      <a:pt x="1619" y="16200"/>
                    </a:cubicBezTo>
                    <a:cubicBezTo>
                      <a:pt x="1619" y="16615"/>
                      <a:pt x="2159" y="16615"/>
                      <a:pt x="2159" y="17030"/>
                    </a:cubicBezTo>
                    <a:cubicBezTo>
                      <a:pt x="2159" y="17030"/>
                      <a:pt x="2699" y="17446"/>
                      <a:pt x="2699" y="17446"/>
                    </a:cubicBezTo>
                    <a:cubicBezTo>
                      <a:pt x="3239" y="17861"/>
                      <a:pt x="3239" y="17861"/>
                      <a:pt x="3779" y="18276"/>
                    </a:cubicBezTo>
                    <a:cubicBezTo>
                      <a:pt x="3779" y="18276"/>
                      <a:pt x="3779" y="18692"/>
                      <a:pt x="4319" y="18692"/>
                    </a:cubicBezTo>
                    <a:cubicBezTo>
                      <a:pt x="4319" y="18692"/>
                      <a:pt x="4319" y="19107"/>
                      <a:pt x="4859" y="19107"/>
                    </a:cubicBezTo>
                    <a:cubicBezTo>
                      <a:pt x="4859" y="19107"/>
                      <a:pt x="5399" y="19523"/>
                      <a:pt x="6479" y="1993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</p:grpSp>
        <p:grpSp>
          <p:nvGrpSpPr>
            <p:cNvPr id="88093" name="Group 126"/>
            <p:cNvGrpSpPr>
              <a:grpSpLocks/>
            </p:cNvGrpSpPr>
            <p:nvPr/>
          </p:nvGrpSpPr>
          <p:grpSpPr bwMode="auto">
            <a:xfrm>
              <a:off x="6616600" y="3909748"/>
              <a:ext cx="2896258" cy="3145343"/>
              <a:chOff x="0" y="0"/>
              <a:chExt cx="2896257" cy="3145344"/>
            </a:xfrm>
          </p:grpSpPr>
          <p:grpSp>
            <p:nvGrpSpPr>
              <p:cNvPr id="88384" name="Group 127"/>
              <p:cNvGrpSpPr>
                <a:grpSpLocks/>
              </p:cNvGrpSpPr>
              <p:nvPr/>
            </p:nvGrpSpPr>
            <p:grpSpPr bwMode="auto">
              <a:xfrm>
                <a:off x="-1" y="-1"/>
                <a:ext cx="2896258" cy="3145345"/>
                <a:chOff x="-1" y="-1"/>
                <a:chExt cx="2896258" cy="3145345"/>
              </a:xfrm>
            </p:grpSpPr>
            <p:sp>
              <p:nvSpPr>
                <p:cNvPr id="76928" name="AutoShape 128"/>
                <p:cNvSpPr>
                  <a:spLocks/>
                </p:cNvSpPr>
                <p:nvPr/>
              </p:nvSpPr>
              <p:spPr bwMode="auto">
                <a:xfrm>
                  <a:off x="1700822" y="2381636"/>
                  <a:ext cx="68267" cy="2381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0"/>
                      </a:moveTo>
                      <a:cubicBezTo>
                        <a:pt x="20399" y="0"/>
                        <a:pt x="20399" y="0"/>
                        <a:pt x="19199" y="0"/>
                      </a:cubicBezTo>
                      <a:cubicBezTo>
                        <a:pt x="19199" y="0"/>
                        <a:pt x="19199" y="0"/>
                        <a:pt x="19199" y="0"/>
                      </a:cubicBezTo>
                      <a:cubicBezTo>
                        <a:pt x="17999" y="0"/>
                        <a:pt x="17999" y="0"/>
                        <a:pt x="16799" y="0"/>
                      </a:cubicBezTo>
                      <a:cubicBezTo>
                        <a:pt x="13199" y="0"/>
                        <a:pt x="8400" y="0"/>
                        <a:pt x="4800" y="3600"/>
                      </a:cubicBezTo>
                      <a:cubicBezTo>
                        <a:pt x="4800" y="3600"/>
                        <a:pt x="4800" y="3600"/>
                        <a:pt x="3600" y="3600"/>
                      </a:cubicBezTo>
                      <a:cubicBezTo>
                        <a:pt x="3600" y="3600"/>
                        <a:pt x="3600" y="3600"/>
                        <a:pt x="2400" y="3600"/>
                      </a:cubicBezTo>
                      <a:cubicBezTo>
                        <a:pt x="2400" y="3600"/>
                        <a:pt x="2400" y="3600"/>
                        <a:pt x="1200" y="3600"/>
                      </a:cubicBezTo>
                      <a:cubicBezTo>
                        <a:pt x="1200" y="3600"/>
                        <a:pt x="1200" y="3600"/>
                        <a:pt x="1200" y="3600"/>
                      </a:cubicBezTo>
                      <a:cubicBezTo>
                        <a:pt x="1200" y="7200"/>
                        <a:pt x="0" y="7200"/>
                        <a:pt x="0" y="7200"/>
                      </a:cubicBezTo>
                      <a:cubicBezTo>
                        <a:pt x="0" y="7200"/>
                        <a:pt x="0" y="7200"/>
                        <a:pt x="0" y="7200"/>
                      </a:cubicBezTo>
                      <a:cubicBezTo>
                        <a:pt x="1200" y="10800"/>
                        <a:pt x="2400" y="10800"/>
                        <a:pt x="3600" y="14399"/>
                      </a:cubicBezTo>
                      <a:cubicBezTo>
                        <a:pt x="3600" y="17999"/>
                        <a:pt x="4800" y="17999"/>
                        <a:pt x="4800" y="21599"/>
                      </a:cubicBezTo>
                      <a:cubicBezTo>
                        <a:pt x="7200" y="14399"/>
                        <a:pt x="10800" y="3600"/>
                        <a:pt x="15599" y="3600"/>
                      </a:cubicBezTo>
                      <a:cubicBezTo>
                        <a:pt x="15599" y="3600"/>
                        <a:pt x="16799" y="3600"/>
                        <a:pt x="16799" y="3600"/>
                      </a:cubicBezTo>
                      <a:cubicBezTo>
                        <a:pt x="16799" y="3600"/>
                        <a:pt x="16799" y="3600"/>
                        <a:pt x="17999" y="3600"/>
                      </a:cubicBezTo>
                      <a:cubicBezTo>
                        <a:pt x="17999" y="3600"/>
                        <a:pt x="17999" y="3600"/>
                        <a:pt x="19199" y="3600"/>
                      </a:cubicBezTo>
                      <a:cubicBezTo>
                        <a:pt x="19199" y="3600"/>
                        <a:pt x="19199" y="0"/>
                        <a:pt x="19199" y="0"/>
                      </a:cubicBezTo>
                      <a:cubicBezTo>
                        <a:pt x="19199" y="0"/>
                        <a:pt x="20399" y="0"/>
                        <a:pt x="20399" y="0"/>
                      </a:cubicBezTo>
                      <a:cubicBezTo>
                        <a:pt x="20399" y="0"/>
                        <a:pt x="21599" y="0"/>
                        <a:pt x="21599" y="0"/>
                      </a:cubicBezTo>
                      <a:cubicBezTo>
                        <a:pt x="21599" y="0"/>
                        <a:pt x="21599" y="0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29" name="AutoShape 129"/>
                <p:cNvSpPr>
                  <a:spLocks/>
                </p:cNvSpPr>
                <p:nvPr/>
              </p:nvSpPr>
              <p:spPr bwMode="auto">
                <a:xfrm>
                  <a:off x="1243593" y="2359411"/>
                  <a:ext cx="414363" cy="50801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6249" y="9078"/>
                      </a:moveTo>
                      <a:cubicBezTo>
                        <a:pt x="16249" y="8608"/>
                        <a:pt x="17042" y="8452"/>
                        <a:pt x="17636" y="8452"/>
                      </a:cubicBezTo>
                      <a:cubicBezTo>
                        <a:pt x="17834" y="8452"/>
                        <a:pt x="18429" y="8452"/>
                        <a:pt x="18627" y="8295"/>
                      </a:cubicBezTo>
                      <a:cubicBezTo>
                        <a:pt x="18627" y="2034"/>
                        <a:pt x="18627" y="2034"/>
                        <a:pt x="18627" y="2034"/>
                      </a:cubicBezTo>
                      <a:cubicBezTo>
                        <a:pt x="19023" y="2034"/>
                        <a:pt x="19023" y="2034"/>
                        <a:pt x="19023" y="2034"/>
                      </a:cubicBezTo>
                      <a:cubicBezTo>
                        <a:pt x="19618" y="1878"/>
                        <a:pt x="20609" y="1878"/>
                        <a:pt x="21005" y="1721"/>
                      </a:cubicBezTo>
                      <a:cubicBezTo>
                        <a:pt x="21005" y="1721"/>
                        <a:pt x="21203" y="1721"/>
                        <a:pt x="21599" y="1565"/>
                      </a:cubicBezTo>
                      <a:cubicBezTo>
                        <a:pt x="21599" y="1565"/>
                        <a:pt x="21599" y="1565"/>
                        <a:pt x="21599" y="1565"/>
                      </a:cubicBezTo>
                      <a:cubicBezTo>
                        <a:pt x="21599" y="1565"/>
                        <a:pt x="21599" y="1565"/>
                        <a:pt x="21599" y="1565"/>
                      </a:cubicBezTo>
                      <a:cubicBezTo>
                        <a:pt x="21401" y="1565"/>
                        <a:pt x="21203" y="1565"/>
                        <a:pt x="21203" y="1565"/>
                      </a:cubicBezTo>
                      <a:cubicBezTo>
                        <a:pt x="21005" y="1565"/>
                        <a:pt x="21005" y="1565"/>
                        <a:pt x="21005" y="1565"/>
                      </a:cubicBezTo>
                      <a:cubicBezTo>
                        <a:pt x="20807" y="1565"/>
                        <a:pt x="20609" y="1565"/>
                        <a:pt x="20411" y="1565"/>
                      </a:cubicBezTo>
                      <a:cubicBezTo>
                        <a:pt x="20014" y="1565"/>
                        <a:pt x="19618" y="1565"/>
                        <a:pt x="19420" y="1408"/>
                      </a:cubicBezTo>
                      <a:cubicBezTo>
                        <a:pt x="19420" y="1408"/>
                        <a:pt x="19023" y="1408"/>
                        <a:pt x="18033" y="1408"/>
                      </a:cubicBezTo>
                      <a:cubicBezTo>
                        <a:pt x="16447" y="1408"/>
                        <a:pt x="14664" y="1565"/>
                        <a:pt x="14664" y="1565"/>
                      </a:cubicBezTo>
                      <a:cubicBezTo>
                        <a:pt x="14466" y="1565"/>
                        <a:pt x="14466" y="1565"/>
                        <a:pt x="14466" y="1565"/>
                      </a:cubicBezTo>
                      <a:cubicBezTo>
                        <a:pt x="13673" y="939"/>
                        <a:pt x="13673" y="939"/>
                        <a:pt x="13673" y="939"/>
                      </a:cubicBezTo>
                      <a:cubicBezTo>
                        <a:pt x="6143" y="939"/>
                        <a:pt x="6143" y="939"/>
                        <a:pt x="6143" y="939"/>
                      </a:cubicBezTo>
                      <a:cubicBezTo>
                        <a:pt x="5350" y="939"/>
                        <a:pt x="4755" y="782"/>
                        <a:pt x="3963" y="469"/>
                      </a:cubicBezTo>
                      <a:cubicBezTo>
                        <a:pt x="3368" y="156"/>
                        <a:pt x="2774" y="156"/>
                        <a:pt x="2179" y="313"/>
                      </a:cubicBezTo>
                      <a:cubicBezTo>
                        <a:pt x="1981" y="313"/>
                        <a:pt x="1981" y="469"/>
                        <a:pt x="1981" y="469"/>
                      </a:cubicBezTo>
                      <a:cubicBezTo>
                        <a:pt x="1783" y="469"/>
                        <a:pt x="1783" y="469"/>
                        <a:pt x="1783" y="469"/>
                      </a:cubicBezTo>
                      <a:cubicBezTo>
                        <a:pt x="1387" y="469"/>
                        <a:pt x="1188" y="313"/>
                        <a:pt x="1188" y="156"/>
                      </a:cubicBezTo>
                      <a:cubicBezTo>
                        <a:pt x="990" y="156"/>
                        <a:pt x="990" y="156"/>
                        <a:pt x="990" y="0"/>
                      </a:cubicBezTo>
                      <a:cubicBezTo>
                        <a:pt x="990" y="0"/>
                        <a:pt x="990" y="0"/>
                        <a:pt x="990" y="0"/>
                      </a:cubicBezTo>
                      <a:cubicBezTo>
                        <a:pt x="792" y="0"/>
                        <a:pt x="594" y="313"/>
                        <a:pt x="594" y="313"/>
                      </a:cubicBezTo>
                      <a:cubicBezTo>
                        <a:pt x="594" y="469"/>
                        <a:pt x="594" y="469"/>
                        <a:pt x="594" y="469"/>
                      </a:cubicBezTo>
                      <a:cubicBezTo>
                        <a:pt x="0" y="469"/>
                        <a:pt x="0" y="469"/>
                        <a:pt x="0" y="469"/>
                      </a:cubicBezTo>
                      <a:cubicBezTo>
                        <a:pt x="0" y="939"/>
                        <a:pt x="396" y="1721"/>
                        <a:pt x="1188" y="2347"/>
                      </a:cubicBezTo>
                      <a:cubicBezTo>
                        <a:pt x="1981" y="3286"/>
                        <a:pt x="2774" y="4852"/>
                        <a:pt x="3368" y="6104"/>
                      </a:cubicBezTo>
                      <a:cubicBezTo>
                        <a:pt x="3566" y="6730"/>
                        <a:pt x="4161" y="7513"/>
                        <a:pt x="4557" y="8139"/>
                      </a:cubicBezTo>
                      <a:cubicBezTo>
                        <a:pt x="4954" y="8765"/>
                        <a:pt x="5350" y="9234"/>
                        <a:pt x="5548" y="9860"/>
                      </a:cubicBezTo>
                      <a:cubicBezTo>
                        <a:pt x="5746" y="10330"/>
                        <a:pt x="5746" y="10956"/>
                        <a:pt x="5746" y="11582"/>
                      </a:cubicBezTo>
                      <a:cubicBezTo>
                        <a:pt x="5548" y="12052"/>
                        <a:pt x="5548" y="12521"/>
                        <a:pt x="5746" y="12678"/>
                      </a:cubicBezTo>
                      <a:cubicBezTo>
                        <a:pt x="6143" y="13304"/>
                        <a:pt x="6341" y="14243"/>
                        <a:pt x="6539" y="15495"/>
                      </a:cubicBezTo>
                      <a:cubicBezTo>
                        <a:pt x="6539" y="15808"/>
                        <a:pt x="6539" y="15965"/>
                        <a:pt x="6539" y="16278"/>
                      </a:cubicBezTo>
                      <a:cubicBezTo>
                        <a:pt x="6737" y="17373"/>
                        <a:pt x="6935" y="18939"/>
                        <a:pt x="7926" y="19721"/>
                      </a:cubicBezTo>
                      <a:cubicBezTo>
                        <a:pt x="8322" y="20034"/>
                        <a:pt x="8719" y="20504"/>
                        <a:pt x="9313" y="20973"/>
                      </a:cubicBezTo>
                      <a:cubicBezTo>
                        <a:pt x="9313" y="20973"/>
                        <a:pt x="9511" y="20973"/>
                        <a:pt x="9511" y="20973"/>
                      </a:cubicBezTo>
                      <a:cubicBezTo>
                        <a:pt x="9710" y="20660"/>
                        <a:pt x="10304" y="20034"/>
                        <a:pt x="10899" y="20034"/>
                      </a:cubicBezTo>
                      <a:cubicBezTo>
                        <a:pt x="11097" y="20034"/>
                        <a:pt x="11295" y="20191"/>
                        <a:pt x="11493" y="20347"/>
                      </a:cubicBezTo>
                      <a:cubicBezTo>
                        <a:pt x="11691" y="20660"/>
                        <a:pt x="11889" y="20817"/>
                        <a:pt x="11889" y="21130"/>
                      </a:cubicBezTo>
                      <a:cubicBezTo>
                        <a:pt x="12088" y="21443"/>
                        <a:pt x="12088" y="21599"/>
                        <a:pt x="12484" y="21599"/>
                      </a:cubicBezTo>
                      <a:cubicBezTo>
                        <a:pt x="12682" y="21599"/>
                        <a:pt x="13078" y="21599"/>
                        <a:pt x="13475" y="21599"/>
                      </a:cubicBezTo>
                      <a:cubicBezTo>
                        <a:pt x="13871" y="21599"/>
                        <a:pt x="14267" y="21599"/>
                        <a:pt x="14466" y="21599"/>
                      </a:cubicBezTo>
                      <a:cubicBezTo>
                        <a:pt x="14664" y="21599"/>
                        <a:pt x="14664" y="21599"/>
                        <a:pt x="14664" y="21599"/>
                      </a:cubicBezTo>
                      <a:cubicBezTo>
                        <a:pt x="14862" y="21599"/>
                        <a:pt x="15060" y="21599"/>
                        <a:pt x="15060" y="21599"/>
                      </a:cubicBezTo>
                      <a:cubicBezTo>
                        <a:pt x="15060" y="21443"/>
                        <a:pt x="15258" y="21286"/>
                        <a:pt x="15655" y="21130"/>
                      </a:cubicBezTo>
                      <a:cubicBezTo>
                        <a:pt x="15853" y="20973"/>
                        <a:pt x="16249" y="20817"/>
                        <a:pt x="16249" y="20660"/>
                      </a:cubicBezTo>
                      <a:cubicBezTo>
                        <a:pt x="16249" y="14399"/>
                        <a:pt x="16249" y="14399"/>
                        <a:pt x="16249" y="14399"/>
                      </a:cubicBezTo>
                      <a:cubicBezTo>
                        <a:pt x="16249" y="13773"/>
                        <a:pt x="16249" y="13773"/>
                        <a:pt x="16249" y="13773"/>
                      </a:cubicBezTo>
                      <a:lnTo>
                        <a:pt x="16249" y="907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30" name="AutoShape 130"/>
                <p:cNvSpPr>
                  <a:spLocks/>
                </p:cNvSpPr>
                <p:nvPr/>
              </p:nvSpPr>
              <p:spPr bwMode="auto">
                <a:xfrm>
                  <a:off x="1792902" y="2300673"/>
                  <a:ext cx="314344" cy="27781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1710" y="287"/>
                      </a:moveTo>
                      <a:cubicBezTo>
                        <a:pt x="10669" y="575"/>
                        <a:pt x="10669" y="863"/>
                        <a:pt x="10669" y="1151"/>
                      </a:cubicBezTo>
                      <a:cubicBezTo>
                        <a:pt x="10669" y="2303"/>
                        <a:pt x="8587" y="3743"/>
                        <a:pt x="7546" y="4031"/>
                      </a:cubicBezTo>
                      <a:cubicBezTo>
                        <a:pt x="7026" y="4319"/>
                        <a:pt x="6245" y="5183"/>
                        <a:pt x="5985" y="6047"/>
                      </a:cubicBezTo>
                      <a:cubicBezTo>
                        <a:pt x="5204" y="6911"/>
                        <a:pt x="4944" y="7488"/>
                        <a:pt x="4684" y="7776"/>
                      </a:cubicBezTo>
                      <a:cubicBezTo>
                        <a:pt x="4424" y="7776"/>
                        <a:pt x="4163" y="7776"/>
                        <a:pt x="3903" y="7776"/>
                      </a:cubicBezTo>
                      <a:cubicBezTo>
                        <a:pt x="3122" y="7776"/>
                        <a:pt x="2342" y="7488"/>
                        <a:pt x="1561" y="7200"/>
                      </a:cubicBezTo>
                      <a:cubicBezTo>
                        <a:pt x="1040" y="7200"/>
                        <a:pt x="780" y="7200"/>
                        <a:pt x="520" y="7200"/>
                      </a:cubicBezTo>
                      <a:cubicBezTo>
                        <a:pt x="520" y="7200"/>
                        <a:pt x="260" y="7200"/>
                        <a:pt x="0" y="7200"/>
                      </a:cubicBezTo>
                      <a:cubicBezTo>
                        <a:pt x="0" y="7200"/>
                        <a:pt x="260" y="7488"/>
                        <a:pt x="260" y="7488"/>
                      </a:cubicBezTo>
                      <a:cubicBezTo>
                        <a:pt x="260" y="7488"/>
                        <a:pt x="260" y="7488"/>
                        <a:pt x="260" y="7488"/>
                      </a:cubicBezTo>
                      <a:cubicBezTo>
                        <a:pt x="520" y="7776"/>
                        <a:pt x="520" y="7776"/>
                        <a:pt x="520" y="7776"/>
                      </a:cubicBezTo>
                      <a:cubicBezTo>
                        <a:pt x="520" y="7776"/>
                        <a:pt x="520" y="7776"/>
                        <a:pt x="780" y="7776"/>
                      </a:cubicBezTo>
                      <a:cubicBezTo>
                        <a:pt x="780" y="8064"/>
                        <a:pt x="780" y="8064"/>
                        <a:pt x="780" y="8064"/>
                      </a:cubicBezTo>
                      <a:cubicBezTo>
                        <a:pt x="780" y="8064"/>
                        <a:pt x="780" y="8064"/>
                        <a:pt x="780" y="8064"/>
                      </a:cubicBezTo>
                      <a:cubicBezTo>
                        <a:pt x="1301" y="8064"/>
                        <a:pt x="1561" y="8640"/>
                        <a:pt x="1821" y="9792"/>
                      </a:cubicBezTo>
                      <a:cubicBezTo>
                        <a:pt x="1821" y="10368"/>
                        <a:pt x="2342" y="11807"/>
                        <a:pt x="2602" y="12095"/>
                      </a:cubicBezTo>
                      <a:cubicBezTo>
                        <a:pt x="3383" y="12383"/>
                        <a:pt x="5985" y="13535"/>
                        <a:pt x="5985" y="14688"/>
                      </a:cubicBezTo>
                      <a:cubicBezTo>
                        <a:pt x="5985" y="14976"/>
                        <a:pt x="5985" y="15264"/>
                        <a:pt x="6245" y="15264"/>
                      </a:cubicBezTo>
                      <a:cubicBezTo>
                        <a:pt x="6506" y="15840"/>
                        <a:pt x="7026" y="16416"/>
                        <a:pt x="7026" y="17280"/>
                      </a:cubicBezTo>
                      <a:cubicBezTo>
                        <a:pt x="7026" y="17568"/>
                        <a:pt x="7286" y="17856"/>
                        <a:pt x="7546" y="18432"/>
                      </a:cubicBezTo>
                      <a:cubicBezTo>
                        <a:pt x="7807" y="18720"/>
                        <a:pt x="8067" y="18720"/>
                        <a:pt x="8327" y="18720"/>
                      </a:cubicBezTo>
                      <a:cubicBezTo>
                        <a:pt x="8327" y="19008"/>
                        <a:pt x="8587" y="19008"/>
                        <a:pt x="8587" y="19008"/>
                      </a:cubicBezTo>
                      <a:cubicBezTo>
                        <a:pt x="8848" y="19008"/>
                        <a:pt x="8848" y="19008"/>
                        <a:pt x="8848" y="19008"/>
                      </a:cubicBezTo>
                      <a:cubicBezTo>
                        <a:pt x="9108" y="19008"/>
                        <a:pt x="9108" y="19008"/>
                        <a:pt x="9368" y="19008"/>
                      </a:cubicBezTo>
                      <a:cubicBezTo>
                        <a:pt x="9368" y="19008"/>
                        <a:pt x="9368" y="19008"/>
                        <a:pt x="9628" y="19008"/>
                      </a:cubicBezTo>
                      <a:cubicBezTo>
                        <a:pt x="9628" y="19008"/>
                        <a:pt x="9628" y="19008"/>
                        <a:pt x="9889" y="19008"/>
                      </a:cubicBezTo>
                      <a:cubicBezTo>
                        <a:pt x="9889" y="19008"/>
                        <a:pt x="9889" y="19008"/>
                        <a:pt x="9889" y="19008"/>
                      </a:cubicBezTo>
                      <a:cubicBezTo>
                        <a:pt x="10149" y="19008"/>
                        <a:pt x="10149" y="19296"/>
                        <a:pt x="10149" y="19296"/>
                      </a:cubicBezTo>
                      <a:cubicBezTo>
                        <a:pt x="10409" y="19296"/>
                        <a:pt x="10409" y="19296"/>
                        <a:pt x="10409" y="19296"/>
                      </a:cubicBezTo>
                      <a:cubicBezTo>
                        <a:pt x="10409" y="19296"/>
                        <a:pt x="10409" y="19296"/>
                        <a:pt x="10409" y="19296"/>
                      </a:cubicBezTo>
                      <a:cubicBezTo>
                        <a:pt x="10669" y="19296"/>
                        <a:pt x="10669" y="19584"/>
                        <a:pt x="10669" y="19584"/>
                      </a:cubicBezTo>
                      <a:cubicBezTo>
                        <a:pt x="10669" y="19584"/>
                        <a:pt x="10669" y="19584"/>
                        <a:pt x="10669" y="19584"/>
                      </a:cubicBezTo>
                      <a:cubicBezTo>
                        <a:pt x="10669" y="19584"/>
                        <a:pt x="10669" y="19584"/>
                        <a:pt x="10669" y="19584"/>
                      </a:cubicBezTo>
                      <a:cubicBezTo>
                        <a:pt x="10930" y="19296"/>
                        <a:pt x="10930" y="19296"/>
                        <a:pt x="10930" y="19296"/>
                      </a:cubicBezTo>
                      <a:cubicBezTo>
                        <a:pt x="11190" y="20448"/>
                        <a:pt x="11190" y="20448"/>
                        <a:pt x="11190" y="20448"/>
                      </a:cubicBezTo>
                      <a:cubicBezTo>
                        <a:pt x="11190" y="20448"/>
                        <a:pt x="11190" y="20448"/>
                        <a:pt x="11190" y="20448"/>
                      </a:cubicBezTo>
                      <a:cubicBezTo>
                        <a:pt x="11190" y="20448"/>
                        <a:pt x="11190" y="20448"/>
                        <a:pt x="11190" y="20448"/>
                      </a:cubicBezTo>
                      <a:cubicBezTo>
                        <a:pt x="11450" y="20448"/>
                        <a:pt x="11710" y="20448"/>
                        <a:pt x="11971" y="20448"/>
                      </a:cubicBezTo>
                      <a:cubicBezTo>
                        <a:pt x="12231" y="20448"/>
                        <a:pt x="12751" y="20448"/>
                        <a:pt x="13012" y="20736"/>
                      </a:cubicBezTo>
                      <a:cubicBezTo>
                        <a:pt x="13012" y="20736"/>
                        <a:pt x="13012" y="20736"/>
                        <a:pt x="13012" y="20736"/>
                      </a:cubicBezTo>
                      <a:cubicBezTo>
                        <a:pt x="13272" y="20736"/>
                        <a:pt x="13272" y="20736"/>
                        <a:pt x="13532" y="20736"/>
                      </a:cubicBezTo>
                      <a:cubicBezTo>
                        <a:pt x="13532" y="20736"/>
                        <a:pt x="13532" y="20736"/>
                        <a:pt x="13532" y="20736"/>
                      </a:cubicBezTo>
                      <a:cubicBezTo>
                        <a:pt x="13792" y="21024"/>
                        <a:pt x="13792" y="21024"/>
                        <a:pt x="13792" y="21024"/>
                      </a:cubicBezTo>
                      <a:cubicBezTo>
                        <a:pt x="14053" y="21312"/>
                        <a:pt x="14833" y="21312"/>
                        <a:pt x="15354" y="21312"/>
                      </a:cubicBezTo>
                      <a:cubicBezTo>
                        <a:pt x="15874" y="21312"/>
                        <a:pt x="16395" y="21312"/>
                        <a:pt x="16655" y="21600"/>
                      </a:cubicBezTo>
                      <a:cubicBezTo>
                        <a:pt x="16915" y="21312"/>
                        <a:pt x="17175" y="21024"/>
                        <a:pt x="17436" y="20736"/>
                      </a:cubicBezTo>
                      <a:cubicBezTo>
                        <a:pt x="18216" y="19872"/>
                        <a:pt x="18997" y="19008"/>
                        <a:pt x="19257" y="18432"/>
                      </a:cubicBezTo>
                      <a:cubicBezTo>
                        <a:pt x="19518" y="18144"/>
                        <a:pt x="19778" y="17568"/>
                        <a:pt x="19778" y="16992"/>
                      </a:cubicBezTo>
                      <a:cubicBezTo>
                        <a:pt x="19778" y="16128"/>
                        <a:pt x="19778" y="15552"/>
                        <a:pt x="20298" y="15264"/>
                      </a:cubicBezTo>
                      <a:cubicBezTo>
                        <a:pt x="20559" y="14976"/>
                        <a:pt x="21339" y="14112"/>
                        <a:pt x="21600" y="13535"/>
                      </a:cubicBezTo>
                      <a:cubicBezTo>
                        <a:pt x="21339" y="13247"/>
                        <a:pt x="21339" y="12959"/>
                        <a:pt x="21339" y="12383"/>
                      </a:cubicBezTo>
                      <a:cubicBezTo>
                        <a:pt x="21079" y="12095"/>
                        <a:pt x="21079" y="11519"/>
                        <a:pt x="20819" y="11231"/>
                      </a:cubicBezTo>
                      <a:cubicBezTo>
                        <a:pt x="20038" y="10368"/>
                        <a:pt x="20559" y="9504"/>
                        <a:pt x="20819" y="9216"/>
                      </a:cubicBezTo>
                      <a:cubicBezTo>
                        <a:pt x="21339" y="8928"/>
                        <a:pt x="21600" y="8352"/>
                        <a:pt x="21339" y="8064"/>
                      </a:cubicBezTo>
                      <a:cubicBezTo>
                        <a:pt x="21339" y="7200"/>
                        <a:pt x="21339" y="6335"/>
                        <a:pt x="21339" y="5471"/>
                      </a:cubicBezTo>
                      <a:cubicBezTo>
                        <a:pt x="21600" y="4607"/>
                        <a:pt x="21600" y="3743"/>
                        <a:pt x="21339" y="3167"/>
                      </a:cubicBezTo>
                      <a:cubicBezTo>
                        <a:pt x="21339" y="3167"/>
                        <a:pt x="21079" y="3167"/>
                        <a:pt x="20819" y="3167"/>
                      </a:cubicBezTo>
                      <a:cubicBezTo>
                        <a:pt x="20038" y="2879"/>
                        <a:pt x="18997" y="2591"/>
                        <a:pt x="18216" y="2015"/>
                      </a:cubicBezTo>
                      <a:cubicBezTo>
                        <a:pt x="17175" y="1439"/>
                        <a:pt x="15354" y="1151"/>
                        <a:pt x="14573" y="1151"/>
                      </a:cubicBezTo>
                      <a:cubicBezTo>
                        <a:pt x="14313" y="1151"/>
                        <a:pt x="14313" y="1151"/>
                        <a:pt x="14313" y="1151"/>
                      </a:cubicBezTo>
                      <a:cubicBezTo>
                        <a:pt x="13792" y="0"/>
                        <a:pt x="13792" y="0"/>
                        <a:pt x="13792" y="0"/>
                      </a:cubicBezTo>
                      <a:lnTo>
                        <a:pt x="11710" y="28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31" name="AutoShape 131"/>
                <p:cNvSpPr>
                  <a:spLocks/>
                </p:cNvSpPr>
                <p:nvPr/>
              </p:nvSpPr>
              <p:spPr bwMode="auto">
                <a:xfrm>
                  <a:off x="1570639" y="2397511"/>
                  <a:ext cx="369911" cy="37783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9646"/>
                      </a:moveTo>
                      <a:cubicBezTo>
                        <a:pt x="21600" y="9646"/>
                        <a:pt x="21600" y="9436"/>
                        <a:pt x="21377" y="9436"/>
                      </a:cubicBezTo>
                      <a:cubicBezTo>
                        <a:pt x="21377" y="9436"/>
                        <a:pt x="21377" y="9436"/>
                        <a:pt x="21377" y="9436"/>
                      </a:cubicBezTo>
                      <a:cubicBezTo>
                        <a:pt x="21377" y="9436"/>
                        <a:pt x="21377" y="9436"/>
                        <a:pt x="21377" y="9436"/>
                      </a:cubicBezTo>
                      <a:cubicBezTo>
                        <a:pt x="21377" y="9227"/>
                        <a:pt x="21377" y="9227"/>
                        <a:pt x="21377" y="9227"/>
                      </a:cubicBezTo>
                      <a:cubicBezTo>
                        <a:pt x="21377" y="9227"/>
                        <a:pt x="21377" y="9227"/>
                        <a:pt x="21154" y="9227"/>
                      </a:cubicBezTo>
                      <a:cubicBezTo>
                        <a:pt x="21154" y="9227"/>
                        <a:pt x="21154" y="9227"/>
                        <a:pt x="21154" y="9227"/>
                      </a:cubicBezTo>
                      <a:cubicBezTo>
                        <a:pt x="21154" y="9227"/>
                        <a:pt x="21154" y="9227"/>
                        <a:pt x="21154" y="9227"/>
                      </a:cubicBezTo>
                      <a:cubicBezTo>
                        <a:pt x="20931" y="9227"/>
                        <a:pt x="20931" y="9227"/>
                        <a:pt x="20931" y="9227"/>
                      </a:cubicBezTo>
                      <a:cubicBezTo>
                        <a:pt x="20931" y="9227"/>
                        <a:pt x="20709" y="9227"/>
                        <a:pt x="20709" y="9227"/>
                      </a:cubicBezTo>
                      <a:cubicBezTo>
                        <a:pt x="20709" y="9227"/>
                        <a:pt x="20486" y="9227"/>
                        <a:pt x="20486" y="9227"/>
                      </a:cubicBezTo>
                      <a:cubicBezTo>
                        <a:pt x="20263" y="9227"/>
                        <a:pt x="20263" y="9227"/>
                        <a:pt x="20263" y="9227"/>
                      </a:cubicBezTo>
                      <a:cubicBezTo>
                        <a:pt x="20263" y="9227"/>
                        <a:pt x="20263" y="9227"/>
                        <a:pt x="20263" y="9227"/>
                      </a:cubicBezTo>
                      <a:cubicBezTo>
                        <a:pt x="20263" y="9227"/>
                        <a:pt x="20263" y="9227"/>
                        <a:pt x="20263" y="9227"/>
                      </a:cubicBezTo>
                      <a:cubicBezTo>
                        <a:pt x="19818" y="9227"/>
                        <a:pt x="19150" y="8807"/>
                        <a:pt x="18705" y="8388"/>
                      </a:cubicBezTo>
                      <a:cubicBezTo>
                        <a:pt x="18705" y="8388"/>
                        <a:pt x="18705" y="8388"/>
                        <a:pt x="18705" y="8388"/>
                      </a:cubicBezTo>
                      <a:cubicBezTo>
                        <a:pt x="18482" y="8178"/>
                        <a:pt x="18482" y="8178"/>
                        <a:pt x="18482" y="8178"/>
                      </a:cubicBezTo>
                      <a:cubicBezTo>
                        <a:pt x="18482" y="8178"/>
                        <a:pt x="18482" y="7968"/>
                        <a:pt x="18259" y="7968"/>
                      </a:cubicBezTo>
                      <a:cubicBezTo>
                        <a:pt x="18259" y="7968"/>
                        <a:pt x="18259" y="7759"/>
                        <a:pt x="18259" y="7759"/>
                      </a:cubicBezTo>
                      <a:cubicBezTo>
                        <a:pt x="18259" y="7759"/>
                        <a:pt x="18259" y="7549"/>
                        <a:pt x="18259" y="7549"/>
                      </a:cubicBezTo>
                      <a:cubicBezTo>
                        <a:pt x="18037" y="7549"/>
                        <a:pt x="18037" y="7549"/>
                        <a:pt x="18037" y="7339"/>
                      </a:cubicBezTo>
                      <a:cubicBezTo>
                        <a:pt x="18037" y="7339"/>
                        <a:pt x="18037" y="7130"/>
                        <a:pt x="18037" y="7130"/>
                      </a:cubicBezTo>
                      <a:cubicBezTo>
                        <a:pt x="18037" y="6920"/>
                        <a:pt x="17814" y="6500"/>
                        <a:pt x="17591" y="6291"/>
                      </a:cubicBezTo>
                      <a:cubicBezTo>
                        <a:pt x="17369" y="5871"/>
                        <a:pt x="17146" y="5662"/>
                        <a:pt x="17146" y="5242"/>
                      </a:cubicBezTo>
                      <a:cubicBezTo>
                        <a:pt x="16923" y="5033"/>
                        <a:pt x="16032" y="4403"/>
                        <a:pt x="14696" y="3984"/>
                      </a:cubicBezTo>
                      <a:cubicBezTo>
                        <a:pt x="14028" y="3774"/>
                        <a:pt x="13806" y="2726"/>
                        <a:pt x="13583" y="1887"/>
                      </a:cubicBezTo>
                      <a:cubicBezTo>
                        <a:pt x="13583" y="1677"/>
                        <a:pt x="13360" y="1258"/>
                        <a:pt x="13360" y="1258"/>
                      </a:cubicBezTo>
                      <a:cubicBezTo>
                        <a:pt x="13360" y="1258"/>
                        <a:pt x="13138" y="1048"/>
                        <a:pt x="13138" y="1048"/>
                      </a:cubicBezTo>
                      <a:cubicBezTo>
                        <a:pt x="12915" y="1048"/>
                        <a:pt x="12915" y="1048"/>
                        <a:pt x="12915" y="1048"/>
                      </a:cubicBezTo>
                      <a:cubicBezTo>
                        <a:pt x="12915" y="838"/>
                        <a:pt x="12692" y="838"/>
                        <a:pt x="12692" y="629"/>
                      </a:cubicBezTo>
                      <a:cubicBezTo>
                        <a:pt x="12692" y="629"/>
                        <a:pt x="12692" y="629"/>
                        <a:pt x="12470" y="629"/>
                      </a:cubicBezTo>
                      <a:cubicBezTo>
                        <a:pt x="12470" y="629"/>
                        <a:pt x="12470" y="419"/>
                        <a:pt x="12247" y="419"/>
                      </a:cubicBezTo>
                      <a:cubicBezTo>
                        <a:pt x="12247" y="419"/>
                        <a:pt x="12247" y="209"/>
                        <a:pt x="12247" y="209"/>
                      </a:cubicBezTo>
                      <a:cubicBezTo>
                        <a:pt x="12247" y="209"/>
                        <a:pt x="12024" y="0"/>
                        <a:pt x="12024" y="0"/>
                      </a:cubicBezTo>
                      <a:cubicBezTo>
                        <a:pt x="12024" y="0"/>
                        <a:pt x="12024" y="0"/>
                        <a:pt x="12024" y="0"/>
                      </a:cubicBezTo>
                      <a:cubicBezTo>
                        <a:pt x="12024" y="0"/>
                        <a:pt x="12024" y="0"/>
                        <a:pt x="12024" y="0"/>
                      </a:cubicBezTo>
                      <a:cubicBezTo>
                        <a:pt x="11802" y="0"/>
                        <a:pt x="11802" y="0"/>
                        <a:pt x="11579" y="0"/>
                      </a:cubicBezTo>
                      <a:cubicBezTo>
                        <a:pt x="11579" y="0"/>
                        <a:pt x="11356" y="0"/>
                        <a:pt x="11356" y="0"/>
                      </a:cubicBezTo>
                      <a:cubicBezTo>
                        <a:pt x="11356" y="0"/>
                        <a:pt x="11356" y="0"/>
                        <a:pt x="11134" y="209"/>
                      </a:cubicBezTo>
                      <a:cubicBezTo>
                        <a:pt x="11134" y="209"/>
                        <a:pt x="11134" y="209"/>
                        <a:pt x="10911" y="209"/>
                      </a:cubicBezTo>
                      <a:cubicBezTo>
                        <a:pt x="10911" y="209"/>
                        <a:pt x="10911" y="209"/>
                        <a:pt x="10911" y="209"/>
                      </a:cubicBezTo>
                      <a:cubicBezTo>
                        <a:pt x="10688" y="209"/>
                        <a:pt x="10688" y="209"/>
                        <a:pt x="10465" y="209"/>
                      </a:cubicBezTo>
                      <a:cubicBezTo>
                        <a:pt x="10020" y="209"/>
                        <a:pt x="9352" y="629"/>
                        <a:pt x="9129" y="1048"/>
                      </a:cubicBezTo>
                      <a:cubicBezTo>
                        <a:pt x="8907" y="1258"/>
                        <a:pt x="8684" y="1258"/>
                        <a:pt x="8461" y="1258"/>
                      </a:cubicBezTo>
                      <a:cubicBezTo>
                        <a:pt x="8239" y="1258"/>
                        <a:pt x="7793" y="1048"/>
                        <a:pt x="7571" y="629"/>
                      </a:cubicBezTo>
                      <a:cubicBezTo>
                        <a:pt x="7348" y="419"/>
                        <a:pt x="7125" y="419"/>
                        <a:pt x="7125" y="209"/>
                      </a:cubicBezTo>
                      <a:cubicBezTo>
                        <a:pt x="6680" y="209"/>
                        <a:pt x="6012" y="629"/>
                        <a:pt x="5344" y="838"/>
                      </a:cubicBezTo>
                      <a:cubicBezTo>
                        <a:pt x="5121" y="838"/>
                        <a:pt x="4898" y="1048"/>
                        <a:pt x="4676" y="1048"/>
                      </a:cubicBezTo>
                      <a:cubicBezTo>
                        <a:pt x="4230" y="1258"/>
                        <a:pt x="3117" y="1258"/>
                        <a:pt x="2672" y="1258"/>
                      </a:cubicBezTo>
                      <a:cubicBezTo>
                        <a:pt x="2672" y="9017"/>
                        <a:pt x="2672" y="9017"/>
                        <a:pt x="2672" y="9017"/>
                      </a:cubicBezTo>
                      <a:cubicBezTo>
                        <a:pt x="2672" y="10066"/>
                        <a:pt x="1558" y="10066"/>
                        <a:pt x="668" y="10066"/>
                      </a:cubicBezTo>
                      <a:cubicBezTo>
                        <a:pt x="445" y="10066"/>
                        <a:pt x="222" y="10066"/>
                        <a:pt x="0" y="10066"/>
                      </a:cubicBezTo>
                      <a:cubicBezTo>
                        <a:pt x="0" y="16566"/>
                        <a:pt x="0" y="16566"/>
                        <a:pt x="0" y="16566"/>
                      </a:cubicBezTo>
                      <a:cubicBezTo>
                        <a:pt x="222" y="16566"/>
                        <a:pt x="222" y="16776"/>
                        <a:pt x="222" y="16776"/>
                      </a:cubicBezTo>
                      <a:cubicBezTo>
                        <a:pt x="222" y="16776"/>
                        <a:pt x="445" y="16776"/>
                        <a:pt x="445" y="16776"/>
                      </a:cubicBezTo>
                      <a:cubicBezTo>
                        <a:pt x="445" y="16776"/>
                        <a:pt x="668" y="16986"/>
                        <a:pt x="668" y="16986"/>
                      </a:cubicBezTo>
                      <a:cubicBezTo>
                        <a:pt x="668" y="16986"/>
                        <a:pt x="668" y="16986"/>
                        <a:pt x="890" y="16986"/>
                      </a:cubicBezTo>
                      <a:cubicBezTo>
                        <a:pt x="890" y="16986"/>
                        <a:pt x="890" y="17196"/>
                        <a:pt x="890" y="17196"/>
                      </a:cubicBezTo>
                      <a:cubicBezTo>
                        <a:pt x="1113" y="17196"/>
                        <a:pt x="1113" y="17196"/>
                        <a:pt x="1113" y="17196"/>
                      </a:cubicBezTo>
                      <a:cubicBezTo>
                        <a:pt x="1113" y="17405"/>
                        <a:pt x="1113" y="17405"/>
                        <a:pt x="1336" y="17615"/>
                      </a:cubicBezTo>
                      <a:cubicBezTo>
                        <a:pt x="1336" y="17615"/>
                        <a:pt x="1336" y="17615"/>
                        <a:pt x="1336" y="17615"/>
                      </a:cubicBezTo>
                      <a:cubicBezTo>
                        <a:pt x="2004" y="19083"/>
                        <a:pt x="2226" y="19922"/>
                        <a:pt x="2004" y="20551"/>
                      </a:cubicBezTo>
                      <a:cubicBezTo>
                        <a:pt x="2004" y="20761"/>
                        <a:pt x="1781" y="20970"/>
                        <a:pt x="1558" y="20970"/>
                      </a:cubicBezTo>
                      <a:cubicBezTo>
                        <a:pt x="1558" y="20970"/>
                        <a:pt x="1558" y="21180"/>
                        <a:pt x="1558" y="21180"/>
                      </a:cubicBezTo>
                      <a:cubicBezTo>
                        <a:pt x="1558" y="21390"/>
                        <a:pt x="1558" y="21390"/>
                        <a:pt x="1558" y="21600"/>
                      </a:cubicBezTo>
                      <a:cubicBezTo>
                        <a:pt x="1558" y="21600"/>
                        <a:pt x="1558" y="21600"/>
                        <a:pt x="1558" y="21600"/>
                      </a:cubicBezTo>
                      <a:cubicBezTo>
                        <a:pt x="1558" y="21600"/>
                        <a:pt x="1558" y="21600"/>
                        <a:pt x="1558" y="21600"/>
                      </a:cubicBezTo>
                      <a:cubicBezTo>
                        <a:pt x="1781" y="21600"/>
                        <a:pt x="2004" y="21600"/>
                        <a:pt x="2449" y="21600"/>
                      </a:cubicBezTo>
                      <a:cubicBezTo>
                        <a:pt x="2894" y="21600"/>
                        <a:pt x="3562" y="21600"/>
                        <a:pt x="3785" y="21600"/>
                      </a:cubicBezTo>
                      <a:cubicBezTo>
                        <a:pt x="4008" y="21390"/>
                        <a:pt x="4230" y="21180"/>
                        <a:pt x="4453" y="20761"/>
                      </a:cubicBezTo>
                      <a:cubicBezTo>
                        <a:pt x="4898" y="20341"/>
                        <a:pt x="6012" y="19502"/>
                        <a:pt x="6012" y="19293"/>
                      </a:cubicBezTo>
                      <a:cubicBezTo>
                        <a:pt x="6235" y="17615"/>
                        <a:pt x="7125" y="16986"/>
                        <a:pt x="8239" y="17825"/>
                      </a:cubicBezTo>
                      <a:cubicBezTo>
                        <a:pt x="8684" y="17825"/>
                        <a:pt x="8684" y="17825"/>
                        <a:pt x="8684" y="17825"/>
                      </a:cubicBezTo>
                      <a:cubicBezTo>
                        <a:pt x="9352" y="18244"/>
                        <a:pt x="9575" y="18454"/>
                        <a:pt x="10020" y="18454"/>
                      </a:cubicBezTo>
                      <a:cubicBezTo>
                        <a:pt x="10243" y="18664"/>
                        <a:pt x="10465" y="18664"/>
                        <a:pt x="11134" y="18664"/>
                      </a:cubicBezTo>
                      <a:cubicBezTo>
                        <a:pt x="12692" y="18664"/>
                        <a:pt x="12915" y="18454"/>
                        <a:pt x="12915" y="17825"/>
                      </a:cubicBezTo>
                      <a:cubicBezTo>
                        <a:pt x="13138" y="17615"/>
                        <a:pt x="13138" y="17405"/>
                        <a:pt x="13138" y="17196"/>
                      </a:cubicBezTo>
                      <a:cubicBezTo>
                        <a:pt x="13138" y="16566"/>
                        <a:pt x="13360" y="15728"/>
                        <a:pt x="14474" y="15728"/>
                      </a:cubicBezTo>
                      <a:cubicBezTo>
                        <a:pt x="15142" y="15728"/>
                        <a:pt x="16032" y="15099"/>
                        <a:pt x="16032" y="14679"/>
                      </a:cubicBezTo>
                      <a:cubicBezTo>
                        <a:pt x="16032" y="13840"/>
                        <a:pt x="16701" y="12792"/>
                        <a:pt x="17591" y="12792"/>
                      </a:cubicBezTo>
                      <a:cubicBezTo>
                        <a:pt x="18037" y="12792"/>
                        <a:pt x="19150" y="12163"/>
                        <a:pt x="19150" y="11743"/>
                      </a:cubicBezTo>
                      <a:cubicBezTo>
                        <a:pt x="19373" y="10904"/>
                        <a:pt x="20041" y="10904"/>
                        <a:pt x="20486" y="10695"/>
                      </a:cubicBezTo>
                      <a:cubicBezTo>
                        <a:pt x="20486" y="10695"/>
                        <a:pt x="20709" y="10695"/>
                        <a:pt x="20931" y="10695"/>
                      </a:cubicBezTo>
                      <a:cubicBezTo>
                        <a:pt x="20931" y="10485"/>
                        <a:pt x="20931" y="10485"/>
                        <a:pt x="20931" y="10485"/>
                      </a:cubicBezTo>
                      <a:cubicBezTo>
                        <a:pt x="20931" y="10485"/>
                        <a:pt x="20931" y="10485"/>
                        <a:pt x="20931" y="10485"/>
                      </a:cubicBezTo>
                      <a:cubicBezTo>
                        <a:pt x="20931" y="10275"/>
                        <a:pt x="21154" y="10275"/>
                        <a:pt x="21154" y="10275"/>
                      </a:cubicBezTo>
                      <a:cubicBezTo>
                        <a:pt x="21154" y="10275"/>
                        <a:pt x="21154" y="10066"/>
                        <a:pt x="21154" y="10066"/>
                      </a:cubicBezTo>
                      <a:cubicBezTo>
                        <a:pt x="21377" y="10066"/>
                        <a:pt x="21377" y="10066"/>
                        <a:pt x="21377" y="9856"/>
                      </a:cubicBezTo>
                      <a:cubicBezTo>
                        <a:pt x="21377" y="9856"/>
                        <a:pt x="21377" y="9856"/>
                        <a:pt x="21377" y="9856"/>
                      </a:cubicBezTo>
                      <a:cubicBezTo>
                        <a:pt x="21600" y="9646"/>
                        <a:pt x="21600" y="9646"/>
                        <a:pt x="21600" y="9646"/>
                      </a:cubicBezTo>
                      <a:cubicBezTo>
                        <a:pt x="21600" y="9646"/>
                        <a:pt x="21600" y="9646"/>
                        <a:pt x="21600" y="9646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32" name="AutoShape 132"/>
                <p:cNvSpPr>
                  <a:spLocks/>
                </p:cNvSpPr>
                <p:nvPr/>
              </p:nvSpPr>
              <p:spPr bwMode="auto">
                <a:xfrm>
                  <a:off x="1769089" y="2394336"/>
                  <a:ext cx="7937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10800" y="0"/>
                        <a:pt x="10800" y="0"/>
                        <a:pt x="21599" y="0"/>
                      </a:cubicBezTo>
                      <a:cubicBezTo>
                        <a:pt x="10800" y="0"/>
                        <a:pt x="108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33" name="AutoShape 133"/>
                <p:cNvSpPr>
                  <a:spLocks/>
                </p:cNvSpPr>
                <p:nvPr/>
              </p:nvSpPr>
              <p:spPr bwMode="auto">
                <a:xfrm>
                  <a:off x="1759563" y="2395924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34" name="AutoShape 134"/>
                <p:cNvSpPr>
                  <a:spLocks/>
                </p:cNvSpPr>
                <p:nvPr/>
              </p:nvSpPr>
              <p:spPr bwMode="auto">
                <a:xfrm>
                  <a:off x="1927848" y="2556265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35" name="AutoShape 135"/>
                <p:cNvSpPr>
                  <a:spLocks/>
                </p:cNvSpPr>
                <p:nvPr/>
              </p:nvSpPr>
              <p:spPr bwMode="auto">
                <a:xfrm>
                  <a:off x="1780201" y="2403862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21600"/>
                        <a:pt x="21600" y="0"/>
                        <a:pt x="0" y="0"/>
                      </a:cubicBezTo>
                      <a:cubicBezTo>
                        <a:pt x="21600" y="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36" name="AutoShape 136"/>
                <p:cNvSpPr>
                  <a:spLocks/>
                </p:cNvSpPr>
                <p:nvPr/>
              </p:nvSpPr>
              <p:spPr bwMode="auto">
                <a:xfrm>
                  <a:off x="1932611" y="255785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37" name="AutoShape 137"/>
                <p:cNvSpPr>
                  <a:spLocks/>
                </p:cNvSpPr>
                <p:nvPr/>
              </p:nvSpPr>
              <p:spPr bwMode="auto">
                <a:xfrm>
                  <a:off x="1788140" y="2408625"/>
                  <a:ext cx="6350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599"/>
                      </a:moveTo>
                      <a:cubicBezTo>
                        <a:pt x="21600" y="10800"/>
                        <a:pt x="0" y="10800"/>
                        <a:pt x="0" y="0"/>
                      </a:cubicBezTo>
                      <a:cubicBezTo>
                        <a:pt x="0" y="10800"/>
                        <a:pt x="21600" y="10800"/>
                        <a:pt x="2160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38" name="AutoShape 138"/>
                <p:cNvSpPr>
                  <a:spLocks/>
                </p:cNvSpPr>
                <p:nvPr/>
              </p:nvSpPr>
              <p:spPr bwMode="auto">
                <a:xfrm>
                  <a:off x="1794490" y="2414975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21600"/>
                        <a:pt x="0" y="0"/>
                        <a:pt x="0" y="0"/>
                      </a:cubicBezTo>
                      <a:cubicBezTo>
                        <a:pt x="0" y="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39" name="AutoShape 139"/>
                <p:cNvSpPr>
                  <a:spLocks/>
                </p:cNvSpPr>
                <p:nvPr/>
              </p:nvSpPr>
              <p:spPr bwMode="auto">
                <a:xfrm>
                  <a:off x="1881808" y="253086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40" name="AutoShape 140"/>
                <p:cNvSpPr>
                  <a:spLocks/>
                </p:cNvSpPr>
                <p:nvPr/>
              </p:nvSpPr>
              <p:spPr bwMode="auto">
                <a:xfrm>
                  <a:off x="1775439" y="2395924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21600"/>
                        <a:pt x="0" y="0"/>
                        <a:pt x="0" y="0"/>
                      </a:cubicBezTo>
                      <a:cubicBezTo>
                        <a:pt x="0" y="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41" name="AutoShape 141"/>
                <p:cNvSpPr>
                  <a:spLocks/>
                </p:cNvSpPr>
                <p:nvPr/>
              </p:nvSpPr>
              <p:spPr bwMode="auto">
                <a:xfrm>
                  <a:off x="1880221" y="2522927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42" name="AutoShape 142"/>
                <p:cNvSpPr>
                  <a:spLocks/>
                </p:cNvSpPr>
                <p:nvPr/>
              </p:nvSpPr>
              <p:spPr bwMode="auto">
                <a:xfrm>
                  <a:off x="1919910" y="2556265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43" name="AutoShape 143"/>
                <p:cNvSpPr>
                  <a:spLocks/>
                </p:cNvSpPr>
                <p:nvPr/>
              </p:nvSpPr>
              <p:spPr bwMode="auto">
                <a:xfrm>
                  <a:off x="1883396" y="2538802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44" name="AutoShape 144"/>
                <p:cNvSpPr>
                  <a:spLocks/>
                </p:cNvSpPr>
                <p:nvPr/>
              </p:nvSpPr>
              <p:spPr bwMode="auto">
                <a:xfrm>
                  <a:off x="2024691" y="2740418"/>
                  <a:ext cx="39690" cy="5397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636" y="4319"/>
                      </a:moveTo>
                      <a:cubicBezTo>
                        <a:pt x="19636" y="4319"/>
                        <a:pt x="17672" y="2879"/>
                        <a:pt x="17672" y="2879"/>
                      </a:cubicBezTo>
                      <a:cubicBezTo>
                        <a:pt x="15709" y="1439"/>
                        <a:pt x="11781" y="0"/>
                        <a:pt x="11781" y="0"/>
                      </a:cubicBezTo>
                      <a:cubicBezTo>
                        <a:pt x="7854" y="1439"/>
                        <a:pt x="0" y="7199"/>
                        <a:pt x="0" y="10079"/>
                      </a:cubicBezTo>
                      <a:cubicBezTo>
                        <a:pt x="0" y="11519"/>
                        <a:pt x="5890" y="21600"/>
                        <a:pt x="9818" y="21600"/>
                      </a:cubicBezTo>
                      <a:cubicBezTo>
                        <a:pt x="11781" y="21600"/>
                        <a:pt x="11781" y="21600"/>
                        <a:pt x="13745" y="21600"/>
                      </a:cubicBezTo>
                      <a:cubicBezTo>
                        <a:pt x="17672" y="21600"/>
                        <a:pt x="17672" y="21600"/>
                        <a:pt x="17672" y="20160"/>
                      </a:cubicBezTo>
                      <a:cubicBezTo>
                        <a:pt x="17672" y="20160"/>
                        <a:pt x="17672" y="18719"/>
                        <a:pt x="19636" y="18719"/>
                      </a:cubicBezTo>
                      <a:cubicBezTo>
                        <a:pt x="19636" y="18719"/>
                        <a:pt x="19636" y="17279"/>
                        <a:pt x="19636" y="17279"/>
                      </a:cubicBezTo>
                      <a:cubicBezTo>
                        <a:pt x="19636" y="17279"/>
                        <a:pt x="19636" y="15839"/>
                        <a:pt x="21599" y="15839"/>
                      </a:cubicBezTo>
                      <a:cubicBezTo>
                        <a:pt x="21599" y="15839"/>
                        <a:pt x="21599" y="15839"/>
                        <a:pt x="21599" y="15839"/>
                      </a:cubicBezTo>
                      <a:cubicBezTo>
                        <a:pt x="21599" y="11519"/>
                        <a:pt x="19636" y="7199"/>
                        <a:pt x="19636" y="431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45" name="AutoShape 145"/>
                <p:cNvSpPr>
                  <a:spLocks/>
                </p:cNvSpPr>
                <p:nvPr/>
              </p:nvSpPr>
              <p:spPr bwMode="auto">
                <a:xfrm>
                  <a:off x="1872282" y="2864246"/>
                  <a:ext cx="76205" cy="8096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8359" y="3927"/>
                      </a:moveTo>
                      <a:cubicBezTo>
                        <a:pt x="17279" y="2945"/>
                        <a:pt x="16200" y="1963"/>
                        <a:pt x="15120" y="981"/>
                      </a:cubicBezTo>
                      <a:cubicBezTo>
                        <a:pt x="15120" y="981"/>
                        <a:pt x="15120" y="981"/>
                        <a:pt x="14039" y="0"/>
                      </a:cubicBezTo>
                      <a:cubicBezTo>
                        <a:pt x="11880" y="981"/>
                        <a:pt x="7560" y="2945"/>
                        <a:pt x="6480" y="3927"/>
                      </a:cubicBezTo>
                      <a:cubicBezTo>
                        <a:pt x="6480" y="3927"/>
                        <a:pt x="6480" y="4909"/>
                        <a:pt x="6480" y="4909"/>
                      </a:cubicBezTo>
                      <a:cubicBezTo>
                        <a:pt x="4319" y="6872"/>
                        <a:pt x="1079" y="11781"/>
                        <a:pt x="0" y="13745"/>
                      </a:cubicBezTo>
                      <a:cubicBezTo>
                        <a:pt x="5399" y="20618"/>
                        <a:pt x="5399" y="20618"/>
                        <a:pt x="5399" y="20618"/>
                      </a:cubicBezTo>
                      <a:cubicBezTo>
                        <a:pt x="7560" y="21600"/>
                        <a:pt x="7560" y="21600"/>
                        <a:pt x="7560" y="21600"/>
                      </a:cubicBezTo>
                      <a:cubicBezTo>
                        <a:pt x="8639" y="19636"/>
                        <a:pt x="8639" y="18654"/>
                        <a:pt x="9719" y="16690"/>
                      </a:cubicBezTo>
                      <a:cubicBezTo>
                        <a:pt x="10800" y="15709"/>
                        <a:pt x="11880" y="14727"/>
                        <a:pt x="15120" y="14727"/>
                      </a:cubicBezTo>
                      <a:cubicBezTo>
                        <a:pt x="15120" y="14727"/>
                        <a:pt x="16200" y="14727"/>
                        <a:pt x="16200" y="14727"/>
                      </a:cubicBezTo>
                      <a:cubicBezTo>
                        <a:pt x="17279" y="14727"/>
                        <a:pt x="17279" y="14727"/>
                        <a:pt x="17279" y="14727"/>
                      </a:cubicBezTo>
                      <a:cubicBezTo>
                        <a:pt x="18359" y="12763"/>
                        <a:pt x="19439" y="11781"/>
                        <a:pt x="20519" y="10800"/>
                      </a:cubicBezTo>
                      <a:cubicBezTo>
                        <a:pt x="21600" y="9818"/>
                        <a:pt x="21600" y="8836"/>
                        <a:pt x="21600" y="7854"/>
                      </a:cubicBezTo>
                      <a:cubicBezTo>
                        <a:pt x="21600" y="6872"/>
                        <a:pt x="19439" y="4909"/>
                        <a:pt x="18359" y="392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46" name="AutoShape 146"/>
                <p:cNvSpPr>
                  <a:spLocks/>
                </p:cNvSpPr>
                <p:nvPr/>
              </p:nvSpPr>
              <p:spPr bwMode="auto">
                <a:xfrm>
                  <a:off x="1430930" y="2578490"/>
                  <a:ext cx="665204" cy="56674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735" y="8555"/>
                      </a:moveTo>
                      <a:cubicBezTo>
                        <a:pt x="20735" y="8555"/>
                        <a:pt x="20735" y="8555"/>
                        <a:pt x="20612" y="8696"/>
                      </a:cubicBezTo>
                      <a:cubicBezTo>
                        <a:pt x="20612" y="8696"/>
                        <a:pt x="20612" y="8696"/>
                        <a:pt x="20612" y="8696"/>
                      </a:cubicBezTo>
                      <a:cubicBezTo>
                        <a:pt x="20612" y="8696"/>
                        <a:pt x="20489" y="8696"/>
                        <a:pt x="20489" y="8696"/>
                      </a:cubicBezTo>
                      <a:cubicBezTo>
                        <a:pt x="20489" y="8836"/>
                        <a:pt x="20365" y="8836"/>
                        <a:pt x="20242" y="8836"/>
                      </a:cubicBezTo>
                      <a:cubicBezTo>
                        <a:pt x="20242" y="8836"/>
                        <a:pt x="20242" y="8836"/>
                        <a:pt x="20118" y="8836"/>
                      </a:cubicBezTo>
                      <a:cubicBezTo>
                        <a:pt x="20118" y="8836"/>
                        <a:pt x="20118" y="8836"/>
                        <a:pt x="20118" y="8836"/>
                      </a:cubicBezTo>
                      <a:cubicBezTo>
                        <a:pt x="19995" y="8836"/>
                        <a:pt x="19872" y="8836"/>
                        <a:pt x="19872" y="8836"/>
                      </a:cubicBezTo>
                      <a:cubicBezTo>
                        <a:pt x="19254" y="8836"/>
                        <a:pt x="18761" y="7293"/>
                        <a:pt x="18761" y="7153"/>
                      </a:cubicBezTo>
                      <a:cubicBezTo>
                        <a:pt x="18761" y="6732"/>
                        <a:pt x="19501" y="5610"/>
                        <a:pt x="19995" y="5610"/>
                      </a:cubicBezTo>
                      <a:cubicBezTo>
                        <a:pt x="19995" y="5610"/>
                        <a:pt x="20118" y="5750"/>
                        <a:pt x="20118" y="5750"/>
                      </a:cubicBezTo>
                      <a:cubicBezTo>
                        <a:pt x="20118" y="5750"/>
                        <a:pt x="20118" y="5750"/>
                        <a:pt x="20118" y="5750"/>
                      </a:cubicBezTo>
                      <a:cubicBezTo>
                        <a:pt x="20242" y="5750"/>
                        <a:pt x="20365" y="5890"/>
                        <a:pt x="20489" y="5890"/>
                      </a:cubicBezTo>
                      <a:cubicBezTo>
                        <a:pt x="20489" y="5890"/>
                        <a:pt x="20489" y="5890"/>
                        <a:pt x="20489" y="5890"/>
                      </a:cubicBezTo>
                      <a:cubicBezTo>
                        <a:pt x="20489" y="5750"/>
                        <a:pt x="20489" y="5750"/>
                        <a:pt x="20489" y="5610"/>
                      </a:cubicBezTo>
                      <a:cubicBezTo>
                        <a:pt x="20489" y="5610"/>
                        <a:pt x="20489" y="5610"/>
                        <a:pt x="20489" y="5610"/>
                      </a:cubicBezTo>
                      <a:cubicBezTo>
                        <a:pt x="20489" y="5470"/>
                        <a:pt x="20489" y="5329"/>
                        <a:pt x="20489" y="5329"/>
                      </a:cubicBezTo>
                      <a:cubicBezTo>
                        <a:pt x="20489" y="5329"/>
                        <a:pt x="20489" y="5329"/>
                        <a:pt x="20489" y="5189"/>
                      </a:cubicBezTo>
                      <a:cubicBezTo>
                        <a:pt x="20612" y="5189"/>
                        <a:pt x="20612" y="5049"/>
                        <a:pt x="20612" y="4909"/>
                      </a:cubicBezTo>
                      <a:cubicBezTo>
                        <a:pt x="20612" y="4909"/>
                        <a:pt x="20612" y="4909"/>
                        <a:pt x="20612" y="4909"/>
                      </a:cubicBezTo>
                      <a:cubicBezTo>
                        <a:pt x="20612" y="4768"/>
                        <a:pt x="20612" y="4628"/>
                        <a:pt x="20612" y="4628"/>
                      </a:cubicBezTo>
                      <a:cubicBezTo>
                        <a:pt x="20612" y="4488"/>
                        <a:pt x="20612" y="4488"/>
                        <a:pt x="20612" y="4488"/>
                      </a:cubicBezTo>
                      <a:cubicBezTo>
                        <a:pt x="20612" y="4348"/>
                        <a:pt x="20612" y="4348"/>
                        <a:pt x="20612" y="4207"/>
                      </a:cubicBezTo>
                      <a:cubicBezTo>
                        <a:pt x="20612" y="4207"/>
                        <a:pt x="20612" y="4207"/>
                        <a:pt x="20612" y="4207"/>
                      </a:cubicBezTo>
                      <a:cubicBezTo>
                        <a:pt x="20612" y="4067"/>
                        <a:pt x="20612" y="3927"/>
                        <a:pt x="20489" y="3927"/>
                      </a:cubicBezTo>
                      <a:cubicBezTo>
                        <a:pt x="20489" y="3927"/>
                        <a:pt x="20489" y="3787"/>
                        <a:pt x="20489" y="3787"/>
                      </a:cubicBezTo>
                      <a:cubicBezTo>
                        <a:pt x="20489" y="3787"/>
                        <a:pt x="20489" y="3646"/>
                        <a:pt x="20489" y="3646"/>
                      </a:cubicBezTo>
                      <a:cubicBezTo>
                        <a:pt x="20489" y="3646"/>
                        <a:pt x="20489" y="3646"/>
                        <a:pt x="20489" y="3646"/>
                      </a:cubicBezTo>
                      <a:cubicBezTo>
                        <a:pt x="20489" y="3506"/>
                        <a:pt x="20489" y="3506"/>
                        <a:pt x="20489" y="3506"/>
                      </a:cubicBezTo>
                      <a:cubicBezTo>
                        <a:pt x="20242" y="3366"/>
                        <a:pt x="19995" y="2524"/>
                        <a:pt x="19625" y="1122"/>
                      </a:cubicBezTo>
                      <a:cubicBezTo>
                        <a:pt x="19625" y="841"/>
                        <a:pt x="19625" y="561"/>
                        <a:pt x="19501" y="420"/>
                      </a:cubicBezTo>
                      <a:cubicBezTo>
                        <a:pt x="19501" y="420"/>
                        <a:pt x="19501" y="420"/>
                        <a:pt x="19501" y="420"/>
                      </a:cubicBezTo>
                      <a:cubicBezTo>
                        <a:pt x="19501" y="420"/>
                        <a:pt x="19501" y="420"/>
                        <a:pt x="19501" y="420"/>
                      </a:cubicBezTo>
                      <a:cubicBezTo>
                        <a:pt x="19378" y="420"/>
                        <a:pt x="19131" y="420"/>
                        <a:pt x="19008" y="420"/>
                      </a:cubicBezTo>
                      <a:cubicBezTo>
                        <a:pt x="18390" y="420"/>
                        <a:pt x="18020" y="280"/>
                        <a:pt x="17897" y="0"/>
                      </a:cubicBezTo>
                      <a:cubicBezTo>
                        <a:pt x="17897" y="0"/>
                        <a:pt x="17526" y="0"/>
                        <a:pt x="17403" y="0"/>
                      </a:cubicBezTo>
                      <a:cubicBezTo>
                        <a:pt x="17156" y="0"/>
                        <a:pt x="17033" y="0"/>
                        <a:pt x="16909" y="0"/>
                      </a:cubicBezTo>
                      <a:cubicBezTo>
                        <a:pt x="16909" y="0"/>
                        <a:pt x="16909" y="0"/>
                        <a:pt x="16909" y="0"/>
                      </a:cubicBezTo>
                      <a:cubicBezTo>
                        <a:pt x="16909" y="0"/>
                        <a:pt x="16786" y="0"/>
                        <a:pt x="16786" y="0"/>
                      </a:cubicBezTo>
                      <a:cubicBezTo>
                        <a:pt x="16786" y="140"/>
                        <a:pt x="16786" y="140"/>
                        <a:pt x="16786" y="140"/>
                      </a:cubicBezTo>
                      <a:cubicBezTo>
                        <a:pt x="16786" y="140"/>
                        <a:pt x="16786" y="280"/>
                        <a:pt x="16662" y="280"/>
                      </a:cubicBezTo>
                      <a:cubicBezTo>
                        <a:pt x="16662" y="280"/>
                        <a:pt x="16662" y="280"/>
                        <a:pt x="16662" y="280"/>
                      </a:cubicBezTo>
                      <a:cubicBezTo>
                        <a:pt x="16662" y="420"/>
                        <a:pt x="16662" y="420"/>
                        <a:pt x="16539" y="420"/>
                      </a:cubicBezTo>
                      <a:cubicBezTo>
                        <a:pt x="16539" y="420"/>
                        <a:pt x="16539" y="420"/>
                        <a:pt x="16539" y="420"/>
                      </a:cubicBezTo>
                      <a:cubicBezTo>
                        <a:pt x="16539" y="561"/>
                        <a:pt x="16539" y="561"/>
                        <a:pt x="16539" y="561"/>
                      </a:cubicBezTo>
                      <a:cubicBezTo>
                        <a:pt x="16292" y="841"/>
                        <a:pt x="16169" y="841"/>
                        <a:pt x="15922" y="841"/>
                      </a:cubicBezTo>
                      <a:cubicBezTo>
                        <a:pt x="15675" y="981"/>
                        <a:pt x="15675" y="981"/>
                        <a:pt x="15675" y="981"/>
                      </a:cubicBezTo>
                      <a:cubicBezTo>
                        <a:pt x="15551" y="1683"/>
                        <a:pt x="14811" y="2244"/>
                        <a:pt x="14317" y="2244"/>
                      </a:cubicBezTo>
                      <a:cubicBezTo>
                        <a:pt x="14194" y="2244"/>
                        <a:pt x="13947" y="2664"/>
                        <a:pt x="13947" y="2945"/>
                      </a:cubicBezTo>
                      <a:cubicBezTo>
                        <a:pt x="13947" y="3646"/>
                        <a:pt x="13206" y="4207"/>
                        <a:pt x="12589" y="4207"/>
                      </a:cubicBezTo>
                      <a:cubicBezTo>
                        <a:pt x="12342" y="4207"/>
                        <a:pt x="12342" y="4207"/>
                        <a:pt x="12342" y="4628"/>
                      </a:cubicBezTo>
                      <a:cubicBezTo>
                        <a:pt x="12342" y="4768"/>
                        <a:pt x="12342" y="5049"/>
                        <a:pt x="12219" y="5189"/>
                      </a:cubicBezTo>
                      <a:cubicBezTo>
                        <a:pt x="12096" y="6031"/>
                        <a:pt x="11602" y="6171"/>
                        <a:pt x="10738" y="6171"/>
                      </a:cubicBezTo>
                      <a:cubicBezTo>
                        <a:pt x="9874" y="6171"/>
                        <a:pt x="9627" y="6031"/>
                        <a:pt x="9133" y="5610"/>
                      </a:cubicBezTo>
                      <a:cubicBezTo>
                        <a:pt x="8886" y="5470"/>
                        <a:pt x="8886" y="5470"/>
                        <a:pt x="8886" y="5470"/>
                      </a:cubicBezTo>
                      <a:cubicBezTo>
                        <a:pt x="8763" y="5329"/>
                        <a:pt x="8763" y="5329"/>
                        <a:pt x="8640" y="5329"/>
                      </a:cubicBezTo>
                      <a:cubicBezTo>
                        <a:pt x="8516" y="5329"/>
                        <a:pt x="8393" y="5750"/>
                        <a:pt x="8393" y="6031"/>
                      </a:cubicBezTo>
                      <a:cubicBezTo>
                        <a:pt x="8269" y="6451"/>
                        <a:pt x="7899" y="6872"/>
                        <a:pt x="7405" y="7433"/>
                      </a:cubicBezTo>
                      <a:cubicBezTo>
                        <a:pt x="7282" y="7574"/>
                        <a:pt x="7158" y="7714"/>
                        <a:pt x="7035" y="7854"/>
                      </a:cubicBezTo>
                      <a:cubicBezTo>
                        <a:pt x="6912" y="8135"/>
                        <a:pt x="6665" y="8135"/>
                        <a:pt x="6294" y="8135"/>
                      </a:cubicBezTo>
                      <a:cubicBezTo>
                        <a:pt x="6171" y="8135"/>
                        <a:pt x="5924" y="8135"/>
                        <a:pt x="5801" y="8135"/>
                      </a:cubicBezTo>
                      <a:cubicBezTo>
                        <a:pt x="5430" y="7994"/>
                        <a:pt x="5184" y="8135"/>
                        <a:pt x="5060" y="7854"/>
                      </a:cubicBezTo>
                      <a:cubicBezTo>
                        <a:pt x="4937" y="7714"/>
                        <a:pt x="4937" y="7433"/>
                        <a:pt x="4937" y="7293"/>
                      </a:cubicBezTo>
                      <a:cubicBezTo>
                        <a:pt x="4937" y="7153"/>
                        <a:pt x="4937" y="7153"/>
                        <a:pt x="4937" y="7153"/>
                      </a:cubicBezTo>
                      <a:cubicBezTo>
                        <a:pt x="4937" y="6732"/>
                        <a:pt x="5184" y="6732"/>
                        <a:pt x="5184" y="6592"/>
                      </a:cubicBezTo>
                      <a:cubicBezTo>
                        <a:pt x="5307" y="6451"/>
                        <a:pt x="5184" y="6031"/>
                        <a:pt x="4813" y="5049"/>
                      </a:cubicBezTo>
                      <a:cubicBezTo>
                        <a:pt x="4813" y="5049"/>
                        <a:pt x="4813" y="5049"/>
                        <a:pt x="4813" y="5049"/>
                      </a:cubicBezTo>
                      <a:cubicBezTo>
                        <a:pt x="4813" y="5049"/>
                        <a:pt x="4813" y="5049"/>
                        <a:pt x="4813" y="5049"/>
                      </a:cubicBezTo>
                      <a:cubicBezTo>
                        <a:pt x="4813" y="5049"/>
                        <a:pt x="4813" y="5049"/>
                        <a:pt x="4813" y="5049"/>
                      </a:cubicBezTo>
                      <a:cubicBezTo>
                        <a:pt x="4813" y="5049"/>
                        <a:pt x="4813" y="5049"/>
                        <a:pt x="4813" y="5049"/>
                      </a:cubicBezTo>
                      <a:cubicBezTo>
                        <a:pt x="4813" y="5049"/>
                        <a:pt x="4813" y="5049"/>
                        <a:pt x="4813" y="5049"/>
                      </a:cubicBezTo>
                      <a:cubicBezTo>
                        <a:pt x="4690" y="5049"/>
                        <a:pt x="4690" y="4909"/>
                        <a:pt x="4690" y="4909"/>
                      </a:cubicBezTo>
                      <a:cubicBezTo>
                        <a:pt x="4690" y="4909"/>
                        <a:pt x="4690" y="4909"/>
                        <a:pt x="4690" y="4909"/>
                      </a:cubicBezTo>
                      <a:cubicBezTo>
                        <a:pt x="4690" y="4909"/>
                        <a:pt x="4690" y="4909"/>
                        <a:pt x="4690" y="4909"/>
                      </a:cubicBezTo>
                      <a:cubicBezTo>
                        <a:pt x="4566" y="4909"/>
                        <a:pt x="4566" y="4909"/>
                        <a:pt x="4566" y="4909"/>
                      </a:cubicBezTo>
                      <a:cubicBezTo>
                        <a:pt x="4566" y="10238"/>
                        <a:pt x="4566" y="10238"/>
                        <a:pt x="4566" y="10238"/>
                      </a:cubicBezTo>
                      <a:cubicBezTo>
                        <a:pt x="4566" y="10659"/>
                        <a:pt x="4196" y="10940"/>
                        <a:pt x="3949" y="11220"/>
                      </a:cubicBezTo>
                      <a:cubicBezTo>
                        <a:pt x="3826" y="11220"/>
                        <a:pt x="3702" y="11361"/>
                        <a:pt x="3702" y="11361"/>
                      </a:cubicBezTo>
                      <a:cubicBezTo>
                        <a:pt x="3579" y="11641"/>
                        <a:pt x="3209" y="11641"/>
                        <a:pt x="2962" y="11641"/>
                      </a:cubicBezTo>
                      <a:cubicBezTo>
                        <a:pt x="2838" y="11641"/>
                        <a:pt x="2592" y="11641"/>
                        <a:pt x="2345" y="11641"/>
                      </a:cubicBezTo>
                      <a:cubicBezTo>
                        <a:pt x="2098" y="11641"/>
                        <a:pt x="1851" y="11641"/>
                        <a:pt x="1728" y="11641"/>
                      </a:cubicBezTo>
                      <a:cubicBezTo>
                        <a:pt x="1110" y="11641"/>
                        <a:pt x="987" y="11080"/>
                        <a:pt x="864" y="10800"/>
                      </a:cubicBezTo>
                      <a:cubicBezTo>
                        <a:pt x="864" y="10659"/>
                        <a:pt x="864" y="10519"/>
                        <a:pt x="740" y="10379"/>
                      </a:cubicBezTo>
                      <a:cubicBezTo>
                        <a:pt x="740" y="10238"/>
                        <a:pt x="493" y="10379"/>
                        <a:pt x="493" y="10519"/>
                      </a:cubicBezTo>
                      <a:cubicBezTo>
                        <a:pt x="370" y="10659"/>
                        <a:pt x="370" y="10659"/>
                        <a:pt x="370" y="10659"/>
                      </a:cubicBezTo>
                      <a:cubicBezTo>
                        <a:pt x="370" y="10659"/>
                        <a:pt x="370" y="10800"/>
                        <a:pt x="370" y="10800"/>
                      </a:cubicBezTo>
                      <a:cubicBezTo>
                        <a:pt x="370" y="10940"/>
                        <a:pt x="370" y="10940"/>
                        <a:pt x="370" y="10940"/>
                      </a:cubicBezTo>
                      <a:cubicBezTo>
                        <a:pt x="370" y="10940"/>
                        <a:pt x="246" y="10940"/>
                        <a:pt x="246" y="11080"/>
                      </a:cubicBezTo>
                      <a:cubicBezTo>
                        <a:pt x="246" y="11080"/>
                        <a:pt x="246" y="11080"/>
                        <a:pt x="246" y="11080"/>
                      </a:cubicBezTo>
                      <a:cubicBezTo>
                        <a:pt x="246" y="11080"/>
                        <a:pt x="246" y="11080"/>
                        <a:pt x="246" y="11080"/>
                      </a:cubicBezTo>
                      <a:cubicBezTo>
                        <a:pt x="123" y="11080"/>
                        <a:pt x="123" y="11080"/>
                        <a:pt x="123" y="11080"/>
                      </a:cubicBezTo>
                      <a:cubicBezTo>
                        <a:pt x="123" y="11080"/>
                        <a:pt x="0" y="11080"/>
                        <a:pt x="0" y="11080"/>
                      </a:cubicBezTo>
                      <a:cubicBezTo>
                        <a:pt x="0" y="11080"/>
                        <a:pt x="0" y="11080"/>
                        <a:pt x="0" y="11080"/>
                      </a:cubicBezTo>
                      <a:cubicBezTo>
                        <a:pt x="370" y="11781"/>
                        <a:pt x="740" y="12623"/>
                        <a:pt x="864" y="13324"/>
                      </a:cubicBezTo>
                      <a:cubicBezTo>
                        <a:pt x="987" y="13885"/>
                        <a:pt x="1357" y="14587"/>
                        <a:pt x="1728" y="15148"/>
                      </a:cubicBezTo>
                      <a:cubicBezTo>
                        <a:pt x="1851" y="15709"/>
                        <a:pt x="2098" y="15989"/>
                        <a:pt x="2221" y="16410"/>
                      </a:cubicBezTo>
                      <a:cubicBezTo>
                        <a:pt x="2221" y="16550"/>
                        <a:pt x="2221" y="16550"/>
                        <a:pt x="2221" y="16550"/>
                      </a:cubicBezTo>
                      <a:cubicBezTo>
                        <a:pt x="2468" y="17111"/>
                        <a:pt x="2592" y="17672"/>
                        <a:pt x="2345" y="17953"/>
                      </a:cubicBezTo>
                      <a:cubicBezTo>
                        <a:pt x="2345" y="18093"/>
                        <a:pt x="2221" y="18233"/>
                        <a:pt x="1974" y="18233"/>
                      </a:cubicBezTo>
                      <a:cubicBezTo>
                        <a:pt x="1974" y="18233"/>
                        <a:pt x="1851" y="18233"/>
                        <a:pt x="1851" y="18233"/>
                      </a:cubicBezTo>
                      <a:cubicBezTo>
                        <a:pt x="1851" y="18233"/>
                        <a:pt x="1851" y="18374"/>
                        <a:pt x="2221" y="19075"/>
                      </a:cubicBezTo>
                      <a:cubicBezTo>
                        <a:pt x="2468" y="19496"/>
                        <a:pt x="2468" y="19916"/>
                        <a:pt x="2468" y="20197"/>
                      </a:cubicBezTo>
                      <a:cubicBezTo>
                        <a:pt x="2468" y="20197"/>
                        <a:pt x="2468" y="20337"/>
                        <a:pt x="2468" y="20337"/>
                      </a:cubicBezTo>
                      <a:cubicBezTo>
                        <a:pt x="2838" y="20337"/>
                        <a:pt x="2838" y="20477"/>
                        <a:pt x="2962" y="20618"/>
                      </a:cubicBezTo>
                      <a:cubicBezTo>
                        <a:pt x="2962" y="20618"/>
                        <a:pt x="2962" y="20618"/>
                        <a:pt x="2962" y="20758"/>
                      </a:cubicBezTo>
                      <a:cubicBezTo>
                        <a:pt x="3456" y="20758"/>
                        <a:pt x="3702" y="21179"/>
                        <a:pt x="3949" y="21459"/>
                      </a:cubicBezTo>
                      <a:cubicBezTo>
                        <a:pt x="3949" y="21600"/>
                        <a:pt x="4073" y="21600"/>
                        <a:pt x="4196" y="21600"/>
                      </a:cubicBezTo>
                      <a:cubicBezTo>
                        <a:pt x="4196" y="21600"/>
                        <a:pt x="4320" y="21600"/>
                        <a:pt x="4443" y="21459"/>
                      </a:cubicBezTo>
                      <a:cubicBezTo>
                        <a:pt x="4690" y="21038"/>
                        <a:pt x="5307" y="20758"/>
                        <a:pt x="6294" y="20758"/>
                      </a:cubicBezTo>
                      <a:cubicBezTo>
                        <a:pt x="6665" y="20758"/>
                        <a:pt x="6665" y="20758"/>
                        <a:pt x="6912" y="20618"/>
                      </a:cubicBezTo>
                      <a:cubicBezTo>
                        <a:pt x="7035" y="20477"/>
                        <a:pt x="7158" y="20337"/>
                        <a:pt x="7529" y="20197"/>
                      </a:cubicBezTo>
                      <a:cubicBezTo>
                        <a:pt x="8269" y="20057"/>
                        <a:pt x="9133" y="19916"/>
                        <a:pt x="9750" y="20197"/>
                      </a:cubicBezTo>
                      <a:cubicBezTo>
                        <a:pt x="10244" y="20337"/>
                        <a:pt x="10614" y="20337"/>
                        <a:pt x="10861" y="20057"/>
                      </a:cubicBezTo>
                      <a:cubicBezTo>
                        <a:pt x="11108" y="19916"/>
                        <a:pt x="11355" y="19916"/>
                        <a:pt x="11602" y="20057"/>
                      </a:cubicBezTo>
                      <a:cubicBezTo>
                        <a:pt x="11602" y="20057"/>
                        <a:pt x="11602" y="20057"/>
                        <a:pt x="11725" y="20057"/>
                      </a:cubicBezTo>
                      <a:cubicBezTo>
                        <a:pt x="11725" y="19355"/>
                        <a:pt x="12466" y="19355"/>
                        <a:pt x="12713" y="19355"/>
                      </a:cubicBezTo>
                      <a:cubicBezTo>
                        <a:pt x="13083" y="19355"/>
                        <a:pt x="13083" y="19355"/>
                        <a:pt x="13083" y="19355"/>
                      </a:cubicBezTo>
                      <a:cubicBezTo>
                        <a:pt x="13453" y="19355"/>
                        <a:pt x="14687" y="18514"/>
                        <a:pt x="15798" y="17392"/>
                      </a:cubicBezTo>
                      <a:cubicBezTo>
                        <a:pt x="16786" y="16270"/>
                        <a:pt x="18514" y="13885"/>
                        <a:pt x="19008" y="12903"/>
                      </a:cubicBezTo>
                      <a:cubicBezTo>
                        <a:pt x="19625" y="11781"/>
                        <a:pt x="20489" y="10940"/>
                        <a:pt x="20982" y="10379"/>
                      </a:cubicBezTo>
                      <a:cubicBezTo>
                        <a:pt x="21106" y="10238"/>
                        <a:pt x="21106" y="10238"/>
                        <a:pt x="21106" y="10238"/>
                      </a:cubicBezTo>
                      <a:cubicBezTo>
                        <a:pt x="21229" y="10098"/>
                        <a:pt x="21476" y="9397"/>
                        <a:pt x="21599" y="8135"/>
                      </a:cubicBezTo>
                      <a:cubicBezTo>
                        <a:pt x="21599" y="8135"/>
                        <a:pt x="21599" y="8135"/>
                        <a:pt x="21599" y="8135"/>
                      </a:cubicBezTo>
                      <a:cubicBezTo>
                        <a:pt x="21599" y="8135"/>
                        <a:pt x="21599" y="8135"/>
                        <a:pt x="21476" y="8135"/>
                      </a:cubicBezTo>
                      <a:cubicBezTo>
                        <a:pt x="21476" y="8135"/>
                        <a:pt x="21476" y="8135"/>
                        <a:pt x="21476" y="8135"/>
                      </a:cubicBezTo>
                      <a:cubicBezTo>
                        <a:pt x="21353" y="8135"/>
                        <a:pt x="21353" y="8135"/>
                        <a:pt x="21353" y="8135"/>
                      </a:cubicBezTo>
                      <a:cubicBezTo>
                        <a:pt x="21353" y="8135"/>
                        <a:pt x="21229" y="8135"/>
                        <a:pt x="21229" y="8135"/>
                      </a:cubicBezTo>
                      <a:cubicBezTo>
                        <a:pt x="21229" y="8135"/>
                        <a:pt x="21229" y="8135"/>
                        <a:pt x="21229" y="8135"/>
                      </a:cubicBezTo>
                      <a:cubicBezTo>
                        <a:pt x="21106" y="8135"/>
                        <a:pt x="21106" y="8135"/>
                        <a:pt x="21106" y="8135"/>
                      </a:cubicBezTo>
                      <a:cubicBezTo>
                        <a:pt x="21106" y="8135"/>
                        <a:pt x="21106" y="8135"/>
                        <a:pt x="21106" y="8135"/>
                      </a:cubicBezTo>
                      <a:cubicBezTo>
                        <a:pt x="21106" y="8135"/>
                        <a:pt x="20982" y="8135"/>
                        <a:pt x="20982" y="8275"/>
                      </a:cubicBezTo>
                      <a:cubicBezTo>
                        <a:pt x="20982" y="8275"/>
                        <a:pt x="20859" y="8275"/>
                        <a:pt x="20859" y="8275"/>
                      </a:cubicBezTo>
                      <a:cubicBezTo>
                        <a:pt x="20859" y="8275"/>
                        <a:pt x="20859" y="8275"/>
                        <a:pt x="20859" y="8275"/>
                      </a:cubicBezTo>
                      <a:cubicBezTo>
                        <a:pt x="20859" y="8275"/>
                        <a:pt x="20859" y="8415"/>
                        <a:pt x="20859" y="8415"/>
                      </a:cubicBezTo>
                      <a:cubicBezTo>
                        <a:pt x="20859" y="8415"/>
                        <a:pt x="20859" y="8555"/>
                        <a:pt x="20735" y="8555"/>
                      </a:cubicBezTo>
                      <a:close/>
                      <a:moveTo>
                        <a:pt x="17033" y="12763"/>
                      </a:moveTo>
                      <a:cubicBezTo>
                        <a:pt x="16909" y="12903"/>
                        <a:pt x="16786" y="13044"/>
                        <a:pt x="16786" y="13184"/>
                      </a:cubicBezTo>
                      <a:cubicBezTo>
                        <a:pt x="16786" y="13184"/>
                        <a:pt x="16786" y="13324"/>
                        <a:pt x="16786" y="13324"/>
                      </a:cubicBezTo>
                      <a:cubicBezTo>
                        <a:pt x="16786" y="13324"/>
                        <a:pt x="16786" y="13324"/>
                        <a:pt x="16786" y="13324"/>
                      </a:cubicBezTo>
                      <a:cubicBezTo>
                        <a:pt x="16786" y="13464"/>
                        <a:pt x="16662" y="13464"/>
                        <a:pt x="16662" y="13464"/>
                      </a:cubicBezTo>
                      <a:cubicBezTo>
                        <a:pt x="16662" y="13464"/>
                        <a:pt x="16662" y="13605"/>
                        <a:pt x="16662" y="13605"/>
                      </a:cubicBezTo>
                      <a:cubicBezTo>
                        <a:pt x="16662" y="13605"/>
                        <a:pt x="16662" y="13605"/>
                        <a:pt x="16662" y="13605"/>
                      </a:cubicBezTo>
                      <a:cubicBezTo>
                        <a:pt x="16662" y="13605"/>
                        <a:pt x="16662" y="13605"/>
                        <a:pt x="16662" y="13605"/>
                      </a:cubicBezTo>
                      <a:cubicBezTo>
                        <a:pt x="16416" y="13605"/>
                        <a:pt x="16292" y="13605"/>
                        <a:pt x="16169" y="13605"/>
                      </a:cubicBezTo>
                      <a:cubicBezTo>
                        <a:pt x="16045" y="13605"/>
                        <a:pt x="15922" y="13605"/>
                        <a:pt x="15922" y="13605"/>
                      </a:cubicBezTo>
                      <a:cubicBezTo>
                        <a:pt x="15798" y="13885"/>
                        <a:pt x="15675" y="14306"/>
                        <a:pt x="15551" y="14306"/>
                      </a:cubicBezTo>
                      <a:cubicBezTo>
                        <a:pt x="15551" y="14446"/>
                        <a:pt x="15551" y="14446"/>
                        <a:pt x="15551" y="14446"/>
                      </a:cubicBezTo>
                      <a:cubicBezTo>
                        <a:pt x="15551" y="14587"/>
                        <a:pt x="15551" y="14587"/>
                        <a:pt x="15551" y="14587"/>
                      </a:cubicBezTo>
                      <a:cubicBezTo>
                        <a:pt x="14687" y="14446"/>
                        <a:pt x="14687" y="14446"/>
                        <a:pt x="14687" y="14446"/>
                      </a:cubicBezTo>
                      <a:cubicBezTo>
                        <a:pt x="13700" y="12903"/>
                        <a:pt x="13700" y="12903"/>
                        <a:pt x="13700" y="12903"/>
                      </a:cubicBezTo>
                      <a:cubicBezTo>
                        <a:pt x="13700" y="12763"/>
                        <a:pt x="13700" y="12763"/>
                        <a:pt x="13700" y="12763"/>
                      </a:cubicBezTo>
                      <a:cubicBezTo>
                        <a:pt x="13947" y="12483"/>
                        <a:pt x="14441" y="11641"/>
                        <a:pt x="14564" y="11361"/>
                      </a:cubicBezTo>
                      <a:cubicBezTo>
                        <a:pt x="14687" y="10940"/>
                        <a:pt x="15551" y="10379"/>
                        <a:pt x="15922" y="10379"/>
                      </a:cubicBezTo>
                      <a:cubicBezTo>
                        <a:pt x="16292" y="10379"/>
                        <a:pt x="16416" y="10659"/>
                        <a:pt x="16416" y="10659"/>
                      </a:cubicBezTo>
                      <a:cubicBezTo>
                        <a:pt x="16416" y="10800"/>
                        <a:pt x="16662" y="10940"/>
                        <a:pt x="16786" y="11080"/>
                      </a:cubicBezTo>
                      <a:cubicBezTo>
                        <a:pt x="17033" y="11501"/>
                        <a:pt x="17280" y="11641"/>
                        <a:pt x="17280" y="12062"/>
                      </a:cubicBezTo>
                      <a:cubicBezTo>
                        <a:pt x="17280" y="12342"/>
                        <a:pt x="17156" y="12623"/>
                        <a:pt x="17033" y="12763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47" name="AutoShape 147"/>
                <p:cNvSpPr>
                  <a:spLocks/>
                </p:cNvSpPr>
                <p:nvPr/>
              </p:nvSpPr>
              <p:spPr bwMode="auto">
                <a:xfrm>
                  <a:off x="1445219" y="2846783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10800"/>
                      </a:moveTo>
                      <a:cubicBezTo>
                        <a:pt x="21600" y="10800"/>
                        <a:pt x="21600" y="0"/>
                        <a:pt x="21600" y="0"/>
                      </a:cubicBezTo>
                      <a:cubicBezTo>
                        <a:pt x="10800" y="0"/>
                        <a:pt x="0" y="10800"/>
                        <a:pt x="0" y="21600"/>
                      </a:cubicBezTo>
                      <a:cubicBezTo>
                        <a:pt x="0" y="10800"/>
                        <a:pt x="21600" y="0"/>
                        <a:pt x="21600" y="108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48" name="AutoShape 148"/>
                <p:cNvSpPr>
                  <a:spLocks/>
                </p:cNvSpPr>
                <p:nvPr/>
              </p:nvSpPr>
              <p:spPr bwMode="auto">
                <a:xfrm>
                  <a:off x="1438868" y="285948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49" name="AutoShape 149"/>
                <p:cNvSpPr>
                  <a:spLocks/>
                </p:cNvSpPr>
                <p:nvPr/>
              </p:nvSpPr>
              <p:spPr bwMode="auto">
                <a:xfrm>
                  <a:off x="1429343" y="2864246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50" name="AutoShape 150"/>
                <p:cNvSpPr>
                  <a:spLocks/>
                </p:cNvSpPr>
                <p:nvPr/>
              </p:nvSpPr>
              <p:spPr bwMode="auto">
                <a:xfrm>
                  <a:off x="1953250" y="2578490"/>
                  <a:ext cx="79380" cy="1111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8228" y="0"/>
                      </a:moveTo>
                      <a:cubicBezTo>
                        <a:pt x="8228" y="0"/>
                        <a:pt x="5142" y="0"/>
                        <a:pt x="4114" y="0"/>
                      </a:cubicBezTo>
                      <a:cubicBezTo>
                        <a:pt x="2057" y="0"/>
                        <a:pt x="1028" y="0"/>
                        <a:pt x="0" y="0"/>
                      </a:cubicBezTo>
                      <a:cubicBezTo>
                        <a:pt x="1028" y="0"/>
                        <a:pt x="2057" y="0"/>
                        <a:pt x="4114" y="0"/>
                      </a:cubicBezTo>
                      <a:cubicBezTo>
                        <a:pt x="5142" y="0"/>
                        <a:pt x="8228" y="0"/>
                        <a:pt x="8228" y="0"/>
                      </a:cubicBezTo>
                      <a:cubicBezTo>
                        <a:pt x="9257" y="14399"/>
                        <a:pt x="12342" y="21599"/>
                        <a:pt x="17485" y="21599"/>
                      </a:cubicBezTo>
                      <a:cubicBezTo>
                        <a:pt x="18514" y="21599"/>
                        <a:pt x="20571" y="21599"/>
                        <a:pt x="21599" y="21599"/>
                      </a:cubicBezTo>
                      <a:cubicBezTo>
                        <a:pt x="20571" y="21599"/>
                        <a:pt x="18514" y="21599"/>
                        <a:pt x="17485" y="21599"/>
                      </a:cubicBezTo>
                      <a:cubicBezTo>
                        <a:pt x="12342" y="21599"/>
                        <a:pt x="9257" y="14399"/>
                        <a:pt x="8228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51" name="AutoShape 151"/>
                <p:cNvSpPr>
                  <a:spLocks/>
                </p:cNvSpPr>
                <p:nvPr/>
              </p:nvSpPr>
              <p:spPr bwMode="auto">
                <a:xfrm>
                  <a:off x="1945312" y="257690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52" name="AutoShape 152"/>
                <p:cNvSpPr>
                  <a:spLocks/>
                </p:cNvSpPr>
                <p:nvPr/>
              </p:nvSpPr>
              <p:spPr bwMode="auto">
                <a:xfrm>
                  <a:off x="1569051" y="2702317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53" name="AutoShape 153"/>
                <p:cNvSpPr>
                  <a:spLocks/>
                </p:cNvSpPr>
                <p:nvPr/>
              </p:nvSpPr>
              <p:spPr bwMode="auto">
                <a:xfrm>
                  <a:off x="2054856" y="2805507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0800" y="21600"/>
                        <a:pt x="21600" y="21600"/>
                        <a:pt x="21600" y="0"/>
                      </a:cubicBezTo>
                      <a:cubicBezTo>
                        <a:pt x="21600" y="21600"/>
                        <a:pt x="1080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54" name="AutoShape 154"/>
                <p:cNvSpPr>
                  <a:spLocks/>
                </p:cNvSpPr>
                <p:nvPr/>
              </p:nvSpPr>
              <p:spPr bwMode="auto">
                <a:xfrm>
                  <a:off x="2067557" y="2797569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21600" y="21600"/>
                        <a:pt x="21600" y="0"/>
                        <a:pt x="21600" y="0"/>
                      </a:cubicBezTo>
                      <a:cubicBezTo>
                        <a:pt x="21600" y="0"/>
                        <a:pt x="2160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55" name="AutoShape 155"/>
                <p:cNvSpPr>
                  <a:spLocks/>
                </p:cNvSpPr>
                <p:nvPr/>
              </p:nvSpPr>
              <p:spPr bwMode="auto">
                <a:xfrm>
                  <a:off x="2043743" y="2807094"/>
                  <a:ext cx="7938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599" y="0"/>
                      </a:moveTo>
                      <a:cubicBezTo>
                        <a:pt x="21599" y="0"/>
                        <a:pt x="10800" y="0"/>
                        <a:pt x="0" y="0"/>
                      </a:cubicBezTo>
                      <a:cubicBezTo>
                        <a:pt x="0" y="0"/>
                        <a:pt x="10800" y="0"/>
                        <a:pt x="21599" y="0"/>
                      </a:cubicBezTo>
                      <a:cubicBezTo>
                        <a:pt x="21599" y="0"/>
                        <a:pt x="21599" y="0"/>
                        <a:pt x="21599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56" name="AutoShape 156"/>
                <p:cNvSpPr>
                  <a:spLocks/>
                </p:cNvSpPr>
                <p:nvPr/>
              </p:nvSpPr>
              <p:spPr bwMode="auto">
                <a:xfrm>
                  <a:off x="1927848" y="2934097"/>
                  <a:ext cx="15876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5400" y="0"/>
                        <a:pt x="10800" y="0"/>
                        <a:pt x="21599" y="0"/>
                      </a:cubicBezTo>
                      <a:cubicBezTo>
                        <a:pt x="16199" y="0"/>
                        <a:pt x="16199" y="0"/>
                        <a:pt x="10800" y="0"/>
                      </a:cubicBezTo>
                      <a:cubicBezTo>
                        <a:pt x="5400" y="0"/>
                        <a:pt x="54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57" name="AutoShape 157"/>
                <p:cNvSpPr>
                  <a:spLocks/>
                </p:cNvSpPr>
                <p:nvPr/>
              </p:nvSpPr>
              <p:spPr bwMode="auto">
                <a:xfrm>
                  <a:off x="1884983" y="2954735"/>
                  <a:ext cx="23814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21600"/>
                      </a:lnTo>
                      <a:lnTo>
                        <a:pt x="21599" y="0"/>
                      </a:lnTo>
                      <a:lnTo>
                        <a:pt x="21599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58" name="AutoShape 158"/>
                <p:cNvSpPr>
                  <a:spLocks/>
                </p:cNvSpPr>
                <p:nvPr/>
              </p:nvSpPr>
              <p:spPr bwMode="auto">
                <a:xfrm>
                  <a:off x="1940549" y="2932510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59" name="AutoShape 159"/>
                <p:cNvSpPr>
                  <a:spLocks/>
                </p:cNvSpPr>
                <p:nvPr/>
              </p:nvSpPr>
              <p:spPr bwMode="auto">
                <a:xfrm>
                  <a:off x="1243593" y="1889502"/>
                  <a:ext cx="482630" cy="49213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7688" y="18859"/>
                      </a:moveTo>
                      <a:cubicBezTo>
                        <a:pt x="18028" y="12411"/>
                        <a:pt x="18028" y="12411"/>
                        <a:pt x="18028" y="12411"/>
                      </a:cubicBezTo>
                      <a:cubicBezTo>
                        <a:pt x="20919" y="12411"/>
                        <a:pt x="20919" y="12411"/>
                        <a:pt x="20919" y="12411"/>
                      </a:cubicBezTo>
                      <a:cubicBezTo>
                        <a:pt x="21259" y="12250"/>
                        <a:pt x="21259" y="12250"/>
                        <a:pt x="21259" y="12250"/>
                      </a:cubicBezTo>
                      <a:cubicBezTo>
                        <a:pt x="21599" y="9026"/>
                        <a:pt x="21599" y="9026"/>
                        <a:pt x="21599" y="9026"/>
                      </a:cubicBezTo>
                      <a:cubicBezTo>
                        <a:pt x="21599" y="9026"/>
                        <a:pt x="21599" y="9026"/>
                        <a:pt x="21599" y="9026"/>
                      </a:cubicBezTo>
                      <a:cubicBezTo>
                        <a:pt x="21089" y="9188"/>
                        <a:pt x="20579" y="9188"/>
                        <a:pt x="20069" y="9188"/>
                      </a:cubicBezTo>
                      <a:cubicBezTo>
                        <a:pt x="20069" y="9188"/>
                        <a:pt x="19899" y="9188"/>
                        <a:pt x="19729" y="9188"/>
                      </a:cubicBezTo>
                      <a:cubicBezTo>
                        <a:pt x="19559" y="9188"/>
                        <a:pt x="19559" y="9188"/>
                        <a:pt x="19388" y="9349"/>
                      </a:cubicBezTo>
                      <a:cubicBezTo>
                        <a:pt x="19218" y="9510"/>
                        <a:pt x="19048" y="9671"/>
                        <a:pt x="18878" y="9671"/>
                      </a:cubicBezTo>
                      <a:cubicBezTo>
                        <a:pt x="18708" y="9671"/>
                        <a:pt x="18708" y="9671"/>
                        <a:pt x="18708" y="9671"/>
                      </a:cubicBezTo>
                      <a:cubicBezTo>
                        <a:pt x="18028" y="9510"/>
                        <a:pt x="18198" y="8543"/>
                        <a:pt x="18368" y="7898"/>
                      </a:cubicBezTo>
                      <a:cubicBezTo>
                        <a:pt x="18368" y="7898"/>
                        <a:pt x="18368" y="7898"/>
                        <a:pt x="18368" y="7898"/>
                      </a:cubicBezTo>
                      <a:cubicBezTo>
                        <a:pt x="18538" y="7576"/>
                        <a:pt x="18028" y="7092"/>
                        <a:pt x="17688" y="6608"/>
                      </a:cubicBezTo>
                      <a:cubicBezTo>
                        <a:pt x="17177" y="6447"/>
                        <a:pt x="17348" y="5641"/>
                        <a:pt x="17688" y="4835"/>
                      </a:cubicBezTo>
                      <a:cubicBezTo>
                        <a:pt x="17688" y="4513"/>
                        <a:pt x="17858" y="4191"/>
                        <a:pt x="17858" y="4029"/>
                      </a:cubicBezTo>
                      <a:cubicBezTo>
                        <a:pt x="17518" y="3707"/>
                        <a:pt x="17348" y="2901"/>
                        <a:pt x="17348" y="2417"/>
                      </a:cubicBezTo>
                      <a:cubicBezTo>
                        <a:pt x="17348" y="2417"/>
                        <a:pt x="17348" y="2417"/>
                        <a:pt x="17348" y="2417"/>
                      </a:cubicBezTo>
                      <a:cubicBezTo>
                        <a:pt x="17348" y="2417"/>
                        <a:pt x="17348" y="2417"/>
                        <a:pt x="17177" y="2417"/>
                      </a:cubicBezTo>
                      <a:cubicBezTo>
                        <a:pt x="17007" y="2417"/>
                        <a:pt x="16837" y="2417"/>
                        <a:pt x="16497" y="2417"/>
                      </a:cubicBezTo>
                      <a:cubicBezTo>
                        <a:pt x="15817" y="2417"/>
                        <a:pt x="15477" y="2256"/>
                        <a:pt x="15307" y="2095"/>
                      </a:cubicBezTo>
                      <a:cubicBezTo>
                        <a:pt x="15137" y="1934"/>
                        <a:pt x="14966" y="1934"/>
                        <a:pt x="14626" y="1934"/>
                      </a:cubicBezTo>
                      <a:cubicBezTo>
                        <a:pt x="14456" y="1934"/>
                        <a:pt x="14286" y="1934"/>
                        <a:pt x="14116" y="2095"/>
                      </a:cubicBezTo>
                      <a:cubicBezTo>
                        <a:pt x="14116" y="2095"/>
                        <a:pt x="13946" y="2579"/>
                        <a:pt x="13946" y="2740"/>
                      </a:cubicBezTo>
                      <a:cubicBezTo>
                        <a:pt x="13776" y="3223"/>
                        <a:pt x="13776" y="3707"/>
                        <a:pt x="13266" y="3707"/>
                      </a:cubicBezTo>
                      <a:cubicBezTo>
                        <a:pt x="13096" y="3707"/>
                        <a:pt x="13096" y="3707"/>
                        <a:pt x="13096" y="3707"/>
                      </a:cubicBezTo>
                      <a:cubicBezTo>
                        <a:pt x="13096" y="3707"/>
                        <a:pt x="13096" y="3707"/>
                        <a:pt x="12925" y="3707"/>
                      </a:cubicBezTo>
                      <a:cubicBezTo>
                        <a:pt x="12585" y="3707"/>
                        <a:pt x="11735" y="3868"/>
                        <a:pt x="11055" y="4029"/>
                      </a:cubicBezTo>
                      <a:cubicBezTo>
                        <a:pt x="10034" y="4352"/>
                        <a:pt x="9524" y="3546"/>
                        <a:pt x="9184" y="2740"/>
                      </a:cubicBezTo>
                      <a:cubicBezTo>
                        <a:pt x="9014" y="2256"/>
                        <a:pt x="8844" y="2256"/>
                        <a:pt x="8674" y="2095"/>
                      </a:cubicBezTo>
                      <a:cubicBezTo>
                        <a:pt x="8333" y="1934"/>
                        <a:pt x="8163" y="1611"/>
                        <a:pt x="8333" y="1128"/>
                      </a:cubicBezTo>
                      <a:cubicBezTo>
                        <a:pt x="8503" y="644"/>
                        <a:pt x="8163" y="161"/>
                        <a:pt x="8163" y="0"/>
                      </a:cubicBezTo>
                      <a:cubicBezTo>
                        <a:pt x="7483" y="0"/>
                        <a:pt x="5442" y="0"/>
                        <a:pt x="3911" y="0"/>
                      </a:cubicBezTo>
                      <a:cubicBezTo>
                        <a:pt x="2551" y="0"/>
                        <a:pt x="2211" y="0"/>
                        <a:pt x="2211" y="0"/>
                      </a:cubicBezTo>
                      <a:cubicBezTo>
                        <a:pt x="2211" y="0"/>
                        <a:pt x="2211" y="0"/>
                        <a:pt x="2040" y="0"/>
                      </a:cubicBezTo>
                      <a:cubicBezTo>
                        <a:pt x="2040" y="0"/>
                        <a:pt x="2040" y="0"/>
                        <a:pt x="2040" y="0"/>
                      </a:cubicBezTo>
                      <a:cubicBezTo>
                        <a:pt x="2040" y="0"/>
                        <a:pt x="2040" y="0"/>
                        <a:pt x="2040" y="0"/>
                      </a:cubicBezTo>
                      <a:cubicBezTo>
                        <a:pt x="2040" y="0"/>
                        <a:pt x="2040" y="0"/>
                        <a:pt x="1870" y="0"/>
                      </a:cubicBezTo>
                      <a:cubicBezTo>
                        <a:pt x="1870" y="161"/>
                        <a:pt x="1870" y="161"/>
                        <a:pt x="1700" y="161"/>
                      </a:cubicBezTo>
                      <a:cubicBezTo>
                        <a:pt x="1700" y="161"/>
                        <a:pt x="1700" y="161"/>
                        <a:pt x="1700" y="161"/>
                      </a:cubicBezTo>
                      <a:cubicBezTo>
                        <a:pt x="1700" y="161"/>
                        <a:pt x="1530" y="322"/>
                        <a:pt x="1360" y="322"/>
                      </a:cubicBezTo>
                      <a:cubicBezTo>
                        <a:pt x="1360" y="322"/>
                        <a:pt x="1360" y="322"/>
                        <a:pt x="1360" y="322"/>
                      </a:cubicBezTo>
                      <a:cubicBezTo>
                        <a:pt x="1700" y="1450"/>
                        <a:pt x="2551" y="3062"/>
                        <a:pt x="2891" y="3707"/>
                      </a:cubicBezTo>
                      <a:cubicBezTo>
                        <a:pt x="3061" y="3868"/>
                        <a:pt x="3061" y="3868"/>
                        <a:pt x="3061" y="3868"/>
                      </a:cubicBezTo>
                      <a:cubicBezTo>
                        <a:pt x="3231" y="4191"/>
                        <a:pt x="3061" y="4674"/>
                        <a:pt x="2891" y="4997"/>
                      </a:cubicBezTo>
                      <a:cubicBezTo>
                        <a:pt x="2891" y="5158"/>
                        <a:pt x="2721" y="5480"/>
                        <a:pt x="2721" y="5964"/>
                      </a:cubicBezTo>
                      <a:cubicBezTo>
                        <a:pt x="2721" y="6286"/>
                        <a:pt x="3061" y="7092"/>
                        <a:pt x="3231" y="7737"/>
                      </a:cubicBezTo>
                      <a:cubicBezTo>
                        <a:pt x="3571" y="8382"/>
                        <a:pt x="3911" y="9026"/>
                        <a:pt x="3911" y="9671"/>
                      </a:cubicBezTo>
                      <a:cubicBezTo>
                        <a:pt x="4081" y="10961"/>
                        <a:pt x="3231" y="11605"/>
                        <a:pt x="2721" y="12411"/>
                      </a:cubicBezTo>
                      <a:cubicBezTo>
                        <a:pt x="2551" y="12573"/>
                        <a:pt x="2551" y="12573"/>
                        <a:pt x="2551" y="12573"/>
                      </a:cubicBezTo>
                      <a:cubicBezTo>
                        <a:pt x="1870" y="13379"/>
                        <a:pt x="1190" y="14991"/>
                        <a:pt x="1190" y="15797"/>
                      </a:cubicBezTo>
                      <a:cubicBezTo>
                        <a:pt x="1190" y="16602"/>
                        <a:pt x="850" y="17247"/>
                        <a:pt x="510" y="17731"/>
                      </a:cubicBezTo>
                      <a:cubicBezTo>
                        <a:pt x="340" y="17892"/>
                        <a:pt x="170" y="18214"/>
                        <a:pt x="170" y="18376"/>
                      </a:cubicBezTo>
                      <a:cubicBezTo>
                        <a:pt x="170" y="18859"/>
                        <a:pt x="170" y="19826"/>
                        <a:pt x="0" y="20471"/>
                      </a:cubicBezTo>
                      <a:cubicBezTo>
                        <a:pt x="0" y="20471"/>
                        <a:pt x="0" y="20471"/>
                        <a:pt x="0" y="20310"/>
                      </a:cubicBezTo>
                      <a:cubicBezTo>
                        <a:pt x="0" y="20310"/>
                        <a:pt x="170" y="20310"/>
                        <a:pt x="170" y="20310"/>
                      </a:cubicBezTo>
                      <a:cubicBezTo>
                        <a:pt x="170" y="20310"/>
                        <a:pt x="170" y="20310"/>
                        <a:pt x="170" y="20149"/>
                      </a:cubicBezTo>
                      <a:cubicBezTo>
                        <a:pt x="340" y="20149"/>
                        <a:pt x="340" y="20149"/>
                        <a:pt x="340" y="20149"/>
                      </a:cubicBezTo>
                      <a:cubicBezTo>
                        <a:pt x="340" y="20149"/>
                        <a:pt x="340" y="20149"/>
                        <a:pt x="510" y="20149"/>
                      </a:cubicBezTo>
                      <a:cubicBezTo>
                        <a:pt x="510" y="20149"/>
                        <a:pt x="510" y="19988"/>
                        <a:pt x="510" y="19988"/>
                      </a:cubicBezTo>
                      <a:cubicBezTo>
                        <a:pt x="680" y="19988"/>
                        <a:pt x="680" y="19988"/>
                        <a:pt x="850" y="19988"/>
                      </a:cubicBezTo>
                      <a:cubicBezTo>
                        <a:pt x="1190" y="19988"/>
                        <a:pt x="1360" y="20310"/>
                        <a:pt x="1530" y="20471"/>
                      </a:cubicBezTo>
                      <a:cubicBezTo>
                        <a:pt x="1530" y="20471"/>
                        <a:pt x="1530" y="20471"/>
                        <a:pt x="1530" y="20471"/>
                      </a:cubicBezTo>
                      <a:cubicBezTo>
                        <a:pt x="1530" y="20471"/>
                        <a:pt x="1530" y="20471"/>
                        <a:pt x="1530" y="20471"/>
                      </a:cubicBezTo>
                      <a:cubicBezTo>
                        <a:pt x="2381" y="19988"/>
                        <a:pt x="3061" y="20149"/>
                        <a:pt x="3741" y="20471"/>
                      </a:cubicBezTo>
                      <a:cubicBezTo>
                        <a:pt x="4251" y="20794"/>
                        <a:pt x="4762" y="20955"/>
                        <a:pt x="5272" y="20955"/>
                      </a:cubicBezTo>
                      <a:cubicBezTo>
                        <a:pt x="12075" y="20955"/>
                        <a:pt x="12075" y="20955"/>
                        <a:pt x="12075" y="20955"/>
                      </a:cubicBezTo>
                      <a:cubicBezTo>
                        <a:pt x="12755" y="21599"/>
                        <a:pt x="12755" y="21599"/>
                        <a:pt x="12755" y="21599"/>
                      </a:cubicBezTo>
                      <a:cubicBezTo>
                        <a:pt x="13096" y="21438"/>
                        <a:pt x="14456" y="21438"/>
                        <a:pt x="15477" y="21438"/>
                      </a:cubicBezTo>
                      <a:cubicBezTo>
                        <a:pt x="16497" y="21438"/>
                        <a:pt x="16837" y="21438"/>
                        <a:pt x="16837" y="21599"/>
                      </a:cubicBezTo>
                      <a:cubicBezTo>
                        <a:pt x="17007" y="21599"/>
                        <a:pt x="17177" y="21599"/>
                        <a:pt x="17518" y="21599"/>
                      </a:cubicBezTo>
                      <a:cubicBezTo>
                        <a:pt x="18368" y="21599"/>
                        <a:pt x="19218" y="21438"/>
                        <a:pt x="19559" y="21438"/>
                      </a:cubicBezTo>
                      <a:cubicBezTo>
                        <a:pt x="19729" y="21438"/>
                        <a:pt x="19729" y="21438"/>
                        <a:pt x="19729" y="21438"/>
                      </a:cubicBezTo>
                      <a:lnTo>
                        <a:pt x="17688" y="1885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60" name="AutoShape 160"/>
                <p:cNvSpPr>
                  <a:spLocks/>
                </p:cNvSpPr>
                <p:nvPr/>
              </p:nvSpPr>
              <p:spPr bwMode="auto">
                <a:xfrm>
                  <a:off x="1253119" y="2341948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61" name="AutoShape 161"/>
                <p:cNvSpPr>
                  <a:spLocks/>
                </p:cNvSpPr>
                <p:nvPr/>
              </p:nvSpPr>
              <p:spPr bwMode="auto">
                <a:xfrm>
                  <a:off x="1246769" y="2343535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62" name="AutoShape 162"/>
                <p:cNvSpPr>
                  <a:spLocks/>
                </p:cNvSpPr>
                <p:nvPr/>
              </p:nvSpPr>
              <p:spPr bwMode="auto">
                <a:xfrm>
                  <a:off x="1264233" y="2343535"/>
                  <a:ext cx="11113" cy="1111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10800" y="0"/>
                        <a:pt x="16199" y="14399"/>
                        <a:pt x="21599" y="21599"/>
                      </a:cubicBezTo>
                      <a:cubicBezTo>
                        <a:pt x="16199" y="14399"/>
                        <a:pt x="1080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63" name="AutoShape 163"/>
                <p:cNvSpPr>
                  <a:spLocks/>
                </p:cNvSpPr>
                <p:nvPr/>
              </p:nvSpPr>
              <p:spPr bwMode="auto">
                <a:xfrm>
                  <a:off x="1242006" y="234829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64" name="AutoShape 164"/>
                <p:cNvSpPr>
                  <a:spLocks/>
                </p:cNvSpPr>
                <p:nvPr/>
              </p:nvSpPr>
              <p:spPr bwMode="auto">
                <a:xfrm>
                  <a:off x="1653194" y="1984753"/>
                  <a:ext cx="482630" cy="40164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400" y="20807"/>
                      </a:moveTo>
                      <a:cubicBezTo>
                        <a:pt x="2571" y="20807"/>
                        <a:pt x="2571" y="20807"/>
                        <a:pt x="2742" y="20807"/>
                      </a:cubicBezTo>
                      <a:cubicBezTo>
                        <a:pt x="2742" y="20807"/>
                        <a:pt x="2914" y="20807"/>
                        <a:pt x="2914" y="20807"/>
                      </a:cubicBezTo>
                      <a:cubicBezTo>
                        <a:pt x="3085" y="20807"/>
                        <a:pt x="3085" y="20807"/>
                        <a:pt x="3257" y="20807"/>
                      </a:cubicBezTo>
                      <a:cubicBezTo>
                        <a:pt x="3257" y="20609"/>
                        <a:pt x="3257" y="20609"/>
                        <a:pt x="3428" y="20609"/>
                      </a:cubicBezTo>
                      <a:cubicBezTo>
                        <a:pt x="3428" y="20609"/>
                        <a:pt x="3600" y="20609"/>
                        <a:pt x="3771" y="20609"/>
                      </a:cubicBezTo>
                      <a:cubicBezTo>
                        <a:pt x="3771" y="20609"/>
                        <a:pt x="3771" y="20609"/>
                        <a:pt x="3942" y="20609"/>
                      </a:cubicBezTo>
                      <a:cubicBezTo>
                        <a:pt x="3942" y="20609"/>
                        <a:pt x="4114" y="20609"/>
                        <a:pt x="4285" y="20609"/>
                      </a:cubicBezTo>
                      <a:cubicBezTo>
                        <a:pt x="4285" y="20609"/>
                        <a:pt x="4285" y="20609"/>
                        <a:pt x="4285" y="20609"/>
                      </a:cubicBezTo>
                      <a:cubicBezTo>
                        <a:pt x="4457" y="20609"/>
                        <a:pt x="4628" y="20609"/>
                        <a:pt x="4800" y="20609"/>
                      </a:cubicBezTo>
                      <a:cubicBezTo>
                        <a:pt x="4800" y="20609"/>
                        <a:pt x="4800" y="20609"/>
                        <a:pt x="4800" y="20609"/>
                      </a:cubicBezTo>
                      <a:cubicBezTo>
                        <a:pt x="4800" y="20609"/>
                        <a:pt x="4800" y="20609"/>
                        <a:pt x="4800" y="20609"/>
                      </a:cubicBezTo>
                      <a:cubicBezTo>
                        <a:pt x="4971" y="20609"/>
                        <a:pt x="5485" y="20609"/>
                        <a:pt x="5657" y="20807"/>
                      </a:cubicBezTo>
                      <a:cubicBezTo>
                        <a:pt x="5657" y="21005"/>
                        <a:pt x="5828" y="21005"/>
                        <a:pt x="5828" y="21203"/>
                      </a:cubicBezTo>
                      <a:cubicBezTo>
                        <a:pt x="5828" y="21203"/>
                        <a:pt x="5828" y="21203"/>
                        <a:pt x="5828" y="21203"/>
                      </a:cubicBezTo>
                      <a:cubicBezTo>
                        <a:pt x="5828" y="21203"/>
                        <a:pt x="5828" y="21203"/>
                        <a:pt x="5828" y="21203"/>
                      </a:cubicBezTo>
                      <a:cubicBezTo>
                        <a:pt x="5828" y="21203"/>
                        <a:pt x="5828" y="21203"/>
                        <a:pt x="5828" y="21203"/>
                      </a:cubicBezTo>
                      <a:cubicBezTo>
                        <a:pt x="6000" y="21203"/>
                        <a:pt x="6000" y="21203"/>
                        <a:pt x="6171" y="21203"/>
                      </a:cubicBezTo>
                      <a:cubicBezTo>
                        <a:pt x="6171" y="21203"/>
                        <a:pt x="6171" y="21203"/>
                        <a:pt x="6171" y="21203"/>
                      </a:cubicBezTo>
                      <a:cubicBezTo>
                        <a:pt x="6342" y="21203"/>
                        <a:pt x="6342" y="21203"/>
                        <a:pt x="6514" y="21203"/>
                      </a:cubicBezTo>
                      <a:cubicBezTo>
                        <a:pt x="6514" y="21203"/>
                        <a:pt x="6514" y="21203"/>
                        <a:pt x="6514" y="21203"/>
                      </a:cubicBezTo>
                      <a:cubicBezTo>
                        <a:pt x="6514" y="21203"/>
                        <a:pt x="6514" y="21203"/>
                        <a:pt x="6685" y="21203"/>
                      </a:cubicBezTo>
                      <a:cubicBezTo>
                        <a:pt x="6857" y="21203"/>
                        <a:pt x="7028" y="21203"/>
                        <a:pt x="7371" y="21401"/>
                      </a:cubicBezTo>
                      <a:cubicBezTo>
                        <a:pt x="7714" y="21401"/>
                        <a:pt x="8400" y="21599"/>
                        <a:pt x="8742" y="21599"/>
                      </a:cubicBezTo>
                      <a:cubicBezTo>
                        <a:pt x="8914" y="21599"/>
                        <a:pt x="8914" y="21599"/>
                        <a:pt x="8914" y="21599"/>
                      </a:cubicBezTo>
                      <a:cubicBezTo>
                        <a:pt x="9085" y="21599"/>
                        <a:pt x="9257" y="21005"/>
                        <a:pt x="9428" y="20807"/>
                      </a:cubicBezTo>
                      <a:cubicBezTo>
                        <a:pt x="9942" y="20014"/>
                        <a:pt x="10457" y="19222"/>
                        <a:pt x="10971" y="19023"/>
                      </a:cubicBezTo>
                      <a:cubicBezTo>
                        <a:pt x="11657" y="18825"/>
                        <a:pt x="12342" y="18033"/>
                        <a:pt x="12514" y="17834"/>
                      </a:cubicBezTo>
                      <a:cubicBezTo>
                        <a:pt x="12514" y="17240"/>
                        <a:pt x="12685" y="16645"/>
                        <a:pt x="13885" y="16447"/>
                      </a:cubicBezTo>
                      <a:cubicBezTo>
                        <a:pt x="13885" y="16447"/>
                        <a:pt x="13885" y="16447"/>
                        <a:pt x="13885" y="16447"/>
                      </a:cubicBezTo>
                      <a:cubicBezTo>
                        <a:pt x="15257" y="16249"/>
                        <a:pt x="15257" y="16249"/>
                        <a:pt x="15257" y="16249"/>
                      </a:cubicBezTo>
                      <a:cubicBezTo>
                        <a:pt x="14914" y="14862"/>
                        <a:pt x="14914" y="14862"/>
                        <a:pt x="14914" y="14862"/>
                      </a:cubicBezTo>
                      <a:cubicBezTo>
                        <a:pt x="15085" y="14664"/>
                        <a:pt x="15085" y="14664"/>
                        <a:pt x="15085" y="14664"/>
                      </a:cubicBezTo>
                      <a:cubicBezTo>
                        <a:pt x="15257" y="14664"/>
                        <a:pt x="15428" y="14466"/>
                        <a:pt x="15771" y="14466"/>
                      </a:cubicBezTo>
                      <a:cubicBezTo>
                        <a:pt x="18000" y="13475"/>
                        <a:pt x="19200" y="12880"/>
                        <a:pt x="19885" y="12682"/>
                      </a:cubicBezTo>
                      <a:cubicBezTo>
                        <a:pt x="19885" y="12682"/>
                        <a:pt x="20057" y="12682"/>
                        <a:pt x="20057" y="12484"/>
                      </a:cubicBezTo>
                      <a:cubicBezTo>
                        <a:pt x="20057" y="12484"/>
                        <a:pt x="20057" y="12484"/>
                        <a:pt x="20057" y="12484"/>
                      </a:cubicBezTo>
                      <a:cubicBezTo>
                        <a:pt x="20057" y="12484"/>
                        <a:pt x="20057" y="12484"/>
                        <a:pt x="20057" y="12286"/>
                      </a:cubicBezTo>
                      <a:cubicBezTo>
                        <a:pt x="20057" y="12286"/>
                        <a:pt x="20057" y="12286"/>
                        <a:pt x="20057" y="12286"/>
                      </a:cubicBezTo>
                      <a:cubicBezTo>
                        <a:pt x="19885" y="12088"/>
                        <a:pt x="19885" y="12088"/>
                        <a:pt x="19885" y="12088"/>
                      </a:cubicBezTo>
                      <a:cubicBezTo>
                        <a:pt x="19885" y="12088"/>
                        <a:pt x="19885" y="12088"/>
                        <a:pt x="19885" y="11889"/>
                      </a:cubicBezTo>
                      <a:cubicBezTo>
                        <a:pt x="19885" y="11889"/>
                        <a:pt x="19885" y="11889"/>
                        <a:pt x="19885" y="11889"/>
                      </a:cubicBezTo>
                      <a:cubicBezTo>
                        <a:pt x="19885" y="11889"/>
                        <a:pt x="19885" y="11889"/>
                        <a:pt x="19885" y="11691"/>
                      </a:cubicBezTo>
                      <a:cubicBezTo>
                        <a:pt x="20057" y="11493"/>
                        <a:pt x="20057" y="11493"/>
                        <a:pt x="20057" y="11493"/>
                      </a:cubicBezTo>
                      <a:cubicBezTo>
                        <a:pt x="20057" y="11493"/>
                        <a:pt x="20057" y="11493"/>
                        <a:pt x="20057" y="11493"/>
                      </a:cubicBezTo>
                      <a:cubicBezTo>
                        <a:pt x="20228" y="11295"/>
                        <a:pt x="20228" y="10106"/>
                        <a:pt x="20228" y="9710"/>
                      </a:cubicBezTo>
                      <a:cubicBezTo>
                        <a:pt x="20228" y="9115"/>
                        <a:pt x="20571" y="9115"/>
                        <a:pt x="20914" y="8917"/>
                      </a:cubicBezTo>
                      <a:cubicBezTo>
                        <a:pt x="20571" y="7926"/>
                        <a:pt x="20742" y="5746"/>
                        <a:pt x="20914" y="5350"/>
                      </a:cubicBezTo>
                      <a:cubicBezTo>
                        <a:pt x="21085" y="5152"/>
                        <a:pt x="21257" y="4755"/>
                        <a:pt x="21428" y="4755"/>
                      </a:cubicBezTo>
                      <a:cubicBezTo>
                        <a:pt x="21599" y="4755"/>
                        <a:pt x="21599" y="4755"/>
                        <a:pt x="21599" y="4755"/>
                      </a:cubicBezTo>
                      <a:cubicBezTo>
                        <a:pt x="21599" y="4557"/>
                        <a:pt x="21599" y="4557"/>
                        <a:pt x="21428" y="4359"/>
                      </a:cubicBezTo>
                      <a:cubicBezTo>
                        <a:pt x="21428" y="4359"/>
                        <a:pt x="21428" y="4359"/>
                        <a:pt x="21428" y="4359"/>
                      </a:cubicBezTo>
                      <a:cubicBezTo>
                        <a:pt x="21428" y="4161"/>
                        <a:pt x="21428" y="4161"/>
                        <a:pt x="21257" y="3963"/>
                      </a:cubicBezTo>
                      <a:cubicBezTo>
                        <a:pt x="21257" y="3963"/>
                        <a:pt x="21257" y="3963"/>
                        <a:pt x="21257" y="3765"/>
                      </a:cubicBezTo>
                      <a:cubicBezTo>
                        <a:pt x="21257" y="3566"/>
                        <a:pt x="21085" y="3170"/>
                        <a:pt x="20914" y="2972"/>
                      </a:cubicBezTo>
                      <a:cubicBezTo>
                        <a:pt x="20914" y="2972"/>
                        <a:pt x="20914" y="2972"/>
                        <a:pt x="20914" y="2972"/>
                      </a:cubicBezTo>
                      <a:cubicBezTo>
                        <a:pt x="20914" y="2972"/>
                        <a:pt x="20914" y="2774"/>
                        <a:pt x="20742" y="2774"/>
                      </a:cubicBezTo>
                      <a:cubicBezTo>
                        <a:pt x="20742" y="2774"/>
                        <a:pt x="20742" y="2774"/>
                        <a:pt x="20742" y="2774"/>
                      </a:cubicBezTo>
                      <a:cubicBezTo>
                        <a:pt x="20571" y="2576"/>
                        <a:pt x="19371" y="1981"/>
                        <a:pt x="18685" y="1783"/>
                      </a:cubicBezTo>
                      <a:cubicBezTo>
                        <a:pt x="18685" y="1783"/>
                        <a:pt x="18514" y="1783"/>
                        <a:pt x="18514" y="1783"/>
                      </a:cubicBezTo>
                      <a:cubicBezTo>
                        <a:pt x="18342" y="1585"/>
                        <a:pt x="18000" y="1387"/>
                        <a:pt x="17657" y="1188"/>
                      </a:cubicBezTo>
                      <a:cubicBezTo>
                        <a:pt x="17314" y="1188"/>
                        <a:pt x="16971" y="990"/>
                        <a:pt x="16800" y="990"/>
                      </a:cubicBezTo>
                      <a:cubicBezTo>
                        <a:pt x="16800" y="990"/>
                        <a:pt x="16800" y="990"/>
                        <a:pt x="16800" y="990"/>
                      </a:cubicBezTo>
                      <a:cubicBezTo>
                        <a:pt x="16800" y="792"/>
                        <a:pt x="16800" y="792"/>
                        <a:pt x="16628" y="792"/>
                      </a:cubicBezTo>
                      <a:cubicBezTo>
                        <a:pt x="16628" y="792"/>
                        <a:pt x="16628" y="792"/>
                        <a:pt x="16628" y="792"/>
                      </a:cubicBezTo>
                      <a:cubicBezTo>
                        <a:pt x="16628" y="792"/>
                        <a:pt x="16628" y="792"/>
                        <a:pt x="16628" y="792"/>
                      </a:cubicBezTo>
                      <a:cubicBezTo>
                        <a:pt x="16628" y="792"/>
                        <a:pt x="16457" y="792"/>
                        <a:pt x="16457" y="792"/>
                      </a:cubicBezTo>
                      <a:cubicBezTo>
                        <a:pt x="16457" y="792"/>
                        <a:pt x="16457" y="792"/>
                        <a:pt x="16457" y="792"/>
                      </a:cubicBezTo>
                      <a:cubicBezTo>
                        <a:pt x="16457" y="792"/>
                        <a:pt x="16457" y="792"/>
                        <a:pt x="16285" y="792"/>
                      </a:cubicBezTo>
                      <a:cubicBezTo>
                        <a:pt x="16285" y="792"/>
                        <a:pt x="16285" y="792"/>
                        <a:pt x="16285" y="792"/>
                      </a:cubicBezTo>
                      <a:cubicBezTo>
                        <a:pt x="16285" y="594"/>
                        <a:pt x="16114" y="594"/>
                        <a:pt x="16114" y="594"/>
                      </a:cubicBezTo>
                      <a:cubicBezTo>
                        <a:pt x="16114" y="594"/>
                        <a:pt x="16114" y="594"/>
                        <a:pt x="16114" y="594"/>
                      </a:cubicBezTo>
                      <a:cubicBezTo>
                        <a:pt x="15942" y="594"/>
                        <a:pt x="15942" y="594"/>
                        <a:pt x="15942" y="396"/>
                      </a:cubicBezTo>
                      <a:cubicBezTo>
                        <a:pt x="15942" y="396"/>
                        <a:pt x="15771" y="396"/>
                        <a:pt x="15771" y="396"/>
                      </a:cubicBezTo>
                      <a:cubicBezTo>
                        <a:pt x="15771" y="396"/>
                        <a:pt x="15771" y="198"/>
                        <a:pt x="15600" y="198"/>
                      </a:cubicBezTo>
                      <a:cubicBezTo>
                        <a:pt x="15600" y="198"/>
                        <a:pt x="15600" y="198"/>
                        <a:pt x="15428" y="198"/>
                      </a:cubicBezTo>
                      <a:cubicBezTo>
                        <a:pt x="15428" y="198"/>
                        <a:pt x="15428" y="198"/>
                        <a:pt x="15428" y="0"/>
                      </a:cubicBezTo>
                      <a:cubicBezTo>
                        <a:pt x="15428" y="0"/>
                        <a:pt x="15428" y="0"/>
                        <a:pt x="15428" y="0"/>
                      </a:cubicBezTo>
                      <a:cubicBezTo>
                        <a:pt x="15257" y="198"/>
                        <a:pt x="15257" y="198"/>
                        <a:pt x="15085" y="198"/>
                      </a:cubicBezTo>
                      <a:cubicBezTo>
                        <a:pt x="15085" y="198"/>
                        <a:pt x="15085" y="198"/>
                        <a:pt x="15085" y="198"/>
                      </a:cubicBezTo>
                      <a:cubicBezTo>
                        <a:pt x="14914" y="198"/>
                        <a:pt x="14742" y="396"/>
                        <a:pt x="14742" y="396"/>
                      </a:cubicBezTo>
                      <a:cubicBezTo>
                        <a:pt x="14742" y="396"/>
                        <a:pt x="14571" y="396"/>
                        <a:pt x="14571" y="396"/>
                      </a:cubicBezTo>
                      <a:cubicBezTo>
                        <a:pt x="14400" y="396"/>
                        <a:pt x="14400" y="396"/>
                        <a:pt x="14228" y="396"/>
                      </a:cubicBezTo>
                      <a:cubicBezTo>
                        <a:pt x="14228" y="396"/>
                        <a:pt x="14228" y="396"/>
                        <a:pt x="14057" y="396"/>
                      </a:cubicBezTo>
                      <a:cubicBezTo>
                        <a:pt x="14057" y="396"/>
                        <a:pt x="13885" y="396"/>
                        <a:pt x="13714" y="396"/>
                      </a:cubicBezTo>
                      <a:cubicBezTo>
                        <a:pt x="13028" y="396"/>
                        <a:pt x="13028" y="396"/>
                        <a:pt x="13028" y="396"/>
                      </a:cubicBezTo>
                      <a:cubicBezTo>
                        <a:pt x="13028" y="396"/>
                        <a:pt x="13028" y="594"/>
                        <a:pt x="13028" y="594"/>
                      </a:cubicBezTo>
                      <a:cubicBezTo>
                        <a:pt x="13028" y="990"/>
                        <a:pt x="13200" y="1387"/>
                        <a:pt x="12857" y="1783"/>
                      </a:cubicBezTo>
                      <a:cubicBezTo>
                        <a:pt x="12514" y="1981"/>
                        <a:pt x="12514" y="2179"/>
                        <a:pt x="12514" y="2377"/>
                      </a:cubicBezTo>
                      <a:cubicBezTo>
                        <a:pt x="12857" y="2576"/>
                        <a:pt x="12857" y="3368"/>
                        <a:pt x="12685" y="4359"/>
                      </a:cubicBezTo>
                      <a:cubicBezTo>
                        <a:pt x="12685" y="4755"/>
                        <a:pt x="12514" y="4954"/>
                        <a:pt x="12514" y="5152"/>
                      </a:cubicBezTo>
                      <a:cubicBezTo>
                        <a:pt x="12514" y="5548"/>
                        <a:pt x="12514" y="5944"/>
                        <a:pt x="12342" y="6341"/>
                      </a:cubicBezTo>
                      <a:cubicBezTo>
                        <a:pt x="12171" y="6539"/>
                        <a:pt x="12171" y="6737"/>
                        <a:pt x="12171" y="6935"/>
                      </a:cubicBezTo>
                      <a:cubicBezTo>
                        <a:pt x="12171" y="7133"/>
                        <a:pt x="12342" y="7332"/>
                        <a:pt x="12514" y="7530"/>
                      </a:cubicBezTo>
                      <a:cubicBezTo>
                        <a:pt x="12685" y="7926"/>
                        <a:pt x="12857" y="8521"/>
                        <a:pt x="13200" y="8521"/>
                      </a:cubicBezTo>
                      <a:cubicBezTo>
                        <a:pt x="13371" y="8719"/>
                        <a:pt x="13714" y="8521"/>
                        <a:pt x="13885" y="8322"/>
                      </a:cubicBezTo>
                      <a:cubicBezTo>
                        <a:pt x="14057" y="8322"/>
                        <a:pt x="14228" y="8124"/>
                        <a:pt x="14400" y="8124"/>
                      </a:cubicBezTo>
                      <a:cubicBezTo>
                        <a:pt x="14914" y="8124"/>
                        <a:pt x="14914" y="9115"/>
                        <a:pt x="14914" y="10106"/>
                      </a:cubicBezTo>
                      <a:cubicBezTo>
                        <a:pt x="14914" y="10899"/>
                        <a:pt x="14571" y="11295"/>
                        <a:pt x="14571" y="11493"/>
                      </a:cubicBezTo>
                      <a:cubicBezTo>
                        <a:pt x="14400" y="11493"/>
                        <a:pt x="14400" y="11493"/>
                        <a:pt x="14400" y="11493"/>
                      </a:cubicBezTo>
                      <a:cubicBezTo>
                        <a:pt x="14400" y="11493"/>
                        <a:pt x="13885" y="11691"/>
                        <a:pt x="13542" y="11691"/>
                      </a:cubicBezTo>
                      <a:cubicBezTo>
                        <a:pt x="13200" y="11691"/>
                        <a:pt x="12857" y="11493"/>
                        <a:pt x="12685" y="11295"/>
                      </a:cubicBezTo>
                      <a:cubicBezTo>
                        <a:pt x="12171" y="10899"/>
                        <a:pt x="11828" y="9908"/>
                        <a:pt x="11828" y="9313"/>
                      </a:cubicBezTo>
                      <a:cubicBezTo>
                        <a:pt x="11657" y="9313"/>
                        <a:pt x="11485" y="9115"/>
                        <a:pt x="10628" y="9115"/>
                      </a:cubicBezTo>
                      <a:cubicBezTo>
                        <a:pt x="10285" y="9115"/>
                        <a:pt x="9771" y="8719"/>
                        <a:pt x="9428" y="7728"/>
                      </a:cubicBezTo>
                      <a:cubicBezTo>
                        <a:pt x="9428" y="7926"/>
                        <a:pt x="9257" y="7926"/>
                        <a:pt x="9257" y="7926"/>
                      </a:cubicBezTo>
                      <a:cubicBezTo>
                        <a:pt x="9257" y="8521"/>
                        <a:pt x="8571" y="8521"/>
                        <a:pt x="8057" y="8521"/>
                      </a:cubicBezTo>
                      <a:cubicBezTo>
                        <a:pt x="7885" y="8521"/>
                        <a:pt x="7542" y="8521"/>
                        <a:pt x="7200" y="8322"/>
                      </a:cubicBezTo>
                      <a:cubicBezTo>
                        <a:pt x="7028" y="8124"/>
                        <a:pt x="6685" y="7926"/>
                        <a:pt x="6685" y="7926"/>
                      </a:cubicBezTo>
                      <a:cubicBezTo>
                        <a:pt x="6514" y="8124"/>
                        <a:pt x="6171" y="8124"/>
                        <a:pt x="5828" y="7728"/>
                      </a:cubicBezTo>
                      <a:cubicBezTo>
                        <a:pt x="5657" y="7530"/>
                        <a:pt x="5485" y="7133"/>
                        <a:pt x="5485" y="6737"/>
                      </a:cubicBezTo>
                      <a:cubicBezTo>
                        <a:pt x="5314" y="6737"/>
                        <a:pt x="4971" y="6935"/>
                        <a:pt x="4800" y="6935"/>
                      </a:cubicBezTo>
                      <a:cubicBezTo>
                        <a:pt x="4800" y="6935"/>
                        <a:pt x="4628" y="7133"/>
                        <a:pt x="4628" y="7133"/>
                      </a:cubicBezTo>
                      <a:cubicBezTo>
                        <a:pt x="4457" y="7133"/>
                        <a:pt x="4457" y="6935"/>
                        <a:pt x="4285" y="6935"/>
                      </a:cubicBezTo>
                      <a:cubicBezTo>
                        <a:pt x="4285" y="6935"/>
                        <a:pt x="4285" y="6935"/>
                        <a:pt x="4285" y="6935"/>
                      </a:cubicBezTo>
                      <a:cubicBezTo>
                        <a:pt x="4285" y="6935"/>
                        <a:pt x="4285" y="6935"/>
                        <a:pt x="4114" y="6935"/>
                      </a:cubicBezTo>
                      <a:cubicBezTo>
                        <a:pt x="4114" y="6935"/>
                        <a:pt x="4114" y="6935"/>
                        <a:pt x="4114" y="6935"/>
                      </a:cubicBezTo>
                      <a:cubicBezTo>
                        <a:pt x="4114" y="6737"/>
                        <a:pt x="4114" y="6737"/>
                        <a:pt x="4114" y="6737"/>
                      </a:cubicBezTo>
                      <a:cubicBezTo>
                        <a:pt x="4114" y="6737"/>
                        <a:pt x="3942" y="6737"/>
                        <a:pt x="3942" y="6737"/>
                      </a:cubicBezTo>
                      <a:cubicBezTo>
                        <a:pt x="3942" y="6539"/>
                        <a:pt x="3942" y="6539"/>
                        <a:pt x="3942" y="6539"/>
                      </a:cubicBezTo>
                      <a:cubicBezTo>
                        <a:pt x="3942" y="6539"/>
                        <a:pt x="3942" y="6539"/>
                        <a:pt x="3942" y="6539"/>
                      </a:cubicBezTo>
                      <a:cubicBezTo>
                        <a:pt x="3600" y="10106"/>
                        <a:pt x="3600" y="10106"/>
                        <a:pt x="3600" y="10106"/>
                      </a:cubicBezTo>
                      <a:cubicBezTo>
                        <a:pt x="2914" y="10899"/>
                        <a:pt x="2914" y="10899"/>
                        <a:pt x="2914" y="10899"/>
                      </a:cubicBezTo>
                      <a:cubicBezTo>
                        <a:pt x="171" y="10899"/>
                        <a:pt x="171" y="10899"/>
                        <a:pt x="171" y="10899"/>
                      </a:cubicBezTo>
                      <a:cubicBezTo>
                        <a:pt x="0" y="17834"/>
                        <a:pt x="0" y="17834"/>
                        <a:pt x="0" y="17834"/>
                      </a:cubicBezTo>
                      <a:cubicBezTo>
                        <a:pt x="2057" y="21005"/>
                        <a:pt x="2057" y="21005"/>
                        <a:pt x="2057" y="21005"/>
                      </a:cubicBezTo>
                      <a:cubicBezTo>
                        <a:pt x="2057" y="21005"/>
                        <a:pt x="2057" y="21005"/>
                        <a:pt x="2228" y="21005"/>
                      </a:cubicBezTo>
                      <a:cubicBezTo>
                        <a:pt x="2228" y="20807"/>
                        <a:pt x="2400" y="20807"/>
                        <a:pt x="2400" y="2080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65" name="AutoShape 165"/>
                <p:cNvSpPr>
                  <a:spLocks/>
                </p:cNvSpPr>
                <p:nvPr/>
              </p:nvSpPr>
              <p:spPr bwMode="auto">
                <a:xfrm>
                  <a:off x="1711935" y="236734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66" name="AutoShape 166"/>
                <p:cNvSpPr>
                  <a:spLocks/>
                </p:cNvSpPr>
                <p:nvPr/>
              </p:nvSpPr>
              <p:spPr bwMode="auto">
                <a:xfrm>
                  <a:off x="1735749" y="2364174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67" name="AutoShape 167"/>
                <p:cNvSpPr>
                  <a:spLocks/>
                </p:cNvSpPr>
                <p:nvPr/>
              </p:nvSpPr>
              <p:spPr bwMode="auto">
                <a:xfrm>
                  <a:off x="1724636" y="236576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68" name="AutoShape 168"/>
                <p:cNvSpPr>
                  <a:spLocks/>
                </p:cNvSpPr>
                <p:nvPr/>
              </p:nvSpPr>
              <p:spPr bwMode="auto">
                <a:xfrm>
                  <a:off x="1761150" y="2365761"/>
                  <a:ext cx="20639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4320" y="0"/>
                        <a:pt x="17279" y="0"/>
                        <a:pt x="21599" y="21600"/>
                      </a:cubicBezTo>
                      <a:cubicBezTo>
                        <a:pt x="17279" y="0"/>
                        <a:pt x="432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69" name="AutoShape 169"/>
                <p:cNvSpPr>
                  <a:spLocks/>
                </p:cNvSpPr>
                <p:nvPr/>
              </p:nvSpPr>
              <p:spPr bwMode="auto">
                <a:xfrm>
                  <a:off x="1703997" y="2368936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2160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70" name="AutoShape 170"/>
                <p:cNvSpPr>
                  <a:spLocks/>
                </p:cNvSpPr>
                <p:nvPr/>
              </p:nvSpPr>
              <p:spPr bwMode="auto">
                <a:xfrm>
                  <a:off x="1791315" y="2375286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10800" y="0"/>
                        <a:pt x="10800" y="0"/>
                        <a:pt x="21600" y="0"/>
                      </a:cubicBezTo>
                      <a:cubicBezTo>
                        <a:pt x="10800" y="0"/>
                        <a:pt x="108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71" name="AutoShape 171"/>
                <p:cNvSpPr>
                  <a:spLocks/>
                </p:cNvSpPr>
                <p:nvPr/>
              </p:nvSpPr>
              <p:spPr bwMode="auto">
                <a:xfrm>
                  <a:off x="1964363" y="2284797"/>
                  <a:ext cx="2857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lnTo>
                        <a:pt x="21600" y="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72" name="AutoShape 172"/>
                <p:cNvSpPr>
                  <a:spLocks/>
                </p:cNvSpPr>
                <p:nvPr/>
              </p:nvSpPr>
              <p:spPr bwMode="auto">
                <a:xfrm>
                  <a:off x="1784965" y="2375286"/>
                  <a:ext cx="7937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10800" y="0"/>
                        <a:pt x="10800" y="0"/>
                        <a:pt x="21599" y="0"/>
                      </a:cubicBezTo>
                      <a:cubicBezTo>
                        <a:pt x="10800" y="0"/>
                        <a:pt x="108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73" name="AutoShape 173"/>
                <p:cNvSpPr>
                  <a:spLocks/>
                </p:cNvSpPr>
                <p:nvPr/>
              </p:nvSpPr>
              <p:spPr bwMode="auto">
                <a:xfrm>
                  <a:off x="1653194" y="2316548"/>
                  <a:ext cx="47628" cy="57151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600"/>
                      </a:moveTo>
                      <a:lnTo>
                        <a:pt x="0" y="0"/>
                      </a:lnTo>
                      <a:lnTo>
                        <a:pt x="21599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74" name="AutoShape 174"/>
                <p:cNvSpPr>
                  <a:spLocks/>
                </p:cNvSpPr>
                <p:nvPr/>
              </p:nvSpPr>
              <p:spPr bwMode="auto">
                <a:xfrm>
                  <a:off x="1948487" y="1684711"/>
                  <a:ext cx="68267" cy="5397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7999" y="0"/>
                      </a:moveTo>
                      <a:cubicBezTo>
                        <a:pt x="17999" y="0"/>
                        <a:pt x="16799" y="1542"/>
                        <a:pt x="16799" y="1542"/>
                      </a:cubicBezTo>
                      <a:cubicBezTo>
                        <a:pt x="16799" y="1542"/>
                        <a:pt x="15599" y="1542"/>
                        <a:pt x="15599" y="1542"/>
                      </a:cubicBezTo>
                      <a:cubicBezTo>
                        <a:pt x="15599" y="1542"/>
                        <a:pt x="15599" y="1542"/>
                        <a:pt x="15599" y="1542"/>
                      </a:cubicBezTo>
                      <a:cubicBezTo>
                        <a:pt x="14399" y="1542"/>
                        <a:pt x="14399" y="1542"/>
                        <a:pt x="14399" y="1542"/>
                      </a:cubicBezTo>
                      <a:cubicBezTo>
                        <a:pt x="14399" y="1542"/>
                        <a:pt x="14399" y="1542"/>
                        <a:pt x="14399" y="1542"/>
                      </a:cubicBezTo>
                      <a:cubicBezTo>
                        <a:pt x="13199" y="1542"/>
                        <a:pt x="13199" y="3085"/>
                        <a:pt x="13199" y="3085"/>
                      </a:cubicBezTo>
                      <a:cubicBezTo>
                        <a:pt x="13199" y="3085"/>
                        <a:pt x="13199" y="3085"/>
                        <a:pt x="13199" y="3085"/>
                      </a:cubicBezTo>
                      <a:cubicBezTo>
                        <a:pt x="11999" y="3085"/>
                        <a:pt x="10800" y="4628"/>
                        <a:pt x="9600" y="4628"/>
                      </a:cubicBezTo>
                      <a:cubicBezTo>
                        <a:pt x="9600" y="4628"/>
                        <a:pt x="9600" y="4628"/>
                        <a:pt x="9600" y="4628"/>
                      </a:cubicBezTo>
                      <a:cubicBezTo>
                        <a:pt x="8400" y="4628"/>
                        <a:pt x="8400" y="4628"/>
                        <a:pt x="8400" y="4628"/>
                      </a:cubicBezTo>
                      <a:cubicBezTo>
                        <a:pt x="8400" y="4628"/>
                        <a:pt x="7200" y="4628"/>
                        <a:pt x="7200" y="4628"/>
                      </a:cubicBezTo>
                      <a:cubicBezTo>
                        <a:pt x="7200" y="4628"/>
                        <a:pt x="7200" y="4628"/>
                        <a:pt x="7200" y="4628"/>
                      </a:cubicBezTo>
                      <a:cubicBezTo>
                        <a:pt x="7200" y="4628"/>
                        <a:pt x="6000" y="4628"/>
                        <a:pt x="6000" y="4628"/>
                      </a:cubicBezTo>
                      <a:cubicBezTo>
                        <a:pt x="6000" y="4628"/>
                        <a:pt x="6000" y="4628"/>
                        <a:pt x="6000" y="4628"/>
                      </a:cubicBezTo>
                      <a:cubicBezTo>
                        <a:pt x="6000" y="4628"/>
                        <a:pt x="4800" y="6171"/>
                        <a:pt x="4800" y="6171"/>
                      </a:cubicBezTo>
                      <a:cubicBezTo>
                        <a:pt x="3600" y="6171"/>
                        <a:pt x="3600" y="10800"/>
                        <a:pt x="3600" y="13885"/>
                      </a:cubicBezTo>
                      <a:cubicBezTo>
                        <a:pt x="3600" y="16971"/>
                        <a:pt x="3600" y="16971"/>
                        <a:pt x="3600" y="16971"/>
                      </a:cubicBezTo>
                      <a:cubicBezTo>
                        <a:pt x="1200" y="16971"/>
                        <a:pt x="1200" y="16971"/>
                        <a:pt x="1200" y="16971"/>
                      </a:cubicBezTo>
                      <a:cubicBezTo>
                        <a:pt x="0" y="16971"/>
                        <a:pt x="0" y="18514"/>
                        <a:pt x="0" y="18514"/>
                      </a:cubicBezTo>
                      <a:cubicBezTo>
                        <a:pt x="0" y="20057"/>
                        <a:pt x="0" y="20057"/>
                        <a:pt x="1200" y="20057"/>
                      </a:cubicBezTo>
                      <a:cubicBezTo>
                        <a:pt x="1200" y="20057"/>
                        <a:pt x="1200" y="20057"/>
                        <a:pt x="1200" y="20057"/>
                      </a:cubicBezTo>
                      <a:cubicBezTo>
                        <a:pt x="1200" y="20057"/>
                        <a:pt x="1200" y="20057"/>
                        <a:pt x="1200" y="21600"/>
                      </a:cubicBezTo>
                      <a:cubicBezTo>
                        <a:pt x="1200" y="21600"/>
                        <a:pt x="1200" y="21600"/>
                        <a:pt x="1200" y="21600"/>
                      </a:cubicBezTo>
                      <a:cubicBezTo>
                        <a:pt x="1200" y="21600"/>
                        <a:pt x="2400" y="21600"/>
                        <a:pt x="2400" y="21600"/>
                      </a:cubicBezTo>
                      <a:cubicBezTo>
                        <a:pt x="2400" y="21600"/>
                        <a:pt x="3600" y="21600"/>
                        <a:pt x="3600" y="21600"/>
                      </a:cubicBezTo>
                      <a:cubicBezTo>
                        <a:pt x="4800" y="21600"/>
                        <a:pt x="4800" y="21600"/>
                        <a:pt x="6000" y="21600"/>
                      </a:cubicBezTo>
                      <a:cubicBezTo>
                        <a:pt x="7200" y="21600"/>
                        <a:pt x="8400" y="21600"/>
                        <a:pt x="9600" y="21600"/>
                      </a:cubicBezTo>
                      <a:cubicBezTo>
                        <a:pt x="9600" y="20057"/>
                        <a:pt x="9600" y="20057"/>
                        <a:pt x="9600" y="20057"/>
                      </a:cubicBezTo>
                      <a:cubicBezTo>
                        <a:pt x="9600" y="15428"/>
                        <a:pt x="9600" y="15428"/>
                        <a:pt x="9600" y="15428"/>
                      </a:cubicBezTo>
                      <a:cubicBezTo>
                        <a:pt x="11999" y="16971"/>
                        <a:pt x="11999" y="16971"/>
                        <a:pt x="11999" y="16971"/>
                      </a:cubicBezTo>
                      <a:cubicBezTo>
                        <a:pt x="11999" y="16971"/>
                        <a:pt x="11999" y="16971"/>
                        <a:pt x="11999" y="16971"/>
                      </a:cubicBezTo>
                      <a:cubicBezTo>
                        <a:pt x="13199" y="16971"/>
                        <a:pt x="15599" y="16971"/>
                        <a:pt x="17999" y="15428"/>
                      </a:cubicBezTo>
                      <a:cubicBezTo>
                        <a:pt x="17999" y="15428"/>
                        <a:pt x="17999" y="15428"/>
                        <a:pt x="17999" y="15428"/>
                      </a:cubicBezTo>
                      <a:cubicBezTo>
                        <a:pt x="21599" y="15428"/>
                        <a:pt x="21599" y="15428"/>
                        <a:pt x="21599" y="15428"/>
                      </a:cubicBezTo>
                      <a:cubicBezTo>
                        <a:pt x="21599" y="12342"/>
                        <a:pt x="20399" y="7714"/>
                        <a:pt x="19199" y="6171"/>
                      </a:cubicBezTo>
                      <a:cubicBezTo>
                        <a:pt x="17999" y="0"/>
                        <a:pt x="17999" y="0"/>
                        <a:pt x="17999" y="0"/>
                      </a:cubicBezTo>
                      <a:cubicBezTo>
                        <a:pt x="17999" y="0"/>
                        <a:pt x="17999" y="0"/>
                        <a:pt x="179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75" name="AutoShape 175"/>
                <p:cNvSpPr>
                  <a:spLocks/>
                </p:cNvSpPr>
                <p:nvPr/>
              </p:nvSpPr>
              <p:spPr bwMode="auto">
                <a:xfrm>
                  <a:off x="2466044" y="1133837"/>
                  <a:ext cx="430239" cy="55087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4205" y="1871"/>
                      </a:moveTo>
                      <a:cubicBezTo>
                        <a:pt x="4205" y="1871"/>
                        <a:pt x="4014" y="1871"/>
                        <a:pt x="4014" y="2015"/>
                      </a:cubicBezTo>
                      <a:cubicBezTo>
                        <a:pt x="4014" y="2015"/>
                        <a:pt x="4014" y="2015"/>
                        <a:pt x="4014" y="2015"/>
                      </a:cubicBezTo>
                      <a:cubicBezTo>
                        <a:pt x="4014" y="2015"/>
                        <a:pt x="4014" y="2159"/>
                        <a:pt x="4014" y="2159"/>
                      </a:cubicBezTo>
                      <a:cubicBezTo>
                        <a:pt x="4014" y="2159"/>
                        <a:pt x="3823" y="2159"/>
                        <a:pt x="3823" y="2159"/>
                      </a:cubicBezTo>
                      <a:cubicBezTo>
                        <a:pt x="3823" y="2159"/>
                        <a:pt x="3823" y="2159"/>
                        <a:pt x="3823" y="2159"/>
                      </a:cubicBezTo>
                      <a:cubicBezTo>
                        <a:pt x="4205" y="2591"/>
                        <a:pt x="4778" y="3455"/>
                        <a:pt x="4969" y="3455"/>
                      </a:cubicBezTo>
                      <a:cubicBezTo>
                        <a:pt x="5352" y="3599"/>
                        <a:pt x="5543" y="3743"/>
                        <a:pt x="5734" y="4031"/>
                      </a:cubicBezTo>
                      <a:cubicBezTo>
                        <a:pt x="5925" y="4175"/>
                        <a:pt x="6307" y="4463"/>
                        <a:pt x="6307" y="4463"/>
                      </a:cubicBezTo>
                      <a:cubicBezTo>
                        <a:pt x="6881" y="4607"/>
                        <a:pt x="9175" y="5183"/>
                        <a:pt x="10704" y="5615"/>
                      </a:cubicBezTo>
                      <a:cubicBezTo>
                        <a:pt x="12424" y="6047"/>
                        <a:pt x="13380" y="6047"/>
                        <a:pt x="13571" y="6047"/>
                      </a:cubicBezTo>
                      <a:cubicBezTo>
                        <a:pt x="13953" y="6047"/>
                        <a:pt x="14718" y="6191"/>
                        <a:pt x="14909" y="6479"/>
                      </a:cubicBezTo>
                      <a:cubicBezTo>
                        <a:pt x="14909" y="6623"/>
                        <a:pt x="14909" y="6767"/>
                        <a:pt x="14527" y="6911"/>
                      </a:cubicBezTo>
                      <a:cubicBezTo>
                        <a:pt x="14145" y="7199"/>
                        <a:pt x="9557" y="10656"/>
                        <a:pt x="8984" y="11231"/>
                      </a:cubicBezTo>
                      <a:cubicBezTo>
                        <a:pt x="8410" y="11664"/>
                        <a:pt x="8028" y="11664"/>
                        <a:pt x="7454" y="11664"/>
                      </a:cubicBezTo>
                      <a:cubicBezTo>
                        <a:pt x="7454" y="11664"/>
                        <a:pt x="7263" y="11664"/>
                        <a:pt x="7072" y="11664"/>
                      </a:cubicBezTo>
                      <a:cubicBezTo>
                        <a:pt x="6881" y="11664"/>
                        <a:pt x="6499" y="11664"/>
                        <a:pt x="6307" y="11664"/>
                      </a:cubicBezTo>
                      <a:cubicBezTo>
                        <a:pt x="5543" y="11664"/>
                        <a:pt x="4778" y="12095"/>
                        <a:pt x="4396" y="12383"/>
                      </a:cubicBezTo>
                      <a:cubicBezTo>
                        <a:pt x="4014" y="12672"/>
                        <a:pt x="3631" y="12815"/>
                        <a:pt x="3440" y="12815"/>
                      </a:cubicBezTo>
                      <a:cubicBezTo>
                        <a:pt x="3440" y="12815"/>
                        <a:pt x="3440" y="12815"/>
                        <a:pt x="3440" y="12815"/>
                      </a:cubicBezTo>
                      <a:cubicBezTo>
                        <a:pt x="3249" y="12815"/>
                        <a:pt x="3249" y="12815"/>
                        <a:pt x="3058" y="12815"/>
                      </a:cubicBezTo>
                      <a:cubicBezTo>
                        <a:pt x="3058" y="12815"/>
                        <a:pt x="3058" y="12815"/>
                        <a:pt x="3058" y="12815"/>
                      </a:cubicBezTo>
                      <a:cubicBezTo>
                        <a:pt x="2867" y="12815"/>
                        <a:pt x="2867" y="12815"/>
                        <a:pt x="2676" y="12815"/>
                      </a:cubicBezTo>
                      <a:cubicBezTo>
                        <a:pt x="2676" y="12815"/>
                        <a:pt x="2676" y="12815"/>
                        <a:pt x="2484" y="12815"/>
                      </a:cubicBezTo>
                      <a:cubicBezTo>
                        <a:pt x="2484" y="12959"/>
                        <a:pt x="2484" y="12959"/>
                        <a:pt x="2293" y="12959"/>
                      </a:cubicBezTo>
                      <a:cubicBezTo>
                        <a:pt x="2293" y="12959"/>
                        <a:pt x="2102" y="12959"/>
                        <a:pt x="2102" y="12959"/>
                      </a:cubicBezTo>
                      <a:cubicBezTo>
                        <a:pt x="2102" y="12959"/>
                        <a:pt x="1911" y="12959"/>
                        <a:pt x="1911" y="12959"/>
                      </a:cubicBezTo>
                      <a:cubicBezTo>
                        <a:pt x="955" y="13967"/>
                        <a:pt x="955" y="13967"/>
                        <a:pt x="955" y="13967"/>
                      </a:cubicBezTo>
                      <a:cubicBezTo>
                        <a:pt x="0" y="15119"/>
                        <a:pt x="0" y="15119"/>
                        <a:pt x="0" y="15119"/>
                      </a:cubicBezTo>
                      <a:cubicBezTo>
                        <a:pt x="191" y="20735"/>
                        <a:pt x="191" y="20735"/>
                        <a:pt x="191" y="20735"/>
                      </a:cubicBezTo>
                      <a:cubicBezTo>
                        <a:pt x="955" y="21600"/>
                        <a:pt x="955" y="21600"/>
                        <a:pt x="955" y="21600"/>
                      </a:cubicBezTo>
                      <a:cubicBezTo>
                        <a:pt x="1529" y="21023"/>
                        <a:pt x="2484" y="20304"/>
                        <a:pt x="3631" y="19439"/>
                      </a:cubicBezTo>
                      <a:cubicBezTo>
                        <a:pt x="4205" y="19007"/>
                        <a:pt x="4778" y="18576"/>
                        <a:pt x="5352" y="18143"/>
                      </a:cubicBezTo>
                      <a:cubicBezTo>
                        <a:pt x="7263" y="16703"/>
                        <a:pt x="8219" y="16272"/>
                        <a:pt x="9175" y="15839"/>
                      </a:cubicBezTo>
                      <a:cubicBezTo>
                        <a:pt x="10130" y="15551"/>
                        <a:pt x="12615" y="13680"/>
                        <a:pt x="14527" y="11951"/>
                      </a:cubicBezTo>
                      <a:cubicBezTo>
                        <a:pt x="15483" y="11087"/>
                        <a:pt x="16630" y="9792"/>
                        <a:pt x="16821" y="9071"/>
                      </a:cubicBezTo>
                      <a:cubicBezTo>
                        <a:pt x="17012" y="8351"/>
                        <a:pt x="17968" y="7343"/>
                        <a:pt x="18923" y="6479"/>
                      </a:cubicBezTo>
                      <a:cubicBezTo>
                        <a:pt x="19688" y="5759"/>
                        <a:pt x="20835" y="3887"/>
                        <a:pt x="20835" y="3455"/>
                      </a:cubicBezTo>
                      <a:cubicBezTo>
                        <a:pt x="20835" y="3167"/>
                        <a:pt x="20835" y="2735"/>
                        <a:pt x="21026" y="2159"/>
                      </a:cubicBezTo>
                      <a:cubicBezTo>
                        <a:pt x="21217" y="1727"/>
                        <a:pt x="21408" y="1151"/>
                        <a:pt x="21600" y="575"/>
                      </a:cubicBezTo>
                      <a:cubicBezTo>
                        <a:pt x="21600" y="287"/>
                        <a:pt x="21408" y="143"/>
                        <a:pt x="21408" y="0"/>
                      </a:cubicBezTo>
                      <a:cubicBezTo>
                        <a:pt x="21217" y="0"/>
                        <a:pt x="21026" y="0"/>
                        <a:pt x="20835" y="143"/>
                      </a:cubicBezTo>
                      <a:cubicBezTo>
                        <a:pt x="20261" y="1007"/>
                        <a:pt x="17012" y="1295"/>
                        <a:pt x="15674" y="1295"/>
                      </a:cubicBezTo>
                      <a:cubicBezTo>
                        <a:pt x="14145" y="1295"/>
                        <a:pt x="12998" y="1439"/>
                        <a:pt x="12424" y="1871"/>
                      </a:cubicBezTo>
                      <a:cubicBezTo>
                        <a:pt x="12233" y="2159"/>
                        <a:pt x="11660" y="2159"/>
                        <a:pt x="11277" y="2159"/>
                      </a:cubicBezTo>
                      <a:cubicBezTo>
                        <a:pt x="11086" y="2159"/>
                        <a:pt x="10895" y="2159"/>
                        <a:pt x="10895" y="2159"/>
                      </a:cubicBezTo>
                      <a:cubicBezTo>
                        <a:pt x="10704" y="2159"/>
                        <a:pt x="10513" y="2159"/>
                        <a:pt x="10322" y="2159"/>
                      </a:cubicBezTo>
                      <a:cubicBezTo>
                        <a:pt x="9939" y="2159"/>
                        <a:pt x="9748" y="2159"/>
                        <a:pt x="9748" y="2159"/>
                      </a:cubicBezTo>
                      <a:cubicBezTo>
                        <a:pt x="9366" y="2591"/>
                        <a:pt x="8410" y="2879"/>
                        <a:pt x="7454" y="2879"/>
                      </a:cubicBezTo>
                      <a:cubicBezTo>
                        <a:pt x="6499" y="2879"/>
                        <a:pt x="5925" y="2447"/>
                        <a:pt x="5543" y="1871"/>
                      </a:cubicBezTo>
                      <a:cubicBezTo>
                        <a:pt x="5352" y="1583"/>
                        <a:pt x="5161" y="1439"/>
                        <a:pt x="4778" y="1295"/>
                      </a:cubicBezTo>
                      <a:cubicBezTo>
                        <a:pt x="4778" y="1295"/>
                        <a:pt x="4778" y="1295"/>
                        <a:pt x="4587" y="1439"/>
                      </a:cubicBezTo>
                      <a:cubicBezTo>
                        <a:pt x="4587" y="1439"/>
                        <a:pt x="4587" y="1439"/>
                        <a:pt x="4587" y="1439"/>
                      </a:cubicBezTo>
                      <a:cubicBezTo>
                        <a:pt x="4396" y="1583"/>
                        <a:pt x="4205" y="1727"/>
                        <a:pt x="4205" y="187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76" name="AutoShape 176"/>
                <p:cNvSpPr>
                  <a:spLocks/>
                </p:cNvSpPr>
                <p:nvPr/>
              </p:nvSpPr>
              <p:spPr bwMode="auto">
                <a:xfrm>
                  <a:off x="195779" y="70191"/>
                  <a:ext cx="474692" cy="36989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6912" y="20303"/>
                      </a:moveTo>
                      <a:cubicBezTo>
                        <a:pt x="6912" y="20303"/>
                        <a:pt x="6912" y="20303"/>
                        <a:pt x="6912" y="20303"/>
                      </a:cubicBezTo>
                      <a:cubicBezTo>
                        <a:pt x="6912" y="20087"/>
                        <a:pt x="6912" y="20087"/>
                        <a:pt x="6912" y="20087"/>
                      </a:cubicBezTo>
                      <a:cubicBezTo>
                        <a:pt x="6912" y="19871"/>
                        <a:pt x="6912" y="19871"/>
                        <a:pt x="6912" y="19871"/>
                      </a:cubicBezTo>
                      <a:cubicBezTo>
                        <a:pt x="6912" y="19871"/>
                        <a:pt x="6912" y="19871"/>
                        <a:pt x="6912" y="19871"/>
                      </a:cubicBezTo>
                      <a:cubicBezTo>
                        <a:pt x="6912" y="19655"/>
                        <a:pt x="6912" y="19655"/>
                        <a:pt x="6912" y="19655"/>
                      </a:cubicBezTo>
                      <a:cubicBezTo>
                        <a:pt x="6912" y="19655"/>
                        <a:pt x="6912" y="19655"/>
                        <a:pt x="6912" y="19655"/>
                      </a:cubicBezTo>
                      <a:cubicBezTo>
                        <a:pt x="6912" y="19655"/>
                        <a:pt x="6912" y="19655"/>
                        <a:pt x="6912" y="19439"/>
                      </a:cubicBezTo>
                      <a:cubicBezTo>
                        <a:pt x="6912" y="19439"/>
                        <a:pt x="6912" y="19439"/>
                        <a:pt x="6912" y="19439"/>
                      </a:cubicBezTo>
                      <a:cubicBezTo>
                        <a:pt x="6912" y="19439"/>
                        <a:pt x="6912" y="19439"/>
                        <a:pt x="6912" y="19439"/>
                      </a:cubicBezTo>
                      <a:cubicBezTo>
                        <a:pt x="6912" y="19439"/>
                        <a:pt x="6912" y="19439"/>
                        <a:pt x="6912" y="19439"/>
                      </a:cubicBezTo>
                      <a:cubicBezTo>
                        <a:pt x="6912" y="19223"/>
                        <a:pt x="6912" y="18791"/>
                        <a:pt x="10195" y="16631"/>
                      </a:cubicBezTo>
                      <a:cubicBezTo>
                        <a:pt x="10368" y="16415"/>
                        <a:pt x="10540" y="16415"/>
                        <a:pt x="10886" y="16415"/>
                      </a:cubicBezTo>
                      <a:cubicBezTo>
                        <a:pt x="11059" y="16415"/>
                        <a:pt x="11059" y="16415"/>
                        <a:pt x="11059" y="16415"/>
                      </a:cubicBezTo>
                      <a:cubicBezTo>
                        <a:pt x="11231" y="16415"/>
                        <a:pt x="11231" y="16415"/>
                        <a:pt x="11231" y="16415"/>
                      </a:cubicBezTo>
                      <a:cubicBezTo>
                        <a:pt x="11231" y="15551"/>
                        <a:pt x="12095" y="15551"/>
                        <a:pt x="12614" y="15551"/>
                      </a:cubicBezTo>
                      <a:cubicBezTo>
                        <a:pt x="12787" y="15551"/>
                        <a:pt x="13132" y="15551"/>
                        <a:pt x="13305" y="15551"/>
                      </a:cubicBezTo>
                      <a:cubicBezTo>
                        <a:pt x="13651" y="15551"/>
                        <a:pt x="13996" y="15119"/>
                        <a:pt x="13996" y="14471"/>
                      </a:cubicBezTo>
                      <a:cubicBezTo>
                        <a:pt x="13996" y="13607"/>
                        <a:pt x="14860" y="13607"/>
                        <a:pt x="15379" y="13607"/>
                      </a:cubicBezTo>
                      <a:cubicBezTo>
                        <a:pt x="15552" y="13607"/>
                        <a:pt x="15552" y="13607"/>
                        <a:pt x="15724" y="13391"/>
                      </a:cubicBezTo>
                      <a:cubicBezTo>
                        <a:pt x="15897" y="13391"/>
                        <a:pt x="15897" y="13391"/>
                        <a:pt x="16070" y="13175"/>
                      </a:cubicBezTo>
                      <a:cubicBezTo>
                        <a:pt x="16070" y="13175"/>
                        <a:pt x="16243" y="12743"/>
                        <a:pt x="16588" y="12743"/>
                      </a:cubicBezTo>
                      <a:cubicBezTo>
                        <a:pt x="16588" y="12743"/>
                        <a:pt x="16588" y="12527"/>
                        <a:pt x="16588" y="12311"/>
                      </a:cubicBezTo>
                      <a:cubicBezTo>
                        <a:pt x="16588" y="12095"/>
                        <a:pt x="16588" y="11879"/>
                        <a:pt x="16588" y="11663"/>
                      </a:cubicBezTo>
                      <a:cubicBezTo>
                        <a:pt x="16588" y="11231"/>
                        <a:pt x="16588" y="10584"/>
                        <a:pt x="17107" y="10584"/>
                      </a:cubicBezTo>
                      <a:cubicBezTo>
                        <a:pt x="17279" y="10584"/>
                        <a:pt x="17279" y="10584"/>
                        <a:pt x="17279" y="10584"/>
                      </a:cubicBezTo>
                      <a:cubicBezTo>
                        <a:pt x="17452" y="10584"/>
                        <a:pt x="17452" y="10584"/>
                        <a:pt x="17625" y="10584"/>
                      </a:cubicBezTo>
                      <a:cubicBezTo>
                        <a:pt x="17971" y="10584"/>
                        <a:pt x="18316" y="10367"/>
                        <a:pt x="18316" y="10151"/>
                      </a:cubicBezTo>
                      <a:cubicBezTo>
                        <a:pt x="18316" y="9503"/>
                        <a:pt x="19180" y="9503"/>
                        <a:pt x="19699" y="9503"/>
                      </a:cubicBezTo>
                      <a:cubicBezTo>
                        <a:pt x="20217" y="9503"/>
                        <a:pt x="20736" y="9503"/>
                        <a:pt x="21081" y="9503"/>
                      </a:cubicBezTo>
                      <a:cubicBezTo>
                        <a:pt x="21254" y="9503"/>
                        <a:pt x="21427" y="9503"/>
                        <a:pt x="21600" y="9503"/>
                      </a:cubicBezTo>
                      <a:cubicBezTo>
                        <a:pt x="21600" y="9503"/>
                        <a:pt x="21600" y="9287"/>
                        <a:pt x="21600" y="9071"/>
                      </a:cubicBezTo>
                      <a:cubicBezTo>
                        <a:pt x="21600" y="8639"/>
                        <a:pt x="21254" y="7991"/>
                        <a:pt x="21081" y="7775"/>
                      </a:cubicBezTo>
                      <a:cubicBezTo>
                        <a:pt x="20563" y="7775"/>
                        <a:pt x="20736" y="6911"/>
                        <a:pt x="20736" y="6048"/>
                      </a:cubicBezTo>
                      <a:cubicBezTo>
                        <a:pt x="20736" y="5832"/>
                        <a:pt x="20736" y="5400"/>
                        <a:pt x="20736" y="5183"/>
                      </a:cubicBezTo>
                      <a:cubicBezTo>
                        <a:pt x="20736" y="4104"/>
                        <a:pt x="20563" y="3456"/>
                        <a:pt x="20217" y="3024"/>
                      </a:cubicBezTo>
                      <a:cubicBezTo>
                        <a:pt x="20217" y="2808"/>
                        <a:pt x="20217" y="2808"/>
                        <a:pt x="20217" y="2592"/>
                      </a:cubicBezTo>
                      <a:cubicBezTo>
                        <a:pt x="20217" y="2592"/>
                        <a:pt x="20044" y="2592"/>
                        <a:pt x="20044" y="2592"/>
                      </a:cubicBezTo>
                      <a:cubicBezTo>
                        <a:pt x="20044" y="2592"/>
                        <a:pt x="20044" y="2376"/>
                        <a:pt x="20044" y="2376"/>
                      </a:cubicBezTo>
                      <a:cubicBezTo>
                        <a:pt x="20044" y="2376"/>
                        <a:pt x="20044" y="2376"/>
                        <a:pt x="20044" y="2376"/>
                      </a:cubicBezTo>
                      <a:cubicBezTo>
                        <a:pt x="19699" y="2376"/>
                        <a:pt x="19353" y="2160"/>
                        <a:pt x="19008" y="1944"/>
                      </a:cubicBezTo>
                      <a:cubicBezTo>
                        <a:pt x="18662" y="1944"/>
                        <a:pt x="18316" y="1728"/>
                        <a:pt x="17971" y="1728"/>
                      </a:cubicBezTo>
                      <a:cubicBezTo>
                        <a:pt x="17798" y="1728"/>
                        <a:pt x="17798" y="1728"/>
                        <a:pt x="17798" y="1728"/>
                      </a:cubicBezTo>
                      <a:cubicBezTo>
                        <a:pt x="17625" y="1728"/>
                        <a:pt x="17279" y="1728"/>
                        <a:pt x="17107" y="1728"/>
                      </a:cubicBezTo>
                      <a:cubicBezTo>
                        <a:pt x="16761" y="1728"/>
                        <a:pt x="16416" y="1944"/>
                        <a:pt x="16070" y="1944"/>
                      </a:cubicBezTo>
                      <a:cubicBezTo>
                        <a:pt x="15552" y="1944"/>
                        <a:pt x="14860" y="1728"/>
                        <a:pt x="14342" y="1080"/>
                      </a:cubicBezTo>
                      <a:cubicBezTo>
                        <a:pt x="13824" y="432"/>
                        <a:pt x="13478" y="0"/>
                        <a:pt x="13305" y="0"/>
                      </a:cubicBezTo>
                      <a:cubicBezTo>
                        <a:pt x="13132" y="0"/>
                        <a:pt x="13132" y="0"/>
                        <a:pt x="12960" y="216"/>
                      </a:cubicBezTo>
                      <a:cubicBezTo>
                        <a:pt x="12787" y="432"/>
                        <a:pt x="12268" y="1944"/>
                        <a:pt x="11923" y="2808"/>
                      </a:cubicBezTo>
                      <a:cubicBezTo>
                        <a:pt x="11577" y="3672"/>
                        <a:pt x="11231" y="4535"/>
                        <a:pt x="11059" y="4967"/>
                      </a:cubicBezTo>
                      <a:cubicBezTo>
                        <a:pt x="10368" y="6048"/>
                        <a:pt x="8639" y="6911"/>
                        <a:pt x="7775" y="6911"/>
                      </a:cubicBezTo>
                      <a:cubicBezTo>
                        <a:pt x="7430" y="6911"/>
                        <a:pt x="7430" y="7127"/>
                        <a:pt x="7084" y="7775"/>
                      </a:cubicBezTo>
                      <a:cubicBezTo>
                        <a:pt x="6912" y="8207"/>
                        <a:pt x="6739" y="8639"/>
                        <a:pt x="6566" y="8855"/>
                      </a:cubicBezTo>
                      <a:cubicBezTo>
                        <a:pt x="6220" y="9071"/>
                        <a:pt x="6220" y="9503"/>
                        <a:pt x="6047" y="9719"/>
                      </a:cubicBezTo>
                      <a:cubicBezTo>
                        <a:pt x="6047" y="10151"/>
                        <a:pt x="5875" y="10800"/>
                        <a:pt x="5356" y="11231"/>
                      </a:cubicBezTo>
                      <a:cubicBezTo>
                        <a:pt x="4838" y="11663"/>
                        <a:pt x="5183" y="13607"/>
                        <a:pt x="5529" y="14471"/>
                      </a:cubicBezTo>
                      <a:cubicBezTo>
                        <a:pt x="5529" y="14687"/>
                        <a:pt x="5529" y="14903"/>
                        <a:pt x="5529" y="15335"/>
                      </a:cubicBezTo>
                      <a:cubicBezTo>
                        <a:pt x="5356" y="16415"/>
                        <a:pt x="3974" y="18359"/>
                        <a:pt x="3110" y="19007"/>
                      </a:cubicBezTo>
                      <a:cubicBezTo>
                        <a:pt x="2764" y="19223"/>
                        <a:pt x="2419" y="19439"/>
                        <a:pt x="2246" y="19871"/>
                      </a:cubicBezTo>
                      <a:cubicBezTo>
                        <a:pt x="1727" y="20519"/>
                        <a:pt x="1209" y="21167"/>
                        <a:pt x="0" y="21383"/>
                      </a:cubicBezTo>
                      <a:cubicBezTo>
                        <a:pt x="0" y="21383"/>
                        <a:pt x="0" y="21383"/>
                        <a:pt x="0" y="21383"/>
                      </a:cubicBezTo>
                      <a:cubicBezTo>
                        <a:pt x="5875" y="21383"/>
                        <a:pt x="5875" y="21383"/>
                        <a:pt x="5875" y="21383"/>
                      </a:cubicBezTo>
                      <a:cubicBezTo>
                        <a:pt x="6047" y="21383"/>
                        <a:pt x="6047" y="21383"/>
                        <a:pt x="6220" y="21383"/>
                      </a:cubicBezTo>
                      <a:cubicBezTo>
                        <a:pt x="6220" y="21383"/>
                        <a:pt x="6220" y="21383"/>
                        <a:pt x="6220" y="21383"/>
                      </a:cubicBezTo>
                      <a:cubicBezTo>
                        <a:pt x="6393" y="21383"/>
                        <a:pt x="6393" y="21383"/>
                        <a:pt x="6566" y="21383"/>
                      </a:cubicBezTo>
                      <a:cubicBezTo>
                        <a:pt x="6566" y="21383"/>
                        <a:pt x="6566" y="21383"/>
                        <a:pt x="6566" y="21599"/>
                      </a:cubicBezTo>
                      <a:cubicBezTo>
                        <a:pt x="6566" y="21599"/>
                        <a:pt x="6739" y="21599"/>
                        <a:pt x="6739" y="21599"/>
                      </a:cubicBezTo>
                      <a:cubicBezTo>
                        <a:pt x="6739" y="21599"/>
                        <a:pt x="6739" y="21599"/>
                        <a:pt x="6912" y="21599"/>
                      </a:cubicBezTo>
                      <a:cubicBezTo>
                        <a:pt x="6912" y="21599"/>
                        <a:pt x="6912" y="21599"/>
                        <a:pt x="6912" y="21599"/>
                      </a:cubicBezTo>
                      <a:cubicBezTo>
                        <a:pt x="6912" y="20951"/>
                        <a:pt x="6912" y="20519"/>
                        <a:pt x="6912" y="20303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77" name="AutoShape 177"/>
                <p:cNvSpPr>
                  <a:spLocks/>
                </p:cNvSpPr>
                <p:nvPr/>
              </p:nvSpPr>
              <p:spPr bwMode="auto">
                <a:xfrm>
                  <a:off x="1061020" y="340"/>
                  <a:ext cx="158760" cy="3127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2342" y="21599"/>
                      </a:moveTo>
                      <a:cubicBezTo>
                        <a:pt x="12342" y="21599"/>
                        <a:pt x="12857" y="21599"/>
                        <a:pt x="12857" y="21599"/>
                      </a:cubicBezTo>
                      <a:cubicBezTo>
                        <a:pt x="12857" y="21599"/>
                        <a:pt x="12857" y="21345"/>
                        <a:pt x="12857" y="21345"/>
                      </a:cubicBezTo>
                      <a:cubicBezTo>
                        <a:pt x="13371" y="21345"/>
                        <a:pt x="13371" y="21345"/>
                        <a:pt x="13371" y="21091"/>
                      </a:cubicBezTo>
                      <a:cubicBezTo>
                        <a:pt x="13885" y="20583"/>
                        <a:pt x="14400" y="19567"/>
                        <a:pt x="14400" y="19312"/>
                      </a:cubicBezTo>
                      <a:cubicBezTo>
                        <a:pt x="13885" y="18804"/>
                        <a:pt x="13885" y="18042"/>
                        <a:pt x="14914" y="17534"/>
                      </a:cubicBezTo>
                      <a:cubicBezTo>
                        <a:pt x="15428" y="17279"/>
                        <a:pt x="15942" y="17025"/>
                        <a:pt x="16457" y="16771"/>
                      </a:cubicBezTo>
                      <a:cubicBezTo>
                        <a:pt x="18514" y="15755"/>
                        <a:pt x="19542" y="15501"/>
                        <a:pt x="20057" y="15247"/>
                      </a:cubicBezTo>
                      <a:cubicBezTo>
                        <a:pt x="20057" y="15247"/>
                        <a:pt x="20571" y="15247"/>
                        <a:pt x="20571" y="15247"/>
                      </a:cubicBezTo>
                      <a:cubicBezTo>
                        <a:pt x="21599" y="15247"/>
                        <a:pt x="21599" y="15247"/>
                        <a:pt x="21599" y="14992"/>
                      </a:cubicBezTo>
                      <a:cubicBezTo>
                        <a:pt x="21599" y="14738"/>
                        <a:pt x="21599" y="14738"/>
                        <a:pt x="21599" y="14484"/>
                      </a:cubicBezTo>
                      <a:cubicBezTo>
                        <a:pt x="21599" y="14484"/>
                        <a:pt x="21599" y="14484"/>
                        <a:pt x="21599" y="14484"/>
                      </a:cubicBezTo>
                      <a:cubicBezTo>
                        <a:pt x="21599" y="14230"/>
                        <a:pt x="21599" y="13976"/>
                        <a:pt x="21599" y="13722"/>
                      </a:cubicBezTo>
                      <a:cubicBezTo>
                        <a:pt x="21599" y="13722"/>
                        <a:pt x="21599" y="13722"/>
                        <a:pt x="21599" y="13722"/>
                      </a:cubicBezTo>
                      <a:cubicBezTo>
                        <a:pt x="20571" y="13214"/>
                        <a:pt x="19542" y="12705"/>
                        <a:pt x="19542" y="12197"/>
                      </a:cubicBezTo>
                      <a:cubicBezTo>
                        <a:pt x="19542" y="11943"/>
                        <a:pt x="19028" y="11689"/>
                        <a:pt x="19028" y="11689"/>
                      </a:cubicBezTo>
                      <a:cubicBezTo>
                        <a:pt x="17485" y="12451"/>
                        <a:pt x="13371" y="11689"/>
                        <a:pt x="12857" y="10418"/>
                      </a:cubicBezTo>
                      <a:cubicBezTo>
                        <a:pt x="12342" y="9402"/>
                        <a:pt x="13885" y="8894"/>
                        <a:pt x="15428" y="8640"/>
                      </a:cubicBezTo>
                      <a:cubicBezTo>
                        <a:pt x="15942" y="8385"/>
                        <a:pt x="16971" y="8131"/>
                        <a:pt x="17485" y="7877"/>
                      </a:cubicBezTo>
                      <a:cubicBezTo>
                        <a:pt x="18514" y="7369"/>
                        <a:pt x="19028" y="6861"/>
                        <a:pt x="19028" y="6352"/>
                      </a:cubicBezTo>
                      <a:cubicBezTo>
                        <a:pt x="19028" y="5590"/>
                        <a:pt x="18514" y="5082"/>
                        <a:pt x="17999" y="4828"/>
                      </a:cubicBezTo>
                      <a:cubicBezTo>
                        <a:pt x="16971" y="4320"/>
                        <a:pt x="16457" y="4065"/>
                        <a:pt x="15942" y="3557"/>
                      </a:cubicBezTo>
                      <a:cubicBezTo>
                        <a:pt x="15942" y="2795"/>
                        <a:pt x="16971" y="2287"/>
                        <a:pt x="17999" y="1778"/>
                      </a:cubicBezTo>
                      <a:cubicBezTo>
                        <a:pt x="18514" y="1778"/>
                        <a:pt x="18514" y="1778"/>
                        <a:pt x="18514" y="1524"/>
                      </a:cubicBezTo>
                      <a:cubicBezTo>
                        <a:pt x="19028" y="1524"/>
                        <a:pt x="19028" y="1524"/>
                        <a:pt x="19028" y="1524"/>
                      </a:cubicBezTo>
                      <a:cubicBezTo>
                        <a:pt x="18514" y="1524"/>
                        <a:pt x="17999" y="1778"/>
                        <a:pt x="17485" y="1778"/>
                      </a:cubicBezTo>
                      <a:cubicBezTo>
                        <a:pt x="16971" y="1778"/>
                        <a:pt x="15428" y="1524"/>
                        <a:pt x="14914" y="508"/>
                      </a:cubicBezTo>
                      <a:cubicBezTo>
                        <a:pt x="14914" y="254"/>
                        <a:pt x="13885" y="0"/>
                        <a:pt x="12342" y="0"/>
                      </a:cubicBezTo>
                      <a:cubicBezTo>
                        <a:pt x="10800" y="0"/>
                        <a:pt x="9257" y="254"/>
                        <a:pt x="8742" y="508"/>
                      </a:cubicBezTo>
                      <a:cubicBezTo>
                        <a:pt x="8228" y="1016"/>
                        <a:pt x="7200" y="1016"/>
                        <a:pt x="5657" y="1270"/>
                      </a:cubicBezTo>
                      <a:cubicBezTo>
                        <a:pt x="5657" y="1270"/>
                        <a:pt x="5657" y="1524"/>
                        <a:pt x="5657" y="1524"/>
                      </a:cubicBezTo>
                      <a:cubicBezTo>
                        <a:pt x="5657" y="1778"/>
                        <a:pt x="5657" y="1778"/>
                        <a:pt x="5657" y="2032"/>
                      </a:cubicBezTo>
                      <a:cubicBezTo>
                        <a:pt x="5657" y="2032"/>
                        <a:pt x="5657" y="2287"/>
                        <a:pt x="5657" y="2541"/>
                      </a:cubicBezTo>
                      <a:cubicBezTo>
                        <a:pt x="5657" y="2541"/>
                        <a:pt x="5657" y="2795"/>
                        <a:pt x="5657" y="2795"/>
                      </a:cubicBezTo>
                      <a:cubicBezTo>
                        <a:pt x="5657" y="3049"/>
                        <a:pt x="5142" y="3049"/>
                        <a:pt x="5142" y="3303"/>
                      </a:cubicBezTo>
                      <a:cubicBezTo>
                        <a:pt x="5142" y="3303"/>
                        <a:pt x="5142" y="3303"/>
                        <a:pt x="5142" y="3557"/>
                      </a:cubicBezTo>
                      <a:cubicBezTo>
                        <a:pt x="5142" y="3557"/>
                        <a:pt x="5142" y="3557"/>
                        <a:pt x="5142" y="3811"/>
                      </a:cubicBezTo>
                      <a:cubicBezTo>
                        <a:pt x="5142" y="3811"/>
                        <a:pt x="5142" y="3811"/>
                        <a:pt x="5142" y="4065"/>
                      </a:cubicBezTo>
                      <a:cubicBezTo>
                        <a:pt x="5142" y="4065"/>
                        <a:pt x="5142" y="4065"/>
                        <a:pt x="5142" y="4320"/>
                      </a:cubicBezTo>
                      <a:cubicBezTo>
                        <a:pt x="5142" y="4320"/>
                        <a:pt x="5142" y="4320"/>
                        <a:pt x="5657" y="4320"/>
                      </a:cubicBezTo>
                      <a:cubicBezTo>
                        <a:pt x="5657" y="4320"/>
                        <a:pt x="5657" y="4574"/>
                        <a:pt x="5657" y="4574"/>
                      </a:cubicBezTo>
                      <a:cubicBezTo>
                        <a:pt x="5657" y="4574"/>
                        <a:pt x="5657" y="4574"/>
                        <a:pt x="5657" y="4574"/>
                      </a:cubicBezTo>
                      <a:cubicBezTo>
                        <a:pt x="5657" y="4574"/>
                        <a:pt x="5657" y="4574"/>
                        <a:pt x="5657" y="4828"/>
                      </a:cubicBezTo>
                      <a:cubicBezTo>
                        <a:pt x="5657" y="4828"/>
                        <a:pt x="5657" y="4828"/>
                        <a:pt x="5657" y="4828"/>
                      </a:cubicBezTo>
                      <a:cubicBezTo>
                        <a:pt x="5657" y="4828"/>
                        <a:pt x="5657" y="4828"/>
                        <a:pt x="5657" y="4828"/>
                      </a:cubicBezTo>
                      <a:cubicBezTo>
                        <a:pt x="6171" y="5336"/>
                        <a:pt x="6685" y="6098"/>
                        <a:pt x="6171" y="6861"/>
                      </a:cubicBezTo>
                      <a:cubicBezTo>
                        <a:pt x="5657" y="7623"/>
                        <a:pt x="4628" y="8385"/>
                        <a:pt x="3600" y="8640"/>
                      </a:cubicBezTo>
                      <a:cubicBezTo>
                        <a:pt x="3085" y="8640"/>
                        <a:pt x="2571" y="9148"/>
                        <a:pt x="2057" y="9402"/>
                      </a:cubicBezTo>
                      <a:cubicBezTo>
                        <a:pt x="1542" y="9910"/>
                        <a:pt x="1028" y="10418"/>
                        <a:pt x="0" y="10418"/>
                      </a:cubicBezTo>
                      <a:cubicBezTo>
                        <a:pt x="0" y="10927"/>
                        <a:pt x="1028" y="12451"/>
                        <a:pt x="2057" y="12705"/>
                      </a:cubicBezTo>
                      <a:cubicBezTo>
                        <a:pt x="5142" y="13214"/>
                        <a:pt x="5142" y="14230"/>
                        <a:pt x="5142" y="14992"/>
                      </a:cubicBezTo>
                      <a:cubicBezTo>
                        <a:pt x="5657" y="14992"/>
                        <a:pt x="6171" y="15247"/>
                        <a:pt x="6685" y="15247"/>
                      </a:cubicBezTo>
                      <a:cubicBezTo>
                        <a:pt x="7714" y="15755"/>
                        <a:pt x="8742" y="16009"/>
                        <a:pt x="9257" y="16263"/>
                      </a:cubicBezTo>
                      <a:cubicBezTo>
                        <a:pt x="9257" y="16517"/>
                        <a:pt x="9771" y="16517"/>
                        <a:pt x="9771" y="16517"/>
                      </a:cubicBezTo>
                      <a:cubicBezTo>
                        <a:pt x="9771" y="16517"/>
                        <a:pt x="9771" y="16517"/>
                        <a:pt x="9771" y="16517"/>
                      </a:cubicBezTo>
                      <a:cubicBezTo>
                        <a:pt x="9771" y="16771"/>
                        <a:pt x="9771" y="16771"/>
                        <a:pt x="9771" y="16771"/>
                      </a:cubicBezTo>
                      <a:cubicBezTo>
                        <a:pt x="9771" y="16771"/>
                        <a:pt x="9771" y="16771"/>
                        <a:pt x="9771" y="16771"/>
                      </a:cubicBezTo>
                      <a:cubicBezTo>
                        <a:pt x="10285" y="17025"/>
                        <a:pt x="10285" y="17025"/>
                        <a:pt x="10285" y="17025"/>
                      </a:cubicBezTo>
                      <a:cubicBezTo>
                        <a:pt x="10285" y="17025"/>
                        <a:pt x="10285" y="17025"/>
                        <a:pt x="10285" y="17025"/>
                      </a:cubicBezTo>
                      <a:cubicBezTo>
                        <a:pt x="10285" y="17279"/>
                        <a:pt x="10285" y="17279"/>
                        <a:pt x="10285" y="17279"/>
                      </a:cubicBezTo>
                      <a:cubicBezTo>
                        <a:pt x="10285" y="17279"/>
                        <a:pt x="10285" y="17534"/>
                        <a:pt x="10285" y="17534"/>
                      </a:cubicBezTo>
                      <a:cubicBezTo>
                        <a:pt x="10285" y="17534"/>
                        <a:pt x="10800" y="17534"/>
                        <a:pt x="10800" y="17788"/>
                      </a:cubicBezTo>
                      <a:cubicBezTo>
                        <a:pt x="10800" y="17788"/>
                        <a:pt x="10800" y="17788"/>
                        <a:pt x="10800" y="17788"/>
                      </a:cubicBezTo>
                      <a:cubicBezTo>
                        <a:pt x="10800" y="17788"/>
                        <a:pt x="10800" y="18042"/>
                        <a:pt x="10800" y="18042"/>
                      </a:cubicBezTo>
                      <a:cubicBezTo>
                        <a:pt x="10800" y="18042"/>
                        <a:pt x="10800" y="18042"/>
                        <a:pt x="10800" y="18296"/>
                      </a:cubicBezTo>
                      <a:cubicBezTo>
                        <a:pt x="10800" y="18296"/>
                        <a:pt x="11314" y="18296"/>
                        <a:pt x="11314" y="18550"/>
                      </a:cubicBezTo>
                      <a:cubicBezTo>
                        <a:pt x="11314" y="18550"/>
                        <a:pt x="11314" y="18550"/>
                        <a:pt x="11314" y="18550"/>
                      </a:cubicBezTo>
                      <a:cubicBezTo>
                        <a:pt x="11314" y="18550"/>
                        <a:pt x="11314" y="18804"/>
                        <a:pt x="11314" y="18804"/>
                      </a:cubicBezTo>
                      <a:cubicBezTo>
                        <a:pt x="11314" y="18804"/>
                        <a:pt x="11314" y="19058"/>
                        <a:pt x="11314" y="19058"/>
                      </a:cubicBezTo>
                      <a:cubicBezTo>
                        <a:pt x="11314" y="19058"/>
                        <a:pt x="11314" y="19312"/>
                        <a:pt x="11314" y="19312"/>
                      </a:cubicBezTo>
                      <a:cubicBezTo>
                        <a:pt x="11828" y="19312"/>
                        <a:pt x="11828" y="19312"/>
                        <a:pt x="11828" y="19312"/>
                      </a:cubicBezTo>
                      <a:cubicBezTo>
                        <a:pt x="11828" y="19567"/>
                        <a:pt x="11828" y="19567"/>
                        <a:pt x="11828" y="19821"/>
                      </a:cubicBezTo>
                      <a:cubicBezTo>
                        <a:pt x="11828" y="19821"/>
                        <a:pt x="11828" y="19821"/>
                        <a:pt x="11828" y="19821"/>
                      </a:cubicBezTo>
                      <a:cubicBezTo>
                        <a:pt x="11828" y="19821"/>
                        <a:pt x="11828" y="20075"/>
                        <a:pt x="11828" y="20075"/>
                      </a:cubicBezTo>
                      <a:cubicBezTo>
                        <a:pt x="11828" y="20075"/>
                        <a:pt x="11828" y="20329"/>
                        <a:pt x="11828" y="20329"/>
                      </a:cubicBezTo>
                      <a:cubicBezTo>
                        <a:pt x="11828" y="20329"/>
                        <a:pt x="11828" y="20329"/>
                        <a:pt x="11828" y="20583"/>
                      </a:cubicBezTo>
                      <a:cubicBezTo>
                        <a:pt x="12342" y="20583"/>
                        <a:pt x="12342" y="20583"/>
                        <a:pt x="12342" y="20583"/>
                      </a:cubicBezTo>
                      <a:cubicBezTo>
                        <a:pt x="12342" y="20837"/>
                        <a:pt x="12342" y="20837"/>
                        <a:pt x="12342" y="20837"/>
                      </a:cubicBezTo>
                      <a:cubicBezTo>
                        <a:pt x="12342" y="20837"/>
                        <a:pt x="12342" y="20837"/>
                        <a:pt x="12342" y="21091"/>
                      </a:cubicBezTo>
                      <a:cubicBezTo>
                        <a:pt x="12342" y="21091"/>
                        <a:pt x="12342" y="21091"/>
                        <a:pt x="12342" y="21091"/>
                      </a:cubicBezTo>
                      <a:cubicBezTo>
                        <a:pt x="12342" y="21345"/>
                        <a:pt x="12342" y="21345"/>
                        <a:pt x="12342" y="21345"/>
                      </a:cubicBezTo>
                      <a:cubicBezTo>
                        <a:pt x="12342" y="21345"/>
                        <a:pt x="12342" y="21345"/>
                        <a:pt x="12342" y="21345"/>
                      </a:cubicBezTo>
                      <a:cubicBezTo>
                        <a:pt x="12342" y="21599"/>
                        <a:pt x="12342" y="21599"/>
                        <a:pt x="12342" y="21599"/>
                      </a:cubicBezTo>
                      <a:cubicBezTo>
                        <a:pt x="12342" y="21599"/>
                        <a:pt x="12342" y="21599"/>
                        <a:pt x="12342" y="21599"/>
                      </a:cubicBezTo>
                      <a:cubicBezTo>
                        <a:pt x="12342" y="21599"/>
                        <a:pt x="12342" y="21599"/>
                        <a:pt x="12342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78" name="AutoShape 178"/>
                <p:cNvSpPr>
                  <a:spLocks/>
                </p:cNvSpPr>
                <p:nvPr/>
              </p:nvSpPr>
              <p:spPr bwMode="auto">
                <a:xfrm>
                  <a:off x="364064" y="8278"/>
                  <a:ext cx="876354" cy="81281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11923"/>
                      </a:moveTo>
                      <a:cubicBezTo>
                        <a:pt x="0" y="11923"/>
                        <a:pt x="0" y="11923"/>
                        <a:pt x="0" y="11923"/>
                      </a:cubicBezTo>
                      <a:cubicBezTo>
                        <a:pt x="0" y="11923"/>
                        <a:pt x="0" y="11923"/>
                        <a:pt x="0" y="11923"/>
                      </a:cubicBezTo>
                      <a:cubicBezTo>
                        <a:pt x="93" y="12021"/>
                        <a:pt x="93" y="12021"/>
                        <a:pt x="93" y="12021"/>
                      </a:cubicBezTo>
                      <a:cubicBezTo>
                        <a:pt x="93" y="12021"/>
                        <a:pt x="187" y="12021"/>
                        <a:pt x="187" y="12021"/>
                      </a:cubicBezTo>
                      <a:cubicBezTo>
                        <a:pt x="187" y="12021"/>
                        <a:pt x="187" y="12021"/>
                        <a:pt x="187" y="12021"/>
                      </a:cubicBezTo>
                      <a:cubicBezTo>
                        <a:pt x="187" y="12119"/>
                        <a:pt x="281" y="12119"/>
                        <a:pt x="281" y="12119"/>
                      </a:cubicBezTo>
                      <a:cubicBezTo>
                        <a:pt x="281" y="12119"/>
                        <a:pt x="281" y="12119"/>
                        <a:pt x="281" y="12119"/>
                      </a:cubicBezTo>
                      <a:cubicBezTo>
                        <a:pt x="939" y="12510"/>
                        <a:pt x="2441" y="13585"/>
                        <a:pt x="3850" y="14562"/>
                      </a:cubicBezTo>
                      <a:cubicBezTo>
                        <a:pt x="3850" y="14562"/>
                        <a:pt x="3850" y="14562"/>
                        <a:pt x="3850" y="14562"/>
                      </a:cubicBezTo>
                      <a:cubicBezTo>
                        <a:pt x="3850" y="14562"/>
                        <a:pt x="3850" y="14562"/>
                        <a:pt x="3850" y="14562"/>
                      </a:cubicBezTo>
                      <a:cubicBezTo>
                        <a:pt x="4413" y="14953"/>
                        <a:pt x="4413" y="14953"/>
                        <a:pt x="4413" y="14953"/>
                      </a:cubicBezTo>
                      <a:cubicBezTo>
                        <a:pt x="4413" y="14953"/>
                        <a:pt x="4413" y="14953"/>
                        <a:pt x="4413" y="14953"/>
                      </a:cubicBezTo>
                      <a:cubicBezTo>
                        <a:pt x="5916" y="16028"/>
                        <a:pt x="10236" y="18961"/>
                        <a:pt x="10424" y="19156"/>
                      </a:cubicBezTo>
                      <a:cubicBezTo>
                        <a:pt x="10424" y="19156"/>
                        <a:pt x="10518" y="19254"/>
                        <a:pt x="10518" y="19254"/>
                      </a:cubicBezTo>
                      <a:cubicBezTo>
                        <a:pt x="10706" y="19547"/>
                        <a:pt x="10987" y="19938"/>
                        <a:pt x="11081" y="20133"/>
                      </a:cubicBezTo>
                      <a:cubicBezTo>
                        <a:pt x="11269" y="20133"/>
                        <a:pt x="11833" y="20231"/>
                        <a:pt x="12208" y="20524"/>
                      </a:cubicBezTo>
                      <a:cubicBezTo>
                        <a:pt x="12490" y="20720"/>
                        <a:pt x="12678" y="21013"/>
                        <a:pt x="12772" y="21306"/>
                      </a:cubicBezTo>
                      <a:cubicBezTo>
                        <a:pt x="12772" y="21404"/>
                        <a:pt x="12866" y="21502"/>
                        <a:pt x="12866" y="21600"/>
                      </a:cubicBezTo>
                      <a:cubicBezTo>
                        <a:pt x="12959" y="21600"/>
                        <a:pt x="13147" y="21502"/>
                        <a:pt x="13335" y="21502"/>
                      </a:cubicBezTo>
                      <a:cubicBezTo>
                        <a:pt x="13335" y="21502"/>
                        <a:pt x="13335" y="21502"/>
                        <a:pt x="13335" y="21502"/>
                      </a:cubicBezTo>
                      <a:cubicBezTo>
                        <a:pt x="13429" y="21502"/>
                        <a:pt x="13429" y="21502"/>
                        <a:pt x="13429" y="21502"/>
                      </a:cubicBezTo>
                      <a:cubicBezTo>
                        <a:pt x="13523" y="21502"/>
                        <a:pt x="13523" y="21502"/>
                        <a:pt x="13523" y="21502"/>
                      </a:cubicBezTo>
                      <a:cubicBezTo>
                        <a:pt x="13711" y="21404"/>
                        <a:pt x="13711" y="21404"/>
                        <a:pt x="13711" y="21404"/>
                      </a:cubicBezTo>
                      <a:cubicBezTo>
                        <a:pt x="13899" y="21404"/>
                        <a:pt x="14556" y="21111"/>
                        <a:pt x="14932" y="21013"/>
                      </a:cubicBezTo>
                      <a:cubicBezTo>
                        <a:pt x="15119" y="21013"/>
                        <a:pt x="15213" y="20915"/>
                        <a:pt x="15213" y="20915"/>
                      </a:cubicBezTo>
                      <a:cubicBezTo>
                        <a:pt x="17186" y="19352"/>
                        <a:pt x="17186" y="19352"/>
                        <a:pt x="17186" y="19352"/>
                      </a:cubicBezTo>
                      <a:cubicBezTo>
                        <a:pt x="21599" y="16419"/>
                        <a:pt x="21599" y="16419"/>
                        <a:pt x="21599" y="16419"/>
                      </a:cubicBezTo>
                      <a:cubicBezTo>
                        <a:pt x="21599" y="16419"/>
                        <a:pt x="21599" y="16419"/>
                        <a:pt x="21599" y="16419"/>
                      </a:cubicBezTo>
                      <a:cubicBezTo>
                        <a:pt x="21599" y="16322"/>
                        <a:pt x="21599" y="16322"/>
                        <a:pt x="21599" y="16322"/>
                      </a:cubicBezTo>
                      <a:cubicBezTo>
                        <a:pt x="21599" y="16224"/>
                        <a:pt x="21506" y="16224"/>
                        <a:pt x="21506" y="16224"/>
                      </a:cubicBezTo>
                      <a:cubicBezTo>
                        <a:pt x="21506" y="16126"/>
                        <a:pt x="21506" y="16126"/>
                        <a:pt x="21506" y="16126"/>
                      </a:cubicBezTo>
                      <a:cubicBezTo>
                        <a:pt x="21506" y="16126"/>
                        <a:pt x="21506" y="16028"/>
                        <a:pt x="21506" y="16028"/>
                      </a:cubicBezTo>
                      <a:cubicBezTo>
                        <a:pt x="21506" y="16028"/>
                        <a:pt x="21506" y="16028"/>
                        <a:pt x="21412" y="15931"/>
                      </a:cubicBezTo>
                      <a:cubicBezTo>
                        <a:pt x="21412" y="15931"/>
                        <a:pt x="21412" y="15931"/>
                        <a:pt x="21412" y="15931"/>
                      </a:cubicBezTo>
                      <a:cubicBezTo>
                        <a:pt x="21412" y="15931"/>
                        <a:pt x="21412" y="15931"/>
                        <a:pt x="21412" y="15931"/>
                      </a:cubicBezTo>
                      <a:cubicBezTo>
                        <a:pt x="21412" y="15833"/>
                        <a:pt x="21412" y="15833"/>
                        <a:pt x="21412" y="15833"/>
                      </a:cubicBezTo>
                      <a:cubicBezTo>
                        <a:pt x="21412" y="15833"/>
                        <a:pt x="21412" y="15833"/>
                        <a:pt x="21412" y="15833"/>
                      </a:cubicBezTo>
                      <a:cubicBezTo>
                        <a:pt x="21412" y="15833"/>
                        <a:pt x="21318" y="15833"/>
                        <a:pt x="21318" y="15833"/>
                      </a:cubicBezTo>
                      <a:cubicBezTo>
                        <a:pt x="21318" y="15833"/>
                        <a:pt x="21318" y="15833"/>
                        <a:pt x="21318" y="15833"/>
                      </a:cubicBezTo>
                      <a:cubicBezTo>
                        <a:pt x="21318" y="15833"/>
                        <a:pt x="21318" y="15735"/>
                        <a:pt x="21318" y="15735"/>
                      </a:cubicBezTo>
                      <a:cubicBezTo>
                        <a:pt x="21318" y="15735"/>
                        <a:pt x="21318" y="15735"/>
                        <a:pt x="21318" y="15735"/>
                      </a:cubicBezTo>
                      <a:cubicBezTo>
                        <a:pt x="21318" y="15735"/>
                        <a:pt x="21318" y="15735"/>
                        <a:pt x="21318" y="15735"/>
                      </a:cubicBezTo>
                      <a:cubicBezTo>
                        <a:pt x="21130" y="15735"/>
                        <a:pt x="20942" y="15735"/>
                        <a:pt x="20848" y="15638"/>
                      </a:cubicBezTo>
                      <a:cubicBezTo>
                        <a:pt x="20754" y="15540"/>
                        <a:pt x="20660" y="15540"/>
                        <a:pt x="20473" y="15540"/>
                      </a:cubicBezTo>
                      <a:cubicBezTo>
                        <a:pt x="20097" y="15540"/>
                        <a:pt x="19627" y="15344"/>
                        <a:pt x="19627" y="14953"/>
                      </a:cubicBezTo>
                      <a:cubicBezTo>
                        <a:pt x="19533" y="14758"/>
                        <a:pt x="19627" y="14660"/>
                        <a:pt x="19627" y="14562"/>
                      </a:cubicBezTo>
                      <a:cubicBezTo>
                        <a:pt x="19627" y="14465"/>
                        <a:pt x="19627" y="14367"/>
                        <a:pt x="19533" y="14171"/>
                      </a:cubicBezTo>
                      <a:cubicBezTo>
                        <a:pt x="19439" y="13976"/>
                        <a:pt x="19346" y="13878"/>
                        <a:pt x="19252" y="13780"/>
                      </a:cubicBezTo>
                      <a:cubicBezTo>
                        <a:pt x="19064" y="13585"/>
                        <a:pt x="18970" y="13487"/>
                        <a:pt x="18970" y="13292"/>
                      </a:cubicBezTo>
                      <a:cubicBezTo>
                        <a:pt x="18970" y="13194"/>
                        <a:pt x="19158" y="12999"/>
                        <a:pt x="19439" y="12705"/>
                      </a:cubicBezTo>
                      <a:cubicBezTo>
                        <a:pt x="19439" y="12705"/>
                        <a:pt x="19439" y="12705"/>
                        <a:pt x="19439" y="12705"/>
                      </a:cubicBezTo>
                      <a:cubicBezTo>
                        <a:pt x="19346" y="12510"/>
                        <a:pt x="19346" y="12412"/>
                        <a:pt x="19346" y="12314"/>
                      </a:cubicBezTo>
                      <a:cubicBezTo>
                        <a:pt x="19346" y="12217"/>
                        <a:pt x="19252" y="12217"/>
                        <a:pt x="19252" y="12119"/>
                      </a:cubicBezTo>
                      <a:cubicBezTo>
                        <a:pt x="19252" y="11923"/>
                        <a:pt x="19158" y="11728"/>
                        <a:pt x="19346" y="11435"/>
                      </a:cubicBezTo>
                      <a:cubicBezTo>
                        <a:pt x="19439" y="11337"/>
                        <a:pt x="19533" y="11239"/>
                        <a:pt x="19439" y="10946"/>
                      </a:cubicBezTo>
                      <a:cubicBezTo>
                        <a:pt x="19252" y="10751"/>
                        <a:pt x="19346" y="10457"/>
                        <a:pt x="19439" y="10262"/>
                      </a:cubicBezTo>
                      <a:cubicBezTo>
                        <a:pt x="19439" y="10066"/>
                        <a:pt x="19533" y="9969"/>
                        <a:pt x="19439" y="9773"/>
                      </a:cubicBezTo>
                      <a:cubicBezTo>
                        <a:pt x="19346" y="9578"/>
                        <a:pt x="19252" y="9382"/>
                        <a:pt x="19158" y="9285"/>
                      </a:cubicBezTo>
                      <a:cubicBezTo>
                        <a:pt x="18970" y="8991"/>
                        <a:pt x="18876" y="8796"/>
                        <a:pt x="18970" y="8698"/>
                      </a:cubicBezTo>
                      <a:cubicBezTo>
                        <a:pt x="18970" y="8600"/>
                        <a:pt x="18970" y="8600"/>
                        <a:pt x="18970" y="8503"/>
                      </a:cubicBezTo>
                      <a:cubicBezTo>
                        <a:pt x="18970" y="8503"/>
                        <a:pt x="18970" y="8503"/>
                        <a:pt x="18970" y="8503"/>
                      </a:cubicBezTo>
                      <a:cubicBezTo>
                        <a:pt x="19064" y="8503"/>
                        <a:pt x="19064" y="8405"/>
                        <a:pt x="19064" y="8405"/>
                      </a:cubicBezTo>
                      <a:cubicBezTo>
                        <a:pt x="19064" y="8405"/>
                        <a:pt x="19064" y="8405"/>
                        <a:pt x="19064" y="8405"/>
                      </a:cubicBezTo>
                      <a:cubicBezTo>
                        <a:pt x="19064" y="8405"/>
                        <a:pt x="19064" y="8405"/>
                        <a:pt x="19064" y="8405"/>
                      </a:cubicBezTo>
                      <a:cubicBezTo>
                        <a:pt x="19064" y="8307"/>
                        <a:pt x="19064" y="8209"/>
                        <a:pt x="19064" y="8209"/>
                      </a:cubicBezTo>
                      <a:cubicBezTo>
                        <a:pt x="19064" y="8112"/>
                        <a:pt x="19064" y="8112"/>
                        <a:pt x="19064" y="8112"/>
                      </a:cubicBezTo>
                      <a:cubicBezTo>
                        <a:pt x="19064" y="7623"/>
                        <a:pt x="18782" y="6548"/>
                        <a:pt x="18594" y="6352"/>
                      </a:cubicBezTo>
                      <a:cubicBezTo>
                        <a:pt x="18500" y="6255"/>
                        <a:pt x="18406" y="6157"/>
                        <a:pt x="18219" y="6059"/>
                      </a:cubicBezTo>
                      <a:cubicBezTo>
                        <a:pt x="17937" y="5864"/>
                        <a:pt x="17749" y="5766"/>
                        <a:pt x="17749" y="5571"/>
                      </a:cubicBezTo>
                      <a:cubicBezTo>
                        <a:pt x="17749" y="5375"/>
                        <a:pt x="17749" y="5180"/>
                        <a:pt x="17467" y="4984"/>
                      </a:cubicBezTo>
                      <a:cubicBezTo>
                        <a:pt x="16998" y="4789"/>
                        <a:pt x="16716" y="4104"/>
                        <a:pt x="16810" y="3714"/>
                      </a:cubicBezTo>
                      <a:cubicBezTo>
                        <a:pt x="16810" y="3518"/>
                        <a:pt x="16998" y="3518"/>
                        <a:pt x="17092" y="3518"/>
                      </a:cubicBezTo>
                      <a:cubicBezTo>
                        <a:pt x="17092" y="3420"/>
                        <a:pt x="17186" y="3323"/>
                        <a:pt x="17280" y="3225"/>
                      </a:cubicBezTo>
                      <a:cubicBezTo>
                        <a:pt x="17373" y="3029"/>
                        <a:pt x="17561" y="2834"/>
                        <a:pt x="17655" y="2736"/>
                      </a:cubicBezTo>
                      <a:cubicBezTo>
                        <a:pt x="17749" y="2736"/>
                        <a:pt x="17843" y="2541"/>
                        <a:pt x="17937" y="2345"/>
                      </a:cubicBezTo>
                      <a:cubicBezTo>
                        <a:pt x="17937" y="2247"/>
                        <a:pt x="17937" y="2247"/>
                        <a:pt x="17937" y="2150"/>
                      </a:cubicBezTo>
                      <a:cubicBezTo>
                        <a:pt x="17937" y="2052"/>
                        <a:pt x="17937" y="1954"/>
                        <a:pt x="17937" y="1857"/>
                      </a:cubicBezTo>
                      <a:cubicBezTo>
                        <a:pt x="17937" y="1857"/>
                        <a:pt x="17843" y="1857"/>
                        <a:pt x="17843" y="1759"/>
                      </a:cubicBezTo>
                      <a:cubicBezTo>
                        <a:pt x="17843" y="1759"/>
                        <a:pt x="17843" y="1759"/>
                        <a:pt x="17843" y="1759"/>
                      </a:cubicBezTo>
                      <a:cubicBezTo>
                        <a:pt x="17843" y="1759"/>
                        <a:pt x="17843" y="1661"/>
                        <a:pt x="17843" y="1661"/>
                      </a:cubicBezTo>
                      <a:cubicBezTo>
                        <a:pt x="17843" y="1661"/>
                        <a:pt x="17843" y="1563"/>
                        <a:pt x="17843" y="1563"/>
                      </a:cubicBezTo>
                      <a:cubicBezTo>
                        <a:pt x="17843" y="1563"/>
                        <a:pt x="17843" y="1563"/>
                        <a:pt x="17843" y="1466"/>
                      </a:cubicBezTo>
                      <a:cubicBezTo>
                        <a:pt x="17749" y="1466"/>
                        <a:pt x="17749" y="1466"/>
                        <a:pt x="17749" y="1368"/>
                      </a:cubicBezTo>
                      <a:cubicBezTo>
                        <a:pt x="17749" y="1368"/>
                        <a:pt x="17749" y="1368"/>
                        <a:pt x="17749" y="1270"/>
                      </a:cubicBezTo>
                      <a:cubicBezTo>
                        <a:pt x="17749" y="1270"/>
                        <a:pt x="17749" y="1270"/>
                        <a:pt x="17749" y="1172"/>
                      </a:cubicBezTo>
                      <a:cubicBezTo>
                        <a:pt x="17749" y="1172"/>
                        <a:pt x="17749" y="1075"/>
                        <a:pt x="17749" y="1075"/>
                      </a:cubicBezTo>
                      <a:cubicBezTo>
                        <a:pt x="17749" y="977"/>
                        <a:pt x="17749" y="977"/>
                        <a:pt x="17749" y="977"/>
                      </a:cubicBezTo>
                      <a:cubicBezTo>
                        <a:pt x="17843" y="879"/>
                        <a:pt x="17843" y="879"/>
                        <a:pt x="17843" y="781"/>
                      </a:cubicBezTo>
                      <a:cubicBezTo>
                        <a:pt x="17843" y="781"/>
                        <a:pt x="17843" y="684"/>
                        <a:pt x="17843" y="684"/>
                      </a:cubicBezTo>
                      <a:cubicBezTo>
                        <a:pt x="17843" y="586"/>
                        <a:pt x="17843" y="586"/>
                        <a:pt x="17843" y="488"/>
                      </a:cubicBezTo>
                      <a:cubicBezTo>
                        <a:pt x="17843" y="390"/>
                        <a:pt x="17843" y="390"/>
                        <a:pt x="17843" y="293"/>
                      </a:cubicBezTo>
                      <a:cubicBezTo>
                        <a:pt x="17843" y="293"/>
                        <a:pt x="17843" y="293"/>
                        <a:pt x="17843" y="293"/>
                      </a:cubicBezTo>
                      <a:cubicBezTo>
                        <a:pt x="17655" y="195"/>
                        <a:pt x="17373" y="195"/>
                        <a:pt x="16998" y="0"/>
                      </a:cubicBezTo>
                      <a:cubicBezTo>
                        <a:pt x="16998" y="0"/>
                        <a:pt x="16998" y="0"/>
                        <a:pt x="16998" y="0"/>
                      </a:cubicBezTo>
                      <a:cubicBezTo>
                        <a:pt x="16810" y="0"/>
                        <a:pt x="16716" y="97"/>
                        <a:pt x="16528" y="97"/>
                      </a:cubicBezTo>
                      <a:cubicBezTo>
                        <a:pt x="16340" y="97"/>
                        <a:pt x="16153" y="195"/>
                        <a:pt x="15965" y="195"/>
                      </a:cubicBezTo>
                      <a:cubicBezTo>
                        <a:pt x="15965" y="195"/>
                        <a:pt x="15777" y="293"/>
                        <a:pt x="15589" y="293"/>
                      </a:cubicBezTo>
                      <a:cubicBezTo>
                        <a:pt x="15119" y="488"/>
                        <a:pt x="14650" y="684"/>
                        <a:pt x="14368" y="390"/>
                      </a:cubicBezTo>
                      <a:cubicBezTo>
                        <a:pt x="14368" y="390"/>
                        <a:pt x="14368" y="390"/>
                        <a:pt x="13993" y="390"/>
                      </a:cubicBezTo>
                      <a:cubicBezTo>
                        <a:pt x="13429" y="390"/>
                        <a:pt x="12584" y="488"/>
                        <a:pt x="11833" y="586"/>
                      </a:cubicBezTo>
                      <a:cubicBezTo>
                        <a:pt x="11269" y="684"/>
                        <a:pt x="10800" y="684"/>
                        <a:pt x="10518" y="684"/>
                      </a:cubicBezTo>
                      <a:cubicBezTo>
                        <a:pt x="10142" y="781"/>
                        <a:pt x="9954" y="977"/>
                        <a:pt x="9673" y="1270"/>
                      </a:cubicBezTo>
                      <a:cubicBezTo>
                        <a:pt x="9391" y="1466"/>
                        <a:pt x="9203" y="1661"/>
                        <a:pt x="8921" y="1661"/>
                      </a:cubicBezTo>
                      <a:cubicBezTo>
                        <a:pt x="8452" y="1661"/>
                        <a:pt x="7794" y="2052"/>
                        <a:pt x="7419" y="2443"/>
                      </a:cubicBezTo>
                      <a:cubicBezTo>
                        <a:pt x="7325" y="2541"/>
                        <a:pt x="7231" y="2638"/>
                        <a:pt x="7137" y="2638"/>
                      </a:cubicBezTo>
                      <a:cubicBezTo>
                        <a:pt x="7137" y="2638"/>
                        <a:pt x="7137" y="2638"/>
                        <a:pt x="7137" y="2736"/>
                      </a:cubicBezTo>
                      <a:cubicBezTo>
                        <a:pt x="7137" y="2736"/>
                        <a:pt x="7137" y="2736"/>
                        <a:pt x="7137" y="2736"/>
                      </a:cubicBezTo>
                      <a:cubicBezTo>
                        <a:pt x="7137" y="2736"/>
                        <a:pt x="7137" y="2736"/>
                        <a:pt x="7137" y="2736"/>
                      </a:cubicBezTo>
                      <a:cubicBezTo>
                        <a:pt x="7419" y="3029"/>
                        <a:pt x="7513" y="3420"/>
                        <a:pt x="7513" y="4007"/>
                      </a:cubicBezTo>
                      <a:cubicBezTo>
                        <a:pt x="7513" y="4104"/>
                        <a:pt x="7513" y="4300"/>
                        <a:pt x="7513" y="4398"/>
                      </a:cubicBezTo>
                      <a:cubicBezTo>
                        <a:pt x="7513" y="4593"/>
                        <a:pt x="7513" y="4789"/>
                        <a:pt x="7513" y="4789"/>
                      </a:cubicBezTo>
                      <a:cubicBezTo>
                        <a:pt x="7794" y="4984"/>
                        <a:pt x="7982" y="5571"/>
                        <a:pt x="7982" y="5668"/>
                      </a:cubicBezTo>
                      <a:cubicBezTo>
                        <a:pt x="7982" y="5766"/>
                        <a:pt x="7982" y="5766"/>
                        <a:pt x="7982" y="5766"/>
                      </a:cubicBezTo>
                      <a:cubicBezTo>
                        <a:pt x="8076" y="5961"/>
                        <a:pt x="7982" y="6157"/>
                        <a:pt x="7888" y="6255"/>
                      </a:cubicBezTo>
                      <a:cubicBezTo>
                        <a:pt x="7794" y="6352"/>
                        <a:pt x="7700" y="6352"/>
                        <a:pt x="7606" y="6352"/>
                      </a:cubicBezTo>
                      <a:cubicBezTo>
                        <a:pt x="7513" y="6352"/>
                        <a:pt x="7419" y="6352"/>
                        <a:pt x="7325" y="6352"/>
                      </a:cubicBezTo>
                      <a:cubicBezTo>
                        <a:pt x="7137" y="6352"/>
                        <a:pt x="6855" y="6352"/>
                        <a:pt x="6573" y="6352"/>
                      </a:cubicBezTo>
                      <a:cubicBezTo>
                        <a:pt x="6386" y="6352"/>
                        <a:pt x="6292" y="6352"/>
                        <a:pt x="6198" y="6352"/>
                      </a:cubicBezTo>
                      <a:cubicBezTo>
                        <a:pt x="6104" y="6646"/>
                        <a:pt x="5728" y="6841"/>
                        <a:pt x="5446" y="6841"/>
                      </a:cubicBezTo>
                      <a:cubicBezTo>
                        <a:pt x="5353" y="6841"/>
                        <a:pt x="5259" y="6841"/>
                        <a:pt x="5259" y="6841"/>
                      </a:cubicBezTo>
                      <a:cubicBezTo>
                        <a:pt x="5259" y="6841"/>
                        <a:pt x="5259" y="6841"/>
                        <a:pt x="5259" y="6841"/>
                      </a:cubicBezTo>
                      <a:cubicBezTo>
                        <a:pt x="5259" y="6939"/>
                        <a:pt x="5259" y="6939"/>
                        <a:pt x="5259" y="6939"/>
                      </a:cubicBezTo>
                      <a:cubicBezTo>
                        <a:pt x="5259" y="7037"/>
                        <a:pt x="5259" y="7134"/>
                        <a:pt x="5259" y="7232"/>
                      </a:cubicBezTo>
                      <a:cubicBezTo>
                        <a:pt x="5259" y="7428"/>
                        <a:pt x="5259" y="7623"/>
                        <a:pt x="5165" y="7721"/>
                      </a:cubicBezTo>
                      <a:cubicBezTo>
                        <a:pt x="5071" y="7819"/>
                        <a:pt x="5071" y="7819"/>
                        <a:pt x="4883" y="7819"/>
                      </a:cubicBezTo>
                      <a:cubicBezTo>
                        <a:pt x="4883" y="7819"/>
                        <a:pt x="4883" y="7819"/>
                        <a:pt x="4883" y="7916"/>
                      </a:cubicBezTo>
                      <a:cubicBezTo>
                        <a:pt x="4789" y="8014"/>
                        <a:pt x="4695" y="8112"/>
                        <a:pt x="4413" y="8112"/>
                      </a:cubicBezTo>
                      <a:cubicBezTo>
                        <a:pt x="4413" y="8209"/>
                        <a:pt x="4320" y="8209"/>
                        <a:pt x="4226" y="8209"/>
                      </a:cubicBezTo>
                      <a:cubicBezTo>
                        <a:pt x="4132" y="8209"/>
                        <a:pt x="3850" y="8209"/>
                        <a:pt x="3850" y="8209"/>
                      </a:cubicBezTo>
                      <a:cubicBezTo>
                        <a:pt x="3850" y="8698"/>
                        <a:pt x="3568" y="8991"/>
                        <a:pt x="3099" y="9089"/>
                      </a:cubicBezTo>
                      <a:cubicBezTo>
                        <a:pt x="3005" y="9089"/>
                        <a:pt x="2817" y="9089"/>
                        <a:pt x="2723" y="9089"/>
                      </a:cubicBezTo>
                      <a:cubicBezTo>
                        <a:pt x="2629" y="9089"/>
                        <a:pt x="2441" y="9089"/>
                        <a:pt x="2347" y="9187"/>
                      </a:cubicBezTo>
                      <a:cubicBezTo>
                        <a:pt x="2347" y="9187"/>
                        <a:pt x="2347" y="9187"/>
                        <a:pt x="2347" y="9285"/>
                      </a:cubicBezTo>
                      <a:cubicBezTo>
                        <a:pt x="2253" y="9382"/>
                        <a:pt x="2160" y="9480"/>
                        <a:pt x="1878" y="9480"/>
                      </a:cubicBezTo>
                      <a:cubicBezTo>
                        <a:pt x="1878" y="9480"/>
                        <a:pt x="1878" y="9480"/>
                        <a:pt x="1878" y="9480"/>
                      </a:cubicBezTo>
                      <a:cubicBezTo>
                        <a:pt x="1878" y="9480"/>
                        <a:pt x="1878" y="9480"/>
                        <a:pt x="1878" y="9480"/>
                      </a:cubicBezTo>
                      <a:cubicBezTo>
                        <a:pt x="1784" y="9480"/>
                        <a:pt x="1784" y="9480"/>
                        <a:pt x="1784" y="9480"/>
                      </a:cubicBezTo>
                      <a:cubicBezTo>
                        <a:pt x="1690" y="9480"/>
                        <a:pt x="1596" y="9480"/>
                        <a:pt x="1596" y="9480"/>
                      </a:cubicBezTo>
                      <a:cubicBezTo>
                        <a:pt x="1126" y="9773"/>
                        <a:pt x="187" y="10360"/>
                        <a:pt x="0" y="10555"/>
                      </a:cubicBezTo>
                      <a:cubicBezTo>
                        <a:pt x="0" y="10555"/>
                        <a:pt x="0" y="10555"/>
                        <a:pt x="0" y="10653"/>
                      </a:cubicBezTo>
                      <a:cubicBezTo>
                        <a:pt x="0" y="10751"/>
                        <a:pt x="0" y="11142"/>
                        <a:pt x="0" y="11533"/>
                      </a:cubicBezTo>
                      <a:cubicBezTo>
                        <a:pt x="0" y="11923"/>
                        <a:pt x="0" y="11923"/>
                        <a:pt x="0" y="11923"/>
                      </a:cubicBezTo>
                      <a:cubicBezTo>
                        <a:pt x="0" y="11923"/>
                        <a:pt x="0" y="11923"/>
                        <a:pt x="0" y="11923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79" name="AutoShape 179"/>
                <p:cNvSpPr>
                  <a:spLocks/>
                </p:cNvSpPr>
                <p:nvPr/>
              </p:nvSpPr>
              <p:spPr bwMode="auto">
                <a:xfrm>
                  <a:off x="360889" y="40357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80" name="AutoShape 180"/>
                <p:cNvSpPr>
                  <a:spLocks/>
                </p:cNvSpPr>
                <p:nvPr/>
              </p:nvSpPr>
              <p:spPr bwMode="auto">
                <a:xfrm>
                  <a:off x="438682" y="359122"/>
                  <a:ext cx="20638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0"/>
                      </a:moveTo>
                      <a:cubicBezTo>
                        <a:pt x="17279" y="10800"/>
                        <a:pt x="12959" y="21599"/>
                        <a:pt x="0" y="21599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12959" y="21599"/>
                        <a:pt x="17279" y="10800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81" name="AutoShape 181"/>
                <p:cNvSpPr>
                  <a:spLocks/>
                </p:cNvSpPr>
                <p:nvPr/>
              </p:nvSpPr>
              <p:spPr bwMode="auto">
                <a:xfrm>
                  <a:off x="651420" y="106705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82" name="AutoShape 182"/>
                <p:cNvSpPr>
                  <a:spLocks/>
                </p:cNvSpPr>
                <p:nvPr/>
              </p:nvSpPr>
              <p:spPr bwMode="auto">
                <a:xfrm>
                  <a:off x="1083247" y="5749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2160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83" name="AutoShape 183"/>
                <p:cNvSpPr>
                  <a:spLocks/>
                </p:cNvSpPr>
                <p:nvPr/>
              </p:nvSpPr>
              <p:spPr bwMode="auto">
                <a:xfrm>
                  <a:off x="1132462" y="316259"/>
                  <a:ext cx="0" cy="7937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10800"/>
                        <a:pt x="0" y="21599"/>
                      </a:cubicBezTo>
                      <a:cubicBezTo>
                        <a:pt x="0" y="108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84" name="AutoShape 184"/>
                <p:cNvSpPr>
                  <a:spLocks/>
                </p:cNvSpPr>
                <p:nvPr/>
              </p:nvSpPr>
              <p:spPr bwMode="auto">
                <a:xfrm>
                  <a:off x="1089597" y="78130"/>
                  <a:ext cx="0" cy="11112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7200"/>
                        <a:pt x="0" y="14399"/>
                        <a:pt x="0" y="21599"/>
                      </a:cubicBezTo>
                      <a:cubicBezTo>
                        <a:pt x="0" y="14399"/>
                        <a:pt x="0" y="72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85" name="AutoShape 185"/>
                <p:cNvSpPr>
                  <a:spLocks/>
                </p:cNvSpPr>
                <p:nvPr/>
              </p:nvSpPr>
              <p:spPr bwMode="auto">
                <a:xfrm>
                  <a:off x="1081658" y="4955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86" name="AutoShape 186"/>
                <p:cNvSpPr>
                  <a:spLocks/>
                </p:cNvSpPr>
                <p:nvPr/>
              </p:nvSpPr>
              <p:spPr bwMode="auto">
                <a:xfrm>
                  <a:off x="1081658" y="44791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87" name="AutoShape 187"/>
                <p:cNvSpPr>
                  <a:spLocks/>
                </p:cNvSpPr>
                <p:nvPr/>
              </p:nvSpPr>
              <p:spPr bwMode="auto">
                <a:xfrm>
                  <a:off x="1084834" y="63841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88" name="AutoShape 188"/>
                <p:cNvSpPr>
                  <a:spLocks/>
                </p:cNvSpPr>
                <p:nvPr/>
              </p:nvSpPr>
              <p:spPr bwMode="auto">
                <a:xfrm>
                  <a:off x="1084834" y="33679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89" name="AutoShape 189"/>
                <p:cNvSpPr>
                  <a:spLocks/>
                </p:cNvSpPr>
                <p:nvPr/>
              </p:nvSpPr>
              <p:spPr bwMode="auto">
                <a:xfrm>
                  <a:off x="1084834" y="19390"/>
                  <a:ext cx="0" cy="7938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90" name="AutoShape 190"/>
                <p:cNvSpPr>
                  <a:spLocks/>
                </p:cNvSpPr>
                <p:nvPr/>
              </p:nvSpPr>
              <p:spPr bwMode="auto">
                <a:xfrm>
                  <a:off x="1148338" y="208307"/>
                  <a:ext cx="633452" cy="582623"/>
                </a:xfrm>
                <a:custGeom>
                  <a:avLst/>
                  <a:gdLst>
                    <a:gd name="T0" fmla="*/ 10800 w 21600"/>
                    <a:gd name="T1" fmla="+- 0 10862 125"/>
                    <a:gd name="T2" fmla="*/ 10862 h 21475"/>
                    <a:gd name="T3" fmla="*/ 10800 w 21600"/>
                    <a:gd name="T4" fmla="+- 0 10862 125"/>
                    <a:gd name="T5" fmla="*/ 10862 h 21475"/>
                    <a:gd name="T6" fmla="*/ 10800 w 21600"/>
                    <a:gd name="T7" fmla="+- 0 10862 125"/>
                    <a:gd name="T8" fmla="*/ 10862 h 21475"/>
                    <a:gd name="T9" fmla="*/ 10800 w 21600"/>
                    <a:gd name="T10" fmla="+- 0 10862 125"/>
                    <a:gd name="T11" fmla="*/ 10862 h 21475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1600" h="21475">
                      <a:moveTo>
                        <a:pt x="390" y="4493"/>
                      </a:moveTo>
                      <a:cubicBezTo>
                        <a:pt x="390" y="4493"/>
                        <a:pt x="390" y="4493"/>
                        <a:pt x="390" y="4493"/>
                      </a:cubicBezTo>
                      <a:cubicBezTo>
                        <a:pt x="260" y="4629"/>
                        <a:pt x="260" y="4629"/>
                        <a:pt x="260" y="4629"/>
                      </a:cubicBezTo>
                      <a:cubicBezTo>
                        <a:pt x="260" y="4629"/>
                        <a:pt x="260" y="4629"/>
                        <a:pt x="260" y="4629"/>
                      </a:cubicBezTo>
                      <a:cubicBezTo>
                        <a:pt x="130" y="4629"/>
                        <a:pt x="130" y="4629"/>
                        <a:pt x="130" y="4629"/>
                      </a:cubicBezTo>
                      <a:cubicBezTo>
                        <a:pt x="130" y="4629"/>
                        <a:pt x="130" y="4629"/>
                        <a:pt x="130" y="4629"/>
                      </a:cubicBezTo>
                      <a:cubicBezTo>
                        <a:pt x="130" y="4629"/>
                        <a:pt x="130" y="4629"/>
                        <a:pt x="130" y="4629"/>
                      </a:cubicBezTo>
                      <a:cubicBezTo>
                        <a:pt x="130" y="4629"/>
                        <a:pt x="130" y="4765"/>
                        <a:pt x="0" y="4765"/>
                      </a:cubicBezTo>
                      <a:cubicBezTo>
                        <a:pt x="0" y="4765"/>
                        <a:pt x="0" y="4765"/>
                        <a:pt x="0" y="4765"/>
                      </a:cubicBezTo>
                      <a:cubicBezTo>
                        <a:pt x="0" y="4765"/>
                        <a:pt x="0" y="4765"/>
                        <a:pt x="0" y="4765"/>
                      </a:cubicBezTo>
                      <a:cubicBezTo>
                        <a:pt x="0" y="4901"/>
                        <a:pt x="0" y="4901"/>
                        <a:pt x="0" y="4901"/>
                      </a:cubicBezTo>
                      <a:cubicBezTo>
                        <a:pt x="0" y="5037"/>
                        <a:pt x="130" y="5173"/>
                        <a:pt x="130" y="5308"/>
                      </a:cubicBezTo>
                      <a:cubicBezTo>
                        <a:pt x="260" y="5444"/>
                        <a:pt x="520" y="5716"/>
                        <a:pt x="650" y="5988"/>
                      </a:cubicBezTo>
                      <a:cubicBezTo>
                        <a:pt x="780" y="6531"/>
                        <a:pt x="650" y="6803"/>
                        <a:pt x="650" y="7075"/>
                      </a:cubicBezTo>
                      <a:cubicBezTo>
                        <a:pt x="520" y="7346"/>
                        <a:pt x="520" y="7482"/>
                        <a:pt x="520" y="7618"/>
                      </a:cubicBezTo>
                      <a:cubicBezTo>
                        <a:pt x="910" y="8297"/>
                        <a:pt x="650" y="8705"/>
                        <a:pt x="390" y="8976"/>
                      </a:cubicBezTo>
                      <a:cubicBezTo>
                        <a:pt x="390" y="9112"/>
                        <a:pt x="390" y="9248"/>
                        <a:pt x="390" y="9384"/>
                      </a:cubicBezTo>
                      <a:cubicBezTo>
                        <a:pt x="390" y="9520"/>
                        <a:pt x="520" y="9656"/>
                        <a:pt x="520" y="9791"/>
                      </a:cubicBezTo>
                      <a:cubicBezTo>
                        <a:pt x="520" y="9791"/>
                        <a:pt x="520" y="9927"/>
                        <a:pt x="520" y="10063"/>
                      </a:cubicBezTo>
                      <a:cubicBezTo>
                        <a:pt x="650" y="10199"/>
                        <a:pt x="780" y="10471"/>
                        <a:pt x="650" y="10607"/>
                      </a:cubicBezTo>
                      <a:cubicBezTo>
                        <a:pt x="650" y="10607"/>
                        <a:pt x="520" y="10742"/>
                        <a:pt x="520" y="10742"/>
                      </a:cubicBezTo>
                      <a:cubicBezTo>
                        <a:pt x="260" y="11014"/>
                        <a:pt x="130" y="11150"/>
                        <a:pt x="0" y="11286"/>
                      </a:cubicBezTo>
                      <a:cubicBezTo>
                        <a:pt x="0" y="11286"/>
                        <a:pt x="130" y="11422"/>
                        <a:pt x="260" y="11422"/>
                      </a:cubicBezTo>
                      <a:cubicBezTo>
                        <a:pt x="390" y="11558"/>
                        <a:pt x="520" y="11829"/>
                        <a:pt x="650" y="11965"/>
                      </a:cubicBezTo>
                      <a:cubicBezTo>
                        <a:pt x="910" y="12508"/>
                        <a:pt x="910" y="12780"/>
                        <a:pt x="910" y="13052"/>
                      </a:cubicBezTo>
                      <a:cubicBezTo>
                        <a:pt x="910" y="13188"/>
                        <a:pt x="780" y="13188"/>
                        <a:pt x="910" y="13324"/>
                      </a:cubicBezTo>
                      <a:cubicBezTo>
                        <a:pt x="910" y="13459"/>
                        <a:pt x="1301" y="13731"/>
                        <a:pt x="1561" y="13731"/>
                      </a:cubicBezTo>
                      <a:cubicBezTo>
                        <a:pt x="1951" y="13731"/>
                        <a:pt x="2081" y="13867"/>
                        <a:pt x="2342" y="13867"/>
                      </a:cubicBezTo>
                      <a:cubicBezTo>
                        <a:pt x="2472" y="14003"/>
                        <a:pt x="2602" y="14003"/>
                        <a:pt x="2732" y="14003"/>
                      </a:cubicBezTo>
                      <a:cubicBezTo>
                        <a:pt x="2732" y="14003"/>
                        <a:pt x="2862" y="14003"/>
                        <a:pt x="2862" y="14139"/>
                      </a:cubicBezTo>
                      <a:cubicBezTo>
                        <a:pt x="2862" y="14139"/>
                        <a:pt x="2862" y="14139"/>
                        <a:pt x="2992" y="14139"/>
                      </a:cubicBezTo>
                      <a:cubicBezTo>
                        <a:pt x="2992" y="14139"/>
                        <a:pt x="2992" y="14139"/>
                        <a:pt x="2992" y="14139"/>
                      </a:cubicBezTo>
                      <a:cubicBezTo>
                        <a:pt x="3122" y="14139"/>
                        <a:pt x="3122" y="14275"/>
                        <a:pt x="3122" y="14275"/>
                      </a:cubicBezTo>
                      <a:cubicBezTo>
                        <a:pt x="3122" y="14275"/>
                        <a:pt x="3122" y="14275"/>
                        <a:pt x="3122" y="14275"/>
                      </a:cubicBezTo>
                      <a:cubicBezTo>
                        <a:pt x="3253" y="14275"/>
                        <a:pt x="3253" y="14410"/>
                        <a:pt x="3253" y="14410"/>
                      </a:cubicBezTo>
                      <a:cubicBezTo>
                        <a:pt x="3253" y="14410"/>
                        <a:pt x="3253" y="14410"/>
                        <a:pt x="3253" y="14546"/>
                      </a:cubicBezTo>
                      <a:cubicBezTo>
                        <a:pt x="3383" y="14546"/>
                        <a:pt x="3383" y="14546"/>
                        <a:pt x="3383" y="14546"/>
                      </a:cubicBezTo>
                      <a:cubicBezTo>
                        <a:pt x="3383" y="14682"/>
                        <a:pt x="3383" y="14682"/>
                        <a:pt x="3383" y="14682"/>
                      </a:cubicBezTo>
                      <a:cubicBezTo>
                        <a:pt x="3383" y="14682"/>
                        <a:pt x="3383" y="14818"/>
                        <a:pt x="3513" y="14818"/>
                      </a:cubicBezTo>
                      <a:cubicBezTo>
                        <a:pt x="3513" y="14818"/>
                        <a:pt x="3513" y="14954"/>
                        <a:pt x="3513" y="14954"/>
                      </a:cubicBezTo>
                      <a:cubicBezTo>
                        <a:pt x="3513" y="14954"/>
                        <a:pt x="3513" y="14954"/>
                        <a:pt x="3513" y="15090"/>
                      </a:cubicBezTo>
                      <a:cubicBezTo>
                        <a:pt x="3513" y="15090"/>
                        <a:pt x="3643" y="15225"/>
                        <a:pt x="3643" y="15225"/>
                      </a:cubicBezTo>
                      <a:cubicBezTo>
                        <a:pt x="3643" y="15225"/>
                        <a:pt x="3643" y="15225"/>
                        <a:pt x="3643" y="15361"/>
                      </a:cubicBezTo>
                      <a:cubicBezTo>
                        <a:pt x="3643" y="15361"/>
                        <a:pt x="3643" y="15361"/>
                        <a:pt x="3643" y="15361"/>
                      </a:cubicBezTo>
                      <a:cubicBezTo>
                        <a:pt x="4033" y="15361"/>
                        <a:pt x="4944" y="15497"/>
                        <a:pt x="5465" y="15769"/>
                      </a:cubicBezTo>
                      <a:cubicBezTo>
                        <a:pt x="5465" y="15769"/>
                        <a:pt x="5465" y="15769"/>
                        <a:pt x="5595" y="15769"/>
                      </a:cubicBezTo>
                      <a:cubicBezTo>
                        <a:pt x="5595" y="15769"/>
                        <a:pt x="5725" y="15769"/>
                        <a:pt x="5725" y="15769"/>
                      </a:cubicBezTo>
                      <a:cubicBezTo>
                        <a:pt x="6115" y="16176"/>
                        <a:pt x="6506" y="16448"/>
                        <a:pt x="6636" y="16720"/>
                      </a:cubicBezTo>
                      <a:cubicBezTo>
                        <a:pt x="8978" y="15361"/>
                        <a:pt x="8978" y="15361"/>
                        <a:pt x="8978" y="15361"/>
                      </a:cubicBezTo>
                      <a:cubicBezTo>
                        <a:pt x="19908" y="21474"/>
                        <a:pt x="19908" y="21474"/>
                        <a:pt x="19908" y="21474"/>
                      </a:cubicBezTo>
                      <a:cubicBezTo>
                        <a:pt x="19908" y="20795"/>
                        <a:pt x="19908" y="20795"/>
                        <a:pt x="19908" y="20795"/>
                      </a:cubicBezTo>
                      <a:cubicBezTo>
                        <a:pt x="21339" y="20795"/>
                        <a:pt x="21339" y="20795"/>
                        <a:pt x="21339" y="20795"/>
                      </a:cubicBezTo>
                      <a:cubicBezTo>
                        <a:pt x="21339" y="18214"/>
                        <a:pt x="21339" y="18214"/>
                        <a:pt x="21339" y="18214"/>
                      </a:cubicBezTo>
                      <a:cubicBezTo>
                        <a:pt x="21339" y="17671"/>
                        <a:pt x="21339" y="17671"/>
                        <a:pt x="21339" y="17671"/>
                      </a:cubicBezTo>
                      <a:cubicBezTo>
                        <a:pt x="21339" y="6124"/>
                        <a:pt x="21339" y="6124"/>
                        <a:pt x="21339" y="6124"/>
                      </a:cubicBezTo>
                      <a:cubicBezTo>
                        <a:pt x="21339" y="5716"/>
                        <a:pt x="21209" y="5444"/>
                        <a:pt x="21209" y="5173"/>
                      </a:cubicBezTo>
                      <a:cubicBezTo>
                        <a:pt x="21079" y="4629"/>
                        <a:pt x="20949" y="4086"/>
                        <a:pt x="21339" y="3678"/>
                      </a:cubicBezTo>
                      <a:cubicBezTo>
                        <a:pt x="21469" y="3407"/>
                        <a:pt x="21469" y="3407"/>
                        <a:pt x="21469" y="3135"/>
                      </a:cubicBezTo>
                      <a:cubicBezTo>
                        <a:pt x="21339" y="2863"/>
                        <a:pt x="21339" y="2456"/>
                        <a:pt x="21469" y="1776"/>
                      </a:cubicBezTo>
                      <a:cubicBezTo>
                        <a:pt x="21600" y="1641"/>
                        <a:pt x="21600" y="1641"/>
                        <a:pt x="21600" y="1641"/>
                      </a:cubicBezTo>
                      <a:cubicBezTo>
                        <a:pt x="21600" y="1505"/>
                        <a:pt x="20949" y="1369"/>
                        <a:pt x="20428" y="1369"/>
                      </a:cubicBezTo>
                      <a:cubicBezTo>
                        <a:pt x="20298" y="1233"/>
                        <a:pt x="20038" y="1233"/>
                        <a:pt x="19778" y="1233"/>
                      </a:cubicBezTo>
                      <a:cubicBezTo>
                        <a:pt x="19127" y="1097"/>
                        <a:pt x="18867" y="825"/>
                        <a:pt x="18607" y="554"/>
                      </a:cubicBezTo>
                      <a:cubicBezTo>
                        <a:pt x="18477" y="282"/>
                        <a:pt x="18216" y="10"/>
                        <a:pt x="17566" y="10"/>
                      </a:cubicBezTo>
                      <a:cubicBezTo>
                        <a:pt x="16265" y="-125"/>
                        <a:pt x="14573" y="1097"/>
                        <a:pt x="14573" y="1505"/>
                      </a:cubicBezTo>
                      <a:cubicBezTo>
                        <a:pt x="14573" y="1641"/>
                        <a:pt x="14703" y="1912"/>
                        <a:pt x="14703" y="2184"/>
                      </a:cubicBezTo>
                      <a:cubicBezTo>
                        <a:pt x="14963" y="2591"/>
                        <a:pt x="15093" y="3135"/>
                        <a:pt x="14703" y="3678"/>
                      </a:cubicBezTo>
                      <a:cubicBezTo>
                        <a:pt x="14443" y="4086"/>
                        <a:pt x="14053" y="4222"/>
                        <a:pt x="13532" y="4222"/>
                      </a:cubicBezTo>
                      <a:cubicBezTo>
                        <a:pt x="13012" y="4222"/>
                        <a:pt x="12491" y="4086"/>
                        <a:pt x="12101" y="3678"/>
                      </a:cubicBezTo>
                      <a:cubicBezTo>
                        <a:pt x="11320" y="2999"/>
                        <a:pt x="10279" y="2727"/>
                        <a:pt x="9628" y="2727"/>
                      </a:cubicBezTo>
                      <a:cubicBezTo>
                        <a:pt x="8978" y="2727"/>
                        <a:pt x="8457" y="2591"/>
                        <a:pt x="8067" y="2184"/>
                      </a:cubicBezTo>
                      <a:cubicBezTo>
                        <a:pt x="7937" y="1912"/>
                        <a:pt x="7807" y="1641"/>
                        <a:pt x="7807" y="1369"/>
                      </a:cubicBezTo>
                      <a:cubicBezTo>
                        <a:pt x="7937" y="1233"/>
                        <a:pt x="7937" y="961"/>
                        <a:pt x="7156" y="825"/>
                      </a:cubicBezTo>
                      <a:cubicBezTo>
                        <a:pt x="6896" y="690"/>
                        <a:pt x="6636" y="690"/>
                        <a:pt x="6375" y="554"/>
                      </a:cubicBezTo>
                      <a:cubicBezTo>
                        <a:pt x="5985" y="418"/>
                        <a:pt x="5595" y="146"/>
                        <a:pt x="5074" y="146"/>
                      </a:cubicBezTo>
                      <a:cubicBezTo>
                        <a:pt x="4944" y="146"/>
                        <a:pt x="4684" y="146"/>
                        <a:pt x="4554" y="282"/>
                      </a:cubicBezTo>
                      <a:cubicBezTo>
                        <a:pt x="4033" y="282"/>
                        <a:pt x="3383" y="146"/>
                        <a:pt x="2992" y="10"/>
                      </a:cubicBezTo>
                      <a:cubicBezTo>
                        <a:pt x="2992" y="10"/>
                        <a:pt x="2992" y="10"/>
                        <a:pt x="2992" y="10"/>
                      </a:cubicBezTo>
                      <a:cubicBezTo>
                        <a:pt x="2992" y="146"/>
                        <a:pt x="2992" y="146"/>
                        <a:pt x="2992" y="146"/>
                      </a:cubicBezTo>
                      <a:cubicBezTo>
                        <a:pt x="2992" y="146"/>
                        <a:pt x="2992" y="282"/>
                        <a:pt x="2992" y="282"/>
                      </a:cubicBezTo>
                      <a:cubicBezTo>
                        <a:pt x="2992" y="282"/>
                        <a:pt x="2992" y="282"/>
                        <a:pt x="2992" y="418"/>
                      </a:cubicBezTo>
                      <a:cubicBezTo>
                        <a:pt x="2992" y="418"/>
                        <a:pt x="2992" y="418"/>
                        <a:pt x="2992" y="418"/>
                      </a:cubicBezTo>
                      <a:cubicBezTo>
                        <a:pt x="2992" y="418"/>
                        <a:pt x="2992" y="418"/>
                        <a:pt x="2992" y="418"/>
                      </a:cubicBezTo>
                      <a:cubicBezTo>
                        <a:pt x="2992" y="418"/>
                        <a:pt x="2992" y="418"/>
                        <a:pt x="2992" y="418"/>
                      </a:cubicBezTo>
                      <a:cubicBezTo>
                        <a:pt x="2992" y="961"/>
                        <a:pt x="2602" y="1097"/>
                        <a:pt x="2342" y="1097"/>
                      </a:cubicBezTo>
                      <a:cubicBezTo>
                        <a:pt x="2342" y="1097"/>
                        <a:pt x="2342" y="1097"/>
                        <a:pt x="2342" y="1097"/>
                      </a:cubicBezTo>
                      <a:cubicBezTo>
                        <a:pt x="2342" y="1097"/>
                        <a:pt x="2212" y="1097"/>
                        <a:pt x="2212" y="1097"/>
                      </a:cubicBezTo>
                      <a:cubicBezTo>
                        <a:pt x="2212" y="1097"/>
                        <a:pt x="2081" y="1233"/>
                        <a:pt x="2081" y="1233"/>
                      </a:cubicBezTo>
                      <a:cubicBezTo>
                        <a:pt x="1821" y="1505"/>
                        <a:pt x="1691" y="1641"/>
                        <a:pt x="1561" y="1776"/>
                      </a:cubicBezTo>
                      <a:cubicBezTo>
                        <a:pt x="1431" y="1912"/>
                        <a:pt x="1301" y="2048"/>
                        <a:pt x="1171" y="2184"/>
                      </a:cubicBezTo>
                      <a:cubicBezTo>
                        <a:pt x="1040" y="2320"/>
                        <a:pt x="1040" y="2456"/>
                        <a:pt x="1171" y="2591"/>
                      </a:cubicBezTo>
                      <a:cubicBezTo>
                        <a:pt x="1301" y="2863"/>
                        <a:pt x="1040" y="3678"/>
                        <a:pt x="910" y="3950"/>
                      </a:cubicBezTo>
                      <a:cubicBezTo>
                        <a:pt x="780" y="4222"/>
                        <a:pt x="520" y="4358"/>
                        <a:pt x="390" y="4493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91" name="AutoShape 191"/>
                <p:cNvSpPr>
                  <a:spLocks/>
                </p:cNvSpPr>
                <p:nvPr/>
              </p:nvSpPr>
              <p:spPr bwMode="auto">
                <a:xfrm>
                  <a:off x="1234068" y="219419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92" name="AutoShape 192"/>
                <p:cNvSpPr>
                  <a:spLocks/>
                </p:cNvSpPr>
                <p:nvPr/>
              </p:nvSpPr>
              <p:spPr bwMode="auto">
                <a:xfrm>
                  <a:off x="1159451" y="313084"/>
                  <a:ext cx="15876" cy="1428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0"/>
                      </a:moveTo>
                      <a:cubicBezTo>
                        <a:pt x="16199" y="10800"/>
                        <a:pt x="5400" y="16199"/>
                        <a:pt x="0" y="21599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5400" y="16199"/>
                        <a:pt x="16199" y="10800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93" name="AutoShape 193"/>
                <p:cNvSpPr>
                  <a:spLocks/>
                </p:cNvSpPr>
                <p:nvPr/>
              </p:nvSpPr>
              <p:spPr bwMode="auto">
                <a:xfrm>
                  <a:off x="1183265" y="240058"/>
                  <a:ext cx="23814" cy="2698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0"/>
                      </a:moveTo>
                      <a:cubicBezTo>
                        <a:pt x="15428" y="6171"/>
                        <a:pt x="12342" y="9257"/>
                        <a:pt x="9257" y="12342"/>
                      </a:cubicBezTo>
                      <a:cubicBezTo>
                        <a:pt x="6171" y="15428"/>
                        <a:pt x="3085" y="18514"/>
                        <a:pt x="0" y="21600"/>
                      </a:cubicBezTo>
                      <a:cubicBezTo>
                        <a:pt x="3085" y="18514"/>
                        <a:pt x="6171" y="15428"/>
                        <a:pt x="9257" y="12342"/>
                      </a:cubicBezTo>
                      <a:cubicBezTo>
                        <a:pt x="12342" y="9257"/>
                        <a:pt x="15428" y="6171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94" name="AutoShape 194"/>
                <p:cNvSpPr>
                  <a:spLocks/>
                </p:cNvSpPr>
                <p:nvPr/>
              </p:nvSpPr>
              <p:spPr bwMode="auto">
                <a:xfrm>
                  <a:off x="1232481" y="211482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95" name="AutoShape 195"/>
                <p:cNvSpPr>
                  <a:spLocks/>
                </p:cNvSpPr>
                <p:nvPr/>
              </p:nvSpPr>
              <p:spPr bwMode="auto">
                <a:xfrm>
                  <a:off x="1151513" y="32895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96" name="AutoShape 196"/>
                <p:cNvSpPr>
                  <a:spLocks/>
                </p:cNvSpPr>
                <p:nvPr/>
              </p:nvSpPr>
              <p:spPr bwMode="auto">
                <a:xfrm>
                  <a:off x="1146750" y="333721"/>
                  <a:ext cx="6350" cy="635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97" name="AutoShape 197"/>
                <p:cNvSpPr>
                  <a:spLocks/>
                </p:cNvSpPr>
                <p:nvPr/>
              </p:nvSpPr>
              <p:spPr bwMode="auto">
                <a:xfrm>
                  <a:off x="1234068" y="589314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21600"/>
                        <a:pt x="21600" y="0"/>
                        <a:pt x="0" y="0"/>
                      </a:cubicBezTo>
                      <a:cubicBezTo>
                        <a:pt x="21600" y="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98" name="AutoShape 198"/>
                <p:cNvSpPr>
                  <a:spLocks/>
                </p:cNvSpPr>
                <p:nvPr/>
              </p:nvSpPr>
              <p:spPr bwMode="auto">
                <a:xfrm>
                  <a:off x="1230893" y="58613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99" name="AutoShape 199"/>
                <p:cNvSpPr>
                  <a:spLocks/>
                </p:cNvSpPr>
                <p:nvPr/>
              </p:nvSpPr>
              <p:spPr bwMode="auto">
                <a:xfrm>
                  <a:off x="1242006" y="598840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00" name="AutoShape 200"/>
                <p:cNvSpPr>
                  <a:spLocks/>
                </p:cNvSpPr>
                <p:nvPr/>
              </p:nvSpPr>
              <p:spPr bwMode="auto">
                <a:xfrm>
                  <a:off x="1154688" y="32737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01" name="AutoShape 201"/>
                <p:cNvSpPr>
                  <a:spLocks/>
                </p:cNvSpPr>
                <p:nvPr/>
              </p:nvSpPr>
              <p:spPr bwMode="auto">
                <a:xfrm>
                  <a:off x="1253119" y="619477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02" name="AutoShape 202"/>
                <p:cNvSpPr>
                  <a:spLocks/>
                </p:cNvSpPr>
                <p:nvPr/>
              </p:nvSpPr>
              <p:spPr bwMode="auto">
                <a:xfrm>
                  <a:off x="1238831" y="592489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21600" y="0"/>
                        <a:pt x="21600" y="21600"/>
                        <a:pt x="21600" y="21600"/>
                      </a:cubicBezTo>
                      <a:cubicBezTo>
                        <a:pt x="21600" y="21600"/>
                        <a:pt x="2160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03" name="AutoShape 203"/>
                <p:cNvSpPr>
                  <a:spLocks/>
                </p:cNvSpPr>
                <p:nvPr/>
              </p:nvSpPr>
              <p:spPr bwMode="auto">
                <a:xfrm>
                  <a:off x="1246769" y="603602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04" name="AutoShape 204"/>
                <p:cNvSpPr>
                  <a:spLocks/>
                </p:cNvSpPr>
                <p:nvPr/>
              </p:nvSpPr>
              <p:spPr bwMode="auto">
                <a:xfrm>
                  <a:off x="1248357" y="611540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05" name="AutoShape 205"/>
                <p:cNvSpPr>
                  <a:spLocks/>
                </p:cNvSpPr>
                <p:nvPr/>
              </p:nvSpPr>
              <p:spPr bwMode="auto">
                <a:xfrm>
                  <a:off x="1146750" y="330546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21600" y="21600"/>
                        <a:pt x="21600" y="0"/>
                        <a:pt x="21600" y="0"/>
                      </a:cubicBezTo>
                      <a:cubicBezTo>
                        <a:pt x="21600" y="0"/>
                        <a:pt x="2160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06" name="AutoShape 206"/>
                <p:cNvSpPr>
                  <a:spLocks/>
                </p:cNvSpPr>
                <p:nvPr/>
              </p:nvSpPr>
              <p:spPr bwMode="auto">
                <a:xfrm>
                  <a:off x="1151513" y="327371"/>
                  <a:ext cx="7938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10800" y="21600"/>
                        <a:pt x="10800" y="21600"/>
                        <a:pt x="10800" y="21600"/>
                      </a:cubicBezTo>
                      <a:cubicBezTo>
                        <a:pt x="10800" y="21600"/>
                        <a:pt x="10800" y="0"/>
                        <a:pt x="21599" y="0"/>
                      </a:cubicBezTo>
                      <a:cubicBezTo>
                        <a:pt x="21599" y="0"/>
                        <a:pt x="21599" y="0"/>
                        <a:pt x="21599" y="0"/>
                      </a:cubicBezTo>
                      <a:cubicBezTo>
                        <a:pt x="10800" y="0"/>
                        <a:pt x="10800" y="21600"/>
                        <a:pt x="10800" y="21600"/>
                      </a:cubicBezTo>
                      <a:cubicBezTo>
                        <a:pt x="1080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07" name="AutoShape 207"/>
                <p:cNvSpPr>
                  <a:spLocks/>
                </p:cNvSpPr>
                <p:nvPr/>
              </p:nvSpPr>
              <p:spPr bwMode="auto">
                <a:xfrm>
                  <a:off x="21143" y="1057636"/>
                  <a:ext cx="63504" cy="14288"/>
                </a:xfrm>
                <a:custGeom>
                  <a:avLst/>
                  <a:gdLst>
                    <a:gd name="T0" fmla="*/ 10800 w 21600"/>
                    <a:gd name="T1" fmla="+- 0 11340 1080"/>
                    <a:gd name="T2" fmla="*/ 11340 h 20520"/>
                    <a:gd name="T3" fmla="*/ 10800 w 21600"/>
                    <a:gd name="T4" fmla="+- 0 11340 1080"/>
                    <a:gd name="T5" fmla="*/ 11340 h 20520"/>
                    <a:gd name="T6" fmla="*/ 10800 w 21600"/>
                    <a:gd name="T7" fmla="+- 0 11340 1080"/>
                    <a:gd name="T8" fmla="*/ 11340 h 20520"/>
                    <a:gd name="T9" fmla="*/ 10800 w 21600"/>
                    <a:gd name="T10" fmla="+- 0 11340 1080"/>
                    <a:gd name="T11" fmla="*/ 11340 h 20520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1600" h="20520">
                      <a:moveTo>
                        <a:pt x="0" y="20520"/>
                      </a:moveTo>
                      <a:cubicBezTo>
                        <a:pt x="0" y="20520"/>
                        <a:pt x="0" y="20520"/>
                        <a:pt x="0" y="20520"/>
                      </a:cubicBezTo>
                      <a:cubicBezTo>
                        <a:pt x="0" y="20520"/>
                        <a:pt x="0" y="20520"/>
                        <a:pt x="0" y="20520"/>
                      </a:cubicBezTo>
                      <a:cubicBezTo>
                        <a:pt x="0" y="20520"/>
                        <a:pt x="1270" y="20520"/>
                        <a:pt x="1270" y="20520"/>
                      </a:cubicBezTo>
                      <a:cubicBezTo>
                        <a:pt x="5082" y="20520"/>
                        <a:pt x="13976" y="16200"/>
                        <a:pt x="15247" y="7560"/>
                      </a:cubicBezTo>
                      <a:cubicBezTo>
                        <a:pt x="17788" y="3239"/>
                        <a:pt x="19058" y="3239"/>
                        <a:pt x="21599" y="3239"/>
                      </a:cubicBezTo>
                      <a:cubicBezTo>
                        <a:pt x="20329" y="-1080"/>
                        <a:pt x="19058" y="-1080"/>
                        <a:pt x="17788" y="3239"/>
                      </a:cubicBezTo>
                      <a:cubicBezTo>
                        <a:pt x="16517" y="3239"/>
                        <a:pt x="15247" y="7560"/>
                        <a:pt x="13976" y="7560"/>
                      </a:cubicBezTo>
                      <a:cubicBezTo>
                        <a:pt x="13976" y="7560"/>
                        <a:pt x="13976" y="7560"/>
                        <a:pt x="13976" y="7560"/>
                      </a:cubicBezTo>
                      <a:cubicBezTo>
                        <a:pt x="12705" y="7560"/>
                        <a:pt x="11435" y="11880"/>
                        <a:pt x="10164" y="11880"/>
                      </a:cubicBezTo>
                      <a:cubicBezTo>
                        <a:pt x="10164" y="11880"/>
                        <a:pt x="10164" y="11880"/>
                        <a:pt x="10164" y="11880"/>
                      </a:cubicBezTo>
                      <a:cubicBezTo>
                        <a:pt x="8894" y="11880"/>
                        <a:pt x="6352" y="11880"/>
                        <a:pt x="5082" y="11880"/>
                      </a:cubicBezTo>
                      <a:cubicBezTo>
                        <a:pt x="5082" y="11880"/>
                        <a:pt x="5082" y="11880"/>
                        <a:pt x="5082" y="11880"/>
                      </a:cubicBezTo>
                      <a:cubicBezTo>
                        <a:pt x="3811" y="11880"/>
                        <a:pt x="2541" y="11880"/>
                        <a:pt x="1270" y="11880"/>
                      </a:cubicBezTo>
                      <a:cubicBezTo>
                        <a:pt x="1270" y="11880"/>
                        <a:pt x="1270" y="11880"/>
                        <a:pt x="1270" y="11880"/>
                      </a:cubicBezTo>
                      <a:cubicBezTo>
                        <a:pt x="1270" y="16200"/>
                        <a:pt x="0" y="16200"/>
                        <a:pt x="0" y="2052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08" name="AutoShape 208"/>
                <p:cNvSpPr>
                  <a:spLocks/>
                </p:cNvSpPr>
                <p:nvPr/>
              </p:nvSpPr>
              <p:spPr bwMode="auto">
                <a:xfrm>
                  <a:off x="505" y="940158"/>
                  <a:ext cx="227026" cy="169866"/>
                </a:xfrm>
                <a:custGeom>
                  <a:avLst/>
                  <a:gdLst>
                    <a:gd name="T0" fmla="+- 0 11137 675"/>
                    <a:gd name="T1" fmla="*/ T0 w 20925"/>
                    <a:gd name="T2" fmla="+- 0 10965 331"/>
                    <a:gd name="T3" fmla="*/ 10965 h 21269"/>
                    <a:gd name="T4" fmla="+- 0 11137 675"/>
                    <a:gd name="T5" fmla="*/ T4 w 20925"/>
                    <a:gd name="T6" fmla="+- 0 10965 331"/>
                    <a:gd name="T7" fmla="*/ 10965 h 21269"/>
                    <a:gd name="T8" fmla="+- 0 11137 675"/>
                    <a:gd name="T9" fmla="*/ T8 w 20925"/>
                    <a:gd name="T10" fmla="+- 0 10965 331"/>
                    <a:gd name="T11" fmla="*/ 10965 h 21269"/>
                    <a:gd name="T12" fmla="+- 0 11137 675"/>
                    <a:gd name="T13" fmla="*/ T12 w 20925"/>
                    <a:gd name="T14" fmla="+- 0 10965 331"/>
                    <a:gd name="T15" fmla="*/ 10965 h 2126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0925" h="21269">
                      <a:moveTo>
                        <a:pt x="11866" y="18511"/>
                      </a:moveTo>
                      <a:cubicBezTo>
                        <a:pt x="12912" y="18971"/>
                        <a:pt x="12912" y="18971"/>
                        <a:pt x="12912" y="18971"/>
                      </a:cubicBezTo>
                      <a:cubicBezTo>
                        <a:pt x="15350" y="19430"/>
                        <a:pt x="16047" y="20349"/>
                        <a:pt x="16047" y="20809"/>
                      </a:cubicBezTo>
                      <a:cubicBezTo>
                        <a:pt x="16395" y="21269"/>
                        <a:pt x="17441" y="21269"/>
                        <a:pt x="18834" y="21269"/>
                      </a:cubicBezTo>
                      <a:cubicBezTo>
                        <a:pt x="18834" y="21269"/>
                        <a:pt x="19183" y="21269"/>
                        <a:pt x="19183" y="21269"/>
                      </a:cubicBezTo>
                      <a:cubicBezTo>
                        <a:pt x="19531" y="21269"/>
                        <a:pt x="19531" y="21269"/>
                        <a:pt x="19531" y="21269"/>
                      </a:cubicBezTo>
                      <a:cubicBezTo>
                        <a:pt x="19531" y="21269"/>
                        <a:pt x="19879" y="21269"/>
                        <a:pt x="19879" y="21269"/>
                      </a:cubicBezTo>
                      <a:cubicBezTo>
                        <a:pt x="19879" y="21269"/>
                        <a:pt x="20228" y="21269"/>
                        <a:pt x="20228" y="21269"/>
                      </a:cubicBezTo>
                      <a:cubicBezTo>
                        <a:pt x="20228" y="21269"/>
                        <a:pt x="20228" y="21269"/>
                        <a:pt x="20576" y="21269"/>
                      </a:cubicBezTo>
                      <a:cubicBezTo>
                        <a:pt x="20576" y="21269"/>
                        <a:pt x="20576" y="21269"/>
                        <a:pt x="20576" y="21269"/>
                      </a:cubicBezTo>
                      <a:cubicBezTo>
                        <a:pt x="20924" y="20809"/>
                        <a:pt x="20924" y="20809"/>
                        <a:pt x="20924" y="20809"/>
                      </a:cubicBezTo>
                      <a:cubicBezTo>
                        <a:pt x="20924" y="20349"/>
                        <a:pt x="20924" y="20349"/>
                        <a:pt x="20924" y="19890"/>
                      </a:cubicBezTo>
                      <a:cubicBezTo>
                        <a:pt x="20924" y="19890"/>
                        <a:pt x="20924" y="19890"/>
                        <a:pt x="20924" y="19890"/>
                      </a:cubicBezTo>
                      <a:cubicBezTo>
                        <a:pt x="20924" y="19430"/>
                        <a:pt x="20924" y="19430"/>
                        <a:pt x="20924" y="19430"/>
                      </a:cubicBezTo>
                      <a:cubicBezTo>
                        <a:pt x="20924" y="19430"/>
                        <a:pt x="20924" y="18971"/>
                        <a:pt x="20924" y="18971"/>
                      </a:cubicBezTo>
                      <a:cubicBezTo>
                        <a:pt x="20924" y="18971"/>
                        <a:pt x="20924" y="18971"/>
                        <a:pt x="20924" y="18971"/>
                      </a:cubicBezTo>
                      <a:cubicBezTo>
                        <a:pt x="20924" y="18971"/>
                        <a:pt x="20924" y="18971"/>
                        <a:pt x="20924" y="18971"/>
                      </a:cubicBezTo>
                      <a:cubicBezTo>
                        <a:pt x="20924" y="18511"/>
                        <a:pt x="20924" y="18511"/>
                        <a:pt x="20924" y="18511"/>
                      </a:cubicBezTo>
                      <a:cubicBezTo>
                        <a:pt x="20924" y="18511"/>
                        <a:pt x="20924" y="18511"/>
                        <a:pt x="20924" y="18511"/>
                      </a:cubicBezTo>
                      <a:cubicBezTo>
                        <a:pt x="20924" y="18511"/>
                        <a:pt x="20924" y="18511"/>
                        <a:pt x="20924" y="18511"/>
                      </a:cubicBezTo>
                      <a:cubicBezTo>
                        <a:pt x="20924" y="18051"/>
                        <a:pt x="20924" y="18051"/>
                        <a:pt x="20924" y="18051"/>
                      </a:cubicBezTo>
                      <a:cubicBezTo>
                        <a:pt x="20924" y="18051"/>
                        <a:pt x="20924" y="18051"/>
                        <a:pt x="20924" y="18051"/>
                      </a:cubicBezTo>
                      <a:cubicBezTo>
                        <a:pt x="20576" y="17592"/>
                        <a:pt x="19879" y="16673"/>
                        <a:pt x="19183" y="15754"/>
                      </a:cubicBezTo>
                      <a:cubicBezTo>
                        <a:pt x="18486" y="14834"/>
                        <a:pt x="18137" y="12996"/>
                        <a:pt x="18137" y="12077"/>
                      </a:cubicBezTo>
                      <a:cubicBezTo>
                        <a:pt x="17441" y="10698"/>
                        <a:pt x="17441" y="10698"/>
                        <a:pt x="17441" y="10698"/>
                      </a:cubicBezTo>
                      <a:cubicBezTo>
                        <a:pt x="17441" y="10698"/>
                        <a:pt x="17441" y="10698"/>
                        <a:pt x="17441" y="10698"/>
                      </a:cubicBezTo>
                      <a:cubicBezTo>
                        <a:pt x="17441" y="10698"/>
                        <a:pt x="17441" y="10698"/>
                        <a:pt x="17441" y="10698"/>
                      </a:cubicBezTo>
                      <a:cubicBezTo>
                        <a:pt x="17441" y="10698"/>
                        <a:pt x="17441" y="10698"/>
                        <a:pt x="17441" y="10698"/>
                      </a:cubicBezTo>
                      <a:cubicBezTo>
                        <a:pt x="17441" y="10239"/>
                        <a:pt x="17441" y="10239"/>
                        <a:pt x="17441" y="9320"/>
                      </a:cubicBezTo>
                      <a:cubicBezTo>
                        <a:pt x="17441" y="9320"/>
                        <a:pt x="17441" y="9320"/>
                        <a:pt x="17441" y="9320"/>
                      </a:cubicBezTo>
                      <a:cubicBezTo>
                        <a:pt x="17092" y="9320"/>
                        <a:pt x="17092" y="9320"/>
                        <a:pt x="17092" y="8860"/>
                      </a:cubicBezTo>
                      <a:cubicBezTo>
                        <a:pt x="17092" y="8860"/>
                        <a:pt x="17092" y="8860"/>
                        <a:pt x="17092" y="8860"/>
                      </a:cubicBezTo>
                      <a:cubicBezTo>
                        <a:pt x="17092" y="8860"/>
                        <a:pt x="16744" y="8400"/>
                        <a:pt x="16744" y="8400"/>
                      </a:cubicBezTo>
                      <a:cubicBezTo>
                        <a:pt x="16744" y="8400"/>
                        <a:pt x="16744" y="8400"/>
                        <a:pt x="16744" y="8400"/>
                      </a:cubicBezTo>
                      <a:cubicBezTo>
                        <a:pt x="16744" y="8400"/>
                        <a:pt x="16395" y="7941"/>
                        <a:pt x="16395" y="7941"/>
                      </a:cubicBezTo>
                      <a:cubicBezTo>
                        <a:pt x="16395" y="7941"/>
                        <a:pt x="16395" y="7941"/>
                        <a:pt x="16395" y="7941"/>
                      </a:cubicBezTo>
                      <a:cubicBezTo>
                        <a:pt x="16047" y="7941"/>
                        <a:pt x="16047" y="7481"/>
                        <a:pt x="15699" y="7481"/>
                      </a:cubicBezTo>
                      <a:cubicBezTo>
                        <a:pt x="14654" y="7022"/>
                        <a:pt x="13608" y="5183"/>
                        <a:pt x="13260" y="3805"/>
                      </a:cubicBezTo>
                      <a:cubicBezTo>
                        <a:pt x="12912" y="3805"/>
                        <a:pt x="12912" y="3345"/>
                        <a:pt x="12912" y="2886"/>
                      </a:cubicBezTo>
                      <a:cubicBezTo>
                        <a:pt x="11518" y="2886"/>
                        <a:pt x="11518" y="2886"/>
                        <a:pt x="11518" y="2886"/>
                      </a:cubicBezTo>
                      <a:cubicBezTo>
                        <a:pt x="11518" y="2426"/>
                        <a:pt x="11518" y="2426"/>
                        <a:pt x="11518" y="2426"/>
                      </a:cubicBezTo>
                      <a:cubicBezTo>
                        <a:pt x="11170" y="1966"/>
                        <a:pt x="10124" y="588"/>
                        <a:pt x="9428" y="128"/>
                      </a:cubicBezTo>
                      <a:cubicBezTo>
                        <a:pt x="8731" y="-331"/>
                        <a:pt x="7337" y="588"/>
                        <a:pt x="6989" y="588"/>
                      </a:cubicBezTo>
                      <a:cubicBezTo>
                        <a:pt x="6641" y="588"/>
                        <a:pt x="6641" y="588"/>
                        <a:pt x="6641" y="588"/>
                      </a:cubicBezTo>
                      <a:cubicBezTo>
                        <a:pt x="6641" y="588"/>
                        <a:pt x="5595" y="1047"/>
                        <a:pt x="4550" y="1047"/>
                      </a:cubicBezTo>
                      <a:cubicBezTo>
                        <a:pt x="3854" y="1047"/>
                        <a:pt x="3505" y="588"/>
                        <a:pt x="2808" y="588"/>
                      </a:cubicBezTo>
                      <a:cubicBezTo>
                        <a:pt x="2808" y="588"/>
                        <a:pt x="2808" y="588"/>
                        <a:pt x="2460" y="1047"/>
                      </a:cubicBezTo>
                      <a:cubicBezTo>
                        <a:pt x="2460" y="1047"/>
                        <a:pt x="2460" y="1047"/>
                        <a:pt x="2460" y="1507"/>
                      </a:cubicBezTo>
                      <a:cubicBezTo>
                        <a:pt x="2460" y="1507"/>
                        <a:pt x="2460" y="1507"/>
                        <a:pt x="2112" y="1966"/>
                      </a:cubicBezTo>
                      <a:cubicBezTo>
                        <a:pt x="2112" y="1966"/>
                        <a:pt x="2112" y="1966"/>
                        <a:pt x="2112" y="1966"/>
                      </a:cubicBezTo>
                      <a:cubicBezTo>
                        <a:pt x="2112" y="1966"/>
                        <a:pt x="2112" y="2426"/>
                        <a:pt x="2112" y="2426"/>
                      </a:cubicBezTo>
                      <a:cubicBezTo>
                        <a:pt x="1763" y="2426"/>
                        <a:pt x="1763" y="2426"/>
                        <a:pt x="1763" y="2426"/>
                      </a:cubicBezTo>
                      <a:cubicBezTo>
                        <a:pt x="1763" y="2426"/>
                        <a:pt x="1763" y="2886"/>
                        <a:pt x="1763" y="2886"/>
                      </a:cubicBezTo>
                      <a:cubicBezTo>
                        <a:pt x="1415" y="2886"/>
                        <a:pt x="1415" y="2886"/>
                        <a:pt x="1415" y="2886"/>
                      </a:cubicBezTo>
                      <a:cubicBezTo>
                        <a:pt x="1415" y="2886"/>
                        <a:pt x="1415" y="2886"/>
                        <a:pt x="1415" y="2886"/>
                      </a:cubicBezTo>
                      <a:cubicBezTo>
                        <a:pt x="1066" y="4264"/>
                        <a:pt x="1066" y="6103"/>
                        <a:pt x="370" y="7022"/>
                      </a:cubicBezTo>
                      <a:cubicBezTo>
                        <a:pt x="-675" y="8860"/>
                        <a:pt x="718" y="12077"/>
                        <a:pt x="1763" y="12996"/>
                      </a:cubicBezTo>
                      <a:cubicBezTo>
                        <a:pt x="1763" y="13456"/>
                        <a:pt x="2112" y="13456"/>
                        <a:pt x="2112" y="13915"/>
                      </a:cubicBezTo>
                      <a:cubicBezTo>
                        <a:pt x="2112" y="13915"/>
                        <a:pt x="2460" y="13915"/>
                        <a:pt x="2460" y="13915"/>
                      </a:cubicBezTo>
                      <a:cubicBezTo>
                        <a:pt x="2460" y="13915"/>
                        <a:pt x="2808" y="13915"/>
                        <a:pt x="2808" y="13915"/>
                      </a:cubicBezTo>
                      <a:cubicBezTo>
                        <a:pt x="3157" y="13915"/>
                        <a:pt x="3505" y="13915"/>
                        <a:pt x="3505" y="13915"/>
                      </a:cubicBezTo>
                      <a:cubicBezTo>
                        <a:pt x="3854" y="13915"/>
                        <a:pt x="3854" y="13915"/>
                        <a:pt x="3854" y="13915"/>
                      </a:cubicBezTo>
                      <a:cubicBezTo>
                        <a:pt x="4202" y="13915"/>
                        <a:pt x="4550" y="13915"/>
                        <a:pt x="4550" y="13456"/>
                      </a:cubicBezTo>
                      <a:cubicBezTo>
                        <a:pt x="4899" y="13456"/>
                        <a:pt x="4899" y="13456"/>
                        <a:pt x="4899" y="13456"/>
                      </a:cubicBezTo>
                      <a:cubicBezTo>
                        <a:pt x="5247" y="13456"/>
                        <a:pt x="5595" y="12996"/>
                        <a:pt x="5944" y="12996"/>
                      </a:cubicBezTo>
                      <a:cubicBezTo>
                        <a:pt x="6292" y="12537"/>
                        <a:pt x="6641" y="12537"/>
                        <a:pt x="6989" y="12537"/>
                      </a:cubicBezTo>
                      <a:cubicBezTo>
                        <a:pt x="8034" y="12537"/>
                        <a:pt x="8383" y="13456"/>
                        <a:pt x="8731" y="13915"/>
                      </a:cubicBezTo>
                      <a:cubicBezTo>
                        <a:pt x="9079" y="14375"/>
                        <a:pt x="9428" y="14834"/>
                        <a:pt x="10124" y="14834"/>
                      </a:cubicBezTo>
                      <a:cubicBezTo>
                        <a:pt x="12215" y="15294"/>
                        <a:pt x="12563" y="15294"/>
                        <a:pt x="12563" y="15754"/>
                      </a:cubicBezTo>
                      <a:cubicBezTo>
                        <a:pt x="13608" y="16213"/>
                        <a:pt x="13608" y="16213"/>
                        <a:pt x="13608" y="16213"/>
                      </a:cubicBezTo>
                      <a:cubicBezTo>
                        <a:pt x="12563" y="17132"/>
                        <a:pt x="12563" y="17132"/>
                        <a:pt x="12563" y="17132"/>
                      </a:cubicBezTo>
                      <a:cubicBezTo>
                        <a:pt x="12563" y="17132"/>
                        <a:pt x="11170" y="18511"/>
                        <a:pt x="9776" y="18051"/>
                      </a:cubicBezTo>
                      <a:cubicBezTo>
                        <a:pt x="9079" y="18051"/>
                        <a:pt x="8731" y="17592"/>
                        <a:pt x="8034" y="17132"/>
                      </a:cubicBezTo>
                      <a:cubicBezTo>
                        <a:pt x="7686" y="17132"/>
                        <a:pt x="7337" y="16673"/>
                        <a:pt x="6989" y="16673"/>
                      </a:cubicBezTo>
                      <a:cubicBezTo>
                        <a:pt x="5944" y="18051"/>
                        <a:pt x="2808" y="18511"/>
                        <a:pt x="2112" y="18511"/>
                      </a:cubicBezTo>
                      <a:cubicBezTo>
                        <a:pt x="2112" y="18511"/>
                        <a:pt x="2112" y="18511"/>
                        <a:pt x="2112" y="18511"/>
                      </a:cubicBezTo>
                      <a:cubicBezTo>
                        <a:pt x="2112" y="18511"/>
                        <a:pt x="2112" y="18511"/>
                        <a:pt x="2112" y="18511"/>
                      </a:cubicBezTo>
                      <a:cubicBezTo>
                        <a:pt x="2112" y="18511"/>
                        <a:pt x="2112" y="18511"/>
                        <a:pt x="1763" y="18511"/>
                      </a:cubicBezTo>
                      <a:cubicBezTo>
                        <a:pt x="1763" y="18511"/>
                        <a:pt x="1763" y="18511"/>
                        <a:pt x="1763" y="18511"/>
                      </a:cubicBezTo>
                      <a:cubicBezTo>
                        <a:pt x="1763" y="18511"/>
                        <a:pt x="1763" y="18511"/>
                        <a:pt x="1763" y="18511"/>
                      </a:cubicBezTo>
                      <a:cubicBezTo>
                        <a:pt x="1763" y="18971"/>
                        <a:pt x="1763" y="19430"/>
                        <a:pt x="1763" y="19890"/>
                      </a:cubicBezTo>
                      <a:cubicBezTo>
                        <a:pt x="2112" y="19890"/>
                        <a:pt x="2112" y="19890"/>
                        <a:pt x="2112" y="19890"/>
                      </a:cubicBezTo>
                      <a:cubicBezTo>
                        <a:pt x="2112" y="19890"/>
                        <a:pt x="2112" y="19890"/>
                        <a:pt x="2112" y="19890"/>
                      </a:cubicBezTo>
                      <a:cubicBezTo>
                        <a:pt x="2460" y="19890"/>
                        <a:pt x="2460" y="19890"/>
                        <a:pt x="2808" y="19890"/>
                      </a:cubicBezTo>
                      <a:cubicBezTo>
                        <a:pt x="2808" y="19890"/>
                        <a:pt x="2808" y="19890"/>
                        <a:pt x="3157" y="19890"/>
                      </a:cubicBezTo>
                      <a:cubicBezTo>
                        <a:pt x="3157" y="19890"/>
                        <a:pt x="3157" y="19890"/>
                        <a:pt x="3505" y="19890"/>
                      </a:cubicBezTo>
                      <a:cubicBezTo>
                        <a:pt x="3505" y="19890"/>
                        <a:pt x="3505" y="20349"/>
                        <a:pt x="3505" y="20349"/>
                      </a:cubicBezTo>
                      <a:cubicBezTo>
                        <a:pt x="3505" y="20349"/>
                        <a:pt x="3854" y="20349"/>
                        <a:pt x="3854" y="20349"/>
                      </a:cubicBezTo>
                      <a:cubicBezTo>
                        <a:pt x="3854" y="20349"/>
                        <a:pt x="3854" y="20349"/>
                        <a:pt x="3854" y="20349"/>
                      </a:cubicBezTo>
                      <a:cubicBezTo>
                        <a:pt x="3854" y="20809"/>
                        <a:pt x="3854" y="20809"/>
                        <a:pt x="3854" y="20809"/>
                      </a:cubicBezTo>
                      <a:cubicBezTo>
                        <a:pt x="4202" y="20809"/>
                        <a:pt x="4202" y="20809"/>
                        <a:pt x="4202" y="20809"/>
                      </a:cubicBezTo>
                      <a:cubicBezTo>
                        <a:pt x="4202" y="20809"/>
                        <a:pt x="4550" y="20809"/>
                        <a:pt x="4550" y="20809"/>
                      </a:cubicBezTo>
                      <a:cubicBezTo>
                        <a:pt x="4550" y="20349"/>
                        <a:pt x="4550" y="20349"/>
                        <a:pt x="4899" y="20349"/>
                      </a:cubicBezTo>
                      <a:cubicBezTo>
                        <a:pt x="4899" y="20349"/>
                        <a:pt x="4899" y="20349"/>
                        <a:pt x="4899" y="20349"/>
                      </a:cubicBezTo>
                      <a:cubicBezTo>
                        <a:pt x="4899" y="20349"/>
                        <a:pt x="5247" y="20349"/>
                        <a:pt x="5247" y="19890"/>
                      </a:cubicBezTo>
                      <a:cubicBezTo>
                        <a:pt x="5247" y="19890"/>
                        <a:pt x="5595" y="19890"/>
                        <a:pt x="5595" y="19890"/>
                      </a:cubicBezTo>
                      <a:cubicBezTo>
                        <a:pt x="5595" y="19890"/>
                        <a:pt x="5595" y="19890"/>
                        <a:pt x="5595" y="19890"/>
                      </a:cubicBezTo>
                      <a:cubicBezTo>
                        <a:pt x="5944" y="19430"/>
                        <a:pt x="5944" y="19430"/>
                        <a:pt x="5944" y="19430"/>
                      </a:cubicBezTo>
                      <a:cubicBezTo>
                        <a:pt x="5944" y="19430"/>
                        <a:pt x="10821" y="18971"/>
                        <a:pt x="11518" y="18971"/>
                      </a:cubicBezTo>
                      <a:cubicBezTo>
                        <a:pt x="11866" y="18971"/>
                        <a:pt x="11866" y="18971"/>
                        <a:pt x="11866" y="18971"/>
                      </a:cubicBezTo>
                      <a:lnTo>
                        <a:pt x="11866" y="1851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09" name="AutoShape 209"/>
                <p:cNvSpPr>
                  <a:spLocks/>
                </p:cNvSpPr>
                <p:nvPr/>
              </p:nvSpPr>
              <p:spPr bwMode="auto">
                <a:xfrm>
                  <a:off x="19556" y="1084624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10" name="AutoShape 210"/>
                <p:cNvSpPr>
                  <a:spLocks/>
                </p:cNvSpPr>
                <p:nvPr/>
              </p:nvSpPr>
              <p:spPr bwMode="auto">
                <a:xfrm>
                  <a:off x="52895" y="1043348"/>
                  <a:ext cx="12701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0"/>
                      </a:moveTo>
                      <a:cubicBezTo>
                        <a:pt x="14399" y="0"/>
                        <a:pt x="7200" y="21600"/>
                        <a:pt x="0" y="21600"/>
                      </a:cubicBezTo>
                      <a:cubicBezTo>
                        <a:pt x="7200" y="21600"/>
                        <a:pt x="14399" y="0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11" name="AutoShape 211"/>
                <p:cNvSpPr>
                  <a:spLocks/>
                </p:cNvSpPr>
                <p:nvPr/>
              </p:nvSpPr>
              <p:spPr bwMode="auto">
                <a:xfrm>
                  <a:off x="43370" y="1048110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21600"/>
                        <a:pt x="10800" y="21600"/>
                        <a:pt x="0" y="21600"/>
                      </a:cubicBezTo>
                      <a:cubicBezTo>
                        <a:pt x="10800" y="21600"/>
                        <a:pt x="21600" y="2160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12" name="AutoShape 212"/>
                <p:cNvSpPr>
                  <a:spLocks/>
                </p:cNvSpPr>
                <p:nvPr/>
              </p:nvSpPr>
              <p:spPr bwMode="auto">
                <a:xfrm>
                  <a:off x="32257" y="1049698"/>
                  <a:ext cx="7937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599" y="0"/>
                      </a:moveTo>
                      <a:cubicBezTo>
                        <a:pt x="21599" y="0"/>
                        <a:pt x="10800" y="0"/>
                        <a:pt x="0" y="0"/>
                      </a:cubicBezTo>
                      <a:cubicBezTo>
                        <a:pt x="10800" y="0"/>
                        <a:pt x="21599" y="0"/>
                        <a:pt x="21599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13" name="AutoShape 213"/>
                <p:cNvSpPr>
                  <a:spLocks/>
                </p:cNvSpPr>
                <p:nvPr/>
              </p:nvSpPr>
              <p:spPr bwMode="auto">
                <a:xfrm>
                  <a:off x="24318" y="1049698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14" name="AutoShape 214"/>
                <p:cNvSpPr>
                  <a:spLocks/>
                </p:cNvSpPr>
                <p:nvPr/>
              </p:nvSpPr>
              <p:spPr bwMode="auto">
                <a:xfrm>
                  <a:off x="44958" y="1106849"/>
                  <a:ext cx="87317" cy="4921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19721" y="0"/>
                        <a:pt x="8452" y="1542"/>
                        <a:pt x="6573" y="1542"/>
                      </a:cubicBezTo>
                      <a:cubicBezTo>
                        <a:pt x="4695" y="3085"/>
                        <a:pt x="1878" y="6171"/>
                        <a:pt x="0" y="6171"/>
                      </a:cubicBezTo>
                      <a:cubicBezTo>
                        <a:pt x="0" y="6171"/>
                        <a:pt x="0" y="6171"/>
                        <a:pt x="0" y="6171"/>
                      </a:cubicBezTo>
                      <a:cubicBezTo>
                        <a:pt x="939" y="7714"/>
                        <a:pt x="1878" y="7714"/>
                        <a:pt x="3756" y="7714"/>
                      </a:cubicBezTo>
                      <a:cubicBezTo>
                        <a:pt x="7513" y="10800"/>
                        <a:pt x="7513" y="13885"/>
                        <a:pt x="7513" y="18514"/>
                      </a:cubicBezTo>
                      <a:cubicBezTo>
                        <a:pt x="7513" y="20057"/>
                        <a:pt x="7513" y="20057"/>
                        <a:pt x="8452" y="21599"/>
                      </a:cubicBezTo>
                      <a:cubicBezTo>
                        <a:pt x="8452" y="21599"/>
                        <a:pt x="8452" y="21599"/>
                        <a:pt x="8452" y="21599"/>
                      </a:cubicBezTo>
                      <a:cubicBezTo>
                        <a:pt x="8452" y="21599"/>
                        <a:pt x="8452" y="21599"/>
                        <a:pt x="8452" y="21599"/>
                      </a:cubicBezTo>
                      <a:cubicBezTo>
                        <a:pt x="9391" y="21599"/>
                        <a:pt x="9391" y="20057"/>
                        <a:pt x="10330" y="20057"/>
                      </a:cubicBezTo>
                      <a:cubicBezTo>
                        <a:pt x="14086" y="13885"/>
                        <a:pt x="16904" y="10800"/>
                        <a:pt x="18782" y="12342"/>
                      </a:cubicBezTo>
                      <a:cubicBezTo>
                        <a:pt x="19721" y="12342"/>
                        <a:pt x="19721" y="12342"/>
                        <a:pt x="19721" y="12342"/>
                      </a:cubicBezTo>
                      <a:cubicBezTo>
                        <a:pt x="19721" y="12342"/>
                        <a:pt x="19721" y="12342"/>
                        <a:pt x="19721" y="12342"/>
                      </a:cubicBezTo>
                      <a:cubicBezTo>
                        <a:pt x="18782" y="10800"/>
                        <a:pt x="17843" y="7714"/>
                        <a:pt x="18782" y="4628"/>
                      </a:cubicBezTo>
                      <a:cubicBezTo>
                        <a:pt x="18782" y="4628"/>
                        <a:pt x="19721" y="3085"/>
                        <a:pt x="20660" y="1542"/>
                      </a:cubicBezTo>
                      <a:cubicBezTo>
                        <a:pt x="20660" y="1542"/>
                        <a:pt x="21600" y="1542"/>
                        <a:pt x="21600" y="1542"/>
                      </a:cubicBezTo>
                      <a:cubicBezTo>
                        <a:pt x="21600" y="1542"/>
                        <a:pt x="21600" y="1542"/>
                        <a:pt x="21600" y="1542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15" name="AutoShape 215"/>
                <p:cNvSpPr>
                  <a:spLocks/>
                </p:cNvSpPr>
                <p:nvPr/>
              </p:nvSpPr>
              <p:spPr bwMode="auto">
                <a:xfrm>
                  <a:off x="1359489" y="1171938"/>
                  <a:ext cx="509618" cy="33496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988" y="12342"/>
                      </a:moveTo>
                      <a:cubicBezTo>
                        <a:pt x="19988" y="12105"/>
                        <a:pt x="19988" y="11630"/>
                        <a:pt x="19343" y="10918"/>
                      </a:cubicBezTo>
                      <a:cubicBezTo>
                        <a:pt x="19182" y="10681"/>
                        <a:pt x="19020" y="10443"/>
                        <a:pt x="18859" y="10443"/>
                      </a:cubicBezTo>
                      <a:cubicBezTo>
                        <a:pt x="18537" y="9969"/>
                        <a:pt x="18214" y="9731"/>
                        <a:pt x="18214" y="9257"/>
                      </a:cubicBezTo>
                      <a:cubicBezTo>
                        <a:pt x="18214" y="9019"/>
                        <a:pt x="18214" y="9019"/>
                        <a:pt x="17892" y="8545"/>
                      </a:cubicBezTo>
                      <a:cubicBezTo>
                        <a:pt x="17731" y="8307"/>
                        <a:pt x="17570" y="8070"/>
                        <a:pt x="17408" y="7832"/>
                      </a:cubicBezTo>
                      <a:cubicBezTo>
                        <a:pt x="17086" y="7120"/>
                        <a:pt x="16280" y="6883"/>
                        <a:pt x="16280" y="6883"/>
                      </a:cubicBezTo>
                      <a:cubicBezTo>
                        <a:pt x="16119" y="6883"/>
                        <a:pt x="16119" y="6883"/>
                        <a:pt x="16119" y="6883"/>
                      </a:cubicBezTo>
                      <a:cubicBezTo>
                        <a:pt x="15797" y="6171"/>
                        <a:pt x="15797" y="6171"/>
                        <a:pt x="15797" y="6171"/>
                      </a:cubicBezTo>
                      <a:cubicBezTo>
                        <a:pt x="15152" y="5934"/>
                        <a:pt x="15152" y="5934"/>
                        <a:pt x="15152" y="5934"/>
                      </a:cubicBezTo>
                      <a:cubicBezTo>
                        <a:pt x="14991" y="5934"/>
                        <a:pt x="14991" y="5934"/>
                        <a:pt x="14991" y="5934"/>
                      </a:cubicBezTo>
                      <a:cubicBezTo>
                        <a:pt x="14991" y="5696"/>
                        <a:pt x="14829" y="5459"/>
                        <a:pt x="14829" y="4984"/>
                      </a:cubicBezTo>
                      <a:cubicBezTo>
                        <a:pt x="14829" y="4747"/>
                        <a:pt x="14991" y="4272"/>
                        <a:pt x="15313" y="4035"/>
                      </a:cubicBezTo>
                      <a:cubicBezTo>
                        <a:pt x="15474" y="4035"/>
                        <a:pt x="15474" y="4035"/>
                        <a:pt x="15474" y="4035"/>
                      </a:cubicBezTo>
                      <a:cubicBezTo>
                        <a:pt x="15474" y="3797"/>
                        <a:pt x="15313" y="3085"/>
                        <a:pt x="15152" y="2848"/>
                      </a:cubicBezTo>
                      <a:cubicBezTo>
                        <a:pt x="15152" y="2610"/>
                        <a:pt x="15152" y="2610"/>
                        <a:pt x="14991" y="2373"/>
                      </a:cubicBezTo>
                      <a:cubicBezTo>
                        <a:pt x="14991" y="2373"/>
                        <a:pt x="14991" y="2373"/>
                        <a:pt x="14991" y="2136"/>
                      </a:cubicBezTo>
                      <a:cubicBezTo>
                        <a:pt x="14991" y="2136"/>
                        <a:pt x="14991" y="2136"/>
                        <a:pt x="14991" y="2136"/>
                      </a:cubicBezTo>
                      <a:cubicBezTo>
                        <a:pt x="14991" y="2136"/>
                        <a:pt x="14991" y="2136"/>
                        <a:pt x="14991" y="2136"/>
                      </a:cubicBezTo>
                      <a:cubicBezTo>
                        <a:pt x="14991" y="1898"/>
                        <a:pt x="14829" y="1898"/>
                        <a:pt x="14829" y="1898"/>
                      </a:cubicBezTo>
                      <a:cubicBezTo>
                        <a:pt x="14829" y="1898"/>
                        <a:pt x="14829" y="1898"/>
                        <a:pt x="14829" y="1898"/>
                      </a:cubicBezTo>
                      <a:cubicBezTo>
                        <a:pt x="14829" y="1661"/>
                        <a:pt x="14829" y="1661"/>
                        <a:pt x="14668" y="1661"/>
                      </a:cubicBezTo>
                      <a:cubicBezTo>
                        <a:pt x="14668" y="1661"/>
                        <a:pt x="14668" y="1661"/>
                        <a:pt x="14668" y="1424"/>
                      </a:cubicBezTo>
                      <a:cubicBezTo>
                        <a:pt x="14668" y="1424"/>
                        <a:pt x="14668" y="1424"/>
                        <a:pt x="14507" y="1186"/>
                      </a:cubicBezTo>
                      <a:cubicBezTo>
                        <a:pt x="14507" y="1186"/>
                        <a:pt x="14507" y="1186"/>
                        <a:pt x="14507" y="1186"/>
                      </a:cubicBezTo>
                      <a:cubicBezTo>
                        <a:pt x="14507" y="1186"/>
                        <a:pt x="14346" y="949"/>
                        <a:pt x="14346" y="949"/>
                      </a:cubicBezTo>
                      <a:cubicBezTo>
                        <a:pt x="14346" y="949"/>
                        <a:pt x="14346" y="949"/>
                        <a:pt x="14346" y="949"/>
                      </a:cubicBezTo>
                      <a:cubicBezTo>
                        <a:pt x="14185" y="712"/>
                        <a:pt x="14023" y="474"/>
                        <a:pt x="13862" y="237"/>
                      </a:cubicBezTo>
                      <a:cubicBezTo>
                        <a:pt x="13862" y="237"/>
                        <a:pt x="13862" y="237"/>
                        <a:pt x="13862" y="237"/>
                      </a:cubicBezTo>
                      <a:cubicBezTo>
                        <a:pt x="13862" y="237"/>
                        <a:pt x="13862" y="237"/>
                        <a:pt x="13862" y="237"/>
                      </a:cubicBezTo>
                      <a:cubicBezTo>
                        <a:pt x="13701" y="0"/>
                        <a:pt x="13701" y="0"/>
                        <a:pt x="13540" y="0"/>
                      </a:cubicBezTo>
                      <a:cubicBezTo>
                        <a:pt x="13540" y="0"/>
                        <a:pt x="13540" y="0"/>
                        <a:pt x="13540" y="0"/>
                      </a:cubicBezTo>
                      <a:cubicBezTo>
                        <a:pt x="13217" y="0"/>
                        <a:pt x="12734" y="474"/>
                        <a:pt x="12411" y="712"/>
                      </a:cubicBezTo>
                      <a:cubicBezTo>
                        <a:pt x="12411" y="949"/>
                        <a:pt x="12411" y="949"/>
                        <a:pt x="12411" y="1186"/>
                      </a:cubicBezTo>
                      <a:cubicBezTo>
                        <a:pt x="12411" y="1424"/>
                        <a:pt x="12250" y="1661"/>
                        <a:pt x="12089" y="2136"/>
                      </a:cubicBezTo>
                      <a:cubicBezTo>
                        <a:pt x="12089" y="2136"/>
                        <a:pt x="11928" y="2373"/>
                        <a:pt x="11928" y="2373"/>
                      </a:cubicBezTo>
                      <a:cubicBezTo>
                        <a:pt x="11444" y="3085"/>
                        <a:pt x="10800" y="3797"/>
                        <a:pt x="10316" y="4747"/>
                      </a:cubicBezTo>
                      <a:cubicBezTo>
                        <a:pt x="9994" y="5459"/>
                        <a:pt x="9349" y="5459"/>
                        <a:pt x="8704" y="5459"/>
                      </a:cubicBezTo>
                      <a:cubicBezTo>
                        <a:pt x="8220" y="5459"/>
                        <a:pt x="8220" y="5459"/>
                        <a:pt x="8220" y="5459"/>
                      </a:cubicBezTo>
                      <a:cubicBezTo>
                        <a:pt x="7898" y="5459"/>
                        <a:pt x="7737" y="5459"/>
                        <a:pt x="7737" y="5696"/>
                      </a:cubicBezTo>
                      <a:cubicBezTo>
                        <a:pt x="7737" y="5696"/>
                        <a:pt x="7737" y="5696"/>
                        <a:pt x="7737" y="5696"/>
                      </a:cubicBezTo>
                      <a:cubicBezTo>
                        <a:pt x="7737" y="5934"/>
                        <a:pt x="7898" y="6646"/>
                        <a:pt x="7576" y="6883"/>
                      </a:cubicBezTo>
                      <a:cubicBezTo>
                        <a:pt x="7414" y="7358"/>
                        <a:pt x="6770" y="7595"/>
                        <a:pt x="6286" y="8070"/>
                      </a:cubicBezTo>
                      <a:cubicBezTo>
                        <a:pt x="5964" y="8307"/>
                        <a:pt x="5964" y="8307"/>
                        <a:pt x="5964" y="8307"/>
                      </a:cubicBezTo>
                      <a:cubicBezTo>
                        <a:pt x="5802" y="8545"/>
                        <a:pt x="5641" y="8545"/>
                        <a:pt x="5319" y="8545"/>
                      </a:cubicBezTo>
                      <a:cubicBezTo>
                        <a:pt x="4997" y="8545"/>
                        <a:pt x="4513" y="8782"/>
                        <a:pt x="4352" y="8782"/>
                      </a:cubicBezTo>
                      <a:cubicBezTo>
                        <a:pt x="4191" y="9019"/>
                        <a:pt x="4191" y="9019"/>
                        <a:pt x="4029" y="9019"/>
                      </a:cubicBezTo>
                      <a:cubicBezTo>
                        <a:pt x="4029" y="9019"/>
                        <a:pt x="4029" y="9257"/>
                        <a:pt x="4029" y="9257"/>
                      </a:cubicBezTo>
                      <a:cubicBezTo>
                        <a:pt x="3868" y="9494"/>
                        <a:pt x="3707" y="9494"/>
                        <a:pt x="3546" y="9494"/>
                      </a:cubicBezTo>
                      <a:cubicBezTo>
                        <a:pt x="3546" y="9494"/>
                        <a:pt x="3546" y="9494"/>
                        <a:pt x="3546" y="9494"/>
                      </a:cubicBezTo>
                      <a:cubicBezTo>
                        <a:pt x="3546" y="9494"/>
                        <a:pt x="3546" y="9494"/>
                        <a:pt x="3546" y="9494"/>
                      </a:cubicBezTo>
                      <a:cubicBezTo>
                        <a:pt x="3385" y="9494"/>
                        <a:pt x="3223" y="9257"/>
                        <a:pt x="3062" y="9257"/>
                      </a:cubicBezTo>
                      <a:cubicBezTo>
                        <a:pt x="3062" y="9019"/>
                        <a:pt x="2901" y="9019"/>
                        <a:pt x="2901" y="9019"/>
                      </a:cubicBezTo>
                      <a:cubicBezTo>
                        <a:pt x="2579" y="9969"/>
                        <a:pt x="2095" y="9969"/>
                        <a:pt x="1934" y="9969"/>
                      </a:cubicBezTo>
                      <a:cubicBezTo>
                        <a:pt x="1773" y="9969"/>
                        <a:pt x="1773" y="9969"/>
                        <a:pt x="1611" y="9969"/>
                      </a:cubicBezTo>
                      <a:cubicBezTo>
                        <a:pt x="1611" y="9969"/>
                        <a:pt x="1611" y="9969"/>
                        <a:pt x="1611" y="9969"/>
                      </a:cubicBezTo>
                      <a:cubicBezTo>
                        <a:pt x="1450" y="9969"/>
                        <a:pt x="1450" y="9731"/>
                        <a:pt x="1450" y="9731"/>
                      </a:cubicBezTo>
                      <a:cubicBezTo>
                        <a:pt x="1450" y="9731"/>
                        <a:pt x="1450" y="9731"/>
                        <a:pt x="1450" y="9731"/>
                      </a:cubicBezTo>
                      <a:cubicBezTo>
                        <a:pt x="1450" y="9969"/>
                        <a:pt x="1289" y="9969"/>
                        <a:pt x="1289" y="9969"/>
                      </a:cubicBezTo>
                      <a:cubicBezTo>
                        <a:pt x="1289" y="9969"/>
                        <a:pt x="1289" y="9969"/>
                        <a:pt x="1289" y="10206"/>
                      </a:cubicBezTo>
                      <a:cubicBezTo>
                        <a:pt x="1128" y="10206"/>
                        <a:pt x="1128" y="10206"/>
                        <a:pt x="1128" y="10206"/>
                      </a:cubicBezTo>
                      <a:cubicBezTo>
                        <a:pt x="1128" y="10443"/>
                        <a:pt x="1128" y="10443"/>
                        <a:pt x="967" y="10443"/>
                      </a:cubicBezTo>
                      <a:cubicBezTo>
                        <a:pt x="967" y="10443"/>
                        <a:pt x="967" y="10443"/>
                        <a:pt x="967" y="10681"/>
                      </a:cubicBezTo>
                      <a:cubicBezTo>
                        <a:pt x="967" y="10681"/>
                        <a:pt x="805" y="10918"/>
                        <a:pt x="805" y="10918"/>
                      </a:cubicBezTo>
                      <a:cubicBezTo>
                        <a:pt x="644" y="11630"/>
                        <a:pt x="483" y="12105"/>
                        <a:pt x="322" y="12580"/>
                      </a:cubicBezTo>
                      <a:cubicBezTo>
                        <a:pt x="161" y="12817"/>
                        <a:pt x="0" y="13292"/>
                        <a:pt x="0" y="13529"/>
                      </a:cubicBezTo>
                      <a:cubicBezTo>
                        <a:pt x="0" y="13529"/>
                        <a:pt x="0" y="13767"/>
                        <a:pt x="0" y="14004"/>
                      </a:cubicBezTo>
                      <a:cubicBezTo>
                        <a:pt x="161" y="14479"/>
                        <a:pt x="161" y="14953"/>
                        <a:pt x="161" y="15665"/>
                      </a:cubicBezTo>
                      <a:cubicBezTo>
                        <a:pt x="161" y="16378"/>
                        <a:pt x="322" y="16852"/>
                        <a:pt x="644" y="17564"/>
                      </a:cubicBezTo>
                      <a:cubicBezTo>
                        <a:pt x="967" y="18276"/>
                        <a:pt x="967" y="18989"/>
                        <a:pt x="967" y="19226"/>
                      </a:cubicBezTo>
                      <a:cubicBezTo>
                        <a:pt x="1128" y="19463"/>
                        <a:pt x="1128" y="19701"/>
                        <a:pt x="1289" y="19938"/>
                      </a:cubicBezTo>
                      <a:cubicBezTo>
                        <a:pt x="1450" y="20175"/>
                        <a:pt x="1611" y="20413"/>
                        <a:pt x="1934" y="20650"/>
                      </a:cubicBezTo>
                      <a:cubicBezTo>
                        <a:pt x="1934" y="20887"/>
                        <a:pt x="2095" y="20887"/>
                        <a:pt x="2095" y="20887"/>
                      </a:cubicBezTo>
                      <a:cubicBezTo>
                        <a:pt x="2095" y="21125"/>
                        <a:pt x="2095" y="21125"/>
                        <a:pt x="2256" y="21125"/>
                      </a:cubicBezTo>
                      <a:cubicBezTo>
                        <a:pt x="2256" y="21125"/>
                        <a:pt x="2256" y="21125"/>
                        <a:pt x="2256" y="21362"/>
                      </a:cubicBezTo>
                      <a:cubicBezTo>
                        <a:pt x="2417" y="21362"/>
                        <a:pt x="2417" y="21362"/>
                        <a:pt x="2417" y="21362"/>
                      </a:cubicBezTo>
                      <a:cubicBezTo>
                        <a:pt x="2417" y="21362"/>
                        <a:pt x="2417" y="21600"/>
                        <a:pt x="2417" y="21600"/>
                      </a:cubicBezTo>
                      <a:cubicBezTo>
                        <a:pt x="2417" y="21600"/>
                        <a:pt x="2579" y="21600"/>
                        <a:pt x="2579" y="21600"/>
                      </a:cubicBezTo>
                      <a:cubicBezTo>
                        <a:pt x="2579" y="21600"/>
                        <a:pt x="2579" y="21600"/>
                        <a:pt x="2579" y="21600"/>
                      </a:cubicBezTo>
                      <a:cubicBezTo>
                        <a:pt x="2579" y="21600"/>
                        <a:pt x="2579" y="21600"/>
                        <a:pt x="2579" y="21600"/>
                      </a:cubicBezTo>
                      <a:cubicBezTo>
                        <a:pt x="2579" y="21600"/>
                        <a:pt x="2579" y="21600"/>
                        <a:pt x="2579" y="21600"/>
                      </a:cubicBezTo>
                      <a:cubicBezTo>
                        <a:pt x="2579" y="21600"/>
                        <a:pt x="2579" y="21362"/>
                        <a:pt x="2579" y="21362"/>
                      </a:cubicBezTo>
                      <a:cubicBezTo>
                        <a:pt x="2579" y="21362"/>
                        <a:pt x="2579" y="21362"/>
                        <a:pt x="2579" y="21362"/>
                      </a:cubicBezTo>
                      <a:cubicBezTo>
                        <a:pt x="2740" y="21362"/>
                        <a:pt x="2740" y="21125"/>
                        <a:pt x="2740" y="21125"/>
                      </a:cubicBezTo>
                      <a:cubicBezTo>
                        <a:pt x="2740" y="21125"/>
                        <a:pt x="2740" y="21125"/>
                        <a:pt x="2740" y="21125"/>
                      </a:cubicBezTo>
                      <a:cubicBezTo>
                        <a:pt x="2740" y="20887"/>
                        <a:pt x="2740" y="20887"/>
                        <a:pt x="2740" y="20887"/>
                      </a:cubicBezTo>
                      <a:cubicBezTo>
                        <a:pt x="2740" y="20887"/>
                        <a:pt x="2740" y="20887"/>
                        <a:pt x="2740" y="20887"/>
                      </a:cubicBezTo>
                      <a:cubicBezTo>
                        <a:pt x="2740" y="20650"/>
                        <a:pt x="2740" y="20650"/>
                        <a:pt x="2740" y="20650"/>
                      </a:cubicBezTo>
                      <a:cubicBezTo>
                        <a:pt x="2740" y="20650"/>
                        <a:pt x="2740" y="20650"/>
                        <a:pt x="2740" y="20650"/>
                      </a:cubicBezTo>
                      <a:cubicBezTo>
                        <a:pt x="2740" y="20650"/>
                        <a:pt x="2740" y="20650"/>
                        <a:pt x="2740" y="20413"/>
                      </a:cubicBezTo>
                      <a:cubicBezTo>
                        <a:pt x="2740" y="20413"/>
                        <a:pt x="2740" y="20413"/>
                        <a:pt x="2740" y="20413"/>
                      </a:cubicBezTo>
                      <a:cubicBezTo>
                        <a:pt x="2740" y="20413"/>
                        <a:pt x="2740" y="20413"/>
                        <a:pt x="2740" y="20413"/>
                      </a:cubicBezTo>
                      <a:cubicBezTo>
                        <a:pt x="2740" y="20413"/>
                        <a:pt x="2740" y="20175"/>
                        <a:pt x="2740" y="20175"/>
                      </a:cubicBezTo>
                      <a:cubicBezTo>
                        <a:pt x="2740" y="19938"/>
                        <a:pt x="2740" y="19938"/>
                        <a:pt x="2740" y="19938"/>
                      </a:cubicBezTo>
                      <a:cubicBezTo>
                        <a:pt x="4029" y="19463"/>
                        <a:pt x="4029" y="19463"/>
                        <a:pt x="4029" y="19463"/>
                      </a:cubicBezTo>
                      <a:cubicBezTo>
                        <a:pt x="4835" y="18989"/>
                        <a:pt x="4835" y="18989"/>
                        <a:pt x="4835" y="18989"/>
                      </a:cubicBezTo>
                      <a:cubicBezTo>
                        <a:pt x="6125" y="19226"/>
                        <a:pt x="6125" y="19226"/>
                        <a:pt x="6125" y="19226"/>
                      </a:cubicBezTo>
                      <a:cubicBezTo>
                        <a:pt x="6125" y="17802"/>
                        <a:pt x="6125" y="17802"/>
                        <a:pt x="6125" y="17802"/>
                      </a:cubicBezTo>
                      <a:cubicBezTo>
                        <a:pt x="6125" y="17802"/>
                        <a:pt x="6125" y="17802"/>
                        <a:pt x="6125" y="17802"/>
                      </a:cubicBezTo>
                      <a:cubicBezTo>
                        <a:pt x="6286" y="17327"/>
                        <a:pt x="7414" y="15428"/>
                        <a:pt x="8382" y="15428"/>
                      </a:cubicBezTo>
                      <a:cubicBezTo>
                        <a:pt x="9026" y="15428"/>
                        <a:pt x="9671" y="16615"/>
                        <a:pt x="9994" y="17090"/>
                      </a:cubicBezTo>
                      <a:cubicBezTo>
                        <a:pt x="13056" y="17802"/>
                        <a:pt x="13056" y="17802"/>
                        <a:pt x="13056" y="17802"/>
                      </a:cubicBezTo>
                      <a:cubicBezTo>
                        <a:pt x="13056" y="17327"/>
                        <a:pt x="13379" y="16378"/>
                        <a:pt x="13540" y="16140"/>
                      </a:cubicBezTo>
                      <a:cubicBezTo>
                        <a:pt x="13862" y="15903"/>
                        <a:pt x="14185" y="15903"/>
                        <a:pt x="14507" y="16140"/>
                      </a:cubicBezTo>
                      <a:cubicBezTo>
                        <a:pt x="14668" y="16140"/>
                        <a:pt x="14829" y="16140"/>
                        <a:pt x="14991" y="16140"/>
                      </a:cubicBezTo>
                      <a:cubicBezTo>
                        <a:pt x="14991" y="16140"/>
                        <a:pt x="15152" y="16140"/>
                        <a:pt x="15152" y="16140"/>
                      </a:cubicBezTo>
                      <a:cubicBezTo>
                        <a:pt x="15635" y="15903"/>
                        <a:pt x="16280" y="15191"/>
                        <a:pt x="17086" y="15191"/>
                      </a:cubicBezTo>
                      <a:cubicBezTo>
                        <a:pt x="17408" y="15191"/>
                        <a:pt x="17731" y="15428"/>
                        <a:pt x="17892" y="15428"/>
                      </a:cubicBezTo>
                      <a:cubicBezTo>
                        <a:pt x="18053" y="15428"/>
                        <a:pt x="18053" y="15428"/>
                        <a:pt x="18214" y="15428"/>
                      </a:cubicBezTo>
                      <a:cubicBezTo>
                        <a:pt x="18214" y="15428"/>
                        <a:pt x="18214" y="15428"/>
                        <a:pt x="18376" y="15191"/>
                      </a:cubicBezTo>
                      <a:cubicBezTo>
                        <a:pt x="18376" y="14953"/>
                        <a:pt x="18698" y="14479"/>
                        <a:pt x="19182" y="14479"/>
                      </a:cubicBezTo>
                      <a:cubicBezTo>
                        <a:pt x="19665" y="14479"/>
                        <a:pt x="20471" y="14953"/>
                        <a:pt x="20632" y="15191"/>
                      </a:cubicBezTo>
                      <a:cubicBezTo>
                        <a:pt x="21599" y="14953"/>
                        <a:pt x="21599" y="14953"/>
                        <a:pt x="21599" y="14953"/>
                      </a:cubicBezTo>
                      <a:cubicBezTo>
                        <a:pt x="21277" y="14241"/>
                        <a:pt x="21277" y="14241"/>
                        <a:pt x="21277" y="14241"/>
                      </a:cubicBezTo>
                      <a:cubicBezTo>
                        <a:pt x="20471" y="13529"/>
                        <a:pt x="19988" y="13054"/>
                        <a:pt x="19988" y="12342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16" name="AutoShape 216"/>
                <p:cNvSpPr>
                  <a:spLocks/>
                </p:cNvSpPr>
                <p:nvPr/>
              </p:nvSpPr>
              <p:spPr bwMode="auto">
                <a:xfrm>
                  <a:off x="856220" y="1060811"/>
                  <a:ext cx="495330" cy="381007"/>
                </a:xfrm>
                <a:custGeom>
                  <a:avLst/>
                  <a:gdLst>
                    <a:gd name="T0" fmla="+- 0 10846 92"/>
                    <a:gd name="T1" fmla="*/ T0 w 21508"/>
                    <a:gd name="T2" fmla="*/ 10800 h 21600"/>
                    <a:gd name="T3" fmla="+- 0 10846 92"/>
                    <a:gd name="T4" fmla="*/ T3 w 21508"/>
                    <a:gd name="T5" fmla="*/ 10800 h 21600"/>
                    <a:gd name="T6" fmla="+- 0 10846 92"/>
                    <a:gd name="T7" fmla="*/ T6 w 21508"/>
                    <a:gd name="T8" fmla="*/ 10800 h 21600"/>
                    <a:gd name="T9" fmla="+- 0 10846 92"/>
                    <a:gd name="T10" fmla="*/ T9 w 21508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08" h="21600">
                      <a:moveTo>
                        <a:pt x="20511" y="1453"/>
                      </a:moveTo>
                      <a:cubicBezTo>
                        <a:pt x="20344" y="1453"/>
                        <a:pt x="20344" y="1246"/>
                        <a:pt x="20344" y="1246"/>
                      </a:cubicBezTo>
                      <a:cubicBezTo>
                        <a:pt x="20344" y="1246"/>
                        <a:pt x="20344" y="1246"/>
                        <a:pt x="20344" y="1246"/>
                      </a:cubicBezTo>
                      <a:cubicBezTo>
                        <a:pt x="20178" y="1038"/>
                        <a:pt x="20178" y="1038"/>
                        <a:pt x="20178" y="830"/>
                      </a:cubicBezTo>
                      <a:cubicBezTo>
                        <a:pt x="20012" y="830"/>
                        <a:pt x="20012" y="623"/>
                        <a:pt x="20012" y="623"/>
                      </a:cubicBezTo>
                      <a:cubicBezTo>
                        <a:pt x="19846" y="415"/>
                        <a:pt x="19846" y="415"/>
                        <a:pt x="19680" y="207"/>
                      </a:cubicBezTo>
                      <a:cubicBezTo>
                        <a:pt x="19680" y="207"/>
                        <a:pt x="19680" y="207"/>
                        <a:pt x="19680" y="207"/>
                      </a:cubicBezTo>
                      <a:cubicBezTo>
                        <a:pt x="19680" y="207"/>
                        <a:pt x="19680" y="207"/>
                        <a:pt x="19680" y="207"/>
                      </a:cubicBezTo>
                      <a:cubicBezTo>
                        <a:pt x="19680" y="207"/>
                        <a:pt x="19680" y="207"/>
                        <a:pt x="19680" y="207"/>
                      </a:cubicBezTo>
                      <a:cubicBezTo>
                        <a:pt x="19680" y="207"/>
                        <a:pt x="19680" y="207"/>
                        <a:pt x="19680" y="207"/>
                      </a:cubicBezTo>
                      <a:cubicBezTo>
                        <a:pt x="19514" y="207"/>
                        <a:pt x="19347" y="415"/>
                        <a:pt x="19347" y="623"/>
                      </a:cubicBezTo>
                      <a:cubicBezTo>
                        <a:pt x="19181" y="623"/>
                        <a:pt x="19181" y="623"/>
                        <a:pt x="19181" y="623"/>
                      </a:cubicBezTo>
                      <a:cubicBezTo>
                        <a:pt x="18849" y="1038"/>
                        <a:pt x="18683" y="1453"/>
                        <a:pt x="18351" y="1661"/>
                      </a:cubicBezTo>
                      <a:cubicBezTo>
                        <a:pt x="18184" y="1661"/>
                        <a:pt x="18018" y="1661"/>
                        <a:pt x="17852" y="1661"/>
                      </a:cubicBezTo>
                      <a:cubicBezTo>
                        <a:pt x="17354" y="1661"/>
                        <a:pt x="16855" y="1453"/>
                        <a:pt x="16523" y="1246"/>
                      </a:cubicBezTo>
                      <a:cubicBezTo>
                        <a:pt x="16523" y="1246"/>
                        <a:pt x="16357" y="1038"/>
                        <a:pt x="15858" y="1038"/>
                      </a:cubicBezTo>
                      <a:cubicBezTo>
                        <a:pt x="15692" y="1038"/>
                        <a:pt x="15526" y="1246"/>
                        <a:pt x="15194" y="1246"/>
                      </a:cubicBezTo>
                      <a:cubicBezTo>
                        <a:pt x="15194" y="1246"/>
                        <a:pt x="15027" y="1246"/>
                        <a:pt x="15027" y="1246"/>
                      </a:cubicBezTo>
                      <a:cubicBezTo>
                        <a:pt x="14861" y="1246"/>
                        <a:pt x="14695" y="1246"/>
                        <a:pt x="14695" y="1246"/>
                      </a:cubicBezTo>
                      <a:cubicBezTo>
                        <a:pt x="14529" y="1246"/>
                        <a:pt x="14363" y="1246"/>
                        <a:pt x="14197" y="1246"/>
                      </a:cubicBezTo>
                      <a:cubicBezTo>
                        <a:pt x="14197" y="1246"/>
                        <a:pt x="14197" y="1246"/>
                        <a:pt x="14197" y="1246"/>
                      </a:cubicBezTo>
                      <a:cubicBezTo>
                        <a:pt x="14031" y="1246"/>
                        <a:pt x="13698" y="1453"/>
                        <a:pt x="13532" y="1661"/>
                      </a:cubicBezTo>
                      <a:cubicBezTo>
                        <a:pt x="13366" y="1869"/>
                        <a:pt x="13200" y="2076"/>
                        <a:pt x="13034" y="2284"/>
                      </a:cubicBezTo>
                      <a:cubicBezTo>
                        <a:pt x="12867" y="2284"/>
                        <a:pt x="12535" y="2492"/>
                        <a:pt x="12037" y="2492"/>
                      </a:cubicBezTo>
                      <a:cubicBezTo>
                        <a:pt x="11704" y="2492"/>
                        <a:pt x="11206" y="2284"/>
                        <a:pt x="10874" y="2284"/>
                      </a:cubicBezTo>
                      <a:cubicBezTo>
                        <a:pt x="10707" y="2076"/>
                        <a:pt x="10541" y="2076"/>
                        <a:pt x="10375" y="1869"/>
                      </a:cubicBezTo>
                      <a:cubicBezTo>
                        <a:pt x="10043" y="1661"/>
                        <a:pt x="9711" y="1246"/>
                        <a:pt x="9544" y="1246"/>
                      </a:cubicBezTo>
                      <a:cubicBezTo>
                        <a:pt x="9378" y="1246"/>
                        <a:pt x="8714" y="1453"/>
                        <a:pt x="8215" y="1869"/>
                      </a:cubicBezTo>
                      <a:cubicBezTo>
                        <a:pt x="8049" y="1869"/>
                        <a:pt x="8049" y="1869"/>
                        <a:pt x="7883" y="1869"/>
                      </a:cubicBezTo>
                      <a:cubicBezTo>
                        <a:pt x="7384" y="1869"/>
                        <a:pt x="7218" y="1453"/>
                        <a:pt x="7052" y="1038"/>
                      </a:cubicBezTo>
                      <a:cubicBezTo>
                        <a:pt x="6886" y="830"/>
                        <a:pt x="6886" y="623"/>
                        <a:pt x="6720" y="415"/>
                      </a:cubicBezTo>
                      <a:cubicBezTo>
                        <a:pt x="6720" y="415"/>
                        <a:pt x="6554" y="415"/>
                        <a:pt x="6221" y="415"/>
                      </a:cubicBezTo>
                      <a:cubicBezTo>
                        <a:pt x="6055" y="207"/>
                        <a:pt x="5557" y="207"/>
                        <a:pt x="5224" y="0"/>
                      </a:cubicBezTo>
                      <a:cubicBezTo>
                        <a:pt x="5224" y="0"/>
                        <a:pt x="5058" y="0"/>
                        <a:pt x="5058" y="207"/>
                      </a:cubicBezTo>
                      <a:cubicBezTo>
                        <a:pt x="5058" y="207"/>
                        <a:pt x="5058" y="207"/>
                        <a:pt x="4892" y="207"/>
                      </a:cubicBezTo>
                      <a:cubicBezTo>
                        <a:pt x="4892" y="415"/>
                        <a:pt x="4726" y="623"/>
                        <a:pt x="4394" y="623"/>
                      </a:cubicBezTo>
                      <a:cubicBezTo>
                        <a:pt x="4394" y="623"/>
                        <a:pt x="4394" y="623"/>
                        <a:pt x="4394" y="623"/>
                      </a:cubicBezTo>
                      <a:cubicBezTo>
                        <a:pt x="4394" y="623"/>
                        <a:pt x="4394" y="623"/>
                        <a:pt x="4394" y="623"/>
                      </a:cubicBezTo>
                      <a:cubicBezTo>
                        <a:pt x="4228" y="415"/>
                        <a:pt x="4228" y="415"/>
                        <a:pt x="4228" y="415"/>
                      </a:cubicBezTo>
                      <a:cubicBezTo>
                        <a:pt x="3895" y="415"/>
                        <a:pt x="3563" y="415"/>
                        <a:pt x="3231" y="415"/>
                      </a:cubicBezTo>
                      <a:cubicBezTo>
                        <a:pt x="2898" y="415"/>
                        <a:pt x="2898" y="415"/>
                        <a:pt x="2898" y="415"/>
                      </a:cubicBezTo>
                      <a:cubicBezTo>
                        <a:pt x="2732" y="623"/>
                        <a:pt x="2732" y="1038"/>
                        <a:pt x="2732" y="1453"/>
                      </a:cubicBezTo>
                      <a:cubicBezTo>
                        <a:pt x="2732" y="1869"/>
                        <a:pt x="2566" y="2076"/>
                        <a:pt x="2400" y="2284"/>
                      </a:cubicBezTo>
                      <a:cubicBezTo>
                        <a:pt x="2234" y="2699"/>
                        <a:pt x="1735" y="3323"/>
                        <a:pt x="1735" y="3738"/>
                      </a:cubicBezTo>
                      <a:cubicBezTo>
                        <a:pt x="1735" y="3738"/>
                        <a:pt x="1735" y="3946"/>
                        <a:pt x="1735" y="3946"/>
                      </a:cubicBezTo>
                      <a:cubicBezTo>
                        <a:pt x="1735" y="3946"/>
                        <a:pt x="1735" y="3946"/>
                        <a:pt x="1735" y="3946"/>
                      </a:cubicBezTo>
                      <a:cubicBezTo>
                        <a:pt x="1735" y="4153"/>
                        <a:pt x="1569" y="4153"/>
                        <a:pt x="1569" y="4153"/>
                      </a:cubicBezTo>
                      <a:cubicBezTo>
                        <a:pt x="1569" y="4153"/>
                        <a:pt x="1569" y="4361"/>
                        <a:pt x="1569" y="4361"/>
                      </a:cubicBezTo>
                      <a:cubicBezTo>
                        <a:pt x="1569" y="4361"/>
                        <a:pt x="1569" y="4361"/>
                        <a:pt x="1569" y="4361"/>
                      </a:cubicBezTo>
                      <a:cubicBezTo>
                        <a:pt x="1569" y="4361"/>
                        <a:pt x="1569" y="4569"/>
                        <a:pt x="1569" y="4569"/>
                      </a:cubicBezTo>
                      <a:cubicBezTo>
                        <a:pt x="1569" y="4569"/>
                        <a:pt x="1569" y="4776"/>
                        <a:pt x="1735" y="4776"/>
                      </a:cubicBezTo>
                      <a:cubicBezTo>
                        <a:pt x="1735" y="4776"/>
                        <a:pt x="1735" y="4984"/>
                        <a:pt x="1735" y="4984"/>
                      </a:cubicBezTo>
                      <a:cubicBezTo>
                        <a:pt x="1735" y="5192"/>
                        <a:pt x="1735" y="5192"/>
                        <a:pt x="1735" y="5192"/>
                      </a:cubicBezTo>
                      <a:cubicBezTo>
                        <a:pt x="1735" y="5192"/>
                        <a:pt x="1735" y="5399"/>
                        <a:pt x="1735" y="5399"/>
                      </a:cubicBezTo>
                      <a:cubicBezTo>
                        <a:pt x="1735" y="5399"/>
                        <a:pt x="1735" y="5607"/>
                        <a:pt x="1735" y="5607"/>
                      </a:cubicBezTo>
                      <a:cubicBezTo>
                        <a:pt x="1901" y="6438"/>
                        <a:pt x="1901" y="8723"/>
                        <a:pt x="1403" y="9346"/>
                      </a:cubicBezTo>
                      <a:cubicBezTo>
                        <a:pt x="1071" y="9761"/>
                        <a:pt x="904" y="10384"/>
                        <a:pt x="738" y="10592"/>
                      </a:cubicBezTo>
                      <a:cubicBezTo>
                        <a:pt x="738" y="10592"/>
                        <a:pt x="738" y="10592"/>
                        <a:pt x="738" y="10592"/>
                      </a:cubicBezTo>
                      <a:cubicBezTo>
                        <a:pt x="738" y="10800"/>
                        <a:pt x="738" y="10800"/>
                        <a:pt x="738" y="10800"/>
                      </a:cubicBezTo>
                      <a:cubicBezTo>
                        <a:pt x="738" y="10800"/>
                        <a:pt x="240" y="11215"/>
                        <a:pt x="74" y="12046"/>
                      </a:cubicBezTo>
                      <a:cubicBezTo>
                        <a:pt x="-92" y="12876"/>
                        <a:pt x="74" y="13292"/>
                        <a:pt x="74" y="13915"/>
                      </a:cubicBezTo>
                      <a:cubicBezTo>
                        <a:pt x="74" y="14123"/>
                        <a:pt x="74" y="14538"/>
                        <a:pt x="74" y="14746"/>
                      </a:cubicBezTo>
                      <a:cubicBezTo>
                        <a:pt x="74" y="15161"/>
                        <a:pt x="240" y="15369"/>
                        <a:pt x="406" y="15576"/>
                      </a:cubicBezTo>
                      <a:cubicBezTo>
                        <a:pt x="406" y="15784"/>
                        <a:pt x="406" y="15992"/>
                        <a:pt x="572" y="15992"/>
                      </a:cubicBezTo>
                      <a:cubicBezTo>
                        <a:pt x="572" y="15992"/>
                        <a:pt x="572" y="16200"/>
                        <a:pt x="572" y="16200"/>
                      </a:cubicBezTo>
                      <a:cubicBezTo>
                        <a:pt x="572" y="16200"/>
                        <a:pt x="572" y="16407"/>
                        <a:pt x="572" y="16407"/>
                      </a:cubicBezTo>
                      <a:cubicBezTo>
                        <a:pt x="572" y="16407"/>
                        <a:pt x="572" y="16407"/>
                        <a:pt x="572" y="16407"/>
                      </a:cubicBezTo>
                      <a:cubicBezTo>
                        <a:pt x="738" y="16615"/>
                        <a:pt x="1735" y="16823"/>
                        <a:pt x="2400" y="17030"/>
                      </a:cubicBezTo>
                      <a:cubicBezTo>
                        <a:pt x="2732" y="17030"/>
                        <a:pt x="2898" y="17030"/>
                        <a:pt x="3231" y="17238"/>
                      </a:cubicBezTo>
                      <a:cubicBezTo>
                        <a:pt x="4228" y="17446"/>
                        <a:pt x="5224" y="19315"/>
                        <a:pt x="5224" y="19938"/>
                      </a:cubicBezTo>
                      <a:cubicBezTo>
                        <a:pt x="5224" y="20353"/>
                        <a:pt x="5723" y="21392"/>
                        <a:pt x="6055" y="21600"/>
                      </a:cubicBezTo>
                      <a:cubicBezTo>
                        <a:pt x="6221" y="21600"/>
                        <a:pt x="6221" y="21600"/>
                        <a:pt x="6221" y="21600"/>
                      </a:cubicBezTo>
                      <a:cubicBezTo>
                        <a:pt x="6387" y="21600"/>
                        <a:pt x="6720" y="21392"/>
                        <a:pt x="6886" y="21392"/>
                      </a:cubicBezTo>
                      <a:cubicBezTo>
                        <a:pt x="7218" y="21184"/>
                        <a:pt x="7551" y="20976"/>
                        <a:pt x="7883" y="20976"/>
                      </a:cubicBezTo>
                      <a:cubicBezTo>
                        <a:pt x="8215" y="20976"/>
                        <a:pt x="8215" y="20976"/>
                        <a:pt x="8215" y="20976"/>
                      </a:cubicBezTo>
                      <a:cubicBezTo>
                        <a:pt x="9711" y="20976"/>
                        <a:pt x="10043" y="20769"/>
                        <a:pt x="10043" y="20769"/>
                      </a:cubicBezTo>
                      <a:cubicBezTo>
                        <a:pt x="10209" y="20769"/>
                        <a:pt x="10375" y="20561"/>
                        <a:pt x="10375" y="20561"/>
                      </a:cubicBezTo>
                      <a:cubicBezTo>
                        <a:pt x="10375" y="20561"/>
                        <a:pt x="10375" y="20561"/>
                        <a:pt x="10375" y="20561"/>
                      </a:cubicBezTo>
                      <a:cubicBezTo>
                        <a:pt x="10375" y="20561"/>
                        <a:pt x="10541" y="20353"/>
                        <a:pt x="10541" y="20353"/>
                      </a:cubicBezTo>
                      <a:cubicBezTo>
                        <a:pt x="10541" y="20353"/>
                        <a:pt x="10541" y="20146"/>
                        <a:pt x="10541" y="20146"/>
                      </a:cubicBezTo>
                      <a:cubicBezTo>
                        <a:pt x="10541" y="20146"/>
                        <a:pt x="10541" y="19938"/>
                        <a:pt x="10541" y="19938"/>
                      </a:cubicBezTo>
                      <a:cubicBezTo>
                        <a:pt x="10541" y="19938"/>
                        <a:pt x="10541" y="19730"/>
                        <a:pt x="10707" y="19730"/>
                      </a:cubicBezTo>
                      <a:cubicBezTo>
                        <a:pt x="10707" y="19730"/>
                        <a:pt x="10707" y="19523"/>
                        <a:pt x="10707" y="19523"/>
                      </a:cubicBezTo>
                      <a:cubicBezTo>
                        <a:pt x="10707" y="19523"/>
                        <a:pt x="10707" y="19315"/>
                        <a:pt x="10707" y="19315"/>
                      </a:cubicBezTo>
                      <a:cubicBezTo>
                        <a:pt x="10707" y="19315"/>
                        <a:pt x="10707" y="19315"/>
                        <a:pt x="10707" y="19315"/>
                      </a:cubicBezTo>
                      <a:cubicBezTo>
                        <a:pt x="10707" y="19107"/>
                        <a:pt x="10707" y="19107"/>
                        <a:pt x="10707" y="19107"/>
                      </a:cubicBezTo>
                      <a:cubicBezTo>
                        <a:pt x="10707" y="18900"/>
                        <a:pt x="10707" y="18900"/>
                        <a:pt x="10707" y="18900"/>
                      </a:cubicBezTo>
                      <a:cubicBezTo>
                        <a:pt x="10874" y="18900"/>
                        <a:pt x="10874" y="18900"/>
                        <a:pt x="10874" y="18692"/>
                      </a:cubicBezTo>
                      <a:cubicBezTo>
                        <a:pt x="10874" y="18692"/>
                        <a:pt x="10874" y="18692"/>
                        <a:pt x="10874" y="18692"/>
                      </a:cubicBezTo>
                      <a:cubicBezTo>
                        <a:pt x="10874" y="18692"/>
                        <a:pt x="10874" y="18692"/>
                        <a:pt x="10874" y="18692"/>
                      </a:cubicBezTo>
                      <a:cubicBezTo>
                        <a:pt x="10874" y="18692"/>
                        <a:pt x="10874" y="18692"/>
                        <a:pt x="10874" y="18692"/>
                      </a:cubicBezTo>
                      <a:cubicBezTo>
                        <a:pt x="10874" y="18484"/>
                        <a:pt x="10874" y="18484"/>
                        <a:pt x="10874" y="18484"/>
                      </a:cubicBezTo>
                      <a:cubicBezTo>
                        <a:pt x="10874" y="18484"/>
                        <a:pt x="10874" y="18484"/>
                        <a:pt x="10874" y="18484"/>
                      </a:cubicBezTo>
                      <a:cubicBezTo>
                        <a:pt x="10874" y="18276"/>
                        <a:pt x="10874" y="18276"/>
                        <a:pt x="10874" y="18276"/>
                      </a:cubicBezTo>
                      <a:cubicBezTo>
                        <a:pt x="12867" y="15784"/>
                        <a:pt x="13200" y="15576"/>
                        <a:pt x="13200" y="15576"/>
                      </a:cubicBezTo>
                      <a:cubicBezTo>
                        <a:pt x="13366" y="15576"/>
                        <a:pt x="13532" y="15576"/>
                        <a:pt x="13698" y="15576"/>
                      </a:cubicBezTo>
                      <a:cubicBezTo>
                        <a:pt x="13864" y="15576"/>
                        <a:pt x="14031" y="15576"/>
                        <a:pt x="14197" y="15576"/>
                      </a:cubicBezTo>
                      <a:cubicBezTo>
                        <a:pt x="14363" y="15369"/>
                        <a:pt x="14529" y="15369"/>
                        <a:pt x="14695" y="15369"/>
                      </a:cubicBezTo>
                      <a:cubicBezTo>
                        <a:pt x="15027" y="15369"/>
                        <a:pt x="15692" y="15784"/>
                        <a:pt x="16024" y="16407"/>
                      </a:cubicBezTo>
                      <a:cubicBezTo>
                        <a:pt x="16024" y="16407"/>
                        <a:pt x="16024" y="16200"/>
                        <a:pt x="16024" y="16200"/>
                      </a:cubicBezTo>
                      <a:cubicBezTo>
                        <a:pt x="16357" y="15369"/>
                        <a:pt x="16357" y="15369"/>
                        <a:pt x="16357" y="15369"/>
                      </a:cubicBezTo>
                      <a:cubicBezTo>
                        <a:pt x="16689" y="14746"/>
                        <a:pt x="17520" y="12876"/>
                        <a:pt x="17520" y="12461"/>
                      </a:cubicBezTo>
                      <a:cubicBezTo>
                        <a:pt x="17520" y="11838"/>
                        <a:pt x="18018" y="11423"/>
                        <a:pt x="18184" y="11215"/>
                      </a:cubicBezTo>
                      <a:cubicBezTo>
                        <a:pt x="18351" y="11215"/>
                        <a:pt x="18351" y="11007"/>
                        <a:pt x="18517" y="11007"/>
                      </a:cubicBezTo>
                      <a:cubicBezTo>
                        <a:pt x="18517" y="10800"/>
                        <a:pt x="18517" y="10800"/>
                        <a:pt x="18517" y="10800"/>
                      </a:cubicBezTo>
                      <a:cubicBezTo>
                        <a:pt x="18517" y="10384"/>
                        <a:pt x="18517" y="9553"/>
                        <a:pt x="18849" y="9346"/>
                      </a:cubicBezTo>
                      <a:cubicBezTo>
                        <a:pt x="19015" y="9138"/>
                        <a:pt x="19181" y="8515"/>
                        <a:pt x="19181" y="8307"/>
                      </a:cubicBezTo>
                      <a:cubicBezTo>
                        <a:pt x="19015" y="7684"/>
                        <a:pt x="20344" y="5399"/>
                        <a:pt x="20344" y="5399"/>
                      </a:cubicBezTo>
                      <a:cubicBezTo>
                        <a:pt x="20511" y="5192"/>
                        <a:pt x="20677" y="5192"/>
                        <a:pt x="21009" y="4984"/>
                      </a:cubicBezTo>
                      <a:cubicBezTo>
                        <a:pt x="21009" y="4984"/>
                        <a:pt x="21341" y="4984"/>
                        <a:pt x="21341" y="4776"/>
                      </a:cubicBezTo>
                      <a:cubicBezTo>
                        <a:pt x="21341" y="4776"/>
                        <a:pt x="21341" y="4569"/>
                        <a:pt x="21341" y="4569"/>
                      </a:cubicBezTo>
                      <a:cubicBezTo>
                        <a:pt x="21341" y="4153"/>
                        <a:pt x="21507" y="3946"/>
                        <a:pt x="21507" y="3738"/>
                      </a:cubicBezTo>
                      <a:cubicBezTo>
                        <a:pt x="21009" y="3738"/>
                        <a:pt x="20511" y="3115"/>
                        <a:pt x="20511" y="2492"/>
                      </a:cubicBezTo>
                      <a:cubicBezTo>
                        <a:pt x="20511" y="2492"/>
                        <a:pt x="20511" y="2284"/>
                        <a:pt x="20511" y="2284"/>
                      </a:cubicBezTo>
                      <a:cubicBezTo>
                        <a:pt x="20511" y="2284"/>
                        <a:pt x="20511" y="2284"/>
                        <a:pt x="20511" y="2076"/>
                      </a:cubicBezTo>
                      <a:cubicBezTo>
                        <a:pt x="20511" y="2076"/>
                        <a:pt x="20511" y="2076"/>
                        <a:pt x="20511" y="1869"/>
                      </a:cubicBezTo>
                      <a:cubicBezTo>
                        <a:pt x="20511" y="1869"/>
                        <a:pt x="20511" y="1869"/>
                        <a:pt x="20511" y="1869"/>
                      </a:cubicBezTo>
                      <a:cubicBezTo>
                        <a:pt x="20511" y="1661"/>
                        <a:pt x="20511" y="1661"/>
                        <a:pt x="20511" y="1661"/>
                      </a:cubicBezTo>
                      <a:cubicBezTo>
                        <a:pt x="20511" y="1453"/>
                        <a:pt x="20511" y="1453"/>
                        <a:pt x="20511" y="1453"/>
                      </a:cubicBezTo>
                      <a:cubicBezTo>
                        <a:pt x="20511" y="1453"/>
                        <a:pt x="20511" y="1453"/>
                        <a:pt x="20511" y="1453"/>
                      </a:cubicBezTo>
                      <a:cubicBezTo>
                        <a:pt x="20511" y="1453"/>
                        <a:pt x="20511" y="1453"/>
                        <a:pt x="20511" y="1453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17" name="AutoShape 217"/>
                <p:cNvSpPr>
                  <a:spLocks/>
                </p:cNvSpPr>
                <p:nvPr/>
              </p:nvSpPr>
              <p:spPr bwMode="auto">
                <a:xfrm>
                  <a:off x="770489" y="1117962"/>
                  <a:ext cx="112720" cy="239718"/>
                </a:xfrm>
                <a:custGeom>
                  <a:avLst/>
                  <a:gdLst>
                    <a:gd name="T0" fmla="*/ 10676 w 21353"/>
                    <a:gd name="T1" fmla="*/ 10800 h 21600"/>
                    <a:gd name="T2" fmla="*/ 10676 w 21353"/>
                    <a:gd name="T3" fmla="*/ 10800 h 21600"/>
                    <a:gd name="T4" fmla="*/ 10676 w 21353"/>
                    <a:gd name="T5" fmla="*/ 10800 h 21600"/>
                    <a:gd name="T6" fmla="*/ 10676 w 21353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53" h="21600">
                      <a:moveTo>
                        <a:pt x="19440" y="1993"/>
                      </a:moveTo>
                      <a:cubicBezTo>
                        <a:pt x="19440" y="1993"/>
                        <a:pt x="18720" y="1993"/>
                        <a:pt x="18720" y="1661"/>
                      </a:cubicBezTo>
                      <a:cubicBezTo>
                        <a:pt x="17280" y="1661"/>
                        <a:pt x="16560" y="996"/>
                        <a:pt x="16560" y="664"/>
                      </a:cubicBezTo>
                      <a:cubicBezTo>
                        <a:pt x="16560" y="664"/>
                        <a:pt x="16560" y="332"/>
                        <a:pt x="16560" y="332"/>
                      </a:cubicBezTo>
                      <a:cubicBezTo>
                        <a:pt x="16560" y="332"/>
                        <a:pt x="16560" y="0"/>
                        <a:pt x="16560" y="0"/>
                      </a:cubicBezTo>
                      <a:cubicBezTo>
                        <a:pt x="16560" y="0"/>
                        <a:pt x="15840" y="0"/>
                        <a:pt x="15840" y="0"/>
                      </a:cubicBezTo>
                      <a:cubicBezTo>
                        <a:pt x="15840" y="0"/>
                        <a:pt x="15840" y="0"/>
                        <a:pt x="15120" y="0"/>
                      </a:cubicBezTo>
                      <a:cubicBezTo>
                        <a:pt x="15120" y="0"/>
                        <a:pt x="15120" y="0"/>
                        <a:pt x="15120" y="0"/>
                      </a:cubicBezTo>
                      <a:cubicBezTo>
                        <a:pt x="15120" y="332"/>
                        <a:pt x="15120" y="332"/>
                        <a:pt x="15120" y="332"/>
                      </a:cubicBezTo>
                      <a:cubicBezTo>
                        <a:pt x="15120" y="332"/>
                        <a:pt x="15120" y="664"/>
                        <a:pt x="15120" y="664"/>
                      </a:cubicBezTo>
                      <a:cubicBezTo>
                        <a:pt x="15120" y="664"/>
                        <a:pt x="15120" y="664"/>
                        <a:pt x="15120" y="996"/>
                      </a:cubicBezTo>
                      <a:cubicBezTo>
                        <a:pt x="15120" y="996"/>
                        <a:pt x="15120" y="996"/>
                        <a:pt x="15120" y="996"/>
                      </a:cubicBezTo>
                      <a:cubicBezTo>
                        <a:pt x="15840" y="2990"/>
                        <a:pt x="15840" y="2990"/>
                        <a:pt x="15840" y="2990"/>
                      </a:cubicBezTo>
                      <a:cubicBezTo>
                        <a:pt x="14400" y="2326"/>
                        <a:pt x="14400" y="2326"/>
                        <a:pt x="14400" y="2326"/>
                      </a:cubicBezTo>
                      <a:cubicBezTo>
                        <a:pt x="13680" y="2658"/>
                        <a:pt x="13680" y="2658"/>
                        <a:pt x="12960" y="2658"/>
                      </a:cubicBezTo>
                      <a:cubicBezTo>
                        <a:pt x="12960" y="2990"/>
                        <a:pt x="12960" y="2990"/>
                        <a:pt x="12240" y="2990"/>
                      </a:cubicBezTo>
                      <a:cubicBezTo>
                        <a:pt x="11520" y="3655"/>
                        <a:pt x="9360" y="3655"/>
                        <a:pt x="7199" y="3987"/>
                      </a:cubicBezTo>
                      <a:cubicBezTo>
                        <a:pt x="6480" y="3987"/>
                        <a:pt x="5040" y="3987"/>
                        <a:pt x="4320" y="3987"/>
                      </a:cubicBezTo>
                      <a:cubicBezTo>
                        <a:pt x="4320" y="3987"/>
                        <a:pt x="3599" y="4319"/>
                        <a:pt x="2879" y="4652"/>
                      </a:cubicBezTo>
                      <a:cubicBezTo>
                        <a:pt x="2159" y="4984"/>
                        <a:pt x="1439" y="5316"/>
                        <a:pt x="719" y="5316"/>
                      </a:cubicBezTo>
                      <a:cubicBezTo>
                        <a:pt x="719" y="5316"/>
                        <a:pt x="719" y="5316"/>
                        <a:pt x="0" y="5316"/>
                      </a:cubicBezTo>
                      <a:cubicBezTo>
                        <a:pt x="0" y="5316"/>
                        <a:pt x="0" y="5316"/>
                        <a:pt x="0" y="5316"/>
                      </a:cubicBezTo>
                      <a:cubicBezTo>
                        <a:pt x="0" y="5316"/>
                        <a:pt x="0" y="5649"/>
                        <a:pt x="0" y="5649"/>
                      </a:cubicBezTo>
                      <a:cubicBezTo>
                        <a:pt x="719" y="5649"/>
                        <a:pt x="719" y="5981"/>
                        <a:pt x="719" y="5981"/>
                      </a:cubicBezTo>
                      <a:cubicBezTo>
                        <a:pt x="719" y="5981"/>
                        <a:pt x="719" y="5981"/>
                        <a:pt x="719" y="5981"/>
                      </a:cubicBezTo>
                      <a:cubicBezTo>
                        <a:pt x="719" y="6313"/>
                        <a:pt x="719" y="6313"/>
                        <a:pt x="719" y="6313"/>
                      </a:cubicBezTo>
                      <a:cubicBezTo>
                        <a:pt x="719" y="6313"/>
                        <a:pt x="719" y="6313"/>
                        <a:pt x="719" y="6313"/>
                      </a:cubicBezTo>
                      <a:cubicBezTo>
                        <a:pt x="719" y="6646"/>
                        <a:pt x="719" y="6646"/>
                        <a:pt x="719" y="6646"/>
                      </a:cubicBezTo>
                      <a:cubicBezTo>
                        <a:pt x="719" y="6646"/>
                        <a:pt x="719" y="6646"/>
                        <a:pt x="719" y="6646"/>
                      </a:cubicBezTo>
                      <a:cubicBezTo>
                        <a:pt x="719" y="6646"/>
                        <a:pt x="719" y="6978"/>
                        <a:pt x="1439" y="6978"/>
                      </a:cubicBezTo>
                      <a:cubicBezTo>
                        <a:pt x="1439" y="6978"/>
                        <a:pt x="1439" y="6978"/>
                        <a:pt x="1439" y="6978"/>
                      </a:cubicBezTo>
                      <a:cubicBezTo>
                        <a:pt x="1439" y="6978"/>
                        <a:pt x="1439" y="6978"/>
                        <a:pt x="1439" y="6978"/>
                      </a:cubicBezTo>
                      <a:cubicBezTo>
                        <a:pt x="1439" y="6978"/>
                        <a:pt x="1439" y="6978"/>
                        <a:pt x="1439" y="6978"/>
                      </a:cubicBezTo>
                      <a:cubicBezTo>
                        <a:pt x="1439" y="7310"/>
                        <a:pt x="2159" y="7310"/>
                        <a:pt x="2159" y="7310"/>
                      </a:cubicBezTo>
                      <a:cubicBezTo>
                        <a:pt x="2159" y="7310"/>
                        <a:pt x="2159" y="7310"/>
                        <a:pt x="2159" y="7310"/>
                      </a:cubicBezTo>
                      <a:cubicBezTo>
                        <a:pt x="2159" y="7310"/>
                        <a:pt x="2159" y="7310"/>
                        <a:pt x="2879" y="7310"/>
                      </a:cubicBezTo>
                      <a:cubicBezTo>
                        <a:pt x="2879" y="7643"/>
                        <a:pt x="3599" y="7643"/>
                        <a:pt x="3599" y="7643"/>
                      </a:cubicBezTo>
                      <a:cubicBezTo>
                        <a:pt x="7199" y="8640"/>
                        <a:pt x="6480" y="9636"/>
                        <a:pt x="5759" y="10301"/>
                      </a:cubicBezTo>
                      <a:cubicBezTo>
                        <a:pt x="5759" y="10301"/>
                        <a:pt x="5759" y="10633"/>
                        <a:pt x="5759" y="10633"/>
                      </a:cubicBezTo>
                      <a:cubicBezTo>
                        <a:pt x="7199" y="11298"/>
                        <a:pt x="7199" y="12295"/>
                        <a:pt x="7199" y="13624"/>
                      </a:cubicBezTo>
                      <a:cubicBezTo>
                        <a:pt x="7199" y="14289"/>
                        <a:pt x="7199" y="14953"/>
                        <a:pt x="7199" y="15286"/>
                      </a:cubicBezTo>
                      <a:cubicBezTo>
                        <a:pt x="7199" y="15618"/>
                        <a:pt x="7199" y="15618"/>
                        <a:pt x="7199" y="15950"/>
                      </a:cubicBezTo>
                      <a:cubicBezTo>
                        <a:pt x="7920" y="15950"/>
                        <a:pt x="7920" y="15950"/>
                        <a:pt x="7920" y="15950"/>
                      </a:cubicBezTo>
                      <a:cubicBezTo>
                        <a:pt x="7920" y="16283"/>
                        <a:pt x="7920" y="16283"/>
                        <a:pt x="7920" y="16283"/>
                      </a:cubicBezTo>
                      <a:cubicBezTo>
                        <a:pt x="7920" y="16615"/>
                        <a:pt x="7920" y="16615"/>
                        <a:pt x="7920" y="16615"/>
                      </a:cubicBezTo>
                      <a:cubicBezTo>
                        <a:pt x="7920" y="16947"/>
                        <a:pt x="7920" y="16947"/>
                        <a:pt x="7920" y="16947"/>
                      </a:cubicBezTo>
                      <a:cubicBezTo>
                        <a:pt x="7920" y="17280"/>
                        <a:pt x="7920" y="17280"/>
                        <a:pt x="7920" y="17280"/>
                      </a:cubicBezTo>
                      <a:cubicBezTo>
                        <a:pt x="7920" y="17612"/>
                        <a:pt x="7920" y="17612"/>
                        <a:pt x="7920" y="17944"/>
                      </a:cubicBezTo>
                      <a:cubicBezTo>
                        <a:pt x="7920" y="17944"/>
                        <a:pt x="7920" y="17944"/>
                        <a:pt x="7920" y="18276"/>
                      </a:cubicBezTo>
                      <a:cubicBezTo>
                        <a:pt x="7920" y="18276"/>
                        <a:pt x="7920" y="18609"/>
                        <a:pt x="7920" y="18609"/>
                      </a:cubicBezTo>
                      <a:cubicBezTo>
                        <a:pt x="7920" y="18941"/>
                        <a:pt x="7920" y="18941"/>
                        <a:pt x="7920" y="18941"/>
                      </a:cubicBezTo>
                      <a:cubicBezTo>
                        <a:pt x="7920" y="19273"/>
                        <a:pt x="7920" y="19606"/>
                        <a:pt x="7920" y="19606"/>
                      </a:cubicBezTo>
                      <a:cubicBezTo>
                        <a:pt x="7920" y="19938"/>
                        <a:pt x="7920" y="19938"/>
                        <a:pt x="7920" y="19938"/>
                      </a:cubicBezTo>
                      <a:cubicBezTo>
                        <a:pt x="7920" y="20270"/>
                        <a:pt x="7920" y="20603"/>
                        <a:pt x="7920" y="20935"/>
                      </a:cubicBezTo>
                      <a:cubicBezTo>
                        <a:pt x="7920" y="20935"/>
                        <a:pt x="7920" y="21267"/>
                        <a:pt x="7920" y="21267"/>
                      </a:cubicBezTo>
                      <a:cubicBezTo>
                        <a:pt x="7920" y="21267"/>
                        <a:pt x="7920" y="21600"/>
                        <a:pt x="7920" y="21600"/>
                      </a:cubicBezTo>
                      <a:cubicBezTo>
                        <a:pt x="10080" y="21600"/>
                        <a:pt x="11520" y="21600"/>
                        <a:pt x="12240" y="21600"/>
                      </a:cubicBezTo>
                      <a:cubicBezTo>
                        <a:pt x="12960" y="21600"/>
                        <a:pt x="13680" y="21267"/>
                        <a:pt x="14400" y="20935"/>
                      </a:cubicBezTo>
                      <a:cubicBezTo>
                        <a:pt x="14400" y="20935"/>
                        <a:pt x="15120" y="20603"/>
                        <a:pt x="15840" y="20603"/>
                      </a:cubicBezTo>
                      <a:cubicBezTo>
                        <a:pt x="15120" y="20603"/>
                        <a:pt x="15120" y="20603"/>
                        <a:pt x="15120" y="20270"/>
                      </a:cubicBezTo>
                      <a:cubicBezTo>
                        <a:pt x="14400" y="19938"/>
                        <a:pt x="13680" y="19273"/>
                        <a:pt x="13680" y="18276"/>
                      </a:cubicBezTo>
                      <a:cubicBezTo>
                        <a:pt x="13680" y="17944"/>
                        <a:pt x="13680" y="17612"/>
                        <a:pt x="13680" y="16947"/>
                      </a:cubicBezTo>
                      <a:cubicBezTo>
                        <a:pt x="13680" y="15950"/>
                        <a:pt x="12960" y="15286"/>
                        <a:pt x="13680" y="13956"/>
                      </a:cubicBezTo>
                      <a:cubicBezTo>
                        <a:pt x="14400" y="12295"/>
                        <a:pt x="16560" y="11298"/>
                        <a:pt x="17280" y="10966"/>
                      </a:cubicBezTo>
                      <a:cubicBezTo>
                        <a:pt x="18000" y="10301"/>
                        <a:pt x="18720" y="9304"/>
                        <a:pt x="20160" y="8640"/>
                      </a:cubicBezTo>
                      <a:cubicBezTo>
                        <a:pt x="21600" y="8307"/>
                        <a:pt x="21600" y="5981"/>
                        <a:pt x="20880" y="3987"/>
                      </a:cubicBezTo>
                      <a:cubicBezTo>
                        <a:pt x="20880" y="3655"/>
                        <a:pt x="20880" y="3655"/>
                        <a:pt x="20880" y="3323"/>
                      </a:cubicBezTo>
                      <a:cubicBezTo>
                        <a:pt x="20880" y="3323"/>
                        <a:pt x="20880" y="3323"/>
                        <a:pt x="20880" y="3323"/>
                      </a:cubicBezTo>
                      <a:cubicBezTo>
                        <a:pt x="20880" y="3323"/>
                        <a:pt x="20880" y="2990"/>
                        <a:pt x="20880" y="2990"/>
                      </a:cubicBezTo>
                      <a:cubicBezTo>
                        <a:pt x="20880" y="2658"/>
                        <a:pt x="20880" y="2658"/>
                        <a:pt x="20880" y="2658"/>
                      </a:cubicBezTo>
                      <a:cubicBezTo>
                        <a:pt x="20880" y="2658"/>
                        <a:pt x="20160" y="2326"/>
                        <a:pt x="20160" y="1993"/>
                      </a:cubicBezTo>
                      <a:cubicBezTo>
                        <a:pt x="20160" y="1993"/>
                        <a:pt x="20160" y="1993"/>
                        <a:pt x="19440" y="1993"/>
                      </a:cubicBezTo>
                      <a:cubicBezTo>
                        <a:pt x="19440" y="1993"/>
                        <a:pt x="19440" y="1993"/>
                        <a:pt x="19440" y="1993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18" name="AutoShape 218"/>
                <p:cNvSpPr>
                  <a:spLocks/>
                </p:cNvSpPr>
                <p:nvPr/>
              </p:nvSpPr>
              <p:spPr bwMode="auto">
                <a:xfrm>
                  <a:off x="878446" y="1152887"/>
                  <a:ext cx="0" cy="7938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19" name="AutoShape 219"/>
                <p:cNvSpPr>
                  <a:spLocks/>
                </p:cNvSpPr>
                <p:nvPr/>
              </p:nvSpPr>
              <p:spPr bwMode="auto">
                <a:xfrm>
                  <a:off x="848282" y="1340216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20" name="AutoShape 220"/>
                <p:cNvSpPr>
                  <a:spLocks/>
                </p:cNvSpPr>
                <p:nvPr/>
              </p:nvSpPr>
              <p:spPr bwMode="auto">
                <a:xfrm>
                  <a:off x="878446" y="1149712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21" name="AutoShape 221"/>
                <p:cNvSpPr>
                  <a:spLocks/>
                </p:cNvSpPr>
                <p:nvPr/>
              </p:nvSpPr>
              <p:spPr bwMode="auto">
                <a:xfrm>
                  <a:off x="875271" y="1141775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800"/>
                        <a:pt x="21600" y="21599"/>
                        <a:pt x="21600" y="21599"/>
                      </a:cubicBezTo>
                      <a:cubicBezTo>
                        <a:pt x="21600" y="21599"/>
                        <a:pt x="0" y="108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22" name="AutoShape 222"/>
                <p:cNvSpPr>
                  <a:spLocks/>
                </p:cNvSpPr>
                <p:nvPr/>
              </p:nvSpPr>
              <p:spPr bwMode="auto">
                <a:xfrm>
                  <a:off x="737150" y="1171938"/>
                  <a:ext cx="60329" cy="19685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699" y="407"/>
                      </a:moveTo>
                      <a:cubicBezTo>
                        <a:pt x="2699" y="407"/>
                        <a:pt x="2699" y="407"/>
                        <a:pt x="2699" y="0"/>
                      </a:cubicBezTo>
                      <a:cubicBezTo>
                        <a:pt x="1349" y="0"/>
                        <a:pt x="1349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07"/>
                        <a:pt x="0" y="815"/>
                        <a:pt x="0" y="815"/>
                      </a:cubicBezTo>
                      <a:cubicBezTo>
                        <a:pt x="0" y="815"/>
                        <a:pt x="0" y="815"/>
                        <a:pt x="0" y="815"/>
                      </a:cubicBezTo>
                      <a:cubicBezTo>
                        <a:pt x="0" y="815"/>
                        <a:pt x="0" y="1222"/>
                        <a:pt x="1349" y="1222"/>
                      </a:cubicBezTo>
                      <a:cubicBezTo>
                        <a:pt x="1349" y="1222"/>
                        <a:pt x="1349" y="1222"/>
                        <a:pt x="1349" y="1222"/>
                      </a:cubicBezTo>
                      <a:cubicBezTo>
                        <a:pt x="1349" y="1222"/>
                        <a:pt x="1349" y="1630"/>
                        <a:pt x="1349" y="1630"/>
                      </a:cubicBezTo>
                      <a:cubicBezTo>
                        <a:pt x="1349" y="1630"/>
                        <a:pt x="1349" y="1630"/>
                        <a:pt x="1349" y="1630"/>
                      </a:cubicBezTo>
                      <a:cubicBezTo>
                        <a:pt x="1349" y="1630"/>
                        <a:pt x="1349" y="1630"/>
                        <a:pt x="1349" y="1630"/>
                      </a:cubicBezTo>
                      <a:cubicBezTo>
                        <a:pt x="4049" y="2037"/>
                        <a:pt x="6749" y="2852"/>
                        <a:pt x="5399" y="4890"/>
                      </a:cubicBezTo>
                      <a:cubicBezTo>
                        <a:pt x="5399" y="5705"/>
                        <a:pt x="5399" y="5705"/>
                        <a:pt x="5399" y="5705"/>
                      </a:cubicBezTo>
                      <a:cubicBezTo>
                        <a:pt x="5399" y="7335"/>
                        <a:pt x="4049" y="9781"/>
                        <a:pt x="6749" y="11003"/>
                      </a:cubicBezTo>
                      <a:cubicBezTo>
                        <a:pt x="8099" y="12633"/>
                        <a:pt x="10800" y="15079"/>
                        <a:pt x="10800" y="17524"/>
                      </a:cubicBezTo>
                      <a:cubicBezTo>
                        <a:pt x="10800" y="17932"/>
                        <a:pt x="10800" y="18339"/>
                        <a:pt x="10800" y="18747"/>
                      </a:cubicBezTo>
                      <a:cubicBezTo>
                        <a:pt x="10800" y="18747"/>
                        <a:pt x="10800" y="18747"/>
                        <a:pt x="10800" y="18747"/>
                      </a:cubicBezTo>
                      <a:cubicBezTo>
                        <a:pt x="10800" y="19154"/>
                        <a:pt x="10800" y="19562"/>
                        <a:pt x="12150" y="19562"/>
                      </a:cubicBezTo>
                      <a:cubicBezTo>
                        <a:pt x="12150" y="19969"/>
                        <a:pt x="12150" y="19969"/>
                        <a:pt x="12150" y="19969"/>
                      </a:cubicBezTo>
                      <a:cubicBezTo>
                        <a:pt x="12150" y="20377"/>
                        <a:pt x="12150" y="20784"/>
                        <a:pt x="13500" y="20784"/>
                      </a:cubicBezTo>
                      <a:cubicBezTo>
                        <a:pt x="13500" y="21192"/>
                        <a:pt x="13500" y="21192"/>
                        <a:pt x="13500" y="21599"/>
                      </a:cubicBezTo>
                      <a:cubicBezTo>
                        <a:pt x="13500" y="21599"/>
                        <a:pt x="14850" y="21599"/>
                        <a:pt x="14850" y="21599"/>
                      </a:cubicBezTo>
                      <a:cubicBezTo>
                        <a:pt x="14850" y="21599"/>
                        <a:pt x="14850" y="21599"/>
                        <a:pt x="14850" y="21599"/>
                      </a:cubicBezTo>
                      <a:cubicBezTo>
                        <a:pt x="16200" y="21192"/>
                        <a:pt x="18900" y="20784"/>
                        <a:pt x="21600" y="20784"/>
                      </a:cubicBezTo>
                      <a:cubicBezTo>
                        <a:pt x="21600" y="20784"/>
                        <a:pt x="21600" y="20377"/>
                        <a:pt x="21600" y="20377"/>
                      </a:cubicBezTo>
                      <a:cubicBezTo>
                        <a:pt x="21600" y="19969"/>
                        <a:pt x="21600" y="19969"/>
                        <a:pt x="21600" y="19562"/>
                      </a:cubicBezTo>
                      <a:cubicBezTo>
                        <a:pt x="21600" y="19154"/>
                        <a:pt x="21600" y="19154"/>
                        <a:pt x="21600" y="18747"/>
                      </a:cubicBezTo>
                      <a:cubicBezTo>
                        <a:pt x="21600" y="18747"/>
                        <a:pt x="21600" y="18339"/>
                        <a:pt x="21600" y="18339"/>
                      </a:cubicBezTo>
                      <a:cubicBezTo>
                        <a:pt x="21600" y="17932"/>
                        <a:pt x="21600" y="17932"/>
                        <a:pt x="21600" y="17524"/>
                      </a:cubicBezTo>
                      <a:cubicBezTo>
                        <a:pt x="21600" y="17524"/>
                        <a:pt x="21600" y="17116"/>
                        <a:pt x="21600" y="17116"/>
                      </a:cubicBezTo>
                      <a:cubicBezTo>
                        <a:pt x="21600" y="16709"/>
                        <a:pt x="21600" y="16301"/>
                        <a:pt x="21600" y="16301"/>
                      </a:cubicBezTo>
                      <a:cubicBezTo>
                        <a:pt x="21600" y="16301"/>
                        <a:pt x="21600" y="15894"/>
                        <a:pt x="21600" y="15894"/>
                      </a:cubicBezTo>
                      <a:cubicBezTo>
                        <a:pt x="21600" y="15486"/>
                        <a:pt x="21600" y="15486"/>
                        <a:pt x="21600" y="15486"/>
                      </a:cubicBezTo>
                      <a:cubicBezTo>
                        <a:pt x="21600" y="15079"/>
                        <a:pt x="21600" y="15079"/>
                        <a:pt x="21600" y="15079"/>
                      </a:cubicBezTo>
                      <a:cubicBezTo>
                        <a:pt x="21600" y="14671"/>
                        <a:pt x="21600" y="14671"/>
                        <a:pt x="21600" y="14264"/>
                      </a:cubicBezTo>
                      <a:cubicBezTo>
                        <a:pt x="21600" y="14264"/>
                        <a:pt x="21600" y="14264"/>
                        <a:pt x="21600" y="14264"/>
                      </a:cubicBezTo>
                      <a:cubicBezTo>
                        <a:pt x="21600" y="13856"/>
                        <a:pt x="21600" y="13856"/>
                        <a:pt x="21600" y="13449"/>
                      </a:cubicBezTo>
                      <a:cubicBezTo>
                        <a:pt x="21600" y="13449"/>
                        <a:pt x="21600" y="13449"/>
                        <a:pt x="21600" y="13449"/>
                      </a:cubicBezTo>
                      <a:cubicBezTo>
                        <a:pt x="20250" y="13449"/>
                        <a:pt x="20250" y="13041"/>
                        <a:pt x="20250" y="13041"/>
                      </a:cubicBezTo>
                      <a:cubicBezTo>
                        <a:pt x="20250" y="12226"/>
                        <a:pt x="20250" y="11411"/>
                        <a:pt x="20250" y="10596"/>
                      </a:cubicBezTo>
                      <a:cubicBezTo>
                        <a:pt x="20250" y="9373"/>
                        <a:pt x="20250" y="8558"/>
                        <a:pt x="18900" y="8150"/>
                      </a:cubicBezTo>
                      <a:cubicBezTo>
                        <a:pt x="17550" y="7335"/>
                        <a:pt x="17550" y="6520"/>
                        <a:pt x="17550" y="6113"/>
                      </a:cubicBezTo>
                      <a:cubicBezTo>
                        <a:pt x="18900" y="5298"/>
                        <a:pt x="18900" y="5298"/>
                        <a:pt x="16200" y="4890"/>
                      </a:cubicBezTo>
                      <a:cubicBezTo>
                        <a:pt x="16200" y="4483"/>
                        <a:pt x="14850" y="4483"/>
                        <a:pt x="14850" y="4483"/>
                      </a:cubicBezTo>
                      <a:cubicBezTo>
                        <a:pt x="13500" y="4483"/>
                        <a:pt x="13500" y="4075"/>
                        <a:pt x="13500" y="4075"/>
                      </a:cubicBezTo>
                      <a:cubicBezTo>
                        <a:pt x="12150" y="4075"/>
                        <a:pt x="12150" y="4075"/>
                        <a:pt x="12150" y="4075"/>
                      </a:cubicBezTo>
                      <a:cubicBezTo>
                        <a:pt x="12150" y="4075"/>
                        <a:pt x="12150" y="4075"/>
                        <a:pt x="12150" y="3667"/>
                      </a:cubicBezTo>
                      <a:cubicBezTo>
                        <a:pt x="10800" y="3667"/>
                        <a:pt x="10800" y="3667"/>
                        <a:pt x="10800" y="3667"/>
                      </a:cubicBezTo>
                      <a:cubicBezTo>
                        <a:pt x="10800" y="3667"/>
                        <a:pt x="10800" y="3667"/>
                        <a:pt x="10800" y="3667"/>
                      </a:cubicBezTo>
                      <a:cubicBezTo>
                        <a:pt x="10800" y="3260"/>
                        <a:pt x="9449" y="3260"/>
                        <a:pt x="9449" y="3260"/>
                      </a:cubicBezTo>
                      <a:cubicBezTo>
                        <a:pt x="9449" y="3260"/>
                        <a:pt x="9449" y="3260"/>
                        <a:pt x="9449" y="3260"/>
                      </a:cubicBezTo>
                      <a:cubicBezTo>
                        <a:pt x="9449" y="2852"/>
                        <a:pt x="9449" y="2852"/>
                        <a:pt x="9449" y="2852"/>
                      </a:cubicBezTo>
                      <a:cubicBezTo>
                        <a:pt x="9449" y="2852"/>
                        <a:pt x="8099" y="2852"/>
                        <a:pt x="8099" y="2445"/>
                      </a:cubicBezTo>
                      <a:cubicBezTo>
                        <a:pt x="8099" y="2445"/>
                        <a:pt x="8099" y="2445"/>
                        <a:pt x="8099" y="2445"/>
                      </a:cubicBezTo>
                      <a:cubicBezTo>
                        <a:pt x="8099" y="2037"/>
                        <a:pt x="8099" y="2037"/>
                        <a:pt x="8099" y="2037"/>
                      </a:cubicBezTo>
                      <a:cubicBezTo>
                        <a:pt x="8099" y="1630"/>
                        <a:pt x="8099" y="1630"/>
                        <a:pt x="8099" y="1630"/>
                      </a:cubicBezTo>
                      <a:cubicBezTo>
                        <a:pt x="8099" y="1222"/>
                        <a:pt x="8099" y="1222"/>
                        <a:pt x="8099" y="1222"/>
                      </a:cubicBezTo>
                      <a:cubicBezTo>
                        <a:pt x="8099" y="815"/>
                        <a:pt x="6749" y="815"/>
                        <a:pt x="6749" y="815"/>
                      </a:cubicBezTo>
                      <a:cubicBezTo>
                        <a:pt x="6749" y="407"/>
                        <a:pt x="6749" y="407"/>
                        <a:pt x="6749" y="407"/>
                      </a:cubicBezTo>
                      <a:cubicBezTo>
                        <a:pt x="5399" y="407"/>
                        <a:pt x="4049" y="407"/>
                        <a:pt x="2699" y="40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23" name="AutoShape 223"/>
                <p:cNvSpPr>
                  <a:spLocks/>
                </p:cNvSpPr>
                <p:nvPr/>
              </p:nvSpPr>
              <p:spPr bwMode="auto">
                <a:xfrm>
                  <a:off x="753026" y="1178288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0"/>
                        <a:pt x="21600" y="0"/>
                        <a:pt x="21600" y="2160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24" name="AutoShape 224"/>
                <p:cNvSpPr>
                  <a:spLocks/>
                </p:cNvSpPr>
                <p:nvPr/>
              </p:nvSpPr>
              <p:spPr bwMode="auto">
                <a:xfrm>
                  <a:off x="792716" y="1289415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2160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25" name="AutoShape 225"/>
                <p:cNvSpPr>
                  <a:spLocks/>
                </p:cNvSpPr>
                <p:nvPr/>
              </p:nvSpPr>
              <p:spPr bwMode="auto">
                <a:xfrm>
                  <a:off x="764139" y="1203688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26" name="AutoShape 226"/>
                <p:cNvSpPr>
                  <a:spLocks/>
                </p:cNvSpPr>
                <p:nvPr/>
              </p:nvSpPr>
              <p:spPr bwMode="auto">
                <a:xfrm>
                  <a:off x="794304" y="1341804"/>
                  <a:ext cx="0" cy="7937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27" name="AutoShape 227"/>
                <p:cNvSpPr>
                  <a:spLocks/>
                </p:cNvSpPr>
                <p:nvPr/>
              </p:nvSpPr>
              <p:spPr bwMode="auto">
                <a:xfrm>
                  <a:off x="794304" y="1330691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28" name="AutoShape 228"/>
                <p:cNvSpPr>
                  <a:spLocks/>
                </p:cNvSpPr>
                <p:nvPr/>
              </p:nvSpPr>
              <p:spPr bwMode="auto">
                <a:xfrm>
                  <a:off x="768902" y="1206863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29" name="AutoShape 229"/>
                <p:cNvSpPr>
                  <a:spLocks/>
                </p:cNvSpPr>
                <p:nvPr/>
              </p:nvSpPr>
              <p:spPr bwMode="auto">
                <a:xfrm>
                  <a:off x="794304" y="1321166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10800"/>
                        <a:pt x="0" y="21600"/>
                      </a:cubicBezTo>
                      <a:cubicBezTo>
                        <a:pt x="0" y="108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30" name="AutoShape 230"/>
                <p:cNvSpPr>
                  <a:spLocks/>
                </p:cNvSpPr>
                <p:nvPr/>
              </p:nvSpPr>
              <p:spPr bwMode="auto">
                <a:xfrm>
                  <a:off x="757789" y="1197338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31" name="AutoShape 231"/>
                <p:cNvSpPr>
                  <a:spLocks/>
                </p:cNvSpPr>
                <p:nvPr/>
              </p:nvSpPr>
              <p:spPr bwMode="auto">
                <a:xfrm>
                  <a:off x="794304" y="130370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32" name="AutoShape 232"/>
                <p:cNvSpPr>
                  <a:spLocks/>
                </p:cNvSpPr>
                <p:nvPr/>
              </p:nvSpPr>
              <p:spPr bwMode="auto">
                <a:xfrm>
                  <a:off x="794304" y="1295765"/>
                  <a:ext cx="0" cy="7938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33" name="AutoShape 233"/>
                <p:cNvSpPr>
                  <a:spLocks/>
                </p:cNvSpPr>
                <p:nvPr/>
              </p:nvSpPr>
              <p:spPr bwMode="auto">
                <a:xfrm>
                  <a:off x="794304" y="1313228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34" name="AutoShape 234"/>
                <p:cNvSpPr>
                  <a:spLocks/>
                </p:cNvSpPr>
                <p:nvPr/>
              </p:nvSpPr>
              <p:spPr bwMode="auto">
                <a:xfrm>
                  <a:off x="760964" y="120210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35" name="AutoShape 235"/>
                <p:cNvSpPr>
                  <a:spLocks/>
                </p:cNvSpPr>
                <p:nvPr/>
              </p:nvSpPr>
              <p:spPr bwMode="auto">
                <a:xfrm>
                  <a:off x="754613" y="1186226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36" name="AutoShape 236"/>
                <p:cNvSpPr>
                  <a:spLocks/>
                </p:cNvSpPr>
                <p:nvPr/>
              </p:nvSpPr>
              <p:spPr bwMode="auto">
                <a:xfrm>
                  <a:off x="794304" y="1356091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37" name="AutoShape 237"/>
                <p:cNvSpPr>
                  <a:spLocks/>
                </p:cNvSpPr>
                <p:nvPr/>
              </p:nvSpPr>
              <p:spPr bwMode="auto">
                <a:xfrm>
                  <a:off x="1343613" y="1087799"/>
                  <a:ext cx="15876" cy="2698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600"/>
                      </a:moveTo>
                      <a:cubicBezTo>
                        <a:pt x="21599" y="21600"/>
                        <a:pt x="21599" y="21600"/>
                        <a:pt x="21599" y="21600"/>
                      </a:cubicBezTo>
                      <a:cubicBezTo>
                        <a:pt x="21599" y="18514"/>
                        <a:pt x="21599" y="18514"/>
                        <a:pt x="16199" y="15428"/>
                      </a:cubicBezTo>
                      <a:cubicBezTo>
                        <a:pt x="16199" y="15428"/>
                        <a:pt x="16199" y="15428"/>
                        <a:pt x="16199" y="15428"/>
                      </a:cubicBezTo>
                      <a:cubicBezTo>
                        <a:pt x="16199" y="12342"/>
                        <a:pt x="16199" y="12342"/>
                        <a:pt x="10800" y="12342"/>
                      </a:cubicBezTo>
                      <a:cubicBezTo>
                        <a:pt x="10800" y="9257"/>
                        <a:pt x="10800" y="9257"/>
                        <a:pt x="10800" y="9257"/>
                      </a:cubicBezTo>
                      <a:cubicBezTo>
                        <a:pt x="10800" y="6171"/>
                        <a:pt x="5400" y="6171"/>
                        <a:pt x="5400" y="3085"/>
                      </a:cubicBezTo>
                      <a:cubicBezTo>
                        <a:pt x="5400" y="3085"/>
                        <a:pt x="0" y="3085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85"/>
                        <a:pt x="0" y="3085"/>
                        <a:pt x="0" y="6171"/>
                      </a:cubicBezTo>
                      <a:cubicBezTo>
                        <a:pt x="0" y="6171"/>
                        <a:pt x="0" y="6171"/>
                        <a:pt x="0" y="6171"/>
                      </a:cubicBezTo>
                      <a:cubicBezTo>
                        <a:pt x="0" y="6171"/>
                        <a:pt x="0" y="9257"/>
                        <a:pt x="0" y="9257"/>
                      </a:cubicBezTo>
                      <a:cubicBezTo>
                        <a:pt x="0" y="9257"/>
                        <a:pt x="0" y="9257"/>
                        <a:pt x="0" y="9257"/>
                      </a:cubicBezTo>
                      <a:cubicBezTo>
                        <a:pt x="0" y="9257"/>
                        <a:pt x="0" y="12342"/>
                        <a:pt x="0" y="12342"/>
                      </a:cubicBezTo>
                      <a:cubicBezTo>
                        <a:pt x="0" y="15428"/>
                        <a:pt x="10800" y="18514"/>
                        <a:pt x="16199" y="21600"/>
                      </a:cubicBezTo>
                      <a:cubicBezTo>
                        <a:pt x="16199" y="21600"/>
                        <a:pt x="21599" y="21600"/>
                        <a:pt x="21599" y="21600"/>
                      </a:cubicBezTo>
                      <a:cubicBezTo>
                        <a:pt x="21599" y="21600"/>
                        <a:pt x="21599" y="21600"/>
                        <a:pt x="21599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38" name="AutoShape 238"/>
                <p:cNvSpPr>
                  <a:spLocks/>
                </p:cNvSpPr>
                <p:nvPr/>
              </p:nvSpPr>
              <p:spPr bwMode="auto">
                <a:xfrm>
                  <a:off x="1108648" y="1144950"/>
                  <a:ext cx="301644" cy="40482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8749" y="20421"/>
                      </a:moveTo>
                      <a:cubicBezTo>
                        <a:pt x="8749" y="20421"/>
                        <a:pt x="8749" y="20421"/>
                        <a:pt x="8749" y="20421"/>
                      </a:cubicBezTo>
                      <a:cubicBezTo>
                        <a:pt x="8749" y="20421"/>
                        <a:pt x="8749" y="20421"/>
                        <a:pt x="8749" y="20421"/>
                      </a:cubicBezTo>
                      <a:cubicBezTo>
                        <a:pt x="9022" y="20421"/>
                        <a:pt x="9022" y="20421"/>
                        <a:pt x="9022" y="20421"/>
                      </a:cubicBezTo>
                      <a:cubicBezTo>
                        <a:pt x="9022" y="20421"/>
                        <a:pt x="9022" y="20421"/>
                        <a:pt x="9022" y="20421"/>
                      </a:cubicBezTo>
                      <a:cubicBezTo>
                        <a:pt x="9569" y="20421"/>
                        <a:pt x="11483" y="20618"/>
                        <a:pt x="13397" y="20618"/>
                      </a:cubicBezTo>
                      <a:cubicBezTo>
                        <a:pt x="13397" y="20618"/>
                        <a:pt x="13670" y="20618"/>
                        <a:pt x="13670" y="20618"/>
                      </a:cubicBezTo>
                      <a:cubicBezTo>
                        <a:pt x="13670" y="20618"/>
                        <a:pt x="13670" y="20618"/>
                        <a:pt x="13670" y="20618"/>
                      </a:cubicBezTo>
                      <a:cubicBezTo>
                        <a:pt x="13944" y="20618"/>
                        <a:pt x="14217" y="20618"/>
                        <a:pt x="14217" y="20618"/>
                      </a:cubicBezTo>
                      <a:cubicBezTo>
                        <a:pt x="14217" y="20618"/>
                        <a:pt x="14491" y="20618"/>
                        <a:pt x="14491" y="20618"/>
                      </a:cubicBezTo>
                      <a:cubicBezTo>
                        <a:pt x="14491" y="20618"/>
                        <a:pt x="14764" y="20618"/>
                        <a:pt x="14764" y="20618"/>
                      </a:cubicBezTo>
                      <a:cubicBezTo>
                        <a:pt x="15037" y="20618"/>
                        <a:pt x="15037" y="20618"/>
                        <a:pt x="15037" y="20618"/>
                      </a:cubicBezTo>
                      <a:cubicBezTo>
                        <a:pt x="15311" y="20618"/>
                        <a:pt x="15311" y="20618"/>
                        <a:pt x="15311" y="20618"/>
                      </a:cubicBezTo>
                      <a:cubicBezTo>
                        <a:pt x="15584" y="20618"/>
                        <a:pt x="15584" y="20618"/>
                        <a:pt x="15858" y="20618"/>
                      </a:cubicBezTo>
                      <a:cubicBezTo>
                        <a:pt x="16678" y="20618"/>
                        <a:pt x="16951" y="20618"/>
                        <a:pt x="16951" y="20618"/>
                      </a:cubicBezTo>
                      <a:cubicBezTo>
                        <a:pt x="16951" y="20618"/>
                        <a:pt x="17225" y="20618"/>
                        <a:pt x="17225" y="20618"/>
                      </a:cubicBezTo>
                      <a:cubicBezTo>
                        <a:pt x="18045" y="20618"/>
                        <a:pt x="19959" y="21207"/>
                        <a:pt x="21053" y="21599"/>
                      </a:cubicBezTo>
                      <a:cubicBezTo>
                        <a:pt x="21053" y="21599"/>
                        <a:pt x="21053" y="21599"/>
                        <a:pt x="21053" y="21599"/>
                      </a:cubicBezTo>
                      <a:cubicBezTo>
                        <a:pt x="21053" y="21207"/>
                        <a:pt x="21326" y="20814"/>
                        <a:pt x="21326" y="20421"/>
                      </a:cubicBezTo>
                      <a:cubicBezTo>
                        <a:pt x="21326" y="20421"/>
                        <a:pt x="21326" y="20225"/>
                        <a:pt x="21600" y="20225"/>
                      </a:cubicBezTo>
                      <a:cubicBezTo>
                        <a:pt x="21326" y="20225"/>
                        <a:pt x="21326" y="20225"/>
                        <a:pt x="21326" y="20225"/>
                      </a:cubicBezTo>
                      <a:cubicBezTo>
                        <a:pt x="21326" y="20225"/>
                        <a:pt x="21326" y="20225"/>
                        <a:pt x="21326" y="20029"/>
                      </a:cubicBezTo>
                      <a:cubicBezTo>
                        <a:pt x="21326" y="20029"/>
                        <a:pt x="21326" y="20029"/>
                        <a:pt x="21326" y="20029"/>
                      </a:cubicBezTo>
                      <a:cubicBezTo>
                        <a:pt x="21053" y="20029"/>
                        <a:pt x="21053" y="20029"/>
                        <a:pt x="21053" y="19832"/>
                      </a:cubicBezTo>
                      <a:cubicBezTo>
                        <a:pt x="21053" y="19832"/>
                        <a:pt x="20506" y="19439"/>
                        <a:pt x="20232" y="19243"/>
                      </a:cubicBezTo>
                      <a:cubicBezTo>
                        <a:pt x="19959" y="19047"/>
                        <a:pt x="19412" y="18850"/>
                        <a:pt x="19139" y="18654"/>
                      </a:cubicBezTo>
                      <a:cubicBezTo>
                        <a:pt x="18592" y="18065"/>
                        <a:pt x="18592" y="17869"/>
                        <a:pt x="18592" y="17869"/>
                      </a:cubicBezTo>
                      <a:cubicBezTo>
                        <a:pt x="18318" y="17672"/>
                        <a:pt x="18318" y="17672"/>
                        <a:pt x="18318" y="17672"/>
                      </a:cubicBezTo>
                      <a:cubicBezTo>
                        <a:pt x="18318" y="17476"/>
                        <a:pt x="18318" y="17476"/>
                        <a:pt x="18318" y="17476"/>
                      </a:cubicBezTo>
                      <a:cubicBezTo>
                        <a:pt x="18318" y="17476"/>
                        <a:pt x="18592" y="16887"/>
                        <a:pt x="18045" y="16494"/>
                      </a:cubicBezTo>
                      <a:cubicBezTo>
                        <a:pt x="17498" y="15905"/>
                        <a:pt x="16951" y="15316"/>
                        <a:pt x="16951" y="14530"/>
                      </a:cubicBezTo>
                      <a:cubicBezTo>
                        <a:pt x="16951" y="14138"/>
                        <a:pt x="16951" y="13745"/>
                        <a:pt x="16951" y="13352"/>
                      </a:cubicBezTo>
                      <a:cubicBezTo>
                        <a:pt x="16678" y="13156"/>
                        <a:pt x="16678" y="12959"/>
                        <a:pt x="16678" y="12763"/>
                      </a:cubicBezTo>
                      <a:cubicBezTo>
                        <a:pt x="16678" y="12370"/>
                        <a:pt x="16951" y="11978"/>
                        <a:pt x="17225" y="11585"/>
                      </a:cubicBezTo>
                      <a:cubicBezTo>
                        <a:pt x="17772" y="11192"/>
                        <a:pt x="18045" y="10800"/>
                        <a:pt x="18045" y="10407"/>
                      </a:cubicBezTo>
                      <a:cubicBezTo>
                        <a:pt x="18318" y="10210"/>
                        <a:pt x="18318" y="10014"/>
                        <a:pt x="18318" y="10014"/>
                      </a:cubicBezTo>
                      <a:cubicBezTo>
                        <a:pt x="18592" y="9818"/>
                        <a:pt x="18592" y="9818"/>
                        <a:pt x="18592" y="9818"/>
                      </a:cubicBezTo>
                      <a:cubicBezTo>
                        <a:pt x="18592" y="9818"/>
                        <a:pt x="18592" y="9621"/>
                        <a:pt x="18865" y="9621"/>
                      </a:cubicBezTo>
                      <a:cubicBezTo>
                        <a:pt x="18865" y="9621"/>
                        <a:pt x="18865" y="9425"/>
                        <a:pt x="18865" y="9425"/>
                      </a:cubicBezTo>
                      <a:cubicBezTo>
                        <a:pt x="19139" y="9425"/>
                        <a:pt x="19139" y="9229"/>
                        <a:pt x="19139" y="9229"/>
                      </a:cubicBezTo>
                      <a:cubicBezTo>
                        <a:pt x="19412" y="9229"/>
                        <a:pt x="19412" y="9229"/>
                        <a:pt x="19412" y="9032"/>
                      </a:cubicBezTo>
                      <a:cubicBezTo>
                        <a:pt x="19412" y="9032"/>
                        <a:pt x="19412" y="9032"/>
                        <a:pt x="19686" y="9032"/>
                      </a:cubicBezTo>
                      <a:cubicBezTo>
                        <a:pt x="19686" y="9032"/>
                        <a:pt x="19686" y="9032"/>
                        <a:pt x="19412" y="9032"/>
                      </a:cubicBezTo>
                      <a:cubicBezTo>
                        <a:pt x="19412" y="9032"/>
                        <a:pt x="19412" y="8836"/>
                        <a:pt x="19412" y="8836"/>
                      </a:cubicBezTo>
                      <a:cubicBezTo>
                        <a:pt x="19412" y="8640"/>
                        <a:pt x="19412" y="8640"/>
                        <a:pt x="19139" y="8443"/>
                      </a:cubicBezTo>
                      <a:cubicBezTo>
                        <a:pt x="19139" y="8443"/>
                        <a:pt x="19139" y="8443"/>
                        <a:pt x="19139" y="8247"/>
                      </a:cubicBezTo>
                      <a:cubicBezTo>
                        <a:pt x="19139" y="8050"/>
                        <a:pt x="18865" y="7854"/>
                        <a:pt x="18865" y="7658"/>
                      </a:cubicBezTo>
                      <a:cubicBezTo>
                        <a:pt x="18592" y="7069"/>
                        <a:pt x="18045" y="6872"/>
                        <a:pt x="17498" y="6480"/>
                      </a:cubicBezTo>
                      <a:cubicBezTo>
                        <a:pt x="17225" y="6283"/>
                        <a:pt x="16678" y="6087"/>
                        <a:pt x="16405" y="5890"/>
                      </a:cubicBezTo>
                      <a:cubicBezTo>
                        <a:pt x="16131" y="5694"/>
                        <a:pt x="15858" y="5498"/>
                        <a:pt x="15858" y="5301"/>
                      </a:cubicBezTo>
                      <a:cubicBezTo>
                        <a:pt x="15584" y="5105"/>
                        <a:pt x="15311" y="4712"/>
                        <a:pt x="15311" y="4516"/>
                      </a:cubicBezTo>
                      <a:cubicBezTo>
                        <a:pt x="15311" y="4320"/>
                        <a:pt x="15584" y="4320"/>
                        <a:pt x="15584" y="4123"/>
                      </a:cubicBezTo>
                      <a:cubicBezTo>
                        <a:pt x="15584" y="4123"/>
                        <a:pt x="15584" y="4123"/>
                        <a:pt x="15584" y="4123"/>
                      </a:cubicBezTo>
                      <a:cubicBezTo>
                        <a:pt x="15584" y="3338"/>
                        <a:pt x="16951" y="3338"/>
                        <a:pt x="17498" y="3338"/>
                      </a:cubicBezTo>
                      <a:cubicBezTo>
                        <a:pt x="18045" y="3338"/>
                        <a:pt x="18318" y="3338"/>
                        <a:pt x="18865" y="3338"/>
                      </a:cubicBezTo>
                      <a:cubicBezTo>
                        <a:pt x="18865" y="3338"/>
                        <a:pt x="19139" y="3338"/>
                        <a:pt x="19139" y="3338"/>
                      </a:cubicBezTo>
                      <a:cubicBezTo>
                        <a:pt x="18592" y="2749"/>
                        <a:pt x="18045" y="1570"/>
                        <a:pt x="18045" y="589"/>
                      </a:cubicBezTo>
                      <a:cubicBezTo>
                        <a:pt x="18045" y="589"/>
                        <a:pt x="18045" y="392"/>
                        <a:pt x="18045" y="392"/>
                      </a:cubicBezTo>
                      <a:cubicBezTo>
                        <a:pt x="18045" y="196"/>
                        <a:pt x="18045" y="196"/>
                        <a:pt x="18045" y="196"/>
                      </a:cubicBezTo>
                      <a:cubicBezTo>
                        <a:pt x="18045" y="196"/>
                        <a:pt x="18045" y="0"/>
                        <a:pt x="18045" y="0"/>
                      </a:cubicBezTo>
                      <a:cubicBezTo>
                        <a:pt x="18045" y="0"/>
                        <a:pt x="18045" y="0"/>
                        <a:pt x="18045" y="0"/>
                      </a:cubicBezTo>
                      <a:cubicBezTo>
                        <a:pt x="18045" y="0"/>
                        <a:pt x="18045" y="0"/>
                        <a:pt x="18045" y="196"/>
                      </a:cubicBezTo>
                      <a:cubicBezTo>
                        <a:pt x="18045" y="785"/>
                        <a:pt x="16951" y="981"/>
                        <a:pt x="16405" y="981"/>
                      </a:cubicBezTo>
                      <a:cubicBezTo>
                        <a:pt x="16405" y="981"/>
                        <a:pt x="16131" y="1178"/>
                        <a:pt x="16131" y="1178"/>
                      </a:cubicBezTo>
                      <a:cubicBezTo>
                        <a:pt x="15858" y="1374"/>
                        <a:pt x="14491" y="2945"/>
                        <a:pt x="14491" y="3141"/>
                      </a:cubicBezTo>
                      <a:cubicBezTo>
                        <a:pt x="14491" y="3534"/>
                        <a:pt x="14217" y="4909"/>
                        <a:pt x="13397" y="5105"/>
                      </a:cubicBezTo>
                      <a:cubicBezTo>
                        <a:pt x="13397" y="5105"/>
                        <a:pt x="13397" y="5498"/>
                        <a:pt x="13397" y="5694"/>
                      </a:cubicBezTo>
                      <a:cubicBezTo>
                        <a:pt x="13397" y="5890"/>
                        <a:pt x="13397" y="5890"/>
                        <a:pt x="13397" y="5890"/>
                      </a:cubicBezTo>
                      <a:cubicBezTo>
                        <a:pt x="13397" y="6283"/>
                        <a:pt x="12850" y="6480"/>
                        <a:pt x="12577" y="6676"/>
                      </a:cubicBezTo>
                      <a:cubicBezTo>
                        <a:pt x="12303" y="6872"/>
                        <a:pt x="11756" y="7069"/>
                        <a:pt x="11756" y="7265"/>
                      </a:cubicBezTo>
                      <a:cubicBezTo>
                        <a:pt x="11756" y="7658"/>
                        <a:pt x="11210" y="8640"/>
                        <a:pt x="9843" y="10407"/>
                      </a:cubicBezTo>
                      <a:cubicBezTo>
                        <a:pt x="9296" y="11192"/>
                        <a:pt x="9296" y="11192"/>
                        <a:pt x="9296" y="11192"/>
                      </a:cubicBezTo>
                      <a:cubicBezTo>
                        <a:pt x="8749" y="11781"/>
                        <a:pt x="8475" y="12174"/>
                        <a:pt x="7929" y="12174"/>
                      </a:cubicBezTo>
                      <a:cubicBezTo>
                        <a:pt x="7655" y="12174"/>
                        <a:pt x="7382" y="12174"/>
                        <a:pt x="7108" y="11585"/>
                      </a:cubicBezTo>
                      <a:cubicBezTo>
                        <a:pt x="7108" y="11192"/>
                        <a:pt x="6288" y="10800"/>
                        <a:pt x="6015" y="10800"/>
                      </a:cubicBezTo>
                      <a:cubicBezTo>
                        <a:pt x="5194" y="11192"/>
                        <a:pt x="4648" y="10996"/>
                        <a:pt x="4101" y="10996"/>
                      </a:cubicBezTo>
                      <a:cubicBezTo>
                        <a:pt x="4101" y="10996"/>
                        <a:pt x="4101" y="10996"/>
                        <a:pt x="4101" y="10996"/>
                      </a:cubicBezTo>
                      <a:cubicBezTo>
                        <a:pt x="3554" y="11192"/>
                        <a:pt x="2187" y="12174"/>
                        <a:pt x="820" y="13352"/>
                      </a:cubicBezTo>
                      <a:cubicBezTo>
                        <a:pt x="820" y="13352"/>
                        <a:pt x="820" y="13352"/>
                        <a:pt x="820" y="13352"/>
                      </a:cubicBezTo>
                      <a:cubicBezTo>
                        <a:pt x="820" y="13352"/>
                        <a:pt x="820" y="13549"/>
                        <a:pt x="546" y="13549"/>
                      </a:cubicBezTo>
                      <a:cubicBezTo>
                        <a:pt x="546" y="13549"/>
                        <a:pt x="546" y="13549"/>
                        <a:pt x="546" y="13549"/>
                      </a:cubicBezTo>
                      <a:cubicBezTo>
                        <a:pt x="546" y="13549"/>
                        <a:pt x="546" y="13745"/>
                        <a:pt x="546" y="13745"/>
                      </a:cubicBezTo>
                      <a:cubicBezTo>
                        <a:pt x="546" y="13745"/>
                        <a:pt x="546" y="13745"/>
                        <a:pt x="546" y="13745"/>
                      </a:cubicBezTo>
                      <a:cubicBezTo>
                        <a:pt x="546" y="13941"/>
                        <a:pt x="546" y="13941"/>
                        <a:pt x="546" y="13941"/>
                      </a:cubicBezTo>
                      <a:cubicBezTo>
                        <a:pt x="546" y="13941"/>
                        <a:pt x="546" y="14138"/>
                        <a:pt x="546" y="14138"/>
                      </a:cubicBezTo>
                      <a:cubicBezTo>
                        <a:pt x="546" y="14138"/>
                        <a:pt x="546" y="14138"/>
                        <a:pt x="546" y="14138"/>
                      </a:cubicBezTo>
                      <a:cubicBezTo>
                        <a:pt x="546" y="14334"/>
                        <a:pt x="273" y="14334"/>
                        <a:pt x="273" y="14334"/>
                      </a:cubicBezTo>
                      <a:cubicBezTo>
                        <a:pt x="273" y="14530"/>
                        <a:pt x="273" y="14530"/>
                        <a:pt x="273" y="14530"/>
                      </a:cubicBezTo>
                      <a:cubicBezTo>
                        <a:pt x="273" y="14530"/>
                        <a:pt x="273" y="14727"/>
                        <a:pt x="273" y="14727"/>
                      </a:cubicBezTo>
                      <a:cubicBezTo>
                        <a:pt x="273" y="14727"/>
                        <a:pt x="273" y="14923"/>
                        <a:pt x="273" y="14923"/>
                      </a:cubicBezTo>
                      <a:cubicBezTo>
                        <a:pt x="273" y="14923"/>
                        <a:pt x="0" y="15119"/>
                        <a:pt x="0" y="15119"/>
                      </a:cubicBezTo>
                      <a:cubicBezTo>
                        <a:pt x="0" y="15119"/>
                        <a:pt x="0" y="15119"/>
                        <a:pt x="0" y="15316"/>
                      </a:cubicBezTo>
                      <a:cubicBezTo>
                        <a:pt x="0" y="15316"/>
                        <a:pt x="0" y="15316"/>
                        <a:pt x="0" y="15316"/>
                      </a:cubicBezTo>
                      <a:cubicBezTo>
                        <a:pt x="273" y="15512"/>
                        <a:pt x="546" y="15709"/>
                        <a:pt x="820" y="16101"/>
                      </a:cubicBezTo>
                      <a:cubicBezTo>
                        <a:pt x="820" y="16101"/>
                        <a:pt x="820" y="16298"/>
                        <a:pt x="1093" y="16494"/>
                      </a:cubicBezTo>
                      <a:cubicBezTo>
                        <a:pt x="1093" y="16494"/>
                        <a:pt x="1367" y="16690"/>
                        <a:pt x="1640" y="16690"/>
                      </a:cubicBezTo>
                      <a:cubicBezTo>
                        <a:pt x="1913" y="16690"/>
                        <a:pt x="1913" y="16690"/>
                        <a:pt x="2187" y="16690"/>
                      </a:cubicBezTo>
                      <a:cubicBezTo>
                        <a:pt x="2734" y="16494"/>
                        <a:pt x="3007" y="16494"/>
                        <a:pt x="3281" y="16690"/>
                      </a:cubicBezTo>
                      <a:cubicBezTo>
                        <a:pt x="4101" y="17083"/>
                        <a:pt x="4648" y="18850"/>
                        <a:pt x="4374" y="19243"/>
                      </a:cubicBezTo>
                      <a:cubicBezTo>
                        <a:pt x="4374" y="19439"/>
                        <a:pt x="4374" y="19636"/>
                        <a:pt x="4101" y="19636"/>
                      </a:cubicBezTo>
                      <a:cubicBezTo>
                        <a:pt x="4101" y="20029"/>
                        <a:pt x="3827" y="20421"/>
                        <a:pt x="3827" y="20814"/>
                      </a:cubicBezTo>
                      <a:cubicBezTo>
                        <a:pt x="7382" y="20814"/>
                        <a:pt x="7382" y="20814"/>
                        <a:pt x="7382" y="20814"/>
                      </a:cubicBezTo>
                      <a:cubicBezTo>
                        <a:pt x="8749" y="20421"/>
                        <a:pt x="8749" y="20421"/>
                        <a:pt x="8749" y="2042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39" name="AutoShape 239"/>
                <p:cNvSpPr>
                  <a:spLocks/>
                </p:cNvSpPr>
                <p:nvPr/>
              </p:nvSpPr>
              <p:spPr bwMode="auto">
                <a:xfrm>
                  <a:off x="1367426" y="1319579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40" name="AutoShape 240"/>
                <p:cNvSpPr>
                  <a:spLocks/>
                </p:cNvSpPr>
                <p:nvPr/>
              </p:nvSpPr>
              <p:spPr bwMode="auto">
                <a:xfrm>
                  <a:off x="1403941" y="1518019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41" name="AutoShape 241"/>
                <p:cNvSpPr>
                  <a:spLocks/>
                </p:cNvSpPr>
                <p:nvPr/>
              </p:nvSpPr>
              <p:spPr bwMode="auto">
                <a:xfrm>
                  <a:off x="1373776" y="1313228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21600" y="21600"/>
                        <a:pt x="21600" y="21600"/>
                        <a:pt x="21600" y="0"/>
                      </a:cubicBezTo>
                      <a:cubicBezTo>
                        <a:pt x="21600" y="21600"/>
                        <a:pt x="2160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42" name="AutoShape 242"/>
                <p:cNvSpPr>
                  <a:spLocks/>
                </p:cNvSpPr>
                <p:nvPr/>
              </p:nvSpPr>
              <p:spPr bwMode="auto">
                <a:xfrm>
                  <a:off x="1402353" y="1513257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43" name="AutoShape 243"/>
                <p:cNvSpPr>
                  <a:spLocks/>
                </p:cNvSpPr>
                <p:nvPr/>
              </p:nvSpPr>
              <p:spPr bwMode="auto">
                <a:xfrm>
                  <a:off x="1362664" y="132434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44" name="AutoShape 244"/>
                <p:cNvSpPr>
                  <a:spLocks/>
                </p:cNvSpPr>
                <p:nvPr/>
              </p:nvSpPr>
              <p:spPr bwMode="auto">
                <a:xfrm>
                  <a:off x="1340437" y="109732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45" name="AutoShape 245"/>
                <p:cNvSpPr>
                  <a:spLocks/>
                </p:cNvSpPr>
                <p:nvPr/>
              </p:nvSpPr>
              <p:spPr bwMode="auto">
                <a:xfrm>
                  <a:off x="1356313" y="1143362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46" name="AutoShape 246"/>
                <p:cNvSpPr>
                  <a:spLocks/>
                </p:cNvSpPr>
                <p:nvPr/>
              </p:nvSpPr>
              <p:spPr bwMode="auto">
                <a:xfrm>
                  <a:off x="1340437" y="1094149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47" name="AutoShape 247"/>
                <p:cNvSpPr>
                  <a:spLocks/>
                </p:cNvSpPr>
                <p:nvPr/>
              </p:nvSpPr>
              <p:spPr bwMode="auto">
                <a:xfrm>
                  <a:off x="1340437" y="1087799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48" name="AutoShape 248"/>
                <p:cNvSpPr>
                  <a:spLocks/>
                </p:cNvSpPr>
                <p:nvPr/>
              </p:nvSpPr>
              <p:spPr bwMode="auto">
                <a:xfrm>
                  <a:off x="1108648" y="1410067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49" name="AutoShape 249"/>
                <p:cNvSpPr>
                  <a:spLocks/>
                </p:cNvSpPr>
                <p:nvPr/>
              </p:nvSpPr>
              <p:spPr bwMode="auto">
                <a:xfrm>
                  <a:off x="1105473" y="1424356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50" name="AutoShape 250"/>
                <p:cNvSpPr>
                  <a:spLocks/>
                </p:cNvSpPr>
                <p:nvPr/>
              </p:nvSpPr>
              <p:spPr bwMode="auto">
                <a:xfrm>
                  <a:off x="1219780" y="1337041"/>
                  <a:ext cx="28577" cy="3492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5428" y="960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15428" y="9600"/>
                        <a:pt x="15428" y="9600"/>
                        <a:pt x="15428" y="9600"/>
                      </a:cubicBezTo>
                      <a:cubicBezTo>
                        <a:pt x="9257" y="16800"/>
                        <a:pt x="6171" y="21600"/>
                        <a:pt x="0" y="21600"/>
                      </a:cubicBezTo>
                      <a:cubicBezTo>
                        <a:pt x="6171" y="21600"/>
                        <a:pt x="9257" y="16800"/>
                        <a:pt x="15428" y="9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51" name="AutoShape 251"/>
                <p:cNvSpPr>
                  <a:spLocks/>
                </p:cNvSpPr>
                <p:nvPr/>
              </p:nvSpPr>
              <p:spPr bwMode="auto">
                <a:xfrm>
                  <a:off x="1108648" y="1418006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52" name="AutoShape 252"/>
                <p:cNvSpPr>
                  <a:spLocks/>
                </p:cNvSpPr>
                <p:nvPr/>
              </p:nvSpPr>
              <p:spPr bwMode="auto">
                <a:xfrm>
                  <a:off x="1114999" y="1394192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21600" y="21600"/>
                        <a:pt x="21600" y="0"/>
                        <a:pt x="21600" y="0"/>
                      </a:cubicBezTo>
                      <a:cubicBezTo>
                        <a:pt x="21600" y="0"/>
                        <a:pt x="2160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53" name="AutoShape 253"/>
                <p:cNvSpPr>
                  <a:spLocks/>
                </p:cNvSpPr>
                <p:nvPr/>
              </p:nvSpPr>
              <p:spPr bwMode="auto">
                <a:xfrm>
                  <a:off x="1113410" y="1402130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54" name="AutoShape 254"/>
                <p:cNvSpPr>
                  <a:spLocks/>
                </p:cNvSpPr>
                <p:nvPr/>
              </p:nvSpPr>
              <p:spPr bwMode="auto">
                <a:xfrm>
                  <a:off x="1113410" y="1397367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55" name="AutoShape 255"/>
                <p:cNvSpPr>
                  <a:spLocks/>
                </p:cNvSpPr>
                <p:nvPr/>
              </p:nvSpPr>
              <p:spPr bwMode="auto">
                <a:xfrm>
                  <a:off x="372003" y="1190988"/>
                  <a:ext cx="242902" cy="24765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249" y="3223"/>
                      </a:moveTo>
                      <a:cubicBezTo>
                        <a:pt x="20249" y="3223"/>
                        <a:pt x="19912" y="2901"/>
                        <a:pt x="19912" y="2901"/>
                      </a:cubicBezTo>
                      <a:cubicBezTo>
                        <a:pt x="19912" y="2901"/>
                        <a:pt x="19574" y="2901"/>
                        <a:pt x="19237" y="2579"/>
                      </a:cubicBezTo>
                      <a:cubicBezTo>
                        <a:pt x="19237" y="2579"/>
                        <a:pt x="18899" y="2579"/>
                        <a:pt x="18899" y="2579"/>
                      </a:cubicBezTo>
                      <a:cubicBezTo>
                        <a:pt x="17887" y="2579"/>
                        <a:pt x="16874" y="2901"/>
                        <a:pt x="16537" y="3546"/>
                      </a:cubicBezTo>
                      <a:cubicBezTo>
                        <a:pt x="16199" y="3868"/>
                        <a:pt x="15524" y="3868"/>
                        <a:pt x="15187" y="3868"/>
                      </a:cubicBezTo>
                      <a:cubicBezTo>
                        <a:pt x="13837" y="3868"/>
                        <a:pt x="12149" y="2256"/>
                        <a:pt x="11812" y="1934"/>
                      </a:cubicBezTo>
                      <a:cubicBezTo>
                        <a:pt x="11812" y="1611"/>
                        <a:pt x="11812" y="1611"/>
                        <a:pt x="11812" y="1611"/>
                      </a:cubicBezTo>
                      <a:cubicBezTo>
                        <a:pt x="11812" y="1611"/>
                        <a:pt x="11812" y="1611"/>
                        <a:pt x="11812" y="1611"/>
                      </a:cubicBezTo>
                      <a:cubicBezTo>
                        <a:pt x="11474" y="1611"/>
                        <a:pt x="11474" y="1611"/>
                        <a:pt x="11474" y="1289"/>
                      </a:cubicBezTo>
                      <a:cubicBezTo>
                        <a:pt x="11474" y="1289"/>
                        <a:pt x="11474" y="1289"/>
                        <a:pt x="11137" y="1289"/>
                      </a:cubicBezTo>
                      <a:cubicBezTo>
                        <a:pt x="11137" y="1289"/>
                        <a:pt x="11137" y="1289"/>
                        <a:pt x="11137" y="967"/>
                      </a:cubicBezTo>
                      <a:cubicBezTo>
                        <a:pt x="11137" y="967"/>
                        <a:pt x="11137" y="967"/>
                        <a:pt x="10800" y="967"/>
                      </a:cubicBezTo>
                      <a:cubicBezTo>
                        <a:pt x="10800" y="967"/>
                        <a:pt x="10800" y="967"/>
                        <a:pt x="10800" y="967"/>
                      </a:cubicBezTo>
                      <a:cubicBezTo>
                        <a:pt x="10462" y="967"/>
                        <a:pt x="10462" y="967"/>
                        <a:pt x="10462" y="967"/>
                      </a:cubicBezTo>
                      <a:cubicBezTo>
                        <a:pt x="10462" y="967"/>
                        <a:pt x="10462" y="967"/>
                        <a:pt x="10462" y="967"/>
                      </a:cubicBezTo>
                      <a:cubicBezTo>
                        <a:pt x="10462" y="967"/>
                        <a:pt x="10124" y="967"/>
                        <a:pt x="10124" y="967"/>
                      </a:cubicBezTo>
                      <a:cubicBezTo>
                        <a:pt x="10124" y="967"/>
                        <a:pt x="10124" y="967"/>
                        <a:pt x="10124" y="967"/>
                      </a:cubicBezTo>
                      <a:cubicBezTo>
                        <a:pt x="9112" y="1611"/>
                        <a:pt x="8774" y="1611"/>
                        <a:pt x="8099" y="1611"/>
                      </a:cubicBezTo>
                      <a:cubicBezTo>
                        <a:pt x="8099" y="1611"/>
                        <a:pt x="8099" y="1289"/>
                        <a:pt x="7762" y="1289"/>
                      </a:cubicBezTo>
                      <a:cubicBezTo>
                        <a:pt x="7424" y="967"/>
                        <a:pt x="7424" y="644"/>
                        <a:pt x="7424" y="0"/>
                      </a:cubicBezTo>
                      <a:cubicBezTo>
                        <a:pt x="7424" y="322"/>
                        <a:pt x="7087" y="322"/>
                        <a:pt x="7087" y="322"/>
                      </a:cubicBezTo>
                      <a:cubicBezTo>
                        <a:pt x="6749" y="1289"/>
                        <a:pt x="5737" y="2256"/>
                        <a:pt x="4724" y="2256"/>
                      </a:cubicBezTo>
                      <a:cubicBezTo>
                        <a:pt x="4387" y="2256"/>
                        <a:pt x="3712" y="1934"/>
                        <a:pt x="3712" y="1611"/>
                      </a:cubicBezTo>
                      <a:cubicBezTo>
                        <a:pt x="3374" y="1289"/>
                        <a:pt x="3037" y="967"/>
                        <a:pt x="2699" y="967"/>
                      </a:cubicBezTo>
                      <a:cubicBezTo>
                        <a:pt x="2362" y="1934"/>
                        <a:pt x="2024" y="1934"/>
                        <a:pt x="1687" y="1934"/>
                      </a:cubicBezTo>
                      <a:cubicBezTo>
                        <a:pt x="1687" y="1934"/>
                        <a:pt x="1687" y="1934"/>
                        <a:pt x="1687" y="1934"/>
                      </a:cubicBezTo>
                      <a:cubicBezTo>
                        <a:pt x="1687" y="1934"/>
                        <a:pt x="1687" y="1934"/>
                        <a:pt x="1687" y="1934"/>
                      </a:cubicBezTo>
                      <a:cubicBezTo>
                        <a:pt x="1687" y="1934"/>
                        <a:pt x="1349" y="1934"/>
                        <a:pt x="1349" y="1934"/>
                      </a:cubicBezTo>
                      <a:cubicBezTo>
                        <a:pt x="1349" y="1934"/>
                        <a:pt x="1349" y="1934"/>
                        <a:pt x="1349" y="1934"/>
                      </a:cubicBezTo>
                      <a:cubicBezTo>
                        <a:pt x="1349" y="1934"/>
                        <a:pt x="1349" y="2256"/>
                        <a:pt x="1349" y="2256"/>
                      </a:cubicBezTo>
                      <a:cubicBezTo>
                        <a:pt x="1349" y="2256"/>
                        <a:pt x="1349" y="2256"/>
                        <a:pt x="1349" y="2256"/>
                      </a:cubicBezTo>
                      <a:cubicBezTo>
                        <a:pt x="1349" y="2579"/>
                        <a:pt x="1349" y="2579"/>
                        <a:pt x="1349" y="2901"/>
                      </a:cubicBezTo>
                      <a:cubicBezTo>
                        <a:pt x="1349" y="2901"/>
                        <a:pt x="1349" y="2901"/>
                        <a:pt x="1349" y="2901"/>
                      </a:cubicBezTo>
                      <a:cubicBezTo>
                        <a:pt x="1349" y="2901"/>
                        <a:pt x="1349" y="2901"/>
                        <a:pt x="1349" y="3223"/>
                      </a:cubicBezTo>
                      <a:cubicBezTo>
                        <a:pt x="1349" y="3223"/>
                        <a:pt x="1349" y="3223"/>
                        <a:pt x="1349" y="3223"/>
                      </a:cubicBezTo>
                      <a:cubicBezTo>
                        <a:pt x="1349" y="3223"/>
                        <a:pt x="1349" y="3223"/>
                        <a:pt x="1349" y="3546"/>
                      </a:cubicBezTo>
                      <a:cubicBezTo>
                        <a:pt x="2362" y="3868"/>
                        <a:pt x="2699" y="4835"/>
                        <a:pt x="2362" y="5802"/>
                      </a:cubicBezTo>
                      <a:cubicBezTo>
                        <a:pt x="2362" y="5802"/>
                        <a:pt x="2362" y="6125"/>
                        <a:pt x="2699" y="6125"/>
                      </a:cubicBezTo>
                      <a:cubicBezTo>
                        <a:pt x="3037" y="6770"/>
                        <a:pt x="3374" y="7737"/>
                        <a:pt x="2699" y="8382"/>
                      </a:cubicBezTo>
                      <a:cubicBezTo>
                        <a:pt x="2362" y="8704"/>
                        <a:pt x="1687" y="8704"/>
                        <a:pt x="1349" y="8382"/>
                      </a:cubicBezTo>
                      <a:cubicBezTo>
                        <a:pt x="1349" y="8382"/>
                        <a:pt x="1012" y="8382"/>
                        <a:pt x="1012" y="8382"/>
                      </a:cubicBezTo>
                      <a:cubicBezTo>
                        <a:pt x="1012" y="8704"/>
                        <a:pt x="1349" y="8704"/>
                        <a:pt x="1349" y="9026"/>
                      </a:cubicBezTo>
                      <a:cubicBezTo>
                        <a:pt x="1687" y="9349"/>
                        <a:pt x="2024" y="9994"/>
                        <a:pt x="1349" y="10638"/>
                      </a:cubicBezTo>
                      <a:cubicBezTo>
                        <a:pt x="1349" y="10961"/>
                        <a:pt x="1012" y="10961"/>
                        <a:pt x="1012" y="11283"/>
                      </a:cubicBezTo>
                      <a:cubicBezTo>
                        <a:pt x="674" y="11283"/>
                        <a:pt x="674" y="11605"/>
                        <a:pt x="674" y="11605"/>
                      </a:cubicBezTo>
                      <a:cubicBezTo>
                        <a:pt x="674" y="11605"/>
                        <a:pt x="674" y="11605"/>
                        <a:pt x="674" y="11605"/>
                      </a:cubicBezTo>
                      <a:cubicBezTo>
                        <a:pt x="337" y="11605"/>
                        <a:pt x="337" y="11928"/>
                        <a:pt x="337" y="12250"/>
                      </a:cubicBezTo>
                      <a:cubicBezTo>
                        <a:pt x="337" y="12250"/>
                        <a:pt x="337" y="12250"/>
                        <a:pt x="337" y="12250"/>
                      </a:cubicBezTo>
                      <a:cubicBezTo>
                        <a:pt x="674" y="12573"/>
                        <a:pt x="674" y="13217"/>
                        <a:pt x="674" y="13540"/>
                      </a:cubicBezTo>
                      <a:cubicBezTo>
                        <a:pt x="674" y="14185"/>
                        <a:pt x="337" y="14507"/>
                        <a:pt x="0" y="15152"/>
                      </a:cubicBezTo>
                      <a:cubicBezTo>
                        <a:pt x="337" y="15152"/>
                        <a:pt x="674" y="15152"/>
                        <a:pt x="1012" y="15474"/>
                      </a:cubicBezTo>
                      <a:cubicBezTo>
                        <a:pt x="1349" y="15474"/>
                        <a:pt x="1349" y="15797"/>
                        <a:pt x="1687" y="15797"/>
                      </a:cubicBezTo>
                      <a:cubicBezTo>
                        <a:pt x="3037" y="16441"/>
                        <a:pt x="4387" y="17408"/>
                        <a:pt x="4387" y="18698"/>
                      </a:cubicBezTo>
                      <a:cubicBezTo>
                        <a:pt x="4049" y="19343"/>
                        <a:pt x="4049" y="19988"/>
                        <a:pt x="3712" y="20310"/>
                      </a:cubicBezTo>
                      <a:cubicBezTo>
                        <a:pt x="3712" y="20310"/>
                        <a:pt x="3712" y="20632"/>
                        <a:pt x="3712" y="20632"/>
                      </a:cubicBezTo>
                      <a:cubicBezTo>
                        <a:pt x="3712" y="20632"/>
                        <a:pt x="3712" y="20955"/>
                        <a:pt x="3712" y="20955"/>
                      </a:cubicBezTo>
                      <a:cubicBezTo>
                        <a:pt x="3374" y="20955"/>
                        <a:pt x="3374" y="21277"/>
                        <a:pt x="3374" y="21277"/>
                      </a:cubicBezTo>
                      <a:cubicBezTo>
                        <a:pt x="3374" y="21277"/>
                        <a:pt x="3374" y="21277"/>
                        <a:pt x="3374" y="21599"/>
                      </a:cubicBezTo>
                      <a:cubicBezTo>
                        <a:pt x="4387" y="21277"/>
                        <a:pt x="5737" y="20955"/>
                        <a:pt x="7424" y="20632"/>
                      </a:cubicBezTo>
                      <a:cubicBezTo>
                        <a:pt x="9112" y="19988"/>
                        <a:pt x="11474" y="19665"/>
                        <a:pt x="13499" y="19020"/>
                      </a:cubicBezTo>
                      <a:cubicBezTo>
                        <a:pt x="15862" y="18698"/>
                        <a:pt x="18224" y="19020"/>
                        <a:pt x="20587" y="19343"/>
                      </a:cubicBezTo>
                      <a:cubicBezTo>
                        <a:pt x="20587" y="19343"/>
                        <a:pt x="20587" y="19020"/>
                        <a:pt x="20587" y="19020"/>
                      </a:cubicBezTo>
                      <a:cubicBezTo>
                        <a:pt x="20587" y="19020"/>
                        <a:pt x="20587" y="19020"/>
                        <a:pt x="20587" y="19020"/>
                      </a:cubicBezTo>
                      <a:cubicBezTo>
                        <a:pt x="20587" y="19020"/>
                        <a:pt x="20587" y="19020"/>
                        <a:pt x="20587" y="19020"/>
                      </a:cubicBezTo>
                      <a:cubicBezTo>
                        <a:pt x="20587" y="18698"/>
                        <a:pt x="20587" y="18698"/>
                        <a:pt x="20587" y="18698"/>
                      </a:cubicBezTo>
                      <a:cubicBezTo>
                        <a:pt x="20587" y="18698"/>
                        <a:pt x="20587" y="18698"/>
                        <a:pt x="20587" y="18698"/>
                      </a:cubicBezTo>
                      <a:cubicBezTo>
                        <a:pt x="20249" y="18053"/>
                        <a:pt x="18899" y="15152"/>
                        <a:pt x="18899" y="14185"/>
                      </a:cubicBezTo>
                      <a:cubicBezTo>
                        <a:pt x="18899" y="13862"/>
                        <a:pt x="19237" y="13540"/>
                        <a:pt x="19574" y="12895"/>
                      </a:cubicBezTo>
                      <a:cubicBezTo>
                        <a:pt x="19912" y="12250"/>
                        <a:pt x="20249" y="11283"/>
                        <a:pt x="20249" y="10961"/>
                      </a:cubicBezTo>
                      <a:cubicBezTo>
                        <a:pt x="20249" y="9994"/>
                        <a:pt x="20924" y="9671"/>
                        <a:pt x="21262" y="9026"/>
                      </a:cubicBezTo>
                      <a:cubicBezTo>
                        <a:pt x="21262" y="9026"/>
                        <a:pt x="21600" y="8704"/>
                        <a:pt x="21600" y="8382"/>
                      </a:cubicBezTo>
                      <a:cubicBezTo>
                        <a:pt x="21600" y="8382"/>
                        <a:pt x="21600" y="8382"/>
                        <a:pt x="21600" y="8059"/>
                      </a:cubicBezTo>
                      <a:cubicBezTo>
                        <a:pt x="21600" y="8059"/>
                        <a:pt x="21600" y="8059"/>
                        <a:pt x="21600" y="8059"/>
                      </a:cubicBezTo>
                      <a:cubicBezTo>
                        <a:pt x="21600" y="7737"/>
                        <a:pt x="21600" y="7737"/>
                        <a:pt x="21600" y="7737"/>
                      </a:cubicBezTo>
                      <a:cubicBezTo>
                        <a:pt x="21600" y="7737"/>
                        <a:pt x="21600" y="7414"/>
                        <a:pt x="21600" y="7414"/>
                      </a:cubicBezTo>
                      <a:cubicBezTo>
                        <a:pt x="21600" y="7414"/>
                        <a:pt x="21600" y="7092"/>
                        <a:pt x="21600" y="7092"/>
                      </a:cubicBezTo>
                      <a:cubicBezTo>
                        <a:pt x="21600" y="7092"/>
                        <a:pt x="21600" y="6770"/>
                        <a:pt x="21600" y="6770"/>
                      </a:cubicBezTo>
                      <a:cubicBezTo>
                        <a:pt x="21600" y="6447"/>
                        <a:pt x="21600" y="6447"/>
                        <a:pt x="21600" y="6447"/>
                      </a:cubicBezTo>
                      <a:cubicBezTo>
                        <a:pt x="21262" y="6125"/>
                        <a:pt x="21262" y="6125"/>
                        <a:pt x="21262" y="6125"/>
                      </a:cubicBezTo>
                      <a:cubicBezTo>
                        <a:pt x="21262" y="5802"/>
                        <a:pt x="21262" y="5802"/>
                        <a:pt x="21262" y="5480"/>
                      </a:cubicBezTo>
                      <a:cubicBezTo>
                        <a:pt x="21262" y="5480"/>
                        <a:pt x="21262" y="5158"/>
                        <a:pt x="21262" y="5158"/>
                      </a:cubicBezTo>
                      <a:cubicBezTo>
                        <a:pt x="21262" y="5158"/>
                        <a:pt x="21262" y="4835"/>
                        <a:pt x="20924" y="4835"/>
                      </a:cubicBezTo>
                      <a:cubicBezTo>
                        <a:pt x="20924" y="4513"/>
                        <a:pt x="20924" y="4513"/>
                        <a:pt x="20924" y="4513"/>
                      </a:cubicBezTo>
                      <a:cubicBezTo>
                        <a:pt x="20924" y="4191"/>
                        <a:pt x="20924" y="4191"/>
                        <a:pt x="20924" y="3868"/>
                      </a:cubicBezTo>
                      <a:cubicBezTo>
                        <a:pt x="20924" y="3868"/>
                        <a:pt x="20587" y="3868"/>
                        <a:pt x="20587" y="3546"/>
                      </a:cubicBezTo>
                      <a:cubicBezTo>
                        <a:pt x="20587" y="3546"/>
                        <a:pt x="20587" y="3546"/>
                        <a:pt x="20587" y="3223"/>
                      </a:cubicBezTo>
                      <a:cubicBezTo>
                        <a:pt x="20587" y="3223"/>
                        <a:pt x="20587" y="3223"/>
                        <a:pt x="20587" y="3223"/>
                      </a:cubicBezTo>
                      <a:cubicBezTo>
                        <a:pt x="20587" y="3223"/>
                        <a:pt x="20587" y="3223"/>
                        <a:pt x="20249" y="3223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56" name="AutoShape 256"/>
                <p:cNvSpPr>
                  <a:spLocks/>
                </p:cNvSpPr>
                <p:nvPr/>
              </p:nvSpPr>
              <p:spPr bwMode="auto">
                <a:xfrm>
                  <a:off x="599029" y="1175113"/>
                  <a:ext cx="161935" cy="25083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6074" y="635"/>
                      </a:moveTo>
                      <a:cubicBezTo>
                        <a:pt x="16074" y="635"/>
                        <a:pt x="16074" y="635"/>
                        <a:pt x="16074" y="635"/>
                      </a:cubicBezTo>
                      <a:cubicBezTo>
                        <a:pt x="15572" y="635"/>
                        <a:pt x="15572" y="635"/>
                        <a:pt x="15572" y="635"/>
                      </a:cubicBezTo>
                      <a:cubicBezTo>
                        <a:pt x="15572" y="635"/>
                        <a:pt x="15572" y="635"/>
                        <a:pt x="15572" y="635"/>
                      </a:cubicBezTo>
                      <a:cubicBezTo>
                        <a:pt x="15572" y="635"/>
                        <a:pt x="15572" y="635"/>
                        <a:pt x="15572" y="635"/>
                      </a:cubicBezTo>
                      <a:cubicBezTo>
                        <a:pt x="15572" y="635"/>
                        <a:pt x="15572" y="635"/>
                        <a:pt x="15572" y="635"/>
                      </a:cubicBezTo>
                      <a:cubicBezTo>
                        <a:pt x="15572" y="635"/>
                        <a:pt x="15572" y="635"/>
                        <a:pt x="15572" y="635"/>
                      </a:cubicBezTo>
                      <a:cubicBezTo>
                        <a:pt x="15572" y="635"/>
                        <a:pt x="15069" y="635"/>
                        <a:pt x="15069" y="635"/>
                      </a:cubicBezTo>
                      <a:cubicBezTo>
                        <a:pt x="15069" y="635"/>
                        <a:pt x="15069" y="635"/>
                        <a:pt x="15069" y="635"/>
                      </a:cubicBezTo>
                      <a:cubicBezTo>
                        <a:pt x="15069" y="635"/>
                        <a:pt x="14567" y="635"/>
                        <a:pt x="14567" y="317"/>
                      </a:cubicBezTo>
                      <a:cubicBezTo>
                        <a:pt x="13562" y="317"/>
                        <a:pt x="10046" y="0"/>
                        <a:pt x="6027" y="0"/>
                      </a:cubicBezTo>
                      <a:cubicBezTo>
                        <a:pt x="3516" y="0"/>
                        <a:pt x="2511" y="0"/>
                        <a:pt x="2009" y="317"/>
                      </a:cubicBezTo>
                      <a:cubicBezTo>
                        <a:pt x="2009" y="635"/>
                        <a:pt x="2511" y="1270"/>
                        <a:pt x="2511" y="1905"/>
                      </a:cubicBezTo>
                      <a:cubicBezTo>
                        <a:pt x="3013" y="2541"/>
                        <a:pt x="3013" y="3176"/>
                        <a:pt x="3013" y="3494"/>
                      </a:cubicBezTo>
                      <a:cubicBezTo>
                        <a:pt x="3013" y="3494"/>
                        <a:pt x="3013" y="3811"/>
                        <a:pt x="3013" y="3811"/>
                      </a:cubicBezTo>
                      <a:cubicBezTo>
                        <a:pt x="2511" y="4129"/>
                        <a:pt x="2511" y="4129"/>
                        <a:pt x="2511" y="4129"/>
                      </a:cubicBezTo>
                      <a:cubicBezTo>
                        <a:pt x="2511" y="4129"/>
                        <a:pt x="2511" y="4129"/>
                        <a:pt x="2511" y="4129"/>
                      </a:cubicBezTo>
                      <a:cubicBezTo>
                        <a:pt x="2511" y="4447"/>
                        <a:pt x="2511" y="4447"/>
                        <a:pt x="2511" y="4447"/>
                      </a:cubicBezTo>
                      <a:cubicBezTo>
                        <a:pt x="2511" y="4447"/>
                        <a:pt x="2511" y="4764"/>
                        <a:pt x="3013" y="4764"/>
                      </a:cubicBezTo>
                      <a:cubicBezTo>
                        <a:pt x="3013" y="5082"/>
                        <a:pt x="3013" y="5082"/>
                        <a:pt x="3013" y="5399"/>
                      </a:cubicBezTo>
                      <a:cubicBezTo>
                        <a:pt x="3013" y="5399"/>
                        <a:pt x="3013" y="5399"/>
                        <a:pt x="3013" y="5717"/>
                      </a:cubicBezTo>
                      <a:cubicBezTo>
                        <a:pt x="3013" y="5717"/>
                        <a:pt x="3516" y="6035"/>
                        <a:pt x="3516" y="6035"/>
                      </a:cubicBezTo>
                      <a:cubicBezTo>
                        <a:pt x="3516" y="6352"/>
                        <a:pt x="3516" y="6352"/>
                        <a:pt x="3516" y="6352"/>
                      </a:cubicBezTo>
                      <a:cubicBezTo>
                        <a:pt x="3516" y="6670"/>
                        <a:pt x="3516" y="6670"/>
                        <a:pt x="3516" y="6988"/>
                      </a:cubicBezTo>
                      <a:cubicBezTo>
                        <a:pt x="3516" y="6988"/>
                        <a:pt x="3516" y="7305"/>
                        <a:pt x="4018" y="7305"/>
                      </a:cubicBezTo>
                      <a:cubicBezTo>
                        <a:pt x="4018" y="7305"/>
                        <a:pt x="4018" y="7623"/>
                        <a:pt x="4018" y="7623"/>
                      </a:cubicBezTo>
                      <a:cubicBezTo>
                        <a:pt x="4018" y="7941"/>
                        <a:pt x="4018" y="7941"/>
                        <a:pt x="4018" y="7941"/>
                      </a:cubicBezTo>
                      <a:cubicBezTo>
                        <a:pt x="4018" y="8258"/>
                        <a:pt x="4018" y="8258"/>
                        <a:pt x="4018" y="8576"/>
                      </a:cubicBezTo>
                      <a:cubicBezTo>
                        <a:pt x="4018" y="8576"/>
                        <a:pt x="4018" y="8576"/>
                        <a:pt x="4018" y="8576"/>
                      </a:cubicBezTo>
                      <a:cubicBezTo>
                        <a:pt x="4018" y="8894"/>
                        <a:pt x="4018" y="8894"/>
                        <a:pt x="4018" y="9211"/>
                      </a:cubicBezTo>
                      <a:cubicBezTo>
                        <a:pt x="4018" y="9211"/>
                        <a:pt x="4018" y="9211"/>
                        <a:pt x="4018" y="9211"/>
                      </a:cubicBezTo>
                      <a:cubicBezTo>
                        <a:pt x="4018" y="9529"/>
                        <a:pt x="4018" y="9529"/>
                        <a:pt x="4018" y="9529"/>
                      </a:cubicBezTo>
                      <a:cubicBezTo>
                        <a:pt x="4018" y="10164"/>
                        <a:pt x="3516" y="10800"/>
                        <a:pt x="3013" y="11117"/>
                      </a:cubicBezTo>
                      <a:cubicBezTo>
                        <a:pt x="2511" y="11435"/>
                        <a:pt x="2009" y="11752"/>
                        <a:pt x="2009" y="11752"/>
                      </a:cubicBezTo>
                      <a:cubicBezTo>
                        <a:pt x="2009" y="12705"/>
                        <a:pt x="1506" y="13658"/>
                        <a:pt x="502" y="14611"/>
                      </a:cubicBezTo>
                      <a:cubicBezTo>
                        <a:pt x="502" y="14929"/>
                        <a:pt x="0" y="15247"/>
                        <a:pt x="0" y="15564"/>
                      </a:cubicBezTo>
                      <a:cubicBezTo>
                        <a:pt x="0" y="15882"/>
                        <a:pt x="1506" y="18423"/>
                        <a:pt x="2009" y="19058"/>
                      </a:cubicBezTo>
                      <a:cubicBezTo>
                        <a:pt x="2009" y="19058"/>
                        <a:pt x="2511" y="19376"/>
                        <a:pt x="2511" y="19376"/>
                      </a:cubicBezTo>
                      <a:cubicBezTo>
                        <a:pt x="2511" y="19376"/>
                        <a:pt x="2511" y="19376"/>
                        <a:pt x="2511" y="19694"/>
                      </a:cubicBezTo>
                      <a:cubicBezTo>
                        <a:pt x="2511" y="19694"/>
                        <a:pt x="2511" y="19694"/>
                        <a:pt x="2511" y="20011"/>
                      </a:cubicBezTo>
                      <a:cubicBezTo>
                        <a:pt x="2511" y="20011"/>
                        <a:pt x="2511" y="20011"/>
                        <a:pt x="2511" y="20011"/>
                      </a:cubicBezTo>
                      <a:cubicBezTo>
                        <a:pt x="2511" y="20011"/>
                        <a:pt x="2511" y="20329"/>
                        <a:pt x="2511" y="20329"/>
                      </a:cubicBezTo>
                      <a:cubicBezTo>
                        <a:pt x="2511" y="20647"/>
                        <a:pt x="2511" y="20647"/>
                        <a:pt x="2511" y="20647"/>
                      </a:cubicBezTo>
                      <a:cubicBezTo>
                        <a:pt x="2511" y="20647"/>
                        <a:pt x="2511" y="20647"/>
                        <a:pt x="2511" y="20647"/>
                      </a:cubicBezTo>
                      <a:cubicBezTo>
                        <a:pt x="3516" y="20964"/>
                        <a:pt x="4520" y="21282"/>
                        <a:pt x="5023" y="21282"/>
                      </a:cubicBezTo>
                      <a:cubicBezTo>
                        <a:pt x="5525" y="21282"/>
                        <a:pt x="5525" y="21600"/>
                        <a:pt x="5525" y="21600"/>
                      </a:cubicBezTo>
                      <a:cubicBezTo>
                        <a:pt x="6530" y="21600"/>
                        <a:pt x="12055" y="20011"/>
                        <a:pt x="16074" y="18741"/>
                      </a:cubicBezTo>
                      <a:cubicBezTo>
                        <a:pt x="17079" y="18423"/>
                        <a:pt x="18586" y="18105"/>
                        <a:pt x="19590" y="17788"/>
                      </a:cubicBezTo>
                      <a:cubicBezTo>
                        <a:pt x="20093" y="17788"/>
                        <a:pt x="21097" y="17470"/>
                        <a:pt x="21600" y="17152"/>
                      </a:cubicBezTo>
                      <a:cubicBezTo>
                        <a:pt x="21600" y="17152"/>
                        <a:pt x="21600" y="17152"/>
                        <a:pt x="21600" y="17152"/>
                      </a:cubicBezTo>
                      <a:cubicBezTo>
                        <a:pt x="21600" y="17152"/>
                        <a:pt x="21097" y="16835"/>
                        <a:pt x="21097" y="16517"/>
                      </a:cubicBezTo>
                      <a:cubicBezTo>
                        <a:pt x="21097" y="16517"/>
                        <a:pt x="21097" y="16517"/>
                        <a:pt x="21097" y="16517"/>
                      </a:cubicBezTo>
                      <a:cubicBezTo>
                        <a:pt x="21097" y="16200"/>
                        <a:pt x="20595" y="15882"/>
                        <a:pt x="20595" y="15564"/>
                      </a:cubicBezTo>
                      <a:cubicBezTo>
                        <a:pt x="20595" y="15564"/>
                        <a:pt x="20595" y="15564"/>
                        <a:pt x="20595" y="15564"/>
                      </a:cubicBezTo>
                      <a:cubicBezTo>
                        <a:pt x="20595" y="15247"/>
                        <a:pt x="20093" y="14929"/>
                        <a:pt x="20093" y="14611"/>
                      </a:cubicBezTo>
                      <a:cubicBezTo>
                        <a:pt x="20093" y="14611"/>
                        <a:pt x="20093" y="14294"/>
                        <a:pt x="20093" y="14294"/>
                      </a:cubicBezTo>
                      <a:cubicBezTo>
                        <a:pt x="20093" y="13976"/>
                        <a:pt x="20093" y="13658"/>
                        <a:pt x="20093" y="13341"/>
                      </a:cubicBezTo>
                      <a:cubicBezTo>
                        <a:pt x="20093" y="11752"/>
                        <a:pt x="19088" y="9847"/>
                        <a:pt x="18586" y="8894"/>
                      </a:cubicBezTo>
                      <a:cubicBezTo>
                        <a:pt x="17581" y="7623"/>
                        <a:pt x="18083" y="6035"/>
                        <a:pt x="18083" y="4129"/>
                      </a:cubicBezTo>
                      <a:cubicBezTo>
                        <a:pt x="18083" y="3494"/>
                        <a:pt x="18083" y="3494"/>
                        <a:pt x="18083" y="3494"/>
                      </a:cubicBezTo>
                      <a:cubicBezTo>
                        <a:pt x="18586" y="2223"/>
                        <a:pt x="17581" y="1905"/>
                        <a:pt x="17581" y="1905"/>
                      </a:cubicBezTo>
                      <a:cubicBezTo>
                        <a:pt x="17079" y="1905"/>
                        <a:pt x="17079" y="1905"/>
                        <a:pt x="17079" y="1905"/>
                      </a:cubicBezTo>
                      <a:cubicBezTo>
                        <a:pt x="17079" y="1905"/>
                        <a:pt x="17079" y="1905"/>
                        <a:pt x="17079" y="1905"/>
                      </a:cubicBezTo>
                      <a:cubicBezTo>
                        <a:pt x="17079" y="1588"/>
                        <a:pt x="17079" y="1588"/>
                        <a:pt x="16576" y="1588"/>
                      </a:cubicBezTo>
                      <a:cubicBezTo>
                        <a:pt x="16576" y="1588"/>
                        <a:pt x="16576" y="1588"/>
                        <a:pt x="16576" y="1588"/>
                      </a:cubicBezTo>
                      <a:cubicBezTo>
                        <a:pt x="16576" y="1270"/>
                        <a:pt x="16576" y="1270"/>
                        <a:pt x="16576" y="1270"/>
                      </a:cubicBezTo>
                      <a:cubicBezTo>
                        <a:pt x="16576" y="1270"/>
                        <a:pt x="16576" y="952"/>
                        <a:pt x="16576" y="952"/>
                      </a:cubicBezTo>
                      <a:cubicBezTo>
                        <a:pt x="16576" y="952"/>
                        <a:pt x="16074" y="635"/>
                        <a:pt x="16074" y="635"/>
                      </a:cubicBezTo>
                      <a:cubicBezTo>
                        <a:pt x="16074" y="635"/>
                        <a:pt x="16074" y="635"/>
                        <a:pt x="16074" y="635"/>
                      </a:cubicBezTo>
                      <a:cubicBezTo>
                        <a:pt x="16074" y="635"/>
                        <a:pt x="16074" y="635"/>
                        <a:pt x="16074" y="635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57" name="AutoShape 257"/>
                <p:cNvSpPr>
                  <a:spLocks/>
                </p:cNvSpPr>
                <p:nvPr/>
              </p:nvSpPr>
              <p:spPr bwMode="auto">
                <a:xfrm>
                  <a:off x="721274" y="118305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0"/>
                        <a:pt x="21600" y="21600"/>
                        <a:pt x="21600" y="21600"/>
                      </a:cubicBezTo>
                      <a:cubicBezTo>
                        <a:pt x="2160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58" name="AutoShape 258"/>
                <p:cNvSpPr>
                  <a:spLocks/>
                </p:cNvSpPr>
                <p:nvPr/>
              </p:nvSpPr>
              <p:spPr bwMode="auto">
                <a:xfrm>
                  <a:off x="748263" y="1344979"/>
                  <a:ext cx="6350" cy="127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7200"/>
                        <a:pt x="21600" y="14399"/>
                        <a:pt x="21600" y="21599"/>
                      </a:cubicBezTo>
                      <a:cubicBezTo>
                        <a:pt x="21600" y="14399"/>
                        <a:pt x="0" y="72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59" name="AutoShape 259"/>
                <p:cNvSpPr>
                  <a:spLocks/>
                </p:cNvSpPr>
                <p:nvPr/>
              </p:nvSpPr>
              <p:spPr bwMode="auto">
                <a:xfrm>
                  <a:off x="729212" y="1195751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60" name="AutoShape 260"/>
                <p:cNvSpPr>
                  <a:spLocks/>
                </p:cNvSpPr>
                <p:nvPr/>
              </p:nvSpPr>
              <p:spPr bwMode="auto">
                <a:xfrm>
                  <a:off x="724450" y="1194163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2160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61" name="AutoShape 261"/>
                <p:cNvSpPr>
                  <a:spLocks/>
                </p:cNvSpPr>
                <p:nvPr/>
              </p:nvSpPr>
              <p:spPr bwMode="auto">
                <a:xfrm>
                  <a:off x="753026" y="1357679"/>
                  <a:ext cx="6350" cy="1111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7200"/>
                        <a:pt x="21600" y="14399"/>
                        <a:pt x="21600" y="21599"/>
                      </a:cubicBezTo>
                      <a:cubicBezTo>
                        <a:pt x="21600" y="14399"/>
                        <a:pt x="0" y="72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62" name="AutoShape 262"/>
                <p:cNvSpPr>
                  <a:spLocks/>
                </p:cNvSpPr>
                <p:nvPr/>
              </p:nvSpPr>
              <p:spPr bwMode="auto">
                <a:xfrm>
                  <a:off x="756201" y="1368792"/>
                  <a:ext cx="6350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10800"/>
                        <a:pt x="21600" y="21599"/>
                        <a:pt x="21600" y="21599"/>
                      </a:cubicBezTo>
                      <a:cubicBezTo>
                        <a:pt x="21600" y="21599"/>
                        <a:pt x="0" y="108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63" name="AutoShape 263"/>
                <p:cNvSpPr>
                  <a:spLocks/>
                </p:cNvSpPr>
                <p:nvPr/>
              </p:nvSpPr>
              <p:spPr bwMode="auto">
                <a:xfrm>
                  <a:off x="722861" y="1189401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64" name="AutoShape 264"/>
                <p:cNvSpPr>
                  <a:spLocks/>
                </p:cNvSpPr>
                <p:nvPr/>
              </p:nvSpPr>
              <p:spPr bwMode="auto">
                <a:xfrm>
                  <a:off x="746676" y="1330691"/>
                  <a:ext cx="0" cy="11113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7200"/>
                        <a:pt x="0" y="14399"/>
                        <a:pt x="0" y="21599"/>
                      </a:cubicBezTo>
                      <a:cubicBezTo>
                        <a:pt x="0" y="14399"/>
                        <a:pt x="0" y="72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65" name="AutoShape 265"/>
                <p:cNvSpPr>
                  <a:spLocks/>
                </p:cNvSpPr>
                <p:nvPr/>
              </p:nvSpPr>
              <p:spPr bwMode="auto">
                <a:xfrm>
                  <a:off x="619668" y="1237027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66" name="AutoShape 266"/>
                <p:cNvSpPr>
                  <a:spLocks/>
                </p:cNvSpPr>
                <p:nvPr/>
              </p:nvSpPr>
              <p:spPr bwMode="auto">
                <a:xfrm>
                  <a:off x="627606" y="1262427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67" name="AutoShape 267"/>
                <p:cNvSpPr>
                  <a:spLocks/>
                </p:cNvSpPr>
                <p:nvPr/>
              </p:nvSpPr>
              <p:spPr bwMode="auto">
                <a:xfrm>
                  <a:off x="622843" y="1243377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68" name="AutoShape 268"/>
                <p:cNvSpPr>
                  <a:spLocks/>
                </p:cNvSpPr>
                <p:nvPr/>
              </p:nvSpPr>
              <p:spPr bwMode="auto">
                <a:xfrm>
                  <a:off x="614905" y="1402130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69" name="AutoShape 269"/>
                <p:cNvSpPr>
                  <a:spLocks/>
                </p:cNvSpPr>
                <p:nvPr/>
              </p:nvSpPr>
              <p:spPr bwMode="auto">
                <a:xfrm>
                  <a:off x="616493" y="1229089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70" name="AutoShape 270"/>
                <p:cNvSpPr>
                  <a:spLocks/>
                </p:cNvSpPr>
                <p:nvPr/>
              </p:nvSpPr>
              <p:spPr bwMode="auto">
                <a:xfrm>
                  <a:off x="614905" y="1410067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71" name="AutoShape 271"/>
                <p:cNvSpPr>
                  <a:spLocks/>
                </p:cNvSpPr>
                <p:nvPr/>
              </p:nvSpPr>
              <p:spPr bwMode="auto">
                <a:xfrm>
                  <a:off x="624430" y="1256077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72" name="AutoShape 272"/>
                <p:cNvSpPr>
                  <a:spLocks/>
                </p:cNvSpPr>
                <p:nvPr/>
              </p:nvSpPr>
              <p:spPr bwMode="auto">
                <a:xfrm>
                  <a:off x="89410" y="1106849"/>
                  <a:ext cx="301644" cy="21590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4764" y="16474"/>
                      </a:moveTo>
                      <a:cubicBezTo>
                        <a:pt x="14764" y="16474"/>
                        <a:pt x="14764" y="16474"/>
                        <a:pt x="14764" y="16474"/>
                      </a:cubicBezTo>
                      <a:cubicBezTo>
                        <a:pt x="14764" y="16474"/>
                        <a:pt x="15037" y="16474"/>
                        <a:pt x="15311" y="16474"/>
                      </a:cubicBezTo>
                      <a:cubicBezTo>
                        <a:pt x="15311" y="16474"/>
                        <a:pt x="15311" y="16474"/>
                        <a:pt x="15311" y="16474"/>
                      </a:cubicBezTo>
                      <a:cubicBezTo>
                        <a:pt x="15311" y="16474"/>
                        <a:pt x="15584" y="16474"/>
                        <a:pt x="15584" y="16474"/>
                      </a:cubicBezTo>
                      <a:cubicBezTo>
                        <a:pt x="15584" y="16474"/>
                        <a:pt x="15584" y="16474"/>
                        <a:pt x="15584" y="16474"/>
                      </a:cubicBezTo>
                      <a:cubicBezTo>
                        <a:pt x="15858" y="16474"/>
                        <a:pt x="15858" y="16474"/>
                        <a:pt x="15858" y="16474"/>
                      </a:cubicBezTo>
                      <a:cubicBezTo>
                        <a:pt x="16131" y="16474"/>
                        <a:pt x="16405" y="16474"/>
                        <a:pt x="16678" y="16840"/>
                      </a:cubicBezTo>
                      <a:cubicBezTo>
                        <a:pt x="16951" y="17572"/>
                        <a:pt x="17498" y="19403"/>
                        <a:pt x="17498" y="20501"/>
                      </a:cubicBezTo>
                      <a:cubicBezTo>
                        <a:pt x="17225" y="20867"/>
                        <a:pt x="17498" y="21233"/>
                        <a:pt x="17498" y="21233"/>
                      </a:cubicBezTo>
                      <a:cubicBezTo>
                        <a:pt x="17772" y="21600"/>
                        <a:pt x="17772" y="21600"/>
                        <a:pt x="17772" y="21600"/>
                      </a:cubicBezTo>
                      <a:cubicBezTo>
                        <a:pt x="18318" y="20867"/>
                        <a:pt x="18592" y="20135"/>
                        <a:pt x="19139" y="19769"/>
                      </a:cubicBezTo>
                      <a:cubicBezTo>
                        <a:pt x="19139" y="19769"/>
                        <a:pt x="19139" y="19769"/>
                        <a:pt x="19412" y="19769"/>
                      </a:cubicBezTo>
                      <a:cubicBezTo>
                        <a:pt x="19412" y="19769"/>
                        <a:pt x="19412" y="19769"/>
                        <a:pt x="19686" y="19769"/>
                      </a:cubicBezTo>
                      <a:cubicBezTo>
                        <a:pt x="19686" y="19769"/>
                        <a:pt x="19686" y="19769"/>
                        <a:pt x="19686" y="19769"/>
                      </a:cubicBezTo>
                      <a:cubicBezTo>
                        <a:pt x="19686" y="19769"/>
                        <a:pt x="19686" y="19769"/>
                        <a:pt x="19686" y="19769"/>
                      </a:cubicBezTo>
                      <a:cubicBezTo>
                        <a:pt x="19686" y="19769"/>
                        <a:pt x="19686" y="19769"/>
                        <a:pt x="19686" y="19769"/>
                      </a:cubicBezTo>
                      <a:cubicBezTo>
                        <a:pt x="19959" y="20135"/>
                        <a:pt x="19959" y="20135"/>
                        <a:pt x="19959" y="20135"/>
                      </a:cubicBezTo>
                      <a:cubicBezTo>
                        <a:pt x="19959" y="20135"/>
                        <a:pt x="19959" y="20135"/>
                        <a:pt x="19959" y="20135"/>
                      </a:cubicBezTo>
                      <a:cubicBezTo>
                        <a:pt x="19959" y="20135"/>
                        <a:pt x="19959" y="20135"/>
                        <a:pt x="19959" y="20501"/>
                      </a:cubicBezTo>
                      <a:cubicBezTo>
                        <a:pt x="19959" y="20135"/>
                        <a:pt x="20232" y="20135"/>
                        <a:pt x="20232" y="20135"/>
                      </a:cubicBezTo>
                      <a:cubicBezTo>
                        <a:pt x="20232" y="19769"/>
                        <a:pt x="20506" y="19769"/>
                        <a:pt x="20506" y="19769"/>
                      </a:cubicBezTo>
                      <a:cubicBezTo>
                        <a:pt x="20506" y="19769"/>
                        <a:pt x="20506" y="19769"/>
                        <a:pt x="20506" y="19769"/>
                      </a:cubicBezTo>
                      <a:cubicBezTo>
                        <a:pt x="20506" y="19769"/>
                        <a:pt x="20506" y="19403"/>
                        <a:pt x="20232" y="19403"/>
                      </a:cubicBezTo>
                      <a:cubicBezTo>
                        <a:pt x="20232" y="18671"/>
                        <a:pt x="19959" y="17938"/>
                        <a:pt x="20232" y="17206"/>
                      </a:cubicBezTo>
                      <a:cubicBezTo>
                        <a:pt x="20506" y="16474"/>
                        <a:pt x="20779" y="16474"/>
                        <a:pt x="21053" y="16474"/>
                      </a:cubicBezTo>
                      <a:cubicBezTo>
                        <a:pt x="21326" y="16474"/>
                        <a:pt x="21326" y="16474"/>
                        <a:pt x="21600" y="16840"/>
                      </a:cubicBezTo>
                      <a:cubicBezTo>
                        <a:pt x="21600" y="16840"/>
                        <a:pt x="21600" y="16840"/>
                        <a:pt x="21600" y="16840"/>
                      </a:cubicBezTo>
                      <a:cubicBezTo>
                        <a:pt x="21600" y="16474"/>
                        <a:pt x="21600" y="16474"/>
                        <a:pt x="21326" y="16108"/>
                      </a:cubicBezTo>
                      <a:cubicBezTo>
                        <a:pt x="21053" y="15742"/>
                        <a:pt x="21053" y="15010"/>
                        <a:pt x="21053" y="14644"/>
                      </a:cubicBezTo>
                      <a:cubicBezTo>
                        <a:pt x="21053" y="14277"/>
                        <a:pt x="21053" y="13911"/>
                        <a:pt x="20779" y="13545"/>
                      </a:cubicBezTo>
                      <a:cubicBezTo>
                        <a:pt x="20779" y="13545"/>
                        <a:pt x="20506" y="13179"/>
                        <a:pt x="20506" y="13179"/>
                      </a:cubicBezTo>
                      <a:cubicBezTo>
                        <a:pt x="20506" y="13179"/>
                        <a:pt x="20506" y="13179"/>
                        <a:pt x="20506" y="13179"/>
                      </a:cubicBezTo>
                      <a:cubicBezTo>
                        <a:pt x="20506" y="13179"/>
                        <a:pt x="20232" y="12813"/>
                        <a:pt x="20232" y="12813"/>
                      </a:cubicBezTo>
                      <a:cubicBezTo>
                        <a:pt x="20232" y="12813"/>
                        <a:pt x="20232" y="12813"/>
                        <a:pt x="20232" y="12813"/>
                      </a:cubicBezTo>
                      <a:cubicBezTo>
                        <a:pt x="20232" y="12447"/>
                        <a:pt x="20232" y="12447"/>
                        <a:pt x="20232" y="12447"/>
                      </a:cubicBezTo>
                      <a:cubicBezTo>
                        <a:pt x="20232" y="12447"/>
                        <a:pt x="20232" y="12447"/>
                        <a:pt x="20232" y="12081"/>
                      </a:cubicBezTo>
                      <a:cubicBezTo>
                        <a:pt x="20232" y="12081"/>
                        <a:pt x="20232" y="12081"/>
                        <a:pt x="20232" y="12081"/>
                      </a:cubicBezTo>
                      <a:cubicBezTo>
                        <a:pt x="20232" y="11715"/>
                        <a:pt x="20232" y="11715"/>
                        <a:pt x="20232" y="11715"/>
                      </a:cubicBezTo>
                      <a:cubicBezTo>
                        <a:pt x="20232" y="11715"/>
                        <a:pt x="20232" y="11349"/>
                        <a:pt x="20232" y="11349"/>
                      </a:cubicBezTo>
                      <a:cubicBezTo>
                        <a:pt x="20232" y="11349"/>
                        <a:pt x="20232" y="11349"/>
                        <a:pt x="20232" y="11349"/>
                      </a:cubicBezTo>
                      <a:cubicBezTo>
                        <a:pt x="20232" y="10983"/>
                        <a:pt x="20232" y="10983"/>
                        <a:pt x="20232" y="10983"/>
                      </a:cubicBezTo>
                      <a:cubicBezTo>
                        <a:pt x="20232" y="10616"/>
                        <a:pt x="20232" y="10616"/>
                        <a:pt x="20232" y="10616"/>
                      </a:cubicBezTo>
                      <a:cubicBezTo>
                        <a:pt x="20232" y="10616"/>
                        <a:pt x="20232" y="10250"/>
                        <a:pt x="20232" y="10250"/>
                      </a:cubicBezTo>
                      <a:cubicBezTo>
                        <a:pt x="20506" y="10250"/>
                        <a:pt x="20506" y="10250"/>
                        <a:pt x="20506" y="9884"/>
                      </a:cubicBezTo>
                      <a:cubicBezTo>
                        <a:pt x="20506" y="9884"/>
                        <a:pt x="20506" y="9884"/>
                        <a:pt x="20506" y="9884"/>
                      </a:cubicBezTo>
                      <a:cubicBezTo>
                        <a:pt x="20232" y="9884"/>
                        <a:pt x="20232" y="9518"/>
                        <a:pt x="20232" y="9518"/>
                      </a:cubicBezTo>
                      <a:cubicBezTo>
                        <a:pt x="20232" y="9518"/>
                        <a:pt x="20232" y="9518"/>
                        <a:pt x="20232" y="9518"/>
                      </a:cubicBezTo>
                      <a:cubicBezTo>
                        <a:pt x="20232" y="9518"/>
                        <a:pt x="20232" y="9518"/>
                        <a:pt x="20232" y="9518"/>
                      </a:cubicBezTo>
                      <a:cubicBezTo>
                        <a:pt x="20232" y="9518"/>
                        <a:pt x="20232" y="9518"/>
                        <a:pt x="20232" y="9518"/>
                      </a:cubicBezTo>
                      <a:cubicBezTo>
                        <a:pt x="19959" y="8786"/>
                        <a:pt x="19959" y="8420"/>
                        <a:pt x="19959" y="8054"/>
                      </a:cubicBezTo>
                      <a:cubicBezTo>
                        <a:pt x="19959" y="7688"/>
                        <a:pt x="19686" y="7688"/>
                        <a:pt x="19686" y="7322"/>
                      </a:cubicBezTo>
                      <a:cubicBezTo>
                        <a:pt x="19412" y="7322"/>
                        <a:pt x="18865" y="6955"/>
                        <a:pt x="18865" y="6223"/>
                      </a:cubicBezTo>
                      <a:cubicBezTo>
                        <a:pt x="18865" y="5857"/>
                        <a:pt x="18865" y="5491"/>
                        <a:pt x="19139" y="5125"/>
                      </a:cubicBezTo>
                      <a:cubicBezTo>
                        <a:pt x="18865" y="4393"/>
                        <a:pt x="18318" y="4027"/>
                        <a:pt x="18318" y="3294"/>
                      </a:cubicBezTo>
                      <a:cubicBezTo>
                        <a:pt x="18318" y="2928"/>
                        <a:pt x="17772" y="1464"/>
                        <a:pt x="17498" y="1098"/>
                      </a:cubicBezTo>
                      <a:cubicBezTo>
                        <a:pt x="17498" y="1098"/>
                        <a:pt x="17225" y="1464"/>
                        <a:pt x="16951" y="1830"/>
                      </a:cubicBezTo>
                      <a:cubicBezTo>
                        <a:pt x="16405" y="2562"/>
                        <a:pt x="15858" y="2928"/>
                        <a:pt x="15311" y="2928"/>
                      </a:cubicBezTo>
                      <a:cubicBezTo>
                        <a:pt x="15037" y="2928"/>
                        <a:pt x="14764" y="2928"/>
                        <a:pt x="14491" y="2562"/>
                      </a:cubicBezTo>
                      <a:cubicBezTo>
                        <a:pt x="14217" y="2562"/>
                        <a:pt x="13944" y="2196"/>
                        <a:pt x="13944" y="2196"/>
                      </a:cubicBezTo>
                      <a:cubicBezTo>
                        <a:pt x="13670" y="2928"/>
                        <a:pt x="13124" y="3294"/>
                        <a:pt x="12850" y="3294"/>
                      </a:cubicBezTo>
                      <a:cubicBezTo>
                        <a:pt x="12577" y="3294"/>
                        <a:pt x="12577" y="2928"/>
                        <a:pt x="12303" y="2928"/>
                      </a:cubicBezTo>
                      <a:cubicBezTo>
                        <a:pt x="12303" y="2928"/>
                        <a:pt x="12030" y="2928"/>
                        <a:pt x="12030" y="2928"/>
                      </a:cubicBezTo>
                      <a:cubicBezTo>
                        <a:pt x="11756" y="3294"/>
                        <a:pt x="11483" y="3294"/>
                        <a:pt x="11210" y="3294"/>
                      </a:cubicBezTo>
                      <a:cubicBezTo>
                        <a:pt x="11210" y="3294"/>
                        <a:pt x="11210" y="3294"/>
                        <a:pt x="10936" y="3294"/>
                      </a:cubicBezTo>
                      <a:cubicBezTo>
                        <a:pt x="10936" y="3294"/>
                        <a:pt x="10936" y="3294"/>
                        <a:pt x="10936" y="3294"/>
                      </a:cubicBezTo>
                      <a:cubicBezTo>
                        <a:pt x="10936" y="3294"/>
                        <a:pt x="10936" y="3294"/>
                        <a:pt x="10936" y="3294"/>
                      </a:cubicBezTo>
                      <a:cubicBezTo>
                        <a:pt x="10936" y="3294"/>
                        <a:pt x="10936" y="3294"/>
                        <a:pt x="10663" y="3294"/>
                      </a:cubicBezTo>
                      <a:cubicBezTo>
                        <a:pt x="10663" y="2928"/>
                        <a:pt x="10663" y="2928"/>
                        <a:pt x="10663" y="2928"/>
                      </a:cubicBezTo>
                      <a:cubicBezTo>
                        <a:pt x="10663" y="2928"/>
                        <a:pt x="10663" y="2928"/>
                        <a:pt x="10663" y="2928"/>
                      </a:cubicBezTo>
                      <a:cubicBezTo>
                        <a:pt x="10663" y="2928"/>
                        <a:pt x="10663" y="2928"/>
                        <a:pt x="10389" y="2562"/>
                      </a:cubicBezTo>
                      <a:cubicBezTo>
                        <a:pt x="10389" y="2562"/>
                        <a:pt x="10389" y="2562"/>
                        <a:pt x="10389" y="2562"/>
                      </a:cubicBezTo>
                      <a:cubicBezTo>
                        <a:pt x="10389" y="2562"/>
                        <a:pt x="10389" y="2562"/>
                        <a:pt x="10389" y="2562"/>
                      </a:cubicBezTo>
                      <a:cubicBezTo>
                        <a:pt x="10389" y="2562"/>
                        <a:pt x="10389" y="2196"/>
                        <a:pt x="10389" y="2196"/>
                      </a:cubicBezTo>
                      <a:cubicBezTo>
                        <a:pt x="10389" y="2196"/>
                        <a:pt x="10389" y="2196"/>
                        <a:pt x="10389" y="2196"/>
                      </a:cubicBezTo>
                      <a:cubicBezTo>
                        <a:pt x="10389" y="2196"/>
                        <a:pt x="10389" y="2196"/>
                        <a:pt x="10389" y="1830"/>
                      </a:cubicBezTo>
                      <a:cubicBezTo>
                        <a:pt x="10116" y="1830"/>
                        <a:pt x="10116" y="1830"/>
                        <a:pt x="10116" y="1830"/>
                      </a:cubicBezTo>
                      <a:cubicBezTo>
                        <a:pt x="10116" y="1830"/>
                        <a:pt x="10116" y="1830"/>
                        <a:pt x="10116" y="1830"/>
                      </a:cubicBezTo>
                      <a:cubicBezTo>
                        <a:pt x="10116" y="1830"/>
                        <a:pt x="10116" y="1464"/>
                        <a:pt x="10116" y="1464"/>
                      </a:cubicBezTo>
                      <a:cubicBezTo>
                        <a:pt x="10116" y="1464"/>
                        <a:pt x="10116" y="1830"/>
                        <a:pt x="10116" y="1830"/>
                      </a:cubicBezTo>
                      <a:cubicBezTo>
                        <a:pt x="10116" y="1830"/>
                        <a:pt x="9843" y="1830"/>
                        <a:pt x="9843" y="1830"/>
                      </a:cubicBezTo>
                      <a:cubicBezTo>
                        <a:pt x="9843" y="1830"/>
                        <a:pt x="9569" y="1830"/>
                        <a:pt x="9569" y="1830"/>
                      </a:cubicBezTo>
                      <a:cubicBezTo>
                        <a:pt x="9569" y="1830"/>
                        <a:pt x="9296" y="1830"/>
                        <a:pt x="9296" y="1830"/>
                      </a:cubicBezTo>
                      <a:cubicBezTo>
                        <a:pt x="9296" y="1830"/>
                        <a:pt x="9022" y="1830"/>
                        <a:pt x="9022" y="1830"/>
                      </a:cubicBezTo>
                      <a:cubicBezTo>
                        <a:pt x="9022" y="1830"/>
                        <a:pt x="8749" y="1830"/>
                        <a:pt x="8749" y="1830"/>
                      </a:cubicBezTo>
                      <a:cubicBezTo>
                        <a:pt x="8749" y="1830"/>
                        <a:pt x="8475" y="1830"/>
                        <a:pt x="8475" y="1830"/>
                      </a:cubicBezTo>
                      <a:cubicBezTo>
                        <a:pt x="7655" y="1830"/>
                        <a:pt x="5741" y="1830"/>
                        <a:pt x="5468" y="732"/>
                      </a:cubicBezTo>
                      <a:cubicBezTo>
                        <a:pt x="5194" y="732"/>
                        <a:pt x="5194" y="732"/>
                        <a:pt x="5194" y="732"/>
                      </a:cubicBezTo>
                      <a:cubicBezTo>
                        <a:pt x="5194" y="732"/>
                        <a:pt x="5194" y="366"/>
                        <a:pt x="4921" y="366"/>
                      </a:cubicBezTo>
                      <a:cubicBezTo>
                        <a:pt x="4921" y="366"/>
                        <a:pt x="4921" y="366"/>
                        <a:pt x="4921" y="366"/>
                      </a:cubicBezTo>
                      <a:cubicBezTo>
                        <a:pt x="4921" y="366"/>
                        <a:pt x="4921" y="366"/>
                        <a:pt x="4648" y="366"/>
                      </a:cubicBezTo>
                      <a:cubicBezTo>
                        <a:pt x="4648" y="366"/>
                        <a:pt x="4648" y="366"/>
                        <a:pt x="4648" y="366"/>
                      </a:cubicBezTo>
                      <a:cubicBezTo>
                        <a:pt x="4648" y="366"/>
                        <a:pt x="4374" y="366"/>
                        <a:pt x="4374" y="366"/>
                      </a:cubicBezTo>
                      <a:cubicBezTo>
                        <a:pt x="4374" y="366"/>
                        <a:pt x="4374" y="0"/>
                        <a:pt x="4101" y="0"/>
                      </a:cubicBezTo>
                      <a:cubicBezTo>
                        <a:pt x="4101" y="732"/>
                        <a:pt x="4101" y="732"/>
                        <a:pt x="4101" y="732"/>
                      </a:cubicBezTo>
                      <a:cubicBezTo>
                        <a:pt x="4101" y="732"/>
                        <a:pt x="4101" y="732"/>
                        <a:pt x="4101" y="732"/>
                      </a:cubicBezTo>
                      <a:cubicBezTo>
                        <a:pt x="4101" y="732"/>
                        <a:pt x="4101" y="732"/>
                        <a:pt x="4101" y="732"/>
                      </a:cubicBezTo>
                      <a:cubicBezTo>
                        <a:pt x="3827" y="732"/>
                        <a:pt x="3827" y="1098"/>
                        <a:pt x="3827" y="1098"/>
                      </a:cubicBezTo>
                      <a:cubicBezTo>
                        <a:pt x="3827" y="1098"/>
                        <a:pt x="3827" y="1098"/>
                        <a:pt x="3827" y="1464"/>
                      </a:cubicBezTo>
                      <a:cubicBezTo>
                        <a:pt x="3827" y="1464"/>
                        <a:pt x="3554" y="1464"/>
                        <a:pt x="3554" y="1464"/>
                      </a:cubicBezTo>
                      <a:cubicBezTo>
                        <a:pt x="3554" y="1464"/>
                        <a:pt x="3554" y="1830"/>
                        <a:pt x="3281" y="1830"/>
                      </a:cubicBezTo>
                      <a:cubicBezTo>
                        <a:pt x="3281" y="1830"/>
                        <a:pt x="3281" y="1830"/>
                        <a:pt x="3281" y="1830"/>
                      </a:cubicBezTo>
                      <a:cubicBezTo>
                        <a:pt x="3281" y="1830"/>
                        <a:pt x="3281" y="1830"/>
                        <a:pt x="3281" y="1830"/>
                      </a:cubicBezTo>
                      <a:cubicBezTo>
                        <a:pt x="3281" y="2196"/>
                        <a:pt x="3554" y="2196"/>
                        <a:pt x="3554" y="2196"/>
                      </a:cubicBezTo>
                      <a:cubicBezTo>
                        <a:pt x="3554" y="2562"/>
                        <a:pt x="3827" y="2928"/>
                        <a:pt x="3827" y="2928"/>
                      </a:cubicBezTo>
                      <a:cubicBezTo>
                        <a:pt x="3827" y="4027"/>
                        <a:pt x="2460" y="4759"/>
                        <a:pt x="1913" y="4393"/>
                      </a:cubicBezTo>
                      <a:cubicBezTo>
                        <a:pt x="1913" y="4393"/>
                        <a:pt x="1640" y="4393"/>
                        <a:pt x="1367" y="4759"/>
                      </a:cubicBezTo>
                      <a:cubicBezTo>
                        <a:pt x="1093" y="5125"/>
                        <a:pt x="820" y="5491"/>
                        <a:pt x="546" y="5857"/>
                      </a:cubicBezTo>
                      <a:cubicBezTo>
                        <a:pt x="546" y="5857"/>
                        <a:pt x="546" y="5857"/>
                        <a:pt x="273" y="5857"/>
                      </a:cubicBezTo>
                      <a:cubicBezTo>
                        <a:pt x="273" y="5857"/>
                        <a:pt x="273" y="5857"/>
                        <a:pt x="0" y="6223"/>
                      </a:cubicBezTo>
                      <a:cubicBezTo>
                        <a:pt x="0" y="6223"/>
                        <a:pt x="0" y="6223"/>
                        <a:pt x="0" y="6223"/>
                      </a:cubicBezTo>
                      <a:cubicBezTo>
                        <a:pt x="273" y="6589"/>
                        <a:pt x="546" y="6955"/>
                        <a:pt x="820" y="7322"/>
                      </a:cubicBezTo>
                      <a:cubicBezTo>
                        <a:pt x="1093" y="8054"/>
                        <a:pt x="1093" y="8786"/>
                        <a:pt x="1640" y="9152"/>
                      </a:cubicBezTo>
                      <a:cubicBezTo>
                        <a:pt x="3007" y="10250"/>
                        <a:pt x="4101" y="11715"/>
                        <a:pt x="5194" y="13545"/>
                      </a:cubicBezTo>
                      <a:cubicBezTo>
                        <a:pt x="5194" y="13545"/>
                        <a:pt x="5194" y="13545"/>
                        <a:pt x="5194" y="13545"/>
                      </a:cubicBezTo>
                      <a:cubicBezTo>
                        <a:pt x="5194" y="13545"/>
                        <a:pt x="5194" y="13545"/>
                        <a:pt x="5194" y="13545"/>
                      </a:cubicBezTo>
                      <a:cubicBezTo>
                        <a:pt x="5194" y="13545"/>
                        <a:pt x="5468" y="13179"/>
                        <a:pt x="5468" y="13179"/>
                      </a:cubicBezTo>
                      <a:cubicBezTo>
                        <a:pt x="5468" y="13179"/>
                        <a:pt x="5468" y="13179"/>
                        <a:pt x="5741" y="13179"/>
                      </a:cubicBezTo>
                      <a:cubicBezTo>
                        <a:pt x="5741" y="12813"/>
                        <a:pt x="5741" y="12813"/>
                        <a:pt x="5741" y="12813"/>
                      </a:cubicBezTo>
                      <a:cubicBezTo>
                        <a:pt x="5741" y="12813"/>
                        <a:pt x="6015" y="12813"/>
                        <a:pt x="6015" y="12447"/>
                      </a:cubicBezTo>
                      <a:cubicBezTo>
                        <a:pt x="6015" y="12447"/>
                        <a:pt x="6015" y="12447"/>
                        <a:pt x="6015" y="12447"/>
                      </a:cubicBezTo>
                      <a:cubicBezTo>
                        <a:pt x="6015" y="12447"/>
                        <a:pt x="6015" y="12447"/>
                        <a:pt x="6015" y="12447"/>
                      </a:cubicBezTo>
                      <a:cubicBezTo>
                        <a:pt x="6288" y="12081"/>
                        <a:pt x="6288" y="12081"/>
                        <a:pt x="6288" y="12081"/>
                      </a:cubicBezTo>
                      <a:cubicBezTo>
                        <a:pt x="6288" y="12081"/>
                        <a:pt x="6288" y="12081"/>
                        <a:pt x="6288" y="12081"/>
                      </a:cubicBezTo>
                      <a:cubicBezTo>
                        <a:pt x="6288" y="12081"/>
                        <a:pt x="6288" y="12081"/>
                        <a:pt x="6288" y="12081"/>
                      </a:cubicBezTo>
                      <a:cubicBezTo>
                        <a:pt x="6288" y="12081"/>
                        <a:pt x="6288" y="12081"/>
                        <a:pt x="6288" y="11715"/>
                      </a:cubicBezTo>
                      <a:cubicBezTo>
                        <a:pt x="6288" y="11715"/>
                        <a:pt x="6288" y="11715"/>
                        <a:pt x="6562" y="11715"/>
                      </a:cubicBezTo>
                      <a:cubicBezTo>
                        <a:pt x="6562" y="11715"/>
                        <a:pt x="6562" y="11715"/>
                        <a:pt x="6562" y="11715"/>
                      </a:cubicBezTo>
                      <a:cubicBezTo>
                        <a:pt x="6562" y="11715"/>
                        <a:pt x="6562" y="11715"/>
                        <a:pt x="6562" y="11715"/>
                      </a:cubicBezTo>
                      <a:cubicBezTo>
                        <a:pt x="6562" y="10983"/>
                        <a:pt x="6835" y="10250"/>
                        <a:pt x="7382" y="10250"/>
                      </a:cubicBezTo>
                      <a:cubicBezTo>
                        <a:pt x="7655" y="10250"/>
                        <a:pt x="7929" y="10616"/>
                        <a:pt x="8202" y="10616"/>
                      </a:cubicBezTo>
                      <a:cubicBezTo>
                        <a:pt x="8475" y="10616"/>
                        <a:pt x="8475" y="10616"/>
                        <a:pt x="8475" y="10616"/>
                      </a:cubicBezTo>
                      <a:cubicBezTo>
                        <a:pt x="8749" y="10616"/>
                        <a:pt x="9296" y="10616"/>
                        <a:pt x="9569" y="10250"/>
                      </a:cubicBezTo>
                      <a:cubicBezTo>
                        <a:pt x="10116" y="10250"/>
                        <a:pt x="10389" y="9884"/>
                        <a:pt x="10663" y="9884"/>
                      </a:cubicBezTo>
                      <a:cubicBezTo>
                        <a:pt x="11756" y="9884"/>
                        <a:pt x="13670" y="13545"/>
                        <a:pt x="13670" y="14644"/>
                      </a:cubicBezTo>
                      <a:cubicBezTo>
                        <a:pt x="13670" y="15010"/>
                        <a:pt x="13670" y="15010"/>
                        <a:pt x="13670" y="15376"/>
                      </a:cubicBezTo>
                      <a:cubicBezTo>
                        <a:pt x="13670" y="15376"/>
                        <a:pt x="13670" y="15376"/>
                        <a:pt x="13670" y="15376"/>
                      </a:cubicBezTo>
                      <a:cubicBezTo>
                        <a:pt x="13944" y="15742"/>
                        <a:pt x="13944" y="15742"/>
                        <a:pt x="13944" y="15742"/>
                      </a:cubicBezTo>
                      <a:cubicBezTo>
                        <a:pt x="13944" y="15742"/>
                        <a:pt x="13944" y="16108"/>
                        <a:pt x="13944" y="16108"/>
                      </a:cubicBezTo>
                      <a:cubicBezTo>
                        <a:pt x="13944" y="16108"/>
                        <a:pt x="13944" y="16108"/>
                        <a:pt x="13944" y="16474"/>
                      </a:cubicBezTo>
                      <a:cubicBezTo>
                        <a:pt x="13944" y="16474"/>
                        <a:pt x="13944" y="16474"/>
                        <a:pt x="13944" y="16474"/>
                      </a:cubicBezTo>
                      <a:cubicBezTo>
                        <a:pt x="13944" y="16474"/>
                        <a:pt x="13944" y="16474"/>
                        <a:pt x="13944" y="16840"/>
                      </a:cubicBezTo>
                      <a:cubicBezTo>
                        <a:pt x="13944" y="16840"/>
                        <a:pt x="13944" y="16840"/>
                        <a:pt x="13944" y="16840"/>
                      </a:cubicBezTo>
                      <a:cubicBezTo>
                        <a:pt x="14217" y="16474"/>
                        <a:pt x="14491" y="16474"/>
                        <a:pt x="14764" y="16474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73" name="AutoShape 273"/>
                <p:cNvSpPr>
                  <a:spLocks/>
                </p:cNvSpPr>
                <p:nvPr/>
              </p:nvSpPr>
              <p:spPr bwMode="auto">
                <a:xfrm>
                  <a:off x="154501" y="1108436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21600"/>
                        <a:pt x="21600" y="0"/>
                        <a:pt x="0" y="0"/>
                      </a:cubicBezTo>
                      <a:cubicBezTo>
                        <a:pt x="21600" y="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74" name="AutoShape 274"/>
                <p:cNvSpPr>
                  <a:spLocks/>
                </p:cNvSpPr>
                <p:nvPr/>
              </p:nvSpPr>
              <p:spPr bwMode="auto">
                <a:xfrm>
                  <a:off x="141801" y="1106849"/>
                  <a:ext cx="0" cy="7937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10800"/>
                      </a:moveTo>
                      <a:cubicBezTo>
                        <a:pt x="0" y="10800"/>
                        <a:pt x="0" y="10800"/>
                        <a:pt x="0" y="10800"/>
                      </a:cubicBezTo>
                      <a:cubicBezTo>
                        <a:pt x="0" y="10800"/>
                        <a:pt x="0" y="21599"/>
                        <a:pt x="0" y="21599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800"/>
                        <a:pt x="0" y="10800"/>
                        <a:pt x="0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75" name="AutoShape 275"/>
                <p:cNvSpPr>
                  <a:spLocks/>
                </p:cNvSpPr>
                <p:nvPr/>
              </p:nvSpPr>
              <p:spPr bwMode="auto">
                <a:xfrm>
                  <a:off x="211655" y="1122725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76" name="AutoShape 276"/>
                <p:cNvSpPr>
                  <a:spLocks/>
                </p:cNvSpPr>
                <p:nvPr/>
              </p:nvSpPr>
              <p:spPr bwMode="auto">
                <a:xfrm>
                  <a:off x="219593" y="1122725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77" name="AutoShape 277"/>
                <p:cNvSpPr>
                  <a:spLocks/>
                </p:cNvSpPr>
                <p:nvPr/>
              </p:nvSpPr>
              <p:spPr bwMode="auto">
                <a:xfrm>
                  <a:off x="146564" y="110684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78" name="AutoShape 278"/>
                <p:cNvSpPr>
                  <a:spLocks/>
                </p:cNvSpPr>
                <p:nvPr/>
              </p:nvSpPr>
              <p:spPr bwMode="auto">
                <a:xfrm>
                  <a:off x="222769" y="1122725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79" name="AutoShape 279"/>
                <p:cNvSpPr>
                  <a:spLocks/>
                </p:cNvSpPr>
                <p:nvPr/>
              </p:nvSpPr>
              <p:spPr bwMode="auto">
                <a:xfrm>
                  <a:off x="151326" y="110684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80" name="AutoShape 280"/>
                <p:cNvSpPr>
                  <a:spLocks/>
                </p:cNvSpPr>
                <p:nvPr/>
              </p:nvSpPr>
              <p:spPr bwMode="auto">
                <a:xfrm>
                  <a:off x="87822" y="1162413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81" name="AutoShape 281"/>
                <p:cNvSpPr>
                  <a:spLocks/>
                </p:cNvSpPr>
                <p:nvPr/>
              </p:nvSpPr>
              <p:spPr bwMode="auto">
                <a:xfrm>
                  <a:off x="138626" y="1113200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2160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82" name="AutoShape 282"/>
                <p:cNvSpPr>
                  <a:spLocks/>
                </p:cNvSpPr>
                <p:nvPr/>
              </p:nvSpPr>
              <p:spPr bwMode="auto">
                <a:xfrm>
                  <a:off x="135450" y="1117962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83" name="AutoShape 283"/>
                <p:cNvSpPr>
                  <a:spLocks/>
                </p:cNvSpPr>
                <p:nvPr/>
              </p:nvSpPr>
              <p:spPr bwMode="auto">
                <a:xfrm>
                  <a:off x="135450" y="1124312"/>
                  <a:ext cx="6350" cy="635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84" name="AutoShape 284"/>
                <p:cNvSpPr>
                  <a:spLocks/>
                </p:cNvSpPr>
                <p:nvPr/>
              </p:nvSpPr>
              <p:spPr bwMode="auto">
                <a:xfrm>
                  <a:off x="368828" y="121321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85" name="AutoShape 285"/>
                <p:cNvSpPr>
                  <a:spLocks/>
                </p:cNvSpPr>
                <p:nvPr/>
              </p:nvSpPr>
              <p:spPr bwMode="auto">
                <a:xfrm>
                  <a:off x="368828" y="1224327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86" name="AutoShape 286"/>
                <p:cNvSpPr>
                  <a:spLocks/>
                </p:cNvSpPr>
                <p:nvPr/>
              </p:nvSpPr>
              <p:spPr bwMode="auto">
                <a:xfrm>
                  <a:off x="368828" y="1229089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87" name="AutoShape 287"/>
                <p:cNvSpPr>
                  <a:spLocks/>
                </p:cNvSpPr>
                <p:nvPr/>
              </p:nvSpPr>
              <p:spPr bwMode="auto">
                <a:xfrm>
                  <a:off x="370415" y="1205276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21600" y="21600"/>
                        <a:pt x="21600" y="21600"/>
                        <a:pt x="21600" y="0"/>
                      </a:cubicBezTo>
                      <a:cubicBezTo>
                        <a:pt x="21600" y="21600"/>
                        <a:pt x="2160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88" name="AutoShape 288"/>
                <p:cNvSpPr>
                  <a:spLocks/>
                </p:cNvSpPr>
                <p:nvPr/>
              </p:nvSpPr>
              <p:spPr bwMode="auto">
                <a:xfrm>
                  <a:off x="367240" y="1306878"/>
                  <a:ext cx="7938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10800"/>
                      </a:moveTo>
                      <a:cubicBezTo>
                        <a:pt x="10800" y="0"/>
                        <a:pt x="21599" y="0"/>
                        <a:pt x="21599" y="0"/>
                      </a:cubicBezTo>
                      <a:cubicBezTo>
                        <a:pt x="21599" y="0"/>
                        <a:pt x="10800" y="0"/>
                        <a:pt x="10800" y="10800"/>
                      </a:cubicBezTo>
                      <a:cubicBezTo>
                        <a:pt x="10800" y="10800"/>
                        <a:pt x="0" y="10800"/>
                        <a:pt x="0" y="21599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0" y="10800"/>
                        <a:pt x="10800" y="10800"/>
                        <a:pt x="10800" y="108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89" name="AutoShape 289"/>
                <p:cNvSpPr>
                  <a:spLocks/>
                </p:cNvSpPr>
                <p:nvPr/>
              </p:nvSpPr>
              <p:spPr bwMode="auto">
                <a:xfrm>
                  <a:off x="240232" y="1287828"/>
                  <a:ext cx="163523" cy="15081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5069" y="5268"/>
                      </a:moveTo>
                      <a:cubicBezTo>
                        <a:pt x="15069" y="5268"/>
                        <a:pt x="14567" y="5795"/>
                        <a:pt x="14567" y="6321"/>
                      </a:cubicBezTo>
                      <a:cubicBezTo>
                        <a:pt x="14065" y="6848"/>
                        <a:pt x="13562" y="7375"/>
                        <a:pt x="12558" y="7375"/>
                      </a:cubicBezTo>
                      <a:cubicBezTo>
                        <a:pt x="12055" y="7375"/>
                        <a:pt x="11051" y="6848"/>
                        <a:pt x="10548" y="6321"/>
                      </a:cubicBezTo>
                      <a:cubicBezTo>
                        <a:pt x="10046" y="5795"/>
                        <a:pt x="9544" y="4741"/>
                        <a:pt x="10046" y="3687"/>
                      </a:cubicBezTo>
                      <a:cubicBezTo>
                        <a:pt x="10046" y="2107"/>
                        <a:pt x="9544" y="526"/>
                        <a:pt x="9041" y="0"/>
                      </a:cubicBezTo>
                      <a:cubicBezTo>
                        <a:pt x="9041" y="0"/>
                        <a:pt x="8539" y="0"/>
                        <a:pt x="8539" y="0"/>
                      </a:cubicBezTo>
                      <a:cubicBezTo>
                        <a:pt x="8539" y="0"/>
                        <a:pt x="8037" y="0"/>
                        <a:pt x="8037" y="0"/>
                      </a:cubicBezTo>
                      <a:cubicBezTo>
                        <a:pt x="8037" y="0"/>
                        <a:pt x="8037" y="0"/>
                        <a:pt x="7534" y="0"/>
                      </a:cubicBezTo>
                      <a:cubicBezTo>
                        <a:pt x="7534" y="0"/>
                        <a:pt x="7534" y="0"/>
                        <a:pt x="7534" y="0"/>
                      </a:cubicBezTo>
                      <a:cubicBezTo>
                        <a:pt x="7032" y="0"/>
                        <a:pt x="7032" y="0"/>
                        <a:pt x="7032" y="0"/>
                      </a:cubicBezTo>
                      <a:cubicBezTo>
                        <a:pt x="6530" y="0"/>
                        <a:pt x="6530" y="0"/>
                        <a:pt x="6530" y="0"/>
                      </a:cubicBezTo>
                      <a:cubicBezTo>
                        <a:pt x="6530" y="0"/>
                        <a:pt x="6027" y="526"/>
                        <a:pt x="6027" y="526"/>
                      </a:cubicBezTo>
                      <a:cubicBezTo>
                        <a:pt x="6027" y="1053"/>
                        <a:pt x="6027" y="1580"/>
                        <a:pt x="6027" y="1580"/>
                      </a:cubicBezTo>
                      <a:cubicBezTo>
                        <a:pt x="6027" y="2107"/>
                        <a:pt x="5525" y="2107"/>
                        <a:pt x="5525" y="2107"/>
                      </a:cubicBezTo>
                      <a:cubicBezTo>
                        <a:pt x="5525" y="2107"/>
                        <a:pt x="5525" y="2634"/>
                        <a:pt x="5525" y="2634"/>
                      </a:cubicBezTo>
                      <a:cubicBezTo>
                        <a:pt x="5525" y="3687"/>
                        <a:pt x="4520" y="4214"/>
                        <a:pt x="3516" y="5268"/>
                      </a:cubicBezTo>
                      <a:cubicBezTo>
                        <a:pt x="3013" y="5795"/>
                        <a:pt x="2511" y="5795"/>
                        <a:pt x="2009" y="6321"/>
                      </a:cubicBezTo>
                      <a:cubicBezTo>
                        <a:pt x="1506" y="6848"/>
                        <a:pt x="1004" y="6848"/>
                        <a:pt x="502" y="7375"/>
                      </a:cubicBezTo>
                      <a:cubicBezTo>
                        <a:pt x="502" y="7375"/>
                        <a:pt x="502" y="7375"/>
                        <a:pt x="502" y="7375"/>
                      </a:cubicBezTo>
                      <a:cubicBezTo>
                        <a:pt x="502" y="7375"/>
                        <a:pt x="502" y="7375"/>
                        <a:pt x="502" y="7375"/>
                      </a:cubicBezTo>
                      <a:cubicBezTo>
                        <a:pt x="502" y="7375"/>
                        <a:pt x="502" y="7375"/>
                        <a:pt x="502" y="7375"/>
                      </a:cubicBezTo>
                      <a:cubicBezTo>
                        <a:pt x="502" y="7375"/>
                        <a:pt x="502" y="7375"/>
                        <a:pt x="502" y="7375"/>
                      </a:cubicBezTo>
                      <a:cubicBezTo>
                        <a:pt x="502" y="7902"/>
                        <a:pt x="0" y="7902"/>
                        <a:pt x="0" y="7902"/>
                      </a:cubicBezTo>
                      <a:cubicBezTo>
                        <a:pt x="2511" y="9482"/>
                        <a:pt x="4520" y="11063"/>
                        <a:pt x="6530" y="12643"/>
                      </a:cubicBezTo>
                      <a:cubicBezTo>
                        <a:pt x="11051" y="16331"/>
                        <a:pt x="17079" y="20019"/>
                        <a:pt x="19590" y="21073"/>
                      </a:cubicBezTo>
                      <a:cubicBezTo>
                        <a:pt x="19590" y="21073"/>
                        <a:pt x="20093" y="21073"/>
                        <a:pt x="20093" y="21599"/>
                      </a:cubicBezTo>
                      <a:cubicBezTo>
                        <a:pt x="20093" y="21073"/>
                        <a:pt x="20093" y="21073"/>
                        <a:pt x="20093" y="21073"/>
                      </a:cubicBezTo>
                      <a:cubicBezTo>
                        <a:pt x="20093" y="21073"/>
                        <a:pt x="20093" y="21073"/>
                        <a:pt x="20093" y="20546"/>
                      </a:cubicBezTo>
                      <a:cubicBezTo>
                        <a:pt x="20093" y="20546"/>
                        <a:pt x="20093" y="20546"/>
                        <a:pt x="20093" y="20019"/>
                      </a:cubicBezTo>
                      <a:cubicBezTo>
                        <a:pt x="20595" y="20019"/>
                        <a:pt x="20595" y="20019"/>
                        <a:pt x="20595" y="20019"/>
                      </a:cubicBezTo>
                      <a:cubicBezTo>
                        <a:pt x="20595" y="19492"/>
                        <a:pt x="20595" y="19492"/>
                        <a:pt x="20595" y="19492"/>
                      </a:cubicBezTo>
                      <a:cubicBezTo>
                        <a:pt x="20595" y="19492"/>
                        <a:pt x="20595" y="18965"/>
                        <a:pt x="20595" y="18965"/>
                      </a:cubicBezTo>
                      <a:cubicBezTo>
                        <a:pt x="20595" y="18965"/>
                        <a:pt x="20595" y="18965"/>
                        <a:pt x="21097" y="18439"/>
                      </a:cubicBezTo>
                      <a:cubicBezTo>
                        <a:pt x="21097" y="17912"/>
                        <a:pt x="21097" y="17385"/>
                        <a:pt x="21600" y="16858"/>
                      </a:cubicBezTo>
                      <a:cubicBezTo>
                        <a:pt x="21600" y="15804"/>
                        <a:pt x="19590" y="14751"/>
                        <a:pt x="18586" y="14224"/>
                      </a:cubicBezTo>
                      <a:cubicBezTo>
                        <a:pt x="18083" y="13697"/>
                        <a:pt x="17581" y="13697"/>
                        <a:pt x="17581" y="13170"/>
                      </a:cubicBezTo>
                      <a:cubicBezTo>
                        <a:pt x="17079" y="13170"/>
                        <a:pt x="16576" y="12643"/>
                        <a:pt x="16074" y="12643"/>
                      </a:cubicBezTo>
                      <a:cubicBezTo>
                        <a:pt x="15572" y="12117"/>
                        <a:pt x="15069" y="12117"/>
                        <a:pt x="15069" y="11590"/>
                      </a:cubicBezTo>
                      <a:cubicBezTo>
                        <a:pt x="15069" y="11590"/>
                        <a:pt x="15069" y="11590"/>
                        <a:pt x="15069" y="11063"/>
                      </a:cubicBezTo>
                      <a:cubicBezTo>
                        <a:pt x="14567" y="10536"/>
                        <a:pt x="15572" y="10009"/>
                        <a:pt x="15572" y="10009"/>
                      </a:cubicBezTo>
                      <a:cubicBezTo>
                        <a:pt x="15572" y="9482"/>
                        <a:pt x="16074" y="8956"/>
                        <a:pt x="15572" y="6321"/>
                      </a:cubicBezTo>
                      <a:cubicBezTo>
                        <a:pt x="15572" y="6321"/>
                        <a:pt x="15572" y="5795"/>
                        <a:pt x="15572" y="5268"/>
                      </a:cubicBezTo>
                      <a:cubicBezTo>
                        <a:pt x="15572" y="5268"/>
                        <a:pt x="15572" y="5268"/>
                        <a:pt x="15069" y="5268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90" name="AutoShape 290"/>
                <p:cNvSpPr>
                  <a:spLocks/>
                </p:cNvSpPr>
                <p:nvPr/>
              </p:nvSpPr>
              <p:spPr bwMode="auto">
                <a:xfrm>
                  <a:off x="394229" y="1422768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91" name="AutoShape 291"/>
                <p:cNvSpPr>
                  <a:spLocks/>
                </p:cNvSpPr>
                <p:nvPr/>
              </p:nvSpPr>
              <p:spPr bwMode="auto">
                <a:xfrm>
                  <a:off x="395816" y="1418006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92" name="AutoShape 292"/>
                <p:cNvSpPr>
                  <a:spLocks/>
                </p:cNvSpPr>
                <p:nvPr/>
              </p:nvSpPr>
              <p:spPr bwMode="auto">
                <a:xfrm>
                  <a:off x="392641" y="1429118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93" name="AutoShape 293"/>
                <p:cNvSpPr>
                  <a:spLocks/>
                </p:cNvSpPr>
                <p:nvPr/>
              </p:nvSpPr>
              <p:spPr bwMode="auto">
                <a:xfrm>
                  <a:off x="306911" y="1284653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94" name="AutoShape 294"/>
                <p:cNvSpPr>
                  <a:spLocks/>
                </p:cNvSpPr>
                <p:nvPr/>
              </p:nvSpPr>
              <p:spPr bwMode="auto">
                <a:xfrm>
                  <a:off x="319612" y="1330691"/>
                  <a:ext cx="31752" cy="6350"/>
                </a:xfrm>
                <a:custGeom>
                  <a:avLst/>
                  <a:gdLst>
                    <a:gd name="T0" fmla="*/ 10800 w 21600"/>
                    <a:gd name="T1" fmla="*/ 7200 h 14400"/>
                    <a:gd name="T2" fmla="*/ 10800 w 21600"/>
                    <a:gd name="T3" fmla="*/ 7200 h 14400"/>
                    <a:gd name="T4" fmla="*/ 10800 w 21600"/>
                    <a:gd name="T5" fmla="*/ 7200 h 14400"/>
                    <a:gd name="T6" fmla="*/ 10800 w 21600"/>
                    <a:gd name="T7" fmla="*/ 7200 h 14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14400">
                      <a:moveTo>
                        <a:pt x="21599" y="0"/>
                      </a:moveTo>
                      <a:cubicBezTo>
                        <a:pt x="16199" y="21599"/>
                        <a:pt x="5400" y="14399"/>
                        <a:pt x="0" y="0"/>
                      </a:cubicBezTo>
                      <a:cubicBezTo>
                        <a:pt x="2700" y="7200"/>
                        <a:pt x="8100" y="14399"/>
                        <a:pt x="10800" y="14399"/>
                      </a:cubicBezTo>
                      <a:cubicBezTo>
                        <a:pt x="16199" y="14399"/>
                        <a:pt x="18899" y="7200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95" name="AutoShape 295"/>
                <p:cNvSpPr>
                  <a:spLocks/>
                </p:cNvSpPr>
                <p:nvPr/>
              </p:nvSpPr>
              <p:spPr bwMode="auto">
                <a:xfrm>
                  <a:off x="294210" y="1284653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</p:grpSp>
          <p:grpSp>
            <p:nvGrpSpPr>
              <p:cNvPr id="88385" name="Group 296"/>
              <p:cNvGrpSpPr>
                <a:grpSpLocks/>
              </p:cNvGrpSpPr>
              <p:nvPr/>
            </p:nvGrpSpPr>
            <p:grpSpPr bwMode="auto">
              <a:xfrm>
                <a:off x="4605" y="257009"/>
                <a:ext cx="2222509" cy="1573921"/>
                <a:chOff x="0" y="0"/>
                <a:chExt cx="2222509" cy="1573920"/>
              </a:xfrm>
            </p:grpSpPr>
            <p:sp>
              <p:nvSpPr>
                <p:cNvPr id="77097" name="AutoShape 297"/>
                <p:cNvSpPr>
                  <a:spLocks/>
                </p:cNvSpPr>
                <p:nvPr/>
              </p:nvSpPr>
              <p:spPr bwMode="auto">
                <a:xfrm>
                  <a:off x="294368" y="1027644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98" name="AutoShape 298"/>
                <p:cNvSpPr>
                  <a:spLocks/>
                </p:cNvSpPr>
                <p:nvPr/>
              </p:nvSpPr>
              <p:spPr bwMode="auto">
                <a:xfrm>
                  <a:off x="281667" y="102923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21600" y="0"/>
                        <a:pt x="21600" y="0"/>
                      </a:cubicBezTo>
                      <a:cubicBezTo>
                        <a:pt x="2160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99" name="AutoShape 299"/>
                <p:cNvSpPr>
                  <a:spLocks/>
                </p:cNvSpPr>
                <p:nvPr/>
              </p:nvSpPr>
              <p:spPr bwMode="auto">
                <a:xfrm>
                  <a:off x="159422" y="965729"/>
                  <a:ext cx="107957" cy="11112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828" y="10451"/>
                      </a:moveTo>
                      <a:cubicBezTo>
                        <a:pt x="20828" y="9058"/>
                        <a:pt x="20057" y="7664"/>
                        <a:pt x="20057" y="6270"/>
                      </a:cubicBezTo>
                      <a:cubicBezTo>
                        <a:pt x="20057" y="4877"/>
                        <a:pt x="16200" y="696"/>
                        <a:pt x="14657" y="0"/>
                      </a:cubicBezTo>
                      <a:cubicBezTo>
                        <a:pt x="14657" y="0"/>
                        <a:pt x="13885" y="696"/>
                        <a:pt x="12342" y="696"/>
                      </a:cubicBezTo>
                      <a:cubicBezTo>
                        <a:pt x="11571" y="1393"/>
                        <a:pt x="10028" y="1393"/>
                        <a:pt x="8485" y="1393"/>
                      </a:cubicBezTo>
                      <a:cubicBezTo>
                        <a:pt x="7714" y="1393"/>
                        <a:pt x="7714" y="1393"/>
                        <a:pt x="6942" y="1393"/>
                      </a:cubicBezTo>
                      <a:cubicBezTo>
                        <a:pt x="6942" y="696"/>
                        <a:pt x="6171" y="696"/>
                        <a:pt x="6171" y="696"/>
                      </a:cubicBezTo>
                      <a:cubicBezTo>
                        <a:pt x="6171" y="1393"/>
                        <a:pt x="6171" y="1393"/>
                        <a:pt x="5399" y="1393"/>
                      </a:cubicBezTo>
                      <a:cubicBezTo>
                        <a:pt x="5399" y="1393"/>
                        <a:pt x="5399" y="1393"/>
                        <a:pt x="5399" y="1393"/>
                      </a:cubicBezTo>
                      <a:cubicBezTo>
                        <a:pt x="5399" y="2090"/>
                        <a:pt x="5399" y="2090"/>
                        <a:pt x="5399" y="2090"/>
                      </a:cubicBezTo>
                      <a:cubicBezTo>
                        <a:pt x="5399" y="2090"/>
                        <a:pt x="5399" y="2090"/>
                        <a:pt x="5399" y="2090"/>
                      </a:cubicBezTo>
                      <a:cubicBezTo>
                        <a:pt x="5399" y="2787"/>
                        <a:pt x="5399" y="2787"/>
                        <a:pt x="4628" y="2787"/>
                      </a:cubicBezTo>
                      <a:cubicBezTo>
                        <a:pt x="4628" y="2787"/>
                        <a:pt x="4628" y="2787"/>
                        <a:pt x="4628" y="3483"/>
                      </a:cubicBezTo>
                      <a:cubicBezTo>
                        <a:pt x="4628" y="3483"/>
                        <a:pt x="4628" y="3483"/>
                        <a:pt x="4628" y="3483"/>
                      </a:cubicBezTo>
                      <a:cubicBezTo>
                        <a:pt x="3857" y="3483"/>
                        <a:pt x="3857" y="3483"/>
                        <a:pt x="3857" y="4180"/>
                      </a:cubicBezTo>
                      <a:cubicBezTo>
                        <a:pt x="3857" y="4180"/>
                        <a:pt x="3857" y="4180"/>
                        <a:pt x="3085" y="4180"/>
                      </a:cubicBezTo>
                      <a:cubicBezTo>
                        <a:pt x="3085" y="4180"/>
                        <a:pt x="3085" y="4877"/>
                        <a:pt x="3085" y="4877"/>
                      </a:cubicBezTo>
                      <a:cubicBezTo>
                        <a:pt x="3085" y="4877"/>
                        <a:pt x="2314" y="4877"/>
                        <a:pt x="2314" y="5574"/>
                      </a:cubicBezTo>
                      <a:cubicBezTo>
                        <a:pt x="2314" y="5574"/>
                        <a:pt x="2314" y="5574"/>
                        <a:pt x="1542" y="5574"/>
                      </a:cubicBezTo>
                      <a:cubicBezTo>
                        <a:pt x="1542" y="6270"/>
                        <a:pt x="1542" y="6270"/>
                        <a:pt x="1542" y="6270"/>
                      </a:cubicBezTo>
                      <a:cubicBezTo>
                        <a:pt x="771" y="6270"/>
                        <a:pt x="771" y="6967"/>
                        <a:pt x="771" y="6967"/>
                      </a:cubicBezTo>
                      <a:cubicBezTo>
                        <a:pt x="771" y="6967"/>
                        <a:pt x="771" y="6967"/>
                        <a:pt x="0" y="6967"/>
                      </a:cubicBezTo>
                      <a:cubicBezTo>
                        <a:pt x="771" y="7664"/>
                        <a:pt x="771" y="8361"/>
                        <a:pt x="771" y="9058"/>
                      </a:cubicBezTo>
                      <a:cubicBezTo>
                        <a:pt x="3085" y="14632"/>
                        <a:pt x="4628" y="16025"/>
                        <a:pt x="6942" y="18116"/>
                      </a:cubicBezTo>
                      <a:cubicBezTo>
                        <a:pt x="7714" y="18116"/>
                        <a:pt x="7714" y="18116"/>
                        <a:pt x="7714" y="18116"/>
                      </a:cubicBezTo>
                      <a:cubicBezTo>
                        <a:pt x="8485" y="19509"/>
                        <a:pt x="10800" y="20206"/>
                        <a:pt x="13114" y="21599"/>
                      </a:cubicBezTo>
                      <a:cubicBezTo>
                        <a:pt x="13114" y="21599"/>
                        <a:pt x="13114" y="21599"/>
                        <a:pt x="13114" y="21599"/>
                      </a:cubicBezTo>
                      <a:cubicBezTo>
                        <a:pt x="13114" y="21599"/>
                        <a:pt x="13114" y="20903"/>
                        <a:pt x="13885" y="20903"/>
                      </a:cubicBezTo>
                      <a:cubicBezTo>
                        <a:pt x="13885" y="20903"/>
                        <a:pt x="13885" y="20903"/>
                        <a:pt x="13885" y="20903"/>
                      </a:cubicBezTo>
                      <a:cubicBezTo>
                        <a:pt x="13885" y="20206"/>
                        <a:pt x="13885" y="20206"/>
                        <a:pt x="13885" y="20206"/>
                      </a:cubicBezTo>
                      <a:cubicBezTo>
                        <a:pt x="13885" y="20206"/>
                        <a:pt x="13885" y="20206"/>
                        <a:pt x="13885" y="20206"/>
                      </a:cubicBezTo>
                      <a:cubicBezTo>
                        <a:pt x="14657" y="20206"/>
                        <a:pt x="14657" y="20206"/>
                        <a:pt x="14657" y="20206"/>
                      </a:cubicBezTo>
                      <a:cubicBezTo>
                        <a:pt x="15428" y="19509"/>
                        <a:pt x="16200" y="18812"/>
                        <a:pt x="16971" y="18116"/>
                      </a:cubicBezTo>
                      <a:cubicBezTo>
                        <a:pt x="17742" y="17419"/>
                        <a:pt x="20828" y="16025"/>
                        <a:pt x="20828" y="15329"/>
                      </a:cubicBezTo>
                      <a:cubicBezTo>
                        <a:pt x="20828" y="15329"/>
                        <a:pt x="21600" y="14632"/>
                        <a:pt x="21600" y="13935"/>
                      </a:cubicBezTo>
                      <a:cubicBezTo>
                        <a:pt x="21600" y="13935"/>
                        <a:pt x="21600" y="13238"/>
                        <a:pt x="21600" y="13238"/>
                      </a:cubicBezTo>
                      <a:cubicBezTo>
                        <a:pt x="21600" y="13238"/>
                        <a:pt x="21600" y="13238"/>
                        <a:pt x="21600" y="13238"/>
                      </a:cubicBezTo>
                      <a:cubicBezTo>
                        <a:pt x="21600" y="12541"/>
                        <a:pt x="21600" y="12541"/>
                        <a:pt x="21600" y="12541"/>
                      </a:cubicBezTo>
                      <a:cubicBezTo>
                        <a:pt x="21600" y="11845"/>
                        <a:pt x="21600" y="11845"/>
                        <a:pt x="21600" y="11845"/>
                      </a:cubicBezTo>
                      <a:cubicBezTo>
                        <a:pt x="21600" y="11845"/>
                        <a:pt x="21600" y="11148"/>
                        <a:pt x="20828" y="1045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00" name="AutoShape 300"/>
                <p:cNvSpPr>
                  <a:spLocks/>
                </p:cNvSpPr>
                <p:nvPr/>
              </p:nvSpPr>
              <p:spPr bwMode="auto">
                <a:xfrm>
                  <a:off x="180061" y="97684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01" name="AutoShape 301"/>
                <p:cNvSpPr>
                  <a:spLocks/>
                </p:cNvSpPr>
                <p:nvPr/>
              </p:nvSpPr>
              <p:spPr bwMode="auto">
                <a:xfrm>
                  <a:off x="178473" y="978430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02" name="AutoShape 302"/>
                <p:cNvSpPr>
                  <a:spLocks/>
                </p:cNvSpPr>
                <p:nvPr/>
              </p:nvSpPr>
              <p:spPr bwMode="auto">
                <a:xfrm>
                  <a:off x="262616" y="1019705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599"/>
                      </a:moveTo>
                      <a:cubicBezTo>
                        <a:pt x="21600" y="21599"/>
                        <a:pt x="21600" y="10800"/>
                        <a:pt x="0" y="0"/>
                      </a:cubicBezTo>
                      <a:cubicBezTo>
                        <a:pt x="21600" y="10800"/>
                        <a:pt x="21600" y="21599"/>
                        <a:pt x="21600" y="21599"/>
                      </a:cubicBezTo>
                      <a:cubicBezTo>
                        <a:pt x="21600" y="21599"/>
                        <a:pt x="21600" y="21599"/>
                        <a:pt x="2160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03" name="AutoShape 303"/>
                <p:cNvSpPr>
                  <a:spLocks/>
                </p:cNvSpPr>
                <p:nvPr/>
              </p:nvSpPr>
              <p:spPr bwMode="auto">
                <a:xfrm>
                  <a:off x="162597" y="994305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2160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04" name="AutoShape 304"/>
                <p:cNvSpPr>
                  <a:spLocks/>
                </p:cNvSpPr>
                <p:nvPr/>
              </p:nvSpPr>
              <p:spPr bwMode="auto">
                <a:xfrm>
                  <a:off x="172123" y="98319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05" name="AutoShape 305"/>
                <p:cNvSpPr>
                  <a:spLocks/>
                </p:cNvSpPr>
                <p:nvPr/>
              </p:nvSpPr>
              <p:spPr bwMode="auto">
                <a:xfrm>
                  <a:off x="167360" y="989543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06" name="AutoShape 306"/>
                <p:cNvSpPr>
                  <a:spLocks/>
                </p:cNvSpPr>
                <p:nvPr/>
              </p:nvSpPr>
              <p:spPr bwMode="auto">
                <a:xfrm>
                  <a:off x="262616" y="1033994"/>
                  <a:ext cx="6350" cy="127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599"/>
                      </a:moveTo>
                      <a:cubicBezTo>
                        <a:pt x="0" y="21599"/>
                        <a:pt x="21600" y="14399"/>
                        <a:pt x="21600" y="7200"/>
                      </a:cubicBezTo>
                      <a:cubicBezTo>
                        <a:pt x="21600" y="7200"/>
                        <a:pt x="21600" y="0"/>
                        <a:pt x="21600" y="0"/>
                      </a:cubicBezTo>
                      <a:cubicBezTo>
                        <a:pt x="21600" y="0"/>
                        <a:pt x="21600" y="7200"/>
                        <a:pt x="21600" y="7200"/>
                      </a:cubicBezTo>
                      <a:cubicBezTo>
                        <a:pt x="21600" y="14399"/>
                        <a:pt x="0" y="21599"/>
                        <a:pt x="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07" name="AutoShape 307"/>
                <p:cNvSpPr>
                  <a:spLocks/>
                </p:cNvSpPr>
                <p:nvPr/>
              </p:nvSpPr>
              <p:spPr bwMode="auto">
                <a:xfrm>
                  <a:off x="264203" y="1029231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08" name="AutoShape 308"/>
                <p:cNvSpPr>
                  <a:spLocks/>
                </p:cNvSpPr>
                <p:nvPr/>
              </p:nvSpPr>
              <p:spPr bwMode="auto">
                <a:xfrm>
                  <a:off x="662" y="194190"/>
                  <a:ext cx="342921" cy="26988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360" y="591"/>
                      </a:moveTo>
                      <a:cubicBezTo>
                        <a:pt x="21360" y="295"/>
                        <a:pt x="21360" y="0"/>
                        <a:pt x="20160" y="0"/>
                      </a:cubicBezTo>
                      <a:cubicBezTo>
                        <a:pt x="10320" y="0"/>
                        <a:pt x="10320" y="0"/>
                        <a:pt x="10320" y="0"/>
                      </a:cubicBezTo>
                      <a:cubicBezTo>
                        <a:pt x="9600" y="887"/>
                        <a:pt x="9360" y="1775"/>
                        <a:pt x="9120" y="2663"/>
                      </a:cubicBezTo>
                      <a:cubicBezTo>
                        <a:pt x="8880" y="3550"/>
                        <a:pt x="8160" y="4142"/>
                        <a:pt x="7440" y="5326"/>
                      </a:cubicBezTo>
                      <a:cubicBezTo>
                        <a:pt x="6479" y="6213"/>
                        <a:pt x="5520" y="7693"/>
                        <a:pt x="5520" y="8580"/>
                      </a:cubicBezTo>
                      <a:cubicBezTo>
                        <a:pt x="5280" y="10060"/>
                        <a:pt x="4560" y="11539"/>
                        <a:pt x="3360" y="13610"/>
                      </a:cubicBezTo>
                      <a:cubicBezTo>
                        <a:pt x="2400" y="15386"/>
                        <a:pt x="1440" y="17161"/>
                        <a:pt x="720" y="19232"/>
                      </a:cubicBezTo>
                      <a:cubicBezTo>
                        <a:pt x="240" y="20120"/>
                        <a:pt x="0" y="21008"/>
                        <a:pt x="0" y="21600"/>
                      </a:cubicBezTo>
                      <a:cubicBezTo>
                        <a:pt x="9600" y="21600"/>
                        <a:pt x="9600" y="21600"/>
                        <a:pt x="9600" y="21600"/>
                      </a:cubicBezTo>
                      <a:cubicBezTo>
                        <a:pt x="9600" y="16865"/>
                        <a:pt x="9600" y="16865"/>
                        <a:pt x="9600" y="16865"/>
                      </a:cubicBezTo>
                      <a:cubicBezTo>
                        <a:pt x="9600" y="16273"/>
                        <a:pt x="10320" y="15682"/>
                        <a:pt x="11280" y="15090"/>
                      </a:cubicBezTo>
                      <a:cubicBezTo>
                        <a:pt x="11760" y="15090"/>
                        <a:pt x="12240" y="14498"/>
                        <a:pt x="12480" y="14498"/>
                      </a:cubicBezTo>
                      <a:cubicBezTo>
                        <a:pt x="12480" y="5030"/>
                        <a:pt x="12480" y="5030"/>
                        <a:pt x="12480" y="5030"/>
                      </a:cubicBezTo>
                      <a:cubicBezTo>
                        <a:pt x="12959" y="5030"/>
                        <a:pt x="12959" y="5030"/>
                        <a:pt x="12959" y="5030"/>
                      </a:cubicBezTo>
                      <a:cubicBezTo>
                        <a:pt x="12959" y="5030"/>
                        <a:pt x="16800" y="5030"/>
                        <a:pt x="19440" y="5030"/>
                      </a:cubicBezTo>
                      <a:cubicBezTo>
                        <a:pt x="20640" y="5030"/>
                        <a:pt x="21360" y="5030"/>
                        <a:pt x="21599" y="5030"/>
                      </a:cubicBezTo>
                      <a:cubicBezTo>
                        <a:pt x="21599" y="4438"/>
                        <a:pt x="21599" y="3550"/>
                        <a:pt x="21599" y="2367"/>
                      </a:cubicBezTo>
                      <a:cubicBezTo>
                        <a:pt x="21599" y="2367"/>
                        <a:pt x="21599" y="2367"/>
                        <a:pt x="21599" y="2367"/>
                      </a:cubicBezTo>
                      <a:cubicBezTo>
                        <a:pt x="21599" y="2071"/>
                        <a:pt x="21599" y="1775"/>
                        <a:pt x="21599" y="1479"/>
                      </a:cubicBezTo>
                      <a:cubicBezTo>
                        <a:pt x="21599" y="1479"/>
                        <a:pt x="21599" y="1479"/>
                        <a:pt x="21599" y="1479"/>
                      </a:cubicBezTo>
                      <a:cubicBezTo>
                        <a:pt x="21599" y="1183"/>
                        <a:pt x="21599" y="1183"/>
                        <a:pt x="21599" y="887"/>
                      </a:cubicBezTo>
                      <a:cubicBezTo>
                        <a:pt x="21599" y="887"/>
                        <a:pt x="21599" y="887"/>
                        <a:pt x="21599" y="887"/>
                      </a:cubicBezTo>
                      <a:cubicBezTo>
                        <a:pt x="21599" y="591"/>
                        <a:pt x="21360" y="591"/>
                        <a:pt x="21360" y="59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09" name="AutoShape 309"/>
                <p:cNvSpPr>
                  <a:spLocks/>
                </p:cNvSpPr>
                <p:nvPr/>
              </p:nvSpPr>
              <p:spPr bwMode="auto">
                <a:xfrm>
                  <a:off x="338821" y="200540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0"/>
                        <a:pt x="21600" y="0"/>
                        <a:pt x="21600" y="2160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10" name="AutoShape 310"/>
                <p:cNvSpPr>
                  <a:spLocks/>
                </p:cNvSpPr>
                <p:nvPr/>
              </p:nvSpPr>
              <p:spPr bwMode="auto">
                <a:xfrm>
                  <a:off x="662" y="218003"/>
                  <a:ext cx="482630" cy="52706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8674" y="21599"/>
                      </a:moveTo>
                      <a:cubicBezTo>
                        <a:pt x="8844" y="21599"/>
                        <a:pt x="8844" y="21599"/>
                        <a:pt x="8844" y="21599"/>
                      </a:cubicBezTo>
                      <a:cubicBezTo>
                        <a:pt x="8844" y="21599"/>
                        <a:pt x="9014" y="21599"/>
                        <a:pt x="9014" y="21599"/>
                      </a:cubicBezTo>
                      <a:cubicBezTo>
                        <a:pt x="9014" y="21599"/>
                        <a:pt x="9014" y="21599"/>
                        <a:pt x="9014" y="21599"/>
                      </a:cubicBezTo>
                      <a:cubicBezTo>
                        <a:pt x="9014" y="21599"/>
                        <a:pt x="9014" y="21599"/>
                        <a:pt x="9014" y="21599"/>
                      </a:cubicBezTo>
                      <a:cubicBezTo>
                        <a:pt x="9184" y="21599"/>
                        <a:pt x="9184" y="21599"/>
                        <a:pt x="9184" y="21599"/>
                      </a:cubicBezTo>
                      <a:cubicBezTo>
                        <a:pt x="9184" y="21599"/>
                        <a:pt x="9184" y="21599"/>
                        <a:pt x="9184" y="21448"/>
                      </a:cubicBezTo>
                      <a:cubicBezTo>
                        <a:pt x="9184" y="21448"/>
                        <a:pt x="9184" y="21448"/>
                        <a:pt x="9184" y="21448"/>
                      </a:cubicBezTo>
                      <a:cubicBezTo>
                        <a:pt x="9184" y="20542"/>
                        <a:pt x="10034" y="20089"/>
                        <a:pt x="10885" y="20844"/>
                      </a:cubicBezTo>
                      <a:cubicBezTo>
                        <a:pt x="11055" y="20995"/>
                        <a:pt x="11225" y="20995"/>
                        <a:pt x="11225" y="20995"/>
                      </a:cubicBezTo>
                      <a:cubicBezTo>
                        <a:pt x="11225" y="20995"/>
                        <a:pt x="11395" y="20995"/>
                        <a:pt x="11395" y="20995"/>
                      </a:cubicBezTo>
                      <a:cubicBezTo>
                        <a:pt x="11395" y="20844"/>
                        <a:pt x="11395" y="20844"/>
                        <a:pt x="11395" y="20693"/>
                      </a:cubicBezTo>
                      <a:cubicBezTo>
                        <a:pt x="11565" y="20693"/>
                        <a:pt x="11735" y="20542"/>
                        <a:pt x="11905" y="20542"/>
                      </a:cubicBezTo>
                      <a:cubicBezTo>
                        <a:pt x="12075" y="20542"/>
                        <a:pt x="12245" y="20542"/>
                        <a:pt x="12415" y="20542"/>
                      </a:cubicBezTo>
                      <a:cubicBezTo>
                        <a:pt x="12585" y="20693"/>
                        <a:pt x="12925" y="20693"/>
                        <a:pt x="13096" y="20693"/>
                      </a:cubicBezTo>
                      <a:cubicBezTo>
                        <a:pt x="13266" y="20693"/>
                        <a:pt x="13776" y="20542"/>
                        <a:pt x="13946" y="20391"/>
                      </a:cubicBezTo>
                      <a:cubicBezTo>
                        <a:pt x="13946" y="20391"/>
                        <a:pt x="14116" y="20391"/>
                        <a:pt x="14116" y="20391"/>
                      </a:cubicBezTo>
                      <a:cubicBezTo>
                        <a:pt x="14116" y="20391"/>
                        <a:pt x="14116" y="20391"/>
                        <a:pt x="14116" y="20391"/>
                      </a:cubicBezTo>
                      <a:cubicBezTo>
                        <a:pt x="14286" y="20391"/>
                        <a:pt x="14286" y="20391"/>
                        <a:pt x="14286" y="20391"/>
                      </a:cubicBezTo>
                      <a:cubicBezTo>
                        <a:pt x="14286" y="20391"/>
                        <a:pt x="15647" y="20391"/>
                        <a:pt x="17177" y="20391"/>
                      </a:cubicBezTo>
                      <a:cubicBezTo>
                        <a:pt x="17348" y="20391"/>
                        <a:pt x="17688" y="20391"/>
                        <a:pt x="17858" y="20391"/>
                      </a:cubicBezTo>
                      <a:cubicBezTo>
                        <a:pt x="20579" y="20391"/>
                        <a:pt x="21259" y="20391"/>
                        <a:pt x="21599" y="20391"/>
                      </a:cubicBezTo>
                      <a:cubicBezTo>
                        <a:pt x="21599" y="20240"/>
                        <a:pt x="21599" y="19787"/>
                        <a:pt x="21599" y="19334"/>
                      </a:cubicBezTo>
                      <a:cubicBezTo>
                        <a:pt x="21089" y="18730"/>
                        <a:pt x="21089" y="18730"/>
                        <a:pt x="21089" y="18730"/>
                      </a:cubicBezTo>
                      <a:cubicBezTo>
                        <a:pt x="19218" y="3323"/>
                        <a:pt x="19218" y="3323"/>
                        <a:pt x="19218" y="3323"/>
                      </a:cubicBezTo>
                      <a:cubicBezTo>
                        <a:pt x="21599" y="3323"/>
                        <a:pt x="21599" y="3323"/>
                        <a:pt x="21599" y="3323"/>
                      </a:cubicBezTo>
                      <a:cubicBezTo>
                        <a:pt x="19218" y="1812"/>
                        <a:pt x="17177" y="604"/>
                        <a:pt x="16327" y="151"/>
                      </a:cubicBezTo>
                      <a:cubicBezTo>
                        <a:pt x="16327" y="151"/>
                        <a:pt x="16327" y="151"/>
                        <a:pt x="16327" y="151"/>
                      </a:cubicBezTo>
                      <a:cubicBezTo>
                        <a:pt x="16157" y="151"/>
                        <a:pt x="16157" y="0"/>
                        <a:pt x="15987" y="0"/>
                      </a:cubicBezTo>
                      <a:cubicBezTo>
                        <a:pt x="15987" y="0"/>
                        <a:pt x="15987" y="0"/>
                        <a:pt x="15987" y="0"/>
                      </a:cubicBezTo>
                      <a:cubicBezTo>
                        <a:pt x="15987" y="453"/>
                        <a:pt x="15987" y="453"/>
                        <a:pt x="15987" y="453"/>
                      </a:cubicBezTo>
                      <a:cubicBezTo>
                        <a:pt x="15987" y="453"/>
                        <a:pt x="15987" y="453"/>
                        <a:pt x="15987" y="453"/>
                      </a:cubicBezTo>
                      <a:cubicBezTo>
                        <a:pt x="15987" y="453"/>
                        <a:pt x="15987" y="453"/>
                        <a:pt x="15987" y="604"/>
                      </a:cubicBezTo>
                      <a:cubicBezTo>
                        <a:pt x="15987" y="604"/>
                        <a:pt x="15987" y="604"/>
                        <a:pt x="15987" y="755"/>
                      </a:cubicBezTo>
                      <a:cubicBezTo>
                        <a:pt x="15987" y="755"/>
                        <a:pt x="15987" y="755"/>
                        <a:pt x="15987" y="906"/>
                      </a:cubicBezTo>
                      <a:cubicBezTo>
                        <a:pt x="15987" y="906"/>
                        <a:pt x="15987" y="906"/>
                        <a:pt x="15987" y="906"/>
                      </a:cubicBezTo>
                      <a:cubicBezTo>
                        <a:pt x="15987" y="1057"/>
                        <a:pt x="15987" y="1057"/>
                        <a:pt x="15987" y="1057"/>
                      </a:cubicBezTo>
                      <a:cubicBezTo>
                        <a:pt x="15987" y="1057"/>
                        <a:pt x="15987" y="1208"/>
                        <a:pt x="15987" y="1208"/>
                      </a:cubicBezTo>
                      <a:cubicBezTo>
                        <a:pt x="15987" y="1208"/>
                        <a:pt x="15987" y="1208"/>
                        <a:pt x="15987" y="1208"/>
                      </a:cubicBezTo>
                      <a:cubicBezTo>
                        <a:pt x="15987" y="1359"/>
                        <a:pt x="15987" y="1359"/>
                        <a:pt x="15987" y="1510"/>
                      </a:cubicBezTo>
                      <a:cubicBezTo>
                        <a:pt x="15987" y="1510"/>
                        <a:pt x="15987" y="1510"/>
                        <a:pt x="15987" y="1510"/>
                      </a:cubicBezTo>
                      <a:cubicBezTo>
                        <a:pt x="15987" y="1510"/>
                        <a:pt x="15987" y="1510"/>
                        <a:pt x="15987" y="1510"/>
                      </a:cubicBezTo>
                      <a:cubicBezTo>
                        <a:pt x="15987" y="1661"/>
                        <a:pt x="15987" y="1661"/>
                        <a:pt x="15987" y="1661"/>
                      </a:cubicBezTo>
                      <a:cubicBezTo>
                        <a:pt x="15987" y="1661"/>
                        <a:pt x="15987" y="1661"/>
                        <a:pt x="15987" y="1661"/>
                      </a:cubicBezTo>
                      <a:cubicBezTo>
                        <a:pt x="15987" y="1661"/>
                        <a:pt x="15987" y="1661"/>
                        <a:pt x="15987" y="1661"/>
                      </a:cubicBezTo>
                      <a:cubicBezTo>
                        <a:pt x="15987" y="1812"/>
                        <a:pt x="15987" y="1812"/>
                        <a:pt x="15987" y="1812"/>
                      </a:cubicBezTo>
                      <a:cubicBezTo>
                        <a:pt x="15987" y="1812"/>
                        <a:pt x="15987" y="1812"/>
                        <a:pt x="15987" y="1812"/>
                      </a:cubicBezTo>
                      <a:cubicBezTo>
                        <a:pt x="15987" y="1812"/>
                        <a:pt x="15987" y="1812"/>
                        <a:pt x="15987" y="1812"/>
                      </a:cubicBezTo>
                      <a:cubicBezTo>
                        <a:pt x="15987" y="1812"/>
                        <a:pt x="15987" y="1812"/>
                        <a:pt x="15987" y="1812"/>
                      </a:cubicBezTo>
                      <a:cubicBezTo>
                        <a:pt x="15987" y="1812"/>
                        <a:pt x="15987" y="1963"/>
                        <a:pt x="15987" y="1963"/>
                      </a:cubicBezTo>
                      <a:cubicBezTo>
                        <a:pt x="15987" y="1963"/>
                        <a:pt x="15987" y="1963"/>
                        <a:pt x="15817" y="1963"/>
                      </a:cubicBezTo>
                      <a:cubicBezTo>
                        <a:pt x="15817" y="1963"/>
                        <a:pt x="15817" y="1963"/>
                        <a:pt x="15817" y="1963"/>
                      </a:cubicBezTo>
                      <a:cubicBezTo>
                        <a:pt x="15817" y="1963"/>
                        <a:pt x="15817" y="1963"/>
                        <a:pt x="15817" y="1963"/>
                      </a:cubicBezTo>
                      <a:cubicBezTo>
                        <a:pt x="15817" y="1963"/>
                        <a:pt x="15817" y="1963"/>
                        <a:pt x="15817" y="1963"/>
                      </a:cubicBezTo>
                      <a:cubicBezTo>
                        <a:pt x="15817" y="1963"/>
                        <a:pt x="15817" y="1963"/>
                        <a:pt x="15817" y="1963"/>
                      </a:cubicBezTo>
                      <a:cubicBezTo>
                        <a:pt x="15817" y="1963"/>
                        <a:pt x="15817" y="1963"/>
                        <a:pt x="15817" y="1963"/>
                      </a:cubicBezTo>
                      <a:cubicBezTo>
                        <a:pt x="15817" y="1963"/>
                        <a:pt x="15817" y="1963"/>
                        <a:pt x="15817" y="1963"/>
                      </a:cubicBezTo>
                      <a:cubicBezTo>
                        <a:pt x="15817" y="1963"/>
                        <a:pt x="15817" y="1963"/>
                        <a:pt x="15817" y="1963"/>
                      </a:cubicBezTo>
                      <a:cubicBezTo>
                        <a:pt x="15647" y="2114"/>
                        <a:pt x="15647" y="2114"/>
                        <a:pt x="13776" y="2114"/>
                      </a:cubicBezTo>
                      <a:cubicBezTo>
                        <a:pt x="12585" y="2114"/>
                        <a:pt x="10885" y="2114"/>
                        <a:pt x="9864" y="2114"/>
                      </a:cubicBezTo>
                      <a:cubicBezTo>
                        <a:pt x="9694" y="2114"/>
                        <a:pt x="9524" y="2114"/>
                        <a:pt x="9524" y="2114"/>
                      </a:cubicBezTo>
                      <a:cubicBezTo>
                        <a:pt x="9524" y="6344"/>
                        <a:pt x="9524" y="6344"/>
                        <a:pt x="9524" y="6344"/>
                      </a:cubicBezTo>
                      <a:cubicBezTo>
                        <a:pt x="9524" y="6646"/>
                        <a:pt x="9014" y="6948"/>
                        <a:pt x="8333" y="7250"/>
                      </a:cubicBezTo>
                      <a:cubicBezTo>
                        <a:pt x="7993" y="7401"/>
                        <a:pt x="7653" y="7552"/>
                        <a:pt x="7483" y="7703"/>
                      </a:cubicBezTo>
                      <a:cubicBezTo>
                        <a:pt x="7483" y="10573"/>
                        <a:pt x="7483" y="10573"/>
                        <a:pt x="7483" y="10573"/>
                      </a:cubicBezTo>
                      <a:cubicBezTo>
                        <a:pt x="0" y="10573"/>
                        <a:pt x="0" y="10573"/>
                        <a:pt x="0" y="10573"/>
                      </a:cubicBezTo>
                      <a:cubicBezTo>
                        <a:pt x="0" y="11177"/>
                        <a:pt x="340" y="11479"/>
                        <a:pt x="680" y="11781"/>
                      </a:cubicBezTo>
                      <a:cubicBezTo>
                        <a:pt x="680" y="11781"/>
                        <a:pt x="850" y="11932"/>
                        <a:pt x="850" y="11932"/>
                      </a:cubicBezTo>
                      <a:cubicBezTo>
                        <a:pt x="1360" y="12386"/>
                        <a:pt x="1190" y="12839"/>
                        <a:pt x="1190" y="13292"/>
                      </a:cubicBezTo>
                      <a:cubicBezTo>
                        <a:pt x="1020" y="13745"/>
                        <a:pt x="1020" y="14198"/>
                        <a:pt x="1360" y="14802"/>
                      </a:cubicBezTo>
                      <a:cubicBezTo>
                        <a:pt x="2040" y="15558"/>
                        <a:pt x="1870" y="16917"/>
                        <a:pt x="680" y="18427"/>
                      </a:cubicBezTo>
                      <a:cubicBezTo>
                        <a:pt x="680" y="18579"/>
                        <a:pt x="680" y="18730"/>
                        <a:pt x="680" y="18881"/>
                      </a:cubicBezTo>
                      <a:cubicBezTo>
                        <a:pt x="680" y="18730"/>
                        <a:pt x="850" y="18730"/>
                        <a:pt x="850" y="18579"/>
                      </a:cubicBezTo>
                      <a:cubicBezTo>
                        <a:pt x="850" y="18579"/>
                        <a:pt x="850" y="18579"/>
                        <a:pt x="850" y="18579"/>
                      </a:cubicBezTo>
                      <a:cubicBezTo>
                        <a:pt x="1020" y="18579"/>
                        <a:pt x="1020" y="18579"/>
                        <a:pt x="1020" y="18579"/>
                      </a:cubicBezTo>
                      <a:cubicBezTo>
                        <a:pt x="1020" y="18579"/>
                        <a:pt x="1190" y="18579"/>
                        <a:pt x="1190" y="18579"/>
                      </a:cubicBezTo>
                      <a:cubicBezTo>
                        <a:pt x="1190" y="18579"/>
                        <a:pt x="1360" y="18579"/>
                        <a:pt x="1360" y="18579"/>
                      </a:cubicBezTo>
                      <a:cubicBezTo>
                        <a:pt x="1530" y="18579"/>
                        <a:pt x="1700" y="18579"/>
                        <a:pt x="2040" y="18579"/>
                      </a:cubicBezTo>
                      <a:cubicBezTo>
                        <a:pt x="2381" y="18579"/>
                        <a:pt x="2721" y="18579"/>
                        <a:pt x="2891" y="18579"/>
                      </a:cubicBezTo>
                      <a:cubicBezTo>
                        <a:pt x="2891" y="18579"/>
                        <a:pt x="2891" y="18579"/>
                        <a:pt x="3061" y="18579"/>
                      </a:cubicBezTo>
                      <a:cubicBezTo>
                        <a:pt x="3231" y="18579"/>
                        <a:pt x="3741" y="18427"/>
                        <a:pt x="4251" y="18427"/>
                      </a:cubicBezTo>
                      <a:cubicBezTo>
                        <a:pt x="4422" y="18427"/>
                        <a:pt x="4592" y="18427"/>
                        <a:pt x="4762" y="18579"/>
                      </a:cubicBezTo>
                      <a:cubicBezTo>
                        <a:pt x="5102" y="18730"/>
                        <a:pt x="5612" y="19183"/>
                        <a:pt x="5782" y="19334"/>
                      </a:cubicBezTo>
                      <a:cubicBezTo>
                        <a:pt x="6462" y="19334"/>
                        <a:pt x="6462" y="19334"/>
                        <a:pt x="6462" y="19334"/>
                      </a:cubicBezTo>
                      <a:cubicBezTo>
                        <a:pt x="6633" y="19485"/>
                        <a:pt x="6633" y="19485"/>
                        <a:pt x="6633" y="19485"/>
                      </a:cubicBezTo>
                      <a:cubicBezTo>
                        <a:pt x="6803" y="19938"/>
                        <a:pt x="7313" y="20693"/>
                        <a:pt x="7823" y="20844"/>
                      </a:cubicBezTo>
                      <a:cubicBezTo>
                        <a:pt x="7823" y="20995"/>
                        <a:pt x="7993" y="20995"/>
                        <a:pt x="7993" y="20995"/>
                      </a:cubicBezTo>
                      <a:cubicBezTo>
                        <a:pt x="8163" y="21146"/>
                        <a:pt x="8333" y="21297"/>
                        <a:pt x="8503" y="21448"/>
                      </a:cubicBezTo>
                      <a:cubicBezTo>
                        <a:pt x="8503" y="21448"/>
                        <a:pt x="8503" y="21448"/>
                        <a:pt x="8503" y="21448"/>
                      </a:cubicBezTo>
                      <a:cubicBezTo>
                        <a:pt x="8674" y="21448"/>
                        <a:pt x="8674" y="21599"/>
                        <a:pt x="8674" y="21599"/>
                      </a:cubicBezTo>
                      <a:cubicBezTo>
                        <a:pt x="8674" y="21599"/>
                        <a:pt x="8674" y="21599"/>
                        <a:pt x="8674" y="21599"/>
                      </a:cubicBezTo>
                      <a:cubicBezTo>
                        <a:pt x="8674" y="21599"/>
                        <a:pt x="8674" y="21599"/>
                        <a:pt x="8674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11" name="AutoShape 311"/>
                <p:cNvSpPr>
                  <a:spLocks/>
                </p:cNvSpPr>
                <p:nvPr/>
              </p:nvSpPr>
              <p:spPr bwMode="auto">
                <a:xfrm>
                  <a:off x="356284" y="218003"/>
                  <a:ext cx="0" cy="11112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7200"/>
                      </a:moveTo>
                      <a:cubicBezTo>
                        <a:pt x="0" y="7200"/>
                        <a:pt x="0" y="7200"/>
                        <a:pt x="0" y="14399"/>
                      </a:cubicBezTo>
                      <a:cubicBezTo>
                        <a:pt x="0" y="14399"/>
                        <a:pt x="0" y="14399"/>
                        <a:pt x="0" y="21599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72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12" name="AutoShape 312"/>
                <p:cNvSpPr>
                  <a:spLocks/>
                </p:cNvSpPr>
                <p:nvPr/>
              </p:nvSpPr>
              <p:spPr bwMode="auto">
                <a:xfrm>
                  <a:off x="357872" y="216415"/>
                  <a:ext cx="6350" cy="635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13" name="AutoShape 313"/>
                <p:cNvSpPr>
                  <a:spLocks/>
                </p:cNvSpPr>
                <p:nvPr/>
              </p:nvSpPr>
              <p:spPr bwMode="auto">
                <a:xfrm>
                  <a:off x="14951" y="672037"/>
                  <a:ext cx="6350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599"/>
                      </a:move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0" y="10800"/>
                        <a:pt x="21600" y="10800"/>
                        <a:pt x="21600" y="0"/>
                      </a:cubicBezTo>
                      <a:cubicBezTo>
                        <a:pt x="21600" y="10800"/>
                        <a:pt x="0" y="10800"/>
                        <a:pt x="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14" name="AutoShape 314"/>
                <p:cNvSpPr>
                  <a:spLocks/>
                </p:cNvSpPr>
                <p:nvPr/>
              </p:nvSpPr>
              <p:spPr bwMode="auto">
                <a:xfrm>
                  <a:off x="191174" y="740300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21600"/>
                        <a:pt x="21600" y="0"/>
                        <a:pt x="0" y="0"/>
                      </a:cubicBezTo>
                      <a:cubicBezTo>
                        <a:pt x="21600" y="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15" name="AutoShape 315"/>
                <p:cNvSpPr>
                  <a:spLocks/>
                </p:cNvSpPr>
                <p:nvPr/>
              </p:nvSpPr>
              <p:spPr bwMode="auto">
                <a:xfrm>
                  <a:off x="180061" y="729188"/>
                  <a:ext cx="11113" cy="127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7200" y="7200"/>
                        <a:pt x="14399" y="14399"/>
                        <a:pt x="21599" y="21599"/>
                      </a:cubicBezTo>
                      <a:cubicBezTo>
                        <a:pt x="14399" y="14399"/>
                        <a:pt x="7200" y="72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16" name="AutoShape 316"/>
                <p:cNvSpPr>
                  <a:spLocks/>
                </p:cNvSpPr>
                <p:nvPr/>
              </p:nvSpPr>
              <p:spPr bwMode="auto">
                <a:xfrm>
                  <a:off x="19713" y="668862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17" name="AutoShape 317"/>
                <p:cNvSpPr>
                  <a:spLocks/>
                </p:cNvSpPr>
                <p:nvPr/>
              </p:nvSpPr>
              <p:spPr bwMode="auto">
                <a:xfrm>
                  <a:off x="27652" y="668862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18" name="AutoShape 318"/>
                <p:cNvSpPr>
                  <a:spLocks/>
                </p:cNvSpPr>
                <p:nvPr/>
              </p:nvSpPr>
              <p:spPr bwMode="auto">
                <a:xfrm>
                  <a:off x="32414" y="668862"/>
                  <a:ext cx="12701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599" y="0"/>
                      </a:moveTo>
                      <a:cubicBezTo>
                        <a:pt x="10800" y="0"/>
                        <a:pt x="5400" y="0"/>
                        <a:pt x="0" y="0"/>
                      </a:cubicBezTo>
                      <a:cubicBezTo>
                        <a:pt x="5400" y="0"/>
                        <a:pt x="10800" y="0"/>
                        <a:pt x="21599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19" name="AutoShape 319"/>
                <p:cNvSpPr>
                  <a:spLocks/>
                </p:cNvSpPr>
                <p:nvPr/>
              </p:nvSpPr>
              <p:spPr bwMode="auto">
                <a:xfrm>
                  <a:off x="64166" y="667274"/>
                  <a:ext cx="31752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2700" y="21600"/>
                      </a:cubicBezTo>
                      <a:cubicBezTo>
                        <a:pt x="5400" y="21600"/>
                        <a:pt x="13499" y="0"/>
                        <a:pt x="21599" y="0"/>
                      </a:cubicBezTo>
                      <a:cubicBezTo>
                        <a:pt x="13499" y="0"/>
                        <a:pt x="5400" y="21600"/>
                        <a:pt x="270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10" name="AutoShape 320"/>
                <p:cNvSpPr>
                  <a:spLocks/>
                </p:cNvSpPr>
                <p:nvPr/>
              </p:nvSpPr>
              <p:spPr bwMode="auto">
                <a:xfrm>
                  <a:off x="354697" y="264041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11" name="AutoShape 321"/>
                <p:cNvSpPr>
                  <a:spLocks/>
                </p:cNvSpPr>
                <p:nvPr/>
              </p:nvSpPr>
              <p:spPr bwMode="auto">
                <a:xfrm>
                  <a:off x="356284" y="227528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12" name="AutoShape 322"/>
                <p:cNvSpPr>
                  <a:spLocks/>
                </p:cNvSpPr>
                <p:nvPr/>
              </p:nvSpPr>
              <p:spPr bwMode="auto">
                <a:xfrm>
                  <a:off x="356284" y="254516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23" name="AutoShape 323"/>
                <p:cNvSpPr>
                  <a:spLocks/>
                </p:cNvSpPr>
                <p:nvPr/>
              </p:nvSpPr>
              <p:spPr bwMode="auto">
                <a:xfrm>
                  <a:off x="356284" y="235465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24" name="AutoShape 324"/>
                <p:cNvSpPr>
                  <a:spLocks/>
                </p:cNvSpPr>
                <p:nvPr/>
              </p:nvSpPr>
              <p:spPr bwMode="auto">
                <a:xfrm>
                  <a:off x="356284" y="238641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25" name="AutoShape 325"/>
                <p:cNvSpPr>
                  <a:spLocks/>
                </p:cNvSpPr>
                <p:nvPr/>
              </p:nvSpPr>
              <p:spPr bwMode="auto">
                <a:xfrm>
                  <a:off x="356284" y="219590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26" name="AutoShape 326"/>
                <p:cNvSpPr>
                  <a:spLocks/>
                </p:cNvSpPr>
                <p:nvPr/>
              </p:nvSpPr>
              <p:spPr bwMode="auto">
                <a:xfrm>
                  <a:off x="203875" y="313255"/>
                  <a:ext cx="701718" cy="6318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15284"/>
                      </a:moveTo>
                      <a:cubicBezTo>
                        <a:pt x="234" y="15789"/>
                        <a:pt x="234" y="15789"/>
                        <a:pt x="234" y="15789"/>
                      </a:cubicBezTo>
                      <a:cubicBezTo>
                        <a:pt x="234" y="15789"/>
                        <a:pt x="234" y="15789"/>
                        <a:pt x="234" y="15789"/>
                      </a:cubicBezTo>
                      <a:cubicBezTo>
                        <a:pt x="234" y="16042"/>
                        <a:pt x="352" y="16421"/>
                        <a:pt x="352" y="16547"/>
                      </a:cubicBezTo>
                      <a:cubicBezTo>
                        <a:pt x="821" y="17052"/>
                        <a:pt x="1173" y="17305"/>
                        <a:pt x="1173" y="17557"/>
                      </a:cubicBezTo>
                      <a:cubicBezTo>
                        <a:pt x="1173" y="17557"/>
                        <a:pt x="1173" y="17684"/>
                        <a:pt x="1173" y="17684"/>
                      </a:cubicBezTo>
                      <a:cubicBezTo>
                        <a:pt x="1173" y="17684"/>
                        <a:pt x="1173" y="17810"/>
                        <a:pt x="1173" y="17810"/>
                      </a:cubicBezTo>
                      <a:cubicBezTo>
                        <a:pt x="1173" y="17810"/>
                        <a:pt x="1173" y="17810"/>
                        <a:pt x="1173" y="17810"/>
                      </a:cubicBezTo>
                      <a:cubicBezTo>
                        <a:pt x="1173" y="17936"/>
                        <a:pt x="1173" y="17936"/>
                        <a:pt x="1173" y="17936"/>
                      </a:cubicBezTo>
                      <a:cubicBezTo>
                        <a:pt x="1173" y="18063"/>
                        <a:pt x="1173" y="18063"/>
                        <a:pt x="1173" y="18189"/>
                      </a:cubicBezTo>
                      <a:cubicBezTo>
                        <a:pt x="1173" y="18189"/>
                        <a:pt x="1173" y="18189"/>
                        <a:pt x="1173" y="18189"/>
                      </a:cubicBezTo>
                      <a:cubicBezTo>
                        <a:pt x="1173" y="18568"/>
                        <a:pt x="1173" y="18568"/>
                        <a:pt x="1173" y="18568"/>
                      </a:cubicBezTo>
                      <a:cubicBezTo>
                        <a:pt x="1173" y="18568"/>
                        <a:pt x="1173" y="18568"/>
                        <a:pt x="1173" y="18568"/>
                      </a:cubicBezTo>
                      <a:cubicBezTo>
                        <a:pt x="1173" y="18694"/>
                        <a:pt x="1173" y="18694"/>
                        <a:pt x="1173" y="18694"/>
                      </a:cubicBezTo>
                      <a:cubicBezTo>
                        <a:pt x="1173" y="18694"/>
                        <a:pt x="1173" y="18694"/>
                        <a:pt x="1173" y="18694"/>
                      </a:cubicBezTo>
                      <a:cubicBezTo>
                        <a:pt x="1173" y="18694"/>
                        <a:pt x="1173" y="18694"/>
                        <a:pt x="1173" y="18694"/>
                      </a:cubicBezTo>
                      <a:cubicBezTo>
                        <a:pt x="1173" y="18821"/>
                        <a:pt x="1173" y="18821"/>
                        <a:pt x="1291" y="18947"/>
                      </a:cubicBezTo>
                      <a:cubicBezTo>
                        <a:pt x="1526" y="18694"/>
                        <a:pt x="1643" y="18821"/>
                        <a:pt x="1878" y="18821"/>
                      </a:cubicBezTo>
                      <a:cubicBezTo>
                        <a:pt x="1878" y="18947"/>
                        <a:pt x="1878" y="18947"/>
                        <a:pt x="1878" y="18947"/>
                      </a:cubicBezTo>
                      <a:cubicBezTo>
                        <a:pt x="1995" y="18694"/>
                        <a:pt x="2113" y="18568"/>
                        <a:pt x="2347" y="18568"/>
                      </a:cubicBezTo>
                      <a:cubicBezTo>
                        <a:pt x="2465" y="18568"/>
                        <a:pt x="2582" y="18694"/>
                        <a:pt x="2817" y="18821"/>
                      </a:cubicBezTo>
                      <a:cubicBezTo>
                        <a:pt x="2817" y="18821"/>
                        <a:pt x="2934" y="18821"/>
                        <a:pt x="2934" y="18821"/>
                      </a:cubicBezTo>
                      <a:cubicBezTo>
                        <a:pt x="3052" y="18821"/>
                        <a:pt x="3286" y="18568"/>
                        <a:pt x="3286" y="18568"/>
                      </a:cubicBezTo>
                      <a:cubicBezTo>
                        <a:pt x="3639" y="18315"/>
                        <a:pt x="3756" y="18189"/>
                        <a:pt x="3873" y="18189"/>
                      </a:cubicBezTo>
                      <a:cubicBezTo>
                        <a:pt x="3991" y="18189"/>
                        <a:pt x="3991" y="18189"/>
                        <a:pt x="3991" y="18189"/>
                      </a:cubicBezTo>
                      <a:cubicBezTo>
                        <a:pt x="4343" y="18189"/>
                        <a:pt x="4695" y="19073"/>
                        <a:pt x="4695" y="19452"/>
                      </a:cubicBezTo>
                      <a:cubicBezTo>
                        <a:pt x="4695" y="19452"/>
                        <a:pt x="4813" y="19578"/>
                        <a:pt x="4930" y="19705"/>
                      </a:cubicBezTo>
                      <a:cubicBezTo>
                        <a:pt x="5047" y="19831"/>
                        <a:pt x="5165" y="19957"/>
                        <a:pt x="5165" y="20084"/>
                      </a:cubicBezTo>
                      <a:cubicBezTo>
                        <a:pt x="5165" y="20210"/>
                        <a:pt x="5165" y="20336"/>
                        <a:pt x="4930" y="20336"/>
                      </a:cubicBezTo>
                      <a:cubicBezTo>
                        <a:pt x="4930" y="20336"/>
                        <a:pt x="4930" y="20336"/>
                        <a:pt x="4930" y="20336"/>
                      </a:cubicBezTo>
                      <a:cubicBezTo>
                        <a:pt x="5282" y="20463"/>
                        <a:pt x="5282" y="20842"/>
                        <a:pt x="5399" y="20968"/>
                      </a:cubicBezTo>
                      <a:cubicBezTo>
                        <a:pt x="5399" y="21094"/>
                        <a:pt x="5399" y="21221"/>
                        <a:pt x="5399" y="21221"/>
                      </a:cubicBezTo>
                      <a:cubicBezTo>
                        <a:pt x="5399" y="21347"/>
                        <a:pt x="5517" y="21347"/>
                        <a:pt x="5517" y="21473"/>
                      </a:cubicBezTo>
                      <a:cubicBezTo>
                        <a:pt x="5517" y="21473"/>
                        <a:pt x="5517" y="21473"/>
                        <a:pt x="5517" y="21473"/>
                      </a:cubicBezTo>
                      <a:cubicBezTo>
                        <a:pt x="5517" y="21473"/>
                        <a:pt x="5517" y="21473"/>
                        <a:pt x="5517" y="21473"/>
                      </a:cubicBezTo>
                      <a:cubicBezTo>
                        <a:pt x="5517" y="21473"/>
                        <a:pt x="5517" y="21473"/>
                        <a:pt x="5517" y="21473"/>
                      </a:cubicBezTo>
                      <a:cubicBezTo>
                        <a:pt x="5517" y="21473"/>
                        <a:pt x="5634" y="21473"/>
                        <a:pt x="5634" y="21473"/>
                      </a:cubicBezTo>
                      <a:cubicBezTo>
                        <a:pt x="5634" y="21473"/>
                        <a:pt x="5634" y="21473"/>
                        <a:pt x="5634" y="21473"/>
                      </a:cubicBezTo>
                      <a:cubicBezTo>
                        <a:pt x="5634" y="21473"/>
                        <a:pt x="5634" y="21473"/>
                        <a:pt x="5634" y="21347"/>
                      </a:cubicBezTo>
                      <a:cubicBezTo>
                        <a:pt x="5752" y="21221"/>
                        <a:pt x="5869" y="21094"/>
                        <a:pt x="5986" y="21094"/>
                      </a:cubicBezTo>
                      <a:cubicBezTo>
                        <a:pt x="6104" y="21094"/>
                        <a:pt x="6104" y="21094"/>
                        <a:pt x="6104" y="21094"/>
                      </a:cubicBezTo>
                      <a:cubicBezTo>
                        <a:pt x="6221" y="21094"/>
                        <a:pt x="6221" y="21094"/>
                        <a:pt x="6221" y="21094"/>
                      </a:cubicBezTo>
                      <a:cubicBezTo>
                        <a:pt x="6221" y="21094"/>
                        <a:pt x="6221" y="21094"/>
                        <a:pt x="6221" y="21094"/>
                      </a:cubicBezTo>
                      <a:cubicBezTo>
                        <a:pt x="6339" y="21094"/>
                        <a:pt x="6339" y="21221"/>
                        <a:pt x="6339" y="21221"/>
                      </a:cubicBezTo>
                      <a:cubicBezTo>
                        <a:pt x="6339" y="21221"/>
                        <a:pt x="6339" y="21221"/>
                        <a:pt x="6339" y="21221"/>
                      </a:cubicBezTo>
                      <a:cubicBezTo>
                        <a:pt x="6339" y="21221"/>
                        <a:pt x="6456" y="21221"/>
                        <a:pt x="6456" y="21221"/>
                      </a:cubicBezTo>
                      <a:cubicBezTo>
                        <a:pt x="6456" y="21221"/>
                        <a:pt x="6456" y="21221"/>
                        <a:pt x="6456" y="21347"/>
                      </a:cubicBezTo>
                      <a:cubicBezTo>
                        <a:pt x="6456" y="21347"/>
                        <a:pt x="6456" y="21347"/>
                        <a:pt x="6456" y="21347"/>
                      </a:cubicBezTo>
                      <a:cubicBezTo>
                        <a:pt x="6573" y="21347"/>
                        <a:pt x="6573" y="21347"/>
                        <a:pt x="6573" y="21347"/>
                      </a:cubicBezTo>
                      <a:cubicBezTo>
                        <a:pt x="6573" y="21347"/>
                        <a:pt x="6573" y="21347"/>
                        <a:pt x="6573" y="21473"/>
                      </a:cubicBezTo>
                      <a:cubicBezTo>
                        <a:pt x="6573" y="21473"/>
                        <a:pt x="6573" y="21473"/>
                        <a:pt x="6573" y="21473"/>
                      </a:cubicBezTo>
                      <a:cubicBezTo>
                        <a:pt x="6573" y="21473"/>
                        <a:pt x="6573" y="21473"/>
                        <a:pt x="6691" y="21473"/>
                      </a:cubicBezTo>
                      <a:cubicBezTo>
                        <a:pt x="6691" y="21473"/>
                        <a:pt x="6691" y="21473"/>
                        <a:pt x="6691" y="21473"/>
                      </a:cubicBezTo>
                      <a:cubicBezTo>
                        <a:pt x="6691" y="21473"/>
                        <a:pt x="6691" y="21599"/>
                        <a:pt x="6691" y="21599"/>
                      </a:cubicBezTo>
                      <a:cubicBezTo>
                        <a:pt x="6691" y="21599"/>
                        <a:pt x="6691" y="21599"/>
                        <a:pt x="6691" y="21599"/>
                      </a:cubicBezTo>
                      <a:cubicBezTo>
                        <a:pt x="6808" y="21599"/>
                        <a:pt x="7043" y="21347"/>
                        <a:pt x="7043" y="21221"/>
                      </a:cubicBezTo>
                      <a:cubicBezTo>
                        <a:pt x="7160" y="20842"/>
                        <a:pt x="7865" y="20589"/>
                        <a:pt x="8099" y="20968"/>
                      </a:cubicBezTo>
                      <a:cubicBezTo>
                        <a:pt x="8099" y="20968"/>
                        <a:pt x="8217" y="21094"/>
                        <a:pt x="8099" y="21221"/>
                      </a:cubicBezTo>
                      <a:cubicBezTo>
                        <a:pt x="8099" y="21221"/>
                        <a:pt x="8099" y="21221"/>
                        <a:pt x="8099" y="21347"/>
                      </a:cubicBezTo>
                      <a:cubicBezTo>
                        <a:pt x="8217" y="21221"/>
                        <a:pt x="8217" y="21221"/>
                        <a:pt x="8217" y="21221"/>
                      </a:cubicBezTo>
                      <a:cubicBezTo>
                        <a:pt x="8334" y="21221"/>
                        <a:pt x="8334" y="21094"/>
                        <a:pt x="8452" y="21094"/>
                      </a:cubicBezTo>
                      <a:cubicBezTo>
                        <a:pt x="8452" y="21094"/>
                        <a:pt x="8452" y="21094"/>
                        <a:pt x="8569" y="21094"/>
                      </a:cubicBezTo>
                      <a:cubicBezTo>
                        <a:pt x="8569" y="21094"/>
                        <a:pt x="8569" y="21094"/>
                        <a:pt x="8569" y="21094"/>
                      </a:cubicBezTo>
                      <a:cubicBezTo>
                        <a:pt x="8569" y="21094"/>
                        <a:pt x="8569" y="20968"/>
                        <a:pt x="8569" y="20968"/>
                      </a:cubicBezTo>
                      <a:cubicBezTo>
                        <a:pt x="8686" y="20968"/>
                        <a:pt x="8686" y="20842"/>
                        <a:pt x="8686" y="20842"/>
                      </a:cubicBezTo>
                      <a:cubicBezTo>
                        <a:pt x="8686" y="20715"/>
                        <a:pt x="8686" y="20715"/>
                        <a:pt x="8686" y="20589"/>
                      </a:cubicBezTo>
                      <a:cubicBezTo>
                        <a:pt x="8686" y="20589"/>
                        <a:pt x="8804" y="20589"/>
                        <a:pt x="8804" y="20589"/>
                      </a:cubicBezTo>
                      <a:cubicBezTo>
                        <a:pt x="8804" y="20463"/>
                        <a:pt x="8804" y="20463"/>
                        <a:pt x="8804" y="20336"/>
                      </a:cubicBezTo>
                      <a:cubicBezTo>
                        <a:pt x="8804" y="20336"/>
                        <a:pt x="8804" y="20336"/>
                        <a:pt x="8804" y="20336"/>
                      </a:cubicBezTo>
                      <a:cubicBezTo>
                        <a:pt x="8921" y="20210"/>
                        <a:pt x="8921" y="20210"/>
                        <a:pt x="8921" y="20084"/>
                      </a:cubicBezTo>
                      <a:cubicBezTo>
                        <a:pt x="8921" y="20084"/>
                        <a:pt x="8921" y="19957"/>
                        <a:pt x="8804" y="19831"/>
                      </a:cubicBezTo>
                      <a:cubicBezTo>
                        <a:pt x="8804" y="19578"/>
                        <a:pt x="8686" y="19199"/>
                        <a:pt x="8921" y="19073"/>
                      </a:cubicBezTo>
                      <a:cubicBezTo>
                        <a:pt x="9039" y="19073"/>
                        <a:pt x="9156" y="19073"/>
                        <a:pt x="9273" y="19073"/>
                      </a:cubicBezTo>
                      <a:cubicBezTo>
                        <a:pt x="9626" y="19073"/>
                        <a:pt x="9743" y="18947"/>
                        <a:pt x="9860" y="18694"/>
                      </a:cubicBezTo>
                      <a:cubicBezTo>
                        <a:pt x="9978" y="18568"/>
                        <a:pt x="9978" y="18442"/>
                        <a:pt x="9978" y="18442"/>
                      </a:cubicBezTo>
                      <a:cubicBezTo>
                        <a:pt x="10095" y="18063"/>
                        <a:pt x="10213" y="17936"/>
                        <a:pt x="10330" y="17810"/>
                      </a:cubicBezTo>
                      <a:cubicBezTo>
                        <a:pt x="10330" y="17305"/>
                        <a:pt x="10447" y="16800"/>
                        <a:pt x="10800" y="16673"/>
                      </a:cubicBezTo>
                      <a:cubicBezTo>
                        <a:pt x="10800" y="16547"/>
                        <a:pt x="10800" y="16547"/>
                        <a:pt x="10917" y="16547"/>
                      </a:cubicBezTo>
                      <a:cubicBezTo>
                        <a:pt x="10917" y="16547"/>
                        <a:pt x="11034" y="16673"/>
                        <a:pt x="11034" y="16673"/>
                      </a:cubicBezTo>
                      <a:cubicBezTo>
                        <a:pt x="11152" y="16673"/>
                        <a:pt x="11152" y="16673"/>
                        <a:pt x="11152" y="16673"/>
                      </a:cubicBezTo>
                      <a:cubicBezTo>
                        <a:pt x="11269" y="16800"/>
                        <a:pt x="11504" y="16926"/>
                        <a:pt x="11504" y="16926"/>
                      </a:cubicBezTo>
                      <a:cubicBezTo>
                        <a:pt x="11504" y="16926"/>
                        <a:pt x="11504" y="16926"/>
                        <a:pt x="11504" y="16926"/>
                      </a:cubicBezTo>
                      <a:cubicBezTo>
                        <a:pt x="11621" y="16421"/>
                        <a:pt x="11856" y="16421"/>
                        <a:pt x="11973" y="16294"/>
                      </a:cubicBezTo>
                      <a:cubicBezTo>
                        <a:pt x="12091" y="16294"/>
                        <a:pt x="12091" y="16294"/>
                        <a:pt x="12091" y="16168"/>
                      </a:cubicBezTo>
                      <a:cubicBezTo>
                        <a:pt x="12208" y="15789"/>
                        <a:pt x="12443" y="15536"/>
                        <a:pt x="12678" y="15536"/>
                      </a:cubicBezTo>
                      <a:cubicBezTo>
                        <a:pt x="12795" y="15536"/>
                        <a:pt x="12913" y="15663"/>
                        <a:pt x="13030" y="15663"/>
                      </a:cubicBezTo>
                      <a:cubicBezTo>
                        <a:pt x="13147" y="15663"/>
                        <a:pt x="13265" y="15663"/>
                        <a:pt x="13265" y="15663"/>
                      </a:cubicBezTo>
                      <a:cubicBezTo>
                        <a:pt x="13265" y="15284"/>
                        <a:pt x="13617" y="15157"/>
                        <a:pt x="13852" y="15157"/>
                      </a:cubicBezTo>
                      <a:cubicBezTo>
                        <a:pt x="14086" y="15157"/>
                        <a:pt x="14321" y="15031"/>
                        <a:pt x="14556" y="14905"/>
                      </a:cubicBezTo>
                      <a:cubicBezTo>
                        <a:pt x="14556" y="14778"/>
                        <a:pt x="14673" y="14778"/>
                        <a:pt x="14791" y="14652"/>
                      </a:cubicBezTo>
                      <a:cubicBezTo>
                        <a:pt x="15026" y="14526"/>
                        <a:pt x="15260" y="14273"/>
                        <a:pt x="15495" y="14273"/>
                      </a:cubicBezTo>
                      <a:cubicBezTo>
                        <a:pt x="15613" y="14273"/>
                        <a:pt x="15730" y="14399"/>
                        <a:pt x="15730" y="14399"/>
                      </a:cubicBezTo>
                      <a:cubicBezTo>
                        <a:pt x="15847" y="14526"/>
                        <a:pt x="15965" y="14526"/>
                        <a:pt x="16434" y="14526"/>
                      </a:cubicBezTo>
                      <a:cubicBezTo>
                        <a:pt x="16552" y="14526"/>
                        <a:pt x="16552" y="14526"/>
                        <a:pt x="16552" y="14526"/>
                      </a:cubicBezTo>
                      <a:cubicBezTo>
                        <a:pt x="16904" y="14526"/>
                        <a:pt x="17139" y="14526"/>
                        <a:pt x="17139" y="14526"/>
                      </a:cubicBezTo>
                      <a:cubicBezTo>
                        <a:pt x="17139" y="14526"/>
                        <a:pt x="17256" y="14526"/>
                        <a:pt x="17256" y="14526"/>
                      </a:cubicBezTo>
                      <a:cubicBezTo>
                        <a:pt x="17256" y="14526"/>
                        <a:pt x="17256" y="14399"/>
                        <a:pt x="17373" y="14399"/>
                      </a:cubicBezTo>
                      <a:cubicBezTo>
                        <a:pt x="17491" y="14273"/>
                        <a:pt x="17608" y="14273"/>
                        <a:pt x="17843" y="14147"/>
                      </a:cubicBezTo>
                      <a:cubicBezTo>
                        <a:pt x="17960" y="14147"/>
                        <a:pt x="18195" y="14021"/>
                        <a:pt x="18430" y="14147"/>
                      </a:cubicBezTo>
                      <a:cubicBezTo>
                        <a:pt x="18430" y="14147"/>
                        <a:pt x="18547" y="14147"/>
                        <a:pt x="18665" y="14147"/>
                      </a:cubicBezTo>
                      <a:cubicBezTo>
                        <a:pt x="18899" y="14147"/>
                        <a:pt x="19252" y="14021"/>
                        <a:pt x="19604" y="14021"/>
                      </a:cubicBezTo>
                      <a:cubicBezTo>
                        <a:pt x="19956" y="13894"/>
                        <a:pt x="20191" y="13894"/>
                        <a:pt x="20426" y="13894"/>
                      </a:cubicBezTo>
                      <a:cubicBezTo>
                        <a:pt x="20660" y="13894"/>
                        <a:pt x="20778" y="13768"/>
                        <a:pt x="21013" y="13515"/>
                      </a:cubicBezTo>
                      <a:cubicBezTo>
                        <a:pt x="21013" y="13389"/>
                        <a:pt x="21013" y="13389"/>
                        <a:pt x="21130" y="13263"/>
                      </a:cubicBezTo>
                      <a:cubicBezTo>
                        <a:pt x="21130" y="13263"/>
                        <a:pt x="21130" y="13263"/>
                        <a:pt x="21130" y="13263"/>
                      </a:cubicBezTo>
                      <a:cubicBezTo>
                        <a:pt x="21130" y="13136"/>
                        <a:pt x="21247" y="13010"/>
                        <a:pt x="21247" y="12884"/>
                      </a:cubicBezTo>
                      <a:cubicBezTo>
                        <a:pt x="21365" y="12631"/>
                        <a:pt x="21365" y="12505"/>
                        <a:pt x="21365" y="12378"/>
                      </a:cubicBezTo>
                      <a:cubicBezTo>
                        <a:pt x="21482" y="12378"/>
                        <a:pt x="21482" y="12378"/>
                        <a:pt x="21482" y="12252"/>
                      </a:cubicBezTo>
                      <a:cubicBezTo>
                        <a:pt x="21482" y="12252"/>
                        <a:pt x="21482" y="12252"/>
                        <a:pt x="21482" y="12252"/>
                      </a:cubicBezTo>
                      <a:cubicBezTo>
                        <a:pt x="21482" y="12126"/>
                        <a:pt x="21482" y="12126"/>
                        <a:pt x="21482" y="12126"/>
                      </a:cubicBezTo>
                      <a:cubicBezTo>
                        <a:pt x="21482" y="12126"/>
                        <a:pt x="21482" y="12126"/>
                        <a:pt x="21482" y="12000"/>
                      </a:cubicBezTo>
                      <a:cubicBezTo>
                        <a:pt x="21482" y="12000"/>
                        <a:pt x="21482" y="12000"/>
                        <a:pt x="21482" y="12000"/>
                      </a:cubicBezTo>
                      <a:cubicBezTo>
                        <a:pt x="21482" y="11873"/>
                        <a:pt x="21482" y="11873"/>
                        <a:pt x="21482" y="11747"/>
                      </a:cubicBezTo>
                      <a:cubicBezTo>
                        <a:pt x="21482" y="11747"/>
                        <a:pt x="21482" y="11747"/>
                        <a:pt x="21482" y="11747"/>
                      </a:cubicBezTo>
                      <a:cubicBezTo>
                        <a:pt x="21482" y="11621"/>
                        <a:pt x="21482" y="11494"/>
                        <a:pt x="21482" y="11368"/>
                      </a:cubicBezTo>
                      <a:cubicBezTo>
                        <a:pt x="21482" y="11368"/>
                        <a:pt x="21482" y="11368"/>
                        <a:pt x="21600" y="11368"/>
                      </a:cubicBezTo>
                      <a:cubicBezTo>
                        <a:pt x="21600" y="11242"/>
                        <a:pt x="21600" y="11115"/>
                        <a:pt x="21600" y="10989"/>
                      </a:cubicBezTo>
                      <a:cubicBezTo>
                        <a:pt x="21600" y="10863"/>
                        <a:pt x="21600" y="10863"/>
                        <a:pt x="21600" y="10863"/>
                      </a:cubicBezTo>
                      <a:cubicBezTo>
                        <a:pt x="21600" y="10736"/>
                        <a:pt x="21600" y="10610"/>
                        <a:pt x="21600" y="10484"/>
                      </a:cubicBezTo>
                      <a:cubicBezTo>
                        <a:pt x="21600" y="10357"/>
                        <a:pt x="21600" y="10357"/>
                        <a:pt x="21600" y="10231"/>
                      </a:cubicBezTo>
                      <a:cubicBezTo>
                        <a:pt x="21600" y="10105"/>
                        <a:pt x="21600" y="9978"/>
                        <a:pt x="21600" y="9726"/>
                      </a:cubicBezTo>
                      <a:cubicBezTo>
                        <a:pt x="21600" y="9726"/>
                        <a:pt x="21600" y="9726"/>
                        <a:pt x="21600" y="9599"/>
                      </a:cubicBezTo>
                      <a:cubicBezTo>
                        <a:pt x="21600" y="9473"/>
                        <a:pt x="21600" y="9221"/>
                        <a:pt x="21600" y="9094"/>
                      </a:cubicBezTo>
                      <a:cubicBezTo>
                        <a:pt x="21600" y="8968"/>
                        <a:pt x="21600" y="8968"/>
                        <a:pt x="21600" y="8968"/>
                      </a:cubicBezTo>
                      <a:cubicBezTo>
                        <a:pt x="21247" y="9094"/>
                        <a:pt x="20895" y="9094"/>
                        <a:pt x="20778" y="9094"/>
                      </a:cubicBezTo>
                      <a:cubicBezTo>
                        <a:pt x="20778" y="9221"/>
                        <a:pt x="20660" y="9221"/>
                        <a:pt x="20660" y="9221"/>
                      </a:cubicBezTo>
                      <a:cubicBezTo>
                        <a:pt x="20426" y="9221"/>
                        <a:pt x="20426" y="9221"/>
                        <a:pt x="20426" y="9221"/>
                      </a:cubicBezTo>
                      <a:cubicBezTo>
                        <a:pt x="20426" y="8968"/>
                        <a:pt x="20426" y="8968"/>
                        <a:pt x="20426" y="8968"/>
                      </a:cubicBezTo>
                      <a:cubicBezTo>
                        <a:pt x="20426" y="8968"/>
                        <a:pt x="20426" y="7957"/>
                        <a:pt x="19839" y="7705"/>
                      </a:cubicBezTo>
                      <a:cubicBezTo>
                        <a:pt x="19252" y="7326"/>
                        <a:pt x="18430" y="7200"/>
                        <a:pt x="18430" y="7200"/>
                      </a:cubicBezTo>
                      <a:cubicBezTo>
                        <a:pt x="18313" y="7200"/>
                        <a:pt x="18313" y="7200"/>
                        <a:pt x="18313" y="7200"/>
                      </a:cubicBezTo>
                      <a:cubicBezTo>
                        <a:pt x="18313" y="7073"/>
                        <a:pt x="18313" y="7073"/>
                        <a:pt x="18313" y="7073"/>
                      </a:cubicBezTo>
                      <a:cubicBezTo>
                        <a:pt x="18313" y="7073"/>
                        <a:pt x="17843" y="6189"/>
                        <a:pt x="17491" y="5810"/>
                      </a:cubicBezTo>
                      <a:cubicBezTo>
                        <a:pt x="17256" y="5557"/>
                        <a:pt x="13852" y="3157"/>
                        <a:pt x="9391" y="0"/>
                      </a:cubicBezTo>
                      <a:cubicBezTo>
                        <a:pt x="7513" y="0"/>
                        <a:pt x="7513" y="0"/>
                        <a:pt x="7513" y="0"/>
                      </a:cubicBezTo>
                      <a:cubicBezTo>
                        <a:pt x="8804" y="12126"/>
                        <a:pt x="8804" y="12126"/>
                        <a:pt x="8804" y="12126"/>
                      </a:cubicBezTo>
                      <a:cubicBezTo>
                        <a:pt x="9156" y="12631"/>
                        <a:pt x="9156" y="12631"/>
                        <a:pt x="9156" y="12631"/>
                      </a:cubicBezTo>
                      <a:cubicBezTo>
                        <a:pt x="9156" y="12757"/>
                        <a:pt x="9156" y="12757"/>
                        <a:pt x="9156" y="12757"/>
                      </a:cubicBezTo>
                      <a:cubicBezTo>
                        <a:pt x="9273" y="13515"/>
                        <a:pt x="9156" y="14021"/>
                        <a:pt x="8921" y="14147"/>
                      </a:cubicBezTo>
                      <a:cubicBezTo>
                        <a:pt x="8804" y="14273"/>
                        <a:pt x="8686" y="14273"/>
                        <a:pt x="6104" y="14273"/>
                      </a:cubicBezTo>
                      <a:cubicBezTo>
                        <a:pt x="5165" y="14273"/>
                        <a:pt x="4226" y="14273"/>
                        <a:pt x="3756" y="14273"/>
                      </a:cubicBezTo>
                      <a:cubicBezTo>
                        <a:pt x="3756" y="14273"/>
                        <a:pt x="3639" y="14273"/>
                        <a:pt x="3639" y="14273"/>
                      </a:cubicBezTo>
                      <a:cubicBezTo>
                        <a:pt x="3521" y="14273"/>
                        <a:pt x="3052" y="14526"/>
                        <a:pt x="2817" y="14526"/>
                      </a:cubicBezTo>
                      <a:cubicBezTo>
                        <a:pt x="2582" y="14526"/>
                        <a:pt x="2465" y="14526"/>
                        <a:pt x="2230" y="14399"/>
                      </a:cubicBezTo>
                      <a:cubicBezTo>
                        <a:pt x="2230" y="14399"/>
                        <a:pt x="2113" y="14399"/>
                        <a:pt x="1995" y="14399"/>
                      </a:cubicBezTo>
                      <a:cubicBezTo>
                        <a:pt x="1995" y="14399"/>
                        <a:pt x="1995" y="14399"/>
                        <a:pt x="1995" y="14399"/>
                      </a:cubicBezTo>
                      <a:cubicBezTo>
                        <a:pt x="1995" y="14526"/>
                        <a:pt x="1878" y="14905"/>
                        <a:pt x="1643" y="14905"/>
                      </a:cubicBezTo>
                      <a:cubicBezTo>
                        <a:pt x="1408" y="14905"/>
                        <a:pt x="1291" y="14778"/>
                        <a:pt x="1056" y="14526"/>
                      </a:cubicBezTo>
                      <a:cubicBezTo>
                        <a:pt x="821" y="14273"/>
                        <a:pt x="704" y="14273"/>
                        <a:pt x="704" y="14273"/>
                      </a:cubicBezTo>
                      <a:cubicBezTo>
                        <a:pt x="704" y="14273"/>
                        <a:pt x="586" y="14399"/>
                        <a:pt x="586" y="14652"/>
                      </a:cubicBezTo>
                      <a:cubicBezTo>
                        <a:pt x="586" y="14778"/>
                        <a:pt x="586" y="14778"/>
                        <a:pt x="586" y="14905"/>
                      </a:cubicBezTo>
                      <a:cubicBezTo>
                        <a:pt x="586" y="14905"/>
                        <a:pt x="586" y="14905"/>
                        <a:pt x="586" y="14905"/>
                      </a:cubicBezTo>
                      <a:cubicBezTo>
                        <a:pt x="586" y="14905"/>
                        <a:pt x="469" y="15031"/>
                        <a:pt x="469" y="15031"/>
                      </a:cubicBezTo>
                      <a:cubicBezTo>
                        <a:pt x="469" y="15031"/>
                        <a:pt x="469" y="15031"/>
                        <a:pt x="469" y="15031"/>
                      </a:cubicBezTo>
                      <a:cubicBezTo>
                        <a:pt x="352" y="15157"/>
                        <a:pt x="352" y="15157"/>
                        <a:pt x="352" y="15157"/>
                      </a:cubicBezTo>
                      <a:cubicBezTo>
                        <a:pt x="234" y="15157"/>
                        <a:pt x="234" y="15157"/>
                        <a:pt x="234" y="15284"/>
                      </a:cubicBezTo>
                      <a:cubicBezTo>
                        <a:pt x="234" y="15284"/>
                        <a:pt x="117" y="15284"/>
                        <a:pt x="0" y="15284"/>
                      </a:cubicBezTo>
                      <a:cubicBezTo>
                        <a:pt x="0" y="15284"/>
                        <a:pt x="0" y="15284"/>
                        <a:pt x="0" y="15284"/>
                      </a:cubicBezTo>
                      <a:cubicBezTo>
                        <a:pt x="0" y="15284"/>
                        <a:pt x="0" y="15284"/>
                        <a:pt x="0" y="15284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27" name="AutoShape 327"/>
                <p:cNvSpPr>
                  <a:spLocks/>
                </p:cNvSpPr>
                <p:nvPr/>
              </p:nvSpPr>
              <p:spPr bwMode="auto">
                <a:xfrm>
                  <a:off x="796049" y="52122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28" name="AutoShape 328"/>
                <p:cNvSpPr>
                  <a:spLocks/>
                </p:cNvSpPr>
                <p:nvPr/>
              </p:nvSpPr>
              <p:spPr bwMode="auto">
                <a:xfrm>
                  <a:off x="877016" y="575197"/>
                  <a:ext cx="2857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3085" y="21600"/>
                        <a:pt x="12342" y="2160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12342" y="21600"/>
                        <a:pt x="3085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29" name="AutoShape 329"/>
                <p:cNvSpPr>
                  <a:spLocks/>
                </p:cNvSpPr>
                <p:nvPr/>
              </p:nvSpPr>
              <p:spPr bwMode="auto">
                <a:xfrm>
                  <a:off x="237215" y="829202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30" name="AutoShape 330"/>
                <p:cNvSpPr>
                  <a:spLocks/>
                </p:cNvSpPr>
                <p:nvPr/>
              </p:nvSpPr>
              <p:spPr bwMode="auto">
                <a:xfrm>
                  <a:off x="237215" y="832377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31" name="AutoShape 331"/>
                <p:cNvSpPr>
                  <a:spLocks/>
                </p:cNvSpPr>
                <p:nvPr/>
              </p:nvSpPr>
              <p:spPr bwMode="auto">
                <a:xfrm>
                  <a:off x="202287" y="759350"/>
                  <a:ext cx="6350" cy="635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32" name="AutoShape 332"/>
                <p:cNvSpPr>
                  <a:spLocks/>
                </p:cNvSpPr>
                <p:nvPr/>
              </p:nvSpPr>
              <p:spPr bwMode="auto">
                <a:xfrm>
                  <a:off x="237215" y="856190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33" name="AutoShape 333"/>
                <p:cNvSpPr>
                  <a:spLocks/>
                </p:cNvSpPr>
                <p:nvPr/>
              </p:nvSpPr>
              <p:spPr bwMode="auto">
                <a:xfrm>
                  <a:off x="411850" y="93715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34" name="AutoShape 334"/>
                <p:cNvSpPr>
                  <a:spLocks/>
                </p:cNvSpPr>
                <p:nvPr/>
              </p:nvSpPr>
              <p:spPr bwMode="auto">
                <a:xfrm>
                  <a:off x="413437" y="938742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35" name="AutoShape 335"/>
                <p:cNvSpPr>
                  <a:spLocks/>
                </p:cNvSpPr>
                <p:nvPr/>
              </p:nvSpPr>
              <p:spPr bwMode="auto">
                <a:xfrm>
                  <a:off x="405500" y="930804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36" name="AutoShape 336"/>
                <p:cNvSpPr>
                  <a:spLocks/>
                </p:cNvSpPr>
                <p:nvPr/>
              </p:nvSpPr>
              <p:spPr bwMode="auto">
                <a:xfrm>
                  <a:off x="386449" y="930804"/>
                  <a:ext cx="7937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599"/>
                      </a:moveTo>
                      <a:cubicBezTo>
                        <a:pt x="7200" y="10800"/>
                        <a:pt x="14400" y="0"/>
                        <a:pt x="21599" y="0"/>
                      </a:cubicBezTo>
                      <a:cubicBezTo>
                        <a:pt x="14400" y="0"/>
                        <a:pt x="7200" y="10800"/>
                        <a:pt x="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37" name="AutoShape 337"/>
                <p:cNvSpPr>
                  <a:spLocks/>
                </p:cNvSpPr>
                <p:nvPr/>
              </p:nvSpPr>
              <p:spPr bwMode="auto">
                <a:xfrm>
                  <a:off x="402325" y="929217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21600"/>
                        <a:pt x="21600" y="0"/>
                        <a:pt x="0" y="0"/>
                      </a:cubicBezTo>
                      <a:cubicBezTo>
                        <a:pt x="21600" y="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38" name="AutoShape 338"/>
                <p:cNvSpPr>
                  <a:spLocks/>
                </p:cNvSpPr>
                <p:nvPr/>
              </p:nvSpPr>
              <p:spPr bwMode="auto">
                <a:xfrm>
                  <a:off x="397562" y="92762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39" name="AutoShape 339"/>
                <p:cNvSpPr>
                  <a:spLocks/>
                </p:cNvSpPr>
                <p:nvPr/>
              </p:nvSpPr>
              <p:spPr bwMode="auto">
                <a:xfrm>
                  <a:off x="476941" y="92762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40" name="AutoShape 340"/>
                <p:cNvSpPr>
                  <a:spLocks/>
                </p:cNvSpPr>
                <p:nvPr/>
              </p:nvSpPr>
              <p:spPr bwMode="auto">
                <a:xfrm>
                  <a:off x="383274" y="93715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41" name="AutoShape 341"/>
                <p:cNvSpPr>
                  <a:spLocks/>
                </p:cNvSpPr>
                <p:nvPr/>
              </p:nvSpPr>
              <p:spPr bwMode="auto">
                <a:xfrm>
                  <a:off x="415026" y="940329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42" name="AutoShape 342"/>
                <p:cNvSpPr>
                  <a:spLocks/>
                </p:cNvSpPr>
                <p:nvPr/>
              </p:nvSpPr>
              <p:spPr bwMode="auto">
                <a:xfrm>
                  <a:off x="378510" y="933979"/>
                  <a:ext cx="6350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599"/>
                      </a:moveTo>
                      <a:cubicBezTo>
                        <a:pt x="21600" y="10800"/>
                        <a:pt x="0" y="10800"/>
                        <a:pt x="0" y="0"/>
                      </a:cubicBezTo>
                      <a:cubicBezTo>
                        <a:pt x="0" y="10800"/>
                        <a:pt x="21600" y="10800"/>
                        <a:pt x="21600" y="10800"/>
                      </a:cubicBezTo>
                      <a:cubicBezTo>
                        <a:pt x="21600" y="21599"/>
                        <a:pt x="21600" y="21599"/>
                        <a:pt x="2160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43" name="AutoShape 343"/>
                <p:cNvSpPr>
                  <a:spLocks/>
                </p:cNvSpPr>
                <p:nvPr/>
              </p:nvSpPr>
              <p:spPr bwMode="auto">
                <a:xfrm>
                  <a:off x="237215" y="845077"/>
                  <a:ext cx="0" cy="1270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200"/>
                        <a:pt x="0" y="14399"/>
                        <a:pt x="0" y="21599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44" name="AutoShape 344"/>
                <p:cNvSpPr>
                  <a:spLocks/>
                </p:cNvSpPr>
                <p:nvPr/>
              </p:nvSpPr>
              <p:spPr bwMode="auto">
                <a:xfrm>
                  <a:off x="380098" y="93715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45" name="AutoShape 345"/>
                <p:cNvSpPr>
                  <a:spLocks/>
                </p:cNvSpPr>
                <p:nvPr/>
              </p:nvSpPr>
              <p:spPr bwMode="auto">
                <a:xfrm>
                  <a:off x="216575" y="748238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0" y="21600"/>
                        <a:pt x="0" y="21600"/>
                      </a:cubicBezTo>
                      <a:cubicBezTo>
                        <a:pt x="0" y="2160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46" name="AutoShape 346"/>
                <p:cNvSpPr>
                  <a:spLocks/>
                </p:cNvSpPr>
                <p:nvPr/>
              </p:nvSpPr>
              <p:spPr bwMode="auto">
                <a:xfrm>
                  <a:off x="235627" y="737125"/>
                  <a:ext cx="20639" cy="127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8640" y="14399"/>
                        <a:pt x="12959" y="21599"/>
                        <a:pt x="21599" y="21599"/>
                      </a:cubicBezTo>
                      <a:cubicBezTo>
                        <a:pt x="12959" y="21599"/>
                        <a:pt x="8640" y="14399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47" name="AutoShape 347"/>
                <p:cNvSpPr>
                  <a:spLocks/>
                </p:cNvSpPr>
                <p:nvPr/>
              </p:nvSpPr>
              <p:spPr bwMode="auto">
                <a:xfrm>
                  <a:off x="216575" y="741888"/>
                  <a:ext cx="0" cy="7937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599"/>
                      </a:moveTo>
                      <a:cubicBezTo>
                        <a:pt x="0" y="10800"/>
                        <a:pt x="0" y="10800"/>
                        <a:pt x="0" y="0"/>
                      </a:cubicBezTo>
                      <a:cubicBezTo>
                        <a:pt x="0" y="10800"/>
                        <a:pt x="0" y="10800"/>
                        <a:pt x="0" y="21599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48" name="AutoShape 348"/>
                <p:cNvSpPr>
                  <a:spLocks/>
                </p:cNvSpPr>
                <p:nvPr/>
              </p:nvSpPr>
              <p:spPr bwMode="auto">
                <a:xfrm>
                  <a:off x="214988" y="751413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2160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49" name="AutoShape 349"/>
                <p:cNvSpPr>
                  <a:spLocks/>
                </p:cNvSpPr>
                <p:nvPr/>
              </p:nvSpPr>
              <p:spPr bwMode="auto">
                <a:xfrm>
                  <a:off x="203875" y="757763"/>
                  <a:ext cx="7938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10800" y="0"/>
                        <a:pt x="21599" y="0"/>
                        <a:pt x="21599" y="0"/>
                      </a:cubicBezTo>
                      <a:cubicBezTo>
                        <a:pt x="21599" y="0"/>
                        <a:pt x="108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50" name="AutoShape 350"/>
                <p:cNvSpPr>
                  <a:spLocks/>
                </p:cNvSpPr>
                <p:nvPr/>
              </p:nvSpPr>
              <p:spPr bwMode="auto">
                <a:xfrm>
                  <a:off x="494405" y="745063"/>
                  <a:ext cx="338158" cy="22066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12813"/>
                      </a:moveTo>
                      <a:cubicBezTo>
                        <a:pt x="21354" y="12813"/>
                        <a:pt x="21354" y="12813"/>
                        <a:pt x="21354" y="12813"/>
                      </a:cubicBezTo>
                      <a:cubicBezTo>
                        <a:pt x="21354" y="12813"/>
                        <a:pt x="21354" y="12813"/>
                        <a:pt x="21354" y="12813"/>
                      </a:cubicBezTo>
                      <a:cubicBezTo>
                        <a:pt x="21354" y="12813"/>
                        <a:pt x="21109" y="12813"/>
                        <a:pt x="21109" y="12813"/>
                      </a:cubicBezTo>
                      <a:cubicBezTo>
                        <a:pt x="21109" y="12813"/>
                        <a:pt x="21109" y="12813"/>
                        <a:pt x="21109" y="12813"/>
                      </a:cubicBezTo>
                      <a:cubicBezTo>
                        <a:pt x="21109" y="12813"/>
                        <a:pt x="21109" y="12813"/>
                        <a:pt x="21109" y="12447"/>
                      </a:cubicBezTo>
                      <a:cubicBezTo>
                        <a:pt x="20863" y="12447"/>
                        <a:pt x="20863" y="12447"/>
                        <a:pt x="20863" y="12447"/>
                      </a:cubicBezTo>
                      <a:cubicBezTo>
                        <a:pt x="20618" y="12447"/>
                        <a:pt x="20618" y="12447"/>
                        <a:pt x="20618" y="12447"/>
                      </a:cubicBezTo>
                      <a:cubicBezTo>
                        <a:pt x="20618" y="12447"/>
                        <a:pt x="20618" y="12447"/>
                        <a:pt x="20618" y="12447"/>
                      </a:cubicBezTo>
                      <a:cubicBezTo>
                        <a:pt x="20372" y="12081"/>
                        <a:pt x="20372" y="11349"/>
                        <a:pt x="20372" y="10616"/>
                      </a:cubicBezTo>
                      <a:cubicBezTo>
                        <a:pt x="20372" y="10616"/>
                        <a:pt x="20372" y="10616"/>
                        <a:pt x="20372" y="10250"/>
                      </a:cubicBezTo>
                      <a:cubicBezTo>
                        <a:pt x="19881" y="10616"/>
                        <a:pt x="19390" y="10616"/>
                        <a:pt x="19145" y="10616"/>
                      </a:cubicBezTo>
                      <a:cubicBezTo>
                        <a:pt x="18654" y="10250"/>
                        <a:pt x="18654" y="9884"/>
                        <a:pt x="18409" y="9518"/>
                      </a:cubicBezTo>
                      <a:cubicBezTo>
                        <a:pt x="18409" y="9518"/>
                        <a:pt x="18163" y="9152"/>
                        <a:pt x="18163" y="9152"/>
                      </a:cubicBezTo>
                      <a:cubicBezTo>
                        <a:pt x="18163" y="9152"/>
                        <a:pt x="18163" y="9152"/>
                        <a:pt x="18163" y="9152"/>
                      </a:cubicBezTo>
                      <a:cubicBezTo>
                        <a:pt x="17181" y="9152"/>
                        <a:pt x="17181" y="7322"/>
                        <a:pt x="17181" y="6955"/>
                      </a:cubicBezTo>
                      <a:cubicBezTo>
                        <a:pt x="17181" y="6589"/>
                        <a:pt x="16445" y="5491"/>
                        <a:pt x="16199" y="5491"/>
                      </a:cubicBezTo>
                      <a:cubicBezTo>
                        <a:pt x="16199" y="5125"/>
                        <a:pt x="16199" y="5125"/>
                        <a:pt x="16199" y="5125"/>
                      </a:cubicBezTo>
                      <a:cubicBezTo>
                        <a:pt x="15709" y="4759"/>
                        <a:pt x="15463" y="4027"/>
                        <a:pt x="15463" y="3294"/>
                      </a:cubicBezTo>
                      <a:cubicBezTo>
                        <a:pt x="15463" y="3294"/>
                        <a:pt x="15218" y="2928"/>
                        <a:pt x="15218" y="2928"/>
                      </a:cubicBezTo>
                      <a:cubicBezTo>
                        <a:pt x="15218" y="2928"/>
                        <a:pt x="14972" y="2562"/>
                        <a:pt x="14972" y="2562"/>
                      </a:cubicBezTo>
                      <a:cubicBezTo>
                        <a:pt x="14972" y="2562"/>
                        <a:pt x="14972" y="2562"/>
                        <a:pt x="14972" y="2562"/>
                      </a:cubicBezTo>
                      <a:cubicBezTo>
                        <a:pt x="14972" y="2562"/>
                        <a:pt x="14972" y="2196"/>
                        <a:pt x="14972" y="2196"/>
                      </a:cubicBezTo>
                      <a:cubicBezTo>
                        <a:pt x="14972" y="2196"/>
                        <a:pt x="14972" y="2196"/>
                        <a:pt x="14972" y="2196"/>
                      </a:cubicBezTo>
                      <a:cubicBezTo>
                        <a:pt x="14972" y="1830"/>
                        <a:pt x="14972" y="1830"/>
                        <a:pt x="14972" y="1464"/>
                      </a:cubicBezTo>
                      <a:cubicBezTo>
                        <a:pt x="14972" y="1464"/>
                        <a:pt x="14972" y="1464"/>
                        <a:pt x="14972" y="1464"/>
                      </a:cubicBezTo>
                      <a:cubicBezTo>
                        <a:pt x="14972" y="1464"/>
                        <a:pt x="14972" y="1098"/>
                        <a:pt x="14972" y="732"/>
                      </a:cubicBezTo>
                      <a:cubicBezTo>
                        <a:pt x="14972" y="732"/>
                        <a:pt x="14972" y="732"/>
                        <a:pt x="14972" y="732"/>
                      </a:cubicBezTo>
                      <a:cubicBezTo>
                        <a:pt x="14972" y="732"/>
                        <a:pt x="14972" y="732"/>
                        <a:pt x="14727" y="732"/>
                      </a:cubicBezTo>
                      <a:cubicBezTo>
                        <a:pt x="14481" y="732"/>
                        <a:pt x="14236" y="732"/>
                        <a:pt x="13990" y="732"/>
                      </a:cubicBezTo>
                      <a:cubicBezTo>
                        <a:pt x="13990" y="366"/>
                        <a:pt x="13990" y="366"/>
                        <a:pt x="13990" y="366"/>
                      </a:cubicBezTo>
                      <a:cubicBezTo>
                        <a:pt x="13990" y="366"/>
                        <a:pt x="13745" y="366"/>
                        <a:pt x="13745" y="366"/>
                      </a:cubicBezTo>
                      <a:cubicBezTo>
                        <a:pt x="13745" y="366"/>
                        <a:pt x="13745" y="366"/>
                        <a:pt x="13745" y="366"/>
                      </a:cubicBezTo>
                      <a:cubicBezTo>
                        <a:pt x="13745" y="366"/>
                        <a:pt x="13745" y="366"/>
                        <a:pt x="13745" y="366"/>
                      </a:cubicBezTo>
                      <a:cubicBezTo>
                        <a:pt x="13745" y="366"/>
                        <a:pt x="13499" y="366"/>
                        <a:pt x="13499" y="366"/>
                      </a:cubicBezTo>
                      <a:cubicBezTo>
                        <a:pt x="13499" y="366"/>
                        <a:pt x="13499" y="366"/>
                        <a:pt x="13499" y="366"/>
                      </a:cubicBezTo>
                      <a:cubicBezTo>
                        <a:pt x="13499" y="366"/>
                        <a:pt x="13499" y="366"/>
                        <a:pt x="13499" y="366"/>
                      </a:cubicBezTo>
                      <a:cubicBezTo>
                        <a:pt x="13499" y="366"/>
                        <a:pt x="13499" y="366"/>
                        <a:pt x="13499" y="366"/>
                      </a:cubicBezTo>
                      <a:cubicBezTo>
                        <a:pt x="13499" y="0"/>
                        <a:pt x="13499" y="0"/>
                        <a:pt x="13499" y="0"/>
                      </a:cubicBezTo>
                      <a:cubicBezTo>
                        <a:pt x="13499" y="0"/>
                        <a:pt x="13499" y="0"/>
                        <a:pt x="13499" y="0"/>
                      </a:cubicBezTo>
                      <a:cubicBezTo>
                        <a:pt x="13254" y="0"/>
                        <a:pt x="13009" y="366"/>
                        <a:pt x="12763" y="732"/>
                      </a:cubicBezTo>
                      <a:cubicBezTo>
                        <a:pt x="12763" y="732"/>
                        <a:pt x="12518" y="732"/>
                        <a:pt x="12518" y="1098"/>
                      </a:cubicBezTo>
                      <a:cubicBezTo>
                        <a:pt x="12272" y="1098"/>
                        <a:pt x="12272" y="1464"/>
                        <a:pt x="12027" y="1464"/>
                      </a:cubicBezTo>
                      <a:cubicBezTo>
                        <a:pt x="11290" y="2196"/>
                        <a:pt x="10800" y="2562"/>
                        <a:pt x="10309" y="2562"/>
                      </a:cubicBezTo>
                      <a:cubicBezTo>
                        <a:pt x="10063" y="2562"/>
                        <a:pt x="9818" y="2562"/>
                        <a:pt x="9818" y="2562"/>
                      </a:cubicBezTo>
                      <a:cubicBezTo>
                        <a:pt x="9818" y="3661"/>
                        <a:pt x="9081" y="4393"/>
                        <a:pt x="8099" y="4027"/>
                      </a:cubicBezTo>
                      <a:cubicBezTo>
                        <a:pt x="8099" y="4027"/>
                        <a:pt x="7854" y="3661"/>
                        <a:pt x="7609" y="3661"/>
                      </a:cubicBezTo>
                      <a:cubicBezTo>
                        <a:pt x="7609" y="3661"/>
                        <a:pt x="7609" y="3661"/>
                        <a:pt x="7363" y="4393"/>
                      </a:cubicBezTo>
                      <a:cubicBezTo>
                        <a:pt x="7363" y="5491"/>
                        <a:pt x="6872" y="5857"/>
                        <a:pt x="6381" y="5857"/>
                      </a:cubicBezTo>
                      <a:cubicBezTo>
                        <a:pt x="6136" y="5857"/>
                        <a:pt x="6136" y="5857"/>
                        <a:pt x="6136" y="6223"/>
                      </a:cubicBezTo>
                      <a:cubicBezTo>
                        <a:pt x="6136" y="7688"/>
                        <a:pt x="5645" y="7688"/>
                        <a:pt x="5400" y="7688"/>
                      </a:cubicBezTo>
                      <a:cubicBezTo>
                        <a:pt x="4909" y="7688"/>
                        <a:pt x="4418" y="7322"/>
                        <a:pt x="3927" y="6955"/>
                      </a:cubicBezTo>
                      <a:cubicBezTo>
                        <a:pt x="3927" y="6955"/>
                        <a:pt x="3927" y="6955"/>
                        <a:pt x="3927" y="6955"/>
                      </a:cubicBezTo>
                      <a:cubicBezTo>
                        <a:pt x="3681" y="7322"/>
                        <a:pt x="3681" y="8420"/>
                        <a:pt x="3681" y="9152"/>
                      </a:cubicBezTo>
                      <a:cubicBezTo>
                        <a:pt x="3681" y="9518"/>
                        <a:pt x="3681" y="9518"/>
                        <a:pt x="3681" y="9518"/>
                      </a:cubicBezTo>
                      <a:cubicBezTo>
                        <a:pt x="3436" y="9518"/>
                        <a:pt x="3436" y="9518"/>
                        <a:pt x="3436" y="9518"/>
                      </a:cubicBezTo>
                      <a:cubicBezTo>
                        <a:pt x="3436" y="9518"/>
                        <a:pt x="2945" y="10250"/>
                        <a:pt x="2700" y="12081"/>
                      </a:cubicBezTo>
                      <a:cubicBezTo>
                        <a:pt x="2209" y="13545"/>
                        <a:pt x="1227" y="13911"/>
                        <a:pt x="490" y="13911"/>
                      </a:cubicBezTo>
                      <a:cubicBezTo>
                        <a:pt x="490" y="13911"/>
                        <a:pt x="490" y="13911"/>
                        <a:pt x="490" y="13911"/>
                      </a:cubicBezTo>
                      <a:cubicBezTo>
                        <a:pt x="490" y="13911"/>
                        <a:pt x="490" y="13911"/>
                        <a:pt x="490" y="14277"/>
                      </a:cubicBezTo>
                      <a:cubicBezTo>
                        <a:pt x="736" y="14644"/>
                        <a:pt x="736" y="15376"/>
                        <a:pt x="736" y="16108"/>
                      </a:cubicBezTo>
                      <a:cubicBezTo>
                        <a:pt x="490" y="16108"/>
                        <a:pt x="490" y="16474"/>
                        <a:pt x="490" y="16474"/>
                      </a:cubicBezTo>
                      <a:cubicBezTo>
                        <a:pt x="490" y="16474"/>
                        <a:pt x="490" y="16840"/>
                        <a:pt x="490" y="16840"/>
                      </a:cubicBezTo>
                      <a:cubicBezTo>
                        <a:pt x="490" y="16840"/>
                        <a:pt x="490" y="16840"/>
                        <a:pt x="245" y="17206"/>
                      </a:cubicBezTo>
                      <a:cubicBezTo>
                        <a:pt x="245" y="17206"/>
                        <a:pt x="245" y="17206"/>
                        <a:pt x="245" y="17572"/>
                      </a:cubicBezTo>
                      <a:cubicBezTo>
                        <a:pt x="245" y="17572"/>
                        <a:pt x="245" y="17938"/>
                        <a:pt x="245" y="17938"/>
                      </a:cubicBezTo>
                      <a:cubicBezTo>
                        <a:pt x="245" y="17938"/>
                        <a:pt x="0" y="18305"/>
                        <a:pt x="0" y="18305"/>
                      </a:cubicBezTo>
                      <a:cubicBezTo>
                        <a:pt x="0" y="18305"/>
                        <a:pt x="0" y="18305"/>
                        <a:pt x="0" y="18671"/>
                      </a:cubicBezTo>
                      <a:cubicBezTo>
                        <a:pt x="490" y="18671"/>
                        <a:pt x="736" y="19037"/>
                        <a:pt x="981" y="19769"/>
                      </a:cubicBezTo>
                      <a:cubicBezTo>
                        <a:pt x="981" y="19769"/>
                        <a:pt x="981" y="19769"/>
                        <a:pt x="981" y="19769"/>
                      </a:cubicBezTo>
                      <a:cubicBezTo>
                        <a:pt x="981" y="19769"/>
                        <a:pt x="1227" y="19769"/>
                        <a:pt x="1227" y="20135"/>
                      </a:cubicBezTo>
                      <a:cubicBezTo>
                        <a:pt x="1227" y="20135"/>
                        <a:pt x="1227" y="20135"/>
                        <a:pt x="1227" y="20135"/>
                      </a:cubicBezTo>
                      <a:cubicBezTo>
                        <a:pt x="1472" y="20501"/>
                        <a:pt x="1963" y="21233"/>
                        <a:pt x="2454" y="21599"/>
                      </a:cubicBezTo>
                      <a:cubicBezTo>
                        <a:pt x="2454" y="21599"/>
                        <a:pt x="2700" y="21599"/>
                        <a:pt x="2700" y="21599"/>
                      </a:cubicBezTo>
                      <a:cubicBezTo>
                        <a:pt x="2700" y="21599"/>
                        <a:pt x="2700" y="21599"/>
                        <a:pt x="2945" y="21599"/>
                      </a:cubicBezTo>
                      <a:cubicBezTo>
                        <a:pt x="3436" y="20501"/>
                        <a:pt x="4418" y="20135"/>
                        <a:pt x="5400" y="20135"/>
                      </a:cubicBezTo>
                      <a:cubicBezTo>
                        <a:pt x="5645" y="20135"/>
                        <a:pt x="6381" y="20501"/>
                        <a:pt x="6872" y="20867"/>
                      </a:cubicBezTo>
                      <a:cubicBezTo>
                        <a:pt x="6872" y="20867"/>
                        <a:pt x="6872" y="20867"/>
                        <a:pt x="6872" y="20867"/>
                      </a:cubicBezTo>
                      <a:cubicBezTo>
                        <a:pt x="6872" y="20867"/>
                        <a:pt x="6872" y="20867"/>
                        <a:pt x="6872" y="20867"/>
                      </a:cubicBezTo>
                      <a:cubicBezTo>
                        <a:pt x="6872" y="20867"/>
                        <a:pt x="6872" y="20501"/>
                        <a:pt x="6627" y="20135"/>
                      </a:cubicBezTo>
                      <a:cubicBezTo>
                        <a:pt x="6627" y="19769"/>
                        <a:pt x="6627" y="19769"/>
                        <a:pt x="6627" y="19769"/>
                      </a:cubicBezTo>
                      <a:cubicBezTo>
                        <a:pt x="6381" y="18305"/>
                        <a:pt x="6136" y="17206"/>
                        <a:pt x="6381" y="16474"/>
                      </a:cubicBezTo>
                      <a:cubicBezTo>
                        <a:pt x="6627" y="16108"/>
                        <a:pt x="6872" y="15742"/>
                        <a:pt x="9327" y="15742"/>
                      </a:cubicBezTo>
                      <a:cubicBezTo>
                        <a:pt x="9572" y="15742"/>
                        <a:pt x="9818" y="15742"/>
                        <a:pt x="10309" y="15742"/>
                      </a:cubicBezTo>
                      <a:cubicBezTo>
                        <a:pt x="10309" y="15742"/>
                        <a:pt x="10309" y="15742"/>
                        <a:pt x="10554" y="15742"/>
                      </a:cubicBezTo>
                      <a:cubicBezTo>
                        <a:pt x="11045" y="15742"/>
                        <a:pt x="11781" y="15742"/>
                        <a:pt x="12272" y="16108"/>
                      </a:cubicBezTo>
                      <a:cubicBezTo>
                        <a:pt x="12272" y="16108"/>
                        <a:pt x="12272" y="16108"/>
                        <a:pt x="12272" y="16108"/>
                      </a:cubicBezTo>
                      <a:cubicBezTo>
                        <a:pt x="12518" y="16108"/>
                        <a:pt x="12518" y="16108"/>
                        <a:pt x="12763" y="16108"/>
                      </a:cubicBezTo>
                      <a:cubicBezTo>
                        <a:pt x="12763" y="16108"/>
                        <a:pt x="12763" y="16108"/>
                        <a:pt x="12763" y="16108"/>
                      </a:cubicBezTo>
                      <a:cubicBezTo>
                        <a:pt x="13009" y="16108"/>
                        <a:pt x="13009" y="16108"/>
                        <a:pt x="13254" y="16108"/>
                      </a:cubicBezTo>
                      <a:cubicBezTo>
                        <a:pt x="13254" y="16108"/>
                        <a:pt x="13254" y="16108"/>
                        <a:pt x="13254" y="16108"/>
                      </a:cubicBezTo>
                      <a:cubicBezTo>
                        <a:pt x="13499" y="16108"/>
                        <a:pt x="13499" y="16108"/>
                        <a:pt x="13499" y="16108"/>
                      </a:cubicBezTo>
                      <a:cubicBezTo>
                        <a:pt x="13499" y="16108"/>
                        <a:pt x="13745" y="16474"/>
                        <a:pt x="13745" y="16474"/>
                      </a:cubicBezTo>
                      <a:cubicBezTo>
                        <a:pt x="13745" y="16108"/>
                        <a:pt x="13990" y="16108"/>
                        <a:pt x="13990" y="15742"/>
                      </a:cubicBezTo>
                      <a:cubicBezTo>
                        <a:pt x="13990" y="15742"/>
                        <a:pt x="13990" y="15742"/>
                        <a:pt x="13990" y="15742"/>
                      </a:cubicBezTo>
                      <a:cubicBezTo>
                        <a:pt x="13990" y="15742"/>
                        <a:pt x="13990" y="15742"/>
                        <a:pt x="13990" y="15742"/>
                      </a:cubicBezTo>
                      <a:cubicBezTo>
                        <a:pt x="13990" y="15742"/>
                        <a:pt x="13990" y="15742"/>
                        <a:pt x="13990" y="15742"/>
                      </a:cubicBezTo>
                      <a:cubicBezTo>
                        <a:pt x="14481" y="15376"/>
                        <a:pt x="14481" y="15376"/>
                        <a:pt x="14481" y="15376"/>
                      </a:cubicBezTo>
                      <a:cubicBezTo>
                        <a:pt x="14481" y="15376"/>
                        <a:pt x="14481" y="15376"/>
                        <a:pt x="14481" y="15376"/>
                      </a:cubicBezTo>
                      <a:cubicBezTo>
                        <a:pt x="14972" y="15010"/>
                        <a:pt x="14972" y="15010"/>
                        <a:pt x="14972" y="15010"/>
                      </a:cubicBezTo>
                      <a:cubicBezTo>
                        <a:pt x="14972" y="15376"/>
                        <a:pt x="14972" y="15376"/>
                        <a:pt x="14972" y="15376"/>
                      </a:cubicBezTo>
                      <a:cubicBezTo>
                        <a:pt x="14972" y="15376"/>
                        <a:pt x="15218" y="15376"/>
                        <a:pt x="15218" y="15376"/>
                      </a:cubicBezTo>
                      <a:cubicBezTo>
                        <a:pt x="15463" y="15376"/>
                        <a:pt x="15709" y="15376"/>
                        <a:pt x="15954" y="15742"/>
                      </a:cubicBezTo>
                      <a:cubicBezTo>
                        <a:pt x="16445" y="15742"/>
                        <a:pt x="16690" y="15742"/>
                        <a:pt x="16936" y="15742"/>
                      </a:cubicBezTo>
                      <a:cubicBezTo>
                        <a:pt x="17181" y="15742"/>
                        <a:pt x="17181" y="15742"/>
                        <a:pt x="17181" y="15742"/>
                      </a:cubicBezTo>
                      <a:cubicBezTo>
                        <a:pt x="17181" y="15742"/>
                        <a:pt x="17181" y="15742"/>
                        <a:pt x="17181" y="15742"/>
                      </a:cubicBezTo>
                      <a:cubicBezTo>
                        <a:pt x="17427" y="15742"/>
                        <a:pt x="17427" y="15742"/>
                        <a:pt x="17672" y="15376"/>
                      </a:cubicBezTo>
                      <a:cubicBezTo>
                        <a:pt x="17672" y="15376"/>
                        <a:pt x="17672" y="15376"/>
                        <a:pt x="17918" y="15376"/>
                      </a:cubicBezTo>
                      <a:cubicBezTo>
                        <a:pt x="18163" y="14644"/>
                        <a:pt x="18654" y="14277"/>
                        <a:pt x="18899" y="14277"/>
                      </a:cubicBezTo>
                      <a:cubicBezTo>
                        <a:pt x="19881" y="14277"/>
                        <a:pt x="20863" y="13911"/>
                        <a:pt x="20863" y="13911"/>
                      </a:cubicBezTo>
                      <a:cubicBezTo>
                        <a:pt x="21109" y="13545"/>
                        <a:pt x="21354" y="13179"/>
                        <a:pt x="21354" y="13179"/>
                      </a:cubicBezTo>
                      <a:cubicBezTo>
                        <a:pt x="21354" y="13179"/>
                        <a:pt x="21354" y="13179"/>
                        <a:pt x="21599" y="13179"/>
                      </a:cubicBezTo>
                      <a:cubicBezTo>
                        <a:pt x="21599" y="13179"/>
                        <a:pt x="21599" y="13179"/>
                        <a:pt x="21599" y="13179"/>
                      </a:cubicBezTo>
                      <a:cubicBezTo>
                        <a:pt x="21599" y="13179"/>
                        <a:pt x="21599" y="13179"/>
                        <a:pt x="21599" y="13179"/>
                      </a:cubicBezTo>
                      <a:cubicBezTo>
                        <a:pt x="21599" y="12813"/>
                        <a:pt x="21599" y="12813"/>
                        <a:pt x="21599" y="12813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51" name="AutoShape 351"/>
                <p:cNvSpPr>
                  <a:spLocks/>
                </p:cNvSpPr>
                <p:nvPr/>
              </p:nvSpPr>
              <p:spPr bwMode="auto">
                <a:xfrm>
                  <a:off x="827801" y="876828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52" name="AutoShape 352"/>
                <p:cNvSpPr>
                  <a:spLocks/>
                </p:cNvSpPr>
                <p:nvPr/>
              </p:nvSpPr>
              <p:spPr bwMode="auto">
                <a:xfrm>
                  <a:off x="767472" y="895878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53" name="AutoShape 353"/>
                <p:cNvSpPr>
                  <a:spLocks/>
                </p:cNvSpPr>
                <p:nvPr/>
              </p:nvSpPr>
              <p:spPr bwMode="auto">
                <a:xfrm>
                  <a:off x="756359" y="900641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54" name="AutoShape 354"/>
                <p:cNvSpPr>
                  <a:spLocks/>
                </p:cNvSpPr>
                <p:nvPr/>
              </p:nvSpPr>
              <p:spPr bwMode="auto">
                <a:xfrm>
                  <a:off x="734132" y="897466"/>
                  <a:ext cx="23814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9257" y="21600"/>
                      </a:moveTo>
                      <a:cubicBezTo>
                        <a:pt x="6171" y="0"/>
                        <a:pt x="3085" y="0"/>
                        <a:pt x="0" y="0"/>
                      </a:cubicBezTo>
                      <a:cubicBezTo>
                        <a:pt x="3085" y="0"/>
                        <a:pt x="6171" y="0"/>
                        <a:pt x="9257" y="21600"/>
                      </a:cubicBezTo>
                      <a:cubicBezTo>
                        <a:pt x="15428" y="21600"/>
                        <a:pt x="18514" y="21600"/>
                        <a:pt x="21599" y="21600"/>
                      </a:cubicBezTo>
                      <a:cubicBezTo>
                        <a:pt x="21599" y="21600"/>
                        <a:pt x="21599" y="21600"/>
                        <a:pt x="21599" y="21600"/>
                      </a:cubicBezTo>
                      <a:cubicBezTo>
                        <a:pt x="18514" y="21600"/>
                        <a:pt x="15428" y="21600"/>
                        <a:pt x="9257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55" name="AutoShape 355"/>
                <p:cNvSpPr>
                  <a:spLocks/>
                </p:cNvSpPr>
                <p:nvPr/>
              </p:nvSpPr>
              <p:spPr bwMode="auto">
                <a:xfrm>
                  <a:off x="713494" y="897466"/>
                  <a:ext cx="793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10800" y="21600"/>
                        <a:pt x="10800" y="21600"/>
                        <a:pt x="21599" y="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56" name="AutoShape 356"/>
                <p:cNvSpPr>
                  <a:spLocks/>
                </p:cNvSpPr>
                <p:nvPr/>
              </p:nvSpPr>
              <p:spPr bwMode="auto">
                <a:xfrm>
                  <a:off x="494405" y="933979"/>
                  <a:ext cx="15876" cy="1111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0800" y="0"/>
                        <a:pt x="16199" y="7200"/>
                        <a:pt x="21599" y="21599"/>
                      </a:cubicBezTo>
                      <a:cubicBezTo>
                        <a:pt x="16199" y="7200"/>
                        <a:pt x="1080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57" name="AutoShape 357"/>
                <p:cNvSpPr>
                  <a:spLocks/>
                </p:cNvSpPr>
                <p:nvPr/>
              </p:nvSpPr>
              <p:spPr bwMode="auto">
                <a:xfrm>
                  <a:off x="508693" y="945092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58" name="AutoShape 358"/>
                <p:cNvSpPr>
                  <a:spLocks/>
                </p:cNvSpPr>
                <p:nvPr/>
              </p:nvSpPr>
              <p:spPr bwMode="auto">
                <a:xfrm>
                  <a:off x="700793" y="903816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59" name="AutoShape 359"/>
                <p:cNvSpPr>
                  <a:spLocks/>
                </p:cNvSpPr>
                <p:nvPr/>
              </p:nvSpPr>
              <p:spPr bwMode="auto">
                <a:xfrm>
                  <a:off x="600774" y="956204"/>
                  <a:ext cx="6350" cy="635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60" name="AutoShape 360"/>
                <p:cNvSpPr>
                  <a:spLocks/>
                </p:cNvSpPr>
                <p:nvPr/>
              </p:nvSpPr>
              <p:spPr bwMode="auto">
                <a:xfrm>
                  <a:off x="642052" y="900641"/>
                  <a:ext cx="15876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599" y="0"/>
                      </a:moveTo>
                      <a:cubicBezTo>
                        <a:pt x="10800" y="0"/>
                        <a:pt x="5400" y="0"/>
                        <a:pt x="0" y="0"/>
                      </a:cubicBezTo>
                      <a:cubicBezTo>
                        <a:pt x="5400" y="0"/>
                        <a:pt x="10800" y="0"/>
                        <a:pt x="21599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61" name="AutoShape 361"/>
                <p:cNvSpPr>
                  <a:spLocks/>
                </p:cNvSpPr>
                <p:nvPr/>
              </p:nvSpPr>
              <p:spPr bwMode="auto">
                <a:xfrm>
                  <a:off x="694443" y="903816"/>
                  <a:ext cx="7937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599" y="0"/>
                      </a:moveTo>
                      <a:cubicBezTo>
                        <a:pt x="10800" y="0"/>
                        <a:pt x="10800" y="0"/>
                        <a:pt x="0" y="0"/>
                      </a:cubicBezTo>
                      <a:cubicBezTo>
                        <a:pt x="10800" y="0"/>
                        <a:pt x="10800" y="0"/>
                        <a:pt x="21599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62" name="AutoShape 362"/>
                <p:cNvSpPr>
                  <a:spLocks/>
                </p:cNvSpPr>
                <p:nvPr/>
              </p:nvSpPr>
              <p:spPr bwMode="auto">
                <a:xfrm>
                  <a:off x="657928" y="902228"/>
                  <a:ext cx="2857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15428" y="0"/>
                        <a:pt x="6171" y="0"/>
                        <a:pt x="0" y="0"/>
                      </a:cubicBezTo>
                      <a:cubicBezTo>
                        <a:pt x="6171" y="0"/>
                        <a:pt x="15428" y="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63" name="AutoShape 363"/>
                <p:cNvSpPr>
                  <a:spLocks/>
                </p:cNvSpPr>
                <p:nvPr/>
              </p:nvSpPr>
              <p:spPr bwMode="auto">
                <a:xfrm>
                  <a:off x="721431" y="894291"/>
                  <a:ext cx="7938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600"/>
                      </a:moveTo>
                      <a:cubicBezTo>
                        <a:pt x="21599" y="21600"/>
                        <a:pt x="21599" y="21600"/>
                        <a:pt x="21599" y="21600"/>
                      </a:cubicBezTo>
                      <a:cubicBezTo>
                        <a:pt x="21599" y="0"/>
                        <a:pt x="21599" y="0"/>
                        <a:pt x="21599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10800" y="21600"/>
                        <a:pt x="10800" y="21600"/>
                        <a:pt x="10800" y="21600"/>
                      </a:cubicBezTo>
                      <a:cubicBezTo>
                        <a:pt x="10800" y="21600"/>
                        <a:pt x="10800" y="21600"/>
                        <a:pt x="10800" y="21600"/>
                      </a:cubicBezTo>
                      <a:lnTo>
                        <a:pt x="21599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64" name="AutoShape 364"/>
                <p:cNvSpPr>
                  <a:spLocks/>
                </p:cNvSpPr>
                <p:nvPr/>
              </p:nvSpPr>
              <p:spPr bwMode="auto">
                <a:xfrm>
                  <a:off x="686504" y="903816"/>
                  <a:ext cx="7938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599" y="0"/>
                      </a:moveTo>
                      <a:cubicBezTo>
                        <a:pt x="10800" y="0"/>
                        <a:pt x="10800" y="0"/>
                        <a:pt x="0" y="0"/>
                      </a:cubicBezTo>
                      <a:cubicBezTo>
                        <a:pt x="10800" y="0"/>
                        <a:pt x="10800" y="0"/>
                        <a:pt x="21599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65" name="AutoShape 365"/>
                <p:cNvSpPr>
                  <a:spLocks/>
                </p:cNvSpPr>
                <p:nvPr/>
              </p:nvSpPr>
              <p:spPr bwMode="auto">
                <a:xfrm>
                  <a:off x="719844" y="895878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66" name="AutoShape 366"/>
                <p:cNvSpPr>
                  <a:spLocks/>
                </p:cNvSpPr>
                <p:nvPr/>
              </p:nvSpPr>
              <p:spPr bwMode="auto">
                <a:xfrm>
                  <a:off x="600774" y="956204"/>
                  <a:ext cx="6350" cy="635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67" name="AutoShape 367"/>
                <p:cNvSpPr>
                  <a:spLocks/>
                </p:cNvSpPr>
                <p:nvPr/>
              </p:nvSpPr>
              <p:spPr bwMode="auto">
                <a:xfrm>
                  <a:off x="713494" y="749825"/>
                  <a:ext cx="12701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599" y="0"/>
                      </a:moveTo>
                      <a:cubicBezTo>
                        <a:pt x="14399" y="0"/>
                        <a:pt x="7200" y="0"/>
                        <a:pt x="0" y="0"/>
                      </a:cubicBezTo>
                      <a:cubicBezTo>
                        <a:pt x="7200" y="0"/>
                        <a:pt x="14399" y="0"/>
                        <a:pt x="21599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68" name="AutoShape 368"/>
                <p:cNvSpPr>
                  <a:spLocks/>
                </p:cNvSpPr>
                <p:nvPr/>
              </p:nvSpPr>
              <p:spPr bwMode="auto">
                <a:xfrm>
                  <a:off x="557909" y="814915"/>
                  <a:ext cx="20638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599"/>
                      </a:moveTo>
                      <a:cubicBezTo>
                        <a:pt x="14399" y="21599"/>
                        <a:pt x="7199" y="10800"/>
                        <a:pt x="0" y="0"/>
                      </a:cubicBezTo>
                      <a:cubicBezTo>
                        <a:pt x="7199" y="10800"/>
                        <a:pt x="14399" y="21599"/>
                        <a:pt x="21599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69" name="AutoShape 369"/>
                <p:cNvSpPr>
                  <a:spLocks/>
                </p:cNvSpPr>
                <p:nvPr/>
              </p:nvSpPr>
              <p:spPr bwMode="auto">
                <a:xfrm>
                  <a:off x="500756" y="905403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70" name="AutoShape 370"/>
                <p:cNvSpPr>
                  <a:spLocks/>
                </p:cNvSpPr>
                <p:nvPr/>
              </p:nvSpPr>
              <p:spPr bwMode="auto">
                <a:xfrm>
                  <a:off x="708731" y="746650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71" name="AutoShape 371"/>
                <p:cNvSpPr>
                  <a:spLocks/>
                </p:cNvSpPr>
                <p:nvPr/>
              </p:nvSpPr>
              <p:spPr bwMode="auto">
                <a:xfrm>
                  <a:off x="495993" y="921279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72" name="AutoShape 372"/>
                <p:cNvSpPr>
                  <a:spLocks/>
                </p:cNvSpPr>
                <p:nvPr/>
              </p:nvSpPr>
              <p:spPr bwMode="auto">
                <a:xfrm>
                  <a:off x="497581" y="91334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2160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73" name="AutoShape 373"/>
                <p:cNvSpPr>
                  <a:spLocks/>
                </p:cNvSpPr>
                <p:nvPr/>
              </p:nvSpPr>
              <p:spPr bwMode="auto">
                <a:xfrm>
                  <a:off x="491230" y="929217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74" name="AutoShape 374"/>
                <p:cNvSpPr>
                  <a:spLocks/>
                </p:cNvSpPr>
                <p:nvPr/>
              </p:nvSpPr>
              <p:spPr bwMode="auto">
                <a:xfrm>
                  <a:off x="492817" y="932392"/>
                  <a:ext cx="6350" cy="635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75" name="AutoShape 375"/>
                <p:cNvSpPr>
                  <a:spLocks/>
                </p:cNvSpPr>
                <p:nvPr/>
              </p:nvSpPr>
              <p:spPr bwMode="auto">
                <a:xfrm>
                  <a:off x="745246" y="383106"/>
                  <a:ext cx="644565" cy="485784"/>
                </a:xfrm>
                <a:custGeom>
                  <a:avLst/>
                  <a:gdLst>
                    <a:gd name="T0" fmla="*/ 10784 w 21568"/>
                    <a:gd name="T1" fmla="*/ 10800 h 21600"/>
                    <a:gd name="T2" fmla="*/ 10784 w 21568"/>
                    <a:gd name="T3" fmla="*/ 10800 h 21600"/>
                    <a:gd name="T4" fmla="*/ 10784 w 21568"/>
                    <a:gd name="T5" fmla="*/ 10800 h 21600"/>
                    <a:gd name="T6" fmla="*/ 10784 w 21568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568" h="21600">
                      <a:moveTo>
                        <a:pt x="18550" y="17836"/>
                      </a:moveTo>
                      <a:cubicBezTo>
                        <a:pt x="18550" y="17345"/>
                        <a:pt x="18550" y="17181"/>
                        <a:pt x="18677" y="16854"/>
                      </a:cubicBezTo>
                      <a:cubicBezTo>
                        <a:pt x="18677" y="16690"/>
                        <a:pt x="18804" y="16690"/>
                        <a:pt x="18804" y="16199"/>
                      </a:cubicBezTo>
                      <a:cubicBezTo>
                        <a:pt x="18931" y="15218"/>
                        <a:pt x="20837" y="12763"/>
                        <a:pt x="21091" y="12436"/>
                      </a:cubicBezTo>
                      <a:cubicBezTo>
                        <a:pt x="21218" y="12109"/>
                        <a:pt x="21218" y="10800"/>
                        <a:pt x="21218" y="8018"/>
                      </a:cubicBezTo>
                      <a:cubicBezTo>
                        <a:pt x="21218" y="7363"/>
                        <a:pt x="21345" y="6709"/>
                        <a:pt x="21472" y="5890"/>
                      </a:cubicBezTo>
                      <a:cubicBezTo>
                        <a:pt x="21599" y="5727"/>
                        <a:pt x="21599" y="5563"/>
                        <a:pt x="21472" y="5399"/>
                      </a:cubicBezTo>
                      <a:cubicBezTo>
                        <a:pt x="21345" y="5236"/>
                        <a:pt x="21218" y="5072"/>
                        <a:pt x="21218" y="4581"/>
                      </a:cubicBezTo>
                      <a:cubicBezTo>
                        <a:pt x="21345" y="4254"/>
                        <a:pt x="21091" y="4090"/>
                        <a:pt x="20964" y="3763"/>
                      </a:cubicBezTo>
                      <a:cubicBezTo>
                        <a:pt x="20837" y="3436"/>
                        <a:pt x="20710" y="3272"/>
                        <a:pt x="20710" y="2945"/>
                      </a:cubicBezTo>
                      <a:cubicBezTo>
                        <a:pt x="20710" y="2945"/>
                        <a:pt x="20710" y="2945"/>
                        <a:pt x="20710" y="2781"/>
                      </a:cubicBezTo>
                      <a:cubicBezTo>
                        <a:pt x="20710" y="2781"/>
                        <a:pt x="20710" y="2781"/>
                        <a:pt x="20710" y="2781"/>
                      </a:cubicBezTo>
                      <a:cubicBezTo>
                        <a:pt x="20710" y="2781"/>
                        <a:pt x="20710" y="2781"/>
                        <a:pt x="20710" y="2618"/>
                      </a:cubicBezTo>
                      <a:cubicBezTo>
                        <a:pt x="20710" y="2618"/>
                        <a:pt x="20710" y="2618"/>
                        <a:pt x="20710" y="2618"/>
                      </a:cubicBezTo>
                      <a:cubicBezTo>
                        <a:pt x="20710" y="2618"/>
                        <a:pt x="20710" y="2618"/>
                        <a:pt x="20710" y="2454"/>
                      </a:cubicBezTo>
                      <a:cubicBezTo>
                        <a:pt x="20710" y="2454"/>
                        <a:pt x="20710" y="2454"/>
                        <a:pt x="20710" y="2290"/>
                      </a:cubicBezTo>
                      <a:cubicBezTo>
                        <a:pt x="20710" y="2290"/>
                        <a:pt x="20710" y="2290"/>
                        <a:pt x="20710" y="2290"/>
                      </a:cubicBezTo>
                      <a:cubicBezTo>
                        <a:pt x="20710" y="2290"/>
                        <a:pt x="20710" y="2127"/>
                        <a:pt x="20710" y="2127"/>
                      </a:cubicBezTo>
                      <a:cubicBezTo>
                        <a:pt x="20710" y="2127"/>
                        <a:pt x="20710" y="2127"/>
                        <a:pt x="20710" y="2127"/>
                      </a:cubicBezTo>
                      <a:cubicBezTo>
                        <a:pt x="20583" y="1799"/>
                        <a:pt x="20583" y="1472"/>
                        <a:pt x="20583" y="1145"/>
                      </a:cubicBezTo>
                      <a:cubicBezTo>
                        <a:pt x="19567" y="1799"/>
                        <a:pt x="19567" y="1799"/>
                        <a:pt x="19567" y="1799"/>
                      </a:cubicBezTo>
                      <a:cubicBezTo>
                        <a:pt x="19439" y="1472"/>
                        <a:pt x="19439" y="1472"/>
                        <a:pt x="19439" y="1472"/>
                      </a:cubicBezTo>
                      <a:cubicBezTo>
                        <a:pt x="19439" y="1472"/>
                        <a:pt x="19185" y="981"/>
                        <a:pt x="18677" y="490"/>
                      </a:cubicBezTo>
                      <a:cubicBezTo>
                        <a:pt x="18550" y="490"/>
                        <a:pt x="18550" y="327"/>
                        <a:pt x="18550" y="327"/>
                      </a:cubicBezTo>
                      <a:cubicBezTo>
                        <a:pt x="18423" y="327"/>
                        <a:pt x="18423" y="327"/>
                        <a:pt x="18423" y="327"/>
                      </a:cubicBezTo>
                      <a:cubicBezTo>
                        <a:pt x="18423" y="327"/>
                        <a:pt x="18296" y="327"/>
                        <a:pt x="18296" y="163"/>
                      </a:cubicBezTo>
                      <a:cubicBezTo>
                        <a:pt x="18296" y="163"/>
                        <a:pt x="18169" y="163"/>
                        <a:pt x="18169" y="163"/>
                      </a:cubicBezTo>
                      <a:cubicBezTo>
                        <a:pt x="18169" y="163"/>
                        <a:pt x="18042" y="163"/>
                        <a:pt x="18042" y="163"/>
                      </a:cubicBezTo>
                      <a:cubicBezTo>
                        <a:pt x="18042" y="163"/>
                        <a:pt x="17915" y="163"/>
                        <a:pt x="17915" y="163"/>
                      </a:cubicBezTo>
                      <a:cubicBezTo>
                        <a:pt x="17915" y="163"/>
                        <a:pt x="17788" y="163"/>
                        <a:pt x="17788" y="163"/>
                      </a:cubicBezTo>
                      <a:cubicBezTo>
                        <a:pt x="17661" y="163"/>
                        <a:pt x="17661" y="163"/>
                        <a:pt x="17661" y="163"/>
                      </a:cubicBezTo>
                      <a:cubicBezTo>
                        <a:pt x="17534" y="0"/>
                        <a:pt x="17534" y="0"/>
                        <a:pt x="17534" y="0"/>
                      </a:cubicBezTo>
                      <a:cubicBezTo>
                        <a:pt x="17407" y="0"/>
                        <a:pt x="17407" y="0"/>
                        <a:pt x="17279" y="0"/>
                      </a:cubicBezTo>
                      <a:cubicBezTo>
                        <a:pt x="17279" y="0"/>
                        <a:pt x="17279" y="0"/>
                        <a:pt x="17152" y="0"/>
                      </a:cubicBezTo>
                      <a:cubicBezTo>
                        <a:pt x="17025" y="0"/>
                        <a:pt x="16898" y="0"/>
                        <a:pt x="16771" y="0"/>
                      </a:cubicBezTo>
                      <a:cubicBezTo>
                        <a:pt x="10672" y="4909"/>
                        <a:pt x="10672" y="4909"/>
                        <a:pt x="10672" y="4909"/>
                      </a:cubicBezTo>
                      <a:cubicBezTo>
                        <a:pt x="8004" y="7690"/>
                        <a:pt x="8004" y="7690"/>
                        <a:pt x="8004" y="7690"/>
                      </a:cubicBezTo>
                      <a:cubicBezTo>
                        <a:pt x="8004" y="7690"/>
                        <a:pt x="7496" y="7854"/>
                        <a:pt x="6861" y="8181"/>
                      </a:cubicBezTo>
                      <a:cubicBezTo>
                        <a:pt x="6861" y="8181"/>
                        <a:pt x="6861" y="8181"/>
                        <a:pt x="6861" y="8181"/>
                      </a:cubicBezTo>
                      <a:cubicBezTo>
                        <a:pt x="6861" y="8181"/>
                        <a:pt x="6734" y="8181"/>
                        <a:pt x="6734" y="8181"/>
                      </a:cubicBezTo>
                      <a:cubicBezTo>
                        <a:pt x="6734" y="8181"/>
                        <a:pt x="6734" y="8181"/>
                        <a:pt x="6734" y="8181"/>
                      </a:cubicBezTo>
                      <a:cubicBezTo>
                        <a:pt x="6607" y="8181"/>
                        <a:pt x="6607" y="8181"/>
                        <a:pt x="6607" y="8181"/>
                      </a:cubicBezTo>
                      <a:cubicBezTo>
                        <a:pt x="6607" y="8181"/>
                        <a:pt x="6480" y="8345"/>
                        <a:pt x="6480" y="8345"/>
                      </a:cubicBezTo>
                      <a:cubicBezTo>
                        <a:pt x="6480" y="8345"/>
                        <a:pt x="6480" y="8345"/>
                        <a:pt x="6480" y="8345"/>
                      </a:cubicBezTo>
                      <a:cubicBezTo>
                        <a:pt x="6352" y="8345"/>
                        <a:pt x="6352" y="8345"/>
                        <a:pt x="6352" y="8345"/>
                      </a:cubicBezTo>
                      <a:cubicBezTo>
                        <a:pt x="6352" y="8345"/>
                        <a:pt x="6225" y="8345"/>
                        <a:pt x="6225" y="8345"/>
                      </a:cubicBezTo>
                      <a:cubicBezTo>
                        <a:pt x="6225" y="8345"/>
                        <a:pt x="6225" y="8345"/>
                        <a:pt x="6225" y="8345"/>
                      </a:cubicBezTo>
                      <a:cubicBezTo>
                        <a:pt x="6098" y="8345"/>
                        <a:pt x="6098" y="8509"/>
                        <a:pt x="6098" y="8509"/>
                      </a:cubicBezTo>
                      <a:cubicBezTo>
                        <a:pt x="6098" y="8509"/>
                        <a:pt x="6098" y="8509"/>
                        <a:pt x="5971" y="8509"/>
                      </a:cubicBezTo>
                      <a:cubicBezTo>
                        <a:pt x="5971" y="8509"/>
                        <a:pt x="5971" y="8509"/>
                        <a:pt x="5971" y="8509"/>
                      </a:cubicBezTo>
                      <a:cubicBezTo>
                        <a:pt x="5971" y="8509"/>
                        <a:pt x="5844" y="8509"/>
                        <a:pt x="5844" y="8509"/>
                      </a:cubicBezTo>
                      <a:cubicBezTo>
                        <a:pt x="5844" y="8509"/>
                        <a:pt x="5844" y="8509"/>
                        <a:pt x="5844" y="8509"/>
                      </a:cubicBezTo>
                      <a:cubicBezTo>
                        <a:pt x="5844" y="8509"/>
                        <a:pt x="5844" y="8509"/>
                        <a:pt x="5717" y="8509"/>
                      </a:cubicBezTo>
                      <a:cubicBezTo>
                        <a:pt x="5717" y="8672"/>
                        <a:pt x="5844" y="8672"/>
                        <a:pt x="5844" y="8836"/>
                      </a:cubicBezTo>
                      <a:cubicBezTo>
                        <a:pt x="5844" y="8999"/>
                        <a:pt x="5844" y="9163"/>
                        <a:pt x="5844" y="9327"/>
                      </a:cubicBezTo>
                      <a:cubicBezTo>
                        <a:pt x="5844" y="9327"/>
                        <a:pt x="5844" y="9490"/>
                        <a:pt x="5844" y="9654"/>
                      </a:cubicBezTo>
                      <a:cubicBezTo>
                        <a:pt x="5844" y="9818"/>
                        <a:pt x="5844" y="9818"/>
                        <a:pt x="5844" y="9981"/>
                      </a:cubicBezTo>
                      <a:cubicBezTo>
                        <a:pt x="5844" y="10145"/>
                        <a:pt x="5844" y="10145"/>
                        <a:pt x="5844" y="10309"/>
                      </a:cubicBezTo>
                      <a:cubicBezTo>
                        <a:pt x="5844" y="10472"/>
                        <a:pt x="5844" y="10472"/>
                        <a:pt x="5844" y="10636"/>
                      </a:cubicBezTo>
                      <a:cubicBezTo>
                        <a:pt x="5844" y="10800"/>
                        <a:pt x="5844" y="10800"/>
                        <a:pt x="5844" y="10963"/>
                      </a:cubicBezTo>
                      <a:cubicBezTo>
                        <a:pt x="5844" y="10963"/>
                        <a:pt x="5844" y="11127"/>
                        <a:pt x="5844" y="11127"/>
                      </a:cubicBezTo>
                      <a:cubicBezTo>
                        <a:pt x="5844" y="11290"/>
                        <a:pt x="5844" y="11454"/>
                        <a:pt x="5844" y="11454"/>
                      </a:cubicBezTo>
                      <a:cubicBezTo>
                        <a:pt x="5844" y="11618"/>
                        <a:pt x="5844" y="11618"/>
                        <a:pt x="5844" y="11618"/>
                      </a:cubicBezTo>
                      <a:cubicBezTo>
                        <a:pt x="5844" y="11781"/>
                        <a:pt x="5717" y="11781"/>
                        <a:pt x="5717" y="11945"/>
                      </a:cubicBezTo>
                      <a:cubicBezTo>
                        <a:pt x="5717" y="11945"/>
                        <a:pt x="5717" y="11945"/>
                        <a:pt x="5717" y="12109"/>
                      </a:cubicBezTo>
                      <a:cubicBezTo>
                        <a:pt x="5717" y="12109"/>
                        <a:pt x="5717" y="12272"/>
                        <a:pt x="5717" y="12272"/>
                      </a:cubicBezTo>
                      <a:cubicBezTo>
                        <a:pt x="5717" y="12272"/>
                        <a:pt x="5717" y="12436"/>
                        <a:pt x="5717" y="12436"/>
                      </a:cubicBezTo>
                      <a:cubicBezTo>
                        <a:pt x="5717" y="12436"/>
                        <a:pt x="5717" y="12599"/>
                        <a:pt x="5717" y="12599"/>
                      </a:cubicBezTo>
                      <a:cubicBezTo>
                        <a:pt x="5717" y="12599"/>
                        <a:pt x="5717" y="12599"/>
                        <a:pt x="5717" y="12599"/>
                      </a:cubicBezTo>
                      <a:cubicBezTo>
                        <a:pt x="5717" y="12763"/>
                        <a:pt x="5717" y="12763"/>
                        <a:pt x="5717" y="12763"/>
                      </a:cubicBezTo>
                      <a:cubicBezTo>
                        <a:pt x="5717" y="12763"/>
                        <a:pt x="5717" y="12927"/>
                        <a:pt x="5717" y="12927"/>
                      </a:cubicBezTo>
                      <a:cubicBezTo>
                        <a:pt x="5717" y="12927"/>
                        <a:pt x="5717" y="12927"/>
                        <a:pt x="5717" y="12927"/>
                      </a:cubicBezTo>
                      <a:cubicBezTo>
                        <a:pt x="5717" y="13090"/>
                        <a:pt x="5717" y="13090"/>
                        <a:pt x="5717" y="13090"/>
                      </a:cubicBezTo>
                      <a:cubicBezTo>
                        <a:pt x="5717" y="13090"/>
                        <a:pt x="5717" y="13090"/>
                        <a:pt x="5717" y="13090"/>
                      </a:cubicBezTo>
                      <a:cubicBezTo>
                        <a:pt x="5717" y="13090"/>
                        <a:pt x="5717" y="13254"/>
                        <a:pt x="5717" y="13254"/>
                      </a:cubicBezTo>
                      <a:cubicBezTo>
                        <a:pt x="5717" y="13254"/>
                        <a:pt x="5717" y="13254"/>
                        <a:pt x="5717" y="13254"/>
                      </a:cubicBezTo>
                      <a:cubicBezTo>
                        <a:pt x="5717" y="13254"/>
                        <a:pt x="5717" y="13254"/>
                        <a:pt x="5717" y="13254"/>
                      </a:cubicBezTo>
                      <a:cubicBezTo>
                        <a:pt x="5717" y="13254"/>
                        <a:pt x="5717" y="13254"/>
                        <a:pt x="5717" y="13254"/>
                      </a:cubicBezTo>
                      <a:cubicBezTo>
                        <a:pt x="5717" y="13254"/>
                        <a:pt x="5717" y="13418"/>
                        <a:pt x="5717" y="13418"/>
                      </a:cubicBezTo>
                      <a:cubicBezTo>
                        <a:pt x="5590" y="13418"/>
                        <a:pt x="5590" y="13418"/>
                        <a:pt x="5590" y="13418"/>
                      </a:cubicBezTo>
                      <a:cubicBezTo>
                        <a:pt x="5590" y="13418"/>
                        <a:pt x="5590" y="13418"/>
                        <a:pt x="5590" y="13418"/>
                      </a:cubicBezTo>
                      <a:cubicBezTo>
                        <a:pt x="5590" y="13418"/>
                        <a:pt x="5590" y="13418"/>
                        <a:pt x="5590" y="13418"/>
                      </a:cubicBezTo>
                      <a:cubicBezTo>
                        <a:pt x="5590" y="13418"/>
                        <a:pt x="5590" y="13418"/>
                        <a:pt x="5590" y="13418"/>
                      </a:cubicBezTo>
                      <a:cubicBezTo>
                        <a:pt x="5590" y="13418"/>
                        <a:pt x="5590" y="13418"/>
                        <a:pt x="5590" y="13418"/>
                      </a:cubicBezTo>
                      <a:cubicBezTo>
                        <a:pt x="5590" y="13418"/>
                        <a:pt x="5463" y="13745"/>
                        <a:pt x="5463" y="13909"/>
                      </a:cubicBezTo>
                      <a:cubicBezTo>
                        <a:pt x="5336" y="14400"/>
                        <a:pt x="5209" y="14563"/>
                        <a:pt x="5082" y="14727"/>
                      </a:cubicBezTo>
                      <a:cubicBezTo>
                        <a:pt x="5082" y="14890"/>
                        <a:pt x="5082" y="14890"/>
                        <a:pt x="5082" y="14890"/>
                      </a:cubicBezTo>
                      <a:cubicBezTo>
                        <a:pt x="4828" y="15218"/>
                        <a:pt x="4574" y="15709"/>
                        <a:pt x="4065" y="15709"/>
                      </a:cubicBezTo>
                      <a:cubicBezTo>
                        <a:pt x="3938" y="15709"/>
                        <a:pt x="3557" y="15709"/>
                        <a:pt x="3176" y="15872"/>
                      </a:cubicBezTo>
                      <a:cubicBezTo>
                        <a:pt x="2668" y="15872"/>
                        <a:pt x="2160" y="16036"/>
                        <a:pt x="1778" y="16036"/>
                      </a:cubicBezTo>
                      <a:cubicBezTo>
                        <a:pt x="1524" y="15872"/>
                        <a:pt x="1270" y="16036"/>
                        <a:pt x="1016" y="16199"/>
                      </a:cubicBezTo>
                      <a:cubicBezTo>
                        <a:pt x="889" y="16363"/>
                        <a:pt x="889" y="16363"/>
                        <a:pt x="762" y="16363"/>
                      </a:cubicBezTo>
                      <a:cubicBezTo>
                        <a:pt x="762" y="16527"/>
                        <a:pt x="635" y="16527"/>
                        <a:pt x="635" y="16527"/>
                      </a:cubicBezTo>
                      <a:cubicBezTo>
                        <a:pt x="635" y="16527"/>
                        <a:pt x="635" y="16527"/>
                        <a:pt x="635" y="16527"/>
                      </a:cubicBezTo>
                      <a:cubicBezTo>
                        <a:pt x="381" y="16527"/>
                        <a:pt x="127" y="16527"/>
                        <a:pt x="0" y="16527"/>
                      </a:cubicBezTo>
                      <a:cubicBezTo>
                        <a:pt x="0" y="16527"/>
                        <a:pt x="0" y="16527"/>
                        <a:pt x="0" y="16527"/>
                      </a:cubicBezTo>
                      <a:cubicBezTo>
                        <a:pt x="0" y="16527"/>
                        <a:pt x="0" y="16527"/>
                        <a:pt x="0" y="16527"/>
                      </a:cubicBezTo>
                      <a:cubicBezTo>
                        <a:pt x="0" y="16690"/>
                        <a:pt x="0" y="16690"/>
                        <a:pt x="0" y="16690"/>
                      </a:cubicBezTo>
                      <a:cubicBezTo>
                        <a:pt x="0" y="16690"/>
                        <a:pt x="0" y="16854"/>
                        <a:pt x="0" y="16854"/>
                      </a:cubicBezTo>
                      <a:cubicBezTo>
                        <a:pt x="0" y="16854"/>
                        <a:pt x="0" y="16854"/>
                        <a:pt x="0" y="16854"/>
                      </a:cubicBezTo>
                      <a:cubicBezTo>
                        <a:pt x="0" y="16854"/>
                        <a:pt x="0" y="16854"/>
                        <a:pt x="0" y="16854"/>
                      </a:cubicBezTo>
                      <a:cubicBezTo>
                        <a:pt x="0" y="17018"/>
                        <a:pt x="0" y="17018"/>
                        <a:pt x="0" y="17018"/>
                      </a:cubicBezTo>
                      <a:cubicBezTo>
                        <a:pt x="127" y="17181"/>
                        <a:pt x="127" y="17345"/>
                        <a:pt x="127" y="17509"/>
                      </a:cubicBezTo>
                      <a:cubicBezTo>
                        <a:pt x="254" y="17672"/>
                        <a:pt x="254" y="17836"/>
                        <a:pt x="381" y="18000"/>
                      </a:cubicBezTo>
                      <a:cubicBezTo>
                        <a:pt x="381" y="18000"/>
                        <a:pt x="381" y="18000"/>
                        <a:pt x="381" y="18000"/>
                      </a:cubicBezTo>
                      <a:cubicBezTo>
                        <a:pt x="508" y="18000"/>
                        <a:pt x="508" y="18000"/>
                        <a:pt x="508" y="18000"/>
                      </a:cubicBezTo>
                      <a:cubicBezTo>
                        <a:pt x="762" y="18327"/>
                        <a:pt x="1143" y="18818"/>
                        <a:pt x="1143" y="19309"/>
                      </a:cubicBezTo>
                      <a:cubicBezTo>
                        <a:pt x="1143" y="19636"/>
                        <a:pt x="1143" y="19636"/>
                        <a:pt x="1143" y="19636"/>
                      </a:cubicBezTo>
                      <a:cubicBezTo>
                        <a:pt x="1397" y="19636"/>
                        <a:pt x="1524" y="19800"/>
                        <a:pt x="1651" y="20127"/>
                      </a:cubicBezTo>
                      <a:cubicBezTo>
                        <a:pt x="1651" y="20127"/>
                        <a:pt x="1778" y="20290"/>
                        <a:pt x="1778" y="20290"/>
                      </a:cubicBezTo>
                      <a:cubicBezTo>
                        <a:pt x="1905" y="20290"/>
                        <a:pt x="2032" y="20290"/>
                        <a:pt x="2160" y="20290"/>
                      </a:cubicBezTo>
                      <a:cubicBezTo>
                        <a:pt x="2287" y="20127"/>
                        <a:pt x="2414" y="20127"/>
                        <a:pt x="2414" y="20127"/>
                      </a:cubicBezTo>
                      <a:cubicBezTo>
                        <a:pt x="2541" y="20127"/>
                        <a:pt x="2541" y="20127"/>
                        <a:pt x="2541" y="20127"/>
                      </a:cubicBezTo>
                      <a:cubicBezTo>
                        <a:pt x="2668" y="20290"/>
                        <a:pt x="2668" y="20290"/>
                        <a:pt x="2668" y="20290"/>
                      </a:cubicBezTo>
                      <a:cubicBezTo>
                        <a:pt x="2795" y="20454"/>
                        <a:pt x="2795" y="20618"/>
                        <a:pt x="2795" y="20945"/>
                      </a:cubicBezTo>
                      <a:cubicBezTo>
                        <a:pt x="2795" y="20945"/>
                        <a:pt x="2795" y="21109"/>
                        <a:pt x="2795" y="21272"/>
                      </a:cubicBezTo>
                      <a:cubicBezTo>
                        <a:pt x="2795" y="21272"/>
                        <a:pt x="2795" y="21272"/>
                        <a:pt x="2922" y="21272"/>
                      </a:cubicBezTo>
                      <a:cubicBezTo>
                        <a:pt x="2922" y="21272"/>
                        <a:pt x="2922" y="21272"/>
                        <a:pt x="2922" y="21272"/>
                      </a:cubicBezTo>
                      <a:cubicBezTo>
                        <a:pt x="2922" y="21272"/>
                        <a:pt x="2922" y="21272"/>
                        <a:pt x="2922" y="21272"/>
                      </a:cubicBezTo>
                      <a:cubicBezTo>
                        <a:pt x="2922" y="21109"/>
                        <a:pt x="2922" y="20945"/>
                        <a:pt x="3049" y="20945"/>
                      </a:cubicBezTo>
                      <a:cubicBezTo>
                        <a:pt x="3049" y="20945"/>
                        <a:pt x="3049" y="20945"/>
                        <a:pt x="3049" y="20945"/>
                      </a:cubicBezTo>
                      <a:cubicBezTo>
                        <a:pt x="3049" y="20945"/>
                        <a:pt x="3049" y="20945"/>
                        <a:pt x="3049" y="20945"/>
                      </a:cubicBezTo>
                      <a:cubicBezTo>
                        <a:pt x="3049" y="20945"/>
                        <a:pt x="3176" y="20781"/>
                        <a:pt x="3176" y="20781"/>
                      </a:cubicBezTo>
                      <a:cubicBezTo>
                        <a:pt x="3176" y="20781"/>
                        <a:pt x="3176" y="20781"/>
                        <a:pt x="3176" y="20781"/>
                      </a:cubicBezTo>
                      <a:cubicBezTo>
                        <a:pt x="3176" y="20781"/>
                        <a:pt x="3303" y="20618"/>
                        <a:pt x="3303" y="20618"/>
                      </a:cubicBezTo>
                      <a:cubicBezTo>
                        <a:pt x="3303" y="20618"/>
                        <a:pt x="3303" y="20618"/>
                        <a:pt x="3303" y="20618"/>
                      </a:cubicBezTo>
                      <a:cubicBezTo>
                        <a:pt x="3430" y="20618"/>
                        <a:pt x="3430" y="20618"/>
                        <a:pt x="3557" y="20618"/>
                      </a:cubicBezTo>
                      <a:cubicBezTo>
                        <a:pt x="3557" y="20618"/>
                        <a:pt x="3557" y="20618"/>
                        <a:pt x="3557" y="20618"/>
                      </a:cubicBezTo>
                      <a:cubicBezTo>
                        <a:pt x="3557" y="20618"/>
                        <a:pt x="3557" y="20618"/>
                        <a:pt x="3684" y="20618"/>
                      </a:cubicBezTo>
                      <a:cubicBezTo>
                        <a:pt x="3684" y="20618"/>
                        <a:pt x="3684" y="20618"/>
                        <a:pt x="3684" y="20618"/>
                      </a:cubicBezTo>
                      <a:cubicBezTo>
                        <a:pt x="4065" y="20781"/>
                        <a:pt x="4065" y="21109"/>
                        <a:pt x="4192" y="21272"/>
                      </a:cubicBezTo>
                      <a:cubicBezTo>
                        <a:pt x="4192" y="21272"/>
                        <a:pt x="4192" y="21436"/>
                        <a:pt x="4192" y="21436"/>
                      </a:cubicBezTo>
                      <a:cubicBezTo>
                        <a:pt x="4192" y="21600"/>
                        <a:pt x="4192" y="21600"/>
                        <a:pt x="4192" y="21600"/>
                      </a:cubicBezTo>
                      <a:cubicBezTo>
                        <a:pt x="4319" y="21600"/>
                        <a:pt x="4319" y="21600"/>
                        <a:pt x="4447" y="21600"/>
                      </a:cubicBezTo>
                      <a:cubicBezTo>
                        <a:pt x="4447" y="21600"/>
                        <a:pt x="4447" y="21600"/>
                        <a:pt x="4447" y="21600"/>
                      </a:cubicBezTo>
                      <a:cubicBezTo>
                        <a:pt x="4447" y="21600"/>
                        <a:pt x="4447" y="21600"/>
                        <a:pt x="4447" y="21600"/>
                      </a:cubicBezTo>
                      <a:cubicBezTo>
                        <a:pt x="4447" y="20945"/>
                        <a:pt x="5209" y="19963"/>
                        <a:pt x="5209" y="19963"/>
                      </a:cubicBezTo>
                      <a:cubicBezTo>
                        <a:pt x="5209" y="19963"/>
                        <a:pt x="5209" y="19800"/>
                        <a:pt x="5209" y="19636"/>
                      </a:cubicBezTo>
                      <a:cubicBezTo>
                        <a:pt x="5209" y="19145"/>
                        <a:pt x="5336" y="18818"/>
                        <a:pt x="5463" y="18490"/>
                      </a:cubicBezTo>
                      <a:cubicBezTo>
                        <a:pt x="5590" y="18327"/>
                        <a:pt x="5844" y="18327"/>
                        <a:pt x="6098" y="18327"/>
                      </a:cubicBezTo>
                      <a:cubicBezTo>
                        <a:pt x="6225" y="18327"/>
                        <a:pt x="6225" y="18327"/>
                        <a:pt x="6352" y="18327"/>
                      </a:cubicBezTo>
                      <a:cubicBezTo>
                        <a:pt x="6480" y="18327"/>
                        <a:pt x="6734" y="18327"/>
                        <a:pt x="6861" y="18327"/>
                      </a:cubicBezTo>
                      <a:cubicBezTo>
                        <a:pt x="6988" y="18490"/>
                        <a:pt x="6988" y="18490"/>
                        <a:pt x="6988" y="18490"/>
                      </a:cubicBezTo>
                      <a:cubicBezTo>
                        <a:pt x="6988" y="18490"/>
                        <a:pt x="7115" y="18327"/>
                        <a:pt x="7115" y="18327"/>
                      </a:cubicBezTo>
                      <a:cubicBezTo>
                        <a:pt x="7242" y="18163"/>
                        <a:pt x="7496" y="18000"/>
                        <a:pt x="7623" y="18000"/>
                      </a:cubicBezTo>
                      <a:cubicBezTo>
                        <a:pt x="7750" y="18000"/>
                        <a:pt x="7877" y="18000"/>
                        <a:pt x="8004" y="18163"/>
                      </a:cubicBezTo>
                      <a:cubicBezTo>
                        <a:pt x="8131" y="18163"/>
                        <a:pt x="8258" y="18327"/>
                        <a:pt x="8512" y="18327"/>
                      </a:cubicBezTo>
                      <a:cubicBezTo>
                        <a:pt x="8639" y="18327"/>
                        <a:pt x="9021" y="18327"/>
                        <a:pt x="9148" y="18654"/>
                      </a:cubicBezTo>
                      <a:cubicBezTo>
                        <a:pt x="9275" y="18654"/>
                        <a:pt x="9402" y="18981"/>
                        <a:pt x="9402" y="19145"/>
                      </a:cubicBezTo>
                      <a:cubicBezTo>
                        <a:pt x="9529" y="19309"/>
                        <a:pt x="9529" y="19472"/>
                        <a:pt x="9656" y="19472"/>
                      </a:cubicBezTo>
                      <a:cubicBezTo>
                        <a:pt x="10164" y="19145"/>
                        <a:pt x="10672" y="18981"/>
                        <a:pt x="10927" y="18981"/>
                      </a:cubicBezTo>
                      <a:cubicBezTo>
                        <a:pt x="11181" y="18981"/>
                        <a:pt x="11435" y="19145"/>
                        <a:pt x="11816" y="19472"/>
                      </a:cubicBezTo>
                      <a:cubicBezTo>
                        <a:pt x="11943" y="19636"/>
                        <a:pt x="12070" y="19800"/>
                        <a:pt x="12197" y="19800"/>
                      </a:cubicBezTo>
                      <a:cubicBezTo>
                        <a:pt x="12324" y="19800"/>
                        <a:pt x="12578" y="19963"/>
                        <a:pt x="12832" y="19963"/>
                      </a:cubicBezTo>
                      <a:cubicBezTo>
                        <a:pt x="13214" y="19963"/>
                        <a:pt x="13341" y="19800"/>
                        <a:pt x="13341" y="19800"/>
                      </a:cubicBezTo>
                      <a:cubicBezTo>
                        <a:pt x="13468" y="19800"/>
                        <a:pt x="13468" y="19636"/>
                        <a:pt x="13595" y="19472"/>
                      </a:cubicBezTo>
                      <a:cubicBezTo>
                        <a:pt x="13849" y="19309"/>
                        <a:pt x="14103" y="18981"/>
                        <a:pt x="14484" y="18981"/>
                      </a:cubicBezTo>
                      <a:cubicBezTo>
                        <a:pt x="14611" y="18981"/>
                        <a:pt x="14611" y="18981"/>
                        <a:pt x="14611" y="18981"/>
                      </a:cubicBezTo>
                      <a:cubicBezTo>
                        <a:pt x="14738" y="18981"/>
                        <a:pt x="14992" y="18981"/>
                        <a:pt x="15247" y="18981"/>
                      </a:cubicBezTo>
                      <a:cubicBezTo>
                        <a:pt x="15374" y="18981"/>
                        <a:pt x="15628" y="18818"/>
                        <a:pt x="15755" y="18818"/>
                      </a:cubicBezTo>
                      <a:cubicBezTo>
                        <a:pt x="15755" y="18818"/>
                        <a:pt x="15755" y="18818"/>
                        <a:pt x="15755" y="18818"/>
                      </a:cubicBezTo>
                      <a:cubicBezTo>
                        <a:pt x="15755" y="18818"/>
                        <a:pt x="15755" y="18818"/>
                        <a:pt x="15755" y="18818"/>
                      </a:cubicBezTo>
                      <a:cubicBezTo>
                        <a:pt x="16136" y="18818"/>
                        <a:pt x="16263" y="18981"/>
                        <a:pt x="16390" y="18981"/>
                      </a:cubicBezTo>
                      <a:cubicBezTo>
                        <a:pt x="16390" y="18981"/>
                        <a:pt x="16390" y="18981"/>
                        <a:pt x="16517" y="18981"/>
                      </a:cubicBezTo>
                      <a:cubicBezTo>
                        <a:pt x="16517" y="18981"/>
                        <a:pt x="16517" y="18981"/>
                        <a:pt x="16517" y="18981"/>
                      </a:cubicBezTo>
                      <a:cubicBezTo>
                        <a:pt x="16644" y="19145"/>
                        <a:pt x="17025" y="19309"/>
                        <a:pt x="17279" y="19309"/>
                      </a:cubicBezTo>
                      <a:cubicBezTo>
                        <a:pt x="17279" y="19472"/>
                        <a:pt x="17407" y="19309"/>
                        <a:pt x="17407" y="19309"/>
                      </a:cubicBezTo>
                      <a:cubicBezTo>
                        <a:pt x="17534" y="19309"/>
                        <a:pt x="17788" y="18981"/>
                        <a:pt x="17915" y="18818"/>
                      </a:cubicBezTo>
                      <a:cubicBezTo>
                        <a:pt x="18042" y="18490"/>
                        <a:pt x="18296" y="18163"/>
                        <a:pt x="18550" y="18163"/>
                      </a:cubicBezTo>
                      <a:cubicBezTo>
                        <a:pt x="18550" y="18163"/>
                        <a:pt x="18550" y="18163"/>
                        <a:pt x="18550" y="18163"/>
                      </a:cubicBezTo>
                      <a:cubicBezTo>
                        <a:pt x="18550" y="18000"/>
                        <a:pt x="18550" y="18000"/>
                        <a:pt x="18550" y="17836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76" name="AutoShape 376"/>
                <p:cNvSpPr>
                  <a:spLocks/>
                </p:cNvSpPr>
                <p:nvPr/>
              </p:nvSpPr>
              <p:spPr bwMode="auto">
                <a:xfrm>
                  <a:off x="938933" y="560910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77" name="AutoShape 377"/>
                <p:cNvSpPr>
                  <a:spLocks/>
                </p:cNvSpPr>
                <p:nvPr/>
              </p:nvSpPr>
              <p:spPr bwMode="auto">
                <a:xfrm>
                  <a:off x="927819" y="565672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78" name="AutoShape 378"/>
                <p:cNvSpPr>
                  <a:spLocks/>
                </p:cNvSpPr>
                <p:nvPr/>
              </p:nvSpPr>
              <p:spPr bwMode="auto">
                <a:xfrm>
                  <a:off x="948458" y="556147"/>
                  <a:ext cx="36514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12000" y="7199"/>
                        <a:pt x="0" y="21599"/>
                      </a:cubicBezTo>
                      <a:cubicBezTo>
                        <a:pt x="12000" y="7199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79" name="AutoShape 379"/>
                <p:cNvSpPr>
                  <a:spLocks/>
                </p:cNvSpPr>
                <p:nvPr/>
              </p:nvSpPr>
              <p:spPr bwMode="auto">
                <a:xfrm>
                  <a:off x="943695" y="560910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80" name="AutoShape 380"/>
                <p:cNvSpPr>
                  <a:spLocks/>
                </p:cNvSpPr>
                <p:nvPr/>
              </p:nvSpPr>
              <p:spPr bwMode="auto">
                <a:xfrm>
                  <a:off x="1064353" y="383106"/>
                  <a:ext cx="182574" cy="10795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lnTo>
                        <a:pt x="21599" y="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81" name="AutoShape 381"/>
                <p:cNvSpPr>
                  <a:spLocks/>
                </p:cNvSpPr>
                <p:nvPr/>
              </p:nvSpPr>
              <p:spPr bwMode="auto">
                <a:xfrm>
                  <a:off x="923057" y="567260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82" name="AutoShape 382"/>
                <p:cNvSpPr>
                  <a:spLocks/>
                </p:cNvSpPr>
                <p:nvPr/>
              </p:nvSpPr>
              <p:spPr bwMode="auto">
                <a:xfrm>
                  <a:off x="1294555" y="383106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83" name="AutoShape 383"/>
                <p:cNvSpPr>
                  <a:spLocks/>
                </p:cNvSpPr>
                <p:nvPr/>
              </p:nvSpPr>
              <p:spPr bwMode="auto">
                <a:xfrm>
                  <a:off x="1246927" y="379931"/>
                  <a:ext cx="12701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7200" y="0"/>
                        <a:pt x="14399" y="0"/>
                        <a:pt x="21599" y="0"/>
                      </a:cubicBezTo>
                      <a:cubicBezTo>
                        <a:pt x="14399" y="0"/>
                        <a:pt x="72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84" name="AutoShape 384"/>
                <p:cNvSpPr>
                  <a:spLocks/>
                </p:cNvSpPr>
                <p:nvPr/>
              </p:nvSpPr>
              <p:spPr bwMode="auto">
                <a:xfrm>
                  <a:off x="1278679" y="383106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85" name="AutoShape 385"/>
                <p:cNvSpPr>
                  <a:spLocks/>
                </p:cNvSpPr>
                <p:nvPr/>
              </p:nvSpPr>
              <p:spPr bwMode="auto">
                <a:xfrm>
                  <a:off x="1286616" y="383106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86" name="AutoShape 386"/>
                <p:cNvSpPr>
                  <a:spLocks/>
                </p:cNvSpPr>
                <p:nvPr/>
              </p:nvSpPr>
              <p:spPr bwMode="auto">
                <a:xfrm>
                  <a:off x="1262803" y="379931"/>
                  <a:ext cx="7937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599" y="0"/>
                      </a:moveTo>
                      <a:cubicBezTo>
                        <a:pt x="10800" y="0"/>
                        <a:pt x="10800" y="0"/>
                        <a:pt x="0" y="0"/>
                      </a:cubicBezTo>
                      <a:cubicBezTo>
                        <a:pt x="10800" y="0"/>
                        <a:pt x="10800" y="0"/>
                        <a:pt x="21599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87" name="AutoShape 387"/>
                <p:cNvSpPr>
                  <a:spLocks/>
                </p:cNvSpPr>
                <p:nvPr/>
              </p:nvSpPr>
              <p:spPr bwMode="auto">
                <a:xfrm>
                  <a:off x="1270740" y="383106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88" name="AutoShape 388"/>
                <p:cNvSpPr>
                  <a:spLocks/>
                </p:cNvSpPr>
                <p:nvPr/>
              </p:nvSpPr>
              <p:spPr bwMode="auto">
                <a:xfrm>
                  <a:off x="1246927" y="381518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89" name="AutoShape 389"/>
                <p:cNvSpPr>
                  <a:spLocks/>
                </p:cNvSpPr>
                <p:nvPr/>
              </p:nvSpPr>
              <p:spPr bwMode="auto">
                <a:xfrm>
                  <a:off x="1215175" y="805389"/>
                  <a:ext cx="20638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12959" y="0"/>
                        <a:pt x="17279" y="21600"/>
                        <a:pt x="21599" y="21600"/>
                      </a:cubicBezTo>
                      <a:cubicBezTo>
                        <a:pt x="17279" y="21600"/>
                        <a:pt x="12959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90" name="AutoShape 390"/>
                <p:cNvSpPr>
                  <a:spLocks/>
                </p:cNvSpPr>
                <p:nvPr/>
              </p:nvSpPr>
              <p:spPr bwMode="auto">
                <a:xfrm>
                  <a:off x="932582" y="794276"/>
                  <a:ext cx="20638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4320" y="0"/>
                        <a:pt x="12959" y="0"/>
                        <a:pt x="17279" y="0"/>
                      </a:cubicBezTo>
                      <a:cubicBezTo>
                        <a:pt x="21599" y="21600"/>
                        <a:pt x="21599" y="21600"/>
                        <a:pt x="21599" y="21600"/>
                      </a:cubicBezTo>
                      <a:cubicBezTo>
                        <a:pt x="17279" y="0"/>
                        <a:pt x="17279" y="0"/>
                        <a:pt x="17279" y="0"/>
                      </a:cubicBezTo>
                      <a:cubicBezTo>
                        <a:pt x="12959" y="0"/>
                        <a:pt x="432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91" name="AutoShape 391"/>
                <p:cNvSpPr>
                  <a:spLocks/>
                </p:cNvSpPr>
                <p:nvPr/>
              </p:nvSpPr>
              <p:spPr bwMode="auto">
                <a:xfrm>
                  <a:off x="1183423" y="806976"/>
                  <a:ext cx="15876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4320" y="0"/>
                        <a:pt x="12960" y="0"/>
                        <a:pt x="21599" y="0"/>
                      </a:cubicBezTo>
                      <a:cubicBezTo>
                        <a:pt x="12960" y="0"/>
                        <a:pt x="432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92" name="AutoShape 392"/>
                <p:cNvSpPr>
                  <a:spLocks/>
                </p:cNvSpPr>
                <p:nvPr/>
              </p:nvSpPr>
              <p:spPr bwMode="auto">
                <a:xfrm>
                  <a:off x="1238988" y="810151"/>
                  <a:ext cx="23814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600"/>
                      </a:moveTo>
                      <a:cubicBezTo>
                        <a:pt x="14399" y="21600"/>
                        <a:pt x="3600" y="10800"/>
                        <a:pt x="0" y="0"/>
                      </a:cubicBezTo>
                      <a:cubicBezTo>
                        <a:pt x="3600" y="10800"/>
                        <a:pt x="14399" y="21600"/>
                        <a:pt x="21599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93" name="AutoShape 393"/>
                <p:cNvSpPr>
                  <a:spLocks/>
                </p:cNvSpPr>
                <p:nvPr/>
              </p:nvSpPr>
              <p:spPr bwMode="auto">
                <a:xfrm>
                  <a:off x="829388" y="853015"/>
                  <a:ext cx="6350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599"/>
                      </a:moveTo>
                      <a:cubicBezTo>
                        <a:pt x="0" y="1080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0" y="0"/>
                        <a:pt x="0" y="10800"/>
                        <a:pt x="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94" name="AutoShape 394"/>
                <p:cNvSpPr>
                  <a:spLocks/>
                </p:cNvSpPr>
                <p:nvPr/>
              </p:nvSpPr>
              <p:spPr bwMode="auto">
                <a:xfrm>
                  <a:off x="869079" y="865716"/>
                  <a:ext cx="7937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599" y="0"/>
                      </a:moveTo>
                      <a:cubicBezTo>
                        <a:pt x="21599" y="0"/>
                        <a:pt x="21599" y="0"/>
                        <a:pt x="21599" y="0"/>
                      </a:cubicBezTo>
                      <a:cubicBezTo>
                        <a:pt x="10800" y="0"/>
                        <a:pt x="10800" y="0"/>
                        <a:pt x="0" y="0"/>
                      </a:cubicBezTo>
                      <a:cubicBezTo>
                        <a:pt x="10800" y="0"/>
                        <a:pt x="21599" y="0"/>
                        <a:pt x="21599" y="0"/>
                      </a:cubicBezTo>
                      <a:cubicBezTo>
                        <a:pt x="21599" y="0"/>
                        <a:pt x="21599" y="0"/>
                        <a:pt x="21599" y="0"/>
                      </a:cubicBezTo>
                      <a:cubicBezTo>
                        <a:pt x="21599" y="0"/>
                        <a:pt x="21599" y="0"/>
                        <a:pt x="21599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95" name="AutoShape 395"/>
                <p:cNvSpPr>
                  <a:spLocks/>
                </p:cNvSpPr>
                <p:nvPr/>
              </p:nvSpPr>
              <p:spPr bwMode="auto">
                <a:xfrm>
                  <a:off x="848439" y="841902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96" name="AutoShape 396"/>
                <p:cNvSpPr>
                  <a:spLocks/>
                </p:cNvSpPr>
                <p:nvPr/>
              </p:nvSpPr>
              <p:spPr bwMode="auto">
                <a:xfrm>
                  <a:off x="913531" y="670449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97" name="AutoShape 397"/>
                <p:cNvSpPr>
                  <a:spLocks/>
                </p:cNvSpPr>
                <p:nvPr/>
              </p:nvSpPr>
              <p:spPr bwMode="auto">
                <a:xfrm>
                  <a:off x="913531" y="66727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98" name="AutoShape 398"/>
                <p:cNvSpPr>
                  <a:spLocks/>
                </p:cNvSpPr>
                <p:nvPr/>
              </p:nvSpPr>
              <p:spPr bwMode="auto">
                <a:xfrm>
                  <a:off x="918294" y="599010"/>
                  <a:ext cx="0" cy="7937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99" name="AutoShape 399"/>
                <p:cNvSpPr>
                  <a:spLocks/>
                </p:cNvSpPr>
                <p:nvPr/>
              </p:nvSpPr>
              <p:spPr bwMode="auto">
                <a:xfrm>
                  <a:off x="913531" y="656162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00" name="AutoShape 400"/>
                <p:cNvSpPr>
                  <a:spLocks/>
                </p:cNvSpPr>
                <p:nvPr/>
              </p:nvSpPr>
              <p:spPr bwMode="auto">
                <a:xfrm>
                  <a:off x="918294" y="579960"/>
                  <a:ext cx="0" cy="11112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7200"/>
                        <a:pt x="0" y="14399"/>
                        <a:pt x="0" y="21599"/>
                      </a:cubicBezTo>
                      <a:cubicBezTo>
                        <a:pt x="0" y="14399"/>
                        <a:pt x="0" y="72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01" name="AutoShape 401"/>
                <p:cNvSpPr>
                  <a:spLocks/>
                </p:cNvSpPr>
                <p:nvPr/>
              </p:nvSpPr>
              <p:spPr bwMode="auto">
                <a:xfrm>
                  <a:off x="913531" y="675212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02" name="AutoShape 402"/>
                <p:cNvSpPr>
                  <a:spLocks/>
                </p:cNvSpPr>
                <p:nvPr/>
              </p:nvSpPr>
              <p:spPr bwMode="auto">
                <a:xfrm>
                  <a:off x="918294" y="614886"/>
                  <a:ext cx="0" cy="7937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03" name="AutoShape 403"/>
                <p:cNvSpPr>
                  <a:spLocks/>
                </p:cNvSpPr>
                <p:nvPr/>
              </p:nvSpPr>
              <p:spPr bwMode="auto">
                <a:xfrm>
                  <a:off x="913531" y="64822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04" name="AutoShape 404"/>
                <p:cNvSpPr>
                  <a:spLocks/>
                </p:cNvSpPr>
                <p:nvPr/>
              </p:nvSpPr>
              <p:spPr bwMode="auto">
                <a:xfrm>
                  <a:off x="918294" y="62917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05" name="AutoShape 405"/>
                <p:cNvSpPr>
                  <a:spLocks/>
                </p:cNvSpPr>
                <p:nvPr/>
              </p:nvSpPr>
              <p:spPr bwMode="auto">
                <a:xfrm>
                  <a:off x="918294" y="638698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06" name="AutoShape 406"/>
                <p:cNvSpPr>
                  <a:spLocks/>
                </p:cNvSpPr>
                <p:nvPr/>
              </p:nvSpPr>
              <p:spPr bwMode="auto">
                <a:xfrm>
                  <a:off x="759534" y="748238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21600"/>
                        <a:pt x="0" y="21600"/>
                        <a:pt x="0" y="21600"/>
                      </a:cubicBezTo>
                      <a:cubicBezTo>
                        <a:pt x="0" y="21600"/>
                        <a:pt x="21600" y="2160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07" name="AutoShape 407"/>
                <p:cNvSpPr>
                  <a:spLocks/>
                </p:cNvSpPr>
                <p:nvPr/>
              </p:nvSpPr>
              <p:spPr bwMode="auto">
                <a:xfrm>
                  <a:off x="745246" y="749825"/>
                  <a:ext cx="15876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4320" y="0"/>
                        <a:pt x="12960" y="0"/>
                        <a:pt x="21599" y="0"/>
                      </a:cubicBezTo>
                      <a:cubicBezTo>
                        <a:pt x="12960" y="0"/>
                        <a:pt x="432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08" name="AutoShape 408"/>
                <p:cNvSpPr>
                  <a:spLocks/>
                </p:cNvSpPr>
                <p:nvPr/>
              </p:nvSpPr>
              <p:spPr bwMode="auto">
                <a:xfrm>
                  <a:off x="913531" y="678387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09" name="AutoShape 409"/>
                <p:cNvSpPr>
                  <a:spLocks/>
                </p:cNvSpPr>
                <p:nvPr/>
              </p:nvSpPr>
              <p:spPr bwMode="auto">
                <a:xfrm>
                  <a:off x="827801" y="857777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10" name="AutoShape 410"/>
                <p:cNvSpPr>
                  <a:spLocks/>
                </p:cNvSpPr>
                <p:nvPr/>
              </p:nvSpPr>
              <p:spPr bwMode="auto">
                <a:xfrm>
                  <a:off x="816687" y="830790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11" name="AutoShape 411"/>
                <p:cNvSpPr>
                  <a:spLocks/>
                </p:cNvSpPr>
                <p:nvPr/>
              </p:nvSpPr>
              <p:spPr bwMode="auto">
                <a:xfrm>
                  <a:off x="742071" y="75141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12" name="AutoShape 412"/>
                <p:cNvSpPr>
                  <a:spLocks/>
                </p:cNvSpPr>
                <p:nvPr/>
              </p:nvSpPr>
              <p:spPr bwMode="auto">
                <a:xfrm>
                  <a:off x="742071" y="759350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13" name="AutoShape 413"/>
                <p:cNvSpPr>
                  <a:spLocks/>
                </p:cNvSpPr>
                <p:nvPr/>
              </p:nvSpPr>
              <p:spPr bwMode="auto">
                <a:xfrm>
                  <a:off x="743658" y="751413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14" name="AutoShape 414"/>
                <p:cNvSpPr>
                  <a:spLocks/>
                </p:cNvSpPr>
                <p:nvPr/>
              </p:nvSpPr>
              <p:spPr bwMode="auto">
                <a:xfrm>
                  <a:off x="1315193" y="383106"/>
                  <a:ext cx="409600" cy="6747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4199" y="21481"/>
                      </a:moveTo>
                      <a:cubicBezTo>
                        <a:pt x="4199" y="21599"/>
                        <a:pt x="4199" y="21599"/>
                        <a:pt x="4199" y="21599"/>
                      </a:cubicBezTo>
                      <a:cubicBezTo>
                        <a:pt x="4199" y="21599"/>
                        <a:pt x="4199" y="21599"/>
                        <a:pt x="4199" y="21599"/>
                      </a:cubicBezTo>
                      <a:cubicBezTo>
                        <a:pt x="4399" y="21599"/>
                        <a:pt x="4399" y="21599"/>
                        <a:pt x="4399" y="21599"/>
                      </a:cubicBezTo>
                      <a:cubicBezTo>
                        <a:pt x="4399" y="21599"/>
                        <a:pt x="4799" y="21481"/>
                        <a:pt x="4999" y="21363"/>
                      </a:cubicBezTo>
                      <a:cubicBezTo>
                        <a:pt x="5199" y="21127"/>
                        <a:pt x="5399" y="21127"/>
                        <a:pt x="5599" y="21127"/>
                      </a:cubicBezTo>
                      <a:cubicBezTo>
                        <a:pt x="5799" y="21127"/>
                        <a:pt x="5999" y="21245"/>
                        <a:pt x="6199" y="21245"/>
                      </a:cubicBezTo>
                      <a:cubicBezTo>
                        <a:pt x="6399" y="21245"/>
                        <a:pt x="6399" y="21363"/>
                        <a:pt x="6399" y="21363"/>
                      </a:cubicBezTo>
                      <a:cubicBezTo>
                        <a:pt x="6800" y="21009"/>
                        <a:pt x="7800" y="20891"/>
                        <a:pt x="8400" y="20891"/>
                      </a:cubicBezTo>
                      <a:cubicBezTo>
                        <a:pt x="8600" y="20891"/>
                        <a:pt x="8999" y="20891"/>
                        <a:pt x="8999" y="20773"/>
                      </a:cubicBezTo>
                      <a:cubicBezTo>
                        <a:pt x="9399" y="20773"/>
                        <a:pt x="9399" y="20773"/>
                        <a:pt x="9399" y="20773"/>
                      </a:cubicBezTo>
                      <a:cubicBezTo>
                        <a:pt x="9799" y="20655"/>
                        <a:pt x="10599" y="20419"/>
                        <a:pt x="11000" y="20301"/>
                      </a:cubicBezTo>
                      <a:cubicBezTo>
                        <a:pt x="10800" y="20183"/>
                        <a:pt x="10800" y="20183"/>
                        <a:pt x="10800" y="20183"/>
                      </a:cubicBezTo>
                      <a:cubicBezTo>
                        <a:pt x="10800" y="20065"/>
                        <a:pt x="10599" y="19711"/>
                        <a:pt x="11200" y="19475"/>
                      </a:cubicBezTo>
                      <a:cubicBezTo>
                        <a:pt x="11400" y="19357"/>
                        <a:pt x="11800" y="19357"/>
                        <a:pt x="12199" y="19357"/>
                      </a:cubicBezTo>
                      <a:cubicBezTo>
                        <a:pt x="12800" y="19357"/>
                        <a:pt x="12800" y="19357"/>
                        <a:pt x="12800" y="19357"/>
                      </a:cubicBezTo>
                      <a:cubicBezTo>
                        <a:pt x="13399" y="19357"/>
                        <a:pt x="14000" y="19357"/>
                        <a:pt x="14199" y="19121"/>
                      </a:cubicBezTo>
                      <a:cubicBezTo>
                        <a:pt x="14800" y="18767"/>
                        <a:pt x="15600" y="18295"/>
                        <a:pt x="16200" y="17940"/>
                      </a:cubicBezTo>
                      <a:cubicBezTo>
                        <a:pt x="16200" y="17940"/>
                        <a:pt x="16400" y="17822"/>
                        <a:pt x="16400" y="17822"/>
                      </a:cubicBezTo>
                      <a:cubicBezTo>
                        <a:pt x="16600" y="17822"/>
                        <a:pt x="16600" y="17822"/>
                        <a:pt x="16600" y="17704"/>
                      </a:cubicBezTo>
                      <a:cubicBezTo>
                        <a:pt x="16600" y="17586"/>
                        <a:pt x="16600" y="17350"/>
                        <a:pt x="17000" y="17114"/>
                      </a:cubicBezTo>
                      <a:cubicBezTo>
                        <a:pt x="17400" y="16996"/>
                        <a:pt x="18200" y="16642"/>
                        <a:pt x="18799" y="16642"/>
                      </a:cubicBezTo>
                      <a:cubicBezTo>
                        <a:pt x="18799" y="16642"/>
                        <a:pt x="18799" y="16642"/>
                        <a:pt x="18799" y="16642"/>
                      </a:cubicBezTo>
                      <a:cubicBezTo>
                        <a:pt x="18799" y="16642"/>
                        <a:pt x="18799" y="16642"/>
                        <a:pt x="18799" y="16642"/>
                      </a:cubicBezTo>
                      <a:cubicBezTo>
                        <a:pt x="19000" y="16642"/>
                        <a:pt x="19000" y="16642"/>
                        <a:pt x="19000" y="16642"/>
                      </a:cubicBezTo>
                      <a:cubicBezTo>
                        <a:pt x="19000" y="16642"/>
                        <a:pt x="19000" y="16642"/>
                        <a:pt x="19200" y="16642"/>
                      </a:cubicBezTo>
                      <a:cubicBezTo>
                        <a:pt x="19200" y="16406"/>
                        <a:pt x="19200" y="16406"/>
                        <a:pt x="19200" y="16406"/>
                      </a:cubicBezTo>
                      <a:cubicBezTo>
                        <a:pt x="18799" y="16288"/>
                        <a:pt x="18200" y="15934"/>
                        <a:pt x="18200" y="15462"/>
                      </a:cubicBezTo>
                      <a:cubicBezTo>
                        <a:pt x="18200" y="15344"/>
                        <a:pt x="18200" y="15226"/>
                        <a:pt x="18200" y="15108"/>
                      </a:cubicBezTo>
                      <a:cubicBezTo>
                        <a:pt x="18200" y="14990"/>
                        <a:pt x="18200" y="14754"/>
                        <a:pt x="18200" y="14754"/>
                      </a:cubicBezTo>
                      <a:cubicBezTo>
                        <a:pt x="17800" y="14754"/>
                        <a:pt x="17400" y="14636"/>
                        <a:pt x="17200" y="14399"/>
                      </a:cubicBezTo>
                      <a:cubicBezTo>
                        <a:pt x="17000" y="14163"/>
                        <a:pt x="17200" y="13809"/>
                        <a:pt x="17600" y="13573"/>
                      </a:cubicBezTo>
                      <a:cubicBezTo>
                        <a:pt x="17600" y="13573"/>
                        <a:pt x="17600" y="13455"/>
                        <a:pt x="17400" y="13337"/>
                      </a:cubicBezTo>
                      <a:cubicBezTo>
                        <a:pt x="17400" y="13101"/>
                        <a:pt x="17200" y="12865"/>
                        <a:pt x="17400" y="12747"/>
                      </a:cubicBezTo>
                      <a:cubicBezTo>
                        <a:pt x="17400" y="12629"/>
                        <a:pt x="17600" y="12511"/>
                        <a:pt x="17999" y="12511"/>
                      </a:cubicBezTo>
                      <a:cubicBezTo>
                        <a:pt x="18200" y="12511"/>
                        <a:pt x="18200" y="12511"/>
                        <a:pt x="18200" y="12275"/>
                      </a:cubicBezTo>
                      <a:cubicBezTo>
                        <a:pt x="18200" y="12039"/>
                        <a:pt x="18200" y="11685"/>
                        <a:pt x="19000" y="11567"/>
                      </a:cubicBezTo>
                      <a:cubicBezTo>
                        <a:pt x="19200" y="11567"/>
                        <a:pt x="19400" y="11449"/>
                        <a:pt x="19400" y="10977"/>
                      </a:cubicBezTo>
                      <a:cubicBezTo>
                        <a:pt x="19400" y="10504"/>
                        <a:pt x="20800" y="10150"/>
                        <a:pt x="21600" y="10032"/>
                      </a:cubicBezTo>
                      <a:cubicBezTo>
                        <a:pt x="21600" y="10032"/>
                        <a:pt x="21600" y="10032"/>
                        <a:pt x="21600" y="10032"/>
                      </a:cubicBezTo>
                      <a:cubicBezTo>
                        <a:pt x="21600" y="9914"/>
                        <a:pt x="21600" y="9560"/>
                        <a:pt x="21600" y="9206"/>
                      </a:cubicBezTo>
                      <a:cubicBezTo>
                        <a:pt x="21600" y="9088"/>
                        <a:pt x="21600" y="8970"/>
                        <a:pt x="21600" y="8852"/>
                      </a:cubicBezTo>
                      <a:cubicBezTo>
                        <a:pt x="21600" y="5311"/>
                        <a:pt x="21600" y="5311"/>
                        <a:pt x="21600" y="5311"/>
                      </a:cubicBezTo>
                      <a:cubicBezTo>
                        <a:pt x="4799" y="0"/>
                        <a:pt x="4799" y="0"/>
                        <a:pt x="4799" y="0"/>
                      </a:cubicBezTo>
                      <a:cubicBezTo>
                        <a:pt x="3199" y="590"/>
                        <a:pt x="3199" y="590"/>
                        <a:pt x="3199" y="590"/>
                      </a:cubicBezTo>
                      <a:cubicBezTo>
                        <a:pt x="3199" y="1180"/>
                        <a:pt x="3399" y="1652"/>
                        <a:pt x="3399" y="1888"/>
                      </a:cubicBezTo>
                      <a:cubicBezTo>
                        <a:pt x="3399" y="1888"/>
                        <a:pt x="3399" y="1888"/>
                        <a:pt x="3399" y="1888"/>
                      </a:cubicBezTo>
                      <a:cubicBezTo>
                        <a:pt x="3399" y="2006"/>
                        <a:pt x="3399" y="2006"/>
                        <a:pt x="3399" y="2006"/>
                      </a:cubicBezTo>
                      <a:cubicBezTo>
                        <a:pt x="3399" y="2006"/>
                        <a:pt x="3399" y="2006"/>
                        <a:pt x="3399" y="2006"/>
                      </a:cubicBezTo>
                      <a:cubicBezTo>
                        <a:pt x="3399" y="2124"/>
                        <a:pt x="3399" y="2124"/>
                        <a:pt x="3399" y="2124"/>
                      </a:cubicBezTo>
                      <a:cubicBezTo>
                        <a:pt x="3399" y="2124"/>
                        <a:pt x="3599" y="2360"/>
                        <a:pt x="3599" y="2478"/>
                      </a:cubicBezTo>
                      <a:cubicBezTo>
                        <a:pt x="3999" y="2714"/>
                        <a:pt x="4399" y="2950"/>
                        <a:pt x="4199" y="3304"/>
                      </a:cubicBezTo>
                      <a:cubicBezTo>
                        <a:pt x="4199" y="3540"/>
                        <a:pt x="4399" y="3540"/>
                        <a:pt x="4399" y="3659"/>
                      </a:cubicBezTo>
                      <a:cubicBezTo>
                        <a:pt x="4599" y="3777"/>
                        <a:pt x="4799" y="4013"/>
                        <a:pt x="4599" y="4367"/>
                      </a:cubicBezTo>
                      <a:cubicBezTo>
                        <a:pt x="4399" y="4957"/>
                        <a:pt x="4199" y="5429"/>
                        <a:pt x="4199" y="5783"/>
                      </a:cubicBezTo>
                      <a:cubicBezTo>
                        <a:pt x="4199" y="9088"/>
                        <a:pt x="3999" y="9206"/>
                        <a:pt x="3799" y="9324"/>
                      </a:cubicBezTo>
                      <a:cubicBezTo>
                        <a:pt x="3599" y="9442"/>
                        <a:pt x="599" y="11213"/>
                        <a:pt x="399" y="11803"/>
                      </a:cubicBezTo>
                      <a:cubicBezTo>
                        <a:pt x="399" y="12157"/>
                        <a:pt x="199" y="12275"/>
                        <a:pt x="0" y="12393"/>
                      </a:cubicBezTo>
                      <a:cubicBezTo>
                        <a:pt x="0" y="12511"/>
                        <a:pt x="0" y="12511"/>
                        <a:pt x="0" y="12865"/>
                      </a:cubicBezTo>
                      <a:cubicBezTo>
                        <a:pt x="0" y="12983"/>
                        <a:pt x="0" y="12983"/>
                        <a:pt x="0" y="12983"/>
                      </a:cubicBezTo>
                      <a:cubicBezTo>
                        <a:pt x="0" y="13101"/>
                        <a:pt x="0" y="13101"/>
                        <a:pt x="0" y="13101"/>
                      </a:cubicBezTo>
                      <a:cubicBezTo>
                        <a:pt x="0" y="13219"/>
                        <a:pt x="0" y="13219"/>
                        <a:pt x="0" y="13219"/>
                      </a:cubicBezTo>
                      <a:cubicBezTo>
                        <a:pt x="0" y="13219"/>
                        <a:pt x="0" y="13219"/>
                        <a:pt x="199" y="13337"/>
                      </a:cubicBezTo>
                      <a:cubicBezTo>
                        <a:pt x="199" y="13337"/>
                        <a:pt x="199" y="13337"/>
                        <a:pt x="199" y="13455"/>
                      </a:cubicBezTo>
                      <a:cubicBezTo>
                        <a:pt x="199" y="13455"/>
                        <a:pt x="199" y="13455"/>
                        <a:pt x="199" y="13455"/>
                      </a:cubicBezTo>
                      <a:cubicBezTo>
                        <a:pt x="399" y="13455"/>
                        <a:pt x="399" y="13455"/>
                        <a:pt x="399" y="13455"/>
                      </a:cubicBezTo>
                      <a:cubicBezTo>
                        <a:pt x="399" y="13573"/>
                        <a:pt x="599" y="13573"/>
                        <a:pt x="599" y="13691"/>
                      </a:cubicBezTo>
                      <a:cubicBezTo>
                        <a:pt x="799" y="13809"/>
                        <a:pt x="799" y="13927"/>
                        <a:pt x="999" y="13927"/>
                      </a:cubicBezTo>
                      <a:cubicBezTo>
                        <a:pt x="999" y="13927"/>
                        <a:pt x="999" y="13927"/>
                        <a:pt x="999" y="13927"/>
                      </a:cubicBezTo>
                      <a:cubicBezTo>
                        <a:pt x="999" y="13927"/>
                        <a:pt x="999" y="13927"/>
                        <a:pt x="999" y="13927"/>
                      </a:cubicBezTo>
                      <a:cubicBezTo>
                        <a:pt x="999" y="13927"/>
                        <a:pt x="999" y="13927"/>
                        <a:pt x="999" y="13927"/>
                      </a:cubicBezTo>
                      <a:cubicBezTo>
                        <a:pt x="999" y="13927"/>
                        <a:pt x="999" y="13927"/>
                        <a:pt x="999" y="13927"/>
                      </a:cubicBezTo>
                      <a:cubicBezTo>
                        <a:pt x="999" y="13927"/>
                        <a:pt x="1199" y="13927"/>
                        <a:pt x="1199" y="13927"/>
                      </a:cubicBezTo>
                      <a:cubicBezTo>
                        <a:pt x="1399" y="13927"/>
                        <a:pt x="1399" y="13927"/>
                        <a:pt x="1399" y="13927"/>
                      </a:cubicBezTo>
                      <a:cubicBezTo>
                        <a:pt x="1399" y="13927"/>
                        <a:pt x="1399" y="13927"/>
                        <a:pt x="1399" y="13927"/>
                      </a:cubicBezTo>
                      <a:cubicBezTo>
                        <a:pt x="1399" y="14045"/>
                        <a:pt x="1599" y="14045"/>
                        <a:pt x="1799" y="14045"/>
                      </a:cubicBezTo>
                      <a:cubicBezTo>
                        <a:pt x="1799" y="14163"/>
                        <a:pt x="1799" y="14163"/>
                        <a:pt x="1999" y="14163"/>
                      </a:cubicBezTo>
                      <a:cubicBezTo>
                        <a:pt x="2399" y="14518"/>
                        <a:pt x="2799" y="15108"/>
                        <a:pt x="2799" y="15462"/>
                      </a:cubicBezTo>
                      <a:cubicBezTo>
                        <a:pt x="2799" y="15580"/>
                        <a:pt x="2799" y="15698"/>
                        <a:pt x="2999" y="15816"/>
                      </a:cubicBezTo>
                      <a:cubicBezTo>
                        <a:pt x="2999" y="15934"/>
                        <a:pt x="3199" y="16170"/>
                        <a:pt x="2999" y="16642"/>
                      </a:cubicBezTo>
                      <a:cubicBezTo>
                        <a:pt x="2999" y="17114"/>
                        <a:pt x="3599" y="17940"/>
                        <a:pt x="3799" y="18059"/>
                      </a:cubicBezTo>
                      <a:cubicBezTo>
                        <a:pt x="4199" y="18177"/>
                        <a:pt x="4199" y="18295"/>
                        <a:pt x="4199" y="18413"/>
                      </a:cubicBezTo>
                      <a:cubicBezTo>
                        <a:pt x="3999" y="18649"/>
                        <a:pt x="3599" y="18767"/>
                        <a:pt x="2599" y="18649"/>
                      </a:cubicBezTo>
                      <a:cubicBezTo>
                        <a:pt x="2399" y="18649"/>
                        <a:pt x="2199" y="18649"/>
                        <a:pt x="1799" y="18649"/>
                      </a:cubicBezTo>
                      <a:cubicBezTo>
                        <a:pt x="1399" y="18649"/>
                        <a:pt x="1199" y="18649"/>
                        <a:pt x="1199" y="18649"/>
                      </a:cubicBezTo>
                      <a:cubicBezTo>
                        <a:pt x="1199" y="18767"/>
                        <a:pt x="1199" y="18767"/>
                        <a:pt x="1199" y="18767"/>
                      </a:cubicBezTo>
                      <a:cubicBezTo>
                        <a:pt x="999" y="18885"/>
                        <a:pt x="999" y="19121"/>
                        <a:pt x="1599" y="19357"/>
                      </a:cubicBezTo>
                      <a:cubicBezTo>
                        <a:pt x="1799" y="19475"/>
                        <a:pt x="1999" y="19593"/>
                        <a:pt x="2199" y="19711"/>
                      </a:cubicBezTo>
                      <a:cubicBezTo>
                        <a:pt x="2799" y="19947"/>
                        <a:pt x="3399" y="20183"/>
                        <a:pt x="3599" y="20655"/>
                      </a:cubicBezTo>
                      <a:cubicBezTo>
                        <a:pt x="3599" y="20655"/>
                        <a:pt x="3599" y="20773"/>
                        <a:pt x="3599" y="20891"/>
                      </a:cubicBezTo>
                      <a:cubicBezTo>
                        <a:pt x="3599" y="20891"/>
                        <a:pt x="3599" y="20891"/>
                        <a:pt x="3599" y="20891"/>
                      </a:cubicBezTo>
                      <a:cubicBezTo>
                        <a:pt x="3799" y="21009"/>
                        <a:pt x="3799" y="21127"/>
                        <a:pt x="3799" y="21127"/>
                      </a:cubicBezTo>
                      <a:cubicBezTo>
                        <a:pt x="3799" y="21127"/>
                        <a:pt x="3799" y="21127"/>
                        <a:pt x="3799" y="21127"/>
                      </a:cubicBezTo>
                      <a:cubicBezTo>
                        <a:pt x="3999" y="21363"/>
                        <a:pt x="3999" y="21481"/>
                        <a:pt x="4199" y="2148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15" name="AutoShape 415"/>
                <p:cNvSpPr>
                  <a:spLocks/>
                </p:cNvSpPr>
                <p:nvPr/>
              </p:nvSpPr>
              <p:spPr bwMode="auto">
                <a:xfrm>
                  <a:off x="1407274" y="383106"/>
                  <a:ext cx="317520" cy="16510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16" name="AutoShape 416"/>
                <p:cNvSpPr>
                  <a:spLocks/>
                </p:cNvSpPr>
                <p:nvPr/>
              </p:nvSpPr>
              <p:spPr bwMode="auto">
                <a:xfrm>
                  <a:off x="1375522" y="383106"/>
                  <a:ext cx="31752" cy="158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599"/>
                      </a:moveTo>
                      <a:lnTo>
                        <a:pt x="21599" y="0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17" name="AutoShape 417"/>
                <p:cNvSpPr>
                  <a:spLocks/>
                </p:cNvSpPr>
                <p:nvPr/>
              </p:nvSpPr>
              <p:spPr bwMode="auto">
                <a:xfrm>
                  <a:off x="1672403" y="895878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18" name="AutoShape 418"/>
                <p:cNvSpPr>
                  <a:spLocks/>
                </p:cNvSpPr>
                <p:nvPr/>
              </p:nvSpPr>
              <p:spPr bwMode="auto">
                <a:xfrm>
                  <a:off x="1391398" y="105304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19" name="AutoShape 419"/>
                <p:cNvSpPr>
                  <a:spLocks/>
                </p:cNvSpPr>
                <p:nvPr/>
              </p:nvSpPr>
              <p:spPr bwMode="auto">
                <a:xfrm>
                  <a:off x="1637476" y="899053"/>
                  <a:ext cx="36514" cy="158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14400" y="0"/>
                        <a:pt x="4799" y="16199"/>
                        <a:pt x="0" y="21599"/>
                      </a:cubicBezTo>
                      <a:cubicBezTo>
                        <a:pt x="4799" y="16199"/>
                        <a:pt x="144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20" name="AutoShape 420"/>
                <p:cNvSpPr>
                  <a:spLocks/>
                </p:cNvSpPr>
                <p:nvPr/>
              </p:nvSpPr>
              <p:spPr bwMode="auto">
                <a:xfrm>
                  <a:off x="1392986" y="1054631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21" name="AutoShape 421"/>
                <p:cNvSpPr>
                  <a:spLocks/>
                </p:cNvSpPr>
                <p:nvPr/>
              </p:nvSpPr>
              <p:spPr bwMode="auto">
                <a:xfrm>
                  <a:off x="1323132" y="803801"/>
                  <a:ext cx="12701" cy="1111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599"/>
                      </a:moveTo>
                      <a:cubicBezTo>
                        <a:pt x="14399" y="21599"/>
                        <a:pt x="14399" y="16199"/>
                        <a:pt x="7200" y="10800"/>
                      </a:cubicBezTo>
                      <a:cubicBezTo>
                        <a:pt x="7200" y="5400"/>
                        <a:pt x="0" y="5400"/>
                        <a:pt x="0" y="0"/>
                      </a:cubicBezTo>
                      <a:cubicBezTo>
                        <a:pt x="0" y="5400"/>
                        <a:pt x="7200" y="5400"/>
                        <a:pt x="7200" y="10800"/>
                      </a:cubicBezTo>
                      <a:cubicBezTo>
                        <a:pt x="14399" y="16199"/>
                        <a:pt x="14399" y="21599"/>
                        <a:pt x="14399" y="21599"/>
                      </a:cubicBezTo>
                      <a:cubicBezTo>
                        <a:pt x="21599" y="21599"/>
                        <a:pt x="21599" y="21599"/>
                        <a:pt x="21599" y="21599"/>
                      </a:cubicBezTo>
                      <a:cubicBezTo>
                        <a:pt x="21599" y="21599"/>
                        <a:pt x="21599" y="21599"/>
                        <a:pt x="21599" y="21599"/>
                      </a:cubicBezTo>
                      <a:cubicBezTo>
                        <a:pt x="21599" y="21599"/>
                        <a:pt x="21599" y="21599"/>
                        <a:pt x="21599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22" name="AutoShape 422"/>
                <p:cNvSpPr>
                  <a:spLocks/>
                </p:cNvSpPr>
                <p:nvPr/>
              </p:nvSpPr>
              <p:spPr bwMode="auto">
                <a:xfrm>
                  <a:off x="1337419" y="81173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23" name="AutoShape 423"/>
                <p:cNvSpPr>
                  <a:spLocks/>
                </p:cNvSpPr>
                <p:nvPr/>
              </p:nvSpPr>
              <p:spPr bwMode="auto">
                <a:xfrm>
                  <a:off x="1313606" y="795864"/>
                  <a:ext cx="6350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10800"/>
                      </a:cubicBezTo>
                      <a:cubicBezTo>
                        <a:pt x="21600" y="10800"/>
                        <a:pt x="21600" y="10800"/>
                        <a:pt x="21600" y="21599"/>
                      </a:cubicBezTo>
                      <a:cubicBezTo>
                        <a:pt x="21600" y="10800"/>
                        <a:pt x="21600" y="10800"/>
                        <a:pt x="21600" y="108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24" name="AutoShape 424"/>
                <p:cNvSpPr>
                  <a:spLocks/>
                </p:cNvSpPr>
                <p:nvPr/>
              </p:nvSpPr>
              <p:spPr bwMode="auto">
                <a:xfrm>
                  <a:off x="1334244" y="81173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25" name="AutoShape 425"/>
                <p:cNvSpPr>
                  <a:spLocks/>
                </p:cNvSpPr>
                <p:nvPr/>
              </p:nvSpPr>
              <p:spPr bwMode="auto">
                <a:xfrm>
                  <a:off x="1380285" y="1026056"/>
                  <a:ext cx="0" cy="7938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599"/>
                      </a:moveTo>
                      <a:cubicBezTo>
                        <a:pt x="0" y="10800"/>
                        <a:pt x="0" y="0"/>
                        <a:pt x="0" y="0"/>
                      </a:cubicBezTo>
                      <a:cubicBezTo>
                        <a:pt x="0" y="10800"/>
                        <a:pt x="0" y="10800"/>
                        <a:pt x="0" y="21599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26" name="AutoShape 426"/>
                <p:cNvSpPr>
                  <a:spLocks/>
                </p:cNvSpPr>
                <p:nvPr/>
              </p:nvSpPr>
              <p:spPr bwMode="auto">
                <a:xfrm>
                  <a:off x="1386635" y="1041931"/>
                  <a:ext cx="7937" cy="1111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10800" y="14399"/>
                        <a:pt x="10800" y="21599"/>
                        <a:pt x="21599" y="21599"/>
                      </a:cubicBezTo>
                      <a:cubicBezTo>
                        <a:pt x="21599" y="21599"/>
                        <a:pt x="21599" y="21599"/>
                        <a:pt x="21599" y="21599"/>
                      </a:cubicBezTo>
                      <a:cubicBezTo>
                        <a:pt x="10800" y="21599"/>
                        <a:pt x="10800" y="14399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27" name="AutoShape 427"/>
                <p:cNvSpPr>
                  <a:spLocks/>
                </p:cNvSpPr>
                <p:nvPr/>
              </p:nvSpPr>
              <p:spPr bwMode="auto">
                <a:xfrm>
                  <a:off x="1381872" y="1033994"/>
                  <a:ext cx="6350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599"/>
                      </a:moveTo>
                      <a:cubicBezTo>
                        <a:pt x="21600" y="21599"/>
                        <a:pt x="21600" y="10800"/>
                        <a:pt x="0" y="0"/>
                      </a:cubicBezTo>
                      <a:cubicBezTo>
                        <a:pt x="21600" y="10800"/>
                        <a:pt x="21600" y="21599"/>
                        <a:pt x="2160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28" name="AutoShape 428"/>
                <p:cNvSpPr>
                  <a:spLocks/>
                </p:cNvSpPr>
                <p:nvPr/>
              </p:nvSpPr>
              <p:spPr bwMode="auto">
                <a:xfrm>
                  <a:off x="1343770" y="813327"/>
                  <a:ext cx="7938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21600"/>
                        <a:pt x="10800" y="21600"/>
                        <a:pt x="21599" y="21600"/>
                      </a:cubicBezTo>
                      <a:cubicBezTo>
                        <a:pt x="1080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29" name="AutoShape 429"/>
                <p:cNvSpPr>
                  <a:spLocks/>
                </p:cNvSpPr>
                <p:nvPr/>
              </p:nvSpPr>
              <p:spPr bwMode="auto">
                <a:xfrm>
                  <a:off x="1337419" y="81173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30" name="AutoShape 430"/>
                <p:cNvSpPr>
                  <a:spLocks/>
                </p:cNvSpPr>
                <p:nvPr/>
              </p:nvSpPr>
              <p:spPr bwMode="auto">
                <a:xfrm>
                  <a:off x="1329482" y="81173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31" name="AutoShape 431"/>
                <p:cNvSpPr>
                  <a:spLocks/>
                </p:cNvSpPr>
                <p:nvPr/>
              </p:nvSpPr>
              <p:spPr bwMode="auto">
                <a:xfrm>
                  <a:off x="1312018" y="786339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32" name="AutoShape 432"/>
                <p:cNvSpPr>
                  <a:spLocks/>
                </p:cNvSpPr>
                <p:nvPr/>
              </p:nvSpPr>
              <p:spPr bwMode="auto">
                <a:xfrm>
                  <a:off x="1778772" y="2099"/>
                  <a:ext cx="444527" cy="434983"/>
                </a:xfrm>
                <a:custGeom>
                  <a:avLst/>
                  <a:gdLst>
                    <a:gd name="T0" fmla="+- 0 10823 46"/>
                    <a:gd name="T1" fmla="*/ T0 w 21554"/>
                    <a:gd name="T2" fmla="*/ 10800 h 21600"/>
                    <a:gd name="T3" fmla="+- 0 10823 46"/>
                    <a:gd name="T4" fmla="*/ T3 w 21554"/>
                    <a:gd name="T5" fmla="*/ 10800 h 21600"/>
                    <a:gd name="T6" fmla="+- 0 10823 46"/>
                    <a:gd name="T7" fmla="*/ T6 w 21554"/>
                    <a:gd name="T8" fmla="*/ 10800 h 21600"/>
                    <a:gd name="T9" fmla="+- 0 10823 46"/>
                    <a:gd name="T10" fmla="*/ T9 w 21554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54" h="21600">
                      <a:moveTo>
                        <a:pt x="19892" y="4759"/>
                      </a:moveTo>
                      <a:cubicBezTo>
                        <a:pt x="20077" y="4393"/>
                        <a:pt x="20077" y="4393"/>
                        <a:pt x="20077" y="4393"/>
                      </a:cubicBezTo>
                      <a:cubicBezTo>
                        <a:pt x="20077" y="4393"/>
                        <a:pt x="20077" y="4393"/>
                        <a:pt x="20077" y="4393"/>
                      </a:cubicBezTo>
                      <a:cubicBezTo>
                        <a:pt x="18969" y="1464"/>
                        <a:pt x="18969" y="1464"/>
                        <a:pt x="18969" y="1464"/>
                      </a:cubicBezTo>
                      <a:cubicBezTo>
                        <a:pt x="18784" y="1464"/>
                        <a:pt x="18415" y="1464"/>
                        <a:pt x="18046" y="1464"/>
                      </a:cubicBezTo>
                      <a:cubicBezTo>
                        <a:pt x="17677" y="1281"/>
                        <a:pt x="17123" y="1281"/>
                        <a:pt x="16754" y="1281"/>
                      </a:cubicBezTo>
                      <a:cubicBezTo>
                        <a:pt x="15646" y="1647"/>
                        <a:pt x="14907" y="1281"/>
                        <a:pt x="13800" y="732"/>
                      </a:cubicBezTo>
                      <a:cubicBezTo>
                        <a:pt x="13615" y="732"/>
                        <a:pt x="13430" y="549"/>
                        <a:pt x="12877" y="549"/>
                      </a:cubicBezTo>
                      <a:cubicBezTo>
                        <a:pt x="11584" y="549"/>
                        <a:pt x="10107" y="1098"/>
                        <a:pt x="9923" y="1281"/>
                      </a:cubicBezTo>
                      <a:cubicBezTo>
                        <a:pt x="9553" y="2013"/>
                        <a:pt x="8261" y="2196"/>
                        <a:pt x="7153" y="1647"/>
                      </a:cubicBezTo>
                      <a:cubicBezTo>
                        <a:pt x="6784" y="1464"/>
                        <a:pt x="6784" y="1464"/>
                        <a:pt x="6784" y="1464"/>
                      </a:cubicBezTo>
                      <a:cubicBezTo>
                        <a:pt x="6046" y="1281"/>
                        <a:pt x="4938" y="732"/>
                        <a:pt x="3461" y="549"/>
                      </a:cubicBezTo>
                      <a:cubicBezTo>
                        <a:pt x="1800" y="549"/>
                        <a:pt x="877" y="366"/>
                        <a:pt x="507" y="0"/>
                      </a:cubicBezTo>
                      <a:cubicBezTo>
                        <a:pt x="507" y="0"/>
                        <a:pt x="507" y="0"/>
                        <a:pt x="507" y="0"/>
                      </a:cubicBezTo>
                      <a:cubicBezTo>
                        <a:pt x="323" y="732"/>
                        <a:pt x="323" y="1098"/>
                        <a:pt x="507" y="1464"/>
                      </a:cubicBezTo>
                      <a:cubicBezTo>
                        <a:pt x="507" y="1830"/>
                        <a:pt x="692" y="2379"/>
                        <a:pt x="138" y="2745"/>
                      </a:cubicBezTo>
                      <a:cubicBezTo>
                        <a:pt x="-46" y="3111"/>
                        <a:pt x="-46" y="3477"/>
                        <a:pt x="138" y="4210"/>
                      </a:cubicBezTo>
                      <a:cubicBezTo>
                        <a:pt x="138" y="4576"/>
                        <a:pt x="323" y="5125"/>
                        <a:pt x="323" y="5674"/>
                      </a:cubicBezTo>
                      <a:cubicBezTo>
                        <a:pt x="323" y="21233"/>
                        <a:pt x="323" y="21233"/>
                        <a:pt x="323" y="21233"/>
                      </a:cubicBezTo>
                      <a:cubicBezTo>
                        <a:pt x="12507" y="21233"/>
                        <a:pt x="12507" y="21233"/>
                        <a:pt x="12507" y="21233"/>
                      </a:cubicBezTo>
                      <a:cubicBezTo>
                        <a:pt x="13061" y="20684"/>
                        <a:pt x="13061" y="20684"/>
                        <a:pt x="13061" y="20684"/>
                      </a:cubicBezTo>
                      <a:cubicBezTo>
                        <a:pt x="13246" y="20684"/>
                        <a:pt x="13430" y="20684"/>
                        <a:pt x="13430" y="20684"/>
                      </a:cubicBezTo>
                      <a:cubicBezTo>
                        <a:pt x="13984" y="20684"/>
                        <a:pt x="14169" y="20867"/>
                        <a:pt x="14538" y="21050"/>
                      </a:cubicBezTo>
                      <a:cubicBezTo>
                        <a:pt x="17123" y="21050"/>
                        <a:pt x="17123" y="21050"/>
                        <a:pt x="17123" y="21050"/>
                      </a:cubicBezTo>
                      <a:cubicBezTo>
                        <a:pt x="17307" y="21233"/>
                        <a:pt x="17307" y="21233"/>
                        <a:pt x="17307" y="21233"/>
                      </a:cubicBezTo>
                      <a:cubicBezTo>
                        <a:pt x="17492" y="21233"/>
                        <a:pt x="17677" y="21600"/>
                        <a:pt x="18046" y="21600"/>
                      </a:cubicBezTo>
                      <a:cubicBezTo>
                        <a:pt x="18230" y="21600"/>
                        <a:pt x="18230" y="21600"/>
                        <a:pt x="18230" y="21416"/>
                      </a:cubicBezTo>
                      <a:cubicBezTo>
                        <a:pt x="18415" y="21233"/>
                        <a:pt x="18600" y="20684"/>
                        <a:pt x="19338" y="20684"/>
                      </a:cubicBezTo>
                      <a:cubicBezTo>
                        <a:pt x="19523" y="20684"/>
                        <a:pt x="19707" y="20501"/>
                        <a:pt x="19892" y="20135"/>
                      </a:cubicBezTo>
                      <a:cubicBezTo>
                        <a:pt x="20077" y="19769"/>
                        <a:pt x="20261" y="19220"/>
                        <a:pt x="20630" y="19220"/>
                      </a:cubicBezTo>
                      <a:cubicBezTo>
                        <a:pt x="21000" y="19220"/>
                        <a:pt x="21000" y="19220"/>
                        <a:pt x="21000" y="19220"/>
                      </a:cubicBezTo>
                      <a:cubicBezTo>
                        <a:pt x="21184" y="19220"/>
                        <a:pt x="21184" y="19037"/>
                        <a:pt x="21369" y="18671"/>
                      </a:cubicBezTo>
                      <a:cubicBezTo>
                        <a:pt x="21554" y="18671"/>
                        <a:pt x="21554" y="18671"/>
                        <a:pt x="21554" y="18671"/>
                      </a:cubicBezTo>
                      <a:cubicBezTo>
                        <a:pt x="21554" y="18305"/>
                        <a:pt x="21554" y="18122"/>
                        <a:pt x="21554" y="17938"/>
                      </a:cubicBezTo>
                      <a:cubicBezTo>
                        <a:pt x="21554" y="17389"/>
                        <a:pt x="21554" y="17389"/>
                        <a:pt x="21184" y="17023"/>
                      </a:cubicBezTo>
                      <a:cubicBezTo>
                        <a:pt x="21000" y="16840"/>
                        <a:pt x="20815" y="16474"/>
                        <a:pt x="20630" y="15742"/>
                      </a:cubicBezTo>
                      <a:cubicBezTo>
                        <a:pt x="20446" y="15193"/>
                        <a:pt x="19892" y="14277"/>
                        <a:pt x="19338" y="13545"/>
                      </a:cubicBezTo>
                      <a:cubicBezTo>
                        <a:pt x="18784" y="12447"/>
                        <a:pt x="18415" y="11898"/>
                        <a:pt x="18415" y="11532"/>
                      </a:cubicBezTo>
                      <a:cubicBezTo>
                        <a:pt x="18230" y="11166"/>
                        <a:pt x="18046" y="10983"/>
                        <a:pt x="17861" y="10616"/>
                      </a:cubicBezTo>
                      <a:cubicBezTo>
                        <a:pt x="17677" y="10250"/>
                        <a:pt x="17307" y="9884"/>
                        <a:pt x="17307" y="9335"/>
                      </a:cubicBezTo>
                      <a:cubicBezTo>
                        <a:pt x="17307" y="8969"/>
                        <a:pt x="17307" y="8786"/>
                        <a:pt x="16938" y="8237"/>
                      </a:cubicBezTo>
                      <a:cubicBezTo>
                        <a:pt x="16569" y="8054"/>
                        <a:pt x="16384" y="7688"/>
                        <a:pt x="16015" y="7322"/>
                      </a:cubicBezTo>
                      <a:cubicBezTo>
                        <a:pt x="15092" y="5857"/>
                        <a:pt x="14723" y="3844"/>
                        <a:pt x="14907" y="3294"/>
                      </a:cubicBezTo>
                      <a:cubicBezTo>
                        <a:pt x="15092" y="2928"/>
                        <a:pt x="15092" y="2928"/>
                        <a:pt x="15277" y="2928"/>
                      </a:cubicBezTo>
                      <a:cubicBezTo>
                        <a:pt x="15461" y="2928"/>
                        <a:pt x="15461" y="2928"/>
                        <a:pt x="15461" y="2928"/>
                      </a:cubicBezTo>
                      <a:cubicBezTo>
                        <a:pt x="15830" y="2928"/>
                        <a:pt x="16015" y="3294"/>
                        <a:pt x="16754" y="5125"/>
                      </a:cubicBezTo>
                      <a:cubicBezTo>
                        <a:pt x="16938" y="5491"/>
                        <a:pt x="16938" y="5674"/>
                        <a:pt x="17123" y="5674"/>
                      </a:cubicBezTo>
                      <a:cubicBezTo>
                        <a:pt x="17677" y="7138"/>
                        <a:pt x="18600" y="8237"/>
                        <a:pt x="18784" y="8237"/>
                      </a:cubicBezTo>
                      <a:cubicBezTo>
                        <a:pt x="18969" y="8054"/>
                        <a:pt x="19338" y="6955"/>
                        <a:pt x="19338" y="6406"/>
                      </a:cubicBezTo>
                      <a:cubicBezTo>
                        <a:pt x="19523" y="5857"/>
                        <a:pt x="19707" y="5491"/>
                        <a:pt x="19892" y="5308"/>
                      </a:cubicBezTo>
                      <a:cubicBezTo>
                        <a:pt x="19892" y="5125"/>
                        <a:pt x="19892" y="5125"/>
                        <a:pt x="19892" y="5125"/>
                      </a:cubicBezTo>
                      <a:cubicBezTo>
                        <a:pt x="19892" y="4759"/>
                        <a:pt x="19892" y="4759"/>
                        <a:pt x="19892" y="475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33" name="AutoShape 433"/>
                <p:cNvSpPr>
                  <a:spLocks/>
                </p:cNvSpPr>
                <p:nvPr/>
              </p:nvSpPr>
              <p:spPr bwMode="auto">
                <a:xfrm>
                  <a:off x="1788297" y="51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34" name="AutoShape 434"/>
                <p:cNvSpPr>
                  <a:spLocks/>
                </p:cNvSpPr>
                <p:nvPr/>
              </p:nvSpPr>
              <p:spPr bwMode="auto">
                <a:xfrm>
                  <a:off x="1116744" y="1284823"/>
                  <a:ext cx="222264" cy="24289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1172" y="0"/>
                      </a:moveTo>
                      <a:cubicBezTo>
                        <a:pt x="10800" y="0"/>
                        <a:pt x="10800" y="0"/>
                        <a:pt x="10800" y="0"/>
                      </a:cubicBezTo>
                      <a:cubicBezTo>
                        <a:pt x="10800" y="327"/>
                        <a:pt x="10800" y="327"/>
                        <a:pt x="10800" y="327"/>
                      </a:cubicBezTo>
                      <a:cubicBezTo>
                        <a:pt x="10800" y="654"/>
                        <a:pt x="10800" y="654"/>
                        <a:pt x="10800" y="981"/>
                      </a:cubicBezTo>
                      <a:cubicBezTo>
                        <a:pt x="10800" y="981"/>
                        <a:pt x="10800" y="1309"/>
                        <a:pt x="10800" y="1309"/>
                      </a:cubicBezTo>
                      <a:cubicBezTo>
                        <a:pt x="10800" y="1309"/>
                        <a:pt x="10800" y="1636"/>
                        <a:pt x="10800" y="1636"/>
                      </a:cubicBezTo>
                      <a:cubicBezTo>
                        <a:pt x="10800" y="1963"/>
                        <a:pt x="10800" y="1963"/>
                        <a:pt x="10800" y="2290"/>
                      </a:cubicBezTo>
                      <a:cubicBezTo>
                        <a:pt x="10800" y="2290"/>
                        <a:pt x="10800" y="2290"/>
                        <a:pt x="10800" y="2618"/>
                      </a:cubicBezTo>
                      <a:cubicBezTo>
                        <a:pt x="10800" y="2618"/>
                        <a:pt x="10800" y="2618"/>
                        <a:pt x="10800" y="2945"/>
                      </a:cubicBezTo>
                      <a:cubicBezTo>
                        <a:pt x="10800" y="2945"/>
                        <a:pt x="10800" y="2945"/>
                        <a:pt x="10800" y="3272"/>
                      </a:cubicBezTo>
                      <a:cubicBezTo>
                        <a:pt x="10800" y="3272"/>
                        <a:pt x="10800" y="3272"/>
                        <a:pt x="10800" y="3599"/>
                      </a:cubicBezTo>
                      <a:cubicBezTo>
                        <a:pt x="10800" y="3599"/>
                        <a:pt x="10800" y="3599"/>
                        <a:pt x="10800" y="3599"/>
                      </a:cubicBezTo>
                      <a:cubicBezTo>
                        <a:pt x="10800" y="3927"/>
                        <a:pt x="10800" y="3927"/>
                        <a:pt x="10800" y="3927"/>
                      </a:cubicBezTo>
                      <a:cubicBezTo>
                        <a:pt x="10800" y="3927"/>
                        <a:pt x="10800" y="3927"/>
                        <a:pt x="10800" y="4254"/>
                      </a:cubicBezTo>
                      <a:cubicBezTo>
                        <a:pt x="10800" y="4254"/>
                        <a:pt x="10800" y="4254"/>
                        <a:pt x="10800" y="4254"/>
                      </a:cubicBezTo>
                      <a:cubicBezTo>
                        <a:pt x="10800" y="4254"/>
                        <a:pt x="10800" y="4254"/>
                        <a:pt x="10800" y="4254"/>
                      </a:cubicBezTo>
                      <a:cubicBezTo>
                        <a:pt x="10800" y="4581"/>
                        <a:pt x="10800" y="4581"/>
                        <a:pt x="10800" y="4581"/>
                      </a:cubicBezTo>
                      <a:cubicBezTo>
                        <a:pt x="10800" y="4909"/>
                        <a:pt x="10800" y="4909"/>
                        <a:pt x="10800" y="4909"/>
                      </a:cubicBezTo>
                      <a:cubicBezTo>
                        <a:pt x="10055" y="4909"/>
                        <a:pt x="10055" y="4909"/>
                        <a:pt x="10055" y="4909"/>
                      </a:cubicBezTo>
                      <a:cubicBezTo>
                        <a:pt x="9682" y="5236"/>
                        <a:pt x="5213" y="5236"/>
                        <a:pt x="4468" y="5236"/>
                      </a:cubicBezTo>
                      <a:cubicBezTo>
                        <a:pt x="4096" y="5236"/>
                        <a:pt x="4096" y="5236"/>
                        <a:pt x="4096" y="5236"/>
                      </a:cubicBezTo>
                      <a:cubicBezTo>
                        <a:pt x="4096" y="5236"/>
                        <a:pt x="4096" y="5236"/>
                        <a:pt x="4096" y="5236"/>
                      </a:cubicBezTo>
                      <a:cubicBezTo>
                        <a:pt x="4096" y="5236"/>
                        <a:pt x="4096" y="5236"/>
                        <a:pt x="4096" y="5236"/>
                      </a:cubicBezTo>
                      <a:cubicBezTo>
                        <a:pt x="4096" y="5236"/>
                        <a:pt x="4096" y="5236"/>
                        <a:pt x="3724" y="5236"/>
                      </a:cubicBezTo>
                      <a:cubicBezTo>
                        <a:pt x="3724" y="5236"/>
                        <a:pt x="3724" y="5236"/>
                        <a:pt x="3724" y="5236"/>
                      </a:cubicBezTo>
                      <a:cubicBezTo>
                        <a:pt x="3724" y="5236"/>
                        <a:pt x="3351" y="5236"/>
                        <a:pt x="3351" y="5236"/>
                      </a:cubicBezTo>
                      <a:cubicBezTo>
                        <a:pt x="3351" y="5563"/>
                        <a:pt x="2979" y="5563"/>
                        <a:pt x="2979" y="5563"/>
                      </a:cubicBezTo>
                      <a:cubicBezTo>
                        <a:pt x="2979" y="5563"/>
                        <a:pt x="2979" y="5563"/>
                        <a:pt x="2606" y="5563"/>
                      </a:cubicBezTo>
                      <a:cubicBezTo>
                        <a:pt x="2606" y="5563"/>
                        <a:pt x="2606" y="5890"/>
                        <a:pt x="2606" y="5890"/>
                      </a:cubicBezTo>
                      <a:cubicBezTo>
                        <a:pt x="2606" y="5890"/>
                        <a:pt x="2606" y="5890"/>
                        <a:pt x="2606" y="6218"/>
                      </a:cubicBezTo>
                      <a:cubicBezTo>
                        <a:pt x="3351" y="6545"/>
                        <a:pt x="3724" y="6872"/>
                        <a:pt x="4096" y="7199"/>
                      </a:cubicBezTo>
                      <a:cubicBezTo>
                        <a:pt x="4096" y="7527"/>
                        <a:pt x="4096" y="7854"/>
                        <a:pt x="4096" y="7854"/>
                      </a:cubicBezTo>
                      <a:cubicBezTo>
                        <a:pt x="3724" y="8509"/>
                        <a:pt x="2979" y="8509"/>
                        <a:pt x="2606" y="8836"/>
                      </a:cubicBezTo>
                      <a:cubicBezTo>
                        <a:pt x="2234" y="8836"/>
                        <a:pt x="1862" y="8836"/>
                        <a:pt x="1862" y="9163"/>
                      </a:cubicBezTo>
                      <a:cubicBezTo>
                        <a:pt x="1862" y="9818"/>
                        <a:pt x="1117" y="10800"/>
                        <a:pt x="0" y="11781"/>
                      </a:cubicBezTo>
                      <a:cubicBezTo>
                        <a:pt x="0" y="12109"/>
                        <a:pt x="744" y="12436"/>
                        <a:pt x="744" y="12763"/>
                      </a:cubicBezTo>
                      <a:cubicBezTo>
                        <a:pt x="1489" y="13745"/>
                        <a:pt x="1862" y="14072"/>
                        <a:pt x="2234" y="14727"/>
                      </a:cubicBezTo>
                      <a:cubicBezTo>
                        <a:pt x="2234" y="15054"/>
                        <a:pt x="2606" y="15709"/>
                        <a:pt x="4841" y="17672"/>
                      </a:cubicBezTo>
                      <a:cubicBezTo>
                        <a:pt x="5958" y="18327"/>
                        <a:pt x="6331" y="18981"/>
                        <a:pt x="6703" y="19636"/>
                      </a:cubicBezTo>
                      <a:cubicBezTo>
                        <a:pt x="7075" y="20290"/>
                        <a:pt x="7448" y="20945"/>
                        <a:pt x="8565" y="21600"/>
                      </a:cubicBezTo>
                      <a:cubicBezTo>
                        <a:pt x="8565" y="21600"/>
                        <a:pt x="8565" y="21600"/>
                        <a:pt x="8565" y="21600"/>
                      </a:cubicBezTo>
                      <a:cubicBezTo>
                        <a:pt x="8565" y="21600"/>
                        <a:pt x="8565" y="21600"/>
                        <a:pt x="8565" y="21600"/>
                      </a:cubicBezTo>
                      <a:cubicBezTo>
                        <a:pt x="8565" y="21600"/>
                        <a:pt x="8937" y="21272"/>
                        <a:pt x="8937" y="21272"/>
                      </a:cubicBezTo>
                      <a:cubicBezTo>
                        <a:pt x="8937" y="21272"/>
                        <a:pt x="8937" y="21272"/>
                        <a:pt x="9310" y="21272"/>
                      </a:cubicBezTo>
                      <a:cubicBezTo>
                        <a:pt x="9310" y="20945"/>
                        <a:pt x="9310" y="20945"/>
                        <a:pt x="9682" y="20945"/>
                      </a:cubicBezTo>
                      <a:cubicBezTo>
                        <a:pt x="9682" y="20945"/>
                        <a:pt x="9682" y="20945"/>
                        <a:pt x="9682" y="20945"/>
                      </a:cubicBezTo>
                      <a:cubicBezTo>
                        <a:pt x="10055" y="20945"/>
                        <a:pt x="10427" y="20945"/>
                        <a:pt x="10427" y="20945"/>
                      </a:cubicBezTo>
                      <a:cubicBezTo>
                        <a:pt x="11172" y="20945"/>
                        <a:pt x="11172" y="20945"/>
                        <a:pt x="11172" y="20945"/>
                      </a:cubicBezTo>
                      <a:cubicBezTo>
                        <a:pt x="11172" y="20618"/>
                        <a:pt x="10800" y="19963"/>
                        <a:pt x="10800" y="19309"/>
                      </a:cubicBezTo>
                      <a:cubicBezTo>
                        <a:pt x="10427" y="18654"/>
                        <a:pt x="10427" y="18654"/>
                        <a:pt x="10427" y="18654"/>
                      </a:cubicBezTo>
                      <a:cubicBezTo>
                        <a:pt x="10055" y="18000"/>
                        <a:pt x="10055" y="17345"/>
                        <a:pt x="10427" y="17018"/>
                      </a:cubicBezTo>
                      <a:cubicBezTo>
                        <a:pt x="11172" y="16363"/>
                        <a:pt x="12289" y="16363"/>
                        <a:pt x="12662" y="16363"/>
                      </a:cubicBezTo>
                      <a:cubicBezTo>
                        <a:pt x="13779" y="16363"/>
                        <a:pt x="13779" y="16363"/>
                        <a:pt x="13779" y="16363"/>
                      </a:cubicBezTo>
                      <a:cubicBezTo>
                        <a:pt x="13779" y="16363"/>
                        <a:pt x="13779" y="15709"/>
                        <a:pt x="13779" y="15709"/>
                      </a:cubicBezTo>
                      <a:cubicBezTo>
                        <a:pt x="14151" y="15054"/>
                        <a:pt x="14524" y="14400"/>
                        <a:pt x="15641" y="14400"/>
                      </a:cubicBezTo>
                      <a:cubicBezTo>
                        <a:pt x="16386" y="14400"/>
                        <a:pt x="16758" y="15054"/>
                        <a:pt x="17131" y="15709"/>
                      </a:cubicBezTo>
                      <a:cubicBezTo>
                        <a:pt x="17503" y="16036"/>
                        <a:pt x="17503" y="16363"/>
                        <a:pt x="17875" y="16690"/>
                      </a:cubicBezTo>
                      <a:cubicBezTo>
                        <a:pt x="18248" y="16363"/>
                        <a:pt x="18993" y="16690"/>
                        <a:pt x="19365" y="16690"/>
                      </a:cubicBezTo>
                      <a:cubicBezTo>
                        <a:pt x="20110" y="17018"/>
                        <a:pt x="20110" y="17018"/>
                        <a:pt x="20855" y="17018"/>
                      </a:cubicBezTo>
                      <a:cubicBezTo>
                        <a:pt x="21600" y="17018"/>
                        <a:pt x="21600" y="14400"/>
                        <a:pt x="21600" y="13418"/>
                      </a:cubicBezTo>
                      <a:cubicBezTo>
                        <a:pt x="21600" y="13090"/>
                        <a:pt x="21600" y="12763"/>
                        <a:pt x="21600" y="12436"/>
                      </a:cubicBezTo>
                      <a:cubicBezTo>
                        <a:pt x="21600" y="11127"/>
                        <a:pt x="21600" y="10472"/>
                        <a:pt x="20855" y="10145"/>
                      </a:cubicBezTo>
                      <a:cubicBezTo>
                        <a:pt x="19737" y="9490"/>
                        <a:pt x="18993" y="8509"/>
                        <a:pt x="18993" y="7527"/>
                      </a:cubicBezTo>
                      <a:cubicBezTo>
                        <a:pt x="18993" y="6872"/>
                        <a:pt x="19365" y="6218"/>
                        <a:pt x="20110" y="5890"/>
                      </a:cubicBezTo>
                      <a:cubicBezTo>
                        <a:pt x="20482" y="5563"/>
                        <a:pt x="20855" y="5236"/>
                        <a:pt x="20855" y="4909"/>
                      </a:cubicBezTo>
                      <a:cubicBezTo>
                        <a:pt x="20855" y="4581"/>
                        <a:pt x="20855" y="4254"/>
                        <a:pt x="20482" y="3927"/>
                      </a:cubicBezTo>
                      <a:cubicBezTo>
                        <a:pt x="20110" y="3927"/>
                        <a:pt x="18993" y="3927"/>
                        <a:pt x="18248" y="4254"/>
                      </a:cubicBezTo>
                      <a:cubicBezTo>
                        <a:pt x="17875" y="4254"/>
                        <a:pt x="17503" y="4254"/>
                        <a:pt x="17131" y="4254"/>
                      </a:cubicBezTo>
                      <a:cubicBezTo>
                        <a:pt x="17131" y="4254"/>
                        <a:pt x="16758" y="4254"/>
                        <a:pt x="16758" y="4254"/>
                      </a:cubicBezTo>
                      <a:cubicBezTo>
                        <a:pt x="16758" y="4254"/>
                        <a:pt x="16758" y="4254"/>
                        <a:pt x="16758" y="4254"/>
                      </a:cubicBezTo>
                      <a:cubicBezTo>
                        <a:pt x="16758" y="4254"/>
                        <a:pt x="16758" y="4254"/>
                        <a:pt x="16386" y="4254"/>
                      </a:cubicBezTo>
                      <a:cubicBezTo>
                        <a:pt x="16386" y="4254"/>
                        <a:pt x="16386" y="4254"/>
                        <a:pt x="16386" y="4254"/>
                      </a:cubicBezTo>
                      <a:cubicBezTo>
                        <a:pt x="16386" y="4254"/>
                        <a:pt x="16386" y="4254"/>
                        <a:pt x="16386" y="4254"/>
                      </a:cubicBezTo>
                      <a:cubicBezTo>
                        <a:pt x="16386" y="4254"/>
                        <a:pt x="16386" y="3927"/>
                        <a:pt x="16013" y="3927"/>
                      </a:cubicBezTo>
                      <a:cubicBezTo>
                        <a:pt x="16013" y="3927"/>
                        <a:pt x="16013" y="3927"/>
                        <a:pt x="16013" y="3927"/>
                      </a:cubicBezTo>
                      <a:cubicBezTo>
                        <a:pt x="16013" y="3927"/>
                        <a:pt x="16013" y="3599"/>
                        <a:pt x="16013" y="3599"/>
                      </a:cubicBezTo>
                      <a:cubicBezTo>
                        <a:pt x="16013" y="3272"/>
                        <a:pt x="16013" y="3272"/>
                        <a:pt x="16013" y="3272"/>
                      </a:cubicBezTo>
                      <a:cubicBezTo>
                        <a:pt x="16013" y="2945"/>
                        <a:pt x="16013" y="2945"/>
                        <a:pt x="16013" y="2945"/>
                      </a:cubicBezTo>
                      <a:cubicBezTo>
                        <a:pt x="16013" y="2945"/>
                        <a:pt x="16013" y="2618"/>
                        <a:pt x="16013" y="2618"/>
                      </a:cubicBezTo>
                      <a:cubicBezTo>
                        <a:pt x="16013" y="2290"/>
                        <a:pt x="16013" y="2290"/>
                        <a:pt x="16013" y="2290"/>
                      </a:cubicBezTo>
                      <a:cubicBezTo>
                        <a:pt x="16013" y="1963"/>
                        <a:pt x="16013" y="1963"/>
                        <a:pt x="16386" y="1636"/>
                      </a:cubicBezTo>
                      <a:cubicBezTo>
                        <a:pt x="16386" y="1636"/>
                        <a:pt x="16386" y="1309"/>
                        <a:pt x="16386" y="1309"/>
                      </a:cubicBezTo>
                      <a:cubicBezTo>
                        <a:pt x="16386" y="981"/>
                        <a:pt x="16386" y="654"/>
                        <a:pt x="16386" y="327"/>
                      </a:cubicBezTo>
                      <a:cubicBezTo>
                        <a:pt x="16386" y="327"/>
                        <a:pt x="16386" y="327"/>
                        <a:pt x="16386" y="327"/>
                      </a:cubicBezTo>
                      <a:cubicBezTo>
                        <a:pt x="13779" y="327"/>
                        <a:pt x="11544" y="0"/>
                        <a:pt x="11172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35" name="AutoShape 435"/>
                <p:cNvSpPr>
                  <a:spLocks/>
                </p:cNvSpPr>
                <p:nvPr/>
              </p:nvSpPr>
              <p:spPr bwMode="auto">
                <a:xfrm>
                  <a:off x="1231051" y="1283235"/>
                  <a:ext cx="5239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600"/>
                      </a:moveTo>
                      <a:cubicBezTo>
                        <a:pt x="10800" y="21600"/>
                        <a:pt x="154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542" y="0"/>
                        <a:pt x="10800" y="21600"/>
                        <a:pt x="21599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36" name="AutoShape 436"/>
                <p:cNvSpPr>
                  <a:spLocks/>
                </p:cNvSpPr>
                <p:nvPr/>
              </p:nvSpPr>
              <p:spPr bwMode="auto">
                <a:xfrm>
                  <a:off x="1140557" y="1292761"/>
                  <a:ext cx="71442" cy="3492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6821" y="0"/>
                      </a:moveTo>
                      <a:cubicBezTo>
                        <a:pt x="6821" y="2159"/>
                        <a:pt x="6821" y="4319"/>
                        <a:pt x="6821" y="6479"/>
                      </a:cubicBezTo>
                      <a:cubicBezTo>
                        <a:pt x="5684" y="10800"/>
                        <a:pt x="3410" y="15119"/>
                        <a:pt x="1136" y="15119"/>
                      </a:cubicBezTo>
                      <a:cubicBezTo>
                        <a:pt x="0" y="17279"/>
                        <a:pt x="0" y="17279"/>
                        <a:pt x="0" y="17279"/>
                      </a:cubicBezTo>
                      <a:cubicBezTo>
                        <a:pt x="0" y="17279"/>
                        <a:pt x="0" y="17279"/>
                        <a:pt x="0" y="17279"/>
                      </a:cubicBezTo>
                      <a:cubicBezTo>
                        <a:pt x="2273" y="17279"/>
                        <a:pt x="3410" y="19439"/>
                        <a:pt x="3410" y="21599"/>
                      </a:cubicBezTo>
                      <a:cubicBezTo>
                        <a:pt x="3410" y="21599"/>
                        <a:pt x="3410" y="21599"/>
                        <a:pt x="3410" y="21599"/>
                      </a:cubicBezTo>
                      <a:cubicBezTo>
                        <a:pt x="4547" y="21599"/>
                        <a:pt x="4547" y="21599"/>
                        <a:pt x="5684" y="21599"/>
                      </a:cubicBezTo>
                      <a:cubicBezTo>
                        <a:pt x="5684" y="21599"/>
                        <a:pt x="5684" y="21599"/>
                        <a:pt x="5684" y="21599"/>
                      </a:cubicBezTo>
                      <a:cubicBezTo>
                        <a:pt x="5684" y="21599"/>
                        <a:pt x="5684" y="21599"/>
                        <a:pt x="5684" y="21599"/>
                      </a:cubicBezTo>
                      <a:cubicBezTo>
                        <a:pt x="5684" y="21599"/>
                        <a:pt x="5684" y="21599"/>
                        <a:pt x="5684" y="21599"/>
                      </a:cubicBezTo>
                      <a:cubicBezTo>
                        <a:pt x="5684" y="21599"/>
                        <a:pt x="5684" y="21599"/>
                        <a:pt x="6821" y="21599"/>
                      </a:cubicBezTo>
                      <a:cubicBezTo>
                        <a:pt x="9094" y="21599"/>
                        <a:pt x="18189" y="21599"/>
                        <a:pt x="21599" y="21599"/>
                      </a:cubicBezTo>
                      <a:cubicBezTo>
                        <a:pt x="21599" y="19439"/>
                        <a:pt x="21599" y="17279"/>
                        <a:pt x="21599" y="17279"/>
                      </a:cubicBezTo>
                      <a:cubicBezTo>
                        <a:pt x="21599" y="15119"/>
                        <a:pt x="21599" y="15119"/>
                        <a:pt x="21599" y="15119"/>
                      </a:cubicBezTo>
                      <a:cubicBezTo>
                        <a:pt x="21599" y="12959"/>
                        <a:pt x="21599" y="12959"/>
                        <a:pt x="21599" y="10800"/>
                      </a:cubicBezTo>
                      <a:cubicBezTo>
                        <a:pt x="21599" y="10800"/>
                        <a:pt x="21599" y="8639"/>
                        <a:pt x="21599" y="8639"/>
                      </a:cubicBezTo>
                      <a:cubicBezTo>
                        <a:pt x="21599" y="6479"/>
                        <a:pt x="21599" y="6479"/>
                        <a:pt x="21599" y="4319"/>
                      </a:cubicBezTo>
                      <a:cubicBezTo>
                        <a:pt x="21599" y="2159"/>
                        <a:pt x="21599" y="2159"/>
                        <a:pt x="21599" y="0"/>
                      </a:cubicBezTo>
                      <a:cubicBezTo>
                        <a:pt x="21599" y="0"/>
                        <a:pt x="21599" y="0"/>
                        <a:pt x="21599" y="0"/>
                      </a:cubicBezTo>
                      <a:cubicBezTo>
                        <a:pt x="21599" y="0"/>
                        <a:pt x="21599" y="0"/>
                        <a:pt x="21599" y="0"/>
                      </a:cubicBezTo>
                      <a:lnTo>
                        <a:pt x="6821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37" name="AutoShape 437"/>
                <p:cNvSpPr>
                  <a:spLocks/>
                </p:cNvSpPr>
                <p:nvPr/>
              </p:nvSpPr>
              <p:spPr bwMode="auto">
                <a:xfrm>
                  <a:off x="1208825" y="1300699"/>
                  <a:ext cx="0" cy="7937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38" name="AutoShape 438"/>
                <p:cNvSpPr>
                  <a:spLocks/>
                </p:cNvSpPr>
                <p:nvPr/>
              </p:nvSpPr>
              <p:spPr bwMode="auto">
                <a:xfrm>
                  <a:off x="1151671" y="1324511"/>
                  <a:ext cx="7937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10800" y="0"/>
                        <a:pt x="10800" y="0"/>
                        <a:pt x="21599" y="0"/>
                      </a:cubicBezTo>
                      <a:cubicBezTo>
                        <a:pt x="10800" y="0"/>
                        <a:pt x="108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39" name="AutoShape 439"/>
                <p:cNvSpPr>
                  <a:spLocks/>
                </p:cNvSpPr>
                <p:nvPr/>
              </p:nvSpPr>
              <p:spPr bwMode="auto">
                <a:xfrm>
                  <a:off x="1158021" y="1324511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40" name="AutoShape 440"/>
                <p:cNvSpPr>
                  <a:spLocks/>
                </p:cNvSpPr>
                <p:nvPr/>
              </p:nvSpPr>
              <p:spPr bwMode="auto">
                <a:xfrm>
                  <a:off x="1208825" y="1319749"/>
                  <a:ext cx="0" cy="7937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10800"/>
                        <a:pt x="0" y="21599"/>
                      </a:cubicBezTo>
                      <a:cubicBezTo>
                        <a:pt x="0" y="108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41" name="AutoShape 441"/>
                <p:cNvSpPr>
                  <a:spLocks/>
                </p:cNvSpPr>
                <p:nvPr/>
              </p:nvSpPr>
              <p:spPr bwMode="auto">
                <a:xfrm>
                  <a:off x="1208825" y="1311811"/>
                  <a:ext cx="0" cy="7938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42" name="AutoShape 442"/>
                <p:cNvSpPr>
                  <a:spLocks/>
                </p:cNvSpPr>
                <p:nvPr/>
              </p:nvSpPr>
              <p:spPr bwMode="auto">
                <a:xfrm>
                  <a:off x="1215175" y="1227672"/>
                  <a:ext cx="282592" cy="34608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264" y="0"/>
                      </a:moveTo>
                      <a:cubicBezTo>
                        <a:pt x="18097" y="454"/>
                        <a:pt x="18097" y="454"/>
                        <a:pt x="18097" y="454"/>
                      </a:cubicBezTo>
                      <a:cubicBezTo>
                        <a:pt x="16637" y="682"/>
                        <a:pt x="16637" y="682"/>
                        <a:pt x="16637" y="682"/>
                      </a:cubicBezTo>
                      <a:cubicBezTo>
                        <a:pt x="16637" y="1136"/>
                        <a:pt x="16345" y="1818"/>
                        <a:pt x="15762" y="2501"/>
                      </a:cubicBezTo>
                      <a:cubicBezTo>
                        <a:pt x="15762" y="2501"/>
                        <a:pt x="15762" y="2501"/>
                        <a:pt x="15762" y="2501"/>
                      </a:cubicBezTo>
                      <a:cubicBezTo>
                        <a:pt x="15762" y="2501"/>
                        <a:pt x="15762" y="2501"/>
                        <a:pt x="15762" y="2501"/>
                      </a:cubicBezTo>
                      <a:cubicBezTo>
                        <a:pt x="15762" y="2728"/>
                        <a:pt x="15762" y="2728"/>
                        <a:pt x="15762" y="2728"/>
                      </a:cubicBezTo>
                      <a:cubicBezTo>
                        <a:pt x="15178" y="3183"/>
                        <a:pt x="14886" y="4320"/>
                        <a:pt x="14886" y="4774"/>
                      </a:cubicBezTo>
                      <a:cubicBezTo>
                        <a:pt x="14886" y="4774"/>
                        <a:pt x="14886" y="4774"/>
                        <a:pt x="14886" y="4774"/>
                      </a:cubicBezTo>
                      <a:cubicBezTo>
                        <a:pt x="14886" y="5456"/>
                        <a:pt x="14886" y="5456"/>
                        <a:pt x="14886" y="5456"/>
                      </a:cubicBezTo>
                      <a:cubicBezTo>
                        <a:pt x="14010" y="5002"/>
                        <a:pt x="14010" y="5002"/>
                        <a:pt x="14010" y="5002"/>
                      </a:cubicBezTo>
                      <a:cubicBezTo>
                        <a:pt x="12843" y="4547"/>
                        <a:pt x="10800" y="3865"/>
                        <a:pt x="9924" y="3865"/>
                      </a:cubicBezTo>
                      <a:cubicBezTo>
                        <a:pt x="9632" y="3865"/>
                        <a:pt x="9340" y="3865"/>
                        <a:pt x="8464" y="3865"/>
                      </a:cubicBezTo>
                      <a:cubicBezTo>
                        <a:pt x="8464" y="3865"/>
                        <a:pt x="8464" y="3865"/>
                        <a:pt x="8464" y="3865"/>
                      </a:cubicBezTo>
                      <a:cubicBezTo>
                        <a:pt x="8464" y="3865"/>
                        <a:pt x="8464" y="3865"/>
                        <a:pt x="8464" y="3865"/>
                      </a:cubicBezTo>
                      <a:cubicBezTo>
                        <a:pt x="8172" y="3865"/>
                        <a:pt x="7881" y="3865"/>
                        <a:pt x="7589" y="3865"/>
                      </a:cubicBezTo>
                      <a:cubicBezTo>
                        <a:pt x="7589" y="3865"/>
                        <a:pt x="7589" y="3865"/>
                        <a:pt x="7297" y="3865"/>
                      </a:cubicBezTo>
                      <a:cubicBezTo>
                        <a:pt x="7297" y="3865"/>
                        <a:pt x="7005" y="3865"/>
                        <a:pt x="6713" y="3865"/>
                      </a:cubicBezTo>
                      <a:cubicBezTo>
                        <a:pt x="6421" y="3865"/>
                        <a:pt x="6421" y="3865"/>
                        <a:pt x="6421" y="3865"/>
                      </a:cubicBezTo>
                      <a:cubicBezTo>
                        <a:pt x="6421" y="4092"/>
                        <a:pt x="6421" y="4320"/>
                        <a:pt x="6421" y="4547"/>
                      </a:cubicBezTo>
                      <a:cubicBezTo>
                        <a:pt x="6421" y="4547"/>
                        <a:pt x="6421" y="4547"/>
                        <a:pt x="6421" y="4547"/>
                      </a:cubicBezTo>
                      <a:cubicBezTo>
                        <a:pt x="6421" y="4774"/>
                        <a:pt x="6129" y="4774"/>
                        <a:pt x="6129" y="5002"/>
                      </a:cubicBezTo>
                      <a:cubicBezTo>
                        <a:pt x="6129" y="5002"/>
                        <a:pt x="6129" y="5002"/>
                        <a:pt x="6129" y="5229"/>
                      </a:cubicBezTo>
                      <a:cubicBezTo>
                        <a:pt x="6129" y="5229"/>
                        <a:pt x="6129" y="5456"/>
                        <a:pt x="6129" y="5456"/>
                      </a:cubicBezTo>
                      <a:cubicBezTo>
                        <a:pt x="6129" y="5456"/>
                        <a:pt x="6129" y="5456"/>
                        <a:pt x="6129" y="5456"/>
                      </a:cubicBezTo>
                      <a:cubicBezTo>
                        <a:pt x="6129" y="5684"/>
                        <a:pt x="6129" y="5684"/>
                        <a:pt x="6129" y="5684"/>
                      </a:cubicBezTo>
                      <a:cubicBezTo>
                        <a:pt x="6129" y="5684"/>
                        <a:pt x="6421" y="5684"/>
                        <a:pt x="6421" y="5684"/>
                      </a:cubicBezTo>
                      <a:cubicBezTo>
                        <a:pt x="7297" y="5456"/>
                        <a:pt x="8464" y="5229"/>
                        <a:pt x="9048" y="5684"/>
                      </a:cubicBezTo>
                      <a:cubicBezTo>
                        <a:pt x="9924" y="6138"/>
                        <a:pt x="10216" y="6593"/>
                        <a:pt x="9924" y="7048"/>
                      </a:cubicBezTo>
                      <a:cubicBezTo>
                        <a:pt x="9924" y="7730"/>
                        <a:pt x="9340" y="8185"/>
                        <a:pt x="8756" y="8640"/>
                      </a:cubicBezTo>
                      <a:cubicBezTo>
                        <a:pt x="8464" y="8640"/>
                        <a:pt x="8464" y="8867"/>
                        <a:pt x="8464" y="8867"/>
                      </a:cubicBezTo>
                      <a:cubicBezTo>
                        <a:pt x="8464" y="9094"/>
                        <a:pt x="8756" y="9549"/>
                        <a:pt x="9340" y="9776"/>
                      </a:cubicBezTo>
                      <a:cubicBezTo>
                        <a:pt x="10508" y="10231"/>
                        <a:pt x="10508" y="11368"/>
                        <a:pt x="10508" y="12277"/>
                      </a:cubicBezTo>
                      <a:cubicBezTo>
                        <a:pt x="10508" y="12505"/>
                        <a:pt x="10508" y="12732"/>
                        <a:pt x="10508" y="12960"/>
                      </a:cubicBezTo>
                      <a:cubicBezTo>
                        <a:pt x="10508" y="14324"/>
                        <a:pt x="10508" y="16143"/>
                        <a:pt x="9048" y="16370"/>
                      </a:cubicBezTo>
                      <a:cubicBezTo>
                        <a:pt x="8172" y="16370"/>
                        <a:pt x="7589" y="16370"/>
                        <a:pt x="7297" y="16143"/>
                      </a:cubicBezTo>
                      <a:cubicBezTo>
                        <a:pt x="7005" y="16143"/>
                        <a:pt x="6713" y="15915"/>
                        <a:pt x="6421" y="15915"/>
                      </a:cubicBezTo>
                      <a:cubicBezTo>
                        <a:pt x="6129" y="16143"/>
                        <a:pt x="6129" y="16143"/>
                        <a:pt x="6129" y="16143"/>
                      </a:cubicBezTo>
                      <a:cubicBezTo>
                        <a:pt x="5545" y="16143"/>
                        <a:pt x="5254" y="15461"/>
                        <a:pt x="4962" y="15006"/>
                      </a:cubicBezTo>
                      <a:cubicBezTo>
                        <a:pt x="4670" y="14778"/>
                        <a:pt x="4670" y="14551"/>
                        <a:pt x="4670" y="14551"/>
                      </a:cubicBezTo>
                      <a:cubicBezTo>
                        <a:pt x="4670" y="14551"/>
                        <a:pt x="4378" y="14778"/>
                        <a:pt x="4378" y="14778"/>
                      </a:cubicBezTo>
                      <a:cubicBezTo>
                        <a:pt x="4378" y="15233"/>
                        <a:pt x="4086" y="15915"/>
                        <a:pt x="3210" y="15915"/>
                      </a:cubicBezTo>
                      <a:cubicBezTo>
                        <a:pt x="2335" y="15915"/>
                        <a:pt x="2335" y="15915"/>
                        <a:pt x="2335" y="15915"/>
                      </a:cubicBezTo>
                      <a:cubicBezTo>
                        <a:pt x="1751" y="15915"/>
                        <a:pt x="1459" y="15915"/>
                        <a:pt x="1459" y="15915"/>
                      </a:cubicBezTo>
                      <a:cubicBezTo>
                        <a:pt x="1459" y="15915"/>
                        <a:pt x="1459" y="16143"/>
                        <a:pt x="1751" y="16370"/>
                      </a:cubicBezTo>
                      <a:cubicBezTo>
                        <a:pt x="1751" y="16825"/>
                        <a:pt x="1751" y="16825"/>
                        <a:pt x="1751" y="16825"/>
                      </a:cubicBezTo>
                      <a:cubicBezTo>
                        <a:pt x="2335" y="17507"/>
                        <a:pt x="2627" y="18189"/>
                        <a:pt x="2043" y="18644"/>
                      </a:cubicBezTo>
                      <a:cubicBezTo>
                        <a:pt x="1751" y="19098"/>
                        <a:pt x="1167" y="19098"/>
                        <a:pt x="583" y="19098"/>
                      </a:cubicBezTo>
                      <a:cubicBezTo>
                        <a:pt x="583" y="19098"/>
                        <a:pt x="291" y="19098"/>
                        <a:pt x="291" y="19098"/>
                      </a:cubicBezTo>
                      <a:cubicBezTo>
                        <a:pt x="291" y="19098"/>
                        <a:pt x="291" y="19098"/>
                        <a:pt x="291" y="19098"/>
                      </a:cubicBezTo>
                      <a:cubicBezTo>
                        <a:pt x="0" y="19098"/>
                        <a:pt x="0" y="19098"/>
                        <a:pt x="0" y="19326"/>
                      </a:cubicBezTo>
                      <a:cubicBezTo>
                        <a:pt x="0" y="19326"/>
                        <a:pt x="0" y="19326"/>
                        <a:pt x="0" y="19326"/>
                      </a:cubicBezTo>
                      <a:cubicBezTo>
                        <a:pt x="875" y="20008"/>
                        <a:pt x="1751" y="20690"/>
                        <a:pt x="2335" y="21600"/>
                      </a:cubicBezTo>
                      <a:cubicBezTo>
                        <a:pt x="2627" y="21600"/>
                        <a:pt x="2627" y="21600"/>
                        <a:pt x="2627" y="21372"/>
                      </a:cubicBezTo>
                      <a:cubicBezTo>
                        <a:pt x="2627" y="21372"/>
                        <a:pt x="2918" y="21372"/>
                        <a:pt x="2918" y="21372"/>
                      </a:cubicBezTo>
                      <a:cubicBezTo>
                        <a:pt x="3210" y="21372"/>
                        <a:pt x="3210" y="21145"/>
                        <a:pt x="3502" y="21145"/>
                      </a:cubicBezTo>
                      <a:cubicBezTo>
                        <a:pt x="3502" y="21145"/>
                        <a:pt x="3502" y="21145"/>
                        <a:pt x="3502" y="20917"/>
                      </a:cubicBezTo>
                      <a:cubicBezTo>
                        <a:pt x="3794" y="20917"/>
                        <a:pt x="3794" y="20917"/>
                        <a:pt x="3794" y="20917"/>
                      </a:cubicBezTo>
                      <a:cubicBezTo>
                        <a:pt x="4086" y="20917"/>
                        <a:pt x="4086" y="20917"/>
                        <a:pt x="4086" y="20690"/>
                      </a:cubicBezTo>
                      <a:cubicBezTo>
                        <a:pt x="4086" y="20690"/>
                        <a:pt x="4378" y="20690"/>
                        <a:pt x="4378" y="20690"/>
                      </a:cubicBezTo>
                      <a:cubicBezTo>
                        <a:pt x="4378" y="20690"/>
                        <a:pt x="4378" y="20690"/>
                        <a:pt x="4670" y="20690"/>
                      </a:cubicBezTo>
                      <a:cubicBezTo>
                        <a:pt x="4670" y="20690"/>
                        <a:pt x="4670" y="20690"/>
                        <a:pt x="4670" y="20690"/>
                      </a:cubicBezTo>
                      <a:cubicBezTo>
                        <a:pt x="4670" y="20690"/>
                        <a:pt x="4670" y="20463"/>
                        <a:pt x="4962" y="20463"/>
                      </a:cubicBezTo>
                      <a:cubicBezTo>
                        <a:pt x="4962" y="20463"/>
                        <a:pt x="4962" y="20463"/>
                        <a:pt x="4962" y="20463"/>
                      </a:cubicBezTo>
                      <a:cubicBezTo>
                        <a:pt x="4962" y="20463"/>
                        <a:pt x="4962" y="20463"/>
                        <a:pt x="4962" y="20463"/>
                      </a:cubicBezTo>
                      <a:cubicBezTo>
                        <a:pt x="4962" y="20463"/>
                        <a:pt x="4962" y="20463"/>
                        <a:pt x="5254" y="20463"/>
                      </a:cubicBezTo>
                      <a:cubicBezTo>
                        <a:pt x="5254" y="20463"/>
                        <a:pt x="5254" y="20463"/>
                        <a:pt x="5254" y="20463"/>
                      </a:cubicBezTo>
                      <a:cubicBezTo>
                        <a:pt x="5254" y="20463"/>
                        <a:pt x="5254" y="20463"/>
                        <a:pt x="5254" y="20463"/>
                      </a:cubicBezTo>
                      <a:cubicBezTo>
                        <a:pt x="5545" y="20463"/>
                        <a:pt x="5545" y="20463"/>
                        <a:pt x="5545" y="20463"/>
                      </a:cubicBezTo>
                      <a:cubicBezTo>
                        <a:pt x="5837" y="20690"/>
                        <a:pt x="5837" y="20690"/>
                        <a:pt x="6129" y="20917"/>
                      </a:cubicBezTo>
                      <a:cubicBezTo>
                        <a:pt x="6713" y="21145"/>
                        <a:pt x="6713" y="21145"/>
                        <a:pt x="7297" y="20690"/>
                      </a:cubicBezTo>
                      <a:cubicBezTo>
                        <a:pt x="7881" y="20463"/>
                        <a:pt x="8464" y="20235"/>
                        <a:pt x="9340" y="20235"/>
                      </a:cubicBezTo>
                      <a:cubicBezTo>
                        <a:pt x="10216" y="20235"/>
                        <a:pt x="10800" y="20463"/>
                        <a:pt x="10800" y="21145"/>
                      </a:cubicBezTo>
                      <a:cubicBezTo>
                        <a:pt x="10800" y="21145"/>
                        <a:pt x="11091" y="20917"/>
                        <a:pt x="11091" y="20690"/>
                      </a:cubicBezTo>
                      <a:cubicBezTo>
                        <a:pt x="11675" y="20463"/>
                        <a:pt x="12259" y="20235"/>
                        <a:pt x="12843" y="20235"/>
                      </a:cubicBezTo>
                      <a:cubicBezTo>
                        <a:pt x="12843" y="20235"/>
                        <a:pt x="12843" y="20235"/>
                        <a:pt x="13135" y="20235"/>
                      </a:cubicBezTo>
                      <a:cubicBezTo>
                        <a:pt x="13135" y="20235"/>
                        <a:pt x="13135" y="20235"/>
                        <a:pt x="13135" y="20235"/>
                      </a:cubicBezTo>
                      <a:cubicBezTo>
                        <a:pt x="13135" y="20235"/>
                        <a:pt x="13135" y="20235"/>
                        <a:pt x="13135" y="19781"/>
                      </a:cubicBezTo>
                      <a:cubicBezTo>
                        <a:pt x="13135" y="18871"/>
                        <a:pt x="13427" y="18416"/>
                        <a:pt x="14010" y="18416"/>
                      </a:cubicBezTo>
                      <a:cubicBezTo>
                        <a:pt x="14302" y="18416"/>
                        <a:pt x="14302" y="18416"/>
                        <a:pt x="14302" y="18416"/>
                      </a:cubicBezTo>
                      <a:cubicBezTo>
                        <a:pt x="14302" y="18416"/>
                        <a:pt x="14302" y="18189"/>
                        <a:pt x="14302" y="17734"/>
                      </a:cubicBezTo>
                      <a:cubicBezTo>
                        <a:pt x="14302" y="16825"/>
                        <a:pt x="14302" y="15688"/>
                        <a:pt x="14594" y="14778"/>
                      </a:cubicBezTo>
                      <a:cubicBezTo>
                        <a:pt x="14594" y="14324"/>
                        <a:pt x="14594" y="13869"/>
                        <a:pt x="14594" y="13414"/>
                      </a:cubicBezTo>
                      <a:cubicBezTo>
                        <a:pt x="14594" y="12960"/>
                        <a:pt x="15178" y="12505"/>
                        <a:pt x="16054" y="12050"/>
                      </a:cubicBezTo>
                      <a:cubicBezTo>
                        <a:pt x="16637" y="11595"/>
                        <a:pt x="17513" y="11141"/>
                        <a:pt x="17513" y="10686"/>
                      </a:cubicBezTo>
                      <a:cubicBezTo>
                        <a:pt x="17513" y="10004"/>
                        <a:pt x="17805" y="9094"/>
                        <a:pt x="18681" y="7957"/>
                      </a:cubicBezTo>
                      <a:cubicBezTo>
                        <a:pt x="19264" y="7048"/>
                        <a:pt x="19848" y="5911"/>
                        <a:pt x="19848" y="5229"/>
                      </a:cubicBezTo>
                      <a:cubicBezTo>
                        <a:pt x="19848" y="3865"/>
                        <a:pt x="20140" y="3410"/>
                        <a:pt x="20724" y="2728"/>
                      </a:cubicBezTo>
                      <a:cubicBezTo>
                        <a:pt x="21016" y="2728"/>
                        <a:pt x="21016" y="2501"/>
                        <a:pt x="21016" y="2273"/>
                      </a:cubicBezTo>
                      <a:cubicBezTo>
                        <a:pt x="21308" y="2273"/>
                        <a:pt x="21308" y="2046"/>
                        <a:pt x="21308" y="2046"/>
                      </a:cubicBezTo>
                      <a:cubicBezTo>
                        <a:pt x="21308" y="1818"/>
                        <a:pt x="21308" y="1818"/>
                        <a:pt x="21308" y="1818"/>
                      </a:cubicBezTo>
                      <a:cubicBezTo>
                        <a:pt x="21308" y="1591"/>
                        <a:pt x="21599" y="1591"/>
                        <a:pt x="21599" y="1364"/>
                      </a:cubicBezTo>
                      <a:cubicBezTo>
                        <a:pt x="21599" y="1364"/>
                        <a:pt x="21599" y="1364"/>
                        <a:pt x="21599" y="1136"/>
                      </a:cubicBezTo>
                      <a:cubicBezTo>
                        <a:pt x="21599" y="1136"/>
                        <a:pt x="21599" y="909"/>
                        <a:pt x="21599" y="909"/>
                      </a:cubicBezTo>
                      <a:cubicBezTo>
                        <a:pt x="21599" y="682"/>
                        <a:pt x="21599" y="682"/>
                        <a:pt x="21599" y="454"/>
                      </a:cubicBezTo>
                      <a:cubicBezTo>
                        <a:pt x="21599" y="454"/>
                        <a:pt x="21599" y="454"/>
                        <a:pt x="21599" y="454"/>
                      </a:cubicBezTo>
                      <a:cubicBezTo>
                        <a:pt x="20432" y="227"/>
                        <a:pt x="20432" y="227"/>
                        <a:pt x="20432" y="227"/>
                      </a:cubicBezTo>
                      <a:lnTo>
                        <a:pt x="19264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43" name="AutoShape 443"/>
                <p:cNvSpPr>
                  <a:spLocks/>
                </p:cNvSpPr>
                <p:nvPr/>
              </p:nvSpPr>
              <p:spPr bwMode="auto">
                <a:xfrm>
                  <a:off x="1466015" y="1226084"/>
                  <a:ext cx="15876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44" name="AutoShape 444"/>
                <p:cNvSpPr>
                  <a:spLocks/>
                </p:cNvSpPr>
                <p:nvPr/>
              </p:nvSpPr>
              <p:spPr bwMode="auto">
                <a:xfrm>
                  <a:off x="1302492" y="1284823"/>
                  <a:ext cx="7938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599" y="0"/>
                      </a:moveTo>
                      <a:cubicBezTo>
                        <a:pt x="21599" y="0"/>
                        <a:pt x="10800" y="0"/>
                        <a:pt x="0" y="0"/>
                      </a:cubicBezTo>
                      <a:cubicBezTo>
                        <a:pt x="10800" y="0"/>
                        <a:pt x="21599" y="0"/>
                        <a:pt x="21599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45" name="AutoShape 445"/>
                <p:cNvSpPr>
                  <a:spLocks/>
                </p:cNvSpPr>
                <p:nvPr/>
              </p:nvSpPr>
              <p:spPr bwMode="auto">
                <a:xfrm>
                  <a:off x="1315193" y="1284823"/>
                  <a:ext cx="11114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599" y="0"/>
                      </a:moveTo>
                      <a:cubicBezTo>
                        <a:pt x="21599" y="0"/>
                        <a:pt x="21599" y="0"/>
                        <a:pt x="21599" y="0"/>
                      </a:cubicBezTo>
                      <a:cubicBezTo>
                        <a:pt x="14399" y="0"/>
                        <a:pt x="7200" y="0"/>
                        <a:pt x="0" y="0"/>
                      </a:cubicBezTo>
                      <a:cubicBezTo>
                        <a:pt x="7200" y="0"/>
                        <a:pt x="14399" y="0"/>
                        <a:pt x="21599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46" name="AutoShape 446"/>
                <p:cNvSpPr>
                  <a:spLocks/>
                </p:cNvSpPr>
                <p:nvPr/>
              </p:nvSpPr>
              <p:spPr bwMode="auto">
                <a:xfrm>
                  <a:off x="1410449" y="1265773"/>
                  <a:ext cx="12701" cy="38101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17280"/>
                        <a:pt x="7200" y="6480"/>
                        <a:pt x="21599" y="2159"/>
                      </a:cubicBezTo>
                      <a:cubicBezTo>
                        <a:pt x="21599" y="0"/>
                        <a:pt x="21599" y="0"/>
                        <a:pt x="21599" y="0"/>
                      </a:cubicBezTo>
                      <a:cubicBezTo>
                        <a:pt x="21599" y="2159"/>
                        <a:pt x="21599" y="2159"/>
                        <a:pt x="21599" y="2159"/>
                      </a:cubicBezTo>
                      <a:cubicBezTo>
                        <a:pt x="7200" y="8640"/>
                        <a:pt x="0" y="1728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47" name="AutoShape 447"/>
                <p:cNvSpPr>
                  <a:spLocks/>
                </p:cNvSpPr>
                <p:nvPr/>
              </p:nvSpPr>
              <p:spPr bwMode="auto">
                <a:xfrm>
                  <a:off x="1419975" y="1264185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48" name="AutoShape 448"/>
                <p:cNvSpPr>
                  <a:spLocks/>
                </p:cNvSpPr>
                <p:nvPr/>
              </p:nvSpPr>
              <p:spPr bwMode="auto">
                <a:xfrm>
                  <a:off x="1291380" y="1307049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</p:grpSp>
          <p:grpSp>
            <p:nvGrpSpPr>
              <p:cNvPr id="88386" name="Group 449"/>
              <p:cNvGrpSpPr>
                <a:grpSpLocks/>
              </p:cNvGrpSpPr>
              <p:nvPr/>
            </p:nvGrpSpPr>
            <p:grpSpPr bwMode="auto">
              <a:xfrm>
                <a:off x="1258063" y="322537"/>
                <a:ext cx="1596149" cy="2452767"/>
                <a:chOff x="0" y="0"/>
                <a:chExt cx="1596148" cy="2452766"/>
              </a:xfrm>
            </p:grpSpPr>
            <p:sp>
              <p:nvSpPr>
                <p:cNvPr id="77250" name="AutoShape 450"/>
                <p:cNvSpPr>
                  <a:spLocks/>
                </p:cNvSpPr>
                <p:nvPr/>
              </p:nvSpPr>
              <p:spPr bwMode="auto">
                <a:xfrm>
                  <a:off x="403068" y="328690"/>
                  <a:ext cx="685842" cy="82551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640" y="3486"/>
                      </a:moveTo>
                      <a:cubicBezTo>
                        <a:pt x="2640" y="3777"/>
                        <a:pt x="2640" y="3777"/>
                        <a:pt x="2640" y="3777"/>
                      </a:cubicBezTo>
                      <a:cubicBezTo>
                        <a:pt x="2640" y="4261"/>
                        <a:pt x="2640" y="4261"/>
                        <a:pt x="2640" y="4261"/>
                      </a:cubicBezTo>
                      <a:cubicBezTo>
                        <a:pt x="2640" y="6877"/>
                        <a:pt x="2640" y="6877"/>
                        <a:pt x="2640" y="6877"/>
                      </a:cubicBezTo>
                      <a:cubicBezTo>
                        <a:pt x="2760" y="8136"/>
                        <a:pt x="2400" y="8233"/>
                        <a:pt x="2280" y="8233"/>
                      </a:cubicBezTo>
                      <a:cubicBezTo>
                        <a:pt x="2280" y="8233"/>
                        <a:pt x="2280" y="8233"/>
                        <a:pt x="2280" y="8233"/>
                      </a:cubicBezTo>
                      <a:cubicBezTo>
                        <a:pt x="1440" y="8426"/>
                        <a:pt x="1320" y="8620"/>
                        <a:pt x="1320" y="8620"/>
                      </a:cubicBezTo>
                      <a:cubicBezTo>
                        <a:pt x="1320" y="8814"/>
                        <a:pt x="1320" y="9395"/>
                        <a:pt x="600" y="9492"/>
                      </a:cubicBezTo>
                      <a:cubicBezTo>
                        <a:pt x="600" y="9492"/>
                        <a:pt x="600" y="9686"/>
                        <a:pt x="600" y="9686"/>
                      </a:cubicBezTo>
                      <a:cubicBezTo>
                        <a:pt x="600" y="9879"/>
                        <a:pt x="600" y="10267"/>
                        <a:pt x="120" y="10267"/>
                      </a:cubicBezTo>
                      <a:cubicBezTo>
                        <a:pt x="120" y="10364"/>
                        <a:pt x="120" y="10364"/>
                        <a:pt x="120" y="10364"/>
                      </a:cubicBezTo>
                      <a:cubicBezTo>
                        <a:pt x="240" y="10557"/>
                        <a:pt x="360" y="10848"/>
                        <a:pt x="120" y="11042"/>
                      </a:cubicBezTo>
                      <a:cubicBezTo>
                        <a:pt x="0" y="11139"/>
                        <a:pt x="0" y="11235"/>
                        <a:pt x="0" y="11332"/>
                      </a:cubicBezTo>
                      <a:cubicBezTo>
                        <a:pt x="0" y="11332"/>
                        <a:pt x="0" y="11332"/>
                        <a:pt x="120" y="11332"/>
                      </a:cubicBezTo>
                      <a:cubicBezTo>
                        <a:pt x="240" y="11332"/>
                        <a:pt x="360" y="11429"/>
                        <a:pt x="480" y="11429"/>
                      </a:cubicBezTo>
                      <a:cubicBezTo>
                        <a:pt x="600" y="11623"/>
                        <a:pt x="600" y="11817"/>
                        <a:pt x="600" y="12107"/>
                      </a:cubicBezTo>
                      <a:cubicBezTo>
                        <a:pt x="600" y="12204"/>
                        <a:pt x="600" y="12301"/>
                        <a:pt x="600" y="12301"/>
                      </a:cubicBezTo>
                      <a:cubicBezTo>
                        <a:pt x="600" y="12591"/>
                        <a:pt x="960" y="12785"/>
                        <a:pt x="1080" y="12785"/>
                      </a:cubicBezTo>
                      <a:cubicBezTo>
                        <a:pt x="1080" y="12785"/>
                        <a:pt x="1080" y="12882"/>
                        <a:pt x="1080" y="12882"/>
                      </a:cubicBezTo>
                      <a:cubicBezTo>
                        <a:pt x="1320" y="12882"/>
                        <a:pt x="1320" y="12882"/>
                        <a:pt x="1320" y="12882"/>
                      </a:cubicBezTo>
                      <a:cubicBezTo>
                        <a:pt x="1080" y="13463"/>
                        <a:pt x="1080" y="13463"/>
                        <a:pt x="1080" y="13463"/>
                      </a:cubicBezTo>
                      <a:cubicBezTo>
                        <a:pt x="1200" y="13560"/>
                        <a:pt x="1320" y="13560"/>
                        <a:pt x="1320" y="13754"/>
                      </a:cubicBezTo>
                      <a:cubicBezTo>
                        <a:pt x="1440" y="13754"/>
                        <a:pt x="1440" y="13754"/>
                        <a:pt x="1440" y="13754"/>
                      </a:cubicBezTo>
                      <a:cubicBezTo>
                        <a:pt x="1440" y="13754"/>
                        <a:pt x="1440" y="13754"/>
                        <a:pt x="1440" y="13754"/>
                      </a:cubicBezTo>
                      <a:cubicBezTo>
                        <a:pt x="1440" y="13754"/>
                        <a:pt x="1440" y="13754"/>
                        <a:pt x="1440" y="13754"/>
                      </a:cubicBezTo>
                      <a:cubicBezTo>
                        <a:pt x="1440" y="13754"/>
                        <a:pt x="1440" y="13754"/>
                        <a:pt x="1440" y="13754"/>
                      </a:cubicBezTo>
                      <a:cubicBezTo>
                        <a:pt x="1440" y="13851"/>
                        <a:pt x="1440" y="13851"/>
                        <a:pt x="1560" y="13851"/>
                      </a:cubicBezTo>
                      <a:cubicBezTo>
                        <a:pt x="1680" y="14044"/>
                        <a:pt x="1800" y="14141"/>
                        <a:pt x="1920" y="14335"/>
                      </a:cubicBezTo>
                      <a:cubicBezTo>
                        <a:pt x="1920" y="14335"/>
                        <a:pt x="1920" y="14335"/>
                        <a:pt x="1920" y="14335"/>
                      </a:cubicBezTo>
                      <a:cubicBezTo>
                        <a:pt x="1920" y="14335"/>
                        <a:pt x="2040" y="14335"/>
                        <a:pt x="2040" y="14432"/>
                      </a:cubicBezTo>
                      <a:cubicBezTo>
                        <a:pt x="2040" y="14432"/>
                        <a:pt x="2040" y="14432"/>
                        <a:pt x="2040" y="14432"/>
                      </a:cubicBezTo>
                      <a:cubicBezTo>
                        <a:pt x="2040" y="14432"/>
                        <a:pt x="2040" y="14432"/>
                        <a:pt x="2040" y="14529"/>
                      </a:cubicBezTo>
                      <a:cubicBezTo>
                        <a:pt x="2040" y="14529"/>
                        <a:pt x="2040" y="14529"/>
                        <a:pt x="2040" y="14529"/>
                      </a:cubicBezTo>
                      <a:cubicBezTo>
                        <a:pt x="2040" y="14529"/>
                        <a:pt x="2160" y="14626"/>
                        <a:pt x="2160" y="14626"/>
                      </a:cubicBezTo>
                      <a:cubicBezTo>
                        <a:pt x="2280" y="14819"/>
                        <a:pt x="2400" y="15110"/>
                        <a:pt x="2400" y="15400"/>
                      </a:cubicBezTo>
                      <a:cubicBezTo>
                        <a:pt x="2280" y="15497"/>
                        <a:pt x="2160" y="15594"/>
                        <a:pt x="2040" y="15691"/>
                      </a:cubicBezTo>
                      <a:cubicBezTo>
                        <a:pt x="1920" y="15691"/>
                        <a:pt x="1920" y="15691"/>
                        <a:pt x="1920" y="15691"/>
                      </a:cubicBezTo>
                      <a:cubicBezTo>
                        <a:pt x="2520" y="15788"/>
                        <a:pt x="2520" y="15788"/>
                        <a:pt x="2520" y="15788"/>
                      </a:cubicBezTo>
                      <a:cubicBezTo>
                        <a:pt x="2640" y="16175"/>
                        <a:pt x="2640" y="16175"/>
                        <a:pt x="2640" y="16175"/>
                      </a:cubicBezTo>
                      <a:cubicBezTo>
                        <a:pt x="2880" y="16175"/>
                        <a:pt x="3480" y="16272"/>
                        <a:pt x="3720" y="16563"/>
                      </a:cubicBezTo>
                      <a:cubicBezTo>
                        <a:pt x="3840" y="16756"/>
                        <a:pt x="3960" y="16756"/>
                        <a:pt x="4080" y="16853"/>
                      </a:cubicBezTo>
                      <a:cubicBezTo>
                        <a:pt x="4320" y="17047"/>
                        <a:pt x="4440" y="17144"/>
                        <a:pt x="4440" y="17434"/>
                      </a:cubicBezTo>
                      <a:cubicBezTo>
                        <a:pt x="4440" y="17434"/>
                        <a:pt x="4560" y="17531"/>
                        <a:pt x="4680" y="17531"/>
                      </a:cubicBezTo>
                      <a:cubicBezTo>
                        <a:pt x="4800" y="17628"/>
                        <a:pt x="4920" y="17725"/>
                        <a:pt x="5160" y="17822"/>
                      </a:cubicBezTo>
                      <a:cubicBezTo>
                        <a:pt x="5760" y="18209"/>
                        <a:pt x="5760" y="18500"/>
                        <a:pt x="5760" y="18694"/>
                      </a:cubicBezTo>
                      <a:cubicBezTo>
                        <a:pt x="5760" y="18791"/>
                        <a:pt x="6120" y="18984"/>
                        <a:pt x="6479" y="19081"/>
                      </a:cubicBezTo>
                      <a:cubicBezTo>
                        <a:pt x="6599" y="19178"/>
                        <a:pt x="6599" y="19178"/>
                        <a:pt x="6599" y="19178"/>
                      </a:cubicBezTo>
                      <a:cubicBezTo>
                        <a:pt x="6959" y="19759"/>
                        <a:pt x="6959" y="19759"/>
                        <a:pt x="6959" y="19759"/>
                      </a:cubicBezTo>
                      <a:cubicBezTo>
                        <a:pt x="6959" y="19759"/>
                        <a:pt x="6959" y="19759"/>
                        <a:pt x="6959" y="19759"/>
                      </a:cubicBezTo>
                      <a:cubicBezTo>
                        <a:pt x="6959" y="19759"/>
                        <a:pt x="6959" y="19759"/>
                        <a:pt x="6959" y="19759"/>
                      </a:cubicBezTo>
                      <a:cubicBezTo>
                        <a:pt x="7080" y="19856"/>
                        <a:pt x="7080" y="19856"/>
                        <a:pt x="7080" y="19856"/>
                      </a:cubicBezTo>
                      <a:cubicBezTo>
                        <a:pt x="7080" y="19856"/>
                        <a:pt x="7080" y="19856"/>
                        <a:pt x="7080" y="19856"/>
                      </a:cubicBezTo>
                      <a:cubicBezTo>
                        <a:pt x="7200" y="19953"/>
                        <a:pt x="7200" y="19953"/>
                        <a:pt x="7200" y="19953"/>
                      </a:cubicBezTo>
                      <a:cubicBezTo>
                        <a:pt x="7200" y="19953"/>
                        <a:pt x="7200" y="19953"/>
                        <a:pt x="7200" y="19953"/>
                      </a:cubicBezTo>
                      <a:cubicBezTo>
                        <a:pt x="7200" y="20050"/>
                        <a:pt x="7320" y="20050"/>
                        <a:pt x="7320" y="20147"/>
                      </a:cubicBezTo>
                      <a:cubicBezTo>
                        <a:pt x="7320" y="20147"/>
                        <a:pt x="7320" y="20147"/>
                        <a:pt x="7320" y="20243"/>
                      </a:cubicBezTo>
                      <a:cubicBezTo>
                        <a:pt x="7320" y="20243"/>
                        <a:pt x="7320" y="20243"/>
                        <a:pt x="7320" y="20243"/>
                      </a:cubicBezTo>
                      <a:cubicBezTo>
                        <a:pt x="7440" y="20243"/>
                        <a:pt x="7440" y="20243"/>
                        <a:pt x="7440" y="20340"/>
                      </a:cubicBezTo>
                      <a:cubicBezTo>
                        <a:pt x="7440" y="20340"/>
                        <a:pt x="7440" y="20340"/>
                        <a:pt x="7440" y="20340"/>
                      </a:cubicBezTo>
                      <a:cubicBezTo>
                        <a:pt x="7560" y="20437"/>
                        <a:pt x="7800" y="20534"/>
                        <a:pt x="7800" y="20534"/>
                      </a:cubicBezTo>
                      <a:cubicBezTo>
                        <a:pt x="7800" y="20534"/>
                        <a:pt x="7800" y="20534"/>
                        <a:pt x="7800" y="20534"/>
                      </a:cubicBezTo>
                      <a:cubicBezTo>
                        <a:pt x="7920" y="20631"/>
                        <a:pt x="8040" y="20631"/>
                        <a:pt x="8160" y="20631"/>
                      </a:cubicBezTo>
                      <a:cubicBezTo>
                        <a:pt x="8280" y="20631"/>
                        <a:pt x="8280" y="20631"/>
                        <a:pt x="8400" y="20631"/>
                      </a:cubicBezTo>
                      <a:cubicBezTo>
                        <a:pt x="8640" y="20340"/>
                        <a:pt x="9000" y="20437"/>
                        <a:pt x="9240" y="20534"/>
                      </a:cubicBezTo>
                      <a:cubicBezTo>
                        <a:pt x="9480" y="20437"/>
                        <a:pt x="9840" y="20340"/>
                        <a:pt x="10080" y="20534"/>
                      </a:cubicBezTo>
                      <a:cubicBezTo>
                        <a:pt x="10080" y="20534"/>
                        <a:pt x="10080" y="20534"/>
                        <a:pt x="10200" y="20534"/>
                      </a:cubicBezTo>
                      <a:cubicBezTo>
                        <a:pt x="10200" y="20534"/>
                        <a:pt x="10200" y="20534"/>
                        <a:pt x="10200" y="20534"/>
                      </a:cubicBezTo>
                      <a:cubicBezTo>
                        <a:pt x="10200" y="20631"/>
                        <a:pt x="10200" y="20631"/>
                        <a:pt x="10320" y="20631"/>
                      </a:cubicBezTo>
                      <a:cubicBezTo>
                        <a:pt x="10320" y="20631"/>
                        <a:pt x="10320" y="20631"/>
                        <a:pt x="10320" y="20728"/>
                      </a:cubicBezTo>
                      <a:cubicBezTo>
                        <a:pt x="10440" y="20728"/>
                        <a:pt x="10440" y="20728"/>
                        <a:pt x="10440" y="20728"/>
                      </a:cubicBezTo>
                      <a:cubicBezTo>
                        <a:pt x="10440" y="20728"/>
                        <a:pt x="10560" y="20825"/>
                        <a:pt x="10560" y="20825"/>
                      </a:cubicBezTo>
                      <a:cubicBezTo>
                        <a:pt x="10560" y="20825"/>
                        <a:pt x="10680" y="20825"/>
                        <a:pt x="10680" y="20921"/>
                      </a:cubicBezTo>
                      <a:cubicBezTo>
                        <a:pt x="10680" y="20921"/>
                        <a:pt x="10800" y="20921"/>
                        <a:pt x="10800" y="20921"/>
                      </a:cubicBezTo>
                      <a:cubicBezTo>
                        <a:pt x="10800" y="21018"/>
                        <a:pt x="10800" y="21018"/>
                        <a:pt x="10920" y="21018"/>
                      </a:cubicBezTo>
                      <a:cubicBezTo>
                        <a:pt x="10920" y="21018"/>
                        <a:pt x="10920" y="21115"/>
                        <a:pt x="11040" y="21115"/>
                      </a:cubicBezTo>
                      <a:cubicBezTo>
                        <a:pt x="11040" y="21115"/>
                        <a:pt x="11040" y="21212"/>
                        <a:pt x="11160" y="21212"/>
                      </a:cubicBezTo>
                      <a:cubicBezTo>
                        <a:pt x="11160" y="21212"/>
                        <a:pt x="11160" y="21212"/>
                        <a:pt x="11280" y="21309"/>
                      </a:cubicBezTo>
                      <a:cubicBezTo>
                        <a:pt x="11280" y="21309"/>
                        <a:pt x="11280" y="21309"/>
                        <a:pt x="11400" y="21406"/>
                      </a:cubicBezTo>
                      <a:cubicBezTo>
                        <a:pt x="11400" y="21406"/>
                        <a:pt x="11400" y="21406"/>
                        <a:pt x="11520" y="21503"/>
                      </a:cubicBezTo>
                      <a:cubicBezTo>
                        <a:pt x="11520" y="21503"/>
                        <a:pt x="11520" y="21503"/>
                        <a:pt x="11520" y="21503"/>
                      </a:cubicBezTo>
                      <a:cubicBezTo>
                        <a:pt x="11760" y="21503"/>
                        <a:pt x="12000" y="21406"/>
                        <a:pt x="12240" y="21309"/>
                      </a:cubicBezTo>
                      <a:cubicBezTo>
                        <a:pt x="12240" y="21309"/>
                        <a:pt x="12240" y="21309"/>
                        <a:pt x="12240" y="21309"/>
                      </a:cubicBezTo>
                      <a:cubicBezTo>
                        <a:pt x="12360" y="21309"/>
                        <a:pt x="12360" y="21309"/>
                        <a:pt x="12480" y="21309"/>
                      </a:cubicBezTo>
                      <a:cubicBezTo>
                        <a:pt x="12480" y="21309"/>
                        <a:pt x="12480" y="21309"/>
                        <a:pt x="12480" y="21309"/>
                      </a:cubicBezTo>
                      <a:cubicBezTo>
                        <a:pt x="12480" y="21309"/>
                        <a:pt x="12480" y="21309"/>
                        <a:pt x="12480" y="21309"/>
                      </a:cubicBezTo>
                      <a:cubicBezTo>
                        <a:pt x="12720" y="21309"/>
                        <a:pt x="12959" y="21406"/>
                        <a:pt x="13079" y="21503"/>
                      </a:cubicBezTo>
                      <a:cubicBezTo>
                        <a:pt x="13079" y="21503"/>
                        <a:pt x="13199" y="21503"/>
                        <a:pt x="13199" y="21600"/>
                      </a:cubicBezTo>
                      <a:cubicBezTo>
                        <a:pt x="13439" y="21406"/>
                        <a:pt x="13919" y="21212"/>
                        <a:pt x="14159" y="21212"/>
                      </a:cubicBezTo>
                      <a:cubicBezTo>
                        <a:pt x="14279" y="21212"/>
                        <a:pt x="14399" y="21309"/>
                        <a:pt x="14399" y="21309"/>
                      </a:cubicBezTo>
                      <a:cubicBezTo>
                        <a:pt x="14519" y="21309"/>
                        <a:pt x="14640" y="21309"/>
                        <a:pt x="14760" y="21309"/>
                      </a:cubicBezTo>
                      <a:cubicBezTo>
                        <a:pt x="14880" y="21309"/>
                        <a:pt x="14880" y="21309"/>
                        <a:pt x="15000" y="21309"/>
                      </a:cubicBezTo>
                      <a:cubicBezTo>
                        <a:pt x="15000" y="21212"/>
                        <a:pt x="15120" y="21115"/>
                        <a:pt x="15360" y="21018"/>
                      </a:cubicBezTo>
                      <a:cubicBezTo>
                        <a:pt x="15360" y="21018"/>
                        <a:pt x="15480" y="20921"/>
                        <a:pt x="15480" y="20921"/>
                      </a:cubicBezTo>
                      <a:cubicBezTo>
                        <a:pt x="15600" y="20825"/>
                        <a:pt x="15600" y="20825"/>
                        <a:pt x="15600" y="20825"/>
                      </a:cubicBezTo>
                      <a:cubicBezTo>
                        <a:pt x="15720" y="20534"/>
                        <a:pt x="16560" y="20147"/>
                        <a:pt x="16800" y="20147"/>
                      </a:cubicBezTo>
                      <a:cubicBezTo>
                        <a:pt x="16920" y="20050"/>
                        <a:pt x="17040" y="20050"/>
                        <a:pt x="17160" y="20050"/>
                      </a:cubicBezTo>
                      <a:cubicBezTo>
                        <a:pt x="17160" y="20050"/>
                        <a:pt x="17280" y="20050"/>
                        <a:pt x="17280" y="20050"/>
                      </a:cubicBezTo>
                      <a:cubicBezTo>
                        <a:pt x="17400" y="20050"/>
                        <a:pt x="17400" y="20050"/>
                        <a:pt x="17520" y="20050"/>
                      </a:cubicBezTo>
                      <a:cubicBezTo>
                        <a:pt x="17520" y="20050"/>
                        <a:pt x="17520" y="20147"/>
                        <a:pt x="17520" y="20147"/>
                      </a:cubicBezTo>
                      <a:cubicBezTo>
                        <a:pt x="17640" y="20147"/>
                        <a:pt x="17640" y="20147"/>
                        <a:pt x="17640" y="20147"/>
                      </a:cubicBezTo>
                      <a:cubicBezTo>
                        <a:pt x="17760" y="20147"/>
                        <a:pt x="17760" y="20147"/>
                        <a:pt x="17760" y="20147"/>
                      </a:cubicBezTo>
                      <a:cubicBezTo>
                        <a:pt x="17760" y="20243"/>
                        <a:pt x="17880" y="20243"/>
                        <a:pt x="17880" y="20243"/>
                      </a:cubicBezTo>
                      <a:cubicBezTo>
                        <a:pt x="17880" y="20147"/>
                        <a:pt x="17880" y="20147"/>
                        <a:pt x="17880" y="20050"/>
                      </a:cubicBezTo>
                      <a:cubicBezTo>
                        <a:pt x="17880" y="19953"/>
                        <a:pt x="17880" y="19856"/>
                        <a:pt x="17880" y="19759"/>
                      </a:cubicBezTo>
                      <a:cubicBezTo>
                        <a:pt x="17520" y="19759"/>
                        <a:pt x="16800" y="19372"/>
                        <a:pt x="16560" y="18887"/>
                      </a:cubicBezTo>
                      <a:cubicBezTo>
                        <a:pt x="16560" y="18791"/>
                        <a:pt x="16440" y="18694"/>
                        <a:pt x="16440" y="18694"/>
                      </a:cubicBezTo>
                      <a:cubicBezTo>
                        <a:pt x="16320" y="18500"/>
                        <a:pt x="16080" y="18306"/>
                        <a:pt x="15960" y="18113"/>
                      </a:cubicBezTo>
                      <a:cubicBezTo>
                        <a:pt x="15720" y="18016"/>
                        <a:pt x="15480" y="17822"/>
                        <a:pt x="15360" y="17628"/>
                      </a:cubicBezTo>
                      <a:cubicBezTo>
                        <a:pt x="15360" y="17531"/>
                        <a:pt x="15120" y="17531"/>
                        <a:pt x="14880" y="17434"/>
                      </a:cubicBezTo>
                      <a:cubicBezTo>
                        <a:pt x="14640" y="17338"/>
                        <a:pt x="14279" y="17338"/>
                        <a:pt x="14159" y="17144"/>
                      </a:cubicBezTo>
                      <a:cubicBezTo>
                        <a:pt x="14039" y="16853"/>
                        <a:pt x="14159" y="16660"/>
                        <a:pt x="14279" y="16563"/>
                      </a:cubicBezTo>
                      <a:cubicBezTo>
                        <a:pt x="14399" y="16563"/>
                        <a:pt x="14399" y="16466"/>
                        <a:pt x="14399" y="16369"/>
                      </a:cubicBezTo>
                      <a:cubicBezTo>
                        <a:pt x="14399" y="16272"/>
                        <a:pt x="14519" y="15982"/>
                        <a:pt x="15120" y="15982"/>
                      </a:cubicBezTo>
                      <a:cubicBezTo>
                        <a:pt x="15240" y="15982"/>
                        <a:pt x="15360" y="15982"/>
                        <a:pt x="15480" y="15982"/>
                      </a:cubicBezTo>
                      <a:cubicBezTo>
                        <a:pt x="15480" y="15982"/>
                        <a:pt x="15480" y="15982"/>
                        <a:pt x="15480" y="16078"/>
                      </a:cubicBezTo>
                      <a:cubicBezTo>
                        <a:pt x="15600" y="15788"/>
                        <a:pt x="15600" y="15304"/>
                        <a:pt x="15600" y="15013"/>
                      </a:cubicBezTo>
                      <a:cubicBezTo>
                        <a:pt x="15600" y="14722"/>
                        <a:pt x="15840" y="14529"/>
                        <a:pt x="15960" y="14335"/>
                      </a:cubicBezTo>
                      <a:cubicBezTo>
                        <a:pt x="15960" y="14238"/>
                        <a:pt x="16080" y="14141"/>
                        <a:pt x="16080" y="14141"/>
                      </a:cubicBezTo>
                      <a:cubicBezTo>
                        <a:pt x="15960" y="14044"/>
                        <a:pt x="15960" y="13947"/>
                        <a:pt x="15960" y="13851"/>
                      </a:cubicBezTo>
                      <a:cubicBezTo>
                        <a:pt x="16080" y="13657"/>
                        <a:pt x="16200" y="13560"/>
                        <a:pt x="16440" y="13463"/>
                      </a:cubicBezTo>
                      <a:cubicBezTo>
                        <a:pt x="16560" y="13463"/>
                        <a:pt x="16680" y="13366"/>
                        <a:pt x="16680" y="13366"/>
                      </a:cubicBezTo>
                      <a:cubicBezTo>
                        <a:pt x="16800" y="13269"/>
                        <a:pt x="16800" y="13173"/>
                        <a:pt x="16800" y="12979"/>
                      </a:cubicBezTo>
                      <a:cubicBezTo>
                        <a:pt x="16920" y="12785"/>
                        <a:pt x="16920" y="12495"/>
                        <a:pt x="17160" y="12301"/>
                      </a:cubicBezTo>
                      <a:cubicBezTo>
                        <a:pt x="17280" y="12204"/>
                        <a:pt x="17400" y="12010"/>
                        <a:pt x="17520" y="11913"/>
                      </a:cubicBezTo>
                      <a:cubicBezTo>
                        <a:pt x="17640" y="11623"/>
                        <a:pt x="17880" y="11429"/>
                        <a:pt x="18120" y="11429"/>
                      </a:cubicBezTo>
                      <a:cubicBezTo>
                        <a:pt x="18240" y="11429"/>
                        <a:pt x="18480" y="11235"/>
                        <a:pt x="18480" y="11042"/>
                      </a:cubicBezTo>
                      <a:cubicBezTo>
                        <a:pt x="18480" y="10945"/>
                        <a:pt x="18600" y="10751"/>
                        <a:pt x="18720" y="10557"/>
                      </a:cubicBezTo>
                      <a:cubicBezTo>
                        <a:pt x="18840" y="10364"/>
                        <a:pt x="18960" y="10073"/>
                        <a:pt x="18960" y="9782"/>
                      </a:cubicBezTo>
                      <a:cubicBezTo>
                        <a:pt x="18960" y="9782"/>
                        <a:pt x="18960" y="9782"/>
                        <a:pt x="18960" y="9782"/>
                      </a:cubicBezTo>
                      <a:cubicBezTo>
                        <a:pt x="18960" y="9782"/>
                        <a:pt x="18960" y="9686"/>
                        <a:pt x="18960" y="9589"/>
                      </a:cubicBezTo>
                      <a:cubicBezTo>
                        <a:pt x="18840" y="9104"/>
                        <a:pt x="18720" y="8620"/>
                        <a:pt x="19080" y="8233"/>
                      </a:cubicBezTo>
                      <a:cubicBezTo>
                        <a:pt x="19440" y="7845"/>
                        <a:pt x="19680" y="7555"/>
                        <a:pt x="19560" y="7264"/>
                      </a:cubicBezTo>
                      <a:cubicBezTo>
                        <a:pt x="19440" y="6877"/>
                        <a:pt x="19920" y="6780"/>
                        <a:pt x="20160" y="6586"/>
                      </a:cubicBezTo>
                      <a:cubicBezTo>
                        <a:pt x="20280" y="6586"/>
                        <a:pt x="20280" y="6489"/>
                        <a:pt x="20400" y="6489"/>
                      </a:cubicBezTo>
                      <a:cubicBezTo>
                        <a:pt x="20400" y="6392"/>
                        <a:pt x="20520" y="6392"/>
                        <a:pt x="20640" y="6295"/>
                      </a:cubicBezTo>
                      <a:cubicBezTo>
                        <a:pt x="20760" y="6295"/>
                        <a:pt x="20760" y="6295"/>
                        <a:pt x="20880" y="6199"/>
                      </a:cubicBezTo>
                      <a:cubicBezTo>
                        <a:pt x="20880" y="6199"/>
                        <a:pt x="20880" y="6199"/>
                        <a:pt x="20880" y="6199"/>
                      </a:cubicBezTo>
                      <a:cubicBezTo>
                        <a:pt x="21000" y="6102"/>
                        <a:pt x="21000" y="6102"/>
                        <a:pt x="21120" y="6102"/>
                      </a:cubicBezTo>
                      <a:cubicBezTo>
                        <a:pt x="21120" y="6005"/>
                        <a:pt x="21120" y="6005"/>
                        <a:pt x="21240" y="6005"/>
                      </a:cubicBezTo>
                      <a:cubicBezTo>
                        <a:pt x="21240" y="5908"/>
                        <a:pt x="21360" y="5908"/>
                        <a:pt x="21360" y="5908"/>
                      </a:cubicBezTo>
                      <a:cubicBezTo>
                        <a:pt x="21360" y="5811"/>
                        <a:pt x="21360" y="5811"/>
                        <a:pt x="21480" y="5714"/>
                      </a:cubicBezTo>
                      <a:cubicBezTo>
                        <a:pt x="21480" y="5714"/>
                        <a:pt x="21480" y="5714"/>
                        <a:pt x="21599" y="5617"/>
                      </a:cubicBezTo>
                      <a:cubicBezTo>
                        <a:pt x="21240" y="5424"/>
                        <a:pt x="21000" y="5230"/>
                        <a:pt x="20880" y="5230"/>
                      </a:cubicBezTo>
                      <a:cubicBezTo>
                        <a:pt x="20280" y="5036"/>
                        <a:pt x="19920" y="4261"/>
                        <a:pt x="19920" y="3293"/>
                      </a:cubicBezTo>
                      <a:cubicBezTo>
                        <a:pt x="19920" y="2712"/>
                        <a:pt x="19800" y="2227"/>
                        <a:pt x="19800" y="1840"/>
                      </a:cubicBezTo>
                      <a:cubicBezTo>
                        <a:pt x="19680" y="1743"/>
                        <a:pt x="19680" y="1646"/>
                        <a:pt x="19680" y="1549"/>
                      </a:cubicBezTo>
                      <a:cubicBezTo>
                        <a:pt x="19680" y="1356"/>
                        <a:pt x="19200" y="774"/>
                        <a:pt x="18600" y="581"/>
                      </a:cubicBezTo>
                      <a:cubicBezTo>
                        <a:pt x="18240" y="387"/>
                        <a:pt x="18000" y="193"/>
                        <a:pt x="17880" y="0"/>
                      </a:cubicBezTo>
                      <a:cubicBezTo>
                        <a:pt x="17880" y="0"/>
                        <a:pt x="17880" y="0"/>
                        <a:pt x="17880" y="0"/>
                      </a:cubicBezTo>
                      <a:cubicBezTo>
                        <a:pt x="17880" y="0"/>
                        <a:pt x="17880" y="0"/>
                        <a:pt x="17880" y="0"/>
                      </a:cubicBezTo>
                      <a:cubicBezTo>
                        <a:pt x="17880" y="0"/>
                        <a:pt x="17760" y="96"/>
                        <a:pt x="17760" y="96"/>
                      </a:cubicBezTo>
                      <a:cubicBezTo>
                        <a:pt x="17760" y="96"/>
                        <a:pt x="17760" y="96"/>
                        <a:pt x="17760" y="96"/>
                      </a:cubicBezTo>
                      <a:cubicBezTo>
                        <a:pt x="17640" y="96"/>
                        <a:pt x="17640" y="96"/>
                        <a:pt x="17640" y="193"/>
                      </a:cubicBezTo>
                      <a:cubicBezTo>
                        <a:pt x="17640" y="193"/>
                        <a:pt x="17640" y="193"/>
                        <a:pt x="17640" y="193"/>
                      </a:cubicBezTo>
                      <a:cubicBezTo>
                        <a:pt x="17520" y="193"/>
                        <a:pt x="17520" y="193"/>
                        <a:pt x="17400" y="193"/>
                      </a:cubicBezTo>
                      <a:cubicBezTo>
                        <a:pt x="17160" y="193"/>
                        <a:pt x="17160" y="193"/>
                        <a:pt x="17160" y="193"/>
                      </a:cubicBezTo>
                      <a:cubicBezTo>
                        <a:pt x="17160" y="193"/>
                        <a:pt x="17160" y="290"/>
                        <a:pt x="17160" y="387"/>
                      </a:cubicBezTo>
                      <a:cubicBezTo>
                        <a:pt x="17040" y="581"/>
                        <a:pt x="16800" y="968"/>
                        <a:pt x="16320" y="968"/>
                      </a:cubicBezTo>
                      <a:cubicBezTo>
                        <a:pt x="16080" y="968"/>
                        <a:pt x="16080" y="968"/>
                        <a:pt x="16080" y="1162"/>
                      </a:cubicBezTo>
                      <a:cubicBezTo>
                        <a:pt x="15960" y="1259"/>
                        <a:pt x="15840" y="1452"/>
                        <a:pt x="15480" y="1452"/>
                      </a:cubicBezTo>
                      <a:cubicBezTo>
                        <a:pt x="15120" y="1452"/>
                        <a:pt x="14880" y="1259"/>
                        <a:pt x="14760" y="1162"/>
                      </a:cubicBezTo>
                      <a:cubicBezTo>
                        <a:pt x="12959" y="1162"/>
                        <a:pt x="12959" y="1162"/>
                        <a:pt x="12959" y="1162"/>
                      </a:cubicBezTo>
                      <a:cubicBezTo>
                        <a:pt x="12840" y="1065"/>
                        <a:pt x="12840" y="1065"/>
                        <a:pt x="12840" y="1065"/>
                      </a:cubicBezTo>
                      <a:cubicBezTo>
                        <a:pt x="12840" y="1065"/>
                        <a:pt x="12600" y="968"/>
                        <a:pt x="12480" y="968"/>
                      </a:cubicBezTo>
                      <a:cubicBezTo>
                        <a:pt x="12000" y="1259"/>
                        <a:pt x="12000" y="1259"/>
                        <a:pt x="12000" y="1259"/>
                      </a:cubicBezTo>
                      <a:cubicBezTo>
                        <a:pt x="3960" y="1259"/>
                        <a:pt x="3960" y="1259"/>
                        <a:pt x="3960" y="1259"/>
                      </a:cubicBezTo>
                      <a:cubicBezTo>
                        <a:pt x="3960" y="3486"/>
                        <a:pt x="3960" y="3486"/>
                        <a:pt x="3960" y="3486"/>
                      </a:cubicBezTo>
                      <a:lnTo>
                        <a:pt x="2640" y="348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51" name="AutoShape 451"/>
                <p:cNvSpPr>
                  <a:spLocks/>
                </p:cNvSpPr>
                <p:nvPr/>
              </p:nvSpPr>
              <p:spPr bwMode="auto">
                <a:xfrm>
                  <a:off x="445933" y="849400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52" name="AutoShape 452"/>
                <p:cNvSpPr>
                  <a:spLocks/>
                </p:cNvSpPr>
                <p:nvPr/>
              </p:nvSpPr>
              <p:spPr bwMode="auto">
                <a:xfrm>
                  <a:off x="614218" y="1060542"/>
                  <a:ext cx="12701" cy="2381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599"/>
                      </a:moveTo>
                      <a:lnTo>
                        <a:pt x="0" y="0"/>
                      </a:lnTo>
                      <a:lnTo>
                        <a:pt x="21599" y="2159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53" name="AutoShape 453"/>
                <p:cNvSpPr>
                  <a:spLocks/>
                </p:cNvSpPr>
                <p:nvPr/>
              </p:nvSpPr>
              <p:spPr bwMode="auto">
                <a:xfrm>
                  <a:off x="463397" y="87956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54" name="AutoShape 454"/>
                <p:cNvSpPr>
                  <a:spLocks/>
                </p:cNvSpPr>
                <p:nvPr/>
              </p:nvSpPr>
              <p:spPr bwMode="auto">
                <a:xfrm>
                  <a:off x="461809" y="87480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2160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55" name="AutoShape 455"/>
                <p:cNvSpPr>
                  <a:spLocks/>
                </p:cNvSpPr>
                <p:nvPr/>
              </p:nvSpPr>
              <p:spPr bwMode="auto">
                <a:xfrm>
                  <a:off x="450696" y="857338"/>
                  <a:ext cx="12701" cy="19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7200" y="8640"/>
                        <a:pt x="14399" y="12960"/>
                        <a:pt x="21599" y="21600"/>
                      </a:cubicBezTo>
                      <a:cubicBezTo>
                        <a:pt x="14399" y="12960"/>
                        <a:pt x="7200" y="864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56" name="AutoShape 456"/>
                <p:cNvSpPr>
                  <a:spLocks/>
                </p:cNvSpPr>
                <p:nvPr/>
              </p:nvSpPr>
              <p:spPr bwMode="auto">
                <a:xfrm>
                  <a:off x="439583" y="819238"/>
                  <a:ext cx="7938" cy="222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3085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599" y="3085"/>
                        <a:pt x="21599" y="3085"/>
                        <a:pt x="21599" y="3085"/>
                      </a:cubicBezTo>
                      <a:cubicBezTo>
                        <a:pt x="0" y="3085"/>
                        <a:pt x="0" y="3085"/>
                        <a:pt x="0" y="3085"/>
                      </a:cubicBezTo>
                      <a:cubicBezTo>
                        <a:pt x="0" y="3085"/>
                        <a:pt x="0" y="0"/>
                        <a:pt x="0" y="0"/>
                      </a:cubicBezTo>
                      <a:cubicBezTo>
                        <a:pt x="0" y="0"/>
                        <a:pt x="0" y="3085"/>
                        <a:pt x="0" y="3085"/>
                      </a:cubicBezTo>
                      <a:lnTo>
                        <a:pt x="21599" y="308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57" name="AutoShape 457"/>
                <p:cNvSpPr>
                  <a:spLocks/>
                </p:cNvSpPr>
                <p:nvPr/>
              </p:nvSpPr>
              <p:spPr bwMode="auto">
                <a:xfrm>
                  <a:off x="450696" y="852575"/>
                  <a:ext cx="6350" cy="635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58" name="AutoShape 458"/>
                <p:cNvSpPr>
                  <a:spLocks/>
                </p:cNvSpPr>
                <p:nvPr/>
              </p:nvSpPr>
              <p:spPr bwMode="auto">
                <a:xfrm>
                  <a:off x="1242907" y="784312"/>
                  <a:ext cx="61917" cy="57151"/>
                </a:xfrm>
                <a:custGeom>
                  <a:avLst/>
                  <a:gdLst>
                    <a:gd name="T0" fmla="+- 0 11175 750"/>
                    <a:gd name="T1" fmla="*/ T0 w 20850"/>
                    <a:gd name="T2" fmla="*/ 10800 h 21600"/>
                    <a:gd name="T3" fmla="+- 0 11175 750"/>
                    <a:gd name="T4" fmla="*/ T3 w 20850"/>
                    <a:gd name="T5" fmla="*/ 10800 h 21600"/>
                    <a:gd name="T6" fmla="+- 0 11175 750"/>
                    <a:gd name="T7" fmla="*/ T6 w 20850"/>
                    <a:gd name="T8" fmla="*/ 10800 h 21600"/>
                    <a:gd name="T9" fmla="+- 0 11175 750"/>
                    <a:gd name="T10" fmla="*/ T9 w 20850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850" h="21600">
                      <a:moveTo>
                        <a:pt x="4649" y="6749"/>
                      </a:moveTo>
                      <a:cubicBezTo>
                        <a:pt x="4649" y="6749"/>
                        <a:pt x="4649" y="8100"/>
                        <a:pt x="4649" y="8100"/>
                      </a:cubicBezTo>
                      <a:cubicBezTo>
                        <a:pt x="4649" y="8100"/>
                        <a:pt x="3299" y="9449"/>
                        <a:pt x="3299" y="9449"/>
                      </a:cubicBezTo>
                      <a:cubicBezTo>
                        <a:pt x="3299" y="9449"/>
                        <a:pt x="3299" y="9449"/>
                        <a:pt x="3299" y="10800"/>
                      </a:cubicBezTo>
                      <a:cubicBezTo>
                        <a:pt x="1950" y="10800"/>
                        <a:pt x="1950" y="12149"/>
                        <a:pt x="599" y="12149"/>
                      </a:cubicBezTo>
                      <a:cubicBezTo>
                        <a:pt x="-750" y="14850"/>
                        <a:pt x="599" y="20249"/>
                        <a:pt x="599" y="21599"/>
                      </a:cubicBezTo>
                      <a:cubicBezTo>
                        <a:pt x="599" y="21599"/>
                        <a:pt x="599" y="21599"/>
                        <a:pt x="1950" y="21599"/>
                      </a:cubicBezTo>
                      <a:cubicBezTo>
                        <a:pt x="3299" y="21599"/>
                        <a:pt x="4649" y="21599"/>
                        <a:pt x="5999" y="20249"/>
                      </a:cubicBezTo>
                      <a:cubicBezTo>
                        <a:pt x="5999" y="20249"/>
                        <a:pt x="7349" y="20249"/>
                        <a:pt x="7349" y="20249"/>
                      </a:cubicBezTo>
                      <a:cubicBezTo>
                        <a:pt x="7349" y="20249"/>
                        <a:pt x="7349" y="20249"/>
                        <a:pt x="7349" y="18899"/>
                      </a:cubicBezTo>
                      <a:cubicBezTo>
                        <a:pt x="8699" y="18899"/>
                        <a:pt x="8699" y="18899"/>
                        <a:pt x="10049" y="18899"/>
                      </a:cubicBezTo>
                      <a:cubicBezTo>
                        <a:pt x="10049" y="18899"/>
                        <a:pt x="10049" y="18899"/>
                        <a:pt x="10049" y="18899"/>
                      </a:cubicBezTo>
                      <a:cubicBezTo>
                        <a:pt x="10049" y="20249"/>
                        <a:pt x="11399" y="20249"/>
                        <a:pt x="11399" y="20249"/>
                      </a:cubicBezTo>
                      <a:cubicBezTo>
                        <a:pt x="11399" y="20249"/>
                        <a:pt x="12749" y="20249"/>
                        <a:pt x="12749" y="20249"/>
                      </a:cubicBezTo>
                      <a:cubicBezTo>
                        <a:pt x="12749" y="20249"/>
                        <a:pt x="12749" y="20249"/>
                        <a:pt x="12749" y="21599"/>
                      </a:cubicBezTo>
                      <a:cubicBezTo>
                        <a:pt x="14099" y="21599"/>
                        <a:pt x="14099" y="21599"/>
                        <a:pt x="14099" y="21599"/>
                      </a:cubicBezTo>
                      <a:cubicBezTo>
                        <a:pt x="14099" y="20249"/>
                        <a:pt x="15449" y="18899"/>
                        <a:pt x="15449" y="18899"/>
                      </a:cubicBezTo>
                      <a:cubicBezTo>
                        <a:pt x="15449" y="18899"/>
                        <a:pt x="14099" y="17549"/>
                        <a:pt x="14099" y="17549"/>
                      </a:cubicBezTo>
                      <a:cubicBezTo>
                        <a:pt x="12749" y="17549"/>
                        <a:pt x="11399" y="17549"/>
                        <a:pt x="10049" y="16199"/>
                      </a:cubicBezTo>
                      <a:cubicBezTo>
                        <a:pt x="10049" y="14850"/>
                        <a:pt x="8699" y="13499"/>
                        <a:pt x="10049" y="12149"/>
                      </a:cubicBezTo>
                      <a:cubicBezTo>
                        <a:pt x="10049" y="9449"/>
                        <a:pt x="16799" y="5400"/>
                        <a:pt x="20849" y="4050"/>
                      </a:cubicBezTo>
                      <a:cubicBezTo>
                        <a:pt x="20849" y="4050"/>
                        <a:pt x="20849" y="2700"/>
                        <a:pt x="18150" y="0"/>
                      </a:cubicBezTo>
                      <a:cubicBezTo>
                        <a:pt x="18150" y="0"/>
                        <a:pt x="18150" y="0"/>
                        <a:pt x="16799" y="0"/>
                      </a:cubicBezTo>
                      <a:cubicBezTo>
                        <a:pt x="16799" y="0"/>
                        <a:pt x="16799" y="0"/>
                        <a:pt x="16799" y="0"/>
                      </a:cubicBezTo>
                      <a:cubicBezTo>
                        <a:pt x="16799" y="0"/>
                        <a:pt x="16799" y="0"/>
                        <a:pt x="16799" y="0"/>
                      </a:cubicBezTo>
                      <a:cubicBezTo>
                        <a:pt x="16799" y="0"/>
                        <a:pt x="15449" y="1350"/>
                        <a:pt x="15449" y="1350"/>
                      </a:cubicBezTo>
                      <a:cubicBezTo>
                        <a:pt x="15449" y="1350"/>
                        <a:pt x="15449" y="1350"/>
                        <a:pt x="15449" y="1350"/>
                      </a:cubicBezTo>
                      <a:cubicBezTo>
                        <a:pt x="15449" y="1350"/>
                        <a:pt x="15449" y="1350"/>
                        <a:pt x="15449" y="1350"/>
                      </a:cubicBezTo>
                      <a:cubicBezTo>
                        <a:pt x="15449" y="1350"/>
                        <a:pt x="15449" y="1350"/>
                        <a:pt x="15449" y="1350"/>
                      </a:cubicBezTo>
                      <a:cubicBezTo>
                        <a:pt x="14099" y="2700"/>
                        <a:pt x="12749" y="2700"/>
                        <a:pt x="11399" y="2700"/>
                      </a:cubicBezTo>
                      <a:cubicBezTo>
                        <a:pt x="11399" y="2700"/>
                        <a:pt x="11399" y="2700"/>
                        <a:pt x="11399" y="2700"/>
                      </a:cubicBezTo>
                      <a:cubicBezTo>
                        <a:pt x="10049" y="2700"/>
                        <a:pt x="8699" y="2700"/>
                        <a:pt x="7349" y="2700"/>
                      </a:cubicBezTo>
                      <a:cubicBezTo>
                        <a:pt x="7349" y="4050"/>
                        <a:pt x="5999" y="5400"/>
                        <a:pt x="4649" y="674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59" name="AutoShape 459"/>
                <p:cNvSpPr>
                  <a:spLocks/>
                </p:cNvSpPr>
                <p:nvPr/>
              </p:nvSpPr>
              <p:spPr bwMode="auto">
                <a:xfrm>
                  <a:off x="1282597" y="833525"/>
                  <a:ext cx="6350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599"/>
                      </a:moveTo>
                      <a:cubicBezTo>
                        <a:pt x="0" y="1080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0" y="10800"/>
                        <a:pt x="0" y="21599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60" name="AutoShape 460"/>
                <p:cNvSpPr>
                  <a:spLocks/>
                </p:cNvSpPr>
                <p:nvPr/>
              </p:nvSpPr>
              <p:spPr bwMode="auto">
                <a:xfrm>
                  <a:off x="1015881" y="560470"/>
                  <a:ext cx="268303" cy="215904"/>
                </a:xfrm>
                <a:custGeom>
                  <a:avLst/>
                  <a:gdLst>
                    <a:gd name="T0" fmla="+- 0 10928 257"/>
                    <a:gd name="T1" fmla="*/ T0 w 21343"/>
                    <a:gd name="T2" fmla="*/ 10800 h 21600"/>
                    <a:gd name="T3" fmla="+- 0 10928 257"/>
                    <a:gd name="T4" fmla="*/ T3 w 21343"/>
                    <a:gd name="T5" fmla="*/ 10800 h 21600"/>
                    <a:gd name="T6" fmla="+- 0 10928 257"/>
                    <a:gd name="T7" fmla="*/ T6 w 21343"/>
                    <a:gd name="T8" fmla="*/ 10800 h 21600"/>
                    <a:gd name="T9" fmla="+- 0 10928 257"/>
                    <a:gd name="T10" fmla="*/ T9 w 21343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343" h="21600">
                      <a:moveTo>
                        <a:pt x="351" y="13545"/>
                      </a:moveTo>
                      <a:cubicBezTo>
                        <a:pt x="655" y="13545"/>
                        <a:pt x="959" y="13545"/>
                        <a:pt x="1264" y="13545"/>
                      </a:cubicBezTo>
                      <a:cubicBezTo>
                        <a:pt x="2176" y="13545"/>
                        <a:pt x="2785" y="13545"/>
                        <a:pt x="2785" y="13911"/>
                      </a:cubicBezTo>
                      <a:cubicBezTo>
                        <a:pt x="3089" y="13545"/>
                        <a:pt x="3089" y="13179"/>
                        <a:pt x="3089" y="12813"/>
                      </a:cubicBezTo>
                      <a:cubicBezTo>
                        <a:pt x="3393" y="11715"/>
                        <a:pt x="4002" y="11349"/>
                        <a:pt x="4610" y="11349"/>
                      </a:cubicBezTo>
                      <a:cubicBezTo>
                        <a:pt x="4914" y="11349"/>
                        <a:pt x="5219" y="11715"/>
                        <a:pt x="5827" y="12081"/>
                      </a:cubicBezTo>
                      <a:cubicBezTo>
                        <a:pt x="5827" y="12447"/>
                        <a:pt x="6131" y="12447"/>
                        <a:pt x="6131" y="12447"/>
                      </a:cubicBezTo>
                      <a:cubicBezTo>
                        <a:pt x="6435" y="13179"/>
                        <a:pt x="6740" y="13179"/>
                        <a:pt x="7044" y="13179"/>
                      </a:cubicBezTo>
                      <a:cubicBezTo>
                        <a:pt x="8261" y="12447"/>
                        <a:pt x="8869" y="12813"/>
                        <a:pt x="8869" y="12813"/>
                      </a:cubicBezTo>
                      <a:cubicBezTo>
                        <a:pt x="9173" y="12813"/>
                        <a:pt x="9173" y="12813"/>
                        <a:pt x="9173" y="13179"/>
                      </a:cubicBezTo>
                      <a:cubicBezTo>
                        <a:pt x="9173" y="13179"/>
                        <a:pt x="9173" y="13179"/>
                        <a:pt x="9782" y="13179"/>
                      </a:cubicBezTo>
                      <a:cubicBezTo>
                        <a:pt x="10086" y="13179"/>
                        <a:pt x="10390" y="13179"/>
                        <a:pt x="10695" y="13179"/>
                      </a:cubicBezTo>
                      <a:cubicBezTo>
                        <a:pt x="11607" y="12813"/>
                        <a:pt x="12216" y="12813"/>
                        <a:pt x="12520" y="12813"/>
                      </a:cubicBezTo>
                      <a:cubicBezTo>
                        <a:pt x="12824" y="13179"/>
                        <a:pt x="13433" y="13179"/>
                        <a:pt x="20126" y="21600"/>
                      </a:cubicBezTo>
                      <a:cubicBezTo>
                        <a:pt x="20126" y="21600"/>
                        <a:pt x="20126" y="21600"/>
                        <a:pt x="20126" y="21600"/>
                      </a:cubicBezTo>
                      <a:cubicBezTo>
                        <a:pt x="20126" y="21600"/>
                        <a:pt x="20126" y="21600"/>
                        <a:pt x="20430" y="21600"/>
                      </a:cubicBezTo>
                      <a:cubicBezTo>
                        <a:pt x="20430" y="21600"/>
                        <a:pt x="20430" y="21600"/>
                        <a:pt x="20430" y="21600"/>
                      </a:cubicBezTo>
                      <a:cubicBezTo>
                        <a:pt x="20734" y="21600"/>
                        <a:pt x="20734" y="21600"/>
                        <a:pt x="20734" y="21600"/>
                      </a:cubicBezTo>
                      <a:cubicBezTo>
                        <a:pt x="20734" y="21600"/>
                        <a:pt x="20734" y="21600"/>
                        <a:pt x="21038" y="21600"/>
                      </a:cubicBezTo>
                      <a:cubicBezTo>
                        <a:pt x="21038" y="21600"/>
                        <a:pt x="21038" y="21600"/>
                        <a:pt x="21038" y="21600"/>
                      </a:cubicBezTo>
                      <a:cubicBezTo>
                        <a:pt x="21038" y="21233"/>
                        <a:pt x="21038" y="21233"/>
                        <a:pt x="21038" y="21233"/>
                      </a:cubicBezTo>
                      <a:cubicBezTo>
                        <a:pt x="21038" y="21233"/>
                        <a:pt x="21038" y="21233"/>
                        <a:pt x="21342" y="21233"/>
                      </a:cubicBezTo>
                      <a:cubicBezTo>
                        <a:pt x="20126" y="20135"/>
                        <a:pt x="19213" y="18671"/>
                        <a:pt x="17996" y="16840"/>
                      </a:cubicBezTo>
                      <a:cubicBezTo>
                        <a:pt x="16171" y="13911"/>
                        <a:pt x="14041" y="12813"/>
                        <a:pt x="13128" y="12813"/>
                      </a:cubicBezTo>
                      <a:cubicBezTo>
                        <a:pt x="11912" y="12813"/>
                        <a:pt x="11607" y="11715"/>
                        <a:pt x="11303" y="10616"/>
                      </a:cubicBezTo>
                      <a:cubicBezTo>
                        <a:pt x="10999" y="10616"/>
                        <a:pt x="10999" y="10250"/>
                        <a:pt x="10695" y="9884"/>
                      </a:cubicBezTo>
                      <a:cubicBezTo>
                        <a:pt x="9478" y="9884"/>
                        <a:pt x="7957" y="5491"/>
                        <a:pt x="7652" y="3294"/>
                      </a:cubicBezTo>
                      <a:cubicBezTo>
                        <a:pt x="7652" y="2562"/>
                        <a:pt x="7348" y="1098"/>
                        <a:pt x="6435" y="0"/>
                      </a:cubicBezTo>
                      <a:cubicBezTo>
                        <a:pt x="6435" y="0"/>
                        <a:pt x="6435" y="0"/>
                        <a:pt x="6435" y="0"/>
                      </a:cubicBezTo>
                      <a:cubicBezTo>
                        <a:pt x="6131" y="366"/>
                        <a:pt x="6131" y="366"/>
                        <a:pt x="6131" y="366"/>
                      </a:cubicBezTo>
                      <a:cubicBezTo>
                        <a:pt x="5827" y="732"/>
                        <a:pt x="5827" y="732"/>
                        <a:pt x="5523" y="1098"/>
                      </a:cubicBezTo>
                      <a:cubicBezTo>
                        <a:pt x="5523" y="1098"/>
                        <a:pt x="5523" y="1098"/>
                        <a:pt x="5219" y="1464"/>
                      </a:cubicBezTo>
                      <a:cubicBezTo>
                        <a:pt x="5219" y="1464"/>
                        <a:pt x="4914" y="1830"/>
                        <a:pt x="4914" y="1830"/>
                      </a:cubicBezTo>
                      <a:cubicBezTo>
                        <a:pt x="4914" y="1830"/>
                        <a:pt x="4610" y="1830"/>
                        <a:pt x="4610" y="1830"/>
                      </a:cubicBezTo>
                      <a:cubicBezTo>
                        <a:pt x="4610" y="2196"/>
                        <a:pt x="4306" y="2196"/>
                        <a:pt x="4002" y="2562"/>
                      </a:cubicBezTo>
                      <a:cubicBezTo>
                        <a:pt x="4002" y="2562"/>
                        <a:pt x="3697" y="2562"/>
                        <a:pt x="3697" y="2928"/>
                      </a:cubicBezTo>
                      <a:cubicBezTo>
                        <a:pt x="3393" y="3294"/>
                        <a:pt x="3089" y="3294"/>
                        <a:pt x="2785" y="3661"/>
                      </a:cubicBezTo>
                      <a:cubicBezTo>
                        <a:pt x="1872" y="4027"/>
                        <a:pt x="1872" y="4393"/>
                        <a:pt x="1872" y="4393"/>
                      </a:cubicBezTo>
                      <a:cubicBezTo>
                        <a:pt x="2176" y="5857"/>
                        <a:pt x="1568" y="7322"/>
                        <a:pt x="351" y="9152"/>
                      </a:cubicBezTo>
                      <a:cubicBezTo>
                        <a:pt x="-257" y="10250"/>
                        <a:pt x="47" y="11715"/>
                        <a:pt x="351" y="13179"/>
                      </a:cubicBezTo>
                      <a:cubicBezTo>
                        <a:pt x="351" y="13179"/>
                        <a:pt x="351" y="13179"/>
                        <a:pt x="351" y="13179"/>
                      </a:cubicBezTo>
                      <a:cubicBezTo>
                        <a:pt x="351" y="13545"/>
                        <a:pt x="351" y="13545"/>
                        <a:pt x="351" y="13545"/>
                      </a:cubicBezTo>
                      <a:cubicBezTo>
                        <a:pt x="351" y="13545"/>
                        <a:pt x="351" y="13545"/>
                        <a:pt x="351" y="13545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61" name="AutoShape 461"/>
                <p:cNvSpPr>
                  <a:spLocks/>
                </p:cNvSpPr>
                <p:nvPr/>
              </p:nvSpPr>
              <p:spPr bwMode="auto">
                <a:xfrm>
                  <a:off x="1079385" y="569995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2160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62" name="AutoShape 462"/>
                <p:cNvSpPr>
                  <a:spLocks/>
                </p:cNvSpPr>
                <p:nvPr/>
              </p:nvSpPr>
              <p:spPr bwMode="auto">
                <a:xfrm>
                  <a:off x="1071446" y="573170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63" name="AutoShape 463"/>
                <p:cNvSpPr>
                  <a:spLocks/>
                </p:cNvSpPr>
                <p:nvPr/>
              </p:nvSpPr>
              <p:spPr bwMode="auto">
                <a:xfrm>
                  <a:off x="1092085" y="558883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2160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64" name="AutoShape 464"/>
                <p:cNvSpPr>
                  <a:spLocks/>
                </p:cNvSpPr>
                <p:nvPr/>
              </p:nvSpPr>
              <p:spPr bwMode="auto">
                <a:xfrm>
                  <a:off x="1015881" y="652547"/>
                  <a:ext cx="4762" cy="38101"/>
                </a:xfrm>
                <a:custGeom>
                  <a:avLst/>
                  <a:gdLst>
                    <a:gd name="T0" fmla="+- 0 15364 9129"/>
                    <a:gd name="T1" fmla="*/ T0 w 12471"/>
                    <a:gd name="T2" fmla="*/ 10800 h 21600"/>
                    <a:gd name="T3" fmla="+- 0 15364 9129"/>
                    <a:gd name="T4" fmla="*/ T3 w 12471"/>
                    <a:gd name="T5" fmla="*/ 10800 h 21600"/>
                    <a:gd name="T6" fmla="+- 0 15364 9129"/>
                    <a:gd name="T7" fmla="*/ T6 w 12471"/>
                    <a:gd name="T8" fmla="*/ 10800 h 21600"/>
                    <a:gd name="T9" fmla="+- 0 15364 9129"/>
                    <a:gd name="T10" fmla="*/ T9 w 12471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471" h="21600">
                      <a:moveTo>
                        <a:pt x="12470" y="0"/>
                      </a:moveTo>
                      <a:cubicBezTo>
                        <a:pt x="-9129" y="5890"/>
                        <a:pt x="1671" y="13745"/>
                        <a:pt x="12470" y="21600"/>
                      </a:cubicBezTo>
                      <a:cubicBezTo>
                        <a:pt x="12470" y="21600"/>
                        <a:pt x="12470" y="21600"/>
                        <a:pt x="12470" y="21600"/>
                      </a:cubicBezTo>
                      <a:cubicBezTo>
                        <a:pt x="12470" y="21600"/>
                        <a:pt x="12470" y="21600"/>
                        <a:pt x="12470" y="21600"/>
                      </a:cubicBezTo>
                      <a:cubicBezTo>
                        <a:pt x="1671" y="13745"/>
                        <a:pt x="-9129" y="5890"/>
                        <a:pt x="1247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65" name="AutoShape 465"/>
                <p:cNvSpPr>
                  <a:spLocks/>
                </p:cNvSpPr>
                <p:nvPr/>
              </p:nvSpPr>
              <p:spPr bwMode="auto">
                <a:xfrm>
                  <a:off x="1274658" y="77319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66" name="AutoShape 466"/>
                <p:cNvSpPr>
                  <a:spLocks/>
                </p:cNvSpPr>
                <p:nvPr/>
              </p:nvSpPr>
              <p:spPr bwMode="auto">
                <a:xfrm>
                  <a:off x="1277834" y="771612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67" name="AutoShape 467"/>
                <p:cNvSpPr>
                  <a:spLocks/>
                </p:cNvSpPr>
                <p:nvPr/>
              </p:nvSpPr>
              <p:spPr bwMode="auto">
                <a:xfrm>
                  <a:off x="865059" y="687472"/>
                  <a:ext cx="622338" cy="46990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5433" y="1360"/>
                      </a:moveTo>
                      <a:cubicBezTo>
                        <a:pt x="5433" y="1360"/>
                        <a:pt x="5433" y="1360"/>
                        <a:pt x="5433" y="1360"/>
                      </a:cubicBezTo>
                      <a:cubicBezTo>
                        <a:pt x="5433" y="1530"/>
                        <a:pt x="5300" y="1530"/>
                        <a:pt x="5300" y="1700"/>
                      </a:cubicBezTo>
                      <a:cubicBezTo>
                        <a:pt x="5300" y="1700"/>
                        <a:pt x="5300" y="1870"/>
                        <a:pt x="5300" y="1870"/>
                      </a:cubicBezTo>
                      <a:cubicBezTo>
                        <a:pt x="5300" y="1870"/>
                        <a:pt x="5300" y="2040"/>
                        <a:pt x="5168" y="2040"/>
                      </a:cubicBezTo>
                      <a:cubicBezTo>
                        <a:pt x="5168" y="2211"/>
                        <a:pt x="5168" y="2211"/>
                        <a:pt x="5035" y="2381"/>
                      </a:cubicBezTo>
                      <a:cubicBezTo>
                        <a:pt x="5035" y="2551"/>
                        <a:pt x="4903" y="2891"/>
                        <a:pt x="4903" y="2891"/>
                      </a:cubicBezTo>
                      <a:cubicBezTo>
                        <a:pt x="4903" y="3571"/>
                        <a:pt x="4373" y="4251"/>
                        <a:pt x="3975" y="4251"/>
                      </a:cubicBezTo>
                      <a:cubicBezTo>
                        <a:pt x="3975" y="4251"/>
                        <a:pt x="3842" y="4592"/>
                        <a:pt x="3710" y="4762"/>
                      </a:cubicBezTo>
                      <a:cubicBezTo>
                        <a:pt x="3577" y="5102"/>
                        <a:pt x="3445" y="5272"/>
                        <a:pt x="3312" y="5612"/>
                      </a:cubicBezTo>
                      <a:cubicBezTo>
                        <a:pt x="3180" y="5782"/>
                        <a:pt x="3180" y="5952"/>
                        <a:pt x="3047" y="6292"/>
                      </a:cubicBezTo>
                      <a:cubicBezTo>
                        <a:pt x="3047" y="6803"/>
                        <a:pt x="3047" y="7143"/>
                        <a:pt x="2782" y="7483"/>
                      </a:cubicBezTo>
                      <a:cubicBezTo>
                        <a:pt x="2650" y="7653"/>
                        <a:pt x="2517" y="7653"/>
                        <a:pt x="2385" y="7823"/>
                      </a:cubicBezTo>
                      <a:cubicBezTo>
                        <a:pt x="2252" y="7823"/>
                        <a:pt x="2252" y="7823"/>
                        <a:pt x="2252" y="7993"/>
                      </a:cubicBezTo>
                      <a:cubicBezTo>
                        <a:pt x="2385" y="8333"/>
                        <a:pt x="2252" y="8674"/>
                        <a:pt x="1987" y="9014"/>
                      </a:cubicBezTo>
                      <a:cubicBezTo>
                        <a:pt x="1855" y="9354"/>
                        <a:pt x="1722" y="9524"/>
                        <a:pt x="1722" y="9864"/>
                      </a:cubicBezTo>
                      <a:cubicBezTo>
                        <a:pt x="1722" y="9864"/>
                        <a:pt x="1722" y="11905"/>
                        <a:pt x="1457" y="12245"/>
                      </a:cubicBezTo>
                      <a:cubicBezTo>
                        <a:pt x="1325" y="12415"/>
                        <a:pt x="1192" y="12415"/>
                        <a:pt x="927" y="12245"/>
                      </a:cubicBezTo>
                      <a:cubicBezTo>
                        <a:pt x="927" y="12245"/>
                        <a:pt x="795" y="12245"/>
                        <a:pt x="662" y="12245"/>
                      </a:cubicBezTo>
                      <a:cubicBezTo>
                        <a:pt x="397" y="12245"/>
                        <a:pt x="397" y="12415"/>
                        <a:pt x="397" y="12415"/>
                      </a:cubicBezTo>
                      <a:cubicBezTo>
                        <a:pt x="397" y="12755"/>
                        <a:pt x="265" y="12925"/>
                        <a:pt x="132" y="13096"/>
                      </a:cubicBezTo>
                      <a:cubicBezTo>
                        <a:pt x="132" y="13096"/>
                        <a:pt x="0" y="13266"/>
                        <a:pt x="0" y="13266"/>
                      </a:cubicBezTo>
                      <a:cubicBezTo>
                        <a:pt x="132" y="13266"/>
                        <a:pt x="397" y="13436"/>
                        <a:pt x="530" y="13436"/>
                      </a:cubicBezTo>
                      <a:cubicBezTo>
                        <a:pt x="927" y="13606"/>
                        <a:pt x="1325" y="13776"/>
                        <a:pt x="1457" y="14286"/>
                      </a:cubicBezTo>
                      <a:cubicBezTo>
                        <a:pt x="1590" y="14456"/>
                        <a:pt x="1722" y="14626"/>
                        <a:pt x="1855" y="14966"/>
                      </a:cubicBezTo>
                      <a:cubicBezTo>
                        <a:pt x="2252" y="15307"/>
                        <a:pt x="2517" y="15817"/>
                        <a:pt x="2782" y="16327"/>
                      </a:cubicBezTo>
                      <a:cubicBezTo>
                        <a:pt x="3047" y="17177"/>
                        <a:pt x="3577" y="17518"/>
                        <a:pt x="3842" y="17518"/>
                      </a:cubicBezTo>
                      <a:cubicBezTo>
                        <a:pt x="3975" y="17518"/>
                        <a:pt x="4107" y="17688"/>
                        <a:pt x="4240" y="17688"/>
                      </a:cubicBezTo>
                      <a:cubicBezTo>
                        <a:pt x="4240" y="17858"/>
                        <a:pt x="4240" y="18028"/>
                        <a:pt x="4240" y="18198"/>
                      </a:cubicBezTo>
                      <a:cubicBezTo>
                        <a:pt x="4240" y="18368"/>
                        <a:pt x="4240" y="18538"/>
                        <a:pt x="4240" y="18878"/>
                      </a:cubicBezTo>
                      <a:cubicBezTo>
                        <a:pt x="4240" y="19048"/>
                        <a:pt x="4240" y="19048"/>
                        <a:pt x="4240" y="19218"/>
                      </a:cubicBezTo>
                      <a:cubicBezTo>
                        <a:pt x="4107" y="19218"/>
                        <a:pt x="4107" y="19388"/>
                        <a:pt x="4107" y="19388"/>
                      </a:cubicBezTo>
                      <a:cubicBezTo>
                        <a:pt x="4240" y="19388"/>
                        <a:pt x="4240" y="19388"/>
                        <a:pt x="4240" y="19388"/>
                      </a:cubicBezTo>
                      <a:cubicBezTo>
                        <a:pt x="4373" y="19388"/>
                        <a:pt x="4373" y="19388"/>
                        <a:pt x="4373" y="19388"/>
                      </a:cubicBezTo>
                      <a:cubicBezTo>
                        <a:pt x="4373" y="19388"/>
                        <a:pt x="4373" y="19559"/>
                        <a:pt x="4373" y="19559"/>
                      </a:cubicBezTo>
                      <a:cubicBezTo>
                        <a:pt x="4505" y="19559"/>
                        <a:pt x="4505" y="19559"/>
                        <a:pt x="4505" y="19559"/>
                      </a:cubicBezTo>
                      <a:cubicBezTo>
                        <a:pt x="4505" y="19559"/>
                        <a:pt x="4770" y="19559"/>
                        <a:pt x="4903" y="19559"/>
                      </a:cubicBezTo>
                      <a:cubicBezTo>
                        <a:pt x="5300" y="19559"/>
                        <a:pt x="5830" y="19729"/>
                        <a:pt x="6095" y="19899"/>
                      </a:cubicBezTo>
                      <a:cubicBezTo>
                        <a:pt x="6360" y="20409"/>
                        <a:pt x="7420" y="21089"/>
                        <a:pt x="7553" y="21089"/>
                      </a:cubicBezTo>
                      <a:cubicBezTo>
                        <a:pt x="7818" y="21089"/>
                        <a:pt x="9011" y="21259"/>
                        <a:pt x="9408" y="21599"/>
                      </a:cubicBezTo>
                      <a:cubicBezTo>
                        <a:pt x="9408" y="21429"/>
                        <a:pt x="9541" y="21429"/>
                        <a:pt x="9541" y="21259"/>
                      </a:cubicBezTo>
                      <a:cubicBezTo>
                        <a:pt x="9673" y="21089"/>
                        <a:pt x="9938" y="20749"/>
                        <a:pt x="10203" y="20579"/>
                      </a:cubicBezTo>
                      <a:cubicBezTo>
                        <a:pt x="10601" y="20239"/>
                        <a:pt x="10998" y="20069"/>
                        <a:pt x="11396" y="20069"/>
                      </a:cubicBezTo>
                      <a:cubicBezTo>
                        <a:pt x="11661" y="20069"/>
                        <a:pt x="11793" y="20239"/>
                        <a:pt x="11793" y="20409"/>
                      </a:cubicBezTo>
                      <a:cubicBezTo>
                        <a:pt x="11926" y="20579"/>
                        <a:pt x="12058" y="20749"/>
                        <a:pt x="12191" y="20579"/>
                      </a:cubicBezTo>
                      <a:cubicBezTo>
                        <a:pt x="12323" y="20579"/>
                        <a:pt x="12721" y="20409"/>
                        <a:pt x="12986" y="20409"/>
                      </a:cubicBezTo>
                      <a:cubicBezTo>
                        <a:pt x="12986" y="20409"/>
                        <a:pt x="12986" y="20409"/>
                        <a:pt x="12986" y="20409"/>
                      </a:cubicBezTo>
                      <a:cubicBezTo>
                        <a:pt x="12986" y="20239"/>
                        <a:pt x="12986" y="20239"/>
                        <a:pt x="12986" y="20239"/>
                      </a:cubicBezTo>
                      <a:cubicBezTo>
                        <a:pt x="12986" y="20239"/>
                        <a:pt x="12986" y="20239"/>
                        <a:pt x="12986" y="20239"/>
                      </a:cubicBezTo>
                      <a:cubicBezTo>
                        <a:pt x="13649" y="20069"/>
                        <a:pt x="13649" y="20069"/>
                        <a:pt x="13649" y="20069"/>
                      </a:cubicBezTo>
                      <a:cubicBezTo>
                        <a:pt x="13649" y="20069"/>
                        <a:pt x="13649" y="20069"/>
                        <a:pt x="13649" y="20069"/>
                      </a:cubicBezTo>
                      <a:cubicBezTo>
                        <a:pt x="13781" y="20069"/>
                        <a:pt x="13914" y="20069"/>
                        <a:pt x="14046" y="20069"/>
                      </a:cubicBezTo>
                      <a:cubicBezTo>
                        <a:pt x="14046" y="20069"/>
                        <a:pt x="14179" y="20069"/>
                        <a:pt x="14311" y="20069"/>
                      </a:cubicBezTo>
                      <a:cubicBezTo>
                        <a:pt x="14311" y="20069"/>
                        <a:pt x="14311" y="20069"/>
                        <a:pt x="14311" y="20069"/>
                      </a:cubicBezTo>
                      <a:cubicBezTo>
                        <a:pt x="14311" y="20069"/>
                        <a:pt x="14444" y="19899"/>
                        <a:pt x="14576" y="19729"/>
                      </a:cubicBezTo>
                      <a:cubicBezTo>
                        <a:pt x="14974" y="19388"/>
                        <a:pt x="15504" y="18708"/>
                        <a:pt x="16299" y="18708"/>
                      </a:cubicBezTo>
                      <a:cubicBezTo>
                        <a:pt x="16431" y="18708"/>
                        <a:pt x="16696" y="18708"/>
                        <a:pt x="16829" y="18708"/>
                      </a:cubicBezTo>
                      <a:cubicBezTo>
                        <a:pt x="17226" y="18708"/>
                        <a:pt x="17492" y="18878"/>
                        <a:pt x="17757" y="18538"/>
                      </a:cubicBezTo>
                      <a:cubicBezTo>
                        <a:pt x="18022" y="18028"/>
                        <a:pt x="20804" y="14456"/>
                        <a:pt x="21599" y="13436"/>
                      </a:cubicBezTo>
                      <a:cubicBezTo>
                        <a:pt x="21467" y="13436"/>
                        <a:pt x="21467" y="13436"/>
                        <a:pt x="21334" y="13436"/>
                      </a:cubicBezTo>
                      <a:cubicBezTo>
                        <a:pt x="21069" y="13436"/>
                        <a:pt x="20407" y="13436"/>
                        <a:pt x="19214" y="12925"/>
                      </a:cubicBezTo>
                      <a:cubicBezTo>
                        <a:pt x="18154" y="12415"/>
                        <a:pt x="16564" y="11565"/>
                        <a:pt x="16166" y="11565"/>
                      </a:cubicBezTo>
                      <a:cubicBezTo>
                        <a:pt x="16034" y="11395"/>
                        <a:pt x="15769" y="11225"/>
                        <a:pt x="15504" y="10885"/>
                      </a:cubicBezTo>
                      <a:cubicBezTo>
                        <a:pt x="15371" y="10714"/>
                        <a:pt x="15239" y="10374"/>
                        <a:pt x="15239" y="10374"/>
                      </a:cubicBezTo>
                      <a:cubicBezTo>
                        <a:pt x="14709" y="10034"/>
                        <a:pt x="14179" y="8674"/>
                        <a:pt x="14179" y="8503"/>
                      </a:cubicBezTo>
                      <a:cubicBezTo>
                        <a:pt x="14046" y="8333"/>
                        <a:pt x="14046" y="8333"/>
                        <a:pt x="14046" y="8333"/>
                      </a:cubicBezTo>
                      <a:cubicBezTo>
                        <a:pt x="14046" y="8333"/>
                        <a:pt x="14046" y="8333"/>
                        <a:pt x="14046" y="8333"/>
                      </a:cubicBezTo>
                      <a:cubicBezTo>
                        <a:pt x="14046" y="8163"/>
                        <a:pt x="14046" y="8163"/>
                        <a:pt x="14179" y="7993"/>
                      </a:cubicBezTo>
                      <a:cubicBezTo>
                        <a:pt x="14179" y="7993"/>
                        <a:pt x="14179" y="7993"/>
                        <a:pt x="14179" y="7993"/>
                      </a:cubicBezTo>
                      <a:cubicBezTo>
                        <a:pt x="14179" y="7993"/>
                        <a:pt x="14179" y="7823"/>
                        <a:pt x="14179" y="7823"/>
                      </a:cubicBezTo>
                      <a:cubicBezTo>
                        <a:pt x="14179" y="7823"/>
                        <a:pt x="14179" y="7653"/>
                        <a:pt x="14179" y="7653"/>
                      </a:cubicBezTo>
                      <a:cubicBezTo>
                        <a:pt x="14179" y="7653"/>
                        <a:pt x="14179" y="7653"/>
                        <a:pt x="14311" y="7653"/>
                      </a:cubicBezTo>
                      <a:cubicBezTo>
                        <a:pt x="14179" y="7653"/>
                        <a:pt x="14179" y="7653"/>
                        <a:pt x="14179" y="7653"/>
                      </a:cubicBezTo>
                      <a:cubicBezTo>
                        <a:pt x="14179" y="7653"/>
                        <a:pt x="14179" y="7653"/>
                        <a:pt x="14179" y="7653"/>
                      </a:cubicBezTo>
                      <a:cubicBezTo>
                        <a:pt x="14179" y="7653"/>
                        <a:pt x="14179" y="7483"/>
                        <a:pt x="14179" y="7483"/>
                      </a:cubicBezTo>
                      <a:cubicBezTo>
                        <a:pt x="14046" y="7483"/>
                        <a:pt x="14046" y="7483"/>
                        <a:pt x="14046" y="7483"/>
                      </a:cubicBezTo>
                      <a:cubicBezTo>
                        <a:pt x="14046" y="7483"/>
                        <a:pt x="14046" y="7483"/>
                        <a:pt x="14046" y="7653"/>
                      </a:cubicBezTo>
                      <a:cubicBezTo>
                        <a:pt x="13781" y="7823"/>
                        <a:pt x="13516" y="7823"/>
                        <a:pt x="13384" y="7823"/>
                      </a:cubicBezTo>
                      <a:cubicBezTo>
                        <a:pt x="12986" y="7823"/>
                        <a:pt x="12853" y="7653"/>
                        <a:pt x="12853" y="7483"/>
                      </a:cubicBezTo>
                      <a:cubicBezTo>
                        <a:pt x="12721" y="7313"/>
                        <a:pt x="12456" y="6122"/>
                        <a:pt x="12853" y="5442"/>
                      </a:cubicBezTo>
                      <a:cubicBezTo>
                        <a:pt x="12986" y="5442"/>
                        <a:pt x="12986" y="5272"/>
                        <a:pt x="13119" y="5272"/>
                      </a:cubicBezTo>
                      <a:cubicBezTo>
                        <a:pt x="13119" y="5272"/>
                        <a:pt x="13119" y="5272"/>
                        <a:pt x="13119" y="5272"/>
                      </a:cubicBezTo>
                      <a:cubicBezTo>
                        <a:pt x="13119" y="5102"/>
                        <a:pt x="13251" y="5102"/>
                        <a:pt x="13251" y="4932"/>
                      </a:cubicBezTo>
                      <a:cubicBezTo>
                        <a:pt x="13251" y="4932"/>
                        <a:pt x="13251" y="4932"/>
                        <a:pt x="13251" y="4932"/>
                      </a:cubicBezTo>
                      <a:cubicBezTo>
                        <a:pt x="13384" y="4762"/>
                        <a:pt x="13384" y="4592"/>
                        <a:pt x="13384" y="4592"/>
                      </a:cubicBezTo>
                      <a:cubicBezTo>
                        <a:pt x="13384" y="4592"/>
                        <a:pt x="13384" y="4592"/>
                        <a:pt x="13516" y="4592"/>
                      </a:cubicBezTo>
                      <a:cubicBezTo>
                        <a:pt x="13516" y="4422"/>
                        <a:pt x="13516" y="4422"/>
                        <a:pt x="13516" y="4422"/>
                      </a:cubicBezTo>
                      <a:cubicBezTo>
                        <a:pt x="12986" y="3741"/>
                        <a:pt x="12588" y="3061"/>
                        <a:pt x="12058" y="2551"/>
                      </a:cubicBezTo>
                      <a:cubicBezTo>
                        <a:pt x="12058" y="2551"/>
                        <a:pt x="12058" y="2551"/>
                        <a:pt x="12058" y="2551"/>
                      </a:cubicBezTo>
                      <a:cubicBezTo>
                        <a:pt x="11926" y="2381"/>
                        <a:pt x="11793" y="2211"/>
                        <a:pt x="11661" y="2040"/>
                      </a:cubicBezTo>
                      <a:cubicBezTo>
                        <a:pt x="11661" y="2040"/>
                        <a:pt x="11661" y="2040"/>
                        <a:pt x="11661" y="2040"/>
                      </a:cubicBezTo>
                      <a:cubicBezTo>
                        <a:pt x="11528" y="1870"/>
                        <a:pt x="11396" y="1700"/>
                        <a:pt x="11263" y="1530"/>
                      </a:cubicBezTo>
                      <a:cubicBezTo>
                        <a:pt x="11263" y="1530"/>
                        <a:pt x="11263" y="1530"/>
                        <a:pt x="11263" y="1530"/>
                      </a:cubicBezTo>
                      <a:cubicBezTo>
                        <a:pt x="11131" y="1360"/>
                        <a:pt x="11131" y="1190"/>
                        <a:pt x="10998" y="1190"/>
                      </a:cubicBezTo>
                      <a:cubicBezTo>
                        <a:pt x="10998" y="1190"/>
                        <a:pt x="10998" y="1190"/>
                        <a:pt x="10998" y="1190"/>
                      </a:cubicBezTo>
                      <a:cubicBezTo>
                        <a:pt x="10733" y="850"/>
                        <a:pt x="10601" y="850"/>
                        <a:pt x="10601" y="680"/>
                      </a:cubicBezTo>
                      <a:cubicBezTo>
                        <a:pt x="10601" y="680"/>
                        <a:pt x="10601" y="680"/>
                        <a:pt x="10468" y="680"/>
                      </a:cubicBezTo>
                      <a:cubicBezTo>
                        <a:pt x="10336" y="680"/>
                        <a:pt x="10203" y="680"/>
                        <a:pt x="10071" y="850"/>
                      </a:cubicBezTo>
                      <a:cubicBezTo>
                        <a:pt x="9806" y="850"/>
                        <a:pt x="9673" y="850"/>
                        <a:pt x="9541" y="850"/>
                      </a:cubicBezTo>
                      <a:cubicBezTo>
                        <a:pt x="9276" y="850"/>
                        <a:pt x="9143" y="850"/>
                        <a:pt x="9143" y="680"/>
                      </a:cubicBezTo>
                      <a:cubicBezTo>
                        <a:pt x="9011" y="680"/>
                        <a:pt x="9011" y="680"/>
                        <a:pt x="8878" y="680"/>
                      </a:cubicBezTo>
                      <a:cubicBezTo>
                        <a:pt x="8878" y="680"/>
                        <a:pt x="8878" y="680"/>
                        <a:pt x="8613" y="680"/>
                      </a:cubicBezTo>
                      <a:cubicBezTo>
                        <a:pt x="8480" y="850"/>
                        <a:pt x="8348" y="850"/>
                        <a:pt x="8215" y="850"/>
                      </a:cubicBezTo>
                      <a:cubicBezTo>
                        <a:pt x="7950" y="850"/>
                        <a:pt x="7685" y="510"/>
                        <a:pt x="7553" y="340"/>
                      </a:cubicBezTo>
                      <a:cubicBezTo>
                        <a:pt x="7553" y="340"/>
                        <a:pt x="7420" y="340"/>
                        <a:pt x="7420" y="170"/>
                      </a:cubicBezTo>
                      <a:cubicBezTo>
                        <a:pt x="7288" y="0"/>
                        <a:pt x="7288" y="0"/>
                        <a:pt x="7288" y="0"/>
                      </a:cubicBezTo>
                      <a:cubicBezTo>
                        <a:pt x="7288" y="0"/>
                        <a:pt x="7155" y="170"/>
                        <a:pt x="7155" y="340"/>
                      </a:cubicBezTo>
                      <a:cubicBezTo>
                        <a:pt x="7155" y="340"/>
                        <a:pt x="7155" y="340"/>
                        <a:pt x="7155" y="510"/>
                      </a:cubicBezTo>
                      <a:cubicBezTo>
                        <a:pt x="7023" y="850"/>
                        <a:pt x="6890" y="1190"/>
                        <a:pt x="6625" y="1190"/>
                      </a:cubicBezTo>
                      <a:cubicBezTo>
                        <a:pt x="6493" y="1190"/>
                        <a:pt x="6360" y="1190"/>
                        <a:pt x="6228" y="1020"/>
                      </a:cubicBezTo>
                      <a:cubicBezTo>
                        <a:pt x="6228" y="1020"/>
                        <a:pt x="6228" y="1020"/>
                        <a:pt x="5830" y="1020"/>
                      </a:cubicBezTo>
                      <a:cubicBezTo>
                        <a:pt x="5698" y="1020"/>
                        <a:pt x="5565" y="1020"/>
                        <a:pt x="5433" y="1020"/>
                      </a:cubicBezTo>
                      <a:cubicBezTo>
                        <a:pt x="5433" y="1020"/>
                        <a:pt x="5433" y="1020"/>
                        <a:pt x="5433" y="1020"/>
                      </a:cubicBezTo>
                      <a:cubicBezTo>
                        <a:pt x="5433" y="1020"/>
                        <a:pt x="5433" y="1020"/>
                        <a:pt x="5433" y="1020"/>
                      </a:cubicBezTo>
                      <a:cubicBezTo>
                        <a:pt x="5433" y="1190"/>
                        <a:pt x="5433" y="1190"/>
                        <a:pt x="5433" y="13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68" name="AutoShape 468"/>
                <p:cNvSpPr>
                  <a:spLocks/>
                </p:cNvSpPr>
                <p:nvPr/>
              </p:nvSpPr>
              <p:spPr bwMode="auto">
                <a:xfrm>
                  <a:off x="1269896" y="852575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69" name="AutoShape 469"/>
                <p:cNvSpPr>
                  <a:spLocks/>
                </p:cNvSpPr>
                <p:nvPr/>
              </p:nvSpPr>
              <p:spPr bwMode="auto">
                <a:xfrm>
                  <a:off x="1236556" y="1125631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70" name="AutoShape 470"/>
                <p:cNvSpPr>
                  <a:spLocks/>
                </p:cNvSpPr>
                <p:nvPr/>
              </p:nvSpPr>
              <p:spPr bwMode="auto">
                <a:xfrm>
                  <a:off x="1015881" y="717636"/>
                  <a:ext cx="6350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599"/>
                      </a:moveTo>
                      <a:cubicBezTo>
                        <a:pt x="0" y="10800"/>
                        <a:pt x="21600" y="10800"/>
                        <a:pt x="21600" y="0"/>
                      </a:cubicBezTo>
                      <a:cubicBezTo>
                        <a:pt x="21600" y="10800"/>
                        <a:pt x="0" y="10800"/>
                        <a:pt x="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71" name="AutoShape 471"/>
                <p:cNvSpPr>
                  <a:spLocks/>
                </p:cNvSpPr>
                <p:nvPr/>
              </p:nvSpPr>
              <p:spPr bwMode="auto">
                <a:xfrm>
                  <a:off x="980954" y="1101818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2160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72" name="AutoShape 472"/>
                <p:cNvSpPr>
                  <a:spLocks/>
                </p:cNvSpPr>
                <p:nvPr/>
              </p:nvSpPr>
              <p:spPr bwMode="auto">
                <a:xfrm>
                  <a:off x="982541" y="1084355"/>
                  <a:ext cx="0" cy="11113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5400"/>
                        <a:pt x="0" y="10800"/>
                        <a:pt x="0" y="21599"/>
                      </a:cubicBezTo>
                      <a:cubicBezTo>
                        <a:pt x="0" y="10800"/>
                        <a:pt x="0" y="54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73" name="AutoShape 473"/>
                <p:cNvSpPr>
                  <a:spLocks/>
                </p:cNvSpPr>
                <p:nvPr/>
              </p:nvSpPr>
              <p:spPr bwMode="auto">
                <a:xfrm>
                  <a:off x="1012706" y="728748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21600" y="21600"/>
                        <a:pt x="21600" y="0"/>
                        <a:pt x="21600" y="0"/>
                      </a:cubicBezTo>
                      <a:cubicBezTo>
                        <a:pt x="21600" y="0"/>
                        <a:pt x="2160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74" name="AutoShape 474"/>
                <p:cNvSpPr>
                  <a:spLocks/>
                </p:cNvSpPr>
                <p:nvPr/>
              </p:nvSpPr>
              <p:spPr bwMode="auto">
                <a:xfrm>
                  <a:off x="1017468" y="711286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599"/>
                      </a:moveTo>
                      <a:cubicBezTo>
                        <a:pt x="0" y="10800"/>
                        <a:pt x="0" y="10800"/>
                        <a:pt x="0" y="0"/>
                      </a:cubicBezTo>
                      <a:cubicBezTo>
                        <a:pt x="0" y="10800"/>
                        <a:pt x="0" y="10800"/>
                        <a:pt x="0" y="21599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75" name="AutoShape 475"/>
                <p:cNvSpPr>
                  <a:spLocks/>
                </p:cNvSpPr>
                <p:nvPr/>
              </p:nvSpPr>
              <p:spPr bwMode="auto">
                <a:xfrm>
                  <a:off x="1249257" y="78272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76" name="AutoShape 476"/>
                <p:cNvSpPr>
                  <a:spLocks/>
                </p:cNvSpPr>
                <p:nvPr/>
              </p:nvSpPr>
              <p:spPr bwMode="auto">
                <a:xfrm>
                  <a:off x="1239731" y="795424"/>
                  <a:ext cx="6350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10800"/>
                        <a:pt x="0" y="10800"/>
                        <a:pt x="0" y="21599"/>
                      </a:cubicBezTo>
                      <a:cubicBezTo>
                        <a:pt x="0" y="10800"/>
                        <a:pt x="21600" y="1080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77" name="AutoShape 477"/>
                <p:cNvSpPr>
                  <a:spLocks/>
                </p:cNvSpPr>
                <p:nvPr/>
              </p:nvSpPr>
              <p:spPr bwMode="auto">
                <a:xfrm>
                  <a:off x="1271483" y="849400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78" name="AutoShape 478"/>
                <p:cNvSpPr>
                  <a:spLocks/>
                </p:cNvSpPr>
                <p:nvPr/>
              </p:nvSpPr>
              <p:spPr bwMode="auto">
                <a:xfrm>
                  <a:off x="1269896" y="84781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79" name="AutoShape 479"/>
                <p:cNvSpPr>
                  <a:spLocks/>
                </p:cNvSpPr>
                <p:nvPr/>
              </p:nvSpPr>
              <p:spPr bwMode="auto">
                <a:xfrm>
                  <a:off x="1234969" y="801774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10800" y="0"/>
                        <a:pt x="10800" y="21600"/>
                        <a:pt x="0" y="21600"/>
                      </a:cubicBezTo>
                      <a:cubicBezTo>
                        <a:pt x="10800" y="21600"/>
                        <a:pt x="108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80" name="AutoShape 480"/>
                <p:cNvSpPr>
                  <a:spLocks/>
                </p:cNvSpPr>
                <p:nvPr/>
              </p:nvSpPr>
              <p:spPr bwMode="auto">
                <a:xfrm>
                  <a:off x="1242907" y="787487"/>
                  <a:ext cx="6350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21600" y="10800"/>
                        <a:pt x="0" y="21599"/>
                      </a:cubicBezTo>
                      <a:cubicBezTo>
                        <a:pt x="21600" y="1080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81" name="AutoShape 481"/>
                <p:cNvSpPr>
                  <a:spLocks/>
                </p:cNvSpPr>
                <p:nvPr/>
              </p:nvSpPr>
              <p:spPr bwMode="auto">
                <a:xfrm>
                  <a:off x="1120662" y="700172"/>
                  <a:ext cx="7937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10800" y="0"/>
                        <a:pt x="10800" y="0"/>
                        <a:pt x="21599" y="0"/>
                      </a:cubicBezTo>
                      <a:cubicBezTo>
                        <a:pt x="10800" y="0"/>
                        <a:pt x="108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82" name="AutoShape 482"/>
                <p:cNvSpPr>
                  <a:spLocks/>
                </p:cNvSpPr>
                <p:nvPr/>
              </p:nvSpPr>
              <p:spPr bwMode="auto">
                <a:xfrm>
                  <a:off x="1057158" y="698585"/>
                  <a:ext cx="12701" cy="158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0"/>
                      </a:moveTo>
                      <a:cubicBezTo>
                        <a:pt x="16199" y="10800"/>
                        <a:pt x="10800" y="21599"/>
                        <a:pt x="0" y="21599"/>
                      </a:cubicBezTo>
                      <a:cubicBezTo>
                        <a:pt x="10800" y="21599"/>
                        <a:pt x="16199" y="10800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83" name="AutoShape 483"/>
                <p:cNvSpPr>
                  <a:spLocks/>
                </p:cNvSpPr>
                <p:nvPr/>
              </p:nvSpPr>
              <p:spPr bwMode="auto">
                <a:xfrm>
                  <a:off x="953964" y="2388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84" name="AutoShape 484"/>
                <p:cNvSpPr>
                  <a:spLocks/>
                </p:cNvSpPr>
                <p:nvPr/>
              </p:nvSpPr>
              <p:spPr bwMode="auto">
                <a:xfrm>
                  <a:off x="958727" y="72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85" name="AutoShape 485"/>
                <p:cNvSpPr>
                  <a:spLocks/>
                </p:cNvSpPr>
                <p:nvPr/>
              </p:nvSpPr>
              <p:spPr bwMode="auto">
                <a:xfrm>
                  <a:off x="958727" y="1118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86" name="AutoShape 486"/>
                <p:cNvSpPr>
                  <a:spLocks/>
                </p:cNvSpPr>
                <p:nvPr/>
              </p:nvSpPr>
              <p:spPr bwMode="auto">
                <a:xfrm>
                  <a:off x="944438" y="42935"/>
                  <a:ext cx="6350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599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87" name="AutoShape 487"/>
                <p:cNvSpPr>
                  <a:spLocks/>
                </p:cNvSpPr>
                <p:nvPr/>
              </p:nvSpPr>
              <p:spPr bwMode="auto">
                <a:xfrm>
                  <a:off x="946026" y="3817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88" name="AutoShape 488"/>
                <p:cNvSpPr>
                  <a:spLocks/>
                </p:cNvSpPr>
                <p:nvPr/>
              </p:nvSpPr>
              <p:spPr bwMode="auto">
                <a:xfrm>
                  <a:off x="952377" y="39760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89" name="AutoShape 489"/>
                <p:cNvSpPr>
                  <a:spLocks/>
                </p:cNvSpPr>
                <p:nvPr/>
              </p:nvSpPr>
              <p:spPr bwMode="auto">
                <a:xfrm>
                  <a:off x="974603" y="5087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90" name="AutoShape 490"/>
                <p:cNvSpPr>
                  <a:spLocks/>
                </p:cNvSpPr>
                <p:nvPr/>
              </p:nvSpPr>
              <p:spPr bwMode="auto">
                <a:xfrm>
                  <a:off x="968253" y="47698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91" name="AutoShape 491"/>
                <p:cNvSpPr>
                  <a:spLocks/>
                </p:cNvSpPr>
                <p:nvPr/>
              </p:nvSpPr>
              <p:spPr bwMode="auto">
                <a:xfrm>
                  <a:off x="952377" y="39760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92" name="AutoShape 492"/>
                <p:cNvSpPr>
                  <a:spLocks/>
                </p:cNvSpPr>
                <p:nvPr/>
              </p:nvSpPr>
              <p:spPr bwMode="auto">
                <a:xfrm>
                  <a:off x="901574" y="1108168"/>
                  <a:ext cx="322282" cy="388944"/>
                </a:xfrm>
                <a:custGeom>
                  <a:avLst/>
                  <a:gdLst>
                    <a:gd name="T0" fmla="*/ 10800 w 21600"/>
                    <a:gd name="T1" fmla="+- 0 10825 51"/>
                    <a:gd name="T2" fmla="*/ 10825 h 21549"/>
                    <a:gd name="T3" fmla="*/ 10800 w 21600"/>
                    <a:gd name="T4" fmla="+- 0 10825 51"/>
                    <a:gd name="T5" fmla="*/ 10825 h 21549"/>
                    <a:gd name="T6" fmla="*/ 10800 w 21600"/>
                    <a:gd name="T7" fmla="+- 0 10825 51"/>
                    <a:gd name="T8" fmla="*/ 10825 h 21549"/>
                    <a:gd name="T9" fmla="*/ 10800 w 21600"/>
                    <a:gd name="T10" fmla="+- 0 10825 51"/>
                    <a:gd name="T11" fmla="*/ 10825 h 2154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1600" h="21549">
                      <a:moveTo>
                        <a:pt x="21599" y="2211"/>
                      </a:moveTo>
                      <a:cubicBezTo>
                        <a:pt x="20828" y="2417"/>
                        <a:pt x="20057" y="2211"/>
                        <a:pt x="19542" y="1594"/>
                      </a:cubicBezTo>
                      <a:cubicBezTo>
                        <a:pt x="19028" y="1594"/>
                        <a:pt x="18257" y="1800"/>
                        <a:pt x="17742" y="2006"/>
                      </a:cubicBezTo>
                      <a:cubicBezTo>
                        <a:pt x="17228" y="2211"/>
                        <a:pt x="16971" y="2623"/>
                        <a:pt x="16714" y="2829"/>
                      </a:cubicBezTo>
                      <a:cubicBezTo>
                        <a:pt x="16457" y="3240"/>
                        <a:pt x="15942" y="3446"/>
                        <a:pt x="15685" y="3446"/>
                      </a:cubicBezTo>
                      <a:cubicBezTo>
                        <a:pt x="15428" y="3446"/>
                        <a:pt x="15428" y="3446"/>
                        <a:pt x="15171" y="3240"/>
                      </a:cubicBezTo>
                      <a:cubicBezTo>
                        <a:pt x="14914" y="3240"/>
                        <a:pt x="12857" y="2829"/>
                        <a:pt x="12085" y="2829"/>
                      </a:cubicBezTo>
                      <a:cubicBezTo>
                        <a:pt x="11314" y="2829"/>
                        <a:pt x="9000" y="1594"/>
                        <a:pt x="8485" y="1183"/>
                      </a:cubicBezTo>
                      <a:cubicBezTo>
                        <a:pt x="8228" y="1183"/>
                        <a:pt x="7457" y="977"/>
                        <a:pt x="6942" y="977"/>
                      </a:cubicBezTo>
                      <a:cubicBezTo>
                        <a:pt x="6428" y="977"/>
                        <a:pt x="5914" y="977"/>
                        <a:pt x="5657" y="771"/>
                      </a:cubicBezTo>
                      <a:cubicBezTo>
                        <a:pt x="5657" y="771"/>
                        <a:pt x="5400" y="771"/>
                        <a:pt x="5400" y="771"/>
                      </a:cubicBezTo>
                      <a:cubicBezTo>
                        <a:pt x="5400" y="771"/>
                        <a:pt x="5400" y="771"/>
                        <a:pt x="5400" y="771"/>
                      </a:cubicBezTo>
                      <a:cubicBezTo>
                        <a:pt x="4885" y="566"/>
                        <a:pt x="4885" y="566"/>
                        <a:pt x="4885" y="566"/>
                      </a:cubicBezTo>
                      <a:cubicBezTo>
                        <a:pt x="4885" y="566"/>
                        <a:pt x="4628" y="566"/>
                        <a:pt x="4628" y="566"/>
                      </a:cubicBezTo>
                      <a:cubicBezTo>
                        <a:pt x="4371" y="360"/>
                        <a:pt x="4371" y="360"/>
                        <a:pt x="4371" y="360"/>
                      </a:cubicBezTo>
                      <a:cubicBezTo>
                        <a:pt x="4371" y="360"/>
                        <a:pt x="4371" y="360"/>
                        <a:pt x="4371" y="360"/>
                      </a:cubicBezTo>
                      <a:cubicBezTo>
                        <a:pt x="4371" y="360"/>
                        <a:pt x="4371" y="360"/>
                        <a:pt x="4371" y="360"/>
                      </a:cubicBezTo>
                      <a:cubicBezTo>
                        <a:pt x="4371" y="360"/>
                        <a:pt x="4114" y="360"/>
                        <a:pt x="4114" y="360"/>
                      </a:cubicBezTo>
                      <a:cubicBezTo>
                        <a:pt x="4114" y="360"/>
                        <a:pt x="3857" y="154"/>
                        <a:pt x="3857" y="154"/>
                      </a:cubicBezTo>
                      <a:cubicBezTo>
                        <a:pt x="3857" y="-51"/>
                        <a:pt x="3342" y="-51"/>
                        <a:pt x="2571" y="154"/>
                      </a:cubicBezTo>
                      <a:cubicBezTo>
                        <a:pt x="2057" y="154"/>
                        <a:pt x="771" y="771"/>
                        <a:pt x="771" y="977"/>
                      </a:cubicBezTo>
                      <a:cubicBezTo>
                        <a:pt x="514" y="1183"/>
                        <a:pt x="514" y="1183"/>
                        <a:pt x="514" y="1183"/>
                      </a:cubicBezTo>
                      <a:cubicBezTo>
                        <a:pt x="514" y="1183"/>
                        <a:pt x="514" y="1183"/>
                        <a:pt x="514" y="1183"/>
                      </a:cubicBezTo>
                      <a:cubicBezTo>
                        <a:pt x="1542" y="2006"/>
                        <a:pt x="1542" y="2006"/>
                        <a:pt x="1542" y="2006"/>
                      </a:cubicBezTo>
                      <a:cubicBezTo>
                        <a:pt x="1800" y="3651"/>
                        <a:pt x="1800" y="3651"/>
                        <a:pt x="1800" y="3651"/>
                      </a:cubicBezTo>
                      <a:cubicBezTo>
                        <a:pt x="3085" y="4474"/>
                        <a:pt x="3085" y="4474"/>
                        <a:pt x="3085" y="4474"/>
                      </a:cubicBezTo>
                      <a:cubicBezTo>
                        <a:pt x="3085" y="4680"/>
                        <a:pt x="3085" y="4680"/>
                        <a:pt x="3085" y="4680"/>
                      </a:cubicBezTo>
                      <a:cubicBezTo>
                        <a:pt x="3085" y="4680"/>
                        <a:pt x="3085" y="5708"/>
                        <a:pt x="3085" y="6737"/>
                      </a:cubicBezTo>
                      <a:cubicBezTo>
                        <a:pt x="2828" y="7766"/>
                        <a:pt x="1542" y="9000"/>
                        <a:pt x="771" y="9617"/>
                      </a:cubicBezTo>
                      <a:cubicBezTo>
                        <a:pt x="771" y="9617"/>
                        <a:pt x="771" y="9617"/>
                        <a:pt x="771" y="9617"/>
                      </a:cubicBezTo>
                      <a:cubicBezTo>
                        <a:pt x="771" y="9617"/>
                        <a:pt x="771" y="9617"/>
                        <a:pt x="771" y="9617"/>
                      </a:cubicBezTo>
                      <a:cubicBezTo>
                        <a:pt x="771" y="9617"/>
                        <a:pt x="771" y="9617"/>
                        <a:pt x="771" y="9617"/>
                      </a:cubicBezTo>
                      <a:cubicBezTo>
                        <a:pt x="771" y="9823"/>
                        <a:pt x="771" y="9823"/>
                        <a:pt x="771" y="9823"/>
                      </a:cubicBezTo>
                      <a:cubicBezTo>
                        <a:pt x="771" y="9823"/>
                        <a:pt x="771" y="9823"/>
                        <a:pt x="771" y="9823"/>
                      </a:cubicBezTo>
                      <a:cubicBezTo>
                        <a:pt x="771" y="9823"/>
                        <a:pt x="771" y="9823"/>
                        <a:pt x="771" y="9823"/>
                      </a:cubicBezTo>
                      <a:cubicBezTo>
                        <a:pt x="771" y="9823"/>
                        <a:pt x="771" y="9823"/>
                        <a:pt x="771" y="9823"/>
                      </a:cubicBezTo>
                      <a:cubicBezTo>
                        <a:pt x="771" y="9823"/>
                        <a:pt x="771" y="9823"/>
                        <a:pt x="771" y="10029"/>
                      </a:cubicBezTo>
                      <a:cubicBezTo>
                        <a:pt x="771" y="10029"/>
                        <a:pt x="771" y="10029"/>
                        <a:pt x="771" y="10029"/>
                      </a:cubicBezTo>
                      <a:cubicBezTo>
                        <a:pt x="514" y="10029"/>
                        <a:pt x="514" y="10029"/>
                        <a:pt x="514" y="10029"/>
                      </a:cubicBezTo>
                      <a:cubicBezTo>
                        <a:pt x="514" y="10234"/>
                        <a:pt x="514" y="10234"/>
                        <a:pt x="514" y="10234"/>
                      </a:cubicBezTo>
                      <a:cubicBezTo>
                        <a:pt x="514" y="10234"/>
                        <a:pt x="514" y="10234"/>
                        <a:pt x="514" y="10440"/>
                      </a:cubicBezTo>
                      <a:cubicBezTo>
                        <a:pt x="514" y="10440"/>
                        <a:pt x="257" y="10440"/>
                        <a:pt x="257" y="10440"/>
                      </a:cubicBezTo>
                      <a:cubicBezTo>
                        <a:pt x="1285" y="10851"/>
                        <a:pt x="2314" y="11263"/>
                        <a:pt x="2057" y="11674"/>
                      </a:cubicBezTo>
                      <a:cubicBezTo>
                        <a:pt x="2057" y="12291"/>
                        <a:pt x="1542" y="12291"/>
                        <a:pt x="1028" y="12497"/>
                      </a:cubicBezTo>
                      <a:cubicBezTo>
                        <a:pt x="257" y="12703"/>
                        <a:pt x="0" y="12703"/>
                        <a:pt x="0" y="13114"/>
                      </a:cubicBezTo>
                      <a:cubicBezTo>
                        <a:pt x="11057" y="17846"/>
                        <a:pt x="11057" y="17846"/>
                        <a:pt x="11057" y="17846"/>
                      </a:cubicBezTo>
                      <a:cubicBezTo>
                        <a:pt x="10800" y="19286"/>
                        <a:pt x="10800" y="19286"/>
                        <a:pt x="10800" y="19286"/>
                      </a:cubicBezTo>
                      <a:cubicBezTo>
                        <a:pt x="11057" y="19286"/>
                        <a:pt x="11314" y="19697"/>
                        <a:pt x="11828" y="19903"/>
                      </a:cubicBezTo>
                      <a:cubicBezTo>
                        <a:pt x="11828" y="19903"/>
                        <a:pt x="11828" y="19903"/>
                        <a:pt x="12085" y="19903"/>
                      </a:cubicBezTo>
                      <a:cubicBezTo>
                        <a:pt x="12085" y="19903"/>
                        <a:pt x="12342" y="20108"/>
                        <a:pt x="12342" y="20108"/>
                      </a:cubicBezTo>
                      <a:cubicBezTo>
                        <a:pt x="12342" y="20108"/>
                        <a:pt x="12342" y="20108"/>
                        <a:pt x="12600" y="20314"/>
                      </a:cubicBezTo>
                      <a:cubicBezTo>
                        <a:pt x="12600" y="20314"/>
                        <a:pt x="12857" y="20314"/>
                        <a:pt x="12857" y="20520"/>
                      </a:cubicBezTo>
                      <a:cubicBezTo>
                        <a:pt x="12857" y="20520"/>
                        <a:pt x="13114" y="20520"/>
                        <a:pt x="13114" y="20520"/>
                      </a:cubicBezTo>
                      <a:cubicBezTo>
                        <a:pt x="13371" y="20726"/>
                        <a:pt x="13371" y="20726"/>
                        <a:pt x="13628" y="20726"/>
                      </a:cubicBezTo>
                      <a:cubicBezTo>
                        <a:pt x="13628" y="20931"/>
                        <a:pt x="13628" y="20931"/>
                        <a:pt x="13885" y="20931"/>
                      </a:cubicBezTo>
                      <a:cubicBezTo>
                        <a:pt x="13885" y="20931"/>
                        <a:pt x="14142" y="21137"/>
                        <a:pt x="14142" y="21137"/>
                      </a:cubicBezTo>
                      <a:cubicBezTo>
                        <a:pt x="14142" y="21137"/>
                        <a:pt x="14400" y="21343"/>
                        <a:pt x="14400" y="21343"/>
                      </a:cubicBezTo>
                      <a:cubicBezTo>
                        <a:pt x="14657" y="21343"/>
                        <a:pt x="14657" y="21548"/>
                        <a:pt x="14914" y="21548"/>
                      </a:cubicBezTo>
                      <a:cubicBezTo>
                        <a:pt x="14914" y="21548"/>
                        <a:pt x="14914" y="21548"/>
                        <a:pt x="14914" y="21548"/>
                      </a:cubicBezTo>
                      <a:cubicBezTo>
                        <a:pt x="15942" y="19697"/>
                        <a:pt x="17228" y="17434"/>
                        <a:pt x="17485" y="17023"/>
                      </a:cubicBezTo>
                      <a:cubicBezTo>
                        <a:pt x="18000" y="16406"/>
                        <a:pt x="18514" y="16200"/>
                        <a:pt x="18771" y="15994"/>
                      </a:cubicBezTo>
                      <a:cubicBezTo>
                        <a:pt x="19028" y="15994"/>
                        <a:pt x="19285" y="15788"/>
                        <a:pt x="19542" y="15788"/>
                      </a:cubicBezTo>
                      <a:cubicBezTo>
                        <a:pt x="19800" y="15377"/>
                        <a:pt x="20057" y="15377"/>
                        <a:pt x="20314" y="15377"/>
                      </a:cubicBezTo>
                      <a:cubicBezTo>
                        <a:pt x="20571" y="15377"/>
                        <a:pt x="20571" y="15377"/>
                        <a:pt x="20571" y="15377"/>
                      </a:cubicBezTo>
                      <a:cubicBezTo>
                        <a:pt x="20571" y="15377"/>
                        <a:pt x="20571" y="15377"/>
                        <a:pt x="20571" y="15377"/>
                      </a:cubicBezTo>
                      <a:cubicBezTo>
                        <a:pt x="20571" y="15377"/>
                        <a:pt x="20828" y="15171"/>
                        <a:pt x="21085" y="14966"/>
                      </a:cubicBezTo>
                      <a:cubicBezTo>
                        <a:pt x="21085" y="14966"/>
                        <a:pt x="21085" y="14966"/>
                        <a:pt x="21085" y="14760"/>
                      </a:cubicBezTo>
                      <a:cubicBezTo>
                        <a:pt x="19800" y="13114"/>
                        <a:pt x="19800" y="13114"/>
                        <a:pt x="19800" y="13114"/>
                      </a:cubicBezTo>
                      <a:cubicBezTo>
                        <a:pt x="19542" y="4680"/>
                        <a:pt x="19542" y="4680"/>
                        <a:pt x="19542" y="4680"/>
                      </a:cubicBezTo>
                      <a:cubicBezTo>
                        <a:pt x="21085" y="2829"/>
                        <a:pt x="21085" y="2829"/>
                        <a:pt x="21085" y="2829"/>
                      </a:cubicBezTo>
                      <a:cubicBezTo>
                        <a:pt x="21599" y="2211"/>
                        <a:pt x="21599" y="2211"/>
                        <a:pt x="21599" y="2211"/>
                      </a:cubicBezTo>
                      <a:cubicBezTo>
                        <a:pt x="21599" y="2211"/>
                        <a:pt x="21599" y="2211"/>
                        <a:pt x="21599" y="22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93" name="AutoShape 493"/>
                <p:cNvSpPr>
                  <a:spLocks/>
                </p:cNvSpPr>
                <p:nvPr/>
              </p:nvSpPr>
              <p:spPr bwMode="auto">
                <a:xfrm>
                  <a:off x="1192103" y="1149444"/>
                  <a:ext cx="31752" cy="4286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lnTo>
                        <a:pt x="21599" y="0"/>
                      </a:lnTo>
                      <a:lnTo>
                        <a:pt x="16199" y="589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94" name="AutoShape 494"/>
                <p:cNvSpPr>
                  <a:spLocks/>
                </p:cNvSpPr>
                <p:nvPr/>
              </p:nvSpPr>
              <p:spPr bwMode="auto">
                <a:xfrm>
                  <a:off x="1196867" y="1343123"/>
                  <a:ext cx="19051" cy="3016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599"/>
                      </a:moveTo>
                      <a:lnTo>
                        <a:pt x="0" y="0"/>
                      </a:lnTo>
                      <a:lnTo>
                        <a:pt x="21599" y="2159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95" name="AutoShape 495"/>
                <p:cNvSpPr>
                  <a:spLocks/>
                </p:cNvSpPr>
                <p:nvPr/>
              </p:nvSpPr>
              <p:spPr bwMode="auto">
                <a:xfrm>
                  <a:off x="976190" y="1117693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21600"/>
                        <a:pt x="10800" y="21600"/>
                        <a:pt x="108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96" name="AutoShape 496"/>
                <p:cNvSpPr>
                  <a:spLocks/>
                </p:cNvSpPr>
                <p:nvPr/>
              </p:nvSpPr>
              <p:spPr bwMode="auto">
                <a:xfrm>
                  <a:off x="907924" y="112563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97" name="AutoShape 497"/>
                <p:cNvSpPr>
                  <a:spLocks/>
                </p:cNvSpPr>
                <p:nvPr/>
              </p:nvSpPr>
              <p:spPr bwMode="auto">
                <a:xfrm>
                  <a:off x="965078" y="1111343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98" name="AutoShape 498"/>
                <p:cNvSpPr>
                  <a:spLocks/>
                </p:cNvSpPr>
                <p:nvPr/>
              </p:nvSpPr>
              <p:spPr bwMode="auto">
                <a:xfrm>
                  <a:off x="968253" y="1114518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99" name="AutoShape 499"/>
                <p:cNvSpPr>
                  <a:spLocks/>
                </p:cNvSpPr>
                <p:nvPr/>
              </p:nvSpPr>
              <p:spPr bwMode="auto">
                <a:xfrm>
                  <a:off x="719000" y="1141506"/>
                  <a:ext cx="214326" cy="21590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8128" y="0"/>
                      </a:moveTo>
                      <a:cubicBezTo>
                        <a:pt x="18128" y="366"/>
                        <a:pt x="17742" y="366"/>
                        <a:pt x="17357" y="732"/>
                      </a:cubicBezTo>
                      <a:cubicBezTo>
                        <a:pt x="17357" y="732"/>
                        <a:pt x="17357" y="1464"/>
                        <a:pt x="15428" y="1464"/>
                      </a:cubicBezTo>
                      <a:cubicBezTo>
                        <a:pt x="15042" y="1464"/>
                        <a:pt x="14271" y="1464"/>
                        <a:pt x="13885" y="1098"/>
                      </a:cubicBezTo>
                      <a:cubicBezTo>
                        <a:pt x="13885" y="1098"/>
                        <a:pt x="13499" y="1098"/>
                        <a:pt x="13499" y="1098"/>
                      </a:cubicBezTo>
                      <a:cubicBezTo>
                        <a:pt x="13499" y="1098"/>
                        <a:pt x="13499" y="1098"/>
                        <a:pt x="13114" y="1098"/>
                      </a:cubicBezTo>
                      <a:cubicBezTo>
                        <a:pt x="12728" y="1464"/>
                        <a:pt x="11571" y="1830"/>
                        <a:pt x="11571" y="2196"/>
                      </a:cubicBezTo>
                      <a:cubicBezTo>
                        <a:pt x="11185" y="2196"/>
                        <a:pt x="10800" y="2562"/>
                        <a:pt x="10800" y="2562"/>
                      </a:cubicBezTo>
                      <a:cubicBezTo>
                        <a:pt x="10028" y="2562"/>
                        <a:pt x="9642" y="2196"/>
                        <a:pt x="9257" y="1830"/>
                      </a:cubicBezTo>
                      <a:cubicBezTo>
                        <a:pt x="8871" y="1830"/>
                        <a:pt x="8485" y="1464"/>
                        <a:pt x="8100" y="1464"/>
                      </a:cubicBezTo>
                      <a:cubicBezTo>
                        <a:pt x="8100" y="1464"/>
                        <a:pt x="7714" y="1464"/>
                        <a:pt x="7714" y="1464"/>
                      </a:cubicBezTo>
                      <a:cubicBezTo>
                        <a:pt x="7714" y="1464"/>
                        <a:pt x="7714" y="1464"/>
                        <a:pt x="7328" y="1464"/>
                      </a:cubicBezTo>
                      <a:cubicBezTo>
                        <a:pt x="7328" y="1464"/>
                        <a:pt x="6942" y="1830"/>
                        <a:pt x="6942" y="1830"/>
                      </a:cubicBezTo>
                      <a:cubicBezTo>
                        <a:pt x="6942" y="1830"/>
                        <a:pt x="6942" y="1830"/>
                        <a:pt x="6557" y="1830"/>
                      </a:cubicBezTo>
                      <a:cubicBezTo>
                        <a:pt x="6171" y="1830"/>
                        <a:pt x="5785" y="2196"/>
                        <a:pt x="5399" y="2196"/>
                      </a:cubicBezTo>
                      <a:cubicBezTo>
                        <a:pt x="5399" y="2928"/>
                        <a:pt x="5399" y="4393"/>
                        <a:pt x="5399" y="5125"/>
                      </a:cubicBezTo>
                      <a:cubicBezTo>
                        <a:pt x="5399" y="5491"/>
                        <a:pt x="5399" y="5491"/>
                        <a:pt x="5785" y="5857"/>
                      </a:cubicBezTo>
                      <a:cubicBezTo>
                        <a:pt x="6171" y="5857"/>
                        <a:pt x="6557" y="6589"/>
                        <a:pt x="6557" y="7322"/>
                      </a:cubicBezTo>
                      <a:cubicBezTo>
                        <a:pt x="6557" y="8054"/>
                        <a:pt x="6171" y="8420"/>
                        <a:pt x="5785" y="9152"/>
                      </a:cubicBezTo>
                      <a:cubicBezTo>
                        <a:pt x="5785" y="9152"/>
                        <a:pt x="5399" y="9518"/>
                        <a:pt x="5399" y="9518"/>
                      </a:cubicBezTo>
                      <a:cubicBezTo>
                        <a:pt x="5399" y="10616"/>
                        <a:pt x="3857" y="10983"/>
                        <a:pt x="3085" y="11349"/>
                      </a:cubicBezTo>
                      <a:cubicBezTo>
                        <a:pt x="3085" y="11349"/>
                        <a:pt x="2699" y="11715"/>
                        <a:pt x="2699" y="12081"/>
                      </a:cubicBezTo>
                      <a:cubicBezTo>
                        <a:pt x="2314" y="12447"/>
                        <a:pt x="2314" y="12813"/>
                        <a:pt x="1542" y="13545"/>
                      </a:cubicBezTo>
                      <a:cubicBezTo>
                        <a:pt x="1542" y="13545"/>
                        <a:pt x="1542" y="13911"/>
                        <a:pt x="1157" y="14644"/>
                      </a:cubicBezTo>
                      <a:cubicBezTo>
                        <a:pt x="1157" y="15010"/>
                        <a:pt x="1157" y="15376"/>
                        <a:pt x="771" y="16108"/>
                      </a:cubicBezTo>
                      <a:cubicBezTo>
                        <a:pt x="385" y="16840"/>
                        <a:pt x="0" y="18305"/>
                        <a:pt x="0" y="19403"/>
                      </a:cubicBezTo>
                      <a:cubicBezTo>
                        <a:pt x="0" y="19403"/>
                        <a:pt x="0" y="19769"/>
                        <a:pt x="0" y="20135"/>
                      </a:cubicBezTo>
                      <a:cubicBezTo>
                        <a:pt x="0" y="20501"/>
                        <a:pt x="0" y="20501"/>
                        <a:pt x="0" y="20501"/>
                      </a:cubicBezTo>
                      <a:cubicBezTo>
                        <a:pt x="0" y="20867"/>
                        <a:pt x="0" y="21233"/>
                        <a:pt x="0" y="21233"/>
                      </a:cubicBezTo>
                      <a:cubicBezTo>
                        <a:pt x="0" y="21233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233"/>
                        <a:pt x="385" y="21233"/>
                        <a:pt x="385" y="21233"/>
                      </a:cubicBezTo>
                      <a:cubicBezTo>
                        <a:pt x="771" y="21233"/>
                        <a:pt x="771" y="20867"/>
                        <a:pt x="2314" y="20867"/>
                      </a:cubicBezTo>
                      <a:cubicBezTo>
                        <a:pt x="2314" y="20501"/>
                        <a:pt x="2314" y="20501"/>
                        <a:pt x="2314" y="20501"/>
                      </a:cubicBezTo>
                      <a:cubicBezTo>
                        <a:pt x="3085" y="20501"/>
                        <a:pt x="3085" y="20501"/>
                        <a:pt x="3085" y="20501"/>
                      </a:cubicBezTo>
                      <a:cubicBezTo>
                        <a:pt x="3857" y="20135"/>
                        <a:pt x="3857" y="20135"/>
                        <a:pt x="3857" y="20135"/>
                      </a:cubicBezTo>
                      <a:cubicBezTo>
                        <a:pt x="3857" y="20135"/>
                        <a:pt x="3857" y="20135"/>
                        <a:pt x="3857" y="20135"/>
                      </a:cubicBezTo>
                      <a:cubicBezTo>
                        <a:pt x="3857" y="20135"/>
                        <a:pt x="3857" y="20135"/>
                        <a:pt x="3857" y="20135"/>
                      </a:cubicBezTo>
                      <a:cubicBezTo>
                        <a:pt x="3857" y="20135"/>
                        <a:pt x="4242" y="20135"/>
                        <a:pt x="4242" y="20135"/>
                      </a:cubicBezTo>
                      <a:cubicBezTo>
                        <a:pt x="4242" y="20135"/>
                        <a:pt x="4628" y="20135"/>
                        <a:pt x="4628" y="20135"/>
                      </a:cubicBezTo>
                      <a:cubicBezTo>
                        <a:pt x="4628" y="20135"/>
                        <a:pt x="4628" y="20135"/>
                        <a:pt x="4628" y="20135"/>
                      </a:cubicBezTo>
                      <a:cubicBezTo>
                        <a:pt x="4628" y="20135"/>
                        <a:pt x="5014" y="20135"/>
                        <a:pt x="5014" y="20135"/>
                      </a:cubicBezTo>
                      <a:cubicBezTo>
                        <a:pt x="5014" y="20135"/>
                        <a:pt x="5014" y="19769"/>
                        <a:pt x="5014" y="19769"/>
                      </a:cubicBezTo>
                      <a:cubicBezTo>
                        <a:pt x="5399" y="19769"/>
                        <a:pt x="5399" y="19769"/>
                        <a:pt x="5399" y="19769"/>
                      </a:cubicBezTo>
                      <a:cubicBezTo>
                        <a:pt x="8485" y="19769"/>
                        <a:pt x="8485" y="19769"/>
                        <a:pt x="8485" y="19769"/>
                      </a:cubicBezTo>
                      <a:cubicBezTo>
                        <a:pt x="8871" y="17938"/>
                        <a:pt x="10414" y="15742"/>
                        <a:pt x="11957" y="15010"/>
                      </a:cubicBezTo>
                      <a:cubicBezTo>
                        <a:pt x="13499" y="14644"/>
                        <a:pt x="15428" y="14644"/>
                        <a:pt x="17357" y="15010"/>
                      </a:cubicBezTo>
                      <a:cubicBezTo>
                        <a:pt x="17357" y="15010"/>
                        <a:pt x="17357" y="15010"/>
                        <a:pt x="17742" y="15010"/>
                      </a:cubicBezTo>
                      <a:cubicBezTo>
                        <a:pt x="17742" y="15010"/>
                        <a:pt x="17742" y="15010"/>
                        <a:pt x="17742" y="15010"/>
                      </a:cubicBezTo>
                      <a:cubicBezTo>
                        <a:pt x="17742" y="14644"/>
                        <a:pt x="17742" y="14644"/>
                        <a:pt x="17742" y="14644"/>
                      </a:cubicBezTo>
                      <a:cubicBezTo>
                        <a:pt x="17742" y="14644"/>
                        <a:pt x="17742" y="14277"/>
                        <a:pt x="17742" y="14277"/>
                      </a:cubicBezTo>
                      <a:cubicBezTo>
                        <a:pt x="17742" y="14277"/>
                        <a:pt x="18128" y="14277"/>
                        <a:pt x="18128" y="14277"/>
                      </a:cubicBezTo>
                      <a:cubicBezTo>
                        <a:pt x="18128" y="13911"/>
                        <a:pt x="18128" y="13911"/>
                        <a:pt x="18128" y="13911"/>
                      </a:cubicBezTo>
                      <a:cubicBezTo>
                        <a:pt x="18128" y="13911"/>
                        <a:pt x="18128" y="13911"/>
                        <a:pt x="18128" y="13911"/>
                      </a:cubicBezTo>
                      <a:cubicBezTo>
                        <a:pt x="18128" y="13911"/>
                        <a:pt x="18128" y="13545"/>
                        <a:pt x="18128" y="13545"/>
                      </a:cubicBezTo>
                      <a:cubicBezTo>
                        <a:pt x="18128" y="13545"/>
                        <a:pt x="18128" y="13545"/>
                        <a:pt x="18514" y="13545"/>
                      </a:cubicBezTo>
                      <a:cubicBezTo>
                        <a:pt x="18514" y="13545"/>
                        <a:pt x="18514" y="13545"/>
                        <a:pt x="18514" y="13545"/>
                      </a:cubicBezTo>
                      <a:cubicBezTo>
                        <a:pt x="18514" y="13179"/>
                        <a:pt x="18514" y="13179"/>
                        <a:pt x="18514" y="13179"/>
                      </a:cubicBezTo>
                      <a:cubicBezTo>
                        <a:pt x="18514" y="13179"/>
                        <a:pt x="18514" y="13179"/>
                        <a:pt x="18514" y="13179"/>
                      </a:cubicBezTo>
                      <a:cubicBezTo>
                        <a:pt x="18514" y="13179"/>
                        <a:pt x="18514" y="13179"/>
                        <a:pt x="18514" y="13179"/>
                      </a:cubicBezTo>
                      <a:cubicBezTo>
                        <a:pt x="18514" y="13179"/>
                        <a:pt x="18514" y="13179"/>
                        <a:pt x="18514" y="13179"/>
                      </a:cubicBezTo>
                      <a:cubicBezTo>
                        <a:pt x="18514" y="13179"/>
                        <a:pt x="18900" y="12813"/>
                        <a:pt x="18900" y="12813"/>
                      </a:cubicBezTo>
                      <a:cubicBezTo>
                        <a:pt x="19671" y="12081"/>
                        <a:pt x="21214" y="9884"/>
                        <a:pt x="21600" y="8420"/>
                      </a:cubicBezTo>
                      <a:cubicBezTo>
                        <a:pt x="21600" y="8054"/>
                        <a:pt x="21600" y="8054"/>
                        <a:pt x="21600" y="7688"/>
                      </a:cubicBezTo>
                      <a:cubicBezTo>
                        <a:pt x="21600" y="6589"/>
                        <a:pt x="21600" y="5857"/>
                        <a:pt x="21600" y="5491"/>
                      </a:cubicBezTo>
                      <a:cubicBezTo>
                        <a:pt x="20057" y="4027"/>
                        <a:pt x="20057" y="4027"/>
                        <a:pt x="20057" y="4027"/>
                      </a:cubicBezTo>
                      <a:cubicBezTo>
                        <a:pt x="19285" y="1098"/>
                        <a:pt x="19285" y="1098"/>
                        <a:pt x="19285" y="1098"/>
                      </a:cubicBezTo>
                      <a:cubicBezTo>
                        <a:pt x="18128" y="0"/>
                        <a:pt x="18128" y="0"/>
                        <a:pt x="18128" y="0"/>
                      </a:cubicBezTo>
                      <a:cubicBezTo>
                        <a:pt x="18128" y="0"/>
                        <a:pt x="18128" y="0"/>
                        <a:pt x="18128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00" name="AutoShape 500"/>
                <p:cNvSpPr>
                  <a:spLocks/>
                </p:cNvSpPr>
                <p:nvPr/>
              </p:nvSpPr>
              <p:spPr bwMode="auto">
                <a:xfrm>
                  <a:off x="722175" y="1349473"/>
                  <a:ext cx="20639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0"/>
                      </a:moveTo>
                      <a:cubicBezTo>
                        <a:pt x="4320" y="0"/>
                        <a:pt x="4320" y="21600"/>
                        <a:pt x="0" y="21600"/>
                      </a:cubicBezTo>
                      <a:cubicBezTo>
                        <a:pt x="4320" y="21600"/>
                        <a:pt x="12959" y="0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01" name="AutoShape 501"/>
                <p:cNvSpPr>
                  <a:spLocks/>
                </p:cNvSpPr>
                <p:nvPr/>
              </p:nvSpPr>
              <p:spPr bwMode="auto">
                <a:xfrm>
                  <a:off x="717413" y="1352648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02" name="AutoShape 502"/>
                <p:cNvSpPr>
                  <a:spLocks/>
                </p:cNvSpPr>
                <p:nvPr/>
              </p:nvSpPr>
              <p:spPr bwMode="auto">
                <a:xfrm>
                  <a:off x="750752" y="1341535"/>
                  <a:ext cx="7938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0"/>
                      </a:moveTo>
                      <a:cubicBezTo>
                        <a:pt x="21599" y="0"/>
                        <a:pt x="21599" y="0"/>
                        <a:pt x="21599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10800" y="21600"/>
                        <a:pt x="10800" y="0"/>
                      </a:cubicBezTo>
                      <a:cubicBezTo>
                        <a:pt x="10800" y="0"/>
                        <a:pt x="21599" y="0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03" name="AutoShape 503"/>
                <p:cNvSpPr>
                  <a:spLocks/>
                </p:cNvSpPr>
                <p:nvPr/>
              </p:nvSpPr>
              <p:spPr bwMode="auto">
                <a:xfrm>
                  <a:off x="774566" y="1160556"/>
                  <a:ext cx="11113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7200" y="21600"/>
                        <a:pt x="14399" y="0"/>
                        <a:pt x="21599" y="0"/>
                      </a:cubicBezTo>
                      <a:cubicBezTo>
                        <a:pt x="14399" y="0"/>
                        <a:pt x="720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04" name="AutoShape 504"/>
                <p:cNvSpPr>
                  <a:spLocks/>
                </p:cNvSpPr>
                <p:nvPr/>
              </p:nvSpPr>
              <p:spPr bwMode="auto">
                <a:xfrm>
                  <a:off x="796792" y="1154206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05" name="AutoShape 505"/>
                <p:cNvSpPr>
                  <a:spLocks/>
                </p:cNvSpPr>
                <p:nvPr/>
              </p:nvSpPr>
              <p:spPr bwMode="auto">
                <a:xfrm>
                  <a:off x="788854" y="1155794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21600" y="0"/>
                        <a:pt x="21600" y="0"/>
                      </a:cubicBezTo>
                      <a:cubicBezTo>
                        <a:pt x="2160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06" name="AutoShape 506"/>
                <p:cNvSpPr>
                  <a:spLocks/>
                </p:cNvSpPr>
                <p:nvPr/>
              </p:nvSpPr>
              <p:spPr bwMode="auto">
                <a:xfrm>
                  <a:off x="895223" y="1279622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07" name="AutoShape 507"/>
                <p:cNvSpPr>
                  <a:spLocks/>
                </p:cNvSpPr>
                <p:nvPr/>
              </p:nvSpPr>
              <p:spPr bwMode="auto">
                <a:xfrm>
                  <a:off x="930151" y="1195482"/>
                  <a:ext cx="0" cy="23813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600"/>
                        <a:pt x="0" y="10800"/>
                        <a:pt x="0" y="21599"/>
                      </a:cubicBezTo>
                      <a:cubicBezTo>
                        <a:pt x="0" y="10800"/>
                        <a:pt x="0" y="36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08" name="AutoShape 508"/>
                <p:cNvSpPr>
                  <a:spLocks/>
                </p:cNvSpPr>
                <p:nvPr/>
              </p:nvSpPr>
              <p:spPr bwMode="auto">
                <a:xfrm>
                  <a:off x="895223" y="1276446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09" name="AutoShape 509"/>
                <p:cNvSpPr>
                  <a:spLocks/>
                </p:cNvSpPr>
                <p:nvPr/>
              </p:nvSpPr>
              <p:spPr bwMode="auto">
                <a:xfrm>
                  <a:off x="890460" y="128438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10" name="AutoShape 510"/>
                <p:cNvSpPr>
                  <a:spLocks/>
                </p:cNvSpPr>
                <p:nvPr/>
              </p:nvSpPr>
              <p:spPr bwMode="auto">
                <a:xfrm>
                  <a:off x="1304823" y="1828907"/>
                  <a:ext cx="292118" cy="566748"/>
                </a:xfrm>
                <a:custGeom>
                  <a:avLst/>
                  <a:gdLst>
                    <a:gd name="T0" fmla="+- 0 10870 300"/>
                    <a:gd name="T1" fmla="*/ T0 w 21140"/>
                    <a:gd name="T2" fmla="*/ 10800 h 21600"/>
                    <a:gd name="T3" fmla="+- 0 10870 300"/>
                    <a:gd name="T4" fmla="*/ T3 w 21140"/>
                    <a:gd name="T5" fmla="*/ 10800 h 21600"/>
                    <a:gd name="T6" fmla="+- 0 10870 300"/>
                    <a:gd name="T7" fmla="*/ T6 w 21140"/>
                    <a:gd name="T8" fmla="*/ 10800 h 21600"/>
                    <a:gd name="T9" fmla="+- 0 10870 300"/>
                    <a:gd name="T10" fmla="*/ T9 w 21140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140" h="21600">
                      <a:moveTo>
                        <a:pt x="18565" y="561"/>
                      </a:moveTo>
                      <a:cubicBezTo>
                        <a:pt x="18292" y="280"/>
                        <a:pt x="18018" y="140"/>
                        <a:pt x="18018" y="0"/>
                      </a:cubicBezTo>
                      <a:cubicBezTo>
                        <a:pt x="17745" y="140"/>
                        <a:pt x="17745" y="280"/>
                        <a:pt x="17472" y="280"/>
                      </a:cubicBezTo>
                      <a:cubicBezTo>
                        <a:pt x="17472" y="420"/>
                        <a:pt x="17198" y="841"/>
                        <a:pt x="17198" y="1262"/>
                      </a:cubicBezTo>
                      <a:cubicBezTo>
                        <a:pt x="17472" y="1402"/>
                        <a:pt x="17198" y="1542"/>
                        <a:pt x="16925" y="1823"/>
                      </a:cubicBezTo>
                      <a:cubicBezTo>
                        <a:pt x="16378" y="2103"/>
                        <a:pt x="15558" y="2244"/>
                        <a:pt x="14737" y="2244"/>
                      </a:cubicBezTo>
                      <a:cubicBezTo>
                        <a:pt x="14464" y="2244"/>
                        <a:pt x="14191" y="2244"/>
                        <a:pt x="13917" y="2384"/>
                      </a:cubicBezTo>
                      <a:cubicBezTo>
                        <a:pt x="13917" y="2384"/>
                        <a:pt x="13917" y="2524"/>
                        <a:pt x="13917" y="2524"/>
                      </a:cubicBezTo>
                      <a:cubicBezTo>
                        <a:pt x="14191" y="2945"/>
                        <a:pt x="13917" y="3225"/>
                        <a:pt x="13644" y="3225"/>
                      </a:cubicBezTo>
                      <a:cubicBezTo>
                        <a:pt x="13644" y="3225"/>
                        <a:pt x="13644" y="3366"/>
                        <a:pt x="13644" y="3366"/>
                      </a:cubicBezTo>
                      <a:cubicBezTo>
                        <a:pt x="13917" y="3506"/>
                        <a:pt x="13917" y="3787"/>
                        <a:pt x="13644" y="3927"/>
                      </a:cubicBezTo>
                      <a:cubicBezTo>
                        <a:pt x="13370" y="4348"/>
                        <a:pt x="12277" y="4768"/>
                        <a:pt x="11183" y="4768"/>
                      </a:cubicBezTo>
                      <a:cubicBezTo>
                        <a:pt x="10636" y="4768"/>
                        <a:pt x="10089" y="5049"/>
                        <a:pt x="9543" y="5189"/>
                      </a:cubicBezTo>
                      <a:cubicBezTo>
                        <a:pt x="8449" y="5610"/>
                        <a:pt x="7629" y="5890"/>
                        <a:pt x="6535" y="5890"/>
                      </a:cubicBezTo>
                      <a:cubicBezTo>
                        <a:pt x="5988" y="5890"/>
                        <a:pt x="5441" y="5890"/>
                        <a:pt x="4894" y="6031"/>
                      </a:cubicBezTo>
                      <a:cubicBezTo>
                        <a:pt x="4074" y="6171"/>
                        <a:pt x="3527" y="6311"/>
                        <a:pt x="2707" y="6311"/>
                      </a:cubicBezTo>
                      <a:cubicBezTo>
                        <a:pt x="2707" y="6311"/>
                        <a:pt x="2707" y="6592"/>
                        <a:pt x="2707" y="6872"/>
                      </a:cubicBezTo>
                      <a:cubicBezTo>
                        <a:pt x="2434" y="7293"/>
                        <a:pt x="2434" y="7714"/>
                        <a:pt x="1887" y="8275"/>
                      </a:cubicBezTo>
                      <a:cubicBezTo>
                        <a:pt x="1340" y="8836"/>
                        <a:pt x="1340" y="9677"/>
                        <a:pt x="2434" y="10800"/>
                      </a:cubicBezTo>
                      <a:cubicBezTo>
                        <a:pt x="3254" y="11922"/>
                        <a:pt x="4074" y="12903"/>
                        <a:pt x="1613" y="14306"/>
                      </a:cubicBezTo>
                      <a:cubicBezTo>
                        <a:pt x="-300" y="15568"/>
                        <a:pt x="-300" y="16971"/>
                        <a:pt x="520" y="17812"/>
                      </a:cubicBezTo>
                      <a:cubicBezTo>
                        <a:pt x="793" y="18233"/>
                        <a:pt x="1067" y="18654"/>
                        <a:pt x="1340" y="19215"/>
                      </a:cubicBezTo>
                      <a:cubicBezTo>
                        <a:pt x="1613" y="19776"/>
                        <a:pt x="1887" y="20337"/>
                        <a:pt x="2434" y="20758"/>
                      </a:cubicBezTo>
                      <a:cubicBezTo>
                        <a:pt x="3254" y="21179"/>
                        <a:pt x="4894" y="21600"/>
                        <a:pt x="6262" y="21600"/>
                      </a:cubicBezTo>
                      <a:cubicBezTo>
                        <a:pt x="6535" y="21600"/>
                        <a:pt x="6808" y="21459"/>
                        <a:pt x="7082" y="21459"/>
                      </a:cubicBezTo>
                      <a:cubicBezTo>
                        <a:pt x="7629" y="21179"/>
                        <a:pt x="8449" y="21179"/>
                        <a:pt x="8996" y="21179"/>
                      </a:cubicBezTo>
                      <a:cubicBezTo>
                        <a:pt x="9543" y="21179"/>
                        <a:pt x="9816" y="21038"/>
                        <a:pt x="10363" y="20898"/>
                      </a:cubicBezTo>
                      <a:cubicBezTo>
                        <a:pt x="10910" y="20477"/>
                        <a:pt x="12003" y="18514"/>
                        <a:pt x="13097" y="16690"/>
                      </a:cubicBezTo>
                      <a:cubicBezTo>
                        <a:pt x="13644" y="15849"/>
                        <a:pt x="14191" y="15007"/>
                        <a:pt x="14737" y="14306"/>
                      </a:cubicBezTo>
                      <a:cubicBezTo>
                        <a:pt x="15831" y="12483"/>
                        <a:pt x="18018" y="8836"/>
                        <a:pt x="18018" y="8275"/>
                      </a:cubicBezTo>
                      <a:cubicBezTo>
                        <a:pt x="17745" y="7854"/>
                        <a:pt x="18018" y="7574"/>
                        <a:pt x="18292" y="7293"/>
                      </a:cubicBezTo>
                      <a:cubicBezTo>
                        <a:pt x="18565" y="7012"/>
                        <a:pt x="18839" y="6872"/>
                        <a:pt x="18565" y="6592"/>
                      </a:cubicBezTo>
                      <a:cubicBezTo>
                        <a:pt x="18018" y="6031"/>
                        <a:pt x="18292" y="5470"/>
                        <a:pt x="18565" y="5189"/>
                      </a:cubicBezTo>
                      <a:cubicBezTo>
                        <a:pt x="18839" y="5049"/>
                        <a:pt x="19386" y="5049"/>
                        <a:pt x="19386" y="5049"/>
                      </a:cubicBezTo>
                      <a:cubicBezTo>
                        <a:pt x="19659" y="5049"/>
                        <a:pt x="19932" y="5049"/>
                        <a:pt x="20206" y="5329"/>
                      </a:cubicBezTo>
                      <a:cubicBezTo>
                        <a:pt x="20479" y="5470"/>
                        <a:pt x="20753" y="5610"/>
                        <a:pt x="20753" y="5610"/>
                      </a:cubicBezTo>
                      <a:cubicBezTo>
                        <a:pt x="20753" y="5610"/>
                        <a:pt x="21026" y="5470"/>
                        <a:pt x="21026" y="5189"/>
                      </a:cubicBezTo>
                      <a:cubicBezTo>
                        <a:pt x="21300" y="4909"/>
                        <a:pt x="21026" y="4348"/>
                        <a:pt x="20753" y="3927"/>
                      </a:cubicBezTo>
                      <a:cubicBezTo>
                        <a:pt x="20479" y="3366"/>
                        <a:pt x="19932" y="2805"/>
                        <a:pt x="19932" y="2244"/>
                      </a:cubicBezTo>
                      <a:cubicBezTo>
                        <a:pt x="19932" y="1683"/>
                        <a:pt x="19112" y="981"/>
                        <a:pt x="18565" y="56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11" name="AutoShape 511"/>
                <p:cNvSpPr>
                  <a:spLocks/>
                </p:cNvSpPr>
                <p:nvPr/>
              </p:nvSpPr>
              <p:spPr bwMode="auto">
                <a:xfrm>
                  <a:off x="1287359" y="616034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21600" y="0"/>
                        <a:pt x="21600" y="0"/>
                      </a:cubicBezTo>
                      <a:cubicBezTo>
                        <a:pt x="2160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12" name="AutoShape 512"/>
                <p:cNvSpPr>
                  <a:spLocks/>
                </p:cNvSpPr>
                <p:nvPr/>
              </p:nvSpPr>
              <p:spPr bwMode="auto">
                <a:xfrm>
                  <a:off x="1295298" y="612859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13" name="AutoShape 513"/>
                <p:cNvSpPr>
                  <a:spLocks/>
                </p:cNvSpPr>
                <p:nvPr/>
              </p:nvSpPr>
              <p:spPr bwMode="auto">
                <a:xfrm>
                  <a:off x="1290534" y="614446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14" name="AutoShape 514"/>
                <p:cNvSpPr>
                  <a:spLocks/>
                </p:cNvSpPr>
                <p:nvPr/>
              </p:nvSpPr>
              <p:spPr bwMode="auto">
                <a:xfrm>
                  <a:off x="674547" y="1828907"/>
                  <a:ext cx="39690" cy="31751"/>
                </a:xfrm>
                <a:custGeom>
                  <a:avLst/>
                  <a:gdLst>
                    <a:gd name="T0" fmla="*/ 10800 w 21600"/>
                    <a:gd name="T1" fmla="*/ 10200 h 20400"/>
                    <a:gd name="T2" fmla="*/ 10800 w 21600"/>
                    <a:gd name="T3" fmla="*/ 10200 h 20400"/>
                    <a:gd name="T4" fmla="*/ 10800 w 21600"/>
                    <a:gd name="T5" fmla="*/ 10200 h 20400"/>
                    <a:gd name="T6" fmla="*/ 10800 w 21600"/>
                    <a:gd name="T7" fmla="*/ 10200 h 20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0400">
                      <a:moveTo>
                        <a:pt x="8640" y="19439"/>
                      </a:moveTo>
                      <a:cubicBezTo>
                        <a:pt x="10800" y="21599"/>
                        <a:pt x="17279" y="19439"/>
                        <a:pt x="19439" y="19439"/>
                      </a:cubicBezTo>
                      <a:cubicBezTo>
                        <a:pt x="21599" y="19439"/>
                        <a:pt x="21599" y="17279"/>
                        <a:pt x="21599" y="12959"/>
                      </a:cubicBezTo>
                      <a:cubicBezTo>
                        <a:pt x="21599" y="10800"/>
                        <a:pt x="21599" y="4319"/>
                        <a:pt x="21599" y="0"/>
                      </a:cubicBezTo>
                      <a:cubicBezTo>
                        <a:pt x="21599" y="0"/>
                        <a:pt x="21599" y="2159"/>
                        <a:pt x="21599" y="2159"/>
                      </a:cubicBezTo>
                      <a:cubicBezTo>
                        <a:pt x="17279" y="4319"/>
                        <a:pt x="12959" y="6479"/>
                        <a:pt x="6480" y="4319"/>
                      </a:cubicBezTo>
                      <a:cubicBezTo>
                        <a:pt x="4320" y="4319"/>
                        <a:pt x="2160" y="2159"/>
                        <a:pt x="0" y="0"/>
                      </a:cubicBezTo>
                      <a:cubicBezTo>
                        <a:pt x="0" y="2159"/>
                        <a:pt x="0" y="2159"/>
                        <a:pt x="0" y="2159"/>
                      </a:cubicBezTo>
                      <a:cubicBezTo>
                        <a:pt x="0" y="6479"/>
                        <a:pt x="4320" y="17279"/>
                        <a:pt x="8640" y="1943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15" name="AutoShape 515"/>
                <p:cNvSpPr>
                  <a:spLocks/>
                </p:cNvSpPr>
                <p:nvPr/>
              </p:nvSpPr>
              <p:spPr bwMode="auto">
                <a:xfrm>
                  <a:off x="1406" y="1087530"/>
                  <a:ext cx="768397" cy="73661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3473" y="19646"/>
                      </a:moveTo>
                      <a:cubicBezTo>
                        <a:pt x="13473" y="19646"/>
                        <a:pt x="13473" y="19646"/>
                        <a:pt x="13473" y="19646"/>
                      </a:cubicBezTo>
                      <a:cubicBezTo>
                        <a:pt x="13687" y="19754"/>
                        <a:pt x="13687" y="19754"/>
                        <a:pt x="13687" y="19754"/>
                      </a:cubicBezTo>
                      <a:cubicBezTo>
                        <a:pt x="13687" y="19754"/>
                        <a:pt x="13687" y="19754"/>
                        <a:pt x="13687" y="19754"/>
                      </a:cubicBezTo>
                      <a:cubicBezTo>
                        <a:pt x="13794" y="19863"/>
                        <a:pt x="13794" y="19971"/>
                        <a:pt x="13900" y="19971"/>
                      </a:cubicBezTo>
                      <a:cubicBezTo>
                        <a:pt x="13900" y="20080"/>
                        <a:pt x="13900" y="20080"/>
                        <a:pt x="13900" y="20080"/>
                      </a:cubicBezTo>
                      <a:cubicBezTo>
                        <a:pt x="13900" y="20080"/>
                        <a:pt x="13900" y="20080"/>
                        <a:pt x="13900" y="20080"/>
                      </a:cubicBezTo>
                      <a:cubicBezTo>
                        <a:pt x="13900" y="20188"/>
                        <a:pt x="14007" y="20188"/>
                        <a:pt x="14007" y="20188"/>
                      </a:cubicBezTo>
                      <a:cubicBezTo>
                        <a:pt x="14114" y="20188"/>
                        <a:pt x="14435" y="20080"/>
                        <a:pt x="14649" y="20080"/>
                      </a:cubicBezTo>
                      <a:cubicBezTo>
                        <a:pt x="14756" y="20080"/>
                        <a:pt x="14863" y="20080"/>
                        <a:pt x="14970" y="20188"/>
                      </a:cubicBezTo>
                      <a:cubicBezTo>
                        <a:pt x="14970" y="20297"/>
                        <a:pt x="15077" y="20406"/>
                        <a:pt x="14970" y="20406"/>
                      </a:cubicBezTo>
                      <a:cubicBezTo>
                        <a:pt x="14970" y="20514"/>
                        <a:pt x="15077" y="20731"/>
                        <a:pt x="15077" y="20731"/>
                      </a:cubicBezTo>
                      <a:cubicBezTo>
                        <a:pt x="15291" y="20731"/>
                        <a:pt x="15611" y="20840"/>
                        <a:pt x="15825" y="20948"/>
                      </a:cubicBezTo>
                      <a:cubicBezTo>
                        <a:pt x="15932" y="21057"/>
                        <a:pt x="16146" y="21057"/>
                        <a:pt x="16146" y="21057"/>
                      </a:cubicBezTo>
                      <a:cubicBezTo>
                        <a:pt x="16253" y="21057"/>
                        <a:pt x="16467" y="21057"/>
                        <a:pt x="16467" y="21057"/>
                      </a:cubicBezTo>
                      <a:cubicBezTo>
                        <a:pt x="16574" y="20840"/>
                        <a:pt x="16788" y="20623"/>
                        <a:pt x="17001" y="20623"/>
                      </a:cubicBezTo>
                      <a:cubicBezTo>
                        <a:pt x="17215" y="20623"/>
                        <a:pt x="17322" y="20731"/>
                        <a:pt x="17322" y="20840"/>
                      </a:cubicBezTo>
                      <a:cubicBezTo>
                        <a:pt x="17536" y="21274"/>
                        <a:pt x="17750" y="21382"/>
                        <a:pt x="17750" y="21382"/>
                      </a:cubicBezTo>
                      <a:cubicBezTo>
                        <a:pt x="18071" y="21382"/>
                        <a:pt x="18499" y="21382"/>
                        <a:pt x="18712" y="21600"/>
                      </a:cubicBezTo>
                      <a:cubicBezTo>
                        <a:pt x="18712" y="21491"/>
                        <a:pt x="18605" y="21274"/>
                        <a:pt x="18499" y="21165"/>
                      </a:cubicBezTo>
                      <a:cubicBezTo>
                        <a:pt x="18499" y="21057"/>
                        <a:pt x="18392" y="20948"/>
                        <a:pt x="18392" y="20948"/>
                      </a:cubicBezTo>
                      <a:cubicBezTo>
                        <a:pt x="18178" y="20840"/>
                        <a:pt x="18285" y="20514"/>
                        <a:pt x="18392" y="20080"/>
                      </a:cubicBezTo>
                      <a:cubicBezTo>
                        <a:pt x="18499" y="19971"/>
                        <a:pt x="18499" y="19754"/>
                        <a:pt x="18499" y="19646"/>
                      </a:cubicBezTo>
                      <a:cubicBezTo>
                        <a:pt x="18499" y="19537"/>
                        <a:pt x="18605" y="19320"/>
                        <a:pt x="18605" y="19103"/>
                      </a:cubicBezTo>
                      <a:cubicBezTo>
                        <a:pt x="18605" y="18886"/>
                        <a:pt x="18712" y="18560"/>
                        <a:pt x="18712" y="18452"/>
                      </a:cubicBezTo>
                      <a:cubicBezTo>
                        <a:pt x="18605" y="18343"/>
                        <a:pt x="18499" y="18235"/>
                        <a:pt x="18499" y="18126"/>
                      </a:cubicBezTo>
                      <a:cubicBezTo>
                        <a:pt x="18499" y="17909"/>
                        <a:pt x="18605" y="17692"/>
                        <a:pt x="18819" y="17475"/>
                      </a:cubicBezTo>
                      <a:cubicBezTo>
                        <a:pt x="18819" y="17475"/>
                        <a:pt x="18819" y="17258"/>
                        <a:pt x="18819" y="17258"/>
                      </a:cubicBezTo>
                      <a:cubicBezTo>
                        <a:pt x="18819" y="17041"/>
                        <a:pt x="18819" y="16824"/>
                        <a:pt x="18926" y="16715"/>
                      </a:cubicBezTo>
                      <a:cubicBezTo>
                        <a:pt x="19033" y="16607"/>
                        <a:pt x="19140" y="16607"/>
                        <a:pt x="19247" y="16607"/>
                      </a:cubicBezTo>
                      <a:cubicBezTo>
                        <a:pt x="19675" y="16607"/>
                        <a:pt x="19675" y="16607"/>
                        <a:pt x="19675" y="16607"/>
                      </a:cubicBezTo>
                      <a:cubicBezTo>
                        <a:pt x="20316" y="16607"/>
                        <a:pt x="20530" y="16498"/>
                        <a:pt x="20530" y="16498"/>
                      </a:cubicBezTo>
                      <a:cubicBezTo>
                        <a:pt x="20637" y="16389"/>
                        <a:pt x="20637" y="16389"/>
                        <a:pt x="20637" y="16389"/>
                      </a:cubicBezTo>
                      <a:cubicBezTo>
                        <a:pt x="20637" y="16389"/>
                        <a:pt x="20637" y="16389"/>
                        <a:pt x="20637" y="16389"/>
                      </a:cubicBezTo>
                      <a:cubicBezTo>
                        <a:pt x="20530" y="16281"/>
                        <a:pt x="20530" y="16172"/>
                        <a:pt x="20530" y="16172"/>
                      </a:cubicBezTo>
                      <a:cubicBezTo>
                        <a:pt x="20316" y="15847"/>
                        <a:pt x="20102" y="15413"/>
                        <a:pt x="19889" y="15304"/>
                      </a:cubicBezTo>
                      <a:cubicBezTo>
                        <a:pt x="19247" y="14978"/>
                        <a:pt x="19033" y="11939"/>
                        <a:pt x="19140" y="10962"/>
                      </a:cubicBezTo>
                      <a:cubicBezTo>
                        <a:pt x="19140" y="10637"/>
                        <a:pt x="19140" y="10528"/>
                        <a:pt x="19354" y="10420"/>
                      </a:cubicBezTo>
                      <a:cubicBezTo>
                        <a:pt x="19247" y="9877"/>
                        <a:pt x="19247" y="9877"/>
                        <a:pt x="19247" y="9877"/>
                      </a:cubicBezTo>
                      <a:cubicBezTo>
                        <a:pt x="19247" y="9877"/>
                        <a:pt x="19247" y="9877"/>
                        <a:pt x="19247" y="9877"/>
                      </a:cubicBezTo>
                      <a:cubicBezTo>
                        <a:pt x="19247" y="9877"/>
                        <a:pt x="19140" y="9877"/>
                        <a:pt x="19140" y="9877"/>
                      </a:cubicBezTo>
                      <a:cubicBezTo>
                        <a:pt x="19140" y="9768"/>
                        <a:pt x="19140" y="9768"/>
                        <a:pt x="19140" y="9768"/>
                      </a:cubicBezTo>
                      <a:cubicBezTo>
                        <a:pt x="19140" y="9768"/>
                        <a:pt x="19033" y="9768"/>
                        <a:pt x="19033" y="9660"/>
                      </a:cubicBezTo>
                      <a:cubicBezTo>
                        <a:pt x="19033" y="9660"/>
                        <a:pt x="19033" y="9660"/>
                        <a:pt x="19033" y="9551"/>
                      </a:cubicBezTo>
                      <a:cubicBezTo>
                        <a:pt x="19033" y="9551"/>
                        <a:pt x="19033" y="9551"/>
                        <a:pt x="19033" y="9551"/>
                      </a:cubicBezTo>
                      <a:cubicBezTo>
                        <a:pt x="18926" y="9551"/>
                        <a:pt x="18926" y="9443"/>
                        <a:pt x="18926" y="9334"/>
                      </a:cubicBezTo>
                      <a:cubicBezTo>
                        <a:pt x="18926" y="9117"/>
                        <a:pt x="19140" y="9009"/>
                        <a:pt x="19247" y="8900"/>
                      </a:cubicBezTo>
                      <a:cubicBezTo>
                        <a:pt x="19247" y="8574"/>
                        <a:pt x="19247" y="8140"/>
                        <a:pt x="19568" y="8032"/>
                      </a:cubicBezTo>
                      <a:cubicBezTo>
                        <a:pt x="19675" y="8032"/>
                        <a:pt x="19675" y="8032"/>
                        <a:pt x="19675" y="8032"/>
                      </a:cubicBezTo>
                      <a:cubicBezTo>
                        <a:pt x="19675" y="7923"/>
                        <a:pt x="19675" y="7923"/>
                        <a:pt x="19782" y="7815"/>
                      </a:cubicBezTo>
                      <a:cubicBezTo>
                        <a:pt x="19782" y="7706"/>
                        <a:pt x="19782" y="7489"/>
                        <a:pt x="19782" y="7272"/>
                      </a:cubicBezTo>
                      <a:cubicBezTo>
                        <a:pt x="19782" y="6838"/>
                        <a:pt x="19889" y="6404"/>
                        <a:pt x="20102" y="6078"/>
                      </a:cubicBezTo>
                      <a:cubicBezTo>
                        <a:pt x="20102" y="5969"/>
                        <a:pt x="20102" y="5861"/>
                        <a:pt x="20102" y="5752"/>
                      </a:cubicBezTo>
                      <a:cubicBezTo>
                        <a:pt x="20209" y="5535"/>
                        <a:pt x="20209" y="5318"/>
                        <a:pt x="20423" y="5101"/>
                      </a:cubicBezTo>
                      <a:cubicBezTo>
                        <a:pt x="20423" y="5101"/>
                        <a:pt x="20530" y="4992"/>
                        <a:pt x="20530" y="4884"/>
                      </a:cubicBezTo>
                      <a:cubicBezTo>
                        <a:pt x="20637" y="4775"/>
                        <a:pt x="20744" y="4450"/>
                        <a:pt x="20958" y="4450"/>
                      </a:cubicBezTo>
                      <a:cubicBezTo>
                        <a:pt x="21279" y="4341"/>
                        <a:pt x="21279" y="4233"/>
                        <a:pt x="21279" y="4233"/>
                      </a:cubicBezTo>
                      <a:cubicBezTo>
                        <a:pt x="21279" y="4124"/>
                        <a:pt x="21386" y="4016"/>
                        <a:pt x="21493" y="3907"/>
                      </a:cubicBezTo>
                      <a:cubicBezTo>
                        <a:pt x="21599" y="3798"/>
                        <a:pt x="21599" y="3690"/>
                        <a:pt x="21599" y="3690"/>
                      </a:cubicBezTo>
                      <a:cubicBezTo>
                        <a:pt x="21599" y="3581"/>
                        <a:pt x="21599" y="3581"/>
                        <a:pt x="21493" y="3581"/>
                      </a:cubicBezTo>
                      <a:cubicBezTo>
                        <a:pt x="21386" y="3473"/>
                        <a:pt x="21279" y="3364"/>
                        <a:pt x="21279" y="3039"/>
                      </a:cubicBezTo>
                      <a:cubicBezTo>
                        <a:pt x="21279" y="3039"/>
                        <a:pt x="21279" y="2930"/>
                        <a:pt x="21279" y="2930"/>
                      </a:cubicBezTo>
                      <a:cubicBezTo>
                        <a:pt x="21279" y="2930"/>
                        <a:pt x="21279" y="2930"/>
                        <a:pt x="21279" y="2930"/>
                      </a:cubicBezTo>
                      <a:cubicBezTo>
                        <a:pt x="21279" y="2822"/>
                        <a:pt x="21279" y="2822"/>
                        <a:pt x="21279" y="2822"/>
                      </a:cubicBezTo>
                      <a:cubicBezTo>
                        <a:pt x="21279" y="2713"/>
                        <a:pt x="21279" y="2713"/>
                        <a:pt x="21279" y="2713"/>
                      </a:cubicBezTo>
                      <a:cubicBezTo>
                        <a:pt x="21279" y="2713"/>
                        <a:pt x="21279" y="2713"/>
                        <a:pt x="21279" y="2605"/>
                      </a:cubicBezTo>
                      <a:cubicBezTo>
                        <a:pt x="21279" y="2605"/>
                        <a:pt x="21279" y="2605"/>
                        <a:pt x="21279" y="2605"/>
                      </a:cubicBezTo>
                      <a:cubicBezTo>
                        <a:pt x="21279" y="2496"/>
                        <a:pt x="21279" y="2496"/>
                        <a:pt x="21279" y="2496"/>
                      </a:cubicBezTo>
                      <a:cubicBezTo>
                        <a:pt x="21279" y="2387"/>
                        <a:pt x="21279" y="2387"/>
                        <a:pt x="21279" y="2279"/>
                      </a:cubicBezTo>
                      <a:cubicBezTo>
                        <a:pt x="21279" y="2279"/>
                        <a:pt x="21279" y="2279"/>
                        <a:pt x="21279" y="2279"/>
                      </a:cubicBezTo>
                      <a:cubicBezTo>
                        <a:pt x="21279" y="2279"/>
                        <a:pt x="21279" y="2170"/>
                        <a:pt x="21279" y="2170"/>
                      </a:cubicBezTo>
                      <a:cubicBezTo>
                        <a:pt x="21279" y="2170"/>
                        <a:pt x="21279" y="2170"/>
                        <a:pt x="21279" y="2170"/>
                      </a:cubicBezTo>
                      <a:cubicBezTo>
                        <a:pt x="21279" y="2170"/>
                        <a:pt x="21386" y="2062"/>
                        <a:pt x="21386" y="2062"/>
                      </a:cubicBezTo>
                      <a:cubicBezTo>
                        <a:pt x="21386" y="2062"/>
                        <a:pt x="21386" y="2062"/>
                        <a:pt x="21386" y="2062"/>
                      </a:cubicBezTo>
                      <a:cubicBezTo>
                        <a:pt x="21279" y="2062"/>
                        <a:pt x="21279" y="2062"/>
                        <a:pt x="21279" y="1953"/>
                      </a:cubicBezTo>
                      <a:cubicBezTo>
                        <a:pt x="21279" y="1953"/>
                        <a:pt x="21172" y="1953"/>
                        <a:pt x="21172" y="1953"/>
                      </a:cubicBezTo>
                      <a:cubicBezTo>
                        <a:pt x="21172" y="1845"/>
                        <a:pt x="21065" y="1845"/>
                        <a:pt x="21065" y="1845"/>
                      </a:cubicBezTo>
                      <a:cubicBezTo>
                        <a:pt x="21065" y="1736"/>
                        <a:pt x="20958" y="1736"/>
                        <a:pt x="20958" y="1736"/>
                      </a:cubicBezTo>
                      <a:cubicBezTo>
                        <a:pt x="20958" y="1736"/>
                        <a:pt x="20851" y="1628"/>
                        <a:pt x="20851" y="1628"/>
                      </a:cubicBezTo>
                      <a:cubicBezTo>
                        <a:pt x="20851" y="1628"/>
                        <a:pt x="20744" y="1519"/>
                        <a:pt x="20744" y="1519"/>
                      </a:cubicBezTo>
                      <a:cubicBezTo>
                        <a:pt x="20744" y="1519"/>
                        <a:pt x="20744" y="1519"/>
                        <a:pt x="20637" y="1519"/>
                      </a:cubicBezTo>
                      <a:cubicBezTo>
                        <a:pt x="20637" y="1411"/>
                        <a:pt x="20637" y="1411"/>
                        <a:pt x="20530" y="1411"/>
                      </a:cubicBezTo>
                      <a:cubicBezTo>
                        <a:pt x="20530" y="1302"/>
                        <a:pt x="20530" y="1302"/>
                        <a:pt x="20530" y="1302"/>
                      </a:cubicBezTo>
                      <a:cubicBezTo>
                        <a:pt x="20423" y="1302"/>
                        <a:pt x="20423" y="1302"/>
                        <a:pt x="20423" y="1193"/>
                      </a:cubicBezTo>
                      <a:cubicBezTo>
                        <a:pt x="20316" y="1193"/>
                        <a:pt x="20316" y="1193"/>
                        <a:pt x="20316" y="1193"/>
                      </a:cubicBezTo>
                      <a:cubicBezTo>
                        <a:pt x="20316" y="1193"/>
                        <a:pt x="20316" y="1085"/>
                        <a:pt x="20209" y="1085"/>
                      </a:cubicBezTo>
                      <a:cubicBezTo>
                        <a:pt x="20209" y="1085"/>
                        <a:pt x="20209" y="1085"/>
                        <a:pt x="20209" y="1085"/>
                      </a:cubicBezTo>
                      <a:cubicBezTo>
                        <a:pt x="20209" y="1085"/>
                        <a:pt x="20102" y="1085"/>
                        <a:pt x="20102" y="1085"/>
                      </a:cubicBezTo>
                      <a:cubicBezTo>
                        <a:pt x="20102" y="976"/>
                        <a:pt x="20102" y="976"/>
                        <a:pt x="20102" y="976"/>
                      </a:cubicBezTo>
                      <a:cubicBezTo>
                        <a:pt x="19996" y="976"/>
                        <a:pt x="19782" y="1085"/>
                        <a:pt x="19782" y="1085"/>
                      </a:cubicBezTo>
                      <a:cubicBezTo>
                        <a:pt x="19782" y="1085"/>
                        <a:pt x="19782" y="1085"/>
                        <a:pt x="19675" y="1085"/>
                      </a:cubicBezTo>
                      <a:cubicBezTo>
                        <a:pt x="19675" y="1085"/>
                        <a:pt x="19675" y="1085"/>
                        <a:pt x="19675" y="1085"/>
                      </a:cubicBezTo>
                      <a:cubicBezTo>
                        <a:pt x="19568" y="1193"/>
                        <a:pt x="19568" y="1193"/>
                        <a:pt x="19568" y="1193"/>
                      </a:cubicBezTo>
                      <a:cubicBezTo>
                        <a:pt x="19461" y="1085"/>
                        <a:pt x="19461" y="1085"/>
                        <a:pt x="19461" y="1085"/>
                      </a:cubicBezTo>
                      <a:cubicBezTo>
                        <a:pt x="19354" y="1085"/>
                        <a:pt x="19247" y="976"/>
                        <a:pt x="19140" y="976"/>
                      </a:cubicBezTo>
                      <a:cubicBezTo>
                        <a:pt x="19140" y="976"/>
                        <a:pt x="19140" y="976"/>
                        <a:pt x="19033" y="976"/>
                      </a:cubicBezTo>
                      <a:cubicBezTo>
                        <a:pt x="18926" y="1193"/>
                        <a:pt x="18819" y="1193"/>
                        <a:pt x="18605" y="1193"/>
                      </a:cubicBezTo>
                      <a:cubicBezTo>
                        <a:pt x="18285" y="1193"/>
                        <a:pt x="18071" y="1085"/>
                        <a:pt x="18071" y="1085"/>
                      </a:cubicBezTo>
                      <a:cubicBezTo>
                        <a:pt x="18071" y="1085"/>
                        <a:pt x="17643" y="759"/>
                        <a:pt x="17429" y="325"/>
                      </a:cubicBezTo>
                      <a:cubicBezTo>
                        <a:pt x="17429" y="325"/>
                        <a:pt x="17429" y="325"/>
                        <a:pt x="17429" y="217"/>
                      </a:cubicBezTo>
                      <a:cubicBezTo>
                        <a:pt x="17429" y="217"/>
                        <a:pt x="17429" y="217"/>
                        <a:pt x="17322" y="217"/>
                      </a:cubicBezTo>
                      <a:cubicBezTo>
                        <a:pt x="17322" y="217"/>
                        <a:pt x="17322" y="217"/>
                        <a:pt x="17322" y="217"/>
                      </a:cubicBezTo>
                      <a:cubicBezTo>
                        <a:pt x="16467" y="325"/>
                        <a:pt x="16467" y="325"/>
                        <a:pt x="16467" y="325"/>
                      </a:cubicBezTo>
                      <a:cubicBezTo>
                        <a:pt x="16360" y="325"/>
                        <a:pt x="16360" y="325"/>
                        <a:pt x="16360" y="325"/>
                      </a:cubicBezTo>
                      <a:cubicBezTo>
                        <a:pt x="16253" y="217"/>
                        <a:pt x="15718" y="0"/>
                        <a:pt x="15504" y="0"/>
                      </a:cubicBezTo>
                      <a:cubicBezTo>
                        <a:pt x="15398" y="0"/>
                        <a:pt x="15291" y="108"/>
                        <a:pt x="15291" y="108"/>
                      </a:cubicBezTo>
                      <a:cubicBezTo>
                        <a:pt x="15291" y="217"/>
                        <a:pt x="15077" y="434"/>
                        <a:pt x="14863" y="434"/>
                      </a:cubicBezTo>
                      <a:cubicBezTo>
                        <a:pt x="14756" y="434"/>
                        <a:pt x="14649" y="434"/>
                        <a:pt x="14542" y="434"/>
                      </a:cubicBezTo>
                      <a:cubicBezTo>
                        <a:pt x="14435" y="434"/>
                        <a:pt x="14328" y="325"/>
                        <a:pt x="14114" y="325"/>
                      </a:cubicBezTo>
                      <a:cubicBezTo>
                        <a:pt x="13687" y="325"/>
                        <a:pt x="13259" y="542"/>
                        <a:pt x="13045" y="759"/>
                      </a:cubicBezTo>
                      <a:cubicBezTo>
                        <a:pt x="12831" y="868"/>
                        <a:pt x="12510" y="759"/>
                        <a:pt x="12297" y="759"/>
                      </a:cubicBezTo>
                      <a:cubicBezTo>
                        <a:pt x="12190" y="759"/>
                        <a:pt x="12083" y="759"/>
                        <a:pt x="12083" y="759"/>
                      </a:cubicBezTo>
                      <a:cubicBezTo>
                        <a:pt x="11976" y="759"/>
                        <a:pt x="11869" y="1085"/>
                        <a:pt x="11762" y="1411"/>
                      </a:cubicBezTo>
                      <a:cubicBezTo>
                        <a:pt x="11762" y="1628"/>
                        <a:pt x="11762" y="1628"/>
                        <a:pt x="11762" y="1628"/>
                      </a:cubicBezTo>
                      <a:cubicBezTo>
                        <a:pt x="9089" y="1085"/>
                        <a:pt x="9089" y="1085"/>
                        <a:pt x="9089" y="1085"/>
                      </a:cubicBezTo>
                      <a:cubicBezTo>
                        <a:pt x="9089" y="976"/>
                        <a:pt x="9089" y="976"/>
                        <a:pt x="9089" y="976"/>
                      </a:cubicBezTo>
                      <a:cubicBezTo>
                        <a:pt x="8982" y="868"/>
                        <a:pt x="8661" y="434"/>
                        <a:pt x="8340" y="434"/>
                      </a:cubicBezTo>
                      <a:cubicBezTo>
                        <a:pt x="8019" y="434"/>
                        <a:pt x="7485" y="868"/>
                        <a:pt x="7271" y="1302"/>
                      </a:cubicBezTo>
                      <a:cubicBezTo>
                        <a:pt x="7271" y="2062"/>
                        <a:pt x="7271" y="2062"/>
                        <a:pt x="7271" y="2062"/>
                      </a:cubicBezTo>
                      <a:cubicBezTo>
                        <a:pt x="7271" y="2062"/>
                        <a:pt x="7271" y="2170"/>
                        <a:pt x="7271" y="2170"/>
                      </a:cubicBezTo>
                      <a:cubicBezTo>
                        <a:pt x="7271" y="2713"/>
                        <a:pt x="7164" y="3147"/>
                        <a:pt x="7057" y="3364"/>
                      </a:cubicBezTo>
                      <a:cubicBezTo>
                        <a:pt x="6950" y="3473"/>
                        <a:pt x="6950" y="3581"/>
                        <a:pt x="6950" y="3581"/>
                      </a:cubicBezTo>
                      <a:cubicBezTo>
                        <a:pt x="6736" y="3907"/>
                        <a:pt x="6629" y="4016"/>
                        <a:pt x="6629" y="4558"/>
                      </a:cubicBezTo>
                      <a:cubicBezTo>
                        <a:pt x="6629" y="4992"/>
                        <a:pt x="6308" y="5535"/>
                        <a:pt x="6095" y="6078"/>
                      </a:cubicBezTo>
                      <a:cubicBezTo>
                        <a:pt x="5881" y="6512"/>
                        <a:pt x="5774" y="6946"/>
                        <a:pt x="5774" y="7163"/>
                      </a:cubicBezTo>
                      <a:cubicBezTo>
                        <a:pt x="5774" y="7597"/>
                        <a:pt x="5346" y="7923"/>
                        <a:pt x="5025" y="8140"/>
                      </a:cubicBezTo>
                      <a:cubicBezTo>
                        <a:pt x="4918" y="8249"/>
                        <a:pt x="4704" y="8466"/>
                        <a:pt x="4704" y="8466"/>
                      </a:cubicBezTo>
                      <a:cubicBezTo>
                        <a:pt x="4704" y="8683"/>
                        <a:pt x="4704" y="8900"/>
                        <a:pt x="4598" y="9226"/>
                      </a:cubicBezTo>
                      <a:cubicBezTo>
                        <a:pt x="4598" y="9551"/>
                        <a:pt x="4598" y="10094"/>
                        <a:pt x="4598" y="10528"/>
                      </a:cubicBezTo>
                      <a:cubicBezTo>
                        <a:pt x="4598" y="11071"/>
                        <a:pt x="4491" y="11179"/>
                        <a:pt x="4170" y="11288"/>
                      </a:cubicBezTo>
                      <a:cubicBezTo>
                        <a:pt x="4170" y="11288"/>
                        <a:pt x="4170" y="11288"/>
                        <a:pt x="4170" y="11505"/>
                      </a:cubicBezTo>
                      <a:cubicBezTo>
                        <a:pt x="4170" y="12048"/>
                        <a:pt x="3956" y="12156"/>
                        <a:pt x="3635" y="12156"/>
                      </a:cubicBezTo>
                      <a:cubicBezTo>
                        <a:pt x="3528" y="12156"/>
                        <a:pt x="3421" y="12156"/>
                        <a:pt x="3314" y="12265"/>
                      </a:cubicBezTo>
                      <a:cubicBezTo>
                        <a:pt x="3100" y="12590"/>
                        <a:pt x="2887" y="12699"/>
                        <a:pt x="2780" y="12699"/>
                      </a:cubicBezTo>
                      <a:cubicBezTo>
                        <a:pt x="2673" y="12699"/>
                        <a:pt x="2673" y="12699"/>
                        <a:pt x="2566" y="12590"/>
                      </a:cubicBezTo>
                      <a:cubicBezTo>
                        <a:pt x="2566" y="12590"/>
                        <a:pt x="2566" y="12590"/>
                        <a:pt x="2566" y="12590"/>
                      </a:cubicBezTo>
                      <a:cubicBezTo>
                        <a:pt x="2566" y="12590"/>
                        <a:pt x="2566" y="12590"/>
                        <a:pt x="2566" y="12590"/>
                      </a:cubicBezTo>
                      <a:cubicBezTo>
                        <a:pt x="2566" y="12590"/>
                        <a:pt x="2566" y="12590"/>
                        <a:pt x="2566" y="12590"/>
                      </a:cubicBezTo>
                      <a:cubicBezTo>
                        <a:pt x="2566" y="12590"/>
                        <a:pt x="2566" y="12590"/>
                        <a:pt x="2566" y="12482"/>
                      </a:cubicBezTo>
                      <a:cubicBezTo>
                        <a:pt x="2566" y="12482"/>
                        <a:pt x="2459" y="12482"/>
                        <a:pt x="2459" y="12482"/>
                      </a:cubicBezTo>
                      <a:cubicBezTo>
                        <a:pt x="2459" y="12482"/>
                        <a:pt x="2459" y="12482"/>
                        <a:pt x="2459" y="12482"/>
                      </a:cubicBezTo>
                      <a:cubicBezTo>
                        <a:pt x="2459" y="12482"/>
                        <a:pt x="2459" y="12482"/>
                        <a:pt x="2459" y="12482"/>
                      </a:cubicBezTo>
                      <a:cubicBezTo>
                        <a:pt x="2459" y="12373"/>
                        <a:pt x="2459" y="12373"/>
                        <a:pt x="2459" y="12265"/>
                      </a:cubicBezTo>
                      <a:cubicBezTo>
                        <a:pt x="2459" y="12156"/>
                        <a:pt x="2459" y="12156"/>
                        <a:pt x="2352" y="12156"/>
                      </a:cubicBezTo>
                      <a:cubicBezTo>
                        <a:pt x="2138" y="12156"/>
                        <a:pt x="2031" y="12156"/>
                        <a:pt x="1817" y="12265"/>
                      </a:cubicBezTo>
                      <a:cubicBezTo>
                        <a:pt x="1710" y="12482"/>
                        <a:pt x="1497" y="12482"/>
                        <a:pt x="1390" y="12482"/>
                      </a:cubicBezTo>
                      <a:cubicBezTo>
                        <a:pt x="1176" y="12482"/>
                        <a:pt x="1069" y="12373"/>
                        <a:pt x="962" y="12373"/>
                      </a:cubicBezTo>
                      <a:cubicBezTo>
                        <a:pt x="855" y="12373"/>
                        <a:pt x="855" y="12265"/>
                        <a:pt x="855" y="12265"/>
                      </a:cubicBezTo>
                      <a:cubicBezTo>
                        <a:pt x="855" y="12265"/>
                        <a:pt x="748" y="12265"/>
                        <a:pt x="748" y="12373"/>
                      </a:cubicBezTo>
                      <a:cubicBezTo>
                        <a:pt x="748" y="12373"/>
                        <a:pt x="641" y="12373"/>
                        <a:pt x="641" y="12373"/>
                      </a:cubicBezTo>
                      <a:cubicBezTo>
                        <a:pt x="641" y="12373"/>
                        <a:pt x="641" y="12373"/>
                        <a:pt x="534" y="12482"/>
                      </a:cubicBezTo>
                      <a:cubicBezTo>
                        <a:pt x="534" y="12482"/>
                        <a:pt x="427" y="12482"/>
                        <a:pt x="427" y="12482"/>
                      </a:cubicBezTo>
                      <a:cubicBezTo>
                        <a:pt x="427" y="12482"/>
                        <a:pt x="320" y="12590"/>
                        <a:pt x="320" y="12590"/>
                      </a:cubicBezTo>
                      <a:cubicBezTo>
                        <a:pt x="213" y="12590"/>
                        <a:pt x="213" y="12699"/>
                        <a:pt x="106" y="12699"/>
                      </a:cubicBezTo>
                      <a:cubicBezTo>
                        <a:pt x="106" y="12699"/>
                        <a:pt x="106" y="12699"/>
                        <a:pt x="0" y="12808"/>
                      </a:cubicBezTo>
                      <a:cubicBezTo>
                        <a:pt x="213" y="13133"/>
                        <a:pt x="320" y="13459"/>
                        <a:pt x="320" y="13784"/>
                      </a:cubicBezTo>
                      <a:cubicBezTo>
                        <a:pt x="320" y="13784"/>
                        <a:pt x="320" y="13784"/>
                        <a:pt x="320" y="13784"/>
                      </a:cubicBezTo>
                      <a:cubicBezTo>
                        <a:pt x="427" y="13784"/>
                        <a:pt x="534" y="13676"/>
                        <a:pt x="534" y="13676"/>
                      </a:cubicBezTo>
                      <a:cubicBezTo>
                        <a:pt x="534" y="13676"/>
                        <a:pt x="534" y="13676"/>
                        <a:pt x="534" y="13676"/>
                      </a:cubicBezTo>
                      <a:cubicBezTo>
                        <a:pt x="641" y="13676"/>
                        <a:pt x="641" y="13676"/>
                        <a:pt x="641" y="13567"/>
                      </a:cubicBezTo>
                      <a:cubicBezTo>
                        <a:pt x="641" y="13567"/>
                        <a:pt x="641" y="13567"/>
                        <a:pt x="641" y="13567"/>
                      </a:cubicBezTo>
                      <a:cubicBezTo>
                        <a:pt x="748" y="13567"/>
                        <a:pt x="748" y="13567"/>
                        <a:pt x="748" y="13567"/>
                      </a:cubicBezTo>
                      <a:cubicBezTo>
                        <a:pt x="748" y="13567"/>
                        <a:pt x="748" y="13567"/>
                        <a:pt x="855" y="13567"/>
                      </a:cubicBezTo>
                      <a:cubicBezTo>
                        <a:pt x="855" y="13567"/>
                        <a:pt x="855" y="13567"/>
                        <a:pt x="855" y="13567"/>
                      </a:cubicBezTo>
                      <a:cubicBezTo>
                        <a:pt x="962" y="13567"/>
                        <a:pt x="1176" y="13567"/>
                        <a:pt x="2031" y="13567"/>
                      </a:cubicBezTo>
                      <a:cubicBezTo>
                        <a:pt x="3207" y="13567"/>
                        <a:pt x="4811" y="13567"/>
                        <a:pt x="4811" y="13567"/>
                      </a:cubicBezTo>
                      <a:cubicBezTo>
                        <a:pt x="4918" y="13567"/>
                        <a:pt x="4918" y="13567"/>
                        <a:pt x="4918" y="13567"/>
                      </a:cubicBezTo>
                      <a:cubicBezTo>
                        <a:pt x="5025" y="13676"/>
                        <a:pt x="5025" y="13676"/>
                        <a:pt x="5025" y="13676"/>
                      </a:cubicBezTo>
                      <a:cubicBezTo>
                        <a:pt x="5025" y="13676"/>
                        <a:pt x="5346" y="14327"/>
                        <a:pt x="5239" y="14870"/>
                      </a:cubicBezTo>
                      <a:cubicBezTo>
                        <a:pt x="5239" y="14978"/>
                        <a:pt x="5239" y="14978"/>
                        <a:pt x="5239" y="15087"/>
                      </a:cubicBezTo>
                      <a:cubicBezTo>
                        <a:pt x="5346" y="15195"/>
                        <a:pt x="5560" y="15304"/>
                        <a:pt x="5667" y="15630"/>
                      </a:cubicBezTo>
                      <a:cubicBezTo>
                        <a:pt x="5881" y="16172"/>
                        <a:pt x="6095" y="16281"/>
                        <a:pt x="6201" y="16281"/>
                      </a:cubicBezTo>
                      <a:cubicBezTo>
                        <a:pt x="6308" y="16281"/>
                        <a:pt x="6415" y="16281"/>
                        <a:pt x="6415" y="16281"/>
                      </a:cubicBezTo>
                      <a:cubicBezTo>
                        <a:pt x="6950" y="16172"/>
                        <a:pt x="7592" y="16064"/>
                        <a:pt x="7805" y="16064"/>
                      </a:cubicBezTo>
                      <a:cubicBezTo>
                        <a:pt x="7805" y="15955"/>
                        <a:pt x="7912" y="15847"/>
                        <a:pt x="7912" y="15847"/>
                      </a:cubicBezTo>
                      <a:cubicBezTo>
                        <a:pt x="7912" y="15521"/>
                        <a:pt x="8019" y="15087"/>
                        <a:pt x="8340" y="14978"/>
                      </a:cubicBezTo>
                      <a:cubicBezTo>
                        <a:pt x="8447" y="14978"/>
                        <a:pt x="8554" y="14870"/>
                        <a:pt x="8768" y="14870"/>
                      </a:cubicBezTo>
                      <a:cubicBezTo>
                        <a:pt x="9089" y="14870"/>
                        <a:pt x="9409" y="14978"/>
                        <a:pt x="9409" y="14978"/>
                      </a:cubicBezTo>
                      <a:cubicBezTo>
                        <a:pt x="9516" y="14978"/>
                        <a:pt x="9516" y="14978"/>
                        <a:pt x="9516" y="14978"/>
                      </a:cubicBezTo>
                      <a:cubicBezTo>
                        <a:pt x="9516" y="15195"/>
                        <a:pt x="9516" y="15195"/>
                        <a:pt x="9516" y="15195"/>
                      </a:cubicBezTo>
                      <a:cubicBezTo>
                        <a:pt x="9516" y="15195"/>
                        <a:pt x="9623" y="15195"/>
                        <a:pt x="9944" y="15195"/>
                      </a:cubicBezTo>
                      <a:cubicBezTo>
                        <a:pt x="10051" y="15195"/>
                        <a:pt x="10265" y="15195"/>
                        <a:pt x="10372" y="15195"/>
                      </a:cubicBezTo>
                      <a:cubicBezTo>
                        <a:pt x="10372" y="15195"/>
                        <a:pt x="10479" y="15195"/>
                        <a:pt x="10586" y="15195"/>
                      </a:cubicBezTo>
                      <a:cubicBezTo>
                        <a:pt x="10693" y="15195"/>
                        <a:pt x="10906" y="15195"/>
                        <a:pt x="10906" y="15630"/>
                      </a:cubicBezTo>
                      <a:cubicBezTo>
                        <a:pt x="10906" y="16064"/>
                        <a:pt x="11013" y="16389"/>
                        <a:pt x="11120" y="16389"/>
                      </a:cubicBezTo>
                      <a:cubicBezTo>
                        <a:pt x="11227" y="16607"/>
                        <a:pt x="11227" y="16932"/>
                        <a:pt x="11120" y="17366"/>
                      </a:cubicBezTo>
                      <a:cubicBezTo>
                        <a:pt x="11013" y="17583"/>
                        <a:pt x="10906" y="18126"/>
                        <a:pt x="10906" y="18235"/>
                      </a:cubicBezTo>
                      <a:cubicBezTo>
                        <a:pt x="11120" y="18343"/>
                        <a:pt x="11655" y="18886"/>
                        <a:pt x="11548" y="19320"/>
                      </a:cubicBezTo>
                      <a:cubicBezTo>
                        <a:pt x="11548" y="19429"/>
                        <a:pt x="11548" y="19429"/>
                        <a:pt x="11548" y="19429"/>
                      </a:cubicBezTo>
                      <a:cubicBezTo>
                        <a:pt x="11548" y="19537"/>
                        <a:pt x="11441" y="19863"/>
                        <a:pt x="11441" y="19971"/>
                      </a:cubicBezTo>
                      <a:cubicBezTo>
                        <a:pt x="11548" y="19863"/>
                        <a:pt x="11762" y="19754"/>
                        <a:pt x="11976" y="19754"/>
                      </a:cubicBezTo>
                      <a:cubicBezTo>
                        <a:pt x="12083" y="19754"/>
                        <a:pt x="12190" y="19754"/>
                        <a:pt x="12297" y="19754"/>
                      </a:cubicBezTo>
                      <a:cubicBezTo>
                        <a:pt x="12510" y="19754"/>
                        <a:pt x="12724" y="19754"/>
                        <a:pt x="13045" y="19646"/>
                      </a:cubicBezTo>
                      <a:cubicBezTo>
                        <a:pt x="13045" y="19646"/>
                        <a:pt x="13152" y="19646"/>
                        <a:pt x="13259" y="19646"/>
                      </a:cubicBezTo>
                      <a:cubicBezTo>
                        <a:pt x="13259" y="19537"/>
                        <a:pt x="13259" y="19537"/>
                        <a:pt x="13259" y="19537"/>
                      </a:cubicBezTo>
                      <a:lnTo>
                        <a:pt x="13473" y="1964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16" name="AutoShape 516"/>
                <p:cNvSpPr>
                  <a:spLocks/>
                </p:cNvSpPr>
                <p:nvPr/>
              </p:nvSpPr>
              <p:spPr bwMode="auto">
                <a:xfrm>
                  <a:off x="20457" y="1547914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17" name="AutoShape 517"/>
                <p:cNvSpPr>
                  <a:spLocks/>
                </p:cNvSpPr>
                <p:nvPr/>
              </p:nvSpPr>
              <p:spPr bwMode="auto">
                <a:xfrm>
                  <a:off x="15695" y="1549502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21600"/>
                        <a:pt x="21600" y="21600"/>
                        <a:pt x="0" y="21600"/>
                      </a:cubicBezTo>
                      <a:cubicBezTo>
                        <a:pt x="21600" y="21600"/>
                        <a:pt x="21600" y="2160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18" name="AutoShape 518"/>
                <p:cNvSpPr>
                  <a:spLocks/>
                </p:cNvSpPr>
                <p:nvPr/>
              </p:nvSpPr>
              <p:spPr bwMode="auto">
                <a:xfrm>
                  <a:off x="479273" y="1757468"/>
                  <a:ext cx="793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0800" y="0"/>
                        <a:pt x="10800" y="21600"/>
                        <a:pt x="21599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19" name="AutoShape 519"/>
                <p:cNvSpPr>
                  <a:spLocks/>
                </p:cNvSpPr>
                <p:nvPr/>
              </p:nvSpPr>
              <p:spPr bwMode="auto">
                <a:xfrm>
                  <a:off x="12520" y="1552677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10800" y="21600"/>
                        <a:pt x="0" y="21600"/>
                      </a:cubicBezTo>
                      <a:cubicBezTo>
                        <a:pt x="10800" y="2160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20" name="AutoShape 520"/>
                <p:cNvSpPr>
                  <a:spLocks/>
                </p:cNvSpPr>
                <p:nvPr/>
              </p:nvSpPr>
              <p:spPr bwMode="auto">
                <a:xfrm>
                  <a:off x="728525" y="164634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21" name="AutoShape 521"/>
                <p:cNvSpPr>
                  <a:spLocks/>
                </p:cNvSpPr>
                <p:nvPr/>
              </p:nvSpPr>
              <p:spPr bwMode="auto">
                <a:xfrm>
                  <a:off x="487211" y="1762231"/>
                  <a:ext cx="7938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600"/>
                      </a:moveTo>
                      <a:cubicBezTo>
                        <a:pt x="10800" y="21600"/>
                        <a:pt x="10800" y="1080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0800" y="10800"/>
                        <a:pt x="10800" y="21600"/>
                        <a:pt x="21599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22" name="AutoShape 522"/>
                <p:cNvSpPr>
                  <a:spLocks/>
                </p:cNvSpPr>
                <p:nvPr/>
              </p:nvSpPr>
              <p:spPr bwMode="auto">
                <a:xfrm>
                  <a:off x="471335" y="1754293"/>
                  <a:ext cx="7938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600"/>
                      </a:moveTo>
                      <a:cubicBezTo>
                        <a:pt x="21599" y="21600"/>
                        <a:pt x="21599" y="21600"/>
                        <a:pt x="21599" y="21600"/>
                      </a:cubicBezTo>
                      <a:cubicBezTo>
                        <a:pt x="21599" y="21600"/>
                        <a:pt x="21599" y="21600"/>
                        <a:pt x="21599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10800" y="21600"/>
                        <a:pt x="10800" y="21600"/>
                        <a:pt x="21599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23" name="AutoShape 523"/>
                <p:cNvSpPr>
                  <a:spLocks/>
                </p:cNvSpPr>
                <p:nvPr/>
              </p:nvSpPr>
              <p:spPr bwMode="auto">
                <a:xfrm>
                  <a:off x="479273" y="1757468"/>
                  <a:ext cx="793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0800" y="0"/>
                        <a:pt x="10800" y="21600"/>
                        <a:pt x="21599" y="21600"/>
                      </a:cubicBezTo>
                      <a:cubicBezTo>
                        <a:pt x="21599" y="21600"/>
                        <a:pt x="21599" y="21600"/>
                        <a:pt x="21599" y="21600"/>
                      </a:cubicBezTo>
                      <a:cubicBezTo>
                        <a:pt x="10800" y="21600"/>
                        <a:pt x="1080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24" name="AutoShape 524"/>
                <p:cNvSpPr>
                  <a:spLocks/>
                </p:cNvSpPr>
                <p:nvPr/>
              </p:nvSpPr>
              <p:spPr bwMode="auto">
                <a:xfrm>
                  <a:off x="680897" y="1420911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25" name="AutoShape 525"/>
                <p:cNvSpPr>
                  <a:spLocks/>
                </p:cNvSpPr>
                <p:nvPr/>
              </p:nvSpPr>
              <p:spPr bwMode="auto">
                <a:xfrm>
                  <a:off x="677722" y="1419324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21600"/>
                        <a:pt x="0" y="21600"/>
                        <a:pt x="0" y="0"/>
                      </a:cubicBezTo>
                      <a:cubicBezTo>
                        <a:pt x="0" y="2160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26" name="AutoShape 526"/>
                <p:cNvSpPr>
                  <a:spLocks/>
                </p:cNvSpPr>
                <p:nvPr/>
              </p:nvSpPr>
              <p:spPr bwMode="auto">
                <a:xfrm>
                  <a:off x="23632" y="150505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27" name="AutoShape 527"/>
                <p:cNvSpPr>
                  <a:spLocks/>
                </p:cNvSpPr>
                <p:nvPr/>
              </p:nvSpPr>
              <p:spPr bwMode="auto">
                <a:xfrm>
                  <a:off x="-181" y="1519338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28" name="AutoShape 528"/>
                <p:cNvSpPr>
                  <a:spLocks/>
                </p:cNvSpPr>
                <p:nvPr/>
              </p:nvSpPr>
              <p:spPr bwMode="auto">
                <a:xfrm>
                  <a:off x="257010" y="1160556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29" name="AutoShape 529"/>
                <p:cNvSpPr>
                  <a:spLocks/>
                </p:cNvSpPr>
                <p:nvPr/>
              </p:nvSpPr>
              <p:spPr bwMode="auto">
                <a:xfrm>
                  <a:off x="15695" y="1506638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30" name="AutoShape 530"/>
                <p:cNvSpPr>
                  <a:spLocks/>
                </p:cNvSpPr>
                <p:nvPr/>
              </p:nvSpPr>
              <p:spPr bwMode="auto">
                <a:xfrm>
                  <a:off x="88724" y="1511401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31" name="AutoShape 531"/>
                <p:cNvSpPr>
                  <a:spLocks/>
                </p:cNvSpPr>
                <p:nvPr/>
              </p:nvSpPr>
              <p:spPr bwMode="auto">
                <a:xfrm>
                  <a:off x="91900" y="1514576"/>
                  <a:ext cx="9526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10800" y="21600"/>
                        <a:pt x="10800" y="21600"/>
                        <a:pt x="21599" y="21600"/>
                      </a:cubicBezTo>
                      <a:cubicBezTo>
                        <a:pt x="10800" y="21600"/>
                        <a:pt x="10800" y="216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32" name="AutoShape 532"/>
                <p:cNvSpPr>
                  <a:spLocks/>
                </p:cNvSpPr>
                <p:nvPr/>
              </p:nvSpPr>
              <p:spPr bwMode="auto">
                <a:xfrm>
                  <a:off x="12520" y="151140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21600" y="0"/>
                        <a:pt x="21600" y="0"/>
                      </a:cubicBezTo>
                      <a:cubicBezTo>
                        <a:pt x="2160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33" name="AutoShape 533"/>
                <p:cNvSpPr>
                  <a:spLocks/>
                </p:cNvSpPr>
                <p:nvPr/>
              </p:nvSpPr>
              <p:spPr bwMode="auto">
                <a:xfrm>
                  <a:off x="733289" y="1138331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34" name="AutoShape 534"/>
                <p:cNvSpPr>
                  <a:spLocks/>
                </p:cNvSpPr>
                <p:nvPr/>
              </p:nvSpPr>
              <p:spPr bwMode="auto">
                <a:xfrm>
                  <a:off x="749165" y="1152619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35" name="AutoShape 535"/>
                <p:cNvSpPr>
                  <a:spLocks/>
                </p:cNvSpPr>
                <p:nvPr/>
              </p:nvSpPr>
              <p:spPr bwMode="auto">
                <a:xfrm>
                  <a:off x="757102" y="1155794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36" name="AutoShape 536"/>
                <p:cNvSpPr>
                  <a:spLocks/>
                </p:cNvSpPr>
                <p:nvPr/>
              </p:nvSpPr>
              <p:spPr bwMode="auto">
                <a:xfrm>
                  <a:off x="618982" y="1095468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37" name="AutoShape 537"/>
                <p:cNvSpPr>
                  <a:spLocks/>
                </p:cNvSpPr>
                <p:nvPr/>
              </p:nvSpPr>
              <p:spPr bwMode="auto">
                <a:xfrm>
                  <a:off x="720588" y="112721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38" name="AutoShape 538"/>
                <p:cNvSpPr>
                  <a:spLocks/>
                </p:cNvSpPr>
                <p:nvPr/>
              </p:nvSpPr>
              <p:spPr bwMode="auto">
                <a:xfrm>
                  <a:off x="726938" y="1133569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39" name="AutoShape 539"/>
                <p:cNvSpPr>
                  <a:spLocks/>
                </p:cNvSpPr>
                <p:nvPr/>
              </p:nvSpPr>
              <p:spPr bwMode="auto">
                <a:xfrm>
                  <a:off x="741226" y="114468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21600"/>
                        <a:pt x="0" y="0"/>
                        <a:pt x="0" y="0"/>
                      </a:cubicBezTo>
                      <a:cubicBezTo>
                        <a:pt x="0" y="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40" name="AutoShape 540"/>
                <p:cNvSpPr>
                  <a:spLocks/>
                </p:cNvSpPr>
                <p:nvPr/>
              </p:nvSpPr>
              <p:spPr bwMode="auto">
                <a:xfrm>
                  <a:off x="695186" y="1125631"/>
                  <a:ext cx="793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10800" y="21600"/>
                      </a:lnTo>
                      <a:lnTo>
                        <a:pt x="21599" y="0"/>
                      </a:lnTo>
                      <a:lnTo>
                        <a:pt x="1080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41" name="AutoShape 541"/>
                <p:cNvSpPr>
                  <a:spLocks/>
                </p:cNvSpPr>
                <p:nvPr/>
              </p:nvSpPr>
              <p:spPr bwMode="auto">
                <a:xfrm>
                  <a:off x="706299" y="1122456"/>
                  <a:ext cx="7938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0"/>
                      </a:moveTo>
                      <a:cubicBezTo>
                        <a:pt x="14400" y="0"/>
                        <a:pt x="0" y="21600"/>
                        <a:pt x="0" y="21600"/>
                      </a:cubicBezTo>
                      <a:cubicBezTo>
                        <a:pt x="0" y="21600"/>
                        <a:pt x="14400" y="0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42" name="AutoShape 542"/>
                <p:cNvSpPr>
                  <a:spLocks/>
                </p:cNvSpPr>
                <p:nvPr/>
              </p:nvSpPr>
              <p:spPr bwMode="auto">
                <a:xfrm>
                  <a:off x="711062" y="1122456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43" name="AutoShape 543"/>
                <p:cNvSpPr>
                  <a:spLocks/>
                </p:cNvSpPr>
                <p:nvPr/>
              </p:nvSpPr>
              <p:spPr bwMode="auto">
                <a:xfrm>
                  <a:off x="755515" y="1163731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44" name="AutoShape 544"/>
                <p:cNvSpPr>
                  <a:spLocks/>
                </p:cNvSpPr>
                <p:nvPr/>
              </p:nvSpPr>
              <p:spPr bwMode="auto">
                <a:xfrm>
                  <a:off x="755515" y="116849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10800"/>
                        <a:pt x="0" y="10800"/>
                        <a:pt x="0" y="0"/>
                      </a:cubicBezTo>
                      <a:cubicBezTo>
                        <a:pt x="0" y="10800"/>
                        <a:pt x="0" y="108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45" name="AutoShape 545"/>
                <p:cNvSpPr>
                  <a:spLocks/>
                </p:cNvSpPr>
                <p:nvPr/>
              </p:nvSpPr>
              <p:spPr bwMode="auto">
                <a:xfrm>
                  <a:off x="755515" y="1179607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46" name="AutoShape 546"/>
                <p:cNvSpPr>
                  <a:spLocks/>
                </p:cNvSpPr>
                <p:nvPr/>
              </p:nvSpPr>
              <p:spPr bwMode="auto">
                <a:xfrm>
                  <a:off x="703124" y="1338360"/>
                  <a:ext cx="0" cy="15875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599"/>
                      </a:moveTo>
                      <a:cubicBezTo>
                        <a:pt x="0" y="17280"/>
                        <a:pt x="0" y="8640"/>
                        <a:pt x="0" y="0"/>
                      </a:cubicBezTo>
                      <a:cubicBezTo>
                        <a:pt x="0" y="8640"/>
                        <a:pt x="0" y="17280"/>
                        <a:pt x="0" y="21599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47" name="AutoShape 547"/>
                <p:cNvSpPr>
                  <a:spLocks/>
                </p:cNvSpPr>
                <p:nvPr/>
              </p:nvSpPr>
              <p:spPr bwMode="auto">
                <a:xfrm>
                  <a:off x="757102" y="1160556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21600" y="0"/>
                        <a:pt x="21600" y="0"/>
                      </a:cubicBezTo>
                      <a:cubicBezTo>
                        <a:pt x="2160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48" name="AutoShape 548"/>
                <p:cNvSpPr>
                  <a:spLocks/>
                </p:cNvSpPr>
                <p:nvPr/>
              </p:nvSpPr>
              <p:spPr bwMode="auto">
                <a:xfrm>
                  <a:off x="706299" y="1419324"/>
                  <a:ext cx="44453" cy="6667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4400" y="0"/>
                      </a:moveTo>
                      <a:cubicBezTo>
                        <a:pt x="14400" y="0"/>
                        <a:pt x="14400" y="0"/>
                        <a:pt x="14400" y="0"/>
                      </a:cubicBezTo>
                      <a:cubicBezTo>
                        <a:pt x="14400" y="0"/>
                        <a:pt x="14400" y="0"/>
                        <a:pt x="14400" y="0"/>
                      </a:cubicBezTo>
                      <a:cubicBezTo>
                        <a:pt x="14400" y="0"/>
                        <a:pt x="14400" y="0"/>
                        <a:pt x="14400" y="1200"/>
                      </a:cubicBezTo>
                      <a:cubicBezTo>
                        <a:pt x="12600" y="1200"/>
                        <a:pt x="12600" y="1200"/>
                        <a:pt x="12600" y="1200"/>
                      </a:cubicBezTo>
                      <a:cubicBezTo>
                        <a:pt x="12600" y="2400"/>
                        <a:pt x="10800" y="2400"/>
                        <a:pt x="10800" y="2400"/>
                      </a:cubicBezTo>
                      <a:cubicBezTo>
                        <a:pt x="10800" y="2400"/>
                        <a:pt x="10800" y="2400"/>
                        <a:pt x="10800" y="2400"/>
                      </a:cubicBezTo>
                      <a:cubicBezTo>
                        <a:pt x="8999" y="2400"/>
                        <a:pt x="8999" y="3600"/>
                        <a:pt x="8999" y="3600"/>
                      </a:cubicBezTo>
                      <a:cubicBezTo>
                        <a:pt x="8999" y="3600"/>
                        <a:pt x="8999" y="3600"/>
                        <a:pt x="7200" y="3600"/>
                      </a:cubicBezTo>
                      <a:cubicBezTo>
                        <a:pt x="7200" y="3600"/>
                        <a:pt x="7200" y="3600"/>
                        <a:pt x="5399" y="3600"/>
                      </a:cubicBezTo>
                      <a:cubicBezTo>
                        <a:pt x="5399" y="3600"/>
                        <a:pt x="5399" y="3600"/>
                        <a:pt x="3600" y="3600"/>
                      </a:cubicBezTo>
                      <a:cubicBezTo>
                        <a:pt x="3600" y="3600"/>
                        <a:pt x="3600" y="3600"/>
                        <a:pt x="3600" y="3600"/>
                      </a:cubicBezTo>
                      <a:cubicBezTo>
                        <a:pt x="3600" y="3600"/>
                        <a:pt x="1800" y="3600"/>
                        <a:pt x="0" y="3600"/>
                      </a:cubicBezTo>
                      <a:cubicBezTo>
                        <a:pt x="0" y="3600"/>
                        <a:pt x="0" y="3600"/>
                        <a:pt x="0" y="3600"/>
                      </a:cubicBezTo>
                      <a:cubicBezTo>
                        <a:pt x="0" y="10800"/>
                        <a:pt x="0" y="10800"/>
                        <a:pt x="0" y="10800"/>
                      </a:cubicBezTo>
                      <a:cubicBezTo>
                        <a:pt x="0" y="10800"/>
                        <a:pt x="0" y="10800"/>
                        <a:pt x="0" y="10800"/>
                      </a:cubicBezTo>
                      <a:cubicBezTo>
                        <a:pt x="1800" y="13199"/>
                        <a:pt x="1800" y="16800"/>
                        <a:pt x="3600" y="21599"/>
                      </a:cubicBezTo>
                      <a:cubicBezTo>
                        <a:pt x="5399" y="21599"/>
                        <a:pt x="5399" y="20399"/>
                        <a:pt x="5399" y="20399"/>
                      </a:cubicBezTo>
                      <a:cubicBezTo>
                        <a:pt x="5399" y="20399"/>
                        <a:pt x="5399" y="20399"/>
                        <a:pt x="7200" y="20399"/>
                      </a:cubicBezTo>
                      <a:cubicBezTo>
                        <a:pt x="7200" y="20399"/>
                        <a:pt x="7200" y="20399"/>
                        <a:pt x="7200" y="20399"/>
                      </a:cubicBezTo>
                      <a:cubicBezTo>
                        <a:pt x="7200" y="20399"/>
                        <a:pt x="7200" y="20399"/>
                        <a:pt x="7200" y="20399"/>
                      </a:cubicBezTo>
                      <a:cubicBezTo>
                        <a:pt x="8999" y="20399"/>
                        <a:pt x="8999" y="20399"/>
                        <a:pt x="8999" y="19200"/>
                      </a:cubicBezTo>
                      <a:cubicBezTo>
                        <a:pt x="10800" y="19200"/>
                        <a:pt x="16200" y="13199"/>
                        <a:pt x="21600" y="7200"/>
                      </a:cubicBezTo>
                      <a:cubicBezTo>
                        <a:pt x="17999" y="4800"/>
                        <a:pt x="17999" y="4800"/>
                        <a:pt x="17999" y="4800"/>
                      </a:cubicBezTo>
                      <a:cubicBezTo>
                        <a:pt x="17999" y="3600"/>
                        <a:pt x="17999" y="3600"/>
                        <a:pt x="17999" y="3600"/>
                      </a:cubicBezTo>
                      <a:cubicBezTo>
                        <a:pt x="17999" y="3600"/>
                        <a:pt x="17999" y="3600"/>
                        <a:pt x="17999" y="3600"/>
                      </a:cubicBezTo>
                      <a:cubicBezTo>
                        <a:pt x="17999" y="3600"/>
                        <a:pt x="17999" y="3600"/>
                        <a:pt x="17999" y="3600"/>
                      </a:cubicBezTo>
                      <a:cubicBezTo>
                        <a:pt x="17999" y="2400"/>
                        <a:pt x="17999" y="2400"/>
                        <a:pt x="17999" y="2400"/>
                      </a:cubicBezTo>
                      <a:cubicBezTo>
                        <a:pt x="17999" y="2400"/>
                        <a:pt x="17999" y="2400"/>
                        <a:pt x="17999" y="1200"/>
                      </a:cubicBezTo>
                      <a:cubicBezTo>
                        <a:pt x="17999" y="1200"/>
                        <a:pt x="17999" y="1200"/>
                        <a:pt x="17999" y="0"/>
                      </a:cubicBezTo>
                      <a:cubicBezTo>
                        <a:pt x="17999" y="0"/>
                        <a:pt x="17999" y="0"/>
                        <a:pt x="17999" y="0"/>
                      </a:cubicBezTo>
                      <a:cubicBezTo>
                        <a:pt x="17999" y="0"/>
                        <a:pt x="17999" y="0"/>
                        <a:pt x="17999" y="0"/>
                      </a:cubicBezTo>
                      <a:cubicBezTo>
                        <a:pt x="16200" y="0"/>
                        <a:pt x="16200" y="0"/>
                        <a:pt x="144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49" name="AutoShape 549"/>
                <p:cNvSpPr>
                  <a:spLocks/>
                </p:cNvSpPr>
                <p:nvPr/>
              </p:nvSpPr>
              <p:spPr bwMode="auto">
                <a:xfrm>
                  <a:off x="734876" y="1416149"/>
                  <a:ext cx="7938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0800" y="0"/>
                        <a:pt x="10800" y="0"/>
                        <a:pt x="21599" y="0"/>
                      </a:cubicBezTo>
                      <a:cubicBezTo>
                        <a:pt x="21599" y="0"/>
                        <a:pt x="21599" y="0"/>
                        <a:pt x="21599" y="0"/>
                      </a:cubicBezTo>
                      <a:cubicBezTo>
                        <a:pt x="1080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50" name="AutoShape 550"/>
                <p:cNvSpPr>
                  <a:spLocks/>
                </p:cNvSpPr>
                <p:nvPr/>
              </p:nvSpPr>
              <p:spPr bwMode="auto">
                <a:xfrm>
                  <a:off x="720588" y="1422499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2160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51" name="AutoShape 551"/>
                <p:cNvSpPr>
                  <a:spLocks/>
                </p:cNvSpPr>
                <p:nvPr/>
              </p:nvSpPr>
              <p:spPr bwMode="auto">
                <a:xfrm>
                  <a:off x="706299" y="1424086"/>
                  <a:ext cx="7938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599" y="0"/>
                      </a:moveTo>
                      <a:cubicBezTo>
                        <a:pt x="21599" y="0"/>
                        <a:pt x="10800" y="0"/>
                        <a:pt x="0" y="0"/>
                      </a:cubicBezTo>
                      <a:cubicBezTo>
                        <a:pt x="10800" y="0"/>
                        <a:pt x="21599" y="0"/>
                        <a:pt x="21599" y="0"/>
                      </a:cubicBezTo>
                      <a:cubicBezTo>
                        <a:pt x="21599" y="0"/>
                        <a:pt x="21599" y="0"/>
                        <a:pt x="21599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52" name="AutoShape 552"/>
                <p:cNvSpPr>
                  <a:spLocks/>
                </p:cNvSpPr>
                <p:nvPr/>
              </p:nvSpPr>
              <p:spPr bwMode="auto">
                <a:xfrm>
                  <a:off x="712649" y="1424086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53" name="AutoShape 553"/>
                <p:cNvSpPr>
                  <a:spLocks/>
                </p:cNvSpPr>
                <p:nvPr/>
              </p:nvSpPr>
              <p:spPr bwMode="auto">
                <a:xfrm>
                  <a:off x="726938" y="1420911"/>
                  <a:ext cx="793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0"/>
                      </a:moveTo>
                      <a:cubicBezTo>
                        <a:pt x="10800" y="0"/>
                        <a:pt x="10800" y="0"/>
                        <a:pt x="10800" y="0"/>
                      </a:cubicBezTo>
                      <a:cubicBezTo>
                        <a:pt x="10800" y="21600"/>
                        <a:pt x="0" y="21600"/>
                        <a:pt x="0" y="21600"/>
                      </a:cubicBezTo>
                      <a:cubicBezTo>
                        <a:pt x="0" y="21600"/>
                        <a:pt x="10800" y="21600"/>
                        <a:pt x="10800" y="0"/>
                      </a:cubicBezTo>
                      <a:cubicBezTo>
                        <a:pt x="10800" y="0"/>
                        <a:pt x="10800" y="0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54" name="AutoShape 554"/>
                <p:cNvSpPr>
                  <a:spLocks/>
                </p:cNvSpPr>
                <p:nvPr/>
              </p:nvSpPr>
              <p:spPr bwMode="auto">
                <a:xfrm>
                  <a:off x="742814" y="1762231"/>
                  <a:ext cx="438177" cy="6905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9579" y="1501"/>
                      </a:moveTo>
                      <a:cubicBezTo>
                        <a:pt x="9391" y="1848"/>
                        <a:pt x="9766" y="2541"/>
                        <a:pt x="10142" y="3118"/>
                      </a:cubicBezTo>
                      <a:cubicBezTo>
                        <a:pt x="10330" y="3465"/>
                        <a:pt x="10518" y="3811"/>
                        <a:pt x="10518" y="4042"/>
                      </a:cubicBezTo>
                      <a:cubicBezTo>
                        <a:pt x="10518" y="4042"/>
                        <a:pt x="10706" y="4158"/>
                        <a:pt x="10706" y="4158"/>
                      </a:cubicBezTo>
                      <a:cubicBezTo>
                        <a:pt x="10706" y="4158"/>
                        <a:pt x="10893" y="4158"/>
                        <a:pt x="10893" y="4273"/>
                      </a:cubicBezTo>
                      <a:cubicBezTo>
                        <a:pt x="10893" y="4273"/>
                        <a:pt x="11081" y="4273"/>
                        <a:pt x="11081" y="4389"/>
                      </a:cubicBezTo>
                      <a:cubicBezTo>
                        <a:pt x="11081" y="4389"/>
                        <a:pt x="11269" y="4389"/>
                        <a:pt x="11269" y="4389"/>
                      </a:cubicBezTo>
                      <a:cubicBezTo>
                        <a:pt x="11269" y="4504"/>
                        <a:pt x="11457" y="4504"/>
                        <a:pt x="11457" y="4504"/>
                      </a:cubicBezTo>
                      <a:cubicBezTo>
                        <a:pt x="11457" y="4620"/>
                        <a:pt x="11457" y="4620"/>
                        <a:pt x="11457" y="4620"/>
                      </a:cubicBezTo>
                      <a:cubicBezTo>
                        <a:pt x="11645" y="4620"/>
                        <a:pt x="11645" y="4735"/>
                        <a:pt x="11833" y="4735"/>
                      </a:cubicBezTo>
                      <a:cubicBezTo>
                        <a:pt x="12208" y="5082"/>
                        <a:pt x="12208" y="5197"/>
                        <a:pt x="12020" y="5544"/>
                      </a:cubicBezTo>
                      <a:cubicBezTo>
                        <a:pt x="12020" y="5659"/>
                        <a:pt x="11833" y="5890"/>
                        <a:pt x="11833" y="6237"/>
                      </a:cubicBezTo>
                      <a:cubicBezTo>
                        <a:pt x="12020" y="6930"/>
                        <a:pt x="11645" y="7045"/>
                        <a:pt x="11081" y="7161"/>
                      </a:cubicBezTo>
                      <a:cubicBezTo>
                        <a:pt x="10893" y="7161"/>
                        <a:pt x="10706" y="7161"/>
                        <a:pt x="10518" y="7277"/>
                      </a:cubicBezTo>
                      <a:cubicBezTo>
                        <a:pt x="10330" y="7392"/>
                        <a:pt x="10518" y="7623"/>
                        <a:pt x="10518" y="7854"/>
                      </a:cubicBezTo>
                      <a:cubicBezTo>
                        <a:pt x="10518" y="8085"/>
                        <a:pt x="10518" y="8201"/>
                        <a:pt x="10518" y="8316"/>
                      </a:cubicBezTo>
                      <a:cubicBezTo>
                        <a:pt x="10330" y="8547"/>
                        <a:pt x="10330" y="8547"/>
                        <a:pt x="10330" y="8547"/>
                      </a:cubicBezTo>
                      <a:cubicBezTo>
                        <a:pt x="10142" y="8547"/>
                        <a:pt x="10142" y="8547"/>
                        <a:pt x="10142" y="8547"/>
                      </a:cubicBezTo>
                      <a:cubicBezTo>
                        <a:pt x="9391" y="8547"/>
                        <a:pt x="7888" y="6814"/>
                        <a:pt x="7888" y="6814"/>
                      </a:cubicBezTo>
                      <a:cubicBezTo>
                        <a:pt x="7700" y="6583"/>
                        <a:pt x="7888" y="6352"/>
                        <a:pt x="8076" y="6006"/>
                      </a:cubicBezTo>
                      <a:cubicBezTo>
                        <a:pt x="8264" y="5659"/>
                        <a:pt x="8452" y="5313"/>
                        <a:pt x="8264" y="5082"/>
                      </a:cubicBezTo>
                      <a:cubicBezTo>
                        <a:pt x="8264" y="4966"/>
                        <a:pt x="8264" y="4966"/>
                        <a:pt x="8076" y="4966"/>
                      </a:cubicBezTo>
                      <a:cubicBezTo>
                        <a:pt x="7888" y="4966"/>
                        <a:pt x="7513" y="4966"/>
                        <a:pt x="7325" y="4966"/>
                      </a:cubicBezTo>
                      <a:cubicBezTo>
                        <a:pt x="7137" y="5082"/>
                        <a:pt x="7137" y="5082"/>
                        <a:pt x="6949" y="5082"/>
                      </a:cubicBezTo>
                      <a:cubicBezTo>
                        <a:pt x="6949" y="5082"/>
                        <a:pt x="6949" y="5082"/>
                        <a:pt x="6949" y="5082"/>
                      </a:cubicBezTo>
                      <a:cubicBezTo>
                        <a:pt x="6573" y="5082"/>
                        <a:pt x="6198" y="4851"/>
                        <a:pt x="5822" y="4620"/>
                      </a:cubicBezTo>
                      <a:cubicBezTo>
                        <a:pt x="5634" y="4620"/>
                        <a:pt x="5634" y="4620"/>
                        <a:pt x="5634" y="4504"/>
                      </a:cubicBezTo>
                      <a:cubicBezTo>
                        <a:pt x="5634" y="4504"/>
                        <a:pt x="5634" y="4504"/>
                        <a:pt x="5634" y="4504"/>
                      </a:cubicBezTo>
                      <a:cubicBezTo>
                        <a:pt x="5446" y="4504"/>
                        <a:pt x="5446" y="4504"/>
                        <a:pt x="5446" y="4504"/>
                      </a:cubicBezTo>
                      <a:cubicBezTo>
                        <a:pt x="4883" y="4620"/>
                        <a:pt x="2066" y="5197"/>
                        <a:pt x="0" y="5659"/>
                      </a:cubicBezTo>
                      <a:cubicBezTo>
                        <a:pt x="563" y="6699"/>
                        <a:pt x="563" y="6699"/>
                        <a:pt x="563" y="6699"/>
                      </a:cubicBezTo>
                      <a:cubicBezTo>
                        <a:pt x="563" y="6699"/>
                        <a:pt x="563" y="6699"/>
                        <a:pt x="751" y="6699"/>
                      </a:cubicBezTo>
                      <a:cubicBezTo>
                        <a:pt x="751" y="6699"/>
                        <a:pt x="751" y="6699"/>
                        <a:pt x="751" y="6699"/>
                      </a:cubicBezTo>
                      <a:cubicBezTo>
                        <a:pt x="751" y="6699"/>
                        <a:pt x="939" y="6699"/>
                        <a:pt x="939" y="6699"/>
                      </a:cubicBezTo>
                      <a:cubicBezTo>
                        <a:pt x="939" y="6699"/>
                        <a:pt x="1126" y="6699"/>
                        <a:pt x="1126" y="6699"/>
                      </a:cubicBezTo>
                      <a:cubicBezTo>
                        <a:pt x="1126" y="6699"/>
                        <a:pt x="1126" y="6699"/>
                        <a:pt x="1314" y="6814"/>
                      </a:cubicBezTo>
                      <a:cubicBezTo>
                        <a:pt x="1314" y="6814"/>
                        <a:pt x="1314" y="6814"/>
                        <a:pt x="1502" y="6814"/>
                      </a:cubicBezTo>
                      <a:cubicBezTo>
                        <a:pt x="1502" y="6814"/>
                        <a:pt x="1502" y="6814"/>
                        <a:pt x="1690" y="6814"/>
                      </a:cubicBezTo>
                      <a:cubicBezTo>
                        <a:pt x="1690" y="6814"/>
                        <a:pt x="1690" y="6814"/>
                        <a:pt x="1878" y="6814"/>
                      </a:cubicBezTo>
                      <a:cubicBezTo>
                        <a:pt x="1878" y="6814"/>
                        <a:pt x="1878" y="6814"/>
                        <a:pt x="2066" y="6814"/>
                      </a:cubicBezTo>
                      <a:cubicBezTo>
                        <a:pt x="2066" y="6814"/>
                        <a:pt x="2066" y="6814"/>
                        <a:pt x="2253" y="6814"/>
                      </a:cubicBezTo>
                      <a:cubicBezTo>
                        <a:pt x="2253" y="6930"/>
                        <a:pt x="2253" y="6930"/>
                        <a:pt x="2441" y="6930"/>
                      </a:cubicBezTo>
                      <a:cubicBezTo>
                        <a:pt x="2441" y="6930"/>
                        <a:pt x="2441" y="6930"/>
                        <a:pt x="2629" y="6930"/>
                      </a:cubicBezTo>
                      <a:cubicBezTo>
                        <a:pt x="2629" y="6930"/>
                        <a:pt x="2629" y="6930"/>
                        <a:pt x="2817" y="7045"/>
                      </a:cubicBezTo>
                      <a:cubicBezTo>
                        <a:pt x="2817" y="7045"/>
                        <a:pt x="2817" y="7045"/>
                        <a:pt x="2817" y="7045"/>
                      </a:cubicBezTo>
                      <a:cubicBezTo>
                        <a:pt x="3005" y="7045"/>
                        <a:pt x="3193" y="7045"/>
                        <a:pt x="3193" y="7161"/>
                      </a:cubicBezTo>
                      <a:cubicBezTo>
                        <a:pt x="3756" y="7277"/>
                        <a:pt x="4320" y="7392"/>
                        <a:pt x="4883" y="7508"/>
                      </a:cubicBezTo>
                      <a:cubicBezTo>
                        <a:pt x="5259" y="7508"/>
                        <a:pt x="5446" y="7623"/>
                        <a:pt x="5634" y="7623"/>
                      </a:cubicBezTo>
                      <a:cubicBezTo>
                        <a:pt x="6010" y="7739"/>
                        <a:pt x="6010" y="8085"/>
                        <a:pt x="5822" y="8894"/>
                      </a:cubicBezTo>
                      <a:cubicBezTo>
                        <a:pt x="5822" y="9240"/>
                        <a:pt x="5822" y="9587"/>
                        <a:pt x="5822" y="9818"/>
                      </a:cubicBezTo>
                      <a:cubicBezTo>
                        <a:pt x="6010" y="10280"/>
                        <a:pt x="5634" y="10511"/>
                        <a:pt x="5446" y="10742"/>
                      </a:cubicBezTo>
                      <a:cubicBezTo>
                        <a:pt x="5259" y="10742"/>
                        <a:pt x="5259" y="10857"/>
                        <a:pt x="5259" y="10857"/>
                      </a:cubicBezTo>
                      <a:cubicBezTo>
                        <a:pt x="5634" y="11088"/>
                        <a:pt x="5634" y="11435"/>
                        <a:pt x="5822" y="11666"/>
                      </a:cubicBezTo>
                      <a:cubicBezTo>
                        <a:pt x="5822" y="11666"/>
                        <a:pt x="5822" y="11781"/>
                        <a:pt x="5822" y="11781"/>
                      </a:cubicBezTo>
                      <a:cubicBezTo>
                        <a:pt x="6010" y="11781"/>
                        <a:pt x="6010" y="11897"/>
                        <a:pt x="6010" y="12012"/>
                      </a:cubicBezTo>
                      <a:cubicBezTo>
                        <a:pt x="6198" y="12359"/>
                        <a:pt x="5071" y="13052"/>
                        <a:pt x="4695" y="13167"/>
                      </a:cubicBezTo>
                      <a:cubicBezTo>
                        <a:pt x="4695" y="13167"/>
                        <a:pt x="4695" y="13398"/>
                        <a:pt x="4695" y="13514"/>
                      </a:cubicBezTo>
                      <a:cubicBezTo>
                        <a:pt x="4695" y="13745"/>
                        <a:pt x="4507" y="14091"/>
                        <a:pt x="4320" y="14438"/>
                      </a:cubicBezTo>
                      <a:cubicBezTo>
                        <a:pt x="3944" y="14669"/>
                        <a:pt x="3380" y="15016"/>
                        <a:pt x="2629" y="15362"/>
                      </a:cubicBezTo>
                      <a:cubicBezTo>
                        <a:pt x="2629" y="15478"/>
                        <a:pt x="2441" y="15478"/>
                        <a:pt x="2253" y="15593"/>
                      </a:cubicBezTo>
                      <a:cubicBezTo>
                        <a:pt x="2253" y="15593"/>
                        <a:pt x="2253" y="15593"/>
                        <a:pt x="2253" y="15593"/>
                      </a:cubicBezTo>
                      <a:cubicBezTo>
                        <a:pt x="2253" y="15593"/>
                        <a:pt x="2253" y="15709"/>
                        <a:pt x="2253" y="15709"/>
                      </a:cubicBezTo>
                      <a:cubicBezTo>
                        <a:pt x="2253" y="15709"/>
                        <a:pt x="2253" y="15709"/>
                        <a:pt x="2253" y="15709"/>
                      </a:cubicBezTo>
                      <a:cubicBezTo>
                        <a:pt x="2253" y="15709"/>
                        <a:pt x="2253" y="15824"/>
                        <a:pt x="2441" y="15824"/>
                      </a:cubicBezTo>
                      <a:cubicBezTo>
                        <a:pt x="2441" y="15824"/>
                        <a:pt x="2441" y="15824"/>
                        <a:pt x="2441" y="15824"/>
                      </a:cubicBezTo>
                      <a:cubicBezTo>
                        <a:pt x="2441" y="15940"/>
                        <a:pt x="2441" y="15940"/>
                        <a:pt x="2441" y="15940"/>
                      </a:cubicBezTo>
                      <a:cubicBezTo>
                        <a:pt x="2441" y="15940"/>
                        <a:pt x="2441" y="15940"/>
                        <a:pt x="2441" y="16055"/>
                      </a:cubicBezTo>
                      <a:cubicBezTo>
                        <a:pt x="2441" y="16055"/>
                        <a:pt x="2441" y="16171"/>
                        <a:pt x="2441" y="16171"/>
                      </a:cubicBezTo>
                      <a:cubicBezTo>
                        <a:pt x="2629" y="16633"/>
                        <a:pt x="3193" y="17672"/>
                        <a:pt x="3380" y="17788"/>
                      </a:cubicBezTo>
                      <a:cubicBezTo>
                        <a:pt x="4320" y="18134"/>
                        <a:pt x="3756" y="20444"/>
                        <a:pt x="3756" y="20444"/>
                      </a:cubicBezTo>
                      <a:cubicBezTo>
                        <a:pt x="3756" y="20444"/>
                        <a:pt x="3756" y="20560"/>
                        <a:pt x="3756" y="20560"/>
                      </a:cubicBezTo>
                      <a:cubicBezTo>
                        <a:pt x="3756" y="20675"/>
                        <a:pt x="3756" y="20675"/>
                        <a:pt x="3756" y="20675"/>
                      </a:cubicBezTo>
                      <a:cubicBezTo>
                        <a:pt x="3756" y="20906"/>
                        <a:pt x="3944" y="21368"/>
                        <a:pt x="3944" y="21600"/>
                      </a:cubicBezTo>
                      <a:cubicBezTo>
                        <a:pt x="3944" y="21600"/>
                        <a:pt x="4132" y="21600"/>
                        <a:pt x="4320" y="21600"/>
                      </a:cubicBezTo>
                      <a:cubicBezTo>
                        <a:pt x="4320" y="21600"/>
                        <a:pt x="4320" y="21600"/>
                        <a:pt x="4320" y="21600"/>
                      </a:cubicBezTo>
                      <a:cubicBezTo>
                        <a:pt x="4507" y="21600"/>
                        <a:pt x="4695" y="21600"/>
                        <a:pt x="4883" y="21600"/>
                      </a:cubicBezTo>
                      <a:cubicBezTo>
                        <a:pt x="4883" y="21600"/>
                        <a:pt x="4883" y="21600"/>
                        <a:pt x="4883" y="21600"/>
                      </a:cubicBezTo>
                      <a:cubicBezTo>
                        <a:pt x="4883" y="21484"/>
                        <a:pt x="4883" y="21253"/>
                        <a:pt x="4883" y="21137"/>
                      </a:cubicBezTo>
                      <a:cubicBezTo>
                        <a:pt x="4883" y="21137"/>
                        <a:pt x="4883" y="21137"/>
                        <a:pt x="4883" y="21022"/>
                      </a:cubicBezTo>
                      <a:cubicBezTo>
                        <a:pt x="4883" y="21022"/>
                        <a:pt x="4883" y="21022"/>
                        <a:pt x="4883" y="21022"/>
                      </a:cubicBezTo>
                      <a:cubicBezTo>
                        <a:pt x="4883" y="21137"/>
                        <a:pt x="4883" y="21137"/>
                        <a:pt x="4883" y="21137"/>
                      </a:cubicBezTo>
                      <a:cubicBezTo>
                        <a:pt x="4507" y="21137"/>
                        <a:pt x="4132" y="21022"/>
                        <a:pt x="4132" y="20791"/>
                      </a:cubicBezTo>
                      <a:cubicBezTo>
                        <a:pt x="3568" y="20098"/>
                        <a:pt x="6573" y="19174"/>
                        <a:pt x="7700" y="18943"/>
                      </a:cubicBezTo>
                      <a:cubicBezTo>
                        <a:pt x="9391" y="18596"/>
                        <a:pt x="9954" y="18365"/>
                        <a:pt x="9954" y="18134"/>
                      </a:cubicBezTo>
                      <a:cubicBezTo>
                        <a:pt x="10142" y="17903"/>
                        <a:pt x="10142" y="17672"/>
                        <a:pt x="10142" y="17326"/>
                      </a:cubicBezTo>
                      <a:cubicBezTo>
                        <a:pt x="10142" y="16864"/>
                        <a:pt x="10142" y="16517"/>
                        <a:pt x="10330" y="16171"/>
                      </a:cubicBezTo>
                      <a:cubicBezTo>
                        <a:pt x="10330" y="16055"/>
                        <a:pt x="10330" y="15940"/>
                        <a:pt x="10142" y="15593"/>
                      </a:cubicBezTo>
                      <a:cubicBezTo>
                        <a:pt x="10142" y="15362"/>
                        <a:pt x="9954" y="15131"/>
                        <a:pt x="9954" y="14669"/>
                      </a:cubicBezTo>
                      <a:cubicBezTo>
                        <a:pt x="9766" y="14091"/>
                        <a:pt x="9579" y="13860"/>
                        <a:pt x="9203" y="13629"/>
                      </a:cubicBezTo>
                      <a:cubicBezTo>
                        <a:pt x="9203" y="13398"/>
                        <a:pt x="9015" y="13283"/>
                        <a:pt x="8827" y="13052"/>
                      </a:cubicBezTo>
                      <a:cubicBezTo>
                        <a:pt x="8640" y="12705"/>
                        <a:pt x="8640" y="12243"/>
                        <a:pt x="8827" y="12012"/>
                      </a:cubicBezTo>
                      <a:cubicBezTo>
                        <a:pt x="9015" y="11897"/>
                        <a:pt x="9203" y="11781"/>
                        <a:pt x="9579" y="11781"/>
                      </a:cubicBezTo>
                      <a:cubicBezTo>
                        <a:pt x="9766" y="11781"/>
                        <a:pt x="9766" y="11781"/>
                        <a:pt x="9954" y="11435"/>
                      </a:cubicBezTo>
                      <a:cubicBezTo>
                        <a:pt x="9954" y="11435"/>
                        <a:pt x="10142" y="11319"/>
                        <a:pt x="10142" y="11204"/>
                      </a:cubicBezTo>
                      <a:cubicBezTo>
                        <a:pt x="10518" y="10857"/>
                        <a:pt x="10893" y="10742"/>
                        <a:pt x="11269" y="10626"/>
                      </a:cubicBezTo>
                      <a:cubicBezTo>
                        <a:pt x="11457" y="10626"/>
                        <a:pt x="11833" y="10511"/>
                        <a:pt x="12020" y="10395"/>
                      </a:cubicBezTo>
                      <a:cubicBezTo>
                        <a:pt x="12396" y="10280"/>
                        <a:pt x="12584" y="10164"/>
                        <a:pt x="12772" y="9933"/>
                      </a:cubicBezTo>
                      <a:cubicBezTo>
                        <a:pt x="13147" y="9587"/>
                        <a:pt x="13523" y="9356"/>
                        <a:pt x="14274" y="8894"/>
                      </a:cubicBezTo>
                      <a:cubicBezTo>
                        <a:pt x="15026" y="8547"/>
                        <a:pt x="15965" y="8432"/>
                        <a:pt x="16716" y="8201"/>
                      </a:cubicBezTo>
                      <a:cubicBezTo>
                        <a:pt x="17280" y="8085"/>
                        <a:pt x="18031" y="7970"/>
                        <a:pt x="18406" y="7854"/>
                      </a:cubicBezTo>
                      <a:cubicBezTo>
                        <a:pt x="19721" y="7392"/>
                        <a:pt x="21599" y="5659"/>
                        <a:pt x="21599" y="5313"/>
                      </a:cubicBezTo>
                      <a:cubicBezTo>
                        <a:pt x="21412" y="5082"/>
                        <a:pt x="21036" y="3465"/>
                        <a:pt x="21036" y="2772"/>
                      </a:cubicBezTo>
                      <a:cubicBezTo>
                        <a:pt x="21224" y="2425"/>
                        <a:pt x="21036" y="1617"/>
                        <a:pt x="21036" y="924"/>
                      </a:cubicBezTo>
                      <a:cubicBezTo>
                        <a:pt x="21036" y="577"/>
                        <a:pt x="21036" y="231"/>
                        <a:pt x="20848" y="0"/>
                      </a:cubicBezTo>
                      <a:cubicBezTo>
                        <a:pt x="20848" y="0"/>
                        <a:pt x="20848" y="0"/>
                        <a:pt x="20848" y="0"/>
                      </a:cubicBezTo>
                      <a:cubicBezTo>
                        <a:pt x="20848" y="0"/>
                        <a:pt x="20848" y="0"/>
                        <a:pt x="20660" y="0"/>
                      </a:cubicBezTo>
                      <a:cubicBezTo>
                        <a:pt x="20660" y="0"/>
                        <a:pt x="20473" y="115"/>
                        <a:pt x="20473" y="115"/>
                      </a:cubicBezTo>
                      <a:cubicBezTo>
                        <a:pt x="20285" y="115"/>
                        <a:pt x="20285" y="115"/>
                        <a:pt x="20285" y="115"/>
                      </a:cubicBezTo>
                      <a:cubicBezTo>
                        <a:pt x="20285" y="115"/>
                        <a:pt x="20097" y="231"/>
                        <a:pt x="20097" y="231"/>
                      </a:cubicBezTo>
                      <a:cubicBezTo>
                        <a:pt x="20097" y="231"/>
                        <a:pt x="19909" y="231"/>
                        <a:pt x="19909" y="231"/>
                      </a:cubicBezTo>
                      <a:cubicBezTo>
                        <a:pt x="19909" y="231"/>
                        <a:pt x="19909" y="231"/>
                        <a:pt x="19721" y="346"/>
                      </a:cubicBezTo>
                      <a:cubicBezTo>
                        <a:pt x="19721" y="346"/>
                        <a:pt x="19721" y="346"/>
                        <a:pt x="19721" y="346"/>
                      </a:cubicBezTo>
                      <a:cubicBezTo>
                        <a:pt x="19721" y="346"/>
                        <a:pt x="19721" y="346"/>
                        <a:pt x="19533" y="346"/>
                      </a:cubicBezTo>
                      <a:cubicBezTo>
                        <a:pt x="19533" y="346"/>
                        <a:pt x="19533" y="346"/>
                        <a:pt x="19533" y="346"/>
                      </a:cubicBezTo>
                      <a:cubicBezTo>
                        <a:pt x="19533" y="346"/>
                        <a:pt x="19533" y="346"/>
                        <a:pt x="19533" y="462"/>
                      </a:cubicBezTo>
                      <a:cubicBezTo>
                        <a:pt x="19533" y="462"/>
                        <a:pt x="19533" y="462"/>
                        <a:pt x="19346" y="462"/>
                      </a:cubicBezTo>
                      <a:cubicBezTo>
                        <a:pt x="19346" y="462"/>
                        <a:pt x="19346" y="462"/>
                        <a:pt x="19346" y="462"/>
                      </a:cubicBezTo>
                      <a:cubicBezTo>
                        <a:pt x="19346" y="462"/>
                        <a:pt x="19346" y="462"/>
                        <a:pt x="19346" y="462"/>
                      </a:cubicBezTo>
                      <a:cubicBezTo>
                        <a:pt x="19346" y="462"/>
                        <a:pt x="19346" y="462"/>
                        <a:pt x="19346" y="462"/>
                      </a:cubicBezTo>
                      <a:cubicBezTo>
                        <a:pt x="19158" y="693"/>
                        <a:pt x="18782" y="693"/>
                        <a:pt x="18594" y="693"/>
                      </a:cubicBezTo>
                      <a:cubicBezTo>
                        <a:pt x="18219" y="693"/>
                        <a:pt x="18219" y="693"/>
                        <a:pt x="18219" y="693"/>
                      </a:cubicBezTo>
                      <a:cubicBezTo>
                        <a:pt x="18031" y="693"/>
                        <a:pt x="17843" y="693"/>
                        <a:pt x="17843" y="693"/>
                      </a:cubicBezTo>
                      <a:cubicBezTo>
                        <a:pt x="17280" y="1039"/>
                        <a:pt x="16904" y="924"/>
                        <a:pt x="16528" y="808"/>
                      </a:cubicBezTo>
                      <a:cubicBezTo>
                        <a:pt x="16340" y="808"/>
                        <a:pt x="16340" y="808"/>
                        <a:pt x="16153" y="808"/>
                      </a:cubicBezTo>
                      <a:cubicBezTo>
                        <a:pt x="16153" y="808"/>
                        <a:pt x="15965" y="924"/>
                        <a:pt x="15965" y="1039"/>
                      </a:cubicBezTo>
                      <a:cubicBezTo>
                        <a:pt x="15965" y="1155"/>
                        <a:pt x="15777" y="1386"/>
                        <a:pt x="15213" y="1386"/>
                      </a:cubicBezTo>
                      <a:cubicBezTo>
                        <a:pt x="14838" y="1386"/>
                        <a:pt x="14462" y="1386"/>
                        <a:pt x="14274" y="1386"/>
                      </a:cubicBezTo>
                      <a:cubicBezTo>
                        <a:pt x="14086" y="1270"/>
                        <a:pt x="13899" y="1386"/>
                        <a:pt x="13523" y="1386"/>
                      </a:cubicBezTo>
                      <a:cubicBezTo>
                        <a:pt x="13147" y="1501"/>
                        <a:pt x="12772" y="1501"/>
                        <a:pt x="12584" y="1501"/>
                      </a:cubicBezTo>
                      <a:cubicBezTo>
                        <a:pt x="12020" y="1501"/>
                        <a:pt x="11833" y="1270"/>
                        <a:pt x="11833" y="1155"/>
                      </a:cubicBezTo>
                      <a:cubicBezTo>
                        <a:pt x="11833" y="1155"/>
                        <a:pt x="11833" y="1155"/>
                        <a:pt x="11645" y="1039"/>
                      </a:cubicBezTo>
                      <a:cubicBezTo>
                        <a:pt x="11457" y="1039"/>
                        <a:pt x="11269" y="1155"/>
                        <a:pt x="11081" y="1155"/>
                      </a:cubicBezTo>
                      <a:cubicBezTo>
                        <a:pt x="10893" y="1155"/>
                        <a:pt x="10706" y="1270"/>
                        <a:pt x="10518" y="1270"/>
                      </a:cubicBezTo>
                      <a:cubicBezTo>
                        <a:pt x="10518" y="1270"/>
                        <a:pt x="10518" y="1270"/>
                        <a:pt x="10518" y="1270"/>
                      </a:cubicBezTo>
                      <a:cubicBezTo>
                        <a:pt x="10330" y="1270"/>
                        <a:pt x="10330" y="1270"/>
                        <a:pt x="10330" y="1270"/>
                      </a:cubicBezTo>
                      <a:cubicBezTo>
                        <a:pt x="10330" y="1270"/>
                        <a:pt x="10330" y="1270"/>
                        <a:pt x="10142" y="1270"/>
                      </a:cubicBezTo>
                      <a:cubicBezTo>
                        <a:pt x="10142" y="1270"/>
                        <a:pt x="10142" y="1270"/>
                        <a:pt x="10142" y="1270"/>
                      </a:cubicBezTo>
                      <a:cubicBezTo>
                        <a:pt x="9954" y="1270"/>
                        <a:pt x="9954" y="1270"/>
                        <a:pt x="9766" y="1155"/>
                      </a:cubicBezTo>
                      <a:cubicBezTo>
                        <a:pt x="9766" y="1270"/>
                        <a:pt x="9766" y="1386"/>
                        <a:pt x="9579" y="150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55" name="AutoShape 555"/>
                <p:cNvSpPr>
                  <a:spLocks/>
                </p:cNvSpPr>
                <p:nvPr/>
              </p:nvSpPr>
              <p:spPr bwMode="auto">
                <a:xfrm>
                  <a:off x="768216" y="1979722"/>
                  <a:ext cx="7937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56" name="AutoShape 556"/>
                <p:cNvSpPr>
                  <a:spLocks/>
                </p:cNvSpPr>
                <p:nvPr/>
              </p:nvSpPr>
              <p:spPr bwMode="auto">
                <a:xfrm>
                  <a:off x="777741" y="1979722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57" name="AutoShape 557"/>
                <p:cNvSpPr>
                  <a:spLocks/>
                </p:cNvSpPr>
                <p:nvPr/>
              </p:nvSpPr>
              <p:spPr bwMode="auto">
                <a:xfrm>
                  <a:off x="760277" y="1974960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58" name="AutoShape 558"/>
                <p:cNvSpPr>
                  <a:spLocks/>
                </p:cNvSpPr>
                <p:nvPr/>
              </p:nvSpPr>
              <p:spPr bwMode="auto">
                <a:xfrm>
                  <a:off x="790442" y="2255952"/>
                  <a:ext cx="7937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599"/>
                      </a:moveTo>
                      <a:cubicBezTo>
                        <a:pt x="10800" y="10800"/>
                        <a:pt x="21599" y="10800"/>
                        <a:pt x="21599" y="0"/>
                      </a:cubicBezTo>
                      <a:cubicBezTo>
                        <a:pt x="21599" y="10800"/>
                        <a:pt x="10800" y="10800"/>
                        <a:pt x="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59" name="AutoShape 559"/>
                <p:cNvSpPr>
                  <a:spLocks/>
                </p:cNvSpPr>
                <p:nvPr/>
              </p:nvSpPr>
              <p:spPr bwMode="auto">
                <a:xfrm>
                  <a:off x="793617" y="1982897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60" name="AutoShape 560"/>
                <p:cNvSpPr>
                  <a:spLocks/>
                </p:cNvSpPr>
                <p:nvPr/>
              </p:nvSpPr>
              <p:spPr bwMode="auto">
                <a:xfrm>
                  <a:off x="785679" y="1979722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61" name="AutoShape 561"/>
                <p:cNvSpPr>
                  <a:spLocks/>
                </p:cNvSpPr>
                <p:nvPr/>
              </p:nvSpPr>
              <p:spPr bwMode="auto">
                <a:xfrm>
                  <a:off x="817431" y="2422643"/>
                  <a:ext cx="6350" cy="3016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4799"/>
                      </a:moveTo>
                      <a:cubicBezTo>
                        <a:pt x="0" y="9600"/>
                        <a:pt x="21600" y="16800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16800"/>
                        <a:pt x="0" y="7200"/>
                        <a:pt x="0" y="239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399"/>
                      </a:cubicBezTo>
                      <a:lnTo>
                        <a:pt x="0" y="479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62" name="AutoShape 562"/>
                <p:cNvSpPr>
                  <a:spLocks/>
                </p:cNvSpPr>
                <p:nvPr/>
              </p:nvSpPr>
              <p:spPr bwMode="auto">
                <a:xfrm>
                  <a:off x="830131" y="2449631"/>
                  <a:ext cx="11114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599" y="0"/>
                      </a:moveTo>
                      <a:cubicBezTo>
                        <a:pt x="14399" y="0"/>
                        <a:pt x="7200" y="0"/>
                        <a:pt x="0" y="0"/>
                      </a:cubicBezTo>
                      <a:cubicBezTo>
                        <a:pt x="7200" y="0"/>
                        <a:pt x="14399" y="0"/>
                        <a:pt x="21599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63" name="AutoShape 563"/>
                <p:cNvSpPr>
                  <a:spLocks/>
                </p:cNvSpPr>
                <p:nvPr/>
              </p:nvSpPr>
              <p:spPr bwMode="auto">
                <a:xfrm>
                  <a:off x="790442" y="227500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64" name="AutoShape 564"/>
                <p:cNvSpPr>
                  <a:spLocks/>
                </p:cNvSpPr>
                <p:nvPr/>
              </p:nvSpPr>
              <p:spPr bwMode="auto">
                <a:xfrm>
                  <a:off x="788854" y="2267065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2160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65" name="AutoShape 565"/>
                <p:cNvSpPr>
                  <a:spLocks/>
                </p:cNvSpPr>
                <p:nvPr/>
              </p:nvSpPr>
              <p:spPr bwMode="auto">
                <a:xfrm>
                  <a:off x="790442" y="2270241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66" name="AutoShape 566"/>
                <p:cNvSpPr>
                  <a:spLocks/>
                </p:cNvSpPr>
                <p:nvPr/>
              </p:nvSpPr>
              <p:spPr bwMode="auto">
                <a:xfrm>
                  <a:off x="814255" y="241629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67" name="AutoShape 567"/>
                <p:cNvSpPr>
                  <a:spLocks/>
                </p:cNvSpPr>
                <p:nvPr/>
              </p:nvSpPr>
              <p:spPr bwMode="auto">
                <a:xfrm>
                  <a:off x="787267" y="2262302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68" name="AutoShape 568"/>
                <p:cNvSpPr>
                  <a:spLocks/>
                </p:cNvSpPr>
                <p:nvPr/>
              </p:nvSpPr>
              <p:spPr bwMode="auto">
                <a:xfrm>
                  <a:off x="822194" y="2449631"/>
                  <a:ext cx="7937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10800" y="0"/>
                        <a:pt x="21599" y="0"/>
                      </a:cubicBezTo>
                      <a:cubicBezTo>
                        <a:pt x="108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69" name="AutoShape 569"/>
                <p:cNvSpPr>
                  <a:spLocks/>
                </p:cNvSpPr>
                <p:nvPr/>
              </p:nvSpPr>
              <p:spPr bwMode="auto">
                <a:xfrm>
                  <a:off x="814255" y="242264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1080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70" name="AutoShape 570"/>
                <p:cNvSpPr>
                  <a:spLocks/>
                </p:cNvSpPr>
                <p:nvPr/>
              </p:nvSpPr>
              <p:spPr bwMode="auto">
                <a:xfrm>
                  <a:off x="742814" y="1909871"/>
                  <a:ext cx="111132" cy="3492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599"/>
                      </a:moveTo>
                      <a:cubicBezTo>
                        <a:pt x="8193" y="12959"/>
                        <a:pt x="19365" y="2159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19365" y="2159"/>
                        <a:pt x="8193" y="12959"/>
                        <a:pt x="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71" name="AutoShape 571"/>
                <p:cNvSpPr>
                  <a:spLocks/>
                </p:cNvSpPr>
                <p:nvPr/>
              </p:nvSpPr>
              <p:spPr bwMode="auto">
                <a:xfrm>
                  <a:off x="742814" y="1944796"/>
                  <a:ext cx="11113" cy="3333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600"/>
                      </a:moveTo>
                      <a:lnTo>
                        <a:pt x="0" y="0"/>
                      </a:lnTo>
                      <a:lnTo>
                        <a:pt x="21599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72" name="AutoShape 572"/>
                <p:cNvSpPr>
                  <a:spLocks/>
                </p:cNvSpPr>
                <p:nvPr/>
              </p:nvSpPr>
              <p:spPr bwMode="auto">
                <a:xfrm>
                  <a:off x="714237" y="1354235"/>
                  <a:ext cx="450877" cy="442921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7871" y="1799"/>
                      </a:moveTo>
                      <a:cubicBezTo>
                        <a:pt x="7871" y="1980"/>
                        <a:pt x="8054" y="1980"/>
                        <a:pt x="8054" y="2159"/>
                      </a:cubicBezTo>
                      <a:cubicBezTo>
                        <a:pt x="8237" y="2340"/>
                        <a:pt x="8420" y="2520"/>
                        <a:pt x="8237" y="2879"/>
                      </a:cubicBezTo>
                      <a:cubicBezTo>
                        <a:pt x="8237" y="3060"/>
                        <a:pt x="8054" y="3240"/>
                        <a:pt x="7871" y="3240"/>
                      </a:cubicBezTo>
                      <a:cubicBezTo>
                        <a:pt x="7505" y="3240"/>
                        <a:pt x="7138" y="3240"/>
                        <a:pt x="6589" y="3060"/>
                      </a:cubicBezTo>
                      <a:cubicBezTo>
                        <a:pt x="5857" y="2879"/>
                        <a:pt x="5125" y="2879"/>
                        <a:pt x="4576" y="3060"/>
                      </a:cubicBezTo>
                      <a:cubicBezTo>
                        <a:pt x="4210" y="3060"/>
                        <a:pt x="4027" y="3060"/>
                        <a:pt x="3844" y="2879"/>
                      </a:cubicBezTo>
                      <a:cubicBezTo>
                        <a:pt x="3294" y="2340"/>
                        <a:pt x="3661" y="899"/>
                        <a:pt x="3844" y="0"/>
                      </a:cubicBezTo>
                      <a:cubicBezTo>
                        <a:pt x="3844" y="0"/>
                        <a:pt x="3844" y="0"/>
                        <a:pt x="3844" y="0"/>
                      </a:cubicBezTo>
                      <a:cubicBezTo>
                        <a:pt x="2745" y="0"/>
                        <a:pt x="2745" y="0"/>
                        <a:pt x="2745" y="0"/>
                      </a:cubicBezTo>
                      <a:cubicBezTo>
                        <a:pt x="2745" y="0"/>
                        <a:pt x="2562" y="179"/>
                        <a:pt x="2196" y="179"/>
                      </a:cubicBezTo>
                      <a:cubicBezTo>
                        <a:pt x="2379" y="719"/>
                        <a:pt x="2379" y="719"/>
                        <a:pt x="2379" y="719"/>
                      </a:cubicBezTo>
                      <a:cubicBezTo>
                        <a:pt x="2379" y="719"/>
                        <a:pt x="2928" y="1620"/>
                        <a:pt x="2745" y="2340"/>
                      </a:cubicBezTo>
                      <a:cubicBezTo>
                        <a:pt x="2745" y="2340"/>
                        <a:pt x="2745" y="2340"/>
                        <a:pt x="2562" y="2520"/>
                      </a:cubicBezTo>
                      <a:cubicBezTo>
                        <a:pt x="2562" y="2520"/>
                        <a:pt x="2562" y="2520"/>
                        <a:pt x="2562" y="2520"/>
                      </a:cubicBezTo>
                      <a:cubicBezTo>
                        <a:pt x="2562" y="2520"/>
                        <a:pt x="2562" y="2699"/>
                        <a:pt x="2379" y="2699"/>
                      </a:cubicBezTo>
                      <a:cubicBezTo>
                        <a:pt x="2379" y="2699"/>
                        <a:pt x="2379" y="2699"/>
                        <a:pt x="2379" y="2699"/>
                      </a:cubicBezTo>
                      <a:cubicBezTo>
                        <a:pt x="2379" y="2699"/>
                        <a:pt x="2196" y="2879"/>
                        <a:pt x="2013" y="2879"/>
                      </a:cubicBezTo>
                      <a:cubicBezTo>
                        <a:pt x="2013" y="2879"/>
                        <a:pt x="2013" y="2879"/>
                        <a:pt x="2013" y="2879"/>
                      </a:cubicBezTo>
                      <a:cubicBezTo>
                        <a:pt x="2013" y="2879"/>
                        <a:pt x="2013" y="2879"/>
                        <a:pt x="2013" y="2879"/>
                      </a:cubicBezTo>
                      <a:cubicBezTo>
                        <a:pt x="2013" y="3060"/>
                        <a:pt x="2013" y="3060"/>
                        <a:pt x="2013" y="3240"/>
                      </a:cubicBezTo>
                      <a:cubicBezTo>
                        <a:pt x="2013" y="3240"/>
                        <a:pt x="2013" y="3240"/>
                        <a:pt x="2013" y="3240"/>
                      </a:cubicBezTo>
                      <a:cubicBezTo>
                        <a:pt x="2013" y="3240"/>
                        <a:pt x="2013" y="3420"/>
                        <a:pt x="2013" y="3420"/>
                      </a:cubicBezTo>
                      <a:cubicBezTo>
                        <a:pt x="2562" y="3779"/>
                        <a:pt x="2562" y="3779"/>
                        <a:pt x="2562" y="3779"/>
                      </a:cubicBezTo>
                      <a:cubicBezTo>
                        <a:pt x="2562" y="4140"/>
                        <a:pt x="2562" y="4140"/>
                        <a:pt x="2562" y="4140"/>
                      </a:cubicBezTo>
                      <a:cubicBezTo>
                        <a:pt x="2196" y="4860"/>
                        <a:pt x="1281" y="6480"/>
                        <a:pt x="549" y="6659"/>
                      </a:cubicBezTo>
                      <a:cubicBezTo>
                        <a:pt x="549" y="6659"/>
                        <a:pt x="549" y="6659"/>
                        <a:pt x="549" y="6659"/>
                      </a:cubicBezTo>
                      <a:cubicBezTo>
                        <a:pt x="549" y="6659"/>
                        <a:pt x="549" y="6659"/>
                        <a:pt x="549" y="6659"/>
                      </a:cubicBezTo>
                      <a:cubicBezTo>
                        <a:pt x="549" y="6659"/>
                        <a:pt x="549" y="6840"/>
                        <a:pt x="366" y="6840"/>
                      </a:cubicBezTo>
                      <a:cubicBezTo>
                        <a:pt x="366" y="6840"/>
                        <a:pt x="366" y="6840"/>
                        <a:pt x="366" y="6840"/>
                      </a:cubicBezTo>
                      <a:cubicBezTo>
                        <a:pt x="366" y="6840"/>
                        <a:pt x="183" y="6840"/>
                        <a:pt x="183" y="6840"/>
                      </a:cubicBezTo>
                      <a:cubicBezTo>
                        <a:pt x="183" y="7020"/>
                        <a:pt x="183" y="7020"/>
                        <a:pt x="0" y="7020"/>
                      </a:cubicBezTo>
                      <a:cubicBezTo>
                        <a:pt x="0" y="7020"/>
                        <a:pt x="0" y="7020"/>
                        <a:pt x="0" y="7020"/>
                      </a:cubicBezTo>
                      <a:cubicBezTo>
                        <a:pt x="183" y="8280"/>
                        <a:pt x="549" y="10080"/>
                        <a:pt x="1098" y="10440"/>
                      </a:cubicBezTo>
                      <a:cubicBezTo>
                        <a:pt x="2013" y="11160"/>
                        <a:pt x="2013" y="12060"/>
                        <a:pt x="2196" y="12780"/>
                      </a:cubicBezTo>
                      <a:cubicBezTo>
                        <a:pt x="2196" y="12960"/>
                        <a:pt x="2196" y="13140"/>
                        <a:pt x="2379" y="13319"/>
                      </a:cubicBezTo>
                      <a:cubicBezTo>
                        <a:pt x="2379" y="13500"/>
                        <a:pt x="2562" y="13680"/>
                        <a:pt x="2562" y="13860"/>
                      </a:cubicBezTo>
                      <a:cubicBezTo>
                        <a:pt x="2928" y="14219"/>
                        <a:pt x="3111" y="14580"/>
                        <a:pt x="2928" y="14940"/>
                      </a:cubicBezTo>
                      <a:cubicBezTo>
                        <a:pt x="2928" y="14940"/>
                        <a:pt x="2928" y="14940"/>
                        <a:pt x="2928" y="15119"/>
                      </a:cubicBezTo>
                      <a:cubicBezTo>
                        <a:pt x="2928" y="15119"/>
                        <a:pt x="2928" y="15119"/>
                        <a:pt x="2928" y="15119"/>
                      </a:cubicBezTo>
                      <a:cubicBezTo>
                        <a:pt x="3111" y="15119"/>
                        <a:pt x="3294" y="15119"/>
                        <a:pt x="3294" y="15300"/>
                      </a:cubicBezTo>
                      <a:cubicBezTo>
                        <a:pt x="3294" y="15300"/>
                        <a:pt x="3477" y="15300"/>
                        <a:pt x="3477" y="15300"/>
                      </a:cubicBezTo>
                      <a:cubicBezTo>
                        <a:pt x="3661" y="15300"/>
                        <a:pt x="3661" y="15480"/>
                        <a:pt x="3844" y="15480"/>
                      </a:cubicBezTo>
                      <a:cubicBezTo>
                        <a:pt x="4027" y="15660"/>
                        <a:pt x="4393" y="15660"/>
                        <a:pt x="4576" y="15840"/>
                      </a:cubicBezTo>
                      <a:cubicBezTo>
                        <a:pt x="5125" y="15840"/>
                        <a:pt x="7138" y="16560"/>
                        <a:pt x="7505" y="17100"/>
                      </a:cubicBezTo>
                      <a:cubicBezTo>
                        <a:pt x="7505" y="17100"/>
                        <a:pt x="7505" y="17100"/>
                        <a:pt x="7505" y="17100"/>
                      </a:cubicBezTo>
                      <a:cubicBezTo>
                        <a:pt x="7505" y="17100"/>
                        <a:pt x="7505" y="17100"/>
                        <a:pt x="7505" y="17100"/>
                      </a:cubicBezTo>
                      <a:cubicBezTo>
                        <a:pt x="7688" y="17100"/>
                        <a:pt x="7871" y="17100"/>
                        <a:pt x="8054" y="17100"/>
                      </a:cubicBezTo>
                      <a:cubicBezTo>
                        <a:pt x="8054" y="17100"/>
                        <a:pt x="8054" y="17100"/>
                        <a:pt x="8054" y="17100"/>
                      </a:cubicBezTo>
                      <a:cubicBezTo>
                        <a:pt x="8237" y="17100"/>
                        <a:pt x="8420" y="17100"/>
                        <a:pt x="8420" y="17100"/>
                      </a:cubicBezTo>
                      <a:cubicBezTo>
                        <a:pt x="8420" y="17100"/>
                        <a:pt x="8603" y="17100"/>
                        <a:pt x="8603" y="17100"/>
                      </a:cubicBezTo>
                      <a:cubicBezTo>
                        <a:pt x="8786" y="16920"/>
                        <a:pt x="9152" y="16920"/>
                        <a:pt x="9518" y="17280"/>
                      </a:cubicBezTo>
                      <a:cubicBezTo>
                        <a:pt x="9518" y="17280"/>
                        <a:pt x="9518" y="17280"/>
                        <a:pt x="9518" y="17280"/>
                      </a:cubicBezTo>
                      <a:cubicBezTo>
                        <a:pt x="9518" y="17280"/>
                        <a:pt x="9518" y="17280"/>
                        <a:pt x="9518" y="17280"/>
                      </a:cubicBezTo>
                      <a:cubicBezTo>
                        <a:pt x="9518" y="17280"/>
                        <a:pt x="9518" y="17280"/>
                        <a:pt x="9518" y="17280"/>
                      </a:cubicBezTo>
                      <a:cubicBezTo>
                        <a:pt x="10250" y="18000"/>
                        <a:pt x="10800" y="19800"/>
                        <a:pt x="10800" y="21060"/>
                      </a:cubicBezTo>
                      <a:cubicBezTo>
                        <a:pt x="10800" y="21060"/>
                        <a:pt x="10800" y="21239"/>
                        <a:pt x="10800" y="21239"/>
                      </a:cubicBezTo>
                      <a:cubicBezTo>
                        <a:pt x="10800" y="21239"/>
                        <a:pt x="10983" y="21239"/>
                        <a:pt x="10983" y="21239"/>
                      </a:cubicBezTo>
                      <a:cubicBezTo>
                        <a:pt x="10983" y="21239"/>
                        <a:pt x="11166" y="21239"/>
                        <a:pt x="11166" y="21239"/>
                      </a:cubicBezTo>
                      <a:cubicBezTo>
                        <a:pt x="11166" y="21239"/>
                        <a:pt x="11166" y="21239"/>
                        <a:pt x="11166" y="21239"/>
                      </a:cubicBezTo>
                      <a:cubicBezTo>
                        <a:pt x="11349" y="21239"/>
                        <a:pt x="11349" y="21239"/>
                        <a:pt x="11349" y="21239"/>
                      </a:cubicBezTo>
                      <a:cubicBezTo>
                        <a:pt x="11349" y="21239"/>
                        <a:pt x="11532" y="21239"/>
                        <a:pt x="11532" y="21239"/>
                      </a:cubicBezTo>
                      <a:cubicBezTo>
                        <a:pt x="11532" y="21239"/>
                        <a:pt x="11532" y="21239"/>
                        <a:pt x="11532" y="21239"/>
                      </a:cubicBezTo>
                      <a:cubicBezTo>
                        <a:pt x="11715" y="21239"/>
                        <a:pt x="11715" y="21239"/>
                        <a:pt x="11898" y="21060"/>
                      </a:cubicBezTo>
                      <a:cubicBezTo>
                        <a:pt x="12081" y="21060"/>
                        <a:pt x="12264" y="20880"/>
                        <a:pt x="12630" y="20880"/>
                      </a:cubicBezTo>
                      <a:cubicBezTo>
                        <a:pt x="12630" y="20880"/>
                        <a:pt x="12630" y="20880"/>
                        <a:pt x="12630" y="20880"/>
                      </a:cubicBezTo>
                      <a:cubicBezTo>
                        <a:pt x="12630" y="20880"/>
                        <a:pt x="12813" y="20880"/>
                        <a:pt x="12996" y="21060"/>
                      </a:cubicBezTo>
                      <a:cubicBezTo>
                        <a:pt x="12996" y="21060"/>
                        <a:pt x="13179" y="21060"/>
                        <a:pt x="13179" y="21060"/>
                      </a:cubicBezTo>
                      <a:cubicBezTo>
                        <a:pt x="13179" y="21060"/>
                        <a:pt x="13179" y="21060"/>
                        <a:pt x="13179" y="21060"/>
                      </a:cubicBezTo>
                      <a:cubicBezTo>
                        <a:pt x="13362" y="21239"/>
                        <a:pt x="13362" y="21239"/>
                        <a:pt x="13362" y="21239"/>
                      </a:cubicBezTo>
                      <a:cubicBezTo>
                        <a:pt x="13362" y="21239"/>
                        <a:pt x="13362" y="21239"/>
                        <a:pt x="13362" y="21239"/>
                      </a:cubicBezTo>
                      <a:cubicBezTo>
                        <a:pt x="13545" y="21420"/>
                        <a:pt x="13545" y="21420"/>
                        <a:pt x="13545" y="21600"/>
                      </a:cubicBezTo>
                      <a:cubicBezTo>
                        <a:pt x="13728" y="21600"/>
                        <a:pt x="14094" y="21600"/>
                        <a:pt x="14277" y="21420"/>
                      </a:cubicBezTo>
                      <a:cubicBezTo>
                        <a:pt x="14827" y="21420"/>
                        <a:pt x="15193" y="21239"/>
                        <a:pt x="15376" y="21420"/>
                      </a:cubicBezTo>
                      <a:cubicBezTo>
                        <a:pt x="15559" y="21420"/>
                        <a:pt x="15742" y="21420"/>
                        <a:pt x="16108" y="21420"/>
                      </a:cubicBezTo>
                      <a:cubicBezTo>
                        <a:pt x="16108" y="21420"/>
                        <a:pt x="16108" y="21420"/>
                        <a:pt x="16108" y="21420"/>
                      </a:cubicBezTo>
                      <a:cubicBezTo>
                        <a:pt x="16291" y="20700"/>
                        <a:pt x="16657" y="20339"/>
                        <a:pt x="17206" y="20520"/>
                      </a:cubicBezTo>
                      <a:cubicBezTo>
                        <a:pt x="17389" y="20520"/>
                        <a:pt x="17572" y="20520"/>
                        <a:pt x="17572" y="20520"/>
                      </a:cubicBezTo>
                      <a:cubicBezTo>
                        <a:pt x="17755" y="20700"/>
                        <a:pt x="17755" y="20700"/>
                        <a:pt x="17938" y="20700"/>
                      </a:cubicBezTo>
                      <a:cubicBezTo>
                        <a:pt x="17938" y="20700"/>
                        <a:pt x="17938" y="20700"/>
                        <a:pt x="18122" y="20520"/>
                      </a:cubicBezTo>
                      <a:cubicBezTo>
                        <a:pt x="18488" y="20339"/>
                        <a:pt x="18854" y="20339"/>
                        <a:pt x="19037" y="20339"/>
                      </a:cubicBezTo>
                      <a:cubicBezTo>
                        <a:pt x="19403" y="20339"/>
                        <a:pt x="19403" y="20339"/>
                        <a:pt x="19403" y="20339"/>
                      </a:cubicBezTo>
                      <a:cubicBezTo>
                        <a:pt x="19586" y="20339"/>
                        <a:pt x="19586" y="20339"/>
                        <a:pt x="19586" y="20339"/>
                      </a:cubicBezTo>
                      <a:cubicBezTo>
                        <a:pt x="19586" y="20339"/>
                        <a:pt x="19586" y="20339"/>
                        <a:pt x="19586" y="20339"/>
                      </a:cubicBezTo>
                      <a:cubicBezTo>
                        <a:pt x="19586" y="20339"/>
                        <a:pt x="19586" y="20339"/>
                        <a:pt x="19586" y="20339"/>
                      </a:cubicBezTo>
                      <a:cubicBezTo>
                        <a:pt x="19586" y="20339"/>
                        <a:pt x="19586" y="20339"/>
                        <a:pt x="19586" y="20339"/>
                      </a:cubicBezTo>
                      <a:cubicBezTo>
                        <a:pt x="19586" y="20160"/>
                        <a:pt x="19586" y="20160"/>
                        <a:pt x="19586" y="20160"/>
                      </a:cubicBezTo>
                      <a:cubicBezTo>
                        <a:pt x="19586" y="20160"/>
                        <a:pt x="19586" y="20160"/>
                        <a:pt x="19586" y="20160"/>
                      </a:cubicBezTo>
                      <a:cubicBezTo>
                        <a:pt x="19586" y="20160"/>
                        <a:pt x="19586" y="20160"/>
                        <a:pt x="19586" y="20160"/>
                      </a:cubicBezTo>
                      <a:cubicBezTo>
                        <a:pt x="19586" y="20160"/>
                        <a:pt x="19586" y="20160"/>
                        <a:pt x="19586" y="20160"/>
                      </a:cubicBezTo>
                      <a:cubicBezTo>
                        <a:pt x="19586" y="20160"/>
                        <a:pt x="19586" y="20160"/>
                        <a:pt x="19586" y="20160"/>
                      </a:cubicBezTo>
                      <a:cubicBezTo>
                        <a:pt x="19586" y="20160"/>
                        <a:pt x="19586" y="20160"/>
                        <a:pt x="19586" y="20160"/>
                      </a:cubicBezTo>
                      <a:cubicBezTo>
                        <a:pt x="19586" y="20160"/>
                        <a:pt x="19769" y="20160"/>
                        <a:pt x="19769" y="20160"/>
                      </a:cubicBezTo>
                      <a:cubicBezTo>
                        <a:pt x="19769" y="20160"/>
                        <a:pt x="19769" y="20160"/>
                        <a:pt x="19769" y="20160"/>
                      </a:cubicBezTo>
                      <a:cubicBezTo>
                        <a:pt x="19769" y="20160"/>
                        <a:pt x="19769" y="20160"/>
                        <a:pt x="19769" y="20160"/>
                      </a:cubicBezTo>
                      <a:cubicBezTo>
                        <a:pt x="19769" y="20160"/>
                        <a:pt x="19769" y="19980"/>
                        <a:pt x="19769" y="19980"/>
                      </a:cubicBezTo>
                      <a:cubicBezTo>
                        <a:pt x="19769" y="19980"/>
                        <a:pt x="19769" y="19980"/>
                        <a:pt x="19769" y="19980"/>
                      </a:cubicBezTo>
                      <a:cubicBezTo>
                        <a:pt x="19952" y="19980"/>
                        <a:pt x="19952" y="19980"/>
                        <a:pt x="19952" y="19980"/>
                      </a:cubicBezTo>
                      <a:cubicBezTo>
                        <a:pt x="19952" y="19980"/>
                        <a:pt x="19952" y="19980"/>
                        <a:pt x="19952" y="19980"/>
                      </a:cubicBezTo>
                      <a:cubicBezTo>
                        <a:pt x="19952" y="19980"/>
                        <a:pt x="19952" y="19980"/>
                        <a:pt x="19952" y="19980"/>
                      </a:cubicBezTo>
                      <a:cubicBezTo>
                        <a:pt x="19952" y="19980"/>
                        <a:pt x="20135" y="19980"/>
                        <a:pt x="20135" y="19800"/>
                      </a:cubicBezTo>
                      <a:cubicBezTo>
                        <a:pt x="20135" y="19800"/>
                        <a:pt x="20135" y="19800"/>
                        <a:pt x="20135" y="19800"/>
                      </a:cubicBezTo>
                      <a:cubicBezTo>
                        <a:pt x="20135" y="19800"/>
                        <a:pt x="20135" y="19800"/>
                        <a:pt x="20318" y="19800"/>
                      </a:cubicBezTo>
                      <a:cubicBezTo>
                        <a:pt x="20318" y="19800"/>
                        <a:pt x="20318" y="19800"/>
                        <a:pt x="20318" y="19800"/>
                      </a:cubicBezTo>
                      <a:cubicBezTo>
                        <a:pt x="20318" y="19800"/>
                        <a:pt x="20318" y="19800"/>
                        <a:pt x="20501" y="19620"/>
                      </a:cubicBezTo>
                      <a:cubicBezTo>
                        <a:pt x="20501" y="19620"/>
                        <a:pt x="20501" y="19620"/>
                        <a:pt x="20501" y="19620"/>
                      </a:cubicBezTo>
                      <a:cubicBezTo>
                        <a:pt x="20501" y="19620"/>
                        <a:pt x="20684" y="19620"/>
                        <a:pt x="20684" y="19620"/>
                      </a:cubicBezTo>
                      <a:cubicBezTo>
                        <a:pt x="20684" y="19620"/>
                        <a:pt x="20684" y="19620"/>
                        <a:pt x="20867" y="19440"/>
                      </a:cubicBezTo>
                      <a:cubicBezTo>
                        <a:pt x="20867" y="19440"/>
                        <a:pt x="20867" y="19440"/>
                        <a:pt x="20867" y="19440"/>
                      </a:cubicBezTo>
                      <a:cubicBezTo>
                        <a:pt x="21050" y="19440"/>
                        <a:pt x="21050" y="19440"/>
                        <a:pt x="21050" y="19440"/>
                      </a:cubicBezTo>
                      <a:cubicBezTo>
                        <a:pt x="21050" y="19440"/>
                        <a:pt x="21233" y="19260"/>
                        <a:pt x="21233" y="19260"/>
                      </a:cubicBezTo>
                      <a:cubicBezTo>
                        <a:pt x="21233" y="19260"/>
                        <a:pt x="21416" y="19260"/>
                        <a:pt x="21416" y="19260"/>
                      </a:cubicBezTo>
                      <a:cubicBezTo>
                        <a:pt x="21416" y="19260"/>
                        <a:pt x="21416" y="19260"/>
                        <a:pt x="21600" y="19260"/>
                      </a:cubicBezTo>
                      <a:cubicBezTo>
                        <a:pt x="21600" y="19080"/>
                        <a:pt x="21600" y="19080"/>
                        <a:pt x="21600" y="19080"/>
                      </a:cubicBezTo>
                      <a:cubicBezTo>
                        <a:pt x="21600" y="18900"/>
                        <a:pt x="21416" y="18900"/>
                        <a:pt x="21233" y="18720"/>
                      </a:cubicBezTo>
                      <a:cubicBezTo>
                        <a:pt x="20867" y="18540"/>
                        <a:pt x="20318" y="18360"/>
                        <a:pt x="20135" y="17460"/>
                      </a:cubicBezTo>
                      <a:cubicBezTo>
                        <a:pt x="20135" y="16920"/>
                        <a:pt x="19952" y="16740"/>
                        <a:pt x="19769" y="16560"/>
                      </a:cubicBezTo>
                      <a:cubicBezTo>
                        <a:pt x="19586" y="16200"/>
                        <a:pt x="19403" y="16020"/>
                        <a:pt x="19403" y="15480"/>
                      </a:cubicBezTo>
                      <a:cubicBezTo>
                        <a:pt x="19403" y="15119"/>
                        <a:pt x="19403" y="15119"/>
                        <a:pt x="19403" y="15119"/>
                      </a:cubicBezTo>
                      <a:cubicBezTo>
                        <a:pt x="19403" y="14760"/>
                        <a:pt x="19403" y="14219"/>
                        <a:pt x="19403" y="14040"/>
                      </a:cubicBezTo>
                      <a:cubicBezTo>
                        <a:pt x="19220" y="14040"/>
                        <a:pt x="19220" y="13860"/>
                        <a:pt x="19037" y="13680"/>
                      </a:cubicBezTo>
                      <a:cubicBezTo>
                        <a:pt x="19037" y="13319"/>
                        <a:pt x="19220" y="12600"/>
                        <a:pt x="19586" y="12060"/>
                      </a:cubicBezTo>
                      <a:cubicBezTo>
                        <a:pt x="19769" y="11880"/>
                        <a:pt x="19769" y="11880"/>
                        <a:pt x="19769" y="11880"/>
                      </a:cubicBezTo>
                      <a:cubicBezTo>
                        <a:pt x="19769" y="11880"/>
                        <a:pt x="19403" y="11700"/>
                        <a:pt x="19403" y="11700"/>
                      </a:cubicBezTo>
                      <a:cubicBezTo>
                        <a:pt x="19037" y="11519"/>
                        <a:pt x="18671" y="11160"/>
                        <a:pt x="18488" y="10619"/>
                      </a:cubicBezTo>
                      <a:cubicBezTo>
                        <a:pt x="18488" y="10440"/>
                        <a:pt x="18305" y="10080"/>
                        <a:pt x="19403" y="7559"/>
                      </a:cubicBezTo>
                      <a:cubicBezTo>
                        <a:pt x="19220" y="7559"/>
                        <a:pt x="19220" y="7559"/>
                        <a:pt x="19220" y="7380"/>
                      </a:cubicBezTo>
                      <a:cubicBezTo>
                        <a:pt x="19037" y="7380"/>
                        <a:pt x="18854" y="7199"/>
                        <a:pt x="18854" y="7199"/>
                      </a:cubicBezTo>
                      <a:cubicBezTo>
                        <a:pt x="18671" y="7199"/>
                        <a:pt x="18671" y="7020"/>
                        <a:pt x="18488" y="7020"/>
                      </a:cubicBezTo>
                      <a:cubicBezTo>
                        <a:pt x="18305" y="6840"/>
                        <a:pt x="18305" y="6840"/>
                        <a:pt x="18305" y="6840"/>
                      </a:cubicBezTo>
                      <a:cubicBezTo>
                        <a:pt x="18122" y="6659"/>
                        <a:pt x="17938" y="6659"/>
                        <a:pt x="17755" y="6480"/>
                      </a:cubicBezTo>
                      <a:cubicBezTo>
                        <a:pt x="17755" y="6480"/>
                        <a:pt x="17755" y="6480"/>
                        <a:pt x="17755" y="6480"/>
                      </a:cubicBezTo>
                      <a:cubicBezTo>
                        <a:pt x="17572" y="6299"/>
                        <a:pt x="17389" y="6299"/>
                        <a:pt x="17389" y="6120"/>
                      </a:cubicBezTo>
                      <a:cubicBezTo>
                        <a:pt x="17206" y="6120"/>
                        <a:pt x="17206" y="6120"/>
                        <a:pt x="17206" y="6120"/>
                      </a:cubicBezTo>
                      <a:cubicBezTo>
                        <a:pt x="17023" y="5940"/>
                        <a:pt x="17023" y="5940"/>
                        <a:pt x="16840" y="5940"/>
                      </a:cubicBezTo>
                      <a:cubicBezTo>
                        <a:pt x="16840" y="5759"/>
                        <a:pt x="16840" y="5759"/>
                        <a:pt x="16657" y="5759"/>
                      </a:cubicBezTo>
                      <a:cubicBezTo>
                        <a:pt x="16657" y="5759"/>
                        <a:pt x="16657" y="5580"/>
                        <a:pt x="16474" y="5580"/>
                      </a:cubicBezTo>
                      <a:cubicBezTo>
                        <a:pt x="16474" y="5580"/>
                        <a:pt x="16474" y="5580"/>
                        <a:pt x="16474" y="5580"/>
                      </a:cubicBezTo>
                      <a:cubicBezTo>
                        <a:pt x="16291" y="5580"/>
                        <a:pt x="16291" y="5580"/>
                        <a:pt x="16291" y="5580"/>
                      </a:cubicBezTo>
                      <a:cubicBezTo>
                        <a:pt x="16291" y="5399"/>
                        <a:pt x="16108" y="5220"/>
                        <a:pt x="16108" y="5220"/>
                      </a:cubicBezTo>
                      <a:cubicBezTo>
                        <a:pt x="15925" y="5220"/>
                        <a:pt x="15925" y="5220"/>
                        <a:pt x="15925" y="5220"/>
                      </a:cubicBezTo>
                      <a:cubicBezTo>
                        <a:pt x="16108" y="3960"/>
                        <a:pt x="16108" y="3960"/>
                        <a:pt x="16108" y="3960"/>
                      </a:cubicBezTo>
                      <a:cubicBezTo>
                        <a:pt x="8969" y="179"/>
                        <a:pt x="8969" y="179"/>
                        <a:pt x="8969" y="179"/>
                      </a:cubicBezTo>
                      <a:cubicBezTo>
                        <a:pt x="8786" y="1079"/>
                        <a:pt x="8420" y="1620"/>
                        <a:pt x="7871" y="17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73" name="AutoShape 573"/>
                <p:cNvSpPr>
                  <a:spLocks/>
                </p:cNvSpPr>
                <p:nvPr/>
              </p:nvSpPr>
              <p:spPr bwMode="auto">
                <a:xfrm>
                  <a:off x="777741" y="1665391"/>
                  <a:ext cx="793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10800" y="0"/>
                        <a:pt x="21599" y="0"/>
                        <a:pt x="21599" y="21600"/>
                      </a:cubicBezTo>
                      <a:cubicBezTo>
                        <a:pt x="21599" y="0"/>
                        <a:pt x="1080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74" name="AutoShape 574"/>
                <p:cNvSpPr>
                  <a:spLocks/>
                </p:cNvSpPr>
                <p:nvPr/>
              </p:nvSpPr>
              <p:spPr bwMode="auto">
                <a:xfrm>
                  <a:off x="790442" y="1668566"/>
                  <a:ext cx="793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10800" y="0"/>
                        <a:pt x="10800" y="21600"/>
                        <a:pt x="21599" y="21600"/>
                      </a:cubicBezTo>
                      <a:cubicBezTo>
                        <a:pt x="10800" y="21600"/>
                        <a:pt x="1080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75" name="AutoShape 575"/>
                <p:cNvSpPr>
                  <a:spLocks/>
                </p:cNvSpPr>
                <p:nvPr/>
              </p:nvSpPr>
              <p:spPr bwMode="auto">
                <a:xfrm>
                  <a:off x="768216" y="1403449"/>
                  <a:ext cx="793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2160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76" name="AutoShape 576"/>
                <p:cNvSpPr>
                  <a:spLocks/>
                </p:cNvSpPr>
                <p:nvPr/>
              </p:nvSpPr>
              <p:spPr bwMode="auto">
                <a:xfrm>
                  <a:off x="758690" y="1411386"/>
                  <a:ext cx="793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0"/>
                      </a:moveTo>
                      <a:cubicBezTo>
                        <a:pt x="21599" y="0"/>
                        <a:pt x="10800" y="21600"/>
                        <a:pt x="0" y="21600"/>
                      </a:cubicBezTo>
                      <a:cubicBezTo>
                        <a:pt x="10800" y="21600"/>
                        <a:pt x="21599" y="0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77" name="AutoShape 577"/>
                <p:cNvSpPr>
                  <a:spLocks/>
                </p:cNvSpPr>
                <p:nvPr/>
              </p:nvSpPr>
              <p:spPr bwMode="auto">
                <a:xfrm>
                  <a:off x="765040" y="1406624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21600" y="21600"/>
                        <a:pt x="0" y="21600"/>
                      </a:cubicBezTo>
                      <a:cubicBezTo>
                        <a:pt x="21600" y="2160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78" name="AutoShape 578"/>
                <p:cNvSpPr>
                  <a:spLocks/>
                </p:cNvSpPr>
                <p:nvPr/>
              </p:nvSpPr>
              <p:spPr bwMode="auto">
                <a:xfrm>
                  <a:off x="1052395" y="1462187"/>
                  <a:ext cx="6350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0"/>
                        <a:pt x="21600" y="10800"/>
                        <a:pt x="21600" y="21599"/>
                      </a:cubicBezTo>
                      <a:cubicBezTo>
                        <a:pt x="21600" y="1080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79" name="AutoShape 579"/>
                <p:cNvSpPr>
                  <a:spLocks/>
                </p:cNvSpPr>
                <p:nvPr/>
              </p:nvSpPr>
              <p:spPr bwMode="auto">
                <a:xfrm>
                  <a:off x="1061921" y="1471712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2160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80" name="AutoShape 580"/>
                <p:cNvSpPr>
                  <a:spLocks/>
                </p:cNvSpPr>
                <p:nvPr/>
              </p:nvSpPr>
              <p:spPr bwMode="auto">
                <a:xfrm>
                  <a:off x="1095261" y="1495526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2160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81" name="AutoShape 581"/>
                <p:cNvSpPr>
                  <a:spLocks/>
                </p:cNvSpPr>
                <p:nvPr/>
              </p:nvSpPr>
              <p:spPr bwMode="auto">
                <a:xfrm>
                  <a:off x="1071446" y="1478062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82" name="AutoShape 582"/>
                <p:cNvSpPr>
                  <a:spLocks/>
                </p:cNvSpPr>
                <p:nvPr/>
              </p:nvSpPr>
              <p:spPr bwMode="auto">
                <a:xfrm>
                  <a:off x="1109548" y="1503463"/>
                  <a:ext cx="7938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0"/>
                        <a:pt x="10800" y="21600"/>
                        <a:pt x="21599" y="21600"/>
                      </a:cubicBezTo>
                      <a:cubicBezTo>
                        <a:pt x="1080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83" name="AutoShape 583"/>
                <p:cNvSpPr>
                  <a:spLocks/>
                </p:cNvSpPr>
                <p:nvPr/>
              </p:nvSpPr>
              <p:spPr bwMode="auto">
                <a:xfrm>
                  <a:off x="796792" y="1352648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84" name="AutoShape 584"/>
                <p:cNvSpPr>
                  <a:spLocks/>
                </p:cNvSpPr>
                <p:nvPr/>
              </p:nvSpPr>
              <p:spPr bwMode="auto">
                <a:xfrm>
                  <a:off x="717413" y="1493938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85" name="AutoShape 585"/>
                <p:cNvSpPr>
                  <a:spLocks/>
                </p:cNvSpPr>
                <p:nvPr/>
              </p:nvSpPr>
              <p:spPr bwMode="auto">
                <a:xfrm>
                  <a:off x="720588" y="149235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21600" y="21600"/>
                        <a:pt x="0" y="21600"/>
                      </a:cubicBezTo>
                      <a:cubicBezTo>
                        <a:pt x="21600" y="2160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86" name="AutoShape 586"/>
                <p:cNvSpPr>
                  <a:spLocks/>
                </p:cNvSpPr>
                <p:nvPr/>
              </p:nvSpPr>
              <p:spPr bwMode="auto">
                <a:xfrm>
                  <a:off x="755515" y="1420911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87" name="AutoShape 587"/>
                <p:cNvSpPr>
                  <a:spLocks/>
                </p:cNvSpPr>
                <p:nvPr/>
              </p:nvSpPr>
              <p:spPr bwMode="auto">
                <a:xfrm>
                  <a:off x="755515" y="1416149"/>
                  <a:ext cx="0" cy="7937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88" name="AutoShape 588"/>
                <p:cNvSpPr>
                  <a:spLocks/>
                </p:cNvSpPr>
                <p:nvPr/>
              </p:nvSpPr>
              <p:spPr bwMode="auto">
                <a:xfrm>
                  <a:off x="1131775" y="1759056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21600"/>
                        <a:pt x="0" y="21600"/>
                        <a:pt x="0" y="21600"/>
                      </a:cubicBezTo>
                      <a:cubicBezTo>
                        <a:pt x="0" y="21600"/>
                        <a:pt x="21600" y="2160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89" name="AutoShape 589"/>
                <p:cNvSpPr>
                  <a:spLocks/>
                </p:cNvSpPr>
                <p:nvPr/>
              </p:nvSpPr>
              <p:spPr bwMode="auto">
                <a:xfrm>
                  <a:off x="1160352" y="1747942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90" name="AutoShape 590"/>
                <p:cNvSpPr>
                  <a:spLocks/>
                </p:cNvSpPr>
                <p:nvPr/>
              </p:nvSpPr>
              <p:spPr bwMode="auto">
                <a:xfrm>
                  <a:off x="938088" y="1784456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91" name="AutoShape 591"/>
                <p:cNvSpPr>
                  <a:spLocks/>
                </p:cNvSpPr>
                <p:nvPr/>
              </p:nvSpPr>
              <p:spPr bwMode="auto">
                <a:xfrm>
                  <a:off x="947614" y="1786043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92" name="AutoShape 592"/>
                <p:cNvSpPr>
                  <a:spLocks/>
                </p:cNvSpPr>
                <p:nvPr/>
              </p:nvSpPr>
              <p:spPr bwMode="auto">
                <a:xfrm>
                  <a:off x="944438" y="1786043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93" name="AutoShape 593"/>
                <p:cNvSpPr>
                  <a:spLocks/>
                </p:cNvSpPr>
                <p:nvPr/>
              </p:nvSpPr>
              <p:spPr bwMode="auto">
                <a:xfrm>
                  <a:off x="1123837" y="1763818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94" name="AutoShape 594"/>
                <p:cNvSpPr>
                  <a:spLocks/>
                </p:cNvSpPr>
                <p:nvPr/>
              </p:nvSpPr>
              <p:spPr bwMode="auto">
                <a:xfrm>
                  <a:off x="1122249" y="1765406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95" name="AutoShape 595"/>
                <p:cNvSpPr>
                  <a:spLocks/>
                </p:cNvSpPr>
                <p:nvPr/>
              </p:nvSpPr>
              <p:spPr bwMode="auto">
                <a:xfrm>
                  <a:off x="1150826" y="174953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0" y="21600"/>
                        <a:pt x="0" y="21600"/>
                      </a:cubicBezTo>
                      <a:cubicBezTo>
                        <a:pt x="0" y="2160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96" name="AutoShape 596"/>
                <p:cNvSpPr>
                  <a:spLocks/>
                </p:cNvSpPr>
                <p:nvPr/>
              </p:nvSpPr>
              <p:spPr bwMode="auto">
                <a:xfrm>
                  <a:off x="988891" y="1784456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21600"/>
                        <a:pt x="21600" y="216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</p:grpSp>
          <p:sp>
            <p:nvSpPr>
              <p:cNvPr id="77397" name="AutoShape 597"/>
              <p:cNvSpPr>
                <a:spLocks/>
              </p:cNvSpPr>
              <p:nvPr/>
            </p:nvSpPr>
            <p:spPr bwMode="auto">
              <a:xfrm>
                <a:off x="2251718" y="2111756"/>
                <a:ext cx="19051" cy="79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4320" y="10800"/>
                      <a:pt x="4320" y="10800"/>
                      <a:pt x="4320" y="21599"/>
                    </a:cubicBezTo>
                    <a:cubicBezTo>
                      <a:pt x="8640" y="21599"/>
                      <a:pt x="17279" y="21599"/>
                      <a:pt x="21599" y="10800"/>
                    </a:cubicBezTo>
                    <a:cubicBezTo>
                      <a:pt x="17279" y="21599"/>
                      <a:pt x="8640" y="21599"/>
                      <a:pt x="4320" y="21599"/>
                    </a:cubicBezTo>
                    <a:cubicBezTo>
                      <a:pt x="4320" y="10800"/>
                      <a:pt x="4320" y="1080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398" name="AutoShape 598"/>
              <p:cNvSpPr>
                <a:spLocks/>
              </p:cNvSpPr>
              <p:nvPr/>
            </p:nvSpPr>
            <p:spPr bwMode="auto">
              <a:xfrm>
                <a:off x="2235842" y="2103819"/>
                <a:ext cx="7937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0" y="0"/>
                      <a:pt x="10800" y="0"/>
                      <a:pt x="21599" y="21600"/>
                    </a:cubicBezTo>
                    <a:cubicBezTo>
                      <a:pt x="1080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399" name="AutoShape 599"/>
              <p:cNvSpPr>
                <a:spLocks/>
              </p:cNvSpPr>
              <p:nvPr/>
            </p:nvSpPr>
            <p:spPr bwMode="auto">
              <a:xfrm>
                <a:off x="2393014" y="2081593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2160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2160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400" name="AutoShape 600"/>
              <p:cNvSpPr>
                <a:spLocks/>
              </p:cNvSpPr>
              <p:nvPr/>
            </p:nvSpPr>
            <p:spPr bwMode="auto">
              <a:xfrm>
                <a:off x="2242193" y="2105406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21600" y="0"/>
                    </a:moveTo>
                    <a:cubicBezTo>
                      <a:pt x="21600" y="0"/>
                      <a:pt x="0" y="0"/>
                      <a:pt x="0" y="0"/>
                    </a:cubicBezTo>
                    <a:cubicBezTo>
                      <a:pt x="0" y="0"/>
                      <a:pt x="21600" y="0"/>
                      <a:pt x="2160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401" name="AutoShape 601"/>
              <p:cNvSpPr>
                <a:spLocks/>
              </p:cNvSpPr>
              <p:nvPr/>
            </p:nvSpPr>
            <p:spPr bwMode="auto">
              <a:xfrm>
                <a:off x="2397777" y="2080005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0" y="21600"/>
                      <a:pt x="2160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402" name="AutoShape 602"/>
              <p:cNvSpPr>
                <a:spLocks/>
              </p:cNvSpPr>
              <p:nvPr/>
            </p:nvSpPr>
            <p:spPr bwMode="auto">
              <a:xfrm>
                <a:off x="2400953" y="2078418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21600" y="0"/>
                    </a:moveTo>
                    <a:cubicBezTo>
                      <a:pt x="21600" y="0"/>
                      <a:pt x="0" y="0"/>
                      <a:pt x="0" y="0"/>
                    </a:cubicBezTo>
                    <a:cubicBezTo>
                      <a:pt x="0" y="0"/>
                      <a:pt x="21600" y="0"/>
                      <a:pt x="2160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403" name="AutoShape 603"/>
              <p:cNvSpPr>
                <a:spLocks/>
              </p:cNvSpPr>
              <p:nvPr/>
            </p:nvSpPr>
            <p:spPr bwMode="auto">
              <a:xfrm>
                <a:off x="2112010" y="2078418"/>
                <a:ext cx="122245" cy="257180"/>
              </a:xfrm>
              <a:custGeom>
                <a:avLst/>
                <a:gdLst>
                  <a:gd name="T0" fmla="*/ 10715 w 21431"/>
                  <a:gd name="T1" fmla="*/ 10800 h 21600"/>
                  <a:gd name="T2" fmla="*/ 10715 w 21431"/>
                  <a:gd name="T3" fmla="*/ 10800 h 21600"/>
                  <a:gd name="T4" fmla="*/ 10715 w 21431"/>
                  <a:gd name="T5" fmla="*/ 10800 h 21600"/>
                  <a:gd name="T6" fmla="*/ 10715 w 21431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431" h="21600">
                    <a:moveTo>
                      <a:pt x="6749" y="617"/>
                    </a:moveTo>
                    <a:cubicBezTo>
                      <a:pt x="6074" y="617"/>
                      <a:pt x="6074" y="617"/>
                      <a:pt x="6074" y="617"/>
                    </a:cubicBezTo>
                    <a:cubicBezTo>
                      <a:pt x="6074" y="617"/>
                      <a:pt x="6074" y="617"/>
                      <a:pt x="6074" y="617"/>
                    </a:cubicBezTo>
                    <a:cubicBezTo>
                      <a:pt x="6074" y="617"/>
                      <a:pt x="6074" y="617"/>
                      <a:pt x="6074" y="617"/>
                    </a:cubicBezTo>
                    <a:cubicBezTo>
                      <a:pt x="6074" y="925"/>
                      <a:pt x="5399" y="925"/>
                      <a:pt x="5399" y="925"/>
                    </a:cubicBezTo>
                    <a:cubicBezTo>
                      <a:pt x="5399" y="925"/>
                      <a:pt x="5399" y="925"/>
                      <a:pt x="5399" y="925"/>
                    </a:cubicBezTo>
                    <a:cubicBezTo>
                      <a:pt x="5399" y="925"/>
                      <a:pt x="5399" y="925"/>
                      <a:pt x="4724" y="925"/>
                    </a:cubicBezTo>
                    <a:cubicBezTo>
                      <a:pt x="4724" y="925"/>
                      <a:pt x="4724" y="925"/>
                      <a:pt x="4724" y="925"/>
                    </a:cubicBezTo>
                    <a:cubicBezTo>
                      <a:pt x="4049" y="925"/>
                      <a:pt x="4049" y="925"/>
                      <a:pt x="4049" y="925"/>
                    </a:cubicBezTo>
                    <a:cubicBezTo>
                      <a:pt x="3374" y="1851"/>
                      <a:pt x="3374" y="5554"/>
                      <a:pt x="4049" y="5862"/>
                    </a:cubicBezTo>
                    <a:cubicBezTo>
                      <a:pt x="4724" y="6480"/>
                      <a:pt x="4724" y="6788"/>
                      <a:pt x="4724" y="6788"/>
                    </a:cubicBezTo>
                    <a:cubicBezTo>
                      <a:pt x="4049" y="7405"/>
                      <a:pt x="3374" y="7405"/>
                      <a:pt x="2024" y="7405"/>
                    </a:cubicBezTo>
                    <a:cubicBezTo>
                      <a:pt x="2024" y="7405"/>
                      <a:pt x="1349" y="7405"/>
                      <a:pt x="1349" y="7405"/>
                    </a:cubicBezTo>
                    <a:cubicBezTo>
                      <a:pt x="1349" y="8331"/>
                      <a:pt x="1349" y="10182"/>
                      <a:pt x="0" y="10800"/>
                    </a:cubicBezTo>
                    <a:cubicBezTo>
                      <a:pt x="0" y="11108"/>
                      <a:pt x="674" y="11108"/>
                      <a:pt x="674" y="11417"/>
                    </a:cubicBezTo>
                    <a:cubicBezTo>
                      <a:pt x="674" y="11417"/>
                      <a:pt x="674" y="11725"/>
                      <a:pt x="1349" y="11725"/>
                    </a:cubicBezTo>
                    <a:cubicBezTo>
                      <a:pt x="1349" y="11725"/>
                      <a:pt x="1349" y="11725"/>
                      <a:pt x="1349" y="11725"/>
                    </a:cubicBezTo>
                    <a:cubicBezTo>
                      <a:pt x="1349" y="11725"/>
                      <a:pt x="1349" y="11725"/>
                      <a:pt x="2024" y="12034"/>
                    </a:cubicBezTo>
                    <a:cubicBezTo>
                      <a:pt x="2024" y="12034"/>
                      <a:pt x="2024" y="12034"/>
                      <a:pt x="2024" y="12034"/>
                    </a:cubicBezTo>
                    <a:cubicBezTo>
                      <a:pt x="2024" y="12034"/>
                      <a:pt x="2699" y="12342"/>
                      <a:pt x="2699" y="12342"/>
                    </a:cubicBezTo>
                    <a:cubicBezTo>
                      <a:pt x="3374" y="12651"/>
                      <a:pt x="4724" y="13268"/>
                      <a:pt x="5399" y="13268"/>
                    </a:cubicBezTo>
                    <a:cubicBezTo>
                      <a:pt x="5399" y="13268"/>
                      <a:pt x="6074" y="13268"/>
                      <a:pt x="6074" y="13268"/>
                    </a:cubicBezTo>
                    <a:cubicBezTo>
                      <a:pt x="6749" y="12960"/>
                      <a:pt x="8099" y="12960"/>
                      <a:pt x="9449" y="12960"/>
                    </a:cubicBezTo>
                    <a:cubicBezTo>
                      <a:pt x="11475" y="12960"/>
                      <a:pt x="12150" y="13268"/>
                      <a:pt x="12825" y="14194"/>
                    </a:cubicBezTo>
                    <a:cubicBezTo>
                      <a:pt x="13500" y="15120"/>
                      <a:pt x="12825" y="16354"/>
                      <a:pt x="12150" y="17279"/>
                    </a:cubicBezTo>
                    <a:cubicBezTo>
                      <a:pt x="11475" y="17897"/>
                      <a:pt x="11475" y="18514"/>
                      <a:pt x="11475" y="18514"/>
                    </a:cubicBezTo>
                    <a:cubicBezTo>
                      <a:pt x="11475" y="18822"/>
                      <a:pt x="11475" y="18822"/>
                      <a:pt x="11475" y="18822"/>
                    </a:cubicBezTo>
                    <a:cubicBezTo>
                      <a:pt x="12150" y="19440"/>
                      <a:pt x="13500" y="20674"/>
                      <a:pt x="15525" y="21599"/>
                    </a:cubicBezTo>
                    <a:cubicBezTo>
                      <a:pt x="14850" y="20674"/>
                      <a:pt x="15525" y="20057"/>
                      <a:pt x="16875" y="19440"/>
                    </a:cubicBezTo>
                    <a:cubicBezTo>
                      <a:pt x="17550" y="18822"/>
                      <a:pt x="18900" y="18822"/>
                      <a:pt x="19575" y="18822"/>
                    </a:cubicBezTo>
                    <a:cubicBezTo>
                      <a:pt x="20250" y="18822"/>
                      <a:pt x="20925" y="18822"/>
                      <a:pt x="20250" y="17588"/>
                    </a:cubicBezTo>
                    <a:cubicBezTo>
                      <a:pt x="20250" y="16354"/>
                      <a:pt x="20925" y="15737"/>
                      <a:pt x="20925" y="15428"/>
                    </a:cubicBezTo>
                    <a:cubicBezTo>
                      <a:pt x="21600" y="14811"/>
                      <a:pt x="21600" y="14811"/>
                      <a:pt x="20925" y="14502"/>
                    </a:cubicBezTo>
                    <a:cubicBezTo>
                      <a:pt x="20250" y="14502"/>
                      <a:pt x="20250" y="14194"/>
                      <a:pt x="20250" y="14194"/>
                    </a:cubicBezTo>
                    <a:cubicBezTo>
                      <a:pt x="19575" y="14194"/>
                      <a:pt x="19575" y="14194"/>
                      <a:pt x="19575" y="13885"/>
                    </a:cubicBezTo>
                    <a:cubicBezTo>
                      <a:pt x="19575" y="13885"/>
                      <a:pt x="19575" y="13885"/>
                      <a:pt x="18900" y="13577"/>
                    </a:cubicBezTo>
                    <a:cubicBezTo>
                      <a:pt x="18900" y="13577"/>
                      <a:pt x="18900" y="13577"/>
                      <a:pt x="18900" y="13577"/>
                    </a:cubicBezTo>
                    <a:cubicBezTo>
                      <a:pt x="18225" y="13577"/>
                      <a:pt x="18225" y="13268"/>
                      <a:pt x="17550" y="13268"/>
                    </a:cubicBezTo>
                    <a:cubicBezTo>
                      <a:pt x="16875" y="13268"/>
                      <a:pt x="16875" y="13577"/>
                      <a:pt x="15525" y="13577"/>
                    </a:cubicBezTo>
                    <a:cubicBezTo>
                      <a:pt x="15525" y="13577"/>
                      <a:pt x="15525" y="13577"/>
                      <a:pt x="15525" y="13577"/>
                    </a:cubicBezTo>
                    <a:cubicBezTo>
                      <a:pt x="12150" y="13577"/>
                      <a:pt x="8099" y="9565"/>
                      <a:pt x="7424" y="7405"/>
                    </a:cubicBezTo>
                    <a:cubicBezTo>
                      <a:pt x="6749" y="6171"/>
                      <a:pt x="7424" y="5245"/>
                      <a:pt x="8099" y="4320"/>
                    </a:cubicBezTo>
                    <a:cubicBezTo>
                      <a:pt x="8774" y="3394"/>
                      <a:pt x="9449" y="2468"/>
                      <a:pt x="8099" y="1234"/>
                    </a:cubicBezTo>
                    <a:cubicBezTo>
                      <a:pt x="7424" y="925"/>
                      <a:pt x="7424" y="308"/>
                      <a:pt x="6749" y="0"/>
                    </a:cubicBezTo>
                    <a:cubicBezTo>
                      <a:pt x="6749" y="0"/>
                      <a:pt x="6749" y="0"/>
                      <a:pt x="6749" y="0"/>
                    </a:cubicBezTo>
                    <a:cubicBezTo>
                      <a:pt x="6749" y="308"/>
                      <a:pt x="6749" y="308"/>
                      <a:pt x="6749" y="308"/>
                    </a:cubicBezTo>
                    <a:cubicBezTo>
                      <a:pt x="6749" y="617"/>
                      <a:pt x="6749" y="617"/>
                      <a:pt x="6749" y="61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404" name="AutoShape 604"/>
              <p:cNvSpPr>
                <a:spLocks/>
              </p:cNvSpPr>
              <p:nvPr/>
            </p:nvSpPr>
            <p:spPr bwMode="auto">
              <a:xfrm>
                <a:off x="2138998" y="2043493"/>
                <a:ext cx="7938" cy="142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10800" y="5400"/>
                      <a:pt x="10800" y="10800"/>
                      <a:pt x="21599" y="21599"/>
                    </a:cubicBezTo>
                    <a:cubicBezTo>
                      <a:pt x="21599" y="21599"/>
                      <a:pt x="21599" y="21599"/>
                      <a:pt x="21599" y="21599"/>
                    </a:cubicBezTo>
                    <a:cubicBezTo>
                      <a:pt x="10800" y="10800"/>
                      <a:pt x="10800" y="540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1080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405" name="AutoShape 605"/>
              <p:cNvSpPr>
                <a:spLocks/>
              </p:cNvSpPr>
              <p:nvPr/>
            </p:nvSpPr>
            <p:spPr bwMode="auto">
              <a:xfrm>
                <a:off x="2142174" y="2081593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0" y="21600"/>
                      <a:pt x="21600" y="21600"/>
                      <a:pt x="21600" y="0"/>
                    </a:cubicBezTo>
                    <a:cubicBezTo>
                      <a:pt x="21600" y="21600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406" name="AutoShape 606"/>
              <p:cNvSpPr>
                <a:spLocks/>
              </p:cNvSpPr>
              <p:nvPr/>
            </p:nvSpPr>
            <p:spPr bwMode="auto">
              <a:xfrm>
                <a:off x="2143762" y="2081593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2160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2160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407" name="AutoShape 607"/>
              <p:cNvSpPr>
                <a:spLocks/>
              </p:cNvSpPr>
              <p:nvPr/>
            </p:nvSpPr>
            <p:spPr bwMode="auto">
              <a:xfrm>
                <a:off x="2143762" y="2076830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0" y="2160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408" name="AutoShape 608"/>
              <p:cNvSpPr>
                <a:spLocks/>
              </p:cNvSpPr>
              <p:nvPr/>
            </p:nvSpPr>
            <p:spPr bwMode="auto">
              <a:xfrm>
                <a:off x="2138998" y="2043493"/>
                <a:ext cx="7938" cy="142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cubicBezTo>
                      <a:pt x="10800" y="10800"/>
                      <a:pt x="10800" y="5400"/>
                      <a:pt x="0" y="0"/>
                    </a:cubicBezTo>
                    <a:cubicBezTo>
                      <a:pt x="10800" y="5400"/>
                      <a:pt x="10800" y="10800"/>
                      <a:pt x="21599" y="2159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409" name="AutoShape 609"/>
              <p:cNvSpPr>
                <a:spLocks/>
              </p:cNvSpPr>
              <p:nvPr/>
            </p:nvSpPr>
            <p:spPr bwMode="auto">
              <a:xfrm>
                <a:off x="2138998" y="2081593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21600" y="0"/>
                    </a:moveTo>
                    <a:cubicBezTo>
                      <a:pt x="2160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1600" y="0"/>
                      <a:pt x="21600" y="0"/>
                      <a:pt x="2160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410" name="AutoShape 610"/>
              <p:cNvSpPr>
                <a:spLocks/>
              </p:cNvSpPr>
              <p:nvPr/>
            </p:nvSpPr>
            <p:spPr bwMode="auto">
              <a:xfrm>
                <a:off x="2226317" y="2246697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0" y="0"/>
                      <a:pt x="0" y="21600"/>
                      <a:pt x="21600" y="21600"/>
                    </a:cubicBez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411" name="AutoShape 611"/>
              <p:cNvSpPr>
                <a:spLocks/>
              </p:cNvSpPr>
              <p:nvPr/>
            </p:nvSpPr>
            <p:spPr bwMode="auto">
              <a:xfrm>
                <a:off x="2118360" y="2214946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21600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412" name="AutoShape 612"/>
              <p:cNvSpPr>
                <a:spLocks/>
              </p:cNvSpPr>
              <p:nvPr/>
            </p:nvSpPr>
            <p:spPr bwMode="auto">
              <a:xfrm>
                <a:off x="2218378" y="2238758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21600"/>
                      <a:pt x="21600" y="2160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413" name="AutoShape 613"/>
              <p:cNvSpPr>
                <a:spLocks/>
              </p:cNvSpPr>
              <p:nvPr/>
            </p:nvSpPr>
            <p:spPr bwMode="auto">
              <a:xfrm>
                <a:off x="2123122" y="2219708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cubicBezTo>
                      <a:pt x="21600" y="21600"/>
                      <a:pt x="0" y="0"/>
                      <a:pt x="0" y="0"/>
                    </a:cubicBezTo>
                    <a:cubicBezTo>
                      <a:pt x="0" y="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414" name="AutoShape 614"/>
              <p:cNvSpPr>
                <a:spLocks/>
              </p:cNvSpPr>
              <p:nvPr/>
            </p:nvSpPr>
            <p:spPr bwMode="auto">
              <a:xfrm>
                <a:off x="2212028" y="2233996"/>
                <a:ext cx="7938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0800" y="0"/>
                      <a:pt x="10800" y="21600"/>
                      <a:pt x="21599" y="21600"/>
                    </a:cubicBezTo>
                    <a:cubicBezTo>
                      <a:pt x="10800" y="21600"/>
                      <a:pt x="10800" y="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</p:grpSp>
        <p:grpSp>
          <p:nvGrpSpPr>
            <p:cNvPr id="88094" name="Group 615"/>
            <p:cNvGrpSpPr>
              <a:grpSpLocks/>
            </p:cNvGrpSpPr>
            <p:nvPr/>
          </p:nvGrpSpPr>
          <p:grpSpPr bwMode="auto">
            <a:xfrm>
              <a:off x="3684813" y="4259344"/>
              <a:ext cx="2008310" cy="3130612"/>
              <a:chOff x="-259" y="-440"/>
              <a:chExt cx="2008311" cy="3130612"/>
            </a:xfrm>
          </p:grpSpPr>
          <p:grpSp>
            <p:nvGrpSpPr>
              <p:cNvPr id="88191" name="Group 616"/>
              <p:cNvGrpSpPr>
                <a:grpSpLocks/>
              </p:cNvGrpSpPr>
              <p:nvPr/>
            </p:nvGrpSpPr>
            <p:grpSpPr bwMode="auto">
              <a:xfrm>
                <a:off x="-259" y="-440"/>
                <a:ext cx="2008311" cy="3130612"/>
                <a:chOff x="-259" y="-440"/>
                <a:chExt cx="2008311" cy="3130612"/>
              </a:xfrm>
            </p:grpSpPr>
            <p:sp>
              <p:nvSpPr>
                <p:cNvPr id="77417" name="AutoShape 617"/>
                <p:cNvSpPr>
                  <a:spLocks/>
                </p:cNvSpPr>
                <p:nvPr/>
              </p:nvSpPr>
              <p:spPr bwMode="auto">
                <a:xfrm>
                  <a:off x="325199" y="304366"/>
                  <a:ext cx="1682853" cy="1673258"/>
                </a:xfrm>
                <a:custGeom>
                  <a:avLst/>
                  <a:gdLst>
                    <a:gd name="T0" fmla="+- 0 10756 12"/>
                    <a:gd name="T1" fmla="*/ T0 w 21489"/>
                    <a:gd name="T2" fmla="+- 0 10806 12"/>
                    <a:gd name="T3" fmla="*/ 10806 h 21588"/>
                    <a:gd name="T4" fmla="+- 0 10756 12"/>
                    <a:gd name="T5" fmla="*/ T4 w 21489"/>
                    <a:gd name="T6" fmla="+- 0 10806 12"/>
                    <a:gd name="T7" fmla="*/ 10806 h 21588"/>
                    <a:gd name="T8" fmla="+- 0 10756 12"/>
                    <a:gd name="T9" fmla="*/ T8 w 21489"/>
                    <a:gd name="T10" fmla="+- 0 10806 12"/>
                    <a:gd name="T11" fmla="*/ 10806 h 21588"/>
                    <a:gd name="T12" fmla="+- 0 10756 12"/>
                    <a:gd name="T13" fmla="*/ T12 w 21489"/>
                    <a:gd name="T14" fmla="+- 0 10806 12"/>
                    <a:gd name="T15" fmla="*/ 10806 h 2158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489" h="21588">
                      <a:moveTo>
                        <a:pt x="10690" y="1609"/>
                      </a:moveTo>
                      <a:cubicBezTo>
                        <a:pt x="10593" y="1561"/>
                        <a:pt x="10593" y="1561"/>
                        <a:pt x="10593" y="1561"/>
                      </a:cubicBezTo>
                      <a:cubicBezTo>
                        <a:pt x="10593" y="1513"/>
                        <a:pt x="10593" y="1513"/>
                        <a:pt x="10593" y="1513"/>
                      </a:cubicBezTo>
                      <a:cubicBezTo>
                        <a:pt x="10544" y="1466"/>
                        <a:pt x="10544" y="1466"/>
                        <a:pt x="10544" y="1466"/>
                      </a:cubicBezTo>
                      <a:cubicBezTo>
                        <a:pt x="10544" y="1466"/>
                        <a:pt x="10544" y="1466"/>
                        <a:pt x="10544" y="1466"/>
                      </a:cubicBezTo>
                      <a:cubicBezTo>
                        <a:pt x="10544" y="1466"/>
                        <a:pt x="10544" y="1466"/>
                        <a:pt x="10544" y="1466"/>
                      </a:cubicBezTo>
                      <a:cubicBezTo>
                        <a:pt x="10544" y="1466"/>
                        <a:pt x="10544" y="1466"/>
                        <a:pt x="10496" y="1418"/>
                      </a:cubicBezTo>
                      <a:cubicBezTo>
                        <a:pt x="10496" y="1418"/>
                        <a:pt x="10496" y="1418"/>
                        <a:pt x="10496" y="1418"/>
                      </a:cubicBezTo>
                      <a:cubicBezTo>
                        <a:pt x="10447" y="1418"/>
                        <a:pt x="10350" y="1466"/>
                        <a:pt x="10301" y="1466"/>
                      </a:cubicBezTo>
                      <a:cubicBezTo>
                        <a:pt x="10204" y="1466"/>
                        <a:pt x="10106" y="1466"/>
                        <a:pt x="10009" y="1466"/>
                      </a:cubicBezTo>
                      <a:cubicBezTo>
                        <a:pt x="10009" y="1466"/>
                        <a:pt x="10009" y="1466"/>
                        <a:pt x="10009" y="1466"/>
                      </a:cubicBezTo>
                      <a:cubicBezTo>
                        <a:pt x="9960" y="1513"/>
                        <a:pt x="9960" y="1513"/>
                        <a:pt x="9960" y="1561"/>
                      </a:cubicBezTo>
                      <a:cubicBezTo>
                        <a:pt x="9960" y="1656"/>
                        <a:pt x="9960" y="1752"/>
                        <a:pt x="9815" y="1799"/>
                      </a:cubicBezTo>
                      <a:cubicBezTo>
                        <a:pt x="9815" y="1847"/>
                        <a:pt x="9766" y="1847"/>
                        <a:pt x="9717" y="1847"/>
                      </a:cubicBezTo>
                      <a:cubicBezTo>
                        <a:pt x="9717" y="1847"/>
                        <a:pt x="9717" y="1847"/>
                        <a:pt x="9717" y="1847"/>
                      </a:cubicBezTo>
                      <a:cubicBezTo>
                        <a:pt x="9717" y="1847"/>
                        <a:pt x="9717" y="1847"/>
                        <a:pt x="9717" y="1847"/>
                      </a:cubicBezTo>
                      <a:cubicBezTo>
                        <a:pt x="9717" y="1847"/>
                        <a:pt x="9717" y="1847"/>
                        <a:pt x="9717" y="1847"/>
                      </a:cubicBezTo>
                      <a:cubicBezTo>
                        <a:pt x="9474" y="1799"/>
                        <a:pt x="9474" y="1799"/>
                        <a:pt x="9474" y="1799"/>
                      </a:cubicBezTo>
                      <a:cubicBezTo>
                        <a:pt x="9474" y="1799"/>
                        <a:pt x="9474" y="1799"/>
                        <a:pt x="9474" y="1799"/>
                      </a:cubicBezTo>
                      <a:cubicBezTo>
                        <a:pt x="9474" y="1799"/>
                        <a:pt x="9474" y="1799"/>
                        <a:pt x="9474" y="1799"/>
                      </a:cubicBezTo>
                      <a:cubicBezTo>
                        <a:pt x="9474" y="1799"/>
                        <a:pt x="9474" y="1799"/>
                        <a:pt x="9474" y="1799"/>
                      </a:cubicBezTo>
                      <a:cubicBezTo>
                        <a:pt x="9425" y="1799"/>
                        <a:pt x="9425" y="1799"/>
                        <a:pt x="9377" y="1799"/>
                      </a:cubicBezTo>
                      <a:cubicBezTo>
                        <a:pt x="9377" y="1752"/>
                        <a:pt x="9377" y="1752"/>
                        <a:pt x="9328" y="1752"/>
                      </a:cubicBezTo>
                      <a:cubicBezTo>
                        <a:pt x="9279" y="1752"/>
                        <a:pt x="9231" y="1752"/>
                        <a:pt x="9182" y="1752"/>
                      </a:cubicBezTo>
                      <a:cubicBezTo>
                        <a:pt x="9133" y="1847"/>
                        <a:pt x="9085" y="1847"/>
                        <a:pt x="9036" y="1895"/>
                      </a:cubicBezTo>
                      <a:cubicBezTo>
                        <a:pt x="9036" y="1895"/>
                        <a:pt x="8987" y="1895"/>
                        <a:pt x="8987" y="1895"/>
                      </a:cubicBezTo>
                      <a:cubicBezTo>
                        <a:pt x="8939" y="1895"/>
                        <a:pt x="8939" y="1895"/>
                        <a:pt x="8939" y="1895"/>
                      </a:cubicBezTo>
                      <a:cubicBezTo>
                        <a:pt x="8890" y="1990"/>
                        <a:pt x="8744" y="1990"/>
                        <a:pt x="8647" y="2038"/>
                      </a:cubicBezTo>
                      <a:cubicBezTo>
                        <a:pt x="8598" y="2038"/>
                        <a:pt x="8550" y="2038"/>
                        <a:pt x="8550" y="2038"/>
                      </a:cubicBezTo>
                      <a:cubicBezTo>
                        <a:pt x="8501" y="2086"/>
                        <a:pt x="8452" y="2133"/>
                        <a:pt x="8355" y="2133"/>
                      </a:cubicBezTo>
                      <a:cubicBezTo>
                        <a:pt x="8306" y="2133"/>
                        <a:pt x="8306" y="2133"/>
                        <a:pt x="8306" y="2133"/>
                      </a:cubicBezTo>
                      <a:cubicBezTo>
                        <a:pt x="8160" y="2086"/>
                        <a:pt x="8015" y="2038"/>
                        <a:pt x="7820" y="1847"/>
                      </a:cubicBezTo>
                      <a:cubicBezTo>
                        <a:pt x="7625" y="1609"/>
                        <a:pt x="7577" y="1275"/>
                        <a:pt x="7577" y="1084"/>
                      </a:cubicBezTo>
                      <a:cubicBezTo>
                        <a:pt x="7577" y="989"/>
                        <a:pt x="7625" y="798"/>
                        <a:pt x="7723" y="750"/>
                      </a:cubicBezTo>
                      <a:cubicBezTo>
                        <a:pt x="7771" y="703"/>
                        <a:pt x="7771" y="655"/>
                        <a:pt x="7771" y="607"/>
                      </a:cubicBezTo>
                      <a:cubicBezTo>
                        <a:pt x="7771" y="560"/>
                        <a:pt x="7771" y="464"/>
                        <a:pt x="7674" y="464"/>
                      </a:cubicBezTo>
                      <a:cubicBezTo>
                        <a:pt x="7528" y="417"/>
                        <a:pt x="7528" y="274"/>
                        <a:pt x="7528" y="131"/>
                      </a:cubicBezTo>
                      <a:cubicBezTo>
                        <a:pt x="7528" y="35"/>
                        <a:pt x="7528" y="35"/>
                        <a:pt x="7479" y="35"/>
                      </a:cubicBezTo>
                      <a:cubicBezTo>
                        <a:pt x="7479" y="-12"/>
                        <a:pt x="7479" y="-12"/>
                        <a:pt x="7431" y="35"/>
                      </a:cubicBezTo>
                      <a:cubicBezTo>
                        <a:pt x="7431" y="35"/>
                        <a:pt x="7431" y="35"/>
                        <a:pt x="7431" y="35"/>
                      </a:cubicBezTo>
                      <a:cubicBezTo>
                        <a:pt x="7431" y="35"/>
                        <a:pt x="7431" y="35"/>
                        <a:pt x="7431" y="35"/>
                      </a:cubicBezTo>
                      <a:cubicBezTo>
                        <a:pt x="7431" y="35"/>
                        <a:pt x="7431" y="35"/>
                        <a:pt x="7431" y="35"/>
                      </a:cubicBezTo>
                      <a:cubicBezTo>
                        <a:pt x="7431" y="35"/>
                        <a:pt x="7431" y="35"/>
                        <a:pt x="7431" y="35"/>
                      </a:cubicBezTo>
                      <a:cubicBezTo>
                        <a:pt x="7382" y="35"/>
                        <a:pt x="7382" y="83"/>
                        <a:pt x="7382" y="83"/>
                      </a:cubicBezTo>
                      <a:cubicBezTo>
                        <a:pt x="7382" y="83"/>
                        <a:pt x="7382" y="83"/>
                        <a:pt x="7382" y="83"/>
                      </a:cubicBezTo>
                      <a:cubicBezTo>
                        <a:pt x="7382" y="131"/>
                        <a:pt x="7382" y="131"/>
                        <a:pt x="7382" y="131"/>
                      </a:cubicBezTo>
                      <a:cubicBezTo>
                        <a:pt x="7333" y="131"/>
                        <a:pt x="7333" y="178"/>
                        <a:pt x="7333" y="226"/>
                      </a:cubicBezTo>
                      <a:cubicBezTo>
                        <a:pt x="7333" y="226"/>
                        <a:pt x="7333" y="226"/>
                        <a:pt x="7333" y="226"/>
                      </a:cubicBezTo>
                      <a:cubicBezTo>
                        <a:pt x="7333" y="226"/>
                        <a:pt x="7333" y="226"/>
                        <a:pt x="7333" y="226"/>
                      </a:cubicBezTo>
                      <a:cubicBezTo>
                        <a:pt x="7285" y="274"/>
                        <a:pt x="7236" y="274"/>
                        <a:pt x="7187" y="321"/>
                      </a:cubicBezTo>
                      <a:cubicBezTo>
                        <a:pt x="7139" y="321"/>
                        <a:pt x="7090" y="369"/>
                        <a:pt x="6993" y="417"/>
                      </a:cubicBezTo>
                      <a:cubicBezTo>
                        <a:pt x="6798" y="512"/>
                        <a:pt x="6604" y="607"/>
                        <a:pt x="6458" y="560"/>
                      </a:cubicBezTo>
                      <a:cubicBezTo>
                        <a:pt x="6458" y="560"/>
                        <a:pt x="6409" y="560"/>
                        <a:pt x="6409" y="560"/>
                      </a:cubicBezTo>
                      <a:cubicBezTo>
                        <a:pt x="6312" y="560"/>
                        <a:pt x="6215" y="607"/>
                        <a:pt x="6215" y="703"/>
                      </a:cubicBezTo>
                      <a:cubicBezTo>
                        <a:pt x="6215" y="846"/>
                        <a:pt x="6117" y="893"/>
                        <a:pt x="6020" y="893"/>
                      </a:cubicBezTo>
                      <a:cubicBezTo>
                        <a:pt x="5923" y="893"/>
                        <a:pt x="5825" y="798"/>
                        <a:pt x="5777" y="703"/>
                      </a:cubicBezTo>
                      <a:cubicBezTo>
                        <a:pt x="5777" y="703"/>
                        <a:pt x="5679" y="655"/>
                        <a:pt x="5631" y="655"/>
                      </a:cubicBezTo>
                      <a:cubicBezTo>
                        <a:pt x="5533" y="655"/>
                        <a:pt x="5387" y="655"/>
                        <a:pt x="5339" y="560"/>
                      </a:cubicBezTo>
                      <a:cubicBezTo>
                        <a:pt x="5339" y="560"/>
                        <a:pt x="5290" y="560"/>
                        <a:pt x="5193" y="560"/>
                      </a:cubicBezTo>
                      <a:cubicBezTo>
                        <a:pt x="5339" y="703"/>
                        <a:pt x="5339" y="846"/>
                        <a:pt x="5339" y="989"/>
                      </a:cubicBezTo>
                      <a:cubicBezTo>
                        <a:pt x="5339" y="1037"/>
                        <a:pt x="5387" y="1037"/>
                        <a:pt x="5387" y="1084"/>
                      </a:cubicBezTo>
                      <a:cubicBezTo>
                        <a:pt x="5436" y="1132"/>
                        <a:pt x="5485" y="1180"/>
                        <a:pt x="5485" y="1323"/>
                      </a:cubicBezTo>
                      <a:cubicBezTo>
                        <a:pt x="5485" y="1323"/>
                        <a:pt x="5485" y="1323"/>
                        <a:pt x="5485" y="1323"/>
                      </a:cubicBezTo>
                      <a:cubicBezTo>
                        <a:pt x="5533" y="1323"/>
                        <a:pt x="5533" y="1323"/>
                        <a:pt x="5533" y="1323"/>
                      </a:cubicBezTo>
                      <a:cubicBezTo>
                        <a:pt x="5582" y="1323"/>
                        <a:pt x="5631" y="1275"/>
                        <a:pt x="5679" y="1275"/>
                      </a:cubicBezTo>
                      <a:cubicBezTo>
                        <a:pt x="5777" y="1275"/>
                        <a:pt x="5874" y="1370"/>
                        <a:pt x="5874" y="1466"/>
                      </a:cubicBezTo>
                      <a:cubicBezTo>
                        <a:pt x="5874" y="1561"/>
                        <a:pt x="5777" y="1656"/>
                        <a:pt x="5631" y="1704"/>
                      </a:cubicBezTo>
                      <a:cubicBezTo>
                        <a:pt x="5485" y="1752"/>
                        <a:pt x="5436" y="1799"/>
                        <a:pt x="5387" y="1942"/>
                      </a:cubicBezTo>
                      <a:cubicBezTo>
                        <a:pt x="5339" y="2086"/>
                        <a:pt x="5242" y="2086"/>
                        <a:pt x="5144" y="2086"/>
                      </a:cubicBezTo>
                      <a:cubicBezTo>
                        <a:pt x="5096" y="2086"/>
                        <a:pt x="5047" y="2133"/>
                        <a:pt x="4998" y="2133"/>
                      </a:cubicBezTo>
                      <a:cubicBezTo>
                        <a:pt x="4998" y="2181"/>
                        <a:pt x="4998" y="2181"/>
                        <a:pt x="4998" y="2181"/>
                      </a:cubicBezTo>
                      <a:cubicBezTo>
                        <a:pt x="4852" y="2276"/>
                        <a:pt x="4755" y="2372"/>
                        <a:pt x="4609" y="2372"/>
                      </a:cubicBezTo>
                      <a:cubicBezTo>
                        <a:pt x="4609" y="2372"/>
                        <a:pt x="4560" y="2372"/>
                        <a:pt x="4512" y="2372"/>
                      </a:cubicBezTo>
                      <a:cubicBezTo>
                        <a:pt x="4512" y="2324"/>
                        <a:pt x="4463" y="2324"/>
                        <a:pt x="4463" y="2324"/>
                      </a:cubicBezTo>
                      <a:cubicBezTo>
                        <a:pt x="4463" y="2324"/>
                        <a:pt x="4366" y="2372"/>
                        <a:pt x="4317" y="2419"/>
                      </a:cubicBezTo>
                      <a:cubicBezTo>
                        <a:pt x="4317" y="2419"/>
                        <a:pt x="4269" y="2419"/>
                        <a:pt x="4269" y="2419"/>
                      </a:cubicBezTo>
                      <a:cubicBezTo>
                        <a:pt x="4269" y="2419"/>
                        <a:pt x="4269" y="2419"/>
                        <a:pt x="4269" y="2419"/>
                      </a:cubicBezTo>
                      <a:cubicBezTo>
                        <a:pt x="4220" y="2419"/>
                        <a:pt x="4220" y="2419"/>
                        <a:pt x="4171" y="2419"/>
                      </a:cubicBezTo>
                      <a:cubicBezTo>
                        <a:pt x="4171" y="2419"/>
                        <a:pt x="4171" y="2419"/>
                        <a:pt x="4171" y="2419"/>
                      </a:cubicBezTo>
                      <a:cubicBezTo>
                        <a:pt x="4171" y="2419"/>
                        <a:pt x="4171" y="2419"/>
                        <a:pt x="4171" y="2419"/>
                      </a:cubicBezTo>
                      <a:cubicBezTo>
                        <a:pt x="4171" y="2467"/>
                        <a:pt x="4123" y="2419"/>
                        <a:pt x="4074" y="2419"/>
                      </a:cubicBezTo>
                      <a:cubicBezTo>
                        <a:pt x="4074" y="2419"/>
                        <a:pt x="4074" y="2419"/>
                        <a:pt x="4074" y="2419"/>
                      </a:cubicBezTo>
                      <a:cubicBezTo>
                        <a:pt x="4025" y="2372"/>
                        <a:pt x="4025" y="2372"/>
                        <a:pt x="4025" y="2372"/>
                      </a:cubicBezTo>
                      <a:cubicBezTo>
                        <a:pt x="4025" y="2372"/>
                        <a:pt x="4025" y="2372"/>
                        <a:pt x="3977" y="2372"/>
                      </a:cubicBezTo>
                      <a:cubicBezTo>
                        <a:pt x="3977" y="2372"/>
                        <a:pt x="3977" y="2324"/>
                        <a:pt x="3928" y="2324"/>
                      </a:cubicBezTo>
                      <a:cubicBezTo>
                        <a:pt x="3928" y="2324"/>
                        <a:pt x="3928" y="2324"/>
                        <a:pt x="3928" y="2324"/>
                      </a:cubicBezTo>
                      <a:cubicBezTo>
                        <a:pt x="3879" y="2276"/>
                        <a:pt x="3879" y="2276"/>
                        <a:pt x="3879" y="2276"/>
                      </a:cubicBezTo>
                      <a:cubicBezTo>
                        <a:pt x="3831" y="2229"/>
                        <a:pt x="3782" y="2133"/>
                        <a:pt x="3685" y="2038"/>
                      </a:cubicBezTo>
                      <a:cubicBezTo>
                        <a:pt x="3685" y="1990"/>
                        <a:pt x="3636" y="1942"/>
                        <a:pt x="3636" y="1942"/>
                      </a:cubicBezTo>
                      <a:cubicBezTo>
                        <a:pt x="3636" y="1895"/>
                        <a:pt x="3636" y="1895"/>
                        <a:pt x="3587" y="1895"/>
                      </a:cubicBezTo>
                      <a:cubicBezTo>
                        <a:pt x="3587" y="1847"/>
                        <a:pt x="3539" y="1799"/>
                        <a:pt x="3490" y="1799"/>
                      </a:cubicBezTo>
                      <a:cubicBezTo>
                        <a:pt x="3490" y="1752"/>
                        <a:pt x="3490" y="1752"/>
                        <a:pt x="3490" y="1752"/>
                      </a:cubicBezTo>
                      <a:cubicBezTo>
                        <a:pt x="3490" y="1752"/>
                        <a:pt x="3490" y="1752"/>
                        <a:pt x="3490" y="1752"/>
                      </a:cubicBezTo>
                      <a:cubicBezTo>
                        <a:pt x="3442" y="1799"/>
                        <a:pt x="3442" y="1799"/>
                        <a:pt x="3393" y="1799"/>
                      </a:cubicBezTo>
                      <a:cubicBezTo>
                        <a:pt x="3296" y="1847"/>
                        <a:pt x="3150" y="1895"/>
                        <a:pt x="3052" y="1895"/>
                      </a:cubicBezTo>
                      <a:cubicBezTo>
                        <a:pt x="3052" y="1895"/>
                        <a:pt x="3004" y="1895"/>
                        <a:pt x="3004" y="1895"/>
                      </a:cubicBezTo>
                      <a:cubicBezTo>
                        <a:pt x="2955" y="1895"/>
                        <a:pt x="2906" y="1895"/>
                        <a:pt x="2858" y="1895"/>
                      </a:cubicBezTo>
                      <a:cubicBezTo>
                        <a:pt x="2760" y="1895"/>
                        <a:pt x="2663" y="1895"/>
                        <a:pt x="2566" y="1895"/>
                      </a:cubicBezTo>
                      <a:cubicBezTo>
                        <a:pt x="2371" y="1895"/>
                        <a:pt x="2274" y="1895"/>
                        <a:pt x="2225" y="1895"/>
                      </a:cubicBezTo>
                      <a:cubicBezTo>
                        <a:pt x="2225" y="1942"/>
                        <a:pt x="2274" y="1990"/>
                        <a:pt x="2274" y="2038"/>
                      </a:cubicBezTo>
                      <a:cubicBezTo>
                        <a:pt x="2274" y="2038"/>
                        <a:pt x="2323" y="2086"/>
                        <a:pt x="2323" y="2086"/>
                      </a:cubicBezTo>
                      <a:cubicBezTo>
                        <a:pt x="2420" y="2086"/>
                        <a:pt x="2566" y="2133"/>
                        <a:pt x="2566" y="2229"/>
                      </a:cubicBezTo>
                      <a:cubicBezTo>
                        <a:pt x="2615" y="2324"/>
                        <a:pt x="2566" y="2372"/>
                        <a:pt x="2469" y="2467"/>
                      </a:cubicBezTo>
                      <a:cubicBezTo>
                        <a:pt x="2371" y="2515"/>
                        <a:pt x="2274" y="2515"/>
                        <a:pt x="2225" y="2562"/>
                      </a:cubicBezTo>
                      <a:cubicBezTo>
                        <a:pt x="2177" y="2562"/>
                        <a:pt x="2177" y="2562"/>
                        <a:pt x="2177" y="2562"/>
                      </a:cubicBezTo>
                      <a:cubicBezTo>
                        <a:pt x="2177" y="2562"/>
                        <a:pt x="2128" y="2562"/>
                        <a:pt x="2128" y="2658"/>
                      </a:cubicBezTo>
                      <a:cubicBezTo>
                        <a:pt x="2128" y="2801"/>
                        <a:pt x="2225" y="2896"/>
                        <a:pt x="2323" y="3039"/>
                      </a:cubicBezTo>
                      <a:cubicBezTo>
                        <a:pt x="2420" y="3182"/>
                        <a:pt x="2566" y="3373"/>
                        <a:pt x="2469" y="3564"/>
                      </a:cubicBezTo>
                      <a:cubicBezTo>
                        <a:pt x="2420" y="3707"/>
                        <a:pt x="2371" y="4136"/>
                        <a:pt x="2371" y="4279"/>
                      </a:cubicBezTo>
                      <a:cubicBezTo>
                        <a:pt x="2371" y="4279"/>
                        <a:pt x="2371" y="4279"/>
                        <a:pt x="2371" y="4279"/>
                      </a:cubicBezTo>
                      <a:cubicBezTo>
                        <a:pt x="2371" y="4374"/>
                        <a:pt x="2323" y="4851"/>
                        <a:pt x="2177" y="5042"/>
                      </a:cubicBezTo>
                      <a:cubicBezTo>
                        <a:pt x="2225" y="5089"/>
                        <a:pt x="2225" y="5089"/>
                        <a:pt x="2225" y="5089"/>
                      </a:cubicBezTo>
                      <a:cubicBezTo>
                        <a:pt x="2079" y="5089"/>
                        <a:pt x="2079" y="5089"/>
                        <a:pt x="2079" y="5089"/>
                      </a:cubicBezTo>
                      <a:cubicBezTo>
                        <a:pt x="2079" y="5089"/>
                        <a:pt x="2031" y="5089"/>
                        <a:pt x="2031" y="5089"/>
                      </a:cubicBezTo>
                      <a:cubicBezTo>
                        <a:pt x="1982" y="5089"/>
                        <a:pt x="1982" y="5089"/>
                        <a:pt x="1982" y="5089"/>
                      </a:cubicBezTo>
                      <a:cubicBezTo>
                        <a:pt x="1982" y="5089"/>
                        <a:pt x="1982" y="5089"/>
                        <a:pt x="1982" y="5089"/>
                      </a:cubicBezTo>
                      <a:cubicBezTo>
                        <a:pt x="1933" y="5089"/>
                        <a:pt x="1933" y="5089"/>
                        <a:pt x="1885" y="5089"/>
                      </a:cubicBezTo>
                      <a:cubicBezTo>
                        <a:pt x="1836" y="5089"/>
                        <a:pt x="1787" y="5042"/>
                        <a:pt x="1787" y="5042"/>
                      </a:cubicBezTo>
                      <a:cubicBezTo>
                        <a:pt x="1739" y="5042"/>
                        <a:pt x="1739" y="5042"/>
                        <a:pt x="1690" y="5089"/>
                      </a:cubicBezTo>
                      <a:cubicBezTo>
                        <a:pt x="1690" y="5089"/>
                        <a:pt x="1690" y="5089"/>
                        <a:pt x="1642" y="5089"/>
                      </a:cubicBezTo>
                      <a:cubicBezTo>
                        <a:pt x="1544" y="5185"/>
                        <a:pt x="1398" y="5233"/>
                        <a:pt x="1301" y="5233"/>
                      </a:cubicBezTo>
                      <a:cubicBezTo>
                        <a:pt x="1204" y="5280"/>
                        <a:pt x="1106" y="5280"/>
                        <a:pt x="1009" y="5328"/>
                      </a:cubicBezTo>
                      <a:cubicBezTo>
                        <a:pt x="863" y="5423"/>
                        <a:pt x="766" y="5471"/>
                        <a:pt x="669" y="5519"/>
                      </a:cubicBezTo>
                      <a:cubicBezTo>
                        <a:pt x="571" y="5519"/>
                        <a:pt x="523" y="5566"/>
                        <a:pt x="523" y="5614"/>
                      </a:cubicBezTo>
                      <a:cubicBezTo>
                        <a:pt x="523" y="5709"/>
                        <a:pt x="474" y="5805"/>
                        <a:pt x="425" y="5900"/>
                      </a:cubicBezTo>
                      <a:cubicBezTo>
                        <a:pt x="377" y="5948"/>
                        <a:pt x="328" y="5995"/>
                        <a:pt x="377" y="6091"/>
                      </a:cubicBezTo>
                      <a:cubicBezTo>
                        <a:pt x="425" y="6282"/>
                        <a:pt x="279" y="6329"/>
                        <a:pt x="231" y="6377"/>
                      </a:cubicBezTo>
                      <a:cubicBezTo>
                        <a:pt x="182" y="6377"/>
                        <a:pt x="133" y="6425"/>
                        <a:pt x="85" y="6472"/>
                      </a:cubicBezTo>
                      <a:cubicBezTo>
                        <a:pt x="36" y="6520"/>
                        <a:pt x="36" y="6520"/>
                        <a:pt x="85" y="6568"/>
                      </a:cubicBezTo>
                      <a:cubicBezTo>
                        <a:pt x="85" y="6615"/>
                        <a:pt x="85" y="6711"/>
                        <a:pt x="36" y="6806"/>
                      </a:cubicBezTo>
                      <a:cubicBezTo>
                        <a:pt x="-12" y="6806"/>
                        <a:pt x="-12" y="6854"/>
                        <a:pt x="36" y="6901"/>
                      </a:cubicBezTo>
                      <a:cubicBezTo>
                        <a:pt x="36" y="6949"/>
                        <a:pt x="85" y="7044"/>
                        <a:pt x="133" y="7092"/>
                      </a:cubicBezTo>
                      <a:cubicBezTo>
                        <a:pt x="182" y="7140"/>
                        <a:pt x="182" y="7140"/>
                        <a:pt x="182" y="7140"/>
                      </a:cubicBezTo>
                      <a:cubicBezTo>
                        <a:pt x="182" y="7187"/>
                        <a:pt x="231" y="7235"/>
                        <a:pt x="231" y="7235"/>
                      </a:cubicBezTo>
                      <a:cubicBezTo>
                        <a:pt x="328" y="7378"/>
                        <a:pt x="425" y="7521"/>
                        <a:pt x="425" y="7664"/>
                      </a:cubicBezTo>
                      <a:cubicBezTo>
                        <a:pt x="425" y="7712"/>
                        <a:pt x="425" y="7712"/>
                        <a:pt x="425" y="7760"/>
                      </a:cubicBezTo>
                      <a:cubicBezTo>
                        <a:pt x="474" y="7760"/>
                        <a:pt x="523" y="7760"/>
                        <a:pt x="571" y="7760"/>
                      </a:cubicBezTo>
                      <a:cubicBezTo>
                        <a:pt x="620" y="7760"/>
                        <a:pt x="620" y="7760"/>
                        <a:pt x="620" y="7760"/>
                      </a:cubicBezTo>
                      <a:cubicBezTo>
                        <a:pt x="717" y="7760"/>
                        <a:pt x="766" y="7903"/>
                        <a:pt x="766" y="7950"/>
                      </a:cubicBezTo>
                      <a:cubicBezTo>
                        <a:pt x="815" y="8046"/>
                        <a:pt x="815" y="8093"/>
                        <a:pt x="863" y="8093"/>
                      </a:cubicBezTo>
                      <a:cubicBezTo>
                        <a:pt x="960" y="8093"/>
                        <a:pt x="1009" y="8093"/>
                        <a:pt x="1058" y="8093"/>
                      </a:cubicBezTo>
                      <a:cubicBezTo>
                        <a:pt x="1155" y="8093"/>
                        <a:pt x="1204" y="8093"/>
                        <a:pt x="1252" y="8093"/>
                      </a:cubicBezTo>
                      <a:cubicBezTo>
                        <a:pt x="1350" y="8093"/>
                        <a:pt x="1350" y="8046"/>
                        <a:pt x="1398" y="8046"/>
                      </a:cubicBezTo>
                      <a:cubicBezTo>
                        <a:pt x="1447" y="7950"/>
                        <a:pt x="1544" y="7855"/>
                        <a:pt x="1642" y="7855"/>
                      </a:cubicBezTo>
                      <a:cubicBezTo>
                        <a:pt x="1690" y="7855"/>
                        <a:pt x="1787" y="7855"/>
                        <a:pt x="1787" y="8046"/>
                      </a:cubicBezTo>
                      <a:cubicBezTo>
                        <a:pt x="1787" y="8093"/>
                        <a:pt x="1787" y="8093"/>
                        <a:pt x="1787" y="8141"/>
                      </a:cubicBezTo>
                      <a:cubicBezTo>
                        <a:pt x="1787" y="8284"/>
                        <a:pt x="1787" y="8570"/>
                        <a:pt x="1836" y="8666"/>
                      </a:cubicBezTo>
                      <a:cubicBezTo>
                        <a:pt x="1933" y="8618"/>
                        <a:pt x="2079" y="8618"/>
                        <a:pt x="2128" y="8618"/>
                      </a:cubicBezTo>
                      <a:cubicBezTo>
                        <a:pt x="2177" y="8618"/>
                        <a:pt x="2177" y="8618"/>
                        <a:pt x="2225" y="8618"/>
                      </a:cubicBezTo>
                      <a:cubicBezTo>
                        <a:pt x="2225" y="8618"/>
                        <a:pt x="2225" y="8618"/>
                        <a:pt x="2225" y="8618"/>
                      </a:cubicBezTo>
                      <a:cubicBezTo>
                        <a:pt x="2371" y="8618"/>
                        <a:pt x="2371" y="8618"/>
                        <a:pt x="2371" y="8618"/>
                      </a:cubicBezTo>
                      <a:cubicBezTo>
                        <a:pt x="2371" y="8618"/>
                        <a:pt x="2371" y="8618"/>
                        <a:pt x="2420" y="8618"/>
                      </a:cubicBezTo>
                      <a:cubicBezTo>
                        <a:pt x="2420" y="8618"/>
                        <a:pt x="2420" y="8618"/>
                        <a:pt x="2420" y="8618"/>
                      </a:cubicBezTo>
                      <a:cubicBezTo>
                        <a:pt x="2420" y="8618"/>
                        <a:pt x="2420" y="8618"/>
                        <a:pt x="2420" y="8618"/>
                      </a:cubicBezTo>
                      <a:cubicBezTo>
                        <a:pt x="2469" y="8618"/>
                        <a:pt x="2517" y="8666"/>
                        <a:pt x="2566" y="8666"/>
                      </a:cubicBezTo>
                      <a:cubicBezTo>
                        <a:pt x="2566" y="8666"/>
                        <a:pt x="2566" y="8666"/>
                        <a:pt x="2566" y="8666"/>
                      </a:cubicBezTo>
                      <a:cubicBezTo>
                        <a:pt x="2615" y="8666"/>
                        <a:pt x="2615" y="8666"/>
                        <a:pt x="2663" y="8666"/>
                      </a:cubicBezTo>
                      <a:cubicBezTo>
                        <a:pt x="2663" y="8666"/>
                        <a:pt x="2663" y="8666"/>
                        <a:pt x="2663" y="8666"/>
                      </a:cubicBezTo>
                      <a:cubicBezTo>
                        <a:pt x="2760" y="8713"/>
                        <a:pt x="2858" y="8666"/>
                        <a:pt x="2955" y="8570"/>
                      </a:cubicBezTo>
                      <a:cubicBezTo>
                        <a:pt x="3052" y="8523"/>
                        <a:pt x="3101" y="8475"/>
                        <a:pt x="3198" y="8427"/>
                      </a:cubicBezTo>
                      <a:cubicBezTo>
                        <a:pt x="3296" y="8427"/>
                        <a:pt x="3344" y="8380"/>
                        <a:pt x="3442" y="8332"/>
                      </a:cubicBezTo>
                      <a:cubicBezTo>
                        <a:pt x="3490" y="8284"/>
                        <a:pt x="3539" y="8284"/>
                        <a:pt x="3587" y="8237"/>
                      </a:cubicBezTo>
                      <a:cubicBezTo>
                        <a:pt x="3782" y="8141"/>
                        <a:pt x="3928" y="8046"/>
                        <a:pt x="4123" y="8046"/>
                      </a:cubicBezTo>
                      <a:cubicBezTo>
                        <a:pt x="4220" y="8046"/>
                        <a:pt x="4269" y="7998"/>
                        <a:pt x="4366" y="7998"/>
                      </a:cubicBezTo>
                      <a:cubicBezTo>
                        <a:pt x="4415" y="7998"/>
                        <a:pt x="4512" y="7998"/>
                        <a:pt x="4560" y="7998"/>
                      </a:cubicBezTo>
                      <a:cubicBezTo>
                        <a:pt x="4609" y="7998"/>
                        <a:pt x="4706" y="7998"/>
                        <a:pt x="4755" y="8046"/>
                      </a:cubicBezTo>
                      <a:cubicBezTo>
                        <a:pt x="4755" y="8046"/>
                        <a:pt x="4755" y="8093"/>
                        <a:pt x="4755" y="8141"/>
                      </a:cubicBezTo>
                      <a:cubicBezTo>
                        <a:pt x="4755" y="8141"/>
                        <a:pt x="4755" y="8141"/>
                        <a:pt x="4755" y="8189"/>
                      </a:cubicBezTo>
                      <a:cubicBezTo>
                        <a:pt x="4706" y="8332"/>
                        <a:pt x="4658" y="8856"/>
                        <a:pt x="4901" y="9142"/>
                      </a:cubicBezTo>
                      <a:cubicBezTo>
                        <a:pt x="5096" y="9381"/>
                        <a:pt x="5242" y="9476"/>
                        <a:pt x="5339" y="9476"/>
                      </a:cubicBezTo>
                      <a:cubicBezTo>
                        <a:pt x="5387" y="9476"/>
                        <a:pt x="5436" y="9476"/>
                        <a:pt x="5485" y="9476"/>
                      </a:cubicBezTo>
                      <a:cubicBezTo>
                        <a:pt x="5533" y="9476"/>
                        <a:pt x="5533" y="9476"/>
                        <a:pt x="5582" y="9476"/>
                      </a:cubicBezTo>
                      <a:cubicBezTo>
                        <a:pt x="5679" y="9476"/>
                        <a:pt x="5728" y="9524"/>
                        <a:pt x="5777" y="9524"/>
                      </a:cubicBezTo>
                      <a:cubicBezTo>
                        <a:pt x="5777" y="9572"/>
                        <a:pt x="5825" y="9572"/>
                        <a:pt x="5825" y="9572"/>
                      </a:cubicBezTo>
                      <a:cubicBezTo>
                        <a:pt x="5874" y="9572"/>
                        <a:pt x="5874" y="9572"/>
                        <a:pt x="5874" y="9572"/>
                      </a:cubicBezTo>
                      <a:cubicBezTo>
                        <a:pt x="6069" y="9572"/>
                        <a:pt x="6069" y="9667"/>
                        <a:pt x="6069" y="9715"/>
                      </a:cubicBezTo>
                      <a:cubicBezTo>
                        <a:pt x="6117" y="9762"/>
                        <a:pt x="6117" y="9762"/>
                        <a:pt x="6117" y="9762"/>
                      </a:cubicBezTo>
                      <a:cubicBezTo>
                        <a:pt x="6166" y="9762"/>
                        <a:pt x="6263" y="9762"/>
                        <a:pt x="6312" y="9762"/>
                      </a:cubicBezTo>
                      <a:cubicBezTo>
                        <a:pt x="6555" y="9810"/>
                        <a:pt x="6652" y="9905"/>
                        <a:pt x="6652" y="10048"/>
                      </a:cubicBezTo>
                      <a:cubicBezTo>
                        <a:pt x="6652" y="10048"/>
                        <a:pt x="6701" y="10048"/>
                        <a:pt x="6750" y="10048"/>
                      </a:cubicBezTo>
                      <a:cubicBezTo>
                        <a:pt x="6750" y="10048"/>
                        <a:pt x="6750" y="10048"/>
                        <a:pt x="6798" y="10048"/>
                      </a:cubicBezTo>
                      <a:cubicBezTo>
                        <a:pt x="6798" y="10048"/>
                        <a:pt x="6847" y="10048"/>
                        <a:pt x="6896" y="10048"/>
                      </a:cubicBezTo>
                      <a:cubicBezTo>
                        <a:pt x="6993" y="10048"/>
                        <a:pt x="7139" y="10048"/>
                        <a:pt x="7236" y="10096"/>
                      </a:cubicBezTo>
                      <a:cubicBezTo>
                        <a:pt x="7236" y="10144"/>
                        <a:pt x="7236" y="10144"/>
                        <a:pt x="7236" y="10144"/>
                      </a:cubicBezTo>
                      <a:cubicBezTo>
                        <a:pt x="7382" y="10239"/>
                        <a:pt x="7479" y="10335"/>
                        <a:pt x="7479" y="10573"/>
                      </a:cubicBezTo>
                      <a:cubicBezTo>
                        <a:pt x="7479" y="10621"/>
                        <a:pt x="7479" y="10668"/>
                        <a:pt x="7528" y="10716"/>
                      </a:cubicBezTo>
                      <a:cubicBezTo>
                        <a:pt x="7577" y="10811"/>
                        <a:pt x="7625" y="10859"/>
                        <a:pt x="7577" y="10954"/>
                      </a:cubicBezTo>
                      <a:cubicBezTo>
                        <a:pt x="7577" y="11002"/>
                        <a:pt x="7528" y="11002"/>
                        <a:pt x="7479" y="11050"/>
                      </a:cubicBezTo>
                      <a:cubicBezTo>
                        <a:pt x="7479" y="11050"/>
                        <a:pt x="7528" y="11097"/>
                        <a:pt x="7528" y="11145"/>
                      </a:cubicBezTo>
                      <a:cubicBezTo>
                        <a:pt x="7577" y="11240"/>
                        <a:pt x="7625" y="11288"/>
                        <a:pt x="7625" y="11384"/>
                      </a:cubicBezTo>
                      <a:cubicBezTo>
                        <a:pt x="7625" y="11527"/>
                        <a:pt x="7820" y="11622"/>
                        <a:pt x="8112" y="11574"/>
                      </a:cubicBezTo>
                      <a:cubicBezTo>
                        <a:pt x="8160" y="11574"/>
                        <a:pt x="8209" y="11574"/>
                        <a:pt x="8258" y="11574"/>
                      </a:cubicBezTo>
                      <a:cubicBezTo>
                        <a:pt x="8501" y="11574"/>
                        <a:pt x="8647" y="11622"/>
                        <a:pt x="8647" y="11956"/>
                      </a:cubicBezTo>
                      <a:cubicBezTo>
                        <a:pt x="8647" y="12051"/>
                        <a:pt x="8696" y="12099"/>
                        <a:pt x="8793" y="12194"/>
                      </a:cubicBezTo>
                      <a:cubicBezTo>
                        <a:pt x="8842" y="12242"/>
                        <a:pt x="8939" y="12337"/>
                        <a:pt x="8987" y="12433"/>
                      </a:cubicBezTo>
                      <a:cubicBezTo>
                        <a:pt x="9036" y="12623"/>
                        <a:pt x="8987" y="12766"/>
                        <a:pt x="8939" y="12909"/>
                      </a:cubicBezTo>
                      <a:cubicBezTo>
                        <a:pt x="8939" y="13005"/>
                        <a:pt x="8890" y="13100"/>
                        <a:pt x="8939" y="13148"/>
                      </a:cubicBezTo>
                      <a:cubicBezTo>
                        <a:pt x="8939" y="13195"/>
                        <a:pt x="8939" y="13243"/>
                        <a:pt x="8939" y="13243"/>
                      </a:cubicBezTo>
                      <a:cubicBezTo>
                        <a:pt x="8939" y="13291"/>
                        <a:pt x="8939" y="13291"/>
                        <a:pt x="8939" y="13291"/>
                      </a:cubicBezTo>
                      <a:cubicBezTo>
                        <a:pt x="8890" y="13338"/>
                        <a:pt x="8890" y="13338"/>
                        <a:pt x="8890" y="13386"/>
                      </a:cubicBezTo>
                      <a:cubicBezTo>
                        <a:pt x="8890" y="13386"/>
                        <a:pt x="8890" y="13386"/>
                        <a:pt x="8890" y="13434"/>
                      </a:cubicBezTo>
                      <a:cubicBezTo>
                        <a:pt x="8890" y="13434"/>
                        <a:pt x="8890" y="13434"/>
                        <a:pt x="8842" y="13482"/>
                      </a:cubicBezTo>
                      <a:cubicBezTo>
                        <a:pt x="8842" y="13482"/>
                        <a:pt x="8842" y="13482"/>
                        <a:pt x="8842" y="13482"/>
                      </a:cubicBezTo>
                      <a:cubicBezTo>
                        <a:pt x="8842" y="13529"/>
                        <a:pt x="8842" y="13529"/>
                        <a:pt x="8793" y="13529"/>
                      </a:cubicBezTo>
                      <a:cubicBezTo>
                        <a:pt x="8793" y="13529"/>
                        <a:pt x="8793" y="13529"/>
                        <a:pt x="8793" y="13577"/>
                      </a:cubicBezTo>
                      <a:cubicBezTo>
                        <a:pt x="8793" y="13577"/>
                        <a:pt x="8793" y="13577"/>
                        <a:pt x="8793" y="13577"/>
                      </a:cubicBezTo>
                      <a:cubicBezTo>
                        <a:pt x="8793" y="13577"/>
                        <a:pt x="8793" y="13577"/>
                        <a:pt x="8793" y="13577"/>
                      </a:cubicBezTo>
                      <a:cubicBezTo>
                        <a:pt x="8793" y="13577"/>
                        <a:pt x="8793" y="13577"/>
                        <a:pt x="8793" y="13577"/>
                      </a:cubicBezTo>
                      <a:cubicBezTo>
                        <a:pt x="8793" y="13577"/>
                        <a:pt x="8842" y="13625"/>
                        <a:pt x="8842" y="13625"/>
                      </a:cubicBezTo>
                      <a:cubicBezTo>
                        <a:pt x="8842" y="13625"/>
                        <a:pt x="8842" y="13625"/>
                        <a:pt x="8842" y="13625"/>
                      </a:cubicBezTo>
                      <a:cubicBezTo>
                        <a:pt x="8842" y="13672"/>
                        <a:pt x="8842" y="13672"/>
                        <a:pt x="8842" y="13672"/>
                      </a:cubicBezTo>
                      <a:cubicBezTo>
                        <a:pt x="8842" y="13672"/>
                        <a:pt x="8842" y="13720"/>
                        <a:pt x="8842" y="13720"/>
                      </a:cubicBezTo>
                      <a:cubicBezTo>
                        <a:pt x="8842" y="13720"/>
                        <a:pt x="8842" y="13768"/>
                        <a:pt x="8842" y="13768"/>
                      </a:cubicBezTo>
                      <a:cubicBezTo>
                        <a:pt x="8842" y="13863"/>
                        <a:pt x="8793" y="13863"/>
                        <a:pt x="8744" y="13911"/>
                      </a:cubicBezTo>
                      <a:cubicBezTo>
                        <a:pt x="8744" y="13911"/>
                        <a:pt x="8793" y="13958"/>
                        <a:pt x="8793" y="14006"/>
                      </a:cubicBezTo>
                      <a:cubicBezTo>
                        <a:pt x="8842" y="14101"/>
                        <a:pt x="8939" y="14292"/>
                        <a:pt x="8890" y="14531"/>
                      </a:cubicBezTo>
                      <a:cubicBezTo>
                        <a:pt x="8842" y="14626"/>
                        <a:pt x="8842" y="14769"/>
                        <a:pt x="8842" y="14769"/>
                      </a:cubicBezTo>
                      <a:cubicBezTo>
                        <a:pt x="8842" y="14817"/>
                        <a:pt x="8890" y="14817"/>
                        <a:pt x="9085" y="14817"/>
                      </a:cubicBezTo>
                      <a:cubicBezTo>
                        <a:pt x="9279" y="14817"/>
                        <a:pt x="9377" y="14864"/>
                        <a:pt x="9425" y="14912"/>
                      </a:cubicBezTo>
                      <a:cubicBezTo>
                        <a:pt x="9425" y="14912"/>
                        <a:pt x="9474" y="14912"/>
                        <a:pt x="9474" y="14912"/>
                      </a:cubicBezTo>
                      <a:cubicBezTo>
                        <a:pt x="9474" y="14912"/>
                        <a:pt x="9474" y="14912"/>
                        <a:pt x="9474" y="14912"/>
                      </a:cubicBezTo>
                      <a:cubicBezTo>
                        <a:pt x="9523" y="14864"/>
                        <a:pt x="9571" y="14864"/>
                        <a:pt x="9571" y="14864"/>
                      </a:cubicBezTo>
                      <a:cubicBezTo>
                        <a:pt x="9815" y="14864"/>
                        <a:pt x="10009" y="15293"/>
                        <a:pt x="10009" y="15389"/>
                      </a:cubicBezTo>
                      <a:cubicBezTo>
                        <a:pt x="10058" y="15580"/>
                        <a:pt x="10155" y="15818"/>
                        <a:pt x="10204" y="15913"/>
                      </a:cubicBezTo>
                      <a:cubicBezTo>
                        <a:pt x="10204" y="15913"/>
                        <a:pt x="10204" y="15913"/>
                        <a:pt x="10204" y="15913"/>
                      </a:cubicBezTo>
                      <a:cubicBezTo>
                        <a:pt x="10301" y="15866"/>
                        <a:pt x="10398" y="15818"/>
                        <a:pt x="10544" y="15818"/>
                      </a:cubicBezTo>
                      <a:cubicBezTo>
                        <a:pt x="10593" y="15818"/>
                        <a:pt x="10642" y="15818"/>
                        <a:pt x="10690" y="15818"/>
                      </a:cubicBezTo>
                      <a:cubicBezTo>
                        <a:pt x="10690" y="15866"/>
                        <a:pt x="10739" y="15866"/>
                        <a:pt x="10739" y="15866"/>
                      </a:cubicBezTo>
                      <a:cubicBezTo>
                        <a:pt x="10885" y="16009"/>
                        <a:pt x="10787" y="16295"/>
                        <a:pt x="10739" y="16581"/>
                      </a:cubicBezTo>
                      <a:cubicBezTo>
                        <a:pt x="10739" y="16629"/>
                        <a:pt x="10690" y="16724"/>
                        <a:pt x="10690" y="16772"/>
                      </a:cubicBezTo>
                      <a:cubicBezTo>
                        <a:pt x="10690" y="16772"/>
                        <a:pt x="10690" y="16772"/>
                        <a:pt x="10690" y="16772"/>
                      </a:cubicBezTo>
                      <a:cubicBezTo>
                        <a:pt x="10885" y="16772"/>
                        <a:pt x="10982" y="16819"/>
                        <a:pt x="10982" y="16819"/>
                      </a:cubicBezTo>
                      <a:cubicBezTo>
                        <a:pt x="11177" y="16915"/>
                        <a:pt x="11177" y="17678"/>
                        <a:pt x="11128" y="17773"/>
                      </a:cubicBezTo>
                      <a:cubicBezTo>
                        <a:pt x="11079" y="17868"/>
                        <a:pt x="10982" y="17916"/>
                        <a:pt x="10739" y="18011"/>
                      </a:cubicBezTo>
                      <a:cubicBezTo>
                        <a:pt x="10642" y="18059"/>
                        <a:pt x="10496" y="18107"/>
                        <a:pt x="10447" y="18154"/>
                      </a:cubicBezTo>
                      <a:cubicBezTo>
                        <a:pt x="10252" y="18297"/>
                        <a:pt x="9766" y="18774"/>
                        <a:pt x="9523" y="19108"/>
                      </a:cubicBezTo>
                      <a:cubicBezTo>
                        <a:pt x="9474" y="19203"/>
                        <a:pt x="9425" y="19251"/>
                        <a:pt x="9377" y="19299"/>
                      </a:cubicBezTo>
                      <a:cubicBezTo>
                        <a:pt x="9377" y="19299"/>
                        <a:pt x="9377" y="19346"/>
                        <a:pt x="9377" y="19346"/>
                      </a:cubicBezTo>
                      <a:cubicBezTo>
                        <a:pt x="9328" y="19394"/>
                        <a:pt x="9279" y="19442"/>
                        <a:pt x="9231" y="19489"/>
                      </a:cubicBezTo>
                      <a:cubicBezTo>
                        <a:pt x="9231" y="19489"/>
                        <a:pt x="9231" y="19489"/>
                        <a:pt x="9231" y="19489"/>
                      </a:cubicBezTo>
                      <a:cubicBezTo>
                        <a:pt x="9231" y="19489"/>
                        <a:pt x="9231" y="19489"/>
                        <a:pt x="9231" y="19489"/>
                      </a:cubicBezTo>
                      <a:cubicBezTo>
                        <a:pt x="9231" y="19489"/>
                        <a:pt x="9231" y="19489"/>
                        <a:pt x="9231" y="19489"/>
                      </a:cubicBezTo>
                      <a:cubicBezTo>
                        <a:pt x="9231" y="19489"/>
                        <a:pt x="9231" y="19489"/>
                        <a:pt x="9231" y="19489"/>
                      </a:cubicBezTo>
                      <a:cubicBezTo>
                        <a:pt x="9279" y="19489"/>
                        <a:pt x="9279" y="19489"/>
                        <a:pt x="9279" y="19489"/>
                      </a:cubicBezTo>
                      <a:cubicBezTo>
                        <a:pt x="9279" y="19489"/>
                        <a:pt x="9279" y="19489"/>
                        <a:pt x="9279" y="19489"/>
                      </a:cubicBezTo>
                      <a:cubicBezTo>
                        <a:pt x="9377" y="19537"/>
                        <a:pt x="9474" y="19537"/>
                        <a:pt x="9620" y="19680"/>
                      </a:cubicBezTo>
                      <a:cubicBezTo>
                        <a:pt x="9620" y="19680"/>
                        <a:pt x="9620" y="19728"/>
                        <a:pt x="9669" y="19728"/>
                      </a:cubicBezTo>
                      <a:cubicBezTo>
                        <a:pt x="9766" y="19871"/>
                        <a:pt x="9815" y="19966"/>
                        <a:pt x="9863" y="20014"/>
                      </a:cubicBezTo>
                      <a:cubicBezTo>
                        <a:pt x="9863" y="19966"/>
                        <a:pt x="9960" y="19919"/>
                        <a:pt x="10058" y="19919"/>
                      </a:cubicBezTo>
                      <a:cubicBezTo>
                        <a:pt x="10106" y="19919"/>
                        <a:pt x="10155" y="19966"/>
                        <a:pt x="10204" y="20014"/>
                      </a:cubicBezTo>
                      <a:cubicBezTo>
                        <a:pt x="10301" y="20157"/>
                        <a:pt x="10447" y="20252"/>
                        <a:pt x="10593" y="20348"/>
                      </a:cubicBezTo>
                      <a:cubicBezTo>
                        <a:pt x="10690" y="20395"/>
                        <a:pt x="10787" y="20443"/>
                        <a:pt x="10836" y="20491"/>
                      </a:cubicBezTo>
                      <a:cubicBezTo>
                        <a:pt x="10836" y="20491"/>
                        <a:pt x="10885" y="20538"/>
                        <a:pt x="10933" y="20538"/>
                      </a:cubicBezTo>
                      <a:cubicBezTo>
                        <a:pt x="11031" y="20634"/>
                        <a:pt x="11225" y="20729"/>
                        <a:pt x="11225" y="20968"/>
                      </a:cubicBezTo>
                      <a:cubicBezTo>
                        <a:pt x="11225" y="21015"/>
                        <a:pt x="11225" y="21063"/>
                        <a:pt x="11225" y="21111"/>
                      </a:cubicBezTo>
                      <a:cubicBezTo>
                        <a:pt x="11225" y="21158"/>
                        <a:pt x="11225" y="21206"/>
                        <a:pt x="11225" y="21206"/>
                      </a:cubicBezTo>
                      <a:cubicBezTo>
                        <a:pt x="11225" y="21254"/>
                        <a:pt x="11225" y="21254"/>
                        <a:pt x="11225" y="21254"/>
                      </a:cubicBezTo>
                      <a:cubicBezTo>
                        <a:pt x="11177" y="21301"/>
                        <a:pt x="11177" y="21301"/>
                        <a:pt x="11177" y="21349"/>
                      </a:cubicBezTo>
                      <a:cubicBezTo>
                        <a:pt x="11177" y="21349"/>
                        <a:pt x="11177" y="21349"/>
                        <a:pt x="11177" y="21349"/>
                      </a:cubicBezTo>
                      <a:cubicBezTo>
                        <a:pt x="11177" y="21397"/>
                        <a:pt x="11177" y="21444"/>
                        <a:pt x="11225" y="21444"/>
                      </a:cubicBezTo>
                      <a:cubicBezTo>
                        <a:pt x="11225" y="21492"/>
                        <a:pt x="11225" y="21492"/>
                        <a:pt x="11225" y="21492"/>
                      </a:cubicBezTo>
                      <a:cubicBezTo>
                        <a:pt x="11225" y="21540"/>
                        <a:pt x="11225" y="21540"/>
                        <a:pt x="11225" y="21588"/>
                      </a:cubicBezTo>
                      <a:cubicBezTo>
                        <a:pt x="11225" y="21588"/>
                        <a:pt x="11225" y="21588"/>
                        <a:pt x="11225" y="21588"/>
                      </a:cubicBezTo>
                      <a:cubicBezTo>
                        <a:pt x="11274" y="21540"/>
                        <a:pt x="11323" y="21492"/>
                        <a:pt x="11371" y="21444"/>
                      </a:cubicBezTo>
                      <a:cubicBezTo>
                        <a:pt x="11566" y="21301"/>
                        <a:pt x="11615" y="21206"/>
                        <a:pt x="11663" y="21063"/>
                      </a:cubicBezTo>
                      <a:cubicBezTo>
                        <a:pt x="11663" y="21015"/>
                        <a:pt x="11712" y="20920"/>
                        <a:pt x="11760" y="20825"/>
                      </a:cubicBezTo>
                      <a:cubicBezTo>
                        <a:pt x="11809" y="20729"/>
                        <a:pt x="11858" y="20634"/>
                        <a:pt x="11858" y="20586"/>
                      </a:cubicBezTo>
                      <a:cubicBezTo>
                        <a:pt x="11858" y="20443"/>
                        <a:pt x="11906" y="20300"/>
                        <a:pt x="12101" y="20157"/>
                      </a:cubicBezTo>
                      <a:cubicBezTo>
                        <a:pt x="12150" y="20062"/>
                        <a:pt x="12150" y="20014"/>
                        <a:pt x="12150" y="19919"/>
                      </a:cubicBezTo>
                      <a:cubicBezTo>
                        <a:pt x="12150" y="19823"/>
                        <a:pt x="12150" y="19680"/>
                        <a:pt x="12393" y="19537"/>
                      </a:cubicBezTo>
                      <a:cubicBezTo>
                        <a:pt x="12588" y="19489"/>
                        <a:pt x="12685" y="19489"/>
                        <a:pt x="12733" y="19585"/>
                      </a:cubicBezTo>
                      <a:cubicBezTo>
                        <a:pt x="12831" y="19728"/>
                        <a:pt x="12733" y="19919"/>
                        <a:pt x="12636" y="20062"/>
                      </a:cubicBezTo>
                      <a:cubicBezTo>
                        <a:pt x="12782" y="19871"/>
                        <a:pt x="12879" y="19633"/>
                        <a:pt x="13025" y="19394"/>
                      </a:cubicBezTo>
                      <a:cubicBezTo>
                        <a:pt x="13025" y="19346"/>
                        <a:pt x="13074" y="19299"/>
                        <a:pt x="13123" y="19203"/>
                      </a:cubicBezTo>
                      <a:cubicBezTo>
                        <a:pt x="13317" y="18822"/>
                        <a:pt x="13512" y="18631"/>
                        <a:pt x="13706" y="18584"/>
                      </a:cubicBezTo>
                      <a:cubicBezTo>
                        <a:pt x="13755" y="18584"/>
                        <a:pt x="13852" y="18440"/>
                        <a:pt x="13804" y="17916"/>
                      </a:cubicBezTo>
                      <a:cubicBezTo>
                        <a:pt x="13804" y="17821"/>
                        <a:pt x="13804" y="17773"/>
                        <a:pt x="13755" y="17678"/>
                      </a:cubicBezTo>
                      <a:cubicBezTo>
                        <a:pt x="13755" y="17439"/>
                        <a:pt x="13706" y="17248"/>
                        <a:pt x="13804" y="17058"/>
                      </a:cubicBezTo>
                      <a:cubicBezTo>
                        <a:pt x="13852" y="17010"/>
                        <a:pt x="13901" y="16915"/>
                        <a:pt x="13901" y="16867"/>
                      </a:cubicBezTo>
                      <a:cubicBezTo>
                        <a:pt x="13901" y="16772"/>
                        <a:pt x="13901" y="16629"/>
                        <a:pt x="14096" y="16629"/>
                      </a:cubicBezTo>
                      <a:cubicBezTo>
                        <a:pt x="14193" y="16629"/>
                        <a:pt x="14485" y="16342"/>
                        <a:pt x="14679" y="16152"/>
                      </a:cubicBezTo>
                      <a:cubicBezTo>
                        <a:pt x="14971" y="15866"/>
                        <a:pt x="15166" y="15818"/>
                        <a:pt x="15458" y="15818"/>
                      </a:cubicBezTo>
                      <a:cubicBezTo>
                        <a:pt x="15555" y="15818"/>
                        <a:pt x="15604" y="15770"/>
                        <a:pt x="15604" y="15770"/>
                      </a:cubicBezTo>
                      <a:cubicBezTo>
                        <a:pt x="15604" y="15723"/>
                        <a:pt x="15652" y="15675"/>
                        <a:pt x="15750" y="15627"/>
                      </a:cubicBezTo>
                      <a:cubicBezTo>
                        <a:pt x="15896" y="15627"/>
                        <a:pt x="15993" y="15532"/>
                        <a:pt x="16042" y="15437"/>
                      </a:cubicBezTo>
                      <a:cubicBezTo>
                        <a:pt x="16090" y="15389"/>
                        <a:pt x="16139" y="15389"/>
                        <a:pt x="16139" y="15341"/>
                      </a:cubicBezTo>
                      <a:cubicBezTo>
                        <a:pt x="16187" y="15293"/>
                        <a:pt x="16285" y="15246"/>
                        <a:pt x="16431" y="15246"/>
                      </a:cubicBezTo>
                      <a:cubicBezTo>
                        <a:pt x="16528" y="15246"/>
                        <a:pt x="16674" y="15293"/>
                        <a:pt x="16771" y="15293"/>
                      </a:cubicBezTo>
                      <a:cubicBezTo>
                        <a:pt x="16917" y="15293"/>
                        <a:pt x="17015" y="15341"/>
                        <a:pt x="17112" y="15341"/>
                      </a:cubicBezTo>
                      <a:cubicBezTo>
                        <a:pt x="17306" y="15341"/>
                        <a:pt x="17306" y="15341"/>
                        <a:pt x="17306" y="15341"/>
                      </a:cubicBezTo>
                      <a:cubicBezTo>
                        <a:pt x="17501" y="15341"/>
                        <a:pt x="17501" y="15293"/>
                        <a:pt x="17501" y="15246"/>
                      </a:cubicBezTo>
                      <a:cubicBezTo>
                        <a:pt x="17501" y="15055"/>
                        <a:pt x="17696" y="14864"/>
                        <a:pt x="17939" y="14864"/>
                      </a:cubicBezTo>
                      <a:cubicBezTo>
                        <a:pt x="18036" y="14864"/>
                        <a:pt x="18085" y="14864"/>
                        <a:pt x="18085" y="14674"/>
                      </a:cubicBezTo>
                      <a:cubicBezTo>
                        <a:pt x="18085" y="14387"/>
                        <a:pt x="18133" y="14244"/>
                        <a:pt x="18328" y="14101"/>
                      </a:cubicBezTo>
                      <a:cubicBezTo>
                        <a:pt x="18425" y="14054"/>
                        <a:pt x="18425" y="13911"/>
                        <a:pt x="18474" y="13768"/>
                      </a:cubicBezTo>
                      <a:cubicBezTo>
                        <a:pt x="18474" y="13720"/>
                        <a:pt x="18523" y="13672"/>
                        <a:pt x="18523" y="13625"/>
                      </a:cubicBezTo>
                      <a:cubicBezTo>
                        <a:pt x="18523" y="13529"/>
                        <a:pt x="18620" y="13482"/>
                        <a:pt x="18669" y="13482"/>
                      </a:cubicBezTo>
                      <a:cubicBezTo>
                        <a:pt x="18717" y="13434"/>
                        <a:pt x="18717" y="13434"/>
                        <a:pt x="18717" y="13386"/>
                      </a:cubicBezTo>
                      <a:cubicBezTo>
                        <a:pt x="18717" y="13243"/>
                        <a:pt x="18717" y="13148"/>
                        <a:pt x="18766" y="13005"/>
                      </a:cubicBezTo>
                      <a:cubicBezTo>
                        <a:pt x="18766" y="12909"/>
                        <a:pt x="18815" y="12814"/>
                        <a:pt x="18815" y="12719"/>
                      </a:cubicBezTo>
                      <a:cubicBezTo>
                        <a:pt x="18815" y="12576"/>
                        <a:pt x="18912" y="12480"/>
                        <a:pt x="19009" y="12480"/>
                      </a:cubicBezTo>
                      <a:cubicBezTo>
                        <a:pt x="19058" y="12433"/>
                        <a:pt x="19058" y="12433"/>
                        <a:pt x="19106" y="12385"/>
                      </a:cubicBezTo>
                      <a:cubicBezTo>
                        <a:pt x="19106" y="12385"/>
                        <a:pt x="19106" y="12337"/>
                        <a:pt x="19106" y="12242"/>
                      </a:cubicBezTo>
                      <a:cubicBezTo>
                        <a:pt x="19058" y="12146"/>
                        <a:pt x="19058" y="11956"/>
                        <a:pt x="19155" y="11717"/>
                      </a:cubicBezTo>
                      <a:cubicBezTo>
                        <a:pt x="19204" y="11527"/>
                        <a:pt x="19204" y="11288"/>
                        <a:pt x="19155" y="11050"/>
                      </a:cubicBezTo>
                      <a:cubicBezTo>
                        <a:pt x="19155" y="10954"/>
                        <a:pt x="19155" y="10859"/>
                        <a:pt x="19155" y="10716"/>
                      </a:cubicBezTo>
                      <a:cubicBezTo>
                        <a:pt x="19155" y="10335"/>
                        <a:pt x="19155" y="10001"/>
                        <a:pt x="19301" y="9858"/>
                      </a:cubicBezTo>
                      <a:cubicBezTo>
                        <a:pt x="19301" y="9858"/>
                        <a:pt x="19301" y="9858"/>
                        <a:pt x="19301" y="9810"/>
                      </a:cubicBezTo>
                      <a:cubicBezTo>
                        <a:pt x="19301" y="9810"/>
                        <a:pt x="19301" y="9810"/>
                        <a:pt x="19301" y="9810"/>
                      </a:cubicBezTo>
                      <a:cubicBezTo>
                        <a:pt x="19204" y="9762"/>
                        <a:pt x="19155" y="9715"/>
                        <a:pt x="19204" y="9619"/>
                      </a:cubicBezTo>
                      <a:cubicBezTo>
                        <a:pt x="19204" y="9524"/>
                        <a:pt x="19350" y="9429"/>
                        <a:pt x="19447" y="9476"/>
                      </a:cubicBezTo>
                      <a:cubicBezTo>
                        <a:pt x="19496" y="9476"/>
                        <a:pt x="19544" y="9524"/>
                        <a:pt x="19544" y="9572"/>
                      </a:cubicBezTo>
                      <a:cubicBezTo>
                        <a:pt x="19593" y="9572"/>
                        <a:pt x="19642" y="9619"/>
                        <a:pt x="19690" y="9572"/>
                      </a:cubicBezTo>
                      <a:cubicBezTo>
                        <a:pt x="19836" y="9524"/>
                        <a:pt x="19982" y="9190"/>
                        <a:pt x="20079" y="8904"/>
                      </a:cubicBezTo>
                      <a:cubicBezTo>
                        <a:pt x="20128" y="8809"/>
                        <a:pt x="20128" y="8809"/>
                        <a:pt x="20128" y="8809"/>
                      </a:cubicBezTo>
                      <a:cubicBezTo>
                        <a:pt x="20225" y="8475"/>
                        <a:pt x="20420" y="8427"/>
                        <a:pt x="20566" y="8380"/>
                      </a:cubicBezTo>
                      <a:cubicBezTo>
                        <a:pt x="20615" y="8380"/>
                        <a:pt x="20663" y="8380"/>
                        <a:pt x="20663" y="8380"/>
                      </a:cubicBezTo>
                      <a:cubicBezTo>
                        <a:pt x="20809" y="8284"/>
                        <a:pt x="21150" y="7950"/>
                        <a:pt x="21393" y="7331"/>
                      </a:cubicBezTo>
                      <a:cubicBezTo>
                        <a:pt x="21588" y="6901"/>
                        <a:pt x="21442" y="6425"/>
                        <a:pt x="21344" y="6091"/>
                      </a:cubicBezTo>
                      <a:cubicBezTo>
                        <a:pt x="21296" y="5995"/>
                        <a:pt x="21296" y="5900"/>
                        <a:pt x="21296" y="5852"/>
                      </a:cubicBezTo>
                      <a:cubicBezTo>
                        <a:pt x="21198" y="5614"/>
                        <a:pt x="21150" y="5614"/>
                        <a:pt x="21101" y="5614"/>
                      </a:cubicBezTo>
                      <a:cubicBezTo>
                        <a:pt x="21052" y="5614"/>
                        <a:pt x="21052" y="5614"/>
                        <a:pt x="21004" y="5614"/>
                      </a:cubicBezTo>
                      <a:cubicBezTo>
                        <a:pt x="20955" y="5614"/>
                        <a:pt x="20955" y="5614"/>
                        <a:pt x="20906" y="5614"/>
                      </a:cubicBezTo>
                      <a:cubicBezTo>
                        <a:pt x="20906" y="5614"/>
                        <a:pt x="20858" y="5614"/>
                        <a:pt x="20858" y="5614"/>
                      </a:cubicBezTo>
                      <a:cubicBezTo>
                        <a:pt x="20420" y="5614"/>
                        <a:pt x="19982" y="5376"/>
                        <a:pt x="19496" y="4899"/>
                      </a:cubicBezTo>
                      <a:cubicBezTo>
                        <a:pt x="19204" y="4517"/>
                        <a:pt x="18815" y="4374"/>
                        <a:pt x="18425" y="4374"/>
                      </a:cubicBezTo>
                      <a:cubicBezTo>
                        <a:pt x="18279" y="4374"/>
                        <a:pt x="18182" y="4374"/>
                        <a:pt x="17987" y="4422"/>
                      </a:cubicBezTo>
                      <a:cubicBezTo>
                        <a:pt x="17939" y="4422"/>
                        <a:pt x="17890" y="4470"/>
                        <a:pt x="17793" y="4470"/>
                      </a:cubicBezTo>
                      <a:cubicBezTo>
                        <a:pt x="17550" y="4470"/>
                        <a:pt x="17355" y="4374"/>
                        <a:pt x="17160" y="4279"/>
                      </a:cubicBezTo>
                      <a:cubicBezTo>
                        <a:pt x="17063" y="4231"/>
                        <a:pt x="16966" y="4184"/>
                        <a:pt x="16869" y="4184"/>
                      </a:cubicBezTo>
                      <a:cubicBezTo>
                        <a:pt x="16771" y="4136"/>
                        <a:pt x="16577" y="4279"/>
                        <a:pt x="16479" y="4374"/>
                      </a:cubicBezTo>
                      <a:cubicBezTo>
                        <a:pt x="16382" y="4422"/>
                        <a:pt x="16285" y="4470"/>
                        <a:pt x="16236" y="4517"/>
                      </a:cubicBezTo>
                      <a:cubicBezTo>
                        <a:pt x="16139" y="4565"/>
                        <a:pt x="16090" y="4517"/>
                        <a:pt x="16042" y="4470"/>
                      </a:cubicBezTo>
                      <a:cubicBezTo>
                        <a:pt x="15993" y="4422"/>
                        <a:pt x="16042" y="4327"/>
                        <a:pt x="16090" y="4184"/>
                      </a:cubicBezTo>
                      <a:cubicBezTo>
                        <a:pt x="16139" y="4088"/>
                        <a:pt x="16187" y="3993"/>
                        <a:pt x="16187" y="3897"/>
                      </a:cubicBezTo>
                      <a:cubicBezTo>
                        <a:pt x="16187" y="3897"/>
                        <a:pt x="16187" y="3707"/>
                        <a:pt x="14971" y="3230"/>
                      </a:cubicBezTo>
                      <a:cubicBezTo>
                        <a:pt x="14777" y="3182"/>
                        <a:pt x="14631" y="3135"/>
                        <a:pt x="14533" y="3135"/>
                      </a:cubicBezTo>
                      <a:cubicBezTo>
                        <a:pt x="14387" y="3135"/>
                        <a:pt x="14290" y="3230"/>
                        <a:pt x="14290" y="3373"/>
                      </a:cubicBezTo>
                      <a:cubicBezTo>
                        <a:pt x="14290" y="3564"/>
                        <a:pt x="14242" y="3611"/>
                        <a:pt x="14144" y="3611"/>
                      </a:cubicBezTo>
                      <a:cubicBezTo>
                        <a:pt x="14096" y="3611"/>
                        <a:pt x="14096" y="3611"/>
                        <a:pt x="14047" y="3611"/>
                      </a:cubicBezTo>
                      <a:cubicBezTo>
                        <a:pt x="14047" y="3611"/>
                        <a:pt x="13998" y="3611"/>
                        <a:pt x="13998" y="3611"/>
                      </a:cubicBezTo>
                      <a:cubicBezTo>
                        <a:pt x="13950" y="3611"/>
                        <a:pt x="13901" y="3659"/>
                        <a:pt x="13901" y="3707"/>
                      </a:cubicBezTo>
                      <a:cubicBezTo>
                        <a:pt x="13804" y="3945"/>
                        <a:pt x="13658" y="3945"/>
                        <a:pt x="13560" y="3945"/>
                      </a:cubicBezTo>
                      <a:cubicBezTo>
                        <a:pt x="13463" y="3945"/>
                        <a:pt x="13415" y="3897"/>
                        <a:pt x="13366" y="3802"/>
                      </a:cubicBezTo>
                      <a:cubicBezTo>
                        <a:pt x="13366" y="3754"/>
                        <a:pt x="13366" y="3659"/>
                        <a:pt x="13463" y="3564"/>
                      </a:cubicBezTo>
                      <a:cubicBezTo>
                        <a:pt x="13658" y="3468"/>
                        <a:pt x="13852" y="3230"/>
                        <a:pt x="13901" y="3039"/>
                      </a:cubicBezTo>
                      <a:cubicBezTo>
                        <a:pt x="13901" y="2944"/>
                        <a:pt x="13560" y="2801"/>
                        <a:pt x="13171" y="2801"/>
                      </a:cubicBezTo>
                      <a:cubicBezTo>
                        <a:pt x="13074" y="2801"/>
                        <a:pt x="12977" y="2848"/>
                        <a:pt x="12928" y="2848"/>
                      </a:cubicBezTo>
                      <a:cubicBezTo>
                        <a:pt x="12831" y="2896"/>
                        <a:pt x="12831" y="2944"/>
                        <a:pt x="12782" y="3087"/>
                      </a:cubicBezTo>
                      <a:cubicBezTo>
                        <a:pt x="12782" y="3182"/>
                        <a:pt x="12733" y="3278"/>
                        <a:pt x="12636" y="3278"/>
                      </a:cubicBezTo>
                      <a:cubicBezTo>
                        <a:pt x="12588" y="3278"/>
                        <a:pt x="12539" y="3278"/>
                        <a:pt x="12490" y="3278"/>
                      </a:cubicBezTo>
                      <a:cubicBezTo>
                        <a:pt x="12393" y="3182"/>
                        <a:pt x="12296" y="3039"/>
                        <a:pt x="12344" y="2944"/>
                      </a:cubicBezTo>
                      <a:cubicBezTo>
                        <a:pt x="12393" y="2753"/>
                        <a:pt x="12539" y="2658"/>
                        <a:pt x="12685" y="2658"/>
                      </a:cubicBezTo>
                      <a:cubicBezTo>
                        <a:pt x="12685" y="2658"/>
                        <a:pt x="12685" y="2658"/>
                        <a:pt x="12685" y="2658"/>
                      </a:cubicBezTo>
                      <a:cubicBezTo>
                        <a:pt x="12782" y="2658"/>
                        <a:pt x="12928" y="2467"/>
                        <a:pt x="13171" y="2038"/>
                      </a:cubicBezTo>
                      <a:cubicBezTo>
                        <a:pt x="13220" y="1942"/>
                        <a:pt x="13171" y="1895"/>
                        <a:pt x="12977" y="1752"/>
                      </a:cubicBezTo>
                      <a:cubicBezTo>
                        <a:pt x="12879" y="1704"/>
                        <a:pt x="12782" y="1656"/>
                        <a:pt x="12733" y="1561"/>
                      </a:cubicBezTo>
                      <a:cubicBezTo>
                        <a:pt x="12588" y="1418"/>
                        <a:pt x="12539" y="1180"/>
                        <a:pt x="12490" y="989"/>
                      </a:cubicBezTo>
                      <a:cubicBezTo>
                        <a:pt x="12490" y="846"/>
                        <a:pt x="12442" y="703"/>
                        <a:pt x="12393" y="607"/>
                      </a:cubicBezTo>
                      <a:cubicBezTo>
                        <a:pt x="12393" y="607"/>
                        <a:pt x="12393" y="607"/>
                        <a:pt x="12393" y="607"/>
                      </a:cubicBezTo>
                      <a:cubicBezTo>
                        <a:pt x="12393" y="607"/>
                        <a:pt x="12344" y="655"/>
                        <a:pt x="12344" y="655"/>
                      </a:cubicBezTo>
                      <a:cubicBezTo>
                        <a:pt x="12344" y="655"/>
                        <a:pt x="12296" y="703"/>
                        <a:pt x="12296" y="703"/>
                      </a:cubicBezTo>
                      <a:cubicBezTo>
                        <a:pt x="12296" y="703"/>
                        <a:pt x="12247" y="750"/>
                        <a:pt x="12247" y="750"/>
                      </a:cubicBezTo>
                      <a:cubicBezTo>
                        <a:pt x="12247" y="750"/>
                        <a:pt x="12198" y="798"/>
                        <a:pt x="12198" y="798"/>
                      </a:cubicBezTo>
                      <a:cubicBezTo>
                        <a:pt x="12198" y="846"/>
                        <a:pt x="12150" y="846"/>
                        <a:pt x="12150" y="846"/>
                      </a:cubicBezTo>
                      <a:cubicBezTo>
                        <a:pt x="12150" y="893"/>
                        <a:pt x="12150" y="893"/>
                        <a:pt x="12101" y="893"/>
                      </a:cubicBezTo>
                      <a:cubicBezTo>
                        <a:pt x="12101" y="941"/>
                        <a:pt x="12101" y="941"/>
                        <a:pt x="12052" y="941"/>
                      </a:cubicBezTo>
                      <a:cubicBezTo>
                        <a:pt x="12052" y="989"/>
                        <a:pt x="12052" y="989"/>
                        <a:pt x="12052" y="1037"/>
                      </a:cubicBezTo>
                      <a:cubicBezTo>
                        <a:pt x="12004" y="1037"/>
                        <a:pt x="12004" y="1037"/>
                        <a:pt x="12004" y="1084"/>
                      </a:cubicBezTo>
                      <a:cubicBezTo>
                        <a:pt x="12004" y="1084"/>
                        <a:pt x="11955" y="1084"/>
                        <a:pt x="11955" y="1132"/>
                      </a:cubicBezTo>
                      <a:cubicBezTo>
                        <a:pt x="11955" y="1132"/>
                        <a:pt x="11955" y="1132"/>
                        <a:pt x="11955" y="1180"/>
                      </a:cubicBezTo>
                      <a:cubicBezTo>
                        <a:pt x="11906" y="1180"/>
                        <a:pt x="11906" y="1227"/>
                        <a:pt x="11906" y="1227"/>
                      </a:cubicBezTo>
                      <a:cubicBezTo>
                        <a:pt x="11906" y="1227"/>
                        <a:pt x="11906" y="1275"/>
                        <a:pt x="11858" y="1275"/>
                      </a:cubicBezTo>
                      <a:cubicBezTo>
                        <a:pt x="11858" y="1275"/>
                        <a:pt x="11858" y="1323"/>
                        <a:pt x="11858" y="1370"/>
                      </a:cubicBezTo>
                      <a:cubicBezTo>
                        <a:pt x="11760" y="1561"/>
                        <a:pt x="11663" y="1609"/>
                        <a:pt x="11517" y="1609"/>
                      </a:cubicBezTo>
                      <a:cubicBezTo>
                        <a:pt x="11371" y="1609"/>
                        <a:pt x="11371" y="1609"/>
                        <a:pt x="11371" y="1609"/>
                      </a:cubicBezTo>
                      <a:cubicBezTo>
                        <a:pt x="11323" y="1609"/>
                        <a:pt x="11274" y="1609"/>
                        <a:pt x="11177" y="1656"/>
                      </a:cubicBezTo>
                      <a:cubicBezTo>
                        <a:pt x="11177" y="1656"/>
                        <a:pt x="11128" y="1656"/>
                        <a:pt x="11079" y="1704"/>
                      </a:cubicBezTo>
                      <a:cubicBezTo>
                        <a:pt x="11079" y="1704"/>
                        <a:pt x="11079" y="1704"/>
                        <a:pt x="11031" y="1704"/>
                      </a:cubicBezTo>
                      <a:cubicBezTo>
                        <a:pt x="11031" y="1704"/>
                        <a:pt x="10982" y="1704"/>
                        <a:pt x="10982" y="1704"/>
                      </a:cubicBezTo>
                      <a:cubicBezTo>
                        <a:pt x="10982" y="1704"/>
                        <a:pt x="10982" y="1704"/>
                        <a:pt x="10982" y="1704"/>
                      </a:cubicBezTo>
                      <a:cubicBezTo>
                        <a:pt x="10982" y="1704"/>
                        <a:pt x="10933" y="1704"/>
                        <a:pt x="10933" y="1704"/>
                      </a:cubicBezTo>
                      <a:cubicBezTo>
                        <a:pt x="10933" y="1704"/>
                        <a:pt x="10885" y="1704"/>
                        <a:pt x="10885" y="1704"/>
                      </a:cubicBezTo>
                      <a:cubicBezTo>
                        <a:pt x="10885" y="1704"/>
                        <a:pt x="10836" y="1656"/>
                        <a:pt x="10836" y="1656"/>
                      </a:cubicBezTo>
                      <a:cubicBezTo>
                        <a:pt x="10836" y="1656"/>
                        <a:pt x="10787" y="1656"/>
                        <a:pt x="10787" y="1656"/>
                      </a:cubicBezTo>
                      <a:cubicBezTo>
                        <a:pt x="10787" y="1656"/>
                        <a:pt x="10787" y="1656"/>
                        <a:pt x="10739" y="1656"/>
                      </a:cubicBezTo>
                      <a:cubicBezTo>
                        <a:pt x="10739" y="1656"/>
                        <a:pt x="10739" y="1609"/>
                        <a:pt x="10690" y="1609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solidFill>
                      <a:srgbClr val="0F7BA8"/>
                    </a:solidFill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18" name="AutoShape 618"/>
                <p:cNvSpPr>
                  <a:spLocks/>
                </p:cNvSpPr>
                <p:nvPr/>
              </p:nvSpPr>
              <p:spPr bwMode="auto">
                <a:xfrm>
                  <a:off x="991990" y="1829984"/>
                  <a:ext cx="200037" cy="204791"/>
                </a:xfrm>
                <a:custGeom>
                  <a:avLst/>
                  <a:gdLst>
                    <a:gd name="T0" fmla="*/ 10800 w 21600"/>
                    <a:gd name="T1" fmla="+- 0 10920 241"/>
                    <a:gd name="T2" fmla="*/ 10920 h 21359"/>
                    <a:gd name="T3" fmla="*/ 10800 w 21600"/>
                    <a:gd name="T4" fmla="+- 0 10920 241"/>
                    <a:gd name="T5" fmla="*/ 10920 h 21359"/>
                    <a:gd name="T6" fmla="*/ 10800 w 21600"/>
                    <a:gd name="T7" fmla="+- 0 10920 241"/>
                    <a:gd name="T8" fmla="*/ 10920 h 21359"/>
                    <a:gd name="T9" fmla="*/ 10800 w 21600"/>
                    <a:gd name="T10" fmla="+- 0 10920 241"/>
                    <a:gd name="T11" fmla="*/ 10920 h 2135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1600" h="21359">
                      <a:moveTo>
                        <a:pt x="2907" y="1301"/>
                      </a:moveTo>
                      <a:cubicBezTo>
                        <a:pt x="2907" y="1301"/>
                        <a:pt x="2907" y="1301"/>
                        <a:pt x="2907" y="1687"/>
                      </a:cubicBezTo>
                      <a:cubicBezTo>
                        <a:pt x="2907" y="1687"/>
                        <a:pt x="2907" y="1687"/>
                        <a:pt x="2907" y="1687"/>
                      </a:cubicBezTo>
                      <a:cubicBezTo>
                        <a:pt x="2907" y="2844"/>
                        <a:pt x="2492" y="3616"/>
                        <a:pt x="2076" y="4773"/>
                      </a:cubicBezTo>
                      <a:cubicBezTo>
                        <a:pt x="1661" y="5930"/>
                        <a:pt x="1246" y="7473"/>
                        <a:pt x="1246" y="9401"/>
                      </a:cubicBezTo>
                      <a:cubicBezTo>
                        <a:pt x="1246" y="11330"/>
                        <a:pt x="830" y="12101"/>
                        <a:pt x="415" y="12873"/>
                      </a:cubicBezTo>
                      <a:cubicBezTo>
                        <a:pt x="415" y="13259"/>
                        <a:pt x="0" y="14030"/>
                        <a:pt x="0" y="15187"/>
                      </a:cubicBezTo>
                      <a:cubicBezTo>
                        <a:pt x="0" y="16344"/>
                        <a:pt x="415" y="16730"/>
                        <a:pt x="415" y="16730"/>
                      </a:cubicBezTo>
                      <a:cubicBezTo>
                        <a:pt x="830" y="16730"/>
                        <a:pt x="830" y="16730"/>
                        <a:pt x="1246" y="17116"/>
                      </a:cubicBezTo>
                      <a:cubicBezTo>
                        <a:pt x="1246" y="17116"/>
                        <a:pt x="1246" y="17116"/>
                        <a:pt x="1246" y="17501"/>
                      </a:cubicBezTo>
                      <a:cubicBezTo>
                        <a:pt x="1246" y="17501"/>
                        <a:pt x="1246" y="17501"/>
                        <a:pt x="1246" y="17501"/>
                      </a:cubicBezTo>
                      <a:cubicBezTo>
                        <a:pt x="1246" y="17501"/>
                        <a:pt x="1246" y="17887"/>
                        <a:pt x="1246" y="17887"/>
                      </a:cubicBezTo>
                      <a:cubicBezTo>
                        <a:pt x="1246" y="17887"/>
                        <a:pt x="1246" y="18273"/>
                        <a:pt x="1246" y="18273"/>
                      </a:cubicBezTo>
                      <a:cubicBezTo>
                        <a:pt x="1246" y="18273"/>
                        <a:pt x="1246" y="18273"/>
                        <a:pt x="1246" y="18659"/>
                      </a:cubicBezTo>
                      <a:cubicBezTo>
                        <a:pt x="1246" y="18659"/>
                        <a:pt x="1246" y="18659"/>
                        <a:pt x="1246" y="19044"/>
                      </a:cubicBezTo>
                      <a:cubicBezTo>
                        <a:pt x="1246" y="19044"/>
                        <a:pt x="1246" y="19044"/>
                        <a:pt x="1246" y="19044"/>
                      </a:cubicBezTo>
                      <a:cubicBezTo>
                        <a:pt x="1246" y="19430"/>
                        <a:pt x="1661" y="19430"/>
                        <a:pt x="1661" y="19430"/>
                      </a:cubicBezTo>
                      <a:cubicBezTo>
                        <a:pt x="2076" y="19430"/>
                        <a:pt x="2492" y="19430"/>
                        <a:pt x="2492" y="19430"/>
                      </a:cubicBezTo>
                      <a:cubicBezTo>
                        <a:pt x="4569" y="19430"/>
                        <a:pt x="6646" y="20201"/>
                        <a:pt x="8307" y="20973"/>
                      </a:cubicBezTo>
                      <a:cubicBezTo>
                        <a:pt x="9138" y="21358"/>
                        <a:pt x="9138" y="21358"/>
                        <a:pt x="9553" y="21358"/>
                      </a:cubicBezTo>
                      <a:cubicBezTo>
                        <a:pt x="9553" y="21358"/>
                        <a:pt x="9553" y="21358"/>
                        <a:pt x="9553" y="21358"/>
                      </a:cubicBezTo>
                      <a:cubicBezTo>
                        <a:pt x="9969" y="20973"/>
                        <a:pt x="10384" y="20587"/>
                        <a:pt x="11630" y="20973"/>
                      </a:cubicBezTo>
                      <a:cubicBezTo>
                        <a:pt x="12461" y="20973"/>
                        <a:pt x="13292" y="20973"/>
                        <a:pt x="14538" y="20973"/>
                      </a:cubicBezTo>
                      <a:cubicBezTo>
                        <a:pt x="14538" y="20973"/>
                        <a:pt x="14538" y="20973"/>
                        <a:pt x="14538" y="20973"/>
                      </a:cubicBezTo>
                      <a:cubicBezTo>
                        <a:pt x="15784" y="20973"/>
                        <a:pt x="17030" y="20973"/>
                        <a:pt x="18276" y="20201"/>
                      </a:cubicBezTo>
                      <a:cubicBezTo>
                        <a:pt x="19523" y="19430"/>
                        <a:pt x="19938" y="18659"/>
                        <a:pt x="20769" y="17501"/>
                      </a:cubicBezTo>
                      <a:cubicBezTo>
                        <a:pt x="21184" y="17501"/>
                        <a:pt x="21184" y="17116"/>
                        <a:pt x="21599" y="16730"/>
                      </a:cubicBezTo>
                      <a:cubicBezTo>
                        <a:pt x="21599" y="16730"/>
                        <a:pt x="21599" y="16730"/>
                        <a:pt x="21599" y="16730"/>
                      </a:cubicBezTo>
                      <a:cubicBezTo>
                        <a:pt x="21184" y="16344"/>
                        <a:pt x="21184" y="15573"/>
                        <a:pt x="21184" y="15187"/>
                      </a:cubicBezTo>
                      <a:cubicBezTo>
                        <a:pt x="21184" y="15187"/>
                        <a:pt x="21184" y="15187"/>
                        <a:pt x="21184" y="15187"/>
                      </a:cubicBezTo>
                      <a:cubicBezTo>
                        <a:pt x="21184" y="14801"/>
                        <a:pt x="20769" y="14416"/>
                        <a:pt x="20769" y="14030"/>
                      </a:cubicBezTo>
                      <a:cubicBezTo>
                        <a:pt x="20769" y="14030"/>
                        <a:pt x="20769" y="13644"/>
                        <a:pt x="20769" y="13644"/>
                      </a:cubicBezTo>
                      <a:cubicBezTo>
                        <a:pt x="20769" y="13259"/>
                        <a:pt x="20769" y="12873"/>
                        <a:pt x="21184" y="12487"/>
                      </a:cubicBezTo>
                      <a:cubicBezTo>
                        <a:pt x="21184" y="12487"/>
                        <a:pt x="21184" y="12487"/>
                        <a:pt x="21184" y="12487"/>
                      </a:cubicBezTo>
                      <a:cubicBezTo>
                        <a:pt x="21184" y="12101"/>
                        <a:pt x="21184" y="11716"/>
                        <a:pt x="21184" y="11330"/>
                      </a:cubicBezTo>
                      <a:cubicBezTo>
                        <a:pt x="21184" y="10944"/>
                        <a:pt x="21184" y="10559"/>
                        <a:pt x="21184" y="10173"/>
                      </a:cubicBezTo>
                      <a:cubicBezTo>
                        <a:pt x="21184" y="9401"/>
                        <a:pt x="20353" y="8630"/>
                        <a:pt x="19523" y="8244"/>
                      </a:cubicBezTo>
                      <a:cubicBezTo>
                        <a:pt x="19107" y="7859"/>
                        <a:pt x="18692" y="7473"/>
                        <a:pt x="18276" y="7087"/>
                      </a:cubicBezTo>
                      <a:cubicBezTo>
                        <a:pt x="17861" y="7087"/>
                        <a:pt x="17446" y="6701"/>
                        <a:pt x="16615" y="6316"/>
                      </a:cubicBezTo>
                      <a:cubicBezTo>
                        <a:pt x="15369" y="5544"/>
                        <a:pt x="13707" y="4773"/>
                        <a:pt x="12876" y="3616"/>
                      </a:cubicBezTo>
                      <a:cubicBezTo>
                        <a:pt x="12876" y="3230"/>
                        <a:pt x="12461" y="3230"/>
                        <a:pt x="12461" y="3230"/>
                      </a:cubicBezTo>
                      <a:cubicBezTo>
                        <a:pt x="12461" y="3230"/>
                        <a:pt x="12461" y="3616"/>
                        <a:pt x="12046" y="3616"/>
                      </a:cubicBezTo>
                      <a:cubicBezTo>
                        <a:pt x="12046" y="4001"/>
                        <a:pt x="11630" y="4387"/>
                        <a:pt x="11215" y="4387"/>
                      </a:cubicBezTo>
                      <a:cubicBezTo>
                        <a:pt x="10800" y="4387"/>
                        <a:pt x="10800" y="4387"/>
                        <a:pt x="10800" y="4387"/>
                      </a:cubicBezTo>
                      <a:cubicBezTo>
                        <a:pt x="9969" y="4387"/>
                        <a:pt x="9969" y="4001"/>
                        <a:pt x="9553" y="3230"/>
                      </a:cubicBezTo>
                      <a:cubicBezTo>
                        <a:pt x="9138" y="2844"/>
                        <a:pt x="9138" y="2073"/>
                        <a:pt x="8307" y="1301"/>
                      </a:cubicBezTo>
                      <a:cubicBezTo>
                        <a:pt x="7061" y="144"/>
                        <a:pt x="6230" y="-241"/>
                        <a:pt x="4984" y="144"/>
                      </a:cubicBezTo>
                      <a:cubicBezTo>
                        <a:pt x="4984" y="144"/>
                        <a:pt x="4569" y="144"/>
                        <a:pt x="4569" y="144"/>
                      </a:cubicBezTo>
                      <a:cubicBezTo>
                        <a:pt x="4569" y="144"/>
                        <a:pt x="4153" y="144"/>
                        <a:pt x="4153" y="144"/>
                      </a:cubicBezTo>
                      <a:cubicBezTo>
                        <a:pt x="4153" y="144"/>
                        <a:pt x="3738" y="144"/>
                        <a:pt x="3738" y="144"/>
                      </a:cubicBezTo>
                      <a:cubicBezTo>
                        <a:pt x="3323" y="530"/>
                        <a:pt x="2907" y="916"/>
                        <a:pt x="2907" y="130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19" name="AutoShape 619"/>
                <p:cNvSpPr>
                  <a:spLocks/>
                </p:cNvSpPr>
                <p:nvPr/>
              </p:nvSpPr>
              <p:spPr bwMode="auto">
                <a:xfrm>
                  <a:off x="1185677" y="1977624"/>
                  <a:ext cx="6350" cy="158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5400"/>
                        <a:pt x="0" y="16199"/>
                        <a:pt x="21600" y="21599"/>
                      </a:cubicBezTo>
                      <a:cubicBezTo>
                        <a:pt x="0" y="16199"/>
                        <a:pt x="0" y="54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20" name="AutoShape 620"/>
                <p:cNvSpPr>
                  <a:spLocks/>
                </p:cNvSpPr>
                <p:nvPr/>
              </p:nvSpPr>
              <p:spPr bwMode="auto">
                <a:xfrm>
                  <a:off x="1182501" y="1966512"/>
                  <a:ext cx="6350" cy="1111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7200"/>
                        <a:pt x="21600" y="14399"/>
                        <a:pt x="21600" y="21599"/>
                      </a:cubicBezTo>
                      <a:cubicBezTo>
                        <a:pt x="21600" y="14399"/>
                        <a:pt x="0" y="72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21" name="AutoShape 621"/>
                <p:cNvSpPr>
                  <a:spLocks/>
                </p:cNvSpPr>
                <p:nvPr/>
              </p:nvSpPr>
              <p:spPr bwMode="auto">
                <a:xfrm>
                  <a:off x="1103122" y="1860147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21600" y="21600"/>
                        <a:pt x="21600" y="0"/>
                        <a:pt x="21600" y="0"/>
                      </a:cubicBezTo>
                      <a:cubicBezTo>
                        <a:pt x="21600" y="0"/>
                        <a:pt x="2160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22" name="AutoShape 622"/>
                <p:cNvSpPr>
                  <a:spLocks/>
                </p:cNvSpPr>
                <p:nvPr/>
              </p:nvSpPr>
              <p:spPr bwMode="auto">
                <a:xfrm>
                  <a:off x="1184089" y="1939523"/>
                  <a:ext cx="0" cy="11113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7200"/>
                        <a:pt x="0" y="14399"/>
                        <a:pt x="0" y="21599"/>
                      </a:cubicBezTo>
                      <a:cubicBezTo>
                        <a:pt x="0" y="14399"/>
                        <a:pt x="0" y="72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23" name="AutoShape 623"/>
                <p:cNvSpPr>
                  <a:spLocks/>
                </p:cNvSpPr>
                <p:nvPr/>
              </p:nvSpPr>
              <p:spPr bwMode="auto">
                <a:xfrm>
                  <a:off x="1182501" y="1950637"/>
                  <a:ext cx="6350" cy="1111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599"/>
                      </a:moveTo>
                      <a:cubicBezTo>
                        <a:pt x="0" y="14399"/>
                        <a:pt x="0" y="7200"/>
                        <a:pt x="21600" y="0"/>
                      </a:cubicBezTo>
                      <a:cubicBezTo>
                        <a:pt x="0" y="7200"/>
                        <a:pt x="0" y="14399"/>
                        <a:pt x="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24" name="AutoShape 624"/>
                <p:cNvSpPr>
                  <a:spLocks/>
                </p:cNvSpPr>
                <p:nvPr/>
              </p:nvSpPr>
              <p:spPr bwMode="auto">
                <a:xfrm>
                  <a:off x="1031679" y="1828396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25" name="AutoShape 625"/>
                <p:cNvSpPr>
                  <a:spLocks/>
                </p:cNvSpPr>
                <p:nvPr/>
              </p:nvSpPr>
              <p:spPr bwMode="auto">
                <a:xfrm>
                  <a:off x="1112647" y="1864910"/>
                  <a:ext cx="31752" cy="2698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600"/>
                      </a:moveTo>
                      <a:cubicBezTo>
                        <a:pt x="14399" y="15428"/>
                        <a:pt x="4800" y="9257"/>
                        <a:pt x="0" y="0"/>
                      </a:cubicBezTo>
                      <a:cubicBezTo>
                        <a:pt x="4800" y="9257"/>
                        <a:pt x="14399" y="15428"/>
                        <a:pt x="21599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26" name="AutoShape 626"/>
                <p:cNvSpPr>
                  <a:spLocks/>
                </p:cNvSpPr>
                <p:nvPr/>
              </p:nvSpPr>
              <p:spPr bwMode="auto">
                <a:xfrm>
                  <a:off x="534762" y="2930143"/>
                  <a:ext cx="0" cy="7938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27" name="AutoShape 627"/>
                <p:cNvSpPr>
                  <a:spLocks/>
                </p:cNvSpPr>
                <p:nvPr/>
              </p:nvSpPr>
              <p:spPr bwMode="auto">
                <a:xfrm>
                  <a:off x="541112" y="2968244"/>
                  <a:ext cx="6350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21599"/>
                        <a:pt x="21600" y="21599"/>
                        <a:pt x="21600" y="10800"/>
                      </a:cubicBezTo>
                      <a:cubicBezTo>
                        <a:pt x="2160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28" name="AutoShape 628"/>
                <p:cNvSpPr>
                  <a:spLocks/>
                </p:cNvSpPr>
                <p:nvPr/>
              </p:nvSpPr>
              <p:spPr bwMode="auto">
                <a:xfrm>
                  <a:off x="725273" y="2404671"/>
                  <a:ext cx="28577" cy="206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6171" y="17999"/>
                      </a:moveTo>
                      <a:cubicBezTo>
                        <a:pt x="9257" y="21600"/>
                        <a:pt x="9257" y="21600"/>
                        <a:pt x="9257" y="21600"/>
                      </a:cubicBezTo>
                      <a:cubicBezTo>
                        <a:pt x="12342" y="21600"/>
                        <a:pt x="18514" y="17999"/>
                        <a:pt x="21600" y="10800"/>
                      </a:cubicBezTo>
                      <a:cubicBezTo>
                        <a:pt x="21600" y="7200"/>
                        <a:pt x="21600" y="7200"/>
                        <a:pt x="18514" y="3599"/>
                      </a:cubicBezTo>
                      <a:cubicBezTo>
                        <a:pt x="15428" y="0"/>
                        <a:pt x="15428" y="0"/>
                        <a:pt x="15428" y="0"/>
                      </a:cubicBezTo>
                      <a:cubicBezTo>
                        <a:pt x="12342" y="0"/>
                        <a:pt x="12342" y="3599"/>
                        <a:pt x="9257" y="3599"/>
                      </a:cubicBezTo>
                      <a:cubicBezTo>
                        <a:pt x="6171" y="7200"/>
                        <a:pt x="6171" y="10800"/>
                        <a:pt x="0" y="10800"/>
                      </a:cubicBezTo>
                      <a:cubicBezTo>
                        <a:pt x="3085" y="14400"/>
                        <a:pt x="6171" y="17999"/>
                        <a:pt x="6171" y="179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29" name="AutoShape 629"/>
                <p:cNvSpPr>
                  <a:spLocks/>
                </p:cNvSpPr>
                <p:nvPr/>
              </p:nvSpPr>
              <p:spPr bwMode="auto">
                <a:xfrm>
                  <a:off x="537937" y="3006345"/>
                  <a:ext cx="136533" cy="8890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2342" y="20699"/>
                      </a:moveTo>
                      <a:cubicBezTo>
                        <a:pt x="12960" y="21599"/>
                        <a:pt x="12960" y="21599"/>
                        <a:pt x="13577" y="21599"/>
                      </a:cubicBezTo>
                      <a:cubicBezTo>
                        <a:pt x="14811" y="19799"/>
                        <a:pt x="16662" y="18899"/>
                        <a:pt x="18514" y="18899"/>
                      </a:cubicBezTo>
                      <a:cubicBezTo>
                        <a:pt x="19748" y="18899"/>
                        <a:pt x="20982" y="18899"/>
                        <a:pt x="21599" y="17999"/>
                      </a:cubicBezTo>
                      <a:cubicBezTo>
                        <a:pt x="20982" y="17999"/>
                        <a:pt x="19748" y="17999"/>
                        <a:pt x="18514" y="17999"/>
                      </a:cubicBezTo>
                      <a:cubicBezTo>
                        <a:pt x="14811" y="17099"/>
                        <a:pt x="9874" y="11699"/>
                        <a:pt x="5554" y="6299"/>
                      </a:cubicBezTo>
                      <a:cubicBezTo>
                        <a:pt x="4937" y="5400"/>
                        <a:pt x="4319" y="4500"/>
                        <a:pt x="3702" y="3600"/>
                      </a:cubicBezTo>
                      <a:cubicBezTo>
                        <a:pt x="2468" y="2700"/>
                        <a:pt x="2468" y="900"/>
                        <a:pt x="1851" y="0"/>
                      </a:cubicBezTo>
                      <a:cubicBezTo>
                        <a:pt x="1851" y="0"/>
                        <a:pt x="1851" y="0"/>
                        <a:pt x="1851" y="0"/>
                      </a:cubicBezTo>
                      <a:cubicBezTo>
                        <a:pt x="1851" y="0"/>
                        <a:pt x="1851" y="0"/>
                        <a:pt x="1234" y="0"/>
                      </a:cubicBezTo>
                      <a:cubicBezTo>
                        <a:pt x="1234" y="0"/>
                        <a:pt x="617" y="0"/>
                        <a:pt x="617" y="0"/>
                      </a:cubicBezTo>
                      <a:cubicBezTo>
                        <a:pt x="617" y="0"/>
                        <a:pt x="617" y="900"/>
                        <a:pt x="617" y="900"/>
                      </a:cubicBezTo>
                      <a:cubicBezTo>
                        <a:pt x="617" y="1800"/>
                        <a:pt x="617" y="1800"/>
                        <a:pt x="617" y="2700"/>
                      </a:cubicBezTo>
                      <a:cubicBezTo>
                        <a:pt x="617" y="2700"/>
                        <a:pt x="617" y="3600"/>
                        <a:pt x="617" y="3600"/>
                      </a:cubicBezTo>
                      <a:cubicBezTo>
                        <a:pt x="617" y="4500"/>
                        <a:pt x="0" y="5400"/>
                        <a:pt x="0" y="5400"/>
                      </a:cubicBezTo>
                      <a:cubicBezTo>
                        <a:pt x="0" y="6299"/>
                        <a:pt x="0" y="7200"/>
                        <a:pt x="0" y="8100"/>
                      </a:cubicBezTo>
                      <a:cubicBezTo>
                        <a:pt x="0" y="8100"/>
                        <a:pt x="0" y="8999"/>
                        <a:pt x="0" y="8999"/>
                      </a:cubicBezTo>
                      <a:cubicBezTo>
                        <a:pt x="0" y="9899"/>
                        <a:pt x="0" y="9899"/>
                        <a:pt x="0" y="9899"/>
                      </a:cubicBezTo>
                      <a:cubicBezTo>
                        <a:pt x="0" y="10800"/>
                        <a:pt x="0" y="11699"/>
                        <a:pt x="0" y="11699"/>
                      </a:cubicBezTo>
                      <a:cubicBezTo>
                        <a:pt x="0" y="12599"/>
                        <a:pt x="0" y="12599"/>
                        <a:pt x="0" y="13499"/>
                      </a:cubicBezTo>
                      <a:cubicBezTo>
                        <a:pt x="0" y="13499"/>
                        <a:pt x="0" y="14400"/>
                        <a:pt x="0" y="14400"/>
                      </a:cubicBezTo>
                      <a:cubicBezTo>
                        <a:pt x="0" y="14400"/>
                        <a:pt x="0" y="15300"/>
                        <a:pt x="0" y="15300"/>
                      </a:cubicBezTo>
                      <a:cubicBezTo>
                        <a:pt x="0" y="15300"/>
                        <a:pt x="0" y="16199"/>
                        <a:pt x="0" y="16199"/>
                      </a:cubicBezTo>
                      <a:cubicBezTo>
                        <a:pt x="0" y="17099"/>
                        <a:pt x="0" y="17099"/>
                        <a:pt x="0" y="17099"/>
                      </a:cubicBezTo>
                      <a:cubicBezTo>
                        <a:pt x="0" y="17999"/>
                        <a:pt x="617" y="17999"/>
                        <a:pt x="617" y="17999"/>
                      </a:cubicBezTo>
                      <a:cubicBezTo>
                        <a:pt x="617" y="17999"/>
                        <a:pt x="617" y="18899"/>
                        <a:pt x="617" y="18899"/>
                      </a:cubicBezTo>
                      <a:cubicBezTo>
                        <a:pt x="617" y="18899"/>
                        <a:pt x="617" y="19799"/>
                        <a:pt x="617" y="19799"/>
                      </a:cubicBezTo>
                      <a:cubicBezTo>
                        <a:pt x="617" y="19799"/>
                        <a:pt x="617" y="19799"/>
                        <a:pt x="617" y="19799"/>
                      </a:cubicBezTo>
                      <a:cubicBezTo>
                        <a:pt x="617" y="19799"/>
                        <a:pt x="1234" y="19799"/>
                        <a:pt x="1851" y="19799"/>
                      </a:cubicBezTo>
                      <a:cubicBezTo>
                        <a:pt x="3085" y="19799"/>
                        <a:pt x="4319" y="19799"/>
                        <a:pt x="6171" y="19799"/>
                      </a:cubicBezTo>
                      <a:cubicBezTo>
                        <a:pt x="6788" y="19799"/>
                        <a:pt x="7405" y="19799"/>
                        <a:pt x="8022" y="19799"/>
                      </a:cubicBezTo>
                      <a:cubicBezTo>
                        <a:pt x="8022" y="19799"/>
                        <a:pt x="8639" y="19799"/>
                        <a:pt x="8639" y="19799"/>
                      </a:cubicBezTo>
                      <a:cubicBezTo>
                        <a:pt x="8639" y="19799"/>
                        <a:pt x="9257" y="19799"/>
                        <a:pt x="9874" y="19799"/>
                      </a:cubicBezTo>
                      <a:cubicBezTo>
                        <a:pt x="9874" y="19799"/>
                        <a:pt x="9874" y="19799"/>
                        <a:pt x="9874" y="19799"/>
                      </a:cubicBezTo>
                      <a:cubicBezTo>
                        <a:pt x="10491" y="19799"/>
                        <a:pt x="10491" y="19799"/>
                        <a:pt x="11108" y="19799"/>
                      </a:cubicBezTo>
                      <a:cubicBezTo>
                        <a:pt x="11108" y="20699"/>
                        <a:pt x="11108" y="20699"/>
                        <a:pt x="11108" y="20699"/>
                      </a:cubicBezTo>
                      <a:cubicBezTo>
                        <a:pt x="11725" y="20699"/>
                        <a:pt x="11725" y="20699"/>
                        <a:pt x="11725" y="20699"/>
                      </a:cubicBezTo>
                      <a:cubicBezTo>
                        <a:pt x="11725" y="20699"/>
                        <a:pt x="12342" y="20699"/>
                        <a:pt x="12342" y="206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30" name="AutoShape 630"/>
                <p:cNvSpPr>
                  <a:spLocks/>
                </p:cNvSpPr>
                <p:nvPr/>
              </p:nvSpPr>
              <p:spPr bwMode="auto">
                <a:xfrm>
                  <a:off x="333136" y="1460089"/>
                  <a:ext cx="850952" cy="1470054"/>
                </a:xfrm>
                <a:custGeom>
                  <a:avLst/>
                  <a:gdLst>
                    <a:gd name="T0" fmla="+- 0 10812 24"/>
                    <a:gd name="T1" fmla="*/ T0 w 21576"/>
                    <a:gd name="T2" fmla="*/ 10800 h 21600"/>
                    <a:gd name="T3" fmla="+- 0 10812 24"/>
                    <a:gd name="T4" fmla="*/ T3 w 21576"/>
                    <a:gd name="T5" fmla="*/ 10800 h 21600"/>
                    <a:gd name="T6" fmla="+- 0 10812 24"/>
                    <a:gd name="T7" fmla="*/ T6 w 21576"/>
                    <a:gd name="T8" fmla="*/ 10800 h 21600"/>
                    <a:gd name="T9" fmla="+- 0 10812 24"/>
                    <a:gd name="T10" fmla="*/ T9 w 21576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76" h="21600">
                      <a:moveTo>
                        <a:pt x="17120" y="5467"/>
                      </a:moveTo>
                      <a:cubicBezTo>
                        <a:pt x="17314" y="5305"/>
                        <a:pt x="17314" y="5305"/>
                        <a:pt x="17314" y="5305"/>
                      </a:cubicBezTo>
                      <a:cubicBezTo>
                        <a:pt x="17410" y="5305"/>
                        <a:pt x="17410" y="5251"/>
                        <a:pt x="17410" y="5251"/>
                      </a:cubicBezTo>
                      <a:cubicBezTo>
                        <a:pt x="17507" y="5251"/>
                        <a:pt x="17507" y="5251"/>
                        <a:pt x="17507" y="5251"/>
                      </a:cubicBezTo>
                      <a:cubicBezTo>
                        <a:pt x="17507" y="5251"/>
                        <a:pt x="17507" y="5251"/>
                        <a:pt x="17507" y="5251"/>
                      </a:cubicBezTo>
                      <a:cubicBezTo>
                        <a:pt x="17507" y="5196"/>
                        <a:pt x="17604" y="5196"/>
                        <a:pt x="17604" y="5142"/>
                      </a:cubicBezTo>
                      <a:cubicBezTo>
                        <a:pt x="17895" y="4980"/>
                        <a:pt x="18185" y="4818"/>
                        <a:pt x="18379" y="4655"/>
                      </a:cubicBezTo>
                      <a:cubicBezTo>
                        <a:pt x="18767" y="4276"/>
                        <a:pt x="19541" y="3843"/>
                        <a:pt x="20123" y="3627"/>
                      </a:cubicBezTo>
                      <a:cubicBezTo>
                        <a:pt x="20123" y="3572"/>
                        <a:pt x="20219" y="3518"/>
                        <a:pt x="20316" y="3518"/>
                      </a:cubicBezTo>
                      <a:cubicBezTo>
                        <a:pt x="20510" y="3464"/>
                        <a:pt x="20704" y="3410"/>
                        <a:pt x="20897" y="3356"/>
                      </a:cubicBezTo>
                      <a:cubicBezTo>
                        <a:pt x="21091" y="3302"/>
                        <a:pt x="21479" y="3193"/>
                        <a:pt x="21575" y="3139"/>
                      </a:cubicBezTo>
                      <a:cubicBezTo>
                        <a:pt x="21575" y="3085"/>
                        <a:pt x="21575" y="2490"/>
                        <a:pt x="21382" y="2381"/>
                      </a:cubicBezTo>
                      <a:cubicBezTo>
                        <a:pt x="21382" y="2381"/>
                        <a:pt x="21285" y="2327"/>
                        <a:pt x="21091" y="2327"/>
                      </a:cubicBezTo>
                      <a:cubicBezTo>
                        <a:pt x="21091" y="2327"/>
                        <a:pt x="21091" y="2327"/>
                        <a:pt x="20994" y="2327"/>
                      </a:cubicBezTo>
                      <a:cubicBezTo>
                        <a:pt x="20994" y="2327"/>
                        <a:pt x="20994" y="2327"/>
                        <a:pt x="20994" y="2327"/>
                      </a:cubicBezTo>
                      <a:cubicBezTo>
                        <a:pt x="20994" y="2381"/>
                        <a:pt x="20994" y="2381"/>
                        <a:pt x="20994" y="2381"/>
                      </a:cubicBezTo>
                      <a:cubicBezTo>
                        <a:pt x="20994" y="2381"/>
                        <a:pt x="20994" y="2381"/>
                        <a:pt x="20994" y="2436"/>
                      </a:cubicBezTo>
                      <a:cubicBezTo>
                        <a:pt x="20994" y="2436"/>
                        <a:pt x="20994" y="2490"/>
                        <a:pt x="20994" y="2490"/>
                      </a:cubicBezTo>
                      <a:cubicBezTo>
                        <a:pt x="20994" y="2490"/>
                        <a:pt x="20994" y="2544"/>
                        <a:pt x="20994" y="2544"/>
                      </a:cubicBezTo>
                      <a:cubicBezTo>
                        <a:pt x="20994" y="2544"/>
                        <a:pt x="20994" y="2598"/>
                        <a:pt x="20994" y="2598"/>
                      </a:cubicBezTo>
                      <a:cubicBezTo>
                        <a:pt x="20994" y="2652"/>
                        <a:pt x="20994" y="2652"/>
                        <a:pt x="20994" y="2652"/>
                      </a:cubicBezTo>
                      <a:cubicBezTo>
                        <a:pt x="20994" y="2706"/>
                        <a:pt x="20897" y="2706"/>
                        <a:pt x="20897" y="2760"/>
                      </a:cubicBezTo>
                      <a:cubicBezTo>
                        <a:pt x="20897" y="2760"/>
                        <a:pt x="20897" y="2760"/>
                        <a:pt x="20897" y="2815"/>
                      </a:cubicBezTo>
                      <a:cubicBezTo>
                        <a:pt x="20897" y="2815"/>
                        <a:pt x="20897" y="2815"/>
                        <a:pt x="20897" y="2869"/>
                      </a:cubicBezTo>
                      <a:cubicBezTo>
                        <a:pt x="20897" y="2869"/>
                        <a:pt x="20897" y="2923"/>
                        <a:pt x="20801" y="2923"/>
                      </a:cubicBezTo>
                      <a:cubicBezTo>
                        <a:pt x="20801" y="2923"/>
                        <a:pt x="20801" y="2977"/>
                        <a:pt x="20801" y="2977"/>
                      </a:cubicBezTo>
                      <a:cubicBezTo>
                        <a:pt x="20801" y="3031"/>
                        <a:pt x="20801" y="3031"/>
                        <a:pt x="20801" y="3031"/>
                      </a:cubicBezTo>
                      <a:cubicBezTo>
                        <a:pt x="20704" y="3085"/>
                        <a:pt x="20704" y="3085"/>
                        <a:pt x="20704" y="3085"/>
                      </a:cubicBezTo>
                      <a:cubicBezTo>
                        <a:pt x="20704" y="3139"/>
                        <a:pt x="20704" y="3139"/>
                        <a:pt x="20704" y="3139"/>
                      </a:cubicBezTo>
                      <a:cubicBezTo>
                        <a:pt x="20607" y="3139"/>
                        <a:pt x="20607" y="3193"/>
                        <a:pt x="20607" y="3193"/>
                      </a:cubicBezTo>
                      <a:cubicBezTo>
                        <a:pt x="20607" y="3193"/>
                        <a:pt x="20607" y="3193"/>
                        <a:pt x="20607" y="3193"/>
                      </a:cubicBezTo>
                      <a:cubicBezTo>
                        <a:pt x="20510" y="3302"/>
                        <a:pt x="20413" y="3302"/>
                        <a:pt x="20219" y="3302"/>
                      </a:cubicBezTo>
                      <a:cubicBezTo>
                        <a:pt x="20219" y="3302"/>
                        <a:pt x="20219" y="3302"/>
                        <a:pt x="20219" y="3302"/>
                      </a:cubicBezTo>
                      <a:cubicBezTo>
                        <a:pt x="20219" y="3302"/>
                        <a:pt x="20219" y="3302"/>
                        <a:pt x="20219" y="3302"/>
                      </a:cubicBezTo>
                      <a:cubicBezTo>
                        <a:pt x="20219" y="3302"/>
                        <a:pt x="20219" y="3302"/>
                        <a:pt x="20219" y="3302"/>
                      </a:cubicBezTo>
                      <a:cubicBezTo>
                        <a:pt x="20123" y="3302"/>
                        <a:pt x="20026" y="3356"/>
                        <a:pt x="19929" y="3410"/>
                      </a:cubicBezTo>
                      <a:cubicBezTo>
                        <a:pt x="19735" y="3518"/>
                        <a:pt x="19541" y="3572"/>
                        <a:pt x="19348" y="3572"/>
                      </a:cubicBezTo>
                      <a:cubicBezTo>
                        <a:pt x="19348" y="3572"/>
                        <a:pt x="19348" y="3572"/>
                        <a:pt x="19348" y="3572"/>
                      </a:cubicBezTo>
                      <a:cubicBezTo>
                        <a:pt x="19251" y="3572"/>
                        <a:pt x="19154" y="3572"/>
                        <a:pt x="19154" y="3572"/>
                      </a:cubicBezTo>
                      <a:cubicBezTo>
                        <a:pt x="18960" y="3627"/>
                        <a:pt x="18767" y="3681"/>
                        <a:pt x="18670" y="3681"/>
                      </a:cubicBezTo>
                      <a:cubicBezTo>
                        <a:pt x="18573" y="3681"/>
                        <a:pt x="18476" y="3681"/>
                        <a:pt x="18476" y="3681"/>
                      </a:cubicBezTo>
                      <a:cubicBezTo>
                        <a:pt x="18379" y="3681"/>
                        <a:pt x="18379" y="3681"/>
                        <a:pt x="18379" y="3627"/>
                      </a:cubicBezTo>
                      <a:cubicBezTo>
                        <a:pt x="18282" y="3627"/>
                        <a:pt x="18089" y="3627"/>
                        <a:pt x="17895" y="3627"/>
                      </a:cubicBezTo>
                      <a:cubicBezTo>
                        <a:pt x="17604" y="3627"/>
                        <a:pt x="17410" y="3627"/>
                        <a:pt x="17314" y="3572"/>
                      </a:cubicBezTo>
                      <a:cubicBezTo>
                        <a:pt x="17314" y="3572"/>
                        <a:pt x="17217" y="3572"/>
                        <a:pt x="17217" y="3572"/>
                      </a:cubicBezTo>
                      <a:cubicBezTo>
                        <a:pt x="17120" y="3572"/>
                        <a:pt x="16926" y="3572"/>
                        <a:pt x="16829" y="3572"/>
                      </a:cubicBezTo>
                      <a:cubicBezTo>
                        <a:pt x="16636" y="3518"/>
                        <a:pt x="16345" y="3518"/>
                        <a:pt x="16248" y="3464"/>
                      </a:cubicBezTo>
                      <a:cubicBezTo>
                        <a:pt x="16248" y="3464"/>
                        <a:pt x="16151" y="3410"/>
                        <a:pt x="16151" y="3356"/>
                      </a:cubicBezTo>
                      <a:cubicBezTo>
                        <a:pt x="16151" y="3248"/>
                        <a:pt x="16345" y="3248"/>
                        <a:pt x="16345" y="3193"/>
                      </a:cubicBezTo>
                      <a:cubicBezTo>
                        <a:pt x="16442" y="3139"/>
                        <a:pt x="16539" y="3139"/>
                        <a:pt x="16539" y="2977"/>
                      </a:cubicBezTo>
                      <a:cubicBezTo>
                        <a:pt x="16539" y="2760"/>
                        <a:pt x="16926" y="2544"/>
                        <a:pt x="17120" y="2381"/>
                      </a:cubicBezTo>
                      <a:cubicBezTo>
                        <a:pt x="17217" y="2273"/>
                        <a:pt x="17314" y="2219"/>
                        <a:pt x="17410" y="2165"/>
                      </a:cubicBezTo>
                      <a:cubicBezTo>
                        <a:pt x="17314" y="2111"/>
                        <a:pt x="16829" y="2057"/>
                        <a:pt x="16539" y="2003"/>
                      </a:cubicBezTo>
                      <a:cubicBezTo>
                        <a:pt x="15958" y="1840"/>
                        <a:pt x="15570" y="1732"/>
                        <a:pt x="15376" y="1624"/>
                      </a:cubicBezTo>
                      <a:cubicBezTo>
                        <a:pt x="15376" y="1569"/>
                        <a:pt x="15280" y="1515"/>
                        <a:pt x="15183" y="1515"/>
                      </a:cubicBezTo>
                      <a:cubicBezTo>
                        <a:pt x="14989" y="1407"/>
                        <a:pt x="14698" y="1353"/>
                        <a:pt x="14311" y="1353"/>
                      </a:cubicBezTo>
                      <a:cubicBezTo>
                        <a:pt x="14020" y="1299"/>
                        <a:pt x="13827" y="1245"/>
                        <a:pt x="13633" y="1190"/>
                      </a:cubicBezTo>
                      <a:cubicBezTo>
                        <a:pt x="13536" y="1136"/>
                        <a:pt x="13536" y="1136"/>
                        <a:pt x="13439" y="1082"/>
                      </a:cubicBezTo>
                      <a:cubicBezTo>
                        <a:pt x="13342" y="1028"/>
                        <a:pt x="13245" y="974"/>
                        <a:pt x="13052" y="920"/>
                      </a:cubicBezTo>
                      <a:cubicBezTo>
                        <a:pt x="12955" y="866"/>
                        <a:pt x="12858" y="866"/>
                        <a:pt x="12858" y="812"/>
                      </a:cubicBezTo>
                      <a:cubicBezTo>
                        <a:pt x="12761" y="812"/>
                        <a:pt x="12761" y="812"/>
                        <a:pt x="12761" y="757"/>
                      </a:cubicBezTo>
                      <a:cubicBezTo>
                        <a:pt x="12664" y="757"/>
                        <a:pt x="12664" y="757"/>
                        <a:pt x="12567" y="703"/>
                      </a:cubicBezTo>
                      <a:cubicBezTo>
                        <a:pt x="12567" y="703"/>
                        <a:pt x="12567" y="703"/>
                        <a:pt x="12471" y="649"/>
                      </a:cubicBezTo>
                      <a:cubicBezTo>
                        <a:pt x="12471" y="649"/>
                        <a:pt x="12471" y="649"/>
                        <a:pt x="12374" y="595"/>
                      </a:cubicBezTo>
                      <a:cubicBezTo>
                        <a:pt x="12374" y="595"/>
                        <a:pt x="12277" y="595"/>
                        <a:pt x="12277" y="541"/>
                      </a:cubicBezTo>
                      <a:cubicBezTo>
                        <a:pt x="12277" y="541"/>
                        <a:pt x="12180" y="487"/>
                        <a:pt x="12180" y="487"/>
                      </a:cubicBezTo>
                      <a:cubicBezTo>
                        <a:pt x="12180" y="487"/>
                        <a:pt x="12083" y="433"/>
                        <a:pt x="12083" y="433"/>
                      </a:cubicBezTo>
                      <a:cubicBezTo>
                        <a:pt x="11986" y="378"/>
                        <a:pt x="11986" y="378"/>
                        <a:pt x="11986" y="378"/>
                      </a:cubicBezTo>
                      <a:cubicBezTo>
                        <a:pt x="11889" y="324"/>
                        <a:pt x="11889" y="324"/>
                        <a:pt x="11889" y="324"/>
                      </a:cubicBezTo>
                      <a:cubicBezTo>
                        <a:pt x="11793" y="270"/>
                        <a:pt x="11793" y="270"/>
                        <a:pt x="11793" y="216"/>
                      </a:cubicBezTo>
                      <a:cubicBezTo>
                        <a:pt x="11696" y="216"/>
                        <a:pt x="11696" y="216"/>
                        <a:pt x="11696" y="162"/>
                      </a:cubicBezTo>
                      <a:cubicBezTo>
                        <a:pt x="11696" y="162"/>
                        <a:pt x="11599" y="162"/>
                        <a:pt x="11599" y="108"/>
                      </a:cubicBezTo>
                      <a:cubicBezTo>
                        <a:pt x="11599" y="108"/>
                        <a:pt x="11599" y="108"/>
                        <a:pt x="11502" y="54"/>
                      </a:cubicBezTo>
                      <a:cubicBezTo>
                        <a:pt x="11502" y="54"/>
                        <a:pt x="11502" y="54"/>
                        <a:pt x="11502" y="54"/>
                      </a:cubicBezTo>
                      <a:cubicBezTo>
                        <a:pt x="11502" y="54"/>
                        <a:pt x="11502" y="54"/>
                        <a:pt x="11405" y="54"/>
                      </a:cubicBezTo>
                      <a:cubicBezTo>
                        <a:pt x="11211" y="0"/>
                        <a:pt x="11018" y="0"/>
                        <a:pt x="10824" y="0"/>
                      </a:cubicBezTo>
                      <a:cubicBezTo>
                        <a:pt x="10727" y="0"/>
                        <a:pt x="10727" y="0"/>
                        <a:pt x="10630" y="0"/>
                      </a:cubicBezTo>
                      <a:cubicBezTo>
                        <a:pt x="10630" y="0"/>
                        <a:pt x="10630" y="0"/>
                        <a:pt x="10630" y="0"/>
                      </a:cubicBezTo>
                      <a:cubicBezTo>
                        <a:pt x="10630" y="54"/>
                        <a:pt x="10630" y="54"/>
                        <a:pt x="10630" y="108"/>
                      </a:cubicBezTo>
                      <a:cubicBezTo>
                        <a:pt x="10533" y="108"/>
                        <a:pt x="10533" y="162"/>
                        <a:pt x="10533" y="162"/>
                      </a:cubicBezTo>
                      <a:cubicBezTo>
                        <a:pt x="10436" y="324"/>
                        <a:pt x="10243" y="487"/>
                        <a:pt x="10049" y="487"/>
                      </a:cubicBezTo>
                      <a:cubicBezTo>
                        <a:pt x="9952" y="487"/>
                        <a:pt x="9855" y="433"/>
                        <a:pt x="9758" y="324"/>
                      </a:cubicBezTo>
                      <a:cubicBezTo>
                        <a:pt x="9565" y="216"/>
                        <a:pt x="9274" y="162"/>
                        <a:pt x="8790" y="108"/>
                      </a:cubicBezTo>
                      <a:cubicBezTo>
                        <a:pt x="8596" y="108"/>
                        <a:pt x="8596" y="108"/>
                        <a:pt x="8596" y="108"/>
                      </a:cubicBezTo>
                      <a:cubicBezTo>
                        <a:pt x="8402" y="108"/>
                        <a:pt x="8306" y="54"/>
                        <a:pt x="8209" y="0"/>
                      </a:cubicBezTo>
                      <a:cubicBezTo>
                        <a:pt x="8112" y="0"/>
                        <a:pt x="8112" y="0"/>
                        <a:pt x="8112" y="0"/>
                      </a:cubicBezTo>
                      <a:cubicBezTo>
                        <a:pt x="8112" y="0"/>
                        <a:pt x="8015" y="0"/>
                        <a:pt x="7821" y="108"/>
                      </a:cubicBezTo>
                      <a:cubicBezTo>
                        <a:pt x="7724" y="162"/>
                        <a:pt x="7724" y="162"/>
                        <a:pt x="7628" y="216"/>
                      </a:cubicBezTo>
                      <a:cubicBezTo>
                        <a:pt x="7628" y="216"/>
                        <a:pt x="7531" y="270"/>
                        <a:pt x="7434" y="270"/>
                      </a:cubicBezTo>
                      <a:cubicBezTo>
                        <a:pt x="7434" y="270"/>
                        <a:pt x="7434" y="270"/>
                        <a:pt x="7434" y="270"/>
                      </a:cubicBezTo>
                      <a:cubicBezTo>
                        <a:pt x="7337" y="378"/>
                        <a:pt x="7143" y="433"/>
                        <a:pt x="7046" y="487"/>
                      </a:cubicBezTo>
                      <a:cubicBezTo>
                        <a:pt x="7046" y="487"/>
                        <a:pt x="7046" y="487"/>
                        <a:pt x="7046" y="487"/>
                      </a:cubicBezTo>
                      <a:cubicBezTo>
                        <a:pt x="7046" y="487"/>
                        <a:pt x="7046" y="487"/>
                        <a:pt x="7046" y="541"/>
                      </a:cubicBezTo>
                      <a:cubicBezTo>
                        <a:pt x="7046" y="541"/>
                        <a:pt x="7046" y="541"/>
                        <a:pt x="7046" y="595"/>
                      </a:cubicBezTo>
                      <a:cubicBezTo>
                        <a:pt x="7046" y="595"/>
                        <a:pt x="7046" y="595"/>
                        <a:pt x="7046" y="649"/>
                      </a:cubicBezTo>
                      <a:cubicBezTo>
                        <a:pt x="7046" y="649"/>
                        <a:pt x="7046" y="649"/>
                        <a:pt x="7046" y="703"/>
                      </a:cubicBezTo>
                      <a:cubicBezTo>
                        <a:pt x="7046" y="703"/>
                        <a:pt x="7046" y="703"/>
                        <a:pt x="7046" y="757"/>
                      </a:cubicBezTo>
                      <a:cubicBezTo>
                        <a:pt x="6949" y="757"/>
                        <a:pt x="6949" y="757"/>
                        <a:pt x="6949" y="812"/>
                      </a:cubicBezTo>
                      <a:cubicBezTo>
                        <a:pt x="6949" y="812"/>
                        <a:pt x="6949" y="812"/>
                        <a:pt x="6949" y="812"/>
                      </a:cubicBezTo>
                      <a:cubicBezTo>
                        <a:pt x="6949" y="866"/>
                        <a:pt x="6949" y="866"/>
                        <a:pt x="6949" y="920"/>
                      </a:cubicBezTo>
                      <a:cubicBezTo>
                        <a:pt x="6949" y="920"/>
                        <a:pt x="6949" y="920"/>
                        <a:pt x="6949" y="920"/>
                      </a:cubicBezTo>
                      <a:cubicBezTo>
                        <a:pt x="6949" y="974"/>
                        <a:pt x="6949" y="974"/>
                        <a:pt x="6949" y="974"/>
                      </a:cubicBezTo>
                      <a:cubicBezTo>
                        <a:pt x="6949" y="1028"/>
                        <a:pt x="6949" y="1028"/>
                        <a:pt x="6949" y="1028"/>
                      </a:cubicBezTo>
                      <a:cubicBezTo>
                        <a:pt x="6853" y="1028"/>
                        <a:pt x="6853" y="1082"/>
                        <a:pt x="6853" y="1082"/>
                      </a:cubicBezTo>
                      <a:cubicBezTo>
                        <a:pt x="6853" y="1082"/>
                        <a:pt x="6853" y="1082"/>
                        <a:pt x="6853" y="1082"/>
                      </a:cubicBezTo>
                      <a:cubicBezTo>
                        <a:pt x="6853" y="1136"/>
                        <a:pt x="6853" y="1136"/>
                        <a:pt x="6853" y="1190"/>
                      </a:cubicBezTo>
                      <a:cubicBezTo>
                        <a:pt x="6756" y="1245"/>
                        <a:pt x="6562" y="1299"/>
                        <a:pt x="6175" y="1461"/>
                      </a:cubicBezTo>
                      <a:cubicBezTo>
                        <a:pt x="5981" y="1515"/>
                        <a:pt x="5593" y="1624"/>
                        <a:pt x="5593" y="1678"/>
                      </a:cubicBezTo>
                      <a:cubicBezTo>
                        <a:pt x="5593" y="1732"/>
                        <a:pt x="5593" y="1786"/>
                        <a:pt x="5593" y="1840"/>
                      </a:cubicBezTo>
                      <a:cubicBezTo>
                        <a:pt x="5593" y="1948"/>
                        <a:pt x="5690" y="2057"/>
                        <a:pt x="5497" y="2165"/>
                      </a:cubicBezTo>
                      <a:cubicBezTo>
                        <a:pt x="5497" y="2219"/>
                        <a:pt x="5593" y="2273"/>
                        <a:pt x="5593" y="2327"/>
                      </a:cubicBezTo>
                      <a:cubicBezTo>
                        <a:pt x="5593" y="2381"/>
                        <a:pt x="5690" y="2436"/>
                        <a:pt x="5690" y="2490"/>
                      </a:cubicBezTo>
                      <a:cubicBezTo>
                        <a:pt x="5787" y="2598"/>
                        <a:pt x="5787" y="2760"/>
                        <a:pt x="5497" y="2869"/>
                      </a:cubicBezTo>
                      <a:cubicBezTo>
                        <a:pt x="5497" y="2869"/>
                        <a:pt x="5593" y="2923"/>
                        <a:pt x="5593" y="2923"/>
                      </a:cubicBezTo>
                      <a:cubicBezTo>
                        <a:pt x="5690" y="2977"/>
                        <a:pt x="5787" y="3139"/>
                        <a:pt x="5593" y="3248"/>
                      </a:cubicBezTo>
                      <a:cubicBezTo>
                        <a:pt x="5497" y="3302"/>
                        <a:pt x="5400" y="3356"/>
                        <a:pt x="5303" y="3356"/>
                      </a:cubicBezTo>
                      <a:cubicBezTo>
                        <a:pt x="5206" y="3410"/>
                        <a:pt x="5012" y="3410"/>
                        <a:pt x="5012" y="3464"/>
                      </a:cubicBezTo>
                      <a:cubicBezTo>
                        <a:pt x="5012" y="3627"/>
                        <a:pt x="4915" y="3951"/>
                        <a:pt x="4528" y="4060"/>
                      </a:cubicBezTo>
                      <a:cubicBezTo>
                        <a:pt x="4334" y="4114"/>
                        <a:pt x="4141" y="4330"/>
                        <a:pt x="4141" y="4547"/>
                      </a:cubicBezTo>
                      <a:cubicBezTo>
                        <a:pt x="4141" y="4655"/>
                        <a:pt x="3947" y="4709"/>
                        <a:pt x="3850" y="4763"/>
                      </a:cubicBezTo>
                      <a:cubicBezTo>
                        <a:pt x="3850" y="4763"/>
                        <a:pt x="3850" y="4763"/>
                        <a:pt x="3850" y="4763"/>
                      </a:cubicBezTo>
                      <a:cubicBezTo>
                        <a:pt x="3850" y="4763"/>
                        <a:pt x="3850" y="4763"/>
                        <a:pt x="3850" y="4818"/>
                      </a:cubicBezTo>
                      <a:cubicBezTo>
                        <a:pt x="4044" y="5034"/>
                        <a:pt x="4141" y="5305"/>
                        <a:pt x="4044" y="5467"/>
                      </a:cubicBezTo>
                      <a:cubicBezTo>
                        <a:pt x="3947" y="5521"/>
                        <a:pt x="3850" y="5575"/>
                        <a:pt x="3753" y="5575"/>
                      </a:cubicBezTo>
                      <a:cubicBezTo>
                        <a:pt x="3656" y="5575"/>
                        <a:pt x="3559" y="5738"/>
                        <a:pt x="3559" y="5792"/>
                      </a:cubicBezTo>
                      <a:cubicBezTo>
                        <a:pt x="3559" y="5900"/>
                        <a:pt x="3462" y="6009"/>
                        <a:pt x="3269" y="6063"/>
                      </a:cubicBezTo>
                      <a:cubicBezTo>
                        <a:pt x="3269" y="6117"/>
                        <a:pt x="3172" y="6387"/>
                        <a:pt x="3366" y="6550"/>
                      </a:cubicBezTo>
                      <a:cubicBezTo>
                        <a:pt x="3753" y="6821"/>
                        <a:pt x="3753" y="7037"/>
                        <a:pt x="3753" y="7200"/>
                      </a:cubicBezTo>
                      <a:cubicBezTo>
                        <a:pt x="3753" y="7254"/>
                        <a:pt x="3850" y="7308"/>
                        <a:pt x="3947" y="7362"/>
                      </a:cubicBezTo>
                      <a:cubicBezTo>
                        <a:pt x="4044" y="7470"/>
                        <a:pt x="4141" y="7633"/>
                        <a:pt x="4044" y="7795"/>
                      </a:cubicBezTo>
                      <a:cubicBezTo>
                        <a:pt x="4044" y="7849"/>
                        <a:pt x="3947" y="7903"/>
                        <a:pt x="3947" y="8012"/>
                      </a:cubicBezTo>
                      <a:cubicBezTo>
                        <a:pt x="3947" y="8120"/>
                        <a:pt x="3850" y="8282"/>
                        <a:pt x="3656" y="8336"/>
                      </a:cubicBezTo>
                      <a:cubicBezTo>
                        <a:pt x="3656" y="8336"/>
                        <a:pt x="3656" y="8445"/>
                        <a:pt x="3656" y="8499"/>
                      </a:cubicBezTo>
                      <a:cubicBezTo>
                        <a:pt x="3559" y="8607"/>
                        <a:pt x="3559" y="8715"/>
                        <a:pt x="3366" y="8769"/>
                      </a:cubicBezTo>
                      <a:cubicBezTo>
                        <a:pt x="3366" y="8824"/>
                        <a:pt x="3366" y="8986"/>
                        <a:pt x="3366" y="9094"/>
                      </a:cubicBezTo>
                      <a:cubicBezTo>
                        <a:pt x="3462" y="9257"/>
                        <a:pt x="3559" y="9473"/>
                        <a:pt x="3366" y="9527"/>
                      </a:cubicBezTo>
                      <a:cubicBezTo>
                        <a:pt x="3269" y="9581"/>
                        <a:pt x="3269" y="9581"/>
                        <a:pt x="3172" y="9636"/>
                      </a:cubicBezTo>
                      <a:cubicBezTo>
                        <a:pt x="2881" y="9744"/>
                        <a:pt x="2591" y="9798"/>
                        <a:pt x="2591" y="10069"/>
                      </a:cubicBezTo>
                      <a:cubicBezTo>
                        <a:pt x="2591" y="10231"/>
                        <a:pt x="2591" y="10393"/>
                        <a:pt x="2688" y="10502"/>
                      </a:cubicBezTo>
                      <a:cubicBezTo>
                        <a:pt x="2688" y="10664"/>
                        <a:pt x="2688" y="10772"/>
                        <a:pt x="2591" y="10881"/>
                      </a:cubicBezTo>
                      <a:cubicBezTo>
                        <a:pt x="2591" y="10881"/>
                        <a:pt x="2688" y="10935"/>
                        <a:pt x="2688" y="10935"/>
                      </a:cubicBezTo>
                      <a:cubicBezTo>
                        <a:pt x="2784" y="10989"/>
                        <a:pt x="2978" y="11043"/>
                        <a:pt x="2881" y="11260"/>
                      </a:cubicBezTo>
                      <a:cubicBezTo>
                        <a:pt x="2881" y="11476"/>
                        <a:pt x="2494" y="11476"/>
                        <a:pt x="2397" y="11476"/>
                      </a:cubicBezTo>
                      <a:cubicBezTo>
                        <a:pt x="2300" y="11476"/>
                        <a:pt x="2300" y="11476"/>
                        <a:pt x="2300" y="11476"/>
                      </a:cubicBezTo>
                      <a:cubicBezTo>
                        <a:pt x="2300" y="11530"/>
                        <a:pt x="2300" y="11584"/>
                        <a:pt x="2300" y="11639"/>
                      </a:cubicBezTo>
                      <a:cubicBezTo>
                        <a:pt x="2300" y="11801"/>
                        <a:pt x="2397" y="12018"/>
                        <a:pt x="2010" y="12018"/>
                      </a:cubicBezTo>
                      <a:cubicBezTo>
                        <a:pt x="1913" y="12018"/>
                        <a:pt x="1913" y="12234"/>
                        <a:pt x="1913" y="12288"/>
                      </a:cubicBezTo>
                      <a:cubicBezTo>
                        <a:pt x="1913" y="12505"/>
                        <a:pt x="1816" y="12613"/>
                        <a:pt x="1719" y="12667"/>
                      </a:cubicBezTo>
                      <a:cubicBezTo>
                        <a:pt x="1622" y="12721"/>
                        <a:pt x="1622" y="12721"/>
                        <a:pt x="1622" y="12721"/>
                      </a:cubicBezTo>
                      <a:cubicBezTo>
                        <a:pt x="1622" y="12775"/>
                        <a:pt x="1622" y="12830"/>
                        <a:pt x="1719" y="12884"/>
                      </a:cubicBezTo>
                      <a:cubicBezTo>
                        <a:pt x="1816" y="12992"/>
                        <a:pt x="1816" y="13046"/>
                        <a:pt x="1816" y="13154"/>
                      </a:cubicBezTo>
                      <a:cubicBezTo>
                        <a:pt x="1816" y="13209"/>
                        <a:pt x="1913" y="13263"/>
                        <a:pt x="1913" y="13317"/>
                      </a:cubicBezTo>
                      <a:cubicBezTo>
                        <a:pt x="1913" y="13587"/>
                        <a:pt x="2010" y="13858"/>
                        <a:pt x="1622" y="13912"/>
                      </a:cubicBezTo>
                      <a:cubicBezTo>
                        <a:pt x="1525" y="13966"/>
                        <a:pt x="1525" y="14291"/>
                        <a:pt x="1525" y="14345"/>
                      </a:cubicBezTo>
                      <a:cubicBezTo>
                        <a:pt x="1816" y="14454"/>
                        <a:pt x="1816" y="14670"/>
                        <a:pt x="1719" y="14833"/>
                      </a:cubicBezTo>
                      <a:cubicBezTo>
                        <a:pt x="1719" y="14833"/>
                        <a:pt x="1719" y="14833"/>
                        <a:pt x="1816" y="14833"/>
                      </a:cubicBezTo>
                      <a:cubicBezTo>
                        <a:pt x="1913" y="14941"/>
                        <a:pt x="2106" y="15049"/>
                        <a:pt x="1816" y="15266"/>
                      </a:cubicBezTo>
                      <a:cubicBezTo>
                        <a:pt x="1719" y="15266"/>
                        <a:pt x="1719" y="15320"/>
                        <a:pt x="1719" y="15320"/>
                      </a:cubicBezTo>
                      <a:cubicBezTo>
                        <a:pt x="1816" y="15374"/>
                        <a:pt x="1913" y="15374"/>
                        <a:pt x="2010" y="15374"/>
                      </a:cubicBezTo>
                      <a:cubicBezTo>
                        <a:pt x="2300" y="15320"/>
                        <a:pt x="2591" y="15482"/>
                        <a:pt x="2591" y="15645"/>
                      </a:cubicBezTo>
                      <a:cubicBezTo>
                        <a:pt x="2591" y="15699"/>
                        <a:pt x="2494" y="15753"/>
                        <a:pt x="2494" y="15807"/>
                      </a:cubicBezTo>
                      <a:cubicBezTo>
                        <a:pt x="2397" y="15807"/>
                        <a:pt x="2300" y="15861"/>
                        <a:pt x="2203" y="15861"/>
                      </a:cubicBezTo>
                      <a:cubicBezTo>
                        <a:pt x="2106" y="15861"/>
                        <a:pt x="2106" y="15861"/>
                        <a:pt x="2010" y="15861"/>
                      </a:cubicBezTo>
                      <a:cubicBezTo>
                        <a:pt x="2300" y="15969"/>
                        <a:pt x="2397" y="16078"/>
                        <a:pt x="2300" y="16186"/>
                      </a:cubicBezTo>
                      <a:cubicBezTo>
                        <a:pt x="2300" y="16240"/>
                        <a:pt x="2203" y="16348"/>
                        <a:pt x="2010" y="16403"/>
                      </a:cubicBezTo>
                      <a:cubicBezTo>
                        <a:pt x="1913" y="16403"/>
                        <a:pt x="1913" y="16403"/>
                        <a:pt x="1913" y="16511"/>
                      </a:cubicBezTo>
                      <a:cubicBezTo>
                        <a:pt x="1913" y="16565"/>
                        <a:pt x="2010" y="16673"/>
                        <a:pt x="1913" y="16781"/>
                      </a:cubicBezTo>
                      <a:cubicBezTo>
                        <a:pt x="1913" y="16836"/>
                        <a:pt x="1913" y="16944"/>
                        <a:pt x="2010" y="16998"/>
                      </a:cubicBezTo>
                      <a:cubicBezTo>
                        <a:pt x="2010" y="17052"/>
                        <a:pt x="2106" y="17160"/>
                        <a:pt x="2010" y="17269"/>
                      </a:cubicBezTo>
                      <a:cubicBezTo>
                        <a:pt x="2010" y="17269"/>
                        <a:pt x="1913" y="17323"/>
                        <a:pt x="1816" y="17323"/>
                      </a:cubicBezTo>
                      <a:cubicBezTo>
                        <a:pt x="1816" y="17323"/>
                        <a:pt x="1816" y="17377"/>
                        <a:pt x="1816" y="17431"/>
                      </a:cubicBezTo>
                      <a:cubicBezTo>
                        <a:pt x="1816" y="17539"/>
                        <a:pt x="1816" y="17756"/>
                        <a:pt x="1428" y="17756"/>
                      </a:cubicBezTo>
                      <a:cubicBezTo>
                        <a:pt x="1332" y="17756"/>
                        <a:pt x="1332" y="17756"/>
                        <a:pt x="1332" y="17864"/>
                      </a:cubicBezTo>
                      <a:cubicBezTo>
                        <a:pt x="1235" y="17972"/>
                        <a:pt x="1235" y="18081"/>
                        <a:pt x="1041" y="18135"/>
                      </a:cubicBezTo>
                      <a:cubicBezTo>
                        <a:pt x="1041" y="18135"/>
                        <a:pt x="1138" y="18189"/>
                        <a:pt x="1138" y="18243"/>
                      </a:cubicBezTo>
                      <a:cubicBezTo>
                        <a:pt x="1235" y="18297"/>
                        <a:pt x="1428" y="18514"/>
                        <a:pt x="1041" y="18622"/>
                      </a:cubicBezTo>
                      <a:cubicBezTo>
                        <a:pt x="944" y="18676"/>
                        <a:pt x="944" y="18730"/>
                        <a:pt x="944" y="18784"/>
                      </a:cubicBezTo>
                      <a:cubicBezTo>
                        <a:pt x="944" y="18893"/>
                        <a:pt x="847" y="19055"/>
                        <a:pt x="557" y="19055"/>
                      </a:cubicBezTo>
                      <a:cubicBezTo>
                        <a:pt x="266" y="19055"/>
                        <a:pt x="169" y="19272"/>
                        <a:pt x="72" y="19380"/>
                      </a:cubicBezTo>
                      <a:cubicBezTo>
                        <a:pt x="72" y="19434"/>
                        <a:pt x="72" y="19434"/>
                        <a:pt x="72" y="19488"/>
                      </a:cubicBezTo>
                      <a:cubicBezTo>
                        <a:pt x="-24" y="19651"/>
                        <a:pt x="-24" y="19759"/>
                        <a:pt x="72" y="19867"/>
                      </a:cubicBezTo>
                      <a:cubicBezTo>
                        <a:pt x="363" y="19975"/>
                        <a:pt x="266" y="20138"/>
                        <a:pt x="266" y="20192"/>
                      </a:cubicBezTo>
                      <a:cubicBezTo>
                        <a:pt x="266" y="20192"/>
                        <a:pt x="266" y="20246"/>
                        <a:pt x="266" y="20246"/>
                      </a:cubicBezTo>
                      <a:cubicBezTo>
                        <a:pt x="266" y="20246"/>
                        <a:pt x="460" y="20246"/>
                        <a:pt x="654" y="20246"/>
                      </a:cubicBezTo>
                      <a:cubicBezTo>
                        <a:pt x="944" y="20246"/>
                        <a:pt x="1235" y="20246"/>
                        <a:pt x="1332" y="20354"/>
                      </a:cubicBezTo>
                      <a:cubicBezTo>
                        <a:pt x="1332" y="20409"/>
                        <a:pt x="1428" y="20463"/>
                        <a:pt x="1332" y="20571"/>
                      </a:cubicBezTo>
                      <a:cubicBezTo>
                        <a:pt x="1235" y="20733"/>
                        <a:pt x="1235" y="21004"/>
                        <a:pt x="1332" y="21112"/>
                      </a:cubicBezTo>
                      <a:cubicBezTo>
                        <a:pt x="1428" y="21112"/>
                        <a:pt x="1525" y="21221"/>
                        <a:pt x="1622" y="21275"/>
                      </a:cubicBezTo>
                      <a:cubicBezTo>
                        <a:pt x="1622" y="21275"/>
                        <a:pt x="1719" y="21383"/>
                        <a:pt x="1719" y="21383"/>
                      </a:cubicBezTo>
                      <a:cubicBezTo>
                        <a:pt x="1719" y="21383"/>
                        <a:pt x="1719" y="21383"/>
                        <a:pt x="1816" y="21383"/>
                      </a:cubicBezTo>
                      <a:cubicBezTo>
                        <a:pt x="2010" y="21329"/>
                        <a:pt x="2591" y="21329"/>
                        <a:pt x="3075" y="21329"/>
                      </a:cubicBezTo>
                      <a:cubicBezTo>
                        <a:pt x="3366" y="21329"/>
                        <a:pt x="3559" y="21329"/>
                        <a:pt x="3753" y="21329"/>
                      </a:cubicBezTo>
                      <a:cubicBezTo>
                        <a:pt x="3850" y="21383"/>
                        <a:pt x="3947" y="21383"/>
                        <a:pt x="4044" y="21383"/>
                      </a:cubicBezTo>
                      <a:cubicBezTo>
                        <a:pt x="4044" y="21437"/>
                        <a:pt x="4044" y="21437"/>
                        <a:pt x="4044" y="21437"/>
                      </a:cubicBezTo>
                      <a:cubicBezTo>
                        <a:pt x="4141" y="21437"/>
                        <a:pt x="4237" y="21491"/>
                        <a:pt x="4334" y="21491"/>
                      </a:cubicBezTo>
                      <a:cubicBezTo>
                        <a:pt x="4334" y="21491"/>
                        <a:pt x="4334" y="21491"/>
                        <a:pt x="4334" y="21545"/>
                      </a:cubicBezTo>
                      <a:cubicBezTo>
                        <a:pt x="4334" y="21545"/>
                        <a:pt x="4431" y="21491"/>
                        <a:pt x="4431" y="21491"/>
                      </a:cubicBezTo>
                      <a:cubicBezTo>
                        <a:pt x="4625" y="21491"/>
                        <a:pt x="4819" y="21545"/>
                        <a:pt x="4915" y="21599"/>
                      </a:cubicBezTo>
                      <a:cubicBezTo>
                        <a:pt x="5012" y="21599"/>
                        <a:pt x="5012" y="21599"/>
                        <a:pt x="5109" y="21599"/>
                      </a:cubicBezTo>
                      <a:cubicBezTo>
                        <a:pt x="5012" y="21545"/>
                        <a:pt x="4915" y="21491"/>
                        <a:pt x="4915" y="21491"/>
                      </a:cubicBezTo>
                      <a:cubicBezTo>
                        <a:pt x="4625" y="21329"/>
                        <a:pt x="4528" y="21221"/>
                        <a:pt x="4528" y="21112"/>
                      </a:cubicBezTo>
                      <a:cubicBezTo>
                        <a:pt x="4528" y="21112"/>
                        <a:pt x="4528" y="21004"/>
                        <a:pt x="4528" y="20950"/>
                      </a:cubicBezTo>
                      <a:cubicBezTo>
                        <a:pt x="4431" y="20842"/>
                        <a:pt x="4431" y="20787"/>
                        <a:pt x="4431" y="20679"/>
                      </a:cubicBezTo>
                      <a:cubicBezTo>
                        <a:pt x="4431" y="20679"/>
                        <a:pt x="4431" y="20625"/>
                        <a:pt x="4431" y="20625"/>
                      </a:cubicBezTo>
                      <a:cubicBezTo>
                        <a:pt x="4431" y="20463"/>
                        <a:pt x="4334" y="20192"/>
                        <a:pt x="4722" y="20030"/>
                      </a:cubicBezTo>
                      <a:cubicBezTo>
                        <a:pt x="4819" y="19975"/>
                        <a:pt x="4915" y="19921"/>
                        <a:pt x="5012" y="19867"/>
                      </a:cubicBezTo>
                      <a:cubicBezTo>
                        <a:pt x="5109" y="19813"/>
                        <a:pt x="5206" y="19759"/>
                        <a:pt x="5497" y="19759"/>
                      </a:cubicBezTo>
                      <a:cubicBezTo>
                        <a:pt x="5593" y="19759"/>
                        <a:pt x="5884" y="19651"/>
                        <a:pt x="5884" y="19434"/>
                      </a:cubicBezTo>
                      <a:cubicBezTo>
                        <a:pt x="5884" y="19055"/>
                        <a:pt x="6271" y="18947"/>
                        <a:pt x="6756" y="18676"/>
                      </a:cubicBezTo>
                      <a:cubicBezTo>
                        <a:pt x="6949" y="18568"/>
                        <a:pt x="7240" y="18514"/>
                        <a:pt x="7434" y="18406"/>
                      </a:cubicBezTo>
                      <a:cubicBezTo>
                        <a:pt x="7628" y="18351"/>
                        <a:pt x="7918" y="18243"/>
                        <a:pt x="7918" y="18189"/>
                      </a:cubicBezTo>
                      <a:cubicBezTo>
                        <a:pt x="7918" y="18081"/>
                        <a:pt x="8015" y="17918"/>
                        <a:pt x="8015" y="17756"/>
                      </a:cubicBezTo>
                      <a:cubicBezTo>
                        <a:pt x="8112" y="17702"/>
                        <a:pt x="8112" y="17648"/>
                        <a:pt x="8112" y="17593"/>
                      </a:cubicBezTo>
                      <a:cubicBezTo>
                        <a:pt x="8015" y="17593"/>
                        <a:pt x="7821" y="17539"/>
                        <a:pt x="7628" y="17539"/>
                      </a:cubicBezTo>
                      <a:cubicBezTo>
                        <a:pt x="7434" y="17539"/>
                        <a:pt x="7337" y="17539"/>
                        <a:pt x="7143" y="17539"/>
                      </a:cubicBezTo>
                      <a:cubicBezTo>
                        <a:pt x="6949" y="17485"/>
                        <a:pt x="6465" y="17269"/>
                        <a:pt x="6271" y="16998"/>
                      </a:cubicBezTo>
                      <a:cubicBezTo>
                        <a:pt x="6175" y="16781"/>
                        <a:pt x="6175" y="16619"/>
                        <a:pt x="6368" y="16403"/>
                      </a:cubicBezTo>
                      <a:cubicBezTo>
                        <a:pt x="6562" y="16186"/>
                        <a:pt x="7143" y="15861"/>
                        <a:pt x="8209" y="15807"/>
                      </a:cubicBezTo>
                      <a:cubicBezTo>
                        <a:pt x="8209" y="15807"/>
                        <a:pt x="8209" y="15753"/>
                        <a:pt x="8209" y="15753"/>
                      </a:cubicBezTo>
                      <a:cubicBezTo>
                        <a:pt x="8209" y="15699"/>
                        <a:pt x="8209" y="15590"/>
                        <a:pt x="8499" y="15482"/>
                      </a:cubicBezTo>
                      <a:cubicBezTo>
                        <a:pt x="8596" y="15428"/>
                        <a:pt x="8693" y="15374"/>
                        <a:pt x="8693" y="15157"/>
                      </a:cubicBezTo>
                      <a:cubicBezTo>
                        <a:pt x="8693" y="14941"/>
                        <a:pt x="8693" y="14454"/>
                        <a:pt x="9274" y="14454"/>
                      </a:cubicBezTo>
                      <a:cubicBezTo>
                        <a:pt x="9371" y="14454"/>
                        <a:pt x="9371" y="14454"/>
                        <a:pt x="9371" y="14400"/>
                      </a:cubicBezTo>
                      <a:cubicBezTo>
                        <a:pt x="9274" y="14345"/>
                        <a:pt x="9177" y="14291"/>
                        <a:pt x="9177" y="14183"/>
                      </a:cubicBezTo>
                      <a:cubicBezTo>
                        <a:pt x="9177" y="14129"/>
                        <a:pt x="9177" y="14021"/>
                        <a:pt x="9565" y="13966"/>
                      </a:cubicBezTo>
                      <a:cubicBezTo>
                        <a:pt x="9565" y="13966"/>
                        <a:pt x="9468" y="13966"/>
                        <a:pt x="9468" y="13966"/>
                      </a:cubicBezTo>
                      <a:cubicBezTo>
                        <a:pt x="9468" y="13912"/>
                        <a:pt x="9371" y="13858"/>
                        <a:pt x="9274" y="13858"/>
                      </a:cubicBezTo>
                      <a:cubicBezTo>
                        <a:pt x="8984" y="13858"/>
                        <a:pt x="8984" y="13642"/>
                        <a:pt x="8984" y="13533"/>
                      </a:cubicBezTo>
                      <a:cubicBezTo>
                        <a:pt x="8984" y="13479"/>
                        <a:pt x="8984" y="13371"/>
                        <a:pt x="8984" y="13371"/>
                      </a:cubicBezTo>
                      <a:cubicBezTo>
                        <a:pt x="8887" y="13209"/>
                        <a:pt x="8693" y="12884"/>
                        <a:pt x="8984" y="12667"/>
                      </a:cubicBezTo>
                      <a:cubicBezTo>
                        <a:pt x="8984" y="12667"/>
                        <a:pt x="9080" y="12613"/>
                        <a:pt x="9274" y="12613"/>
                      </a:cubicBezTo>
                      <a:cubicBezTo>
                        <a:pt x="9371" y="12613"/>
                        <a:pt x="9662" y="12667"/>
                        <a:pt x="9952" y="12721"/>
                      </a:cubicBezTo>
                      <a:cubicBezTo>
                        <a:pt x="10243" y="12775"/>
                        <a:pt x="10533" y="12884"/>
                        <a:pt x="10824" y="12884"/>
                      </a:cubicBezTo>
                      <a:cubicBezTo>
                        <a:pt x="11502" y="12938"/>
                        <a:pt x="11889" y="12721"/>
                        <a:pt x="11889" y="12667"/>
                      </a:cubicBezTo>
                      <a:cubicBezTo>
                        <a:pt x="11889" y="12613"/>
                        <a:pt x="11889" y="12559"/>
                        <a:pt x="11889" y="12559"/>
                      </a:cubicBezTo>
                      <a:cubicBezTo>
                        <a:pt x="11793" y="12396"/>
                        <a:pt x="11696" y="12126"/>
                        <a:pt x="12083" y="11963"/>
                      </a:cubicBezTo>
                      <a:cubicBezTo>
                        <a:pt x="12180" y="11963"/>
                        <a:pt x="12180" y="11909"/>
                        <a:pt x="12180" y="11909"/>
                      </a:cubicBezTo>
                      <a:cubicBezTo>
                        <a:pt x="12180" y="11909"/>
                        <a:pt x="12180" y="11909"/>
                        <a:pt x="12180" y="11855"/>
                      </a:cubicBezTo>
                      <a:cubicBezTo>
                        <a:pt x="12083" y="11801"/>
                        <a:pt x="11986" y="11747"/>
                        <a:pt x="11986" y="11693"/>
                      </a:cubicBezTo>
                      <a:cubicBezTo>
                        <a:pt x="11889" y="11530"/>
                        <a:pt x="11889" y="11422"/>
                        <a:pt x="11986" y="11368"/>
                      </a:cubicBezTo>
                      <a:cubicBezTo>
                        <a:pt x="12180" y="11206"/>
                        <a:pt x="12471" y="11206"/>
                        <a:pt x="12664" y="11314"/>
                      </a:cubicBezTo>
                      <a:cubicBezTo>
                        <a:pt x="12664" y="11314"/>
                        <a:pt x="12761" y="11314"/>
                        <a:pt x="13149" y="11314"/>
                      </a:cubicBezTo>
                      <a:cubicBezTo>
                        <a:pt x="13633" y="11314"/>
                        <a:pt x="14505" y="11260"/>
                        <a:pt x="15280" y="11206"/>
                      </a:cubicBezTo>
                      <a:cubicBezTo>
                        <a:pt x="16636" y="11043"/>
                        <a:pt x="17217" y="10827"/>
                        <a:pt x="17217" y="10718"/>
                      </a:cubicBezTo>
                      <a:cubicBezTo>
                        <a:pt x="17314" y="10556"/>
                        <a:pt x="17507" y="10393"/>
                        <a:pt x="17895" y="10123"/>
                      </a:cubicBezTo>
                      <a:cubicBezTo>
                        <a:pt x="18089" y="10015"/>
                        <a:pt x="18185" y="9906"/>
                        <a:pt x="18282" y="9852"/>
                      </a:cubicBezTo>
                      <a:cubicBezTo>
                        <a:pt x="18282" y="9852"/>
                        <a:pt x="18282" y="9798"/>
                        <a:pt x="18282" y="9744"/>
                      </a:cubicBezTo>
                      <a:cubicBezTo>
                        <a:pt x="18185" y="9690"/>
                        <a:pt x="18089" y="9636"/>
                        <a:pt x="17895" y="9636"/>
                      </a:cubicBezTo>
                      <a:cubicBezTo>
                        <a:pt x="17701" y="9636"/>
                        <a:pt x="17507" y="9527"/>
                        <a:pt x="17410" y="9419"/>
                      </a:cubicBezTo>
                      <a:cubicBezTo>
                        <a:pt x="17314" y="9257"/>
                        <a:pt x="17410" y="9040"/>
                        <a:pt x="17604" y="8932"/>
                      </a:cubicBezTo>
                      <a:cubicBezTo>
                        <a:pt x="17701" y="8878"/>
                        <a:pt x="17701" y="8878"/>
                        <a:pt x="17604" y="8878"/>
                      </a:cubicBezTo>
                      <a:cubicBezTo>
                        <a:pt x="17604" y="8824"/>
                        <a:pt x="17410" y="8769"/>
                        <a:pt x="17120" y="8715"/>
                      </a:cubicBezTo>
                      <a:cubicBezTo>
                        <a:pt x="16829" y="8715"/>
                        <a:pt x="16248" y="8607"/>
                        <a:pt x="16054" y="8390"/>
                      </a:cubicBezTo>
                      <a:cubicBezTo>
                        <a:pt x="16054" y="8336"/>
                        <a:pt x="16054" y="8228"/>
                        <a:pt x="16248" y="8120"/>
                      </a:cubicBezTo>
                      <a:cubicBezTo>
                        <a:pt x="16442" y="8066"/>
                        <a:pt x="16539" y="8012"/>
                        <a:pt x="16636" y="8012"/>
                      </a:cubicBezTo>
                      <a:cubicBezTo>
                        <a:pt x="16636" y="8012"/>
                        <a:pt x="16636" y="8012"/>
                        <a:pt x="16636" y="8012"/>
                      </a:cubicBezTo>
                      <a:cubicBezTo>
                        <a:pt x="16442" y="7957"/>
                        <a:pt x="16345" y="7849"/>
                        <a:pt x="16345" y="7524"/>
                      </a:cubicBezTo>
                      <a:cubicBezTo>
                        <a:pt x="16345" y="7362"/>
                        <a:pt x="16442" y="7254"/>
                        <a:pt x="16539" y="7145"/>
                      </a:cubicBezTo>
                      <a:cubicBezTo>
                        <a:pt x="16539" y="7091"/>
                        <a:pt x="16636" y="6983"/>
                        <a:pt x="16636" y="6766"/>
                      </a:cubicBezTo>
                      <a:cubicBezTo>
                        <a:pt x="16636" y="6442"/>
                        <a:pt x="16732" y="6225"/>
                        <a:pt x="16829" y="6063"/>
                      </a:cubicBezTo>
                      <a:cubicBezTo>
                        <a:pt x="16926" y="5900"/>
                        <a:pt x="17023" y="5792"/>
                        <a:pt x="17023" y="5684"/>
                      </a:cubicBezTo>
                      <a:cubicBezTo>
                        <a:pt x="17023" y="5684"/>
                        <a:pt x="17023" y="5630"/>
                        <a:pt x="17023" y="5630"/>
                      </a:cubicBezTo>
                      <a:cubicBezTo>
                        <a:pt x="17023" y="5630"/>
                        <a:pt x="17023" y="5575"/>
                        <a:pt x="17023" y="5575"/>
                      </a:cubicBezTo>
                      <a:cubicBezTo>
                        <a:pt x="17023" y="5575"/>
                        <a:pt x="17120" y="5521"/>
                        <a:pt x="17120" y="5521"/>
                      </a:cubicBezTo>
                      <a:cubicBezTo>
                        <a:pt x="17120" y="5467"/>
                        <a:pt x="17120" y="5467"/>
                        <a:pt x="17120" y="5467"/>
                      </a:cubicBezTo>
                      <a:cubicBezTo>
                        <a:pt x="17120" y="5467"/>
                        <a:pt x="17120" y="5467"/>
                        <a:pt x="17217" y="5467"/>
                      </a:cubicBezTo>
                      <a:lnTo>
                        <a:pt x="17120" y="546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31" name="AutoShape 631"/>
                <p:cNvSpPr>
                  <a:spLocks/>
                </p:cNvSpPr>
                <p:nvPr/>
              </p:nvSpPr>
              <p:spPr bwMode="auto">
                <a:xfrm>
                  <a:off x="1007866" y="1823634"/>
                  <a:ext cx="7937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599"/>
                      </a:moveTo>
                      <a:cubicBezTo>
                        <a:pt x="10800" y="21599"/>
                        <a:pt x="10800" y="21599"/>
                        <a:pt x="10800" y="21599"/>
                      </a:cubicBezTo>
                      <a:cubicBezTo>
                        <a:pt x="10800" y="14399"/>
                        <a:pt x="10800" y="14399"/>
                        <a:pt x="10800" y="14399"/>
                      </a:cubicBezTo>
                      <a:cubicBezTo>
                        <a:pt x="10800" y="14399"/>
                        <a:pt x="10800" y="14399"/>
                        <a:pt x="10800" y="7199"/>
                      </a:cubicBezTo>
                      <a:cubicBezTo>
                        <a:pt x="21599" y="7199"/>
                        <a:pt x="21599" y="7199"/>
                        <a:pt x="21599" y="0"/>
                      </a:cubicBezTo>
                      <a:lnTo>
                        <a:pt x="0" y="2159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32" name="AutoShape 632"/>
                <p:cNvSpPr>
                  <a:spLocks/>
                </p:cNvSpPr>
                <p:nvPr/>
              </p:nvSpPr>
              <p:spPr bwMode="auto">
                <a:xfrm>
                  <a:off x="1163450" y="1618842"/>
                  <a:ext cx="20638" cy="5397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2960" y="1439"/>
                      </a:moveTo>
                      <a:cubicBezTo>
                        <a:pt x="12960" y="1439"/>
                        <a:pt x="8640" y="0"/>
                        <a:pt x="0" y="0"/>
                      </a:cubicBezTo>
                      <a:cubicBezTo>
                        <a:pt x="8640" y="0"/>
                        <a:pt x="12960" y="1439"/>
                        <a:pt x="12960" y="1439"/>
                      </a:cubicBezTo>
                      <a:cubicBezTo>
                        <a:pt x="21599" y="4319"/>
                        <a:pt x="21599" y="20160"/>
                        <a:pt x="21599" y="21600"/>
                      </a:cubicBezTo>
                      <a:cubicBezTo>
                        <a:pt x="21599" y="20160"/>
                        <a:pt x="21599" y="4319"/>
                        <a:pt x="12960" y="143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33" name="AutoShape 633"/>
                <p:cNvSpPr>
                  <a:spLocks/>
                </p:cNvSpPr>
                <p:nvPr/>
              </p:nvSpPr>
              <p:spPr bwMode="auto">
                <a:xfrm>
                  <a:off x="1055494" y="1707744"/>
                  <a:ext cx="73029" cy="69851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14400" y="4547"/>
                        <a:pt x="4800" y="13642"/>
                        <a:pt x="0" y="21600"/>
                      </a:cubicBezTo>
                      <a:cubicBezTo>
                        <a:pt x="4800" y="13642"/>
                        <a:pt x="14400" y="4547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34" name="AutoShape 634"/>
                <p:cNvSpPr>
                  <a:spLocks/>
                </p:cNvSpPr>
                <p:nvPr/>
              </p:nvSpPr>
              <p:spPr bwMode="auto">
                <a:xfrm>
                  <a:off x="1018978" y="1815696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35" name="AutoShape 635"/>
                <p:cNvSpPr>
                  <a:spLocks/>
                </p:cNvSpPr>
                <p:nvPr/>
              </p:nvSpPr>
              <p:spPr bwMode="auto">
                <a:xfrm>
                  <a:off x="1004691" y="182998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36" name="AutoShape 636"/>
                <p:cNvSpPr>
                  <a:spLocks/>
                </p:cNvSpPr>
                <p:nvPr/>
              </p:nvSpPr>
              <p:spPr bwMode="auto">
                <a:xfrm>
                  <a:off x="1001515" y="1837921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37" name="AutoShape 637"/>
                <p:cNvSpPr>
                  <a:spLocks/>
                </p:cNvSpPr>
                <p:nvPr/>
              </p:nvSpPr>
              <p:spPr bwMode="auto">
                <a:xfrm>
                  <a:off x="1009453" y="182363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38" name="AutoShape 638"/>
                <p:cNvSpPr>
                  <a:spLocks/>
                </p:cNvSpPr>
                <p:nvPr/>
              </p:nvSpPr>
              <p:spPr bwMode="auto">
                <a:xfrm>
                  <a:off x="299797" y="2390382"/>
                  <a:ext cx="19051" cy="6191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13976"/>
                      </a:moveTo>
                      <a:cubicBezTo>
                        <a:pt x="0" y="16517"/>
                        <a:pt x="0" y="20329"/>
                        <a:pt x="0" y="21599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4320" y="21599"/>
                        <a:pt x="8640" y="21599"/>
                        <a:pt x="12960" y="20329"/>
                      </a:cubicBezTo>
                      <a:cubicBezTo>
                        <a:pt x="12960" y="20329"/>
                        <a:pt x="12960" y="20329"/>
                        <a:pt x="12960" y="20329"/>
                      </a:cubicBezTo>
                      <a:cubicBezTo>
                        <a:pt x="21599" y="20329"/>
                        <a:pt x="21599" y="11435"/>
                        <a:pt x="21599" y="7623"/>
                      </a:cubicBezTo>
                      <a:cubicBezTo>
                        <a:pt x="21599" y="5082"/>
                        <a:pt x="21599" y="2541"/>
                        <a:pt x="21599" y="0"/>
                      </a:cubicBezTo>
                      <a:cubicBezTo>
                        <a:pt x="21599" y="0"/>
                        <a:pt x="21599" y="0"/>
                        <a:pt x="21599" y="0"/>
                      </a:cubicBezTo>
                      <a:cubicBezTo>
                        <a:pt x="17280" y="1270"/>
                        <a:pt x="17280" y="1270"/>
                        <a:pt x="12960" y="1270"/>
                      </a:cubicBezTo>
                      <a:cubicBezTo>
                        <a:pt x="12960" y="1270"/>
                        <a:pt x="4320" y="1270"/>
                        <a:pt x="0" y="13976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39" name="AutoShape 639"/>
                <p:cNvSpPr>
                  <a:spLocks/>
                </p:cNvSpPr>
                <p:nvPr/>
              </p:nvSpPr>
              <p:spPr bwMode="auto">
                <a:xfrm>
                  <a:off x="553813" y="3122235"/>
                  <a:ext cx="6350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21600" y="21599"/>
                        <a:pt x="21600" y="21599"/>
                        <a:pt x="21600" y="21599"/>
                      </a:cubicBezTo>
                      <a:cubicBezTo>
                        <a:pt x="21600" y="21599"/>
                        <a:pt x="21600" y="21599"/>
                        <a:pt x="21600" y="21599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40" name="AutoShape 640"/>
                <p:cNvSpPr>
                  <a:spLocks/>
                </p:cNvSpPr>
                <p:nvPr/>
              </p:nvSpPr>
              <p:spPr bwMode="auto">
                <a:xfrm>
                  <a:off x="376002" y="2965069"/>
                  <a:ext cx="23813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10800" y="10800"/>
                        <a:pt x="7199" y="10800"/>
                        <a:pt x="0" y="21599"/>
                      </a:cubicBezTo>
                      <a:cubicBezTo>
                        <a:pt x="10800" y="21599"/>
                        <a:pt x="17999" y="10800"/>
                        <a:pt x="21600" y="0"/>
                      </a:cubicBezTo>
                      <a:cubicBezTo>
                        <a:pt x="14400" y="0"/>
                        <a:pt x="14400" y="0"/>
                        <a:pt x="14400" y="0"/>
                      </a:cubicBezTo>
                      <a:cubicBezTo>
                        <a:pt x="14400" y="0"/>
                        <a:pt x="144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41" name="AutoShape 641"/>
                <p:cNvSpPr>
                  <a:spLocks/>
                </p:cNvSpPr>
                <p:nvPr/>
              </p:nvSpPr>
              <p:spPr bwMode="auto">
                <a:xfrm>
                  <a:off x="315673" y="2938081"/>
                  <a:ext cx="23813" cy="14287"/>
                </a:xfrm>
                <a:custGeom>
                  <a:avLst/>
                  <a:gdLst>
                    <a:gd name="T0" fmla="+- 0 11185 771"/>
                    <a:gd name="T1" fmla="*/ T0 w 20829"/>
                    <a:gd name="T2" fmla="*/ 10800 h 21600"/>
                    <a:gd name="T3" fmla="+- 0 11185 771"/>
                    <a:gd name="T4" fmla="*/ T3 w 20829"/>
                    <a:gd name="T5" fmla="*/ 10800 h 21600"/>
                    <a:gd name="T6" fmla="+- 0 11185 771"/>
                    <a:gd name="T7" fmla="*/ T6 w 20829"/>
                    <a:gd name="T8" fmla="*/ 10800 h 21600"/>
                    <a:gd name="T9" fmla="+- 0 11185 771"/>
                    <a:gd name="T10" fmla="*/ T9 w 20829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829" h="21600">
                      <a:moveTo>
                        <a:pt x="5400" y="0"/>
                      </a:moveTo>
                      <a:cubicBezTo>
                        <a:pt x="5400" y="0"/>
                        <a:pt x="5400" y="0"/>
                        <a:pt x="5400" y="0"/>
                      </a:cubicBezTo>
                      <a:cubicBezTo>
                        <a:pt x="2314" y="0"/>
                        <a:pt x="2314" y="5400"/>
                        <a:pt x="2314" y="5400"/>
                      </a:cubicBezTo>
                      <a:cubicBezTo>
                        <a:pt x="-771" y="10800"/>
                        <a:pt x="-771" y="16199"/>
                        <a:pt x="2314" y="21599"/>
                      </a:cubicBezTo>
                      <a:cubicBezTo>
                        <a:pt x="2314" y="21599"/>
                        <a:pt x="2314" y="21599"/>
                        <a:pt x="5400" y="21599"/>
                      </a:cubicBezTo>
                      <a:cubicBezTo>
                        <a:pt x="8486" y="21599"/>
                        <a:pt x="14657" y="10800"/>
                        <a:pt x="17743" y="5400"/>
                      </a:cubicBezTo>
                      <a:cubicBezTo>
                        <a:pt x="17743" y="5400"/>
                        <a:pt x="17743" y="5400"/>
                        <a:pt x="17743" y="5400"/>
                      </a:cubicBezTo>
                      <a:cubicBezTo>
                        <a:pt x="17743" y="5400"/>
                        <a:pt x="20829" y="0"/>
                        <a:pt x="20829" y="0"/>
                      </a:cubicBezTo>
                      <a:cubicBezTo>
                        <a:pt x="14657" y="0"/>
                        <a:pt x="11571" y="0"/>
                        <a:pt x="54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42" name="AutoShape 642"/>
                <p:cNvSpPr>
                  <a:spLocks/>
                </p:cNvSpPr>
                <p:nvPr/>
              </p:nvSpPr>
              <p:spPr bwMode="auto">
                <a:xfrm>
                  <a:off x="323611" y="2987294"/>
                  <a:ext cx="101606" cy="50801"/>
                </a:xfrm>
                <a:custGeom>
                  <a:avLst/>
                  <a:gdLst>
                    <a:gd name="T0" fmla="*/ 10574 w 21148"/>
                    <a:gd name="T1" fmla="*/ 10800 h 21600"/>
                    <a:gd name="T2" fmla="*/ 10574 w 21148"/>
                    <a:gd name="T3" fmla="*/ 10800 h 21600"/>
                    <a:gd name="T4" fmla="*/ 10574 w 21148"/>
                    <a:gd name="T5" fmla="*/ 10800 h 21600"/>
                    <a:gd name="T6" fmla="*/ 10574 w 21148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148" h="21600">
                      <a:moveTo>
                        <a:pt x="20828" y="0"/>
                      </a:moveTo>
                      <a:cubicBezTo>
                        <a:pt x="18514" y="4628"/>
                        <a:pt x="14657" y="6171"/>
                        <a:pt x="12342" y="3085"/>
                      </a:cubicBezTo>
                      <a:cubicBezTo>
                        <a:pt x="12342" y="1542"/>
                        <a:pt x="11571" y="1542"/>
                        <a:pt x="11571" y="3085"/>
                      </a:cubicBezTo>
                      <a:cubicBezTo>
                        <a:pt x="10800" y="4628"/>
                        <a:pt x="10800" y="6171"/>
                        <a:pt x="10800" y="9257"/>
                      </a:cubicBezTo>
                      <a:cubicBezTo>
                        <a:pt x="10800" y="10800"/>
                        <a:pt x="10028" y="12342"/>
                        <a:pt x="10028" y="12342"/>
                      </a:cubicBezTo>
                      <a:cubicBezTo>
                        <a:pt x="8485" y="15428"/>
                        <a:pt x="6171" y="13885"/>
                        <a:pt x="3085" y="10800"/>
                      </a:cubicBezTo>
                      <a:cubicBezTo>
                        <a:pt x="1542" y="10800"/>
                        <a:pt x="771" y="9257"/>
                        <a:pt x="0" y="9257"/>
                      </a:cubicBezTo>
                      <a:cubicBezTo>
                        <a:pt x="0" y="10800"/>
                        <a:pt x="771" y="12342"/>
                        <a:pt x="1542" y="15428"/>
                      </a:cubicBezTo>
                      <a:cubicBezTo>
                        <a:pt x="2314" y="16971"/>
                        <a:pt x="3085" y="16971"/>
                        <a:pt x="3085" y="16971"/>
                      </a:cubicBezTo>
                      <a:cubicBezTo>
                        <a:pt x="3857" y="16971"/>
                        <a:pt x="3857" y="16971"/>
                        <a:pt x="3857" y="16971"/>
                      </a:cubicBezTo>
                      <a:cubicBezTo>
                        <a:pt x="4628" y="16971"/>
                        <a:pt x="5400" y="16971"/>
                        <a:pt x="6171" y="16971"/>
                      </a:cubicBezTo>
                      <a:cubicBezTo>
                        <a:pt x="6942" y="16971"/>
                        <a:pt x="7714" y="16971"/>
                        <a:pt x="9257" y="18514"/>
                      </a:cubicBezTo>
                      <a:cubicBezTo>
                        <a:pt x="9257" y="20057"/>
                        <a:pt x="10028" y="20057"/>
                        <a:pt x="10800" y="21599"/>
                      </a:cubicBezTo>
                      <a:cubicBezTo>
                        <a:pt x="10028" y="20057"/>
                        <a:pt x="10028" y="18514"/>
                        <a:pt x="10028" y="16971"/>
                      </a:cubicBezTo>
                      <a:cubicBezTo>
                        <a:pt x="10800" y="12342"/>
                        <a:pt x="13885" y="9257"/>
                        <a:pt x="16200" y="12342"/>
                      </a:cubicBezTo>
                      <a:cubicBezTo>
                        <a:pt x="17742" y="13885"/>
                        <a:pt x="19285" y="12342"/>
                        <a:pt x="20057" y="10800"/>
                      </a:cubicBezTo>
                      <a:cubicBezTo>
                        <a:pt x="20828" y="9257"/>
                        <a:pt x="21599" y="6171"/>
                        <a:pt x="20828" y="3085"/>
                      </a:cubicBezTo>
                      <a:cubicBezTo>
                        <a:pt x="20828" y="3085"/>
                        <a:pt x="20828" y="1542"/>
                        <a:pt x="20828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43" name="AutoShape 643"/>
                <p:cNvSpPr>
                  <a:spLocks/>
                </p:cNvSpPr>
                <p:nvPr/>
              </p:nvSpPr>
              <p:spPr bwMode="auto">
                <a:xfrm>
                  <a:off x="299797" y="2536435"/>
                  <a:ext cx="11113" cy="158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4400" y="10800"/>
                      </a:moveTo>
                      <a:cubicBezTo>
                        <a:pt x="14400" y="5400"/>
                        <a:pt x="7199" y="0"/>
                        <a:pt x="0" y="0"/>
                      </a:cubicBezTo>
                      <a:cubicBezTo>
                        <a:pt x="0" y="0"/>
                        <a:pt x="7199" y="5400"/>
                        <a:pt x="7199" y="5400"/>
                      </a:cubicBezTo>
                      <a:cubicBezTo>
                        <a:pt x="14400" y="10800"/>
                        <a:pt x="14400" y="16199"/>
                        <a:pt x="21600" y="21599"/>
                      </a:cubicBezTo>
                      <a:cubicBezTo>
                        <a:pt x="21600" y="16199"/>
                        <a:pt x="21600" y="16199"/>
                        <a:pt x="14400" y="108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44" name="AutoShape 644"/>
                <p:cNvSpPr>
                  <a:spLocks/>
                </p:cNvSpPr>
                <p:nvPr/>
              </p:nvSpPr>
              <p:spPr bwMode="auto">
                <a:xfrm>
                  <a:off x="334725" y="2968244"/>
                  <a:ext cx="20638" cy="19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2960" y="0"/>
                      </a:moveTo>
                      <a:cubicBezTo>
                        <a:pt x="8640" y="0"/>
                        <a:pt x="4320" y="8640"/>
                        <a:pt x="4320" y="12960"/>
                      </a:cubicBezTo>
                      <a:cubicBezTo>
                        <a:pt x="4320" y="1728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4320" y="17280"/>
                      </a:cubicBezTo>
                      <a:cubicBezTo>
                        <a:pt x="8640" y="12960"/>
                        <a:pt x="12960" y="8640"/>
                        <a:pt x="21599" y="4320"/>
                      </a:cubicBezTo>
                      <a:cubicBezTo>
                        <a:pt x="17280" y="4320"/>
                        <a:pt x="17280" y="4320"/>
                        <a:pt x="1296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45" name="AutoShape 645"/>
                <p:cNvSpPr>
                  <a:spLocks/>
                </p:cNvSpPr>
                <p:nvPr/>
              </p:nvSpPr>
              <p:spPr bwMode="auto">
                <a:xfrm>
                  <a:off x="452207" y="3019045"/>
                  <a:ext cx="6350" cy="19050"/>
                </a:xfrm>
                <a:custGeom>
                  <a:avLst/>
                  <a:gdLst>
                    <a:gd name="T0" fmla="+- 0 12150 2700"/>
                    <a:gd name="T1" fmla="*/ T0 w 18900"/>
                    <a:gd name="T2" fmla="*/ 10800 h 21600"/>
                    <a:gd name="T3" fmla="+- 0 12150 2700"/>
                    <a:gd name="T4" fmla="*/ T3 w 18900"/>
                    <a:gd name="T5" fmla="*/ 10800 h 21600"/>
                    <a:gd name="T6" fmla="+- 0 12150 2700"/>
                    <a:gd name="T7" fmla="*/ T6 w 18900"/>
                    <a:gd name="T8" fmla="*/ 10800 h 21600"/>
                    <a:gd name="T9" fmla="+- 0 12150 2700"/>
                    <a:gd name="T10" fmla="*/ T9 w 18900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900" h="21600">
                      <a:moveTo>
                        <a:pt x="18899" y="21600"/>
                      </a:moveTo>
                      <a:cubicBezTo>
                        <a:pt x="8100" y="21600"/>
                        <a:pt x="8100" y="17280"/>
                        <a:pt x="8100" y="12960"/>
                      </a:cubicBezTo>
                      <a:cubicBezTo>
                        <a:pt x="8100" y="8640"/>
                        <a:pt x="8100" y="0"/>
                        <a:pt x="8100" y="0"/>
                      </a:cubicBezTo>
                      <a:cubicBezTo>
                        <a:pt x="-2700" y="0"/>
                        <a:pt x="-2700" y="8640"/>
                        <a:pt x="8100" y="21600"/>
                      </a:cubicBezTo>
                      <a:cubicBezTo>
                        <a:pt x="8100" y="21600"/>
                        <a:pt x="8100" y="21600"/>
                        <a:pt x="18899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46" name="AutoShape 646"/>
                <p:cNvSpPr>
                  <a:spLocks/>
                </p:cNvSpPr>
                <p:nvPr/>
              </p:nvSpPr>
              <p:spPr bwMode="auto">
                <a:xfrm>
                  <a:off x="244231" y="1275935"/>
                  <a:ext cx="354035" cy="18431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660" y="2678"/>
                      </a:moveTo>
                      <a:cubicBezTo>
                        <a:pt x="20660" y="2678"/>
                        <a:pt x="20660" y="2678"/>
                        <a:pt x="20660" y="2678"/>
                      </a:cubicBezTo>
                      <a:cubicBezTo>
                        <a:pt x="20660" y="2678"/>
                        <a:pt x="20660" y="2678"/>
                        <a:pt x="20660" y="2678"/>
                      </a:cubicBezTo>
                      <a:cubicBezTo>
                        <a:pt x="20426" y="2678"/>
                        <a:pt x="20426" y="2678"/>
                        <a:pt x="20191" y="2678"/>
                      </a:cubicBezTo>
                      <a:cubicBezTo>
                        <a:pt x="20191" y="2635"/>
                        <a:pt x="20191" y="2635"/>
                        <a:pt x="20191" y="2635"/>
                      </a:cubicBezTo>
                      <a:cubicBezTo>
                        <a:pt x="20191" y="2635"/>
                        <a:pt x="19956" y="2635"/>
                        <a:pt x="19956" y="2591"/>
                      </a:cubicBezTo>
                      <a:cubicBezTo>
                        <a:pt x="19956" y="2591"/>
                        <a:pt x="19956" y="2591"/>
                        <a:pt x="19956" y="2591"/>
                      </a:cubicBezTo>
                      <a:cubicBezTo>
                        <a:pt x="19956" y="2591"/>
                        <a:pt x="19956" y="2591"/>
                        <a:pt x="19956" y="2591"/>
                      </a:cubicBezTo>
                      <a:cubicBezTo>
                        <a:pt x="19956" y="2548"/>
                        <a:pt x="19956" y="2505"/>
                        <a:pt x="19956" y="2419"/>
                      </a:cubicBezTo>
                      <a:cubicBezTo>
                        <a:pt x="19721" y="2289"/>
                        <a:pt x="19721" y="2159"/>
                        <a:pt x="19486" y="2116"/>
                      </a:cubicBezTo>
                      <a:cubicBezTo>
                        <a:pt x="19017" y="2030"/>
                        <a:pt x="19017" y="1900"/>
                        <a:pt x="18782" y="1814"/>
                      </a:cubicBezTo>
                      <a:cubicBezTo>
                        <a:pt x="18782" y="1771"/>
                        <a:pt x="18782" y="1684"/>
                        <a:pt x="18782" y="1684"/>
                      </a:cubicBezTo>
                      <a:cubicBezTo>
                        <a:pt x="18078" y="1598"/>
                        <a:pt x="17373" y="1468"/>
                        <a:pt x="17373" y="1295"/>
                      </a:cubicBezTo>
                      <a:cubicBezTo>
                        <a:pt x="17139" y="1209"/>
                        <a:pt x="17373" y="1166"/>
                        <a:pt x="17608" y="1123"/>
                      </a:cubicBezTo>
                      <a:cubicBezTo>
                        <a:pt x="17843" y="1123"/>
                        <a:pt x="17843" y="1079"/>
                        <a:pt x="17843" y="993"/>
                      </a:cubicBezTo>
                      <a:cubicBezTo>
                        <a:pt x="17843" y="950"/>
                        <a:pt x="17843" y="863"/>
                        <a:pt x="18078" y="777"/>
                      </a:cubicBezTo>
                      <a:cubicBezTo>
                        <a:pt x="18078" y="777"/>
                        <a:pt x="18078" y="777"/>
                        <a:pt x="18078" y="777"/>
                      </a:cubicBezTo>
                      <a:cubicBezTo>
                        <a:pt x="17608" y="734"/>
                        <a:pt x="17373" y="691"/>
                        <a:pt x="17139" y="647"/>
                      </a:cubicBezTo>
                      <a:cubicBezTo>
                        <a:pt x="16434" y="518"/>
                        <a:pt x="16669" y="388"/>
                        <a:pt x="16669" y="302"/>
                      </a:cubicBezTo>
                      <a:cubicBezTo>
                        <a:pt x="16669" y="215"/>
                        <a:pt x="16669" y="172"/>
                        <a:pt x="16434" y="129"/>
                      </a:cubicBezTo>
                      <a:cubicBezTo>
                        <a:pt x="16434" y="86"/>
                        <a:pt x="16200" y="86"/>
                        <a:pt x="16200" y="43"/>
                      </a:cubicBezTo>
                      <a:cubicBezTo>
                        <a:pt x="15965" y="43"/>
                        <a:pt x="15965" y="43"/>
                        <a:pt x="15965" y="43"/>
                      </a:cubicBezTo>
                      <a:cubicBezTo>
                        <a:pt x="15965" y="43"/>
                        <a:pt x="15965" y="0"/>
                        <a:pt x="15730" y="0"/>
                      </a:cubicBezTo>
                      <a:cubicBezTo>
                        <a:pt x="15730" y="0"/>
                        <a:pt x="15730" y="0"/>
                        <a:pt x="15730" y="0"/>
                      </a:cubicBezTo>
                      <a:cubicBezTo>
                        <a:pt x="15730" y="0"/>
                        <a:pt x="15730" y="0"/>
                        <a:pt x="15730" y="0"/>
                      </a:cubicBezTo>
                      <a:cubicBezTo>
                        <a:pt x="15730" y="43"/>
                        <a:pt x="15730" y="43"/>
                        <a:pt x="15730" y="86"/>
                      </a:cubicBezTo>
                      <a:cubicBezTo>
                        <a:pt x="15730" y="86"/>
                        <a:pt x="15495" y="86"/>
                        <a:pt x="15495" y="129"/>
                      </a:cubicBezTo>
                      <a:cubicBezTo>
                        <a:pt x="15495" y="129"/>
                        <a:pt x="15495" y="129"/>
                        <a:pt x="15495" y="172"/>
                      </a:cubicBezTo>
                      <a:cubicBezTo>
                        <a:pt x="15495" y="172"/>
                        <a:pt x="15260" y="215"/>
                        <a:pt x="15260" y="215"/>
                      </a:cubicBezTo>
                      <a:cubicBezTo>
                        <a:pt x="15260" y="215"/>
                        <a:pt x="15260" y="215"/>
                        <a:pt x="15260" y="259"/>
                      </a:cubicBezTo>
                      <a:cubicBezTo>
                        <a:pt x="15026" y="259"/>
                        <a:pt x="14791" y="302"/>
                        <a:pt x="14791" y="302"/>
                      </a:cubicBezTo>
                      <a:cubicBezTo>
                        <a:pt x="14791" y="302"/>
                        <a:pt x="14556" y="302"/>
                        <a:pt x="14556" y="302"/>
                      </a:cubicBezTo>
                      <a:cubicBezTo>
                        <a:pt x="14556" y="302"/>
                        <a:pt x="14556" y="302"/>
                        <a:pt x="14556" y="302"/>
                      </a:cubicBezTo>
                      <a:cubicBezTo>
                        <a:pt x="14556" y="302"/>
                        <a:pt x="14556" y="345"/>
                        <a:pt x="14321" y="345"/>
                      </a:cubicBezTo>
                      <a:cubicBezTo>
                        <a:pt x="14321" y="345"/>
                        <a:pt x="14321" y="345"/>
                        <a:pt x="14321" y="345"/>
                      </a:cubicBezTo>
                      <a:cubicBezTo>
                        <a:pt x="14321" y="388"/>
                        <a:pt x="14321" y="388"/>
                        <a:pt x="14321" y="431"/>
                      </a:cubicBezTo>
                      <a:cubicBezTo>
                        <a:pt x="14321" y="518"/>
                        <a:pt x="14321" y="647"/>
                        <a:pt x="14321" y="691"/>
                      </a:cubicBezTo>
                      <a:cubicBezTo>
                        <a:pt x="14791" y="907"/>
                        <a:pt x="15026" y="1684"/>
                        <a:pt x="14556" y="2030"/>
                      </a:cubicBezTo>
                      <a:cubicBezTo>
                        <a:pt x="14321" y="2332"/>
                        <a:pt x="13852" y="2591"/>
                        <a:pt x="13617" y="2764"/>
                      </a:cubicBezTo>
                      <a:cubicBezTo>
                        <a:pt x="13382" y="2807"/>
                        <a:pt x="13382" y="2807"/>
                        <a:pt x="13617" y="2851"/>
                      </a:cubicBezTo>
                      <a:cubicBezTo>
                        <a:pt x="14086" y="2937"/>
                        <a:pt x="14086" y="3023"/>
                        <a:pt x="13852" y="3067"/>
                      </a:cubicBezTo>
                      <a:cubicBezTo>
                        <a:pt x="13617" y="3110"/>
                        <a:pt x="13617" y="3239"/>
                        <a:pt x="13617" y="3412"/>
                      </a:cubicBezTo>
                      <a:cubicBezTo>
                        <a:pt x="13617" y="3499"/>
                        <a:pt x="13617" y="3585"/>
                        <a:pt x="13617" y="3671"/>
                      </a:cubicBezTo>
                      <a:cubicBezTo>
                        <a:pt x="13617" y="3887"/>
                        <a:pt x="13147" y="4190"/>
                        <a:pt x="12913" y="4449"/>
                      </a:cubicBezTo>
                      <a:cubicBezTo>
                        <a:pt x="12678" y="4579"/>
                        <a:pt x="12443" y="4708"/>
                        <a:pt x="12443" y="4795"/>
                      </a:cubicBezTo>
                      <a:cubicBezTo>
                        <a:pt x="12443" y="4881"/>
                        <a:pt x="12208" y="4967"/>
                        <a:pt x="11973" y="5011"/>
                      </a:cubicBezTo>
                      <a:cubicBezTo>
                        <a:pt x="11739" y="5097"/>
                        <a:pt x="11739" y="5183"/>
                        <a:pt x="11739" y="5270"/>
                      </a:cubicBezTo>
                      <a:cubicBezTo>
                        <a:pt x="11739" y="5486"/>
                        <a:pt x="11034" y="5659"/>
                        <a:pt x="10330" y="5745"/>
                      </a:cubicBezTo>
                      <a:cubicBezTo>
                        <a:pt x="10330" y="5788"/>
                        <a:pt x="10800" y="5875"/>
                        <a:pt x="10800" y="5961"/>
                      </a:cubicBezTo>
                      <a:cubicBezTo>
                        <a:pt x="11269" y="6091"/>
                        <a:pt x="11504" y="6177"/>
                        <a:pt x="11504" y="6307"/>
                      </a:cubicBezTo>
                      <a:cubicBezTo>
                        <a:pt x="11504" y="6393"/>
                        <a:pt x="11269" y="6436"/>
                        <a:pt x="11034" y="6523"/>
                      </a:cubicBezTo>
                      <a:cubicBezTo>
                        <a:pt x="10565" y="6609"/>
                        <a:pt x="10330" y="6652"/>
                        <a:pt x="10565" y="6782"/>
                      </a:cubicBezTo>
                      <a:cubicBezTo>
                        <a:pt x="10800" y="7084"/>
                        <a:pt x="10565" y="7516"/>
                        <a:pt x="10565" y="7732"/>
                      </a:cubicBezTo>
                      <a:cubicBezTo>
                        <a:pt x="10565" y="7819"/>
                        <a:pt x="10565" y="7862"/>
                        <a:pt x="10565" y="7862"/>
                      </a:cubicBezTo>
                      <a:cubicBezTo>
                        <a:pt x="10565" y="7948"/>
                        <a:pt x="10330" y="7991"/>
                        <a:pt x="10095" y="8035"/>
                      </a:cubicBezTo>
                      <a:cubicBezTo>
                        <a:pt x="10095" y="8078"/>
                        <a:pt x="9860" y="8121"/>
                        <a:pt x="9860" y="8208"/>
                      </a:cubicBezTo>
                      <a:cubicBezTo>
                        <a:pt x="10095" y="8337"/>
                        <a:pt x="9860" y="8424"/>
                        <a:pt x="9626" y="8510"/>
                      </a:cubicBezTo>
                      <a:cubicBezTo>
                        <a:pt x="9391" y="8596"/>
                        <a:pt x="9156" y="8683"/>
                        <a:pt x="8921" y="8812"/>
                      </a:cubicBezTo>
                      <a:cubicBezTo>
                        <a:pt x="8921" y="9072"/>
                        <a:pt x="7982" y="9417"/>
                        <a:pt x="7513" y="9676"/>
                      </a:cubicBezTo>
                      <a:cubicBezTo>
                        <a:pt x="7278" y="9763"/>
                        <a:pt x="7043" y="9806"/>
                        <a:pt x="7043" y="9892"/>
                      </a:cubicBezTo>
                      <a:cubicBezTo>
                        <a:pt x="6808" y="9935"/>
                        <a:pt x="6808" y="10022"/>
                        <a:pt x="6573" y="10065"/>
                      </a:cubicBezTo>
                      <a:cubicBezTo>
                        <a:pt x="6339" y="10195"/>
                        <a:pt x="6104" y="10324"/>
                        <a:pt x="5165" y="10324"/>
                      </a:cubicBezTo>
                      <a:cubicBezTo>
                        <a:pt x="5165" y="10324"/>
                        <a:pt x="5165" y="10324"/>
                        <a:pt x="5165" y="10324"/>
                      </a:cubicBezTo>
                      <a:cubicBezTo>
                        <a:pt x="5165" y="10367"/>
                        <a:pt x="4930" y="10411"/>
                        <a:pt x="5400" y="10583"/>
                      </a:cubicBezTo>
                      <a:cubicBezTo>
                        <a:pt x="5634" y="10670"/>
                        <a:pt x="5634" y="10800"/>
                        <a:pt x="5400" y="10886"/>
                      </a:cubicBezTo>
                      <a:cubicBezTo>
                        <a:pt x="5400" y="11016"/>
                        <a:pt x="5400" y="11102"/>
                        <a:pt x="5634" y="11188"/>
                      </a:cubicBezTo>
                      <a:cubicBezTo>
                        <a:pt x="6339" y="11404"/>
                        <a:pt x="6104" y="11534"/>
                        <a:pt x="5869" y="11707"/>
                      </a:cubicBezTo>
                      <a:cubicBezTo>
                        <a:pt x="5869" y="11750"/>
                        <a:pt x="5869" y="11750"/>
                        <a:pt x="5869" y="11750"/>
                      </a:cubicBezTo>
                      <a:cubicBezTo>
                        <a:pt x="5634" y="11836"/>
                        <a:pt x="5400" y="11879"/>
                        <a:pt x="5400" y="11923"/>
                      </a:cubicBezTo>
                      <a:cubicBezTo>
                        <a:pt x="5165" y="12009"/>
                        <a:pt x="4930" y="12052"/>
                        <a:pt x="4930" y="12139"/>
                      </a:cubicBezTo>
                      <a:cubicBezTo>
                        <a:pt x="4930" y="12225"/>
                        <a:pt x="4930" y="12311"/>
                        <a:pt x="4695" y="12355"/>
                      </a:cubicBezTo>
                      <a:cubicBezTo>
                        <a:pt x="4460" y="12484"/>
                        <a:pt x="4460" y="12571"/>
                        <a:pt x="4695" y="12657"/>
                      </a:cubicBezTo>
                      <a:cubicBezTo>
                        <a:pt x="4930" y="12744"/>
                        <a:pt x="4930" y="12830"/>
                        <a:pt x="4930" y="12873"/>
                      </a:cubicBezTo>
                      <a:cubicBezTo>
                        <a:pt x="5165" y="12873"/>
                        <a:pt x="5165" y="12873"/>
                        <a:pt x="5400" y="12873"/>
                      </a:cubicBezTo>
                      <a:cubicBezTo>
                        <a:pt x="5400" y="12873"/>
                        <a:pt x="5400" y="12873"/>
                        <a:pt x="5400" y="12873"/>
                      </a:cubicBezTo>
                      <a:cubicBezTo>
                        <a:pt x="5400" y="12830"/>
                        <a:pt x="5400" y="12744"/>
                        <a:pt x="6104" y="12700"/>
                      </a:cubicBezTo>
                      <a:cubicBezTo>
                        <a:pt x="6573" y="12657"/>
                        <a:pt x="6808" y="12700"/>
                        <a:pt x="7043" y="12744"/>
                      </a:cubicBezTo>
                      <a:cubicBezTo>
                        <a:pt x="7278" y="12787"/>
                        <a:pt x="7278" y="12830"/>
                        <a:pt x="7278" y="12873"/>
                      </a:cubicBezTo>
                      <a:cubicBezTo>
                        <a:pt x="7278" y="12873"/>
                        <a:pt x="7278" y="12873"/>
                        <a:pt x="7278" y="12873"/>
                      </a:cubicBezTo>
                      <a:cubicBezTo>
                        <a:pt x="7747" y="12916"/>
                        <a:pt x="7982" y="12960"/>
                        <a:pt x="7982" y="13046"/>
                      </a:cubicBezTo>
                      <a:cubicBezTo>
                        <a:pt x="8217" y="13089"/>
                        <a:pt x="7982" y="13176"/>
                        <a:pt x="7278" y="13262"/>
                      </a:cubicBezTo>
                      <a:cubicBezTo>
                        <a:pt x="7278" y="13262"/>
                        <a:pt x="7278" y="13305"/>
                        <a:pt x="7278" y="13391"/>
                      </a:cubicBezTo>
                      <a:cubicBezTo>
                        <a:pt x="7513" y="13478"/>
                        <a:pt x="7513" y="13564"/>
                        <a:pt x="7278" y="13651"/>
                      </a:cubicBezTo>
                      <a:cubicBezTo>
                        <a:pt x="7043" y="13694"/>
                        <a:pt x="7043" y="13694"/>
                        <a:pt x="7043" y="13694"/>
                      </a:cubicBezTo>
                      <a:cubicBezTo>
                        <a:pt x="6808" y="13780"/>
                        <a:pt x="6573" y="13867"/>
                        <a:pt x="6573" y="13953"/>
                      </a:cubicBezTo>
                      <a:cubicBezTo>
                        <a:pt x="7043" y="14083"/>
                        <a:pt x="6808" y="14126"/>
                        <a:pt x="6573" y="14169"/>
                      </a:cubicBezTo>
                      <a:cubicBezTo>
                        <a:pt x="6339" y="14212"/>
                        <a:pt x="6339" y="14255"/>
                        <a:pt x="6339" y="14299"/>
                      </a:cubicBezTo>
                      <a:cubicBezTo>
                        <a:pt x="6339" y="14385"/>
                        <a:pt x="6339" y="14385"/>
                        <a:pt x="6339" y="14428"/>
                      </a:cubicBezTo>
                      <a:cubicBezTo>
                        <a:pt x="6573" y="14472"/>
                        <a:pt x="6573" y="14558"/>
                        <a:pt x="6339" y="14601"/>
                      </a:cubicBezTo>
                      <a:cubicBezTo>
                        <a:pt x="6339" y="14601"/>
                        <a:pt x="6339" y="14601"/>
                        <a:pt x="6339" y="14601"/>
                      </a:cubicBezTo>
                      <a:cubicBezTo>
                        <a:pt x="6573" y="14644"/>
                        <a:pt x="6573" y="14688"/>
                        <a:pt x="6339" y="14774"/>
                      </a:cubicBezTo>
                      <a:cubicBezTo>
                        <a:pt x="6339" y="14774"/>
                        <a:pt x="6339" y="14817"/>
                        <a:pt x="6104" y="14817"/>
                      </a:cubicBezTo>
                      <a:cubicBezTo>
                        <a:pt x="6104" y="14860"/>
                        <a:pt x="6339" y="14947"/>
                        <a:pt x="6339" y="14990"/>
                      </a:cubicBezTo>
                      <a:cubicBezTo>
                        <a:pt x="6573" y="15033"/>
                        <a:pt x="6573" y="15076"/>
                        <a:pt x="6339" y="15119"/>
                      </a:cubicBezTo>
                      <a:cubicBezTo>
                        <a:pt x="6339" y="15206"/>
                        <a:pt x="5869" y="15206"/>
                        <a:pt x="5634" y="15206"/>
                      </a:cubicBezTo>
                      <a:cubicBezTo>
                        <a:pt x="5400" y="15206"/>
                        <a:pt x="5165" y="15206"/>
                        <a:pt x="4930" y="15249"/>
                      </a:cubicBezTo>
                      <a:cubicBezTo>
                        <a:pt x="4930" y="15249"/>
                        <a:pt x="4930" y="15249"/>
                        <a:pt x="4930" y="15249"/>
                      </a:cubicBezTo>
                      <a:cubicBezTo>
                        <a:pt x="4930" y="15249"/>
                        <a:pt x="4930" y="15249"/>
                        <a:pt x="5165" y="15292"/>
                      </a:cubicBezTo>
                      <a:cubicBezTo>
                        <a:pt x="5165" y="15335"/>
                        <a:pt x="5634" y="15422"/>
                        <a:pt x="5165" y="15551"/>
                      </a:cubicBezTo>
                      <a:cubicBezTo>
                        <a:pt x="5165" y="15595"/>
                        <a:pt x="4930" y="15638"/>
                        <a:pt x="4460" y="15638"/>
                      </a:cubicBezTo>
                      <a:cubicBezTo>
                        <a:pt x="3991" y="15638"/>
                        <a:pt x="3521" y="15508"/>
                        <a:pt x="3052" y="15465"/>
                      </a:cubicBezTo>
                      <a:cubicBezTo>
                        <a:pt x="2817" y="15422"/>
                        <a:pt x="2817" y="15422"/>
                        <a:pt x="2817" y="15422"/>
                      </a:cubicBezTo>
                      <a:cubicBezTo>
                        <a:pt x="2582" y="15422"/>
                        <a:pt x="2582" y="15379"/>
                        <a:pt x="2582" y="15335"/>
                      </a:cubicBezTo>
                      <a:cubicBezTo>
                        <a:pt x="2582" y="15335"/>
                        <a:pt x="2582" y="15335"/>
                        <a:pt x="2582" y="15335"/>
                      </a:cubicBezTo>
                      <a:cubicBezTo>
                        <a:pt x="2347" y="15379"/>
                        <a:pt x="2113" y="15379"/>
                        <a:pt x="1878" y="15422"/>
                      </a:cubicBezTo>
                      <a:cubicBezTo>
                        <a:pt x="1643" y="15422"/>
                        <a:pt x="1408" y="15422"/>
                        <a:pt x="1173" y="15465"/>
                      </a:cubicBezTo>
                      <a:cubicBezTo>
                        <a:pt x="1173" y="15465"/>
                        <a:pt x="1408" y="15508"/>
                        <a:pt x="1408" y="15508"/>
                      </a:cubicBezTo>
                      <a:cubicBezTo>
                        <a:pt x="1408" y="15551"/>
                        <a:pt x="1643" y="15595"/>
                        <a:pt x="1643" y="15638"/>
                      </a:cubicBezTo>
                      <a:cubicBezTo>
                        <a:pt x="1643" y="15681"/>
                        <a:pt x="1408" y="15681"/>
                        <a:pt x="1173" y="15724"/>
                      </a:cubicBezTo>
                      <a:cubicBezTo>
                        <a:pt x="939" y="15724"/>
                        <a:pt x="704" y="15724"/>
                        <a:pt x="704" y="15767"/>
                      </a:cubicBezTo>
                      <a:cubicBezTo>
                        <a:pt x="1173" y="15767"/>
                        <a:pt x="1408" y="15811"/>
                        <a:pt x="1643" y="15897"/>
                      </a:cubicBezTo>
                      <a:cubicBezTo>
                        <a:pt x="1643" y="15897"/>
                        <a:pt x="1643" y="15940"/>
                        <a:pt x="1643" y="15940"/>
                      </a:cubicBezTo>
                      <a:cubicBezTo>
                        <a:pt x="1643" y="15940"/>
                        <a:pt x="1643" y="15897"/>
                        <a:pt x="1643" y="15897"/>
                      </a:cubicBezTo>
                      <a:cubicBezTo>
                        <a:pt x="2113" y="15897"/>
                        <a:pt x="2347" y="15897"/>
                        <a:pt x="2817" y="15897"/>
                      </a:cubicBezTo>
                      <a:cubicBezTo>
                        <a:pt x="3521" y="15940"/>
                        <a:pt x="3756" y="16027"/>
                        <a:pt x="3756" y="16156"/>
                      </a:cubicBezTo>
                      <a:cubicBezTo>
                        <a:pt x="3756" y="16243"/>
                        <a:pt x="3521" y="16329"/>
                        <a:pt x="3052" y="16329"/>
                      </a:cubicBezTo>
                      <a:cubicBezTo>
                        <a:pt x="2817" y="16329"/>
                        <a:pt x="2582" y="16416"/>
                        <a:pt x="2582" y="16502"/>
                      </a:cubicBezTo>
                      <a:cubicBezTo>
                        <a:pt x="2582" y="16502"/>
                        <a:pt x="3052" y="16502"/>
                        <a:pt x="3521" y="16502"/>
                      </a:cubicBezTo>
                      <a:cubicBezTo>
                        <a:pt x="3991" y="16502"/>
                        <a:pt x="4460" y="16459"/>
                        <a:pt x="4695" y="16502"/>
                      </a:cubicBezTo>
                      <a:cubicBezTo>
                        <a:pt x="5400" y="16545"/>
                        <a:pt x="5634" y="16632"/>
                        <a:pt x="5634" y="16761"/>
                      </a:cubicBezTo>
                      <a:cubicBezTo>
                        <a:pt x="5400" y="16804"/>
                        <a:pt x="5165" y="16891"/>
                        <a:pt x="4930" y="16891"/>
                      </a:cubicBezTo>
                      <a:cubicBezTo>
                        <a:pt x="4695" y="16891"/>
                        <a:pt x="4460" y="16848"/>
                        <a:pt x="4226" y="16848"/>
                      </a:cubicBezTo>
                      <a:cubicBezTo>
                        <a:pt x="3991" y="16761"/>
                        <a:pt x="3521" y="16718"/>
                        <a:pt x="3521" y="16718"/>
                      </a:cubicBezTo>
                      <a:cubicBezTo>
                        <a:pt x="3286" y="16718"/>
                        <a:pt x="3286" y="16718"/>
                        <a:pt x="3286" y="16718"/>
                      </a:cubicBezTo>
                      <a:cubicBezTo>
                        <a:pt x="3052" y="16848"/>
                        <a:pt x="2582" y="16848"/>
                        <a:pt x="2347" y="16848"/>
                      </a:cubicBezTo>
                      <a:cubicBezTo>
                        <a:pt x="1878" y="16848"/>
                        <a:pt x="1643" y="16848"/>
                        <a:pt x="1173" y="16804"/>
                      </a:cubicBezTo>
                      <a:cubicBezTo>
                        <a:pt x="1173" y="16804"/>
                        <a:pt x="1173" y="16804"/>
                        <a:pt x="1173" y="16804"/>
                      </a:cubicBezTo>
                      <a:cubicBezTo>
                        <a:pt x="939" y="16804"/>
                        <a:pt x="234" y="16891"/>
                        <a:pt x="0" y="16934"/>
                      </a:cubicBezTo>
                      <a:cubicBezTo>
                        <a:pt x="234" y="16977"/>
                        <a:pt x="469" y="17063"/>
                        <a:pt x="469" y="17107"/>
                      </a:cubicBezTo>
                      <a:cubicBezTo>
                        <a:pt x="704" y="17107"/>
                        <a:pt x="704" y="17107"/>
                        <a:pt x="704" y="17107"/>
                      </a:cubicBezTo>
                      <a:cubicBezTo>
                        <a:pt x="939" y="17107"/>
                        <a:pt x="1408" y="17063"/>
                        <a:pt x="1408" y="17020"/>
                      </a:cubicBezTo>
                      <a:cubicBezTo>
                        <a:pt x="1643" y="16934"/>
                        <a:pt x="2113" y="16848"/>
                        <a:pt x="2582" y="16848"/>
                      </a:cubicBezTo>
                      <a:cubicBezTo>
                        <a:pt x="2582" y="16848"/>
                        <a:pt x="3286" y="16891"/>
                        <a:pt x="3521" y="17063"/>
                      </a:cubicBezTo>
                      <a:cubicBezTo>
                        <a:pt x="3521" y="17236"/>
                        <a:pt x="2582" y="17279"/>
                        <a:pt x="2347" y="17279"/>
                      </a:cubicBezTo>
                      <a:cubicBezTo>
                        <a:pt x="2347" y="17279"/>
                        <a:pt x="2113" y="17323"/>
                        <a:pt x="2113" y="17323"/>
                      </a:cubicBezTo>
                      <a:cubicBezTo>
                        <a:pt x="1878" y="17409"/>
                        <a:pt x="1408" y="17539"/>
                        <a:pt x="469" y="17625"/>
                      </a:cubicBezTo>
                      <a:cubicBezTo>
                        <a:pt x="469" y="17668"/>
                        <a:pt x="469" y="17668"/>
                        <a:pt x="469" y="17668"/>
                      </a:cubicBezTo>
                      <a:cubicBezTo>
                        <a:pt x="469" y="17668"/>
                        <a:pt x="469" y="17711"/>
                        <a:pt x="469" y="17711"/>
                      </a:cubicBezTo>
                      <a:cubicBezTo>
                        <a:pt x="704" y="17668"/>
                        <a:pt x="939" y="17668"/>
                        <a:pt x="939" y="17668"/>
                      </a:cubicBezTo>
                      <a:cubicBezTo>
                        <a:pt x="1173" y="17668"/>
                        <a:pt x="1173" y="17668"/>
                        <a:pt x="1173" y="17668"/>
                      </a:cubicBezTo>
                      <a:cubicBezTo>
                        <a:pt x="1408" y="17711"/>
                        <a:pt x="1408" y="17711"/>
                        <a:pt x="1408" y="17711"/>
                      </a:cubicBezTo>
                      <a:cubicBezTo>
                        <a:pt x="1643" y="17755"/>
                        <a:pt x="1408" y="17798"/>
                        <a:pt x="1408" y="17798"/>
                      </a:cubicBezTo>
                      <a:cubicBezTo>
                        <a:pt x="1408" y="17841"/>
                        <a:pt x="1408" y="17841"/>
                        <a:pt x="1408" y="17841"/>
                      </a:cubicBezTo>
                      <a:cubicBezTo>
                        <a:pt x="1643" y="17841"/>
                        <a:pt x="1643" y="17841"/>
                        <a:pt x="1643" y="17841"/>
                      </a:cubicBezTo>
                      <a:cubicBezTo>
                        <a:pt x="1643" y="17841"/>
                        <a:pt x="1878" y="17841"/>
                        <a:pt x="1878" y="17841"/>
                      </a:cubicBezTo>
                      <a:cubicBezTo>
                        <a:pt x="1878" y="17798"/>
                        <a:pt x="1878" y="17798"/>
                        <a:pt x="1878" y="17755"/>
                      </a:cubicBezTo>
                      <a:cubicBezTo>
                        <a:pt x="1643" y="17668"/>
                        <a:pt x="1878" y="17539"/>
                        <a:pt x="2113" y="17452"/>
                      </a:cubicBezTo>
                      <a:cubicBezTo>
                        <a:pt x="2347" y="17409"/>
                        <a:pt x="2582" y="17366"/>
                        <a:pt x="3052" y="17366"/>
                      </a:cubicBezTo>
                      <a:cubicBezTo>
                        <a:pt x="3052" y="17366"/>
                        <a:pt x="3521" y="17409"/>
                        <a:pt x="3756" y="17452"/>
                      </a:cubicBezTo>
                      <a:cubicBezTo>
                        <a:pt x="4460" y="17582"/>
                        <a:pt x="3991" y="17711"/>
                        <a:pt x="3756" y="17755"/>
                      </a:cubicBezTo>
                      <a:cubicBezTo>
                        <a:pt x="3521" y="17798"/>
                        <a:pt x="3521" y="17841"/>
                        <a:pt x="3521" y="17841"/>
                      </a:cubicBezTo>
                      <a:cubicBezTo>
                        <a:pt x="3521" y="17928"/>
                        <a:pt x="3286" y="17971"/>
                        <a:pt x="3286" y="18057"/>
                      </a:cubicBezTo>
                      <a:cubicBezTo>
                        <a:pt x="3286" y="18100"/>
                        <a:pt x="3052" y="18187"/>
                        <a:pt x="3052" y="18230"/>
                      </a:cubicBezTo>
                      <a:cubicBezTo>
                        <a:pt x="3052" y="18316"/>
                        <a:pt x="2582" y="18360"/>
                        <a:pt x="2347" y="18360"/>
                      </a:cubicBezTo>
                      <a:cubicBezTo>
                        <a:pt x="2347" y="18403"/>
                        <a:pt x="2347" y="18403"/>
                        <a:pt x="2347" y="18403"/>
                      </a:cubicBezTo>
                      <a:cubicBezTo>
                        <a:pt x="2347" y="18489"/>
                        <a:pt x="2113" y="18532"/>
                        <a:pt x="1643" y="18532"/>
                      </a:cubicBezTo>
                      <a:cubicBezTo>
                        <a:pt x="1878" y="18619"/>
                        <a:pt x="1643" y="18662"/>
                        <a:pt x="1643" y="18662"/>
                      </a:cubicBezTo>
                      <a:cubicBezTo>
                        <a:pt x="1878" y="18662"/>
                        <a:pt x="2113" y="18662"/>
                        <a:pt x="2582" y="18662"/>
                      </a:cubicBezTo>
                      <a:cubicBezTo>
                        <a:pt x="2817" y="18662"/>
                        <a:pt x="2817" y="18705"/>
                        <a:pt x="3052" y="18705"/>
                      </a:cubicBezTo>
                      <a:cubicBezTo>
                        <a:pt x="3052" y="18705"/>
                        <a:pt x="3052" y="18705"/>
                        <a:pt x="3052" y="18705"/>
                      </a:cubicBezTo>
                      <a:cubicBezTo>
                        <a:pt x="3052" y="18705"/>
                        <a:pt x="3286" y="18705"/>
                        <a:pt x="3521" y="18662"/>
                      </a:cubicBezTo>
                      <a:cubicBezTo>
                        <a:pt x="4226" y="18619"/>
                        <a:pt x="4930" y="18705"/>
                        <a:pt x="5165" y="18791"/>
                      </a:cubicBezTo>
                      <a:cubicBezTo>
                        <a:pt x="5165" y="18878"/>
                        <a:pt x="4930" y="18964"/>
                        <a:pt x="4460" y="19007"/>
                      </a:cubicBezTo>
                      <a:cubicBezTo>
                        <a:pt x="4226" y="19007"/>
                        <a:pt x="4226" y="19007"/>
                        <a:pt x="3991" y="19007"/>
                      </a:cubicBezTo>
                      <a:cubicBezTo>
                        <a:pt x="4460" y="19007"/>
                        <a:pt x="4930" y="19051"/>
                        <a:pt x="4930" y="19137"/>
                      </a:cubicBezTo>
                      <a:cubicBezTo>
                        <a:pt x="4930" y="19137"/>
                        <a:pt x="4930" y="19137"/>
                        <a:pt x="4930" y="19137"/>
                      </a:cubicBezTo>
                      <a:cubicBezTo>
                        <a:pt x="5165" y="19007"/>
                        <a:pt x="5400" y="18964"/>
                        <a:pt x="5869" y="18964"/>
                      </a:cubicBezTo>
                      <a:cubicBezTo>
                        <a:pt x="6573" y="18964"/>
                        <a:pt x="7513" y="19094"/>
                        <a:pt x="7747" y="19223"/>
                      </a:cubicBezTo>
                      <a:cubicBezTo>
                        <a:pt x="7747" y="19267"/>
                        <a:pt x="7747" y="19310"/>
                        <a:pt x="7513" y="19353"/>
                      </a:cubicBezTo>
                      <a:cubicBezTo>
                        <a:pt x="7513" y="19396"/>
                        <a:pt x="7278" y="19396"/>
                        <a:pt x="7043" y="19440"/>
                      </a:cubicBezTo>
                      <a:cubicBezTo>
                        <a:pt x="7278" y="19396"/>
                        <a:pt x="7513" y="19396"/>
                        <a:pt x="7747" y="19396"/>
                      </a:cubicBezTo>
                      <a:cubicBezTo>
                        <a:pt x="8452" y="19396"/>
                        <a:pt x="10330" y="19440"/>
                        <a:pt x="10565" y="19612"/>
                      </a:cubicBezTo>
                      <a:cubicBezTo>
                        <a:pt x="10565" y="19656"/>
                        <a:pt x="10565" y="19699"/>
                        <a:pt x="10565" y="19699"/>
                      </a:cubicBezTo>
                      <a:cubicBezTo>
                        <a:pt x="10800" y="19699"/>
                        <a:pt x="11034" y="19742"/>
                        <a:pt x="11269" y="19828"/>
                      </a:cubicBezTo>
                      <a:cubicBezTo>
                        <a:pt x="11269" y="19828"/>
                        <a:pt x="11269" y="19828"/>
                        <a:pt x="11269" y="19871"/>
                      </a:cubicBezTo>
                      <a:cubicBezTo>
                        <a:pt x="11973" y="19699"/>
                        <a:pt x="13147" y="19612"/>
                        <a:pt x="13852" y="19569"/>
                      </a:cubicBezTo>
                      <a:cubicBezTo>
                        <a:pt x="14556" y="19526"/>
                        <a:pt x="15026" y="19612"/>
                        <a:pt x="15026" y="19656"/>
                      </a:cubicBezTo>
                      <a:cubicBezTo>
                        <a:pt x="15260" y="19785"/>
                        <a:pt x="14556" y="19915"/>
                        <a:pt x="13617" y="20001"/>
                      </a:cubicBezTo>
                      <a:cubicBezTo>
                        <a:pt x="13147" y="20001"/>
                        <a:pt x="13147" y="20044"/>
                        <a:pt x="13147" y="20044"/>
                      </a:cubicBezTo>
                      <a:cubicBezTo>
                        <a:pt x="13147" y="20044"/>
                        <a:pt x="13147" y="20044"/>
                        <a:pt x="13382" y="20131"/>
                      </a:cubicBezTo>
                      <a:cubicBezTo>
                        <a:pt x="13617" y="20174"/>
                        <a:pt x="14086" y="20131"/>
                        <a:pt x="14321" y="20131"/>
                      </a:cubicBezTo>
                      <a:cubicBezTo>
                        <a:pt x="14791" y="20088"/>
                        <a:pt x="15495" y="20044"/>
                        <a:pt x="15965" y="20131"/>
                      </a:cubicBezTo>
                      <a:cubicBezTo>
                        <a:pt x="16200" y="20174"/>
                        <a:pt x="16200" y="20260"/>
                        <a:pt x="16200" y="20260"/>
                      </a:cubicBezTo>
                      <a:cubicBezTo>
                        <a:pt x="15965" y="20347"/>
                        <a:pt x="15495" y="20390"/>
                        <a:pt x="15260" y="20390"/>
                      </a:cubicBezTo>
                      <a:cubicBezTo>
                        <a:pt x="15026" y="20433"/>
                        <a:pt x="14556" y="20433"/>
                        <a:pt x="14556" y="20433"/>
                      </a:cubicBezTo>
                      <a:cubicBezTo>
                        <a:pt x="14556" y="20476"/>
                        <a:pt x="14556" y="20520"/>
                        <a:pt x="14791" y="20520"/>
                      </a:cubicBezTo>
                      <a:cubicBezTo>
                        <a:pt x="14791" y="20606"/>
                        <a:pt x="15026" y="20649"/>
                        <a:pt x="15026" y="20735"/>
                      </a:cubicBezTo>
                      <a:cubicBezTo>
                        <a:pt x="14791" y="20779"/>
                        <a:pt x="14791" y="20822"/>
                        <a:pt x="14321" y="20822"/>
                      </a:cubicBezTo>
                      <a:cubicBezTo>
                        <a:pt x="14321" y="20865"/>
                        <a:pt x="14086" y="20865"/>
                        <a:pt x="13852" y="20865"/>
                      </a:cubicBezTo>
                      <a:cubicBezTo>
                        <a:pt x="13617" y="20865"/>
                        <a:pt x="13382" y="20822"/>
                        <a:pt x="13147" y="20735"/>
                      </a:cubicBezTo>
                      <a:cubicBezTo>
                        <a:pt x="13147" y="20779"/>
                        <a:pt x="13147" y="20779"/>
                        <a:pt x="13147" y="20822"/>
                      </a:cubicBezTo>
                      <a:cubicBezTo>
                        <a:pt x="12913" y="20865"/>
                        <a:pt x="12913" y="20865"/>
                        <a:pt x="12913" y="20865"/>
                      </a:cubicBezTo>
                      <a:cubicBezTo>
                        <a:pt x="12678" y="20865"/>
                        <a:pt x="12678" y="20865"/>
                        <a:pt x="12678" y="20865"/>
                      </a:cubicBezTo>
                      <a:cubicBezTo>
                        <a:pt x="12208" y="20865"/>
                        <a:pt x="11504" y="20735"/>
                        <a:pt x="10800" y="20649"/>
                      </a:cubicBezTo>
                      <a:cubicBezTo>
                        <a:pt x="10800" y="20649"/>
                        <a:pt x="10800" y="20606"/>
                        <a:pt x="10800" y="20606"/>
                      </a:cubicBezTo>
                      <a:cubicBezTo>
                        <a:pt x="10800" y="20649"/>
                        <a:pt x="10800" y="20649"/>
                        <a:pt x="10800" y="20649"/>
                      </a:cubicBezTo>
                      <a:cubicBezTo>
                        <a:pt x="10800" y="20649"/>
                        <a:pt x="10800" y="20692"/>
                        <a:pt x="10800" y="20692"/>
                      </a:cubicBezTo>
                      <a:cubicBezTo>
                        <a:pt x="11034" y="20735"/>
                        <a:pt x="11269" y="20779"/>
                        <a:pt x="11034" y="20822"/>
                      </a:cubicBezTo>
                      <a:cubicBezTo>
                        <a:pt x="11034" y="20908"/>
                        <a:pt x="10565" y="20908"/>
                        <a:pt x="10330" y="20908"/>
                      </a:cubicBezTo>
                      <a:cubicBezTo>
                        <a:pt x="9626" y="20908"/>
                        <a:pt x="9626" y="20952"/>
                        <a:pt x="9626" y="20952"/>
                      </a:cubicBezTo>
                      <a:cubicBezTo>
                        <a:pt x="9626" y="20952"/>
                        <a:pt x="9626" y="20952"/>
                        <a:pt x="9626" y="20952"/>
                      </a:cubicBezTo>
                      <a:cubicBezTo>
                        <a:pt x="9626" y="20952"/>
                        <a:pt x="9860" y="20952"/>
                        <a:pt x="9860" y="20952"/>
                      </a:cubicBezTo>
                      <a:cubicBezTo>
                        <a:pt x="10330" y="20952"/>
                        <a:pt x="10800" y="20952"/>
                        <a:pt x="11269" y="20952"/>
                      </a:cubicBezTo>
                      <a:cubicBezTo>
                        <a:pt x="12208" y="20995"/>
                        <a:pt x="12208" y="21124"/>
                        <a:pt x="12443" y="21254"/>
                      </a:cubicBezTo>
                      <a:cubicBezTo>
                        <a:pt x="12443" y="21254"/>
                        <a:pt x="12443" y="21254"/>
                        <a:pt x="12443" y="21297"/>
                      </a:cubicBezTo>
                      <a:cubicBezTo>
                        <a:pt x="12443" y="21167"/>
                        <a:pt x="12678" y="21038"/>
                        <a:pt x="13382" y="20995"/>
                      </a:cubicBezTo>
                      <a:cubicBezTo>
                        <a:pt x="13617" y="20995"/>
                        <a:pt x="13617" y="20995"/>
                        <a:pt x="13617" y="20995"/>
                      </a:cubicBezTo>
                      <a:cubicBezTo>
                        <a:pt x="14086" y="20995"/>
                        <a:pt x="14321" y="21124"/>
                        <a:pt x="14321" y="21211"/>
                      </a:cubicBezTo>
                      <a:cubicBezTo>
                        <a:pt x="14556" y="21297"/>
                        <a:pt x="14556" y="21427"/>
                        <a:pt x="15495" y="21470"/>
                      </a:cubicBezTo>
                      <a:cubicBezTo>
                        <a:pt x="15495" y="21470"/>
                        <a:pt x="15495" y="21470"/>
                        <a:pt x="15495" y="21470"/>
                      </a:cubicBezTo>
                      <a:cubicBezTo>
                        <a:pt x="15495" y="21427"/>
                        <a:pt x="15495" y="21340"/>
                        <a:pt x="15965" y="21297"/>
                      </a:cubicBezTo>
                      <a:cubicBezTo>
                        <a:pt x="16200" y="21297"/>
                        <a:pt x="16434" y="21254"/>
                        <a:pt x="16434" y="21254"/>
                      </a:cubicBezTo>
                      <a:cubicBezTo>
                        <a:pt x="17139" y="21254"/>
                        <a:pt x="17608" y="21383"/>
                        <a:pt x="18078" y="21470"/>
                      </a:cubicBezTo>
                      <a:cubicBezTo>
                        <a:pt x="18313" y="21513"/>
                        <a:pt x="18547" y="21600"/>
                        <a:pt x="18782" y="21600"/>
                      </a:cubicBezTo>
                      <a:cubicBezTo>
                        <a:pt x="18782" y="21556"/>
                        <a:pt x="18547" y="21513"/>
                        <a:pt x="18313" y="21470"/>
                      </a:cubicBezTo>
                      <a:cubicBezTo>
                        <a:pt x="18313" y="21470"/>
                        <a:pt x="18078" y="21427"/>
                        <a:pt x="18078" y="21383"/>
                      </a:cubicBezTo>
                      <a:cubicBezTo>
                        <a:pt x="17843" y="21383"/>
                        <a:pt x="17843" y="21383"/>
                        <a:pt x="17843" y="21383"/>
                      </a:cubicBezTo>
                      <a:cubicBezTo>
                        <a:pt x="17843" y="21383"/>
                        <a:pt x="17843" y="21383"/>
                        <a:pt x="17608" y="21383"/>
                      </a:cubicBezTo>
                      <a:cubicBezTo>
                        <a:pt x="17608" y="21383"/>
                        <a:pt x="17608" y="21383"/>
                        <a:pt x="17608" y="21383"/>
                      </a:cubicBezTo>
                      <a:cubicBezTo>
                        <a:pt x="17608" y="21383"/>
                        <a:pt x="17608" y="21383"/>
                        <a:pt x="17608" y="21383"/>
                      </a:cubicBezTo>
                      <a:cubicBezTo>
                        <a:pt x="17608" y="21383"/>
                        <a:pt x="17608" y="21383"/>
                        <a:pt x="17608" y="21340"/>
                      </a:cubicBezTo>
                      <a:cubicBezTo>
                        <a:pt x="17608" y="21340"/>
                        <a:pt x="17608" y="21340"/>
                        <a:pt x="17608" y="21340"/>
                      </a:cubicBezTo>
                      <a:cubicBezTo>
                        <a:pt x="17608" y="21340"/>
                        <a:pt x="17608" y="21340"/>
                        <a:pt x="17608" y="21340"/>
                      </a:cubicBezTo>
                      <a:cubicBezTo>
                        <a:pt x="17373" y="21340"/>
                        <a:pt x="17373" y="21340"/>
                        <a:pt x="17373" y="21340"/>
                      </a:cubicBezTo>
                      <a:cubicBezTo>
                        <a:pt x="17373" y="21340"/>
                        <a:pt x="17373" y="21340"/>
                        <a:pt x="17373" y="21297"/>
                      </a:cubicBezTo>
                      <a:cubicBezTo>
                        <a:pt x="17373" y="21297"/>
                        <a:pt x="17373" y="21297"/>
                        <a:pt x="17373" y="21297"/>
                      </a:cubicBezTo>
                      <a:cubicBezTo>
                        <a:pt x="17373" y="21297"/>
                        <a:pt x="17373" y="21297"/>
                        <a:pt x="17373" y="21297"/>
                      </a:cubicBezTo>
                      <a:cubicBezTo>
                        <a:pt x="17373" y="21254"/>
                        <a:pt x="17373" y="21254"/>
                        <a:pt x="17373" y="21254"/>
                      </a:cubicBezTo>
                      <a:cubicBezTo>
                        <a:pt x="17373" y="21254"/>
                        <a:pt x="17373" y="21254"/>
                        <a:pt x="17373" y="21211"/>
                      </a:cubicBezTo>
                      <a:cubicBezTo>
                        <a:pt x="17373" y="21211"/>
                        <a:pt x="17373" y="21211"/>
                        <a:pt x="17373" y="21211"/>
                      </a:cubicBezTo>
                      <a:cubicBezTo>
                        <a:pt x="17373" y="21167"/>
                        <a:pt x="17373" y="21167"/>
                        <a:pt x="17373" y="21167"/>
                      </a:cubicBezTo>
                      <a:cubicBezTo>
                        <a:pt x="17373" y="21124"/>
                        <a:pt x="17373" y="21124"/>
                        <a:pt x="17139" y="21124"/>
                      </a:cubicBezTo>
                      <a:cubicBezTo>
                        <a:pt x="17139" y="21081"/>
                        <a:pt x="17139" y="21081"/>
                        <a:pt x="17139" y="21081"/>
                      </a:cubicBezTo>
                      <a:cubicBezTo>
                        <a:pt x="17139" y="21038"/>
                        <a:pt x="17139" y="21038"/>
                        <a:pt x="17139" y="20995"/>
                      </a:cubicBezTo>
                      <a:cubicBezTo>
                        <a:pt x="17139" y="20995"/>
                        <a:pt x="17139" y="20995"/>
                        <a:pt x="17139" y="20952"/>
                      </a:cubicBezTo>
                      <a:cubicBezTo>
                        <a:pt x="17139" y="20952"/>
                        <a:pt x="17139" y="20908"/>
                        <a:pt x="17139" y="20865"/>
                      </a:cubicBezTo>
                      <a:cubicBezTo>
                        <a:pt x="17139" y="20865"/>
                        <a:pt x="17139" y="20865"/>
                        <a:pt x="17139" y="20822"/>
                      </a:cubicBezTo>
                      <a:cubicBezTo>
                        <a:pt x="17139" y="20822"/>
                        <a:pt x="17139" y="20779"/>
                        <a:pt x="17139" y="20735"/>
                      </a:cubicBezTo>
                      <a:cubicBezTo>
                        <a:pt x="17139" y="20692"/>
                        <a:pt x="17139" y="20692"/>
                        <a:pt x="17139" y="20692"/>
                      </a:cubicBezTo>
                      <a:cubicBezTo>
                        <a:pt x="17139" y="20649"/>
                        <a:pt x="17139" y="20606"/>
                        <a:pt x="17139" y="20563"/>
                      </a:cubicBezTo>
                      <a:cubicBezTo>
                        <a:pt x="17139" y="20520"/>
                        <a:pt x="17139" y="20520"/>
                        <a:pt x="17139" y="20476"/>
                      </a:cubicBezTo>
                      <a:cubicBezTo>
                        <a:pt x="17139" y="20433"/>
                        <a:pt x="17373" y="20390"/>
                        <a:pt x="17373" y="20347"/>
                      </a:cubicBezTo>
                      <a:cubicBezTo>
                        <a:pt x="17373" y="20303"/>
                        <a:pt x="17373" y="20303"/>
                        <a:pt x="17373" y="20260"/>
                      </a:cubicBezTo>
                      <a:cubicBezTo>
                        <a:pt x="17373" y="20217"/>
                        <a:pt x="17373" y="20131"/>
                        <a:pt x="17373" y="20088"/>
                      </a:cubicBezTo>
                      <a:cubicBezTo>
                        <a:pt x="17373" y="20088"/>
                        <a:pt x="17373" y="20044"/>
                        <a:pt x="17373" y="20044"/>
                      </a:cubicBezTo>
                      <a:cubicBezTo>
                        <a:pt x="17373" y="19958"/>
                        <a:pt x="17373" y="19871"/>
                        <a:pt x="17373" y="19785"/>
                      </a:cubicBezTo>
                      <a:cubicBezTo>
                        <a:pt x="17373" y="19785"/>
                        <a:pt x="17373" y="19785"/>
                        <a:pt x="17373" y="19785"/>
                      </a:cubicBezTo>
                      <a:cubicBezTo>
                        <a:pt x="17139" y="19785"/>
                        <a:pt x="17139" y="19785"/>
                        <a:pt x="17139" y="19785"/>
                      </a:cubicBezTo>
                      <a:cubicBezTo>
                        <a:pt x="16434" y="19785"/>
                        <a:pt x="15730" y="19742"/>
                        <a:pt x="15260" y="19656"/>
                      </a:cubicBezTo>
                      <a:cubicBezTo>
                        <a:pt x="15026" y="19656"/>
                        <a:pt x="15026" y="19569"/>
                        <a:pt x="15026" y="19483"/>
                      </a:cubicBezTo>
                      <a:cubicBezTo>
                        <a:pt x="15026" y="19483"/>
                        <a:pt x="15026" y="19440"/>
                        <a:pt x="15260" y="19440"/>
                      </a:cubicBezTo>
                      <a:cubicBezTo>
                        <a:pt x="15026" y="19440"/>
                        <a:pt x="15026" y="19440"/>
                        <a:pt x="15026" y="19440"/>
                      </a:cubicBezTo>
                      <a:cubicBezTo>
                        <a:pt x="15026" y="19440"/>
                        <a:pt x="15026" y="19396"/>
                        <a:pt x="14791" y="19396"/>
                      </a:cubicBezTo>
                      <a:cubicBezTo>
                        <a:pt x="14791" y="19396"/>
                        <a:pt x="14791" y="19396"/>
                        <a:pt x="14791" y="19396"/>
                      </a:cubicBezTo>
                      <a:cubicBezTo>
                        <a:pt x="14556" y="19396"/>
                        <a:pt x="14556" y="19353"/>
                        <a:pt x="14321" y="19353"/>
                      </a:cubicBezTo>
                      <a:cubicBezTo>
                        <a:pt x="14086" y="19353"/>
                        <a:pt x="13617" y="19353"/>
                        <a:pt x="12913" y="19353"/>
                      </a:cubicBezTo>
                      <a:cubicBezTo>
                        <a:pt x="11504" y="19353"/>
                        <a:pt x="9860" y="19353"/>
                        <a:pt x="9860" y="19396"/>
                      </a:cubicBezTo>
                      <a:cubicBezTo>
                        <a:pt x="9626" y="19396"/>
                        <a:pt x="9626" y="19396"/>
                        <a:pt x="9626" y="19396"/>
                      </a:cubicBezTo>
                      <a:cubicBezTo>
                        <a:pt x="9626" y="19396"/>
                        <a:pt x="9626" y="19396"/>
                        <a:pt x="9626" y="19396"/>
                      </a:cubicBezTo>
                      <a:cubicBezTo>
                        <a:pt x="9626" y="19396"/>
                        <a:pt x="9626" y="19396"/>
                        <a:pt x="9626" y="19396"/>
                      </a:cubicBezTo>
                      <a:cubicBezTo>
                        <a:pt x="9391" y="19396"/>
                        <a:pt x="9156" y="19353"/>
                        <a:pt x="8921" y="19310"/>
                      </a:cubicBezTo>
                      <a:cubicBezTo>
                        <a:pt x="8686" y="19310"/>
                        <a:pt x="8686" y="19267"/>
                        <a:pt x="8452" y="19223"/>
                      </a:cubicBezTo>
                      <a:cubicBezTo>
                        <a:pt x="8452" y="19223"/>
                        <a:pt x="8452" y="19180"/>
                        <a:pt x="8452" y="19180"/>
                      </a:cubicBezTo>
                      <a:cubicBezTo>
                        <a:pt x="8217" y="19180"/>
                        <a:pt x="7982" y="19137"/>
                        <a:pt x="7982" y="19137"/>
                      </a:cubicBezTo>
                      <a:cubicBezTo>
                        <a:pt x="7513" y="19007"/>
                        <a:pt x="7513" y="18662"/>
                        <a:pt x="7747" y="18532"/>
                      </a:cubicBezTo>
                      <a:cubicBezTo>
                        <a:pt x="7747" y="18489"/>
                        <a:pt x="7278" y="18489"/>
                        <a:pt x="6808" y="18489"/>
                      </a:cubicBezTo>
                      <a:cubicBezTo>
                        <a:pt x="6339" y="18489"/>
                        <a:pt x="5869" y="18489"/>
                        <a:pt x="5634" y="18446"/>
                      </a:cubicBezTo>
                      <a:cubicBezTo>
                        <a:pt x="4930" y="18403"/>
                        <a:pt x="5165" y="18316"/>
                        <a:pt x="5165" y="18230"/>
                      </a:cubicBezTo>
                      <a:cubicBezTo>
                        <a:pt x="5165" y="18187"/>
                        <a:pt x="5165" y="18187"/>
                        <a:pt x="4930" y="18100"/>
                      </a:cubicBezTo>
                      <a:cubicBezTo>
                        <a:pt x="4226" y="17971"/>
                        <a:pt x="4460" y="17798"/>
                        <a:pt x="4695" y="17668"/>
                      </a:cubicBezTo>
                      <a:cubicBezTo>
                        <a:pt x="4695" y="17625"/>
                        <a:pt x="4695" y="17625"/>
                        <a:pt x="4695" y="17582"/>
                      </a:cubicBezTo>
                      <a:cubicBezTo>
                        <a:pt x="4930" y="17452"/>
                        <a:pt x="5400" y="17193"/>
                        <a:pt x="6808" y="17193"/>
                      </a:cubicBezTo>
                      <a:cubicBezTo>
                        <a:pt x="6808" y="17193"/>
                        <a:pt x="6808" y="17150"/>
                        <a:pt x="6808" y="17150"/>
                      </a:cubicBezTo>
                      <a:cubicBezTo>
                        <a:pt x="6808" y="17063"/>
                        <a:pt x="7043" y="16934"/>
                        <a:pt x="7513" y="16891"/>
                      </a:cubicBezTo>
                      <a:cubicBezTo>
                        <a:pt x="7513" y="16848"/>
                        <a:pt x="7513" y="16804"/>
                        <a:pt x="7513" y="16804"/>
                      </a:cubicBezTo>
                      <a:cubicBezTo>
                        <a:pt x="7278" y="16718"/>
                        <a:pt x="6808" y="16588"/>
                        <a:pt x="7513" y="16502"/>
                      </a:cubicBezTo>
                      <a:cubicBezTo>
                        <a:pt x="7513" y="16502"/>
                        <a:pt x="7513" y="16459"/>
                        <a:pt x="7747" y="16416"/>
                      </a:cubicBezTo>
                      <a:cubicBezTo>
                        <a:pt x="7747" y="16329"/>
                        <a:pt x="7747" y="16200"/>
                        <a:pt x="8686" y="16156"/>
                      </a:cubicBezTo>
                      <a:cubicBezTo>
                        <a:pt x="8921" y="16156"/>
                        <a:pt x="8921" y="16156"/>
                        <a:pt x="8921" y="16156"/>
                      </a:cubicBezTo>
                      <a:cubicBezTo>
                        <a:pt x="8921" y="16156"/>
                        <a:pt x="8921" y="16113"/>
                        <a:pt x="8921" y="16070"/>
                      </a:cubicBezTo>
                      <a:cubicBezTo>
                        <a:pt x="8921" y="16027"/>
                        <a:pt x="8686" y="15854"/>
                        <a:pt x="9391" y="15854"/>
                      </a:cubicBezTo>
                      <a:cubicBezTo>
                        <a:pt x="9391" y="15811"/>
                        <a:pt x="9391" y="15811"/>
                        <a:pt x="9391" y="15767"/>
                      </a:cubicBezTo>
                      <a:cubicBezTo>
                        <a:pt x="9391" y="15724"/>
                        <a:pt x="9156" y="15595"/>
                        <a:pt x="9156" y="15508"/>
                      </a:cubicBezTo>
                      <a:cubicBezTo>
                        <a:pt x="9391" y="15465"/>
                        <a:pt x="9391" y="15422"/>
                        <a:pt x="9156" y="15379"/>
                      </a:cubicBezTo>
                      <a:cubicBezTo>
                        <a:pt x="9156" y="15292"/>
                        <a:pt x="8921" y="15163"/>
                        <a:pt x="9860" y="15076"/>
                      </a:cubicBezTo>
                      <a:cubicBezTo>
                        <a:pt x="10095" y="15076"/>
                        <a:pt x="10095" y="15033"/>
                        <a:pt x="10095" y="15033"/>
                      </a:cubicBezTo>
                      <a:cubicBezTo>
                        <a:pt x="10095" y="15033"/>
                        <a:pt x="10095" y="15033"/>
                        <a:pt x="10095" y="15033"/>
                      </a:cubicBezTo>
                      <a:cubicBezTo>
                        <a:pt x="10095" y="15033"/>
                        <a:pt x="9860" y="14947"/>
                        <a:pt x="9391" y="14904"/>
                      </a:cubicBezTo>
                      <a:cubicBezTo>
                        <a:pt x="9391" y="14904"/>
                        <a:pt x="8921" y="14817"/>
                        <a:pt x="8921" y="14774"/>
                      </a:cubicBezTo>
                      <a:cubicBezTo>
                        <a:pt x="8921" y="14774"/>
                        <a:pt x="8921" y="14731"/>
                        <a:pt x="8921" y="14731"/>
                      </a:cubicBezTo>
                      <a:cubicBezTo>
                        <a:pt x="9156" y="14644"/>
                        <a:pt x="9860" y="14644"/>
                        <a:pt x="10800" y="14644"/>
                      </a:cubicBezTo>
                      <a:cubicBezTo>
                        <a:pt x="10800" y="14644"/>
                        <a:pt x="10800" y="14644"/>
                        <a:pt x="10565" y="14601"/>
                      </a:cubicBezTo>
                      <a:cubicBezTo>
                        <a:pt x="10565" y="14601"/>
                        <a:pt x="10565" y="14601"/>
                        <a:pt x="10565" y="14601"/>
                      </a:cubicBezTo>
                      <a:cubicBezTo>
                        <a:pt x="10330" y="14601"/>
                        <a:pt x="10095" y="14601"/>
                        <a:pt x="10095" y="14601"/>
                      </a:cubicBezTo>
                      <a:cubicBezTo>
                        <a:pt x="9391" y="14601"/>
                        <a:pt x="9156" y="14558"/>
                        <a:pt x="8921" y="14472"/>
                      </a:cubicBezTo>
                      <a:cubicBezTo>
                        <a:pt x="8686" y="14385"/>
                        <a:pt x="8921" y="14299"/>
                        <a:pt x="9156" y="14212"/>
                      </a:cubicBezTo>
                      <a:cubicBezTo>
                        <a:pt x="9391" y="14169"/>
                        <a:pt x="9391" y="14169"/>
                        <a:pt x="9391" y="14169"/>
                      </a:cubicBezTo>
                      <a:cubicBezTo>
                        <a:pt x="9391" y="14169"/>
                        <a:pt x="9156" y="14126"/>
                        <a:pt x="9156" y="14126"/>
                      </a:cubicBezTo>
                      <a:cubicBezTo>
                        <a:pt x="8921" y="14083"/>
                        <a:pt x="8452" y="13996"/>
                        <a:pt x="8686" y="13910"/>
                      </a:cubicBezTo>
                      <a:cubicBezTo>
                        <a:pt x="8921" y="13867"/>
                        <a:pt x="8921" y="13780"/>
                        <a:pt x="8686" y="13780"/>
                      </a:cubicBezTo>
                      <a:cubicBezTo>
                        <a:pt x="7982" y="13694"/>
                        <a:pt x="8452" y="13348"/>
                        <a:pt x="8452" y="13348"/>
                      </a:cubicBezTo>
                      <a:cubicBezTo>
                        <a:pt x="8452" y="13219"/>
                        <a:pt x="8686" y="13132"/>
                        <a:pt x="9156" y="13089"/>
                      </a:cubicBezTo>
                      <a:cubicBezTo>
                        <a:pt x="9156" y="13046"/>
                        <a:pt x="9156" y="12873"/>
                        <a:pt x="9156" y="12787"/>
                      </a:cubicBezTo>
                      <a:cubicBezTo>
                        <a:pt x="9156" y="12744"/>
                        <a:pt x="8921" y="12700"/>
                        <a:pt x="8921" y="12657"/>
                      </a:cubicBezTo>
                      <a:cubicBezTo>
                        <a:pt x="8921" y="12614"/>
                        <a:pt x="8921" y="12571"/>
                        <a:pt x="8686" y="12527"/>
                      </a:cubicBezTo>
                      <a:cubicBezTo>
                        <a:pt x="8686" y="12441"/>
                        <a:pt x="8452" y="12398"/>
                        <a:pt x="8452" y="12311"/>
                      </a:cubicBezTo>
                      <a:cubicBezTo>
                        <a:pt x="8452" y="12225"/>
                        <a:pt x="8686" y="12182"/>
                        <a:pt x="8921" y="12182"/>
                      </a:cubicBezTo>
                      <a:cubicBezTo>
                        <a:pt x="8921" y="12139"/>
                        <a:pt x="9156" y="12095"/>
                        <a:pt x="9156" y="11966"/>
                      </a:cubicBezTo>
                      <a:cubicBezTo>
                        <a:pt x="9156" y="11879"/>
                        <a:pt x="9156" y="11663"/>
                        <a:pt x="10095" y="11577"/>
                      </a:cubicBezTo>
                      <a:cubicBezTo>
                        <a:pt x="10095" y="11577"/>
                        <a:pt x="10095" y="11491"/>
                        <a:pt x="10095" y="11491"/>
                      </a:cubicBezTo>
                      <a:cubicBezTo>
                        <a:pt x="10095" y="11404"/>
                        <a:pt x="10095" y="11361"/>
                        <a:pt x="10095" y="11318"/>
                      </a:cubicBezTo>
                      <a:cubicBezTo>
                        <a:pt x="10095" y="11188"/>
                        <a:pt x="10800" y="11145"/>
                        <a:pt x="11034" y="11145"/>
                      </a:cubicBezTo>
                      <a:cubicBezTo>
                        <a:pt x="11504" y="11145"/>
                        <a:pt x="11504" y="11145"/>
                        <a:pt x="11504" y="11102"/>
                      </a:cubicBezTo>
                      <a:cubicBezTo>
                        <a:pt x="11504" y="11059"/>
                        <a:pt x="11504" y="11059"/>
                        <a:pt x="11269" y="11016"/>
                      </a:cubicBezTo>
                      <a:cubicBezTo>
                        <a:pt x="11269" y="10972"/>
                        <a:pt x="10800" y="10929"/>
                        <a:pt x="11034" y="10800"/>
                      </a:cubicBezTo>
                      <a:cubicBezTo>
                        <a:pt x="11034" y="10756"/>
                        <a:pt x="11034" y="10670"/>
                        <a:pt x="11034" y="10540"/>
                      </a:cubicBezTo>
                      <a:cubicBezTo>
                        <a:pt x="10800" y="10454"/>
                        <a:pt x="10800" y="10324"/>
                        <a:pt x="10800" y="10195"/>
                      </a:cubicBezTo>
                      <a:cubicBezTo>
                        <a:pt x="10800" y="9892"/>
                        <a:pt x="11973" y="9763"/>
                        <a:pt x="12678" y="9720"/>
                      </a:cubicBezTo>
                      <a:cubicBezTo>
                        <a:pt x="12678" y="9676"/>
                        <a:pt x="12913" y="9676"/>
                        <a:pt x="12913" y="9633"/>
                      </a:cubicBezTo>
                      <a:cubicBezTo>
                        <a:pt x="13147" y="9633"/>
                        <a:pt x="12913" y="9503"/>
                        <a:pt x="12913" y="9417"/>
                      </a:cubicBezTo>
                      <a:cubicBezTo>
                        <a:pt x="12678" y="9244"/>
                        <a:pt x="12443" y="9072"/>
                        <a:pt x="13147" y="9028"/>
                      </a:cubicBezTo>
                      <a:cubicBezTo>
                        <a:pt x="13147" y="9028"/>
                        <a:pt x="13147" y="8985"/>
                        <a:pt x="13382" y="8899"/>
                      </a:cubicBezTo>
                      <a:cubicBezTo>
                        <a:pt x="13382" y="8812"/>
                        <a:pt x="13382" y="8726"/>
                        <a:pt x="13852" y="8683"/>
                      </a:cubicBezTo>
                      <a:cubicBezTo>
                        <a:pt x="14086" y="8639"/>
                        <a:pt x="14086" y="8596"/>
                        <a:pt x="14086" y="8510"/>
                      </a:cubicBezTo>
                      <a:cubicBezTo>
                        <a:pt x="14086" y="8467"/>
                        <a:pt x="14321" y="8380"/>
                        <a:pt x="14321" y="8294"/>
                      </a:cubicBezTo>
                      <a:cubicBezTo>
                        <a:pt x="14556" y="8251"/>
                        <a:pt x="14321" y="8208"/>
                        <a:pt x="14086" y="8121"/>
                      </a:cubicBezTo>
                      <a:cubicBezTo>
                        <a:pt x="13852" y="8078"/>
                        <a:pt x="13617" y="7991"/>
                        <a:pt x="13617" y="7905"/>
                      </a:cubicBezTo>
                      <a:cubicBezTo>
                        <a:pt x="13617" y="7775"/>
                        <a:pt x="13617" y="7646"/>
                        <a:pt x="12913" y="7473"/>
                      </a:cubicBezTo>
                      <a:cubicBezTo>
                        <a:pt x="12208" y="7344"/>
                        <a:pt x="12208" y="7084"/>
                        <a:pt x="12443" y="6955"/>
                      </a:cubicBezTo>
                      <a:cubicBezTo>
                        <a:pt x="12443" y="6955"/>
                        <a:pt x="12678" y="6911"/>
                        <a:pt x="12678" y="6911"/>
                      </a:cubicBezTo>
                      <a:cubicBezTo>
                        <a:pt x="12678" y="6911"/>
                        <a:pt x="12678" y="6868"/>
                        <a:pt x="12678" y="6868"/>
                      </a:cubicBezTo>
                      <a:cubicBezTo>
                        <a:pt x="12913" y="6868"/>
                        <a:pt x="12913" y="6825"/>
                        <a:pt x="13147" y="6825"/>
                      </a:cubicBezTo>
                      <a:cubicBezTo>
                        <a:pt x="13147" y="6825"/>
                        <a:pt x="13147" y="6782"/>
                        <a:pt x="13147" y="6739"/>
                      </a:cubicBezTo>
                      <a:cubicBezTo>
                        <a:pt x="13382" y="6652"/>
                        <a:pt x="13617" y="6480"/>
                        <a:pt x="14321" y="6436"/>
                      </a:cubicBezTo>
                      <a:cubicBezTo>
                        <a:pt x="14321" y="6436"/>
                        <a:pt x="14321" y="6436"/>
                        <a:pt x="14321" y="6436"/>
                      </a:cubicBezTo>
                      <a:cubicBezTo>
                        <a:pt x="14556" y="6350"/>
                        <a:pt x="14086" y="6177"/>
                        <a:pt x="14086" y="6047"/>
                      </a:cubicBezTo>
                      <a:cubicBezTo>
                        <a:pt x="13617" y="5875"/>
                        <a:pt x="14086" y="5831"/>
                        <a:pt x="14556" y="5788"/>
                      </a:cubicBezTo>
                      <a:cubicBezTo>
                        <a:pt x="14556" y="5788"/>
                        <a:pt x="14556" y="5788"/>
                        <a:pt x="14556" y="5788"/>
                      </a:cubicBezTo>
                      <a:cubicBezTo>
                        <a:pt x="14556" y="5572"/>
                        <a:pt x="15260" y="5313"/>
                        <a:pt x="16200" y="5270"/>
                      </a:cubicBezTo>
                      <a:cubicBezTo>
                        <a:pt x="16434" y="5227"/>
                        <a:pt x="16669" y="5097"/>
                        <a:pt x="16669" y="4924"/>
                      </a:cubicBezTo>
                      <a:cubicBezTo>
                        <a:pt x="16669" y="4795"/>
                        <a:pt x="17139" y="4751"/>
                        <a:pt x="17843" y="4708"/>
                      </a:cubicBezTo>
                      <a:cubicBezTo>
                        <a:pt x="18078" y="4665"/>
                        <a:pt x="18078" y="4665"/>
                        <a:pt x="18313" y="4622"/>
                      </a:cubicBezTo>
                      <a:cubicBezTo>
                        <a:pt x="18313" y="4622"/>
                        <a:pt x="18313" y="4579"/>
                        <a:pt x="18313" y="4579"/>
                      </a:cubicBezTo>
                      <a:cubicBezTo>
                        <a:pt x="18078" y="4535"/>
                        <a:pt x="17843" y="4449"/>
                        <a:pt x="17843" y="4406"/>
                      </a:cubicBezTo>
                      <a:cubicBezTo>
                        <a:pt x="18078" y="4363"/>
                        <a:pt x="18078" y="4319"/>
                        <a:pt x="18313" y="4276"/>
                      </a:cubicBezTo>
                      <a:cubicBezTo>
                        <a:pt x="18547" y="4276"/>
                        <a:pt x="18313" y="4147"/>
                        <a:pt x="18078" y="4103"/>
                      </a:cubicBezTo>
                      <a:cubicBezTo>
                        <a:pt x="17843" y="3974"/>
                        <a:pt x="17608" y="3844"/>
                        <a:pt x="18078" y="3758"/>
                      </a:cubicBezTo>
                      <a:cubicBezTo>
                        <a:pt x="18313" y="3758"/>
                        <a:pt x="18078" y="3671"/>
                        <a:pt x="18078" y="3628"/>
                      </a:cubicBezTo>
                      <a:cubicBezTo>
                        <a:pt x="18078" y="3585"/>
                        <a:pt x="18078" y="3542"/>
                        <a:pt x="18078" y="3455"/>
                      </a:cubicBezTo>
                      <a:cubicBezTo>
                        <a:pt x="18078" y="3369"/>
                        <a:pt x="18782" y="3283"/>
                        <a:pt x="19956" y="3153"/>
                      </a:cubicBezTo>
                      <a:cubicBezTo>
                        <a:pt x="20426" y="3110"/>
                        <a:pt x="21130" y="3023"/>
                        <a:pt x="21130" y="3023"/>
                      </a:cubicBezTo>
                      <a:cubicBezTo>
                        <a:pt x="21130" y="2980"/>
                        <a:pt x="21130" y="2980"/>
                        <a:pt x="21130" y="2980"/>
                      </a:cubicBezTo>
                      <a:cubicBezTo>
                        <a:pt x="21130" y="2980"/>
                        <a:pt x="21130" y="2980"/>
                        <a:pt x="21130" y="2980"/>
                      </a:cubicBezTo>
                      <a:cubicBezTo>
                        <a:pt x="21365" y="2980"/>
                        <a:pt x="21365" y="2937"/>
                        <a:pt x="21365" y="2937"/>
                      </a:cubicBezTo>
                      <a:cubicBezTo>
                        <a:pt x="21365" y="2937"/>
                        <a:pt x="21365" y="2937"/>
                        <a:pt x="21365" y="2937"/>
                      </a:cubicBezTo>
                      <a:cubicBezTo>
                        <a:pt x="21365" y="2937"/>
                        <a:pt x="21365" y="2894"/>
                        <a:pt x="21365" y="2894"/>
                      </a:cubicBezTo>
                      <a:cubicBezTo>
                        <a:pt x="21365" y="2894"/>
                        <a:pt x="21365" y="2894"/>
                        <a:pt x="21365" y="2894"/>
                      </a:cubicBezTo>
                      <a:cubicBezTo>
                        <a:pt x="21365" y="2851"/>
                        <a:pt x="21365" y="2851"/>
                        <a:pt x="21365" y="2807"/>
                      </a:cubicBezTo>
                      <a:cubicBezTo>
                        <a:pt x="21365" y="2807"/>
                        <a:pt x="21365" y="2807"/>
                        <a:pt x="21365" y="2807"/>
                      </a:cubicBezTo>
                      <a:cubicBezTo>
                        <a:pt x="21365" y="2764"/>
                        <a:pt x="21365" y="2764"/>
                        <a:pt x="21365" y="2764"/>
                      </a:cubicBezTo>
                      <a:cubicBezTo>
                        <a:pt x="21599" y="2721"/>
                        <a:pt x="21599" y="2721"/>
                        <a:pt x="21599" y="2721"/>
                      </a:cubicBezTo>
                      <a:cubicBezTo>
                        <a:pt x="21599" y="2721"/>
                        <a:pt x="21599" y="2678"/>
                        <a:pt x="21599" y="2678"/>
                      </a:cubicBezTo>
                      <a:cubicBezTo>
                        <a:pt x="21599" y="2678"/>
                        <a:pt x="21599" y="2635"/>
                        <a:pt x="21599" y="2635"/>
                      </a:cubicBezTo>
                      <a:cubicBezTo>
                        <a:pt x="21599" y="2635"/>
                        <a:pt x="21599" y="2635"/>
                        <a:pt x="21599" y="2635"/>
                      </a:cubicBezTo>
                      <a:cubicBezTo>
                        <a:pt x="21599" y="2635"/>
                        <a:pt x="21599" y="2635"/>
                        <a:pt x="21599" y="2635"/>
                      </a:cubicBezTo>
                      <a:cubicBezTo>
                        <a:pt x="21130" y="2678"/>
                        <a:pt x="20895" y="2678"/>
                        <a:pt x="20660" y="2678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47" name="AutoShape 647"/>
                <p:cNvSpPr>
                  <a:spLocks/>
                </p:cNvSpPr>
                <p:nvPr/>
              </p:nvSpPr>
              <p:spPr bwMode="auto">
                <a:xfrm>
                  <a:off x="407754" y="2923793"/>
                  <a:ext cx="47628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0"/>
                        <a:pt x="11630" y="0"/>
                        <a:pt x="21600" y="0"/>
                      </a:cubicBezTo>
                      <a:cubicBezTo>
                        <a:pt x="1163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48" name="AutoShape 648"/>
                <p:cNvSpPr>
                  <a:spLocks/>
                </p:cNvSpPr>
                <p:nvPr/>
              </p:nvSpPr>
              <p:spPr bwMode="auto">
                <a:xfrm>
                  <a:off x="490309" y="2930143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49" name="AutoShape 649"/>
                <p:cNvSpPr>
                  <a:spLocks/>
                </p:cNvSpPr>
                <p:nvPr/>
              </p:nvSpPr>
              <p:spPr bwMode="auto">
                <a:xfrm>
                  <a:off x="523648" y="2965069"/>
                  <a:ext cx="0" cy="22225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7200"/>
                        <a:pt x="0" y="14399"/>
                        <a:pt x="0" y="21599"/>
                      </a:cubicBezTo>
                      <a:cubicBezTo>
                        <a:pt x="0" y="14399"/>
                        <a:pt x="0" y="72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50" name="AutoShape 650"/>
                <p:cNvSpPr>
                  <a:spLocks/>
                </p:cNvSpPr>
                <p:nvPr/>
              </p:nvSpPr>
              <p:spPr bwMode="auto">
                <a:xfrm>
                  <a:off x="518886" y="3030158"/>
                  <a:ext cx="0" cy="11112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7200"/>
                        <a:pt x="0" y="14399"/>
                        <a:pt x="0" y="21599"/>
                      </a:cubicBezTo>
                      <a:cubicBezTo>
                        <a:pt x="0" y="14399"/>
                        <a:pt x="0" y="72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51" name="AutoShape 651"/>
                <p:cNvSpPr>
                  <a:spLocks/>
                </p:cNvSpPr>
                <p:nvPr/>
              </p:nvSpPr>
              <p:spPr bwMode="auto">
                <a:xfrm>
                  <a:off x="522061" y="3011108"/>
                  <a:ext cx="6350" cy="1111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7200"/>
                        <a:pt x="0" y="14399"/>
                        <a:pt x="0" y="21599"/>
                      </a:cubicBezTo>
                      <a:cubicBezTo>
                        <a:pt x="0" y="14399"/>
                        <a:pt x="21600" y="720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52" name="AutoShape 652"/>
                <p:cNvSpPr>
                  <a:spLocks/>
                </p:cNvSpPr>
                <p:nvPr/>
              </p:nvSpPr>
              <p:spPr bwMode="auto">
                <a:xfrm>
                  <a:off x="523648" y="2992057"/>
                  <a:ext cx="0" cy="14287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5400"/>
                        <a:pt x="0" y="16199"/>
                        <a:pt x="0" y="21599"/>
                      </a:cubicBezTo>
                      <a:cubicBezTo>
                        <a:pt x="0" y="16199"/>
                        <a:pt x="0" y="54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53" name="AutoShape 653"/>
                <p:cNvSpPr>
                  <a:spLocks/>
                </p:cNvSpPr>
                <p:nvPr/>
              </p:nvSpPr>
              <p:spPr bwMode="auto">
                <a:xfrm>
                  <a:off x="518886" y="3057146"/>
                  <a:ext cx="0" cy="7938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21599"/>
                        <a:pt x="0" y="21599"/>
                      </a:cubicBezTo>
                      <a:cubicBezTo>
                        <a:pt x="0" y="21599"/>
                        <a:pt x="0" y="108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54" name="AutoShape 654"/>
                <p:cNvSpPr>
                  <a:spLocks/>
                </p:cNvSpPr>
                <p:nvPr/>
              </p:nvSpPr>
              <p:spPr bwMode="auto">
                <a:xfrm>
                  <a:off x="590327" y="1514065"/>
                  <a:ext cx="0" cy="7938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55" name="AutoShape 655"/>
                <p:cNvSpPr>
                  <a:spLocks/>
                </p:cNvSpPr>
                <p:nvPr/>
              </p:nvSpPr>
              <p:spPr bwMode="auto">
                <a:xfrm>
                  <a:off x="587152" y="152835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56" name="AutoShape 656"/>
                <p:cNvSpPr>
                  <a:spLocks/>
                </p:cNvSpPr>
                <p:nvPr/>
              </p:nvSpPr>
              <p:spPr bwMode="auto">
                <a:xfrm>
                  <a:off x="595090" y="1501365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57" name="AutoShape 657"/>
                <p:cNvSpPr>
                  <a:spLocks/>
                </p:cNvSpPr>
                <p:nvPr/>
              </p:nvSpPr>
              <p:spPr bwMode="auto">
                <a:xfrm>
                  <a:off x="590327" y="150930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58" name="AutoShape 658"/>
                <p:cNvSpPr>
                  <a:spLocks/>
                </p:cNvSpPr>
                <p:nvPr/>
              </p:nvSpPr>
              <p:spPr bwMode="auto">
                <a:xfrm>
                  <a:off x="590327" y="1520415"/>
                  <a:ext cx="0" cy="7938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59" name="AutoShape 659"/>
                <p:cNvSpPr>
                  <a:spLocks/>
                </p:cNvSpPr>
                <p:nvPr/>
              </p:nvSpPr>
              <p:spPr bwMode="auto">
                <a:xfrm>
                  <a:off x="588740" y="1525178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21600" y="21600"/>
                        <a:pt x="0" y="21600"/>
                      </a:cubicBezTo>
                      <a:cubicBezTo>
                        <a:pt x="21600" y="2160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60" name="AutoShape 660"/>
                <p:cNvSpPr>
                  <a:spLocks/>
                </p:cNvSpPr>
                <p:nvPr/>
              </p:nvSpPr>
              <p:spPr bwMode="auto">
                <a:xfrm>
                  <a:off x="523648" y="309048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61" name="AutoShape 661"/>
                <p:cNvSpPr>
                  <a:spLocks/>
                </p:cNvSpPr>
                <p:nvPr/>
              </p:nvSpPr>
              <p:spPr bwMode="auto">
                <a:xfrm>
                  <a:off x="444268" y="1869672"/>
                  <a:ext cx="11114" cy="42864"/>
                </a:xfrm>
                <a:custGeom>
                  <a:avLst/>
                  <a:gdLst>
                    <a:gd name="T0" fmla="+- 0 12247 2894"/>
                    <a:gd name="T1" fmla="*/ T0 w 18706"/>
                    <a:gd name="T2" fmla="*/ 10800 h 21600"/>
                    <a:gd name="T3" fmla="+- 0 12247 2894"/>
                    <a:gd name="T4" fmla="*/ T3 w 18706"/>
                    <a:gd name="T5" fmla="*/ 10800 h 21600"/>
                    <a:gd name="T6" fmla="+- 0 12247 2894"/>
                    <a:gd name="T7" fmla="*/ T6 w 18706"/>
                    <a:gd name="T8" fmla="*/ 10800 h 21600"/>
                    <a:gd name="T9" fmla="+- 0 12247 2894"/>
                    <a:gd name="T10" fmla="*/ T9 w 18706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706" h="21600">
                      <a:moveTo>
                        <a:pt x="18705" y="21600"/>
                      </a:moveTo>
                      <a:cubicBezTo>
                        <a:pt x="4306" y="16200"/>
                        <a:pt x="-2894" y="5399"/>
                        <a:pt x="4306" y="0"/>
                      </a:cubicBezTo>
                      <a:cubicBezTo>
                        <a:pt x="-2894" y="5399"/>
                        <a:pt x="-2894" y="16200"/>
                        <a:pt x="18705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62" name="AutoShape 662"/>
                <p:cNvSpPr>
                  <a:spLocks/>
                </p:cNvSpPr>
                <p:nvPr/>
              </p:nvSpPr>
              <p:spPr bwMode="auto">
                <a:xfrm>
                  <a:off x="529998" y="3096834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63" name="AutoShape 663"/>
                <p:cNvSpPr>
                  <a:spLocks/>
                </p:cNvSpPr>
                <p:nvPr/>
              </p:nvSpPr>
              <p:spPr bwMode="auto">
                <a:xfrm>
                  <a:off x="391878" y="2923793"/>
                  <a:ext cx="11113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14400" y="21600"/>
                        <a:pt x="7199" y="10800"/>
                        <a:pt x="0" y="0"/>
                      </a:cubicBezTo>
                      <a:cubicBezTo>
                        <a:pt x="7199" y="10800"/>
                        <a:pt x="144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64" name="AutoShape 664"/>
                <p:cNvSpPr>
                  <a:spLocks/>
                </p:cNvSpPr>
                <p:nvPr/>
              </p:nvSpPr>
              <p:spPr bwMode="auto">
                <a:xfrm>
                  <a:off x="518886" y="3068259"/>
                  <a:ext cx="0" cy="7937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65" name="AutoShape 665"/>
                <p:cNvSpPr>
                  <a:spLocks/>
                </p:cNvSpPr>
                <p:nvPr/>
              </p:nvSpPr>
              <p:spPr bwMode="auto">
                <a:xfrm>
                  <a:off x="518886" y="304603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599"/>
                      </a:moveTo>
                      <a:cubicBezTo>
                        <a:pt x="0" y="21599"/>
                        <a:pt x="0" y="10800"/>
                        <a:pt x="0" y="0"/>
                      </a:cubicBezTo>
                      <a:cubicBezTo>
                        <a:pt x="0" y="10800"/>
                        <a:pt x="0" y="21599"/>
                        <a:pt x="0" y="21599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66" name="AutoShape 666"/>
                <p:cNvSpPr>
                  <a:spLocks/>
                </p:cNvSpPr>
                <p:nvPr/>
              </p:nvSpPr>
              <p:spPr bwMode="auto">
                <a:xfrm>
                  <a:off x="522061" y="307937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2160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67" name="AutoShape 667"/>
                <p:cNvSpPr>
                  <a:spLocks/>
                </p:cNvSpPr>
                <p:nvPr/>
              </p:nvSpPr>
              <p:spPr bwMode="auto">
                <a:xfrm>
                  <a:off x="525236" y="3092071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68" name="AutoShape 668"/>
                <p:cNvSpPr>
                  <a:spLocks/>
                </p:cNvSpPr>
                <p:nvPr/>
              </p:nvSpPr>
              <p:spPr bwMode="auto">
                <a:xfrm>
                  <a:off x="388703" y="2647562"/>
                  <a:ext cx="0" cy="7938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599"/>
                      </a:moveTo>
                      <a:cubicBezTo>
                        <a:pt x="0" y="21599"/>
                        <a:pt x="0" y="10800"/>
                        <a:pt x="0" y="0"/>
                      </a:cubicBezTo>
                      <a:cubicBezTo>
                        <a:pt x="0" y="10800"/>
                        <a:pt x="0" y="21599"/>
                        <a:pt x="0" y="21599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69" name="AutoShape 669"/>
                <p:cNvSpPr>
                  <a:spLocks/>
                </p:cNvSpPr>
                <p:nvPr/>
              </p:nvSpPr>
              <p:spPr bwMode="auto">
                <a:xfrm>
                  <a:off x="804653" y="1345787"/>
                  <a:ext cx="349271" cy="350845"/>
                </a:xfrm>
                <a:custGeom>
                  <a:avLst/>
                  <a:gdLst>
                    <a:gd name="T0" fmla="*/ 10731 w 21462"/>
                    <a:gd name="T1" fmla="*/ 10800 h 21600"/>
                    <a:gd name="T2" fmla="*/ 10731 w 21462"/>
                    <a:gd name="T3" fmla="*/ 10800 h 21600"/>
                    <a:gd name="T4" fmla="*/ 10731 w 21462"/>
                    <a:gd name="T5" fmla="*/ 10800 h 21600"/>
                    <a:gd name="T6" fmla="*/ 10731 w 21462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462" h="21600">
                      <a:moveTo>
                        <a:pt x="11504" y="1136"/>
                      </a:moveTo>
                      <a:cubicBezTo>
                        <a:pt x="11504" y="1136"/>
                        <a:pt x="11504" y="1136"/>
                        <a:pt x="11504" y="1136"/>
                      </a:cubicBezTo>
                      <a:cubicBezTo>
                        <a:pt x="11504" y="1136"/>
                        <a:pt x="11504" y="1136"/>
                        <a:pt x="11504" y="1136"/>
                      </a:cubicBezTo>
                      <a:cubicBezTo>
                        <a:pt x="11269" y="1136"/>
                        <a:pt x="11269" y="1136"/>
                        <a:pt x="11269" y="1136"/>
                      </a:cubicBezTo>
                      <a:cubicBezTo>
                        <a:pt x="11034" y="909"/>
                        <a:pt x="11034" y="909"/>
                        <a:pt x="11034" y="909"/>
                      </a:cubicBezTo>
                      <a:cubicBezTo>
                        <a:pt x="11034" y="909"/>
                        <a:pt x="10800" y="909"/>
                        <a:pt x="10800" y="909"/>
                      </a:cubicBezTo>
                      <a:cubicBezTo>
                        <a:pt x="10800" y="909"/>
                        <a:pt x="10800" y="909"/>
                        <a:pt x="10800" y="909"/>
                      </a:cubicBezTo>
                      <a:cubicBezTo>
                        <a:pt x="10565" y="682"/>
                        <a:pt x="10565" y="682"/>
                        <a:pt x="10330" y="682"/>
                      </a:cubicBezTo>
                      <a:cubicBezTo>
                        <a:pt x="10095" y="454"/>
                        <a:pt x="9626" y="0"/>
                        <a:pt x="9156" y="0"/>
                      </a:cubicBezTo>
                      <a:cubicBezTo>
                        <a:pt x="8217" y="0"/>
                        <a:pt x="8217" y="0"/>
                        <a:pt x="8217" y="0"/>
                      </a:cubicBezTo>
                      <a:cubicBezTo>
                        <a:pt x="7513" y="0"/>
                        <a:pt x="6808" y="0"/>
                        <a:pt x="6339" y="227"/>
                      </a:cubicBezTo>
                      <a:cubicBezTo>
                        <a:pt x="5869" y="454"/>
                        <a:pt x="5165" y="454"/>
                        <a:pt x="4695" y="454"/>
                      </a:cubicBezTo>
                      <a:cubicBezTo>
                        <a:pt x="4226" y="454"/>
                        <a:pt x="3521" y="454"/>
                        <a:pt x="3052" y="909"/>
                      </a:cubicBezTo>
                      <a:cubicBezTo>
                        <a:pt x="2113" y="1364"/>
                        <a:pt x="1173" y="2501"/>
                        <a:pt x="1173" y="2728"/>
                      </a:cubicBezTo>
                      <a:cubicBezTo>
                        <a:pt x="1408" y="3183"/>
                        <a:pt x="1173" y="6821"/>
                        <a:pt x="234" y="7275"/>
                      </a:cubicBezTo>
                      <a:cubicBezTo>
                        <a:pt x="234" y="7275"/>
                        <a:pt x="0" y="7275"/>
                        <a:pt x="0" y="7275"/>
                      </a:cubicBezTo>
                      <a:cubicBezTo>
                        <a:pt x="0" y="7275"/>
                        <a:pt x="0" y="7275"/>
                        <a:pt x="0" y="7275"/>
                      </a:cubicBezTo>
                      <a:cubicBezTo>
                        <a:pt x="234" y="7503"/>
                        <a:pt x="234" y="7503"/>
                        <a:pt x="234" y="7503"/>
                      </a:cubicBezTo>
                      <a:cubicBezTo>
                        <a:pt x="234" y="7503"/>
                        <a:pt x="469" y="7730"/>
                        <a:pt x="469" y="7730"/>
                      </a:cubicBezTo>
                      <a:cubicBezTo>
                        <a:pt x="469" y="7957"/>
                        <a:pt x="469" y="7957"/>
                        <a:pt x="704" y="7957"/>
                      </a:cubicBezTo>
                      <a:cubicBezTo>
                        <a:pt x="704" y="7957"/>
                        <a:pt x="939" y="8185"/>
                        <a:pt x="939" y="8412"/>
                      </a:cubicBezTo>
                      <a:cubicBezTo>
                        <a:pt x="939" y="8412"/>
                        <a:pt x="939" y="8412"/>
                        <a:pt x="1173" y="8412"/>
                      </a:cubicBezTo>
                      <a:cubicBezTo>
                        <a:pt x="1173" y="8640"/>
                        <a:pt x="1408" y="8640"/>
                        <a:pt x="1408" y="8867"/>
                      </a:cubicBezTo>
                      <a:cubicBezTo>
                        <a:pt x="1643" y="8867"/>
                        <a:pt x="1643" y="8867"/>
                        <a:pt x="1643" y="8867"/>
                      </a:cubicBezTo>
                      <a:cubicBezTo>
                        <a:pt x="1878" y="9094"/>
                        <a:pt x="1878" y="9094"/>
                        <a:pt x="1878" y="9322"/>
                      </a:cubicBezTo>
                      <a:cubicBezTo>
                        <a:pt x="2113" y="9322"/>
                        <a:pt x="2113" y="9322"/>
                        <a:pt x="2113" y="9322"/>
                      </a:cubicBezTo>
                      <a:cubicBezTo>
                        <a:pt x="2347" y="9549"/>
                        <a:pt x="2347" y="9549"/>
                        <a:pt x="2347" y="9549"/>
                      </a:cubicBezTo>
                      <a:cubicBezTo>
                        <a:pt x="2582" y="9776"/>
                        <a:pt x="2582" y="9776"/>
                        <a:pt x="2582" y="9776"/>
                      </a:cubicBezTo>
                      <a:cubicBezTo>
                        <a:pt x="2817" y="9776"/>
                        <a:pt x="2817" y="10004"/>
                        <a:pt x="3052" y="10004"/>
                      </a:cubicBezTo>
                      <a:cubicBezTo>
                        <a:pt x="3521" y="10458"/>
                        <a:pt x="3991" y="10686"/>
                        <a:pt x="4226" y="10913"/>
                      </a:cubicBezTo>
                      <a:cubicBezTo>
                        <a:pt x="4695" y="11368"/>
                        <a:pt x="4930" y="11595"/>
                        <a:pt x="5869" y="11823"/>
                      </a:cubicBezTo>
                      <a:cubicBezTo>
                        <a:pt x="7747" y="11823"/>
                        <a:pt x="8452" y="12732"/>
                        <a:pt x="8921" y="13414"/>
                      </a:cubicBezTo>
                      <a:cubicBezTo>
                        <a:pt x="9156" y="13642"/>
                        <a:pt x="10565" y="14096"/>
                        <a:pt x="11504" y="14551"/>
                      </a:cubicBezTo>
                      <a:cubicBezTo>
                        <a:pt x="11739" y="14551"/>
                        <a:pt x="11973" y="14778"/>
                        <a:pt x="11973" y="14778"/>
                      </a:cubicBezTo>
                      <a:cubicBezTo>
                        <a:pt x="13382" y="15233"/>
                        <a:pt x="13852" y="15461"/>
                        <a:pt x="14086" y="15915"/>
                      </a:cubicBezTo>
                      <a:cubicBezTo>
                        <a:pt x="14086" y="15915"/>
                        <a:pt x="14086" y="16143"/>
                        <a:pt x="14086" y="16143"/>
                      </a:cubicBezTo>
                      <a:cubicBezTo>
                        <a:pt x="14086" y="16597"/>
                        <a:pt x="13852" y="16825"/>
                        <a:pt x="13382" y="17280"/>
                      </a:cubicBezTo>
                      <a:cubicBezTo>
                        <a:pt x="13382" y="17280"/>
                        <a:pt x="13382" y="17507"/>
                        <a:pt x="13147" y="17507"/>
                      </a:cubicBezTo>
                      <a:cubicBezTo>
                        <a:pt x="12678" y="18189"/>
                        <a:pt x="11973" y="18871"/>
                        <a:pt x="11973" y="19553"/>
                      </a:cubicBezTo>
                      <a:cubicBezTo>
                        <a:pt x="11973" y="20235"/>
                        <a:pt x="11739" y="20690"/>
                        <a:pt x="11504" y="20917"/>
                      </a:cubicBezTo>
                      <a:cubicBezTo>
                        <a:pt x="11504" y="20917"/>
                        <a:pt x="11739" y="21145"/>
                        <a:pt x="11739" y="21145"/>
                      </a:cubicBezTo>
                      <a:cubicBezTo>
                        <a:pt x="12443" y="21145"/>
                        <a:pt x="12913" y="21145"/>
                        <a:pt x="13382" y="21372"/>
                      </a:cubicBezTo>
                      <a:cubicBezTo>
                        <a:pt x="13382" y="21372"/>
                        <a:pt x="13617" y="21372"/>
                        <a:pt x="13617" y="21372"/>
                      </a:cubicBezTo>
                      <a:cubicBezTo>
                        <a:pt x="13852" y="21372"/>
                        <a:pt x="14086" y="21372"/>
                        <a:pt x="14321" y="21372"/>
                      </a:cubicBezTo>
                      <a:cubicBezTo>
                        <a:pt x="14321" y="21372"/>
                        <a:pt x="14556" y="21372"/>
                        <a:pt x="14791" y="21372"/>
                      </a:cubicBezTo>
                      <a:cubicBezTo>
                        <a:pt x="14791" y="21372"/>
                        <a:pt x="14791" y="21372"/>
                        <a:pt x="14791" y="21372"/>
                      </a:cubicBezTo>
                      <a:cubicBezTo>
                        <a:pt x="15026" y="21372"/>
                        <a:pt x="15026" y="21372"/>
                        <a:pt x="15026" y="21372"/>
                      </a:cubicBezTo>
                      <a:cubicBezTo>
                        <a:pt x="15026" y="21372"/>
                        <a:pt x="15026" y="21372"/>
                        <a:pt x="15260" y="21372"/>
                      </a:cubicBezTo>
                      <a:cubicBezTo>
                        <a:pt x="15260" y="21372"/>
                        <a:pt x="15495" y="21372"/>
                        <a:pt x="15495" y="21372"/>
                      </a:cubicBezTo>
                      <a:cubicBezTo>
                        <a:pt x="15730" y="21372"/>
                        <a:pt x="15730" y="21600"/>
                        <a:pt x="15965" y="21600"/>
                      </a:cubicBezTo>
                      <a:cubicBezTo>
                        <a:pt x="16199" y="21600"/>
                        <a:pt x="16434" y="21600"/>
                        <a:pt x="16904" y="21372"/>
                      </a:cubicBezTo>
                      <a:cubicBezTo>
                        <a:pt x="17139" y="21145"/>
                        <a:pt x="17373" y="21145"/>
                        <a:pt x="17843" y="21145"/>
                      </a:cubicBezTo>
                      <a:cubicBezTo>
                        <a:pt x="17843" y="20917"/>
                        <a:pt x="18078" y="21145"/>
                        <a:pt x="18078" y="21145"/>
                      </a:cubicBezTo>
                      <a:cubicBezTo>
                        <a:pt x="18078" y="21145"/>
                        <a:pt x="18547" y="20917"/>
                        <a:pt x="18547" y="20690"/>
                      </a:cubicBezTo>
                      <a:cubicBezTo>
                        <a:pt x="19017" y="20463"/>
                        <a:pt x="19486" y="20008"/>
                        <a:pt x="19956" y="20008"/>
                      </a:cubicBezTo>
                      <a:cubicBezTo>
                        <a:pt x="19956" y="20008"/>
                        <a:pt x="19956" y="20008"/>
                        <a:pt x="19956" y="20008"/>
                      </a:cubicBezTo>
                      <a:cubicBezTo>
                        <a:pt x="20426" y="19781"/>
                        <a:pt x="20895" y="17962"/>
                        <a:pt x="20895" y="17052"/>
                      </a:cubicBezTo>
                      <a:cubicBezTo>
                        <a:pt x="20895" y="17052"/>
                        <a:pt x="20895" y="17052"/>
                        <a:pt x="20895" y="17052"/>
                      </a:cubicBezTo>
                      <a:cubicBezTo>
                        <a:pt x="20895" y="16370"/>
                        <a:pt x="20895" y="16370"/>
                        <a:pt x="20895" y="16370"/>
                      </a:cubicBezTo>
                      <a:cubicBezTo>
                        <a:pt x="20895" y="16370"/>
                        <a:pt x="20895" y="16370"/>
                        <a:pt x="20895" y="16370"/>
                      </a:cubicBezTo>
                      <a:cubicBezTo>
                        <a:pt x="20895" y="16370"/>
                        <a:pt x="20895" y="16370"/>
                        <a:pt x="20895" y="16370"/>
                      </a:cubicBezTo>
                      <a:cubicBezTo>
                        <a:pt x="20895" y="16143"/>
                        <a:pt x="20895" y="16143"/>
                        <a:pt x="20895" y="16143"/>
                      </a:cubicBezTo>
                      <a:cubicBezTo>
                        <a:pt x="20895" y="16143"/>
                        <a:pt x="20895" y="16143"/>
                        <a:pt x="20895" y="16143"/>
                      </a:cubicBezTo>
                      <a:cubicBezTo>
                        <a:pt x="20895" y="15915"/>
                        <a:pt x="20895" y="15915"/>
                        <a:pt x="20895" y="15915"/>
                      </a:cubicBezTo>
                      <a:cubicBezTo>
                        <a:pt x="20895" y="15915"/>
                        <a:pt x="20895" y="15915"/>
                        <a:pt x="20895" y="15688"/>
                      </a:cubicBezTo>
                      <a:cubicBezTo>
                        <a:pt x="20895" y="15688"/>
                        <a:pt x="20895" y="15688"/>
                        <a:pt x="21130" y="15461"/>
                      </a:cubicBezTo>
                      <a:cubicBezTo>
                        <a:pt x="21130" y="15461"/>
                        <a:pt x="21130" y="15233"/>
                        <a:pt x="21130" y="15233"/>
                      </a:cubicBezTo>
                      <a:cubicBezTo>
                        <a:pt x="21130" y="15233"/>
                        <a:pt x="21130" y="15233"/>
                        <a:pt x="21130" y="15233"/>
                      </a:cubicBezTo>
                      <a:cubicBezTo>
                        <a:pt x="21130" y="15006"/>
                        <a:pt x="21130" y="14778"/>
                        <a:pt x="21130" y="14778"/>
                      </a:cubicBezTo>
                      <a:cubicBezTo>
                        <a:pt x="21365" y="14096"/>
                        <a:pt x="21600" y="12505"/>
                        <a:pt x="21365" y="12277"/>
                      </a:cubicBezTo>
                      <a:cubicBezTo>
                        <a:pt x="21365" y="12277"/>
                        <a:pt x="21130" y="12277"/>
                        <a:pt x="21130" y="12277"/>
                      </a:cubicBezTo>
                      <a:cubicBezTo>
                        <a:pt x="20660" y="12277"/>
                        <a:pt x="20426" y="12505"/>
                        <a:pt x="19956" y="12505"/>
                      </a:cubicBezTo>
                      <a:cubicBezTo>
                        <a:pt x="19721" y="12732"/>
                        <a:pt x="19721" y="12732"/>
                        <a:pt x="19486" y="12732"/>
                      </a:cubicBezTo>
                      <a:cubicBezTo>
                        <a:pt x="18782" y="12732"/>
                        <a:pt x="18078" y="11141"/>
                        <a:pt x="17608" y="9549"/>
                      </a:cubicBezTo>
                      <a:cubicBezTo>
                        <a:pt x="17373" y="8867"/>
                        <a:pt x="16669" y="7730"/>
                        <a:pt x="16434" y="7730"/>
                      </a:cubicBezTo>
                      <a:cubicBezTo>
                        <a:pt x="16434" y="7730"/>
                        <a:pt x="16199" y="7957"/>
                        <a:pt x="15965" y="7957"/>
                      </a:cubicBezTo>
                      <a:cubicBezTo>
                        <a:pt x="15965" y="7957"/>
                        <a:pt x="15965" y="7957"/>
                        <a:pt x="15965" y="7957"/>
                      </a:cubicBezTo>
                      <a:cubicBezTo>
                        <a:pt x="15965" y="7957"/>
                        <a:pt x="15965" y="7957"/>
                        <a:pt x="15965" y="7957"/>
                      </a:cubicBezTo>
                      <a:cubicBezTo>
                        <a:pt x="15730" y="7957"/>
                        <a:pt x="15730" y="7957"/>
                        <a:pt x="15730" y="7957"/>
                      </a:cubicBezTo>
                      <a:cubicBezTo>
                        <a:pt x="15495" y="7957"/>
                        <a:pt x="15495" y="7957"/>
                        <a:pt x="15495" y="7730"/>
                      </a:cubicBezTo>
                      <a:cubicBezTo>
                        <a:pt x="15260" y="7730"/>
                        <a:pt x="14791" y="7503"/>
                        <a:pt x="13852" y="7503"/>
                      </a:cubicBezTo>
                      <a:cubicBezTo>
                        <a:pt x="13147" y="7503"/>
                        <a:pt x="12443" y="7503"/>
                        <a:pt x="12208" y="7048"/>
                      </a:cubicBezTo>
                      <a:cubicBezTo>
                        <a:pt x="11739" y="6593"/>
                        <a:pt x="11973" y="5911"/>
                        <a:pt x="12208" y="5002"/>
                      </a:cubicBezTo>
                      <a:cubicBezTo>
                        <a:pt x="12443" y="4092"/>
                        <a:pt x="11973" y="3637"/>
                        <a:pt x="11739" y="2955"/>
                      </a:cubicBezTo>
                      <a:cubicBezTo>
                        <a:pt x="11504" y="2501"/>
                        <a:pt x="11269" y="1818"/>
                        <a:pt x="11973" y="1591"/>
                      </a:cubicBezTo>
                      <a:cubicBezTo>
                        <a:pt x="11973" y="1364"/>
                        <a:pt x="11973" y="1364"/>
                        <a:pt x="11973" y="1364"/>
                      </a:cubicBezTo>
                      <a:cubicBezTo>
                        <a:pt x="11973" y="1364"/>
                        <a:pt x="11973" y="1364"/>
                        <a:pt x="11973" y="1364"/>
                      </a:cubicBezTo>
                      <a:cubicBezTo>
                        <a:pt x="11973" y="1364"/>
                        <a:pt x="11973" y="1364"/>
                        <a:pt x="11973" y="1364"/>
                      </a:cubicBezTo>
                      <a:cubicBezTo>
                        <a:pt x="11973" y="1364"/>
                        <a:pt x="11973" y="1364"/>
                        <a:pt x="11973" y="1364"/>
                      </a:cubicBezTo>
                      <a:cubicBezTo>
                        <a:pt x="11973" y="1364"/>
                        <a:pt x="11973" y="1364"/>
                        <a:pt x="11973" y="1136"/>
                      </a:cubicBezTo>
                      <a:cubicBezTo>
                        <a:pt x="11973" y="1136"/>
                        <a:pt x="11973" y="1136"/>
                        <a:pt x="11973" y="1136"/>
                      </a:cubicBezTo>
                      <a:cubicBezTo>
                        <a:pt x="11739" y="1136"/>
                        <a:pt x="11739" y="1136"/>
                        <a:pt x="11504" y="1136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70" name="AutoShape 670"/>
                <p:cNvSpPr>
                  <a:spLocks/>
                </p:cNvSpPr>
                <p:nvPr/>
              </p:nvSpPr>
              <p:spPr bwMode="auto">
                <a:xfrm>
                  <a:off x="1142811" y="1595030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71" name="AutoShape 671"/>
                <p:cNvSpPr>
                  <a:spLocks/>
                </p:cNvSpPr>
                <p:nvPr/>
              </p:nvSpPr>
              <p:spPr bwMode="auto">
                <a:xfrm>
                  <a:off x="1141224" y="1601380"/>
                  <a:ext cx="0" cy="7937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72" name="AutoShape 672"/>
                <p:cNvSpPr>
                  <a:spLocks/>
                </p:cNvSpPr>
                <p:nvPr/>
              </p:nvSpPr>
              <p:spPr bwMode="auto">
                <a:xfrm>
                  <a:off x="1058669" y="147278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73" name="AutoShape 673"/>
                <p:cNvSpPr>
                  <a:spLocks/>
                </p:cNvSpPr>
                <p:nvPr/>
              </p:nvSpPr>
              <p:spPr bwMode="auto">
                <a:xfrm>
                  <a:off x="1141224" y="1610905"/>
                  <a:ext cx="0" cy="11112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599"/>
                      </a:move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0" y="14399"/>
                        <a:pt x="0" y="14399"/>
                        <a:pt x="0" y="14399"/>
                      </a:cubicBezTo>
                      <a:cubicBezTo>
                        <a:pt x="0" y="7200"/>
                        <a:pt x="0" y="7200"/>
                        <a:pt x="0" y="0"/>
                      </a:cubicBez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74" name="AutoShape 674"/>
                <p:cNvSpPr>
                  <a:spLocks/>
                </p:cNvSpPr>
                <p:nvPr/>
              </p:nvSpPr>
              <p:spPr bwMode="auto">
                <a:xfrm>
                  <a:off x="996752" y="1366425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75" name="AutoShape 675"/>
                <p:cNvSpPr>
                  <a:spLocks/>
                </p:cNvSpPr>
                <p:nvPr/>
              </p:nvSpPr>
              <p:spPr bwMode="auto">
                <a:xfrm>
                  <a:off x="1123760" y="1545816"/>
                  <a:ext cx="23814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15428" y="0"/>
                        <a:pt x="12342" y="10800"/>
                        <a:pt x="6171" y="10800"/>
                      </a:cubicBezTo>
                      <a:cubicBezTo>
                        <a:pt x="3085" y="21599"/>
                        <a:pt x="3085" y="21599"/>
                        <a:pt x="0" y="21599"/>
                      </a:cubicBezTo>
                      <a:cubicBezTo>
                        <a:pt x="3085" y="21599"/>
                        <a:pt x="3085" y="21599"/>
                        <a:pt x="6171" y="10800"/>
                      </a:cubicBezTo>
                      <a:cubicBezTo>
                        <a:pt x="12342" y="10800"/>
                        <a:pt x="15428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76" name="AutoShape 676"/>
                <p:cNvSpPr>
                  <a:spLocks/>
                </p:cNvSpPr>
                <p:nvPr/>
              </p:nvSpPr>
              <p:spPr bwMode="auto">
                <a:xfrm>
                  <a:off x="831642" y="1487077"/>
                  <a:ext cx="6350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599"/>
                      </a:moveTo>
                      <a:cubicBezTo>
                        <a:pt x="21600" y="10800"/>
                        <a:pt x="21600" y="10800"/>
                        <a:pt x="0" y="0"/>
                      </a:cubicBezTo>
                      <a:cubicBezTo>
                        <a:pt x="21600" y="10800"/>
                        <a:pt x="21600" y="10800"/>
                        <a:pt x="2160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77" name="AutoShape 677"/>
                <p:cNvSpPr>
                  <a:spLocks/>
                </p:cNvSpPr>
                <p:nvPr/>
              </p:nvSpPr>
              <p:spPr bwMode="auto">
                <a:xfrm>
                  <a:off x="1039618" y="1688693"/>
                  <a:ext cx="7937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10800" y="0"/>
                        <a:pt x="21599" y="0"/>
                      </a:cubicBezTo>
                      <a:cubicBezTo>
                        <a:pt x="108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78" name="AutoShape 678"/>
                <p:cNvSpPr>
                  <a:spLocks/>
                </p:cNvSpPr>
                <p:nvPr/>
              </p:nvSpPr>
              <p:spPr bwMode="auto">
                <a:xfrm>
                  <a:off x="839580" y="1493428"/>
                  <a:ext cx="6350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21600"/>
                        <a:pt x="21600" y="21600"/>
                        <a:pt x="0" y="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79" name="AutoShape 679"/>
                <p:cNvSpPr>
                  <a:spLocks/>
                </p:cNvSpPr>
                <p:nvPr/>
              </p:nvSpPr>
              <p:spPr bwMode="auto">
                <a:xfrm>
                  <a:off x="1023742" y="1607730"/>
                  <a:ext cx="12701" cy="19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8640"/>
                        <a:pt x="14400" y="12960"/>
                        <a:pt x="0" y="21600"/>
                      </a:cubicBezTo>
                      <a:cubicBezTo>
                        <a:pt x="14400" y="12960"/>
                        <a:pt x="21600" y="864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80" name="AutoShape 680"/>
                <p:cNvSpPr>
                  <a:spLocks/>
                </p:cNvSpPr>
                <p:nvPr/>
              </p:nvSpPr>
              <p:spPr bwMode="auto">
                <a:xfrm>
                  <a:off x="1095183" y="1687106"/>
                  <a:ext cx="6350" cy="3175"/>
                </a:xfrm>
                <a:custGeom>
                  <a:avLst/>
                  <a:gdLst>
                    <a:gd name="T0" fmla="*/ 10800 w 21600"/>
                    <a:gd name="T1" fmla="+- 0 16800 12000"/>
                    <a:gd name="T2" fmla="*/ 16800 h 9600"/>
                    <a:gd name="T3" fmla="*/ 10800 w 21600"/>
                    <a:gd name="T4" fmla="+- 0 16800 12000"/>
                    <a:gd name="T5" fmla="*/ 16800 h 9600"/>
                    <a:gd name="T6" fmla="*/ 10800 w 21600"/>
                    <a:gd name="T7" fmla="+- 0 16800 12000"/>
                    <a:gd name="T8" fmla="*/ 16800 h 9600"/>
                    <a:gd name="T9" fmla="*/ 10800 w 21600"/>
                    <a:gd name="T10" fmla="+- 0 16800 12000"/>
                    <a:gd name="T11" fmla="*/ 16800 h 9600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1600" h="9600">
                      <a:moveTo>
                        <a:pt x="0" y="9600"/>
                      </a:moveTo>
                      <a:cubicBezTo>
                        <a:pt x="0" y="-12000"/>
                        <a:pt x="21600" y="9600"/>
                        <a:pt x="21600" y="9600"/>
                      </a:cubicBezTo>
                      <a:cubicBezTo>
                        <a:pt x="21600" y="9600"/>
                        <a:pt x="0" y="-12000"/>
                        <a:pt x="0" y="9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81" name="AutoShape 681"/>
                <p:cNvSpPr>
                  <a:spLocks/>
                </p:cNvSpPr>
                <p:nvPr/>
              </p:nvSpPr>
              <p:spPr bwMode="auto">
                <a:xfrm>
                  <a:off x="1055494" y="1690281"/>
                  <a:ext cx="793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600"/>
                      </a:moveTo>
                      <a:cubicBezTo>
                        <a:pt x="10800" y="21600"/>
                        <a:pt x="10800" y="0"/>
                        <a:pt x="0" y="0"/>
                      </a:cubicBezTo>
                      <a:cubicBezTo>
                        <a:pt x="10800" y="0"/>
                        <a:pt x="10800" y="21600"/>
                        <a:pt x="21599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82" name="AutoShape 682"/>
                <p:cNvSpPr>
                  <a:spLocks/>
                </p:cNvSpPr>
                <p:nvPr/>
              </p:nvSpPr>
              <p:spPr bwMode="auto">
                <a:xfrm>
                  <a:off x="1049143" y="1688693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83" name="AutoShape 683"/>
                <p:cNvSpPr>
                  <a:spLocks/>
                </p:cNvSpPr>
                <p:nvPr/>
              </p:nvSpPr>
              <p:spPr bwMode="auto">
                <a:xfrm>
                  <a:off x="1141224" y="1606142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84" name="AutoShape 684"/>
                <p:cNvSpPr>
                  <a:spLocks/>
                </p:cNvSpPr>
                <p:nvPr/>
              </p:nvSpPr>
              <p:spPr bwMode="auto">
                <a:xfrm>
                  <a:off x="1099946" y="1680756"/>
                  <a:ext cx="7937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0"/>
                      </a:moveTo>
                      <a:cubicBezTo>
                        <a:pt x="21599" y="10800"/>
                        <a:pt x="0" y="21599"/>
                        <a:pt x="0" y="21599"/>
                      </a:cubicBezTo>
                      <a:cubicBezTo>
                        <a:pt x="0" y="21599"/>
                        <a:pt x="21599" y="10800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85" name="AutoShape 685"/>
                <p:cNvSpPr>
                  <a:spLocks/>
                </p:cNvSpPr>
                <p:nvPr/>
              </p:nvSpPr>
              <p:spPr bwMode="auto">
                <a:xfrm>
                  <a:off x="1028504" y="1688693"/>
                  <a:ext cx="11114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14400" y="0"/>
                        <a:pt x="7199" y="0"/>
                        <a:pt x="0" y="0"/>
                      </a:cubicBezTo>
                      <a:cubicBezTo>
                        <a:pt x="7199" y="0"/>
                        <a:pt x="144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86" name="AutoShape 686"/>
                <p:cNvSpPr>
                  <a:spLocks/>
                </p:cNvSpPr>
                <p:nvPr/>
              </p:nvSpPr>
              <p:spPr bwMode="auto">
                <a:xfrm>
                  <a:off x="823704" y="1482314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10800"/>
                        <a:pt x="0" y="10800"/>
                        <a:pt x="0" y="0"/>
                      </a:cubicBezTo>
                      <a:cubicBezTo>
                        <a:pt x="0" y="10800"/>
                        <a:pt x="21600" y="108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87" name="AutoShape 687"/>
                <p:cNvSpPr>
                  <a:spLocks/>
                </p:cNvSpPr>
                <p:nvPr/>
              </p:nvSpPr>
              <p:spPr bwMode="auto">
                <a:xfrm>
                  <a:off x="807828" y="1466439"/>
                  <a:ext cx="6350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21600"/>
                        <a:pt x="0" y="0"/>
                        <a:pt x="0" y="0"/>
                      </a:cubicBezTo>
                      <a:cubicBezTo>
                        <a:pt x="0" y="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88" name="AutoShape 688"/>
                <p:cNvSpPr>
                  <a:spLocks/>
                </p:cNvSpPr>
                <p:nvPr/>
              </p:nvSpPr>
              <p:spPr bwMode="auto">
                <a:xfrm>
                  <a:off x="849106" y="1501365"/>
                  <a:ext cx="793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600"/>
                      </a:moveTo>
                      <a:cubicBezTo>
                        <a:pt x="10800" y="21600"/>
                        <a:pt x="10800" y="0"/>
                        <a:pt x="0" y="0"/>
                      </a:cubicBezTo>
                      <a:cubicBezTo>
                        <a:pt x="10800" y="0"/>
                        <a:pt x="10800" y="21600"/>
                        <a:pt x="21599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89" name="AutoShape 689"/>
                <p:cNvSpPr>
                  <a:spLocks/>
                </p:cNvSpPr>
                <p:nvPr/>
              </p:nvSpPr>
              <p:spPr bwMode="auto">
                <a:xfrm>
                  <a:off x="815766" y="1475964"/>
                  <a:ext cx="6350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599"/>
                      </a:moveTo>
                      <a:cubicBezTo>
                        <a:pt x="21600" y="10800"/>
                        <a:pt x="0" y="0"/>
                        <a:pt x="0" y="0"/>
                      </a:cubicBezTo>
                      <a:cubicBezTo>
                        <a:pt x="0" y="0"/>
                        <a:pt x="21600" y="10800"/>
                        <a:pt x="2160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90" name="AutoShape 690"/>
                <p:cNvSpPr>
                  <a:spLocks/>
                </p:cNvSpPr>
                <p:nvPr/>
              </p:nvSpPr>
              <p:spPr bwMode="auto">
                <a:xfrm>
                  <a:off x="1141224" y="1610905"/>
                  <a:ext cx="0" cy="7937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599"/>
                      </a:moveTo>
                      <a:cubicBezTo>
                        <a:pt x="0" y="10800"/>
                        <a:pt x="0" y="1080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800"/>
                        <a:pt x="0" y="10800"/>
                        <a:pt x="0" y="21599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91" name="AutoShape 691"/>
                <p:cNvSpPr>
                  <a:spLocks/>
                </p:cNvSpPr>
                <p:nvPr/>
              </p:nvSpPr>
              <p:spPr bwMode="auto">
                <a:xfrm>
                  <a:off x="99760" y="-440"/>
                  <a:ext cx="496917" cy="685814"/>
                </a:xfrm>
                <a:custGeom>
                  <a:avLst/>
                  <a:gdLst>
                    <a:gd name="T0" fmla="*/ 10754 w 21508"/>
                    <a:gd name="T1" fmla="*/ 10800 h 21600"/>
                    <a:gd name="T2" fmla="*/ 10754 w 21508"/>
                    <a:gd name="T3" fmla="*/ 10800 h 21600"/>
                    <a:gd name="T4" fmla="*/ 10754 w 21508"/>
                    <a:gd name="T5" fmla="*/ 10800 h 21600"/>
                    <a:gd name="T6" fmla="*/ 10754 w 21508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508" h="21600">
                      <a:moveTo>
                        <a:pt x="6265" y="16374"/>
                      </a:moveTo>
                      <a:cubicBezTo>
                        <a:pt x="6430" y="16374"/>
                        <a:pt x="6595" y="16374"/>
                        <a:pt x="6595" y="16374"/>
                      </a:cubicBezTo>
                      <a:cubicBezTo>
                        <a:pt x="6760" y="16258"/>
                        <a:pt x="6760" y="16258"/>
                        <a:pt x="6925" y="16258"/>
                      </a:cubicBezTo>
                      <a:cubicBezTo>
                        <a:pt x="6925" y="16258"/>
                        <a:pt x="7090" y="16258"/>
                        <a:pt x="7090" y="16258"/>
                      </a:cubicBezTo>
                      <a:cubicBezTo>
                        <a:pt x="7254" y="16258"/>
                        <a:pt x="7254" y="16258"/>
                        <a:pt x="7419" y="16258"/>
                      </a:cubicBezTo>
                      <a:cubicBezTo>
                        <a:pt x="7419" y="16258"/>
                        <a:pt x="7419" y="16258"/>
                        <a:pt x="7419" y="16374"/>
                      </a:cubicBezTo>
                      <a:cubicBezTo>
                        <a:pt x="7584" y="16374"/>
                        <a:pt x="7749" y="16374"/>
                        <a:pt x="7749" y="16374"/>
                      </a:cubicBezTo>
                      <a:cubicBezTo>
                        <a:pt x="8079" y="16490"/>
                        <a:pt x="8244" y="16838"/>
                        <a:pt x="8409" y="17070"/>
                      </a:cubicBezTo>
                      <a:cubicBezTo>
                        <a:pt x="8409" y="17303"/>
                        <a:pt x="8574" y="17419"/>
                        <a:pt x="8738" y="17419"/>
                      </a:cubicBezTo>
                      <a:cubicBezTo>
                        <a:pt x="9233" y="17535"/>
                        <a:pt x="9563" y="17651"/>
                        <a:pt x="9893" y="17883"/>
                      </a:cubicBezTo>
                      <a:cubicBezTo>
                        <a:pt x="10058" y="18116"/>
                        <a:pt x="10222" y="18348"/>
                        <a:pt x="10222" y="18580"/>
                      </a:cubicBezTo>
                      <a:cubicBezTo>
                        <a:pt x="10222" y="18580"/>
                        <a:pt x="10222" y="18580"/>
                        <a:pt x="10387" y="18696"/>
                      </a:cubicBezTo>
                      <a:cubicBezTo>
                        <a:pt x="10552" y="18812"/>
                        <a:pt x="10882" y="19045"/>
                        <a:pt x="10882" y="19277"/>
                      </a:cubicBezTo>
                      <a:cubicBezTo>
                        <a:pt x="11047" y="19393"/>
                        <a:pt x="11212" y="19393"/>
                        <a:pt x="11706" y="19393"/>
                      </a:cubicBezTo>
                      <a:cubicBezTo>
                        <a:pt x="12036" y="19393"/>
                        <a:pt x="12366" y="19393"/>
                        <a:pt x="12531" y="19277"/>
                      </a:cubicBezTo>
                      <a:cubicBezTo>
                        <a:pt x="12861" y="19161"/>
                        <a:pt x="13520" y="19045"/>
                        <a:pt x="14015" y="19277"/>
                      </a:cubicBezTo>
                      <a:cubicBezTo>
                        <a:pt x="14180" y="19277"/>
                        <a:pt x="14180" y="19161"/>
                        <a:pt x="14345" y="19161"/>
                      </a:cubicBezTo>
                      <a:cubicBezTo>
                        <a:pt x="14509" y="19161"/>
                        <a:pt x="14674" y="19161"/>
                        <a:pt x="14839" y="19161"/>
                      </a:cubicBezTo>
                      <a:cubicBezTo>
                        <a:pt x="14839" y="19161"/>
                        <a:pt x="14839" y="19161"/>
                        <a:pt x="15004" y="19161"/>
                      </a:cubicBezTo>
                      <a:cubicBezTo>
                        <a:pt x="15004" y="19161"/>
                        <a:pt x="15004" y="19161"/>
                        <a:pt x="15169" y="19161"/>
                      </a:cubicBezTo>
                      <a:cubicBezTo>
                        <a:pt x="16158" y="19393"/>
                        <a:pt x="16653" y="19625"/>
                        <a:pt x="16653" y="19974"/>
                      </a:cubicBezTo>
                      <a:cubicBezTo>
                        <a:pt x="16818" y="20090"/>
                        <a:pt x="16818" y="20206"/>
                        <a:pt x="16653" y="20322"/>
                      </a:cubicBezTo>
                      <a:cubicBezTo>
                        <a:pt x="16488" y="20438"/>
                        <a:pt x="16323" y="20554"/>
                        <a:pt x="16158" y="20670"/>
                      </a:cubicBezTo>
                      <a:cubicBezTo>
                        <a:pt x="16158" y="20670"/>
                        <a:pt x="16158" y="20787"/>
                        <a:pt x="15993" y="20787"/>
                      </a:cubicBezTo>
                      <a:cubicBezTo>
                        <a:pt x="15829" y="20903"/>
                        <a:pt x="15664" y="21135"/>
                        <a:pt x="15664" y="21135"/>
                      </a:cubicBezTo>
                      <a:cubicBezTo>
                        <a:pt x="15664" y="21135"/>
                        <a:pt x="15993" y="21251"/>
                        <a:pt x="16158" y="21367"/>
                      </a:cubicBezTo>
                      <a:cubicBezTo>
                        <a:pt x="16158" y="21367"/>
                        <a:pt x="16323" y="21367"/>
                        <a:pt x="16323" y="21483"/>
                      </a:cubicBezTo>
                      <a:cubicBezTo>
                        <a:pt x="16488" y="21483"/>
                        <a:pt x="16488" y="21483"/>
                        <a:pt x="16488" y="21483"/>
                      </a:cubicBezTo>
                      <a:cubicBezTo>
                        <a:pt x="16488" y="21600"/>
                        <a:pt x="16488" y="21600"/>
                        <a:pt x="16653" y="21600"/>
                      </a:cubicBezTo>
                      <a:cubicBezTo>
                        <a:pt x="16653" y="21600"/>
                        <a:pt x="16653" y="21600"/>
                        <a:pt x="16653" y="21600"/>
                      </a:cubicBezTo>
                      <a:cubicBezTo>
                        <a:pt x="16653" y="21600"/>
                        <a:pt x="16653" y="21483"/>
                        <a:pt x="16653" y="21483"/>
                      </a:cubicBezTo>
                      <a:cubicBezTo>
                        <a:pt x="16653" y="21483"/>
                        <a:pt x="16653" y="21483"/>
                        <a:pt x="16653" y="21483"/>
                      </a:cubicBezTo>
                      <a:cubicBezTo>
                        <a:pt x="16653" y="21367"/>
                        <a:pt x="16653" y="21367"/>
                        <a:pt x="16653" y="21367"/>
                      </a:cubicBezTo>
                      <a:cubicBezTo>
                        <a:pt x="16653" y="21367"/>
                        <a:pt x="16818" y="21251"/>
                        <a:pt x="16818" y="21251"/>
                      </a:cubicBezTo>
                      <a:cubicBezTo>
                        <a:pt x="16818" y="21251"/>
                        <a:pt x="16818" y="21251"/>
                        <a:pt x="16818" y="21135"/>
                      </a:cubicBezTo>
                      <a:cubicBezTo>
                        <a:pt x="16818" y="21135"/>
                        <a:pt x="16818" y="21135"/>
                        <a:pt x="16818" y="21135"/>
                      </a:cubicBezTo>
                      <a:cubicBezTo>
                        <a:pt x="16818" y="21019"/>
                        <a:pt x="16818" y="21019"/>
                        <a:pt x="16818" y="20903"/>
                      </a:cubicBezTo>
                      <a:cubicBezTo>
                        <a:pt x="16818" y="20903"/>
                        <a:pt x="16818" y="20903"/>
                        <a:pt x="16818" y="20903"/>
                      </a:cubicBezTo>
                      <a:cubicBezTo>
                        <a:pt x="16818" y="20787"/>
                        <a:pt x="16983" y="20787"/>
                        <a:pt x="16983" y="20787"/>
                      </a:cubicBezTo>
                      <a:cubicBezTo>
                        <a:pt x="16983" y="20670"/>
                        <a:pt x="16983" y="20670"/>
                        <a:pt x="16983" y="20554"/>
                      </a:cubicBezTo>
                      <a:cubicBezTo>
                        <a:pt x="16983" y="20554"/>
                        <a:pt x="16983" y="20554"/>
                        <a:pt x="16983" y="20554"/>
                      </a:cubicBezTo>
                      <a:cubicBezTo>
                        <a:pt x="16983" y="20438"/>
                        <a:pt x="16983" y="20438"/>
                        <a:pt x="16983" y="20322"/>
                      </a:cubicBezTo>
                      <a:cubicBezTo>
                        <a:pt x="16983" y="20322"/>
                        <a:pt x="16983" y="20322"/>
                        <a:pt x="16983" y="20322"/>
                      </a:cubicBezTo>
                      <a:cubicBezTo>
                        <a:pt x="16983" y="20206"/>
                        <a:pt x="16983" y="20090"/>
                        <a:pt x="16983" y="20090"/>
                      </a:cubicBezTo>
                      <a:cubicBezTo>
                        <a:pt x="16983" y="19625"/>
                        <a:pt x="17148" y="18580"/>
                        <a:pt x="17312" y="18232"/>
                      </a:cubicBezTo>
                      <a:cubicBezTo>
                        <a:pt x="17477" y="17883"/>
                        <a:pt x="17148" y="17651"/>
                        <a:pt x="16818" y="17303"/>
                      </a:cubicBezTo>
                      <a:cubicBezTo>
                        <a:pt x="16488" y="16954"/>
                        <a:pt x="16158" y="16606"/>
                        <a:pt x="16158" y="16141"/>
                      </a:cubicBezTo>
                      <a:cubicBezTo>
                        <a:pt x="16158" y="15561"/>
                        <a:pt x="16488" y="15445"/>
                        <a:pt x="16983" y="15445"/>
                      </a:cubicBezTo>
                      <a:cubicBezTo>
                        <a:pt x="17312" y="15329"/>
                        <a:pt x="17477" y="15329"/>
                        <a:pt x="17642" y="15329"/>
                      </a:cubicBezTo>
                      <a:cubicBezTo>
                        <a:pt x="17642" y="15212"/>
                        <a:pt x="17642" y="15212"/>
                        <a:pt x="17642" y="15212"/>
                      </a:cubicBezTo>
                      <a:cubicBezTo>
                        <a:pt x="17642" y="15212"/>
                        <a:pt x="17477" y="15212"/>
                        <a:pt x="17312" y="15212"/>
                      </a:cubicBezTo>
                      <a:cubicBezTo>
                        <a:pt x="17148" y="15096"/>
                        <a:pt x="16983" y="14980"/>
                        <a:pt x="16818" y="14864"/>
                      </a:cubicBezTo>
                      <a:cubicBezTo>
                        <a:pt x="16653" y="14632"/>
                        <a:pt x="16488" y="14400"/>
                        <a:pt x="16653" y="14167"/>
                      </a:cubicBezTo>
                      <a:cubicBezTo>
                        <a:pt x="16653" y="13935"/>
                        <a:pt x="17148" y="13819"/>
                        <a:pt x="18302" y="13819"/>
                      </a:cubicBezTo>
                      <a:cubicBezTo>
                        <a:pt x="18632" y="13819"/>
                        <a:pt x="18961" y="13819"/>
                        <a:pt x="19291" y="13819"/>
                      </a:cubicBezTo>
                      <a:cubicBezTo>
                        <a:pt x="19456" y="13819"/>
                        <a:pt x="19621" y="13819"/>
                        <a:pt x="19786" y="13819"/>
                      </a:cubicBezTo>
                      <a:cubicBezTo>
                        <a:pt x="19786" y="13819"/>
                        <a:pt x="19786" y="13819"/>
                        <a:pt x="19951" y="13819"/>
                      </a:cubicBezTo>
                      <a:cubicBezTo>
                        <a:pt x="19951" y="13819"/>
                        <a:pt x="19951" y="13819"/>
                        <a:pt x="19951" y="13819"/>
                      </a:cubicBezTo>
                      <a:cubicBezTo>
                        <a:pt x="20116" y="13819"/>
                        <a:pt x="20116" y="13819"/>
                        <a:pt x="20116" y="13819"/>
                      </a:cubicBezTo>
                      <a:cubicBezTo>
                        <a:pt x="20116" y="13819"/>
                        <a:pt x="20116" y="13819"/>
                        <a:pt x="20280" y="13819"/>
                      </a:cubicBezTo>
                      <a:cubicBezTo>
                        <a:pt x="20280" y="13819"/>
                        <a:pt x="20280" y="13703"/>
                        <a:pt x="20445" y="13703"/>
                      </a:cubicBezTo>
                      <a:cubicBezTo>
                        <a:pt x="20445" y="13703"/>
                        <a:pt x="20445" y="13703"/>
                        <a:pt x="20445" y="13703"/>
                      </a:cubicBezTo>
                      <a:cubicBezTo>
                        <a:pt x="20445" y="13703"/>
                        <a:pt x="20610" y="13703"/>
                        <a:pt x="20610" y="13703"/>
                      </a:cubicBezTo>
                      <a:cubicBezTo>
                        <a:pt x="20610" y="13703"/>
                        <a:pt x="20610" y="13703"/>
                        <a:pt x="20610" y="13703"/>
                      </a:cubicBezTo>
                      <a:cubicBezTo>
                        <a:pt x="20775" y="13703"/>
                        <a:pt x="20775" y="13703"/>
                        <a:pt x="20940" y="13587"/>
                      </a:cubicBezTo>
                      <a:cubicBezTo>
                        <a:pt x="20940" y="13587"/>
                        <a:pt x="20940" y="13587"/>
                        <a:pt x="20940" y="13587"/>
                      </a:cubicBezTo>
                      <a:cubicBezTo>
                        <a:pt x="20940" y="13587"/>
                        <a:pt x="21105" y="13587"/>
                        <a:pt x="21105" y="13587"/>
                      </a:cubicBezTo>
                      <a:cubicBezTo>
                        <a:pt x="21105" y="13587"/>
                        <a:pt x="21105" y="13587"/>
                        <a:pt x="21270" y="13587"/>
                      </a:cubicBezTo>
                      <a:cubicBezTo>
                        <a:pt x="21270" y="13587"/>
                        <a:pt x="21270" y="13587"/>
                        <a:pt x="21270" y="13587"/>
                      </a:cubicBezTo>
                      <a:cubicBezTo>
                        <a:pt x="21270" y="13470"/>
                        <a:pt x="21435" y="13470"/>
                        <a:pt x="21435" y="13470"/>
                      </a:cubicBezTo>
                      <a:cubicBezTo>
                        <a:pt x="21435" y="13470"/>
                        <a:pt x="21435" y="13470"/>
                        <a:pt x="21435" y="13470"/>
                      </a:cubicBezTo>
                      <a:cubicBezTo>
                        <a:pt x="21435" y="13470"/>
                        <a:pt x="21435" y="13470"/>
                        <a:pt x="21435" y="13470"/>
                      </a:cubicBezTo>
                      <a:cubicBezTo>
                        <a:pt x="21435" y="13470"/>
                        <a:pt x="21600" y="13354"/>
                        <a:pt x="21435" y="13354"/>
                      </a:cubicBezTo>
                      <a:cubicBezTo>
                        <a:pt x="21435" y="13354"/>
                        <a:pt x="21435" y="13354"/>
                        <a:pt x="21435" y="13354"/>
                      </a:cubicBezTo>
                      <a:cubicBezTo>
                        <a:pt x="21435" y="13354"/>
                        <a:pt x="21435" y="13354"/>
                        <a:pt x="21435" y="13238"/>
                      </a:cubicBezTo>
                      <a:cubicBezTo>
                        <a:pt x="21435" y="13238"/>
                        <a:pt x="21435" y="13238"/>
                        <a:pt x="21435" y="13238"/>
                      </a:cubicBezTo>
                      <a:cubicBezTo>
                        <a:pt x="21435" y="13238"/>
                        <a:pt x="21435" y="13238"/>
                        <a:pt x="21435" y="13238"/>
                      </a:cubicBezTo>
                      <a:cubicBezTo>
                        <a:pt x="21435" y="13122"/>
                        <a:pt x="21270" y="13122"/>
                        <a:pt x="21270" y="13122"/>
                      </a:cubicBezTo>
                      <a:cubicBezTo>
                        <a:pt x="21105" y="13006"/>
                        <a:pt x="20940" y="12774"/>
                        <a:pt x="20775" y="12541"/>
                      </a:cubicBezTo>
                      <a:cubicBezTo>
                        <a:pt x="20775" y="12309"/>
                        <a:pt x="20940" y="12077"/>
                        <a:pt x="21270" y="11729"/>
                      </a:cubicBezTo>
                      <a:cubicBezTo>
                        <a:pt x="21435" y="11729"/>
                        <a:pt x="21270" y="11612"/>
                        <a:pt x="20940" y="11264"/>
                      </a:cubicBezTo>
                      <a:cubicBezTo>
                        <a:pt x="20775" y="11264"/>
                        <a:pt x="20610" y="11148"/>
                        <a:pt x="20610" y="11032"/>
                      </a:cubicBezTo>
                      <a:cubicBezTo>
                        <a:pt x="19951" y="10567"/>
                        <a:pt x="20445" y="9058"/>
                        <a:pt x="20940" y="8361"/>
                      </a:cubicBezTo>
                      <a:cubicBezTo>
                        <a:pt x="21105" y="8361"/>
                        <a:pt x="21105" y="8361"/>
                        <a:pt x="21105" y="8361"/>
                      </a:cubicBezTo>
                      <a:cubicBezTo>
                        <a:pt x="21105" y="8361"/>
                        <a:pt x="20940" y="8245"/>
                        <a:pt x="20445" y="8245"/>
                      </a:cubicBezTo>
                      <a:cubicBezTo>
                        <a:pt x="20116" y="8245"/>
                        <a:pt x="19456" y="8361"/>
                        <a:pt x="19126" y="8361"/>
                      </a:cubicBezTo>
                      <a:cubicBezTo>
                        <a:pt x="18796" y="8361"/>
                        <a:pt x="18632" y="8361"/>
                        <a:pt x="18302" y="8361"/>
                      </a:cubicBezTo>
                      <a:cubicBezTo>
                        <a:pt x="17477" y="8245"/>
                        <a:pt x="16818" y="8012"/>
                        <a:pt x="16158" y="7432"/>
                      </a:cubicBezTo>
                      <a:cubicBezTo>
                        <a:pt x="16158" y="7316"/>
                        <a:pt x="15993" y="7199"/>
                        <a:pt x="15664" y="7199"/>
                      </a:cubicBezTo>
                      <a:cubicBezTo>
                        <a:pt x="15664" y="7199"/>
                        <a:pt x="15499" y="7199"/>
                        <a:pt x="15499" y="7199"/>
                      </a:cubicBezTo>
                      <a:cubicBezTo>
                        <a:pt x="15169" y="7199"/>
                        <a:pt x="15004" y="7199"/>
                        <a:pt x="14674" y="7316"/>
                      </a:cubicBezTo>
                      <a:cubicBezTo>
                        <a:pt x="14345" y="7316"/>
                        <a:pt x="13850" y="7316"/>
                        <a:pt x="13355" y="7316"/>
                      </a:cubicBezTo>
                      <a:cubicBezTo>
                        <a:pt x="13355" y="7316"/>
                        <a:pt x="13355" y="7316"/>
                        <a:pt x="13355" y="7316"/>
                      </a:cubicBezTo>
                      <a:cubicBezTo>
                        <a:pt x="13355" y="7316"/>
                        <a:pt x="13355" y="7316"/>
                        <a:pt x="13355" y="7316"/>
                      </a:cubicBezTo>
                      <a:cubicBezTo>
                        <a:pt x="12696" y="7316"/>
                        <a:pt x="12366" y="7199"/>
                        <a:pt x="12201" y="7083"/>
                      </a:cubicBezTo>
                      <a:cubicBezTo>
                        <a:pt x="12201" y="7083"/>
                        <a:pt x="12201" y="7083"/>
                        <a:pt x="12201" y="7083"/>
                      </a:cubicBezTo>
                      <a:cubicBezTo>
                        <a:pt x="11706" y="6735"/>
                        <a:pt x="11706" y="6154"/>
                        <a:pt x="11706" y="5806"/>
                      </a:cubicBezTo>
                      <a:cubicBezTo>
                        <a:pt x="11706" y="5690"/>
                        <a:pt x="11706" y="5574"/>
                        <a:pt x="11706" y="5458"/>
                      </a:cubicBezTo>
                      <a:cubicBezTo>
                        <a:pt x="11706" y="5341"/>
                        <a:pt x="11706" y="5341"/>
                        <a:pt x="11706" y="5341"/>
                      </a:cubicBezTo>
                      <a:cubicBezTo>
                        <a:pt x="11871" y="5225"/>
                        <a:pt x="11706" y="5225"/>
                        <a:pt x="11377" y="4993"/>
                      </a:cubicBezTo>
                      <a:cubicBezTo>
                        <a:pt x="11212" y="4877"/>
                        <a:pt x="10882" y="4761"/>
                        <a:pt x="10882" y="4529"/>
                      </a:cubicBezTo>
                      <a:cubicBezTo>
                        <a:pt x="10882" y="4529"/>
                        <a:pt x="10882" y="4412"/>
                        <a:pt x="10717" y="4412"/>
                      </a:cubicBezTo>
                      <a:cubicBezTo>
                        <a:pt x="10552" y="4412"/>
                        <a:pt x="10552" y="4529"/>
                        <a:pt x="10387" y="4529"/>
                      </a:cubicBezTo>
                      <a:cubicBezTo>
                        <a:pt x="10387" y="4529"/>
                        <a:pt x="10387" y="4529"/>
                        <a:pt x="10387" y="4529"/>
                      </a:cubicBezTo>
                      <a:cubicBezTo>
                        <a:pt x="10058" y="4529"/>
                        <a:pt x="10058" y="4412"/>
                        <a:pt x="9893" y="4296"/>
                      </a:cubicBezTo>
                      <a:cubicBezTo>
                        <a:pt x="9893" y="4180"/>
                        <a:pt x="9893" y="4064"/>
                        <a:pt x="10058" y="3948"/>
                      </a:cubicBezTo>
                      <a:cubicBezTo>
                        <a:pt x="10058" y="3832"/>
                        <a:pt x="10222" y="3716"/>
                        <a:pt x="10387" y="3483"/>
                      </a:cubicBezTo>
                      <a:cubicBezTo>
                        <a:pt x="10552" y="3367"/>
                        <a:pt x="10552" y="3251"/>
                        <a:pt x="10717" y="2787"/>
                      </a:cubicBezTo>
                      <a:cubicBezTo>
                        <a:pt x="10717" y="2670"/>
                        <a:pt x="10717" y="2670"/>
                        <a:pt x="10717" y="2670"/>
                      </a:cubicBezTo>
                      <a:cubicBezTo>
                        <a:pt x="10717" y="2206"/>
                        <a:pt x="11212" y="1858"/>
                        <a:pt x="11706" y="1509"/>
                      </a:cubicBezTo>
                      <a:cubicBezTo>
                        <a:pt x="11871" y="1393"/>
                        <a:pt x="12201" y="1277"/>
                        <a:pt x="12366" y="1045"/>
                      </a:cubicBezTo>
                      <a:cubicBezTo>
                        <a:pt x="12366" y="929"/>
                        <a:pt x="12531" y="929"/>
                        <a:pt x="12696" y="812"/>
                      </a:cubicBezTo>
                      <a:cubicBezTo>
                        <a:pt x="12696" y="812"/>
                        <a:pt x="12696" y="812"/>
                        <a:pt x="12696" y="812"/>
                      </a:cubicBezTo>
                      <a:cubicBezTo>
                        <a:pt x="12861" y="812"/>
                        <a:pt x="12861" y="812"/>
                        <a:pt x="12861" y="696"/>
                      </a:cubicBezTo>
                      <a:cubicBezTo>
                        <a:pt x="13025" y="580"/>
                        <a:pt x="13355" y="464"/>
                        <a:pt x="13520" y="464"/>
                      </a:cubicBezTo>
                      <a:cubicBezTo>
                        <a:pt x="14015" y="348"/>
                        <a:pt x="14180" y="232"/>
                        <a:pt x="14180" y="232"/>
                      </a:cubicBezTo>
                      <a:cubicBezTo>
                        <a:pt x="14180" y="232"/>
                        <a:pt x="14180" y="116"/>
                        <a:pt x="13850" y="116"/>
                      </a:cubicBezTo>
                      <a:cubicBezTo>
                        <a:pt x="13850" y="0"/>
                        <a:pt x="13850" y="0"/>
                        <a:pt x="13685" y="0"/>
                      </a:cubicBezTo>
                      <a:cubicBezTo>
                        <a:pt x="13520" y="0"/>
                        <a:pt x="13355" y="232"/>
                        <a:pt x="13190" y="348"/>
                      </a:cubicBezTo>
                      <a:cubicBezTo>
                        <a:pt x="12861" y="580"/>
                        <a:pt x="12531" y="696"/>
                        <a:pt x="12036" y="812"/>
                      </a:cubicBezTo>
                      <a:cubicBezTo>
                        <a:pt x="11541" y="812"/>
                        <a:pt x="11377" y="929"/>
                        <a:pt x="11047" y="1161"/>
                      </a:cubicBezTo>
                      <a:cubicBezTo>
                        <a:pt x="10882" y="1277"/>
                        <a:pt x="10717" y="1393"/>
                        <a:pt x="10552" y="1393"/>
                      </a:cubicBezTo>
                      <a:cubicBezTo>
                        <a:pt x="10222" y="1509"/>
                        <a:pt x="9893" y="1625"/>
                        <a:pt x="9563" y="1625"/>
                      </a:cubicBezTo>
                      <a:cubicBezTo>
                        <a:pt x="9398" y="1625"/>
                        <a:pt x="9068" y="1625"/>
                        <a:pt x="9068" y="1625"/>
                      </a:cubicBezTo>
                      <a:cubicBezTo>
                        <a:pt x="8903" y="1974"/>
                        <a:pt x="8738" y="1974"/>
                        <a:pt x="8574" y="1974"/>
                      </a:cubicBezTo>
                      <a:cubicBezTo>
                        <a:pt x="8409" y="1974"/>
                        <a:pt x="8244" y="1974"/>
                        <a:pt x="8079" y="1858"/>
                      </a:cubicBezTo>
                      <a:cubicBezTo>
                        <a:pt x="7914" y="1858"/>
                        <a:pt x="7914" y="1741"/>
                        <a:pt x="7749" y="1741"/>
                      </a:cubicBezTo>
                      <a:cubicBezTo>
                        <a:pt x="7584" y="1741"/>
                        <a:pt x="7090" y="1858"/>
                        <a:pt x="6760" y="2206"/>
                      </a:cubicBezTo>
                      <a:cubicBezTo>
                        <a:pt x="6595" y="2438"/>
                        <a:pt x="6430" y="2554"/>
                        <a:pt x="6430" y="2670"/>
                      </a:cubicBezTo>
                      <a:cubicBezTo>
                        <a:pt x="6430" y="2670"/>
                        <a:pt x="6430" y="2787"/>
                        <a:pt x="6430" y="2787"/>
                      </a:cubicBezTo>
                      <a:cubicBezTo>
                        <a:pt x="6430" y="3251"/>
                        <a:pt x="6595" y="3716"/>
                        <a:pt x="5606" y="4064"/>
                      </a:cubicBezTo>
                      <a:cubicBezTo>
                        <a:pt x="4946" y="4412"/>
                        <a:pt x="4616" y="4877"/>
                        <a:pt x="4287" y="5225"/>
                      </a:cubicBezTo>
                      <a:cubicBezTo>
                        <a:pt x="4122" y="5341"/>
                        <a:pt x="3957" y="5458"/>
                        <a:pt x="3792" y="5574"/>
                      </a:cubicBezTo>
                      <a:cubicBezTo>
                        <a:pt x="3627" y="5690"/>
                        <a:pt x="3462" y="5690"/>
                        <a:pt x="3462" y="5690"/>
                      </a:cubicBezTo>
                      <a:cubicBezTo>
                        <a:pt x="3462" y="5806"/>
                        <a:pt x="3462" y="5806"/>
                        <a:pt x="3462" y="5806"/>
                      </a:cubicBezTo>
                      <a:cubicBezTo>
                        <a:pt x="3297" y="5806"/>
                        <a:pt x="3297" y="5922"/>
                        <a:pt x="3297" y="5922"/>
                      </a:cubicBezTo>
                      <a:cubicBezTo>
                        <a:pt x="3297" y="5922"/>
                        <a:pt x="3297" y="5922"/>
                        <a:pt x="3297" y="5922"/>
                      </a:cubicBezTo>
                      <a:cubicBezTo>
                        <a:pt x="3297" y="6038"/>
                        <a:pt x="3132" y="6038"/>
                        <a:pt x="3132" y="6038"/>
                      </a:cubicBezTo>
                      <a:cubicBezTo>
                        <a:pt x="3132" y="6154"/>
                        <a:pt x="2967" y="6154"/>
                        <a:pt x="2967" y="6154"/>
                      </a:cubicBezTo>
                      <a:cubicBezTo>
                        <a:pt x="2967" y="6154"/>
                        <a:pt x="2967" y="6154"/>
                        <a:pt x="2967" y="6154"/>
                      </a:cubicBezTo>
                      <a:cubicBezTo>
                        <a:pt x="2803" y="6270"/>
                        <a:pt x="2803" y="6270"/>
                        <a:pt x="2638" y="6387"/>
                      </a:cubicBezTo>
                      <a:cubicBezTo>
                        <a:pt x="2638" y="6387"/>
                        <a:pt x="2638" y="6387"/>
                        <a:pt x="2638" y="6387"/>
                      </a:cubicBezTo>
                      <a:cubicBezTo>
                        <a:pt x="2638" y="6387"/>
                        <a:pt x="2473" y="6503"/>
                        <a:pt x="2473" y="6503"/>
                      </a:cubicBezTo>
                      <a:cubicBezTo>
                        <a:pt x="2473" y="6503"/>
                        <a:pt x="2473" y="6503"/>
                        <a:pt x="2308" y="6503"/>
                      </a:cubicBezTo>
                      <a:cubicBezTo>
                        <a:pt x="2308" y="6619"/>
                        <a:pt x="2143" y="6735"/>
                        <a:pt x="2143" y="6735"/>
                      </a:cubicBezTo>
                      <a:cubicBezTo>
                        <a:pt x="2143" y="6735"/>
                        <a:pt x="2143" y="6735"/>
                        <a:pt x="2143" y="6735"/>
                      </a:cubicBezTo>
                      <a:cubicBezTo>
                        <a:pt x="2308" y="6851"/>
                        <a:pt x="2473" y="6967"/>
                        <a:pt x="2473" y="6967"/>
                      </a:cubicBezTo>
                      <a:cubicBezTo>
                        <a:pt x="2967" y="7316"/>
                        <a:pt x="2967" y="7664"/>
                        <a:pt x="2967" y="7896"/>
                      </a:cubicBezTo>
                      <a:cubicBezTo>
                        <a:pt x="2967" y="8012"/>
                        <a:pt x="2967" y="8012"/>
                        <a:pt x="2967" y="8129"/>
                      </a:cubicBezTo>
                      <a:cubicBezTo>
                        <a:pt x="3297" y="8709"/>
                        <a:pt x="2967" y="8941"/>
                        <a:pt x="2803" y="9058"/>
                      </a:cubicBezTo>
                      <a:cubicBezTo>
                        <a:pt x="2638" y="9406"/>
                        <a:pt x="2967" y="10567"/>
                        <a:pt x="3132" y="10800"/>
                      </a:cubicBezTo>
                      <a:cubicBezTo>
                        <a:pt x="3627" y="11148"/>
                        <a:pt x="3297" y="11496"/>
                        <a:pt x="3132" y="11845"/>
                      </a:cubicBezTo>
                      <a:cubicBezTo>
                        <a:pt x="2967" y="11961"/>
                        <a:pt x="2967" y="12077"/>
                        <a:pt x="2803" y="12193"/>
                      </a:cubicBezTo>
                      <a:cubicBezTo>
                        <a:pt x="2473" y="12774"/>
                        <a:pt x="1978" y="13122"/>
                        <a:pt x="989" y="13122"/>
                      </a:cubicBezTo>
                      <a:cubicBezTo>
                        <a:pt x="824" y="13122"/>
                        <a:pt x="659" y="13354"/>
                        <a:pt x="659" y="13587"/>
                      </a:cubicBezTo>
                      <a:cubicBezTo>
                        <a:pt x="494" y="13819"/>
                        <a:pt x="494" y="13935"/>
                        <a:pt x="164" y="14051"/>
                      </a:cubicBezTo>
                      <a:cubicBezTo>
                        <a:pt x="164" y="14051"/>
                        <a:pt x="0" y="14167"/>
                        <a:pt x="0" y="14283"/>
                      </a:cubicBezTo>
                      <a:cubicBezTo>
                        <a:pt x="0" y="14283"/>
                        <a:pt x="164" y="14283"/>
                        <a:pt x="164" y="14283"/>
                      </a:cubicBezTo>
                      <a:cubicBezTo>
                        <a:pt x="164" y="14283"/>
                        <a:pt x="164" y="14283"/>
                        <a:pt x="329" y="14283"/>
                      </a:cubicBezTo>
                      <a:cubicBezTo>
                        <a:pt x="329" y="14400"/>
                        <a:pt x="329" y="14400"/>
                        <a:pt x="494" y="14400"/>
                      </a:cubicBezTo>
                      <a:cubicBezTo>
                        <a:pt x="494" y="14400"/>
                        <a:pt x="494" y="14516"/>
                        <a:pt x="494" y="14516"/>
                      </a:cubicBezTo>
                      <a:cubicBezTo>
                        <a:pt x="659" y="14516"/>
                        <a:pt x="659" y="14516"/>
                        <a:pt x="659" y="14516"/>
                      </a:cubicBezTo>
                      <a:cubicBezTo>
                        <a:pt x="824" y="14632"/>
                        <a:pt x="824" y="14632"/>
                        <a:pt x="824" y="14632"/>
                      </a:cubicBezTo>
                      <a:cubicBezTo>
                        <a:pt x="989" y="14632"/>
                        <a:pt x="989" y="14632"/>
                        <a:pt x="989" y="14632"/>
                      </a:cubicBezTo>
                      <a:cubicBezTo>
                        <a:pt x="989" y="14748"/>
                        <a:pt x="1154" y="14748"/>
                        <a:pt x="1154" y="14748"/>
                      </a:cubicBezTo>
                      <a:cubicBezTo>
                        <a:pt x="1154" y="14748"/>
                        <a:pt x="1319" y="14748"/>
                        <a:pt x="1319" y="14748"/>
                      </a:cubicBezTo>
                      <a:cubicBezTo>
                        <a:pt x="1319" y="14864"/>
                        <a:pt x="1319" y="14864"/>
                        <a:pt x="1483" y="14864"/>
                      </a:cubicBezTo>
                      <a:cubicBezTo>
                        <a:pt x="1483" y="14864"/>
                        <a:pt x="1483" y="14864"/>
                        <a:pt x="1648" y="14864"/>
                      </a:cubicBezTo>
                      <a:cubicBezTo>
                        <a:pt x="1648" y="14864"/>
                        <a:pt x="1648" y="14864"/>
                        <a:pt x="1648" y="14980"/>
                      </a:cubicBezTo>
                      <a:cubicBezTo>
                        <a:pt x="1648" y="14980"/>
                        <a:pt x="1813" y="14980"/>
                        <a:pt x="1813" y="14980"/>
                      </a:cubicBezTo>
                      <a:cubicBezTo>
                        <a:pt x="1813" y="14980"/>
                        <a:pt x="1813" y="14980"/>
                        <a:pt x="1813" y="14980"/>
                      </a:cubicBezTo>
                      <a:cubicBezTo>
                        <a:pt x="1978" y="14980"/>
                        <a:pt x="1978" y="14980"/>
                        <a:pt x="1978" y="14980"/>
                      </a:cubicBezTo>
                      <a:cubicBezTo>
                        <a:pt x="2308" y="14980"/>
                        <a:pt x="2638" y="15212"/>
                        <a:pt x="2803" y="15329"/>
                      </a:cubicBezTo>
                      <a:cubicBezTo>
                        <a:pt x="2967" y="15445"/>
                        <a:pt x="3132" y="15561"/>
                        <a:pt x="3297" y="15677"/>
                      </a:cubicBezTo>
                      <a:cubicBezTo>
                        <a:pt x="3462" y="15677"/>
                        <a:pt x="3627" y="15793"/>
                        <a:pt x="3957" y="15793"/>
                      </a:cubicBezTo>
                      <a:cubicBezTo>
                        <a:pt x="3957" y="15793"/>
                        <a:pt x="3957" y="15793"/>
                        <a:pt x="4122" y="15793"/>
                      </a:cubicBezTo>
                      <a:cubicBezTo>
                        <a:pt x="4287" y="15677"/>
                        <a:pt x="4287" y="15677"/>
                        <a:pt x="4287" y="15677"/>
                      </a:cubicBezTo>
                      <a:cubicBezTo>
                        <a:pt x="4451" y="15561"/>
                        <a:pt x="4451" y="15561"/>
                        <a:pt x="4616" y="15561"/>
                      </a:cubicBezTo>
                      <a:cubicBezTo>
                        <a:pt x="4781" y="15561"/>
                        <a:pt x="4781" y="15561"/>
                        <a:pt x="4781" y="15561"/>
                      </a:cubicBezTo>
                      <a:cubicBezTo>
                        <a:pt x="4781" y="15561"/>
                        <a:pt x="4781" y="15561"/>
                        <a:pt x="4946" y="15561"/>
                      </a:cubicBezTo>
                      <a:cubicBezTo>
                        <a:pt x="4946" y="15561"/>
                        <a:pt x="4946" y="15561"/>
                        <a:pt x="4946" y="15561"/>
                      </a:cubicBezTo>
                      <a:cubicBezTo>
                        <a:pt x="4946" y="15677"/>
                        <a:pt x="4946" y="15677"/>
                        <a:pt x="4946" y="15677"/>
                      </a:cubicBezTo>
                      <a:cubicBezTo>
                        <a:pt x="5111" y="15677"/>
                        <a:pt x="5111" y="15677"/>
                        <a:pt x="5111" y="15677"/>
                      </a:cubicBezTo>
                      <a:cubicBezTo>
                        <a:pt x="5111" y="15677"/>
                        <a:pt x="5111" y="15677"/>
                        <a:pt x="5111" y="15677"/>
                      </a:cubicBezTo>
                      <a:cubicBezTo>
                        <a:pt x="5276" y="15793"/>
                        <a:pt x="5276" y="15793"/>
                        <a:pt x="5276" y="15793"/>
                      </a:cubicBezTo>
                      <a:cubicBezTo>
                        <a:pt x="5276" y="15793"/>
                        <a:pt x="5276" y="15793"/>
                        <a:pt x="5276" y="15793"/>
                      </a:cubicBezTo>
                      <a:cubicBezTo>
                        <a:pt x="5441" y="15793"/>
                        <a:pt x="5441" y="15909"/>
                        <a:pt x="5441" y="15909"/>
                      </a:cubicBezTo>
                      <a:cubicBezTo>
                        <a:pt x="5441" y="15909"/>
                        <a:pt x="5441" y="15909"/>
                        <a:pt x="5606" y="15909"/>
                      </a:cubicBezTo>
                      <a:cubicBezTo>
                        <a:pt x="5606" y="16025"/>
                        <a:pt x="5606" y="16025"/>
                        <a:pt x="5606" y="16025"/>
                      </a:cubicBezTo>
                      <a:cubicBezTo>
                        <a:pt x="5770" y="16025"/>
                        <a:pt x="5770" y="16141"/>
                        <a:pt x="5770" y="16141"/>
                      </a:cubicBezTo>
                      <a:cubicBezTo>
                        <a:pt x="5770" y="16141"/>
                        <a:pt x="5770" y="16141"/>
                        <a:pt x="5935" y="16141"/>
                      </a:cubicBezTo>
                      <a:cubicBezTo>
                        <a:pt x="5935" y="16258"/>
                        <a:pt x="5935" y="16258"/>
                        <a:pt x="6100" y="16374"/>
                      </a:cubicBezTo>
                      <a:cubicBezTo>
                        <a:pt x="6100" y="16374"/>
                        <a:pt x="6100" y="16374"/>
                        <a:pt x="6100" y="16374"/>
                      </a:cubicBezTo>
                      <a:cubicBezTo>
                        <a:pt x="6265" y="16374"/>
                        <a:pt x="6265" y="16374"/>
                        <a:pt x="6265" y="1637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92" name="AutoShape 692"/>
                <p:cNvSpPr>
                  <a:spLocks/>
                </p:cNvSpPr>
                <p:nvPr/>
              </p:nvSpPr>
              <p:spPr bwMode="auto">
                <a:xfrm>
                  <a:off x="588740" y="428193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93" name="AutoShape 693"/>
                <p:cNvSpPr>
                  <a:spLocks/>
                </p:cNvSpPr>
                <p:nvPr/>
              </p:nvSpPr>
              <p:spPr bwMode="auto">
                <a:xfrm>
                  <a:off x="485546" y="672673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21600" y="0"/>
                        <a:pt x="21600" y="0"/>
                      </a:cubicBezTo>
                      <a:cubicBezTo>
                        <a:pt x="2160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94" name="AutoShape 694"/>
                <p:cNvSpPr>
                  <a:spLocks/>
                </p:cNvSpPr>
                <p:nvPr/>
              </p:nvSpPr>
              <p:spPr bwMode="auto">
                <a:xfrm>
                  <a:off x="491896" y="644098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599"/>
                      </a:moveTo>
                      <a:cubicBezTo>
                        <a:pt x="0" y="10800"/>
                        <a:pt x="0" y="10800"/>
                        <a:pt x="0" y="0"/>
                      </a:cubicBezTo>
                      <a:cubicBezTo>
                        <a:pt x="0" y="10800"/>
                        <a:pt x="0" y="10800"/>
                        <a:pt x="0" y="21599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95" name="AutoShape 695"/>
                <p:cNvSpPr>
                  <a:spLocks/>
                </p:cNvSpPr>
                <p:nvPr/>
              </p:nvSpPr>
              <p:spPr bwMode="auto">
                <a:xfrm>
                  <a:off x="491896" y="637748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10800"/>
                        <a:pt x="0" y="0"/>
                        <a:pt x="0" y="0"/>
                      </a:cubicBezTo>
                      <a:cubicBezTo>
                        <a:pt x="0" y="0"/>
                        <a:pt x="0" y="108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96" name="AutoShape 696"/>
                <p:cNvSpPr>
                  <a:spLocks/>
                </p:cNvSpPr>
                <p:nvPr/>
              </p:nvSpPr>
              <p:spPr bwMode="auto">
                <a:xfrm>
                  <a:off x="593502" y="426606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97" name="AutoShape 697"/>
                <p:cNvSpPr>
                  <a:spLocks/>
                </p:cNvSpPr>
                <p:nvPr/>
              </p:nvSpPr>
              <p:spPr bwMode="auto">
                <a:xfrm>
                  <a:off x="564926" y="436132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98" name="AutoShape 698"/>
                <p:cNvSpPr>
                  <a:spLocks/>
                </p:cNvSpPr>
                <p:nvPr/>
              </p:nvSpPr>
              <p:spPr bwMode="auto">
                <a:xfrm>
                  <a:off x="491896" y="650448"/>
                  <a:ext cx="0" cy="7938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599"/>
                      </a:moveTo>
                      <a:cubicBezTo>
                        <a:pt x="0" y="10800"/>
                        <a:pt x="0" y="10800"/>
                        <a:pt x="0" y="0"/>
                      </a:cubicBezTo>
                      <a:cubicBezTo>
                        <a:pt x="0" y="10800"/>
                        <a:pt x="0" y="10800"/>
                        <a:pt x="0" y="21599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99" name="AutoShape 699"/>
                <p:cNvSpPr>
                  <a:spLocks/>
                </p:cNvSpPr>
                <p:nvPr/>
              </p:nvSpPr>
              <p:spPr bwMode="auto">
                <a:xfrm>
                  <a:off x="150563" y="204352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00" name="AutoShape 700"/>
                <p:cNvSpPr>
                  <a:spLocks/>
                </p:cNvSpPr>
                <p:nvPr/>
              </p:nvSpPr>
              <p:spPr bwMode="auto">
                <a:xfrm>
                  <a:off x="174377" y="183714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2160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01" name="AutoShape 701"/>
                <p:cNvSpPr>
                  <a:spLocks/>
                </p:cNvSpPr>
                <p:nvPr/>
              </p:nvSpPr>
              <p:spPr bwMode="auto">
                <a:xfrm>
                  <a:off x="171202" y="186889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21600" y="2160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02" name="AutoShape 702"/>
                <p:cNvSpPr>
                  <a:spLocks/>
                </p:cNvSpPr>
                <p:nvPr/>
              </p:nvSpPr>
              <p:spPr bwMode="auto">
                <a:xfrm>
                  <a:off x="506185" y="940967"/>
                  <a:ext cx="508031" cy="546111"/>
                </a:xfrm>
                <a:custGeom>
                  <a:avLst/>
                  <a:gdLst>
                    <a:gd name="T0" fmla="*/ 10755 w 21510"/>
                    <a:gd name="T1" fmla="*/ 10800 h 21600"/>
                    <a:gd name="T2" fmla="*/ 10755 w 21510"/>
                    <a:gd name="T3" fmla="*/ 10800 h 21600"/>
                    <a:gd name="T4" fmla="*/ 10755 w 21510"/>
                    <a:gd name="T5" fmla="*/ 10800 h 21600"/>
                    <a:gd name="T6" fmla="*/ 10755 w 2151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510" h="21600">
                      <a:moveTo>
                        <a:pt x="11530" y="19860"/>
                      </a:moveTo>
                      <a:cubicBezTo>
                        <a:pt x="11530" y="19860"/>
                        <a:pt x="11530" y="19860"/>
                        <a:pt x="11530" y="19860"/>
                      </a:cubicBezTo>
                      <a:cubicBezTo>
                        <a:pt x="11530" y="19860"/>
                        <a:pt x="11530" y="19860"/>
                        <a:pt x="11530" y="19860"/>
                      </a:cubicBezTo>
                      <a:cubicBezTo>
                        <a:pt x="11530" y="20005"/>
                        <a:pt x="11693" y="20005"/>
                        <a:pt x="11855" y="20005"/>
                      </a:cubicBezTo>
                      <a:cubicBezTo>
                        <a:pt x="12018" y="20005"/>
                        <a:pt x="12018" y="20005"/>
                        <a:pt x="12018" y="20005"/>
                      </a:cubicBezTo>
                      <a:cubicBezTo>
                        <a:pt x="12180" y="20005"/>
                        <a:pt x="12342" y="20005"/>
                        <a:pt x="12505" y="20005"/>
                      </a:cubicBezTo>
                      <a:cubicBezTo>
                        <a:pt x="12505" y="20005"/>
                        <a:pt x="12505" y="20005"/>
                        <a:pt x="12505" y="20005"/>
                      </a:cubicBezTo>
                      <a:cubicBezTo>
                        <a:pt x="12505" y="20005"/>
                        <a:pt x="12505" y="19860"/>
                        <a:pt x="12505" y="19860"/>
                      </a:cubicBezTo>
                      <a:cubicBezTo>
                        <a:pt x="12667" y="19860"/>
                        <a:pt x="12667" y="19860"/>
                        <a:pt x="12667" y="19860"/>
                      </a:cubicBezTo>
                      <a:cubicBezTo>
                        <a:pt x="12667" y="19715"/>
                        <a:pt x="12667" y="19715"/>
                        <a:pt x="12667" y="19570"/>
                      </a:cubicBezTo>
                      <a:cubicBezTo>
                        <a:pt x="12667" y="19570"/>
                        <a:pt x="12667" y="19570"/>
                        <a:pt x="12667" y="19570"/>
                      </a:cubicBezTo>
                      <a:cubicBezTo>
                        <a:pt x="12830" y="19135"/>
                        <a:pt x="12830" y="18410"/>
                        <a:pt x="12830" y="17975"/>
                      </a:cubicBezTo>
                      <a:cubicBezTo>
                        <a:pt x="12830" y="17975"/>
                        <a:pt x="12830" y="17975"/>
                        <a:pt x="12830" y="17975"/>
                      </a:cubicBezTo>
                      <a:cubicBezTo>
                        <a:pt x="12830" y="17975"/>
                        <a:pt x="12830" y="17830"/>
                        <a:pt x="12830" y="17830"/>
                      </a:cubicBezTo>
                      <a:cubicBezTo>
                        <a:pt x="12830" y="17251"/>
                        <a:pt x="13804" y="16381"/>
                        <a:pt x="14454" y="15946"/>
                      </a:cubicBezTo>
                      <a:cubicBezTo>
                        <a:pt x="14941" y="15656"/>
                        <a:pt x="15428" y="15656"/>
                        <a:pt x="15915" y="15656"/>
                      </a:cubicBezTo>
                      <a:cubicBezTo>
                        <a:pt x="16240" y="15656"/>
                        <a:pt x="16565" y="15656"/>
                        <a:pt x="16727" y="15656"/>
                      </a:cubicBezTo>
                      <a:cubicBezTo>
                        <a:pt x="17052" y="15366"/>
                        <a:pt x="17702" y="15366"/>
                        <a:pt x="18351" y="15366"/>
                      </a:cubicBezTo>
                      <a:cubicBezTo>
                        <a:pt x="19001" y="15366"/>
                        <a:pt x="19001" y="15366"/>
                        <a:pt x="19001" y="15366"/>
                      </a:cubicBezTo>
                      <a:cubicBezTo>
                        <a:pt x="19488" y="15366"/>
                        <a:pt x="19975" y="15656"/>
                        <a:pt x="20300" y="15801"/>
                      </a:cubicBezTo>
                      <a:cubicBezTo>
                        <a:pt x="20463" y="15946"/>
                        <a:pt x="20625" y="16091"/>
                        <a:pt x="20625" y="16091"/>
                      </a:cubicBezTo>
                      <a:cubicBezTo>
                        <a:pt x="20787" y="16091"/>
                        <a:pt x="20787" y="16091"/>
                        <a:pt x="20787" y="16091"/>
                      </a:cubicBezTo>
                      <a:cubicBezTo>
                        <a:pt x="20787" y="16091"/>
                        <a:pt x="20787" y="16091"/>
                        <a:pt x="20787" y="16091"/>
                      </a:cubicBezTo>
                      <a:cubicBezTo>
                        <a:pt x="20950" y="15946"/>
                        <a:pt x="21112" y="15801"/>
                        <a:pt x="21112" y="15656"/>
                      </a:cubicBezTo>
                      <a:cubicBezTo>
                        <a:pt x="21112" y="15656"/>
                        <a:pt x="21112" y="15656"/>
                        <a:pt x="21112" y="15656"/>
                      </a:cubicBezTo>
                      <a:cubicBezTo>
                        <a:pt x="21112" y="15656"/>
                        <a:pt x="21275" y="15511"/>
                        <a:pt x="21275" y="15511"/>
                      </a:cubicBezTo>
                      <a:cubicBezTo>
                        <a:pt x="21275" y="15511"/>
                        <a:pt x="21275" y="15511"/>
                        <a:pt x="21275" y="15366"/>
                      </a:cubicBezTo>
                      <a:cubicBezTo>
                        <a:pt x="21275" y="15366"/>
                        <a:pt x="21275" y="15221"/>
                        <a:pt x="21275" y="15221"/>
                      </a:cubicBezTo>
                      <a:cubicBezTo>
                        <a:pt x="21112" y="14931"/>
                        <a:pt x="21275" y="14641"/>
                        <a:pt x="21437" y="14206"/>
                      </a:cubicBezTo>
                      <a:cubicBezTo>
                        <a:pt x="21437" y="13916"/>
                        <a:pt x="21599" y="13481"/>
                        <a:pt x="21437" y="13191"/>
                      </a:cubicBezTo>
                      <a:cubicBezTo>
                        <a:pt x="21437" y="12902"/>
                        <a:pt x="21112" y="12757"/>
                        <a:pt x="20950" y="12467"/>
                      </a:cubicBezTo>
                      <a:cubicBezTo>
                        <a:pt x="20625" y="12322"/>
                        <a:pt x="20300" y="12032"/>
                        <a:pt x="20300" y="11452"/>
                      </a:cubicBezTo>
                      <a:cubicBezTo>
                        <a:pt x="20300" y="11017"/>
                        <a:pt x="20300" y="10872"/>
                        <a:pt x="19651" y="10872"/>
                      </a:cubicBezTo>
                      <a:cubicBezTo>
                        <a:pt x="19488" y="10872"/>
                        <a:pt x="19326" y="10872"/>
                        <a:pt x="19163" y="10872"/>
                      </a:cubicBezTo>
                      <a:cubicBezTo>
                        <a:pt x="19163" y="10872"/>
                        <a:pt x="19001" y="10872"/>
                        <a:pt x="18839" y="10872"/>
                      </a:cubicBezTo>
                      <a:cubicBezTo>
                        <a:pt x="17215" y="10872"/>
                        <a:pt x="16890" y="10292"/>
                        <a:pt x="16890" y="9857"/>
                      </a:cubicBezTo>
                      <a:cubicBezTo>
                        <a:pt x="16890" y="9567"/>
                        <a:pt x="16727" y="9422"/>
                        <a:pt x="16565" y="9277"/>
                      </a:cubicBezTo>
                      <a:cubicBezTo>
                        <a:pt x="16403" y="8987"/>
                        <a:pt x="16240" y="8408"/>
                        <a:pt x="16727" y="8263"/>
                      </a:cubicBezTo>
                      <a:cubicBezTo>
                        <a:pt x="16727" y="8118"/>
                        <a:pt x="16727" y="8118"/>
                        <a:pt x="16727" y="8118"/>
                      </a:cubicBezTo>
                      <a:cubicBezTo>
                        <a:pt x="16565" y="7828"/>
                        <a:pt x="16240" y="7538"/>
                        <a:pt x="16403" y="7103"/>
                      </a:cubicBezTo>
                      <a:cubicBezTo>
                        <a:pt x="16403" y="6813"/>
                        <a:pt x="16240" y="6668"/>
                        <a:pt x="15915" y="6378"/>
                      </a:cubicBezTo>
                      <a:cubicBezTo>
                        <a:pt x="15753" y="6233"/>
                        <a:pt x="15753" y="6233"/>
                        <a:pt x="15753" y="6233"/>
                      </a:cubicBezTo>
                      <a:cubicBezTo>
                        <a:pt x="15753" y="6233"/>
                        <a:pt x="15590" y="6233"/>
                        <a:pt x="15266" y="6233"/>
                      </a:cubicBezTo>
                      <a:cubicBezTo>
                        <a:pt x="15266" y="6233"/>
                        <a:pt x="15103" y="6233"/>
                        <a:pt x="15103" y="6233"/>
                      </a:cubicBezTo>
                      <a:cubicBezTo>
                        <a:pt x="14941" y="6233"/>
                        <a:pt x="14778" y="6233"/>
                        <a:pt x="14778" y="6233"/>
                      </a:cubicBezTo>
                      <a:cubicBezTo>
                        <a:pt x="14616" y="6233"/>
                        <a:pt x="14454" y="6233"/>
                        <a:pt x="14129" y="6233"/>
                      </a:cubicBezTo>
                      <a:cubicBezTo>
                        <a:pt x="14129" y="6233"/>
                        <a:pt x="14129" y="6233"/>
                        <a:pt x="14129" y="6233"/>
                      </a:cubicBezTo>
                      <a:cubicBezTo>
                        <a:pt x="14129" y="6233"/>
                        <a:pt x="14129" y="6233"/>
                        <a:pt x="14129" y="6233"/>
                      </a:cubicBezTo>
                      <a:cubicBezTo>
                        <a:pt x="13966" y="6233"/>
                        <a:pt x="13966" y="6088"/>
                        <a:pt x="13804" y="6088"/>
                      </a:cubicBezTo>
                      <a:cubicBezTo>
                        <a:pt x="13804" y="6088"/>
                        <a:pt x="13804" y="6088"/>
                        <a:pt x="13804" y="6088"/>
                      </a:cubicBezTo>
                      <a:cubicBezTo>
                        <a:pt x="13804" y="6088"/>
                        <a:pt x="13804" y="5943"/>
                        <a:pt x="13804" y="5943"/>
                      </a:cubicBezTo>
                      <a:cubicBezTo>
                        <a:pt x="13804" y="5943"/>
                        <a:pt x="13804" y="5943"/>
                        <a:pt x="13642" y="5943"/>
                      </a:cubicBezTo>
                      <a:cubicBezTo>
                        <a:pt x="13642" y="5943"/>
                        <a:pt x="13642" y="5798"/>
                        <a:pt x="13642" y="5798"/>
                      </a:cubicBezTo>
                      <a:cubicBezTo>
                        <a:pt x="13642" y="5798"/>
                        <a:pt x="13642" y="5653"/>
                        <a:pt x="13642" y="5653"/>
                      </a:cubicBezTo>
                      <a:cubicBezTo>
                        <a:pt x="13642" y="5508"/>
                        <a:pt x="13154" y="5363"/>
                        <a:pt x="12505" y="5363"/>
                      </a:cubicBezTo>
                      <a:cubicBezTo>
                        <a:pt x="12018" y="5363"/>
                        <a:pt x="11855" y="4928"/>
                        <a:pt x="11855" y="4783"/>
                      </a:cubicBezTo>
                      <a:cubicBezTo>
                        <a:pt x="11855" y="4783"/>
                        <a:pt x="11693" y="4783"/>
                        <a:pt x="11693" y="4783"/>
                      </a:cubicBezTo>
                      <a:cubicBezTo>
                        <a:pt x="11693" y="4783"/>
                        <a:pt x="11693" y="4783"/>
                        <a:pt x="11693" y="4783"/>
                      </a:cubicBezTo>
                      <a:cubicBezTo>
                        <a:pt x="11693" y="4783"/>
                        <a:pt x="11693" y="4783"/>
                        <a:pt x="11530" y="4783"/>
                      </a:cubicBezTo>
                      <a:cubicBezTo>
                        <a:pt x="11530" y="4783"/>
                        <a:pt x="11530" y="4783"/>
                        <a:pt x="11530" y="4783"/>
                      </a:cubicBezTo>
                      <a:cubicBezTo>
                        <a:pt x="11530" y="4783"/>
                        <a:pt x="11530" y="4783"/>
                        <a:pt x="11530" y="4783"/>
                      </a:cubicBezTo>
                      <a:cubicBezTo>
                        <a:pt x="11530" y="4783"/>
                        <a:pt x="11368" y="4783"/>
                        <a:pt x="11206" y="4783"/>
                      </a:cubicBezTo>
                      <a:cubicBezTo>
                        <a:pt x="11206" y="4638"/>
                        <a:pt x="11043" y="4638"/>
                        <a:pt x="11043" y="4638"/>
                      </a:cubicBezTo>
                      <a:cubicBezTo>
                        <a:pt x="10881" y="4493"/>
                        <a:pt x="10881" y="4493"/>
                        <a:pt x="10718" y="4493"/>
                      </a:cubicBezTo>
                      <a:cubicBezTo>
                        <a:pt x="10556" y="4493"/>
                        <a:pt x="10556" y="4493"/>
                        <a:pt x="10393" y="4493"/>
                      </a:cubicBezTo>
                      <a:cubicBezTo>
                        <a:pt x="9419" y="4638"/>
                        <a:pt x="8932" y="4204"/>
                        <a:pt x="7957" y="3334"/>
                      </a:cubicBezTo>
                      <a:cubicBezTo>
                        <a:pt x="7145" y="2319"/>
                        <a:pt x="7145" y="579"/>
                        <a:pt x="7308" y="0"/>
                      </a:cubicBezTo>
                      <a:cubicBezTo>
                        <a:pt x="7145" y="0"/>
                        <a:pt x="6983" y="0"/>
                        <a:pt x="6658" y="0"/>
                      </a:cubicBezTo>
                      <a:cubicBezTo>
                        <a:pt x="6496" y="0"/>
                        <a:pt x="6171" y="144"/>
                        <a:pt x="5846" y="144"/>
                      </a:cubicBezTo>
                      <a:cubicBezTo>
                        <a:pt x="5521" y="144"/>
                        <a:pt x="4872" y="434"/>
                        <a:pt x="4384" y="724"/>
                      </a:cubicBezTo>
                      <a:cubicBezTo>
                        <a:pt x="4222" y="724"/>
                        <a:pt x="4060" y="869"/>
                        <a:pt x="3897" y="869"/>
                      </a:cubicBezTo>
                      <a:cubicBezTo>
                        <a:pt x="3572" y="1159"/>
                        <a:pt x="3248" y="1159"/>
                        <a:pt x="3085" y="1304"/>
                      </a:cubicBezTo>
                      <a:cubicBezTo>
                        <a:pt x="2760" y="1304"/>
                        <a:pt x="2598" y="1449"/>
                        <a:pt x="2436" y="1594"/>
                      </a:cubicBezTo>
                      <a:cubicBezTo>
                        <a:pt x="2273" y="1594"/>
                        <a:pt x="2273" y="1739"/>
                        <a:pt x="2273" y="1739"/>
                      </a:cubicBezTo>
                      <a:cubicBezTo>
                        <a:pt x="2111" y="1739"/>
                        <a:pt x="2111" y="1739"/>
                        <a:pt x="2111" y="1739"/>
                      </a:cubicBezTo>
                      <a:cubicBezTo>
                        <a:pt x="2111" y="1884"/>
                        <a:pt x="2111" y="1884"/>
                        <a:pt x="1948" y="1884"/>
                      </a:cubicBezTo>
                      <a:cubicBezTo>
                        <a:pt x="1948" y="1884"/>
                        <a:pt x="1948" y="1884"/>
                        <a:pt x="1948" y="1884"/>
                      </a:cubicBezTo>
                      <a:cubicBezTo>
                        <a:pt x="1948" y="1884"/>
                        <a:pt x="1786" y="1884"/>
                        <a:pt x="1786" y="2029"/>
                      </a:cubicBezTo>
                      <a:cubicBezTo>
                        <a:pt x="1786" y="2029"/>
                        <a:pt x="1786" y="2029"/>
                        <a:pt x="1786" y="2029"/>
                      </a:cubicBezTo>
                      <a:cubicBezTo>
                        <a:pt x="1624" y="2029"/>
                        <a:pt x="1624" y="2029"/>
                        <a:pt x="1461" y="2029"/>
                      </a:cubicBezTo>
                      <a:cubicBezTo>
                        <a:pt x="1461" y="2029"/>
                        <a:pt x="1461" y="2029"/>
                        <a:pt x="1461" y="2029"/>
                      </a:cubicBezTo>
                      <a:cubicBezTo>
                        <a:pt x="1461" y="2029"/>
                        <a:pt x="1299" y="2029"/>
                        <a:pt x="1299" y="2029"/>
                      </a:cubicBezTo>
                      <a:cubicBezTo>
                        <a:pt x="1299" y="2029"/>
                        <a:pt x="1299" y="2029"/>
                        <a:pt x="1136" y="2029"/>
                      </a:cubicBezTo>
                      <a:cubicBezTo>
                        <a:pt x="1136" y="2029"/>
                        <a:pt x="1136" y="2029"/>
                        <a:pt x="974" y="2029"/>
                      </a:cubicBezTo>
                      <a:cubicBezTo>
                        <a:pt x="974" y="2029"/>
                        <a:pt x="974" y="2029"/>
                        <a:pt x="974" y="2029"/>
                      </a:cubicBezTo>
                      <a:cubicBezTo>
                        <a:pt x="812" y="2029"/>
                        <a:pt x="812" y="2029"/>
                        <a:pt x="812" y="2029"/>
                      </a:cubicBezTo>
                      <a:cubicBezTo>
                        <a:pt x="812" y="2029"/>
                        <a:pt x="649" y="2029"/>
                        <a:pt x="649" y="2029"/>
                      </a:cubicBezTo>
                      <a:cubicBezTo>
                        <a:pt x="649" y="2029"/>
                        <a:pt x="649" y="2029"/>
                        <a:pt x="487" y="2029"/>
                      </a:cubicBezTo>
                      <a:cubicBezTo>
                        <a:pt x="649" y="2029"/>
                        <a:pt x="649" y="2029"/>
                        <a:pt x="649" y="2029"/>
                      </a:cubicBezTo>
                      <a:cubicBezTo>
                        <a:pt x="649" y="2319"/>
                        <a:pt x="812" y="2609"/>
                        <a:pt x="974" y="2754"/>
                      </a:cubicBezTo>
                      <a:cubicBezTo>
                        <a:pt x="1299" y="3189"/>
                        <a:pt x="1461" y="3624"/>
                        <a:pt x="1624" y="3769"/>
                      </a:cubicBezTo>
                      <a:cubicBezTo>
                        <a:pt x="1786" y="4493"/>
                        <a:pt x="1299" y="4783"/>
                        <a:pt x="1136" y="4928"/>
                      </a:cubicBezTo>
                      <a:cubicBezTo>
                        <a:pt x="1136" y="4928"/>
                        <a:pt x="1136" y="4928"/>
                        <a:pt x="974" y="4928"/>
                      </a:cubicBezTo>
                      <a:cubicBezTo>
                        <a:pt x="974" y="5073"/>
                        <a:pt x="974" y="5798"/>
                        <a:pt x="1136" y="6813"/>
                      </a:cubicBezTo>
                      <a:cubicBezTo>
                        <a:pt x="1299" y="7103"/>
                        <a:pt x="1299" y="7103"/>
                        <a:pt x="1299" y="7103"/>
                      </a:cubicBezTo>
                      <a:cubicBezTo>
                        <a:pt x="1299" y="7103"/>
                        <a:pt x="1299" y="7103"/>
                        <a:pt x="1299" y="7103"/>
                      </a:cubicBezTo>
                      <a:cubicBezTo>
                        <a:pt x="1299" y="7103"/>
                        <a:pt x="1299" y="7103"/>
                        <a:pt x="1299" y="7103"/>
                      </a:cubicBezTo>
                      <a:cubicBezTo>
                        <a:pt x="1299" y="7248"/>
                        <a:pt x="1136" y="7538"/>
                        <a:pt x="974" y="7828"/>
                      </a:cubicBezTo>
                      <a:cubicBezTo>
                        <a:pt x="812" y="7973"/>
                        <a:pt x="812" y="8118"/>
                        <a:pt x="812" y="8263"/>
                      </a:cubicBezTo>
                      <a:cubicBezTo>
                        <a:pt x="1136" y="8553"/>
                        <a:pt x="812" y="8987"/>
                        <a:pt x="649" y="9277"/>
                      </a:cubicBezTo>
                      <a:cubicBezTo>
                        <a:pt x="487" y="9567"/>
                        <a:pt x="324" y="9712"/>
                        <a:pt x="324" y="9857"/>
                      </a:cubicBezTo>
                      <a:cubicBezTo>
                        <a:pt x="324" y="9857"/>
                        <a:pt x="487" y="10002"/>
                        <a:pt x="649" y="10002"/>
                      </a:cubicBezTo>
                      <a:cubicBezTo>
                        <a:pt x="812" y="10147"/>
                        <a:pt x="1136" y="10292"/>
                        <a:pt x="1136" y="10582"/>
                      </a:cubicBezTo>
                      <a:cubicBezTo>
                        <a:pt x="1136" y="11017"/>
                        <a:pt x="487" y="11887"/>
                        <a:pt x="0" y="12177"/>
                      </a:cubicBezTo>
                      <a:cubicBezTo>
                        <a:pt x="0" y="12177"/>
                        <a:pt x="0" y="12177"/>
                        <a:pt x="0" y="12177"/>
                      </a:cubicBezTo>
                      <a:cubicBezTo>
                        <a:pt x="0" y="12177"/>
                        <a:pt x="0" y="12322"/>
                        <a:pt x="0" y="12322"/>
                      </a:cubicBezTo>
                      <a:cubicBezTo>
                        <a:pt x="0" y="12322"/>
                        <a:pt x="0" y="12322"/>
                        <a:pt x="0" y="12322"/>
                      </a:cubicBezTo>
                      <a:cubicBezTo>
                        <a:pt x="0" y="12322"/>
                        <a:pt x="0" y="12322"/>
                        <a:pt x="0" y="12467"/>
                      </a:cubicBezTo>
                      <a:cubicBezTo>
                        <a:pt x="0" y="12467"/>
                        <a:pt x="0" y="12467"/>
                        <a:pt x="0" y="12467"/>
                      </a:cubicBezTo>
                      <a:cubicBezTo>
                        <a:pt x="0" y="12467"/>
                        <a:pt x="0" y="12612"/>
                        <a:pt x="0" y="12612"/>
                      </a:cubicBezTo>
                      <a:cubicBezTo>
                        <a:pt x="162" y="12757"/>
                        <a:pt x="324" y="12902"/>
                        <a:pt x="649" y="13191"/>
                      </a:cubicBezTo>
                      <a:cubicBezTo>
                        <a:pt x="1136" y="13481"/>
                        <a:pt x="974" y="13916"/>
                        <a:pt x="974" y="14206"/>
                      </a:cubicBezTo>
                      <a:cubicBezTo>
                        <a:pt x="974" y="14496"/>
                        <a:pt x="974" y="14786"/>
                        <a:pt x="1136" y="14931"/>
                      </a:cubicBezTo>
                      <a:cubicBezTo>
                        <a:pt x="1299" y="15076"/>
                        <a:pt x="1461" y="15221"/>
                        <a:pt x="1624" y="15366"/>
                      </a:cubicBezTo>
                      <a:cubicBezTo>
                        <a:pt x="1786" y="15511"/>
                        <a:pt x="1948" y="15656"/>
                        <a:pt x="1948" y="15801"/>
                      </a:cubicBezTo>
                      <a:cubicBezTo>
                        <a:pt x="2111" y="16091"/>
                        <a:pt x="1786" y="16236"/>
                        <a:pt x="1786" y="16236"/>
                      </a:cubicBezTo>
                      <a:cubicBezTo>
                        <a:pt x="1786" y="16236"/>
                        <a:pt x="1786" y="16381"/>
                        <a:pt x="1786" y="16526"/>
                      </a:cubicBezTo>
                      <a:cubicBezTo>
                        <a:pt x="1786" y="16816"/>
                        <a:pt x="1786" y="17251"/>
                        <a:pt x="1461" y="17395"/>
                      </a:cubicBezTo>
                      <a:cubicBezTo>
                        <a:pt x="1299" y="17395"/>
                        <a:pt x="1299" y="17540"/>
                        <a:pt x="1461" y="17540"/>
                      </a:cubicBezTo>
                      <a:cubicBezTo>
                        <a:pt x="1461" y="17830"/>
                        <a:pt x="1786" y="18120"/>
                        <a:pt x="1948" y="18265"/>
                      </a:cubicBezTo>
                      <a:cubicBezTo>
                        <a:pt x="2436" y="18410"/>
                        <a:pt x="2436" y="18845"/>
                        <a:pt x="2436" y="19135"/>
                      </a:cubicBezTo>
                      <a:cubicBezTo>
                        <a:pt x="2598" y="19425"/>
                        <a:pt x="2598" y="19715"/>
                        <a:pt x="2760" y="19860"/>
                      </a:cubicBezTo>
                      <a:cubicBezTo>
                        <a:pt x="3085" y="20150"/>
                        <a:pt x="3085" y="20730"/>
                        <a:pt x="3248" y="21310"/>
                      </a:cubicBezTo>
                      <a:cubicBezTo>
                        <a:pt x="3248" y="21310"/>
                        <a:pt x="3248" y="21310"/>
                        <a:pt x="3248" y="21455"/>
                      </a:cubicBezTo>
                      <a:cubicBezTo>
                        <a:pt x="3248" y="21455"/>
                        <a:pt x="3248" y="21455"/>
                        <a:pt x="3248" y="21455"/>
                      </a:cubicBezTo>
                      <a:cubicBezTo>
                        <a:pt x="3248" y="21455"/>
                        <a:pt x="3248" y="21600"/>
                        <a:pt x="3248" y="21600"/>
                      </a:cubicBezTo>
                      <a:cubicBezTo>
                        <a:pt x="3410" y="21600"/>
                        <a:pt x="3572" y="21455"/>
                        <a:pt x="3897" y="21310"/>
                      </a:cubicBezTo>
                      <a:cubicBezTo>
                        <a:pt x="3897" y="21310"/>
                        <a:pt x="3897" y="21310"/>
                        <a:pt x="3897" y="21310"/>
                      </a:cubicBezTo>
                      <a:cubicBezTo>
                        <a:pt x="4060" y="21165"/>
                        <a:pt x="4060" y="21165"/>
                        <a:pt x="4222" y="21020"/>
                      </a:cubicBezTo>
                      <a:cubicBezTo>
                        <a:pt x="4222" y="21020"/>
                        <a:pt x="4222" y="21020"/>
                        <a:pt x="4222" y="21020"/>
                      </a:cubicBezTo>
                      <a:cubicBezTo>
                        <a:pt x="4384" y="21020"/>
                        <a:pt x="4547" y="20875"/>
                        <a:pt x="4547" y="20875"/>
                      </a:cubicBezTo>
                      <a:cubicBezTo>
                        <a:pt x="4547" y="20875"/>
                        <a:pt x="4547" y="20875"/>
                        <a:pt x="4547" y="20875"/>
                      </a:cubicBezTo>
                      <a:cubicBezTo>
                        <a:pt x="4872" y="20585"/>
                        <a:pt x="5034" y="20440"/>
                        <a:pt x="5196" y="20295"/>
                      </a:cubicBezTo>
                      <a:cubicBezTo>
                        <a:pt x="5521" y="20005"/>
                        <a:pt x="5684" y="19860"/>
                        <a:pt x="5846" y="19860"/>
                      </a:cubicBezTo>
                      <a:cubicBezTo>
                        <a:pt x="6009" y="19860"/>
                        <a:pt x="6009" y="19860"/>
                        <a:pt x="6171" y="19860"/>
                      </a:cubicBezTo>
                      <a:cubicBezTo>
                        <a:pt x="6333" y="19860"/>
                        <a:pt x="6496" y="19860"/>
                        <a:pt x="6658" y="20005"/>
                      </a:cubicBezTo>
                      <a:cubicBezTo>
                        <a:pt x="6821" y="20150"/>
                        <a:pt x="6821" y="20150"/>
                        <a:pt x="7145" y="20150"/>
                      </a:cubicBezTo>
                      <a:cubicBezTo>
                        <a:pt x="7470" y="20150"/>
                        <a:pt x="7470" y="20150"/>
                        <a:pt x="7470" y="20150"/>
                      </a:cubicBezTo>
                      <a:cubicBezTo>
                        <a:pt x="8120" y="20295"/>
                        <a:pt x="8932" y="20440"/>
                        <a:pt x="9419" y="21020"/>
                      </a:cubicBezTo>
                      <a:cubicBezTo>
                        <a:pt x="9581" y="20875"/>
                        <a:pt x="9581" y="20730"/>
                        <a:pt x="9744" y="20585"/>
                      </a:cubicBezTo>
                      <a:cubicBezTo>
                        <a:pt x="9744" y="20440"/>
                        <a:pt x="9906" y="20150"/>
                        <a:pt x="10069" y="20150"/>
                      </a:cubicBezTo>
                      <a:cubicBezTo>
                        <a:pt x="10069" y="20005"/>
                        <a:pt x="10393" y="19860"/>
                        <a:pt x="10718" y="19860"/>
                      </a:cubicBezTo>
                      <a:cubicBezTo>
                        <a:pt x="11043" y="19860"/>
                        <a:pt x="11206" y="19860"/>
                        <a:pt x="11530" y="198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03" name="AutoShape 703"/>
                <p:cNvSpPr>
                  <a:spLocks/>
                </p:cNvSpPr>
                <p:nvPr/>
              </p:nvSpPr>
              <p:spPr bwMode="auto">
                <a:xfrm>
                  <a:off x="1004691" y="1325149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04" name="AutoShape 704"/>
                <p:cNvSpPr>
                  <a:spLocks/>
                </p:cNvSpPr>
                <p:nvPr/>
              </p:nvSpPr>
              <p:spPr bwMode="auto">
                <a:xfrm>
                  <a:off x="833230" y="1093370"/>
                  <a:ext cx="793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10800" y="0"/>
                        <a:pt x="10800" y="21600"/>
                        <a:pt x="21599" y="21600"/>
                      </a:cubicBezTo>
                      <a:cubicBezTo>
                        <a:pt x="10800" y="21600"/>
                        <a:pt x="1080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05" name="AutoShape 705"/>
                <p:cNvSpPr>
                  <a:spLocks/>
                </p:cNvSpPr>
                <p:nvPr/>
              </p:nvSpPr>
              <p:spPr bwMode="auto">
                <a:xfrm>
                  <a:off x="841168" y="1094957"/>
                  <a:ext cx="23814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10800" y="0"/>
                        <a:pt x="7199" y="0"/>
                        <a:pt x="0" y="0"/>
                      </a:cubicBezTo>
                      <a:cubicBezTo>
                        <a:pt x="7199" y="0"/>
                        <a:pt x="10800" y="0"/>
                        <a:pt x="14400" y="0"/>
                      </a:cubicBezTo>
                      <a:cubicBezTo>
                        <a:pt x="14400" y="0"/>
                        <a:pt x="17999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06" name="AutoShape 706"/>
                <p:cNvSpPr>
                  <a:spLocks/>
                </p:cNvSpPr>
                <p:nvPr/>
              </p:nvSpPr>
              <p:spPr bwMode="auto">
                <a:xfrm>
                  <a:off x="522061" y="987005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07" name="AutoShape 707"/>
                <p:cNvSpPr>
                  <a:spLocks/>
                </p:cNvSpPr>
                <p:nvPr/>
              </p:nvSpPr>
              <p:spPr bwMode="auto">
                <a:xfrm>
                  <a:off x="533174" y="987005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08" name="AutoShape 708"/>
                <p:cNvSpPr>
                  <a:spLocks/>
                </p:cNvSpPr>
                <p:nvPr/>
              </p:nvSpPr>
              <p:spPr bwMode="auto">
                <a:xfrm>
                  <a:off x="693521" y="1025105"/>
                  <a:ext cx="60329" cy="31751"/>
                </a:xfrm>
                <a:custGeom>
                  <a:avLst/>
                  <a:gdLst>
                    <a:gd name="T0" fmla="*/ 10800 w 21600"/>
                    <a:gd name="T1" fmla="*/ 9827 h 19655"/>
                    <a:gd name="T2" fmla="*/ 10800 w 21600"/>
                    <a:gd name="T3" fmla="*/ 9827 h 19655"/>
                    <a:gd name="T4" fmla="*/ 10800 w 21600"/>
                    <a:gd name="T5" fmla="*/ 9827 h 19655"/>
                    <a:gd name="T6" fmla="*/ 10800 w 21600"/>
                    <a:gd name="T7" fmla="*/ 9827 h 196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19655">
                      <a:moveTo>
                        <a:pt x="21600" y="19200"/>
                      </a:moveTo>
                      <a:cubicBezTo>
                        <a:pt x="12960" y="21600"/>
                        <a:pt x="8639" y="14400"/>
                        <a:pt x="0" y="0"/>
                      </a:cubicBezTo>
                      <a:cubicBezTo>
                        <a:pt x="8639" y="14400"/>
                        <a:pt x="12960" y="21600"/>
                        <a:pt x="21600" y="192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09" name="AutoShape 709"/>
                <p:cNvSpPr>
                  <a:spLocks/>
                </p:cNvSpPr>
                <p:nvPr/>
              </p:nvSpPr>
              <p:spPr bwMode="auto">
                <a:xfrm>
                  <a:off x="772901" y="1060031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10800" y="0"/>
                        <a:pt x="0" y="0"/>
                      </a:cubicBezTo>
                      <a:cubicBezTo>
                        <a:pt x="108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10" name="AutoShape 710"/>
                <p:cNvSpPr>
                  <a:spLocks/>
                </p:cNvSpPr>
                <p:nvPr/>
              </p:nvSpPr>
              <p:spPr bwMode="auto">
                <a:xfrm>
                  <a:off x="1003102" y="1331499"/>
                  <a:ext cx="6350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0" y="21600"/>
                        <a:pt x="0" y="21600"/>
                      </a:cubicBezTo>
                      <a:cubicBezTo>
                        <a:pt x="0" y="2160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11" name="AutoShape 711"/>
                <p:cNvSpPr>
                  <a:spLocks/>
                </p:cNvSpPr>
                <p:nvPr/>
              </p:nvSpPr>
              <p:spPr bwMode="auto">
                <a:xfrm>
                  <a:off x="830055" y="1088607"/>
                  <a:ext cx="0" cy="7938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12" name="AutoShape 712"/>
                <p:cNvSpPr>
                  <a:spLocks/>
                </p:cNvSpPr>
                <p:nvPr/>
              </p:nvSpPr>
              <p:spPr bwMode="auto">
                <a:xfrm>
                  <a:off x="996752" y="1337850"/>
                  <a:ext cx="7938" cy="1111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599"/>
                      </a:move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10800" y="14399"/>
                        <a:pt x="10800" y="14399"/>
                        <a:pt x="10800" y="14399"/>
                      </a:cubicBezTo>
                      <a:cubicBezTo>
                        <a:pt x="21599" y="7200"/>
                        <a:pt x="21599" y="7200"/>
                        <a:pt x="21599" y="0"/>
                      </a:cubicBezTo>
                      <a:cubicBezTo>
                        <a:pt x="21599" y="7200"/>
                        <a:pt x="10800" y="14399"/>
                        <a:pt x="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13" name="AutoShape 713"/>
                <p:cNvSpPr>
                  <a:spLocks/>
                </p:cNvSpPr>
                <p:nvPr/>
              </p:nvSpPr>
              <p:spPr bwMode="auto">
                <a:xfrm>
                  <a:off x="753850" y="1052094"/>
                  <a:ext cx="7937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10800" y="0"/>
                        <a:pt x="10800" y="0"/>
                        <a:pt x="21599" y="0"/>
                      </a:cubicBezTo>
                      <a:cubicBezTo>
                        <a:pt x="10800" y="0"/>
                        <a:pt x="108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14" name="AutoShape 714"/>
                <p:cNvSpPr>
                  <a:spLocks/>
                </p:cNvSpPr>
                <p:nvPr/>
              </p:nvSpPr>
              <p:spPr bwMode="auto">
                <a:xfrm>
                  <a:off x="825292" y="1085432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15" name="AutoShape 715"/>
                <p:cNvSpPr>
                  <a:spLocks/>
                </p:cNvSpPr>
                <p:nvPr/>
              </p:nvSpPr>
              <p:spPr bwMode="auto">
                <a:xfrm>
                  <a:off x="556988" y="979067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16" name="AutoShape 716"/>
                <p:cNvSpPr>
                  <a:spLocks/>
                </p:cNvSpPr>
                <p:nvPr/>
              </p:nvSpPr>
              <p:spPr bwMode="auto">
                <a:xfrm>
                  <a:off x="606203" y="1471202"/>
                  <a:ext cx="7938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0"/>
                      </a:moveTo>
                      <a:cubicBezTo>
                        <a:pt x="21599" y="0"/>
                        <a:pt x="10800" y="21600"/>
                        <a:pt x="0" y="21600"/>
                      </a:cubicBezTo>
                      <a:cubicBezTo>
                        <a:pt x="10800" y="21600"/>
                        <a:pt x="21599" y="0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17" name="AutoShape 717"/>
                <p:cNvSpPr>
                  <a:spLocks/>
                </p:cNvSpPr>
                <p:nvPr/>
              </p:nvSpPr>
              <p:spPr bwMode="auto">
                <a:xfrm>
                  <a:off x="745912" y="1445802"/>
                  <a:ext cx="31752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9600" y="0"/>
                      </a:moveTo>
                      <a:cubicBezTo>
                        <a:pt x="4800" y="0"/>
                        <a:pt x="0" y="10800"/>
                        <a:pt x="0" y="21599"/>
                      </a:cubicBezTo>
                      <a:cubicBezTo>
                        <a:pt x="0" y="10800"/>
                        <a:pt x="4800" y="0"/>
                        <a:pt x="9600" y="0"/>
                      </a:cubicBezTo>
                      <a:cubicBezTo>
                        <a:pt x="14399" y="0"/>
                        <a:pt x="16800" y="0"/>
                        <a:pt x="21599" y="0"/>
                      </a:cubicBezTo>
                      <a:cubicBezTo>
                        <a:pt x="21599" y="0"/>
                        <a:pt x="21599" y="0"/>
                        <a:pt x="21599" y="0"/>
                      </a:cubicBezTo>
                      <a:cubicBezTo>
                        <a:pt x="16800" y="0"/>
                        <a:pt x="14399" y="0"/>
                        <a:pt x="9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18" name="AutoShape 718"/>
                <p:cNvSpPr>
                  <a:spLocks/>
                </p:cNvSpPr>
                <p:nvPr/>
              </p:nvSpPr>
              <p:spPr bwMode="auto">
                <a:xfrm>
                  <a:off x="598266" y="1475964"/>
                  <a:ext cx="7937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599"/>
                      </a:move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10800" y="10800"/>
                        <a:pt x="21599" y="10800"/>
                        <a:pt x="21599" y="0"/>
                      </a:cubicBezTo>
                      <a:cubicBezTo>
                        <a:pt x="10800" y="10800"/>
                        <a:pt x="10800" y="10800"/>
                        <a:pt x="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19" name="AutoShape 719"/>
                <p:cNvSpPr>
                  <a:spLocks/>
                </p:cNvSpPr>
                <p:nvPr/>
              </p:nvSpPr>
              <p:spPr bwMode="auto">
                <a:xfrm>
                  <a:off x="777664" y="1444214"/>
                  <a:ext cx="11114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4400" y="21600"/>
                      </a:moveTo>
                      <a:cubicBezTo>
                        <a:pt x="7199" y="21600"/>
                        <a:pt x="0" y="21600"/>
                        <a:pt x="0" y="0"/>
                      </a:cubicBezTo>
                      <a:cubicBezTo>
                        <a:pt x="14400" y="21600"/>
                        <a:pt x="14400" y="21600"/>
                        <a:pt x="14400" y="21600"/>
                      </a:cubicBezTo>
                      <a:cubicBezTo>
                        <a:pt x="14400" y="21600"/>
                        <a:pt x="14400" y="21600"/>
                        <a:pt x="21600" y="21600"/>
                      </a:cubicBezTo>
                      <a:lnTo>
                        <a:pt x="14400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20" name="AutoShape 720"/>
                <p:cNvSpPr>
                  <a:spLocks/>
                </p:cNvSpPr>
                <p:nvPr/>
              </p:nvSpPr>
              <p:spPr bwMode="auto">
                <a:xfrm>
                  <a:off x="614142" y="1445802"/>
                  <a:ext cx="31752" cy="2698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5400" y="18514"/>
                        <a:pt x="8100" y="12342"/>
                        <a:pt x="10800" y="9257"/>
                      </a:cubicBezTo>
                      <a:cubicBezTo>
                        <a:pt x="16200" y="3085"/>
                        <a:pt x="18899" y="0"/>
                        <a:pt x="21599" y="0"/>
                      </a:cubicBezTo>
                      <a:cubicBezTo>
                        <a:pt x="18899" y="0"/>
                        <a:pt x="16200" y="3085"/>
                        <a:pt x="10800" y="9257"/>
                      </a:cubicBezTo>
                      <a:cubicBezTo>
                        <a:pt x="8100" y="12342"/>
                        <a:pt x="5400" y="15428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21" name="AutoShape 721"/>
                <p:cNvSpPr>
                  <a:spLocks/>
                </p:cNvSpPr>
                <p:nvPr/>
              </p:nvSpPr>
              <p:spPr bwMode="auto">
                <a:xfrm>
                  <a:off x="585565" y="1482314"/>
                  <a:ext cx="12701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5399" y="21600"/>
                        <a:pt x="10800" y="10800"/>
                        <a:pt x="16199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10800" y="10800"/>
                        <a:pt x="5399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22" name="AutoShape 722"/>
                <p:cNvSpPr>
                  <a:spLocks/>
                </p:cNvSpPr>
                <p:nvPr/>
              </p:nvSpPr>
              <p:spPr bwMode="auto">
                <a:xfrm>
                  <a:off x="506185" y="1256885"/>
                  <a:ext cx="15876" cy="19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4320"/>
                      </a:moveTo>
                      <a:cubicBezTo>
                        <a:pt x="0" y="432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4320"/>
                        <a:pt x="0" y="4320"/>
                      </a:cubicBezTo>
                      <a:cubicBezTo>
                        <a:pt x="5400" y="8640"/>
                        <a:pt x="10800" y="12960"/>
                        <a:pt x="21599" y="21600"/>
                      </a:cubicBezTo>
                      <a:cubicBezTo>
                        <a:pt x="10800" y="12960"/>
                        <a:pt x="5400" y="8640"/>
                        <a:pt x="0" y="432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23" name="AutoShape 723"/>
                <p:cNvSpPr>
                  <a:spLocks/>
                </p:cNvSpPr>
                <p:nvPr/>
              </p:nvSpPr>
              <p:spPr bwMode="auto">
                <a:xfrm>
                  <a:off x="579214" y="1487077"/>
                  <a:ext cx="0" cy="7937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24" name="AutoShape 724"/>
                <p:cNvSpPr>
                  <a:spLocks/>
                </p:cNvSpPr>
                <p:nvPr/>
              </p:nvSpPr>
              <p:spPr bwMode="auto">
                <a:xfrm>
                  <a:off x="595090" y="1480727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25" name="AutoShape 725"/>
                <p:cNvSpPr>
                  <a:spLocks/>
                </p:cNvSpPr>
                <p:nvPr/>
              </p:nvSpPr>
              <p:spPr bwMode="auto">
                <a:xfrm>
                  <a:off x="799890" y="1442627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26" name="AutoShape 726"/>
                <p:cNvSpPr>
                  <a:spLocks/>
                </p:cNvSpPr>
                <p:nvPr/>
              </p:nvSpPr>
              <p:spPr bwMode="auto">
                <a:xfrm>
                  <a:off x="777664" y="1444214"/>
                  <a:ext cx="7938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600"/>
                        <a:pt x="10800" y="21600"/>
                        <a:pt x="21599" y="21600"/>
                      </a:cubicBezTo>
                      <a:cubicBezTo>
                        <a:pt x="21599" y="21600"/>
                        <a:pt x="21599" y="21600"/>
                        <a:pt x="21599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27" name="AutoShape 727"/>
                <p:cNvSpPr>
                  <a:spLocks/>
                </p:cNvSpPr>
                <p:nvPr/>
              </p:nvSpPr>
              <p:spPr bwMode="auto">
                <a:xfrm>
                  <a:off x="-259" y="531384"/>
                  <a:ext cx="530257" cy="760427"/>
                </a:xfrm>
                <a:custGeom>
                  <a:avLst/>
                  <a:gdLst>
                    <a:gd name="T0" fmla="+- 0 10856 113"/>
                    <a:gd name="T1" fmla="*/ T0 w 21487"/>
                    <a:gd name="T2" fmla="*/ 10800 h 21600"/>
                    <a:gd name="T3" fmla="+- 0 10856 113"/>
                    <a:gd name="T4" fmla="*/ T3 w 21487"/>
                    <a:gd name="T5" fmla="*/ 10800 h 21600"/>
                    <a:gd name="T6" fmla="+- 0 10856 113"/>
                    <a:gd name="T7" fmla="*/ T6 w 21487"/>
                    <a:gd name="T8" fmla="*/ 10800 h 21600"/>
                    <a:gd name="T9" fmla="+- 0 10856 113"/>
                    <a:gd name="T10" fmla="*/ T9 w 21487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487" h="21600">
                      <a:moveTo>
                        <a:pt x="19944" y="20656"/>
                      </a:moveTo>
                      <a:cubicBezTo>
                        <a:pt x="19944" y="20656"/>
                        <a:pt x="19944" y="20551"/>
                        <a:pt x="19944" y="20551"/>
                      </a:cubicBezTo>
                      <a:cubicBezTo>
                        <a:pt x="19944" y="20551"/>
                        <a:pt x="19944" y="20551"/>
                        <a:pt x="19944" y="20551"/>
                      </a:cubicBezTo>
                      <a:cubicBezTo>
                        <a:pt x="19944" y="20446"/>
                        <a:pt x="19944" y="20446"/>
                        <a:pt x="19944" y="20341"/>
                      </a:cubicBezTo>
                      <a:cubicBezTo>
                        <a:pt x="19944" y="20341"/>
                        <a:pt x="19944" y="20341"/>
                        <a:pt x="19944" y="20341"/>
                      </a:cubicBezTo>
                      <a:cubicBezTo>
                        <a:pt x="19944" y="20341"/>
                        <a:pt x="19944" y="20236"/>
                        <a:pt x="19944" y="20236"/>
                      </a:cubicBezTo>
                      <a:cubicBezTo>
                        <a:pt x="19944" y="20236"/>
                        <a:pt x="20098" y="20236"/>
                        <a:pt x="20098" y="20236"/>
                      </a:cubicBezTo>
                      <a:cubicBezTo>
                        <a:pt x="20098" y="20132"/>
                        <a:pt x="20098" y="20132"/>
                        <a:pt x="20252" y="20132"/>
                      </a:cubicBezTo>
                      <a:cubicBezTo>
                        <a:pt x="20252" y="20132"/>
                        <a:pt x="20252" y="20132"/>
                        <a:pt x="20252" y="20132"/>
                      </a:cubicBezTo>
                      <a:cubicBezTo>
                        <a:pt x="20406" y="20027"/>
                        <a:pt x="20715" y="19817"/>
                        <a:pt x="20869" y="19607"/>
                      </a:cubicBezTo>
                      <a:cubicBezTo>
                        <a:pt x="20869" y="19502"/>
                        <a:pt x="21024" y="19398"/>
                        <a:pt x="21024" y="19293"/>
                      </a:cubicBezTo>
                      <a:cubicBezTo>
                        <a:pt x="21024" y="19293"/>
                        <a:pt x="20869" y="19293"/>
                        <a:pt x="20869" y="19293"/>
                      </a:cubicBezTo>
                      <a:cubicBezTo>
                        <a:pt x="20561" y="19188"/>
                        <a:pt x="20252" y="19083"/>
                        <a:pt x="20252" y="18768"/>
                      </a:cubicBezTo>
                      <a:cubicBezTo>
                        <a:pt x="20252" y="18559"/>
                        <a:pt x="20406" y="18349"/>
                        <a:pt x="20561" y="18244"/>
                      </a:cubicBezTo>
                      <a:cubicBezTo>
                        <a:pt x="20715" y="18139"/>
                        <a:pt x="20715" y="17930"/>
                        <a:pt x="20869" y="17930"/>
                      </a:cubicBezTo>
                      <a:cubicBezTo>
                        <a:pt x="20561" y="17720"/>
                        <a:pt x="20715" y="17405"/>
                        <a:pt x="20869" y="17091"/>
                      </a:cubicBezTo>
                      <a:cubicBezTo>
                        <a:pt x="21024" y="16986"/>
                        <a:pt x="21178" y="16881"/>
                        <a:pt x="21178" y="16776"/>
                      </a:cubicBezTo>
                      <a:cubicBezTo>
                        <a:pt x="21178" y="16566"/>
                        <a:pt x="21178" y="16566"/>
                        <a:pt x="21178" y="16566"/>
                      </a:cubicBezTo>
                      <a:cubicBezTo>
                        <a:pt x="21024" y="15937"/>
                        <a:pt x="20869" y="15623"/>
                        <a:pt x="20869" y="15308"/>
                      </a:cubicBezTo>
                      <a:cubicBezTo>
                        <a:pt x="20869" y="15203"/>
                        <a:pt x="20869" y="15099"/>
                        <a:pt x="21024" y="15099"/>
                      </a:cubicBezTo>
                      <a:cubicBezTo>
                        <a:pt x="21024" y="14994"/>
                        <a:pt x="21024" y="14994"/>
                        <a:pt x="21024" y="14889"/>
                      </a:cubicBezTo>
                      <a:cubicBezTo>
                        <a:pt x="21178" y="14889"/>
                        <a:pt x="21178" y="14889"/>
                        <a:pt x="21332" y="14784"/>
                      </a:cubicBezTo>
                      <a:cubicBezTo>
                        <a:pt x="21486" y="14679"/>
                        <a:pt x="21486" y="14679"/>
                        <a:pt x="21486" y="14574"/>
                      </a:cubicBezTo>
                      <a:cubicBezTo>
                        <a:pt x="21332" y="14365"/>
                        <a:pt x="21178" y="14155"/>
                        <a:pt x="21024" y="13840"/>
                      </a:cubicBezTo>
                      <a:cubicBezTo>
                        <a:pt x="20869" y="13735"/>
                        <a:pt x="20715" y="13631"/>
                        <a:pt x="20715" y="13526"/>
                      </a:cubicBezTo>
                      <a:cubicBezTo>
                        <a:pt x="20715" y="13421"/>
                        <a:pt x="20715" y="13421"/>
                        <a:pt x="20561" y="13421"/>
                      </a:cubicBezTo>
                      <a:cubicBezTo>
                        <a:pt x="20561" y="13316"/>
                        <a:pt x="20406" y="13106"/>
                        <a:pt x="20406" y="13001"/>
                      </a:cubicBezTo>
                      <a:cubicBezTo>
                        <a:pt x="20406" y="13001"/>
                        <a:pt x="20406" y="13001"/>
                        <a:pt x="20406" y="13001"/>
                      </a:cubicBezTo>
                      <a:cubicBezTo>
                        <a:pt x="20098" y="13001"/>
                        <a:pt x="19789" y="13001"/>
                        <a:pt x="19481" y="13001"/>
                      </a:cubicBezTo>
                      <a:cubicBezTo>
                        <a:pt x="19481" y="13001"/>
                        <a:pt x="19327" y="13001"/>
                        <a:pt x="19327" y="13001"/>
                      </a:cubicBezTo>
                      <a:cubicBezTo>
                        <a:pt x="19327" y="13001"/>
                        <a:pt x="19327" y="13001"/>
                        <a:pt x="19172" y="13001"/>
                      </a:cubicBezTo>
                      <a:cubicBezTo>
                        <a:pt x="19172" y="13001"/>
                        <a:pt x="19018" y="13001"/>
                        <a:pt x="19018" y="13001"/>
                      </a:cubicBezTo>
                      <a:cubicBezTo>
                        <a:pt x="19018" y="13001"/>
                        <a:pt x="19018" y="13001"/>
                        <a:pt x="19018" y="13001"/>
                      </a:cubicBezTo>
                      <a:cubicBezTo>
                        <a:pt x="19018" y="13106"/>
                        <a:pt x="18864" y="13106"/>
                        <a:pt x="18864" y="13106"/>
                      </a:cubicBezTo>
                      <a:cubicBezTo>
                        <a:pt x="18864" y="13106"/>
                        <a:pt x="18864" y="13106"/>
                        <a:pt x="18864" y="13106"/>
                      </a:cubicBezTo>
                      <a:cubicBezTo>
                        <a:pt x="18709" y="13106"/>
                        <a:pt x="18555" y="13001"/>
                        <a:pt x="18401" y="13001"/>
                      </a:cubicBezTo>
                      <a:cubicBezTo>
                        <a:pt x="18092" y="12792"/>
                        <a:pt x="18092" y="12267"/>
                        <a:pt x="18092" y="11533"/>
                      </a:cubicBezTo>
                      <a:cubicBezTo>
                        <a:pt x="18092" y="11429"/>
                        <a:pt x="18092" y="11429"/>
                        <a:pt x="18092" y="11324"/>
                      </a:cubicBezTo>
                      <a:cubicBezTo>
                        <a:pt x="18092" y="11324"/>
                        <a:pt x="18092" y="11429"/>
                        <a:pt x="17938" y="11533"/>
                      </a:cubicBezTo>
                      <a:cubicBezTo>
                        <a:pt x="17784" y="11848"/>
                        <a:pt x="17167" y="11848"/>
                        <a:pt x="17012" y="11848"/>
                      </a:cubicBezTo>
                      <a:cubicBezTo>
                        <a:pt x="16704" y="11848"/>
                        <a:pt x="16549" y="11848"/>
                        <a:pt x="16395" y="11848"/>
                      </a:cubicBezTo>
                      <a:cubicBezTo>
                        <a:pt x="16241" y="11848"/>
                        <a:pt x="16086" y="11848"/>
                        <a:pt x="15778" y="11848"/>
                      </a:cubicBezTo>
                      <a:cubicBezTo>
                        <a:pt x="15161" y="11848"/>
                        <a:pt x="15007" y="11429"/>
                        <a:pt x="15007" y="11219"/>
                      </a:cubicBezTo>
                      <a:cubicBezTo>
                        <a:pt x="15007" y="11219"/>
                        <a:pt x="14852" y="11219"/>
                        <a:pt x="14852" y="11114"/>
                      </a:cubicBezTo>
                      <a:cubicBezTo>
                        <a:pt x="14544" y="11114"/>
                        <a:pt x="14081" y="11114"/>
                        <a:pt x="13927" y="10904"/>
                      </a:cubicBezTo>
                      <a:cubicBezTo>
                        <a:pt x="13772" y="10800"/>
                        <a:pt x="13772" y="10695"/>
                        <a:pt x="13772" y="10485"/>
                      </a:cubicBezTo>
                      <a:cubicBezTo>
                        <a:pt x="13772" y="10275"/>
                        <a:pt x="13618" y="10066"/>
                        <a:pt x="13309" y="9856"/>
                      </a:cubicBezTo>
                      <a:cubicBezTo>
                        <a:pt x="13309" y="9751"/>
                        <a:pt x="13155" y="9646"/>
                        <a:pt x="13001" y="9541"/>
                      </a:cubicBezTo>
                      <a:cubicBezTo>
                        <a:pt x="13001" y="9436"/>
                        <a:pt x="13001" y="9436"/>
                        <a:pt x="13001" y="9436"/>
                      </a:cubicBezTo>
                      <a:cubicBezTo>
                        <a:pt x="12692" y="9227"/>
                        <a:pt x="12384" y="8912"/>
                        <a:pt x="12384" y="8598"/>
                      </a:cubicBezTo>
                      <a:cubicBezTo>
                        <a:pt x="12384" y="8493"/>
                        <a:pt x="12538" y="8493"/>
                        <a:pt x="12538" y="8493"/>
                      </a:cubicBezTo>
                      <a:cubicBezTo>
                        <a:pt x="12538" y="8388"/>
                        <a:pt x="12538" y="8388"/>
                        <a:pt x="12692" y="8283"/>
                      </a:cubicBezTo>
                      <a:cubicBezTo>
                        <a:pt x="12692" y="8283"/>
                        <a:pt x="12692" y="8283"/>
                        <a:pt x="12692" y="8178"/>
                      </a:cubicBezTo>
                      <a:cubicBezTo>
                        <a:pt x="12538" y="7968"/>
                        <a:pt x="12538" y="7759"/>
                        <a:pt x="12847" y="7549"/>
                      </a:cubicBezTo>
                      <a:cubicBezTo>
                        <a:pt x="13155" y="7444"/>
                        <a:pt x="13309" y="7339"/>
                        <a:pt x="13464" y="7234"/>
                      </a:cubicBezTo>
                      <a:cubicBezTo>
                        <a:pt x="13464" y="7234"/>
                        <a:pt x="13618" y="7234"/>
                        <a:pt x="13618" y="7234"/>
                      </a:cubicBezTo>
                      <a:cubicBezTo>
                        <a:pt x="13618" y="7234"/>
                        <a:pt x="13618" y="7130"/>
                        <a:pt x="13618" y="7130"/>
                      </a:cubicBezTo>
                      <a:cubicBezTo>
                        <a:pt x="13464" y="6815"/>
                        <a:pt x="13618" y="6500"/>
                        <a:pt x="13927" y="6396"/>
                      </a:cubicBezTo>
                      <a:cubicBezTo>
                        <a:pt x="14081" y="6186"/>
                        <a:pt x="14081" y="6081"/>
                        <a:pt x="14081" y="5871"/>
                      </a:cubicBezTo>
                      <a:cubicBezTo>
                        <a:pt x="14235" y="5557"/>
                        <a:pt x="14698" y="5452"/>
                        <a:pt x="15007" y="5347"/>
                      </a:cubicBezTo>
                      <a:cubicBezTo>
                        <a:pt x="15315" y="5242"/>
                        <a:pt x="15624" y="5242"/>
                        <a:pt x="15778" y="5033"/>
                      </a:cubicBezTo>
                      <a:cubicBezTo>
                        <a:pt x="16241" y="4823"/>
                        <a:pt x="16704" y="4823"/>
                        <a:pt x="17012" y="4718"/>
                      </a:cubicBezTo>
                      <a:cubicBezTo>
                        <a:pt x="17321" y="4718"/>
                        <a:pt x="17629" y="4718"/>
                        <a:pt x="17938" y="4508"/>
                      </a:cubicBezTo>
                      <a:cubicBezTo>
                        <a:pt x="17938" y="4508"/>
                        <a:pt x="18092" y="4508"/>
                        <a:pt x="18092" y="4403"/>
                      </a:cubicBezTo>
                      <a:cubicBezTo>
                        <a:pt x="18092" y="4403"/>
                        <a:pt x="18247" y="4403"/>
                        <a:pt x="18247" y="4403"/>
                      </a:cubicBezTo>
                      <a:cubicBezTo>
                        <a:pt x="18247" y="4403"/>
                        <a:pt x="18247" y="4403"/>
                        <a:pt x="18401" y="4403"/>
                      </a:cubicBezTo>
                      <a:cubicBezTo>
                        <a:pt x="18401" y="4403"/>
                        <a:pt x="18401" y="4403"/>
                        <a:pt x="18401" y="4403"/>
                      </a:cubicBezTo>
                      <a:cubicBezTo>
                        <a:pt x="18401" y="4299"/>
                        <a:pt x="18401" y="4299"/>
                        <a:pt x="18401" y="4299"/>
                      </a:cubicBezTo>
                      <a:cubicBezTo>
                        <a:pt x="18401" y="4299"/>
                        <a:pt x="18247" y="4299"/>
                        <a:pt x="18247" y="4299"/>
                      </a:cubicBezTo>
                      <a:cubicBezTo>
                        <a:pt x="18247" y="4299"/>
                        <a:pt x="18247" y="4194"/>
                        <a:pt x="18247" y="4194"/>
                      </a:cubicBezTo>
                      <a:cubicBezTo>
                        <a:pt x="17938" y="3879"/>
                        <a:pt x="18401" y="3565"/>
                        <a:pt x="18709" y="3250"/>
                      </a:cubicBezTo>
                      <a:cubicBezTo>
                        <a:pt x="18864" y="3145"/>
                        <a:pt x="19018" y="3040"/>
                        <a:pt x="19172" y="3040"/>
                      </a:cubicBezTo>
                      <a:cubicBezTo>
                        <a:pt x="19018" y="3040"/>
                        <a:pt x="19018" y="2831"/>
                        <a:pt x="17938" y="2621"/>
                      </a:cubicBezTo>
                      <a:cubicBezTo>
                        <a:pt x="17938" y="2621"/>
                        <a:pt x="17784" y="2621"/>
                        <a:pt x="17629" y="2621"/>
                      </a:cubicBezTo>
                      <a:cubicBezTo>
                        <a:pt x="17321" y="2726"/>
                        <a:pt x="17012" y="2726"/>
                        <a:pt x="16858" y="2621"/>
                      </a:cubicBezTo>
                      <a:cubicBezTo>
                        <a:pt x="16704" y="2516"/>
                        <a:pt x="16241" y="2621"/>
                        <a:pt x="16086" y="2726"/>
                      </a:cubicBezTo>
                      <a:cubicBezTo>
                        <a:pt x="15778" y="2831"/>
                        <a:pt x="15007" y="2831"/>
                        <a:pt x="15007" y="2831"/>
                      </a:cubicBezTo>
                      <a:cubicBezTo>
                        <a:pt x="14852" y="2831"/>
                        <a:pt x="14698" y="2831"/>
                        <a:pt x="14544" y="2831"/>
                      </a:cubicBezTo>
                      <a:cubicBezTo>
                        <a:pt x="14235" y="2831"/>
                        <a:pt x="13927" y="2726"/>
                        <a:pt x="13772" y="2621"/>
                      </a:cubicBezTo>
                      <a:cubicBezTo>
                        <a:pt x="13618" y="2516"/>
                        <a:pt x="13618" y="2411"/>
                        <a:pt x="13618" y="2306"/>
                      </a:cubicBezTo>
                      <a:cubicBezTo>
                        <a:pt x="13618" y="2201"/>
                        <a:pt x="13618" y="2201"/>
                        <a:pt x="13309" y="2097"/>
                      </a:cubicBezTo>
                      <a:cubicBezTo>
                        <a:pt x="13155" y="1992"/>
                        <a:pt x="12847" y="1782"/>
                        <a:pt x="13001" y="1572"/>
                      </a:cubicBezTo>
                      <a:cubicBezTo>
                        <a:pt x="13001" y="1572"/>
                        <a:pt x="13001" y="1467"/>
                        <a:pt x="12847" y="1363"/>
                      </a:cubicBezTo>
                      <a:cubicBezTo>
                        <a:pt x="12692" y="1153"/>
                        <a:pt x="12384" y="1048"/>
                        <a:pt x="12075" y="1048"/>
                      </a:cubicBezTo>
                      <a:cubicBezTo>
                        <a:pt x="11612" y="1048"/>
                        <a:pt x="11458" y="733"/>
                        <a:pt x="11304" y="419"/>
                      </a:cubicBezTo>
                      <a:cubicBezTo>
                        <a:pt x="11149" y="314"/>
                        <a:pt x="11149" y="104"/>
                        <a:pt x="10995" y="104"/>
                      </a:cubicBezTo>
                      <a:cubicBezTo>
                        <a:pt x="10995" y="104"/>
                        <a:pt x="10841" y="0"/>
                        <a:pt x="10686" y="0"/>
                      </a:cubicBezTo>
                      <a:cubicBezTo>
                        <a:pt x="10686" y="0"/>
                        <a:pt x="10532" y="0"/>
                        <a:pt x="10532" y="0"/>
                      </a:cubicBezTo>
                      <a:cubicBezTo>
                        <a:pt x="10532" y="0"/>
                        <a:pt x="10532" y="0"/>
                        <a:pt x="10378" y="0"/>
                      </a:cubicBezTo>
                      <a:cubicBezTo>
                        <a:pt x="10378" y="0"/>
                        <a:pt x="10378" y="0"/>
                        <a:pt x="10224" y="104"/>
                      </a:cubicBezTo>
                      <a:cubicBezTo>
                        <a:pt x="10224" y="104"/>
                        <a:pt x="10224" y="104"/>
                        <a:pt x="10224" y="104"/>
                      </a:cubicBezTo>
                      <a:cubicBezTo>
                        <a:pt x="10224" y="104"/>
                        <a:pt x="10378" y="104"/>
                        <a:pt x="10378" y="104"/>
                      </a:cubicBezTo>
                      <a:cubicBezTo>
                        <a:pt x="10378" y="209"/>
                        <a:pt x="10378" y="209"/>
                        <a:pt x="10378" y="209"/>
                      </a:cubicBezTo>
                      <a:cubicBezTo>
                        <a:pt x="10378" y="209"/>
                        <a:pt x="10532" y="314"/>
                        <a:pt x="10532" y="314"/>
                      </a:cubicBezTo>
                      <a:cubicBezTo>
                        <a:pt x="10532" y="419"/>
                        <a:pt x="10532" y="419"/>
                        <a:pt x="10532" y="419"/>
                      </a:cubicBezTo>
                      <a:cubicBezTo>
                        <a:pt x="10532" y="419"/>
                        <a:pt x="10532" y="524"/>
                        <a:pt x="10532" y="524"/>
                      </a:cubicBezTo>
                      <a:cubicBezTo>
                        <a:pt x="10532" y="524"/>
                        <a:pt x="10532" y="524"/>
                        <a:pt x="10532" y="524"/>
                      </a:cubicBezTo>
                      <a:cubicBezTo>
                        <a:pt x="10532" y="733"/>
                        <a:pt x="10378" y="838"/>
                        <a:pt x="10224" y="943"/>
                      </a:cubicBezTo>
                      <a:cubicBezTo>
                        <a:pt x="10224" y="943"/>
                        <a:pt x="10069" y="943"/>
                        <a:pt x="10069" y="1048"/>
                      </a:cubicBezTo>
                      <a:cubicBezTo>
                        <a:pt x="10069" y="1048"/>
                        <a:pt x="10069" y="1048"/>
                        <a:pt x="10069" y="1048"/>
                      </a:cubicBezTo>
                      <a:cubicBezTo>
                        <a:pt x="10069" y="1048"/>
                        <a:pt x="10069" y="1153"/>
                        <a:pt x="10069" y="1153"/>
                      </a:cubicBezTo>
                      <a:cubicBezTo>
                        <a:pt x="10069" y="1258"/>
                        <a:pt x="9915" y="1572"/>
                        <a:pt x="9298" y="2097"/>
                      </a:cubicBezTo>
                      <a:cubicBezTo>
                        <a:pt x="8372" y="2935"/>
                        <a:pt x="6984" y="3145"/>
                        <a:pt x="6058" y="3355"/>
                      </a:cubicBezTo>
                      <a:cubicBezTo>
                        <a:pt x="5904" y="3355"/>
                        <a:pt x="5904" y="3355"/>
                        <a:pt x="5749" y="3460"/>
                      </a:cubicBezTo>
                      <a:cubicBezTo>
                        <a:pt x="5287" y="3565"/>
                        <a:pt x="4978" y="4089"/>
                        <a:pt x="4669" y="4613"/>
                      </a:cubicBezTo>
                      <a:cubicBezTo>
                        <a:pt x="4669" y="4823"/>
                        <a:pt x="4515" y="5033"/>
                        <a:pt x="4361" y="5137"/>
                      </a:cubicBezTo>
                      <a:cubicBezTo>
                        <a:pt x="4206" y="5452"/>
                        <a:pt x="4052" y="5766"/>
                        <a:pt x="3589" y="5766"/>
                      </a:cubicBezTo>
                      <a:cubicBezTo>
                        <a:pt x="3127" y="5766"/>
                        <a:pt x="2818" y="5557"/>
                        <a:pt x="2664" y="5242"/>
                      </a:cubicBezTo>
                      <a:cubicBezTo>
                        <a:pt x="2509" y="5242"/>
                        <a:pt x="2509" y="5242"/>
                        <a:pt x="2509" y="5242"/>
                      </a:cubicBezTo>
                      <a:cubicBezTo>
                        <a:pt x="2355" y="5242"/>
                        <a:pt x="2355" y="5242"/>
                        <a:pt x="2201" y="5242"/>
                      </a:cubicBezTo>
                      <a:cubicBezTo>
                        <a:pt x="2201" y="5242"/>
                        <a:pt x="2047" y="5242"/>
                        <a:pt x="1892" y="5242"/>
                      </a:cubicBezTo>
                      <a:cubicBezTo>
                        <a:pt x="1738" y="5242"/>
                        <a:pt x="1584" y="5137"/>
                        <a:pt x="1275" y="5033"/>
                      </a:cubicBezTo>
                      <a:cubicBezTo>
                        <a:pt x="812" y="4718"/>
                        <a:pt x="812" y="4613"/>
                        <a:pt x="1121" y="4299"/>
                      </a:cubicBezTo>
                      <a:cubicBezTo>
                        <a:pt x="1121" y="4299"/>
                        <a:pt x="1275" y="4194"/>
                        <a:pt x="1275" y="4194"/>
                      </a:cubicBezTo>
                      <a:cubicBezTo>
                        <a:pt x="1275" y="4194"/>
                        <a:pt x="1275" y="4194"/>
                        <a:pt x="1275" y="4194"/>
                      </a:cubicBezTo>
                      <a:cubicBezTo>
                        <a:pt x="1275" y="4194"/>
                        <a:pt x="1275" y="4194"/>
                        <a:pt x="1275" y="4194"/>
                      </a:cubicBezTo>
                      <a:cubicBezTo>
                        <a:pt x="1275" y="4089"/>
                        <a:pt x="1275" y="4089"/>
                        <a:pt x="1275" y="4089"/>
                      </a:cubicBezTo>
                      <a:cubicBezTo>
                        <a:pt x="1275" y="4089"/>
                        <a:pt x="1275" y="4089"/>
                        <a:pt x="1275" y="4089"/>
                      </a:cubicBezTo>
                      <a:cubicBezTo>
                        <a:pt x="1275" y="4089"/>
                        <a:pt x="1121" y="3984"/>
                        <a:pt x="1121" y="3984"/>
                      </a:cubicBezTo>
                      <a:cubicBezTo>
                        <a:pt x="1121" y="3984"/>
                        <a:pt x="1121" y="3984"/>
                        <a:pt x="1121" y="3984"/>
                      </a:cubicBezTo>
                      <a:cubicBezTo>
                        <a:pt x="1121" y="3984"/>
                        <a:pt x="1121" y="3984"/>
                        <a:pt x="1121" y="3984"/>
                      </a:cubicBezTo>
                      <a:cubicBezTo>
                        <a:pt x="658" y="4089"/>
                        <a:pt x="349" y="4508"/>
                        <a:pt x="41" y="4823"/>
                      </a:cubicBezTo>
                      <a:cubicBezTo>
                        <a:pt x="-113" y="5033"/>
                        <a:pt x="195" y="5557"/>
                        <a:pt x="504" y="5871"/>
                      </a:cubicBezTo>
                      <a:cubicBezTo>
                        <a:pt x="504" y="6081"/>
                        <a:pt x="658" y="6186"/>
                        <a:pt x="658" y="6291"/>
                      </a:cubicBezTo>
                      <a:cubicBezTo>
                        <a:pt x="658" y="6396"/>
                        <a:pt x="812" y="6500"/>
                        <a:pt x="658" y="6605"/>
                      </a:cubicBezTo>
                      <a:cubicBezTo>
                        <a:pt x="504" y="6710"/>
                        <a:pt x="349" y="6710"/>
                        <a:pt x="195" y="6710"/>
                      </a:cubicBezTo>
                      <a:cubicBezTo>
                        <a:pt x="195" y="6710"/>
                        <a:pt x="195" y="6710"/>
                        <a:pt x="195" y="6710"/>
                      </a:cubicBezTo>
                      <a:cubicBezTo>
                        <a:pt x="349" y="6815"/>
                        <a:pt x="967" y="7130"/>
                        <a:pt x="1275" y="7234"/>
                      </a:cubicBezTo>
                      <a:cubicBezTo>
                        <a:pt x="1429" y="7339"/>
                        <a:pt x="1738" y="7444"/>
                        <a:pt x="1892" y="7549"/>
                      </a:cubicBezTo>
                      <a:cubicBezTo>
                        <a:pt x="2355" y="7759"/>
                        <a:pt x="2664" y="8073"/>
                        <a:pt x="2972" y="8493"/>
                      </a:cubicBezTo>
                      <a:cubicBezTo>
                        <a:pt x="3281" y="8702"/>
                        <a:pt x="3435" y="9017"/>
                        <a:pt x="3744" y="9227"/>
                      </a:cubicBezTo>
                      <a:cubicBezTo>
                        <a:pt x="4206" y="9541"/>
                        <a:pt x="4361" y="9751"/>
                        <a:pt x="4515" y="10275"/>
                      </a:cubicBezTo>
                      <a:cubicBezTo>
                        <a:pt x="4669" y="10485"/>
                        <a:pt x="4824" y="10695"/>
                        <a:pt x="4978" y="11009"/>
                      </a:cubicBezTo>
                      <a:cubicBezTo>
                        <a:pt x="5595" y="12058"/>
                        <a:pt x="6829" y="13735"/>
                        <a:pt x="7601" y="14469"/>
                      </a:cubicBezTo>
                      <a:cubicBezTo>
                        <a:pt x="8372" y="15099"/>
                        <a:pt x="9144" y="15833"/>
                        <a:pt x="8681" y="16252"/>
                      </a:cubicBezTo>
                      <a:cubicBezTo>
                        <a:pt x="8681" y="16357"/>
                        <a:pt x="8835" y="16776"/>
                        <a:pt x="9298" y="17091"/>
                      </a:cubicBezTo>
                      <a:cubicBezTo>
                        <a:pt x="9452" y="17091"/>
                        <a:pt x="9761" y="17196"/>
                        <a:pt x="9915" y="17405"/>
                      </a:cubicBezTo>
                      <a:cubicBezTo>
                        <a:pt x="10378" y="17615"/>
                        <a:pt x="10841" y="17930"/>
                        <a:pt x="12075" y="18349"/>
                      </a:cubicBezTo>
                      <a:cubicBezTo>
                        <a:pt x="16704" y="19922"/>
                        <a:pt x="17012" y="20341"/>
                        <a:pt x="17167" y="20551"/>
                      </a:cubicBezTo>
                      <a:cubicBezTo>
                        <a:pt x="17475" y="20866"/>
                        <a:pt x="18555" y="21285"/>
                        <a:pt x="19018" y="21495"/>
                      </a:cubicBezTo>
                      <a:cubicBezTo>
                        <a:pt x="19172" y="21495"/>
                        <a:pt x="19172" y="21495"/>
                        <a:pt x="19172" y="21495"/>
                      </a:cubicBezTo>
                      <a:cubicBezTo>
                        <a:pt x="19172" y="21495"/>
                        <a:pt x="19172" y="21600"/>
                        <a:pt x="19172" y="21600"/>
                      </a:cubicBezTo>
                      <a:cubicBezTo>
                        <a:pt x="19327" y="21600"/>
                        <a:pt x="19327" y="21600"/>
                        <a:pt x="19327" y="21495"/>
                      </a:cubicBezTo>
                      <a:cubicBezTo>
                        <a:pt x="19481" y="21495"/>
                        <a:pt x="19635" y="21180"/>
                        <a:pt x="19789" y="20970"/>
                      </a:cubicBezTo>
                      <a:cubicBezTo>
                        <a:pt x="19789" y="20866"/>
                        <a:pt x="19789" y="20761"/>
                        <a:pt x="19944" y="20656"/>
                      </a:cubicBezTo>
                      <a:cubicBezTo>
                        <a:pt x="19944" y="20656"/>
                        <a:pt x="19944" y="20656"/>
                        <a:pt x="19944" y="20656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28" name="AutoShape 728"/>
                <p:cNvSpPr>
                  <a:spLocks/>
                </p:cNvSpPr>
                <p:nvPr/>
              </p:nvSpPr>
              <p:spPr bwMode="auto">
                <a:xfrm>
                  <a:off x="441093" y="683787"/>
                  <a:ext cx="6350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21600" y="21600"/>
                        <a:pt x="21600" y="0"/>
                      </a:cubicBezTo>
                      <a:cubicBezTo>
                        <a:pt x="2160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29" name="AutoShape 729"/>
                <p:cNvSpPr>
                  <a:spLocks/>
                </p:cNvSpPr>
                <p:nvPr/>
              </p:nvSpPr>
              <p:spPr bwMode="auto">
                <a:xfrm>
                  <a:off x="455382" y="985418"/>
                  <a:ext cx="11113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14400" y="21600"/>
                        <a:pt x="7199" y="0"/>
                        <a:pt x="0" y="0"/>
                      </a:cubicBezTo>
                      <a:cubicBezTo>
                        <a:pt x="7199" y="0"/>
                        <a:pt x="144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30" name="AutoShape 730"/>
                <p:cNvSpPr>
                  <a:spLocks/>
                </p:cNvSpPr>
                <p:nvPr/>
              </p:nvSpPr>
              <p:spPr bwMode="auto">
                <a:xfrm>
                  <a:off x="306148" y="826664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31" name="AutoShape 731"/>
                <p:cNvSpPr>
                  <a:spLocks/>
                </p:cNvSpPr>
                <p:nvPr/>
              </p:nvSpPr>
              <p:spPr bwMode="auto">
                <a:xfrm>
                  <a:off x="482371" y="983829"/>
                  <a:ext cx="23814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7199" y="0"/>
                        <a:pt x="144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14400" y="0"/>
                        <a:pt x="7199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32" name="AutoShape 732"/>
                <p:cNvSpPr>
                  <a:spLocks/>
                </p:cNvSpPr>
                <p:nvPr/>
              </p:nvSpPr>
              <p:spPr bwMode="auto">
                <a:xfrm>
                  <a:off x="472845" y="98382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33" name="AutoShape 733"/>
                <p:cNvSpPr>
                  <a:spLocks/>
                </p:cNvSpPr>
                <p:nvPr/>
              </p:nvSpPr>
              <p:spPr bwMode="auto">
                <a:xfrm>
                  <a:off x="449032" y="68219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34" name="AutoShape 734"/>
                <p:cNvSpPr>
                  <a:spLocks/>
                </p:cNvSpPr>
                <p:nvPr/>
              </p:nvSpPr>
              <p:spPr bwMode="auto">
                <a:xfrm>
                  <a:off x="464907" y="985418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21600" y="2160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35" name="AutoShape 735"/>
                <p:cNvSpPr>
                  <a:spLocks/>
                </p:cNvSpPr>
                <p:nvPr/>
              </p:nvSpPr>
              <p:spPr bwMode="auto">
                <a:xfrm>
                  <a:off x="334725" y="612347"/>
                  <a:ext cx="23813" cy="19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4320"/>
                        <a:pt x="0" y="8640"/>
                        <a:pt x="3599" y="12960"/>
                      </a:cubicBezTo>
                      <a:cubicBezTo>
                        <a:pt x="7199" y="17280"/>
                        <a:pt x="14400" y="21600"/>
                        <a:pt x="21600" y="21600"/>
                      </a:cubicBezTo>
                      <a:cubicBezTo>
                        <a:pt x="14400" y="21600"/>
                        <a:pt x="7199" y="17280"/>
                        <a:pt x="3599" y="12960"/>
                      </a:cubicBezTo>
                      <a:cubicBezTo>
                        <a:pt x="0" y="8640"/>
                        <a:pt x="0" y="432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36" name="AutoShape 736"/>
                <p:cNvSpPr>
                  <a:spLocks/>
                </p:cNvSpPr>
                <p:nvPr/>
              </p:nvSpPr>
              <p:spPr bwMode="auto">
                <a:xfrm>
                  <a:off x="449032" y="679023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37" name="AutoShape 737"/>
                <p:cNvSpPr>
                  <a:spLocks/>
                </p:cNvSpPr>
                <p:nvPr/>
              </p:nvSpPr>
              <p:spPr bwMode="auto">
                <a:xfrm>
                  <a:off x="255345" y="528208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38" name="AutoShape 738"/>
                <p:cNvSpPr>
                  <a:spLocks/>
                </p:cNvSpPr>
                <p:nvPr/>
              </p:nvSpPr>
              <p:spPr bwMode="auto">
                <a:xfrm>
                  <a:off x="491896" y="1250535"/>
                  <a:ext cx="0" cy="7938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39" name="AutoShape 739"/>
                <p:cNvSpPr>
                  <a:spLocks/>
                </p:cNvSpPr>
                <p:nvPr/>
              </p:nvSpPr>
              <p:spPr bwMode="auto">
                <a:xfrm>
                  <a:off x="491896" y="123942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40" name="AutoShape 740"/>
                <p:cNvSpPr>
                  <a:spLocks/>
                </p:cNvSpPr>
                <p:nvPr/>
              </p:nvSpPr>
              <p:spPr bwMode="auto">
                <a:xfrm>
                  <a:off x="510947" y="1006055"/>
                  <a:ext cx="7938" cy="1111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7200"/>
                        <a:pt x="10800" y="14399"/>
                        <a:pt x="21599" y="21599"/>
                      </a:cubicBezTo>
                      <a:cubicBezTo>
                        <a:pt x="10800" y="14399"/>
                        <a:pt x="0" y="72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41" name="AutoShape 741"/>
                <p:cNvSpPr>
                  <a:spLocks/>
                </p:cNvSpPr>
                <p:nvPr/>
              </p:nvSpPr>
              <p:spPr bwMode="auto">
                <a:xfrm>
                  <a:off x="503010" y="987005"/>
                  <a:ext cx="6350" cy="1428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5400"/>
                        <a:pt x="21600" y="16199"/>
                        <a:pt x="21600" y="21599"/>
                      </a:cubicBezTo>
                      <a:cubicBezTo>
                        <a:pt x="21600" y="16199"/>
                        <a:pt x="0" y="54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42" name="AutoShape 742"/>
                <p:cNvSpPr>
                  <a:spLocks/>
                </p:cNvSpPr>
                <p:nvPr/>
              </p:nvSpPr>
              <p:spPr bwMode="auto">
                <a:xfrm>
                  <a:off x="514123" y="1061619"/>
                  <a:ext cx="6350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10800"/>
                        <a:pt x="0" y="0"/>
                        <a:pt x="21600" y="0"/>
                      </a:cubicBezTo>
                      <a:cubicBezTo>
                        <a:pt x="0" y="0"/>
                        <a:pt x="0" y="108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43" name="AutoShape 743"/>
                <p:cNvSpPr>
                  <a:spLocks/>
                </p:cNvSpPr>
                <p:nvPr/>
              </p:nvSpPr>
              <p:spPr bwMode="auto">
                <a:xfrm>
                  <a:off x="491896" y="1244185"/>
                  <a:ext cx="0" cy="7938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44" name="AutoShape 744"/>
                <p:cNvSpPr>
                  <a:spLocks/>
                </p:cNvSpPr>
                <p:nvPr/>
              </p:nvSpPr>
              <p:spPr bwMode="auto">
                <a:xfrm>
                  <a:off x="498247" y="1236247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45" name="AutoShape 745"/>
                <p:cNvSpPr>
                  <a:spLocks/>
                </p:cNvSpPr>
                <p:nvPr/>
              </p:nvSpPr>
              <p:spPr bwMode="auto">
                <a:xfrm>
                  <a:off x="347425" y="15435"/>
                  <a:ext cx="569947" cy="46197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002" y="19542"/>
                      </a:moveTo>
                      <a:cubicBezTo>
                        <a:pt x="10147" y="19714"/>
                        <a:pt x="10147" y="19885"/>
                        <a:pt x="10292" y="20057"/>
                      </a:cubicBezTo>
                      <a:cubicBezTo>
                        <a:pt x="10292" y="20057"/>
                        <a:pt x="10292" y="20057"/>
                        <a:pt x="10292" y="20228"/>
                      </a:cubicBezTo>
                      <a:cubicBezTo>
                        <a:pt x="10437" y="20228"/>
                        <a:pt x="10437" y="20400"/>
                        <a:pt x="10582" y="20571"/>
                      </a:cubicBezTo>
                      <a:cubicBezTo>
                        <a:pt x="10727" y="20914"/>
                        <a:pt x="10872" y="21085"/>
                        <a:pt x="11017" y="21257"/>
                      </a:cubicBezTo>
                      <a:cubicBezTo>
                        <a:pt x="11162" y="21428"/>
                        <a:pt x="11162" y="21428"/>
                        <a:pt x="11162" y="21428"/>
                      </a:cubicBezTo>
                      <a:cubicBezTo>
                        <a:pt x="11307" y="21600"/>
                        <a:pt x="11452" y="21600"/>
                        <a:pt x="11452" y="21600"/>
                      </a:cubicBezTo>
                      <a:cubicBezTo>
                        <a:pt x="11597" y="21600"/>
                        <a:pt x="11597" y="21600"/>
                        <a:pt x="11597" y="21600"/>
                      </a:cubicBezTo>
                      <a:cubicBezTo>
                        <a:pt x="11887" y="21428"/>
                        <a:pt x="12032" y="21257"/>
                        <a:pt x="12322" y="21257"/>
                      </a:cubicBezTo>
                      <a:cubicBezTo>
                        <a:pt x="12467" y="21257"/>
                        <a:pt x="12612" y="21428"/>
                        <a:pt x="12757" y="21428"/>
                      </a:cubicBezTo>
                      <a:cubicBezTo>
                        <a:pt x="12902" y="21428"/>
                        <a:pt x="13191" y="21085"/>
                        <a:pt x="13481" y="20914"/>
                      </a:cubicBezTo>
                      <a:cubicBezTo>
                        <a:pt x="13626" y="20742"/>
                        <a:pt x="13626" y="20742"/>
                        <a:pt x="13626" y="20742"/>
                      </a:cubicBezTo>
                      <a:cubicBezTo>
                        <a:pt x="13916" y="20571"/>
                        <a:pt x="14061" y="20571"/>
                        <a:pt x="14351" y="20400"/>
                      </a:cubicBezTo>
                      <a:cubicBezTo>
                        <a:pt x="14496" y="20400"/>
                        <a:pt x="14496" y="20400"/>
                        <a:pt x="14496" y="20400"/>
                      </a:cubicBezTo>
                      <a:cubicBezTo>
                        <a:pt x="14786" y="19542"/>
                        <a:pt x="15076" y="19200"/>
                        <a:pt x="15656" y="19028"/>
                      </a:cubicBezTo>
                      <a:cubicBezTo>
                        <a:pt x="15801" y="19028"/>
                        <a:pt x="15801" y="19028"/>
                        <a:pt x="15946" y="18857"/>
                      </a:cubicBezTo>
                      <a:cubicBezTo>
                        <a:pt x="15946" y="18857"/>
                        <a:pt x="15946" y="18857"/>
                        <a:pt x="15946" y="18857"/>
                      </a:cubicBezTo>
                      <a:cubicBezTo>
                        <a:pt x="15801" y="18857"/>
                        <a:pt x="15801" y="19028"/>
                        <a:pt x="15801" y="19028"/>
                      </a:cubicBezTo>
                      <a:cubicBezTo>
                        <a:pt x="15656" y="19028"/>
                        <a:pt x="15511" y="19028"/>
                        <a:pt x="15366" y="19028"/>
                      </a:cubicBezTo>
                      <a:cubicBezTo>
                        <a:pt x="15221" y="19028"/>
                        <a:pt x="15076" y="19028"/>
                        <a:pt x="14931" y="18857"/>
                      </a:cubicBezTo>
                      <a:cubicBezTo>
                        <a:pt x="14931" y="18857"/>
                        <a:pt x="14931" y="18857"/>
                        <a:pt x="14931" y="18857"/>
                      </a:cubicBezTo>
                      <a:cubicBezTo>
                        <a:pt x="14931" y="18857"/>
                        <a:pt x="14931" y="18857"/>
                        <a:pt x="14931" y="18857"/>
                      </a:cubicBezTo>
                      <a:cubicBezTo>
                        <a:pt x="14931" y="18857"/>
                        <a:pt x="14931" y="18685"/>
                        <a:pt x="14931" y="18685"/>
                      </a:cubicBezTo>
                      <a:cubicBezTo>
                        <a:pt x="14931" y="18685"/>
                        <a:pt x="14931" y="18685"/>
                        <a:pt x="14931" y="18685"/>
                      </a:cubicBezTo>
                      <a:cubicBezTo>
                        <a:pt x="14931" y="18514"/>
                        <a:pt x="14786" y="18514"/>
                        <a:pt x="14786" y="18342"/>
                      </a:cubicBezTo>
                      <a:cubicBezTo>
                        <a:pt x="14786" y="18171"/>
                        <a:pt x="14786" y="18000"/>
                        <a:pt x="14641" y="18000"/>
                      </a:cubicBezTo>
                      <a:cubicBezTo>
                        <a:pt x="14641" y="17828"/>
                        <a:pt x="14351" y="17485"/>
                        <a:pt x="14351" y="17142"/>
                      </a:cubicBezTo>
                      <a:cubicBezTo>
                        <a:pt x="14351" y="16457"/>
                        <a:pt x="14351" y="16285"/>
                        <a:pt x="13916" y="15942"/>
                      </a:cubicBezTo>
                      <a:cubicBezTo>
                        <a:pt x="13626" y="15771"/>
                        <a:pt x="13626" y="15428"/>
                        <a:pt x="13626" y="15428"/>
                      </a:cubicBezTo>
                      <a:cubicBezTo>
                        <a:pt x="13771" y="14914"/>
                        <a:pt x="14206" y="14914"/>
                        <a:pt x="14496" y="14914"/>
                      </a:cubicBezTo>
                      <a:cubicBezTo>
                        <a:pt x="14786" y="14914"/>
                        <a:pt x="15076" y="14914"/>
                        <a:pt x="15366" y="15257"/>
                      </a:cubicBezTo>
                      <a:cubicBezTo>
                        <a:pt x="15366" y="15257"/>
                        <a:pt x="15656" y="15257"/>
                        <a:pt x="15801" y="15257"/>
                      </a:cubicBezTo>
                      <a:cubicBezTo>
                        <a:pt x="16236" y="15428"/>
                        <a:pt x="16671" y="15428"/>
                        <a:pt x="16816" y="15771"/>
                      </a:cubicBezTo>
                      <a:cubicBezTo>
                        <a:pt x="16816" y="15771"/>
                        <a:pt x="16816" y="15942"/>
                        <a:pt x="16816" y="15942"/>
                      </a:cubicBezTo>
                      <a:cubicBezTo>
                        <a:pt x="16816" y="15942"/>
                        <a:pt x="16816" y="16114"/>
                        <a:pt x="16961" y="16114"/>
                      </a:cubicBezTo>
                      <a:cubicBezTo>
                        <a:pt x="16961" y="16114"/>
                        <a:pt x="16961" y="16114"/>
                        <a:pt x="16961" y="16114"/>
                      </a:cubicBezTo>
                      <a:cubicBezTo>
                        <a:pt x="16961" y="15428"/>
                        <a:pt x="17395" y="14914"/>
                        <a:pt x="18120" y="14914"/>
                      </a:cubicBezTo>
                      <a:cubicBezTo>
                        <a:pt x="18120" y="14914"/>
                        <a:pt x="18265" y="14914"/>
                        <a:pt x="18410" y="14914"/>
                      </a:cubicBezTo>
                      <a:cubicBezTo>
                        <a:pt x="18700" y="15085"/>
                        <a:pt x="19280" y="14742"/>
                        <a:pt x="19570" y="14400"/>
                      </a:cubicBezTo>
                      <a:cubicBezTo>
                        <a:pt x="19860" y="14228"/>
                        <a:pt x="20150" y="14057"/>
                        <a:pt x="20295" y="14057"/>
                      </a:cubicBezTo>
                      <a:cubicBezTo>
                        <a:pt x="20295" y="14057"/>
                        <a:pt x="20440" y="13885"/>
                        <a:pt x="20440" y="13714"/>
                      </a:cubicBezTo>
                      <a:cubicBezTo>
                        <a:pt x="20440" y="13714"/>
                        <a:pt x="20440" y="13714"/>
                        <a:pt x="20440" y="13542"/>
                      </a:cubicBezTo>
                      <a:cubicBezTo>
                        <a:pt x="20295" y="13542"/>
                        <a:pt x="20295" y="13542"/>
                        <a:pt x="20295" y="13371"/>
                      </a:cubicBezTo>
                      <a:cubicBezTo>
                        <a:pt x="20295" y="13371"/>
                        <a:pt x="20150" y="13371"/>
                        <a:pt x="20150" y="13371"/>
                      </a:cubicBezTo>
                      <a:cubicBezTo>
                        <a:pt x="20150" y="13200"/>
                        <a:pt x="20150" y="13200"/>
                        <a:pt x="20005" y="13200"/>
                      </a:cubicBezTo>
                      <a:cubicBezTo>
                        <a:pt x="20005" y="13028"/>
                        <a:pt x="20005" y="13028"/>
                        <a:pt x="20005" y="13028"/>
                      </a:cubicBezTo>
                      <a:cubicBezTo>
                        <a:pt x="20005" y="13028"/>
                        <a:pt x="20005" y="13028"/>
                        <a:pt x="19860" y="12857"/>
                      </a:cubicBezTo>
                      <a:cubicBezTo>
                        <a:pt x="19860" y="12857"/>
                        <a:pt x="19860" y="12857"/>
                        <a:pt x="19860" y="12857"/>
                      </a:cubicBezTo>
                      <a:cubicBezTo>
                        <a:pt x="19860" y="12857"/>
                        <a:pt x="19860" y="12685"/>
                        <a:pt x="19860" y="12685"/>
                      </a:cubicBezTo>
                      <a:cubicBezTo>
                        <a:pt x="19715" y="12685"/>
                        <a:pt x="19715" y="12685"/>
                        <a:pt x="19715" y="12685"/>
                      </a:cubicBezTo>
                      <a:cubicBezTo>
                        <a:pt x="19715" y="12685"/>
                        <a:pt x="19715" y="12685"/>
                        <a:pt x="19715" y="12685"/>
                      </a:cubicBezTo>
                      <a:cubicBezTo>
                        <a:pt x="19715" y="12514"/>
                        <a:pt x="19715" y="12514"/>
                        <a:pt x="19715" y="12514"/>
                      </a:cubicBezTo>
                      <a:cubicBezTo>
                        <a:pt x="19570" y="12514"/>
                        <a:pt x="19570" y="12514"/>
                        <a:pt x="19570" y="12514"/>
                      </a:cubicBezTo>
                      <a:cubicBezTo>
                        <a:pt x="19570" y="12514"/>
                        <a:pt x="19570" y="12514"/>
                        <a:pt x="19570" y="12514"/>
                      </a:cubicBezTo>
                      <a:cubicBezTo>
                        <a:pt x="19570" y="12514"/>
                        <a:pt x="19570" y="12514"/>
                        <a:pt x="19570" y="12514"/>
                      </a:cubicBezTo>
                      <a:cubicBezTo>
                        <a:pt x="19570" y="12342"/>
                        <a:pt x="19570" y="12342"/>
                        <a:pt x="19570" y="12342"/>
                      </a:cubicBezTo>
                      <a:cubicBezTo>
                        <a:pt x="19135" y="12000"/>
                        <a:pt x="19425" y="11657"/>
                        <a:pt x="19425" y="11485"/>
                      </a:cubicBezTo>
                      <a:cubicBezTo>
                        <a:pt x="19570" y="11314"/>
                        <a:pt x="19570" y="11142"/>
                        <a:pt x="19570" y="11142"/>
                      </a:cubicBezTo>
                      <a:cubicBezTo>
                        <a:pt x="19570" y="10800"/>
                        <a:pt x="19570" y="10628"/>
                        <a:pt x="19715" y="10285"/>
                      </a:cubicBezTo>
                      <a:cubicBezTo>
                        <a:pt x="19860" y="10114"/>
                        <a:pt x="20150" y="9942"/>
                        <a:pt x="20585" y="9942"/>
                      </a:cubicBezTo>
                      <a:cubicBezTo>
                        <a:pt x="20875" y="9771"/>
                        <a:pt x="20875" y="9771"/>
                        <a:pt x="20875" y="9771"/>
                      </a:cubicBezTo>
                      <a:cubicBezTo>
                        <a:pt x="20875" y="9600"/>
                        <a:pt x="20875" y="9600"/>
                        <a:pt x="20730" y="9428"/>
                      </a:cubicBezTo>
                      <a:cubicBezTo>
                        <a:pt x="20585" y="9257"/>
                        <a:pt x="20440" y="9085"/>
                        <a:pt x="20440" y="8914"/>
                      </a:cubicBezTo>
                      <a:cubicBezTo>
                        <a:pt x="20440" y="8400"/>
                        <a:pt x="21020" y="7714"/>
                        <a:pt x="21310" y="7542"/>
                      </a:cubicBezTo>
                      <a:cubicBezTo>
                        <a:pt x="21310" y="7542"/>
                        <a:pt x="21310" y="7542"/>
                        <a:pt x="21455" y="7542"/>
                      </a:cubicBezTo>
                      <a:cubicBezTo>
                        <a:pt x="21455" y="7542"/>
                        <a:pt x="21455" y="7542"/>
                        <a:pt x="21455" y="7371"/>
                      </a:cubicBezTo>
                      <a:cubicBezTo>
                        <a:pt x="21455" y="7371"/>
                        <a:pt x="21455" y="7371"/>
                        <a:pt x="21455" y="7371"/>
                      </a:cubicBezTo>
                      <a:cubicBezTo>
                        <a:pt x="21455" y="7371"/>
                        <a:pt x="21455" y="7371"/>
                        <a:pt x="21455" y="7371"/>
                      </a:cubicBezTo>
                      <a:cubicBezTo>
                        <a:pt x="21599" y="7200"/>
                        <a:pt x="21599" y="7200"/>
                        <a:pt x="21599" y="7200"/>
                      </a:cubicBezTo>
                      <a:cubicBezTo>
                        <a:pt x="20875" y="6857"/>
                        <a:pt x="20150" y="7028"/>
                        <a:pt x="19715" y="7028"/>
                      </a:cubicBezTo>
                      <a:cubicBezTo>
                        <a:pt x="19715" y="7028"/>
                        <a:pt x="19715" y="7028"/>
                        <a:pt x="19715" y="7028"/>
                      </a:cubicBezTo>
                      <a:cubicBezTo>
                        <a:pt x="19425" y="7028"/>
                        <a:pt x="19280" y="6857"/>
                        <a:pt x="19280" y="6685"/>
                      </a:cubicBezTo>
                      <a:cubicBezTo>
                        <a:pt x="19135" y="6514"/>
                        <a:pt x="19280" y="6171"/>
                        <a:pt x="19425" y="5828"/>
                      </a:cubicBezTo>
                      <a:cubicBezTo>
                        <a:pt x="19570" y="5657"/>
                        <a:pt x="19860" y="5314"/>
                        <a:pt x="19860" y="4971"/>
                      </a:cubicBezTo>
                      <a:cubicBezTo>
                        <a:pt x="19860" y="4800"/>
                        <a:pt x="19280" y="4628"/>
                        <a:pt x="18120" y="4457"/>
                      </a:cubicBezTo>
                      <a:cubicBezTo>
                        <a:pt x="17975" y="4457"/>
                        <a:pt x="17830" y="4285"/>
                        <a:pt x="17685" y="4285"/>
                      </a:cubicBezTo>
                      <a:cubicBezTo>
                        <a:pt x="17106" y="4114"/>
                        <a:pt x="16961" y="3771"/>
                        <a:pt x="16961" y="3428"/>
                      </a:cubicBezTo>
                      <a:cubicBezTo>
                        <a:pt x="16961" y="3257"/>
                        <a:pt x="17106" y="2914"/>
                        <a:pt x="17395" y="2742"/>
                      </a:cubicBezTo>
                      <a:cubicBezTo>
                        <a:pt x="17106" y="2742"/>
                        <a:pt x="16816" y="2742"/>
                        <a:pt x="16526" y="2742"/>
                      </a:cubicBezTo>
                      <a:cubicBezTo>
                        <a:pt x="15656" y="2914"/>
                        <a:pt x="14351" y="3600"/>
                        <a:pt x="13481" y="4114"/>
                      </a:cubicBezTo>
                      <a:cubicBezTo>
                        <a:pt x="13336" y="4114"/>
                        <a:pt x="13191" y="4114"/>
                        <a:pt x="13046" y="4114"/>
                      </a:cubicBezTo>
                      <a:cubicBezTo>
                        <a:pt x="12612" y="4114"/>
                        <a:pt x="12177" y="3942"/>
                        <a:pt x="11742" y="3600"/>
                      </a:cubicBezTo>
                      <a:cubicBezTo>
                        <a:pt x="11307" y="3257"/>
                        <a:pt x="10727" y="2914"/>
                        <a:pt x="10437" y="3085"/>
                      </a:cubicBezTo>
                      <a:cubicBezTo>
                        <a:pt x="10002" y="3257"/>
                        <a:pt x="9567" y="3257"/>
                        <a:pt x="9132" y="3257"/>
                      </a:cubicBezTo>
                      <a:cubicBezTo>
                        <a:pt x="8697" y="3257"/>
                        <a:pt x="8263" y="3257"/>
                        <a:pt x="8118" y="2914"/>
                      </a:cubicBezTo>
                      <a:cubicBezTo>
                        <a:pt x="7973" y="2742"/>
                        <a:pt x="7828" y="2571"/>
                        <a:pt x="7828" y="2228"/>
                      </a:cubicBezTo>
                      <a:cubicBezTo>
                        <a:pt x="7973" y="1885"/>
                        <a:pt x="7828" y="1542"/>
                        <a:pt x="7683" y="1371"/>
                      </a:cubicBezTo>
                      <a:cubicBezTo>
                        <a:pt x="7538" y="1199"/>
                        <a:pt x="7248" y="1028"/>
                        <a:pt x="6958" y="1028"/>
                      </a:cubicBezTo>
                      <a:cubicBezTo>
                        <a:pt x="6233" y="1199"/>
                        <a:pt x="5943" y="685"/>
                        <a:pt x="5798" y="342"/>
                      </a:cubicBezTo>
                      <a:cubicBezTo>
                        <a:pt x="5653" y="171"/>
                        <a:pt x="5653" y="0"/>
                        <a:pt x="5508" y="0"/>
                      </a:cubicBezTo>
                      <a:cubicBezTo>
                        <a:pt x="5508" y="0"/>
                        <a:pt x="5508" y="0"/>
                        <a:pt x="5508" y="0"/>
                      </a:cubicBezTo>
                      <a:cubicBezTo>
                        <a:pt x="5508" y="0"/>
                        <a:pt x="5508" y="171"/>
                        <a:pt x="5508" y="171"/>
                      </a:cubicBezTo>
                      <a:cubicBezTo>
                        <a:pt x="5508" y="514"/>
                        <a:pt x="5653" y="1028"/>
                        <a:pt x="5218" y="1199"/>
                      </a:cubicBezTo>
                      <a:cubicBezTo>
                        <a:pt x="5073" y="1371"/>
                        <a:pt x="4928" y="1371"/>
                        <a:pt x="4638" y="1542"/>
                      </a:cubicBezTo>
                      <a:cubicBezTo>
                        <a:pt x="4204" y="1714"/>
                        <a:pt x="3189" y="2057"/>
                        <a:pt x="3189" y="2399"/>
                      </a:cubicBezTo>
                      <a:cubicBezTo>
                        <a:pt x="3044" y="2742"/>
                        <a:pt x="3189" y="3085"/>
                        <a:pt x="3334" y="3600"/>
                      </a:cubicBezTo>
                      <a:cubicBezTo>
                        <a:pt x="3624" y="4114"/>
                        <a:pt x="3914" y="4800"/>
                        <a:pt x="3624" y="5485"/>
                      </a:cubicBezTo>
                      <a:cubicBezTo>
                        <a:pt x="3479" y="5828"/>
                        <a:pt x="3189" y="6000"/>
                        <a:pt x="2899" y="6000"/>
                      </a:cubicBezTo>
                      <a:cubicBezTo>
                        <a:pt x="2319" y="6000"/>
                        <a:pt x="1594" y="5314"/>
                        <a:pt x="1449" y="4800"/>
                      </a:cubicBezTo>
                      <a:cubicBezTo>
                        <a:pt x="1159" y="4114"/>
                        <a:pt x="1449" y="3428"/>
                        <a:pt x="1884" y="2742"/>
                      </a:cubicBezTo>
                      <a:cubicBezTo>
                        <a:pt x="1884" y="2571"/>
                        <a:pt x="2174" y="2228"/>
                        <a:pt x="2174" y="2228"/>
                      </a:cubicBezTo>
                      <a:cubicBezTo>
                        <a:pt x="2029" y="2057"/>
                        <a:pt x="1884" y="1714"/>
                        <a:pt x="1884" y="1371"/>
                      </a:cubicBezTo>
                      <a:cubicBezTo>
                        <a:pt x="1739" y="1371"/>
                        <a:pt x="1739" y="1542"/>
                        <a:pt x="1594" y="1542"/>
                      </a:cubicBezTo>
                      <a:cubicBezTo>
                        <a:pt x="1594" y="1714"/>
                        <a:pt x="1594" y="1714"/>
                        <a:pt x="1594" y="1714"/>
                      </a:cubicBezTo>
                      <a:cubicBezTo>
                        <a:pt x="1449" y="1885"/>
                        <a:pt x="1304" y="2057"/>
                        <a:pt x="1304" y="2057"/>
                      </a:cubicBezTo>
                      <a:cubicBezTo>
                        <a:pt x="869" y="2571"/>
                        <a:pt x="579" y="2914"/>
                        <a:pt x="579" y="3257"/>
                      </a:cubicBezTo>
                      <a:cubicBezTo>
                        <a:pt x="579" y="3428"/>
                        <a:pt x="579" y="3428"/>
                        <a:pt x="579" y="3428"/>
                      </a:cubicBezTo>
                      <a:cubicBezTo>
                        <a:pt x="434" y="4114"/>
                        <a:pt x="434" y="4457"/>
                        <a:pt x="144" y="4971"/>
                      </a:cubicBezTo>
                      <a:cubicBezTo>
                        <a:pt x="144" y="4971"/>
                        <a:pt x="0" y="5142"/>
                        <a:pt x="0" y="5142"/>
                      </a:cubicBezTo>
                      <a:cubicBezTo>
                        <a:pt x="724" y="5314"/>
                        <a:pt x="724" y="5828"/>
                        <a:pt x="724" y="6000"/>
                      </a:cubicBezTo>
                      <a:cubicBezTo>
                        <a:pt x="869" y="6000"/>
                        <a:pt x="869" y="6171"/>
                        <a:pt x="1014" y="6171"/>
                      </a:cubicBezTo>
                      <a:cubicBezTo>
                        <a:pt x="1159" y="6342"/>
                        <a:pt x="1594" y="6685"/>
                        <a:pt x="1449" y="7371"/>
                      </a:cubicBezTo>
                      <a:cubicBezTo>
                        <a:pt x="1449" y="7542"/>
                        <a:pt x="1449" y="7542"/>
                        <a:pt x="1449" y="7542"/>
                      </a:cubicBezTo>
                      <a:cubicBezTo>
                        <a:pt x="1449" y="7885"/>
                        <a:pt x="1304" y="8914"/>
                        <a:pt x="1739" y="9257"/>
                      </a:cubicBezTo>
                      <a:cubicBezTo>
                        <a:pt x="1739" y="9428"/>
                        <a:pt x="2029" y="9428"/>
                        <a:pt x="2174" y="9428"/>
                      </a:cubicBezTo>
                      <a:cubicBezTo>
                        <a:pt x="2754" y="9428"/>
                        <a:pt x="3044" y="9428"/>
                        <a:pt x="3334" y="9428"/>
                      </a:cubicBezTo>
                      <a:cubicBezTo>
                        <a:pt x="3624" y="9257"/>
                        <a:pt x="3914" y="9257"/>
                        <a:pt x="4204" y="9257"/>
                      </a:cubicBezTo>
                      <a:cubicBezTo>
                        <a:pt x="4638" y="9257"/>
                        <a:pt x="5073" y="9428"/>
                        <a:pt x="5363" y="9942"/>
                      </a:cubicBezTo>
                      <a:cubicBezTo>
                        <a:pt x="5798" y="10628"/>
                        <a:pt x="6378" y="10971"/>
                        <a:pt x="7103" y="10971"/>
                      </a:cubicBezTo>
                      <a:cubicBezTo>
                        <a:pt x="7103" y="10971"/>
                        <a:pt x="7248" y="10971"/>
                        <a:pt x="7393" y="10971"/>
                      </a:cubicBezTo>
                      <a:cubicBezTo>
                        <a:pt x="7683" y="10971"/>
                        <a:pt x="8118" y="10800"/>
                        <a:pt x="8553" y="10800"/>
                      </a:cubicBezTo>
                      <a:cubicBezTo>
                        <a:pt x="8987" y="10800"/>
                        <a:pt x="9422" y="10971"/>
                        <a:pt x="9567" y="11314"/>
                      </a:cubicBezTo>
                      <a:cubicBezTo>
                        <a:pt x="9712" y="11485"/>
                        <a:pt x="9712" y="11657"/>
                        <a:pt x="9567" y="12000"/>
                      </a:cubicBezTo>
                      <a:cubicBezTo>
                        <a:pt x="8987" y="13028"/>
                        <a:pt x="8842" y="14914"/>
                        <a:pt x="9132" y="15257"/>
                      </a:cubicBezTo>
                      <a:cubicBezTo>
                        <a:pt x="9132" y="15257"/>
                        <a:pt x="9277" y="15428"/>
                        <a:pt x="9277" y="15428"/>
                      </a:cubicBezTo>
                      <a:cubicBezTo>
                        <a:pt x="9712" y="15942"/>
                        <a:pt x="10147" y="16457"/>
                        <a:pt x="9712" y="17142"/>
                      </a:cubicBezTo>
                      <a:cubicBezTo>
                        <a:pt x="9567" y="17314"/>
                        <a:pt x="9422" y="17657"/>
                        <a:pt x="9422" y="17828"/>
                      </a:cubicBezTo>
                      <a:cubicBezTo>
                        <a:pt x="9422" y="17828"/>
                        <a:pt x="9567" y="18000"/>
                        <a:pt x="9567" y="18171"/>
                      </a:cubicBezTo>
                      <a:cubicBezTo>
                        <a:pt x="9857" y="18342"/>
                        <a:pt x="10147" y="18685"/>
                        <a:pt x="10002" y="19371"/>
                      </a:cubicBezTo>
                      <a:cubicBezTo>
                        <a:pt x="10002" y="19371"/>
                        <a:pt x="10002" y="19542"/>
                        <a:pt x="10002" y="19542"/>
                      </a:cubicBezTo>
                      <a:cubicBezTo>
                        <a:pt x="10002" y="19542"/>
                        <a:pt x="10002" y="19542"/>
                        <a:pt x="10002" y="19542"/>
                      </a:cubicBezTo>
                      <a:cubicBezTo>
                        <a:pt x="10002" y="19542"/>
                        <a:pt x="10002" y="19542"/>
                        <a:pt x="10002" y="19542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46" name="AutoShape 746"/>
                <p:cNvSpPr>
                  <a:spLocks/>
                </p:cNvSpPr>
                <p:nvPr/>
              </p:nvSpPr>
              <p:spPr bwMode="auto">
                <a:xfrm>
                  <a:off x="764963" y="342467"/>
                  <a:ext cx="23814" cy="1111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9257" y="7200"/>
                        <a:pt x="18514" y="7200"/>
                        <a:pt x="21600" y="21599"/>
                      </a:cubicBezTo>
                      <a:cubicBezTo>
                        <a:pt x="18514" y="7200"/>
                        <a:pt x="9257" y="72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47" name="AutoShape 747"/>
                <p:cNvSpPr>
                  <a:spLocks/>
                </p:cNvSpPr>
                <p:nvPr/>
              </p:nvSpPr>
              <p:spPr bwMode="auto">
                <a:xfrm>
                  <a:off x="879270" y="307541"/>
                  <a:ext cx="6350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599"/>
                      </a:moveTo>
                      <a:cubicBezTo>
                        <a:pt x="0" y="21599"/>
                        <a:pt x="21600" y="1080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10800"/>
                        <a:pt x="0" y="21599"/>
                        <a:pt x="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48" name="AutoShape 748"/>
                <p:cNvSpPr>
                  <a:spLocks/>
                </p:cNvSpPr>
                <p:nvPr/>
              </p:nvSpPr>
              <p:spPr bwMode="auto">
                <a:xfrm>
                  <a:off x="706222" y="347230"/>
                  <a:ext cx="7937" cy="1111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599"/>
                      </a:moveTo>
                      <a:cubicBezTo>
                        <a:pt x="0" y="14399"/>
                        <a:pt x="0" y="0"/>
                        <a:pt x="0" y="0"/>
                      </a:cubicBezTo>
                      <a:cubicBezTo>
                        <a:pt x="0" y="0"/>
                        <a:pt x="0" y="14399"/>
                        <a:pt x="21599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49" name="AutoShape 749"/>
                <p:cNvSpPr>
                  <a:spLocks/>
                </p:cNvSpPr>
                <p:nvPr/>
              </p:nvSpPr>
              <p:spPr bwMode="auto">
                <a:xfrm>
                  <a:off x="618904" y="450419"/>
                  <a:ext cx="7938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599"/>
                      </a:moveTo>
                      <a:cubicBezTo>
                        <a:pt x="10800" y="10800"/>
                        <a:pt x="10800" y="0"/>
                        <a:pt x="0" y="0"/>
                      </a:cubicBezTo>
                      <a:cubicBezTo>
                        <a:pt x="10800" y="0"/>
                        <a:pt x="10800" y="10800"/>
                        <a:pt x="21599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50" name="AutoShape 750"/>
                <p:cNvSpPr>
                  <a:spLocks/>
                </p:cNvSpPr>
                <p:nvPr/>
              </p:nvSpPr>
              <p:spPr bwMode="auto">
                <a:xfrm>
                  <a:off x="649069" y="474232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51" name="AutoShape 751"/>
                <p:cNvSpPr>
                  <a:spLocks/>
                </p:cNvSpPr>
                <p:nvPr/>
              </p:nvSpPr>
              <p:spPr bwMode="auto">
                <a:xfrm>
                  <a:off x="737974" y="413906"/>
                  <a:ext cx="0" cy="7937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52" name="AutoShape 752"/>
                <p:cNvSpPr>
                  <a:spLocks/>
                </p:cNvSpPr>
                <p:nvPr/>
              </p:nvSpPr>
              <p:spPr bwMode="auto">
                <a:xfrm>
                  <a:off x="736386" y="407556"/>
                  <a:ext cx="6350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10800"/>
                        <a:pt x="21600" y="10800"/>
                        <a:pt x="21600" y="21599"/>
                      </a:cubicBezTo>
                      <a:cubicBezTo>
                        <a:pt x="2160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53" name="AutoShape 753"/>
                <p:cNvSpPr>
                  <a:spLocks/>
                </p:cNvSpPr>
                <p:nvPr/>
              </p:nvSpPr>
              <p:spPr bwMode="auto">
                <a:xfrm>
                  <a:off x="609378" y="434544"/>
                  <a:ext cx="9526" cy="127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599"/>
                      </a:moveTo>
                      <a:cubicBezTo>
                        <a:pt x="10800" y="14399"/>
                        <a:pt x="10800" y="7200"/>
                        <a:pt x="0" y="0"/>
                      </a:cubicBezTo>
                      <a:cubicBezTo>
                        <a:pt x="10800" y="7200"/>
                        <a:pt x="10800" y="14399"/>
                        <a:pt x="21599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54" name="AutoShape 754"/>
                <p:cNvSpPr>
                  <a:spLocks/>
                </p:cNvSpPr>
                <p:nvPr/>
              </p:nvSpPr>
              <p:spPr bwMode="auto">
                <a:xfrm>
                  <a:off x="741149" y="420256"/>
                  <a:ext cx="23813" cy="4762"/>
                </a:xfrm>
                <a:custGeom>
                  <a:avLst/>
                  <a:gdLst>
                    <a:gd name="T0" fmla="*/ 10800 w 21600"/>
                    <a:gd name="T1" fmla="*/ 6750 h 13500"/>
                    <a:gd name="T2" fmla="*/ 10800 w 21600"/>
                    <a:gd name="T3" fmla="*/ 6750 h 13500"/>
                    <a:gd name="T4" fmla="*/ 10800 w 21600"/>
                    <a:gd name="T5" fmla="*/ 6750 h 13500"/>
                    <a:gd name="T6" fmla="*/ 10800 w 21600"/>
                    <a:gd name="T7" fmla="*/ 6750 h 13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13500">
                      <a:moveTo>
                        <a:pt x="10800" y="10800"/>
                      </a:moveTo>
                      <a:cubicBezTo>
                        <a:pt x="14400" y="10800"/>
                        <a:pt x="17999" y="10800"/>
                        <a:pt x="21600" y="10800"/>
                      </a:cubicBezTo>
                      <a:cubicBezTo>
                        <a:pt x="14400" y="10800"/>
                        <a:pt x="3599" y="21600"/>
                        <a:pt x="0" y="0"/>
                      </a:cubicBezTo>
                      <a:cubicBezTo>
                        <a:pt x="3599" y="10800"/>
                        <a:pt x="7199" y="10800"/>
                        <a:pt x="10800" y="108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55" name="AutoShape 755"/>
                <p:cNvSpPr>
                  <a:spLocks/>
                </p:cNvSpPr>
                <p:nvPr/>
              </p:nvSpPr>
              <p:spPr bwMode="auto">
                <a:xfrm>
                  <a:off x="490309" y="226577"/>
                  <a:ext cx="44453" cy="2381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5399" y="14399"/>
                        <a:pt x="12599" y="21599"/>
                        <a:pt x="21600" y="21599"/>
                      </a:cubicBezTo>
                      <a:cubicBezTo>
                        <a:pt x="12599" y="21599"/>
                        <a:pt x="5399" y="14399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56" name="AutoShape 756"/>
                <p:cNvSpPr>
                  <a:spLocks/>
                </p:cNvSpPr>
                <p:nvPr/>
              </p:nvSpPr>
              <p:spPr bwMode="auto">
                <a:xfrm>
                  <a:off x="388703" y="47186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57" name="AutoShape 757"/>
                <p:cNvSpPr>
                  <a:spLocks/>
                </p:cNvSpPr>
                <p:nvPr/>
              </p:nvSpPr>
              <p:spPr bwMode="auto">
                <a:xfrm>
                  <a:off x="606203" y="429782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58" name="AutoShape 758"/>
                <p:cNvSpPr>
                  <a:spLocks/>
                </p:cNvSpPr>
                <p:nvPr/>
              </p:nvSpPr>
              <p:spPr bwMode="auto">
                <a:xfrm>
                  <a:off x="1015803" y="266265"/>
                  <a:ext cx="160348" cy="16827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7714" y="21130"/>
                      </a:moveTo>
                      <a:cubicBezTo>
                        <a:pt x="8228" y="21130"/>
                        <a:pt x="8228" y="21600"/>
                        <a:pt x="8228" y="21600"/>
                      </a:cubicBezTo>
                      <a:cubicBezTo>
                        <a:pt x="8742" y="21600"/>
                        <a:pt x="8742" y="21600"/>
                        <a:pt x="9257" y="21600"/>
                      </a:cubicBezTo>
                      <a:cubicBezTo>
                        <a:pt x="9257" y="21600"/>
                        <a:pt x="9257" y="21600"/>
                        <a:pt x="9257" y="21600"/>
                      </a:cubicBezTo>
                      <a:cubicBezTo>
                        <a:pt x="9257" y="21600"/>
                        <a:pt x="9257" y="21600"/>
                        <a:pt x="9257" y="21600"/>
                      </a:cubicBezTo>
                      <a:cubicBezTo>
                        <a:pt x="9257" y="21600"/>
                        <a:pt x="9257" y="21600"/>
                        <a:pt x="9257" y="21600"/>
                      </a:cubicBezTo>
                      <a:cubicBezTo>
                        <a:pt x="9771" y="21130"/>
                        <a:pt x="9771" y="21130"/>
                        <a:pt x="9771" y="20191"/>
                      </a:cubicBezTo>
                      <a:cubicBezTo>
                        <a:pt x="9771" y="20191"/>
                        <a:pt x="9771" y="20191"/>
                        <a:pt x="9771" y="20191"/>
                      </a:cubicBezTo>
                      <a:cubicBezTo>
                        <a:pt x="10285" y="19252"/>
                        <a:pt x="10285" y="17843"/>
                        <a:pt x="12342" y="17843"/>
                      </a:cubicBezTo>
                      <a:cubicBezTo>
                        <a:pt x="12342" y="17843"/>
                        <a:pt x="12342" y="17843"/>
                        <a:pt x="12342" y="17843"/>
                      </a:cubicBezTo>
                      <a:cubicBezTo>
                        <a:pt x="13371" y="17843"/>
                        <a:pt x="14400" y="17843"/>
                        <a:pt x="14914" y="17843"/>
                      </a:cubicBezTo>
                      <a:cubicBezTo>
                        <a:pt x="15942" y="17843"/>
                        <a:pt x="16457" y="17373"/>
                        <a:pt x="17485" y="17373"/>
                      </a:cubicBezTo>
                      <a:cubicBezTo>
                        <a:pt x="17485" y="17373"/>
                        <a:pt x="17485" y="17373"/>
                        <a:pt x="17485" y="17373"/>
                      </a:cubicBezTo>
                      <a:cubicBezTo>
                        <a:pt x="18000" y="17373"/>
                        <a:pt x="18000" y="17843"/>
                        <a:pt x="18000" y="17843"/>
                      </a:cubicBezTo>
                      <a:cubicBezTo>
                        <a:pt x="18000" y="17843"/>
                        <a:pt x="18000" y="17843"/>
                        <a:pt x="18514" y="17843"/>
                      </a:cubicBezTo>
                      <a:cubicBezTo>
                        <a:pt x="18514" y="17843"/>
                        <a:pt x="18514" y="17843"/>
                        <a:pt x="18514" y="17843"/>
                      </a:cubicBezTo>
                      <a:cubicBezTo>
                        <a:pt x="18514" y="17843"/>
                        <a:pt x="19028" y="17843"/>
                        <a:pt x="19028" y="17843"/>
                      </a:cubicBezTo>
                      <a:cubicBezTo>
                        <a:pt x="19028" y="17843"/>
                        <a:pt x="19028" y="17843"/>
                        <a:pt x="19028" y="18313"/>
                      </a:cubicBezTo>
                      <a:cubicBezTo>
                        <a:pt x="19028" y="18313"/>
                        <a:pt x="19542" y="18313"/>
                        <a:pt x="19542" y="18313"/>
                      </a:cubicBezTo>
                      <a:cubicBezTo>
                        <a:pt x="19542" y="18313"/>
                        <a:pt x="19542" y="18313"/>
                        <a:pt x="19542" y="18313"/>
                      </a:cubicBezTo>
                      <a:cubicBezTo>
                        <a:pt x="19542" y="17843"/>
                        <a:pt x="19542" y="17843"/>
                        <a:pt x="19542" y="17843"/>
                      </a:cubicBezTo>
                      <a:cubicBezTo>
                        <a:pt x="19542" y="17843"/>
                        <a:pt x="19542" y="17373"/>
                        <a:pt x="20057" y="17373"/>
                      </a:cubicBezTo>
                      <a:cubicBezTo>
                        <a:pt x="20057" y="17373"/>
                        <a:pt x="20057" y="16904"/>
                        <a:pt x="20057" y="16904"/>
                      </a:cubicBezTo>
                      <a:cubicBezTo>
                        <a:pt x="20057" y="16904"/>
                        <a:pt x="20057" y="16904"/>
                        <a:pt x="20057" y="16904"/>
                      </a:cubicBezTo>
                      <a:cubicBezTo>
                        <a:pt x="20057" y="16904"/>
                        <a:pt x="20057" y="16904"/>
                        <a:pt x="20057" y="16904"/>
                      </a:cubicBezTo>
                      <a:cubicBezTo>
                        <a:pt x="20571" y="16434"/>
                        <a:pt x="20571" y="12678"/>
                        <a:pt x="19542" y="10800"/>
                      </a:cubicBezTo>
                      <a:cubicBezTo>
                        <a:pt x="18514" y="7982"/>
                        <a:pt x="19542" y="4695"/>
                        <a:pt x="21085" y="3286"/>
                      </a:cubicBezTo>
                      <a:cubicBezTo>
                        <a:pt x="21085" y="3286"/>
                        <a:pt x="21085" y="3286"/>
                        <a:pt x="21085" y="2347"/>
                      </a:cubicBezTo>
                      <a:cubicBezTo>
                        <a:pt x="21599" y="2347"/>
                        <a:pt x="21599" y="1878"/>
                        <a:pt x="21599" y="1878"/>
                      </a:cubicBezTo>
                      <a:cubicBezTo>
                        <a:pt x="21599" y="1878"/>
                        <a:pt x="21599" y="1878"/>
                        <a:pt x="21599" y="1878"/>
                      </a:cubicBezTo>
                      <a:cubicBezTo>
                        <a:pt x="20057" y="1408"/>
                        <a:pt x="18514" y="939"/>
                        <a:pt x="16971" y="939"/>
                      </a:cubicBezTo>
                      <a:cubicBezTo>
                        <a:pt x="16457" y="939"/>
                        <a:pt x="15428" y="1408"/>
                        <a:pt x="14400" y="1408"/>
                      </a:cubicBezTo>
                      <a:cubicBezTo>
                        <a:pt x="13371" y="1878"/>
                        <a:pt x="12342" y="1878"/>
                        <a:pt x="11314" y="1878"/>
                      </a:cubicBezTo>
                      <a:cubicBezTo>
                        <a:pt x="10285" y="1878"/>
                        <a:pt x="9257" y="1408"/>
                        <a:pt x="8742" y="939"/>
                      </a:cubicBezTo>
                      <a:cubicBezTo>
                        <a:pt x="8228" y="0"/>
                        <a:pt x="7714" y="0"/>
                        <a:pt x="7714" y="0"/>
                      </a:cubicBezTo>
                      <a:cubicBezTo>
                        <a:pt x="7200" y="0"/>
                        <a:pt x="6171" y="469"/>
                        <a:pt x="5657" y="939"/>
                      </a:cubicBezTo>
                      <a:cubicBezTo>
                        <a:pt x="5657" y="939"/>
                        <a:pt x="5657" y="939"/>
                        <a:pt x="5142" y="939"/>
                      </a:cubicBezTo>
                      <a:cubicBezTo>
                        <a:pt x="5142" y="939"/>
                        <a:pt x="5142" y="939"/>
                        <a:pt x="5142" y="1408"/>
                      </a:cubicBezTo>
                      <a:cubicBezTo>
                        <a:pt x="5142" y="1408"/>
                        <a:pt x="5142" y="1408"/>
                        <a:pt x="5142" y="1408"/>
                      </a:cubicBezTo>
                      <a:cubicBezTo>
                        <a:pt x="5142" y="1878"/>
                        <a:pt x="5142" y="1878"/>
                        <a:pt x="5142" y="1878"/>
                      </a:cubicBezTo>
                      <a:cubicBezTo>
                        <a:pt x="5142" y="1878"/>
                        <a:pt x="5142" y="2347"/>
                        <a:pt x="5142" y="2347"/>
                      </a:cubicBezTo>
                      <a:cubicBezTo>
                        <a:pt x="4628" y="2347"/>
                        <a:pt x="4628" y="2347"/>
                        <a:pt x="4628" y="2817"/>
                      </a:cubicBezTo>
                      <a:cubicBezTo>
                        <a:pt x="4628" y="2817"/>
                        <a:pt x="4628" y="2817"/>
                        <a:pt x="4628" y="2817"/>
                      </a:cubicBezTo>
                      <a:cubicBezTo>
                        <a:pt x="4628" y="2817"/>
                        <a:pt x="4628" y="3286"/>
                        <a:pt x="4628" y="3286"/>
                      </a:cubicBezTo>
                      <a:cubicBezTo>
                        <a:pt x="5142" y="4226"/>
                        <a:pt x="5142" y="4695"/>
                        <a:pt x="4628" y="5165"/>
                      </a:cubicBezTo>
                      <a:cubicBezTo>
                        <a:pt x="4114" y="6573"/>
                        <a:pt x="2057" y="7043"/>
                        <a:pt x="1542" y="7043"/>
                      </a:cubicBezTo>
                      <a:cubicBezTo>
                        <a:pt x="1028" y="7043"/>
                        <a:pt x="1028" y="8452"/>
                        <a:pt x="514" y="8921"/>
                      </a:cubicBezTo>
                      <a:cubicBezTo>
                        <a:pt x="514" y="9391"/>
                        <a:pt x="514" y="10330"/>
                        <a:pt x="0" y="10800"/>
                      </a:cubicBezTo>
                      <a:cubicBezTo>
                        <a:pt x="0" y="11269"/>
                        <a:pt x="1028" y="12208"/>
                        <a:pt x="1542" y="12678"/>
                      </a:cubicBezTo>
                      <a:cubicBezTo>
                        <a:pt x="2571" y="13617"/>
                        <a:pt x="4114" y="14556"/>
                        <a:pt x="4628" y="15965"/>
                      </a:cubicBezTo>
                      <a:cubicBezTo>
                        <a:pt x="4628" y="15965"/>
                        <a:pt x="4628" y="16434"/>
                        <a:pt x="5142" y="16904"/>
                      </a:cubicBezTo>
                      <a:cubicBezTo>
                        <a:pt x="5142" y="16904"/>
                        <a:pt x="5142" y="16904"/>
                        <a:pt x="5142" y="16904"/>
                      </a:cubicBezTo>
                      <a:cubicBezTo>
                        <a:pt x="5657" y="17373"/>
                        <a:pt x="5657" y="17843"/>
                        <a:pt x="5657" y="17843"/>
                      </a:cubicBezTo>
                      <a:cubicBezTo>
                        <a:pt x="5657" y="18313"/>
                        <a:pt x="6171" y="18313"/>
                        <a:pt x="6171" y="18313"/>
                      </a:cubicBezTo>
                      <a:cubicBezTo>
                        <a:pt x="6171" y="18782"/>
                        <a:pt x="6685" y="19252"/>
                        <a:pt x="6685" y="19721"/>
                      </a:cubicBezTo>
                      <a:cubicBezTo>
                        <a:pt x="6685" y="19721"/>
                        <a:pt x="6685" y="19721"/>
                        <a:pt x="7200" y="20191"/>
                      </a:cubicBezTo>
                      <a:cubicBezTo>
                        <a:pt x="7200" y="20660"/>
                        <a:pt x="7714" y="20660"/>
                        <a:pt x="7714" y="21130"/>
                      </a:cubicBezTo>
                      <a:cubicBezTo>
                        <a:pt x="7714" y="21130"/>
                        <a:pt x="7714" y="21130"/>
                        <a:pt x="7714" y="2113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59" name="AutoShape 759"/>
                <p:cNvSpPr>
                  <a:spLocks/>
                </p:cNvSpPr>
                <p:nvPr/>
              </p:nvSpPr>
              <p:spPr bwMode="auto">
                <a:xfrm>
                  <a:off x="1152337" y="40279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60" name="AutoShape 760"/>
                <p:cNvSpPr>
                  <a:spLocks/>
                </p:cNvSpPr>
                <p:nvPr/>
              </p:nvSpPr>
              <p:spPr bwMode="auto">
                <a:xfrm>
                  <a:off x="1087246" y="404381"/>
                  <a:ext cx="20638" cy="19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0"/>
                      </a:moveTo>
                      <a:cubicBezTo>
                        <a:pt x="4320" y="0"/>
                        <a:pt x="4320" y="12960"/>
                        <a:pt x="0" y="21600"/>
                      </a:cubicBezTo>
                      <a:cubicBezTo>
                        <a:pt x="4320" y="12960"/>
                        <a:pt x="4320" y="0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61" name="AutoShape 761"/>
                <p:cNvSpPr>
                  <a:spLocks/>
                </p:cNvSpPr>
                <p:nvPr/>
              </p:nvSpPr>
              <p:spPr bwMode="auto">
                <a:xfrm>
                  <a:off x="1142811" y="399618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21600" y="0"/>
                        <a:pt x="21600" y="21600"/>
                        <a:pt x="21600" y="21600"/>
                      </a:cubicBezTo>
                      <a:cubicBezTo>
                        <a:pt x="21600" y="21600"/>
                        <a:pt x="2160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62" name="AutoShape 762"/>
                <p:cNvSpPr>
                  <a:spLocks/>
                </p:cNvSpPr>
                <p:nvPr/>
              </p:nvSpPr>
              <p:spPr bwMode="auto">
                <a:xfrm>
                  <a:off x="1076132" y="431369"/>
                  <a:ext cx="7938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10800" y="0"/>
                        <a:pt x="10800" y="0"/>
                        <a:pt x="21599" y="0"/>
                      </a:cubicBezTo>
                      <a:cubicBezTo>
                        <a:pt x="10800" y="0"/>
                        <a:pt x="108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63" name="AutoShape 763"/>
                <p:cNvSpPr>
                  <a:spLocks/>
                </p:cNvSpPr>
                <p:nvPr/>
              </p:nvSpPr>
              <p:spPr bwMode="auto">
                <a:xfrm>
                  <a:off x="869744" y="172601"/>
                  <a:ext cx="182574" cy="28575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699" y="9537"/>
                      </a:moveTo>
                      <a:cubicBezTo>
                        <a:pt x="3149" y="9257"/>
                        <a:pt x="3149" y="9257"/>
                        <a:pt x="3599" y="9257"/>
                      </a:cubicBezTo>
                      <a:cubicBezTo>
                        <a:pt x="3599" y="9257"/>
                        <a:pt x="3599" y="9257"/>
                        <a:pt x="3599" y="9257"/>
                      </a:cubicBezTo>
                      <a:cubicBezTo>
                        <a:pt x="3599" y="9257"/>
                        <a:pt x="4049" y="9257"/>
                        <a:pt x="4499" y="9257"/>
                      </a:cubicBezTo>
                      <a:cubicBezTo>
                        <a:pt x="4499" y="9257"/>
                        <a:pt x="4499" y="8976"/>
                        <a:pt x="4499" y="8976"/>
                      </a:cubicBezTo>
                      <a:cubicBezTo>
                        <a:pt x="4499" y="8976"/>
                        <a:pt x="4499" y="9257"/>
                        <a:pt x="4949" y="9257"/>
                      </a:cubicBezTo>
                      <a:cubicBezTo>
                        <a:pt x="6750" y="9257"/>
                        <a:pt x="6750" y="10379"/>
                        <a:pt x="6750" y="10940"/>
                      </a:cubicBezTo>
                      <a:cubicBezTo>
                        <a:pt x="6750" y="11501"/>
                        <a:pt x="6750" y="11781"/>
                        <a:pt x="7199" y="11781"/>
                      </a:cubicBezTo>
                      <a:cubicBezTo>
                        <a:pt x="8099" y="12062"/>
                        <a:pt x="8999" y="12623"/>
                        <a:pt x="8999" y="13464"/>
                      </a:cubicBezTo>
                      <a:cubicBezTo>
                        <a:pt x="8999" y="14306"/>
                        <a:pt x="8549" y="15148"/>
                        <a:pt x="7649" y="15428"/>
                      </a:cubicBezTo>
                      <a:cubicBezTo>
                        <a:pt x="7649" y="15428"/>
                        <a:pt x="7199" y="15989"/>
                        <a:pt x="7199" y="16550"/>
                      </a:cubicBezTo>
                      <a:cubicBezTo>
                        <a:pt x="7199" y="17672"/>
                        <a:pt x="7649" y="19075"/>
                        <a:pt x="8999" y="20197"/>
                      </a:cubicBezTo>
                      <a:cubicBezTo>
                        <a:pt x="10349" y="21319"/>
                        <a:pt x="11699" y="21599"/>
                        <a:pt x="12149" y="21599"/>
                      </a:cubicBezTo>
                      <a:cubicBezTo>
                        <a:pt x="12149" y="21599"/>
                        <a:pt x="12149" y="21599"/>
                        <a:pt x="12599" y="21599"/>
                      </a:cubicBezTo>
                      <a:cubicBezTo>
                        <a:pt x="13049" y="21599"/>
                        <a:pt x="13049" y="21319"/>
                        <a:pt x="13049" y="21319"/>
                      </a:cubicBezTo>
                      <a:cubicBezTo>
                        <a:pt x="13500" y="21038"/>
                        <a:pt x="14400" y="21038"/>
                        <a:pt x="15299" y="21038"/>
                      </a:cubicBezTo>
                      <a:cubicBezTo>
                        <a:pt x="15749" y="21038"/>
                        <a:pt x="16199" y="20758"/>
                        <a:pt x="16199" y="20758"/>
                      </a:cubicBezTo>
                      <a:cubicBezTo>
                        <a:pt x="16649" y="20197"/>
                        <a:pt x="17099" y="20197"/>
                        <a:pt x="18000" y="20197"/>
                      </a:cubicBezTo>
                      <a:cubicBezTo>
                        <a:pt x="18449" y="20197"/>
                        <a:pt x="18449" y="20197"/>
                        <a:pt x="18449" y="20197"/>
                      </a:cubicBezTo>
                      <a:cubicBezTo>
                        <a:pt x="18449" y="20197"/>
                        <a:pt x="18899" y="20197"/>
                        <a:pt x="18899" y="19916"/>
                      </a:cubicBezTo>
                      <a:cubicBezTo>
                        <a:pt x="19349" y="19916"/>
                        <a:pt x="19349" y="19636"/>
                        <a:pt x="19349" y="19636"/>
                      </a:cubicBezTo>
                      <a:cubicBezTo>
                        <a:pt x="19799" y="19355"/>
                        <a:pt x="20699" y="19355"/>
                        <a:pt x="21600" y="19355"/>
                      </a:cubicBezTo>
                      <a:cubicBezTo>
                        <a:pt x="21600" y="19355"/>
                        <a:pt x="21600" y="19355"/>
                        <a:pt x="21600" y="19355"/>
                      </a:cubicBezTo>
                      <a:cubicBezTo>
                        <a:pt x="21150" y="19075"/>
                        <a:pt x="21150" y="19075"/>
                        <a:pt x="21150" y="18794"/>
                      </a:cubicBezTo>
                      <a:cubicBezTo>
                        <a:pt x="21150" y="18794"/>
                        <a:pt x="20699" y="18794"/>
                        <a:pt x="20699" y="18514"/>
                      </a:cubicBezTo>
                      <a:cubicBezTo>
                        <a:pt x="20699" y="18514"/>
                        <a:pt x="20699" y="18233"/>
                        <a:pt x="20249" y="17953"/>
                      </a:cubicBezTo>
                      <a:cubicBezTo>
                        <a:pt x="20249" y="17953"/>
                        <a:pt x="20249" y="17953"/>
                        <a:pt x="20249" y="17953"/>
                      </a:cubicBezTo>
                      <a:cubicBezTo>
                        <a:pt x="20249" y="17672"/>
                        <a:pt x="19799" y="17672"/>
                        <a:pt x="19799" y="17392"/>
                      </a:cubicBezTo>
                      <a:cubicBezTo>
                        <a:pt x="19799" y="17392"/>
                        <a:pt x="19799" y="17392"/>
                        <a:pt x="19799" y="17392"/>
                      </a:cubicBezTo>
                      <a:cubicBezTo>
                        <a:pt x="19799" y="17111"/>
                        <a:pt x="19349" y="17111"/>
                        <a:pt x="19349" y="16831"/>
                      </a:cubicBezTo>
                      <a:cubicBezTo>
                        <a:pt x="19349" y="16270"/>
                        <a:pt x="18000" y="15709"/>
                        <a:pt x="17099" y="15428"/>
                      </a:cubicBezTo>
                      <a:cubicBezTo>
                        <a:pt x="16199" y="14587"/>
                        <a:pt x="15299" y="14025"/>
                        <a:pt x="15299" y="13464"/>
                      </a:cubicBezTo>
                      <a:cubicBezTo>
                        <a:pt x="15299" y="13464"/>
                        <a:pt x="15299" y="13184"/>
                        <a:pt x="15299" y="12903"/>
                      </a:cubicBezTo>
                      <a:cubicBezTo>
                        <a:pt x="15749" y="12903"/>
                        <a:pt x="15749" y="12342"/>
                        <a:pt x="15749" y="12062"/>
                      </a:cubicBezTo>
                      <a:cubicBezTo>
                        <a:pt x="16199" y="11220"/>
                        <a:pt x="16649" y="10098"/>
                        <a:pt x="18000" y="10098"/>
                      </a:cubicBezTo>
                      <a:cubicBezTo>
                        <a:pt x="18899" y="10098"/>
                        <a:pt x="19799" y="9818"/>
                        <a:pt x="19799" y="9537"/>
                      </a:cubicBezTo>
                      <a:cubicBezTo>
                        <a:pt x="19799" y="9537"/>
                        <a:pt x="19799" y="9537"/>
                        <a:pt x="19799" y="9537"/>
                      </a:cubicBezTo>
                      <a:cubicBezTo>
                        <a:pt x="19349" y="9257"/>
                        <a:pt x="19349" y="8976"/>
                        <a:pt x="19349" y="8976"/>
                      </a:cubicBezTo>
                      <a:cubicBezTo>
                        <a:pt x="19349" y="8976"/>
                        <a:pt x="19349" y="8696"/>
                        <a:pt x="19349" y="8696"/>
                      </a:cubicBezTo>
                      <a:cubicBezTo>
                        <a:pt x="19349" y="8696"/>
                        <a:pt x="19349" y="8415"/>
                        <a:pt x="19349" y="8415"/>
                      </a:cubicBezTo>
                      <a:cubicBezTo>
                        <a:pt x="19349" y="8415"/>
                        <a:pt x="19349" y="8135"/>
                        <a:pt x="19799" y="8135"/>
                      </a:cubicBezTo>
                      <a:cubicBezTo>
                        <a:pt x="19799" y="8135"/>
                        <a:pt x="19799" y="7854"/>
                        <a:pt x="19799" y="7854"/>
                      </a:cubicBezTo>
                      <a:cubicBezTo>
                        <a:pt x="19799" y="7854"/>
                        <a:pt x="19799" y="7574"/>
                        <a:pt x="19799" y="7574"/>
                      </a:cubicBezTo>
                      <a:cubicBezTo>
                        <a:pt x="19799" y="7574"/>
                        <a:pt x="19799" y="7574"/>
                        <a:pt x="19799" y="7574"/>
                      </a:cubicBezTo>
                      <a:cubicBezTo>
                        <a:pt x="19349" y="7293"/>
                        <a:pt x="18449" y="6732"/>
                        <a:pt x="18000" y="6171"/>
                      </a:cubicBezTo>
                      <a:cubicBezTo>
                        <a:pt x="17550" y="5890"/>
                        <a:pt x="16649" y="5049"/>
                        <a:pt x="16199" y="5049"/>
                      </a:cubicBezTo>
                      <a:cubicBezTo>
                        <a:pt x="15299" y="5049"/>
                        <a:pt x="14400" y="4768"/>
                        <a:pt x="13500" y="4207"/>
                      </a:cubicBezTo>
                      <a:cubicBezTo>
                        <a:pt x="13049" y="3927"/>
                        <a:pt x="12599" y="3085"/>
                        <a:pt x="13049" y="2524"/>
                      </a:cubicBezTo>
                      <a:cubicBezTo>
                        <a:pt x="13049" y="2244"/>
                        <a:pt x="12599" y="1963"/>
                        <a:pt x="11249" y="1683"/>
                      </a:cubicBezTo>
                      <a:cubicBezTo>
                        <a:pt x="10349" y="1402"/>
                        <a:pt x="8999" y="1122"/>
                        <a:pt x="8099" y="280"/>
                      </a:cubicBezTo>
                      <a:cubicBezTo>
                        <a:pt x="7649" y="280"/>
                        <a:pt x="7649" y="0"/>
                        <a:pt x="7199" y="0"/>
                      </a:cubicBezTo>
                      <a:cubicBezTo>
                        <a:pt x="7199" y="0"/>
                        <a:pt x="6750" y="280"/>
                        <a:pt x="6750" y="280"/>
                      </a:cubicBezTo>
                      <a:cubicBezTo>
                        <a:pt x="6750" y="561"/>
                        <a:pt x="6750" y="561"/>
                        <a:pt x="6750" y="561"/>
                      </a:cubicBezTo>
                      <a:cubicBezTo>
                        <a:pt x="6750" y="561"/>
                        <a:pt x="6299" y="841"/>
                        <a:pt x="6299" y="841"/>
                      </a:cubicBezTo>
                      <a:cubicBezTo>
                        <a:pt x="6299" y="841"/>
                        <a:pt x="6299" y="841"/>
                        <a:pt x="6299" y="841"/>
                      </a:cubicBezTo>
                      <a:cubicBezTo>
                        <a:pt x="5849" y="1122"/>
                        <a:pt x="5849" y="1122"/>
                        <a:pt x="5399" y="1122"/>
                      </a:cubicBezTo>
                      <a:cubicBezTo>
                        <a:pt x="4499" y="1683"/>
                        <a:pt x="3599" y="2244"/>
                        <a:pt x="3599" y="2524"/>
                      </a:cubicBezTo>
                      <a:cubicBezTo>
                        <a:pt x="4499" y="2805"/>
                        <a:pt x="5399" y="3366"/>
                        <a:pt x="4949" y="4207"/>
                      </a:cubicBezTo>
                      <a:cubicBezTo>
                        <a:pt x="4949" y="4488"/>
                        <a:pt x="4499" y="5049"/>
                        <a:pt x="2699" y="5049"/>
                      </a:cubicBezTo>
                      <a:cubicBezTo>
                        <a:pt x="1349" y="5329"/>
                        <a:pt x="899" y="5329"/>
                        <a:pt x="899" y="5329"/>
                      </a:cubicBezTo>
                      <a:cubicBezTo>
                        <a:pt x="899" y="5610"/>
                        <a:pt x="899" y="5610"/>
                        <a:pt x="899" y="5890"/>
                      </a:cubicBezTo>
                      <a:cubicBezTo>
                        <a:pt x="899" y="6732"/>
                        <a:pt x="449" y="7012"/>
                        <a:pt x="449" y="7293"/>
                      </a:cubicBezTo>
                      <a:cubicBezTo>
                        <a:pt x="449" y="7293"/>
                        <a:pt x="0" y="7293"/>
                        <a:pt x="0" y="7293"/>
                      </a:cubicBezTo>
                      <a:cubicBezTo>
                        <a:pt x="449" y="7574"/>
                        <a:pt x="449" y="7574"/>
                        <a:pt x="899" y="7854"/>
                      </a:cubicBezTo>
                      <a:cubicBezTo>
                        <a:pt x="899" y="7854"/>
                        <a:pt x="899" y="7854"/>
                        <a:pt x="899" y="7854"/>
                      </a:cubicBezTo>
                      <a:cubicBezTo>
                        <a:pt x="899" y="8135"/>
                        <a:pt x="1349" y="8135"/>
                        <a:pt x="1349" y="8415"/>
                      </a:cubicBezTo>
                      <a:cubicBezTo>
                        <a:pt x="1349" y="8415"/>
                        <a:pt x="1799" y="8415"/>
                        <a:pt x="1799" y="8415"/>
                      </a:cubicBezTo>
                      <a:cubicBezTo>
                        <a:pt x="1799" y="8696"/>
                        <a:pt x="2249" y="8696"/>
                        <a:pt x="2249" y="8976"/>
                      </a:cubicBezTo>
                      <a:cubicBezTo>
                        <a:pt x="2249" y="8976"/>
                        <a:pt x="2699" y="9257"/>
                        <a:pt x="2699" y="9257"/>
                      </a:cubicBezTo>
                      <a:cubicBezTo>
                        <a:pt x="2699" y="9257"/>
                        <a:pt x="2699" y="9257"/>
                        <a:pt x="2699" y="9537"/>
                      </a:cubicBezTo>
                      <a:cubicBezTo>
                        <a:pt x="2699" y="9537"/>
                        <a:pt x="2699" y="9537"/>
                        <a:pt x="2699" y="953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64" name="AutoShape 764"/>
                <p:cNvSpPr>
                  <a:spLocks/>
                </p:cNvSpPr>
                <p:nvPr/>
              </p:nvSpPr>
              <p:spPr bwMode="auto">
                <a:xfrm>
                  <a:off x="949124" y="439307"/>
                  <a:ext cx="23814" cy="19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9257" y="17280"/>
                        <a:pt x="18514" y="21600"/>
                        <a:pt x="21600" y="21600"/>
                      </a:cubicBezTo>
                      <a:cubicBezTo>
                        <a:pt x="18514" y="21600"/>
                        <a:pt x="9257" y="1728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65" name="AutoShape 765"/>
                <p:cNvSpPr>
                  <a:spLocks/>
                </p:cNvSpPr>
                <p:nvPr/>
              </p:nvSpPr>
              <p:spPr bwMode="auto">
                <a:xfrm>
                  <a:off x="893559" y="294841"/>
                  <a:ext cx="793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0"/>
                      </a:moveTo>
                      <a:cubicBezTo>
                        <a:pt x="10800" y="0"/>
                        <a:pt x="10800" y="0"/>
                        <a:pt x="0" y="21600"/>
                      </a:cubicBezTo>
                      <a:cubicBezTo>
                        <a:pt x="10800" y="0"/>
                        <a:pt x="10800" y="0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66" name="AutoShape 766"/>
                <p:cNvSpPr>
                  <a:spLocks/>
                </p:cNvSpPr>
                <p:nvPr/>
              </p:nvSpPr>
              <p:spPr bwMode="auto">
                <a:xfrm>
                  <a:off x="901496" y="293254"/>
                  <a:ext cx="7938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10800" y="0"/>
                        <a:pt x="21599" y="0"/>
                      </a:cubicBezTo>
                      <a:cubicBezTo>
                        <a:pt x="108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67" name="AutoShape 767"/>
                <p:cNvSpPr>
                  <a:spLocks/>
                </p:cNvSpPr>
                <p:nvPr/>
              </p:nvSpPr>
              <p:spPr bwMode="auto">
                <a:xfrm>
                  <a:off x="1031679" y="429782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21600" y="21600"/>
                        <a:pt x="0" y="21600"/>
                      </a:cubicBezTo>
                      <a:cubicBezTo>
                        <a:pt x="21600" y="2160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68" name="AutoShape 768"/>
                <p:cNvSpPr>
                  <a:spLocks/>
                </p:cNvSpPr>
                <p:nvPr/>
              </p:nvSpPr>
              <p:spPr bwMode="auto">
                <a:xfrm>
                  <a:off x="879270" y="282141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69" name="AutoShape 769"/>
                <p:cNvSpPr>
                  <a:spLocks/>
                </p:cNvSpPr>
                <p:nvPr/>
              </p:nvSpPr>
              <p:spPr bwMode="auto">
                <a:xfrm>
                  <a:off x="887208" y="291666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21600"/>
                        <a:pt x="0" y="0"/>
                        <a:pt x="0" y="0"/>
                      </a:cubicBezTo>
                      <a:cubicBezTo>
                        <a:pt x="0" y="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70" name="AutoShape 770"/>
                <p:cNvSpPr>
                  <a:spLocks/>
                </p:cNvSpPr>
                <p:nvPr/>
              </p:nvSpPr>
              <p:spPr bwMode="auto">
                <a:xfrm>
                  <a:off x="925311" y="175776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71" name="AutoShape 771"/>
                <p:cNvSpPr>
                  <a:spLocks/>
                </p:cNvSpPr>
                <p:nvPr/>
              </p:nvSpPr>
              <p:spPr bwMode="auto">
                <a:xfrm>
                  <a:off x="1049143" y="420256"/>
                  <a:ext cx="6350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2160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</p:grpSp>
          <p:sp>
            <p:nvSpPr>
              <p:cNvPr id="77572" name="AutoShape 772"/>
              <p:cNvSpPr>
                <a:spLocks/>
              </p:cNvSpPr>
              <p:nvPr/>
            </p:nvSpPr>
            <p:spPr bwMode="auto">
              <a:xfrm>
                <a:off x="1036442" y="272615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0"/>
                    </a:moveTo>
                    <a:cubicBezTo>
                      <a:pt x="0" y="0"/>
                      <a:pt x="0" y="21600"/>
                      <a:pt x="0" y="21600"/>
                    </a:cubicBez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73" name="AutoShape 773"/>
              <p:cNvSpPr>
                <a:spLocks/>
              </p:cNvSpPr>
              <p:nvPr/>
            </p:nvSpPr>
            <p:spPr bwMode="auto">
              <a:xfrm>
                <a:off x="1033267" y="286904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21600"/>
                    </a:moveTo>
                    <a:cubicBezTo>
                      <a:pt x="0" y="21600"/>
                      <a:pt x="0" y="0"/>
                      <a:pt x="0" y="0"/>
                    </a:cubicBez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74" name="AutoShape 774"/>
              <p:cNvSpPr>
                <a:spLocks/>
              </p:cNvSpPr>
              <p:nvPr/>
            </p:nvSpPr>
            <p:spPr bwMode="auto">
              <a:xfrm>
                <a:off x="1034854" y="393268"/>
                <a:ext cx="6350" cy="79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0" y="10800"/>
                      <a:pt x="21600" y="10800"/>
                      <a:pt x="21600" y="21599"/>
                    </a:cubicBezTo>
                    <a:cubicBezTo>
                      <a:pt x="21600" y="10800"/>
                      <a:pt x="0" y="1080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75" name="AutoShape 775"/>
              <p:cNvSpPr>
                <a:spLocks/>
              </p:cNvSpPr>
              <p:nvPr/>
            </p:nvSpPr>
            <p:spPr bwMode="auto">
              <a:xfrm>
                <a:off x="1039618" y="401206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0" y="10800"/>
                      <a:pt x="21600" y="10800"/>
                      <a:pt x="21600" y="21599"/>
                    </a:cubicBezTo>
                    <a:cubicBezTo>
                      <a:pt x="21600" y="10800"/>
                      <a:pt x="0" y="1080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76" name="AutoShape 776"/>
              <p:cNvSpPr>
                <a:spLocks/>
              </p:cNvSpPr>
              <p:nvPr/>
            </p:nvSpPr>
            <p:spPr bwMode="auto">
              <a:xfrm>
                <a:off x="1034854" y="280554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0" y="0"/>
                      <a:pt x="0" y="21600"/>
                      <a:pt x="0" y="21600"/>
                    </a:cubicBezTo>
                    <a:cubicBezTo>
                      <a:pt x="0" y="21600"/>
                      <a:pt x="0" y="0"/>
                      <a:pt x="2160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77" name="AutoShape 777"/>
              <p:cNvSpPr>
                <a:spLocks/>
              </p:cNvSpPr>
              <p:nvPr/>
            </p:nvSpPr>
            <p:spPr bwMode="auto">
              <a:xfrm>
                <a:off x="1042793" y="407556"/>
                <a:ext cx="6350" cy="79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21600" y="10800"/>
                      <a:pt x="21600" y="21599"/>
                      <a:pt x="21600" y="21599"/>
                    </a:cubicBezTo>
                    <a:cubicBezTo>
                      <a:pt x="21600" y="21599"/>
                      <a:pt x="21600" y="1080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78" name="AutoShape 778"/>
              <p:cNvSpPr>
                <a:spLocks/>
              </p:cNvSpPr>
              <p:nvPr/>
            </p:nvSpPr>
            <p:spPr bwMode="auto">
              <a:xfrm>
                <a:off x="1168213" y="285316"/>
                <a:ext cx="114307" cy="13811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720" y="21031"/>
                    </a:moveTo>
                    <a:cubicBezTo>
                      <a:pt x="720" y="21031"/>
                      <a:pt x="1440" y="21600"/>
                      <a:pt x="2880" y="21600"/>
                    </a:cubicBezTo>
                    <a:cubicBezTo>
                      <a:pt x="2880" y="21600"/>
                      <a:pt x="2880" y="21600"/>
                      <a:pt x="2880" y="21600"/>
                    </a:cubicBezTo>
                    <a:cubicBezTo>
                      <a:pt x="2880" y="21600"/>
                      <a:pt x="3600" y="21600"/>
                      <a:pt x="3600" y="21600"/>
                    </a:cubicBezTo>
                    <a:cubicBezTo>
                      <a:pt x="3600" y="21600"/>
                      <a:pt x="3600" y="21600"/>
                      <a:pt x="4319" y="21600"/>
                    </a:cubicBezTo>
                    <a:cubicBezTo>
                      <a:pt x="4319" y="21031"/>
                      <a:pt x="5040" y="21031"/>
                      <a:pt x="5040" y="21031"/>
                    </a:cubicBezTo>
                    <a:cubicBezTo>
                      <a:pt x="6479" y="20463"/>
                      <a:pt x="7920" y="20463"/>
                      <a:pt x="8639" y="20463"/>
                    </a:cubicBezTo>
                    <a:cubicBezTo>
                      <a:pt x="10800" y="20463"/>
                      <a:pt x="10800" y="20463"/>
                      <a:pt x="10800" y="20463"/>
                    </a:cubicBezTo>
                    <a:cubicBezTo>
                      <a:pt x="11519" y="20463"/>
                      <a:pt x="12239" y="20463"/>
                      <a:pt x="12959" y="18757"/>
                    </a:cubicBezTo>
                    <a:cubicBezTo>
                      <a:pt x="12959" y="18757"/>
                      <a:pt x="12959" y="18189"/>
                      <a:pt x="13680" y="17621"/>
                    </a:cubicBezTo>
                    <a:cubicBezTo>
                      <a:pt x="13680" y="17621"/>
                      <a:pt x="13680" y="17052"/>
                      <a:pt x="13680" y="17052"/>
                    </a:cubicBezTo>
                    <a:cubicBezTo>
                      <a:pt x="14400" y="16484"/>
                      <a:pt x="14400" y="16484"/>
                      <a:pt x="14400" y="15915"/>
                    </a:cubicBezTo>
                    <a:cubicBezTo>
                      <a:pt x="15120" y="15915"/>
                      <a:pt x="15120" y="15915"/>
                      <a:pt x="15120" y="15347"/>
                    </a:cubicBezTo>
                    <a:cubicBezTo>
                      <a:pt x="15120" y="15347"/>
                      <a:pt x="15840" y="14778"/>
                      <a:pt x="15840" y="14210"/>
                    </a:cubicBezTo>
                    <a:cubicBezTo>
                      <a:pt x="15840" y="14210"/>
                      <a:pt x="16559" y="14210"/>
                      <a:pt x="16559" y="14210"/>
                    </a:cubicBezTo>
                    <a:cubicBezTo>
                      <a:pt x="16559" y="13642"/>
                      <a:pt x="17279" y="13073"/>
                      <a:pt x="17279" y="13073"/>
                    </a:cubicBezTo>
                    <a:cubicBezTo>
                      <a:pt x="17279" y="13073"/>
                      <a:pt x="17999" y="12505"/>
                      <a:pt x="17999" y="12505"/>
                    </a:cubicBezTo>
                    <a:cubicBezTo>
                      <a:pt x="18720" y="11368"/>
                      <a:pt x="19439" y="10800"/>
                      <a:pt x="20879" y="10231"/>
                    </a:cubicBezTo>
                    <a:cubicBezTo>
                      <a:pt x="20879" y="10231"/>
                      <a:pt x="20879" y="10231"/>
                      <a:pt x="20879" y="9663"/>
                    </a:cubicBezTo>
                    <a:cubicBezTo>
                      <a:pt x="20879" y="9663"/>
                      <a:pt x="21599" y="9663"/>
                      <a:pt x="21599" y="9094"/>
                    </a:cubicBezTo>
                    <a:cubicBezTo>
                      <a:pt x="20160" y="8526"/>
                      <a:pt x="18720" y="7389"/>
                      <a:pt x="17999" y="6252"/>
                    </a:cubicBezTo>
                    <a:cubicBezTo>
                      <a:pt x="15120" y="4547"/>
                      <a:pt x="12239" y="2273"/>
                      <a:pt x="9360" y="1705"/>
                    </a:cubicBezTo>
                    <a:cubicBezTo>
                      <a:pt x="7920" y="1136"/>
                      <a:pt x="5759" y="568"/>
                      <a:pt x="3600" y="0"/>
                    </a:cubicBezTo>
                    <a:cubicBezTo>
                      <a:pt x="3600" y="568"/>
                      <a:pt x="3600" y="1136"/>
                      <a:pt x="3600" y="1705"/>
                    </a:cubicBezTo>
                    <a:cubicBezTo>
                      <a:pt x="3600" y="1705"/>
                      <a:pt x="3600" y="1705"/>
                      <a:pt x="3600" y="1705"/>
                    </a:cubicBezTo>
                    <a:cubicBezTo>
                      <a:pt x="3600" y="1705"/>
                      <a:pt x="2880" y="1705"/>
                      <a:pt x="2880" y="1705"/>
                    </a:cubicBezTo>
                    <a:cubicBezTo>
                      <a:pt x="2880" y="1705"/>
                      <a:pt x="2880" y="2273"/>
                      <a:pt x="2880" y="2273"/>
                    </a:cubicBezTo>
                    <a:cubicBezTo>
                      <a:pt x="2880" y="2273"/>
                      <a:pt x="2880" y="2273"/>
                      <a:pt x="2880" y="2273"/>
                    </a:cubicBezTo>
                    <a:cubicBezTo>
                      <a:pt x="2880" y="2273"/>
                      <a:pt x="2880" y="2273"/>
                      <a:pt x="2880" y="2273"/>
                    </a:cubicBezTo>
                    <a:cubicBezTo>
                      <a:pt x="2880" y="2273"/>
                      <a:pt x="2880" y="2273"/>
                      <a:pt x="2880" y="2273"/>
                    </a:cubicBezTo>
                    <a:cubicBezTo>
                      <a:pt x="2880" y="2273"/>
                      <a:pt x="2880" y="2842"/>
                      <a:pt x="2880" y="2842"/>
                    </a:cubicBezTo>
                    <a:cubicBezTo>
                      <a:pt x="2880" y="2842"/>
                      <a:pt x="2880" y="2842"/>
                      <a:pt x="2880" y="2842"/>
                    </a:cubicBezTo>
                    <a:cubicBezTo>
                      <a:pt x="2880" y="2842"/>
                      <a:pt x="2160" y="2842"/>
                      <a:pt x="2160" y="2842"/>
                    </a:cubicBezTo>
                    <a:cubicBezTo>
                      <a:pt x="2160" y="2842"/>
                      <a:pt x="2160" y="2842"/>
                      <a:pt x="2160" y="2842"/>
                    </a:cubicBezTo>
                    <a:cubicBezTo>
                      <a:pt x="1440" y="3410"/>
                      <a:pt x="0" y="6821"/>
                      <a:pt x="1440" y="9094"/>
                    </a:cubicBezTo>
                    <a:cubicBezTo>
                      <a:pt x="2880" y="11936"/>
                      <a:pt x="2880" y="17052"/>
                      <a:pt x="2160" y="18757"/>
                    </a:cubicBezTo>
                    <a:cubicBezTo>
                      <a:pt x="2160" y="18757"/>
                      <a:pt x="2160" y="18757"/>
                      <a:pt x="2160" y="18757"/>
                    </a:cubicBezTo>
                    <a:cubicBezTo>
                      <a:pt x="2160" y="18757"/>
                      <a:pt x="2160" y="18757"/>
                      <a:pt x="2160" y="18757"/>
                    </a:cubicBezTo>
                    <a:cubicBezTo>
                      <a:pt x="2160" y="18757"/>
                      <a:pt x="2160" y="18757"/>
                      <a:pt x="2160" y="18757"/>
                    </a:cubicBezTo>
                    <a:cubicBezTo>
                      <a:pt x="2160" y="18757"/>
                      <a:pt x="2160" y="18757"/>
                      <a:pt x="2160" y="18757"/>
                    </a:cubicBezTo>
                    <a:cubicBezTo>
                      <a:pt x="2160" y="18757"/>
                      <a:pt x="2160" y="18757"/>
                      <a:pt x="2160" y="18757"/>
                    </a:cubicBezTo>
                    <a:cubicBezTo>
                      <a:pt x="2160" y="18757"/>
                      <a:pt x="2160" y="18757"/>
                      <a:pt x="2160" y="19326"/>
                    </a:cubicBezTo>
                    <a:cubicBezTo>
                      <a:pt x="1440" y="19326"/>
                      <a:pt x="1440" y="19326"/>
                      <a:pt x="1440" y="19326"/>
                    </a:cubicBezTo>
                    <a:cubicBezTo>
                      <a:pt x="1440" y="19326"/>
                      <a:pt x="1440" y="19326"/>
                      <a:pt x="1440" y="19326"/>
                    </a:cubicBezTo>
                    <a:cubicBezTo>
                      <a:pt x="1440" y="19326"/>
                      <a:pt x="1440" y="19326"/>
                      <a:pt x="1440" y="19894"/>
                    </a:cubicBezTo>
                    <a:cubicBezTo>
                      <a:pt x="1440" y="19894"/>
                      <a:pt x="1440" y="19894"/>
                      <a:pt x="1440" y="19894"/>
                    </a:cubicBezTo>
                    <a:cubicBezTo>
                      <a:pt x="720" y="19894"/>
                      <a:pt x="720" y="20463"/>
                      <a:pt x="0" y="21031"/>
                    </a:cubicBezTo>
                    <a:cubicBezTo>
                      <a:pt x="0" y="21031"/>
                      <a:pt x="0" y="21031"/>
                      <a:pt x="720" y="2103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79" name="AutoShape 779"/>
              <p:cNvSpPr>
                <a:spLocks/>
              </p:cNvSpPr>
              <p:nvPr/>
            </p:nvSpPr>
            <p:spPr bwMode="auto">
              <a:xfrm>
                <a:off x="1258706" y="364692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21600" y="0"/>
                      <a:pt x="0" y="21600"/>
                      <a:pt x="0" y="21600"/>
                    </a:cubicBezTo>
                    <a:cubicBezTo>
                      <a:pt x="0" y="2160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80" name="AutoShape 780"/>
              <p:cNvSpPr>
                <a:spLocks/>
              </p:cNvSpPr>
              <p:nvPr/>
            </p:nvSpPr>
            <p:spPr bwMode="auto">
              <a:xfrm>
                <a:off x="1236480" y="391681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0"/>
                    </a:moveTo>
                    <a:cubicBezTo>
                      <a:pt x="0" y="0"/>
                      <a:pt x="0" y="21600"/>
                      <a:pt x="0" y="21600"/>
                    </a:cubicBez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81" name="AutoShape 781"/>
              <p:cNvSpPr>
                <a:spLocks/>
              </p:cNvSpPr>
              <p:nvPr/>
            </p:nvSpPr>
            <p:spPr bwMode="auto">
              <a:xfrm>
                <a:off x="1166625" y="417081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cubicBezTo>
                      <a:pt x="0" y="0"/>
                      <a:pt x="0" y="0"/>
                      <a:pt x="2160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82" name="AutoShape 782"/>
              <p:cNvSpPr>
                <a:spLocks/>
              </p:cNvSpPr>
              <p:nvPr/>
            </p:nvSpPr>
            <p:spPr bwMode="auto">
              <a:xfrm>
                <a:off x="1276169" y="345642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0" y="2160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83" name="AutoShape 783"/>
              <p:cNvSpPr>
                <a:spLocks/>
              </p:cNvSpPr>
              <p:nvPr/>
            </p:nvSpPr>
            <p:spPr bwMode="auto">
              <a:xfrm>
                <a:off x="1250768" y="374217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21600" y="0"/>
                    </a:moveTo>
                    <a:cubicBezTo>
                      <a:pt x="21600" y="0"/>
                      <a:pt x="0" y="0"/>
                      <a:pt x="0" y="0"/>
                    </a:cubicBezTo>
                    <a:cubicBezTo>
                      <a:pt x="0" y="0"/>
                      <a:pt x="21600" y="0"/>
                      <a:pt x="2160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84" name="AutoShape 784"/>
              <p:cNvSpPr>
                <a:spLocks/>
              </p:cNvSpPr>
              <p:nvPr/>
            </p:nvSpPr>
            <p:spPr bwMode="auto">
              <a:xfrm>
                <a:off x="1185677" y="420256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2160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2160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85" name="AutoShape 785"/>
              <p:cNvSpPr>
                <a:spLocks/>
              </p:cNvSpPr>
              <p:nvPr/>
            </p:nvSpPr>
            <p:spPr bwMode="auto">
              <a:xfrm>
                <a:off x="1242830" y="383743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21600" y="21600"/>
                      <a:pt x="21600" y="21600"/>
                      <a:pt x="0" y="21600"/>
                    </a:cubicBezTo>
                    <a:cubicBezTo>
                      <a:pt x="21600" y="21600"/>
                      <a:pt x="21600" y="21600"/>
                      <a:pt x="2160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86" name="AutoShape 786"/>
              <p:cNvSpPr>
                <a:spLocks/>
              </p:cNvSpPr>
              <p:nvPr/>
            </p:nvSpPr>
            <p:spPr bwMode="auto">
              <a:xfrm>
                <a:off x="1180913" y="294841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21600"/>
                    </a:moveTo>
                    <a:cubicBezTo>
                      <a:pt x="0" y="21600"/>
                      <a:pt x="0" y="0"/>
                      <a:pt x="0" y="0"/>
                    </a:cubicBez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87" name="AutoShape 787"/>
              <p:cNvSpPr>
                <a:spLocks/>
              </p:cNvSpPr>
              <p:nvPr/>
            </p:nvSpPr>
            <p:spPr bwMode="auto">
              <a:xfrm>
                <a:off x="1177738" y="301191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21600" y="0"/>
                    </a:moveTo>
                    <a:cubicBezTo>
                      <a:pt x="21600" y="0"/>
                      <a:pt x="0" y="0"/>
                      <a:pt x="0" y="0"/>
                    </a:cubicBezTo>
                    <a:cubicBezTo>
                      <a:pt x="0" y="0"/>
                      <a:pt x="21600" y="0"/>
                      <a:pt x="2160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88" name="AutoShape 788"/>
              <p:cNvSpPr>
                <a:spLocks/>
              </p:cNvSpPr>
              <p:nvPr/>
            </p:nvSpPr>
            <p:spPr bwMode="auto">
              <a:xfrm>
                <a:off x="1180913" y="299604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21600"/>
                    </a:moveTo>
                    <a:cubicBezTo>
                      <a:pt x="0" y="21600"/>
                      <a:pt x="0" y="0"/>
                      <a:pt x="0" y="0"/>
                    </a:cubicBez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89" name="AutoShape 789"/>
              <p:cNvSpPr>
                <a:spLocks/>
              </p:cNvSpPr>
              <p:nvPr/>
            </p:nvSpPr>
            <p:spPr bwMode="auto">
              <a:xfrm>
                <a:off x="1176151" y="402793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2160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160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90" name="AutoShape 790"/>
              <p:cNvSpPr>
                <a:spLocks/>
              </p:cNvSpPr>
              <p:nvPr/>
            </p:nvSpPr>
            <p:spPr bwMode="auto">
              <a:xfrm>
                <a:off x="12442" y="469469"/>
                <a:ext cx="231789" cy="25083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413" y="3494"/>
                    </a:moveTo>
                    <a:cubicBezTo>
                      <a:pt x="18059" y="3811"/>
                      <a:pt x="17350" y="4129"/>
                      <a:pt x="16642" y="4129"/>
                    </a:cubicBezTo>
                    <a:cubicBezTo>
                      <a:pt x="16288" y="4129"/>
                      <a:pt x="16288" y="3811"/>
                      <a:pt x="16288" y="3811"/>
                    </a:cubicBezTo>
                    <a:cubicBezTo>
                      <a:pt x="15934" y="3811"/>
                      <a:pt x="15934" y="3811"/>
                      <a:pt x="15934" y="3811"/>
                    </a:cubicBezTo>
                    <a:cubicBezTo>
                      <a:pt x="15580" y="3811"/>
                      <a:pt x="15580" y="3811"/>
                      <a:pt x="15226" y="3811"/>
                    </a:cubicBezTo>
                    <a:cubicBezTo>
                      <a:pt x="15226" y="3811"/>
                      <a:pt x="14872" y="3811"/>
                      <a:pt x="14518" y="3494"/>
                    </a:cubicBezTo>
                    <a:cubicBezTo>
                      <a:pt x="14163" y="3176"/>
                      <a:pt x="13455" y="2858"/>
                      <a:pt x="13101" y="2541"/>
                    </a:cubicBezTo>
                    <a:cubicBezTo>
                      <a:pt x="13101" y="2223"/>
                      <a:pt x="12747" y="1905"/>
                      <a:pt x="12393" y="1905"/>
                    </a:cubicBezTo>
                    <a:cubicBezTo>
                      <a:pt x="12393" y="1905"/>
                      <a:pt x="12039" y="1905"/>
                      <a:pt x="12039" y="1905"/>
                    </a:cubicBezTo>
                    <a:cubicBezTo>
                      <a:pt x="12039" y="1905"/>
                      <a:pt x="11685" y="1905"/>
                      <a:pt x="11685" y="1905"/>
                    </a:cubicBezTo>
                    <a:cubicBezTo>
                      <a:pt x="11685" y="1905"/>
                      <a:pt x="11685" y="1905"/>
                      <a:pt x="11331" y="1588"/>
                    </a:cubicBezTo>
                    <a:cubicBezTo>
                      <a:pt x="11331" y="1588"/>
                      <a:pt x="11331" y="1588"/>
                      <a:pt x="11331" y="1588"/>
                    </a:cubicBezTo>
                    <a:cubicBezTo>
                      <a:pt x="10977" y="1588"/>
                      <a:pt x="10977" y="1588"/>
                      <a:pt x="10622" y="1588"/>
                    </a:cubicBezTo>
                    <a:cubicBezTo>
                      <a:pt x="10622" y="1588"/>
                      <a:pt x="10622" y="1270"/>
                      <a:pt x="10622" y="1270"/>
                    </a:cubicBezTo>
                    <a:cubicBezTo>
                      <a:pt x="10268" y="1270"/>
                      <a:pt x="9914" y="1270"/>
                      <a:pt x="9914" y="952"/>
                    </a:cubicBezTo>
                    <a:cubicBezTo>
                      <a:pt x="9914" y="952"/>
                      <a:pt x="9914" y="952"/>
                      <a:pt x="9914" y="952"/>
                    </a:cubicBezTo>
                    <a:cubicBezTo>
                      <a:pt x="9560" y="952"/>
                      <a:pt x="9206" y="635"/>
                      <a:pt x="9206" y="635"/>
                    </a:cubicBezTo>
                    <a:cubicBezTo>
                      <a:pt x="9206" y="635"/>
                      <a:pt x="8852" y="635"/>
                      <a:pt x="8852" y="635"/>
                    </a:cubicBezTo>
                    <a:cubicBezTo>
                      <a:pt x="8852" y="317"/>
                      <a:pt x="8498" y="317"/>
                      <a:pt x="8498" y="317"/>
                    </a:cubicBezTo>
                    <a:cubicBezTo>
                      <a:pt x="8498" y="317"/>
                      <a:pt x="8144" y="317"/>
                      <a:pt x="8144" y="0"/>
                    </a:cubicBezTo>
                    <a:cubicBezTo>
                      <a:pt x="8144" y="0"/>
                      <a:pt x="8144" y="0"/>
                      <a:pt x="8144" y="0"/>
                    </a:cubicBezTo>
                    <a:cubicBezTo>
                      <a:pt x="8144" y="0"/>
                      <a:pt x="7790" y="317"/>
                      <a:pt x="7790" y="317"/>
                    </a:cubicBezTo>
                    <a:cubicBezTo>
                      <a:pt x="7081" y="952"/>
                      <a:pt x="5311" y="1270"/>
                      <a:pt x="4957" y="1270"/>
                    </a:cubicBezTo>
                    <a:cubicBezTo>
                      <a:pt x="4249" y="1270"/>
                      <a:pt x="4249" y="1588"/>
                      <a:pt x="4249" y="2858"/>
                    </a:cubicBezTo>
                    <a:cubicBezTo>
                      <a:pt x="4249" y="3176"/>
                      <a:pt x="4249" y="3176"/>
                      <a:pt x="4249" y="3176"/>
                    </a:cubicBezTo>
                    <a:cubicBezTo>
                      <a:pt x="4249" y="4129"/>
                      <a:pt x="3540" y="4447"/>
                      <a:pt x="3186" y="4764"/>
                    </a:cubicBezTo>
                    <a:cubicBezTo>
                      <a:pt x="2832" y="5082"/>
                      <a:pt x="2478" y="5399"/>
                      <a:pt x="2124" y="5717"/>
                    </a:cubicBezTo>
                    <a:cubicBezTo>
                      <a:pt x="2124" y="6035"/>
                      <a:pt x="2124" y="6035"/>
                      <a:pt x="2124" y="6352"/>
                    </a:cubicBezTo>
                    <a:cubicBezTo>
                      <a:pt x="2124" y="6988"/>
                      <a:pt x="1770" y="7305"/>
                      <a:pt x="1062" y="7941"/>
                    </a:cubicBezTo>
                    <a:cubicBezTo>
                      <a:pt x="354" y="7941"/>
                      <a:pt x="0" y="8258"/>
                      <a:pt x="0" y="8576"/>
                    </a:cubicBezTo>
                    <a:cubicBezTo>
                      <a:pt x="0" y="8894"/>
                      <a:pt x="0" y="9211"/>
                      <a:pt x="354" y="9529"/>
                    </a:cubicBezTo>
                    <a:cubicBezTo>
                      <a:pt x="1062" y="10482"/>
                      <a:pt x="708" y="11435"/>
                      <a:pt x="354" y="12070"/>
                    </a:cubicBezTo>
                    <a:cubicBezTo>
                      <a:pt x="354" y="12070"/>
                      <a:pt x="354" y="12070"/>
                      <a:pt x="0" y="12070"/>
                    </a:cubicBezTo>
                    <a:cubicBezTo>
                      <a:pt x="354" y="12388"/>
                      <a:pt x="354" y="12388"/>
                      <a:pt x="708" y="12388"/>
                    </a:cubicBezTo>
                    <a:cubicBezTo>
                      <a:pt x="1062" y="12705"/>
                      <a:pt x="1770" y="13023"/>
                      <a:pt x="2124" y="13341"/>
                    </a:cubicBezTo>
                    <a:cubicBezTo>
                      <a:pt x="2478" y="13658"/>
                      <a:pt x="2478" y="13658"/>
                      <a:pt x="2478" y="13658"/>
                    </a:cubicBezTo>
                    <a:cubicBezTo>
                      <a:pt x="2478" y="13658"/>
                      <a:pt x="2832" y="13658"/>
                      <a:pt x="2832" y="13658"/>
                    </a:cubicBezTo>
                    <a:cubicBezTo>
                      <a:pt x="2832" y="13658"/>
                      <a:pt x="3186" y="13341"/>
                      <a:pt x="3186" y="13341"/>
                    </a:cubicBezTo>
                    <a:cubicBezTo>
                      <a:pt x="3895" y="13341"/>
                      <a:pt x="3895" y="13658"/>
                      <a:pt x="4249" y="13976"/>
                    </a:cubicBezTo>
                    <a:cubicBezTo>
                      <a:pt x="4603" y="14611"/>
                      <a:pt x="4603" y="15247"/>
                      <a:pt x="4249" y="15882"/>
                    </a:cubicBezTo>
                    <a:cubicBezTo>
                      <a:pt x="3895" y="16517"/>
                      <a:pt x="3540" y="16835"/>
                      <a:pt x="2832" y="17152"/>
                    </a:cubicBezTo>
                    <a:cubicBezTo>
                      <a:pt x="2832" y="17152"/>
                      <a:pt x="2832" y="17152"/>
                      <a:pt x="2832" y="17152"/>
                    </a:cubicBezTo>
                    <a:cubicBezTo>
                      <a:pt x="2832" y="17152"/>
                      <a:pt x="3186" y="17470"/>
                      <a:pt x="3186" y="17470"/>
                    </a:cubicBezTo>
                    <a:cubicBezTo>
                      <a:pt x="3186" y="17788"/>
                      <a:pt x="3186" y="17788"/>
                      <a:pt x="3186" y="17788"/>
                    </a:cubicBezTo>
                    <a:cubicBezTo>
                      <a:pt x="3186" y="17788"/>
                      <a:pt x="3186" y="18105"/>
                      <a:pt x="3186" y="18105"/>
                    </a:cubicBezTo>
                    <a:cubicBezTo>
                      <a:pt x="3186" y="18105"/>
                      <a:pt x="3186" y="18105"/>
                      <a:pt x="3186" y="18105"/>
                    </a:cubicBezTo>
                    <a:cubicBezTo>
                      <a:pt x="3186" y="18423"/>
                      <a:pt x="3186" y="18423"/>
                      <a:pt x="3186" y="18423"/>
                    </a:cubicBezTo>
                    <a:cubicBezTo>
                      <a:pt x="3186" y="18423"/>
                      <a:pt x="3186" y="18423"/>
                      <a:pt x="3186" y="18423"/>
                    </a:cubicBezTo>
                    <a:cubicBezTo>
                      <a:pt x="3186" y="18741"/>
                      <a:pt x="2832" y="18741"/>
                      <a:pt x="2832" y="18741"/>
                    </a:cubicBezTo>
                    <a:cubicBezTo>
                      <a:pt x="2832" y="19058"/>
                      <a:pt x="2478" y="19058"/>
                      <a:pt x="2478" y="19376"/>
                    </a:cubicBezTo>
                    <a:cubicBezTo>
                      <a:pt x="2478" y="19376"/>
                      <a:pt x="2478" y="19376"/>
                      <a:pt x="2478" y="19376"/>
                    </a:cubicBezTo>
                    <a:cubicBezTo>
                      <a:pt x="2478" y="19376"/>
                      <a:pt x="2478" y="19694"/>
                      <a:pt x="2832" y="19694"/>
                    </a:cubicBezTo>
                    <a:cubicBezTo>
                      <a:pt x="3186" y="20011"/>
                      <a:pt x="3540" y="20011"/>
                      <a:pt x="3895" y="20011"/>
                    </a:cubicBezTo>
                    <a:cubicBezTo>
                      <a:pt x="3895" y="20011"/>
                      <a:pt x="4249" y="20011"/>
                      <a:pt x="4603" y="20011"/>
                    </a:cubicBezTo>
                    <a:cubicBezTo>
                      <a:pt x="4957" y="20011"/>
                      <a:pt x="5665" y="20011"/>
                      <a:pt x="6019" y="20647"/>
                    </a:cubicBezTo>
                    <a:cubicBezTo>
                      <a:pt x="6019" y="20964"/>
                      <a:pt x="6373" y="20964"/>
                      <a:pt x="6373" y="20964"/>
                    </a:cubicBezTo>
                    <a:cubicBezTo>
                      <a:pt x="6373" y="21282"/>
                      <a:pt x="6373" y="21282"/>
                      <a:pt x="6373" y="21282"/>
                    </a:cubicBezTo>
                    <a:cubicBezTo>
                      <a:pt x="6373" y="21282"/>
                      <a:pt x="6727" y="21282"/>
                      <a:pt x="6727" y="21282"/>
                    </a:cubicBezTo>
                    <a:cubicBezTo>
                      <a:pt x="6727" y="21282"/>
                      <a:pt x="6727" y="21282"/>
                      <a:pt x="6727" y="21600"/>
                    </a:cubicBezTo>
                    <a:cubicBezTo>
                      <a:pt x="6727" y="21600"/>
                      <a:pt x="6727" y="21600"/>
                      <a:pt x="6727" y="21600"/>
                    </a:cubicBezTo>
                    <a:cubicBezTo>
                      <a:pt x="6727" y="21600"/>
                      <a:pt x="6727" y="21600"/>
                      <a:pt x="6727" y="21600"/>
                    </a:cubicBezTo>
                    <a:cubicBezTo>
                      <a:pt x="7081" y="21600"/>
                      <a:pt x="7081" y="21600"/>
                      <a:pt x="7081" y="21600"/>
                    </a:cubicBezTo>
                    <a:cubicBezTo>
                      <a:pt x="7081" y="21600"/>
                      <a:pt x="7081" y="21600"/>
                      <a:pt x="7081" y="21282"/>
                    </a:cubicBezTo>
                    <a:cubicBezTo>
                      <a:pt x="7081" y="21282"/>
                      <a:pt x="7081" y="21282"/>
                      <a:pt x="7081" y="21282"/>
                    </a:cubicBezTo>
                    <a:cubicBezTo>
                      <a:pt x="7436" y="21282"/>
                      <a:pt x="7436" y="21282"/>
                      <a:pt x="7436" y="20964"/>
                    </a:cubicBezTo>
                    <a:cubicBezTo>
                      <a:pt x="7436" y="20964"/>
                      <a:pt x="7436" y="20964"/>
                      <a:pt x="7790" y="20647"/>
                    </a:cubicBezTo>
                    <a:cubicBezTo>
                      <a:pt x="7790" y="20011"/>
                      <a:pt x="8144" y="19694"/>
                      <a:pt x="8144" y="19058"/>
                    </a:cubicBezTo>
                    <a:cubicBezTo>
                      <a:pt x="9206" y="17152"/>
                      <a:pt x="9914" y="14929"/>
                      <a:pt x="11685" y="14611"/>
                    </a:cubicBezTo>
                    <a:cubicBezTo>
                      <a:pt x="12039" y="14611"/>
                      <a:pt x="12039" y="14294"/>
                      <a:pt x="12393" y="14294"/>
                    </a:cubicBezTo>
                    <a:cubicBezTo>
                      <a:pt x="14518" y="13976"/>
                      <a:pt x="17350" y="13023"/>
                      <a:pt x="19121" y="11117"/>
                    </a:cubicBezTo>
                    <a:cubicBezTo>
                      <a:pt x="20183" y="9529"/>
                      <a:pt x="20537" y="8894"/>
                      <a:pt x="20537" y="8576"/>
                    </a:cubicBezTo>
                    <a:cubicBezTo>
                      <a:pt x="20537" y="7941"/>
                      <a:pt x="20891" y="7623"/>
                      <a:pt x="21599" y="7305"/>
                    </a:cubicBezTo>
                    <a:cubicBezTo>
                      <a:pt x="21599" y="6988"/>
                      <a:pt x="21599" y="6988"/>
                      <a:pt x="21599" y="6988"/>
                    </a:cubicBezTo>
                    <a:cubicBezTo>
                      <a:pt x="21599" y="6988"/>
                      <a:pt x="21599" y="6670"/>
                      <a:pt x="21245" y="6352"/>
                    </a:cubicBezTo>
                    <a:cubicBezTo>
                      <a:pt x="21245" y="6352"/>
                      <a:pt x="21245" y="6352"/>
                      <a:pt x="21245" y="6352"/>
                    </a:cubicBezTo>
                    <a:cubicBezTo>
                      <a:pt x="21245" y="6352"/>
                      <a:pt x="21245" y="6352"/>
                      <a:pt x="20891" y="6035"/>
                    </a:cubicBezTo>
                    <a:cubicBezTo>
                      <a:pt x="20891" y="6035"/>
                      <a:pt x="20891" y="6035"/>
                      <a:pt x="20891" y="6035"/>
                    </a:cubicBezTo>
                    <a:cubicBezTo>
                      <a:pt x="20537" y="5717"/>
                      <a:pt x="20537" y="5717"/>
                      <a:pt x="20537" y="5717"/>
                    </a:cubicBezTo>
                    <a:cubicBezTo>
                      <a:pt x="20183" y="5082"/>
                      <a:pt x="20183" y="5082"/>
                      <a:pt x="20183" y="5082"/>
                    </a:cubicBezTo>
                    <a:cubicBezTo>
                      <a:pt x="19475" y="4764"/>
                      <a:pt x="18767" y="3811"/>
                      <a:pt x="18413" y="349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91" name="AutoShape 791"/>
              <p:cNvSpPr>
                <a:spLocks/>
              </p:cNvSpPr>
              <p:nvPr/>
            </p:nvSpPr>
            <p:spPr bwMode="auto">
              <a:xfrm>
                <a:off x="175965" y="509158"/>
                <a:ext cx="7937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cubicBezTo>
                      <a:pt x="10800" y="0"/>
                      <a:pt x="10800" y="0"/>
                      <a:pt x="21599" y="0"/>
                    </a:cubicBezTo>
                    <a:cubicBezTo>
                      <a:pt x="10800" y="0"/>
                      <a:pt x="10800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92" name="AutoShape 792"/>
              <p:cNvSpPr>
                <a:spLocks/>
              </p:cNvSpPr>
              <p:nvPr/>
            </p:nvSpPr>
            <p:spPr bwMode="auto">
              <a:xfrm>
                <a:off x="188666" y="509158"/>
                <a:ext cx="23813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14400" y="10800"/>
                      <a:pt x="7199" y="21599"/>
                      <a:pt x="0" y="10800"/>
                    </a:cubicBezTo>
                    <a:cubicBezTo>
                      <a:pt x="0" y="10800"/>
                      <a:pt x="0" y="21599"/>
                      <a:pt x="3599" y="21599"/>
                    </a:cubicBezTo>
                    <a:cubicBezTo>
                      <a:pt x="10800" y="21599"/>
                      <a:pt x="17999" y="10800"/>
                      <a:pt x="2160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93" name="AutoShape 793"/>
              <p:cNvSpPr>
                <a:spLocks/>
              </p:cNvSpPr>
              <p:nvPr/>
            </p:nvSpPr>
            <p:spPr bwMode="auto">
              <a:xfrm>
                <a:off x="137862" y="485345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cubicBezTo>
                      <a:pt x="0" y="0"/>
                      <a:pt x="21600" y="0"/>
                      <a:pt x="21600" y="0"/>
                    </a:cubicBezTo>
                    <a:cubicBezTo>
                      <a:pt x="2160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94" name="AutoShape 794"/>
              <p:cNvSpPr>
                <a:spLocks/>
              </p:cNvSpPr>
              <p:nvPr/>
            </p:nvSpPr>
            <p:spPr bwMode="auto">
              <a:xfrm>
                <a:off x="125162" y="480583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0"/>
                    </a:moveTo>
                    <a:cubicBezTo>
                      <a:pt x="0" y="0"/>
                      <a:pt x="0" y="21600"/>
                      <a:pt x="0" y="21600"/>
                    </a:cubicBez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95" name="AutoShape 795"/>
              <p:cNvSpPr>
                <a:spLocks/>
              </p:cNvSpPr>
              <p:nvPr/>
            </p:nvSpPr>
            <p:spPr bwMode="auto">
              <a:xfrm>
                <a:off x="107698" y="471057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cubicBezTo>
                      <a:pt x="0" y="0"/>
                      <a:pt x="21600" y="0"/>
                      <a:pt x="21600" y="0"/>
                    </a:cubicBezTo>
                    <a:cubicBezTo>
                      <a:pt x="2160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96" name="AutoShape 796"/>
              <p:cNvSpPr>
                <a:spLocks/>
              </p:cNvSpPr>
              <p:nvPr/>
            </p:nvSpPr>
            <p:spPr bwMode="auto">
              <a:xfrm>
                <a:off x="99760" y="467882"/>
                <a:ext cx="6350" cy="79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0" y="21600"/>
                      <a:pt x="21600" y="21600"/>
                      <a:pt x="21600" y="21600"/>
                    </a:cubicBezTo>
                    <a:cubicBezTo>
                      <a:pt x="21600" y="21600"/>
                      <a:pt x="0" y="2160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97" name="AutoShape 797"/>
              <p:cNvSpPr>
                <a:spLocks/>
              </p:cNvSpPr>
              <p:nvPr/>
            </p:nvSpPr>
            <p:spPr bwMode="auto">
              <a:xfrm>
                <a:off x="45782" y="677436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0" y="2160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98" name="AutoShape 798"/>
              <p:cNvSpPr>
                <a:spLocks/>
              </p:cNvSpPr>
              <p:nvPr/>
            </p:nvSpPr>
            <p:spPr bwMode="auto">
              <a:xfrm>
                <a:off x="237881" y="542496"/>
                <a:ext cx="6350" cy="127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1599"/>
                    </a:moveTo>
                    <a:cubicBezTo>
                      <a:pt x="21600" y="14399"/>
                      <a:pt x="21600" y="14399"/>
                      <a:pt x="21600" y="14399"/>
                    </a:cubicBezTo>
                    <a:cubicBezTo>
                      <a:pt x="21600" y="14399"/>
                      <a:pt x="21600" y="7200"/>
                      <a:pt x="0" y="0"/>
                    </a:cubicBezTo>
                    <a:cubicBezTo>
                      <a:pt x="21600" y="7200"/>
                      <a:pt x="21600" y="14399"/>
                      <a:pt x="21600" y="14399"/>
                    </a:cubicBezTo>
                    <a:cubicBezTo>
                      <a:pt x="21600" y="14399"/>
                      <a:pt x="21600" y="14399"/>
                      <a:pt x="21600" y="2159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99" name="AutoShape 799"/>
              <p:cNvSpPr>
                <a:spLocks/>
              </p:cNvSpPr>
              <p:nvPr/>
            </p:nvSpPr>
            <p:spPr bwMode="auto">
              <a:xfrm>
                <a:off x="44194" y="664736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cubicBezTo>
                      <a:pt x="21600" y="21600"/>
                      <a:pt x="0" y="0"/>
                      <a:pt x="0" y="0"/>
                    </a:cubicBezTo>
                    <a:cubicBezTo>
                      <a:pt x="0" y="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00" name="AutoShape 800"/>
              <p:cNvSpPr>
                <a:spLocks/>
              </p:cNvSpPr>
              <p:nvPr/>
            </p:nvSpPr>
            <p:spPr bwMode="auto">
              <a:xfrm>
                <a:off x="83884" y="717124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21600" y="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0" y="0"/>
                    </a:cubicBezTo>
                    <a:cubicBezTo>
                      <a:pt x="21600" y="0"/>
                      <a:pt x="21600" y="0"/>
                      <a:pt x="2160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01" name="AutoShape 801"/>
              <p:cNvSpPr>
                <a:spLocks/>
              </p:cNvSpPr>
              <p:nvPr/>
            </p:nvSpPr>
            <p:spPr bwMode="auto">
              <a:xfrm>
                <a:off x="45782" y="672673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21600"/>
                    </a:moveTo>
                    <a:cubicBezTo>
                      <a:pt x="0" y="21600"/>
                      <a:pt x="0" y="0"/>
                      <a:pt x="0" y="0"/>
                    </a:cubicBez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02" name="AutoShape 802"/>
              <p:cNvSpPr>
                <a:spLocks/>
              </p:cNvSpPr>
              <p:nvPr/>
            </p:nvSpPr>
            <p:spPr bwMode="auto">
              <a:xfrm>
                <a:off x="44194" y="680611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0" y="21600"/>
                      <a:pt x="21600" y="21600"/>
                      <a:pt x="21600" y="0"/>
                    </a:cubicBezTo>
                    <a:cubicBezTo>
                      <a:pt x="21600" y="21600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03" name="AutoShape 803"/>
              <p:cNvSpPr>
                <a:spLocks/>
              </p:cNvSpPr>
              <p:nvPr/>
            </p:nvSpPr>
            <p:spPr bwMode="auto">
              <a:xfrm>
                <a:off x="234705" y="537734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21600"/>
                      <a:pt x="21600" y="2160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04" name="AutoShape 804"/>
              <p:cNvSpPr>
                <a:spLocks/>
              </p:cNvSpPr>
              <p:nvPr/>
            </p:nvSpPr>
            <p:spPr bwMode="auto">
              <a:xfrm>
                <a:off x="79121" y="713949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21600" y="0"/>
                    </a:moveTo>
                    <a:cubicBezTo>
                      <a:pt x="21600" y="0"/>
                      <a:pt x="0" y="0"/>
                      <a:pt x="0" y="0"/>
                    </a:cubicBezTo>
                    <a:cubicBezTo>
                      <a:pt x="0" y="0"/>
                      <a:pt x="21600" y="0"/>
                      <a:pt x="2160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05" name="AutoShape 805"/>
              <p:cNvSpPr>
                <a:spLocks/>
              </p:cNvSpPr>
              <p:nvPr/>
            </p:nvSpPr>
            <p:spPr bwMode="auto">
              <a:xfrm>
                <a:off x="229943" y="528208"/>
                <a:ext cx="6350" cy="111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1599"/>
                    </a:moveTo>
                    <a:cubicBezTo>
                      <a:pt x="10800" y="14399"/>
                      <a:pt x="10800" y="7200"/>
                      <a:pt x="0" y="7200"/>
                    </a:cubicBezTo>
                    <a:cubicBezTo>
                      <a:pt x="0" y="7200"/>
                      <a:pt x="0" y="7200"/>
                      <a:pt x="0" y="0"/>
                    </a:cubicBezTo>
                    <a:cubicBezTo>
                      <a:pt x="10800" y="14399"/>
                      <a:pt x="10800" y="14399"/>
                      <a:pt x="10800" y="14399"/>
                    </a:cubicBezTo>
                    <a:cubicBezTo>
                      <a:pt x="10800" y="14399"/>
                      <a:pt x="10800" y="14399"/>
                      <a:pt x="21600" y="2159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06" name="AutoShape 806"/>
              <p:cNvSpPr>
                <a:spLocks/>
              </p:cNvSpPr>
              <p:nvPr/>
            </p:nvSpPr>
            <p:spPr bwMode="auto">
              <a:xfrm>
                <a:off x="75946" y="707599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cubicBezTo>
                      <a:pt x="21600" y="21600"/>
                      <a:pt x="0" y="21600"/>
                      <a:pt x="0" y="0"/>
                    </a:cubicBezTo>
                    <a:cubicBezTo>
                      <a:pt x="0" y="2160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07" name="AutoShape 807"/>
              <p:cNvSpPr>
                <a:spLocks/>
              </p:cNvSpPr>
              <p:nvPr/>
            </p:nvSpPr>
            <p:spPr bwMode="auto">
              <a:xfrm>
                <a:off x="91822" y="707599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0" y="21600"/>
                      <a:pt x="2160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08" name="AutoShape 808"/>
              <p:cNvSpPr>
                <a:spLocks/>
              </p:cNvSpPr>
              <p:nvPr/>
            </p:nvSpPr>
            <p:spPr bwMode="auto">
              <a:xfrm>
                <a:off x="849106" y="72586"/>
                <a:ext cx="23813" cy="158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6199"/>
                    </a:moveTo>
                    <a:cubicBezTo>
                      <a:pt x="21600" y="10800"/>
                      <a:pt x="18514" y="5400"/>
                      <a:pt x="15428" y="0"/>
                    </a:cubicBezTo>
                    <a:cubicBezTo>
                      <a:pt x="15428" y="0"/>
                      <a:pt x="15428" y="0"/>
                      <a:pt x="12342" y="0"/>
                    </a:cubicBezTo>
                    <a:cubicBezTo>
                      <a:pt x="9257" y="0"/>
                      <a:pt x="6171" y="0"/>
                      <a:pt x="3085" y="0"/>
                    </a:cubicBezTo>
                    <a:cubicBezTo>
                      <a:pt x="3085" y="5400"/>
                      <a:pt x="3085" y="16199"/>
                      <a:pt x="3085" y="21599"/>
                    </a:cubicBezTo>
                    <a:cubicBezTo>
                      <a:pt x="3085" y="21599"/>
                      <a:pt x="0" y="21599"/>
                      <a:pt x="0" y="21599"/>
                    </a:cubicBezTo>
                    <a:cubicBezTo>
                      <a:pt x="6171" y="21599"/>
                      <a:pt x="15428" y="21599"/>
                      <a:pt x="18514" y="16199"/>
                    </a:cubicBezTo>
                    <a:cubicBezTo>
                      <a:pt x="21600" y="16199"/>
                      <a:pt x="21600" y="16199"/>
                      <a:pt x="21600" y="1619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</p:grpSp>
        <p:grpSp>
          <p:nvGrpSpPr>
            <p:cNvPr id="88095" name="Group 809"/>
            <p:cNvGrpSpPr>
              <a:grpSpLocks/>
            </p:cNvGrpSpPr>
            <p:nvPr/>
          </p:nvGrpSpPr>
          <p:grpSpPr bwMode="auto">
            <a:xfrm>
              <a:off x="0" y="35079"/>
              <a:ext cx="4962534" cy="4409262"/>
              <a:chOff x="0" y="-1"/>
              <a:chExt cx="4962533" cy="4409263"/>
            </a:xfrm>
          </p:grpSpPr>
          <p:sp>
            <p:nvSpPr>
              <p:cNvPr id="77610" name="AutoShape 810"/>
              <p:cNvSpPr>
                <a:spLocks/>
              </p:cNvSpPr>
              <p:nvPr/>
            </p:nvSpPr>
            <p:spPr bwMode="auto">
              <a:xfrm>
                <a:off x="3362532" y="4121076"/>
                <a:ext cx="74617" cy="381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319" y="1963"/>
                    </a:moveTo>
                    <a:cubicBezTo>
                      <a:pt x="4319" y="1963"/>
                      <a:pt x="4319" y="1963"/>
                      <a:pt x="4319" y="1963"/>
                    </a:cubicBezTo>
                    <a:cubicBezTo>
                      <a:pt x="4319" y="1963"/>
                      <a:pt x="3240" y="3927"/>
                      <a:pt x="2159" y="3927"/>
                    </a:cubicBezTo>
                    <a:cubicBezTo>
                      <a:pt x="2159" y="3927"/>
                      <a:pt x="2159" y="3927"/>
                      <a:pt x="2159" y="3927"/>
                    </a:cubicBezTo>
                    <a:cubicBezTo>
                      <a:pt x="2159" y="5890"/>
                      <a:pt x="2159" y="5890"/>
                      <a:pt x="1079" y="5890"/>
                    </a:cubicBezTo>
                    <a:cubicBezTo>
                      <a:pt x="1079" y="5890"/>
                      <a:pt x="1079" y="5890"/>
                      <a:pt x="1079" y="5890"/>
                    </a:cubicBezTo>
                    <a:cubicBezTo>
                      <a:pt x="1079" y="7854"/>
                      <a:pt x="0" y="7854"/>
                      <a:pt x="0" y="9818"/>
                    </a:cubicBezTo>
                    <a:cubicBezTo>
                      <a:pt x="0" y="9818"/>
                      <a:pt x="0" y="9818"/>
                      <a:pt x="0" y="9818"/>
                    </a:cubicBezTo>
                    <a:cubicBezTo>
                      <a:pt x="5399" y="15709"/>
                      <a:pt x="16199" y="21599"/>
                      <a:pt x="19440" y="21599"/>
                    </a:cubicBezTo>
                    <a:cubicBezTo>
                      <a:pt x="20520" y="21599"/>
                      <a:pt x="20520" y="19636"/>
                      <a:pt x="21600" y="19636"/>
                    </a:cubicBezTo>
                    <a:cubicBezTo>
                      <a:pt x="21600" y="19636"/>
                      <a:pt x="21600" y="19636"/>
                      <a:pt x="21600" y="19636"/>
                    </a:cubicBezTo>
                    <a:cubicBezTo>
                      <a:pt x="21600" y="17672"/>
                      <a:pt x="21600" y="17672"/>
                      <a:pt x="21600" y="17672"/>
                    </a:cubicBezTo>
                    <a:cubicBezTo>
                      <a:pt x="21600" y="17672"/>
                      <a:pt x="21600" y="15709"/>
                      <a:pt x="21600" y="15709"/>
                    </a:cubicBezTo>
                    <a:cubicBezTo>
                      <a:pt x="21600" y="15709"/>
                      <a:pt x="21600" y="15709"/>
                      <a:pt x="21600" y="15709"/>
                    </a:cubicBezTo>
                    <a:cubicBezTo>
                      <a:pt x="21600" y="15709"/>
                      <a:pt x="21600" y="13745"/>
                      <a:pt x="21600" y="13745"/>
                    </a:cubicBezTo>
                    <a:cubicBezTo>
                      <a:pt x="21600" y="13745"/>
                      <a:pt x="21600" y="13745"/>
                      <a:pt x="21600" y="13745"/>
                    </a:cubicBezTo>
                    <a:cubicBezTo>
                      <a:pt x="21600" y="13745"/>
                      <a:pt x="21600" y="11781"/>
                      <a:pt x="21600" y="11781"/>
                    </a:cubicBezTo>
                    <a:cubicBezTo>
                      <a:pt x="21600" y="11781"/>
                      <a:pt x="21600" y="11781"/>
                      <a:pt x="21600" y="11781"/>
                    </a:cubicBezTo>
                    <a:cubicBezTo>
                      <a:pt x="21600" y="11781"/>
                      <a:pt x="21600" y="11781"/>
                      <a:pt x="21600" y="11781"/>
                    </a:cubicBezTo>
                    <a:cubicBezTo>
                      <a:pt x="21600" y="11781"/>
                      <a:pt x="21600" y="11781"/>
                      <a:pt x="21600" y="9818"/>
                    </a:cubicBezTo>
                    <a:cubicBezTo>
                      <a:pt x="21600" y="9818"/>
                      <a:pt x="21600" y="9818"/>
                      <a:pt x="21600" y="9818"/>
                    </a:cubicBezTo>
                    <a:cubicBezTo>
                      <a:pt x="21600" y="9818"/>
                      <a:pt x="21600" y="9818"/>
                      <a:pt x="21600" y="9818"/>
                    </a:cubicBezTo>
                    <a:cubicBezTo>
                      <a:pt x="21600" y="9818"/>
                      <a:pt x="21600" y="9818"/>
                      <a:pt x="21600" y="9818"/>
                    </a:cubicBezTo>
                    <a:cubicBezTo>
                      <a:pt x="21600" y="9818"/>
                      <a:pt x="21600" y="9818"/>
                      <a:pt x="21600" y="9818"/>
                    </a:cubicBezTo>
                    <a:cubicBezTo>
                      <a:pt x="21600" y="9818"/>
                      <a:pt x="21600" y="9818"/>
                      <a:pt x="21600" y="9818"/>
                    </a:cubicBezTo>
                    <a:cubicBezTo>
                      <a:pt x="21600" y="9818"/>
                      <a:pt x="20520" y="9818"/>
                      <a:pt x="19440" y="9818"/>
                    </a:cubicBezTo>
                    <a:cubicBezTo>
                      <a:pt x="18360" y="9818"/>
                      <a:pt x="18360" y="9818"/>
                      <a:pt x="18360" y="9818"/>
                    </a:cubicBezTo>
                    <a:cubicBezTo>
                      <a:pt x="16199" y="9818"/>
                      <a:pt x="12960" y="9818"/>
                      <a:pt x="8639" y="3927"/>
                    </a:cubicBezTo>
                    <a:cubicBezTo>
                      <a:pt x="8639" y="3927"/>
                      <a:pt x="7559" y="3927"/>
                      <a:pt x="7559" y="1963"/>
                    </a:cubicBezTo>
                    <a:cubicBezTo>
                      <a:pt x="6480" y="1963"/>
                      <a:pt x="6480" y="1963"/>
                      <a:pt x="6480" y="1963"/>
                    </a:cubicBezTo>
                    <a:cubicBezTo>
                      <a:pt x="6480" y="1963"/>
                      <a:pt x="5399" y="1963"/>
                      <a:pt x="5399" y="0"/>
                    </a:cubicBezTo>
                    <a:cubicBezTo>
                      <a:pt x="5399" y="1963"/>
                      <a:pt x="5399" y="1963"/>
                      <a:pt x="4319" y="1963"/>
                    </a:cubicBezTo>
                    <a:cubicBezTo>
                      <a:pt x="4319" y="1963"/>
                      <a:pt x="4319" y="1963"/>
                      <a:pt x="4319" y="1963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11" name="AutoShape 811"/>
              <p:cNvSpPr>
                <a:spLocks/>
              </p:cNvSpPr>
              <p:nvPr/>
            </p:nvSpPr>
            <p:spPr bwMode="auto">
              <a:xfrm>
                <a:off x="3394284" y="4051225"/>
                <a:ext cx="238140" cy="1158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571" y="4724"/>
                    </a:moveTo>
                    <a:cubicBezTo>
                      <a:pt x="19542" y="4049"/>
                      <a:pt x="18514" y="3374"/>
                      <a:pt x="17828" y="2024"/>
                    </a:cubicBezTo>
                    <a:cubicBezTo>
                      <a:pt x="17142" y="674"/>
                      <a:pt x="16114" y="0"/>
                      <a:pt x="14742" y="0"/>
                    </a:cubicBezTo>
                    <a:cubicBezTo>
                      <a:pt x="12685" y="0"/>
                      <a:pt x="10628" y="1349"/>
                      <a:pt x="10285" y="2024"/>
                    </a:cubicBezTo>
                    <a:cubicBezTo>
                      <a:pt x="9257" y="2699"/>
                      <a:pt x="7885" y="2699"/>
                      <a:pt x="6857" y="2024"/>
                    </a:cubicBezTo>
                    <a:cubicBezTo>
                      <a:pt x="5485" y="2024"/>
                      <a:pt x="4114" y="1349"/>
                      <a:pt x="3085" y="2699"/>
                    </a:cubicBezTo>
                    <a:cubicBezTo>
                      <a:pt x="3085" y="3374"/>
                      <a:pt x="2742" y="3374"/>
                      <a:pt x="2399" y="4049"/>
                    </a:cubicBezTo>
                    <a:cubicBezTo>
                      <a:pt x="2399" y="4049"/>
                      <a:pt x="2399" y="4724"/>
                      <a:pt x="2057" y="4724"/>
                    </a:cubicBezTo>
                    <a:cubicBezTo>
                      <a:pt x="1714" y="5399"/>
                      <a:pt x="1371" y="6074"/>
                      <a:pt x="1028" y="6750"/>
                    </a:cubicBezTo>
                    <a:cubicBezTo>
                      <a:pt x="342" y="8099"/>
                      <a:pt x="0" y="9450"/>
                      <a:pt x="0" y="10125"/>
                    </a:cubicBez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10800"/>
                      <a:pt x="0" y="10800"/>
                      <a:pt x="0" y="11474"/>
                    </a:cubicBezTo>
                    <a:cubicBezTo>
                      <a:pt x="0" y="11474"/>
                      <a:pt x="0" y="11474"/>
                      <a:pt x="342" y="11474"/>
                    </a:cubicBezTo>
                    <a:cubicBezTo>
                      <a:pt x="342" y="11474"/>
                      <a:pt x="685" y="12149"/>
                      <a:pt x="1028" y="12149"/>
                    </a:cubicBezTo>
                    <a:cubicBezTo>
                      <a:pt x="1714" y="12824"/>
                      <a:pt x="2399" y="13500"/>
                      <a:pt x="3085" y="13500"/>
                    </a:cubicBezTo>
                    <a:cubicBezTo>
                      <a:pt x="3428" y="13500"/>
                      <a:pt x="3428" y="13500"/>
                      <a:pt x="3428" y="13500"/>
                    </a:cubicBezTo>
                    <a:cubicBezTo>
                      <a:pt x="4114" y="13500"/>
                      <a:pt x="4799" y="13500"/>
                      <a:pt x="5485" y="14850"/>
                    </a:cubicBezTo>
                    <a:cubicBezTo>
                      <a:pt x="5485" y="14850"/>
                      <a:pt x="5485" y="14850"/>
                      <a:pt x="5485" y="14850"/>
                    </a:cubicBezTo>
                    <a:cubicBezTo>
                      <a:pt x="5485" y="14850"/>
                      <a:pt x="5485" y="14850"/>
                      <a:pt x="5485" y="15525"/>
                    </a:cubicBezTo>
                    <a:cubicBezTo>
                      <a:pt x="5485" y="15525"/>
                      <a:pt x="5485" y="15525"/>
                      <a:pt x="5485" y="15525"/>
                    </a:cubicBezTo>
                    <a:cubicBezTo>
                      <a:pt x="5485" y="16200"/>
                      <a:pt x="5485" y="16200"/>
                      <a:pt x="5485" y="16200"/>
                    </a:cubicBezTo>
                    <a:cubicBezTo>
                      <a:pt x="5485" y="16200"/>
                      <a:pt x="5485" y="16875"/>
                      <a:pt x="5485" y="16875"/>
                    </a:cubicBezTo>
                    <a:cubicBezTo>
                      <a:pt x="5485" y="16875"/>
                      <a:pt x="5485" y="16875"/>
                      <a:pt x="5485" y="16875"/>
                    </a:cubicBezTo>
                    <a:cubicBezTo>
                      <a:pt x="5485" y="17549"/>
                      <a:pt x="5485" y="18225"/>
                      <a:pt x="5485" y="18225"/>
                    </a:cubicBezTo>
                    <a:cubicBezTo>
                      <a:pt x="5485" y="18225"/>
                      <a:pt x="5485" y="18225"/>
                      <a:pt x="5485" y="18225"/>
                    </a:cubicBezTo>
                    <a:cubicBezTo>
                      <a:pt x="5828" y="18900"/>
                      <a:pt x="6171" y="18900"/>
                      <a:pt x="6171" y="19574"/>
                    </a:cubicBezTo>
                    <a:cubicBezTo>
                      <a:pt x="6857" y="20250"/>
                      <a:pt x="6857" y="20925"/>
                      <a:pt x="6857" y="21600"/>
                    </a:cubicBezTo>
                    <a:cubicBezTo>
                      <a:pt x="7199" y="21600"/>
                      <a:pt x="7199" y="21600"/>
                      <a:pt x="7199" y="21600"/>
                    </a:cubicBezTo>
                    <a:cubicBezTo>
                      <a:pt x="7542" y="20925"/>
                      <a:pt x="7885" y="20250"/>
                      <a:pt x="8228" y="20250"/>
                    </a:cubicBezTo>
                    <a:cubicBezTo>
                      <a:pt x="8228" y="20250"/>
                      <a:pt x="8228" y="19574"/>
                      <a:pt x="8228" y="19574"/>
                    </a:cubicBezTo>
                    <a:cubicBezTo>
                      <a:pt x="7885" y="18900"/>
                      <a:pt x="7885" y="17549"/>
                      <a:pt x="8228" y="16200"/>
                    </a:cubicBezTo>
                    <a:cubicBezTo>
                      <a:pt x="8571" y="14850"/>
                      <a:pt x="9257" y="14175"/>
                      <a:pt x="9942" y="14175"/>
                    </a:cubicBezTo>
                    <a:cubicBezTo>
                      <a:pt x="12342" y="14175"/>
                      <a:pt x="13371" y="13500"/>
                      <a:pt x="13714" y="12149"/>
                    </a:cubicBezTo>
                    <a:cubicBezTo>
                      <a:pt x="13714" y="10125"/>
                      <a:pt x="14742" y="8774"/>
                      <a:pt x="16114" y="8774"/>
                    </a:cubicBezTo>
                    <a:cubicBezTo>
                      <a:pt x="16457" y="8774"/>
                      <a:pt x="16800" y="8774"/>
                      <a:pt x="17142" y="8774"/>
                    </a:cubicBezTo>
                    <a:cubicBezTo>
                      <a:pt x="17485" y="9450"/>
                      <a:pt x="17828" y="9450"/>
                      <a:pt x="17828" y="9450"/>
                    </a:cubicBezTo>
                    <a:cubicBezTo>
                      <a:pt x="18171" y="9450"/>
                      <a:pt x="18514" y="8774"/>
                      <a:pt x="18514" y="8099"/>
                    </a:cubicBezTo>
                    <a:cubicBezTo>
                      <a:pt x="18857" y="8099"/>
                      <a:pt x="18857" y="8099"/>
                      <a:pt x="19200" y="7425"/>
                    </a:cubicBezTo>
                    <a:cubicBezTo>
                      <a:pt x="19200" y="7425"/>
                      <a:pt x="19200" y="7425"/>
                      <a:pt x="19200" y="7425"/>
                    </a:cubicBezTo>
                    <a:cubicBezTo>
                      <a:pt x="19542" y="7425"/>
                      <a:pt x="19542" y="7425"/>
                      <a:pt x="19885" y="6750"/>
                    </a:cubicBezTo>
                    <a:cubicBezTo>
                      <a:pt x="19885" y="6750"/>
                      <a:pt x="19885" y="6750"/>
                      <a:pt x="19885" y="6750"/>
                    </a:cubicBezTo>
                    <a:cubicBezTo>
                      <a:pt x="20228" y="6750"/>
                      <a:pt x="20571" y="6750"/>
                      <a:pt x="20571" y="6074"/>
                    </a:cubicBezTo>
                    <a:cubicBezTo>
                      <a:pt x="20571" y="6074"/>
                      <a:pt x="20571" y="6074"/>
                      <a:pt x="20914" y="6074"/>
                    </a:cubicBezTo>
                    <a:cubicBezTo>
                      <a:pt x="20914" y="6074"/>
                      <a:pt x="21257" y="6074"/>
                      <a:pt x="21600" y="6074"/>
                    </a:cubicBezTo>
                    <a:cubicBezTo>
                      <a:pt x="21600" y="6074"/>
                      <a:pt x="21600" y="6074"/>
                      <a:pt x="21600" y="6074"/>
                    </a:cubicBezTo>
                    <a:cubicBezTo>
                      <a:pt x="21257" y="5399"/>
                      <a:pt x="20914" y="5399"/>
                      <a:pt x="20571" y="472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12" name="AutoShape 812"/>
              <p:cNvSpPr>
                <a:spLocks/>
              </p:cNvSpPr>
              <p:nvPr/>
            </p:nvSpPr>
            <p:spPr bwMode="auto">
              <a:xfrm>
                <a:off x="3449849" y="4140127"/>
                <a:ext cx="0" cy="7937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0"/>
                    </a:moveTo>
                    <a:cubicBezTo>
                      <a:pt x="0" y="10800"/>
                      <a:pt x="0" y="10800"/>
                      <a:pt x="0" y="21600"/>
                    </a:cubicBezTo>
                    <a:cubicBezTo>
                      <a:pt x="0" y="21600"/>
                      <a:pt x="0" y="1080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13" name="AutoShape 813"/>
              <p:cNvSpPr>
                <a:spLocks/>
              </p:cNvSpPr>
              <p:nvPr/>
            </p:nvSpPr>
            <p:spPr bwMode="auto">
              <a:xfrm>
                <a:off x="3449849" y="4135364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21600"/>
                    </a:moveTo>
                    <a:cubicBezTo>
                      <a:pt x="0" y="21600"/>
                      <a:pt x="0" y="0"/>
                      <a:pt x="0" y="0"/>
                    </a:cubicBez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14" name="AutoShape 814"/>
              <p:cNvSpPr>
                <a:spLocks/>
              </p:cNvSpPr>
              <p:nvPr/>
            </p:nvSpPr>
            <p:spPr bwMode="auto">
              <a:xfrm>
                <a:off x="3392696" y="4109963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2160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2160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15" name="AutoShape 815"/>
              <p:cNvSpPr>
                <a:spLocks/>
              </p:cNvSpPr>
              <p:nvPr/>
            </p:nvSpPr>
            <p:spPr bwMode="auto">
              <a:xfrm>
                <a:off x="2198822" y="3306672"/>
                <a:ext cx="1285954" cy="77154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18292"/>
                    </a:moveTo>
                    <a:cubicBezTo>
                      <a:pt x="20002" y="18292"/>
                      <a:pt x="20002" y="18292"/>
                      <a:pt x="20002" y="18292"/>
                    </a:cubicBezTo>
                    <a:cubicBezTo>
                      <a:pt x="20002" y="18189"/>
                      <a:pt x="20066" y="18189"/>
                      <a:pt x="20066" y="18086"/>
                    </a:cubicBezTo>
                    <a:cubicBezTo>
                      <a:pt x="20194" y="17879"/>
                      <a:pt x="20321" y="17569"/>
                      <a:pt x="20513" y="17466"/>
                    </a:cubicBezTo>
                    <a:cubicBezTo>
                      <a:pt x="20513" y="17466"/>
                      <a:pt x="20513" y="17466"/>
                      <a:pt x="20513" y="17466"/>
                    </a:cubicBezTo>
                    <a:cubicBezTo>
                      <a:pt x="20513" y="17466"/>
                      <a:pt x="20513" y="17466"/>
                      <a:pt x="20513" y="17466"/>
                    </a:cubicBezTo>
                    <a:cubicBezTo>
                      <a:pt x="20513" y="17466"/>
                      <a:pt x="20513" y="17466"/>
                      <a:pt x="20513" y="17466"/>
                    </a:cubicBezTo>
                    <a:cubicBezTo>
                      <a:pt x="20513" y="17466"/>
                      <a:pt x="20577" y="17569"/>
                      <a:pt x="20577" y="17569"/>
                    </a:cubicBezTo>
                    <a:cubicBezTo>
                      <a:pt x="20641" y="17569"/>
                      <a:pt x="20641" y="17569"/>
                      <a:pt x="20641" y="17569"/>
                    </a:cubicBezTo>
                    <a:cubicBezTo>
                      <a:pt x="20641" y="17569"/>
                      <a:pt x="20641" y="17569"/>
                      <a:pt x="20705" y="17569"/>
                    </a:cubicBezTo>
                    <a:cubicBezTo>
                      <a:pt x="20705" y="17569"/>
                      <a:pt x="20705" y="17569"/>
                      <a:pt x="20705" y="17672"/>
                    </a:cubicBezTo>
                    <a:cubicBezTo>
                      <a:pt x="20769" y="17672"/>
                      <a:pt x="20769" y="17672"/>
                      <a:pt x="20769" y="17672"/>
                    </a:cubicBezTo>
                    <a:cubicBezTo>
                      <a:pt x="20833" y="17672"/>
                      <a:pt x="20833" y="17776"/>
                      <a:pt x="20833" y="17776"/>
                    </a:cubicBezTo>
                    <a:cubicBezTo>
                      <a:pt x="20833" y="17776"/>
                      <a:pt x="20833" y="17776"/>
                      <a:pt x="20833" y="17776"/>
                    </a:cubicBezTo>
                    <a:cubicBezTo>
                      <a:pt x="20960" y="17466"/>
                      <a:pt x="21024" y="16845"/>
                      <a:pt x="21024" y="16432"/>
                    </a:cubicBezTo>
                    <a:cubicBezTo>
                      <a:pt x="21088" y="16225"/>
                      <a:pt x="21088" y="16019"/>
                      <a:pt x="21024" y="15915"/>
                    </a:cubicBezTo>
                    <a:cubicBezTo>
                      <a:pt x="21024" y="15605"/>
                      <a:pt x="21024" y="15295"/>
                      <a:pt x="21216" y="14985"/>
                    </a:cubicBezTo>
                    <a:cubicBezTo>
                      <a:pt x="21280" y="14882"/>
                      <a:pt x="21344" y="14778"/>
                      <a:pt x="21408" y="14675"/>
                    </a:cubicBezTo>
                    <a:cubicBezTo>
                      <a:pt x="21536" y="14572"/>
                      <a:pt x="21599" y="14468"/>
                      <a:pt x="21599" y="14262"/>
                    </a:cubicBezTo>
                    <a:cubicBezTo>
                      <a:pt x="21599" y="14158"/>
                      <a:pt x="21536" y="14158"/>
                      <a:pt x="21536" y="14158"/>
                    </a:cubicBezTo>
                    <a:cubicBezTo>
                      <a:pt x="21536" y="14158"/>
                      <a:pt x="21472" y="14158"/>
                      <a:pt x="21472" y="14158"/>
                    </a:cubicBezTo>
                    <a:cubicBezTo>
                      <a:pt x="21344" y="14262"/>
                      <a:pt x="21152" y="14262"/>
                      <a:pt x="21024" y="14158"/>
                    </a:cubicBezTo>
                    <a:cubicBezTo>
                      <a:pt x="20897" y="13952"/>
                      <a:pt x="20705" y="14055"/>
                      <a:pt x="20385" y="14158"/>
                    </a:cubicBezTo>
                    <a:cubicBezTo>
                      <a:pt x="20257" y="14158"/>
                      <a:pt x="20130" y="14158"/>
                      <a:pt x="19938" y="14262"/>
                    </a:cubicBezTo>
                    <a:cubicBezTo>
                      <a:pt x="19171" y="14365"/>
                      <a:pt x="19107" y="14985"/>
                      <a:pt x="19171" y="15399"/>
                    </a:cubicBezTo>
                    <a:cubicBezTo>
                      <a:pt x="19171" y="15812"/>
                      <a:pt x="19107" y="15915"/>
                      <a:pt x="18979" y="16122"/>
                    </a:cubicBezTo>
                    <a:cubicBezTo>
                      <a:pt x="18979" y="16122"/>
                      <a:pt x="18915" y="16225"/>
                      <a:pt x="18915" y="16432"/>
                    </a:cubicBezTo>
                    <a:cubicBezTo>
                      <a:pt x="18979" y="16845"/>
                      <a:pt x="18724" y="17155"/>
                      <a:pt x="18596" y="17259"/>
                    </a:cubicBezTo>
                    <a:cubicBezTo>
                      <a:pt x="18532" y="17362"/>
                      <a:pt x="18468" y="17362"/>
                      <a:pt x="18468" y="17466"/>
                    </a:cubicBezTo>
                    <a:cubicBezTo>
                      <a:pt x="18468" y="17569"/>
                      <a:pt x="18468" y="17672"/>
                      <a:pt x="18404" y="17776"/>
                    </a:cubicBezTo>
                    <a:cubicBezTo>
                      <a:pt x="18404" y="17776"/>
                      <a:pt x="18340" y="17879"/>
                      <a:pt x="18276" y="17879"/>
                    </a:cubicBezTo>
                    <a:cubicBezTo>
                      <a:pt x="18085" y="17879"/>
                      <a:pt x="17765" y="17569"/>
                      <a:pt x="17701" y="17569"/>
                    </a:cubicBezTo>
                    <a:cubicBezTo>
                      <a:pt x="17573" y="17569"/>
                      <a:pt x="16934" y="17776"/>
                      <a:pt x="16551" y="17982"/>
                    </a:cubicBezTo>
                    <a:cubicBezTo>
                      <a:pt x="16295" y="18086"/>
                      <a:pt x="16168" y="18086"/>
                      <a:pt x="16104" y="18189"/>
                    </a:cubicBezTo>
                    <a:cubicBezTo>
                      <a:pt x="16104" y="18189"/>
                      <a:pt x="16104" y="18189"/>
                      <a:pt x="16104" y="18189"/>
                    </a:cubicBezTo>
                    <a:cubicBezTo>
                      <a:pt x="15976" y="18189"/>
                      <a:pt x="15848" y="17982"/>
                      <a:pt x="15656" y="17879"/>
                    </a:cubicBezTo>
                    <a:cubicBezTo>
                      <a:pt x="15528" y="17672"/>
                      <a:pt x="15401" y="17569"/>
                      <a:pt x="15273" y="17569"/>
                    </a:cubicBezTo>
                    <a:cubicBezTo>
                      <a:pt x="15273" y="17362"/>
                      <a:pt x="15273" y="17362"/>
                      <a:pt x="15273" y="17362"/>
                    </a:cubicBezTo>
                    <a:cubicBezTo>
                      <a:pt x="15273" y="17569"/>
                      <a:pt x="15273" y="17569"/>
                      <a:pt x="15273" y="17569"/>
                    </a:cubicBezTo>
                    <a:cubicBezTo>
                      <a:pt x="14953" y="17569"/>
                      <a:pt x="14762" y="17052"/>
                      <a:pt x="14762" y="16122"/>
                    </a:cubicBezTo>
                    <a:cubicBezTo>
                      <a:pt x="14698" y="15915"/>
                      <a:pt x="14506" y="15605"/>
                      <a:pt x="14314" y="15295"/>
                    </a:cubicBezTo>
                    <a:cubicBezTo>
                      <a:pt x="14186" y="15088"/>
                      <a:pt x="14059" y="14882"/>
                      <a:pt x="13995" y="14778"/>
                    </a:cubicBezTo>
                    <a:cubicBezTo>
                      <a:pt x="13739" y="14158"/>
                      <a:pt x="13739" y="13022"/>
                      <a:pt x="13675" y="12298"/>
                    </a:cubicBezTo>
                    <a:cubicBezTo>
                      <a:pt x="13675" y="12195"/>
                      <a:pt x="13675" y="12195"/>
                      <a:pt x="13675" y="12195"/>
                    </a:cubicBezTo>
                    <a:cubicBezTo>
                      <a:pt x="13675" y="11575"/>
                      <a:pt x="13675" y="10334"/>
                      <a:pt x="13931" y="8991"/>
                    </a:cubicBezTo>
                    <a:cubicBezTo>
                      <a:pt x="13995" y="8888"/>
                      <a:pt x="13995" y="8784"/>
                      <a:pt x="13995" y="8681"/>
                    </a:cubicBezTo>
                    <a:cubicBezTo>
                      <a:pt x="13995" y="8681"/>
                      <a:pt x="13995" y="8681"/>
                      <a:pt x="13995" y="8681"/>
                    </a:cubicBezTo>
                    <a:cubicBezTo>
                      <a:pt x="13995" y="8681"/>
                      <a:pt x="13995" y="8681"/>
                      <a:pt x="13931" y="8681"/>
                    </a:cubicBezTo>
                    <a:cubicBezTo>
                      <a:pt x="13931" y="8681"/>
                      <a:pt x="13931" y="8681"/>
                      <a:pt x="13931" y="8681"/>
                    </a:cubicBezTo>
                    <a:cubicBezTo>
                      <a:pt x="13931" y="8681"/>
                      <a:pt x="13931" y="8681"/>
                      <a:pt x="13931" y="8681"/>
                    </a:cubicBezTo>
                    <a:cubicBezTo>
                      <a:pt x="13867" y="8681"/>
                      <a:pt x="13867" y="8681"/>
                      <a:pt x="13867" y="8681"/>
                    </a:cubicBezTo>
                    <a:cubicBezTo>
                      <a:pt x="13867" y="8681"/>
                      <a:pt x="13867" y="8681"/>
                      <a:pt x="13867" y="8577"/>
                    </a:cubicBezTo>
                    <a:cubicBezTo>
                      <a:pt x="13867" y="8577"/>
                      <a:pt x="13867" y="8577"/>
                      <a:pt x="13867" y="8577"/>
                    </a:cubicBezTo>
                    <a:cubicBezTo>
                      <a:pt x="13803" y="8577"/>
                      <a:pt x="13803" y="8577"/>
                      <a:pt x="13803" y="8577"/>
                    </a:cubicBezTo>
                    <a:cubicBezTo>
                      <a:pt x="13611" y="8577"/>
                      <a:pt x="13292" y="8371"/>
                      <a:pt x="13100" y="8267"/>
                    </a:cubicBezTo>
                    <a:cubicBezTo>
                      <a:pt x="12972" y="8164"/>
                      <a:pt x="12844" y="8061"/>
                      <a:pt x="12844" y="8061"/>
                    </a:cubicBezTo>
                    <a:cubicBezTo>
                      <a:pt x="12844" y="8061"/>
                      <a:pt x="12844" y="8061"/>
                      <a:pt x="12844" y="8061"/>
                    </a:cubicBezTo>
                    <a:cubicBezTo>
                      <a:pt x="12653" y="8061"/>
                      <a:pt x="12589" y="7751"/>
                      <a:pt x="12589" y="7544"/>
                    </a:cubicBezTo>
                    <a:cubicBezTo>
                      <a:pt x="12589" y="7441"/>
                      <a:pt x="12525" y="7337"/>
                      <a:pt x="12525" y="7234"/>
                    </a:cubicBezTo>
                    <a:cubicBezTo>
                      <a:pt x="12461" y="7131"/>
                      <a:pt x="12461" y="7027"/>
                      <a:pt x="12461" y="6821"/>
                    </a:cubicBezTo>
                    <a:cubicBezTo>
                      <a:pt x="12461" y="6821"/>
                      <a:pt x="12397" y="6717"/>
                      <a:pt x="12397" y="6717"/>
                    </a:cubicBezTo>
                    <a:cubicBezTo>
                      <a:pt x="12397" y="6614"/>
                      <a:pt x="12397" y="6407"/>
                      <a:pt x="12397" y="6407"/>
                    </a:cubicBezTo>
                    <a:cubicBezTo>
                      <a:pt x="12333" y="6407"/>
                      <a:pt x="12333" y="6304"/>
                      <a:pt x="12333" y="6304"/>
                    </a:cubicBezTo>
                    <a:cubicBezTo>
                      <a:pt x="12142" y="6097"/>
                      <a:pt x="11758" y="5477"/>
                      <a:pt x="11630" y="4754"/>
                    </a:cubicBezTo>
                    <a:cubicBezTo>
                      <a:pt x="11502" y="4030"/>
                      <a:pt x="10736" y="3720"/>
                      <a:pt x="10480" y="3720"/>
                    </a:cubicBezTo>
                    <a:cubicBezTo>
                      <a:pt x="10416" y="3720"/>
                      <a:pt x="10416" y="3720"/>
                      <a:pt x="10352" y="3823"/>
                    </a:cubicBezTo>
                    <a:cubicBezTo>
                      <a:pt x="10288" y="4030"/>
                      <a:pt x="10224" y="4237"/>
                      <a:pt x="10160" y="4340"/>
                    </a:cubicBezTo>
                    <a:cubicBezTo>
                      <a:pt x="10097" y="4547"/>
                      <a:pt x="10097" y="4650"/>
                      <a:pt x="10033" y="4650"/>
                    </a:cubicBezTo>
                    <a:cubicBezTo>
                      <a:pt x="10033" y="4754"/>
                      <a:pt x="9969" y="4754"/>
                      <a:pt x="9969" y="4754"/>
                    </a:cubicBezTo>
                    <a:cubicBezTo>
                      <a:pt x="9905" y="4754"/>
                      <a:pt x="9905" y="4754"/>
                      <a:pt x="9905" y="4754"/>
                    </a:cubicBezTo>
                    <a:cubicBezTo>
                      <a:pt x="9905" y="4754"/>
                      <a:pt x="9841" y="4754"/>
                      <a:pt x="9777" y="4650"/>
                    </a:cubicBezTo>
                    <a:cubicBezTo>
                      <a:pt x="9649" y="4650"/>
                      <a:pt x="9521" y="4444"/>
                      <a:pt x="9266" y="4237"/>
                    </a:cubicBezTo>
                    <a:cubicBezTo>
                      <a:pt x="9202" y="4237"/>
                      <a:pt x="9202" y="4237"/>
                      <a:pt x="9202" y="4133"/>
                    </a:cubicBezTo>
                    <a:cubicBezTo>
                      <a:pt x="9138" y="4133"/>
                      <a:pt x="9074" y="4030"/>
                      <a:pt x="9010" y="4030"/>
                    </a:cubicBezTo>
                    <a:cubicBezTo>
                      <a:pt x="8818" y="3927"/>
                      <a:pt x="8691" y="3513"/>
                      <a:pt x="8691" y="3100"/>
                    </a:cubicBezTo>
                    <a:cubicBezTo>
                      <a:pt x="8691" y="2893"/>
                      <a:pt x="8435" y="2480"/>
                      <a:pt x="8307" y="2377"/>
                    </a:cubicBezTo>
                    <a:cubicBezTo>
                      <a:pt x="8243" y="2377"/>
                      <a:pt x="7988" y="1963"/>
                      <a:pt x="7476" y="1240"/>
                    </a:cubicBezTo>
                    <a:cubicBezTo>
                      <a:pt x="6518" y="1240"/>
                      <a:pt x="6518" y="1240"/>
                      <a:pt x="6518" y="1240"/>
                    </a:cubicBezTo>
                    <a:cubicBezTo>
                      <a:pt x="6262" y="1756"/>
                      <a:pt x="6262" y="1756"/>
                      <a:pt x="6262" y="1756"/>
                    </a:cubicBezTo>
                    <a:cubicBezTo>
                      <a:pt x="4089" y="1756"/>
                      <a:pt x="4089" y="1756"/>
                      <a:pt x="4089" y="1756"/>
                    </a:cubicBezTo>
                    <a:cubicBezTo>
                      <a:pt x="4089" y="1756"/>
                      <a:pt x="4089" y="1756"/>
                      <a:pt x="4089" y="1756"/>
                    </a:cubicBezTo>
                    <a:cubicBezTo>
                      <a:pt x="3578" y="1446"/>
                      <a:pt x="2492" y="826"/>
                      <a:pt x="2236" y="723"/>
                    </a:cubicBezTo>
                    <a:cubicBezTo>
                      <a:pt x="1981" y="620"/>
                      <a:pt x="1597" y="206"/>
                      <a:pt x="1469" y="0"/>
                    </a:cubicBezTo>
                    <a:cubicBezTo>
                      <a:pt x="0" y="310"/>
                      <a:pt x="0" y="310"/>
                      <a:pt x="0" y="310"/>
                    </a:cubicBezTo>
                    <a:cubicBezTo>
                      <a:pt x="63" y="516"/>
                      <a:pt x="191" y="723"/>
                      <a:pt x="319" y="1033"/>
                    </a:cubicBezTo>
                    <a:cubicBezTo>
                      <a:pt x="639" y="1653"/>
                      <a:pt x="894" y="2893"/>
                      <a:pt x="958" y="3410"/>
                    </a:cubicBezTo>
                    <a:cubicBezTo>
                      <a:pt x="958" y="3617"/>
                      <a:pt x="1214" y="3927"/>
                      <a:pt x="1469" y="4133"/>
                    </a:cubicBezTo>
                    <a:cubicBezTo>
                      <a:pt x="1597" y="4237"/>
                      <a:pt x="1661" y="4340"/>
                      <a:pt x="1789" y="4340"/>
                    </a:cubicBezTo>
                    <a:cubicBezTo>
                      <a:pt x="2236" y="4857"/>
                      <a:pt x="2236" y="5890"/>
                      <a:pt x="2172" y="6200"/>
                    </a:cubicBezTo>
                    <a:cubicBezTo>
                      <a:pt x="2172" y="6304"/>
                      <a:pt x="2108" y="6407"/>
                      <a:pt x="1981" y="6407"/>
                    </a:cubicBezTo>
                    <a:cubicBezTo>
                      <a:pt x="1853" y="6407"/>
                      <a:pt x="1789" y="6407"/>
                      <a:pt x="1725" y="6407"/>
                    </a:cubicBezTo>
                    <a:cubicBezTo>
                      <a:pt x="1725" y="6304"/>
                      <a:pt x="1661" y="6304"/>
                      <a:pt x="1661" y="6304"/>
                    </a:cubicBezTo>
                    <a:cubicBezTo>
                      <a:pt x="1789" y="6614"/>
                      <a:pt x="2172" y="7027"/>
                      <a:pt x="2364" y="7027"/>
                    </a:cubicBezTo>
                    <a:cubicBezTo>
                      <a:pt x="2364" y="7027"/>
                      <a:pt x="2428" y="7027"/>
                      <a:pt x="2428" y="7027"/>
                    </a:cubicBezTo>
                    <a:cubicBezTo>
                      <a:pt x="2684" y="7027"/>
                      <a:pt x="2811" y="7234"/>
                      <a:pt x="3067" y="7647"/>
                    </a:cubicBezTo>
                    <a:cubicBezTo>
                      <a:pt x="3259" y="7854"/>
                      <a:pt x="3259" y="7854"/>
                      <a:pt x="3259" y="7854"/>
                    </a:cubicBezTo>
                    <a:cubicBezTo>
                      <a:pt x="3450" y="8267"/>
                      <a:pt x="3578" y="8681"/>
                      <a:pt x="3578" y="9094"/>
                    </a:cubicBezTo>
                    <a:cubicBezTo>
                      <a:pt x="3578" y="9301"/>
                      <a:pt x="3578" y="9508"/>
                      <a:pt x="3450" y="9611"/>
                    </a:cubicBezTo>
                    <a:cubicBezTo>
                      <a:pt x="3578" y="9818"/>
                      <a:pt x="3834" y="10024"/>
                      <a:pt x="4026" y="10334"/>
                    </a:cubicBezTo>
                    <a:cubicBezTo>
                      <a:pt x="4281" y="10541"/>
                      <a:pt x="4281" y="10541"/>
                      <a:pt x="4281" y="10541"/>
                    </a:cubicBezTo>
                    <a:cubicBezTo>
                      <a:pt x="4856" y="11161"/>
                      <a:pt x="5048" y="11885"/>
                      <a:pt x="5048" y="12091"/>
                    </a:cubicBezTo>
                    <a:cubicBezTo>
                      <a:pt x="5112" y="11988"/>
                      <a:pt x="5176" y="11885"/>
                      <a:pt x="5176" y="11781"/>
                    </a:cubicBezTo>
                    <a:cubicBezTo>
                      <a:pt x="5240" y="11678"/>
                      <a:pt x="5176" y="11575"/>
                      <a:pt x="5176" y="11471"/>
                    </a:cubicBezTo>
                    <a:cubicBezTo>
                      <a:pt x="5112" y="11368"/>
                      <a:pt x="5048" y="11161"/>
                      <a:pt x="5048" y="10851"/>
                    </a:cubicBezTo>
                    <a:cubicBezTo>
                      <a:pt x="5048" y="10748"/>
                      <a:pt x="4920" y="10748"/>
                      <a:pt x="4665" y="10748"/>
                    </a:cubicBezTo>
                    <a:cubicBezTo>
                      <a:pt x="4601" y="10748"/>
                      <a:pt x="4601" y="10748"/>
                      <a:pt x="4537" y="10644"/>
                    </a:cubicBezTo>
                    <a:cubicBezTo>
                      <a:pt x="4345" y="10644"/>
                      <a:pt x="4345" y="10334"/>
                      <a:pt x="4345" y="10024"/>
                    </a:cubicBezTo>
                    <a:cubicBezTo>
                      <a:pt x="4345" y="9921"/>
                      <a:pt x="4345" y="9714"/>
                      <a:pt x="4281" y="9611"/>
                    </a:cubicBezTo>
                    <a:cubicBezTo>
                      <a:pt x="4026" y="9198"/>
                      <a:pt x="3834" y="8164"/>
                      <a:pt x="3770" y="7854"/>
                    </a:cubicBezTo>
                    <a:cubicBezTo>
                      <a:pt x="3770" y="7544"/>
                      <a:pt x="3578" y="7234"/>
                      <a:pt x="3386" y="6924"/>
                    </a:cubicBezTo>
                    <a:cubicBezTo>
                      <a:pt x="3259" y="6717"/>
                      <a:pt x="3067" y="6407"/>
                      <a:pt x="3003" y="6097"/>
                    </a:cubicBezTo>
                    <a:cubicBezTo>
                      <a:pt x="2747" y="5477"/>
                      <a:pt x="2556" y="5064"/>
                      <a:pt x="2492" y="4960"/>
                    </a:cubicBezTo>
                    <a:cubicBezTo>
                      <a:pt x="2428" y="4857"/>
                      <a:pt x="2364" y="4754"/>
                      <a:pt x="2364" y="4754"/>
                    </a:cubicBezTo>
                    <a:cubicBezTo>
                      <a:pt x="2364" y="4547"/>
                      <a:pt x="2428" y="4444"/>
                      <a:pt x="2492" y="4340"/>
                    </a:cubicBezTo>
                    <a:cubicBezTo>
                      <a:pt x="2492" y="4340"/>
                      <a:pt x="2492" y="4237"/>
                      <a:pt x="2492" y="4237"/>
                    </a:cubicBezTo>
                    <a:cubicBezTo>
                      <a:pt x="2492" y="4237"/>
                      <a:pt x="2428" y="4133"/>
                      <a:pt x="2300" y="4133"/>
                    </a:cubicBezTo>
                    <a:cubicBezTo>
                      <a:pt x="2172" y="4030"/>
                      <a:pt x="2108" y="4030"/>
                      <a:pt x="1981" y="3927"/>
                    </a:cubicBezTo>
                    <a:cubicBezTo>
                      <a:pt x="1725" y="3720"/>
                      <a:pt x="1533" y="3307"/>
                      <a:pt x="1533" y="2893"/>
                    </a:cubicBezTo>
                    <a:cubicBezTo>
                      <a:pt x="1533" y="2480"/>
                      <a:pt x="1405" y="1550"/>
                      <a:pt x="1278" y="1240"/>
                    </a:cubicBezTo>
                    <a:cubicBezTo>
                      <a:pt x="1278" y="1033"/>
                      <a:pt x="1278" y="930"/>
                      <a:pt x="1278" y="826"/>
                    </a:cubicBezTo>
                    <a:cubicBezTo>
                      <a:pt x="1405" y="620"/>
                      <a:pt x="1661" y="620"/>
                      <a:pt x="1789" y="826"/>
                    </a:cubicBezTo>
                    <a:cubicBezTo>
                      <a:pt x="1789" y="930"/>
                      <a:pt x="1789" y="930"/>
                      <a:pt x="1789" y="930"/>
                    </a:cubicBezTo>
                    <a:cubicBezTo>
                      <a:pt x="1789" y="930"/>
                      <a:pt x="1853" y="1033"/>
                      <a:pt x="1853" y="1033"/>
                    </a:cubicBezTo>
                    <a:cubicBezTo>
                      <a:pt x="1917" y="930"/>
                      <a:pt x="1981" y="930"/>
                      <a:pt x="2044" y="930"/>
                    </a:cubicBezTo>
                    <a:cubicBezTo>
                      <a:pt x="2172" y="930"/>
                      <a:pt x="2364" y="1136"/>
                      <a:pt x="2428" y="1343"/>
                    </a:cubicBezTo>
                    <a:cubicBezTo>
                      <a:pt x="2428" y="1446"/>
                      <a:pt x="2492" y="1446"/>
                      <a:pt x="2556" y="1343"/>
                    </a:cubicBezTo>
                    <a:cubicBezTo>
                      <a:pt x="2684" y="1343"/>
                      <a:pt x="2811" y="1343"/>
                      <a:pt x="2875" y="1446"/>
                    </a:cubicBezTo>
                    <a:cubicBezTo>
                      <a:pt x="2939" y="1550"/>
                      <a:pt x="2939" y="1653"/>
                      <a:pt x="2875" y="1860"/>
                    </a:cubicBezTo>
                    <a:cubicBezTo>
                      <a:pt x="2875" y="1963"/>
                      <a:pt x="2747" y="2273"/>
                      <a:pt x="3003" y="2997"/>
                    </a:cubicBezTo>
                    <a:cubicBezTo>
                      <a:pt x="3259" y="3720"/>
                      <a:pt x="3323" y="3823"/>
                      <a:pt x="3195" y="4030"/>
                    </a:cubicBezTo>
                    <a:cubicBezTo>
                      <a:pt x="3195" y="4133"/>
                      <a:pt x="3195" y="4133"/>
                      <a:pt x="3195" y="4444"/>
                    </a:cubicBezTo>
                    <a:cubicBezTo>
                      <a:pt x="3195" y="4547"/>
                      <a:pt x="3195" y="4650"/>
                      <a:pt x="3195" y="4650"/>
                    </a:cubicBezTo>
                    <a:cubicBezTo>
                      <a:pt x="3195" y="4650"/>
                      <a:pt x="3259" y="4650"/>
                      <a:pt x="3259" y="4547"/>
                    </a:cubicBezTo>
                    <a:cubicBezTo>
                      <a:pt x="3323" y="4547"/>
                      <a:pt x="3386" y="4444"/>
                      <a:pt x="3450" y="4444"/>
                    </a:cubicBezTo>
                    <a:cubicBezTo>
                      <a:pt x="3514" y="4444"/>
                      <a:pt x="3642" y="4650"/>
                      <a:pt x="3962" y="5270"/>
                    </a:cubicBezTo>
                    <a:cubicBezTo>
                      <a:pt x="4089" y="5477"/>
                      <a:pt x="4217" y="5580"/>
                      <a:pt x="4345" y="5580"/>
                    </a:cubicBezTo>
                    <a:cubicBezTo>
                      <a:pt x="4473" y="5684"/>
                      <a:pt x="4601" y="5787"/>
                      <a:pt x="4601" y="6097"/>
                    </a:cubicBezTo>
                    <a:cubicBezTo>
                      <a:pt x="4601" y="6200"/>
                      <a:pt x="4665" y="6614"/>
                      <a:pt x="4856" y="6614"/>
                    </a:cubicBezTo>
                    <a:cubicBezTo>
                      <a:pt x="5048" y="6717"/>
                      <a:pt x="5176" y="6924"/>
                      <a:pt x="5240" y="7027"/>
                    </a:cubicBezTo>
                    <a:cubicBezTo>
                      <a:pt x="5304" y="7131"/>
                      <a:pt x="5368" y="7234"/>
                      <a:pt x="5368" y="7234"/>
                    </a:cubicBezTo>
                    <a:cubicBezTo>
                      <a:pt x="5495" y="7234"/>
                      <a:pt x="5559" y="7337"/>
                      <a:pt x="5623" y="7544"/>
                    </a:cubicBezTo>
                    <a:cubicBezTo>
                      <a:pt x="5687" y="7751"/>
                      <a:pt x="5623" y="7957"/>
                      <a:pt x="5559" y="8267"/>
                    </a:cubicBezTo>
                    <a:cubicBezTo>
                      <a:pt x="5559" y="8371"/>
                      <a:pt x="5559" y="8371"/>
                      <a:pt x="5559" y="8474"/>
                    </a:cubicBezTo>
                    <a:cubicBezTo>
                      <a:pt x="5559" y="8577"/>
                      <a:pt x="5687" y="8681"/>
                      <a:pt x="5943" y="8888"/>
                    </a:cubicBezTo>
                    <a:cubicBezTo>
                      <a:pt x="6262" y="9094"/>
                      <a:pt x="6262" y="9198"/>
                      <a:pt x="6390" y="9404"/>
                    </a:cubicBezTo>
                    <a:cubicBezTo>
                      <a:pt x="6390" y="9508"/>
                      <a:pt x="6454" y="9611"/>
                      <a:pt x="6582" y="9818"/>
                    </a:cubicBezTo>
                    <a:cubicBezTo>
                      <a:pt x="6901" y="10334"/>
                      <a:pt x="7924" y="12091"/>
                      <a:pt x="8179" y="12608"/>
                    </a:cubicBezTo>
                    <a:cubicBezTo>
                      <a:pt x="8307" y="13022"/>
                      <a:pt x="8435" y="13435"/>
                      <a:pt x="8499" y="13745"/>
                    </a:cubicBezTo>
                    <a:cubicBezTo>
                      <a:pt x="8499" y="13952"/>
                      <a:pt x="8499" y="13952"/>
                      <a:pt x="8499" y="13952"/>
                    </a:cubicBezTo>
                    <a:cubicBezTo>
                      <a:pt x="8563" y="14158"/>
                      <a:pt x="8499" y="14365"/>
                      <a:pt x="8499" y="14468"/>
                    </a:cubicBezTo>
                    <a:cubicBezTo>
                      <a:pt x="8435" y="14675"/>
                      <a:pt x="8435" y="14675"/>
                      <a:pt x="8499" y="14778"/>
                    </a:cubicBezTo>
                    <a:cubicBezTo>
                      <a:pt x="8499" y="14882"/>
                      <a:pt x="8563" y="14985"/>
                      <a:pt x="8499" y="15088"/>
                    </a:cubicBezTo>
                    <a:cubicBezTo>
                      <a:pt x="8499" y="15192"/>
                      <a:pt x="8371" y="15295"/>
                      <a:pt x="8307" y="15295"/>
                    </a:cubicBezTo>
                    <a:cubicBezTo>
                      <a:pt x="8307" y="15295"/>
                      <a:pt x="8307" y="15295"/>
                      <a:pt x="8307" y="15295"/>
                    </a:cubicBezTo>
                    <a:cubicBezTo>
                      <a:pt x="8307" y="15605"/>
                      <a:pt x="8499" y="16432"/>
                      <a:pt x="8755" y="16535"/>
                    </a:cubicBezTo>
                    <a:cubicBezTo>
                      <a:pt x="9074" y="16535"/>
                      <a:pt x="9394" y="17052"/>
                      <a:pt x="9649" y="17466"/>
                    </a:cubicBezTo>
                    <a:cubicBezTo>
                      <a:pt x="9713" y="17569"/>
                      <a:pt x="9777" y="17569"/>
                      <a:pt x="9841" y="17672"/>
                    </a:cubicBezTo>
                    <a:cubicBezTo>
                      <a:pt x="9969" y="17879"/>
                      <a:pt x="10160" y="17982"/>
                      <a:pt x="10416" y="17982"/>
                    </a:cubicBezTo>
                    <a:cubicBezTo>
                      <a:pt x="10608" y="18086"/>
                      <a:pt x="10736" y="18086"/>
                      <a:pt x="10927" y="18189"/>
                    </a:cubicBezTo>
                    <a:cubicBezTo>
                      <a:pt x="11119" y="18292"/>
                      <a:pt x="11311" y="18499"/>
                      <a:pt x="11502" y="18706"/>
                    </a:cubicBezTo>
                    <a:cubicBezTo>
                      <a:pt x="11758" y="18912"/>
                      <a:pt x="12014" y="19222"/>
                      <a:pt x="12333" y="19326"/>
                    </a:cubicBezTo>
                    <a:cubicBezTo>
                      <a:pt x="12972" y="19636"/>
                      <a:pt x="13611" y="20049"/>
                      <a:pt x="13995" y="20566"/>
                    </a:cubicBezTo>
                    <a:cubicBezTo>
                      <a:pt x="14314" y="20876"/>
                      <a:pt x="14698" y="20773"/>
                      <a:pt x="15337" y="20359"/>
                    </a:cubicBezTo>
                    <a:cubicBezTo>
                      <a:pt x="15528" y="20256"/>
                      <a:pt x="15656" y="20256"/>
                      <a:pt x="15848" y="20256"/>
                    </a:cubicBezTo>
                    <a:cubicBezTo>
                      <a:pt x="16168" y="20256"/>
                      <a:pt x="16423" y="20463"/>
                      <a:pt x="16615" y="20566"/>
                    </a:cubicBezTo>
                    <a:cubicBezTo>
                      <a:pt x="16679" y="20669"/>
                      <a:pt x="16743" y="20669"/>
                      <a:pt x="16743" y="20669"/>
                    </a:cubicBezTo>
                    <a:cubicBezTo>
                      <a:pt x="16934" y="20773"/>
                      <a:pt x="17190" y="21083"/>
                      <a:pt x="17446" y="21600"/>
                    </a:cubicBezTo>
                    <a:cubicBezTo>
                      <a:pt x="17510" y="21393"/>
                      <a:pt x="17573" y="21289"/>
                      <a:pt x="17637" y="21186"/>
                    </a:cubicBezTo>
                    <a:cubicBezTo>
                      <a:pt x="17637" y="21186"/>
                      <a:pt x="17637" y="21186"/>
                      <a:pt x="17637" y="21186"/>
                    </a:cubicBezTo>
                    <a:cubicBezTo>
                      <a:pt x="17637" y="21186"/>
                      <a:pt x="17701" y="21083"/>
                      <a:pt x="17701" y="21083"/>
                    </a:cubicBezTo>
                    <a:cubicBezTo>
                      <a:pt x="17701" y="21083"/>
                      <a:pt x="17701" y="21083"/>
                      <a:pt x="17701" y="21083"/>
                    </a:cubicBezTo>
                    <a:cubicBezTo>
                      <a:pt x="17701" y="20979"/>
                      <a:pt x="17765" y="20979"/>
                      <a:pt x="17765" y="20979"/>
                    </a:cubicBezTo>
                    <a:cubicBezTo>
                      <a:pt x="17765" y="20876"/>
                      <a:pt x="17765" y="20876"/>
                      <a:pt x="17765" y="20876"/>
                    </a:cubicBezTo>
                    <a:cubicBezTo>
                      <a:pt x="17765" y="20876"/>
                      <a:pt x="17765" y="20876"/>
                      <a:pt x="17829" y="20773"/>
                    </a:cubicBezTo>
                    <a:cubicBezTo>
                      <a:pt x="17829" y="20773"/>
                      <a:pt x="17829" y="20773"/>
                      <a:pt x="17829" y="20773"/>
                    </a:cubicBezTo>
                    <a:cubicBezTo>
                      <a:pt x="17829" y="20773"/>
                      <a:pt x="17829" y="20773"/>
                      <a:pt x="17829" y="20773"/>
                    </a:cubicBezTo>
                    <a:cubicBezTo>
                      <a:pt x="17829" y="20669"/>
                      <a:pt x="17829" y="20669"/>
                      <a:pt x="17893" y="20669"/>
                    </a:cubicBezTo>
                    <a:cubicBezTo>
                      <a:pt x="17893" y="20669"/>
                      <a:pt x="17893" y="20669"/>
                      <a:pt x="17893" y="20669"/>
                    </a:cubicBezTo>
                    <a:cubicBezTo>
                      <a:pt x="17893" y="20669"/>
                      <a:pt x="17893" y="20669"/>
                      <a:pt x="17893" y="20669"/>
                    </a:cubicBezTo>
                    <a:cubicBezTo>
                      <a:pt x="17893" y="20566"/>
                      <a:pt x="17893" y="20566"/>
                      <a:pt x="17893" y="20566"/>
                    </a:cubicBezTo>
                    <a:cubicBezTo>
                      <a:pt x="17957" y="20566"/>
                      <a:pt x="17957" y="20566"/>
                      <a:pt x="17957" y="20566"/>
                    </a:cubicBezTo>
                    <a:cubicBezTo>
                      <a:pt x="17957" y="20566"/>
                      <a:pt x="17957" y="20566"/>
                      <a:pt x="17957" y="20566"/>
                    </a:cubicBezTo>
                    <a:cubicBezTo>
                      <a:pt x="17957" y="20566"/>
                      <a:pt x="17957" y="20566"/>
                      <a:pt x="17957" y="20463"/>
                    </a:cubicBezTo>
                    <a:cubicBezTo>
                      <a:pt x="17957" y="20463"/>
                      <a:pt x="17957" y="20463"/>
                      <a:pt x="17957" y="20463"/>
                    </a:cubicBezTo>
                    <a:cubicBezTo>
                      <a:pt x="17957" y="20463"/>
                      <a:pt x="17957" y="20463"/>
                      <a:pt x="17957" y="20463"/>
                    </a:cubicBezTo>
                    <a:cubicBezTo>
                      <a:pt x="18021" y="20463"/>
                      <a:pt x="18021" y="20463"/>
                      <a:pt x="18021" y="20463"/>
                    </a:cubicBezTo>
                    <a:cubicBezTo>
                      <a:pt x="18021" y="20463"/>
                      <a:pt x="18021" y="20463"/>
                      <a:pt x="18021" y="20463"/>
                    </a:cubicBezTo>
                    <a:cubicBezTo>
                      <a:pt x="18021" y="20463"/>
                      <a:pt x="18021" y="20463"/>
                      <a:pt x="18021" y="20463"/>
                    </a:cubicBezTo>
                    <a:cubicBezTo>
                      <a:pt x="18021" y="20463"/>
                      <a:pt x="18021" y="20463"/>
                      <a:pt x="18021" y="20463"/>
                    </a:cubicBezTo>
                    <a:cubicBezTo>
                      <a:pt x="18021" y="20463"/>
                      <a:pt x="18021" y="20463"/>
                      <a:pt x="18021" y="20463"/>
                    </a:cubicBezTo>
                    <a:cubicBezTo>
                      <a:pt x="18021" y="20463"/>
                      <a:pt x="18021" y="20463"/>
                      <a:pt x="18021" y="20463"/>
                    </a:cubicBezTo>
                    <a:cubicBezTo>
                      <a:pt x="18021" y="20463"/>
                      <a:pt x="18021" y="20463"/>
                      <a:pt x="18021" y="20463"/>
                    </a:cubicBezTo>
                    <a:cubicBezTo>
                      <a:pt x="18021" y="20463"/>
                      <a:pt x="18021" y="20463"/>
                      <a:pt x="18021" y="20463"/>
                    </a:cubicBezTo>
                    <a:cubicBezTo>
                      <a:pt x="18021" y="20463"/>
                      <a:pt x="18021" y="20463"/>
                      <a:pt x="18021" y="20463"/>
                    </a:cubicBezTo>
                    <a:cubicBezTo>
                      <a:pt x="18021" y="20359"/>
                      <a:pt x="18085" y="20359"/>
                      <a:pt x="18085" y="20359"/>
                    </a:cubicBezTo>
                    <a:cubicBezTo>
                      <a:pt x="18085" y="20359"/>
                      <a:pt x="18149" y="20359"/>
                      <a:pt x="18276" y="20359"/>
                    </a:cubicBezTo>
                    <a:cubicBezTo>
                      <a:pt x="18340" y="20463"/>
                      <a:pt x="18468" y="20463"/>
                      <a:pt x="18596" y="20463"/>
                    </a:cubicBezTo>
                    <a:cubicBezTo>
                      <a:pt x="18788" y="20463"/>
                      <a:pt x="18852" y="20359"/>
                      <a:pt x="18915" y="20359"/>
                    </a:cubicBezTo>
                    <a:cubicBezTo>
                      <a:pt x="18915" y="20359"/>
                      <a:pt x="18915" y="20359"/>
                      <a:pt x="18915" y="20359"/>
                    </a:cubicBezTo>
                    <a:cubicBezTo>
                      <a:pt x="18915" y="20256"/>
                      <a:pt x="18788" y="20049"/>
                      <a:pt x="18660" y="19946"/>
                    </a:cubicBezTo>
                    <a:cubicBezTo>
                      <a:pt x="18660" y="19843"/>
                      <a:pt x="18596" y="19843"/>
                      <a:pt x="18596" y="19843"/>
                    </a:cubicBezTo>
                    <a:cubicBezTo>
                      <a:pt x="18468" y="19533"/>
                      <a:pt x="18404" y="19429"/>
                      <a:pt x="18404" y="19326"/>
                    </a:cubicBezTo>
                    <a:cubicBezTo>
                      <a:pt x="18404" y="19222"/>
                      <a:pt x="18404" y="19222"/>
                      <a:pt x="18404" y="19222"/>
                    </a:cubicBezTo>
                    <a:cubicBezTo>
                      <a:pt x="18404" y="19119"/>
                      <a:pt x="18404" y="19119"/>
                      <a:pt x="18404" y="19119"/>
                    </a:cubicBezTo>
                    <a:cubicBezTo>
                      <a:pt x="18468" y="19119"/>
                      <a:pt x="18468" y="19016"/>
                      <a:pt x="18468" y="18912"/>
                    </a:cubicBezTo>
                    <a:cubicBezTo>
                      <a:pt x="18532" y="18602"/>
                      <a:pt x="18596" y="18189"/>
                      <a:pt x="18724" y="18189"/>
                    </a:cubicBezTo>
                    <a:cubicBezTo>
                      <a:pt x="18788" y="18189"/>
                      <a:pt x="18788" y="18189"/>
                      <a:pt x="18788" y="18189"/>
                    </a:cubicBezTo>
                    <a:cubicBezTo>
                      <a:pt x="18852" y="18189"/>
                      <a:pt x="18852" y="18189"/>
                      <a:pt x="18915" y="18189"/>
                    </a:cubicBezTo>
                    <a:cubicBezTo>
                      <a:pt x="19043" y="18292"/>
                      <a:pt x="19171" y="18292"/>
                      <a:pt x="19299" y="18292"/>
                    </a:cubicBezTo>
                    <a:cubicBezTo>
                      <a:pt x="19363" y="18292"/>
                      <a:pt x="19427" y="18292"/>
                      <a:pt x="19555" y="18292"/>
                    </a:cubicBezTo>
                    <a:cubicBezTo>
                      <a:pt x="19555" y="18292"/>
                      <a:pt x="19555" y="18292"/>
                      <a:pt x="19555" y="18292"/>
                    </a:cubicBezTo>
                    <a:cubicBezTo>
                      <a:pt x="19618" y="18292"/>
                      <a:pt x="19618" y="18292"/>
                      <a:pt x="19682" y="18292"/>
                    </a:cubicBezTo>
                    <a:cubicBezTo>
                      <a:pt x="19682" y="18292"/>
                      <a:pt x="19746" y="18292"/>
                      <a:pt x="19746" y="18292"/>
                    </a:cubicBezTo>
                    <a:cubicBezTo>
                      <a:pt x="19746" y="18292"/>
                      <a:pt x="19746" y="18292"/>
                      <a:pt x="19746" y="18292"/>
                    </a:cubicBezTo>
                    <a:cubicBezTo>
                      <a:pt x="19810" y="18292"/>
                      <a:pt x="19874" y="18292"/>
                      <a:pt x="19938" y="1829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16" name="AutoShape 816"/>
              <p:cNvSpPr>
                <a:spLocks/>
              </p:cNvSpPr>
              <p:nvPr/>
            </p:nvSpPr>
            <p:spPr bwMode="auto">
              <a:xfrm>
                <a:off x="3246637" y="3970260"/>
                <a:ext cx="155585" cy="16192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804" y="19590"/>
                    </a:moveTo>
                    <a:cubicBezTo>
                      <a:pt x="16331" y="19088"/>
                      <a:pt x="16331" y="19088"/>
                      <a:pt x="16331" y="19088"/>
                    </a:cubicBezTo>
                    <a:cubicBezTo>
                      <a:pt x="16331" y="19088"/>
                      <a:pt x="16331" y="19088"/>
                      <a:pt x="16331" y="19088"/>
                    </a:cubicBezTo>
                    <a:cubicBezTo>
                      <a:pt x="16858" y="19088"/>
                      <a:pt x="16858" y="19088"/>
                      <a:pt x="16858" y="19088"/>
                    </a:cubicBezTo>
                    <a:cubicBezTo>
                      <a:pt x="16858" y="18586"/>
                      <a:pt x="16858" y="18586"/>
                      <a:pt x="16858" y="18586"/>
                    </a:cubicBezTo>
                    <a:cubicBezTo>
                      <a:pt x="16858" y="18586"/>
                      <a:pt x="17385" y="18586"/>
                      <a:pt x="17385" y="18586"/>
                    </a:cubicBezTo>
                    <a:cubicBezTo>
                      <a:pt x="17385" y="18586"/>
                      <a:pt x="17385" y="18586"/>
                      <a:pt x="17385" y="18586"/>
                    </a:cubicBezTo>
                    <a:cubicBezTo>
                      <a:pt x="17385" y="18586"/>
                      <a:pt x="17385" y="18586"/>
                      <a:pt x="17385" y="18586"/>
                    </a:cubicBezTo>
                    <a:cubicBezTo>
                      <a:pt x="17385" y="18586"/>
                      <a:pt x="17385" y="18586"/>
                      <a:pt x="17385" y="18586"/>
                    </a:cubicBezTo>
                    <a:cubicBezTo>
                      <a:pt x="17385" y="18586"/>
                      <a:pt x="17385" y="18586"/>
                      <a:pt x="17385" y="18586"/>
                    </a:cubicBezTo>
                    <a:cubicBezTo>
                      <a:pt x="17912" y="18586"/>
                      <a:pt x="17912" y="18586"/>
                      <a:pt x="17912" y="18586"/>
                    </a:cubicBezTo>
                    <a:cubicBezTo>
                      <a:pt x="17912" y="18083"/>
                      <a:pt x="17912" y="18083"/>
                      <a:pt x="17912" y="17581"/>
                    </a:cubicBezTo>
                    <a:cubicBezTo>
                      <a:pt x="17912" y="17079"/>
                      <a:pt x="18439" y="15572"/>
                      <a:pt x="20546" y="14065"/>
                    </a:cubicBezTo>
                    <a:cubicBezTo>
                      <a:pt x="20546" y="13562"/>
                      <a:pt x="21073" y="13562"/>
                      <a:pt x="21600" y="13060"/>
                    </a:cubicBezTo>
                    <a:cubicBezTo>
                      <a:pt x="21600" y="12558"/>
                      <a:pt x="21073" y="12558"/>
                      <a:pt x="21073" y="12558"/>
                    </a:cubicBezTo>
                    <a:cubicBezTo>
                      <a:pt x="21073" y="12055"/>
                      <a:pt x="20546" y="12055"/>
                      <a:pt x="20546" y="11553"/>
                    </a:cubicBezTo>
                    <a:cubicBezTo>
                      <a:pt x="17912" y="12055"/>
                      <a:pt x="17912" y="12055"/>
                      <a:pt x="17912" y="12055"/>
                    </a:cubicBezTo>
                    <a:cubicBezTo>
                      <a:pt x="17912" y="502"/>
                      <a:pt x="17912" y="502"/>
                      <a:pt x="17912" y="502"/>
                    </a:cubicBezTo>
                    <a:cubicBezTo>
                      <a:pt x="17912" y="502"/>
                      <a:pt x="17385" y="502"/>
                      <a:pt x="17385" y="502"/>
                    </a:cubicBezTo>
                    <a:cubicBezTo>
                      <a:pt x="16858" y="502"/>
                      <a:pt x="16858" y="502"/>
                      <a:pt x="16858" y="502"/>
                    </a:cubicBezTo>
                    <a:cubicBezTo>
                      <a:pt x="14751" y="502"/>
                      <a:pt x="12643" y="502"/>
                      <a:pt x="10536" y="0"/>
                    </a:cubicBezTo>
                    <a:cubicBezTo>
                      <a:pt x="10009" y="0"/>
                      <a:pt x="10009" y="0"/>
                      <a:pt x="9482" y="0"/>
                    </a:cubicBezTo>
                    <a:cubicBezTo>
                      <a:pt x="9482" y="502"/>
                      <a:pt x="8956" y="1506"/>
                      <a:pt x="8956" y="2009"/>
                    </a:cubicBezTo>
                    <a:cubicBezTo>
                      <a:pt x="8956" y="2511"/>
                      <a:pt x="8429" y="3013"/>
                      <a:pt x="8429" y="3516"/>
                    </a:cubicBezTo>
                    <a:cubicBezTo>
                      <a:pt x="8956" y="3516"/>
                      <a:pt x="8956" y="4018"/>
                      <a:pt x="9482" y="4520"/>
                    </a:cubicBezTo>
                    <a:cubicBezTo>
                      <a:pt x="11063" y="6027"/>
                      <a:pt x="13170" y="7534"/>
                      <a:pt x="12643" y="9041"/>
                    </a:cubicBezTo>
                    <a:cubicBezTo>
                      <a:pt x="12117" y="10548"/>
                      <a:pt x="9482" y="11051"/>
                      <a:pt x="7375" y="11051"/>
                    </a:cubicBezTo>
                    <a:cubicBezTo>
                      <a:pt x="6848" y="11051"/>
                      <a:pt x="5795" y="11051"/>
                      <a:pt x="4741" y="10548"/>
                    </a:cubicBezTo>
                    <a:cubicBezTo>
                      <a:pt x="4741" y="10548"/>
                      <a:pt x="4214" y="10548"/>
                      <a:pt x="4214" y="10548"/>
                    </a:cubicBezTo>
                    <a:cubicBezTo>
                      <a:pt x="4214" y="11051"/>
                      <a:pt x="3687" y="11051"/>
                      <a:pt x="3687" y="11553"/>
                    </a:cubicBezTo>
                    <a:cubicBezTo>
                      <a:pt x="3687" y="11553"/>
                      <a:pt x="3687" y="11553"/>
                      <a:pt x="3687" y="11553"/>
                    </a:cubicBezTo>
                    <a:cubicBezTo>
                      <a:pt x="3160" y="11553"/>
                      <a:pt x="3160" y="12055"/>
                      <a:pt x="2634" y="12055"/>
                    </a:cubicBezTo>
                    <a:cubicBezTo>
                      <a:pt x="2634" y="12558"/>
                      <a:pt x="2634" y="12558"/>
                      <a:pt x="2634" y="12558"/>
                    </a:cubicBezTo>
                    <a:cubicBezTo>
                      <a:pt x="2107" y="13060"/>
                      <a:pt x="2107" y="13060"/>
                      <a:pt x="1580" y="13562"/>
                    </a:cubicBezTo>
                    <a:cubicBezTo>
                      <a:pt x="1580" y="14065"/>
                      <a:pt x="1580" y="14065"/>
                      <a:pt x="1580" y="14065"/>
                    </a:cubicBezTo>
                    <a:cubicBezTo>
                      <a:pt x="1053" y="14567"/>
                      <a:pt x="526" y="15069"/>
                      <a:pt x="526" y="15572"/>
                    </a:cubicBezTo>
                    <a:cubicBezTo>
                      <a:pt x="526" y="15572"/>
                      <a:pt x="526" y="15572"/>
                      <a:pt x="0" y="15572"/>
                    </a:cubicBezTo>
                    <a:cubicBezTo>
                      <a:pt x="1053" y="16576"/>
                      <a:pt x="1053" y="16576"/>
                      <a:pt x="1053" y="16576"/>
                    </a:cubicBezTo>
                    <a:cubicBezTo>
                      <a:pt x="3160" y="18083"/>
                      <a:pt x="4741" y="19590"/>
                      <a:pt x="5795" y="20093"/>
                    </a:cubicBezTo>
                    <a:cubicBezTo>
                      <a:pt x="6848" y="20595"/>
                      <a:pt x="7902" y="21097"/>
                      <a:pt x="8956" y="21097"/>
                    </a:cubicBezTo>
                    <a:cubicBezTo>
                      <a:pt x="10536" y="21097"/>
                      <a:pt x="10536" y="21097"/>
                      <a:pt x="10536" y="21097"/>
                    </a:cubicBezTo>
                    <a:cubicBezTo>
                      <a:pt x="11590" y="21097"/>
                      <a:pt x="12643" y="21097"/>
                      <a:pt x="13697" y="21600"/>
                    </a:cubicBezTo>
                    <a:cubicBezTo>
                      <a:pt x="13697" y="21097"/>
                      <a:pt x="13697" y="21097"/>
                      <a:pt x="14224" y="21097"/>
                    </a:cubicBezTo>
                    <a:cubicBezTo>
                      <a:pt x="14224" y="21097"/>
                      <a:pt x="14224" y="21097"/>
                      <a:pt x="14224" y="20595"/>
                    </a:cubicBezTo>
                    <a:cubicBezTo>
                      <a:pt x="14751" y="20595"/>
                      <a:pt x="14751" y="20595"/>
                      <a:pt x="14751" y="20093"/>
                    </a:cubicBezTo>
                    <a:cubicBezTo>
                      <a:pt x="15278" y="20093"/>
                      <a:pt x="15278" y="20093"/>
                      <a:pt x="15278" y="20093"/>
                    </a:cubicBezTo>
                    <a:cubicBezTo>
                      <a:pt x="15278" y="20093"/>
                      <a:pt x="15804" y="19590"/>
                      <a:pt x="15804" y="19590"/>
                    </a:cubicBezTo>
                    <a:cubicBezTo>
                      <a:pt x="15804" y="19590"/>
                      <a:pt x="15804" y="19590"/>
                      <a:pt x="15804" y="1959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17" name="AutoShape 817"/>
              <p:cNvSpPr>
                <a:spLocks/>
              </p:cNvSpPr>
              <p:nvPr/>
            </p:nvSpPr>
            <p:spPr bwMode="auto">
              <a:xfrm>
                <a:off x="3353006" y="4117901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21600" y="0"/>
                    </a:moveTo>
                    <a:cubicBezTo>
                      <a:pt x="21600" y="0"/>
                      <a:pt x="21600" y="0"/>
                      <a:pt x="0" y="0"/>
                    </a:cubicBezTo>
                    <a:cubicBezTo>
                      <a:pt x="21600" y="0"/>
                      <a:pt x="21600" y="0"/>
                      <a:pt x="2160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18" name="AutoShape 818"/>
              <p:cNvSpPr>
                <a:spLocks/>
              </p:cNvSpPr>
              <p:nvPr/>
            </p:nvSpPr>
            <p:spPr bwMode="auto">
              <a:xfrm>
                <a:off x="3367294" y="4108376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2160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160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19" name="AutoShape 819"/>
              <p:cNvSpPr>
                <a:spLocks/>
              </p:cNvSpPr>
              <p:nvPr/>
            </p:nvSpPr>
            <p:spPr bwMode="auto">
              <a:xfrm>
                <a:off x="3346656" y="4124251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0" y="2160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20" name="AutoShape 820"/>
              <p:cNvSpPr>
                <a:spLocks/>
              </p:cNvSpPr>
              <p:nvPr/>
            </p:nvSpPr>
            <p:spPr bwMode="auto">
              <a:xfrm>
                <a:off x="3373644" y="4067100"/>
                <a:ext cx="28577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700" y="17672"/>
                    </a:moveTo>
                    <a:cubicBezTo>
                      <a:pt x="2700" y="19636"/>
                      <a:pt x="2700" y="19636"/>
                      <a:pt x="2700" y="2160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700" y="21600"/>
                      <a:pt x="2700" y="21600"/>
                      <a:pt x="2700" y="21600"/>
                    </a:cubicBezTo>
                    <a:cubicBezTo>
                      <a:pt x="2700" y="21600"/>
                      <a:pt x="2700" y="19636"/>
                      <a:pt x="2700" y="17672"/>
                    </a:cubicBezTo>
                    <a:cubicBezTo>
                      <a:pt x="2700" y="15709"/>
                      <a:pt x="5400" y="9818"/>
                      <a:pt x="16200" y="3927"/>
                    </a:cubicBezTo>
                    <a:cubicBezTo>
                      <a:pt x="16200" y="1963"/>
                      <a:pt x="18900" y="1963"/>
                      <a:pt x="21599" y="0"/>
                    </a:cubicBezTo>
                    <a:cubicBezTo>
                      <a:pt x="21599" y="0"/>
                      <a:pt x="21599" y="0"/>
                      <a:pt x="21599" y="0"/>
                    </a:cubicBezTo>
                    <a:cubicBezTo>
                      <a:pt x="18900" y="1963"/>
                      <a:pt x="16200" y="1963"/>
                      <a:pt x="16200" y="3927"/>
                    </a:cubicBezTo>
                    <a:cubicBezTo>
                      <a:pt x="5400" y="9818"/>
                      <a:pt x="2700" y="15709"/>
                      <a:pt x="2700" y="17672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21" name="AutoShape 821"/>
              <p:cNvSpPr>
                <a:spLocks/>
              </p:cNvSpPr>
              <p:nvPr/>
            </p:nvSpPr>
            <p:spPr bwMode="auto">
              <a:xfrm>
                <a:off x="3360944" y="4111551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600" y="2160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22" name="AutoShape 822"/>
              <p:cNvSpPr>
                <a:spLocks/>
              </p:cNvSpPr>
              <p:nvPr/>
            </p:nvSpPr>
            <p:spPr bwMode="auto">
              <a:xfrm>
                <a:off x="3262513" y="4057575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21600"/>
                    </a:moveTo>
                    <a:cubicBezTo>
                      <a:pt x="0" y="21600"/>
                      <a:pt x="0" y="21600"/>
                      <a:pt x="0" y="0"/>
                    </a:cubicBezTo>
                    <a:cubicBezTo>
                      <a:pt x="0" y="21600"/>
                      <a:pt x="0" y="21600"/>
                      <a:pt x="0" y="2160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23" name="AutoShape 823"/>
              <p:cNvSpPr>
                <a:spLocks/>
              </p:cNvSpPr>
              <p:nvPr/>
            </p:nvSpPr>
            <p:spPr bwMode="auto">
              <a:xfrm>
                <a:off x="3370469" y="3971848"/>
                <a:ext cx="7938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21599" y="0"/>
                    </a:moveTo>
                    <a:cubicBezTo>
                      <a:pt x="21599" y="0"/>
                      <a:pt x="21599" y="0"/>
                      <a:pt x="21599" y="0"/>
                    </a:cubicBezTo>
                    <a:cubicBezTo>
                      <a:pt x="21599" y="0"/>
                      <a:pt x="10800" y="0"/>
                      <a:pt x="0" y="0"/>
                    </a:cubicBezTo>
                    <a:cubicBezTo>
                      <a:pt x="0" y="0"/>
                      <a:pt x="0" y="0"/>
                      <a:pt x="10800" y="0"/>
                    </a:cubicBezTo>
                    <a:cubicBezTo>
                      <a:pt x="10800" y="0"/>
                      <a:pt x="21599" y="0"/>
                      <a:pt x="21599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24" name="AutoShape 824"/>
              <p:cNvSpPr>
                <a:spLocks/>
              </p:cNvSpPr>
              <p:nvPr/>
            </p:nvSpPr>
            <p:spPr bwMode="auto">
              <a:xfrm>
                <a:off x="3245049" y="4082976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25" name="AutoShape 825"/>
              <p:cNvSpPr>
                <a:spLocks/>
              </p:cNvSpPr>
              <p:nvPr/>
            </p:nvSpPr>
            <p:spPr bwMode="auto">
              <a:xfrm>
                <a:off x="3302203" y="4040112"/>
                <a:ext cx="36514" cy="111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19440" y="16200"/>
                      <a:pt x="8640" y="21600"/>
                      <a:pt x="0" y="21600"/>
                    </a:cubicBezTo>
                    <a:cubicBezTo>
                      <a:pt x="8640" y="21600"/>
                      <a:pt x="19440" y="16200"/>
                      <a:pt x="2160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26" name="AutoShape 826"/>
              <p:cNvSpPr>
                <a:spLocks/>
              </p:cNvSpPr>
              <p:nvPr/>
            </p:nvSpPr>
            <p:spPr bwMode="auto">
              <a:xfrm>
                <a:off x="3254575" y="4070275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21600"/>
                    </a:moveTo>
                    <a:cubicBezTo>
                      <a:pt x="0" y="21600"/>
                      <a:pt x="0" y="21600"/>
                      <a:pt x="0" y="0"/>
                    </a:cubicBezTo>
                    <a:cubicBezTo>
                      <a:pt x="0" y="21600"/>
                      <a:pt x="0" y="21600"/>
                      <a:pt x="0" y="2160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27" name="AutoShape 827"/>
              <p:cNvSpPr>
                <a:spLocks/>
              </p:cNvSpPr>
              <p:nvPr/>
            </p:nvSpPr>
            <p:spPr bwMode="auto">
              <a:xfrm>
                <a:off x="3394284" y="3948035"/>
                <a:ext cx="31752" cy="952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799" y="21599"/>
                    </a:moveTo>
                    <a:cubicBezTo>
                      <a:pt x="7199" y="19938"/>
                      <a:pt x="9599" y="18276"/>
                      <a:pt x="14399" y="16615"/>
                    </a:cubicBezTo>
                    <a:cubicBezTo>
                      <a:pt x="16800" y="15784"/>
                      <a:pt x="16800" y="12461"/>
                      <a:pt x="14399" y="9969"/>
                    </a:cubicBezTo>
                    <a:cubicBezTo>
                      <a:pt x="14399" y="6646"/>
                      <a:pt x="11999" y="2492"/>
                      <a:pt x="21600" y="830"/>
                    </a:cubicBezTo>
                    <a:cubicBezTo>
                      <a:pt x="21600" y="830"/>
                      <a:pt x="21600" y="830"/>
                      <a:pt x="21600" y="830"/>
                    </a:cubicBezTo>
                    <a:cubicBezTo>
                      <a:pt x="21600" y="830"/>
                      <a:pt x="19199" y="830"/>
                      <a:pt x="19199" y="830"/>
                    </a:cubicBezTo>
                    <a:cubicBezTo>
                      <a:pt x="19199" y="830"/>
                      <a:pt x="19199" y="830"/>
                      <a:pt x="19199" y="830"/>
                    </a:cubicBezTo>
                    <a:cubicBezTo>
                      <a:pt x="19199" y="830"/>
                      <a:pt x="19199" y="830"/>
                      <a:pt x="19199" y="830"/>
                    </a:cubicBezTo>
                    <a:cubicBezTo>
                      <a:pt x="19199" y="830"/>
                      <a:pt x="19199" y="830"/>
                      <a:pt x="19199" y="830"/>
                    </a:cubicBezTo>
                    <a:cubicBezTo>
                      <a:pt x="19199" y="830"/>
                      <a:pt x="16800" y="0"/>
                      <a:pt x="16800" y="0"/>
                    </a:cubicBezTo>
                    <a:cubicBezTo>
                      <a:pt x="16800" y="0"/>
                      <a:pt x="16800" y="0"/>
                      <a:pt x="16800" y="0"/>
                    </a:cubicBezTo>
                    <a:cubicBezTo>
                      <a:pt x="16800" y="0"/>
                      <a:pt x="16800" y="0"/>
                      <a:pt x="16800" y="0"/>
                    </a:cubicBezTo>
                    <a:cubicBezTo>
                      <a:pt x="16800" y="0"/>
                      <a:pt x="16800" y="0"/>
                      <a:pt x="16800" y="0"/>
                    </a:cubicBezTo>
                    <a:cubicBezTo>
                      <a:pt x="14399" y="830"/>
                      <a:pt x="11999" y="1661"/>
                      <a:pt x="9599" y="3323"/>
                    </a:cubicBezTo>
                    <a:cubicBezTo>
                      <a:pt x="9599" y="3323"/>
                      <a:pt x="7199" y="3323"/>
                      <a:pt x="7199" y="4153"/>
                    </a:cubicBezTo>
                    <a:cubicBezTo>
                      <a:pt x="4799" y="4984"/>
                      <a:pt x="4799" y="5815"/>
                      <a:pt x="2399" y="5815"/>
                    </a:cubicBezTo>
                    <a:cubicBezTo>
                      <a:pt x="2399" y="5815"/>
                      <a:pt x="2399" y="5815"/>
                      <a:pt x="0" y="5815"/>
                    </a:cubicBezTo>
                    <a:cubicBezTo>
                      <a:pt x="0" y="21599"/>
                      <a:pt x="0" y="21599"/>
                      <a:pt x="0" y="21599"/>
                    </a:cubicBezTo>
                    <a:lnTo>
                      <a:pt x="4799" y="2159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28" name="AutoShape 828"/>
              <p:cNvSpPr>
                <a:spLocks/>
              </p:cNvSpPr>
              <p:nvPr/>
            </p:nvSpPr>
            <p:spPr bwMode="auto">
              <a:xfrm>
                <a:off x="3392696" y="3967085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29" name="AutoShape 829"/>
              <p:cNvSpPr>
                <a:spLocks/>
              </p:cNvSpPr>
              <p:nvPr/>
            </p:nvSpPr>
            <p:spPr bwMode="auto">
              <a:xfrm>
                <a:off x="3416510" y="3946448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30" name="AutoShape 830"/>
              <p:cNvSpPr>
                <a:spLocks/>
              </p:cNvSpPr>
              <p:nvPr/>
            </p:nvSpPr>
            <p:spPr bwMode="auto">
              <a:xfrm>
                <a:off x="3394284" y="4040112"/>
                <a:ext cx="7937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21599" y="0"/>
                    </a:moveTo>
                    <a:lnTo>
                      <a:pt x="0" y="0"/>
                    </a:lnTo>
                    <a:lnTo>
                      <a:pt x="21599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31" name="AutoShape 831"/>
              <p:cNvSpPr>
                <a:spLocks/>
              </p:cNvSpPr>
              <p:nvPr/>
            </p:nvSpPr>
            <p:spPr bwMode="auto">
              <a:xfrm>
                <a:off x="4027735" y="3876597"/>
                <a:ext cx="106370" cy="74613"/>
              </a:xfrm>
              <a:custGeom>
                <a:avLst/>
                <a:gdLst>
                  <a:gd name="T0" fmla="*/ 10800 w 21600"/>
                  <a:gd name="T1" fmla="+- 0 11112 625"/>
                  <a:gd name="T2" fmla="*/ 11112 h 20975"/>
                  <a:gd name="T3" fmla="*/ 10800 w 21600"/>
                  <a:gd name="T4" fmla="+- 0 11112 625"/>
                  <a:gd name="T5" fmla="*/ 11112 h 20975"/>
                  <a:gd name="T6" fmla="*/ 10800 w 21600"/>
                  <a:gd name="T7" fmla="+- 0 11112 625"/>
                  <a:gd name="T8" fmla="*/ 11112 h 20975"/>
                  <a:gd name="T9" fmla="*/ 10800 w 21600"/>
                  <a:gd name="T10" fmla="+- 0 11112 625"/>
                  <a:gd name="T11" fmla="*/ 11112 h 20975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0975">
                    <a:moveTo>
                      <a:pt x="18514" y="2460"/>
                    </a:moveTo>
                    <a:cubicBezTo>
                      <a:pt x="14657" y="403"/>
                      <a:pt x="11571" y="-625"/>
                      <a:pt x="10028" y="403"/>
                    </a:cubicBezTo>
                    <a:cubicBezTo>
                      <a:pt x="10028" y="403"/>
                      <a:pt x="10028" y="403"/>
                      <a:pt x="10028" y="403"/>
                    </a:cubicBezTo>
                    <a:cubicBezTo>
                      <a:pt x="10028" y="2460"/>
                      <a:pt x="11571" y="4517"/>
                      <a:pt x="13114" y="6575"/>
                    </a:cubicBezTo>
                    <a:cubicBezTo>
                      <a:pt x="14657" y="9660"/>
                      <a:pt x="16199" y="11717"/>
                      <a:pt x="16199" y="14803"/>
                    </a:cubicBezTo>
                    <a:cubicBezTo>
                      <a:pt x="16199" y="18917"/>
                      <a:pt x="12342" y="18917"/>
                      <a:pt x="10028" y="18917"/>
                    </a:cubicBezTo>
                    <a:cubicBezTo>
                      <a:pt x="9257" y="18917"/>
                      <a:pt x="8485" y="18917"/>
                      <a:pt x="6942" y="18917"/>
                    </a:cubicBezTo>
                    <a:cubicBezTo>
                      <a:pt x="6171" y="18917"/>
                      <a:pt x="5400" y="18917"/>
                      <a:pt x="3857" y="18917"/>
                    </a:cubicBezTo>
                    <a:cubicBezTo>
                      <a:pt x="1542" y="18917"/>
                      <a:pt x="0" y="18917"/>
                      <a:pt x="0" y="18917"/>
                    </a:cubicBezTo>
                    <a:cubicBezTo>
                      <a:pt x="0" y="19946"/>
                      <a:pt x="2314" y="20974"/>
                      <a:pt x="4628" y="20974"/>
                    </a:cubicBezTo>
                    <a:cubicBezTo>
                      <a:pt x="6171" y="20974"/>
                      <a:pt x="7714" y="20974"/>
                      <a:pt x="8485" y="20974"/>
                    </a:cubicBezTo>
                    <a:cubicBezTo>
                      <a:pt x="10028" y="19946"/>
                      <a:pt x="11571" y="18917"/>
                      <a:pt x="13114" y="18917"/>
                    </a:cubicBezTo>
                    <a:cubicBezTo>
                      <a:pt x="16199" y="18917"/>
                      <a:pt x="17742" y="19946"/>
                      <a:pt x="20057" y="20974"/>
                    </a:cubicBezTo>
                    <a:cubicBezTo>
                      <a:pt x="20057" y="20974"/>
                      <a:pt x="20057" y="20974"/>
                      <a:pt x="20057" y="20974"/>
                    </a:cubicBezTo>
                    <a:cubicBezTo>
                      <a:pt x="20057" y="19946"/>
                      <a:pt x="20057" y="18917"/>
                      <a:pt x="20057" y="17889"/>
                    </a:cubicBezTo>
                    <a:cubicBezTo>
                      <a:pt x="20057" y="16860"/>
                      <a:pt x="20057" y="16860"/>
                      <a:pt x="20057" y="15832"/>
                    </a:cubicBezTo>
                    <a:cubicBezTo>
                      <a:pt x="20057" y="14803"/>
                      <a:pt x="20057" y="13775"/>
                      <a:pt x="20828" y="12746"/>
                    </a:cubicBezTo>
                    <a:cubicBezTo>
                      <a:pt x="20828" y="11717"/>
                      <a:pt x="20828" y="11717"/>
                      <a:pt x="20828" y="11717"/>
                    </a:cubicBezTo>
                    <a:cubicBezTo>
                      <a:pt x="20828" y="10689"/>
                      <a:pt x="20828" y="9660"/>
                      <a:pt x="20828" y="7603"/>
                    </a:cubicBezTo>
                    <a:cubicBezTo>
                      <a:pt x="20828" y="7603"/>
                      <a:pt x="20828" y="7603"/>
                      <a:pt x="20828" y="7603"/>
                    </a:cubicBezTo>
                    <a:cubicBezTo>
                      <a:pt x="20828" y="5546"/>
                      <a:pt x="20828" y="4517"/>
                      <a:pt x="21599" y="3489"/>
                    </a:cubicBezTo>
                    <a:cubicBezTo>
                      <a:pt x="21599" y="3489"/>
                      <a:pt x="21599" y="3489"/>
                      <a:pt x="21599" y="3489"/>
                    </a:cubicBezTo>
                    <a:cubicBezTo>
                      <a:pt x="20057" y="3489"/>
                      <a:pt x="19285" y="2460"/>
                      <a:pt x="18514" y="246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32" name="AutoShape 832"/>
              <p:cNvSpPr>
                <a:spLocks/>
              </p:cNvSpPr>
              <p:nvPr/>
            </p:nvSpPr>
            <p:spPr bwMode="auto">
              <a:xfrm>
                <a:off x="4142042" y="3889297"/>
                <a:ext cx="128596" cy="71438"/>
              </a:xfrm>
              <a:custGeom>
                <a:avLst/>
                <a:gdLst>
                  <a:gd name="T0" fmla="*/ 10800 w 21600"/>
                  <a:gd name="T1" fmla="*/ 10467 h 20934"/>
                  <a:gd name="T2" fmla="*/ 10800 w 21600"/>
                  <a:gd name="T3" fmla="*/ 10467 h 20934"/>
                  <a:gd name="T4" fmla="*/ 10800 w 21600"/>
                  <a:gd name="T5" fmla="*/ 10467 h 20934"/>
                  <a:gd name="T6" fmla="*/ 10800 w 21600"/>
                  <a:gd name="T7" fmla="*/ 10467 h 209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0934">
                    <a:moveTo>
                      <a:pt x="1905" y="19326"/>
                    </a:moveTo>
                    <a:cubicBezTo>
                      <a:pt x="3176" y="18189"/>
                      <a:pt x="5082" y="15915"/>
                      <a:pt x="7623" y="14778"/>
                    </a:cubicBezTo>
                    <a:cubicBezTo>
                      <a:pt x="8894" y="13642"/>
                      <a:pt x="10800" y="13642"/>
                      <a:pt x="12705" y="13642"/>
                    </a:cubicBezTo>
                    <a:cubicBezTo>
                      <a:pt x="13976" y="13642"/>
                      <a:pt x="14611" y="13642"/>
                      <a:pt x="15882" y="13642"/>
                    </a:cubicBezTo>
                    <a:cubicBezTo>
                      <a:pt x="16517" y="13642"/>
                      <a:pt x="17788" y="13642"/>
                      <a:pt x="18423" y="13642"/>
                    </a:cubicBezTo>
                    <a:cubicBezTo>
                      <a:pt x="21599" y="13642"/>
                      <a:pt x="21599" y="12505"/>
                      <a:pt x="21599" y="11368"/>
                    </a:cubicBezTo>
                    <a:cubicBezTo>
                      <a:pt x="21599" y="6821"/>
                      <a:pt x="11435" y="0"/>
                      <a:pt x="5717" y="0"/>
                    </a:cubicBezTo>
                    <a:cubicBezTo>
                      <a:pt x="4447" y="0"/>
                      <a:pt x="4447" y="0"/>
                      <a:pt x="4447" y="0"/>
                    </a:cubicBezTo>
                    <a:cubicBezTo>
                      <a:pt x="3176" y="0"/>
                      <a:pt x="2541" y="0"/>
                      <a:pt x="635" y="0"/>
                    </a:cubicBezTo>
                    <a:cubicBezTo>
                      <a:pt x="635" y="0"/>
                      <a:pt x="635" y="0"/>
                      <a:pt x="635" y="0"/>
                    </a:cubicBezTo>
                    <a:cubicBezTo>
                      <a:pt x="635" y="1136"/>
                      <a:pt x="635" y="2273"/>
                      <a:pt x="635" y="4547"/>
                    </a:cubicBezTo>
                    <a:cubicBezTo>
                      <a:pt x="635" y="4547"/>
                      <a:pt x="635" y="4547"/>
                      <a:pt x="635" y="5684"/>
                    </a:cubicBezTo>
                    <a:cubicBezTo>
                      <a:pt x="635" y="6821"/>
                      <a:pt x="635" y="7957"/>
                      <a:pt x="635" y="10231"/>
                    </a:cubicBezTo>
                    <a:cubicBezTo>
                      <a:pt x="0" y="10231"/>
                      <a:pt x="0" y="10231"/>
                      <a:pt x="0" y="10231"/>
                    </a:cubicBezTo>
                    <a:cubicBezTo>
                      <a:pt x="0" y="12505"/>
                      <a:pt x="0" y="13642"/>
                      <a:pt x="0" y="14778"/>
                    </a:cubicBezTo>
                    <a:cubicBezTo>
                      <a:pt x="0" y="14778"/>
                      <a:pt x="0" y="14778"/>
                      <a:pt x="0" y="15915"/>
                    </a:cubicBezTo>
                    <a:cubicBezTo>
                      <a:pt x="0" y="17052"/>
                      <a:pt x="0" y="18189"/>
                      <a:pt x="0" y="20463"/>
                    </a:cubicBezTo>
                    <a:cubicBezTo>
                      <a:pt x="0" y="20463"/>
                      <a:pt x="0" y="20463"/>
                      <a:pt x="0" y="20463"/>
                    </a:cubicBezTo>
                    <a:cubicBezTo>
                      <a:pt x="635" y="21600"/>
                      <a:pt x="1270" y="20463"/>
                      <a:pt x="1905" y="19326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33" name="AutoShape 833"/>
              <p:cNvSpPr>
                <a:spLocks/>
              </p:cNvSpPr>
              <p:nvPr/>
            </p:nvSpPr>
            <p:spPr bwMode="auto">
              <a:xfrm>
                <a:off x="4143630" y="3903584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2160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160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34" name="AutoShape 834"/>
              <p:cNvSpPr>
                <a:spLocks/>
              </p:cNvSpPr>
              <p:nvPr/>
            </p:nvSpPr>
            <p:spPr bwMode="auto">
              <a:xfrm>
                <a:off x="4142042" y="3921047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cubicBezTo>
                      <a:pt x="0" y="0"/>
                      <a:pt x="0" y="0"/>
                      <a:pt x="2160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35" name="AutoShape 835"/>
              <p:cNvSpPr>
                <a:spLocks/>
              </p:cNvSpPr>
              <p:nvPr/>
            </p:nvSpPr>
            <p:spPr bwMode="auto">
              <a:xfrm>
                <a:off x="4138866" y="3938510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2160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160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36" name="AutoShape 836"/>
              <p:cNvSpPr>
                <a:spLocks/>
              </p:cNvSpPr>
              <p:nvPr/>
            </p:nvSpPr>
            <p:spPr bwMode="auto">
              <a:xfrm>
                <a:off x="3468900" y="4097263"/>
                <a:ext cx="163523" cy="16192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90" y="15709"/>
                    </a:moveTo>
                    <a:cubicBezTo>
                      <a:pt x="19590" y="15218"/>
                      <a:pt x="19590" y="14727"/>
                      <a:pt x="20093" y="14236"/>
                    </a:cubicBezTo>
                    <a:cubicBezTo>
                      <a:pt x="20093" y="13254"/>
                      <a:pt x="20093" y="11781"/>
                      <a:pt x="20093" y="10309"/>
                    </a:cubicBezTo>
                    <a:cubicBezTo>
                      <a:pt x="20093" y="7854"/>
                      <a:pt x="20093" y="5399"/>
                      <a:pt x="21097" y="4418"/>
                    </a:cubicBezTo>
                    <a:cubicBezTo>
                      <a:pt x="21599" y="3436"/>
                      <a:pt x="21599" y="3436"/>
                      <a:pt x="21599" y="1963"/>
                    </a:cubicBezTo>
                    <a:cubicBezTo>
                      <a:pt x="21599" y="1472"/>
                      <a:pt x="21599" y="981"/>
                      <a:pt x="21599" y="0"/>
                    </a:cubicBezTo>
                    <a:cubicBezTo>
                      <a:pt x="21599" y="0"/>
                      <a:pt x="21599" y="0"/>
                      <a:pt x="21599" y="0"/>
                    </a:cubicBezTo>
                    <a:cubicBezTo>
                      <a:pt x="21599" y="0"/>
                      <a:pt x="21599" y="0"/>
                      <a:pt x="21599" y="0"/>
                    </a:cubicBezTo>
                    <a:cubicBezTo>
                      <a:pt x="21097" y="0"/>
                      <a:pt x="21097" y="0"/>
                      <a:pt x="20595" y="0"/>
                    </a:cubicBezTo>
                    <a:cubicBezTo>
                      <a:pt x="20595" y="0"/>
                      <a:pt x="20595" y="490"/>
                      <a:pt x="20093" y="490"/>
                    </a:cubicBezTo>
                    <a:cubicBezTo>
                      <a:pt x="20093" y="490"/>
                      <a:pt x="19590" y="490"/>
                      <a:pt x="19590" y="490"/>
                    </a:cubicBezTo>
                    <a:cubicBezTo>
                      <a:pt x="19590" y="981"/>
                      <a:pt x="19088" y="981"/>
                      <a:pt x="19088" y="981"/>
                    </a:cubicBezTo>
                    <a:cubicBezTo>
                      <a:pt x="19088" y="981"/>
                      <a:pt x="18586" y="981"/>
                      <a:pt x="18083" y="1472"/>
                    </a:cubicBezTo>
                    <a:cubicBezTo>
                      <a:pt x="17581" y="1963"/>
                      <a:pt x="17079" y="1963"/>
                      <a:pt x="16576" y="2454"/>
                    </a:cubicBezTo>
                    <a:cubicBezTo>
                      <a:pt x="16074" y="2454"/>
                      <a:pt x="15572" y="2454"/>
                      <a:pt x="15069" y="1963"/>
                    </a:cubicBezTo>
                    <a:cubicBezTo>
                      <a:pt x="14567" y="1963"/>
                      <a:pt x="14065" y="1963"/>
                      <a:pt x="13562" y="1963"/>
                    </a:cubicBezTo>
                    <a:cubicBezTo>
                      <a:pt x="13060" y="1963"/>
                      <a:pt x="12055" y="2454"/>
                      <a:pt x="12055" y="2454"/>
                    </a:cubicBezTo>
                    <a:cubicBezTo>
                      <a:pt x="11051" y="5399"/>
                      <a:pt x="7534" y="5890"/>
                      <a:pt x="4520" y="5890"/>
                    </a:cubicBezTo>
                    <a:cubicBezTo>
                      <a:pt x="4018" y="5890"/>
                      <a:pt x="4018" y="6381"/>
                      <a:pt x="3516" y="6381"/>
                    </a:cubicBezTo>
                    <a:cubicBezTo>
                      <a:pt x="3516" y="6381"/>
                      <a:pt x="3516" y="7363"/>
                      <a:pt x="4018" y="7363"/>
                    </a:cubicBezTo>
                    <a:cubicBezTo>
                      <a:pt x="4018" y="7854"/>
                      <a:pt x="4018" y="8345"/>
                      <a:pt x="4018" y="8836"/>
                    </a:cubicBezTo>
                    <a:cubicBezTo>
                      <a:pt x="3516" y="9327"/>
                      <a:pt x="2511" y="10309"/>
                      <a:pt x="2009" y="10800"/>
                    </a:cubicBezTo>
                    <a:cubicBezTo>
                      <a:pt x="1506" y="10800"/>
                      <a:pt x="1506" y="10800"/>
                      <a:pt x="1506" y="10800"/>
                    </a:cubicBezTo>
                    <a:cubicBezTo>
                      <a:pt x="0" y="11290"/>
                      <a:pt x="0" y="11290"/>
                      <a:pt x="0" y="11290"/>
                    </a:cubicBezTo>
                    <a:cubicBezTo>
                      <a:pt x="0" y="11290"/>
                      <a:pt x="0" y="11781"/>
                      <a:pt x="502" y="11781"/>
                    </a:cubicBezTo>
                    <a:cubicBezTo>
                      <a:pt x="1506" y="12272"/>
                      <a:pt x="2511" y="13745"/>
                      <a:pt x="4018" y="15218"/>
                    </a:cubicBezTo>
                    <a:cubicBezTo>
                      <a:pt x="5023" y="16199"/>
                      <a:pt x="6530" y="17672"/>
                      <a:pt x="7534" y="18163"/>
                    </a:cubicBezTo>
                    <a:cubicBezTo>
                      <a:pt x="8037" y="18654"/>
                      <a:pt x="9041" y="19636"/>
                      <a:pt x="9544" y="20127"/>
                    </a:cubicBezTo>
                    <a:cubicBezTo>
                      <a:pt x="9544" y="20127"/>
                      <a:pt x="10046" y="20127"/>
                      <a:pt x="10046" y="20127"/>
                    </a:cubicBezTo>
                    <a:cubicBezTo>
                      <a:pt x="10548" y="20127"/>
                      <a:pt x="10548" y="20127"/>
                      <a:pt x="10548" y="20127"/>
                    </a:cubicBezTo>
                    <a:cubicBezTo>
                      <a:pt x="10548" y="20127"/>
                      <a:pt x="11051" y="20127"/>
                      <a:pt x="11051" y="20127"/>
                    </a:cubicBezTo>
                    <a:cubicBezTo>
                      <a:pt x="11051" y="20127"/>
                      <a:pt x="11553" y="20618"/>
                      <a:pt x="11553" y="20618"/>
                    </a:cubicBezTo>
                    <a:cubicBezTo>
                      <a:pt x="12055" y="20618"/>
                      <a:pt x="12055" y="20618"/>
                      <a:pt x="12558" y="20618"/>
                    </a:cubicBezTo>
                    <a:cubicBezTo>
                      <a:pt x="12558" y="20618"/>
                      <a:pt x="13562" y="20618"/>
                      <a:pt x="14567" y="21109"/>
                    </a:cubicBezTo>
                    <a:cubicBezTo>
                      <a:pt x="15572" y="21109"/>
                      <a:pt x="17079" y="21109"/>
                      <a:pt x="18083" y="21600"/>
                    </a:cubicBezTo>
                    <a:cubicBezTo>
                      <a:pt x="18083" y="21600"/>
                      <a:pt x="18083" y="21600"/>
                      <a:pt x="18083" y="21600"/>
                    </a:cubicBezTo>
                    <a:cubicBezTo>
                      <a:pt x="18083" y="21600"/>
                      <a:pt x="18083" y="21600"/>
                      <a:pt x="18083" y="21600"/>
                    </a:cubicBezTo>
                    <a:cubicBezTo>
                      <a:pt x="18586" y="21600"/>
                      <a:pt x="18586" y="21600"/>
                      <a:pt x="18586" y="21600"/>
                    </a:cubicBezTo>
                    <a:cubicBezTo>
                      <a:pt x="18586" y="21600"/>
                      <a:pt x="18586" y="21600"/>
                      <a:pt x="18586" y="21600"/>
                    </a:cubicBezTo>
                    <a:cubicBezTo>
                      <a:pt x="17581" y="20127"/>
                      <a:pt x="18586" y="17672"/>
                      <a:pt x="19590" y="1570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37" name="AutoShape 837"/>
              <p:cNvSpPr>
                <a:spLocks/>
              </p:cNvSpPr>
              <p:nvPr/>
            </p:nvSpPr>
            <p:spPr bwMode="auto">
              <a:xfrm>
                <a:off x="3614959" y="4098851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cubicBezTo>
                      <a:pt x="0" y="0"/>
                      <a:pt x="21600" y="0"/>
                      <a:pt x="21600" y="0"/>
                    </a:cubicBezTo>
                    <a:cubicBezTo>
                      <a:pt x="2160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38" name="AutoShape 838"/>
              <p:cNvSpPr>
                <a:spLocks/>
              </p:cNvSpPr>
              <p:nvPr/>
            </p:nvSpPr>
            <p:spPr bwMode="auto">
              <a:xfrm>
                <a:off x="3605434" y="4103613"/>
                <a:ext cx="7938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0800" y="0"/>
                      <a:pt x="21599" y="0"/>
                      <a:pt x="21599" y="0"/>
                    </a:cubicBezTo>
                    <a:cubicBezTo>
                      <a:pt x="21599" y="0"/>
                      <a:pt x="10800" y="0"/>
                      <a:pt x="0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39" name="AutoShape 839"/>
              <p:cNvSpPr>
                <a:spLocks/>
              </p:cNvSpPr>
              <p:nvPr/>
            </p:nvSpPr>
            <p:spPr bwMode="auto">
              <a:xfrm>
                <a:off x="3468900" y="4178227"/>
                <a:ext cx="12701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599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40" name="AutoShape 840"/>
              <p:cNvSpPr>
                <a:spLocks/>
              </p:cNvSpPr>
              <p:nvPr/>
            </p:nvSpPr>
            <p:spPr bwMode="auto">
              <a:xfrm>
                <a:off x="3624485" y="4094088"/>
                <a:ext cx="7938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cubicBezTo>
                      <a:pt x="10800" y="0"/>
                      <a:pt x="10800" y="0"/>
                      <a:pt x="21599" y="0"/>
                    </a:cubicBezTo>
                    <a:cubicBezTo>
                      <a:pt x="10800" y="0"/>
                      <a:pt x="10800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41" name="AutoShape 841"/>
              <p:cNvSpPr>
                <a:spLocks/>
              </p:cNvSpPr>
              <p:nvPr/>
            </p:nvSpPr>
            <p:spPr bwMode="auto">
              <a:xfrm>
                <a:off x="3532404" y="4263954"/>
                <a:ext cx="120657" cy="952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525" y="2492"/>
                    </a:moveTo>
                    <a:cubicBezTo>
                      <a:pt x="14849" y="2492"/>
                      <a:pt x="14849" y="2492"/>
                      <a:pt x="14849" y="2492"/>
                    </a:cubicBezTo>
                    <a:cubicBezTo>
                      <a:pt x="14174" y="2492"/>
                      <a:pt x="14174" y="3323"/>
                      <a:pt x="14174" y="3323"/>
                    </a:cubicBezTo>
                    <a:cubicBezTo>
                      <a:pt x="14174" y="3323"/>
                      <a:pt x="14174" y="2492"/>
                      <a:pt x="14174" y="2492"/>
                    </a:cubicBezTo>
                    <a:cubicBezTo>
                      <a:pt x="13500" y="2492"/>
                      <a:pt x="12824" y="2492"/>
                      <a:pt x="12824" y="2492"/>
                    </a:cubicBezTo>
                    <a:cubicBezTo>
                      <a:pt x="12824" y="2492"/>
                      <a:pt x="12824" y="2492"/>
                      <a:pt x="12149" y="2492"/>
                    </a:cubicBezTo>
                    <a:cubicBezTo>
                      <a:pt x="12149" y="2492"/>
                      <a:pt x="11475" y="2492"/>
                      <a:pt x="11475" y="1661"/>
                    </a:cubicBezTo>
                    <a:cubicBezTo>
                      <a:pt x="10800" y="1661"/>
                      <a:pt x="8775" y="1661"/>
                      <a:pt x="8099" y="1661"/>
                    </a:cubicBezTo>
                    <a:cubicBezTo>
                      <a:pt x="6074" y="830"/>
                      <a:pt x="4725" y="830"/>
                      <a:pt x="4049" y="830"/>
                    </a:cubicBezTo>
                    <a:cubicBezTo>
                      <a:pt x="4049" y="830"/>
                      <a:pt x="3374" y="0"/>
                      <a:pt x="2699" y="0"/>
                    </a:cubicBezTo>
                    <a:cubicBezTo>
                      <a:pt x="2699" y="0"/>
                      <a:pt x="2699" y="0"/>
                      <a:pt x="2699" y="0"/>
                    </a:cubicBezTo>
                    <a:cubicBezTo>
                      <a:pt x="2699" y="0"/>
                      <a:pt x="2024" y="0"/>
                      <a:pt x="2024" y="0"/>
                    </a:cubicBezTo>
                    <a:cubicBezTo>
                      <a:pt x="2024" y="0"/>
                      <a:pt x="2024" y="0"/>
                      <a:pt x="2024" y="0"/>
                    </a:cubicBezTo>
                    <a:cubicBezTo>
                      <a:pt x="2024" y="1661"/>
                      <a:pt x="1349" y="3323"/>
                      <a:pt x="674" y="4153"/>
                    </a:cubicBezTo>
                    <a:cubicBezTo>
                      <a:pt x="0" y="4153"/>
                      <a:pt x="0" y="4984"/>
                      <a:pt x="0" y="5815"/>
                    </a:cubicBezTo>
                    <a:cubicBezTo>
                      <a:pt x="0" y="6646"/>
                      <a:pt x="674" y="8307"/>
                      <a:pt x="2024" y="9138"/>
                    </a:cubicBezTo>
                    <a:cubicBezTo>
                      <a:pt x="3374" y="9138"/>
                      <a:pt x="3374" y="9138"/>
                      <a:pt x="4049" y="9138"/>
                    </a:cubicBezTo>
                    <a:cubicBezTo>
                      <a:pt x="4049" y="9138"/>
                      <a:pt x="4725" y="7476"/>
                      <a:pt x="6074" y="7476"/>
                    </a:cubicBezTo>
                    <a:cubicBezTo>
                      <a:pt x="8099" y="7476"/>
                      <a:pt x="8775" y="9138"/>
                      <a:pt x="9450" y="10800"/>
                    </a:cubicBezTo>
                    <a:cubicBezTo>
                      <a:pt x="9450" y="10800"/>
                      <a:pt x="9450" y="11630"/>
                      <a:pt x="9450" y="11630"/>
                    </a:cubicBezTo>
                    <a:cubicBezTo>
                      <a:pt x="9450" y="11630"/>
                      <a:pt x="9450" y="11630"/>
                      <a:pt x="9450" y="11630"/>
                    </a:cubicBezTo>
                    <a:cubicBezTo>
                      <a:pt x="10800" y="11630"/>
                      <a:pt x="13500" y="12461"/>
                      <a:pt x="14849" y="14123"/>
                    </a:cubicBezTo>
                    <a:cubicBezTo>
                      <a:pt x="16199" y="15784"/>
                      <a:pt x="16199" y="17446"/>
                      <a:pt x="16199" y="19107"/>
                    </a:cubicBezTo>
                    <a:cubicBezTo>
                      <a:pt x="16199" y="19938"/>
                      <a:pt x="16199" y="20769"/>
                      <a:pt x="16874" y="20769"/>
                    </a:cubicBezTo>
                    <a:cubicBezTo>
                      <a:pt x="17550" y="21599"/>
                      <a:pt x="18224" y="21599"/>
                      <a:pt x="20249" y="21599"/>
                    </a:cubicBezTo>
                    <a:cubicBezTo>
                      <a:pt x="20249" y="21599"/>
                      <a:pt x="20249" y="21599"/>
                      <a:pt x="20249" y="21599"/>
                    </a:cubicBezTo>
                    <a:cubicBezTo>
                      <a:pt x="20924" y="20769"/>
                      <a:pt x="20924" y="19107"/>
                      <a:pt x="20924" y="19107"/>
                    </a:cubicBezTo>
                    <a:cubicBezTo>
                      <a:pt x="20924" y="19107"/>
                      <a:pt x="20924" y="18276"/>
                      <a:pt x="20924" y="17446"/>
                    </a:cubicBezTo>
                    <a:cubicBezTo>
                      <a:pt x="20924" y="17446"/>
                      <a:pt x="20924" y="17446"/>
                      <a:pt x="20924" y="17446"/>
                    </a:cubicBezTo>
                    <a:cubicBezTo>
                      <a:pt x="20924" y="16615"/>
                      <a:pt x="20924" y="16615"/>
                      <a:pt x="20924" y="15784"/>
                    </a:cubicBezTo>
                    <a:cubicBezTo>
                      <a:pt x="20924" y="15784"/>
                      <a:pt x="20924" y="15784"/>
                      <a:pt x="20924" y="14953"/>
                    </a:cubicBezTo>
                    <a:cubicBezTo>
                      <a:pt x="20924" y="14953"/>
                      <a:pt x="20924" y="14123"/>
                      <a:pt x="21600" y="14123"/>
                    </a:cubicBezTo>
                    <a:cubicBezTo>
                      <a:pt x="21600" y="14123"/>
                      <a:pt x="21600" y="13292"/>
                      <a:pt x="21600" y="13292"/>
                    </a:cubicBezTo>
                    <a:cubicBezTo>
                      <a:pt x="21600" y="13292"/>
                      <a:pt x="21600" y="13292"/>
                      <a:pt x="21600" y="12461"/>
                    </a:cubicBezTo>
                    <a:cubicBezTo>
                      <a:pt x="19574" y="9969"/>
                      <a:pt x="16874" y="5815"/>
                      <a:pt x="15525" y="2492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42" name="AutoShape 842"/>
              <p:cNvSpPr>
                <a:spLocks/>
              </p:cNvSpPr>
              <p:nvPr/>
            </p:nvSpPr>
            <p:spPr bwMode="auto">
              <a:xfrm>
                <a:off x="3599083" y="4271891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43" name="AutoShape 843"/>
              <p:cNvSpPr>
                <a:spLocks/>
              </p:cNvSpPr>
              <p:nvPr/>
            </p:nvSpPr>
            <p:spPr bwMode="auto">
              <a:xfrm>
                <a:off x="3611784" y="4273479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1600"/>
                      <a:pt x="0" y="21600"/>
                    </a:cubicBezTo>
                    <a:cubicBezTo>
                      <a:pt x="0" y="21600"/>
                      <a:pt x="0" y="0"/>
                      <a:pt x="2160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44" name="AutoShape 844"/>
              <p:cNvSpPr>
                <a:spLocks/>
              </p:cNvSpPr>
              <p:nvPr/>
            </p:nvSpPr>
            <p:spPr bwMode="auto">
              <a:xfrm>
                <a:off x="3661000" y="4322692"/>
                <a:ext cx="234964" cy="87315"/>
              </a:xfrm>
              <a:custGeom>
                <a:avLst/>
                <a:gdLst>
                  <a:gd name="T0" fmla="*/ 10800 w 21600"/>
                  <a:gd name="T1" fmla="+- 0 11333 1066"/>
                  <a:gd name="T2" fmla="*/ 11333 h 20534"/>
                  <a:gd name="T3" fmla="*/ 10800 w 21600"/>
                  <a:gd name="T4" fmla="+- 0 11333 1066"/>
                  <a:gd name="T5" fmla="*/ 11333 h 20534"/>
                  <a:gd name="T6" fmla="*/ 10800 w 21600"/>
                  <a:gd name="T7" fmla="+- 0 11333 1066"/>
                  <a:gd name="T8" fmla="*/ 11333 h 20534"/>
                  <a:gd name="T9" fmla="*/ 10800 w 21600"/>
                  <a:gd name="T10" fmla="+- 0 11333 1066"/>
                  <a:gd name="T11" fmla="*/ 11333 h 20534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0534">
                    <a:moveTo>
                      <a:pt x="19121" y="6709"/>
                    </a:moveTo>
                    <a:cubicBezTo>
                      <a:pt x="18413" y="3253"/>
                      <a:pt x="16996" y="2389"/>
                      <a:pt x="15934" y="1525"/>
                    </a:cubicBezTo>
                    <a:cubicBezTo>
                      <a:pt x="15226" y="1525"/>
                      <a:pt x="14518" y="661"/>
                      <a:pt x="14163" y="661"/>
                    </a:cubicBezTo>
                    <a:cubicBezTo>
                      <a:pt x="12747" y="-1066"/>
                      <a:pt x="10977" y="661"/>
                      <a:pt x="9206" y="4981"/>
                    </a:cubicBezTo>
                    <a:cubicBezTo>
                      <a:pt x="8144" y="7573"/>
                      <a:pt x="7081" y="8438"/>
                      <a:pt x="6019" y="8438"/>
                    </a:cubicBezTo>
                    <a:cubicBezTo>
                      <a:pt x="4603" y="8438"/>
                      <a:pt x="2832" y="6709"/>
                      <a:pt x="1770" y="4981"/>
                    </a:cubicBezTo>
                    <a:cubicBezTo>
                      <a:pt x="1416" y="4981"/>
                      <a:pt x="1062" y="3253"/>
                      <a:pt x="354" y="2389"/>
                    </a:cubicBezTo>
                    <a:cubicBezTo>
                      <a:pt x="354" y="2389"/>
                      <a:pt x="354" y="2389"/>
                      <a:pt x="354" y="3253"/>
                    </a:cubicBezTo>
                    <a:cubicBezTo>
                      <a:pt x="354" y="3253"/>
                      <a:pt x="354" y="3253"/>
                      <a:pt x="354" y="3253"/>
                    </a:cubicBezTo>
                    <a:cubicBezTo>
                      <a:pt x="354" y="3253"/>
                      <a:pt x="354" y="4117"/>
                      <a:pt x="354" y="4117"/>
                    </a:cubicBezTo>
                    <a:cubicBezTo>
                      <a:pt x="354" y="4117"/>
                      <a:pt x="354" y="4117"/>
                      <a:pt x="354" y="4117"/>
                    </a:cubicBezTo>
                    <a:cubicBezTo>
                      <a:pt x="354" y="4117"/>
                      <a:pt x="354" y="4981"/>
                      <a:pt x="354" y="4981"/>
                    </a:cubicBezTo>
                    <a:cubicBezTo>
                      <a:pt x="354" y="5846"/>
                      <a:pt x="354" y="7573"/>
                      <a:pt x="0" y="9302"/>
                    </a:cubicBezTo>
                    <a:cubicBezTo>
                      <a:pt x="0" y="9302"/>
                      <a:pt x="0" y="9302"/>
                      <a:pt x="0" y="9302"/>
                    </a:cubicBezTo>
                    <a:cubicBezTo>
                      <a:pt x="1770" y="10165"/>
                      <a:pt x="3540" y="11893"/>
                      <a:pt x="4603" y="15350"/>
                    </a:cubicBezTo>
                    <a:cubicBezTo>
                      <a:pt x="5311" y="17077"/>
                      <a:pt x="5665" y="17077"/>
                      <a:pt x="6019" y="17077"/>
                    </a:cubicBezTo>
                    <a:cubicBezTo>
                      <a:pt x="6727" y="17942"/>
                      <a:pt x="7081" y="17942"/>
                      <a:pt x="7790" y="20534"/>
                    </a:cubicBezTo>
                    <a:cubicBezTo>
                      <a:pt x="7790" y="20534"/>
                      <a:pt x="8144" y="20534"/>
                      <a:pt x="8144" y="20534"/>
                    </a:cubicBezTo>
                    <a:cubicBezTo>
                      <a:pt x="8498" y="20534"/>
                      <a:pt x="9560" y="19669"/>
                      <a:pt x="9560" y="18806"/>
                    </a:cubicBezTo>
                    <a:cubicBezTo>
                      <a:pt x="9560" y="17942"/>
                      <a:pt x="9560" y="17942"/>
                      <a:pt x="9206" y="17077"/>
                    </a:cubicBezTo>
                    <a:cubicBezTo>
                      <a:pt x="8852" y="17077"/>
                      <a:pt x="8498" y="15350"/>
                      <a:pt x="8498" y="14485"/>
                    </a:cubicBezTo>
                    <a:cubicBezTo>
                      <a:pt x="8144" y="11893"/>
                      <a:pt x="9206" y="11030"/>
                      <a:pt x="9560" y="10165"/>
                    </a:cubicBezTo>
                    <a:cubicBezTo>
                      <a:pt x="10268" y="9302"/>
                      <a:pt x="10268" y="9302"/>
                      <a:pt x="10622" y="8438"/>
                    </a:cubicBezTo>
                    <a:cubicBezTo>
                      <a:pt x="10977" y="4117"/>
                      <a:pt x="14518" y="2389"/>
                      <a:pt x="15934" y="4117"/>
                    </a:cubicBezTo>
                    <a:cubicBezTo>
                      <a:pt x="16996" y="4981"/>
                      <a:pt x="17704" y="6709"/>
                      <a:pt x="18059" y="8438"/>
                    </a:cubicBezTo>
                    <a:cubicBezTo>
                      <a:pt x="18059" y="10165"/>
                      <a:pt x="18059" y="11893"/>
                      <a:pt x="17350" y="13622"/>
                    </a:cubicBezTo>
                    <a:cubicBezTo>
                      <a:pt x="16996" y="13622"/>
                      <a:pt x="17350" y="15350"/>
                      <a:pt x="19121" y="19669"/>
                    </a:cubicBezTo>
                    <a:cubicBezTo>
                      <a:pt x="19121" y="19669"/>
                      <a:pt x="19121" y="19669"/>
                      <a:pt x="19475" y="19669"/>
                    </a:cubicBezTo>
                    <a:cubicBezTo>
                      <a:pt x="19475" y="18806"/>
                      <a:pt x="19475" y="18806"/>
                      <a:pt x="19829" y="18806"/>
                    </a:cubicBezTo>
                    <a:cubicBezTo>
                      <a:pt x="19829" y="17942"/>
                      <a:pt x="20183" y="17942"/>
                      <a:pt x="20183" y="17077"/>
                    </a:cubicBezTo>
                    <a:cubicBezTo>
                      <a:pt x="20183" y="17077"/>
                      <a:pt x="20183" y="17077"/>
                      <a:pt x="20537" y="17077"/>
                    </a:cubicBezTo>
                    <a:cubicBezTo>
                      <a:pt x="20537" y="16214"/>
                      <a:pt x="20537" y="16214"/>
                      <a:pt x="20891" y="16214"/>
                    </a:cubicBezTo>
                    <a:cubicBezTo>
                      <a:pt x="20891" y="15350"/>
                      <a:pt x="20891" y="15350"/>
                      <a:pt x="20891" y="15350"/>
                    </a:cubicBezTo>
                    <a:cubicBezTo>
                      <a:pt x="21245" y="15350"/>
                      <a:pt x="21245" y="14485"/>
                      <a:pt x="21245" y="14485"/>
                    </a:cubicBezTo>
                    <a:cubicBezTo>
                      <a:pt x="21245" y="14485"/>
                      <a:pt x="21245" y="14485"/>
                      <a:pt x="21600" y="14485"/>
                    </a:cubicBezTo>
                    <a:cubicBezTo>
                      <a:pt x="21600" y="14485"/>
                      <a:pt x="21600" y="14485"/>
                      <a:pt x="21600" y="14485"/>
                    </a:cubicBezTo>
                    <a:cubicBezTo>
                      <a:pt x="21600" y="14485"/>
                      <a:pt x="21600" y="14485"/>
                      <a:pt x="21600" y="14485"/>
                    </a:cubicBezTo>
                    <a:cubicBezTo>
                      <a:pt x="21600" y="14485"/>
                      <a:pt x="21600" y="14485"/>
                      <a:pt x="21600" y="14485"/>
                    </a:cubicBezTo>
                    <a:cubicBezTo>
                      <a:pt x="21600" y="14485"/>
                      <a:pt x="21600" y="13622"/>
                      <a:pt x="21600" y="13622"/>
                    </a:cubicBezTo>
                    <a:cubicBezTo>
                      <a:pt x="20891" y="12757"/>
                      <a:pt x="20183" y="10165"/>
                      <a:pt x="19475" y="7573"/>
                    </a:cubicBezTo>
                    <a:lnTo>
                      <a:pt x="19121" y="670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45" name="AutoShape 845"/>
              <p:cNvSpPr>
                <a:spLocks/>
              </p:cNvSpPr>
              <p:nvPr/>
            </p:nvSpPr>
            <p:spPr bwMode="auto">
              <a:xfrm>
                <a:off x="3661000" y="4332217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0"/>
                    </a:moveTo>
                    <a:cubicBezTo>
                      <a:pt x="0" y="0"/>
                      <a:pt x="0" y="0"/>
                      <a:pt x="0" y="2160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46" name="AutoShape 846"/>
              <p:cNvSpPr>
                <a:spLocks/>
              </p:cNvSpPr>
              <p:nvPr/>
            </p:nvSpPr>
            <p:spPr bwMode="auto">
              <a:xfrm>
                <a:off x="3661000" y="4338568"/>
                <a:ext cx="0" cy="7938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21600"/>
                    </a:moveTo>
                    <a:cubicBezTo>
                      <a:pt x="0" y="21600"/>
                      <a:pt x="0" y="0"/>
                      <a:pt x="0" y="0"/>
                    </a:cubicBez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47" name="AutoShape 847"/>
              <p:cNvSpPr>
                <a:spLocks/>
              </p:cNvSpPr>
              <p:nvPr/>
            </p:nvSpPr>
            <p:spPr bwMode="auto">
              <a:xfrm>
                <a:off x="3661000" y="4335393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21600"/>
                    </a:moveTo>
                    <a:cubicBezTo>
                      <a:pt x="0" y="21600"/>
                      <a:pt x="0" y="0"/>
                      <a:pt x="0" y="0"/>
                    </a:cubicBez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48" name="AutoShape 848"/>
              <p:cNvSpPr>
                <a:spLocks/>
              </p:cNvSpPr>
              <p:nvPr/>
            </p:nvSpPr>
            <p:spPr bwMode="auto">
              <a:xfrm>
                <a:off x="3881676" y="4406832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49" name="AutoShape 849"/>
              <p:cNvSpPr>
                <a:spLocks/>
              </p:cNvSpPr>
              <p:nvPr/>
            </p:nvSpPr>
            <p:spPr bwMode="auto">
              <a:xfrm>
                <a:off x="3903902" y="4386194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0" y="21600"/>
                      <a:pt x="0" y="0"/>
                      <a:pt x="21600" y="0"/>
                    </a:cubicBez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50" name="AutoShape 850"/>
              <p:cNvSpPr>
                <a:spLocks/>
              </p:cNvSpPr>
              <p:nvPr/>
            </p:nvSpPr>
            <p:spPr bwMode="auto">
              <a:xfrm>
                <a:off x="3902315" y="4389369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21600" y="21600"/>
                      <a:pt x="2160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51" name="AutoShape 851"/>
              <p:cNvSpPr>
                <a:spLocks/>
              </p:cNvSpPr>
              <p:nvPr/>
            </p:nvSpPr>
            <p:spPr bwMode="auto">
              <a:xfrm>
                <a:off x="3676876" y="3740069"/>
                <a:ext cx="338158" cy="127002"/>
              </a:xfrm>
              <a:custGeom>
                <a:avLst/>
                <a:gdLst>
                  <a:gd name="T0" fmla="*/ 10800 w 21600"/>
                  <a:gd name="T1" fmla="+- 0 10879 159"/>
                  <a:gd name="T2" fmla="*/ 10879 h 21441"/>
                  <a:gd name="T3" fmla="*/ 10800 w 21600"/>
                  <a:gd name="T4" fmla="+- 0 10879 159"/>
                  <a:gd name="T5" fmla="*/ 10879 h 21441"/>
                  <a:gd name="T6" fmla="*/ 10800 w 21600"/>
                  <a:gd name="T7" fmla="+- 0 10879 159"/>
                  <a:gd name="T8" fmla="*/ 10879 h 21441"/>
                  <a:gd name="T9" fmla="*/ 10800 w 21600"/>
                  <a:gd name="T10" fmla="+- 0 10879 159"/>
                  <a:gd name="T11" fmla="*/ 10879 h 2144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441">
                    <a:moveTo>
                      <a:pt x="16988" y="14452"/>
                    </a:moveTo>
                    <a:cubicBezTo>
                      <a:pt x="16260" y="14452"/>
                      <a:pt x="14561" y="12546"/>
                      <a:pt x="12620" y="10005"/>
                    </a:cubicBezTo>
                    <a:cubicBezTo>
                      <a:pt x="9950" y="6829"/>
                      <a:pt x="6795" y="2382"/>
                      <a:pt x="3640" y="476"/>
                    </a:cubicBezTo>
                    <a:cubicBezTo>
                      <a:pt x="2426" y="-159"/>
                      <a:pt x="1213" y="-159"/>
                      <a:pt x="0" y="476"/>
                    </a:cubicBezTo>
                    <a:cubicBezTo>
                      <a:pt x="1213" y="1111"/>
                      <a:pt x="1941" y="3652"/>
                      <a:pt x="1941" y="5558"/>
                    </a:cubicBezTo>
                    <a:cubicBezTo>
                      <a:pt x="1941" y="5558"/>
                      <a:pt x="2426" y="6829"/>
                      <a:pt x="6067" y="6829"/>
                    </a:cubicBezTo>
                    <a:cubicBezTo>
                      <a:pt x="7766" y="7464"/>
                      <a:pt x="8737" y="9370"/>
                      <a:pt x="9707" y="11276"/>
                    </a:cubicBezTo>
                    <a:cubicBezTo>
                      <a:pt x="10435" y="13182"/>
                      <a:pt x="10921" y="14452"/>
                      <a:pt x="12134" y="15088"/>
                    </a:cubicBezTo>
                    <a:cubicBezTo>
                      <a:pt x="12862" y="15723"/>
                      <a:pt x="13348" y="16358"/>
                      <a:pt x="13591" y="17629"/>
                    </a:cubicBezTo>
                    <a:cubicBezTo>
                      <a:pt x="13833" y="18264"/>
                      <a:pt x="13591" y="19535"/>
                      <a:pt x="13591" y="20170"/>
                    </a:cubicBezTo>
                    <a:cubicBezTo>
                      <a:pt x="13591" y="20170"/>
                      <a:pt x="13348" y="20805"/>
                      <a:pt x="13348" y="20805"/>
                    </a:cubicBezTo>
                    <a:cubicBezTo>
                      <a:pt x="13348" y="20805"/>
                      <a:pt x="13348" y="20805"/>
                      <a:pt x="13591" y="20805"/>
                    </a:cubicBezTo>
                    <a:cubicBezTo>
                      <a:pt x="13833" y="21441"/>
                      <a:pt x="15289" y="21441"/>
                      <a:pt x="16988" y="21441"/>
                    </a:cubicBezTo>
                    <a:cubicBezTo>
                      <a:pt x="19415" y="21441"/>
                      <a:pt x="21114" y="20805"/>
                      <a:pt x="21599" y="20805"/>
                    </a:cubicBezTo>
                    <a:cubicBezTo>
                      <a:pt x="21114" y="18899"/>
                      <a:pt x="18444" y="14452"/>
                      <a:pt x="16988" y="14452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52" name="AutoShape 852"/>
              <p:cNvSpPr>
                <a:spLocks/>
              </p:cNvSpPr>
              <p:nvPr/>
            </p:nvSpPr>
            <p:spPr bwMode="auto">
              <a:xfrm>
                <a:off x="3592733" y="3746419"/>
                <a:ext cx="63504" cy="396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3811" y="21600"/>
                      <a:pt x="12705" y="10800"/>
                      <a:pt x="17788" y="4319"/>
                    </a:cubicBezTo>
                    <a:cubicBezTo>
                      <a:pt x="20329" y="2159"/>
                      <a:pt x="20329" y="2159"/>
                      <a:pt x="20329" y="2159"/>
                    </a:cubicBezTo>
                    <a:cubicBezTo>
                      <a:pt x="20329" y="2159"/>
                      <a:pt x="21600" y="0"/>
                      <a:pt x="21600" y="0"/>
                    </a:cubicBezTo>
                    <a:cubicBezTo>
                      <a:pt x="10164" y="6479"/>
                      <a:pt x="1270" y="17279"/>
                      <a:pt x="0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53" name="AutoShape 853"/>
              <p:cNvSpPr>
                <a:spLocks/>
              </p:cNvSpPr>
              <p:nvPr/>
            </p:nvSpPr>
            <p:spPr bwMode="auto">
              <a:xfrm>
                <a:off x="3859449" y="3948035"/>
                <a:ext cx="68267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16200"/>
                    </a:moveTo>
                    <a:cubicBezTo>
                      <a:pt x="18000" y="10800"/>
                      <a:pt x="9600" y="0"/>
                      <a:pt x="1200" y="0"/>
                    </a:cubicBezTo>
                    <a:cubicBezTo>
                      <a:pt x="1200" y="0"/>
                      <a:pt x="1200" y="0"/>
                      <a:pt x="0" y="0"/>
                    </a:cubicBezTo>
                    <a:cubicBezTo>
                      <a:pt x="3599" y="10800"/>
                      <a:pt x="11999" y="21600"/>
                      <a:pt x="18000" y="21600"/>
                    </a:cubicBezTo>
                    <a:cubicBezTo>
                      <a:pt x="19200" y="21600"/>
                      <a:pt x="20400" y="21600"/>
                      <a:pt x="21599" y="162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54" name="AutoShape 854"/>
              <p:cNvSpPr>
                <a:spLocks/>
              </p:cNvSpPr>
              <p:nvPr/>
            </p:nvSpPr>
            <p:spPr bwMode="auto">
              <a:xfrm>
                <a:off x="4342079" y="3940098"/>
                <a:ext cx="58742" cy="190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4320"/>
                    </a:moveTo>
                    <a:cubicBezTo>
                      <a:pt x="0" y="4320"/>
                      <a:pt x="0" y="8640"/>
                      <a:pt x="0" y="8640"/>
                    </a:cubicBezTo>
                    <a:cubicBezTo>
                      <a:pt x="2879" y="17279"/>
                      <a:pt x="7199" y="21599"/>
                      <a:pt x="10079" y="21599"/>
                    </a:cubicBezTo>
                    <a:cubicBezTo>
                      <a:pt x="14400" y="21599"/>
                      <a:pt x="20159" y="12959"/>
                      <a:pt x="21600" y="8640"/>
                    </a:cubicBezTo>
                    <a:cubicBezTo>
                      <a:pt x="20159" y="8640"/>
                      <a:pt x="14400" y="0"/>
                      <a:pt x="7199" y="0"/>
                    </a:cubicBezTo>
                    <a:cubicBezTo>
                      <a:pt x="2879" y="0"/>
                      <a:pt x="0" y="4320"/>
                      <a:pt x="0" y="432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55" name="AutoShape 855"/>
              <p:cNvSpPr>
                <a:spLocks/>
              </p:cNvSpPr>
              <p:nvPr/>
            </p:nvSpPr>
            <p:spPr bwMode="auto">
              <a:xfrm>
                <a:off x="1698729" y="2389080"/>
                <a:ext cx="231789" cy="127002"/>
              </a:xfrm>
              <a:custGeom>
                <a:avLst/>
                <a:gdLst>
                  <a:gd name="T0" fmla="+- 0 11003 919"/>
                  <a:gd name="T1" fmla="*/ T0 w 20168"/>
                  <a:gd name="T2" fmla="+- 0 10931 412"/>
                  <a:gd name="T3" fmla="*/ 10931 h 21038"/>
                  <a:gd name="T4" fmla="+- 0 11003 919"/>
                  <a:gd name="T5" fmla="*/ T4 w 20168"/>
                  <a:gd name="T6" fmla="+- 0 10931 412"/>
                  <a:gd name="T7" fmla="*/ 10931 h 21038"/>
                  <a:gd name="T8" fmla="+- 0 11003 919"/>
                  <a:gd name="T9" fmla="*/ T8 w 20168"/>
                  <a:gd name="T10" fmla="+- 0 10931 412"/>
                  <a:gd name="T11" fmla="*/ 10931 h 21038"/>
                  <a:gd name="T12" fmla="+- 0 11003 919"/>
                  <a:gd name="T13" fmla="*/ T12 w 20168"/>
                  <a:gd name="T14" fmla="+- 0 10931 412"/>
                  <a:gd name="T15" fmla="*/ 10931 h 210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168" h="21038">
                    <a:moveTo>
                      <a:pt x="19684" y="20587"/>
                    </a:moveTo>
                    <a:cubicBezTo>
                      <a:pt x="20016" y="20587"/>
                      <a:pt x="20016" y="20587"/>
                      <a:pt x="20016" y="20587"/>
                    </a:cubicBezTo>
                    <a:cubicBezTo>
                      <a:pt x="20016" y="19987"/>
                      <a:pt x="20016" y="19387"/>
                      <a:pt x="20016" y="18787"/>
                    </a:cubicBezTo>
                    <a:cubicBezTo>
                      <a:pt x="20681" y="16987"/>
                      <a:pt x="19019" y="18187"/>
                      <a:pt x="17690" y="16387"/>
                    </a:cubicBezTo>
                    <a:cubicBezTo>
                      <a:pt x="16693" y="13987"/>
                      <a:pt x="14034" y="14587"/>
                      <a:pt x="13370" y="12787"/>
                    </a:cubicBezTo>
                    <a:cubicBezTo>
                      <a:pt x="13037" y="10387"/>
                      <a:pt x="10379" y="3788"/>
                      <a:pt x="9050" y="3788"/>
                    </a:cubicBezTo>
                    <a:cubicBezTo>
                      <a:pt x="7720" y="3788"/>
                      <a:pt x="5727" y="3788"/>
                      <a:pt x="4065" y="1988"/>
                    </a:cubicBezTo>
                    <a:cubicBezTo>
                      <a:pt x="2404" y="-412"/>
                      <a:pt x="1407" y="-412"/>
                      <a:pt x="410" y="788"/>
                    </a:cubicBezTo>
                    <a:cubicBezTo>
                      <a:pt x="-919" y="1988"/>
                      <a:pt x="1407" y="2588"/>
                      <a:pt x="1407" y="3788"/>
                    </a:cubicBezTo>
                    <a:cubicBezTo>
                      <a:pt x="1407" y="5588"/>
                      <a:pt x="2071" y="6187"/>
                      <a:pt x="3068" y="6187"/>
                    </a:cubicBezTo>
                    <a:cubicBezTo>
                      <a:pt x="4065" y="5588"/>
                      <a:pt x="4730" y="9187"/>
                      <a:pt x="5727" y="9787"/>
                    </a:cubicBezTo>
                    <a:cubicBezTo>
                      <a:pt x="6724" y="9787"/>
                      <a:pt x="7056" y="12787"/>
                      <a:pt x="8385" y="12787"/>
                    </a:cubicBezTo>
                    <a:cubicBezTo>
                      <a:pt x="9382" y="12787"/>
                      <a:pt x="9714" y="15187"/>
                      <a:pt x="10379" y="16387"/>
                    </a:cubicBezTo>
                    <a:cubicBezTo>
                      <a:pt x="10711" y="17587"/>
                      <a:pt x="12040" y="16387"/>
                      <a:pt x="12040" y="17587"/>
                    </a:cubicBezTo>
                    <a:cubicBezTo>
                      <a:pt x="12040" y="18787"/>
                      <a:pt x="12705" y="19387"/>
                      <a:pt x="13370" y="20587"/>
                    </a:cubicBezTo>
                    <a:cubicBezTo>
                      <a:pt x="14034" y="20587"/>
                      <a:pt x="14034" y="20587"/>
                      <a:pt x="14034" y="20587"/>
                    </a:cubicBezTo>
                    <a:cubicBezTo>
                      <a:pt x="16361" y="21187"/>
                      <a:pt x="18354" y="21187"/>
                      <a:pt x="19684" y="2058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56" name="AutoShape 856"/>
              <p:cNvSpPr>
                <a:spLocks/>
              </p:cNvSpPr>
              <p:nvPr/>
            </p:nvSpPr>
            <p:spPr bwMode="auto">
              <a:xfrm>
                <a:off x="2730668" y="609458"/>
                <a:ext cx="306406" cy="163515"/>
              </a:xfrm>
              <a:custGeom>
                <a:avLst/>
                <a:gdLst>
                  <a:gd name="T0" fmla="+- 0 10799 874"/>
                  <a:gd name="T1" fmla="*/ T0 w 19850"/>
                  <a:gd name="T2" fmla="+- 0 10943 1359"/>
                  <a:gd name="T3" fmla="*/ 10943 h 19168"/>
                  <a:gd name="T4" fmla="+- 0 10799 874"/>
                  <a:gd name="T5" fmla="*/ T4 w 19850"/>
                  <a:gd name="T6" fmla="+- 0 10943 1359"/>
                  <a:gd name="T7" fmla="*/ 10943 h 19168"/>
                  <a:gd name="T8" fmla="+- 0 10799 874"/>
                  <a:gd name="T9" fmla="*/ T8 w 19850"/>
                  <a:gd name="T10" fmla="+- 0 10943 1359"/>
                  <a:gd name="T11" fmla="*/ 10943 h 19168"/>
                  <a:gd name="T12" fmla="+- 0 10799 874"/>
                  <a:gd name="T13" fmla="*/ T12 w 19850"/>
                  <a:gd name="T14" fmla="+- 0 10943 1359"/>
                  <a:gd name="T15" fmla="*/ 10943 h 1916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850" h="19168">
                    <a:moveTo>
                      <a:pt x="16062" y="2096"/>
                    </a:moveTo>
                    <a:cubicBezTo>
                      <a:pt x="16062" y="4256"/>
                      <a:pt x="13116" y="1664"/>
                      <a:pt x="10907" y="368"/>
                    </a:cubicBezTo>
                    <a:cubicBezTo>
                      <a:pt x="8698" y="-1359"/>
                      <a:pt x="10171" y="3392"/>
                      <a:pt x="11889" y="5984"/>
                    </a:cubicBezTo>
                    <a:cubicBezTo>
                      <a:pt x="13607" y="8576"/>
                      <a:pt x="10907" y="7280"/>
                      <a:pt x="8698" y="4256"/>
                    </a:cubicBezTo>
                    <a:cubicBezTo>
                      <a:pt x="6244" y="1664"/>
                      <a:pt x="6489" y="6416"/>
                      <a:pt x="7716" y="7712"/>
                    </a:cubicBezTo>
                    <a:cubicBezTo>
                      <a:pt x="8698" y="9440"/>
                      <a:pt x="7471" y="11600"/>
                      <a:pt x="5998" y="8144"/>
                    </a:cubicBezTo>
                    <a:cubicBezTo>
                      <a:pt x="4525" y="4688"/>
                      <a:pt x="3789" y="800"/>
                      <a:pt x="1335" y="800"/>
                    </a:cubicBezTo>
                    <a:cubicBezTo>
                      <a:pt x="-874" y="368"/>
                      <a:pt x="107" y="4688"/>
                      <a:pt x="1089" y="6848"/>
                    </a:cubicBezTo>
                    <a:cubicBezTo>
                      <a:pt x="2316" y="9440"/>
                      <a:pt x="3544" y="10304"/>
                      <a:pt x="5507" y="12033"/>
                    </a:cubicBezTo>
                    <a:cubicBezTo>
                      <a:pt x="7471" y="14193"/>
                      <a:pt x="10662" y="11168"/>
                      <a:pt x="12135" y="12033"/>
                    </a:cubicBezTo>
                    <a:cubicBezTo>
                      <a:pt x="13607" y="12465"/>
                      <a:pt x="10416" y="15921"/>
                      <a:pt x="11398" y="18081"/>
                    </a:cubicBezTo>
                    <a:cubicBezTo>
                      <a:pt x="12380" y="20241"/>
                      <a:pt x="15080" y="18512"/>
                      <a:pt x="17289" y="18512"/>
                    </a:cubicBezTo>
                    <a:cubicBezTo>
                      <a:pt x="19253" y="18081"/>
                      <a:pt x="18271" y="15921"/>
                      <a:pt x="19498" y="14624"/>
                    </a:cubicBezTo>
                    <a:cubicBezTo>
                      <a:pt x="20725" y="12896"/>
                      <a:pt x="18271" y="13328"/>
                      <a:pt x="19253" y="9440"/>
                    </a:cubicBezTo>
                    <a:cubicBezTo>
                      <a:pt x="20235" y="5984"/>
                      <a:pt x="16307" y="-64"/>
                      <a:pt x="16062" y="2096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57" name="AutoShape 857"/>
              <p:cNvSpPr>
                <a:spLocks/>
              </p:cNvSpPr>
              <p:nvPr/>
            </p:nvSpPr>
            <p:spPr bwMode="auto">
              <a:xfrm>
                <a:off x="2918004" y="311002"/>
                <a:ext cx="60329" cy="36513"/>
              </a:xfrm>
              <a:custGeom>
                <a:avLst/>
                <a:gdLst>
                  <a:gd name="T0" fmla="+- 0 11448 4376"/>
                  <a:gd name="T1" fmla="*/ T0 w 14144"/>
                  <a:gd name="T2" fmla="+- 0 10146 3752"/>
                  <a:gd name="T3" fmla="*/ 10146 h 12788"/>
                  <a:gd name="T4" fmla="+- 0 11448 4376"/>
                  <a:gd name="T5" fmla="*/ T4 w 14144"/>
                  <a:gd name="T6" fmla="+- 0 10146 3752"/>
                  <a:gd name="T7" fmla="*/ 10146 h 12788"/>
                  <a:gd name="T8" fmla="+- 0 11448 4376"/>
                  <a:gd name="T9" fmla="*/ T8 w 14144"/>
                  <a:gd name="T10" fmla="+- 0 10146 3752"/>
                  <a:gd name="T11" fmla="*/ 10146 h 12788"/>
                  <a:gd name="T12" fmla="+- 0 11448 4376"/>
                  <a:gd name="T13" fmla="*/ T12 w 14144"/>
                  <a:gd name="T14" fmla="+- 0 10146 3752"/>
                  <a:gd name="T15" fmla="*/ 10146 h 127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144" h="12788">
                    <a:moveTo>
                      <a:pt x="13768" y="10224"/>
                    </a:moveTo>
                    <a:cubicBezTo>
                      <a:pt x="17224" y="2600"/>
                      <a:pt x="-4376" y="-3752"/>
                      <a:pt x="807" y="2600"/>
                    </a:cubicBezTo>
                    <a:cubicBezTo>
                      <a:pt x="4263" y="6412"/>
                      <a:pt x="11175" y="17848"/>
                      <a:pt x="13768" y="1022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58" name="AutoShape 858"/>
              <p:cNvSpPr>
                <a:spLocks/>
              </p:cNvSpPr>
              <p:nvPr/>
            </p:nvSpPr>
            <p:spPr bwMode="auto">
              <a:xfrm>
                <a:off x="3468900" y="1460374"/>
                <a:ext cx="292118" cy="182566"/>
              </a:xfrm>
              <a:custGeom>
                <a:avLst/>
                <a:gdLst>
                  <a:gd name="T0" fmla="+- 0 10797 258"/>
                  <a:gd name="T1" fmla="*/ T0 w 21079"/>
                  <a:gd name="T2" fmla="+- 0 11257 1283"/>
                  <a:gd name="T3" fmla="*/ 11257 h 19949"/>
                  <a:gd name="T4" fmla="+- 0 10797 258"/>
                  <a:gd name="T5" fmla="*/ T4 w 21079"/>
                  <a:gd name="T6" fmla="+- 0 11257 1283"/>
                  <a:gd name="T7" fmla="*/ 11257 h 19949"/>
                  <a:gd name="T8" fmla="+- 0 10797 258"/>
                  <a:gd name="T9" fmla="*/ T8 w 21079"/>
                  <a:gd name="T10" fmla="+- 0 11257 1283"/>
                  <a:gd name="T11" fmla="*/ 11257 h 19949"/>
                  <a:gd name="T12" fmla="+- 0 10797 258"/>
                  <a:gd name="T13" fmla="*/ T12 w 21079"/>
                  <a:gd name="T14" fmla="+- 0 11257 1283"/>
                  <a:gd name="T15" fmla="*/ 11257 h 1994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79" h="19949">
                    <a:moveTo>
                      <a:pt x="21068" y="15833"/>
                    </a:moveTo>
                    <a:cubicBezTo>
                      <a:pt x="21342" y="13796"/>
                      <a:pt x="16420" y="12981"/>
                      <a:pt x="16693" y="10535"/>
                    </a:cubicBezTo>
                    <a:cubicBezTo>
                      <a:pt x="16967" y="8498"/>
                      <a:pt x="12319" y="6460"/>
                      <a:pt x="10678" y="5237"/>
                    </a:cubicBezTo>
                    <a:cubicBezTo>
                      <a:pt x="9311" y="4015"/>
                      <a:pt x="6850" y="3607"/>
                      <a:pt x="6850" y="1162"/>
                    </a:cubicBezTo>
                    <a:cubicBezTo>
                      <a:pt x="6850" y="-1283"/>
                      <a:pt x="3569" y="347"/>
                      <a:pt x="3569" y="4015"/>
                    </a:cubicBezTo>
                    <a:cubicBezTo>
                      <a:pt x="3296" y="7683"/>
                      <a:pt x="1929" y="6867"/>
                      <a:pt x="2749" y="10535"/>
                    </a:cubicBezTo>
                    <a:cubicBezTo>
                      <a:pt x="3296" y="13796"/>
                      <a:pt x="-258" y="14611"/>
                      <a:pt x="15" y="16649"/>
                    </a:cubicBezTo>
                    <a:cubicBezTo>
                      <a:pt x="562" y="18279"/>
                      <a:pt x="2202" y="16241"/>
                      <a:pt x="3843" y="16241"/>
                    </a:cubicBezTo>
                    <a:cubicBezTo>
                      <a:pt x="5483" y="16241"/>
                      <a:pt x="3569" y="19909"/>
                      <a:pt x="5483" y="19909"/>
                    </a:cubicBezTo>
                    <a:cubicBezTo>
                      <a:pt x="7124" y="20317"/>
                      <a:pt x="10131" y="17464"/>
                      <a:pt x="10678" y="15833"/>
                    </a:cubicBezTo>
                    <a:cubicBezTo>
                      <a:pt x="11498" y="14203"/>
                      <a:pt x="12866" y="13388"/>
                      <a:pt x="14779" y="15426"/>
                    </a:cubicBezTo>
                    <a:cubicBezTo>
                      <a:pt x="16693" y="17464"/>
                      <a:pt x="20795" y="17871"/>
                      <a:pt x="21068" y="15833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59" name="AutoShape 859"/>
              <p:cNvSpPr>
                <a:spLocks/>
              </p:cNvSpPr>
              <p:nvPr/>
            </p:nvSpPr>
            <p:spPr bwMode="auto">
              <a:xfrm>
                <a:off x="3614959" y="1657228"/>
                <a:ext cx="82555" cy="50801"/>
              </a:xfrm>
              <a:custGeom>
                <a:avLst/>
                <a:gdLst>
                  <a:gd name="T0" fmla="+- 0 13285 5649"/>
                  <a:gd name="T1" fmla="*/ T0 w 15273"/>
                  <a:gd name="T2" fmla="+- 0 10393 3169"/>
                  <a:gd name="T3" fmla="*/ 10393 h 14448"/>
                  <a:gd name="T4" fmla="+- 0 13285 5649"/>
                  <a:gd name="T5" fmla="*/ T4 w 15273"/>
                  <a:gd name="T6" fmla="+- 0 10393 3169"/>
                  <a:gd name="T7" fmla="*/ 10393 h 14448"/>
                  <a:gd name="T8" fmla="+- 0 13285 5649"/>
                  <a:gd name="T9" fmla="*/ T8 w 15273"/>
                  <a:gd name="T10" fmla="+- 0 10393 3169"/>
                  <a:gd name="T11" fmla="*/ 10393 h 14448"/>
                  <a:gd name="T12" fmla="+- 0 13285 5649"/>
                  <a:gd name="T13" fmla="*/ T12 w 15273"/>
                  <a:gd name="T14" fmla="+- 0 10393 3169"/>
                  <a:gd name="T15" fmla="*/ 10393 h 1444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5273" h="14448">
                    <a:moveTo>
                      <a:pt x="1551" y="13288"/>
                    </a:moveTo>
                    <a:cubicBezTo>
                      <a:pt x="7311" y="18431"/>
                      <a:pt x="15951" y="5059"/>
                      <a:pt x="15231" y="945"/>
                    </a:cubicBezTo>
                    <a:cubicBezTo>
                      <a:pt x="14511" y="-3169"/>
                      <a:pt x="-5649" y="7116"/>
                      <a:pt x="1551" y="1328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60" name="AutoShape 860"/>
              <p:cNvSpPr>
                <a:spLocks/>
              </p:cNvSpPr>
              <p:nvPr/>
            </p:nvSpPr>
            <p:spPr bwMode="auto">
              <a:xfrm>
                <a:off x="3060888" y="720585"/>
                <a:ext cx="150821" cy="77789"/>
              </a:xfrm>
              <a:custGeom>
                <a:avLst/>
                <a:gdLst>
                  <a:gd name="T0" fmla="+- 0 10697 1626"/>
                  <a:gd name="T1" fmla="*/ T0 w 18142"/>
                  <a:gd name="T2" fmla="+- 0 12515 4127"/>
                  <a:gd name="T3" fmla="*/ 12515 h 16777"/>
                  <a:gd name="T4" fmla="+- 0 10697 1626"/>
                  <a:gd name="T5" fmla="*/ T4 w 18142"/>
                  <a:gd name="T6" fmla="+- 0 12515 4127"/>
                  <a:gd name="T7" fmla="*/ 12515 h 16777"/>
                  <a:gd name="T8" fmla="+- 0 10697 1626"/>
                  <a:gd name="T9" fmla="*/ T8 w 18142"/>
                  <a:gd name="T10" fmla="+- 0 12515 4127"/>
                  <a:gd name="T11" fmla="*/ 12515 h 16777"/>
                  <a:gd name="T12" fmla="+- 0 10697 1626"/>
                  <a:gd name="T13" fmla="*/ T12 w 18142"/>
                  <a:gd name="T14" fmla="+- 0 12515 4127"/>
                  <a:gd name="T15" fmla="*/ 12515 h 167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8142" h="16777">
                    <a:moveTo>
                      <a:pt x="15837" y="16673"/>
                    </a:moveTo>
                    <a:cubicBezTo>
                      <a:pt x="19974" y="16673"/>
                      <a:pt x="18135" y="7872"/>
                      <a:pt x="13539" y="1472"/>
                    </a:cubicBezTo>
                    <a:cubicBezTo>
                      <a:pt x="8944" y="-4127"/>
                      <a:pt x="-1626" y="7872"/>
                      <a:pt x="212" y="10272"/>
                    </a:cubicBezTo>
                    <a:cubicBezTo>
                      <a:pt x="2510" y="13473"/>
                      <a:pt x="11701" y="17473"/>
                      <a:pt x="15837" y="16673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61" name="AutoShape 861"/>
              <p:cNvSpPr>
                <a:spLocks/>
              </p:cNvSpPr>
              <p:nvPr/>
            </p:nvSpPr>
            <p:spPr bwMode="auto">
              <a:xfrm>
                <a:off x="3064063" y="595170"/>
                <a:ext cx="736645" cy="214317"/>
              </a:xfrm>
              <a:custGeom>
                <a:avLst/>
                <a:gdLst>
                  <a:gd name="T0" fmla="+- 0 11035 471"/>
                  <a:gd name="T1" fmla="*/ T0 w 21129"/>
                  <a:gd name="T2" fmla="+- 0 10928 588"/>
                  <a:gd name="T3" fmla="*/ 10928 h 20681"/>
                  <a:gd name="T4" fmla="+- 0 11035 471"/>
                  <a:gd name="T5" fmla="*/ T4 w 21129"/>
                  <a:gd name="T6" fmla="+- 0 10928 588"/>
                  <a:gd name="T7" fmla="*/ 10928 h 20681"/>
                  <a:gd name="T8" fmla="+- 0 11035 471"/>
                  <a:gd name="T9" fmla="*/ T8 w 21129"/>
                  <a:gd name="T10" fmla="+- 0 10928 588"/>
                  <a:gd name="T11" fmla="*/ 10928 h 20681"/>
                  <a:gd name="T12" fmla="+- 0 11035 471"/>
                  <a:gd name="T13" fmla="*/ T12 w 21129"/>
                  <a:gd name="T14" fmla="+- 0 10928 588"/>
                  <a:gd name="T15" fmla="*/ 10928 h 2068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0681">
                    <a:moveTo>
                      <a:pt x="5638" y="16054"/>
                    </a:moveTo>
                    <a:cubicBezTo>
                      <a:pt x="5965" y="19595"/>
                      <a:pt x="6401" y="17116"/>
                      <a:pt x="7056" y="18533"/>
                    </a:cubicBezTo>
                    <a:cubicBezTo>
                      <a:pt x="7601" y="19949"/>
                      <a:pt x="8583" y="21012"/>
                      <a:pt x="9019" y="19595"/>
                    </a:cubicBezTo>
                    <a:cubicBezTo>
                      <a:pt x="9565" y="18179"/>
                      <a:pt x="9783" y="17116"/>
                      <a:pt x="9892" y="18179"/>
                    </a:cubicBezTo>
                    <a:cubicBezTo>
                      <a:pt x="10219" y="20303"/>
                      <a:pt x="11419" y="20657"/>
                      <a:pt x="14038" y="20657"/>
                    </a:cubicBezTo>
                    <a:cubicBezTo>
                      <a:pt x="16656" y="21012"/>
                      <a:pt x="16001" y="17116"/>
                      <a:pt x="16765" y="18533"/>
                    </a:cubicBezTo>
                    <a:cubicBezTo>
                      <a:pt x="17528" y="19949"/>
                      <a:pt x="19274" y="19949"/>
                      <a:pt x="20038" y="19595"/>
                    </a:cubicBezTo>
                    <a:cubicBezTo>
                      <a:pt x="20801" y="18887"/>
                      <a:pt x="21129" y="14992"/>
                      <a:pt x="21129" y="13221"/>
                    </a:cubicBezTo>
                    <a:cubicBezTo>
                      <a:pt x="21019" y="11097"/>
                      <a:pt x="15238" y="9680"/>
                      <a:pt x="14147" y="11451"/>
                    </a:cubicBezTo>
                    <a:cubicBezTo>
                      <a:pt x="13165" y="13575"/>
                      <a:pt x="11528" y="10743"/>
                      <a:pt x="10656" y="12159"/>
                    </a:cubicBezTo>
                    <a:cubicBezTo>
                      <a:pt x="9892" y="13575"/>
                      <a:pt x="10110" y="10389"/>
                      <a:pt x="8692" y="10034"/>
                    </a:cubicBezTo>
                    <a:cubicBezTo>
                      <a:pt x="7165" y="10034"/>
                      <a:pt x="8801" y="7556"/>
                      <a:pt x="9019" y="6493"/>
                    </a:cubicBezTo>
                    <a:cubicBezTo>
                      <a:pt x="9347" y="5431"/>
                      <a:pt x="6838" y="2598"/>
                      <a:pt x="5747" y="3307"/>
                    </a:cubicBezTo>
                    <a:cubicBezTo>
                      <a:pt x="4765" y="4015"/>
                      <a:pt x="4110" y="2244"/>
                      <a:pt x="3128" y="828"/>
                    </a:cubicBezTo>
                    <a:cubicBezTo>
                      <a:pt x="2147" y="-588"/>
                      <a:pt x="-471" y="-234"/>
                      <a:pt x="74" y="2244"/>
                    </a:cubicBezTo>
                    <a:cubicBezTo>
                      <a:pt x="401" y="4015"/>
                      <a:pt x="3565" y="7556"/>
                      <a:pt x="3892" y="5785"/>
                    </a:cubicBezTo>
                    <a:cubicBezTo>
                      <a:pt x="4219" y="4015"/>
                      <a:pt x="5092" y="7910"/>
                      <a:pt x="5528" y="10034"/>
                    </a:cubicBezTo>
                    <a:cubicBezTo>
                      <a:pt x="6074" y="11805"/>
                      <a:pt x="5201" y="12513"/>
                      <a:pt x="5638" y="1605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62" name="AutoShape 862"/>
              <p:cNvSpPr>
                <a:spLocks/>
              </p:cNvSpPr>
              <p:nvPr/>
            </p:nvSpPr>
            <p:spPr bwMode="auto">
              <a:xfrm>
                <a:off x="2100391" y="866638"/>
                <a:ext cx="782686" cy="404820"/>
              </a:xfrm>
              <a:custGeom>
                <a:avLst/>
                <a:gdLst>
                  <a:gd name="T0" fmla="+- 0 10981 363"/>
                  <a:gd name="T1" fmla="*/ T0 w 21237"/>
                  <a:gd name="T2" fmla="+- 0 11010 420"/>
                  <a:gd name="T3" fmla="*/ 11010 h 21180"/>
                  <a:gd name="T4" fmla="+- 0 10981 363"/>
                  <a:gd name="T5" fmla="*/ T4 w 21237"/>
                  <a:gd name="T6" fmla="+- 0 11010 420"/>
                  <a:gd name="T7" fmla="*/ 11010 h 21180"/>
                  <a:gd name="T8" fmla="+- 0 10981 363"/>
                  <a:gd name="T9" fmla="*/ T8 w 21237"/>
                  <a:gd name="T10" fmla="+- 0 11010 420"/>
                  <a:gd name="T11" fmla="*/ 11010 h 21180"/>
                  <a:gd name="T12" fmla="+- 0 10981 363"/>
                  <a:gd name="T13" fmla="*/ T12 w 21237"/>
                  <a:gd name="T14" fmla="+- 0 11010 420"/>
                  <a:gd name="T15" fmla="*/ 11010 h 211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37" h="21180">
                    <a:moveTo>
                      <a:pt x="19583" y="15972"/>
                    </a:moveTo>
                    <a:cubicBezTo>
                      <a:pt x="19893" y="15394"/>
                      <a:pt x="21133" y="17322"/>
                      <a:pt x="21236" y="15972"/>
                    </a:cubicBezTo>
                    <a:cubicBezTo>
                      <a:pt x="21236" y="14430"/>
                      <a:pt x="19790" y="13851"/>
                      <a:pt x="19170" y="13080"/>
                    </a:cubicBezTo>
                    <a:cubicBezTo>
                      <a:pt x="18549" y="12308"/>
                      <a:pt x="18239" y="12694"/>
                      <a:pt x="17309" y="11344"/>
                    </a:cubicBezTo>
                    <a:cubicBezTo>
                      <a:pt x="16276" y="9994"/>
                      <a:pt x="17516" y="9222"/>
                      <a:pt x="16792" y="8258"/>
                    </a:cubicBezTo>
                    <a:cubicBezTo>
                      <a:pt x="16069" y="7101"/>
                      <a:pt x="15862" y="4208"/>
                      <a:pt x="16379" y="3244"/>
                    </a:cubicBezTo>
                    <a:cubicBezTo>
                      <a:pt x="16896" y="2279"/>
                      <a:pt x="17413" y="929"/>
                      <a:pt x="16482" y="158"/>
                    </a:cubicBezTo>
                    <a:cubicBezTo>
                      <a:pt x="15552" y="-420"/>
                      <a:pt x="14105" y="737"/>
                      <a:pt x="14209" y="1122"/>
                    </a:cubicBezTo>
                    <a:cubicBezTo>
                      <a:pt x="14415" y="1508"/>
                      <a:pt x="15656" y="2858"/>
                      <a:pt x="15656" y="3437"/>
                    </a:cubicBezTo>
                    <a:cubicBezTo>
                      <a:pt x="15656" y="4015"/>
                      <a:pt x="14519" y="1894"/>
                      <a:pt x="14105" y="2279"/>
                    </a:cubicBezTo>
                    <a:cubicBezTo>
                      <a:pt x="13692" y="2858"/>
                      <a:pt x="13175" y="1315"/>
                      <a:pt x="12865" y="2279"/>
                    </a:cubicBezTo>
                    <a:cubicBezTo>
                      <a:pt x="12452" y="3244"/>
                      <a:pt x="13279" y="6715"/>
                      <a:pt x="13589" y="7680"/>
                    </a:cubicBezTo>
                    <a:cubicBezTo>
                      <a:pt x="13899" y="8644"/>
                      <a:pt x="13279" y="8644"/>
                      <a:pt x="12865" y="8837"/>
                    </a:cubicBezTo>
                    <a:cubicBezTo>
                      <a:pt x="12452" y="9030"/>
                      <a:pt x="12452" y="6137"/>
                      <a:pt x="12038" y="4980"/>
                    </a:cubicBezTo>
                    <a:cubicBezTo>
                      <a:pt x="11625" y="4015"/>
                      <a:pt x="9971" y="2665"/>
                      <a:pt x="9868" y="3437"/>
                    </a:cubicBezTo>
                    <a:cubicBezTo>
                      <a:pt x="9765" y="4208"/>
                      <a:pt x="10902" y="4208"/>
                      <a:pt x="10695" y="5365"/>
                    </a:cubicBezTo>
                    <a:cubicBezTo>
                      <a:pt x="10592" y="6330"/>
                      <a:pt x="9971" y="4594"/>
                      <a:pt x="9351" y="5558"/>
                    </a:cubicBezTo>
                    <a:cubicBezTo>
                      <a:pt x="8835" y="6330"/>
                      <a:pt x="8938" y="5751"/>
                      <a:pt x="9041" y="4980"/>
                    </a:cubicBezTo>
                    <a:cubicBezTo>
                      <a:pt x="9145" y="4015"/>
                      <a:pt x="8214" y="3051"/>
                      <a:pt x="7181" y="3244"/>
                    </a:cubicBezTo>
                    <a:cubicBezTo>
                      <a:pt x="6148" y="3437"/>
                      <a:pt x="6664" y="4787"/>
                      <a:pt x="6354" y="5365"/>
                    </a:cubicBezTo>
                    <a:cubicBezTo>
                      <a:pt x="6044" y="5751"/>
                      <a:pt x="4494" y="4980"/>
                      <a:pt x="5527" y="4594"/>
                    </a:cubicBezTo>
                    <a:cubicBezTo>
                      <a:pt x="6458" y="4208"/>
                      <a:pt x="6044" y="3244"/>
                      <a:pt x="5734" y="2087"/>
                    </a:cubicBezTo>
                    <a:cubicBezTo>
                      <a:pt x="5321" y="1122"/>
                      <a:pt x="4391" y="2279"/>
                      <a:pt x="2737" y="3437"/>
                    </a:cubicBezTo>
                    <a:cubicBezTo>
                      <a:pt x="1187" y="4401"/>
                      <a:pt x="463" y="5558"/>
                      <a:pt x="670" y="5751"/>
                    </a:cubicBezTo>
                    <a:cubicBezTo>
                      <a:pt x="877" y="5751"/>
                      <a:pt x="877" y="6330"/>
                      <a:pt x="257" y="7294"/>
                    </a:cubicBezTo>
                    <a:cubicBezTo>
                      <a:pt x="-363" y="8258"/>
                      <a:pt x="257" y="9030"/>
                      <a:pt x="877" y="9030"/>
                    </a:cubicBezTo>
                    <a:cubicBezTo>
                      <a:pt x="1393" y="9030"/>
                      <a:pt x="980" y="9994"/>
                      <a:pt x="1290" y="10187"/>
                    </a:cubicBezTo>
                    <a:cubicBezTo>
                      <a:pt x="1703" y="10380"/>
                      <a:pt x="3564" y="8837"/>
                      <a:pt x="4081" y="9415"/>
                    </a:cubicBezTo>
                    <a:cubicBezTo>
                      <a:pt x="4597" y="10187"/>
                      <a:pt x="980" y="10572"/>
                      <a:pt x="980" y="11729"/>
                    </a:cubicBezTo>
                    <a:cubicBezTo>
                      <a:pt x="980" y="12887"/>
                      <a:pt x="2944" y="13465"/>
                      <a:pt x="4391" y="13080"/>
                    </a:cubicBezTo>
                    <a:cubicBezTo>
                      <a:pt x="5837" y="12501"/>
                      <a:pt x="8421" y="13465"/>
                      <a:pt x="8421" y="14044"/>
                    </a:cubicBezTo>
                    <a:cubicBezTo>
                      <a:pt x="8421" y="14815"/>
                      <a:pt x="6664" y="14622"/>
                      <a:pt x="5424" y="14430"/>
                    </a:cubicBezTo>
                    <a:cubicBezTo>
                      <a:pt x="4081" y="14430"/>
                      <a:pt x="1910" y="15201"/>
                      <a:pt x="2014" y="15972"/>
                    </a:cubicBezTo>
                    <a:cubicBezTo>
                      <a:pt x="2117" y="16744"/>
                      <a:pt x="2220" y="16744"/>
                      <a:pt x="3564" y="17901"/>
                    </a:cubicBezTo>
                    <a:cubicBezTo>
                      <a:pt x="4907" y="19058"/>
                      <a:pt x="6354" y="17322"/>
                      <a:pt x="6251" y="19058"/>
                    </a:cubicBezTo>
                    <a:cubicBezTo>
                      <a:pt x="6251" y="20601"/>
                      <a:pt x="6974" y="20987"/>
                      <a:pt x="8835" y="21180"/>
                    </a:cubicBezTo>
                    <a:cubicBezTo>
                      <a:pt x="10592" y="21180"/>
                      <a:pt x="11418" y="19637"/>
                      <a:pt x="12348" y="19637"/>
                    </a:cubicBezTo>
                    <a:cubicBezTo>
                      <a:pt x="13175" y="19830"/>
                      <a:pt x="13589" y="19444"/>
                      <a:pt x="14002" y="18287"/>
                    </a:cubicBezTo>
                    <a:cubicBezTo>
                      <a:pt x="14415" y="17130"/>
                      <a:pt x="14829" y="17901"/>
                      <a:pt x="14932" y="18480"/>
                    </a:cubicBezTo>
                    <a:cubicBezTo>
                      <a:pt x="15036" y="19058"/>
                      <a:pt x="16172" y="18865"/>
                      <a:pt x="16379" y="19444"/>
                    </a:cubicBezTo>
                    <a:cubicBezTo>
                      <a:pt x="17103" y="20601"/>
                      <a:pt x="19273" y="20215"/>
                      <a:pt x="20100" y="19444"/>
                    </a:cubicBezTo>
                    <a:cubicBezTo>
                      <a:pt x="20926" y="18672"/>
                      <a:pt x="19686" y="16551"/>
                      <a:pt x="19273" y="17515"/>
                    </a:cubicBezTo>
                    <a:cubicBezTo>
                      <a:pt x="18859" y="18480"/>
                      <a:pt x="18549" y="17901"/>
                      <a:pt x="18446" y="17515"/>
                    </a:cubicBezTo>
                    <a:cubicBezTo>
                      <a:pt x="18343" y="16937"/>
                      <a:pt x="19273" y="16744"/>
                      <a:pt x="19583" y="15972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63" name="AutoShape 863"/>
              <p:cNvSpPr>
                <a:spLocks/>
              </p:cNvSpPr>
              <p:nvPr/>
            </p:nvSpPr>
            <p:spPr bwMode="auto">
              <a:xfrm>
                <a:off x="2811635" y="836474"/>
                <a:ext cx="268304" cy="227017"/>
              </a:xfrm>
              <a:custGeom>
                <a:avLst/>
                <a:gdLst>
                  <a:gd name="T0" fmla="+- 0 11132 1163"/>
                  <a:gd name="T1" fmla="*/ T0 w 19939"/>
                  <a:gd name="T2" fmla="+- 0 10429 937"/>
                  <a:gd name="T3" fmla="*/ 10429 h 18984"/>
                  <a:gd name="T4" fmla="+- 0 11132 1163"/>
                  <a:gd name="T5" fmla="*/ T4 w 19939"/>
                  <a:gd name="T6" fmla="+- 0 10429 937"/>
                  <a:gd name="T7" fmla="*/ 10429 h 18984"/>
                  <a:gd name="T8" fmla="+- 0 11132 1163"/>
                  <a:gd name="T9" fmla="*/ T8 w 19939"/>
                  <a:gd name="T10" fmla="+- 0 10429 937"/>
                  <a:gd name="T11" fmla="*/ 10429 h 18984"/>
                  <a:gd name="T12" fmla="+- 0 11132 1163"/>
                  <a:gd name="T13" fmla="*/ T12 w 19939"/>
                  <a:gd name="T14" fmla="+- 0 10429 937"/>
                  <a:gd name="T15" fmla="*/ 10429 h 189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939" h="18984">
                    <a:moveTo>
                      <a:pt x="10057" y="18229"/>
                    </a:moveTo>
                    <a:cubicBezTo>
                      <a:pt x="13143" y="20662"/>
                      <a:pt x="12301" y="16403"/>
                      <a:pt x="15668" y="16708"/>
                    </a:cubicBezTo>
                    <a:cubicBezTo>
                      <a:pt x="19314" y="16708"/>
                      <a:pt x="19314" y="10623"/>
                      <a:pt x="19875" y="8189"/>
                    </a:cubicBezTo>
                    <a:cubicBezTo>
                      <a:pt x="20437" y="6060"/>
                      <a:pt x="17070" y="6060"/>
                      <a:pt x="17912" y="7885"/>
                    </a:cubicBezTo>
                    <a:cubicBezTo>
                      <a:pt x="18753" y="9406"/>
                      <a:pt x="17912" y="11232"/>
                      <a:pt x="17631" y="9102"/>
                    </a:cubicBezTo>
                    <a:cubicBezTo>
                      <a:pt x="17351" y="7277"/>
                      <a:pt x="14546" y="9102"/>
                      <a:pt x="13704" y="7581"/>
                    </a:cubicBezTo>
                    <a:cubicBezTo>
                      <a:pt x="12582" y="6060"/>
                      <a:pt x="16790" y="5755"/>
                      <a:pt x="17631" y="3930"/>
                    </a:cubicBezTo>
                    <a:cubicBezTo>
                      <a:pt x="18753" y="1801"/>
                      <a:pt x="14546" y="2105"/>
                      <a:pt x="15387" y="584"/>
                    </a:cubicBezTo>
                    <a:cubicBezTo>
                      <a:pt x="16509" y="-937"/>
                      <a:pt x="9216" y="888"/>
                      <a:pt x="11460" y="1801"/>
                    </a:cubicBezTo>
                    <a:cubicBezTo>
                      <a:pt x="13424" y="2713"/>
                      <a:pt x="11460" y="3930"/>
                      <a:pt x="9496" y="2409"/>
                    </a:cubicBezTo>
                    <a:cubicBezTo>
                      <a:pt x="7533" y="888"/>
                      <a:pt x="2203" y="3322"/>
                      <a:pt x="4166" y="5147"/>
                    </a:cubicBezTo>
                    <a:cubicBezTo>
                      <a:pt x="5569" y="6364"/>
                      <a:pt x="10338" y="4234"/>
                      <a:pt x="7533" y="8189"/>
                    </a:cubicBezTo>
                    <a:cubicBezTo>
                      <a:pt x="5008" y="12144"/>
                      <a:pt x="3886" y="6972"/>
                      <a:pt x="1361" y="7581"/>
                    </a:cubicBezTo>
                    <a:cubicBezTo>
                      <a:pt x="-1163" y="7885"/>
                      <a:pt x="-41" y="11232"/>
                      <a:pt x="3605" y="12448"/>
                    </a:cubicBezTo>
                    <a:cubicBezTo>
                      <a:pt x="7533" y="13665"/>
                      <a:pt x="6972" y="16099"/>
                      <a:pt x="10057" y="1822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64" name="AutoShape 864"/>
              <p:cNvSpPr>
                <a:spLocks/>
              </p:cNvSpPr>
              <p:nvPr/>
            </p:nvSpPr>
            <p:spPr bwMode="auto">
              <a:xfrm>
                <a:off x="2721142" y="728522"/>
                <a:ext cx="46040" cy="34926"/>
              </a:xfrm>
              <a:custGeom>
                <a:avLst/>
                <a:gdLst>
                  <a:gd name="T0" fmla="+- 0 10774 3109"/>
                  <a:gd name="T1" fmla="*/ T0 w 15331"/>
                  <a:gd name="T2" fmla="+- 0 12331 5711"/>
                  <a:gd name="T3" fmla="*/ 12331 h 13241"/>
                  <a:gd name="T4" fmla="+- 0 10774 3109"/>
                  <a:gd name="T5" fmla="*/ T4 w 15331"/>
                  <a:gd name="T6" fmla="+- 0 12331 5711"/>
                  <a:gd name="T7" fmla="*/ 12331 h 13241"/>
                  <a:gd name="T8" fmla="+- 0 10774 3109"/>
                  <a:gd name="T9" fmla="*/ T8 w 15331"/>
                  <a:gd name="T10" fmla="+- 0 12331 5711"/>
                  <a:gd name="T11" fmla="*/ 12331 h 13241"/>
                  <a:gd name="T12" fmla="+- 0 10774 3109"/>
                  <a:gd name="T13" fmla="*/ T12 w 15331"/>
                  <a:gd name="T14" fmla="+- 0 12331 5711"/>
                  <a:gd name="T15" fmla="*/ 12331 h 132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5331" h="13241">
                    <a:moveTo>
                      <a:pt x="14679" y="10488"/>
                    </a:moveTo>
                    <a:cubicBezTo>
                      <a:pt x="18491" y="5088"/>
                      <a:pt x="4514" y="-5711"/>
                      <a:pt x="702" y="3738"/>
                    </a:cubicBezTo>
                    <a:cubicBezTo>
                      <a:pt x="-3109" y="13189"/>
                      <a:pt x="9596" y="15889"/>
                      <a:pt x="14679" y="1048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65" name="AutoShape 865"/>
              <p:cNvSpPr>
                <a:spLocks/>
              </p:cNvSpPr>
              <p:nvPr/>
            </p:nvSpPr>
            <p:spPr bwMode="auto">
              <a:xfrm>
                <a:off x="3064063" y="180825"/>
                <a:ext cx="493742" cy="312743"/>
              </a:xfrm>
              <a:custGeom>
                <a:avLst/>
                <a:gdLst>
                  <a:gd name="T0" fmla="+- 0 11073 546"/>
                  <a:gd name="T1" fmla="*/ T0 w 21054"/>
                  <a:gd name="T2" fmla="+- 0 11094 1255"/>
                  <a:gd name="T3" fmla="*/ 11094 h 19678"/>
                  <a:gd name="T4" fmla="+- 0 11073 546"/>
                  <a:gd name="T5" fmla="*/ T4 w 21054"/>
                  <a:gd name="T6" fmla="+- 0 11094 1255"/>
                  <a:gd name="T7" fmla="*/ 11094 h 19678"/>
                  <a:gd name="T8" fmla="+- 0 11073 546"/>
                  <a:gd name="T9" fmla="*/ T8 w 21054"/>
                  <a:gd name="T10" fmla="+- 0 11094 1255"/>
                  <a:gd name="T11" fmla="*/ 11094 h 19678"/>
                  <a:gd name="T12" fmla="+- 0 11073 546"/>
                  <a:gd name="T13" fmla="*/ T12 w 21054"/>
                  <a:gd name="T14" fmla="+- 0 11094 1255"/>
                  <a:gd name="T15" fmla="*/ 11094 h 196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54" h="19678">
                    <a:moveTo>
                      <a:pt x="753" y="9774"/>
                    </a:moveTo>
                    <a:cubicBezTo>
                      <a:pt x="2052" y="10693"/>
                      <a:pt x="1240" y="11842"/>
                      <a:pt x="2539" y="12532"/>
                    </a:cubicBezTo>
                    <a:cubicBezTo>
                      <a:pt x="3838" y="13451"/>
                      <a:pt x="7574" y="11613"/>
                      <a:pt x="7899" y="12762"/>
                    </a:cubicBezTo>
                    <a:cubicBezTo>
                      <a:pt x="8223" y="14140"/>
                      <a:pt x="4163" y="14140"/>
                      <a:pt x="4650" y="15059"/>
                    </a:cubicBezTo>
                    <a:cubicBezTo>
                      <a:pt x="5300" y="15749"/>
                      <a:pt x="7574" y="17127"/>
                      <a:pt x="7249" y="17817"/>
                    </a:cubicBezTo>
                    <a:cubicBezTo>
                      <a:pt x="6924" y="18506"/>
                      <a:pt x="11147" y="20344"/>
                      <a:pt x="11634" y="19425"/>
                    </a:cubicBezTo>
                    <a:cubicBezTo>
                      <a:pt x="11959" y="18506"/>
                      <a:pt x="13096" y="18736"/>
                      <a:pt x="14232" y="19425"/>
                    </a:cubicBezTo>
                    <a:cubicBezTo>
                      <a:pt x="15207" y="19885"/>
                      <a:pt x="15369" y="15749"/>
                      <a:pt x="16019" y="16438"/>
                    </a:cubicBezTo>
                    <a:cubicBezTo>
                      <a:pt x="16831" y="17127"/>
                      <a:pt x="16669" y="15059"/>
                      <a:pt x="17968" y="14370"/>
                    </a:cubicBezTo>
                    <a:cubicBezTo>
                      <a:pt x="19105" y="13681"/>
                      <a:pt x="20891" y="13681"/>
                      <a:pt x="21054" y="12762"/>
                    </a:cubicBezTo>
                    <a:cubicBezTo>
                      <a:pt x="21054" y="12302"/>
                      <a:pt x="20729" y="11383"/>
                      <a:pt x="19267" y="11613"/>
                    </a:cubicBezTo>
                    <a:cubicBezTo>
                      <a:pt x="17805" y="11842"/>
                      <a:pt x="16831" y="11153"/>
                      <a:pt x="17481" y="10004"/>
                    </a:cubicBezTo>
                    <a:cubicBezTo>
                      <a:pt x="18130" y="8855"/>
                      <a:pt x="15857" y="8396"/>
                      <a:pt x="16669" y="7476"/>
                    </a:cubicBezTo>
                    <a:cubicBezTo>
                      <a:pt x="17481" y="6557"/>
                      <a:pt x="15044" y="5638"/>
                      <a:pt x="15369" y="7017"/>
                    </a:cubicBezTo>
                    <a:cubicBezTo>
                      <a:pt x="15532" y="8396"/>
                      <a:pt x="13908" y="7247"/>
                      <a:pt x="13583" y="5868"/>
                    </a:cubicBezTo>
                    <a:cubicBezTo>
                      <a:pt x="13420" y="4719"/>
                      <a:pt x="10010" y="4259"/>
                      <a:pt x="7899" y="1502"/>
                    </a:cubicBezTo>
                    <a:cubicBezTo>
                      <a:pt x="5625" y="-1255"/>
                      <a:pt x="3351" y="583"/>
                      <a:pt x="4650" y="813"/>
                    </a:cubicBezTo>
                    <a:cubicBezTo>
                      <a:pt x="5950" y="1272"/>
                      <a:pt x="5950" y="2191"/>
                      <a:pt x="4813" y="1962"/>
                    </a:cubicBezTo>
                    <a:cubicBezTo>
                      <a:pt x="3838" y="1962"/>
                      <a:pt x="1890" y="2191"/>
                      <a:pt x="3676" y="3110"/>
                    </a:cubicBezTo>
                    <a:cubicBezTo>
                      <a:pt x="5300" y="4030"/>
                      <a:pt x="3514" y="4259"/>
                      <a:pt x="2052" y="4259"/>
                    </a:cubicBezTo>
                    <a:cubicBezTo>
                      <a:pt x="753" y="4259"/>
                      <a:pt x="590" y="6787"/>
                      <a:pt x="2377" y="7247"/>
                    </a:cubicBezTo>
                    <a:cubicBezTo>
                      <a:pt x="4163" y="7476"/>
                      <a:pt x="2864" y="9085"/>
                      <a:pt x="1402" y="8396"/>
                    </a:cubicBezTo>
                    <a:cubicBezTo>
                      <a:pt x="-59" y="7936"/>
                      <a:pt x="-546" y="8855"/>
                      <a:pt x="753" y="977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66" name="AutoShape 866"/>
              <p:cNvSpPr>
                <a:spLocks/>
              </p:cNvSpPr>
              <p:nvPr/>
            </p:nvSpPr>
            <p:spPr bwMode="auto">
              <a:xfrm>
                <a:off x="3087877" y="523731"/>
                <a:ext cx="127008" cy="38101"/>
              </a:xfrm>
              <a:custGeom>
                <a:avLst/>
                <a:gdLst>
                  <a:gd name="T0" fmla="+- 0 11984 2893"/>
                  <a:gd name="T1" fmla="*/ T0 w 18183"/>
                  <a:gd name="T2" fmla="+- 0 8860 2649"/>
                  <a:gd name="T3" fmla="*/ 8860 h 12422"/>
                  <a:gd name="T4" fmla="+- 0 11984 2893"/>
                  <a:gd name="T5" fmla="*/ T4 w 18183"/>
                  <a:gd name="T6" fmla="+- 0 8860 2649"/>
                  <a:gd name="T7" fmla="*/ 8860 h 12422"/>
                  <a:gd name="T8" fmla="+- 0 11984 2893"/>
                  <a:gd name="T9" fmla="*/ T8 w 18183"/>
                  <a:gd name="T10" fmla="+- 0 8860 2649"/>
                  <a:gd name="T11" fmla="*/ 8860 h 12422"/>
                  <a:gd name="T12" fmla="+- 0 11984 2893"/>
                  <a:gd name="T13" fmla="*/ T12 w 18183"/>
                  <a:gd name="T14" fmla="+- 0 8860 2649"/>
                  <a:gd name="T15" fmla="*/ 8860 h 124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8183" h="12422">
                    <a:moveTo>
                      <a:pt x="18167" y="1162"/>
                    </a:moveTo>
                    <a:cubicBezTo>
                      <a:pt x="17627" y="-2649"/>
                      <a:pt x="-2893" y="3703"/>
                      <a:pt x="347" y="8786"/>
                    </a:cubicBezTo>
                    <a:cubicBezTo>
                      <a:pt x="5747" y="18950"/>
                      <a:pt x="18707" y="4974"/>
                      <a:pt x="18167" y="1162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67" name="AutoShape 867"/>
              <p:cNvSpPr>
                <a:spLocks/>
              </p:cNvSpPr>
              <p:nvPr/>
            </p:nvSpPr>
            <p:spPr bwMode="auto">
              <a:xfrm>
                <a:off x="2663989" y="525318"/>
                <a:ext cx="66679" cy="60326"/>
              </a:xfrm>
              <a:custGeom>
                <a:avLst/>
                <a:gdLst>
                  <a:gd name="T0" fmla="+- 0 9562 932"/>
                  <a:gd name="T1" fmla="*/ T0 w 17260"/>
                  <a:gd name="T2" fmla="+- 0 11371 4639"/>
                  <a:gd name="T3" fmla="*/ 11371 h 13464"/>
                  <a:gd name="T4" fmla="+- 0 9562 932"/>
                  <a:gd name="T5" fmla="*/ T4 w 17260"/>
                  <a:gd name="T6" fmla="+- 0 11371 4639"/>
                  <a:gd name="T7" fmla="*/ 11371 h 13464"/>
                  <a:gd name="T8" fmla="+- 0 9562 932"/>
                  <a:gd name="T9" fmla="*/ T8 w 17260"/>
                  <a:gd name="T10" fmla="+- 0 11371 4639"/>
                  <a:gd name="T11" fmla="*/ 11371 h 13464"/>
                  <a:gd name="T12" fmla="+- 0 9562 932"/>
                  <a:gd name="T13" fmla="*/ T12 w 17260"/>
                  <a:gd name="T14" fmla="+- 0 11371 4639"/>
                  <a:gd name="T15" fmla="*/ 11371 h 1346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7260" h="13464">
                    <a:moveTo>
                      <a:pt x="16740" y="12160"/>
                    </a:moveTo>
                    <a:cubicBezTo>
                      <a:pt x="20667" y="8161"/>
                      <a:pt x="1031" y="-4639"/>
                      <a:pt x="49" y="1761"/>
                    </a:cubicBezTo>
                    <a:cubicBezTo>
                      <a:pt x="-932" y="7361"/>
                      <a:pt x="12813" y="16960"/>
                      <a:pt x="16740" y="1216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68" name="AutoShape 868"/>
              <p:cNvSpPr>
                <a:spLocks/>
              </p:cNvSpPr>
              <p:nvPr/>
            </p:nvSpPr>
            <p:spPr bwMode="auto">
              <a:xfrm>
                <a:off x="3000559" y="430066"/>
                <a:ext cx="141296" cy="90490"/>
              </a:xfrm>
              <a:custGeom>
                <a:avLst/>
                <a:gdLst>
                  <a:gd name="T0" fmla="+- 0 10312 1204"/>
                  <a:gd name="T1" fmla="*/ T0 w 18217"/>
                  <a:gd name="T2" fmla="+- 0 12257 2915"/>
                  <a:gd name="T3" fmla="*/ 12257 h 18685"/>
                  <a:gd name="T4" fmla="+- 0 10312 1204"/>
                  <a:gd name="T5" fmla="*/ T4 w 18217"/>
                  <a:gd name="T6" fmla="+- 0 12257 2915"/>
                  <a:gd name="T7" fmla="*/ 12257 h 18685"/>
                  <a:gd name="T8" fmla="+- 0 10312 1204"/>
                  <a:gd name="T9" fmla="*/ T8 w 18217"/>
                  <a:gd name="T10" fmla="+- 0 12257 2915"/>
                  <a:gd name="T11" fmla="*/ 12257 h 18685"/>
                  <a:gd name="T12" fmla="+- 0 10312 1204"/>
                  <a:gd name="T13" fmla="*/ T12 w 18217"/>
                  <a:gd name="T14" fmla="+- 0 12257 2915"/>
                  <a:gd name="T15" fmla="*/ 12257 h 186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8217" h="18685">
                    <a:moveTo>
                      <a:pt x="7141" y="18685"/>
                    </a:moveTo>
                    <a:cubicBezTo>
                      <a:pt x="11068" y="18685"/>
                      <a:pt x="14014" y="17940"/>
                      <a:pt x="16959" y="15705"/>
                    </a:cubicBezTo>
                    <a:cubicBezTo>
                      <a:pt x="20396" y="14216"/>
                      <a:pt x="15486" y="14216"/>
                      <a:pt x="17450" y="9747"/>
                    </a:cubicBezTo>
                    <a:cubicBezTo>
                      <a:pt x="19905" y="5278"/>
                      <a:pt x="12050" y="4533"/>
                      <a:pt x="11559" y="6022"/>
                    </a:cubicBezTo>
                    <a:cubicBezTo>
                      <a:pt x="11068" y="7512"/>
                      <a:pt x="1741" y="-2915"/>
                      <a:pt x="268" y="809"/>
                    </a:cubicBezTo>
                    <a:cubicBezTo>
                      <a:pt x="-1204" y="3788"/>
                      <a:pt x="3705" y="18685"/>
                      <a:pt x="7141" y="18685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69" name="AutoShape 869"/>
              <p:cNvSpPr>
                <a:spLocks/>
              </p:cNvSpPr>
              <p:nvPr/>
            </p:nvSpPr>
            <p:spPr bwMode="auto">
              <a:xfrm>
                <a:off x="3300615" y="539607"/>
                <a:ext cx="66679" cy="41276"/>
              </a:xfrm>
              <a:custGeom>
                <a:avLst/>
                <a:gdLst>
                  <a:gd name="T0" fmla="+- 0 10744 4207"/>
                  <a:gd name="T1" fmla="*/ T0 w 13075"/>
                  <a:gd name="T2" fmla="+- 0 11286 4047"/>
                  <a:gd name="T3" fmla="*/ 11286 h 14478"/>
                  <a:gd name="T4" fmla="+- 0 10744 4207"/>
                  <a:gd name="T5" fmla="*/ T4 w 13075"/>
                  <a:gd name="T6" fmla="+- 0 11286 4047"/>
                  <a:gd name="T7" fmla="*/ 11286 h 14478"/>
                  <a:gd name="T8" fmla="+- 0 10744 4207"/>
                  <a:gd name="T9" fmla="*/ T8 w 13075"/>
                  <a:gd name="T10" fmla="+- 0 11286 4047"/>
                  <a:gd name="T11" fmla="*/ 11286 h 14478"/>
                  <a:gd name="T12" fmla="+- 0 10744 4207"/>
                  <a:gd name="T13" fmla="*/ T12 w 13075"/>
                  <a:gd name="T14" fmla="+- 0 11286 4047"/>
                  <a:gd name="T15" fmla="*/ 11286 h 144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3075" h="14478">
                    <a:moveTo>
                      <a:pt x="10689" y="1352"/>
                    </a:moveTo>
                    <a:cubicBezTo>
                      <a:pt x="3986" y="-4047"/>
                      <a:pt x="-4207" y="8102"/>
                      <a:pt x="2496" y="13503"/>
                    </a:cubicBezTo>
                    <a:cubicBezTo>
                      <a:pt x="8455" y="17553"/>
                      <a:pt x="17393" y="8102"/>
                      <a:pt x="10689" y="1352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70" name="AutoShape 870"/>
              <p:cNvSpPr>
                <a:spLocks/>
              </p:cNvSpPr>
              <p:nvPr/>
            </p:nvSpPr>
            <p:spPr bwMode="auto">
              <a:xfrm>
                <a:off x="2679865" y="376090"/>
                <a:ext cx="282592" cy="144466"/>
              </a:xfrm>
              <a:custGeom>
                <a:avLst/>
                <a:gdLst>
                  <a:gd name="T0" fmla="+- 0 10731 1021"/>
                  <a:gd name="T1" fmla="*/ T0 w 19421"/>
                  <a:gd name="T2" fmla="+- 0 10272 427"/>
                  <a:gd name="T3" fmla="*/ 10272 h 19691"/>
                  <a:gd name="T4" fmla="+- 0 10731 1021"/>
                  <a:gd name="T5" fmla="*/ T4 w 19421"/>
                  <a:gd name="T6" fmla="+- 0 10272 427"/>
                  <a:gd name="T7" fmla="*/ 10272 h 19691"/>
                  <a:gd name="T8" fmla="+- 0 10731 1021"/>
                  <a:gd name="T9" fmla="*/ T8 w 19421"/>
                  <a:gd name="T10" fmla="+- 0 10272 427"/>
                  <a:gd name="T11" fmla="*/ 10272 h 19691"/>
                  <a:gd name="T12" fmla="+- 0 10731 1021"/>
                  <a:gd name="T13" fmla="*/ T12 w 19421"/>
                  <a:gd name="T14" fmla="+- 0 10272 427"/>
                  <a:gd name="T15" fmla="*/ 10272 h 1969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421" h="19691">
                    <a:moveTo>
                      <a:pt x="2666" y="6605"/>
                    </a:moveTo>
                    <a:cubicBezTo>
                      <a:pt x="4247" y="4596"/>
                      <a:pt x="7144" y="8112"/>
                      <a:pt x="6618" y="10121"/>
                    </a:cubicBezTo>
                    <a:cubicBezTo>
                      <a:pt x="6091" y="12633"/>
                      <a:pt x="1613" y="10121"/>
                      <a:pt x="1876" y="11628"/>
                    </a:cubicBezTo>
                    <a:cubicBezTo>
                      <a:pt x="1876" y="12633"/>
                      <a:pt x="2403" y="15647"/>
                      <a:pt x="5564" y="13638"/>
                    </a:cubicBezTo>
                    <a:cubicBezTo>
                      <a:pt x="8725" y="12131"/>
                      <a:pt x="11359" y="13135"/>
                      <a:pt x="13466" y="16652"/>
                    </a:cubicBezTo>
                    <a:cubicBezTo>
                      <a:pt x="15574" y="19666"/>
                      <a:pt x="17681" y="21172"/>
                      <a:pt x="18998" y="17656"/>
                    </a:cubicBezTo>
                    <a:cubicBezTo>
                      <a:pt x="20579" y="14642"/>
                      <a:pt x="17154" y="14140"/>
                      <a:pt x="17944" y="11628"/>
                    </a:cubicBezTo>
                    <a:cubicBezTo>
                      <a:pt x="18471" y="9117"/>
                      <a:pt x="15837" y="7610"/>
                      <a:pt x="14257" y="7610"/>
                    </a:cubicBezTo>
                    <a:cubicBezTo>
                      <a:pt x="12939" y="7610"/>
                      <a:pt x="12413" y="2586"/>
                      <a:pt x="11096" y="3591"/>
                    </a:cubicBezTo>
                    <a:cubicBezTo>
                      <a:pt x="10042" y="4596"/>
                      <a:pt x="9252" y="6103"/>
                      <a:pt x="9252" y="3089"/>
                    </a:cubicBezTo>
                    <a:cubicBezTo>
                      <a:pt x="9252" y="-427"/>
                      <a:pt x="2403" y="-427"/>
                      <a:pt x="559" y="577"/>
                    </a:cubicBezTo>
                    <a:cubicBezTo>
                      <a:pt x="-1021" y="2084"/>
                      <a:pt x="1086" y="8614"/>
                      <a:pt x="2666" y="6605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71" name="AutoShape 871"/>
              <p:cNvSpPr>
                <a:spLocks/>
              </p:cNvSpPr>
              <p:nvPr/>
            </p:nvSpPr>
            <p:spPr bwMode="auto">
              <a:xfrm>
                <a:off x="3741967" y="863463"/>
                <a:ext cx="193687" cy="90489"/>
              </a:xfrm>
              <a:custGeom>
                <a:avLst/>
                <a:gdLst>
                  <a:gd name="T0" fmla="+- 0 11287 975"/>
                  <a:gd name="T1" fmla="*/ T0 w 20625"/>
                  <a:gd name="T2" fmla="+- 0 11425 3004"/>
                  <a:gd name="T3" fmla="*/ 11425 h 16842"/>
                  <a:gd name="T4" fmla="+- 0 11287 975"/>
                  <a:gd name="T5" fmla="*/ T4 w 20625"/>
                  <a:gd name="T6" fmla="+- 0 11425 3004"/>
                  <a:gd name="T7" fmla="*/ 11425 h 16842"/>
                  <a:gd name="T8" fmla="+- 0 11287 975"/>
                  <a:gd name="T9" fmla="*/ T8 w 20625"/>
                  <a:gd name="T10" fmla="+- 0 11425 3004"/>
                  <a:gd name="T11" fmla="*/ 11425 h 16842"/>
                  <a:gd name="T12" fmla="+- 0 11287 975"/>
                  <a:gd name="T13" fmla="*/ T12 w 20625"/>
                  <a:gd name="T14" fmla="+- 0 11425 3004"/>
                  <a:gd name="T15" fmla="*/ 11425 h 168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625" h="16842">
                    <a:moveTo>
                      <a:pt x="225" y="1873"/>
                    </a:moveTo>
                    <a:cubicBezTo>
                      <a:pt x="-975" y="6054"/>
                      <a:pt x="3025" y="6054"/>
                      <a:pt x="3025" y="11628"/>
                    </a:cubicBezTo>
                    <a:cubicBezTo>
                      <a:pt x="3425" y="16505"/>
                      <a:pt x="7025" y="18596"/>
                      <a:pt x="9824" y="15112"/>
                    </a:cubicBezTo>
                    <a:cubicBezTo>
                      <a:pt x="12624" y="12325"/>
                      <a:pt x="20624" y="16505"/>
                      <a:pt x="20624" y="12325"/>
                    </a:cubicBezTo>
                    <a:cubicBezTo>
                      <a:pt x="20624" y="8144"/>
                      <a:pt x="12225" y="1176"/>
                      <a:pt x="9424" y="2570"/>
                    </a:cubicBezTo>
                    <a:cubicBezTo>
                      <a:pt x="6225" y="3266"/>
                      <a:pt x="1425" y="-3004"/>
                      <a:pt x="225" y="1873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72" name="AutoShape 872"/>
              <p:cNvSpPr>
                <a:spLocks/>
              </p:cNvSpPr>
              <p:nvPr/>
            </p:nvSpPr>
            <p:spPr bwMode="auto">
              <a:xfrm>
                <a:off x="2095629" y="677721"/>
                <a:ext cx="68266" cy="42864"/>
              </a:xfrm>
              <a:custGeom>
                <a:avLst/>
                <a:gdLst>
                  <a:gd name="T0" fmla="+- 0 12366 4001"/>
                  <a:gd name="T1" fmla="*/ T0 w 16731"/>
                  <a:gd name="T2" fmla="+- 0 12780 5123"/>
                  <a:gd name="T3" fmla="*/ 12780 h 15315"/>
                  <a:gd name="T4" fmla="+- 0 12366 4001"/>
                  <a:gd name="T5" fmla="*/ T4 w 16731"/>
                  <a:gd name="T6" fmla="+- 0 12780 5123"/>
                  <a:gd name="T7" fmla="*/ 12780 h 15315"/>
                  <a:gd name="T8" fmla="+- 0 12366 4001"/>
                  <a:gd name="T9" fmla="*/ T8 w 16731"/>
                  <a:gd name="T10" fmla="+- 0 12780 5123"/>
                  <a:gd name="T11" fmla="*/ 12780 h 15315"/>
                  <a:gd name="T12" fmla="+- 0 12366 4001"/>
                  <a:gd name="T13" fmla="*/ T12 w 16731"/>
                  <a:gd name="T14" fmla="+- 0 12780 5123"/>
                  <a:gd name="T15" fmla="*/ 12780 h 153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6731" h="15315">
                    <a:moveTo>
                      <a:pt x="694" y="15206"/>
                    </a:moveTo>
                    <a:cubicBezTo>
                      <a:pt x="9146" y="16477"/>
                      <a:pt x="17599" y="6312"/>
                      <a:pt x="16659" y="1229"/>
                    </a:cubicBezTo>
                    <a:cubicBezTo>
                      <a:pt x="16659" y="-5123"/>
                      <a:pt x="-4001" y="15206"/>
                      <a:pt x="694" y="15206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73" name="AutoShape 873"/>
              <p:cNvSpPr>
                <a:spLocks/>
              </p:cNvSpPr>
              <p:nvPr/>
            </p:nvSpPr>
            <p:spPr bwMode="auto">
              <a:xfrm>
                <a:off x="3770544" y="1698504"/>
                <a:ext cx="39690" cy="44451"/>
              </a:xfrm>
              <a:custGeom>
                <a:avLst/>
                <a:gdLst>
                  <a:gd name="T0" fmla="+- 0 9781 3443"/>
                  <a:gd name="T1" fmla="*/ T0 w 12677"/>
                  <a:gd name="T2" fmla="+- 0 10800 1458"/>
                  <a:gd name="T3" fmla="*/ 10800 h 18684"/>
                  <a:gd name="T4" fmla="+- 0 9781 3443"/>
                  <a:gd name="T5" fmla="*/ T4 w 12677"/>
                  <a:gd name="T6" fmla="+- 0 10800 1458"/>
                  <a:gd name="T7" fmla="*/ 10800 h 18684"/>
                  <a:gd name="T8" fmla="+- 0 9781 3443"/>
                  <a:gd name="T9" fmla="*/ T8 w 12677"/>
                  <a:gd name="T10" fmla="+- 0 10800 1458"/>
                  <a:gd name="T11" fmla="*/ 10800 h 18684"/>
                  <a:gd name="T12" fmla="+- 0 9781 3443"/>
                  <a:gd name="T13" fmla="*/ T12 w 12677"/>
                  <a:gd name="T14" fmla="+- 0 10800 1458"/>
                  <a:gd name="T15" fmla="*/ 10800 h 186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2677" h="18684">
                    <a:moveTo>
                      <a:pt x="6157" y="18599"/>
                    </a:moveTo>
                    <a:cubicBezTo>
                      <a:pt x="9757" y="18599"/>
                      <a:pt x="18157" y="-1458"/>
                      <a:pt x="7357" y="84"/>
                    </a:cubicBezTo>
                    <a:cubicBezTo>
                      <a:pt x="-3443" y="84"/>
                      <a:pt x="-1043" y="20141"/>
                      <a:pt x="6157" y="1859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74" name="AutoShape 874"/>
              <p:cNvSpPr>
                <a:spLocks/>
              </p:cNvSpPr>
              <p:nvPr/>
            </p:nvSpPr>
            <p:spPr bwMode="auto">
              <a:xfrm>
                <a:off x="1155771" y="838062"/>
                <a:ext cx="3678463" cy="1995526"/>
              </a:xfrm>
              <a:custGeom>
                <a:avLst/>
                <a:gdLst>
                  <a:gd name="T0" fmla="*/ 10784 w 21569"/>
                  <a:gd name="T1" fmla="+- 0 10814 29"/>
                  <a:gd name="T2" fmla="*/ 10814 h 21571"/>
                  <a:gd name="T3" fmla="*/ 10784 w 21569"/>
                  <a:gd name="T4" fmla="+- 0 10814 29"/>
                  <a:gd name="T5" fmla="*/ 10814 h 21571"/>
                  <a:gd name="T6" fmla="*/ 10784 w 21569"/>
                  <a:gd name="T7" fmla="+- 0 10814 29"/>
                  <a:gd name="T8" fmla="*/ 10814 h 21571"/>
                  <a:gd name="T9" fmla="*/ 10784 w 21569"/>
                  <a:gd name="T10" fmla="+- 0 10814 29"/>
                  <a:gd name="T11" fmla="*/ 10814 h 2157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569" h="21571">
                    <a:moveTo>
                      <a:pt x="11613" y="17513"/>
                    </a:moveTo>
                    <a:cubicBezTo>
                      <a:pt x="11635" y="17513"/>
                      <a:pt x="11658" y="17513"/>
                      <a:pt x="11680" y="17553"/>
                    </a:cubicBezTo>
                    <a:cubicBezTo>
                      <a:pt x="11725" y="17593"/>
                      <a:pt x="11725" y="17712"/>
                      <a:pt x="11725" y="17791"/>
                    </a:cubicBezTo>
                    <a:cubicBezTo>
                      <a:pt x="11747" y="17831"/>
                      <a:pt x="11747" y="17871"/>
                      <a:pt x="11769" y="17871"/>
                    </a:cubicBezTo>
                    <a:cubicBezTo>
                      <a:pt x="11791" y="17911"/>
                      <a:pt x="11836" y="17911"/>
                      <a:pt x="11858" y="17951"/>
                    </a:cubicBezTo>
                    <a:cubicBezTo>
                      <a:pt x="11881" y="17990"/>
                      <a:pt x="11925" y="17990"/>
                      <a:pt x="11947" y="17990"/>
                    </a:cubicBezTo>
                    <a:cubicBezTo>
                      <a:pt x="11947" y="17990"/>
                      <a:pt x="11970" y="17990"/>
                      <a:pt x="11970" y="17990"/>
                    </a:cubicBezTo>
                    <a:cubicBezTo>
                      <a:pt x="11992" y="17951"/>
                      <a:pt x="12037" y="17911"/>
                      <a:pt x="12081" y="17911"/>
                    </a:cubicBezTo>
                    <a:cubicBezTo>
                      <a:pt x="12148" y="17911"/>
                      <a:pt x="12193" y="17951"/>
                      <a:pt x="12237" y="18030"/>
                    </a:cubicBezTo>
                    <a:cubicBezTo>
                      <a:pt x="12260" y="18110"/>
                      <a:pt x="12282" y="18110"/>
                      <a:pt x="12304" y="18110"/>
                    </a:cubicBezTo>
                    <a:cubicBezTo>
                      <a:pt x="12349" y="18110"/>
                      <a:pt x="12349" y="18110"/>
                      <a:pt x="12349" y="18110"/>
                    </a:cubicBezTo>
                    <a:cubicBezTo>
                      <a:pt x="12371" y="18110"/>
                      <a:pt x="12416" y="18110"/>
                      <a:pt x="12438" y="18189"/>
                    </a:cubicBezTo>
                    <a:cubicBezTo>
                      <a:pt x="12482" y="18309"/>
                      <a:pt x="12549" y="18348"/>
                      <a:pt x="12594" y="18269"/>
                    </a:cubicBezTo>
                    <a:cubicBezTo>
                      <a:pt x="12616" y="18189"/>
                      <a:pt x="12639" y="18189"/>
                      <a:pt x="12683" y="18189"/>
                    </a:cubicBezTo>
                    <a:cubicBezTo>
                      <a:pt x="12772" y="18189"/>
                      <a:pt x="12906" y="18269"/>
                      <a:pt x="12973" y="18309"/>
                    </a:cubicBezTo>
                    <a:cubicBezTo>
                      <a:pt x="13017" y="18348"/>
                      <a:pt x="13017" y="18348"/>
                      <a:pt x="13017" y="18348"/>
                    </a:cubicBezTo>
                    <a:cubicBezTo>
                      <a:pt x="13129" y="18150"/>
                      <a:pt x="13218" y="17831"/>
                      <a:pt x="13307" y="17831"/>
                    </a:cubicBezTo>
                    <a:cubicBezTo>
                      <a:pt x="13441" y="17831"/>
                      <a:pt x="13820" y="17911"/>
                      <a:pt x="13842" y="18229"/>
                    </a:cubicBezTo>
                    <a:cubicBezTo>
                      <a:pt x="13865" y="18587"/>
                      <a:pt x="14087" y="18269"/>
                      <a:pt x="14110" y="18587"/>
                    </a:cubicBezTo>
                    <a:cubicBezTo>
                      <a:pt x="14132" y="18786"/>
                      <a:pt x="14221" y="18985"/>
                      <a:pt x="14243" y="19104"/>
                    </a:cubicBezTo>
                    <a:cubicBezTo>
                      <a:pt x="14266" y="19144"/>
                      <a:pt x="14266" y="19144"/>
                      <a:pt x="14266" y="19144"/>
                    </a:cubicBezTo>
                    <a:cubicBezTo>
                      <a:pt x="14333" y="19224"/>
                      <a:pt x="14377" y="19263"/>
                      <a:pt x="14422" y="19343"/>
                    </a:cubicBezTo>
                    <a:cubicBezTo>
                      <a:pt x="14444" y="19383"/>
                      <a:pt x="14444" y="19383"/>
                      <a:pt x="14444" y="19383"/>
                    </a:cubicBezTo>
                    <a:cubicBezTo>
                      <a:pt x="14533" y="19383"/>
                      <a:pt x="14689" y="19422"/>
                      <a:pt x="14778" y="19462"/>
                    </a:cubicBezTo>
                    <a:cubicBezTo>
                      <a:pt x="14934" y="19582"/>
                      <a:pt x="15157" y="19343"/>
                      <a:pt x="15247" y="19701"/>
                    </a:cubicBezTo>
                    <a:cubicBezTo>
                      <a:pt x="15313" y="20019"/>
                      <a:pt x="15514" y="20298"/>
                      <a:pt x="15336" y="20298"/>
                    </a:cubicBezTo>
                    <a:cubicBezTo>
                      <a:pt x="15180" y="20337"/>
                      <a:pt x="15001" y="19979"/>
                      <a:pt x="15001" y="20178"/>
                    </a:cubicBezTo>
                    <a:cubicBezTo>
                      <a:pt x="15024" y="20377"/>
                      <a:pt x="14934" y="20258"/>
                      <a:pt x="14934" y="20576"/>
                    </a:cubicBezTo>
                    <a:cubicBezTo>
                      <a:pt x="14934" y="20815"/>
                      <a:pt x="14868" y="21133"/>
                      <a:pt x="14801" y="21252"/>
                    </a:cubicBezTo>
                    <a:cubicBezTo>
                      <a:pt x="14801" y="21292"/>
                      <a:pt x="14801" y="21292"/>
                      <a:pt x="14801" y="21292"/>
                    </a:cubicBezTo>
                    <a:cubicBezTo>
                      <a:pt x="14778" y="21372"/>
                      <a:pt x="14778" y="21491"/>
                      <a:pt x="14823" y="21571"/>
                    </a:cubicBezTo>
                    <a:cubicBezTo>
                      <a:pt x="14823" y="21571"/>
                      <a:pt x="14823" y="21571"/>
                      <a:pt x="14823" y="21571"/>
                    </a:cubicBezTo>
                    <a:cubicBezTo>
                      <a:pt x="14912" y="21451"/>
                      <a:pt x="15001" y="21332"/>
                      <a:pt x="15091" y="21332"/>
                    </a:cubicBezTo>
                    <a:cubicBezTo>
                      <a:pt x="15269" y="21332"/>
                      <a:pt x="15313" y="21531"/>
                      <a:pt x="15425" y="21372"/>
                    </a:cubicBezTo>
                    <a:cubicBezTo>
                      <a:pt x="15514" y="21292"/>
                      <a:pt x="15536" y="21212"/>
                      <a:pt x="15559" y="21252"/>
                    </a:cubicBezTo>
                    <a:cubicBezTo>
                      <a:pt x="15603" y="21212"/>
                      <a:pt x="15603" y="21212"/>
                      <a:pt x="15603" y="21212"/>
                    </a:cubicBezTo>
                    <a:cubicBezTo>
                      <a:pt x="15603" y="21212"/>
                      <a:pt x="15603" y="21133"/>
                      <a:pt x="15603" y="21053"/>
                    </a:cubicBezTo>
                    <a:cubicBezTo>
                      <a:pt x="15581" y="21053"/>
                      <a:pt x="15581" y="21053"/>
                      <a:pt x="15581" y="21053"/>
                    </a:cubicBezTo>
                    <a:cubicBezTo>
                      <a:pt x="15514" y="21093"/>
                      <a:pt x="15492" y="21053"/>
                      <a:pt x="15447" y="20934"/>
                    </a:cubicBezTo>
                    <a:cubicBezTo>
                      <a:pt x="15403" y="20735"/>
                      <a:pt x="15782" y="20536"/>
                      <a:pt x="15960" y="20576"/>
                    </a:cubicBezTo>
                    <a:cubicBezTo>
                      <a:pt x="16116" y="20616"/>
                      <a:pt x="16205" y="20496"/>
                      <a:pt x="16272" y="20496"/>
                    </a:cubicBezTo>
                    <a:cubicBezTo>
                      <a:pt x="16294" y="20496"/>
                      <a:pt x="16294" y="20496"/>
                      <a:pt x="16294" y="20496"/>
                    </a:cubicBezTo>
                    <a:cubicBezTo>
                      <a:pt x="16584" y="20019"/>
                      <a:pt x="16629" y="20019"/>
                      <a:pt x="16651" y="20019"/>
                    </a:cubicBezTo>
                    <a:cubicBezTo>
                      <a:pt x="16718" y="20019"/>
                      <a:pt x="17409" y="20019"/>
                      <a:pt x="17498" y="20019"/>
                    </a:cubicBezTo>
                    <a:cubicBezTo>
                      <a:pt x="17587" y="19900"/>
                      <a:pt x="17765" y="19661"/>
                      <a:pt x="17788" y="19462"/>
                    </a:cubicBezTo>
                    <a:cubicBezTo>
                      <a:pt x="17810" y="19263"/>
                      <a:pt x="17966" y="18587"/>
                      <a:pt x="18122" y="18587"/>
                    </a:cubicBezTo>
                    <a:cubicBezTo>
                      <a:pt x="18144" y="18587"/>
                      <a:pt x="18167" y="18627"/>
                      <a:pt x="18167" y="18627"/>
                    </a:cubicBezTo>
                    <a:cubicBezTo>
                      <a:pt x="18211" y="18706"/>
                      <a:pt x="18278" y="18706"/>
                      <a:pt x="18345" y="18706"/>
                    </a:cubicBezTo>
                    <a:cubicBezTo>
                      <a:pt x="18434" y="18706"/>
                      <a:pt x="18523" y="18746"/>
                      <a:pt x="18523" y="18866"/>
                    </a:cubicBezTo>
                    <a:cubicBezTo>
                      <a:pt x="18523" y="18905"/>
                      <a:pt x="18523" y="18905"/>
                      <a:pt x="18523" y="18985"/>
                    </a:cubicBezTo>
                    <a:cubicBezTo>
                      <a:pt x="18523" y="19144"/>
                      <a:pt x="18501" y="19542"/>
                      <a:pt x="18724" y="20059"/>
                    </a:cubicBezTo>
                    <a:cubicBezTo>
                      <a:pt x="18724" y="20099"/>
                      <a:pt x="18724" y="20099"/>
                      <a:pt x="18724" y="20099"/>
                    </a:cubicBezTo>
                    <a:cubicBezTo>
                      <a:pt x="18813" y="19979"/>
                      <a:pt x="18902" y="19940"/>
                      <a:pt x="18947" y="19940"/>
                    </a:cubicBezTo>
                    <a:cubicBezTo>
                      <a:pt x="19058" y="19940"/>
                      <a:pt x="19214" y="19701"/>
                      <a:pt x="19259" y="19542"/>
                    </a:cubicBezTo>
                    <a:cubicBezTo>
                      <a:pt x="19304" y="19383"/>
                      <a:pt x="19348" y="19701"/>
                      <a:pt x="19259" y="19741"/>
                    </a:cubicBezTo>
                    <a:cubicBezTo>
                      <a:pt x="19170" y="19780"/>
                      <a:pt x="19348" y="19900"/>
                      <a:pt x="19504" y="19900"/>
                    </a:cubicBezTo>
                    <a:cubicBezTo>
                      <a:pt x="19660" y="19900"/>
                      <a:pt x="19415" y="19979"/>
                      <a:pt x="19304" y="19979"/>
                    </a:cubicBezTo>
                    <a:cubicBezTo>
                      <a:pt x="19192" y="19979"/>
                      <a:pt x="19147" y="20019"/>
                      <a:pt x="18991" y="20298"/>
                    </a:cubicBezTo>
                    <a:cubicBezTo>
                      <a:pt x="18835" y="20576"/>
                      <a:pt x="18858" y="20656"/>
                      <a:pt x="18947" y="20775"/>
                    </a:cubicBezTo>
                    <a:cubicBezTo>
                      <a:pt x="19036" y="20934"/>
                      <a:pt x="19170" y="20854"/>
                      <a:pt x="19281" y="20656"/>
                    </a:cubicBezTo>
                    <a:cubicBezTo>
                      <a:pt x="19415" y="20496"/>
                      <a:pt x="19393" y="20298"/>
                      <a:pt x="19526" y="20298"/>
                    </a:cubicBezTo>
                    <a:cubicBezTo>
                      <a:pt x="19638" y="20298"/>
                      <a:pt x="19972" y="20099"/>
                      <a:pt x="20106" y="20019"/>
                    </a:cubicBezTo>
                    <a:cubicBezTo>
                      <a:pt x="20240" y="19940"/>
                      <a:pt x="20151" y="19900"/>
                      <a:pt x="20151" y="19780"/>
                    </a:cubicBezTo>
                    <a:cubicBezTo>
                      <a:pt x="20151" y="19701"/>
                      <a:pt x="20396" y="19701"/>
                      <a:pt x="20485" y="19582"/>
                    </a:cubicBezTo>
                    <a:cubicBezTo>
                      <a:pt x="20574" y="19462"/>
                      <a:pt x="20463" y="19383"/>
                      <a:pt x="20396" y="19383"/>
                    </a:cubicBezTo>
                    <a:cubicBezTo>
                      <a:pt x="20307" y="19422"/>
                      <a:pt x="20373" y="19184"/>
                      <a:pt x="20396" y="19104"/>
                    </a:cubicBezTo>
                    <a:cubicBezTo>
                      <a:pt x="20396" y="18985"/>
                      <a:pt x="20217" y="19144"/>
                      <a:pt x="20217" y="19263"/>
                    </a:cubicBezTo>
                    <a:cubicBezTo>
                      <a:pt x="20217" y="19383"/>
                      <a:pt x="20084" y="19462"/>
                      <a:pt x="20084" y="19542"/>
                    </a:cubicBezTo>
                    <a:cubicBezTo>
                      <a:pt x="20084" y="19780"/>
                      <a:pt x="20061" y="19621"/>
                      <a:pt x="19972" y="19701"/>
                    </a:cubicBezTo>
                    <a:cubicBezTo>
                      <a:pt x="19883" y="19780"/>
                      <a:pt x="19549" y="19701"/>
                      <a:pt x="19526" y="19582"/>
                    </a:cubicBezTo>
                    <a:cubicBezTo>
                      <a:pt x="19526" y="19422"/>
                      <a:pt x="19281" y="19383"/>
                      <a:pt x="19259" y="19184"/>
                    </a:cubicBezTo>
                    <a:cubicBezTo>
                      <a:pt x="19259" y="18985"/>
                      <a:pt x="19125" y="18945"/>
                      <a:pt x="19237" y="18706"/>
                    </a:cubicBezTo>
                    <a:cubicBezTo>
                      <a:pt x="19326" y="18508"/>
                      <a:pt x="19214" y="18428"/>
                      <a:pt x="19125" y="18587"/>
                    </a:cubicBezTo>
                    <a:cubicBezTo>
                      <a:pt x="19014" y="18746"/>
                      <a:pt x="18969" y="18468"/>
                      <a:pt x="19103" y="18388"/>
                    </a:cubicBezTo>
                    <a:cubicBezTo>
                      <a:pt x="19214" y="18309"/>
                      <a:pt x="19460" y="18229"/>
                      <a:pt x="19348" y="17831"/>
                    </a:cubicBezTo>
                    <a:cubicBezTo>
                      <a:pt x="19214" y="17433"/>
                      <a:pt x="18456" y="17951"/>
                      <a:pt x="18256" y="18150"/>
                    </a:cubicBezTo>
                    <a:cubicBezTo>
                      <a:pt x="18055" y="18348"/>
                      <a:pt x="17810" y="18985"/>
                      <a:pt x="17699" y="18985"/>
                    </a:cubicBezTo>
                    <a:cubicBezTo>
                      <a:pt x="17609" y="18985"/>
                      <a:pt x="17899" y="18627"/>
                      <a:pt x="17944" y="18508"/>
                    </a:cubicBezTo>
                    <a:cubicBezTo>
                      <a:pt x="17988" y="18388"/>
                      <a:pt x="17921" y="18229"/>
                      <a:pt x="17988" y="18309"/>
                    </a:cubicBezTo>
                    <a:cubicBezTo>
                      <a:pt x="18055" y="18348"/>
                      <a:pt x="18211" y="17871"/>
                      <a:pt x="18345" y="17712"/>
                    </a:cubicBezTo>
                    <a:cubicBezTo>
                      <a:pt x="18456" y="17553"/>
                      <a:pt x="18590" y="17712"/>
                      <a:pt x="18590" y="17553"/>
                    </a:cubicBezTo>
                    <a:cubicBezTo>
                      <a:pt x="18613" y="17433"/>
                      <a:pt x="18679" y="17354"/>
                      <a:pt x="18791" y="17155"/>
                    </a:cubicBezTo>
                    <a:cubicBezTo>
                      <a:pt x="18902" y="16996"/>
                      <a:pt x="20217" y="17036"/>
                      <a:pt x="20351" y="17036"/>
                    </a:cubicBezTo>
                    <a:cubicBezTo>
                      <a:pt x="20485" y="17036"/>
                      <a:pt x="20730" y="16717"/>
                      <a:pt x="20797" y="16519"/>
                    </a:cubicBezTo>
                    <a:cubicBezTo>
                      <a:pt x="20886" y="16320"/>
                      <a:pt x="20975" y="16320"/>
                      <a:pt x="21154" y="16359"/>
                    </a:cubicBezTo>
                    <a:cubicBezTo>
                      <a:pt x="21332" y="16359"/>
                      <a:pt x="21421" y="16081"/>
                      <a:pt x="21510" y="15962"/>
                    </a:cubicBezTo>
                    <a:cubicBezTo>
                      <a:pt x="21600" y="15882"/>
                      <a:pt x="21555" y="15803"/>
                      <a:pt x="21488" y="15803"/>
                    </a:cubicBezTo>
                    <a:cubicBezTo>
                      <a:pt x="21399" y="15763"/>
                      <a:pt x="21332" y="15683"/>
                      <a:pt x="21399" y="15643"/>
                    </a:cubicBezTo>
                    <a:cubicBezTo>
                      <a:pt x="21488" y="15643"/>
                      <a:pt x="21533" y="15564"/>
                      <a:pt x="21555" y="15405"/>
                    </a:cubicBezTo>
                    <a:cubicBezTo>
                      <a:pt x="21600" y="15206"/>
                      <a:pt x="21533" y="15285"/>
                      <a:pt x="21421" y="15047"/>
                    </a:cubicBezTo>
                    <a:cubicBezTo>
                      <a:pt x="21310" y="14808"/>
                      <a:pt x="21265" y="15126"/>
                      <a:pt x="21154" y="15087"/>
                    </a:cubicBezTo>
                    <a:cubicBezTo>
                      <a:pt x="21042" y="15087"/>
                      <a:pt x="21221" y="14848"/>
                      <a:pt x="21131" y="14729"/>
                    </a:cubicBezTo>
                    <a:cubicBezTo>
                      <a:pt x="21042" y="14649"/>
                      <a:pt x="20886" y="14729"/>
                      <a:pt x="20752" y="14927"/>
                    </a:cubicBezTo>
                    <a:cubicBezTo>
                      <a:pt x="20619" y="15126"/>
                      <a:pt x="20619" y="14888"/>
                      <a:pt x="20507" y="15087"/>
                    </a:cubicBezTo>
                    <a:cubicBezTo>
                      <a:pt x="20396" y="15285"/>
                      <a:pt x="20396" y="15007"/>
                      <a:pt x="20440" y="14927"/>
                    </a:cubicBezTo>
                    <a:cubicBezTo>
                      <a:pt x="20507" y="14848"/>
                      <a:pt x="20552" y="14927"/>
                      <a:pt x="20596" y="14808"/>
                    </a:cubicBezTo>
                    <a:cubicBezTo>
                      <a:pt x="20641" y="14689"/>
                      <a:pt x="20686" y="14808"/>
                      <a:pt x="20819" y="14649"/>
                    </a:cubicBezTo>
                    <a:cubicBezTo>
                      <a:pt x="20953" y="14530"/>
                      <a:pt x="21065" y="14569"/>
                      <a:pt x="21109" y="14490"/>
                    </a:cubicBezTo>
                    <a:cubicBezTo>
                      <a:pt x="21131" y="14371"/>
                      <a:pt x="21042" y="14211"/>
                      <a:pt x="20908" y="14251"/>
                    </a:cubicBezTo>
                    <a:cubicBezTo>
                      <a:pt x="20797" y="14331"/>
                      <a:pt x="20708" y="13973"/>
                      <a:pt x="20641" y="14052"/>
                    </a:cubicBezTo>
                    <a:cubicBezTo>
                      <a:pt x="20552" y="14172"/>
                      <a:pt x="20574" y="13933"/>
                      <a:pt x="20485" y="14012"/>
                    </a:cubicBezTo>
                    <a:cubicBezTo>
                      <a:pt x="20396" y="14132"/>
                      <a:pt x="20351" y="13973"/>
                      <a:pt x="20307" y="13814"/>
                    </a:cubicBezTo>
                    <a:cubicBezTo>
                      <a:pt x="20262" y="13615"/>
                      <a:pt x="20017" y="13296"/>
                      <a:pt x="19883" y="13217"/>
                    </a:cubicBezTo>
                    <a:cubicBezTo>
                      <a:pt x="19727" y="13137"/>
                      <a:pt x="19839" y="13018"/>
                      <a:pt x="19905" y="13098"/>
                    </a:cubicBezTo>
                    <a:cubicBezTo>
                      <a:pt x="19995" y="13217"/>
                      <a:pt x="20084" y="13018"/>
                      <a:pt x="20106" y="12899"/>
                    </a:cubicBezTo>
                    <a:cubicBezTo>
                      <a:pt x="20151" y="12819"/>
                      <a:pt x="20061" y="12700"/>
                      <a:pt x="20017" y="12700"/>
                    </a:cubicBezTo>
                    <a:cubicBezTo>
                      <a:pt x="19972" y="12700"/>
                      <a:pt x="19972" y="12580"/>
                      <a:pt x="19972" y="12461"/>
                    </a:cubicBezTo>
                    <a:cubicBezTo>
                      <a:pt x="19995" y="12382"/>
                      <a:pt x="19816" y="12222"/>
                      <a:pt x="19816" y="12143"/>
                    </a:cubicBezTo>
                    <a:cubicBezTo>
                      <a:pt x="19816" y="12024"/>
                      <a:pt x="19705" y="11984"/>
                      <a:pt x="19727" y="11864"/>
                    </a:cubicBezTo>
                    <a:cubicBezTo>
                      <a:pt x="19727" y="11785"/>
                      <a:pt x="19616" y="11666"/>
                      <a:pt x="19616" y="11546"/>
                    </a:cubicBezTo>
                    <a:cubicBezTo>
                      <a:pt x="19616" y="11427"/>
                      <a:pt x="19460" y="11188"/>
                      <a:pt x="19460" y="11029"/>
                    </a:cubicBezTo>
                    <a:cubicBezTo>
                      <a:pt x="19437" y="10910"/>
                      <a:pt x="19348" y="10790"/>
                      <a:pt x="19326" y="10631"/>
                    </a:cubicBezTo>
                    <a:cubicBezTo>
                      <a:pt x="19281" y="10472"/>
                      <a:pt x="19237" y="10552"/>
                      <a:pt x="19214" y="10790"/>
                    </a:cubicBezTo>
                    <a:cubicBezTo>
                      <a:pt x="19170" y="11029"/>
                      <a:pt x="19058" y="11029"/>
                      <a:pt x="19103" y="11109"/>
                    </a:cubicBezTo>
                    <a:cubicBezTo>
                      <a:pt x="19170" y="11268"/>
                      <a:pt x="19103" y="11268"/>
                      <a:pt x="19058" y="11347"/>
                    </a:cubicBezTo>
                    <a:cubicBezTo>
                      <a:pt x="19014" y="11467"/>
                      <a:pt x="19103" y="11626"/>
                      <a:pt x="19014" y="11626"/>
                    </a:cubicBezTo>
                    <a:cubicBezTo>
                      <a:pt x="18925" y="11626"/>
                      <a:pt x="18969" y="11904"/>
                      <a:pt x="18925" y="11785"/>
                    </a:cubicBezTo>
                    <a:cubicBezTo>
                      <a:pt x="18880" y="11626"/>
                      <a:pt x="18769" y="11666"/>
                      <a:pt x="18769" y="11825"/>
                    </a:cubicBezTo>
                    <a:cubicBezTo>
                      <a:pt x="18769" y="11944"/>
                      <a:pt x="18590" y="12103"/>
                      <a:pt x="18523" y="12063"/>
                    </a:cubicBezTo>
                    <a:cubicBezTo>
                      <a:pt x="18456" y="12063"/>
                      <a:pt x="18456" y="11785"/>
                      <a:pt x="18390" y="11864"/>
                    </a:cubicBezTo>
                    <a:cubicBezTo>
                      <a:pt x="18323" y="11944"/>
                      <a:pt x="18345" y="11666"/>
                      <a:pt x="18234" y="11666"/>
                    </a:cubicBezTo>
                    <a:cubicBezTo>
                      <a:pt x="18144" y="11666"/>
                      <a:pt x="18078" y="11666"/>
                      <a:pt x="18100" y="11506"/>
                    </a:cubicBezTo>
                    <a:cubicBezTo>
                      <a:pt x="18144" y="11347"/>
                      <a:pt x="17944" y="11268"/>
                      <a:pt x="18011" y="11188"/>
                    </a:cubicBezTo>
                    <a:cubicBezTo>
                      <a:pt x="18078" y="11109"/>
                      <a:pt x="17988" y="10950"/>
                      <a:pt x="17988" y="10671"/>
                    </a:cubicBezTo>
                    <a:cubicBezTo>
                      <a:pt x="17966" y="10432"/>
                      <a:pt x="18055" y="10393"/>
                      <a:pt x="18055" y="10313"/>
                    </a:cubicBezTo>
                    <a:cubicBezTo>
                      <a:pt x="18055" y="10194"/>
                      <a:pt x="17988" y="10194"/>
                      <a:pt x="17921" y="10273"/>
                    </a:cubicBezTo>
                    <a:cubicBezTo>
                      <a:pt x="17855" y="10353"/>
                      <a:pt x="17855" y="10194"/>
                      <a:pt x="17788" y="10194"/>
                    </a:cubicBezTo>
                    <a:cubicBezTo>
                      <a:pt x="17721" y="10194"/>
                      <a:pt x="17498" y="10194"/>
                      <a:pt x="17498" y="9995"/>
                    </a:cubicBezTo>
                    <a:cubicBezTo>
                      <a:pt x="17476" y="9836"/>
                      <a:pt x="17409" y="9915"/>
                      <a:pt x="17364" y="9756"/>
                    </a:cubicBezTo>
                    <a:cubicBezTo>
                      <a:pt x="17342" y="9557"/>
                      <a:pt x="17253" y="9716"/>
                      <a:pt x="17253" y="9597"/>
                    </a:cubicBezTo>
                    <a:cubicBezTo>
                      <a:pt x="17253" y="9478"/>
                      <a:pt x="17208" y="9398"/>
                      <a:pt x="17141" y="9398"/>
                    </a:cubicBezTo>
                    <a:cubicBezTo>
                      <a:pt x="17074" y="9398"/>
                      <a:pt x="17052" y="9279"/>
                      <a:pt x="16963" y="9239"/>
                    </a:cubicBezTo>
                    <a:cubicBezTo>
                      <a:pt x="16874" y="9239"/>
                      <a:pt x="16762" y="9358"/>
                      <a:pt x="16718" y="9398"/>
                    </a:cubicBezTo>
                    <a:cubicBezTo>
                      <a:pt x="16673" y="9438"/>
                      <a:pt x="16539" y="9239"/>
                      <a:pt x="16495" y="9319"/>
                    </a:cubicBezTo>
                    <a:cubicBezTo>
                      <a:pt x="16428" y="9398"/>
                      <a:pt x="16428" y="9279"/>
                      <a:pt x="16294" y="9199"/>
                    </a:cubicBezTo>
                    <a:cubicBezTo>
                      <a:pt x="16138" y="9120"/>
                      <a:pt x="15960" y="9120"/>
                      <a:pt x="15960" y="9199"/>
                    </a:cubicBezTo>
                    <a:cubicBezTo>
                      <a:pt x="15938" y="9279"/>
                      <a:pt x="15826" y="9319"/>
                      <a:pt x="15848" y="9517"/>
                    </a:cubicBezTo>
                    <a:cubicBezTo>
                      <a:pt x="15871" y="9756"/>
                      <a:pt x="15982" y="9716"/>
                      <a:pt x="16004" y="9836"/>
                    </a:cubicBezTo>
                    <a:cubicBezTo>
                      <a:pt x="16027" y="9995"/>
                      <a:pt x="15960" y="9915"/>
                      <a:pt x="15938" y="10074"/>
                    </a:cubicBezTo>
                    <a:cubicBezTo>
                      <a:pt x="15938" y="10194"/>
                      <a:pt x="15871" y="10194"/>
                      <a:pt x="15871" y="10273"/>
                    </a:cubicBezTo>
                    <a:cubicBezTo>
                      <a:pt x="15871" y="10353"/>
                      <a:pt x="15915" y="10353"/>
                      <a:pt x="15938" y="10512"/>
                    </a:cubicBezTo>
                    <a:cubicBezTo>
                      <a:pt x="15982" y="10711"/>
                      <a:pt x="16027" y="10671"/>
                      <a:pt x="16049" y="10910"/>
                    </a:cubicBezTo>
                    <a:cubicBezTo>
                      <a:pt x="16071" y="11148"/>
                      <a:pt x="16004" y="11109"/>
                      <a:pt x="15938" y="11148"/>
                    </a:cubicBezTo>
                    <a:cubicBezTo>
                      <a:pt x="15893" y="11188"/>
                      <a:pt x="15960" y="11308"/>
                      <a:pt x="15871" y="11467"/>
                    </a:cubicBezTo>
                    <a:cubicBezTo>
                      <a:pt x="15804" y="11626"/>
                      <a:pt x="15737" y="11785"/>
                      <a:pt x="15782" y="11864"/>
                    </a:cubicBezTo>
                    <a:cubicBezTo>
                      <a:pt x="15848" y="11984"/>
                      <a:pt x="16071" y="12143"/>
                      <a:pt x="16160" y="12421"/>
                    </a:cubicBezTo>
                    <a:cubicBezTo>
                      <a:pt x="16250" y="12700"/>
                      <a:pt x="16250" y="13098"/>
                      <a:pt x="16227" y="13416"/>
                    </a:cubicBezTo>
                    <a:cubicBezTo>
                      <a:pt x="16205" y="13694"/>
                      <a:pt x="16004" y="13774"/>
                      <a:pt x="15871" y="14012"/>
                    </a:cubicBezTo>
                    <a:cubicBezTo>
                      <a:pt x="15737" y="14291"/>
                      <a:pt x="15581" y="14251"/>
                      <a:pt x="15514" y="14251"/>
                    </a:cubicBezTo>
                    <a:cubicBezTo>
                      <a:pt x="15447" y="14251"/>
                      <a:pt x="15492" y="14490"/>
                      <a:pt x="15581" y="14689"/>
                    </a:cubicBezTo>
                    <a:cubicBezTo>
                      <a:pt x="15670" y="14888"/>
                      <a:pt x="15603" y="14927"/>
                      <a:pt x="15648" y="15126"/>
                    </a:cubicBezTo>
                    <a:cubicBezTo>
                      <a:pt x="15692" y="15325"/>
                      <a:pt x="15648" y="15484"/>
                      <a:pt x="15715" y="15683"/>
                    </a:cubicBezTo>
                    <a:cubicBezTo>
                      <a:pt x="15804" y="15842"/>
                      <a:pt x="15759" y="15922"/>
                      <a:pt x="15670" y="16041"/>
                    </a:cubicBezTo>
                    <a:cubicBezTo>
                      <a:pt x="15581" y="16200"/>
                      <a:pt x="15692" y="16121"/>
                      <a:pt x="15715" y="16280"/>
                    </a:cubicBezTo>
                    <a:cubicBezTo>
                      <a:pt x="15715" y="16439"/>
                      <a:pt x="15670" y="16359"/>
                      <a:pt x="15603" y="16280"/>
                    </a:cubicBezTo>
                    <a:cubicBezTo>
                      <a:pt x="15514" y="16161"/>
                      <a:pt x="15447" y="16439"/>
                      <a:pt x="15447" y="16558"/>
                    </a:cubicBezTo>
                    <a:cubicBezTo>
                      <a:pt x="15447" y="16638"/>
                      <a:pt x="15291" y="16399"/>
                      <a:pt x="15247" y="16399"/>
                    </a:cubicBezTo>
                    <a:cubicBezTo>
                      <a:pt x="15202" y="16399"/>
                      <a:pt x="15247" y="16240"/>
                      <a:pt x="15157" y="16081"/>
                    </a:cubicBezTo>
                    <a:cubicBezTo>
                      <a:pt x="15046" y="15962"/>
                      <a:pt x="14979" y="15922"/>
                      <a:pt x="14979" y="15803"/>
                    </a:cubicBezTo>
                    <a:cubicBezTo>
                      <a:pt x="14979" y="15643"/>
                      <a:pt x="14801" y="15564"/>
                      <a:pt x="14801" y="15405"/>
                    </a:cubicBezTo>
                    <a:cubicBezTo>
                      <a:pt x="14801" y="15246"/>
                      <a:pt x="14823" y="14808"/>
                      <a:pt x="14778" y="14689"/>
                    </a:cubicBezTo>
                    <a:cubicBezTo>
                      <a:pt x="14756" y="14569"/>
                      <a:pt x="14778" y="14450"/>
                      <a:pt x="14823" y="14331"/>
                    </a:cubicBezTo>
                    <a:cubicBezTo>
                      <a:pt x="14845" y="14251"/>
                      <a:pt x="14778" y="14052"/>
                      <a:pt x="14667" y="14052"/>
                    </a:cubicBezTo>
                    <a:cubicBezTo>
                      <a:pt x="14578" y="14052"/>
                      <a:pt x="14444" y="14012"/>
                      <a:pt x="14288" y="14012"/>
                    </a:cubicBezTo>
                    <a:cubicBezTo>
                      <a:pt x="14154" y="14052"/>
                      <a:pt x="14087" y="14012"/>
                      <a:pt x="14043" y="13933"/>
                    </a:cubicBezTo>
                    <a:cubicBezTo>
                      <a:pt x="13998" y="13853"/>
                      <a:pt x="13865" y="13734"/>
                      <a:pt x="13686" y="13654"/>
                    </a:cubicBezTo>
                    <a:cubicBezTo>
                      <a:pt x="13508" y="13575"/>
                      <a:pt x="13441" y="13416"/>
                      <a:pt x="13419" y="13296"/>
                    </a:cubicBezTo>
                    <a:cubicBezTo>
                      <a:pt x="13396" y="13217"/>
                      <a:pt x="13240" y="13137"/>
                      <a:pt x="13196" y="13058"/>
                    </a:cubicBezTo>
                    <a:cubicBezTo>
                      <a:pt x="13151" y="12978"/>
                      <a:pt x="12995" y="12938"/>
                      <a:pt x="12928" y="12938"/>
                    </a:cubicBezTo>
                    <a:cubicBezTo>
                      <a:pt x="12861" y="12978"/>
                      <a:pt x="12683" y="12700"/>
                      <a:pt x="12594" y="12700"/>
                    </a:cubicBezTo>
                    <a:cubicBezTo>
                      <a:pt x="12482" y="12700"/>
                      <a:pt x="12260" y="12899"/>
                      <a:pt x="12215" y="12899"/>
                    </a:cubicBezTo>
                    <a:cubicBezTo>
                      <a:pt x="12170" y="12899"/>
                      <a:pt x="12215" y="12740"/>
                      <a:pt x="12237" y="12700"/>
                    </a:cubicBezTo>
                    <a:cubicBezTo>
                      <a:pt x="12282" y="12620"/>
                      <a:pt x="12170" y="12302"/>
                      <a:pt x="12126" y="12103"/>
                    </a:cubicBezTo>
                    <a:cubicBezTo>
                      <a:pt x="12104" y="11904"/>
                      <a:pt x="12059" y="11705"/>
                      <a:pt x="11947" y="11745"/>
                    </a:cubicBezTo>
                    <a:cubicBezTo>
                      <a:pt x="11836" y="11745"/>
                      <a:pt x="11702" y="11666"/>
                      <a:pt x="11680" y="11626"/>
                    </a:cubicBezTo>
                    <a:cubicBezTo>
                      <a:pt x="11635" y="11586"/>
                      <a:pt x="11635" y="10989"/>
                      <a:pt x="11658" y="10751"/>
                    </a:cubicBezTo>
                    <a:cubicBezTo>
                      <a:pt x="11680" y="10512"/>
                      <a:pt x="11836" y="10154"/>
                      <a:pt x="11836" y="10035"/>
                    </a:cubicBezTo>
                    <a:cubicBezTo>
                      <a:pt x="11836" y="9875"/>
                      <a:pt x="11925" y="9796"/>
                      <a:pt x="12014" y="9756"/>
                    </a:cubicBezTo>
                    <a:cubicBezTo>
                      <a:pt x="12104" y="9716"/>
                      <a:pt x="12037" y="9438"/>
                      <a:pt x="12104" y="9398"/>
                    </a:cubicBezTo>
                    <a:cubicBezTo>
                      <a:pt x="12193" y="9398"/>
                      <a:pt x="12193" y="9319"/>
                      <a:pt x="12215" y="9199"/>
                    </a:cubicBezTo>
                    <a:cubicBezTo>
                      <a:pt x="12237" y="9080"/>
                      <a:pt x="12326" y="9159"/>
                      <a:pt x="12282" y="9080"/>
                    </a:cubicBezTo>
                    <a:cubicBezTo>
                      <a:pt x="12215" y="8961"/>
                      <a:pt x="12260" y="8961"/>
                      <a:pt x="12393" y="8961"/>
                    </a:cubicBezTo>
                    <a:cubicBezTo>
                      <a:pt x="12527" y="8961"/>
                      <a:pt x="12705" y="8881"/>
                      <a:pt x="12683" y="8642"/>
                    </a:cubicBezTo>
                    <a:cubicBezTo>
                      <a:pt x="12661" y="8404"/>
                      <a:pt x="12326" y="8563"/>
                      <a:pt x="12326" y="8404"/>
                    </a:cubicBezTo>
                    <a:cubicBezTo>
                      <a:pt x="12326" y="8205"/>
                      <a:pt x="11903" y="8205"/>
                      <a:pt x="11925" y="8085"/>
                    </a:cubicBezTo>
                    <a:cubicBezTo>
                      <a:pt x="11947" y="7966"/>
                      <a:pt x="12349" y="8165"/>
                      <a:pt x="12505" y="8245"/>
                    </a:cubicBezTo>
                    <a:cubicBezTo>
                      <a:pt x="12639" y="8364"/>
                      <a:pt x="12683" y="8364"/>
                      <a:pt x="12795" y="8324"/>
                    </a:cubicBezTo>
                    <a:cubicBezTo>
                      <a:pt x="12906" y="8324"/>
                      <a:pt x="12839" y="8046"/>
                      <a:pt x="12861" y="7966"/>
                    </a:cubicBezTo>
                    <a:cubicBezTo>
                      <a:pt x="12884" y="7847"/>
                      <a:pt x="13107" y="8125"/>
                      <a:pt x="13240" y="8046"/>
                    </a:cubicBezTo>
                    <a:cubicBezTo>
                      <a:pt x="13352" y="8006"/>
                      <a:pt x="13486" y="7529"/>
                      <a:pt x="13597" y="7409"/>
                    </a:cubicBezTo>
                    <a:cubicBezTo>
                      <a:pt x="13686" y="7290"/>
                      <a:pt x="13597" y="7171"/>
                      <a:pt x="13396" y="7171"/>
                    </a:cubicBezTo>
                    <a:cubicBezTo>
                      <a:pt x="13196" y="7210"/>
                      <a:pt x="13062" y="7091"/>
                      <a:pt x="12951" y="6932"/>
                    </a:cubicBezTo>
                    <a:cubicBezTo>
                      <a:pt x="12839" y="6773"/>
                      <a:pt x="12861" y="6653"/>
                      <a:pt x="12973" y="6693"/>
                    </a:cubicBezTo>
                    <a:cubicBezTo>
                      <a:pt x="13084" y="6693"/>
                      <a:pt x="13374" y="7091"/>
                      <a:pt x="13486" y="7131"/>
                    </a:cubicBezTo>
                    <a:cubicBezTo>
                      <a:pt x="13575" y="7131"/>
                      <a:pt x="13775" y="6733"/>
                      <a:pt x="13865" y="6614"/>
                    </a:cubicBezTo>
                    <a:cubicBezTo>
                      <a:pt x="13954" y="6494"/>
                      <a:pt x="13775" y="6454"/>
                      <a:pt x="13708" y="6375"/>
                    </a:cubicBezTo>
                    <a:cubicBezTo>
                      <a:pt x="13642" y="6295"/>
                      <a:pt x="13820" y="6216"/>
                      <a:pt x="13909" y="6216"/>
                    </a:cubicBezTo>
                    <a:cubicBezTo>
                      <a:pt x="13998" y="6216"/>
                      <a:pt x="14043" y="6375"/>
                      <a:pt x="14065" y="6415"/>
                    </a:cubicBezTo>
                    <a:cubicBezTo>
                      <a:pt x="14110" y="6494"/>
                      <a:pt x="14266" y="6375"/>
                      <a:pt x="14333" y="6375"/>
                    </a:cubicBezTo>
                    <a:cubicBezTo>
                      <a:pt x="14422" y="6375"/>
                      <a:pt x="14333" y="6136"/>
                      <a:pt x="14199" y="6057"/>
                    </a:cubicBezTo>
                    <a:cubicBezTo>
                      <a:pt x="14065" y="5977"/>
                      <a:pt x="14199" y="5818"/>
                      <a:pt x="14243" y="5937"/>
                    </a:cubicBezTo>
                    <a:cubicBezTo>
                      <a:pt x="14288" y="6096"/>
                      <a:pt x="14377" y="6057"/>
                      <a:pt x="14422" y="6216"/>
                    </a:cubicBezTo>
                    <a:cubicBezTo>
                      <a:pt x="14489" y="6454"/>
                      <a:pt x="14511" y="6295"/>
                      <a:pt x="14622" y="6216"/>
                    </a:cubicBezTo>
                    <a:cubicBezTo>
                      <a:pt x="14734" y="6136"/>
                      <a:pt x="14801" y="6017"/>
                      <a:pt x="14868" y="5898"/>
                    </a:cubicBezTo>
                    <a:cubicBezTo>
                      <a:pt x="14912" y="5778"/>
                      <a:pt x="14934" y="5937"/>
                      <a:pt x="15001" y="5738"/>
                    </a:cubicBezTo>
                    <a:cubicBezTo>
                      <a:pt x="15068" y="5540"/>
                      <a:pt x="14979" y="5380"/>
                      <a:pt x="14890" y="5261"/>
                    </a:cubicBezTo>
                    <a:cubicBezTo>
                      <a:pt x="14801" y="5142"/>
                      <a:pt x="14890" y="5022"/>
                      <a:pt x="14801" y="4943"/>
                    </a:cubicBezTo>
                    <a:cubicBezTo>
                      <a:pt x="14712" y="4863"/>
                      <a:pt x="14689" y="4704"/>
                      <a:pt x="14801" y="4744"/>
                    </a:cubicBezTo>
                    <a:cubicBezTo>
                      <a:pt x="14912" y="4784"/>
                      <a:pt x="15001" y="4744"/>
                      <a:pt x="15046" y="4585"/>
                    </a:cubicBezTo>
                    <a:cubicBezTo>
                      <a:pt x="15113" y="4466"/>
                      <a:pt x="14890" y="4426"/>
                      <a:pt x="14979" y="4306"/>
                    </a:cubicBezTo>
                    <a:cubicBezTo>
                      <a:pt x="15091" y="4227"/>
                      <a:pt x="15001" y="4108"/>
                      <a:pt x="14912" y="4108"/>
                    </a:cubicBezTo>
                    <a:cubicBezTo>
                      <a:pt x="14801" y="4108"/>
                      <a:pt x="14712" y="4028"/>
                      <a:pt x="14712" y="3869"/>
                    </a:cubicBezTo>
                    <a:cubicBezTo>
                      <a:pt x="14712" y="3750"/>
                      <a:pt x="14533" y="3829"/>
                      <a:pt x="14422" y="3750"/>
                    </a:cubicBezTo>
                    <a:cubicBezTo>
                      <a:pt x="14333" y="3670"/>
                      <a:pt x="14087" y="3670"/>
                      <a:pt x="14043" y="3670"/>
                    </a:cubicBezTo>
                    <a:cubicBezTo>
                      <a:pt x="13976" y="3710"/>
                      <a:pt x="13976" y="4108"/>
                      <a:pt x="14065" y="4108"/>
                    </a:cubicBezTo>
                    <a:cubicBezTo>
                      <a:pt x="14132" y="4108"/>
                      <a:pt x="14199" y="4267"/>
                      <a:pt x="14132" y="4346"/>
                    </a:cubicBezTo>
                    <a:cubicBezTo>
                      <a:pt x="14065" y="4386"/>
                      <a:pt x="14154" y="4545"/>
                      <a:pt x="14087" y="4545"/>
                    </a:cubicBezTo>
                    <a:cubicBezTo>
                      <a:pt x="14043" y="4505"/>
                      <a:pt x="13954" y="4466"/>
                      <a:pt x="13931" y="4744"/>
                    </a:cubicBezTo>
                    <a:cubicBezTo>
                      <a:pt x="13909" y="4983"/>
                      <a:pt x="13909" y="5102"/>
                      <a:pt x="13798" y="5182"/>
                    </a:cubicBezTo>
                    <a:cubicBezTo>
                      <a:pt x="13708" y="5261"/>
                      <a:pt x="13775" y="4903"/>
                      <a:pt x="13686" y="4903"/>
                    </a:cubicBezTo>
                    <a:cubicBezTo>
                      <a:pt x="13597" y="4903"/>
                      <a:pt x="13597" y="5221"/>
                      <a:pt x="13664" y="5261"/>
                    </a:cubicBezTo>
                    <a:cubicBezTo>
                      <a:pt x="13731" y="5261"/>
                      <a:pt x="13731" y="5380"/>
                      <a:pt x="13753" y="5540"/>
                    </a:cubicBezTo>
                    <a:cubicBezTo>
                      <a:pt x="13775" y="5659"/>
                      <a:pt x="13642" y="5579"/>
                      <a:pt x="13575" y="5738"/>
                    </a:cubicBezTo>
                    <a:cubicBezTo>
                      <a:pt x="13530" y="5937"/>
                      <a:pt x="13508" y="5659"/>
                      <a:pt x="13441" y="5540"/>
                    </a:cubicBezTo>
                    <a:cubicBezTo>
                      <a:pt x="13352" y="5420"/>
                      <a:pt x="13263" y="5221"/>
                      <a:pt x="13263" y="5062"/>
                    </a:cubicBezTo>
                    <a:cubicBezTo>
                      <a:pt x="13285" y="4943"/>
                      <a:pt x="13307" y="4903"/>
                      <a:pt x="13374" y="4863"/>
                    </a:cubicBezTo>
                    <a:cubicBezTo>
                      <a:pt x="13441" y="4863"/>
                      <a:pt x="13374" y="4744"/>
                      <a:pt x="13374" y="4585"/>
                    </a:cubicBezTo>
                    <a:cubicBezTo>
                      <a:pt x="13374" y="4386"/>
                      <a:pt x="13285" y="4466"/>
                      <a:pt x="13196" y="4267"/>
                    </a:cubicBezTo>
                    <a:cubicBezTo>
                      <a:pt x="13107" y="4068"/>
                      <a:pt x="13017" y="4068"/>
                      <a:pt x="12973" y="4187"/>
                    </a:cubicBezTo>
                    <a:cubicBezTo>
                      <a:pt x="12928" y="4267"/>
                      <a:pt x="12951" y="4426"/>
                      <a:pt x="12884" y="4505"/>
                    </a:cubicBezTo>
                    <a:cubicBezTo>
                      <a:pt x="12795" y="4545"/>
                      <a:pt x="12839" y="4824"/>
                      <a:pt x="12772" y="4863"/>
                    </a:cubicBezTo>
                    <a:cubicBezTo>
                      <a:pt x="12705" y="4863"/>
                      <a:pt x="12728" y="4346"/>
                      <a:pt x="12683" y="4306"/>
                    </a:cubicBezTo>
                    <a:cubicBezTo>
                      <a:pt x="12616" y="4267"/>
                      <a:pt x="12639" y="4147"/>
                      <a:pt x="12705" y="4108"/>
                    </a:cubicBezTo>
                    <a:cubicBezTo>
                      <a:pt x="12795" y="4108"/>
                      <a:pt x="12839" y="3948"/>
                      <a:pt x="12772" y="3948"/>
                    </a:cubicBezTo>
                    <a:cubicBezTo>
                      <a:pt x="12705" y="3948"/>
                      <a:pt x="12572" y="3789"/>
                      <a:pt x="12527" y="3750"/>
                    </a:cubicBezTo>
                    <a:cubicBezTo>
                      <a:pt x="12482" y="3710"/>
                      <a:pt x="12393" y="3948"/>
                      <a:pt x="12326" y="3869"/>
                    </a:cubicBezTo>
                    <a:cubicBezTo>
                      <a:pt x="12282" y="3789"/>
                      <a:pt x="12349" y="3590"/>
                      <a:pt x="12349" y="3471"/>
                    </a:cubicBezTo>
                    <a:cubicBezTo>
                      <a:pt x="12349" y="3352"/>
                      <a:pt x="12438" y="3511"/>
                      <a:pt x="12482" y="3391"/>
                    </a:cubicBezTo>
                    <a:cubicBezTo>
                      <a:pt x="12549" y="3232"/>
                      <a:pt x="12326" y="3232"/>
                      <a:pt x="12326" y="3073"/>
                    </a:cubicBezTo>
                    <a:cubicBezTo>
                      <a:pt x="12326" y="2954"/>
                      <a:pt x="12170" y="2914"/>
                      <a:pt x="12104" y="2835"/>
                    </a:cubicBezTo>
                    <a:cubicBezTo>
                      <a:pt x="12059" y="2795"/>
                      <a:pt x="12148" y="2556"/>
                      <a:pt x="12126" y="2437"/>
                    </a:cubicBezTo>
                    <a:cubicBezTo>
                      <a:pt x="12104" y="2357"/>
                      <a:pt x="11881" y="2039"/>
                      <a:pt x="11791" y="2039"/>
                    </a:cubicBezTo>
                    <a:cubicBezTo>
                      <a:pt x="11702" y="2079"/>
                      <a:pt x="11680" y="1840"/>
                      <a:pt x="11747" y="1840"/>
                    </a:cubicBezTo>
                    <a:cubicBezTo>
                      <a:pt x="11791" y="1880"/>
                      <a:pt x="11836" y="1800"/>
                      <a:pt x="11925" y="1601"/>
                    </a:cubicBezTo>
                    <a:cubicBezTo>
                      <a:pt x="12014" y="1442"/>
                      <a:pt x="12037" y="1363"/>
                      <a:pt x="11970" y="1323"/>
                    </a:cubicBezTo>
                    <a:cubicBezTo>
                      <a:pt x="11903" y="1283"/>
                      <a:pt x="11858" y="1164"/>
                      <a:pt x="11970" y="1164"/>
                    </a:cubicBezTo>
                    <a:cubicBezTo>
                      <a:pt x="12104" y="1204"/>
                      <a:pt x="12304" y="1323"/>
                      <a:pt x="12371" y="1243"/>
                    </a:cubicBezTo>
                    <a:cubicBezTo>
                      <a:pt x="12438" y="1164"/>
                      <a:pt x="12639" y="567"/>
                      <a:pt x="12728" y="368"/>
                    </a:cubicBezTo>
                    <a:cubicBezTo>
                      <a:pt x="12817" y="130"/>
                      <a:pt x="12661" y="130"/>
                      <a:pt x="12460" y="169"/>
                    </a:cubicBezTo>
                    <a:cubicBezTo>
                      <a:pt x="12260" y="169"/>
                      <a:pt x="12215" y="10"/>
                      <a:pt x="12059" y="10"/>
                    </a:cubicBezTo>
                    <a:cubicBezTo>
                      <a:pt x="11881" y="-29"/>
                      <a:pt x="11569" y="50"/>
                      <a:pt x="11524" y="130"/>
                    </a:cubicBezTo>
                    <a:cubicBezTo>
                      <a:pt x="11479" y="249"/>
                      <a:pt x="11613" y="329"/>
                      <a:pt x="11591" y="408"/>
                    </a:cubicBezTo>
                    <a:cubicBezTo>
                      <a:pt x="11591" y="527"/>
                      <a:pt x="11479" y="329"/>
                      <a:pt x="11435" y="368"/>
                    </a:cubicBezTo>
                    <a:cubicBezTo>
                      <a:pt x="11390" y="408"/>
                      <a:pt x="11457" y="567"/>
                      <a:pt x="11435" y="885"/>
                    </a:cubicBezTo>
                    <a:cubicBezTo>
                      <a:pt x="11413" y="1243"/>
                      <a:pt x="11479" y="1283"/>
                      <a:pt x="11524" y="1403"/>
                    </a:cubicBezTo>
                    <a:cubicBezTo>
                      <a:pt x="11591" y="1522"/>
                      <a:pt x="11569" y="1681"/>
                      <a:pt x="11569" y="1920"/>
                    </a:cubicBezTo>
                    <a:cubicBezTo>
                      <a:pt x="11569" y="2119"/>
                      <a:pt x="11457" y="2119"/>
                      <a:pt x="11413" y="2158"/>
                    </a:cubicBezTo>
                    <a:cubicBezTo>
                      <a:pt x="11390" y="2238"/>
                      <a:pt x="11524" y="2317"/>
                      <a:pt x="11502" y="2437"/>
                    </a:cubicBezTo>
                    <a:cubicBezTo>
                      <a:pt x="11479" y="2596"/>
                      <a:pt x="11368" y="2357"/>
                      <a:pt x="11301" y="2397"/>
                    </a:cubicBezTo>
                    <a:cubicBezTo>
                      <a:pt x="11234" y="2437"/>
                      <a:pt x="11167" y="2795"/>
                      <a:pt x="11234" y="2874"/>
                    </a:cubicBezTo>
                    <a:cubicBezTo>
                      <a:pt x="11323" y="2994"/>
                      <a:pt x="11346" y="2994"/>
                      <a:pt x="11279" y="3113"/>
                    </a:cubicBezTo>
                    <a:cubicBezTo>
                      <a:pt x="11234" y="3232"/>
                      <a:pt x="11167" y="3431"/>
                      <a:pt x="11301" y="3630"/>
                    </a:cubicBezTo>
                    <a:cubicBezTo>
                      <a:pt x="11435" y="3789"/>
                      <a:pt x="11680" y="3789"/>
                      <a:pt x="11814" y="3948"/>
                    </a:cubicBezTo>
                    <a:cubicBezTo>
                      <a:pt x="11947" y="4068"/>
                      <a:pt x="11747" y="3988"/>
                      <a:pt x="11814" y="4147"/>
                    </a:cubicBezTo>
                    <a:cubicBezTo>
                      <a:pt x="11858" y="4346"/>
                      <a:pt x="11725" y="4386"/>
                      <a:pt x="11725" y="4505"/>
                    </a:cubicBezTo>
                    <a:cubicBezTo>
                      <a:pt x="11725" y="4664"/>
                      <a:pt x="11791" y="4585"/>
                      <a:pt x="11858" y="4346"/>
                    </a:cubicBezTo>
                    <a:cubicBezTo>
                      <a:pt x="11925" y="4147"/>
                      <a:pt x="11970" y="4426"/>
                      <a:pt x="11970" y="4625"/>
                    </a:cubicBezTo>
                    <a:cubicBezTo>
                      <a:pt x="11947" y="4784"/>
                      <a:pt x="11858" y="4704"/>
                      <a:pt x="11791" y="4863"/>
                    </a:cubicBezTo>
                    <a:cubicBezTo>
                      <a:pt x="11725" y="5062"/>
                      <a:pt x="11658" y="5102"/>
                      <a:pt x="11546" y="5062"/>
                    </a:cubicBezTo>
                    <a:cubicBezTo>
                      <a:pt x="11435" y="5022"/>
                      <a:pt x="11502" y="5341"/>
                      <a:pt x="11546" y="5500"/>
                    </a:cubicBezTo>
                    <a:cubicBezTo>
                      <a:pt x="11591" y="5659"/>
                      <a:pt x="11524" y="5738"/>
                      <a:pt x="11413" y="5659"/>
                    </a:cubicBezTo>
                    <a:cubicBezTo>
                      <a:pt x="11279" y="5619"/>
                      <a:pt x="11212" y="5460"/>
                      <a:pt x="11279" y="5301"/>
                    </a:cubicBezTo>
                    <a:cubicBezTo>
                      <a:pt x="11346" y="5142"/>
                      <a:pt x="11390" y="4943"/>
                      <a:pt x="11301" y="4943"/>
                    </a:cubicBezTo>
                    <a:cubicBezTo>
                      <a:pt x="11234" y="4983"/>
                      <a:pt x="11078" y="4943"/>
                      <a:pt x="11011" y="4784"/>
                    </a:cubicBezTo>
                    <a:cubicBezTo>
                      <a:pt x="10967" y="4664"/>
                      <a:pt x="11056" y="4704"/>
                      <a:pt x="11212" y="4744"/>
                    </a:cubicBezTo>
                    <a:cubicBezTo>
                      <a:pt x="11346" y="4784"/>
                      <a:pt x="11234" y="4585"/>
                      <a:pt x="11346" y="4585"/>
                    </a:cubicBezTo>
                    <a:cubicBezTo>
                      <a:pt x="11457" y="4585"/>
                      <a:pt x="11524" y="4664"/>
                      <a:pt x="11635" y="4545"/>
                    </a:cubicBezTo>
                    <a:cubicBezTo>
                      <a:pt x="11725" y="4386"/>
                      <a:pt x="11569" y="4108"/>
                      <a:pt x="11479" y="4147"/>
                    </a:cubicBezTo>
                    <a:cubicBezTo>
                      <a:pt x="11413" y="4187"/>
                      <a:pt x="11279" y="4267"/>
                      <a:pt x="11279" y="4108"/>
                    </a:cubicBezTo>
                    <a:cubicBezTo>
                      <a:pt x="11279" y="3988"/>
                      <a:pt x="11413" y="4068"/>
                      <a:pt x="11502" y="4028"/>
                    </a:cubicBezTo>
                    <a:cubicBezTo>
                      <a:pt x="11569" y="4028"/>
                      <a:pt x="11457" y="3829"/>
                      <a:pt x="11346" y="3869"/>
                    </a:cubicBezTo>
                    <a:cubicBezTo>
                      <a:pt x="11234" y="3948"/>
                      <a:pt x="11145" y="3948"/>
                      <a:pt x="11056" y="3789"/>
                    </a:cubicBezTo>
                    <a:cubicBezTo>
                      <a:pt x="10967" y="3590"/>
                      <a:pt x="10811" y="3511"/>
                      <a:pt x="10766" y="3909"/>
                    </a:cubicBezTo>
                    <a:cubicBezTo>
                      <a:pt x="10744" y="4267"/>
                      <a:pt x="10588" y="4068"/>
                      <a:pt x="10521" y="4187"/>
                    </a:cubicBezTo>
                    <a:cubicBezTo>
                      <a:pt x="10454" y="4346"/>
                      <a:pt x="10588" y="4426"/>
                      <a:pt x="10744" y="4426"/>
                    </a:cubicBezTo>
                    <a:cubicBezTo>
                      <a:pt x="10900" y="4426"/>
                      <a:pt x="11011" y="4704"/>
                      <a:pt x="10922" y="4704"/>
                    </a:cubicBezTo>
                    <a:cubicBezTo>
                      <a:pt x="10855" y="4704"/>
                      <a:pt x="10900" y="4863"/>
                      <a:pt x="10811" y="4824"/>
                    </a:cubicBezTo>
                    <a:cubicBezTo>
                      <a:pt x="10744" y="4744"/>
                      <a:pt x="10655" y="4824"/>
                      <a:pt x="10721" y="4943"/>
                    </a:cubicBezTo>
                    <a:cubicBezTo>
                      <a:pt x="10766" y="5062"/>
                      <a:pt x="10699" y="5102"/>
                      <a:pt x="10699" y="5221"/>
                    </a:cubicBezTo>
                    <a:cubicBezTo>
                      <a:pt x="10699" y="5341"/>
                      <a:pt x="10588" y="5221"/>
                      <a:pt x="10454" y="5221"/>
                    </a:cubicBezTo>
                    <a:cubicBezTo>
                      <a:pt x="10343" y="5182"/>
                      <a:pt x="10120" y="5261"/>
                      <a:pt x="9964" y="5301"/>
                    </a:cubicBezTo>
                    <a:cubicBezTo>
                      <a:pt x="9808" y="5380"/>
                      <a:pt x="9652" y="5261"/>
                      <a:pt x="9585" y="5142"/>
                    </a:cubicBezTo>
                    <a:cubicBezTo>
                      <a:pt x="9518" y="5022"/>
                      <a:pt x="9429" y="5022"/>
                      <a:pt x="9317" y="5022"/>
                    </a:cubicBezTo>
                    <a:cubicBezTo>
                      <a:pt x="9206" y="5022"/>
                      <a:pt x="9228" y="4863"/>
                      <a:pt x="9094" y="4824"/>
                    </a:cubicBezTo>
                    <a:cubicBezTo>
                      <a:pt x="8938" y="4824"/>
                      <a:pt x="8983" y="4625"/>
                      <a:pt x="8960" y="4466"/>
                    </a:cubicBezTo>
                    <a:cubicBezTo>
                      <a:pt x="8938" y="4346"/>
                      <a:pt x="8648" y="4386"/>
                      <a:pt x="8537" y="4505"/>
                    </a:cubicBezTo>
                    <a:cubicBezTo>
                      <a:pt x="8448" y="4625"/>
                      <a:pt x="8225" y="4585"/>
                      <a:pt x="8180" y="4784"/>
                    </a:cubicBezTo>
                    <a:cubicBezTo>
                      <a:pt x="8113" y="5022"/>
                      <a:pt x="8225" y="4983"/>
                      <a:pt x="8292" y="4983"/>
                    </a:cubicBezTo>
                    <a:cubicBezTo>
                      <a:pt x="8381" y="4983"/>
                      <a:pt x="8359" y="4824"/>
                      <a:pt x="8515" y="4863"/>
                    </a:cubicBezTo>
                    <a:cubicBezTo>
                      <a:pt x="8671" y="4903"/>
                      <a:pt x="8782" y="4545"/>
                      <a:pt x="8849" y="4664"/>
                    </a:cubicBezTo>
                    <a:cubicBezTo>
                      <a:pt x="8916" y="4784"/>
                      <a:pt x="8582" y="5022"/>
                      <a:pt x="8448" y="5062"/>
                    </a:cubicBezTo>
                    <a:cubicBezTo>
                      <a:pt x="8292" y="5102"/>
                      <a:pt x="8336" y="5301"/>
                      <a:pt x="8470" y="5699"/>
                    </a:cubicBezTo>
                    <a:cubicBezTo>
                      <a:pt x="8604" y="6057"/>
                      <a:pt x="8403" y="5858"/>
                      <a:pt x="8403" y="6017"/>
                    </a:cubicBezTo>
                    <a:cubicBezTo>
                      <a:pt x="8403" y="6216"/>
                      <a:pt x="8158" y="5977"/>
                      <a:pt x="8247" y="5898"/>
                    </a:cubicBezTo>
                    <a:cubicBezTo>
                      <a:pt x="8359" y="5858"/>
                      <a:pt x="8314" y="5659"/>
                      <a:pt x="8225" y="5540"/>
                    </a:cubicBezTo>
                    <a:cubicBezTo>
                      <a:pt x="8136" y="5420"/>
                      <a:pt x="8091" y="5540"/>
                      <a:pt x="8091" y="5420"/>
                    </a:cubicBezTo>
                    <a:cubicBezTo>
                      <a:pt x="8113" y="5261"/>
                      <a:pt x="8002" y="5420"/>
                      <a:pt x="7935" y="5301"/>
                    </a:cubicBezTo>
                    <a:cubicBezTo>
                      <a:pt x="7846" y="5182"/>
                      <a:pt x="7824" y="5102"/>
                      <a:pt x="7712" y="5221"/>
                    </a:cubicBezTo>
                    <a:cubicBezTo>
                      <a:pt x="7601" y="5301"/>
                      <a:pt x="7489" y="5261"/>
                      <a:pt x="7244" y="5341"/>
                    </a:cubicBezTo>
                    <a:cubicBezTo>
                      <a:pt x="7021" y="5420"/>
                      <a:pt x="6575" y="5380"/>
                      <a:pt x="6508" y="5261"/>
                    </a:cubicBezTo>
                    <a:cubicBezTo>
                      <a:pt x="6419" y="5102"/>
                      <a:pt x="6709" y="4863"/>
                      <a:pt x="6798" y="4903"/>
                    </a:cubicBezTo>
                    <a:cubicBezTo>
                      <a:pt x="6865" y="4943"/>
                      <a:pt x="6821" y="4744"/>
                      <a:pt x="6687" y="4585"/>
                    </a:cubicBezTo>
                    <a:cubicBezTo>
                      <a:pt x="6575" y="4386"/>
                      <a:pt x="6286" y="4267"/>
                      <a:pt x="6286" y="4386"/>
                    </a:cubicBezTo>
                    <a:cubicBezTo>
                      <a:pt x="6286" y="4505"/>
                      <a:pt x="6130" y="4386"/>
                      <a:pt x="5929" y="4346"/>
                    </a:cubicBezTo>
                    <a:cubicBezTo>
                      <a:pt x="5706" y="4267"/>
                      <a:pt x="5684" y="4147"/>
                      <a:pt x="5550" y="4108"/>
                    </a:cubicBezTo>
                    <a:cubicBezTo>
                      <a:pt x="5416" y="4108"/>
                      <a:pt x="5216" y="4028"/>
                      <a:pt x="5060" y="3829"/>
                    </a:cubicBezTo>
                    <a:cubicBezTo>
                      <a:pt x="4904" y="3590"/>
                      <a:pt x="4547" y="3670"/>
                      <a:pt x="4502" y="3869"/>
                    </a:cubicBezTo>
                    <a:cubicBezTo>
                      <a:pt x="4458" y="4068"/>
                      <a:pt x="4324" y="4068"/>
                      <a:pt x="4213" y="4068"/>
                    </a:cubicBezTo>
                    <a:cubicBezTo>
                      <a:pt x="4079" y="4068"/>
                      <a:pt x="4257" y="3789"/>
                      <a:pt x="4213" y="3750"/>
                    </a:cubicBezTo>
                    <a:cubicBezTo>
                      <a:pt x="4168" y="3710"/>
                      <a:pt x="4213" y="3431"/>
                      <a:pt x="4123" y="3431"/>
                    </a:cubicBezTo>
                    <a:cubicBezTo>
                      <a:pt x="4034" y="3391"/>
                      <a:pt x="3967" y="4068"/>
                      <a:pt x="3789" y="4068"/>
                    </a:cubicBezTo>
                    <a:cubicBezTo>
                      <a:pt x="3633" y="4028"/>
                      <a:pt x="3544" y="3352"/>
                      <a:pt x="3410" y="3153"/>
                    </a:cubicBezTo>
                    <a:cubicBezTo>
                      <a:pt x="3276" y="2994"/>
                      <a:pt x="3143" y="2954"/>
                      <a:pt x="3254" y="3232"/>
                    </a:cubicBezTo>
                    <a:cubicBezTo>
                      <a:pt x="3388" y="3511"/>
                      <a:pt x="3165" y="3312"/>
                      <a:pt x="3165" y="3511"/>
                    </a:cubicBezTo>
                    <a:cubicBezTo>
                      <a:pt x="3187" y="3670"/>
                      <a:pt x="2986" y="3869"/>
                      <a:pt x="2986" y="3789"/>
                    </a:cubicBezTo>
                    <a:cubicBezTo>
                      <a:pt x="2986" y="3670"/>
                      <a:pt x="2875" y="3590"/>
                      <a:pt x="2741" y="3869"/>
                    </a:cubicBezTo>
                    <a:cubicBezTo>
                      <a:pt x="2608" y="4147"/>
                      <a:pt x="2518" y="4108"/>
                      <a:pt x="2496" y="3988"/>
                    </a:cubicBezTo>
                    <a:cubicBezTo>
                      <a:pt x="2496" y="3909"/>
                      <a:pt x="2095" y="4267"/>
                      <a:pt x="2117" y="4386"/>
                    </a:cubicBezTo>
                    <a:cubicBezTo>
                      <a:pt x="2139" y="4505"/>
                      <a:pt x="2050" y="4585"/>
                      <a:pt x="1939" y="4585"/>
                    </a:cubicBezTo>
                    <a:cubicBezTo>
                      <a:pt x="1850" y="4545"/>
                      <a:pt x="1917" y="4386"/>
                      <a:pt x="2006" y="4306"/>
                    </a:cubicBezTo>
                    <a:cubicBezTo>
                      <a:pt x="2095" y="4227"/>
                      <a:pt x="2362" y="3869"/>
                      <a:pt x="2496" y="3829"/>
                    </a:cubicBezTo>
                    <a:cubicBezTo>
                      <a:pt x="2630" y="3789"/>
                      <a:pt x="2875" y="3590"/>
                      <a:pt x="2897" y="3471"/>
                    </a:cubicBezTo>
                    <a:cubicBezTo>
                      <a:pt x="2897" y="3391"/>
                      <a:pt x="2764" y="3471"/>
                      <a:pt x="2674" y="3431"/>
                    </a:cubicBezTo>
                    <a:cubicBezTo>
                      <a:pt x="2585" y="3391"/>
                      <a:pt x="2429" y="3590"/>
                      <a:pt x="2273" y="3710"/>
                    </a:cubicBezTo>
                    <a:cubicBezTo>
                      <a:pt x="2117" y="3829"/>
                      <a:pt x="1961" y="3789"/>
                      <a:pt x="2006" y="3948"/>
                    </a:cubicBezTo>
                    <a:cubicBezTo>
                      <a:pt x="2050" y="4108"/>
                      <a:pt x="1850" y="3909"/>
                      <a:pt x="1827" y="4028"/>
                    </a:cubicBezTo>
                    <a:cubicBezTo>
                      <a:pt x="1783" y="4147"/>
                      <a:pt x="1716" y="4028"/>
                      <a:pt x="1760" y="3948"/>
                    </a:cubicBezTo>
                    <a:cubicBezTo>
                      <a:pt x="1827" y="3909"/>
                      <a:pt x="1627" y="3789"/>
                      <a:pt x="1627" y="3869"/>
                    </a:cubicBezTo>
                    <a:cubicBezTo>
                      <a:pt x="1627" y="3948"/>
                      <a:pt x="1604" y="4028"/>
                      <a:pt x="1471" y="4028"/>
                    </a:cubicBezTo>
                    <a:cubicBezTo>
                      <a:pt x="1337" y="4028"/>
                      <a:pt x="1203" y="4187"/>
                      <a:pt x="1292" y="4306"/>
                    </a:cubicBezTo>
                    <a:cubicBezTo>
                      <a:pt x="1382" y="4426"/>
                      <a:pt x="1426" y="4505"/>
                      <a:pt x="1382" y="4585"/>
                    </a:cubicBezTo>
                    <a:cubicBezTo>
                      <a:pt x="1337" y="4664"/>
                      <a:pt x="1203" y="4346"/>
                      <a:pt x="1003" y="4386"/>
                    </a:cubicBezTo>
                    <a:cubicBezTo>
                      <a:pt x="802" y="4426"/>
                      <a:pt x="423" y="3988"/>
                      <a:pt x="423" y="3909"/>
                    </a:cubicBezTo>
                    <a:cubicBezTo>
                      <a:pt x="423" y="3829"/>
                      <a:pt x="178" y="3869"/>
                      <a:pt x="0" y="3829"/>
                    </a:cubicBezTo>
                    <a:cubicBezTo>
                      <a:pt x="0" y="10671"/>
                      <a:pt x="0" y="10671"/>
                      <a:pt x="0" y="10671"/>
                    </a:cubicBezTo>
                    <a:cubicBezTo>
                      <a:pt x="22" y="10671"/>
                      <a:pt x="44" y="10711"/>
                      <a:pt x="66" y="10711"/>
                    </a:cubicBezTo>
                    <a:cubicBezTo>
                      <a:pt x="89" y="10671"/>
                      <a:pt x="111" y="10631"/>
                      <a:pt x="133" y="10631"/>
                    </a:cubicBezTo>
                    <a:cubicBezTo>
                      <a:pt x="156" y="10631"/>
                      <a:pt x="156" y="10631"/>
                      <a:pt x="156" y="10631"/>
                    </a:cubicBezTo>
                    <a:cubicBezTo>
                      <a:pt x="200" y="10671"/>
                      <a:pt x="245" y="10671"/>
                      <a:pt x="312" y="10591"/>
                    </a:cubicBezTo>
                    <a:cubicBezTo>
                      <a:pt x="334" y="10591"/>
                      <a:pt x="356" y="10591"/>
                      <a:pt x="378" y="10591"/>
                    </a:cubicBezTo>
                    <a:cubicBezTo>
                      <a:pt x="490" y="10591"/>
                      <a:pt x="534" y="10751"/>
                      <a:pt x="534" y="10910"/>
                    </a:cubicBezTo>
                    <a:cubicBezTo>
                      <a:pt x="534" y="10950"/>
                      <a:pt x="601" y="11029"/>
                      <a:pt x="646" y="11069"/>
                    </a:cubicBezTo>
                    <a:cubicBezTo>
                      <a:pt x="691" y="11148"/>
                      <a:pt x="735" y="11228"/>
                      <a:pt x="780" y="11308"/>
                    </a:cubicBezTo>
                    <a:cubicBezTo>
                      <a:pt x="802" y="11347"/>
                      <a:pt x="802" y="11347"/>
                      <a:pt x="802" y="11387"/>
                    </a:cubicBezTo>
                    <a:cubicBezTo>
                      <a:pt x="847" y="11467"/>
                      <a:pt x="869" y="11546"/>
                      <a:pt x="891" y="11546"/>
                    </a:cubicBezTo>
                    <a:cubicBezTo>
                      <a:pt x="891" y="11546"/>
                      <a:pt x="913" y="11506"/>
                      <a:pt x="913" y="11506"/>
                    </a:cubicBezTo>
                    <a:cubicBezTo>
                      <a:pt x="936" y="11467"/>
                      <a:pt x="980" y="11467"/>
                      <a:pt x="1003" y="11427"/>
                    </a:cubicBezTo>
                    <a:cubicBezTo>
                      <a:pt x="1069" y="11387"/>
                      <a:pt x="1114" y="11347"/>
                      <a:pt x="1114" y="11268"/>
                    </a:cubicBezTo>
                    <a:cubicBezTo>
                      <a:pt x="1114" y="11109"/>
                      <a:pt x="1226" y="11029"/>
                      <a:pt x="1337" y="11029"/>
                    </a:cubicBezTo>
                    <a:cubicBezTo>
                      <a:pt x="1471" y="11029"/>
                      <a:pt x="1560" y="11148"/>
                      <a:pt x="1560" y="11308"/>
                    </a:cubicBezTo>
                    <a:cubicBezTo>
                      <a:pt x="1560" y="11347"/>
                      <a:pt x="1627" y="11467"/>
                      <a:pt x="1716" y="11586"/>
                    </a:cubicBezTo>
                    <a:cubicBezTo>
                      <a:pt x="1827" y="11785"/>
                      <a:pt x="1983" y="12024"/>
                      <a:pt x="2095" y="12342"/>
                    </a:cubicBezTo>
                    <a:cubicBezTo>
                      <a:pt x="2139" y="12501"/>
                      <a:pt x="2162" y="12620"/>
                      <a:pt x="2206" y="12700"/>
                    </a:cubicBezTo>
                    <a:cubicBezTo>
                      <a:pt x="2295" y="13018"/>
                      <a:pt x="2318" y="13098"/>
                      <a:pt x="2518" y="13257"/>
                    </a:cubicBezTo>
                    <a:cubicBezTo>
                      <a:pt x="2786" y="13456"/>
                      <a:pt x="2830" y="13575"/>
                      <a:pt x="2786" y="13853"/>
                    </a:cubicBezTo>
                    <a:cubicBezTo>
                      <a:pt x="2764" y="13853"/>
                      <a:pt x="2786" y="13893"/>
                      <a:pt x="2808" y="13933"/>
                    </a:cubicBezTo>
                    <a:cubicBezTo>
                      <a:pt x="2853" y="14012"/>
                      <a:pt x="2875" y="14052"/>
                      <a:pt x="2875" y="14132"/>
                    </a:cubicBezTo>
                    <a:cubicBezTo>
                      <a:pt x="2875" y="14211"/>
                      <a:pt x="2853" y="14251"/>
                      <a:pt x="2808" y="14291"/>
                    </a:cubicBezTo>
                    <a:cubicBezTo>
                      <a:pt x="2764" y="14331"/>
                      <a:pt x="2697" y="14410"/>
                      <a:pt x="2652" y="14490"/>
                    </a:cubicBezTo>
                    <a:cubicBezTo>
                      <a:pt x="2630" y="14530"/>
                      <a:pt x="2630" y="14530"/>
                      <a:pt x="2630" y="14530"/>
                    </a:cubicBezTo>
                    <a:cubicBezTo>
                      <a:pt x="2652" y="14569"/>
                      <a:pt x="2674" y="14609"/>
                      <a:pt x="2719" y="14649"/>
                    </a:cubicBezTo>
                    <a:cubicBezTo>
                      <a:pt x="2786" y="14768"/>
                      <a:pt x="2608" y="14768"/>
                      <a:pt x="2652" y="14848"/>
                    </a:cubicBezTo>
                    <a:cubicBezTo>
                      <a:pt x="2719" y="14927"/>
                      <a:pt x="2652" y="15087"/>
                      <a:pt x="2697" y="15206"/>
                    </a:cubicBezTo>
                    <a:cubicBezTo>
                      <a:pt x="2764" y="15285"/>
                      <a:pt x="2853" y="15246"/>
                      <a:pt x="2920" y="15166"/>
                    </a:cubicBezTo>
                    <a:cubicBezTo>
                      <a:pt x="2986" y="15087"/>
                      <a:pt x="3031" y="15285"/>
                      <a:pt x="2964" y="15445"/>
                    </a:cubicBezTo>
                    <a:cubicBezTo>
                      <a:pt x="2920" y="15564"/>
                      <a:pt x="3031" y="15683"/>
                      <a:pt x="3076" y="15564"/>
                    </a:cubicBezTo>
                    <a:cubicBezTo>
                      <a:pt x="3120" y="15484"/>
                      <a:pt x="3232" y="15763"/>
                      <a:pt x="3276" y="15803"/>
                    </a:cubicBezTo>
                    <a:cubicBezTo>
                      <a:pt x="3343" y="15842"/>
                      <a:pt x="3388" y="16001"/>
                      <a:pt x="3299" y="16001"/>
                    </a:cubicBezTo>
                    <a:cubicBezTo>
                      <a:pt x="3209" y="16001"/>
                      <a:pt x="3232" y="16280"/>
                      <a:pt x="3299" y="16280"/>
                    </a:cubicBezTo>
                    <a:cubicBezTo>
                      <a:pt x="3343" y="16280"/>
                      <a:pt x="3343" y="16439"/>
                      <a:pt x="3343" y="16519"/>
                    </a:cubicBezTo>
                    <a:cubicBezTo>
                      <a:pt x="3343" y="16598"/>
                      <a:pt x="3544" y="16717"/>
                      <a:pt x="3611" y="16678"/>
                    </a:cubicBezTo>
                    <a:cubicBezTo>
                      <a:pt x="3678" y="16638"/>
                      <a:pt x="3744" y="16757"/>
                      <a:pt x="3789" y="16877"/>
                    </a:cubicBezTo>
                    <a:cubicBezTo>
                      <a:pt x="3811" y="16996"/>
                      <a:pt x="3945" y="17075"/>
                      <a:pt x="4012" y="16996"/>
                    </a:cubicBezTo>
                    <a:cubicBezTo>
                      <a:pt x="4056" y="16916"/>
                      <a:pt x="4079" y="17115"/>
                      <a:pt x="4101" y="17274"/>
                    </a:cubicBezTo>
                    <a:cubicBezTo>
                      <a:pt x="4101" y="17394"/>
                      <a:pt x="4213" y="17314"/>
                      <a:pt x="4279" y="17314"/>
                    </a:cubicBezTo>
                    <a:cubicBezTo>
                      <a:pt x="4346" y="17314"/>
                      <a:pt x="4391" y="17473"/>
                      <a:pt x="4435" y="17433"/>
                    </a:cubicBezTo>
                    <a:cubicBezTo>
                      <a:pt x="4525" y="17394"/>
                      <a:pt x="4547" y="17632"/>
                      <a:pt x="4614" y="17791"/>
                    </a:cubicBezTo>
                    <a:cubicBezTo>
                      <a:pt x="11524" y="17712"/>
                      <a:pt x="11524" y="17712"/>
                      <a:pt x="11524" y="17712"/>
                    </a:cubicBezTo>
                    <a:cubicBezTo>
                      <a:pt x="11524" y="17632"/>
                      <a:pt x="11546" y="17513"/>
                      <a:pt x="11613" y="17513"/>
                    </a:cubicBezTo>
                    <a:close/>
                    <a:moveTo>
                      <a:pt x="5884" y="6494"/>
                    </a:moveTo>
                    <a:cubicBezTo>
                      <a:pt x="5751" y="6852"/>
                      <a:pt x="5684" y="6892"/>
                      <a:pt x="5550" y="6852"/>
                    </a:cubicBezTo>
                    <a:cubicBezTo>
                      <a:pt x="5394" y="6773"/>
                      <a:pt x="5305" y="6932"/>
                      <a:pt x="5372" y="7011"/>
                    </a:cubicBezTo>
                    <a:cubicBezTo>
                      <a:pt x="5461" y="7091"/>
                      <a:pt x="5461" y="7171"/>
                      <a:pt x="5305" y="7250"/>
                    </a:cubicBezTo>
                    <a:cubicBezTo>
                      <a:pt x="5149" y="7330"/>
                      <a:pt x="5037" y="7529"/>
                      <a:pt x="4970" y="7489"/>
                    </a:cubicBezTo>
                    <a:cubicBezTo>
                      <a:pt x="4926" y="7489"/>
                      <a:pt x="5238" y="7051"/>
                      <a:pt x="5171" y="6972"/>
                    </a:cubicBezTo>
                    <a:cubicBezTo>
                      <a:pt x="5082" y="6852"/>
                      <a:pt x="4859" y="7131"/>
                      <a:pt x="4859" y="7290"/>
                    </a:cubicBezTo>
                    <a:cubicBezTo>
                      <a:pt x="4859" y="7409"/>
                      <a:pt x="4725" y="7409"/>
                      <a:pt x="4636" y="7409"/>
                    </a:cubicBezTo>
                    <a:cubicBezTo>
                      <a:pt x="4547" y="7409"/>
                      <a:pt x="4435" y="7250"/>
                      <a:pt x="4525" y="7250"/>
                    </a:cubicBezTo>
                    <a:cubicBezTo>
                      <a:pt x="4614" y="7210"/>
                      <a:pt x="4547" y="7051"/>
                      <a:pt x="4681" y="6972"/>
                    </a:cubicBezTo>
                    <a:cubicBezTo>
                      <a:pt x="4792" y="6892"/>
                      <a:pt x="4658" y="6773"/>
                      <a:pt x="4681" y="6693"/>
                    </a:cubicBezTo>
                    <a:cubicBezTo>
                      <a:pt x="4725" y="6614"/>
                      <a:pt x="4948" y="6773"/>
                      <a:pt x="4948" y="6614"/>
                    </a:cubicBezTo>
                    <a:cubicBezTo>
                      <a:pt x="4970" y="6454"/>
                      <a:pt x="4725" y="6335"/>
                      <a:pt x="4636" y="6415"/>
                    </a:cubicBezTo>
                    <a:cubicBezTo>
                      <a:pt x="4569" y="6534"/>
                      <a:pt x="4369" y="6733"/>
                      <a:pt x="4146" y="6574"/>
                    </a:cubicBezTo>
                    <a:cubicBezTo>
                      <a:pt x="4079" y="6534"/>
                      <a:pt x="4725" y="6415"/>
                      <a:pt x="4814" y="6216"/>
                    </a:cubicBezTo>
                    <a:cubicBezTo>
                      <a:pt x="4926" y="6057"/>
                      <a:pt x="5416" y="5858"/>
                      <a:pt x="5439" y="6017"/>
                    </a:cubicBezTo>
                    <a:cubicBezTo>
                      <a:pt x="5483" y="6176"/>
                      <a:pt x="5193" y="6256"/>
                      <a:pt x="5327" y="6415"/>
                    </a:cubicBezTo>
                    <a:cubicBezTo>
                      <a:pt x="5461" y="6574"/>
                      <a:pt x="5706" y="6454"/>
                      <a:pt x="5751" y="6295"/>
                    </a:cubicBezTo>
                    <a:cubicBezTo>
                      <a:pt x="5795" y="6176"/>
                      <a:pt x="6040" y="6176"/>
                      <a:pt x="5884" y="6494"/>
                    </a:cubicBezTo>
                    <a:close/>
                    <a:moveTo>
                      <a:pt x="7289" y="9716"/>
                    </a:moveTo>
                    <a:cubicBezTo>
                      <a:pt x="7133" y="9955"/>
                      <a:pt x="7133" y="9915"/>
                      <a:pt x="6999" y="9955"/>
                    </a:cubicBezTo>
                    <a:cubicBezTo>
                      <a:pt x="6843" y="9995"/>
                      <a:pt x="6954" y="10273"/>
                      <a:pt x="6776" y="10273"/>
                    </a:cubicBezTo>
                    <a:cubicBezTo>
                      <a:pt x="6598" y="10313"/>
                      <a:pt x="6152" y="10353"/>
                      <a:pt x="6085" y="10154"/>
                    </a:cubicBezTo>
                    <a:cubicBezTo>
                      <a:pt x="6063" y="10114"/>
                      <a:pt x="6330" y="10154"/>
                      <a:pt x="6352" y="9995"/>
                    </a:cubicBezTo>
                    <a:cubicBezTo>
                      <a:pt x="6375" y="9875"/>
                      <a:pt x="6442" y="9677"/>
                      <a:pt x="6553" y="9677"/>
                    </a:cubicBezTo>
                    <a:cubicBezTo>
                      <a:pt x="6665" y="9677"/>
                      <a:pt x="6642" y="9398"/>
                      <a:pt x="6464" y="9239"/>
                    </a:cubicBezTo>
                    <a:cubicBezTo>
                      <a:pt x="6286" y="9080"/>
                      <a:pt x="6731" y="9000"/>
                      <a:pt x="6843" y="9239"/>
                    </a:cubicBezTo>
                    <a:cubicBezTo>
                      <a:pt x="6932" y="9478"/>
                      <a:pt x="7110" y="9677"/>
                      <a:pt x="7222" y="9478"/>
                    </a:cubicBezTo>
                    <a:cubicBezTo>
                      <a:pt x="7311" y="9319"/>
                      <a:pt x="7891" y="8801"/>
                      <a:pt x="7891" y="9040"/>
                    </a:cubicBezTo>
                    <a:cubicBezTo>
                      <a:pt x="7891" y="9279"/>
                      <a:pt x="7467" y="9438"/>
                      <a:pt x="7289" y="9716"/>
                    </a:cubicBezTo>
                    <a:close/>
                    <a:moveTo>
                      <a:pt x="11167" y="16916"/>
                    </a:moveTo>
                    <a:cubicBezTo>
                      <a:pt x="11056" y="16956"/>
                      <a:pt x="11190" y="16359"/>
                      <a:pt x="10967" y="16121"/>
                    </a:cubicBezTo>
                    <a:cubicBezTo>
                      <a:pt x="10699" y="15882"/>
                      <a:pt x="10588" y="15405"/>
                      <a:pt x="10588" y="15126"/>
                    </a:cubicBezTo>
                    <a:cubicBezTo>
                      <a:pt x="10588" y="14888"/>
                      <a:pt x="10811" y="14768"/>
                      <a:pt x="10900" y="14967"/>
                    </a:cubicBezTo>
                    <a:cubicBezTo>
                      <a:pt x="10989" y="15166"/>
                      <a:pt x="11123" y="15962"/>
                      <a:pt x="11190" y="16240"/>
                    </a:cubicBezTo>
                    <a:cubicBezTo>
                      <a:pt x="11279" y="16479"/>
                      <a:pt x="11279" y="16916"/>
                      <a:pt x="11167" y="16916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75" name="AutoShape 875"/>
              <p:cNvSpPr>
                <a:spLocks/>
              </p:cNvSpPr>
              <p:nvPr/>
            </p:nvSpPr>
            <p:spPr bwMode="auto">
              <a:xfrm>
                <a:off x="2278202" y="509443"/>
                <a:ext cx="57154" cy="28576"/>
              </a:xfrm>
              <a:custGeom>
                <a:avLst/>
                <a:gdLst>
                  <a:gd name="T0" fmla="+- 0 9824 1093"/>
                  <a:gd name="T1" fmla="*/ T0 w 17462"/>
                  <a:gd name="T2" fmla="+- 0 9206 2613"/>
                  <a:gd name="T3" fmla="*/ 9206 h 13187"/>
                  <a:gd name="T4" fmla="+- 0 9824 1093"/>
                  <a:gd name="T5" fmla="*/ T4 w 17462"/>
                  <a:gd name="T6" fmla="+- 0 9206 2613"/>
                  <a:gd name="T7" fmla="*/ 9206 h 13187"/>
                  <a:gd name="T8" fmla="+- 0 9824 1093"/>
                  <a:gd name="T9" fmla="*/ T8 w 17462"/>
                  <a:gd name="T10" fmla="+- 0 9206 2613"/>
                  <a:gd name="T11" fmla="*/ 9206 h 13187"/>
                  <a:gd name="T12" fmla="+- 0 9824 1093"/>
                  <a:gd name="T13" fmla="*/ T12 w 17462"/>
                  <a:gd name="T14" fmla="+- 0 9206 2613"/>
                  <a:gd name="T15" fmla="*/ 9206 h 1318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7462" h="13187">
                    <a:moveTo>
                      <a:pt x="17096" y="8187"/>
                    </a:moveTo>
                    <a:cubicBezTo>
                      <a:pt x="20506" y="-2613"/>
                      <a:pt x="-1093" y="-814"/>
                      <a:pt x="43" y="2786"/>
                    </a:cubicBezTo>
                    <a:cubicBezTo>
                      <a:pt x="4591" y="9987"/>
                      <a:pt x="14822" y="18987"/>
                      <a:pt x="17096" y="818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76" name="AutoShape 876"/>
              <p:cNvSpPr>
                <a:spLocks/>
              </p:cNvSpPr>
              <p:nvPr/>
            </p:nvSpPr>
            <p:spPr bwMode="auto">
              <a:xfrm>
                <a:off x="1936869" y="545957"/>
                <a:ext cx="320695" cy="155578"/>
              </a:xfrm>
              <a:custGeom>
                <a:avLst/>
                <a:gdLst>
                  <a:gd name="T0" fmla="+- 0 10826 605"/>
                  <a:gd name="T1" fmla="*/ T0 w 20442"/>
                  <a:gd name="T2" fmla="+- 0 11440 1281"/>
                  <a:gd name="T3" fmla="*/ 11440 h 20319"/>
                  <a:gd name="T4" fmla="+- 0 10826 605"/>
                  <a:gd name="T5" fmla="*/ T4 w 20442"/>
                  <a:gd name="T6" fmla="+- 0 11440 1281"/>
                  <a:gd name="T7" fmla="*/ 11440 h 20319"/>
                  <a:gd name="T8" fmla="+- 0 10826 605"/>
                  <a:gd name="T9" fmla="*/ T8 w 20442"/>
                  <a:gd name="T10" fmla="+- 0 11440 1281"/>
                  <a:gd name="T11" fmla="*/ 11440 h 20319"/>
                  <a:gd name="T12" fmla="+- 0 10826 605"/>
                  <a:gd name="T13" fmla="*/ T12 w 20442"/>
                  <a:gd name="T14" fmla="+- 0 11440 1281"/>
                  <a:gd name="T15" fmla="*/ 11440 h 203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42" h="20319">
                    <a:moveTo>
                      <a:pt x="123" y="15998"/>
                    </a:moveTo>
                    <a:cubicBezTo>
                      <a:pt x="1093" y="16958"/>
                      <a:pt x="123" y="20319"/>
                      <a:pt x="1093" y="19359"/>
                    </a:cubicBezTo>
                    <a:cubicBezTo>
                      <a:pt x="2064" y="18398"/>
                      <a:pt x="2307" y="17918"/>
                      <a:pt x="3035" y="18398"/>
                    </a:cubicBezTo>
                    <a:cubicBezTo>
                      <a:pt x="4491" y="19359"/>
                      <a:pt x="4734" y="16958"/>
                      <a:pt x="5219" y="15998"/>
                    </a:cubicBezTo>
                    <a:cubicBezTo>
                      <a:pt x="5947" y="14559"/>
                      <a:pt x="5705" y="20319"/>
                      <a:pt x="7161" y="20319"/>
                    </a:cubicBezTo>
                    <a:cubicBezTo>
                      <a:pt x="8617" y="20319"/>
                      <a:pt x="8374" y="14559"/>
                      <a:pt x="9588" y="15998"/>
                    </a:cubicBezTo>
                    <a:cubicBezTo>
                      <a:pt x="10801" y="17918"/>
                      <a:pt x="11044" y="15519"/>
                      <a:pt x="11287" y="13598"/>
                    </a:cubicBezTo>
                    <a:cubicBezTo>
                      <a:pt x="11529" y="12158"/>
                      <a:pt x="11529" y="9279"/>
                      <a:pt x="12986" y="8798"/>
                    </a:cubicBezTo>
                    <a:cubicBezTo>
                      <a:pt x="14199" y="8318"/>
                      <a:pt x="13228" y="11198"/>
                      <a:pt x="13714" y="13598"/>
                    </a:cubicBezTo>
                    <a:cubicBezTo>
                      <a:pt x="14684" y="16478"/>
                      <a:pt x="16141" y="13598"/>
                      <a:pt x="16383" y="12158"/>
                    </a:cubicBezTo>
                    <a:cubicBezTo>
                      <a:pt x="16383" y="10718"/>
                      <a:pt x="18568" y="11678"/>
                      <a:pt x="18568" y="10238"/>
                    </a:cubicBezTo>
                    <a:cubicBezTo>
                      <a:pt x="18325" y="8318"/>
                      <a:pt x="19053" y="7838"/>
                      <a:pt x="18568" y="5918"/>
                    </a:cubicBezTo>
                    <a:cubicBezTo>
                      <a:pt x="17839" y="3998"/>
                      <a:pt x="19538" y="4478"/>
                      <a:pt x="20266" y="3038"/>
                    </a:cubicBezTo>
                    <a:cubicBezTo>
                      <a:pt x="20994" y="1598"/>
                      <a:pt x="19296" y="3038"/>
                      <a:pt x="18082" y="638"/>
                    </a:cubicBezTo>
                    <a:cubicBezTo>
                      <a:pt x="16869" y="-1281"/>
                      <a:pt x="16383" y="1598"/>
                      <a:pt x="16383" y="3038"/>
                    </a:cubicBezTo>
                    <a:cubicBezTo>
                      <a:pt x="16383" y="4478"/>
                      <a:pt x="13956" y="3038"/>
                      <a:pt x="12743" y="2078"/>
                    </a:cubicBezTo>
                    <a:cubicBezTo>
                      <a:pt x="11287" y="1118"/>
                      <a:pt x="9588" y="5438"/>
                      <a:pt x="7646" y="7358"/>
                    </a:cubicBezTo>
                    <a:cubicBezTo>
                      <a:pt x="5705" y="9279"/>
                      <a:pt x="5705" y="12638"/>
                      <a:pt x="3763" y="12158"/>
                    </a:cubicBezTo>
                    <a:cubicBezTo>
                      <a:pt x="2064" y="12158"/>
                      <a:pt x="-605" y="15519"/>
                      <a:pt x="123" y="1599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77" name="AutoShape 877"/>
              <p:cNvSpPr>
                <a:spLocks/>
              </p:cNvSpPr>
              <p:nvPr/>
            </p:nvSpPr>
            <p:spPr bwMode="auto">
              <a:xfrm>
                <a:off x="2173421" y="612633"/>
                <a:ext cx="508031" cy="211141"/>
              </a:xfrm>
              <a:custGeom>
                <a:avLst/>
                <a:gdLst>
                  <a:gd name="T0" fmla="+- 0 10724 286"/>
                  <a:gd name="T1" fmla="*/ T0 w 20877"/>
                  <a:gd name="T2" fmla="+- 0 10525 332"/>
                  <a:gd name="T3" fmla="*/ 10525 h 20386"/>
                  <a:gd name="T4" fmla="+- 0 10724 286"/>
                  <a:gd name="T5" fmla="*/ T4 w 20877"/>
                  <a:gd name="T6" fmla="+- 0 10525 332"/>
                  <a:gd name="T7" fmla="*/ 10525 h 20386"/>
                  <a:gd name="T8" fmla="+- 0 10724 286"/>
                  <a:gd name="T9" fmla="*/ T8 w 20877"/>
                  <a:gd name="T10" fmla="+- 0 10525 332"/>
                  <a:gd name="T11" fmla="*/ 10525 h 20386"/>
                  <a:gd name="T12" fmla="+- 0 10724 286"/>
                  <a:gd name="T13" fmla="*/ T12 w 20877"/>
                  <a:gd name="T14" fmla="+- 0 10525 332"/>
                  <a:gd name="T15" fmla="*/ 10525 h 203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877" h="20386">
                    <a:moveTo>
                      <a:pt x="2531" y="4708"/>
                    </a:moveTo>
                    <a:cubicBezTo>
                      <a:pt x="1435" y="4708"/>
                      <a:pt x="1592" y="7228"/>
                      <a:pt x="2844" y="7228"/>
                    </a:cubicBezTo>
                    <a:cubicBezTo>
                      <a:pt x="4096" y="7228"/>
                      <a:pt x="4409" y="8307"/>
                      <a:pt x="2687" y="7948"/>
                    </a:cubicBezTo>
                    <a:cubicBezTo>
                      <a:pt x="809" y="7948"/>
                      <a:pt x="27" y="11548"/>
                      <a:pt x="1279" y="10827"/>
                    </a:cubicBezTo>
                    <a:cubicBezTo>
                      <a:pt x="2531" y="10107"/>
                      <a:pt x="4096" y="10107"/>
                      <a:pt x="3157" y="10827"/>
                    </a:cubicBezTo>
                    <a:cubicBezTo>
                      <a:pt x="2218" y="11548"/>
                      <a:pt x="-286" y="11908"/>
                      <a:pt x="27" y="12988"/>
                    </a:cubicBezTo>
                    <a:cubicBezTo>
                      <a:pt x="183" y="13708"/>
                      <a:pt x="1279" y="13708"/>
                      <a:pt x="2218" y="14427"/>
                    </a:cubicBezTo>
                    <a:cubicBezTo>
                      <a:pt x="3314" y="15508"/>
                      <a:pt x="3940" y="15868"/>
                      <a:pt x="4722" y="14067"/>
                    </a:cubicBezTo>
                    <a:cubicBezTo>
                      <a:pt x="5505" y="11908"/>
                      <a:pt x="6444" y="10107"/>
                      <a:pt x="6131" y="12628"/>
                    </a:cubicBezTo>
                    <a:cubicBezTo>
                      <a:pt x="5661" y="15508"/>
                      <a:pt x="7383" y="13348"/>
                      <a:pt x="9418" y="13348"/>
                    </a:cubicBezTo>
                    <a:cubicBezTo>
                      <a:pt x="11609" y="12988"/>
                      <a:pt x="9105" y="16228"/>
                      <a:pt x="6913" y="16588"/>
                    </a:cubicBezTo>
                    <a:cubicBezTo>
                      <a:pt x="4722" y="16948"/>
                      <a:pt x="5035" y="19468"/>
                      <a:pt x="6757" y="20188"/>
                    </a:cubicBezTo>
                    <a:cubicBezTo>
                      <a:pt x="8479" y="21268"/>
                      <a:pt x="12235" y="17668"/>
                      <a:pt x="13018" y="15868"/>
                    </a:cubicBezTo>
                    <a:cubicBezTo>
                      <a:pt x="13957" y="13708"/>
                      <a:pt x="14740" y="16948"/>
                      <a:pt x="15522" y="15508"/>
                    </a:cubicBezTo>
                    <a:cubicBezTo>
                      <a:pt x="16461" y="14067"/>
                      <a:pt x="18027" y="15508"/>
                      <a:pt x="19592" y="14788"/>
                    </a:cubicBezTo>
                    <a:cubicBezTo>
                      <a:pt x="21000" y="14067"/>
                      <a:pt x="21314" y="7588"/>
                      <a:pt x="20218" y="6507"/>
                    </a:cubicBezTo>
                    <a:cubicBezTo>
                      <a:pt x="19122" y="5428"/>
                      <a:pt x="19122" y="7948"/>
                      <a:pt x="18183" y="8307"/>
                    </a:cubicBezTo>
                    <a:cubicBezTo>
                      <a:pt x="17400" y="8668"/>
                      <a:pt x="16931" y="6147"/>
                      <a:pt x="16148" y="4347"/>
                    </a:cubicBezTo>
                    <a:cubicBezTo>
                      <a:pt x="15522" y="2908"/>
                      <a:pt x="15992" y="-332"/>
                      <a:pt x="14896" y="27"/>
                    </a:cubicBezTo>
                    <a:cubicBezTo>
                      <a:pt x="13957" y="387"/>
                      <a:pt x="11766" y="4347"/>
                      <a:pt x="13018" y="4708"/>
                    </a:cubicBezTo>
                    <a:cubicBezTo>
                      <a:pt x="14427" y="5068"/>
                      <a:pt x="13957" y="6507"/>
                      <a:pt x="13174" y="7228"/>
                    </a:cubicBezTo>
                    <a:cubicBezTo>
                      <a:pt x="12548" y="7948"/>
                      <a:pt x="14896" y="9388"/>
                      <a:pt x="14583" y="10467"/>
                    </a:cubicBezTo>
                    <a:cubicBezTo>
                      <a:pt x="14270" y="11548"/>
                      <a:pt x="10670" y="10467"/>
                      <a:pt x="10514" y="8668"/>
                    </a:cubicBezTo>
                    <a:cubicBezTo>
                      <a:pt x="10357" y="6868"/>
                      <a:pt x="7540" y="3627"/>
                      <a:pt x="6287" y="4347"/>
                    </a:cubicBezTo>
                    <a:cubicBezTo>
                      <a:pt x="5192" y="5068"/>
                      <a:pt x="5661" y="2187"/>
                      <a:pt x="4409" y="2187"/>
                    </a:cubicBezTo>
                    <a:cubicBezTo>
                      <a:pt x="3314" y="1827"/>
                      <a:pt x="3627" y="4347"/>
                      <a:pt x="2531" y="470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78" name="AutoShape 878"/>
              <p:cNvSpPr>
                <a:spLocks/>
              </p:cNvSpPr>
              <p:nvPr/>
            </p:nvSpPr>
            <p:spPr bwMode="auto">
              <a:xfrm>
                <a:off x="1495517" y="2206514"/>
                <a:ext cx="73029" cy="100014"/>
              </a:xfrm>
              <a:custGeom>
                <a:avLst/>
                <a:gdLst>
                  <a:gd name="T0" fmla="+- 0 12487 5107"/>
                  <a:gd name="T1" fmla="*/ T0 w 14760"/>
                  <a:gd name="T2" fmla="+- 0 10791 1826"/>
                  <a:gd name="T3" fmla="*/ 10791 h 17931"/>
                  <a:gd name="T4" fmla="+- 0 12487 5107"/>
                  <a:gd name="T5" fmla="*/ T4 w 14760"/>
                  <a:gd name="T6" fmla="+- 0 10791 1826"/>
                  <a:gd name="T7" fmla="*/ 10791 h 17931"/>
                  <a:gd name="T8" fmla="+- 0 12487 5107"/>
                  <a:gd name="T9" fmla="*/ T8 w 14760"/>
                  <a:gd name="T10" fmla="+- 0 10791 1826"/>
                  <a:gd name="T11" fmla="*/ 10791 h 17931"/>
                  <a:gd name="T12" fmla="+- 0 12487 5107"/>
                  <a:gd name="T13" fmla="*/ T12 w 14760"/>
                  <a:gd name="T14" fmla="+- 0 10791 1826"/>
                  <a:gd name="T15" fmla="*/ 10791 h 179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760" h="17931">
                    <a:moveTo>
                      <a:pt x="1596" y="873"/>
                    </a:moveTo>
                    <a:cubicBezTo>
                      <a:pt x="-5107" y="4248"/>
                      <a:pt x="11279" y="19774"/>
                      <a:pt x="14258" y="17748"/>
                    </a:cubicBezTo>
                    <a:cubicBezTo>
                      <a:pt x="16492" y="16398"/>
                      <a:pt x="10534" y="10323"/>
                      <a:pt x="10534" y="6273"/>
                    </a:cubicBezTo>
                    <a:cubicBezTo>
                      <a:pt x="10534" y="2223"/>
                      <a:pt x="8299" y="-1826"/>
                      <a:pt x="1596" y="873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79" name="AutoShape 879"/>
              <p:cNvSpPr>
                <a:spLocks/>
              </p:cNvSpPr>
              <p:nvPr/>
            </p:nvSpPr>
            <p:spPr bwMode="auto">
              <a:xfrm>
                <a:off x="4456386" y="2436706"/>
                <a:ext cx="115895" cy="47626"/>
              </a:xfrm>
              <a:custGeom>
                <a:avLst/>
                <a:gdLst>
                  <a:gd name="T0" fmla="+- 0 10800 640"/>
                  <a:gd name="T1" fmla="*/ T0 w 20320"/>
                  <a:gd name="T2" fmla="+- 0 9974 2670"/>
                  <a:gd name="T3" fmla="*/ 9974 h 14609"/>
                  <a:gd name="T4" fmla="+- 0 10800 640"/>
                  <a:gd name="T5" fmla="*/ T4 w 20320"/>
                  <a:gd name="T6" fmla="+- 0 9974 2670"/>
                  <a:gd name="T7" fmla="*/ 9974 h 14609"/>
                  <a:gd name="T8" fmla="+- 0 10800 640"/>
                  <a:gd name="T9" fmla="*/ T8 w 20320"/>
                  <a:gd name="T10" fmla="+- 0 9974 2670"/>
                  <a:gd name="T11" fmla="*/ 9974 h 14609"/>
                  <a:gd name="T12" fmla="+- 0 10800 640"/>
                  <a:gd name="T13" fmla="*/ T12 w 20320"/>
                  <a:gd name="T14" fmla="+- 0 9974 2670"/>
                  <a:gd name="T15" fmla="*/ 9974 h 146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320" h="14609">
                    <a:moveTo>
                      <a:pt x="14" y="740"/>
                    </a:moveTo>
                    <a:cubicBezTo>
                      <a:pt x="669" y="5287"/>
                      <a:pt x="19650" y="18929"/>
                      <a:pt x="20305" y="13245"/>
                    </a:cubicBezTo>
                    <a:cubicBezTo>
                      <a:pt x="20959" y="6424"/>
                      <a:pt x="-640" y="-2670"/>
                      <a:pt x="14" y="74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80" name="AutoShape 880"/>
              <p:cNvSpPr>
                <a:spLocks/>
              </p:cNvSpPr>
              <p:nvPr/>
            </p:nvSpPr>
            <p:spPr bwMode="auto">
              <a:xfrm>
                <a:off x="1811448" y="801549"/>
                <a:ext cx="447703" cy="285756"/>
              </a:xfrm>
              <a:custGeom>
                <a:avLst/>
                <a:gdLst>
                  <a:gd name="T0" fmla="+- 0 10961 840"/>
                  <a:gd name="T1" fmla="*/ T0 w 20242"/>
                  <a:gd name="T2" fmla="+- 0 11114 628"/>
                  <a:gd name="T3" fmla="*/ 11114 h 20972"/>
                  <a:gd name="T4" fmla="+- 0 10961 840"/>
                  <a:gd name="T5" fmla="*/ T4 w 20242"/>
                  <a:gd name="T6" fmla="+- 0 11114 628"/>
                  <a:gd name="T7" fmla="*/ 11114 h 20972"/>
                  <a:gd name="T8" fmla="+- 0 10961 840"/>
                  <a:gd name="T9" fmla="*/ T8 w 20242"/>
                  <a:gd name="T10" fmla="+- 0 11114 628"/>
                  <a:gd name="T11" fmla="*/ 11114 h 20972"/>
                  <a:gd name="T12" fmla="+- 0 10961 840"/>
                  <a:gd name="T13" fmla="*/ T12 w 20242"/>
                  <a:gd name="T14" fmla="+- 0 11114 628"/>
                  <a:gd name="T15" fmla="*/ 11114 h 209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242" h="20972">
                    <a:moveTo>
                      <a:pt x="2759" y="16111"/>
                    </a:moveTo>
                    <a:cubicBezTo>
                      <a:pt x="4302" y="16652"/>
                      <a:pt x="4474" y="20971"/>
                      <a:pt x="5502" y="20971"/>
                    </a:cubicBezTo>
                    <a:cubicBezTo>
                      <a:pt x="6188" y="20971"/>
                      <a:pt x="5674" y="19621"/>
                      <a:pt x="6702" y="19621"/>
                    </a:cubicBezTo>
                    <a:cubicBezTo>
                      <a:pt x="7902" y="19621"/>
                      <a:pt x="7559" y="18812"/>
                      <a:pt x="8588" y="18812"/>
                    </a:cubicBezTo>
                    <a:cubicBezTo>
                      <a:pt x="9617" y="19082"/>
                      <a:pt x="10474" y="18541"/>
                      <a:pt x="10474" y="16652"/>
                    </a:cubicBezTo>
                    <a:cubicBezTo>
                      <a:pt x="10474" y="14761"/>
                      <a:pt x="11331" y="13952"/>
                      <a:pt x="12359" y="13681"/>
                    </a:cubicBezTo>
                    <a:cubicBezTo>
                      <a:pt x="13388" y="13141"/>
                      <a:pt x="12359" y="11252"/>
                      <a:pt x="13902" y="10711"/>
                    </a:cubicBezTo>
                    <a:cubicBezTo>
                      <a:pt x="15274" y="10171"/>
                      <a:pt x="19388" y="7471"/>
                      <a:pt x="20074" y="6661"/>
                    </a:cubicBezTo>
                    <a:cubicBezTo>
                      <a:pt x="20760" y="5851"/>
                      <a:pt x="19217" y="4772"/>
                      <a:pt x="17674" y="3152"/>
                    </a:cubicBezTo>
                    <a:cubicBezTo>
                      <a:pt x="16131" y="1802"/>
                      <a:pt x="14931" y="1262"/>
                      <a:pt x="13731" y="2612"/>
                    </a:cubicBezTo>
                    <a:cubicBezTo>
                      <a:pt x="12531" y="3692"/>
                      <a:pt x="13388" y="1262"/>
                      <a:pt x="12531" y="1802"/>
                    </a:cubicBezTo>
                    <a:cubicBezTo>
                      <a:pt x="11502" y="2612"/>
                      <a:pt x="8931" y="722"/>
                      <a:pt x="8588" y="182"/>
                    </a:cubicBezTo>
                    <a:cubicBezTo>
                      <a:pt x="8245" y="-628"/>
                      <a:pt x="3617" y="1531"/>
                      <a:pt x="2588" y="1531"/>
                    </a:cubicBezTo>
                    <a:cubicBezTo>
                      <a:pt x="1388" y="1531"/>
                      <a:pt x="2588" y="3422"/>
                      <a:pt x="3445" y="4502"/>
                    </a:cubicBezTo>
                    <a:cubicBezTo>
                      <a:pt x="4131" y="5312"/>
                      <a:pt x="1559" y="8282"/>
                      <a:pt x="2074" y="9091"/>
                    </a:cubicBezTo>
                    <a:cubicBezTo>
                      <a:pt x="2588" y="9631"/>
                      <a:pt x="1559" y="11522"/>
                      <a:pt x="359" y="13681"/>
                    </a:cubicBezTo>
                    <a:cubicBezTo>
                      <a:pt x="-840" y="15842"/>
                      <a:pt x="1217" y="15572"/>
                      <a:pt x="2759" y="1611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81" name="AutoShape 881"/>
              <p:cNvSpPr>
                <a:spLocks/>
              </p:cNvSpPr>
              <p:nvPr/>
            </p:nvSpPr>
            <p:spPr bwMode="auto">
              <a:xfrm>
                <a:off x="3351418" y="861875"/>
                <a:ext cx="1244676" cy="866792"/>
              </a:xfrm>
              <a:custGeom>
                <a:avLst/>
                <a:gdLst>
                  <a:gd name="T0" fmla="+- 0 10806 288"/>
                  <a:gd name="T1" fmla="*/ T0 w 21037"/>
                  <a:gd name="T2" fmla="+- 0 10707 156"/>
                  <a:gd name="T3" fmla="*/ 10707 h 21103"/>
                  <a:gd name="T4" fmla="+- 0 10806 288"/>
                  <a:gd name="T5" fmla="*/ T4 w 21037"/>
                  <a:gd name="T6" fmla="+- 0 10707 156"/>
                  <a:gd name="T7" fmla="*/ 10707 h 21103"/>
                  <a:gd name="T8" fmla="+- 0 10806 288"/>
                  <a:gd name="T9" fmla="*/ T8 w 21037"/>
                  <a:gd name="T10" fmla="+- 0 10707 156"/>
                  <a:gd name="T11" fmla="*/ 10707 h 21103"/>
                  <a:gd name="T12" fmla="+- 0 10806 288"/>
                  <a:gd name="T13" fmla="*/ T12 w 21037"/>
                  <a:gd name="T14" fmla="+- 0 10707 156"/>
                  <a:gd name="T15" fmla="*/ 10707 h 211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7" h="21103">
                    <a:moveTo>
                      <a:pt x="12890" y="5490"/>
                    </a:moveTo>
                    <a:cubicBezTo>
                      <a:pt x="13211" y="5490"/>
                      <a:pt x="13597" y="5131"/>
                      <a:pt x="13533" y="4683"/>
                    </a:cubicBezTo>
                    <a:cubicBezTo>
                      <a:pt x="13404" y="4325"/>
                      <a:pt x="12569" y="4235"/>
                      <a:pt x="12440" y="4773"/>
                    </a:cubicBezTo>
                    <a:cubicBezTo>
                      <a:pt x="12247" y="5221"/>
                      <a:pt x="11604" y="4235"/>
                      <a:pt x="11604" y="3787"/>
                    </a:cubicBezTo>
                    <a:cubicBezTo>
                      <a:pt x="11604" y="3429"/>
                      <a:pt x="10576" y="3787"/>
                      <a:pt x="10704" y="3070"/>
                    </a:cubicBezTo>
                    <a:cubicBezTo>
                      <a:pt x="10833" y="2443"/>
                      <a:pt x="9483" y="2263"/>
                      <a:pt x="9161" y="2263"/>
                    </a:cubicBezTo>
                    <a:cubicBezTo>
                      <a:pt x="8776" y="2263"/>
                      <a:pt x="8261" y="2622"/>
                      <a:pt x="8326" y="3070"/>
                    </a:cubicBezTo>
                    <a:cubicBezTo>
                      <a:pt x="8390" y="3518"/>
                      <a:pt x="7940" y="3339"/>
                      <a:pt x="7876" y="2891"/>
                    </a:cubicBezTo>
                    <a:cubicBezTo>
                      <a:pt x="7811" y="2353"/>
                      <a:pt x="6976" y="3429"/>
                      <a:pt x="6719" y="3429"/>
                    </a:cubicBezTo>
                    <a:cubicBezTo>
                      <a:pt x="6461" y="3429"/>
                      <a:pt x="6847" y="2084"/>
                      <a:pt x="6719" y="1726"/>
                    </a:cubicBezTo>
                    <a:cubicBezTo>
                      <a:pt x="6590" y="1278"/>
                      <a:pt x="6397" y="1188"/>
                      <a:pt x="6204" y="471"/>
                    </a:cubicBezTo>
                    <a:cubicBezTo>
                      <a:pt x="6011" y="-156"/>
                      <a:pt x="5047" y="112"/>
                      <a:pt x="4790" y="471"/>
                    </a:cubicBezTo>
                    <a:cubicBezTo>
                      <a:pt x="4533" y="919"/>
                      <a:pt x="3697" y="740"/>
                      <a:pt x="3247" y="1367"/>
                    </a:cubicBezTo>
                    <a:cubicBezTo>
                      <a:pt x="2797" y="1995"/>
                      <a:pt x="3312" y="2622"/>
                      <a:pt x="3504" y="2801"/>
                    </a:cubicBezTo>
                    <a:cubicBezTo>
                      <a:pt x="3697" y="3070"/>
                      <a:pt x="2797" y="3429"/>
                      <a:pt x="3119" y="3787"/>
                    </a:cubicBezTo>
                    <a:cubicBezTo>
                      <a:pt x="3376" y="4146"/>
                      <a:pt x="3826" y="3966"/>
                      <a:pt x="3890" y="4504"/>
                    </a:cubicBezTo>
                    <a:cubicBezTo>
                      <a:pt x="3890" y="5131"/>
                      <a:pt x="2797" y="4325"/>
                      <a:pt x="2669" y="3877"/>
                    </a:cubicBezTo>
                    <a:cubicBezTo>
                      <a:pt x="2476" y="3339"/>
                      <a:pt x="2733" y="2891"/>
                      <a:pt x="2476" y="2532"/>
                    </a:cubicBezTo>
                    <a:cubicBezTo>
                      <a:pt x="2283" y="2174"/>
                      <a:pt x="2476" y="1726"/>
                      <a:pt x="2862" y="1098"/>
                    </a:cubicBezTo>
                    <a:cubicBezTo>
                      <a:pt x="3312" y="471"/>
                      <a:pt x="3633" y="561"/>
                      <a:pt x="3633" y="202"/>
                    </a:cubicBezTo>
                    <a:cubicBezTo>
                      <a:pt x="3633" y="-156"/>
                      <a:pt x="1833" y="-156"/>
                      <a:pt x="740" y="1188"/>
                    </a:cubicBezTo>
                    <a:cubicBezTo>
                      <a:pt x="-288" y="2532"/>
                      <a:pt x="33" y="4325"/>
                      <a:pt x="97" y="4683"/>
                    </a:cubicBezTo>
                    <a:cubicBezTo>
                      <a:pt x="162" y="5042"/>
                      <a:pt x="1062" y="4863"/>
                      <a:pt x="1640" y="5131"/>
                    </a:cubicBezTo>
                    <a:cubicBezTo>
                      <a:pt x="2154" y="5311"/>
                      <a:pt x="1897" y="5669"/>
                      <a:pt x="1447" y="5580"/>
                    </a:cubicBezTo>
                    <a:cubicBezTo>
                      <a:pt x="1062" y="5490"/>
                      <a:pt x="354" y="5311"/>
                      <a:pt x="354" y="5669"/>
                    </a:cubicBezTo>
                    <a:cubicBezTo>
                      <a:pt x="419" y="6117"/>
                      <a:pt x="1254" y="6834"/>
                      <a:pt x="1769" y="6655"/>
                    </a:cubicBezTo>
                    <a:cubicBezTo>
                      <a:pt x="2283" y="6476"/>
                      <a:pt x="2283" y="6476"/>
                      <a:pt x="2540" y="6924"/>
                    </a:cubicBezTo>
                    <a:cubicBezTo>
                      <a:pt x="2733" y="7283"/>
                      <a:pt x="3376" y="7193"/>
                      <a:pt x="3954" y="7193"/>
                    </a:cubicBezTo>
                    <a:cubicBezTo>
                      <a:pt x="4597" y="7283"/>
                      <a:pt x="5304" y="7551"/>
                      <a:pt x="5561" y="7641"/>
                    </a:cubicBezTo>
                    <a:cubicBezTo>
                      <a:pt x="5883" y="7641"/>
                      <a:pt x="6204" y="7372"/>
                      <a:pt x="6333" y="7193"/>
                    </a:cubicBezTo>
                    <a:cubicBezTo>
                      <a:pt x="6397" y="6924"/>
                      <a:pt x="7619" y="7551"/>
                      <a:pt x="7940" y="7462"/>
                    </a:cubicBezTo>
                    <a:cubicBezTo>
                      <a:pt x="8326" y="7462"/>
                      <a:pt x="8069" y="7014"/>
                      <a:pt x="7876" y="6834"/>
                    </a:cubicBezTo>
                    <a:cubicBezTo>
                      <a:pt x="7619" y="6745"/>
                      <a:pt x="7747" y="6117"/>
                      <a:pt x="8004" y="6386"/>
                    </a:cubicBezTo>
                    <a:cubicBezTo>
                      <a:pt x="8326" y="6565"/>
                      <a:pt x="8776" y="6745"/>
                      <a:pt x="8904" y="7103"/>
                    </a:cubicBezTo>
                    <a:cubicBezTo>
                      <a:pt x="8969" y="7462"/>
                      <a:pt x="9226" y="7283"/>
                      <a:pt x="9290" y="7641"/>
                    </a:cubicBezTo>
                    <a:cubicBezTo>
                      <a:pt x="9290" y="7910"/>
                      <a:pt x="10319" y="8268"/>
                      <a:pt x="10383" y="8627"/>
                    </a:cubicBezTo>
                    <a:cubicBezTo>
                      <a:pt x="10383" y="8985"/>
                      <a:pt x="9354" y="9165"/>
                      <a:pt x="9676" y="9523"/>
                    </a:cubicBezTo>
                    <a:cubicBezTo>
                      <a:pt x="9933" y="9792"/>
                      <a:pt x="10383" y="9075"/>
                      <a:pt x="10769" y="9075"/>
                    </a:cubicBezTo>
                    <a:cubicBezTo>
                      <a:pt x="11154" y="8985"/>
                      <a:pt x="11154" y="10240"/>
                      <a:pt x="11476" y="10061"/>
                    </a:cubicBezTo>
                    <a:cubicBezTo>
                      <a:pt x="11861" y="9792"/>
                      <a:pt x="12183" y="10240"/>
                      <a:pt x="12569" y="11047"/>
                    </a:cubicBezTo>
                    <a:cubicBezTo>
                      <a:pt x="12954" y="11764"/>
                      <a:pt x="12504" y="12481"/>
                      <a:pt x="12569" y="12750"/>
                    </a:cubicBezTo>
                    <a:cubicBezTo>
                      <a:pt x="12569" y="13019"/>
                      <a:pt x="13340" y="12929"/>
                      <a:pt x="13726" y="12660"/>
                    </a:cubicBezTo>
                    <a:cubicBezTo>
                      <a:pt x="14176" y="12302"/>
                      <a:pt x="14562" y="13019"/>
                      <a:pt x="14883" y="13377"/>
                    </a:cubicBezTo>
                    <a:cubicBezTo>
                      <a:pt x="15204" y="13825"/>
                      <a:pt x="13661" y="14453"/>
                      <a:pt x="13790" y="14094"/>
                    </a:cubicBezTo>
                    <a:cubicBezTo>
                      <a:pt x="13919" y="13736"/>
                      <a:pt x="12890" y="12660"/>
                      <a:pt x="11990" y="13198"/>
                    </a:cubicBezTo>
                    <a:cubicBezTo>
                      <a:pt x="11026" y="13646"/>
                      <a:pt x="11669" y="14453"/>
                      <a:pt x="11797" y="14901"/>
                    </a:cubicBezTo>
                    <a:cubicBezTo>
                      <a:pt x="11861" y="15349"/>
                      <a:pt x="10961" y="15797"/>
                      <a:pt x="10061" y="15349"/>
                    </a:cubicBezTo>
                    <a:cubicBezTo>
                      <a:pt x="9226" y="14990"/>
                      <a:pt x="9483" y="15618"/>
                      <a:pt x="9097" y="15618"/>
                    </a:cubicBezTo>
                    <a:cubicBezTo>
                      <a:pt x="8776" y="15618"/>
                      <a:pt x="8390" y="16424"/>
                      <a:pt x="8711" y="16873"/>
                    </a:cubicBezTo>
                    <a:cubicBezTo>
                      <a:pt x="9033" y="17410"/>
                      <a:pt x="9740" y="16962"/>
                      <a:pt x="10319" y="16962"/>
                    </a:cubicBezTo>
                    <a:cubicBezTo>
                      <a:pt x="10897" y="17052"/>
                      <a:pt x="10961" y="17231"/>
                      <a:pt x="11026" y="16783"/>
                    </a:cubicBezTo>
                    <a:cubicBezTo>
                      <a:pt x="11090" y="16335"/>
                      <a:pt x="11669" y="16604"/>
                      <a:pt x="12119" y="16693"/>
                    </a:cubicBezTo>
                    <a:cubicBezTo>
                      <a:pt x="12504" y="16873"/>
                      <a:pt x="12440" y="17679"/>
                      <a:pt x="12954" y="17769"/>
                    </a:cubicBezTo>
                    <a:cubicBezTo>
                      <a:pt x="13469" y="17858"/>
                      <a:pt x="13019" y="18575"/>
                      <a:pt x="13340" y="19024"/>
                    </a:cubicBezTo>
                    <a:cubicBezTo>
                      <a:pt x="13661" y="19561"/>
                      <a:pt x="14690" y="19292"/>
                      <a:pt x="15076" y="19830"/>
                    </a:cubicBezTo>
                    <a:cubicBezTo>
                      <a:pt x="15461" y="20368"/>
                      <a:pt x="17133" y="21444"/>
                      <a:pt x="17326" y="20995"/>
                    </a:cubicBezTo>
                    <a:cubicBezTo>
                      <a:pt x="17583" y="20547"/>
                      <a:pt x="15911" y="18486"/>
                      <a:pt x="15461" y="18307"/>
                    </a:cubicBezTo>
                    <a:cubicBezTo>
                      <a:pt x="14947" y="18127"/>
                      <a:pt x="15911" y="17948"/>
                      <a:pt x="16554" y="18575"/>
                    </a:cubicBezTo>
                    <a:cubicBezTo>
                      <a:pt x="17133" y="19292"/>
                      <a:pt x="18033" y="19561"/>
                      <a:pt x="18483" y="18755"/>
                    </a:cubicBezTo>
                    <a:cubicBezTo>
                      <a:pt x="18933" y="17948"/>
                      <a:pt x="18097" y="18217"/>
                      <a:pt x="18097" y="17590"/>
                    </a:cubicBezTo>
                    <a:cubicBezTo>
                      <a:pt x="18097" y="17052"/>
                      <a:pt x="17840" y="16245"/>
                      <a:pt x="17390" y="16245"/>
                    </a:cubicBezTo>
                    <a:cubicBezTo>
                      <a:pt x="16940" y="16245"/>
                      <a:pt x="15783" y="14990"/>
                      <a:pt x="16169" y="14722"/>
                    </a:cubicBezTo>
                    <a:cubicBezTo>
                      <a:pt x="16619" y="14453"/>
                      <a:pt x="16040" y="14094"/>
                      <a:pt x="16361" y="13556"/>
                    </a:cubicBezTo>
                    <a:cubicBezTo>
                      <a:pt x="16683" y="13108"/>
                      <a:pt x="17004" y="14004"/>
                      <a:pt x="17390" y="14094"/>
                    </a:cubicBezTo>
                    <a:cubicBezTo>
                      <a:pt x="17776" y="14094"/>
                      <a:pt x="17840" y="14811"/>
                      <a:pt x="18483" y="15528"/>
                    </a:cubicBezTo>
                    <a:cubicBezTo>
                      <a:pt x="19061" y="16245"/>
                      <a:pt x="19126" y="15707"/>
                      <a:pt x="19254" y="15259"/>
                    </a:cubicBezTo>
                    <a:cubicBezTo>
                      <a:pt x="19319" y="14722"/>
                      <a:pt x="20026" y="15170"/>
                      <a:pt x="19961" y="14632"/>
                    </a:cubicBezTo>
                    <a:cubicBezTo>
                      <a:pt x="19961" y="14184"/>
                      <a:pt x="20540" y="13556"/>
                      <a:pt x="20926" y="13377"/>
                    </a:cubicBezTo>
                    <a:cubicBezTo>
                      <a:pt x="21311" y="13108"/>
                      <a:pt x="20604" y="12570"/>
                      <a:pt x="20090" y="12660"/>
                    </a:cubicBezTo>
                    <a:cubicBezTo>
                      <a:pt x="19576" y="12660"/>
                      <a:pt x="19447" y="12212"/>
                      <a:pt x="19447" y="11853"/>
                    </a:cubicBezTo>
                    <a:cubicBezTo>
                      <a:pt x="19447" y="11585"/>
                      <a:pt x="18483" y="10778"/>
                      <a:pt x="18161" y="10957"/>
                    </a:cubicBezTo>
                    <a:cubicBezTo>
                      <a:pt x="17840" y="11047"/>
                      <a:pt x="17326" y="10330"/>
                      <a:pt x="16876" y="10330"/>
                    </a:cubicBezTo>
                    <a:cubicBezTo>
                      <a:pt x="16490" y="10240"/>
                      <a:pt x="15847" y="9792"/>
                      <a:pt x="15911" y="9165"/>
                    </a:cubicBezTo>
                    <a:cubicBezTo>
                      <a:pt x="15976" y="8537"/>
                      <a:pt x="16747" y="9344"/>
                      <a:pt x="16940" y="8896"/>
                    </a:cubicBezTo>
                    <a:cubicBezTo>
                      <a:pt x="17069" y="8358"/>
                      <a:pt x="16104" y="8627"/>
                      <a:pt x="16104" y="8268"/>
                    </a:cubicBezTo>
                    <a:cubicBezTo>
                      <a:pt x="16040" y="7910"/>
                      <a:pt x="16297" y="8089"/>
                      <a:pt x="16490" y="7820"/>
                    </a:cubicBezTo>
                    <a:cubicBezTo>
                      <a:pt x="16683" y="7641"/>
                      <a:pt x="16361" y="7193"/>
                      <a:pt x="16104" y="7014"/>
                    </a:cubicBezTo>
                    <a:cubicBezTo>
                      <a:pt x="15911" y="6834"/>
                      <a:pt x="15847" y="7372"/>
                      <a:pt x="15590" y="7372"/>
                    </a:cubicBezTo>
                    <a:cubicBezTo>
                      <a:pt x="15397" y="7372"/>
                      <a:pt x="15590" y="6834"/>
                      <a:pt x="15719" y="6565"/>
                    </a:cubicBezTo>
                    <a:cubicBezTo>
                      <a:pt x="15911" y="6207"/>
                      <a:pt x="15011" y="5848"/>
                      <a:pt x="14626" y="6028"/>
                    </a:cubicBezTo>
                    <a:cubicBezTo>
                      <a:pt x="14240" y="6207"/>
                      <a:pt x="14111" y="5938"/>
                      <a:pt x="14111" y="5580"/>
                    </a:cubicBezTo>
                    <a:cubicBezTo>
                      <a:pt x="14111" y="5221"/>
                      <a:pt x="13404" y="5580"/>
                      <a:pt x="13147" y="5848"/>
                    </a:cubicBezTo>
                    <a:cubicBezTo>
                      <a:pt x="12890" y="6117"/>
                      <a:pt x="12569" y="5580"/>
                      <a:pt x="12890" y="549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82" name="AutoShape 882"/>
              <p:cNvSpPr>
                <a:spLocks/>
              </p:cNvSpPr>
              <p:nvPr/>
            </p:nvSpPr>
            <p:spPr bwMode="auto">
              <a:xfrm>
                <a:off x="4680238" y="2347804"/>
                <a:ext cx="282592" cy="250830"/>
              </a:xfrm>
              <a:custGeom>
                <a:avLst/>
                <a:gdLst>
                  <a:gd name="T0" fmla="+- 0 11095 1171"/>
                  <a:gd name="T1" fmla="*/ T0 w 19849"/>
                  <a:gd name="T2" fmla="+- 0 10567 402"/>
                  <a:gd name="T3" fmla="*/ 10567 h 20331"/>
                  <a:gd name="T4" fmla="+- 0 11095 1171"/>
                  <a:gd name="T5" fmla="*/ T4 w 19849"/>
                  <a:gd name="T6" fmla="+- 0 10567 402"/>
                  <a:gd name="T7" fmla="*/ 10567 h 20331"/>
                  <a:gd name="T8" fmla="+- 0 11095 1171"/>
                  <a:gd name="T9" fmla="*/ T8 w 19849"/>
                  <a:gd name="T10" fmla="+- 0 10567 402"/>
                  <a:gd name="T11" fmla="*/ 10567 h 20331"/>
                  <a:gd name="T12" fmla="+- 0 11095 1171"/>
                  <a:gd name="T13" fmla="*/ T12 w 19849"/>
                  <a:gd name="T14" fmla="+- 0 10567 402"/>
                  <a:gd name="T15" fmla="*/ 10567 h 203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849" h="20331">
                    <a:moveTo>
                      <a:pt x="10562" y="1097"/>
                    </a:moveTo>
                    <a:cubicBezTo>
                      <a:pt x="11895" y="497"/>
                      <a:pt x="10562" y="-402"/>
                      <a:pt x="9228" y="197"/>
                    </a:cubicBezTo>
                    <a:cubicBezTo>
                      <a:pt x="7895" y="797"/>
                      <a:pt x="4429" y="6197"/>
                      <a:pt x="4429" y="7697"/>
                    </a:cubicBezTo>
                    <a:cubicBezTo>
                      <a:pt x="4429" y="9197"/>
                      <a:pt x="4162" y="10997"/>
                      <a:pt x="3095" y="10997"/>
                    </a:cubicBezTo>
                    <a:cubicBezTo>
                      <a:pt x="1762" y="10697"/>
                      <a:pt x="428" y="12197"/>
                      <a:pt x="1229" y="12797"/>
                    </a:cubicBezTo>
                    <a:cubicBezTo>
                      <a:pt x="2295" y="13697"/>
                      <a:pt x="-1171" y="15797"/>
                      <a:pt x="428" y="16997"/>
                    </a:cubicBezTo>
                    <a:cubicBezTo>
                      <a:pt x="1495" y="17598"/>
                      <a:pt x="3362" y="16697"/>
                      <a:pt x="4962" y="16997"/>
                    </a:cubicBezTo>
                    <a:cubicBezTo>
                      <a:pt x="6562" y="16997"/>
                      <a:pt x="7895" y="17297"/>
                      <a:pt x="9228" y="16097"/>
                    </a:cubicBezTo>
                    <a:cubicBezTo>
                      <a:pt x="10562" y="14897"/>
                      <a:pt x="10562" y="16997"/>
                      <a:pt x="12162" y="16997"/>
                    </a:cubicBezTo>
                    <a:cubicBezTo>
                      <a:pt x="13495" y="16697"/>
                      <a:pt x="11362" y="18197"/>
                      <a:pt x="11362" y="19398"/>
                    </a:cubicBezTo>
                    <a:cubicBezTo>
                      <a:pt x="11362" y="20298"/>
                      <a:pt x="12962" y="18797"/>
                      <a:pt x="14028" y="18197"/>
                    </a:cubicBezTo>
                    <a:cubicBezTo>
                      <a:pt x="15095" y="17598"/>
                      <a:pt x="16429" y="18197"/>
                      <a:pt x="15895" y="19097"/>
                    </a:cubicBezTo>
                    <a:cubicBezTo>
                      <a:pt x="15362" y="19997"/>
                      <a:pt x="18828" y="21198"/>
                      <a:pt x="19629" y="19398"/>
                    </a:cubicBezTo>
                    <a:cubicBezTo>
                      <a:pt x="20429" y="17897"/>
                      <a:pt x="18828" y="15497"/>
                      <a:pt x="18295" y="16397"/>
                    </a:cubicBezTo>
                    <a:cubicBezTo>
                      <a:pt x="17762" y="17598"/>
                      <a:pt x="16962" y="15797"/>
                      <a:pt x="18028" y="14597"/>
                    </a:cubicBezTo>
                    <a:cubicBezTo>
                      <a:pt x="19095" y="13697"/>
                      <a:pt x="17762" y="13397"/>
                      <a:pt x="16695" y="13997"/>
                    </a:cubicBezTo>
                    <a:cubicBezTo>
                      <a:pt x="15629" y="14597"/>
                      <a:pt x="15895" y="11297"/>
                      <a:pt x="16962" y="10697"/>
                    </a:cubicBezTo>
                    <a:cubicBezTo>
                      <a:pt x="18028" y="10097"/>
                      <a:pt x="14562" y="8898"/>
                      <a:pt x="14562" y="9797"/>
                    </a:cubicBezTo>
                    <a:cubicBezTo>
                      <a:pt x="14562" y="10997"/>
                      <a:pt x="12162" y="10397"/>
                      <a:pt x="11895" y="9197"/>
                    </a:cubicBezTo>
                    <a:cubicBezTo>
                      <a:pt x="11629" y="8297"/>
                      <a:pt x="10029" y="7997"/>
                      <a:pt x="10562" y="7397"/>
                    </a:cubicBezTo>
                    <a:cubicBezTo>
                      <a:pt x="11095" y="6497"/>
                      <a:pt x="8429" y="6197"/>
                      <a:pt x="8162" y="7397"/>
                    </a:cubicBezTo>
                    <a:cubicBezTo>
                      <a:pt x="7895" y="8597"/>
                      <a:pt x="7095" y="6497"/>
                      <a:pt x="8429" y="4997"/>
                    </a:cubicBezTo>
                    <a:cubicBezTo>
                      <a:pt x="9762" y="3497"/>
                      <a:pt x="9495" y="1997"/>
                      <a:pt x="10562" y="109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83" name="AutoShape 883"/>
              <p:cNvSpPr>
                <a:spLocks/>
              </p:cNvSpPr>
              <p:nvPr/>
            </p:nvSpPr>
            <p:spPr bwMode="auto">
              <a:xfrm>
                <a:off x="3889614" y="1282571"/>
                <a:ext cx="106369" cy="82552"/>
              </a:xfrm>
              <a:custGeom>
                <a:avLst/>
                <a:gdLst>
                  <a:gd name="T0" fmla="+- 0 11369 2251"/>
                  <a:gd name="T1" fmla="*/ T0 w 18237"/>
                  <a:gd name="T2" fmla="*/ 9179 h 18359"/>
                  <a:gd name="T3" fmla="+- 0 11369 2251"/>
                  <a:gd name="T4" fmla="*/ T3 w 18237"/>
                  <a:gd name="T5" fmla="*/ 9179 h 18359"/>
                  <a:gd name="T6" fmla="+- 0 11369 2251"/>
                  <a:gd name="T7" fmla="*/ T6 w 18237"/>
                  <a:gd name="T8" fmla="*/ 9179 h 18359"/>
                  <a:gd name="T9" fmla="+- 0 11369 2251"/>
                  <a:gd name="T10" fmla="*/ T9 w 18237"/>
                  <a:gd name="T11" fmla="*/ 9179 h 18359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18237" h="18359">
                    <a:moveTo>
                      <a:pt x="15537" y="15784"/>
                    </a:moveTo>
                    <a:cubicBezTo>
                      <a:pt x="19348" y="14953"/>
                      <a:pt x="18713" y="7476"/>
                      <a:pt x="16172" y="3323"/>
                    </a:cubicBezTo>
                    <a:cubicBezTo>
                      <a:pt x="14901" y="0"/>
                      <a:pt x="10454" y="0"/>
                      <a:pt x="7278" y="0"/>
                    </a:cubicBezTo>
                    <a:cubicBezTo>
                      <a:pt x="3466" y="830"/>
                      <a:pt x="-2251" y="7476"/>
                      <a:pt x="925" y="14953"/>
                    </a:cubicBezTo>
                    <a:cubicBezTo>
                      <a:pt x="4101" y="21599"/>
                      <a:pt x="11725" y="16615"/>
                      <a:pt x="15537" y="1578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84" name="AutoShape 884"/>
              <p:cNvSpPr>
                <a:spLocks/>
              </p:cNvSpPr>
              <p:nvPr/>
            </p:nvSpPr>
            <p:spPr bwMode="auto">
              <a:xfrm>
                <a:off x="3262513" y="-154"/>
                <a:ext cx="1339932" cy="663588"/>
              </a:xfrm>
              <a:custGeom>
                <a:avLst/>
                <a:gdLst>
                  <a:gd name="T0" fmla="+- 0 10750 365"/>
                  <a:gd name="T1" fmla="*/ T0 w 20770"/>
                  <a:gd name="T2" fmla="+- 0 10883 378"/>
                  <a:gd name="T3" fmla="*/ 10883 h 21010"/>
                  <a:gd name="T4" fmla="+- 0 10750 365"/>
                  <a:gd name="T5" fmla="*/ T4 w 20770"/>
                  <a:gd name="T6" fmla="+- 0 10883 378"/>
                  <a:gd name="T7" fmla="*/ 10883 h 21010"/>
                  <a:gd name="T8" fmla="+- 0 10750 365"/>
                  <a:gd name="T9" fmla="*/ T8 w 20770"/>
                  <a:gd name="T10" fmla="+- 0 10883 378"/>
                  <a:gd name="T11" fmla="*/ 10883 h 21010"/>
                  <a:gd name="T12" fmla="+- 0 10750 365"/>
                  <a:gd name="T13" fmla="*/ T12 w 20770"/>
                  <a:gd name="T14" fmla="+- 0 10883 378"/>
                  <a:gd name="T15" fmla="*/ 10883 h 210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770" h="21010">
                    <a:moveTo>
                      <a:pt x="756" y="4963"/>
                    </a:moveTo>
                    <a:cubicBezTo>
                      <a:pt x="1169" y="4383"/>
                      <a:pt x="1464" y="4731"/>
                      <a:pt x="1110" y="5080"/>
                    </a:cubicBezTo>
                    <a:cubicBezTo>
                      <a:pt x="756" y="5428"/>
                      <a:pt x="874" y="5660"/>
                      <a:pt x="1405" y="5660"/>
                    </a:cubicBezTo>
                    <a:cubicBezTo>
                      <a:pt x="1877" y="5544"/>
                      <a:pt x="1169" y="5892"/>
                      <a:pt x="1169" y="6473"/>
                    </a:cubicBezTo>
                    <a:cubicBezTo>
                      <a:pt x="1169" y="7054"/>
                      <a:pt x="1759" y="6705"/>
                      <a:pt x="1818" y="7286"/>
                    </a:cubicBezTo>
                    <a:cubicBezTo>
                      <a:pt x="1818" y="7867"/>
                      <a:pt x="3116" y="8099"/>
                      <a:pt x="3471" y="7402"/>
                    </a:cubicBezTo>
                    <a:cubicBezTo>
                      <a:pt x="3884" y="6705"/>
                      <a:pt x="3707" y="7634"/>
                      <a:pt x="3707" y="8099"/>
                    </a:cubicBezTo>
                    <a:cubicBezTo>
                      <a:pt x="3648" y="8563"/>
                      <a:pt x="5477" y="8912"/>
                      <a:pt x="5595" y="8331"/>
                    </a:cubicBezTo>
                    <a:cubicBezTo>
                      <a:pt x="5654" y="7751"/>
                      <a:pt x="5949" y="7983"/>
                      <a:pt x="6303" y="8215"/>
                    </a:cubicBezTo>
                    <a:cubicBezTo>
                      <a:pt x="6657" y="8331"/>
                      <a:pt x="8369" y="7518"/>
                      <a:pt x="8428" y="6821"/>
                    </a:cubicBezTo>
                    <a:cubicBezTo>
                      <a:pt x="8428" y="6125"/>
                      <a:pt x="8959" y="7170"/>
                      <a:pt x="8428" y="7983"/>
                    </a:cubicBezTo>
                    <a:cubicBezTo>
                      <a:pt x="7838" y="8680"/>
                      <a:pt x="6716" y="8563"/>
                      <a:pt x="6244" y="8912"/>
                    </a:cubicBezTo>
                    <a:cubicBezTo>
                      <a:pt x="5713" y="9144"/>
                      <a:pt x="6539" y="9841"/>
                      <a:pt x="7071" y="10654"/>
                    </a:cubicBezTo>
                    <a:cubicBezTo>
                      <a:pt x="7543" y="11351"/>
                      <a:pt x="6421" y="11002"/>
                      <a:pt x="5949" y="9957"/>
                    </a:cubicBezTo>
                    <a:cubicBezTo>
                      <a:pt x="5477" y="9028"/>
                      <a:pt x="4415" y="9028"/>
                      <a:pt x="3825" y="9028"/>
                    </a:cubicBezTo>
                    <a:cubicBezTo>
                      <a:pt x="3294" y="9144"/>
                      <a:pt x="3471" y="11118"/>
                      <a:pt x="3884" y="11118"/>
                    </a:cubicBezTo>
                    <a:cubicBezTo>
                      <a:pt x="4297" y="11118"/>
                      <a:pt x="4710" y="11467"/>
                      <a:pt x="5123" y="12744"/>
                    </a:cubicBezTo>
                    <a:cubicBezTo>
                      <a:pt x="5536" y="14021"/>
                      <a:pt x="6421" y="13673"/>
                      <a:pt x="6421" y="14254"/>
                    </a:cubicBezTo>
                    <a:cubicBezTo>
                      <a:pt x="6421" y="14834"/>
                      <a:pt x="5241" y="13789"/>
                      <a:pt x="4592" y="13557"/>
                    </a:cubicBezTo>
                    <a:cubicBezTo>
                      <a:pt x="3943" y="13325"/>
                      <a:pt x="2939" y="14138"/>
                      <a:pt x="2880" y="15067"/>
                    </a:cubicBezTo>
                    <a:cubicBezTo>
                      <a:pt x="2880" y="15996"/>
                      <a:pt x="3825" y="15880"/>
                      <a:pt x="4474" y="15183"/>
                    </a:cubicBezTo>
                    <a:cubicBezTo>
                      <a:pt x="5123" y="14370"/>
                      <a:pt x="4651" y="15415"/>
                      <a:pt x="4356" y="15996"/>
                    </a:cubicBezTo>
                    <a:cubicBezTo>
                      <a:pt x="4002" y="16576"/>
                      <a:pt x="5123" y="17041"/>
                      <a:pt x="5123" y="17738"/>
                    </a:cubicBezTo>
                    <a:cubicBezTo>
                      <a:pt x="5123" y="18434"/>
                      <a:pt x="4297" y="18202"/>
                      <a:pt x="4238" y="17505"/>
                    </a:cubicBezTo>
                    <a:cubicBezTo>
                      <a:pt x="4120" y="16925"/>
                      <a:pt x="3825" y="16228"/>
                      <a:pt x="3057" y="16344"/>
                    </a:cubicBezTo>
                    <a:cubicBezTo>
                      <a:pt x="2290" y="16460"/>
                      <a:pt x="2526" y="17505"/>
                      <a:pt x="2998" y="17622"/>
                    </a:cubicBezTo>
                    <a:cubicBezTo>
                      <a:pt x="3471" y="17738"/>
                      <a:pt x="3471" y="18434"/>
                      <a:pt x="2939" y="18434"/>
                    </a:cubicBezTo>
                    <a:cubicBezTo>
                      <a:pt x="2408" y="18434"/>
                      <a:pt x="1228" y="19131"/>
                      <a:pt x="1582" y="19828"/>
                    </a:cubicBezTo>
                    <a:cubicBezTo>
                      <a:pt x="1995" y="20525"/>
                      <a:pt x="3530" y="19828"/>
                      <a:pt x="3766" y="20292"/>
                    </a:cubicBezTo>
                    <a:cubicBezTo>
                      <a:pt x="4061" y="20757"/>
                      <a:pt x="4769" y="20873"/>
                      <a:pt x="4946" y="20409"/>
                    </a:cubicBezTo>
                    <a:cubicBezTo>
                      <a:pt x="5123" y="19828"/>
                      <a:pt x="5713" y="20060"/>
                      <a:pt x="6303" y="20060"/>
                    </a:cubicBezTo>
                    <a:cubicBezTo>
                      <a:pt x="6894" y="20060"/>
                      <a:pt x="7071" y="20292"/>
                      <a:pt x="7307" y="20757"/>
                    </a:cubicBezTo>
                    <a:cubicBezTo>
                      <a:pt x="7602" y="21222"/>
                      <a:pt x="8074" y="20989"/>
                      <a:pt x="8369" y="20525"/>
                    </a:cubicBezTo>
                    <a:cubicBezTo>
                      <a:pt x="8723" y="20060"/>
                      <a:pt x="8723" y="20060"/>
                      <a:pt x="9136" y="20060"/>
                    </a:cubicBezTo>
                    <a:cubicBezTo>
                      <a:pt x="9549" y="20060"/>
                      <a:pt x="9608" y="19596"/>
                      <a:pt x="9431" y="18899"/>
                    </a:cubicBezTo>
                    <a:cubicBezTo>
                      <a:pt x="9195" y="18318"/>
                      <a:pt x="8664" y="19363"/>
                      <a:pt x="8605" y="18899"/>
                    </a:cubicBezTo>
                    <a:cubicBezTo>
                      <a:pt x="8546" y="18318"/>
                      <a:pt x="8074" y="18202"/>
                      <a:pt x="7248" y="18434"/>
                    </a:cubicBezTo>
                    <a:cubicBezTo>
                      <a:pt x="6421" y="18667"/>
                      <a:pt x="6775" y="17389"/>
                      <a:pt x="7248" y="17622"/>
                    </a:cubicBezTo>
                    <a:cubicBezTo>
                      <a:pt x="7779" y="17970"/>
                      <a:pt x="8428" y="17854"/>
                      <a:pt x="9018" y="17505"/>
                    </a:cubicBezTo>
                    <a:cubicBezTo>
                      <a:pt x="9549" y="17273"/>
                      <a:pt x="9136" y="16692"/>
                      <a:pt x="9136" y="16228"/>
                    </a:cubicBezTo>
                    <a:cubicBezTo>
                      <a:pt x="9136" y="15763"/>
                      <a:pt x="9844" y="16112"/>
                      <a:pt x="10375" y="16112"/>
                    </a:cubicBezTo>
                    <a:cubicBezTo>
                      <a:pt x="10907" y="16112"/>
                      <a:pt x="11674" y="14370"/>
                      <a:pt x="11674" y="13441"/>
                    </a:cubicBezTo>
                    <a:cubicBezTo>
                      <a:pt x="11733" y="12396"/>
                      <a:pt x="10494" y="12628"/>
                      <a:pt x="9903" y="12628"/>
                    </a:cubicBezTo>
                    <a:cubicBezTo>
                      <a:pt x="9313" y="12628"/>
                      <a:pt x="10316" y="11815"/>
                      <a:pt x="11438" y="11931"/>
                    </a:cubicBezTo>
                    <a:cubicBezTo>
                      <a:pt x="12559" y="12047"/>
                      <a:pt x="12028" y="11002"/>
                      <a:pt x="12264" y="10654"/>
                    </a:cubicBezTo>
                    <a:cubicBezTo>
                      <a:pt x="12441" y="10305"/>
                      <a:pt x="12972" y="11118"/>
                      <a:pt x="13562" y="10886"/>
                    </a:cubicBezTo>
                    <a:cubicBezTo>
                      <a:pt x="14094" y="10654"/>
                      <a:pt x="13739" y="9725"/>
                      <a:pt x="14094" y="9725"/>
                    </a:cubicBezTo>
                    <a:cubicBezTo>
                      <a:pt x="14389" y="9725"/>
                      <a:pt x="14979" y="8912"/>
                      <a:pt x="16218" y="7518"/>
                    </a:cubicBezTo>
                    <a:cubicBezTo>
                      <a:pt x="17398" y="6241"/>
                      <a:pt x="18343" y="6473"/>
                      <a:pt x="18402" y="5660"/>
                    </a:cubicBezTo>
                    <a:cubicBezTo>
                      <a:pt x="18461" y="4963"/>
                      <a:pt x="16749" y="5660"/>
                      <a:pt x="16454" y="5428"/>
                    </a:cubicBezTo>
                    <a:cubicBezTo>
                      <a:pt x="16159" y="5196"/>
                      <a:pt x="17634" y="4615"/>
                      <a:pt x="17989" y="4731"/>
                    </a:cubicBezTo>
                    <a:cubicBezTo>
                      <a:pt x="18343" y="4963"/>
                      <a:pt x="18815" y="4731"/>
                      <a:pt x="20054" y="3570"/>
                    </a:cubicBezTo>
                    <a:cubicBezTo>
                      <a:pt x="21234" y="2409"/>
                      <a:pt x="20703" y="2176"/>
                      <a:pt x="20231" y="2292"/>
                    </a:cubicBezTo>
                    <a:cubicBezTo>
                      <a:pt x="19700" y="2525"/>
                      <a:pt x="19169" y="2176"/>
                      <a:pt x="19169" y="1480"/>
                    </a:cubicBezTo>
                    <a:cubicBezTo>
                      <a:pt x="19228" y="899"/>
                      <a:pt x="18461" y="1480"/>
                      <a:pt x="18402" y="1131"/>
                    </a:cubicBezTo>
                    <a:cubicBezTo>
                      <a:pt x="18402" y="783"/>
                      <a:pt x="17694" y="899"/>
                      <a:pt x="16926" y="1480"/>
                    </a:cubicBezTo>
                    <a:cubicBezTo>
                      <a:pt x="16159" y="2060"/>
                      <a:pt x="16867" y="899"/>
                      <a:pt x="17162" y="667"/>
                    </a:cubicBezTo>
                    <a:cubicBezTo>
                      <a:pt x="17516" y="434"/>
                      <a:pt x="15215" y="667"/>
                      <a:pt x="14861" y="202"/>
                    </a:cubicBezTo>
                    <a:cubicBezTo>
                      <a:pt x="14448" y="-378"/>
                      <a:pt x="14034" y="1015"/>
                      <a:pt x="13680" y="318"/>
                    </a:cubicBezTo>
                    <a:cubicBezTo>
                      <a:pt x="13326" y="-378"/>
                      <a:pt x="12382" y="202"/>
                      <a:pt x="12500" y="783"/>
                    </a:cubicBezTo>
                    <a:cubicBezTo>
                      <a:pt x="12618" y="1247"/>
                      <a:pt x="12382" y="1247"/>
                      <a:pt x="12028" y="667"/>
                    </a:cubicBezTo>
                    <a:cubicBezTo>
                      <a:pt x="11674" y="86"/>
                      <a:pt x="10966" y="783"/>
                      <a:pt x="10375" y="551"/>
                    </a:cubicBezTo>
                    <a:cubicBezTo>
                      <a:pt x="9726" y="434"/>
                      <a:pt x="10021" y="1596"/>
                      <a:pt x="9313" y="1015"/>
                    </a:cubicBezTo>
                    <a:cubicBezTo>
                      <a:pt x="8664" y="434"/>
                      <a:pt x="7897" y="667"/>
                      <a:pt x="8133" y="899"/>
                    </a:cubicBezTo>
                    <a:cubicBezTo>
                      <a:pt x="8310" y="1015"/>
                      <a:pt x="8074" y="1363"/>
                      <a:pt x="7779" y="1247"/>
                    </a:cubicBezTo>
                    <a:cubicBezTo>
                      <a:pt x="7484" y="1015"/>
                      <a:pt x="7189" y="1247"/>
                      <a:pt x="7366" y="1828"/>
                    </a:cubicBezTo>
                    <a:cubicBezTo>
                      <a:pt x="7484" y="2409"/>
                      <a:pt x="6244" y="1712"/>
                      <a:pt x="6244" y="2292"/>
                    </a:cubicBezTo>
                    <a:cubicBezTo>
                      <a:pt x="6244" y="2989"/>
                      <a:pt x="5831" y="3338"/>
                      <a:pt x="5477" y="2757"/>
                    </a:cubicBezTo>
                    <a:cubicBezTo>
                      <a:pt x="5123" y="2176"/>
                      <a:pt x="4002" y="1944"/>
                      <a:pt x="4297" y="2525"/>
                    </a:cubicBezTo>
                    <a:cubicBezTo>
                      <a:pt x="4651" y="2989"/>
                      <a:pt x="3294" y="2757"/>
                      <a:pt x="3648" y="3221"/>
                    </a:cubicBezTo>
                    <a:cubicBezTo>
                      <a:pt x="4002" y="3802"/>
                      <a:pt x="3234" y="4151"/>
                      <a:pt x="3234" y="3918"/>
                    </a:cubicBezTo>
                    <a:cubicBezTo>
                      <a:pt x="3234" y="3570"/>
                      <a:pt x="2467" y="3105"/>
                      <a:pt x="2172" y="3570"/>
                    </a:cubicBezTo>
                    <a:cubicBezTo>
                      <a:pt x="1877" y="4151"/>
                      <a:pt x="1818" y="4731"/>
                      <a:pt x="1641" y="4383"/>
                    </a:cubicBezTo>
                    <a:cubicBezTo>
                      <a:pt x="1523" y="4034"/>
                      <a:pt x="874" y="4151"/>
                      <a:pt x="225" y="4615"/>
                    </a:cubicBezTo>
                    <a:cubicBezTo>
                      <a:pt x="-365" y="5080"/>
                      <a:pt x="343" y="5428"/>
                      <a:pt x="756" y="4963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85" name="AutoShape 885"/>
              <p:cNvSpPr>
                <a:spLocks/>
              </p:cNvSpPr>
              <p:nvPr/>
            </p:nvSpPr>
            <p:spPr bwMode="auto">
              <a:xfrm>
                <a:off x="2343294" y="441180"/>
                <a:ext cx="182573" cy="49213"/>
              </a:xfrm>
              <a:custGeom>
                <a:avLst/>
                <a:gdLst>
                  <a:gd name="T0" fmla="+- 0 11958 2317"/>
                  <a:gd name="T1" fmla="*/ T0 w 19283"/>
                  <a:gd name="T2" fmla="+- 0 9896 1835"/>
                  <a:gd name="T3" fmla="*/ 9896 h 16122"/>
                  <a:gd name="T4" fmla="+- 0 11958 2317"/>
                  <a:gd name="T5" fmla="*/ T4 w 19283"/>
                  <a:gd name="T6" fmla="+- 0 9896 1835"/>
                  <a:gd name="T7" fmla="*/ 9896 h 16122"/>
                  <a:gd name="T8" fmla="+- 0 11958 2317"/>
                  <a:gd name="T9" fmla="*/ T8 w 19283"/>
                  <a:gd name="T10" fmla="+- 0 9896 1835"/>
                  <a:gd name="T11" fmla="*/ 9896 h 16122"/>
                  <a:gd name="T12" fmla="+- 0 11958 2317"/>
                  <a:gd name="T13" fmla="*/ T12 w 19283"/>
                  <a:gd name="T14" fmla="+- 0 9896 1835"/>
                  <a:gd name="T15" fmla="*/ 9896 h 161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283" h="16122">
                    <a:moveTo>
                      <a:pt x="5833" y="14682"/>
                    </a:moveTo>
                    <a:cubicBezTo>
                      <a:pt x="7871" y="17223"/>
                      <a:pt x="9909" y="8329"/>
                      <a:pt x="11539" y="12141"/>
                    </a:cubicBezTo>
                    <a:cubicBezTo>
                      <a:pt x="12762" y="15953"/>
                      <a:pt x="19283" y="19764"/>
                      <a:pt x="19283" y="9600"/>
                    </a:cubicBezTo>
                    <a:cubicBezTo>
                      <a:pt x="19283" y="-565"/>
                      <a:pt x="11132" y="-1835"/>
                      <a:pt x="9094" y="1976"/>
                    </a:cubicBezTo>
                    <a:cubicBezTo>
                      <a:pt x="7056" y="5788"/>
                      <a:pt x="-2317" y="7059"/>
                      <a:pt x="535" y="13412"/>
                    </a:cubicBezTo>
                    <a:cubicBezTo>
                      <a:pt x="2166" y="17223"/>
                      <a:pt x="3796" y="12141"/>
                      <a:pt x="5833" y="14682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86" name="AutoShape 886"/>
              <p:cNvSpPr>
                <a:spLocks/>
              </p:cNvSpPr>
              <p:nvPr/>
            </p:nvSpPr>
            <p:spPr bwMode="auto">
              <a:xfrm>
                <a:off x="2357582" y="503093"/>
                <a:ext cx="149234" cy="71439"/>
              </a:xfrm>
              <a:custGeom>
                <a:avLst/>
                <a:gdLst>
                  <a:gd name="T0" fmla="*/ 10049 w 20098"/>
                  <a:gd name="T1" fmla="+- 0 11092 1504"/>
                  <a:gd name="T2" fmla="*/ 11092 h 19177"/>
                  <a:gd name="T3" fmla="*/ 10049 w 20098"/>
                  <a:gd name="T4" fmla="+- 0 11092 1504"/>
                  <a:gd name="T5" fmla="*/ 11092 h 19177"/>
                  <a:gd name="T6" fmla="*/ 10049 w 20098"/>
                  <a:gd name="T7" fmla="+- 0 11092 1504"/>
                  <a:gd name="T8" fmla="*/ 11092 h 19177"/>
                  <a:gd name="T9" fmla="*/ 10049 w 20098"/>
                  <a:gd name="T10" fmla="+- 0 11092 1504"/>
                  <a:gd name="T11" fmla="*/ 11092 h 19177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0098" h="19177">
                    <a:moveTo>
                      <a:pt x="18514" y="4386"/>
                    </a:moveTo>
                    <a:cubicBezTo>
                      <a:pt x="21600" y="3405"/>
                      <a:pt x="20057" y="-1504"/>
                      <a:pt x="14914" y="459"/>
                    </a:cubicBezTo>
                    <a:cubicBezTo>
                      <a:pt x="9257" y="1441"/>
                      <a:pt x="0" y="1441"/>
                      <a:pt x="0" y="9296"/>
                    </a:cubicBezTo>
                    <a:cubicBezTo>
                      <a:pt x="0" y="15186"/>
                      <a:pt x="2057" y="18132"/>
                      <a:pt x="7714" y="19114"/>
                    </a:cubicBezTo>
                    <a:cubicBezTo>
                      <a:pt x="13885" y="20096"/>
                      <a:pt x="19028" y="9296"/>
                      <a:pt x="15942" y="9296"/>
                    </a:cubicBezTo>
                    <a:cubicBezTo>
                      <a:pt x="13371" y="9296"/>
                      <a:pt x="14914" y="5368"/>
                      <a:pt x="18514" y="4386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87" name="AutoShape 887"/>
              <p:cNvSpPr>
                <a:spLocks/>
              </p:cNvSpPr>
              <p:nvPr/>
            </p:nvSpPr>
            <p:spPr bwMode="auto">
              <a:xfrm>
                <a:off x="1868602" y="2474806"/>
                <a:ext cx="2465540" cy="116842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084" y="20581"/>
                    </a:moveTo>
                    <a:cubicBezTo>
                      <a:pt x="10051" y="20445"/>
                      <a:pt x="10017" y="20377"/>
                      <a:pt x="10017" y="20241"/>
                    </a:cubicBezTo>
                    <a:cubicBezTo>
                      <a:pt x="10017" y="20105"/>
                      <a:pt x="10051" y="20037"/>
                      <a:pt x="10117" y="19969"/>
                    </a:cubicBezTo>
                    <a:cubicBezTo>
                      <a:pt x="10184" y="19833"/>
                      <a:pt x="10184" y="19766"/>
                      <a:pt x="10151" y="19630"/>
                    </a:cubicBezTo>
                    <a:cubicBezTo>
                      <a:pt x="10151" y="19494"/>
                      <a:pt x="10117" y="19358"/>
                      <a:pt x="10217" y="19222"/>
                    </a:cubicBezTo>
                    <a:cubicBezTo>
                      <a:pt x="10217" y="19222"/>
                      <a:pt x="10250" y="19154"/>
                      <a:pt x="10284" y="19154"/>
                    </a:cubicBezTo>
                    <a:cubicBezTo>
                      <a:pt x="10350" y="19086"/>
                      <a:pt x="10450" y="18950"/>
                      <a:pt x="10450" y="18883"/>
                    </a:cubicBezTo>
                    <a:cubicBezTo>
                      <a:pt x="10450" y="18747"/>
                      <a:pt x="10483" y="18543"/>
                      <a:pt x="10650" y="18543"/>
                    </a:cubicBezTo>
                    <a:cubicBezTo>
                      <a:pt x="10683" y="18543"/>
                      <a:pt x="10716" y="18543"/>
                      <a:pt x="10750" y="18543"/>
                    </a:cubicBezTo>
                    <a:cubicBezTo>
                      <a:pt x="10750" y="18543"/>
                      <a:pt x="10750" y="18543"/>
                      <a:pt x="10750" y="18543"/>
                    </a:cubicBezTo>
                    <a:cubicBezTo>
                      <a:pt x="10849" y="18543"/>
                      <a:pt x="11049" y="18203"/>
                      <a:pt x="11049" y="18067"/>
                    </a:cubicBezTo>
                    <a:cubicBezTo>
                      <a:pt x="11016" y="18000"/>
                      <a:pt x="11016" y="17932"/>
                      <a:pt x="11049" y="17864"/>
                    </a:cubicBezTo>
                    <a:cubicBezTo>
                      <a:pt x="11082" y="17728"/>
                      <a:pt x="11149" y="17728"/>
                      <a:pt x="11182" y="17728"/>
                    </a:cubicBezTo>
                    <a:cubicBezTo>
                      <a:pt x="11216" y="17728"/>
                      <a:pt x="11249" y="17796"/>
                      <a:pt x="11315" y="17796"/>
                    </a:cubicBezTo>
                    <a:cubicBezTo>
                      <a:pt x="11349" y="17796"/>
                      <a:pt x="11349" y="17796"/>
                      <a:pt x="11382" y="17660"/>
                    </a:cubicBezTo>
                    <a:cubicBezTo>
                      <a:pt x="11382" y="17592"/>
                      <a:pt x="11415" y="17456"/>
                      <a:pt x="11515" y="17456"/>
                    </a:cubicBezTo>
                    <a:cubicBezTo>
                      <a:pt x="11515" y="17456"/>
                      <a:pt x="11515" y="17456"/>
                      <a:pt x="11548" y="17524"/>
                    </a:cubicBezTo>
                    <a:cubicBezTo>
                      <a:pt x="11582" y="17524"/>
                      <a:pt x="11582" y="17524"/>
                      <a:pt x="11615" y="17524"/>
                    </a:cubicBezTo>
                    <a:cubicBezTo>
                      <a:pt x="11615" y="17524"/>
                      <a:pt x="11648" y="17592"/>
                      <a:pt x="11648" y="17592"/>
                    </a:cubicBezTo>
                    <a:cubicBezTo>
                      <a:pt x="11681" y="17456"/>
                      <a:pt x="11715" y="17456"/>
                      <a:pt x="11748" y="17456"/>
                    </a:cubicBezTo>
                    <a:cubicBezTo>
                      <a:pt x="11815" y="17456"/>
                      <a:pt x="11881" y="17524"/>
                      <a:pt x="11948" y="17660"/>
                    </a:cubicBezTo>
                    <a:cubicBezTo>
                      <a:pt x="11981" y="17728"/>
                      <a:pt x="12048" y="17796"/>
                      <a:pt x="12081" y="17796"/>
                    </a:cubicBezTo>
                    <a:cubicBezTo>
                      <a:pt x="12081" y="17796"/>
                      <a:pt x="12147" y="17796"/>
                      <a:pt x="12147" y="17728"/>
                    </a:cubicBezTo>
                    <a:cubicBezTo>
                      <a:pt x="12147" y="17592"/>
                      <a:pt x="12214" y="17524"/>
                      <a:pt x="12247" y="17524"/>
                    </a:cubicBezTo>
                    <a:cubicBezTo>
                      <a:pt x="12314" y="17524"/>
                      <a:pt x="12380" y="17592"/>
                      <a:pt x="12514" y="17932"/>
                    </a:cubicBezTo>
                    <a:cubicBezTo>
                      <a:pt x="12580" y="18067"/>
                      <a:pt x="12580" y="18067"/>
                      <a:pt x="12647" y="18067"/>
                    </a:cubicBezTo>
                    <a:cubicBezTo>
                      <a:pt x="12713" y="18067"/>
                      <a:pt x="12713" y="18067"/>
                      <a:pt x="12713" y="18067"/>
                    </a:cubicBezTo>
                    <a:cubicBezTo>
                      <a:pt x="12713" y="18067"/>
                      <a:pt x="12746" y="18067"/>
                      <a:pt x="12780" y="18067"/>
                    </a:cubicBezTo>
                    <a:cubicBezTo>
                      <a:pt x="12846" y="18067"/>
                      <a:pt x="12846" y="18067"/>
                      <a:pt x="12846" y="18000"/>
                    </a:cubicBezTo>
                    <a:cubicBezTo>
                      <a:pt x="12880" y="18000"/>
                      <a:pt x="12880" y="17932"/>
                      <a:pt x="12880" y="17932"/>
                    </a:cubicBezTo>
                    <a:cubicBezTo>
                      <a:pt x="12880" y="17796"/>
                      <a:pt x="12913" y="17728"/>
                      <a:pt x="12946" y="17728"/>
                    </a:cubicBezTo>
                    <a:cubicBezTo>
                      <a:pt x="12979" y="17728"/>
                      <a:pt x="13013" y="17796"/>
                      <a:pt x="13079" y="17932"/>
                    </a:cubicBezTo>
                    <a:cubicBezTo>
                      <a:pt x="13046" y="17864"/>
                      <a:pt x="13079" y="17796"/>
                      <a:pt x="13079" y="17728"/>
                    </a:cubicBezTo>
                    <a:cubicBezTo>
                      <a:pt x="13079" y="17728"/>
                      <a:pt x="13079" y="17728"/>
                      <a:pt x="13079" y="17728"/>
                    </a:cubicBezTo>
                    <a:cubicBezTo>
                      <a:pt x="13079" y="17728"/>
                      <a:pt x="13079" y="17660"/>
                      <a:pt x="13079" y="17660"/>
                    </a:cubicBezTo>
                    <a:cubicBezTo>
                      <a:pt x="13013" y="17592"/>
                      <a:pt x="13013" y="17524"/>
                      <a:pt x="13013" y="17388"/>
                    </a:cubicBezTo>
                    <a:cubicBezTo>
                      <a:pt x="13046" y="17184"/>
                      <a:pt x="13279" y="17116"/>
                      <a:pt x="13412" y="17116"/>
                    </a:cubicBezTo>
                    <a:cubicBezTo>
                      <a:pt x="13445" y="17116"/>
                      <a:pt x="13445" y="17116"/>
                      <a:pt x="13445" y="17116"/>
                    </a:cubicBezTo>
                    <a:cubicBezTo>
                      <a:pt x="13512" y="17116"/>
                      <a:pt x="13545" y="17116"/>
                      <a:pt x="13579" y="17116"/>
                    </a:cubicBezTo>
                    <a:cubicBezTo>
                      <a:pt x="13579" y="17116"/>
                      <a:pt x="13612" y="17116"/>
                      <a:pt x="13612" y="17116"/>
                    </a:cubicBezTo>
                    <a:cubicBezTo>
                      <a:pt x="13612" y="17116"/>
                      <a:pt x="13612" y="17116"/>
                      <a:pt x="13645" y="17049"/>
                    </a:cubicBezTo>
                    <a:cubicBezTo>
                      <a:pt x="13678" y="16913"/>
                      <a:pt x="13745" y="16845"/>
                      <a:pt x="13778" y="16845"/>
                    </a:cubicBezTo>
                    <a:cubicBezTo>
                      <a:pt x="13845" y="16845"/>
                      <a:pt x="13911" y="17049"/>
                      <a:pt x="13911" y="17252"/>
                    </a:cubicBezTo>
                    <a:cubicBezTo>
                      <a:pt x="13945" y="17252"/>
                      <a:pt x="14011" y="17184"/>
                      <a:pt x="14078" y="17184"/>
                    </a:cubicBezTo>
                    <a:cubicBezTo>
                      <a:pt x="14178" y="17116"/>
                      <a:pt x="14277" y="17049"/>
                      <a:pt x="14344" y="17049"/>
                    </a:cubicBezTo>
                    <a:cubicBezTo>
                      <a:pt x="14544" y="17049"/>
                      <a:pt x="14743" y="17388"/>
                      <a:pt x="14777" y="17660"/>
                    </a:cubicBezTo>
                    <a:cubicBezTo>
                      <a:pt x="14777" y="17796"/>
                      <a:pt x="14843" y="17796"/>
                      <a:pt x="14910" y="17660"/>
                    </a:cubicBezTo>
                    <a:cubicBezTo>
                      <a:pt x="14943" y="17592"/>
                      <a:pt x="14943" y="17592"/>
                      <a:pt x="14943" y="17592"/>
                    </a:cubicBezTo>
                    <a:cubicBezTo>
                      <a:pt x="15043" y="17456"/>
                      <a:pt x="15110" y="17320"/>
                      <a:pt x="15209" y="17320"/>
                    </a:cubicBezTo>
                    <a:cubicBezTo>
                      <a:pt x="15276" y="17320"/>
                      <a:pt x="15309" y="17388"/>
                      <a:pt x="15342" y="17456"/>
                    </a:cubicBezTo>
                    <a:cubicBezTo>
                      <a:pt x="15409" y="17592"/>
                      <a:pt x="15476" y="17728"/>
                      <a:pt x="15542" y="17864"/>
                    </a:cubicBezTo>
                    <a:cubicBezTo>
                      <a:pt x="15575" y="18000"/>
                      <a:pt x="15642" y="18135"/>
                      <a:pt x="15742" y="18339"/>
                    </a:cubicBezTo>
                    <a:cubicBezTo>
                      <a:pt x="15842" y="18543"/>
                      <a:pt x="15808" y="18815"/>
                      <a:pt x="15775" y="18950"/>
                    </a:cubicBezTo>
                    <a:cubicBezTo>
                      <a:pt x="15742" y="19086"/>
                      <a:pt x="15742" y="19154"/>
                      <a:pt x="15742" y="19222"/>
                    </a:cubicBezTo>
                    <a:cubicBezTo>
                      <a:pt x="15775" y="19290"/>
                      <a:pt x="15775" y="19426"/>
                      <a:pt x="15808" y="19562"/>
                    </a:cubicBezTo>
                    <a:cubicBezTo>
                      <a:pt x="15808" y="19698"/>
                      <a:pt x="15808" y="19833"/>
                      <a:pt x="15875" y="19901"/>
                    </a:cubicBezTo>
                    <a:cubicBezTo>
                      <a:pt x="16008" y="20105"/>
                      <a:pt x="16008" y="20377"/>
                      <a:pt x="16008" y="20513"/>
                    </a:cubicBezTo>
                    <a:cubicBezTo>
                      <a:pt x="16008" y="20581"/>
                      <a:pt x="16008" y="20649"/>
                      <a:pt x="16008" y="20716"/>
                    </a:cubicBezTo>
                    <a:cubicBezTo>
                      <a:pt x="16175" y="20784"/>
                      <a:pt x="16308" y="21260"/>
                      <a:pt x="16308" y="21464"/>
                    </a:cubicBezTo>
                    <a:cubicBezTo>
                      <a:pt x="16341" y="21532"/>
                      <a:pt x="16408" y="21600"/>
                      <a:pt x="16441" y="21600"/>
                    </a:cubicBezTo>
                    <a:cubicBezTo>
                      <a:pt x="16474" y="21600"/>
                      <a:pt x="16474" y="21600"/>
                      <a:pt x="16474" y="21600"/>
                    </a:cubicBezTo>
                    <a:cubicBezTo>
                      <a:pt x="16474" y="21396"/>
                      <a:pt x="16507" y="21260"/>
                      <a:pt x="16574" y="21056"/>
                    </a:cubicBezTo>
                    <a:cubicBezTo>
                      <a:pt x="16607" y="20920"/>
                      <a:pt x="16640" y="20784"/>
                      <a:pt x="16640" y="20649"/>
                    </a:cubicBezTo>
                    <a:cubicBezTo>
                      <a:pt x="16640" y="20445"/>
                      <a:pt x="16541" y="19494"/>
                      <a:pt x="16441" y="19222"/>
                    </a:cubicBezTo>
                    <a:cubicBezTo>
                      <a:pt x="16374" y="19018"/>
                      <a:pt x="16374" y="18883"/>
                      <a:pt x="16374" y="18815"/>
                    </a:cubicBezTo>
                    <a:cubicBezTo>
                      <a:pt x="16374" y="18747"/>
                      <a:pt x="16374" y="18679"/>
                      <a:pt x="16341" y="18475"/>
                    </a:cubicBezTo>
                    <a:cubicBezTo>
                      <a:pt x="16208" y="18135"/>
                      <a:pt x="16108" y="17456"/>
                      <a:pt x="16108" y="16913"/>
                    </a:cubicBezTo>
                    <a:cubicBezTo>
                      <a:pt x="16108" y="16369"/>
                      <a:pt x="16441" y="15486"/>
                      <a:pt x="16574" y="15215"/>
                    </a:cubicBezTo>
                    <a:cubicBezTo>
                      <a:pt x="16640" y="15079"/>
                      <a:pt x="16740" y="15079"/>
                      <a:pt x="16807" y="15011"/>
                    </a:cubicBezTo>
                    <a:cubicBezTo>
                      <a:pt x="16873" y="15011"/>
                      <a:pt x="16873" y="14943"/>
                      <a:pt x="16873" y="14875"/>
                    </a:cubicBezTo>
                    <a:cubicBezTo>
                      <a:pt x="16940" y="14603"/>
                      <a:pt x="17106" y="14196"/>
                      <a:pt x="17273" y="14196"/>
                    </a:cubicBezTo>
                    <a:cubicBezTo>
                      <a:pt x="17273" y="14196"/>
                      <a:pt x="17306" y="14196"/>
                      <a:pt x="17306" y="14196"/>
                    </a:cubicBezTo>
                    <a:cubicBezTo>
                      <a:pt x="17339" y="14196"/>
                      <a:pt x="17339" y="14196"/>
                      <a:pt x="17339" y="14196"/>
                    </a:cubicBezTo>
                    <a:cubicBezTo>
                      <a:pt x="17406" y="14196"/>
                      <a:pt x="17406" y="14196"/>
                      <a:pt x="17406" y="14128"/>
                    </a:cubicBezTo>
                    <a:cubicBezTo>
                      <a:pt x="17439" y="13856"/>
                      <a:pt x="17639" y="13516"/>
                      <a:pt x="17872" y="13449"/>
                    </a:cubicBezTo>
                    <a:cubicBezTo>
                      <a:pt x="17938" y="13449"/>
                      <a:pt x="17938" y="13449"/>
                      <a:pt x="17938" y="13449"/>
                    </a:cubicBezTo>
                    <a:cubicBezTo>
                      <a:pt x="17938" y="13381"/>
                      <a:pt x="17905" y="13313"/>
                      <a:pt x="17905" y="13245"/>
                    </a:cubicBezTo>
                    <a:cubicBezTo>
                      <a:pt x="17872" y="13245"/>
                      <a:pt x="17872" y="13177"/>
                      <a:pt x="17872" y="13177"/>
                    </a:cubicBezTo>
                    <a:cubicBezTo>
                      <a:pt x="17839" y="13041"/>
                      <a:pt x="17839" y="12905"/>
                      <a:pt x="17872" y="12769"/>
                    </a:cubicBezTo>
                    <a:cubicBezTo>
                      <a:pt x="17905" y="12633"/>
                      <a:pt x="18005" y="12566"/>
                      <a:pt x="18072" y="12769"/>
                    </a:cubicBezTo>
                    <a:cubicBezTo>
                      <a:pt x="18072" y="12769"/>
                      <a:pt x="18171" y="12837"/>
                      <a:pt x="18238" y="12769"/>
                    </a:cubicBezTo>
                    <a:cubicBezTo>
                      <a:pt x="18271" y="12633"/>
                      <a:pt x="18338" y="12566"/>
                      <a:pt x="18338" y="12498"/>
                    </a:cubicBezTo>
                    <a:cubicBezTo>
                      <a:pt x="18171" y="12498"/>
                      <a:pt x="18138" y="12362"/>
                      <a:pt x="18105" y="12294"/>
                    </a:cubicBezTo>
                    <a:cubicBezTo>
                      <a:pt x="18105" y="12226"/>
                      <a:pt x="18105" y="12090"/>
                      <a:pt x="18205" y="12022"/>
                    </a:cubicBezTo>
                    <a:cubicBezTo>
                      <a:pt x="18238" y="12022"/>
                      <a:pt x="18238" y="11954"/>
                      <a:pt x="18205" y="11886"/>
                    </a:cubicBezTo>
                    <a:cubicBezTo>
                      <a:pt x="18205" y="11818"/>
                      <a:pt x="18171" y="11750"/>
                      <a:pt x="18105" y="11750"/>
                    </a:cubicBezTo>
                    <a:cubicBezTo>
                      <a:pt x="18072" y="11750"/>
                      <a:pt x="17972" y="11683"/>
                      <a:pt x="17938" y="11547"/>
                    </a:cubicBezTo>
                    <a:cubicBezTo>
                      <a:pt x="17938" y="11411"/>
                      <a:pt x="18005" y="11275"/>
                      <a:pt x="18038" y="11139"/>
                    </a:cubicBezTo>
                    <a:cubicBezTo>
                      <a:pt x="18072" y="11071"/>
                      <a:pt x="18005" y="11003"/>
                      <a:pt x="17839" y="10732"/>
                    </a:cubicBezTo>
                    <a:cubicBezTo>
                      <a:pt x="17839" y="10732"/>
                      <a:pt x="17839" y="10732"/>
                      <a:pt x="17839" y="10732"/>
                    </a:cubicBezTo>
                    <a:cubicBezTo>
                      <a:pt x="17772" y="10596"/>
                      <a:pt x="17739" y="10528"/>
                      <a:pt x="17772" y="10460"/>
                    </a:cubicBezTo>
                    <a:cubicBezTo>
                      <a:pt x="17772" y="10324"/>
                      <a:pt x="17872" y="10256"/>
                      <a:pt x="17972" y="10188"/>
                    </a:cubicBezTo>
                    <a:cubicBezTo>
                      <a:pt x="18005" y="10120"/>
                      <a:pt x="18005" y="9916"/>
                      <a:pt x="17972" y="9781"/>
                    </a:cubicBezTo>
                    <a:cubicBezTo>
                      <a:pt x="17972" y="9509"/>
                      <a:pt x="17972" y="9373"/>
                      <a:pt x="18005" y="9237"/>
                    </a:cubicBezTo>
                    <a:cubicBezTo>
                      <a:pt x="18038" y="9101"/>
                      <a:pt x="18105" y="9033"/>
                      <a:pt x="18171" y="9033"/>
                    </a:cubicBezTo>
                    <a:cubicBezTo>
                      <a:pt x="18205" y="9033"/>
                      <a:pt x="18238" y="9101"/>
                      <a:pt x="18271" y="9169"/>
                    </a:cubicBezTo>
                    <a:cubicBezTo>
                      <a:pt x="18271" y="9169"/>
                      <a:pt x="18271" y="9305"/>
                      <a:pt x="18238" y="9373"/>
                    </a:cubicBezTo>
                    <a:cubicBezTo>
                      <a:pt x="18171" y="9645"/>
                      <a:pt x="18138" y="9849"/>
                      <a:pt x="18205" y="9984"/>
                    </a:cubicBezTo>
                    <a:cubicBezTo>
                      <a:pt x="18305" y="10188"/>
                      <a:pt x="18371" y="10460"/>
                      <a:pt x="18338" y="10800"/>
                    </a:cubicBezTo>
                    <a:cubicBezTo>
                      <a:pt x="18338" y="10800"/>
                      <a:pt x="18371" y="10732"/>
                      <a:pt x="18371" y="10732"/>
                    </a:cubicBezTo>
                    <a:cubicBezTo>
                      <a:pt x="18471" y="10256"/>
                      <a:pt x="18471" y="9916"/>
                      <a:pt x="18471" y="9849"/>
                    </a:cubicBezTo>
                    <a:cubicBezTo>
                      <a:pt x="18371" y="9849"/>
                      <a:pt x="18338" y="9577"/>
                      <a:pt x="18371" y="9441"/>
                    </a:cubicBezTo>
                    <a:cubicBezTo>
                      <a:pt x="18371" y="9305"/>
                      <a:pt x="18404" y="9237"/>
                      <a:pt x="18471" y="9237"/>
                    </a:cubicBezTo>
                    <a:cubicBezTo>
                      <a:pt x="18504" y="9237"/>
                      <a:pt x="18538" y="9305"/>
                      <a:pt x="18538" y="9373"/>
                    </a:cubicBezTo>
                    <a:cubicBezTo>
                      <a:pt x="18571" y="9441"/>
                      <a:pt x="18604" y="9509"/>
                      <a:pt x="18604" y="9509"/>
                    </a:cubicBezTo>
                    <a:cubicBezTo>
                      <a:pt x="18637" y="9509"/>
                      <a:pt x="18637" y="9441"/>
                      <a:pt x="18704" y="9305"/>
                    </a:cubicBezTo>
                    <a:cubicBezTo>
                      <a:pt x="18870" y="9033"/>
                      <a:pt x="18937" y="8626"/>
                      <a:pt x="18937" y="8558"/>
                    </a:cubicBezTo>
                    <a:cubicBezTo>
                      <a:pt x="18870" y="8490"/>
                      <a:pt x="18870" y="8354"/>
                      <a:pt x="18870" y="8286"/>
                    </a:cubicBezTo>
                    <a:cubicBezTo>
                      <a:pt x="18904" y="8083"/>
                      <a:pt x="19103" y="8083"/>
                      <a:pt x="19137" y="8083"/>
                    </a:cubicBezTo>
                    <a:cubicBezTo>
                      <a:pt x="19170" y="8083"/>
                      <a:pt x="19170" y="8083"/>
                      <a:pt x="19170" y="8083"/>
                    </a:cubicBezTo>
                    <a:cubicBezTo>
                      <a:pt x="19203" y="8083"/>
                      <a:pt x="19203" y="8083"/>
                      <a:pt x="19203" y="8083"/>
                    </a:cubicBezTo>
                    <a:cubicBezTo>
                      <a:pt x="19270" y="8083"/>
                      <a:pt x="19403" y="8015"/>
                      <a:pt x="19503" y="7947"/>
                    </a:cubicBezTo>
                    <a:cubicBezTo>
                      <a:pt x="19469" y="8015"/>
                      <a:pt x="19469" y="8015"/>
                      <a:pt x="19436" y="8015"/>
                    </a:cubicBezTo>
                    <a:cubicBezTo>
                      <a:pt x="19303" y="8083"/>
                      <a:pt x="19203" y="8083"/>
                      <a:pt x="19137" y="8083"/>
                    </a:cubicBezTo>
                    <a:cubicBezTo>
                      <a:pt x="19103" y="8015"/>
                      <a:pt x="19070" y="7947"/>
                      <a:pt x="19070" y="7879"/>
                    </a:cubicBezTo>
                    <a:cubicBezTo>
                      <a:pt x="19070" y="7471"/>
                      <a:pt x="19736" y="7335"/>
                      <a:pt x="19769" y="7335"/>
                    </a:cubicBezTo>
                    <a:cubicBezTo>
                      <a:pt x="19802" y="7335"/>
                      <a:pt x="19802" y="7335"/>
                      <a:pt x="19836" y="7199"/>
                    </a:cubicBezTo>
                    <a:cubicBezTo>
                      <a:pt x="19836" y="7132"/>
                      <a:pt x="19836" y="6996"/>
                      <a:pt x="19902" y="6996"/>
                    </a:cubicBezTo>
                    <a:cubicBezTo>
                      <a:pt x="19969" y="6996"/>
                      <a:pt x="19969" y="7064"/>
                      <a:pt x="20002" y="7064"/>
                    </a:cubicBezTo>
                    <a:cubicBezTo>
                      <a:pt x="20035" y="7267"/>
                      <a:pt x="20135" y="7199"/>
                      <a:pt x="20235" y="7132"/>
                    </a:cubicBezTo>
                    <a:cubicBezTo>
                      <a:pt x="20235" y="7132"/>
                      <a:pt x="20235" y="7064"/>
                      <a:pt x="20235" y="6996"/>
                    </a:cubicBezTo>
                    <a:cubicBezTo>
                      <a:pt x="20235" y="6928"/>
                      <a:pt x="20202" y="6792"/>
                      <a:pt x="20135" y="6792"/>
                    </a:cubicBezTo>
                    <a:cubicBezTo>
                      <a:pt x="20102" y="6724"/>
                      <a:pt x="20069" y="6656"/>
                      <a:pt x="20069" y="6588"/>
                    </a:cubicBezTo>
                    <a:cubicBezTo>
                      <a:pt x="20035" y="6520"/>
                      <a:pt x="20069" y="6452"/>
                      <a:pt x="20102" y="6384"/>
                    </a:cubicBezTo>
                    <a:cubicBezTo>
                      <a:pt x="20135" y="6316"/>
                      <a:pt x="20135" y="6316"/>
                      <a:pt x="20135" y="6316"/>
                    </a:cubicBezTo>
                    <a:cubicBezTo>
                      <a:pt x="20102" y="6113"/>
                      <a:pt x="20168" y="5909"/>
                      <a:pt x="20168" y="5773"/>
                    </a:cubicBezTo>
                    <a:cubicBezTo>
                      <a:pt x="20202" y="5705"/>
                      <a:pt x="20302" y="5366"/>
                      <a:pt x="20435" y="5298"/>
                    </a:cubicBezTo>
                    <a:cubicBezTo>
                      <a:pt x="20501" y="5230"/>
                      <a:pt x="20501" y="5230"/>
                      <a:pt x="20501" y="5162"/>
                    </a:cubicBezTo>
                    <a:cubicBezTo>
                      <a:pt x="20534" y="5094"/>
                      <a:pt x="20568" y="5026"/>
                      <a:pt x="20668" y="5026"/>
                    </a:cubicBezTo>
                    <a:cubicBezTo>
                      <a:pt x="20701" y="5026"/>
                      <a:pt x="20734" y="4958"/>
                      <a:pt x="20767" y="4754"/>
                    </a:cubicBezTo>
                    <a:cubicBezTo>
                      <a:pt x="20801" y="4686"/>
                      <a:pt x="20834" y="4550"/>
                      <a:pt x="20901" y="4483"/>
                    </a:cubicBezTo>
                    <a:cubicBezTo>
                      <a:pt x="20934" y="4415"/>
                      <a:pt x="20967" y="4415"/>
                      <a:pt x="21000" y="4415"/>
                    </a:cubicBezTo>
                    <a:cubicBezTo>
                      <a:pt x="21067" y="4415"/>
                      <a:pt x="21100" y="4415"/>
                      <a:pt x="21167" y="4483"/>
                    </a:cubicBezTo>
                    <a:cubicBezTo>
                      <a:pt x="21200" y="4550"/>
                      <a:pt x="21233" y="4550"/>
                      <a:pt x="21267" y="4550"/>
                    </a:cubicBezTo>
                    <a:cubicBezTo>
                      <a:pt x="21300" y="4550"/>
                      <a:pt x="21333" y="4550"/>
                      <a:pt x="21367" y="4483"/>
                    </a:cubicBezTo>
                    <a:cubicBezTo>
                      <a:pt x="21433" y="4415"/>
                      <a:pt x="21500" y="4279"/>
                      <a:pt x="21599" y="4143"/>
                    </a:cubicBezTo>
                    <a:cubicBezTo>
                      <a:pt x="21267" y="3192"/>
                      <a:pt x="21300" y="2513"/>
                      <a:pt x="21300" y="2173"/>
                    </a:cubicBezTo>
                    <a:cubicBezTo>
                      <a:pt x="21300" y="2173"/>
                      <a:pt x="21300" y="2105"/>
                      <a:pt x="21300" y="2105"/>
                    </a:cubicBezTo>
                    <a:cubicBezTo>
                      <a:pt x="21267" y="2037"/>
                      <a:pt x="21200" y="2037"/>
                      <a:pt x="21167" y="2037"/>
                    </a:cubicBezTo>
                    <a:cubicBezTo>
                      <a:pt x="21067" y="2037"/>
                      <a:pt x="20934" y="2037"/>
                      <a:pt x="20834" y="1833"/>
                    </a:cubicBezTo>
                    <a:cubicBezTo>
                      <a:pt x="20734" y="1833"/>
                      <a:pt x="20534" y="2649"/>
                      <a:pt x="20468" y="3124"/>
                    </a:cubicBezTo>
                    <a:cubicBezTo>
                      <a:pt x="20401" y="3667"/>
                      <a:pt x="20002" y="4143"/>
                      <a:pt x="19969" y="4211"/>
                    </a:cubicBezTo>
                    <a:cubicBezTo>
                      <a:pt x="19935" y="4279"/>
                      <a:pt x="19935" y="4279"/>
                      <a:pt x="19935" y="4279"/>
                    </a:cubicBezTo>
                    <a:cubicBezTo>
                      <a:pt x="19935" y="4279"/>
                      <a:pt x="19935" y="4279"/>
                      <a:pt x="19935" y="4279"/>
                    </a:cubicBezTo>
                    <a:cubicBezTo>
                      <a:pt x="19935" y="4279"/>
                      <a:pt x="18737" y="4279"/>
                      <a:pt x="18637" y="4279"/>
                    </a:cubicBezTo>
                    <a:cubicBezTo>
                      <a:pt x="18637" y="4279"/>
                      <a:pt x="18571" y="4347"/>
                      <a:pt x="18238" y="4958"/>
                    </a:cubicBezTo>
                    <a:cubicBezTo>
                      <a:pt x="18238" y="5094"/>
                      <a:pt x="18238" y="5230"/>
                      <a:pt x="18205" y="5298"/>
                    </a:cubicBezTo>
                    <a:cubicBezTo>
                      <a:pt x="18105" y="5637"/>
                      <a:pt x="17739" y="5841"/>
                      <a:pt x="17406" y="5841"/>
                    </a:cubicBezTo>
                    <a:cubicBezTo>
                      <a:pt x="17339" y="5841"/>
                      <a:pt x="17273" y="5841"/>
                      <a:pt x="17206" y="5841"/>
                    </a:cubicBezTo>
                    <a:cubicBezTo>
                      <a:pt x="17206" y="5977"/>
                      <a:pt x="17206" y="6045"/>
                      <a:pt x="17206" y="6045"/>
                    </a:cubicBezTo>
                    <a:cubicBezTo>
                      <a:pt x="17206" y="6181"/>
                      <a:pt x="17173" y="6249"/>
                      <a:pt x="17073" y="6384"/>
                    </a:cubicBezTo>
                    <a:cubicBezTo>
                      <a:pt x="17007" y="6588"/>
                      <a:pt x="16707" y="6928"/>
                      <a:pt x="16341" y="7335"/>
                    </a:cubicBezTo>
                    <a:cubicBezTo>
                      <a:pt x="16208" y="7471"/>
                      <a:pt x="16208" y="7471"/>
                      <a:pt x="16208" y="7471"/>
                    </a:cubicBezTo>
                    <a:cubicBezTo>
                      <a:pt x="15975" y="7675"/>
                      <a:pt x="15675" y="7675"/>
                      <a:pt x="15509" y="7471"/>
                    </a:cubicBezTo>
                    <a:cubicBezTo>
                      <a:pt x="15409" y="7403"/>
                      <a:pt x="15342" y="7199"/>
                      <a:pt x="15342" y="6996"/>
                    </a:cubicBezTo>
                    <a:cubicBezTo>
                      <a:pt x="15342" y="6588"/>
                      <a:pt x="15476" y="6520"/>
                      <a:pt x="15542" y="6520"/>
                    </a:cubicBezTo>
                    <a:cubicBezTo>
                      <a:pt x="15642" y="6520"/>
                      <a:pt x="15709" y="6588"/>
                      <a:pt x="15742" y="6724"/>
                    </a:cubicBezTo>
                    <a:cubicBezTo>
                      <a:pt x="15742" y="6724"/>
                      <a:pt x="15742" y="6724"/>
                      <a:pt x="15775" y="6724"/>
                    </a:cubicBezTo>
                    <a:cubicBezTo>
                      <a:pt x="15709" y="6588"/>
                      <a:pt x="15709" y="6384"/>
                      <a:pt x="15709" y="6181"/>
                    </a:cubicBezTo>
                    <a:cubicBezTo>
                      <a:pt x="15675" y="6113"/>
                      <a:pt x="15709" y="5909"/>
                      <a:pt x="15709" y="5773"/>
                    </a:cubicBezTo>
                    <a:cubicBezTo>
                      <a:pt x="15709" y="5501"/>
                      <a:pt x="15709" y="5298"/>
                      <a:pt x="15642" y="5298"/>
                    </a:cubicBezTo>
                    <a:cubicBezTo>
                      <a:pt x="15575" y="5230"/>
                      <a:pt x="15476" y="5366"/>
                      <a:pt x="15409" y="5433"/>
                    </a:cubicBezTo>
                    <a:cubicBezTo>
                      <a:pt x="15342" y="5501"/>
                      <a:pt x="15309" y="5569"/>
                      <a:pt x="15276" y="5569"/>
                    </a:cubicBezTo>
                    <a:cubicBezTo>
                      <a:pt x="15243" y="5569"/>
                      <a:pt x="15243" y="5569"/>
                      <a:pt x="15209" y="5501"/>
                    </a:cubicBezTo>
                    <a:cubicBezTo>
                      <a:pt x="15176" y="5433"/>
                      <a:pt x="15176" y="5366"/>
                      <a:pt x="15176" y="5298"/>
                    </a:cubicBezTo>
                    <a:cubicBezTo>
                      <a:pt x="15209" y="5094"/>
                      <a:pt x="15243" y="4958"/>
                      <a:pt x="15309" y="4754"/>
                    </a:cubicBezTo>
                    <a:cubicBezTo>
                      <a:pt x="15376" y="4483"/>
                      <a:pt x="15442" y="4279"/>
                      <a:pt x="15342" y="4007"/>
                    </a:cubicBezTo>
                    <a:cubicBezTo>
                      <a:pt x="15243" y="3667"/>
                      <a:pt x="15143" y="3599"/>
                      <a:pt x="15043" y="3599"/>
                    </a:cubicBezTo>
                    <a:cubicBezTo>
                      <a:pt x="14976" y="3599"/>
                      <a:pt x="14910" y="3667"/>
                      <a:pt x="14877" y="3803"/>
                    </a:cubicBezTo>
                    <a:cubicBezTo>
                      <a:pt x="14843" y="4143"/>
                      <a:pt x="14710" y="4211"/>
                      <a:pt x="14644" y="4211"/>
                    </a:cubicBezTo>
                    <a:cubicBezTo>
                      <a:pt x="14577" y="4279"/>
                      <a:pt x="14510" y="4279"/>
                      <a:pt x="14510" y="4415"/>
                    </a:cubicBezTo>
                    <a:cubicBezTo>
                      <a:pt x="14411" y="4754"/>
                      <a:pt x="14344" y="5433"/>
                      <a:pt x="14411" y="5909"/>
                    </a:cubicBezTo>
                    <a:cubicBezTo>
                      <a:pt x="14477" y="6588"/>
                      <a:pt x="14344" y="6928"/>
                      <a:pt x="14111" y="7199"/>
                    </a:cubicBezTo>
                    <a:cubicBezTo>
                      <a:pt x="13978" y="7335"/>
                      <a:pt x="13878" y="7335"/>
                      <a:pt x="13812" y="7132"/>
                    </a:cubicBezTo>
                    <a:cubicBezTo>
                      <a:pt x="13678" y="6860"/>
                      <a:pt x="13678" y="6249"/>
                      <a:pt x="13712" y="5637"/>
                    </a:cubicBezTo>
                    <a:cubicBezTo>
                      <a:pt x="13745" y="5366"/>
                      <a:pt x="13778" y="5162"/>
                      <a:pt x="13812" y="4958"/>
                    </a:cubicBezTo>
                    <a:cubicBezTo>
                      <a:pt x="13845" y="4754"/>
                      <a:pt x="13878" y="4483"/>
                      <a:pt x="13878" y="4415"/>
                    </a:cubicBezTo>
                    <a:cubicBezTo>
                      <a:pt x="13812" y="4415"/>
                      <a:pt x="13778" y="4347"/>
                      <a:pt x="13778" y="4279"/>
                    </a:cubicBezTo>
                    <a:cubicBezTo>
                      <a:pt x="13745" y="3939"/>
                      <a:pt x="14144" y="3328"/>
                      <a:pt x="14411" y="3192"/>
                    </a:cubicBezTo>
                    <a:cubicBezTo>
                      <a:pt x="14577" y="3124"/>
                      <a:pt x="14743" y="3056"/>
                      <a:pt x="14877" y="3056"/>
                    </a:cubicBezTo>
                    <a:cubicBezTo>
                      <a:pt x="14976" y="3056"/>
                      <a:pt x="15110" y="2988"/>
                      <a:pt x="15143" y="2988"/>
                    </a:cubicBezTo>
                    <a:cubicBezTo>
                      <a:pt x="15143" y="2988"/>
                      <a:pt x="15176" y="2988"/>
                      <a:pt x="15176" y="2920"/>
                    </a:cubicBezTo>
                    <a:cubicBezTo>
                      <a:pt x="15143" y="2920"/>
                      <a:pt x="15110" y="2852"/>
                      <a:pt x="15076" y="2784"/>
                    </a:cubicBezTo>
                    <a:cubicBezTo>
                      <a:pt x="15076" y="2852"/>
                      <a:pt x="15043" y="2852"/>
                      <a:pt x="15043" y="2852"/>
                    </a:cubicBezTo>
                    <a:cubicBezTo>
                      <a:pt x="15010" y="2920"/>
                      <a:pt x="14976" y="2920"/>
                      <a:pt x="14943" y="2920"/>
                    </a:cubicBezTo>
                    <a:cubicBezTo>
                      <a:pt x="14877" y="2920"/>
                      <a:pt x="14843" y="2852"/>
                      <a:pt x="14810" y="2784"/>
                    </a:cubicBezTo>
                    <a:cubicBezTo>
                      <a:pt x="14777" y="2649"/>
                      <a:pt x="14743" y="2581"/>
                      <a:pt x="14644" y="2581"/>
                    </a:cubicBezTo>
                    <a:cubicBezTo>
                      <a:pt x="14577" y="2581"/>
                      <a:pt x="14477" y="2649"/>
                      <a:pt x="14377" y="2716"/>
                    </a:cubicBezTo>
                    <a:cubicBezTo>
                      <a:pt x="14211" y="2852"/>
                      <a:pt x="14044" y="2988"/>
                      <a:pt x="13945" y="2852"/>
                    </a:cubicBezTo>
                    <a:cubicBezTo>
                      <a:pt x="13812" y="2716"/>
                      <a:pt x="13778" y="2581"/>
                      <a:pt x="13745" y="2445"/>
                    </a:cubicBezTo>
                    <a:cubicBezTo>
                      <a:pt x="13745" y="2377"/>
                      <a:pt x="13745" y="2377"/>
                      <a:pt x="13678" y="2377"/>
                    </a:cubicBezTo>
                    <a:cubicBezTo>
                      <a:pt x="13612" y="2377"/>
                      <a:pt x="13579" y="2309"/>
                      <a:pt x="13579" y="2241"/>
                    </a:cubicBezTo>
                    <a:cubicBezTo>
                      <a:pt x="13545" y="2173"/>
                      <a:pt x="13545" y="2037"/>
                      <a:pt x="13579" y="1969"/>
                    </a:cubicBezTo>
                    <a:cubicBezTo>
                      <a:pt x="13512" y="2037"/>
                      <a:pt x="13445" y="2105"/>
                      <a:pt x="13379" y="2241"/>
                    </a:cubicBezTo>
                    <a:cubicBezTo>
                      <a:pt x="13179" y="2513"/>
                      <a:pt x="12979" y="2784"/>
                      <a:pt x="12813" y="2784"/>
                    </a:cubicBezTo>
                    <a:cubicBezTo>
                      <a:pt x="12746" y="2784"/>
                      <a:pt x="12680" y="2716"/>
                      <a:pt x="12647" y="2649"/>
                    </a:cubicBezTo>
                    <a:cubicBezTo>
                      <a:pt x="12580" y="2513"/>
                      <a:pt x="12514" y="2513"/>
                      <a:pt x="12447" y="2581"/>
                    </a:cubicBezTo>
                    <a:cubicBezTo>
                      <a:pt x="12414" y="2581"/>
                      <a:pt x="12347" y="2581"/>
                      <a:pt x="12314" y="2581"/>
                    </a:cubicBezTo>
                    <a:cubicBezTo>
                      <a:pt x="12247" y="2581"/>
                      <a:pt x="12214" y="2581"/>
                      <a:pt x="12147" y="2445"/>
                    </a:cubicBezTo>
                    <a:cubicBezTo>
                      <a:pt x="12114" y="2377"/>
                      <a:pt x="12114" y="2241"/>
                      <a:pt x="12147" y="2173"/>
                    </a:cubicBezTo>
                    <a:cubicBezTo>
                      <a:pt x="12214" y="1766"/>
                      <a:pt x="12713" y="1222"/>
                      <a:pt x="12979" y="1222"/>
                    </a:cubicBezTo>
                    <a:cubicBezTo>
                      <a:pt x="12979" y="1222"/>
                      <a:pt x="12979" y="1222"/>
                      <a:pt x="12979" y="1222"/>
                    </a:cubicBezTo>
                    <a:cubicBezTo>
                      <a:pt x="12880" y="1222"/>
                      <a:pt x="12780" y="1154"/>
                      <a:pt x="12713" y="1154"/>
                    </a:cubicBezTo>
                    <a:cubicBezTo>
                      <a:pt x="12680" y="1154"/>
                      <a:pt x="12680" y="1154"/>
                      <a:pt x="12680" y="1154"/>
                    </a:cubicBezTo>
                    <a:cubicBezTo>
                      <a:pt x="12547" y="1426"/>
                      <a:pt x="12380" y="1358"/>
                      <a:pt x="12247" y="1018"/>
                    </a:cubicBezTo>
                    <a:cubicBezTo>
                      <a:pt x="12247" y="1018"/>
                      <a:pt x="12214" y="1018"/>
                      <a:pt x="12214" y="1018"/>
                    </a:cubicBezTo>
                    <a:cubicBezTo>
                      <a:pt x="12181" y="1018"/>
                      <a:pt x="12181" y="1018"/>
                      <a:pt x="12181" y="1018"/>
                    </a:cubicBezTo>
                    <a:cubicBezTo>
                      <a:pt x="12114" y="1018"/>
                      <a:pt x="12014" y="1018"/>
                      <a:pt x="11948" y="815"/>
                    </a:cubicBezTo>
                    <a:cubicBezTo>
                      <a:pt x="11881" y="679"/>
                      <a:pt x="11848" y="679"/>
                      <a:pt x="11815" y="679"/>
                    </a:cubicBezTo>
                    <a:cubicBezTo>
                      <a:pt x="11781" y="679"/>
                      <a:pt x="11748" y="747"/>
                      <a:pt x="11715" y="747"/>
                    </a:cubicBezTo>
                    <a:cubicBezTo>
                      <a:pt x="11681" y="815"/>
                      <a:pt x="11681" y="815"/>
                      <a:pt x="11681" y="815"/>
                    </a:cubicBezTo>
                    <a:cubicBezTo>
                      <a:pt x="11582" y="883"/>
                      <a:pt x="11515" y="815"/>
                      <a:pt x="11415" y="747"/>
                    </a:cubicBezTo>
                    <a:cubicBezTo>
                      <a:pt x="11382" y="679"/>
                      <a:pt x="11349" y="611"/>
                      <a:pt x="11282" y="611"/>
                    </a:cubicBezTo>
                    <a:cubicBezTo>
                      <a:pt x="11182" y="475"/>
                      <a:pt x="11182" y="339"/>
                      <a:pt x="11149" y="203"/>
                    </a:cubicBezTo>
                    <a:cubicBezTo>
                      <a:pt x="11149" y="67"/>
                      <a:pt x="11149" y="67"/>
                      <a:pt x="11116" y="0"/>
                    </a:cubicBezTo>
                    <a:cubicBezTo>
                      <a:pt x="11116" y="0"/>
                      <a:pt x="11116" y="0"/>
                      <a:pt x="11116" y="0"/>
                    </a:cubicBezTo>
                    <a:cubicBezTo>
                      <a:pt x="11116" y="0"/>
                      <a:pt x="11116" y="135"/>
                      <a:pt x="11116" y="203"/>
                    </a:cubicBezTo>
                    <a:cubicBezTo>
                      <a:pt x="11082" y="339"/>
                      <a:pt x="11082" y="339"/>
                      <a:pt x="11082" y="339"/>
                    </a:cubicBezTo>
                    <a:cubicBezTo>
                      <a:pt x="832" y="475"/>
                      <a:pt x="832" y="475"/>
                      <a:pt x="832" y="475"/>
                    </a:cubicBezTo>
                    <a:cubicBezTo>
                      <a:pt x="865" y="611"/>
                      <a:pt x="865" y="747"/>
                      <a:pt x="865" y="883"/>
                    </a:cubicBezTo>
                    <a:cubicBezTo>
                      <a:pt x="865" y="1018"/>
                      <a:pt x="832" y="1086"/>
                      <a:pt x="865" y="1222"/>
                    </a:cubicBezTo>
                    <a:cubicBezTo>
                      <a:pt x="898" y="1426"/>
                      <a:pt x="898" y="1833"/>
                      <a:pt x="798" y="2037"/>
                    </a:cubicBezTo>
                    <a:cubicBezTo>
                      <a:pt x="765" y="2105"/>
                      <a:pt x="732" y="2173"/>
                      <a:pt x="665" y="2173"/>
                    </a:cubicBezTo>
                    <a:cubicBezTo>
                      <a:pt x="599" y="2173"/>
                      <a:pt x="532" y="2037"/>
                      <a:pt x="499" y="1901"/>
                    </a:cubicBezTo>
                    <a:cubicBezTo>
                      <a:pt x="499" y="1766"/>
                      <a:pt x="532" y="1562"/>
                      <a:pt x="599" y="1494"/>
                    </a:cubicBezTo>
                    <a:cubicBezTo>
                      <a:pt x="599" y="1494"/>
                      <a:pt x="599" y="1426"/>
                      <a:pt x="599" y="1358"/>
                    </a:cubicBezTo>
                    <a:cubicBezTo>
                      <a:pt x="599" y="1290"/>
                      <a:pt x="599" y="1290"/>
                      <a:pt x="565" y="1290"/>
                    </a:cubicBezTo>
                    <a:cubicBezTo>
                      <a:pt x="532" y="1290"/>
                      <a:pt x="499" y="1290"/>
                      <a:pt x="499" y="1222"/>
                    </a:cubicBezTo>
                    <a:cubicBezTo>
                      <a:pt x="465" y="1154"/>
                      <a:pt x="465" y="1086"/>
                      <a:pt x="432" y="1018"/>
                    </a:cubicBezTo>
                    <a:cubicBezTo>
                      <a:pt x="332" y="1086"/>
                      <a:pt x="166" y="1086"/>
                      <a:pt x="0" y="1018"/>
                    </a:cubicBezTo>
                    <a:cubicBezTo>
                      <a:pt x="0" y="1222"/>
                      <a:pt x="66" y="1562"/>
                      <a:pt x="166" y="1833"/>
                    </a:cubicBezTo>
                    <a:cubicBezTo>
                      <a:pt x="232" y="2037"/>
                      <a:pt x="266" y="2241"/>
                      <a:pt x="266" y="2377"/>
                    </a:cubicBezTo>
                    <a:cubicBezTo>
                      <a:pt x="266" y="2445"/>
                      <a:pt x="266" y="2513"/>
                      <a:pt x="299" y="2513"/>
                    </a:cubicBezTo>
                    <a:cubicBezTo>
                      <a:pt x="432" y="2716"/>
                      <a:pt x="432" y="2852"/>
                      <a:pt x="432" y="2920"/>
                    </a:cubicBezTo>
                    <a:cubicBezTo>
                      <a:pt x="432" y="2920"/>
                      <a:pt x="399" y="3056"/>
                      <a:pt x="266" y="3056"/>
                    </a:cubicBezTo>
                    <a:cubicBezTo>
                      <a:pt x="266" y="3056"/>
                      <a:pt x="266" y="3124"/>
                      <a:pt x="266" y="3124"/>
                    </a:cubicBezTo>
                    <a:cubicBezTo>
                      <a:pt x="299" y="3260"/>
                      <a:pt x="299" y="3396"/>
                      <a:pt x="266" y="3599"/>
                    </a:cubicBezTo>
                    <a:cubicBezTo>
                      <a:pt x="232" y="3939"/>
                      <a:pt x="232" y="4347"/>
                      <a:pt x="232" y="4754"/>
                    </a:cubicBezTo>
                    <a:cubicBezTo>
                      <a:pt x="232" y="5094"/>
                      <a:pt x="232" y="5366"/>
                      <a:pt x="199" y="5501"/>
                    </a:cubicBezTo>
                    <a:cubicBezTo>
                      <a:pt x="199" y="5637"/>
                      <a:pt x="166" y="5773"/>
                      <a:pt x="166" y="5909"/>
                    </a:cubicBezTo>
                    <a:cubicBezTo>
                      <a:pt x="99" y="6181"/>
                      <a:pt x="33" y="6452"/>
                      <a:pt x="99" y="6588"/>
                    </a:cubicBezTo>
                    <a:cubicBezTo>
                      <a:pt x="232" y="7064"/>
                      <a:pt x="299" y="7539"/>
                      <a:pt x="232" y="7947"/>
                    </a:cubicBezTo>
                    <a:cubicBezTo>
                      <a:pt x="166" y="8354"/>
                      <a:pt x="199" y="8558"/>
                      <a:pt x="266" y="8830"/>
                    </a:cubicBezTo>
                    <a:cubicBezTo>
                      <a:pt x="332" y="9033"/>
                      <a:pt x="332" y="9305"/>
                      <a:pt x="332" y="9441"/>
                    </a:cubicBezTo>
                    <a:cubicBezTo>
                      <a:pt x="332" y="9577"/>
                      <a:pt x="332" y="9781"/>
                      <a:pt x="366" y="9781"/>
                    </a:cubicBezTo>
                    <a:cubicBezTo>
                      <a:pt x="465" y="9916"/>
                      <a:pt x="565" y="10188"/>
                      <a:pt x="665" y="10528"/>
                    </a:cubicBezTo>
                    <a:cubicBezTo>
                      <a:pt x="698" y="10596"/>
                      <a:pt x="732" y="10664"/>
                      <a:pt x="765" y="10664"/>
                    </a:cubicBezTo>
                    <a:cubicBezTo>
                      <a:pt x="798" y="10732"/>
                      <a:pt x="865" y="10800"/>
                      <a:pt x="865" y="11003"/>
                    </a:cubicBezTo>
                    <a:cubicBezTo>
                      <a:pt x="898" y="11275"/>
                      <a:pt x="898" y="11275"/>
                      <a:pt x="965" y="11343"/>
                    </a:cubicBezTo>
                    <a:cubicBezTo>
                      <a:pt x="1131" y="11479"/>
                      <a:pt x="1098" y="11818"/>
                      <a:pt x="1065" y="11954"/>
                    </a:cubicBezTo>
                    <a:cubicBezTo>
                      <a:pt x="1065" y="12022"/>
                      <a:pt x="1065" y="12022"/>
                      <a:pt x="1065" y="12090"/>
                    </a:cubicBezTo>
                    <a:cubicBezTo>
                      <a:pt x="1065" y="12158"/>
                      <a:pt x="1264" y="12498"/>
                      <a:pt x="1397" y="12769"/>
                    </a:cubicBezTo>
                    <a:cubicBezTo>
                      <a:pt x="1431" y="12837"/>
                      <a:pt x="1431" y="12837"/>
                      <a:pt x="1431" y="12837"/>
                    </a:cubicBezTo>
                    <a:cubicBezTo>
                      <a:pt x="1564" y="13109"/>
                      <a:pt x="1564" y="13313"/>
                      <a:pt x="1564" y="13449"/>
                    </a:cubicBezTo>
                    <a:cubicBezTo>
                      <a:pt x="1564" y="13516"/>
                      <a:pt x="1564" y="13516"/>
                      <a:pt x="1564" y="13516"/>
                    </a:cubicBezTo>
                    <a:cubicBezTo>
                      <a:pt x="1597" y="13516"/>
                      <a:pt x="1597" y="13516"/>
                      <a:pt x="1597" y="13516"/>
                    </a:cubicBezTo>
                    <a:cubicBezTo>
                      <a:pt x="1763" y="13516"/>
                      <a:pt x="1930" y="13720"/>
                      <a:pt x="2096" y="13924"/>
                    </a:cubicBezTo>
                    <a:cubicBezTo>
                      <a:pt x="2163" y="14060"/>
                      <a:pt x="2196" y="14060"/>
                      <a:pt x="2229" y="14060"/>
                    </a:cubicBezTo>
                    <a:cubicBezTo>
                      <a:pt x="2263" y="14060"/>
                      <a:pt x="2263" y="14060"/>
                      <a:pt x="2263" y="14060"/>
                    </a:cubicBezTo>
                    <a:cubicBezTo>
                      <a:pt x="2296" y="14060"/>
                      <a:pt x="2363" y="14060"/>
                      <a:pt x="2396" y="14060"/>
                    </a:cubicBezTo>
                    <a:cubicBezTo>
                      <a:pt x="2529" y="14128"/>
                      <a:pt x="2729" y="14671"/>
                      <a:pt x="2795" y="15011"/>
                    </a:cubicBezTo>
                    <a:cubicBezTo>
                      <a:pt x="2795" y="15147"/>
                      <a:pt x="2828" y="15283"/>
                      <a:pt x="2828" y="15350"/>
                    </a:cubicBezTo>
                    <a:cubicBezTo>
                      <a:pt x="3694" y="15147"/>
                      <a:pt x="3694" y="15147"/>
                      <a:pt x="3694" y="15147"/>
                    </a:cubicBezTo>
                    <a:cubicBezTo>
                      <a:pt x="3694" y="15147"/>
                      <a:pt x="3694" y="15147"/>
                      <a:pt x="3694" y="15147"/>
                    </a:cubicBezTo>
                    <a:cubicBezTo>
                      <a:pt x="3760" y="15283"/>
                      <a:pt x="3993" y="15554"/>
                      <a:pt x="4093" y="15622"/>
                    </a:cubicBezTo>
                    <a:cubicBezTo>
                      <a:pt x="4226" y="15690"/>
                      <a:pt x="4959" y="16233"/>
                      <a:pt x="5058" y="16301"/>
                    </a:cubicBezTo>
                    <a:cubicBezTo>
                      <a:pt x="6090" y="16301"/>
                      <a:pt x="6090" y="16301"/>
                      <a:pt x="6090" y="16301"/>
                    </a:cubicBezTo>
                    <a:cubicBezTo>
                      <a:pt x="6223" y="15962"/>
                      <a:pt x="6223" y="15962"/>
                      <a:pt x="6223" y="15962"/>
                    </a:cubicBezTo>
                    <a:cubicBezTo>
                      <a:pt x="6856" y="15962"/>
                      <a:pt x="6856" y="15962"/>
                      <a:pt x="6856" y="15962"/>
                    </a:cubicBezTo>
                    <a:cubicBezTo>
                      <a:pt x="6889" y="15962"/>
                      <a:pt x="6889" y="15962"/>
                      <a:pt x="6889" y="15962"/>
                    </a:cubicBezTo>
                    <a:cubicBezTo>
                      <a:pt x="7055" y="16301"/>
                      <a:pt x="7255" y="16709"/>
                      <a:pt x="7288" y="16777"/>
                    </a:cubicBezTo>
                    <a:cubicBezTo>
                      <a:pt x="7355" y="16777"/>
                      <a:pt x="7555" y="17184"/>
                      <a:pt x="7555" y="17456"/>
                    </a:cubicBezTo>
                    <a:cubicBezTo>
                      <a:pt x="7555" y="17592"/>
                      <a:pt x="7588" y="17728"/>
                      <a:pt x="7654" y="17864"/>
                    </a:cubicBezTo>
                    <a:cubicBezTo>
                      <a:pt x="7688" y="17864"/>
                      <a:pt x="7721" y="17864"/>
                      <a:pt x="7721" y="17932"/>
                    </a:cubicBezTo>
                    <a:cubicBezTo>
                      <a:pt x="7754" y="17932"/>
                      <a:pt x="7754" y="17932"/>
                      <a:pt x="7787" y="18000"/>
                    </a:cubicBezTo>
                    <a:cubicBezTo>
                      <a:pt x="7821" y="18067"/>
                      <a:pt x="7921" y="18135"/>
                      <a:pt x="7987" y="18203"/>
                    </a:cubicBezTo>
                    <a:cubicBezTo>
                      <a:pt x="7987" y="18203"/>
                      <a:pt x="8020" y="18271"/>
                      <a:pt x="8020" y="18271"/>
                    </a:cubicBezTo>
                    <a:cubicBezTo>
                      <a:pt x="8054" y="18203"/>
                      <a:pt x="8054" y="18203"/>
                      <a:pt x="8054" y="18135"/>
                    </a:cubicBezTo>
                    <a:cubicBezTo>
                      <a:pt x="8120" y="17932"/>
                      <a:pt x="8220" y="17592"/>
                      <a:pt x="8353" y="17592"/>
                    </a:cubicBezTo>
                    <a:cubicBezTo>
                      <a:pt x="8520" y="17592"/>
                      <a:pt x="9019" y="17864"/>
                      <a:pt x="9085" y="18475"/>
                    </a:cubicBezTo>
                    <a:cubicBezTo>
                      <a:pt x="9152" y="18950"/>
                      <a:pt x="9352" y="19290"/>
                      <a:pt x="9418" y="19426"/>
                    </a:cubicBezTo>
                    <a:cubicBezTo>
                      <a:pt x="9485" y="19494"/>
                      <a:pt x="9485" y="19698"/>
                      <a:pt x="9485" y="19833"/>
                    </a:cubicBezTo>
                    <a:cubicBezTo>
                      <a:pt x="9518" y="19901"/>
                      <a:pt x="9518" y="19969"/>
                      <a:pt x="9518" y="20037"/>
                    </a:cubicBezTo>
                    <a:cubicBezTo>
                      <a:pt x="9551" y="20105"/>
                      <a:pt x="9551" y="20241"/>
                      <a:pt x="9585" y="20309"/>
                    </a:cubicBezTo>
                    <a:cubicBezTo>
                      <a:pt x="9585" y="20377"/>
                      <a:pt x="9585" y="20377"/>
                      <a:pt x="9585" y="20445"/>
                    </a:cubicBezTo>
                    <a:cubicBezTo>
                      <a:pt x="9618" y="20445"/>
                      <a:pt x="9618" y="20445"/>
                      <a:pt x="9618" y="20445"/>
                    </a:cubicBezTo>
                    <a:cubicBezTo>
                      <a:pt x="9651" y="20445"/>
                      <a:pt x="9685" y="20513"/>
                      <a:pt x="9751" y="20581"/>
                    </a:cubicBezTo>
                    <a:cubicBezTo>
                      <a:pt x="9851" y="20649"/>
                      <a:pt x="10017" y="20784"/>
                      <a:pt x="10084" y="20784"/>
                    </a:cubicBezTo>
                    <a:cubicBezTo>
                      <a:pt x="10117" y="20784"/>
                      <a:pt x="10117" y="20784"/>
                      <a:pt x="10117" y="20784"/>
                    </a:cubicBezTo>
                    <a:cubicBezTo>
                      <a:pt x="10117" y="20784"/>
                      <a:pt x="10151" y="20852"/>
                      <a:pt x="10184" y="20852"/>
                    </a:cubicBezTo>
                    <a:cubicBezTo>
                      <a:pt x="10184" y="20852"/>
                      <a:pt x="10184" y="20852"/>
                      <a:pt x="10184" y="20852"/>
                    </a:cubicBezTo>
                    <a:cubicBezTo>
                      <a:pt x="10151" y="20716"/>
                      <a:pt x="10117" y="20649"/>
                      <a:pt x="10084" y="2058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solidFill>
                    <a:srgbClr val="0087B1"/>
                  </a:solidFill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88" name="AutoShape 888"/>
              <p:cNvSpPr>
                <a:spLocks/>
              </p:cNvSpPr>
              <p:nvPr/>
            </p:nvSpPr>
            <p:spPr bwMode="auto">
              <a:xfrm>
                <a:off x="0" y="1074604"/>
                <a:ext cx="1633637" cy="108745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903" y="2408"/>
                    </a:moveTo>
                    <a:cubicBezTo>
                      <a:pt x="14853" y="2408"/>
                      <a:pt x="14802" y="2335"/>
                      <a:pt x="14702" y="2262"/>
                    </a:cubicBezTo>
                    <a:cubicBezTo>
                      <a:pt x="14450" y="2116"/>
                      <a:pt x="14097" y="1897"/>
                      <a:pt x="13846" y="1897"/>
                    </a:cubicBezTo>
                    <a:cubicBezTo>
                      <a:pt x="13846" y="1897"/>
                      <a:pt x="13795" y="1970"/>
                      <a:pt x="13795" y="1970"/>
                    </a:cubicBezTo>
                    <a:cubicBezTo>
                      <a:pt x="13594" y="1970"/>
                      <a:pt x="13292" y="2043"/>
                      <a:pt x="12990" y="2043"/>
                    </a:cubicBezTo>
                    <a:cubicBezTo>
                      <a:pt x="12839" y="2043"/>
                      <a:pt x="12738" y="2043"/>
                      <a:pt x="12637" y="1970"/>
                    </a:cubicBezTo>
                    <a:cubicBezTo>
                      <a:pt x="12537" y="1897"/>
                      <a:pt x="12335" y="1751"/>
                      <a:pt x="12033" y="1751"/>
                    </a:cubicBezTo>
                    <a:cubicBezTo>
                      <a:pt x="11983" y="1751"/>
                      <a:pt x="11882" y="1824"/>
                      <a:pt x="11781" y="1824"/>
                    </a:cubicBezTo>
                    <a:cubicBezTo>
                      <a:pt x="11530" y="1897"/>
                      <a:pt x="11328" y="1751"/>
                      <a:pt x="11076" y="1605"/>
                    </a:cubicBezTo>
                    <a:cubicBezTo>
                      <a:pt x="10925" y="1459"/>
                      <a:pt x="10774" y="1386"/>
                      <a:pt x="10573" y="1313"/>
                    </a:cubicBezTo>
                    <a:cubicBezTo>
                      <a:pt x="10422" y="1240"/>
                      <a:pt x="10271" y="1240"/>
                      <a:pt x="10120" y="1240"/>
                    </a:cubicBezTo>
                    <a:cubicBezTo>
                      <a:pt x="9717" y="1240"/>
                      <a:pt x="9264" y="1386"/>
                      <a:pt x="9163" y="1459"/>
                    </a:cubicBezTo>
                    <a:cubicBezTo>
                      <a:pt x="9012" y="1532"/>
                      <a:pt x="8962" y="1386"/>
                      <a:pt x="8911" y="1313"/>
                    </a:cubicBezTo>
                    <a:cubicBezTo>
                      <a:pt x="8861" y="1240"/>
                      <a:pt x="8861" y="1240"/>
                      <a:pt x="8811" y="1240"/>
                    </a:cubicBezTo>
                    <a:cubicBezTo>
                      <a:pt x="8760" y="1240"/>
                      <a:pt x="8760" y="1240"/>
                      <a:pt x="8710" y="1240"/>
                    </a:cubicBezTo>
                    <a:cubicBezTo>
                      <a:pt x="8710" y="1240"/>
                      <a:pt x="8609" y="1240"/>
                      <a:pt x="8559" y="1167"/>
                    </a:cubicBezTo>
                    <a:cubicBezTo>
                      <a:pt x="8559" y="1094"/>
                      <a:pt x="8559" y="1021"/>
                      <a:pt x="8559" y="948"/>
                    </a:cubicBezTo>
                    <a:cubicBezTo>
                      <a:pt x="8559" y="875"/>
                      <a:pt x="8559" y="802"/>
                      <a:pt x="8509" y="729"/>
                    </a:cubicBezTo>
                    <a:cubicBezTo>
                      <a:pt x="8509" y="729"/>
                      <a:pt x="8458" y="656"/>
                      <a:pt x="8307" y="656"/>
                    </a:cubicBezTo>
                    <a:cubicBezTo>
                      <a:pt x="8156" y="656"/>
                      <a:pt x="8005" y="729"/>
                      <a:pt x="7804" y="729"/>
                    </a:cubicBezTo>
                    <a:cubicBezTo>
                      <a:pt x="7753" y="802"/>
                      <a:pt x="7653" y="802"/>
                      <a:pt x="7602" y="802"/>
                    </a:cubicBezTo>
                    <a:cubicBezTo>
                      <a:pt x="7451" y="875"/>
                      <a:pt x="7351" y="729"/>
                      <a:pt x="7300" y="656"/>
                    </a:cubicBezTo>
                    <a:cubicBezTo>
                      <a:pt x="7250" y="583"/>
                      <a:pt x="7250" y="510"/>
                      <a:pt x="7250" y="437"/>
                    </a:cubicBezTo>
                    <a:cubicBezTo>
                      <a:pt x="7200" y="437"/>
                      <a:pt x="7149" y="437"/>
                      <a:pt x="7149" y="510"/>
                    </a:cubicBezTo>
                    <a:cubicBezTo>
                      <a:pt x="7048" y="656"/>
                      <a:pt x="6948" y="802"/>
                      <a:pt x="6797" y="802"/>
                    </a:cubicBezTo>
                    <a:cubicBezTo>
                      <a:pt x="6696" y="802"/>
                      <a:pt x="6595" y="729"/>
                      <a:pt x="6545" y="656"/>
                    </a:cubicBezTo>
                    <a:cubicBezTo>
                      <a:pt x="6495" y="583"/>
                      <a:pt x="6495" y="510"/>
                      <a:pt x="6495" y="437"/>
                    </a:cubicBezTo>
                    <a:cubicBezTo>
                      <a:pt x="6495" y="364"/>
                      <a:pt x="6595" y="291"/>
                      <a:pt x="6646" y="218"/>
                    </a:cubicBezTo>
                    <a:cubicBezTo>
                      <a:pt x="6646" y="218"/>
                      <a:pt x="6696" y="218"/>
                      <a:pt x="6696" y="218"/>
                    </a:cubicBezTo>
                    <a:cubicBezTo>
                      <a:pt x="6646" y="145"/>
                      <a:pt x="6495" y="72"/>
                      <a:pt x="6444" y="72"/>
                    </a:cubicBezTo>
                    <a:cubicBezTo>
                      <a:pt x="6394" y="72"/>
                      <a:pt x="6394" y="0"/>
                      <a:pt x="6344" y="0"/>
                    </a:cubicBezTo>
                    <a:cubicBezTo>
                      <a:pt x="6344" y="0"/>
                      <a:pt x="6344" y="0"/>
                      <a:pt x="6344" y="0"/>
                    </a:cubicBezTo>
                    <a:cubicBezTo>
                      <a:pt x="6243" y="0"/>
                      <a:pt x="5991" y="364"/>
                      <a:pt x="5840" y="510"/>
                    </a:cubicBezTo>
                    <a:cubicBezTo>
                      <a:pt x="5689" y="729"/>
                      <a:pt x="5437" y="875"/>
                      <a:pt x="5135" y="875"/>
                    </a:cubicBezTo>
                    <a:cubicBezTo>
                      <a:pt x="5034" y="875"/>
                      <a:pt x="4934" y="875"/>
                      <a:pt x="4883" y="802"/>
                    </a:cubicBezTo>
                    <a:cubicBezTo>
                      <a:pt x="4833" y="802"/>
                      <a:pt x="4783" y="802"/>
                      <a:pt x="4783" y="802"/>
                    </a:cubicBezTo>
                    <a:cubicBezTo>
                      <a:pt x="4581" y="802"/>
                      <a:pt x="4481" y="875"/>
                      <a:pt x="4481" y="948"/>
                    </a:cubicBezTo>
                    <a:cubicBezTo>
                      <a:pt x="4481" y="948"/>
                      <a:pt x="4481" y="948"/>
                      <a:pt x="4531" y="948"/>
                    </a:cubicBezTo>
                    <a:cubicBezTo>
                      <a:pt x="4581" y="1021"/>
                      <a:pt x="4632" y="1094"/>
                      <a:pt x="4632" y="1167"/>
                    </a:cubicBezTo>
                    <a:cubicBezTo>
                      <a:pt x="4632" y="1313"/>
                      <a:pt x="4581" y="1386"/>
                      <a:pt x="4581" y="1459"/>
                    </a:cubicBezTo>
                    <a:cubicBezTo>
                      <a:pt x="4531" y="1532"/>
                      <a:pt x="4481" y="1605"/>
                      <a:pt x="4380" y="1605"/>
                    </a:cubicBezTo>
                    <a:cubicBezTo>
                      <a:pt x="4330" y="1605"/>
                      <a:pt x="4279" y="1459"/>
                      <a:pt x="4229" y="1459"/>
                    </a:cubicBezTo>
                    <a:cubicBezTo>
                      <a:pt x="4179" y="1386"/>
                      <a:pt x="4179" y="1386"/>
                      <a:pt x="4179" y="1386"/>
                    </a:cubicBezTo>
                    <a:cubicBezTo>
                      <a:pt x="4179" y="1386"/>
                      <a:pt x="4179" y="1386"/>
                      <a:pt x="4128" y="1386"/>
                    </a:cubicBezTo>
                    <a:cubicBezTo>
                      <a:pt x="3977" y="1605"/>
                      <a:pt x="3625" y="1678"/>
                      <a:pt x="3423" y="1678"/>
                    </a:cubicBezTo>
                    <a:cubicBezTo>
                      <a:pt x="3373" y="1678"/>
                      <a:pt x="3272" y="1678"/>
                      <a:pt x="3222" y="1678"/>
                    </a:cubicBezTo>
                    <a:cubicBezTo>
                      <a:pt x="3172" y="1678"/>
                      <a:pt x="3020" y="1897"/>
                      <a:pt x="2718" y="2335"/>
                    </a:cubicBezTo>
                    <a:cubicBezTo>
                      <a:pt x="2668" y="2408"/>
                      <a:pt x="2668" y="2408"/>
                      <a:pt x="2668" y="2408"/>
                    </a:cubicBezTo>
                    <a:cubicBezTo>
                      <a:pt x="2618" y="2408"/>
                      <a:pt x="2618" y="2408"/>
                      <a:pt x="2618" y="2554"/>
                    </a:cubicBezTo>
                    <a:cubicBezTo>
                      <a:pt x="2618" y="2699"/>
                      <a:pt x="2618" y="2918"/>
                      <a:pt x="2416" y="3283"/>
                    </a:cubicBezTo>
                    <a:cubicBezTo>
                      <a:pt x="2215" y="3575"/>
                      <a:pt x="1812" y="3794"/>
                      <a:pt x="1208" y="3794"/>
                    </a:cubicBezTo>
                    <a:cubicBezTo>
                      <a:pt x="1107" y="3794"/>
                      <a:pt x="1057" y="3721"/>
                      <a:pt x="1006" y="3721"/>
                    </a:cubicBezTo>
                    <a:cubicBezTo>
                      <a:pt x="956" y="3721"/>
                      <a:pt x="906" y="3721"/>
                      <a:pt x="906" y="3721"/>
                    </a:cubicBezTo>
                    <a:cubicBezTo>
                      <a:pt x="906" y="3721"/>
                      <a:pt x="906" y="3794"/>
                      <a:pt x="906" y="3867"/>
                    </a:cubicBezTo>
                    <a:cubicBezTo>
                      <a:pt x="906" y="3940"/>
                      <a:pt x="906" y="4086"/>
                      <a:pt x="855" y="4232"/>
                    </a:cubicBezTo>
                    <a:cubicBezTo>
                      <a:pt x="805" y="4232"/>
                      <a:pt x="855" y="4378"/>
                      <a:pt x="1409" y="4524"/>
                    </a:cubicBezTo>
                    <a:cubicBezTo>
                      <a:pt x="2013" y="4816"/>
                      <a:pt x="2366" y="5983"/>
                      <a:pt x="2416" y="6056"/>
                    </a:cubicBezTo>
                    <a:cubicBezTo>
                      <a:pt x="2416" y="6056"/>
                      <a:pt x="2416" y="6056"/>
                      <a:pt x="2517" y="6056"/>
                    </a:cubicBezTo>
                    <a:cubicBezTo>
                      <a:pt x="2618" y="6056"/>
                      <a:pt x="2718" y="6056"/>
                      <a:pt x="2869" y="6056"/>
                    </a:cubicBezTo>
                    <a:cubicBezTo>
                      <a:pt x="3020" y="5983"/>
                      <a:pt x="3172" y="5983"/>
                      <a:pt x="3272" y="5983"/>
                    </a:cubicBezTo>
                    <a:cubicBezTo>
                      <a:pt x="3524" y="6056"/>
                      <a:pt x="3474" y="6348"/>
                      <a:pt x="3474" y="6494"/>
                    </a:cubicBezTo>
                    <a:cubicBezTo>
                      <a:pt x="3474" y="6640"/>
                      <a:pt x="3474" y="6713"/>
                      <a:pt x="3524" y="6713"/>
                    </a:cubicBezTo>
                    <a:cubicBezTo>
                      <a:pt x="3574" y="6786"/>
                      <a:pt x="3675" y="6786"/>
                      <a:pt x="3776" y="6786"/>
                    </a:cubicBezTo>
                    <a:cubicBezTo>
                      <a:pt x="3776" y="6786"/>
                      <a:pt x="3826" y="6786"/>
                      <a:pt x="3876" y="6786"/>
                    </a:cubicBezTo>
                    <a:cubicBezTo>
                      <a:pt x="3927" y="6786"/>
                      <a:pt x="4078" y="6786"/>
                      <a:pt x="4179" y="7005"/>
                    </a:cubicBezTo>
                    <a:cubicBezTo>
                      <a:pt x="4179" y="7078"/>
                      <a:pt x="4179" y="7151"/>
                      <a:pt x="4128" y="7224"/>
                    </a:cubicBezTo>
                    <a:cubicBezTo>
                      <a:pt x="4078" y="7297"/>
                      <a:pt x="3977" y="7297"/>
                      <a:pt x="3826" y="7297"/>
                    </a:cubicBezTo>
                    <a:cubicBezTo>
                      <a:pt x="3725" y="7297"/>
                      <a:pt x="3524" y="7370"/>
                      <a:pt x="3423" y="7443"/>
                    </a:cubicBezTo>
                    <a:cubicBezTo>
                      <a:pt x="3272" y="7662"/>
                      <a:pt x="3121" y="7808"/>
                      <a:pt x="3020" y="7808"/>
                    </a:cubicBezTo>
                    <a:cubicBezTo>
                      <a:pt x="2920" y="7808"/>
                      <a:pt x="2869" y="7735"/>
                      <a:pt x="2819" y="7589"/>
                    </a:cubicBezTo>
                    <a:cubicBezTo>
                      <a:pt x="2819" y="7589"/>
                      <a:pt x="2819" y="7589"/>
                      <a:pt x="2668" y="7589"/>
                    </a:cubicBezTo>
                    <a:cubicBezTo>
                      <a:pt x="2517" y="7589"/>
                      <a:pt x="2416" y="7589"/>
                      <a:pt x="2316" y="7589"/>
                    </a:cubicBezTo>
                    <a:cubicBezTo>
                      <a:pt x="2265" y="7589"/>
                      <a:pt x="2215" y="7662"/>
                      <a:pt x="2165" y="7662"/>
                    </a:cubicBezTo>
                    <a:cubicBezTo>
                      <a:pt x="2064" y="7662"/>
                      <a:pt x="2013" y="7589"/>
                      <a:pt x="2013" y="7516"/>
                    </a:cubicBezTo>
                    <a:cubicBezTo>
                      <a:pt x="1963" y="7443"/>
                      <a:pt x="2013" y="7224"/>
                      <a:pt x="2013" y="7078"/>
                    </a:cubicBezTo>
                    <a:cubicBezTo>
                      <a:pt x="2064" y="7005"/>
                      <a:pt x="2064" y="6932"/>
                      <a:pt x="2064" y="6932"/>
                    </a:cubicBezTo>
                    <a:cubicBezTo>
                      <a:pt x="2064" y="6932"/>
                      <a:pt x="2013" y="6859"/>
                      <a:pt x="1963" y="6859"/>
                    </a:cubicBezTo>
                    <a:cubicBezTo>
                      <a:pt x="1862" y="6859"/>
                      <a:pt x="1711" y="6932"/>
                      <a:pt x="1510" y="7078"/>
                    </a:cubicBezTo>
                    <a:cubicBezTo>
                      <a:pt x="1409" y="7224"/>
                      <a:pt x="1309" y="7297"/>
                      <a:pt x="1258" y="7297"/>
                    </a:cubicBezTo>
                    <a:cubicBezTo>
                      <a:pt x="1258" y="7370"/>
                      <a:pt x="1258" y="7443"/>
                      <a:pt x="1258" y="7516"/>
                    </a:cubicBezTo>
                    <a:cubicBezTo>
                      <a:pt x="1208" y="7662"/>
                      <a:pt x="1107" y="7662"/>
                      <a:pt x="1107" y="7662"/>
                    </a:cubicBezTo>
                    <a:cubicBezTo>
                      <a:pt x="1057" y="7662"/>
                      <a:pt x="1006" y="7662"/>
                      <a:pt x="956" y="7662"/>
                    </a:cubicBezTo>
                    <a:cubicBezTo>
                      <a:pt x="906" y="7589"/>
                      <a:pt x="805" y="7589"/>
                      <a:pt x="704" y="7662"/>
                    </a:cubicBezTo>
                    <a:cubicBezTo>
                      <a:pt x="604" y="7735"/>
                      <a:pt x="503" y="7808"/>
                      <a:pt x="352" y="7881"/>
                    </a:cubicBezTo>
                    <a:cubicBezTo>
                      <a:pt x="201" y="8027"/>
                      <a:pt x="50" y="8099"/>
                      <a:pt x="0" y="8172"/>
                    </a:cubicBezTo>
                    <a:cubicBezTo>
                      <a:pt x="50" y="8245"/>
                      <a:pt x="302" y="8391"/>
                      <a:pt x="654" y="8464"/>
                    </a:cubicBezTo>
                    <a:cubicBezTo>
                      <a:pt x="755" y="8464"/>
                      <a:pt x="755" y="8464"/>
                      <a:pt x="755" y="8464"/>
                    </a:cubicBezTo>
                    <a:cubicBezTo>
                      <a:pt x="805" y="8537"/>
                      <a:pt x="855" y="8610"/>
                      <a:pt x="855" y="8683"/>
                    </a:cubicBezTo>
                    <a:cubicBezTo>
                      <a:pt x="906" y="8829"/>
                      <a:pt x="805" y="8902"/>
                      <a:pt x="755" y="8975"/>
                    </a:cubicBezTo>
                    <a:cubicBezTo>
                      <a:pt x="755" y="8975"/>
                      <a:pt x="755" y="8975"/>
                      <a:pt x="755" y="8975"/>
                    </a:cubicBezTo>
                    <a:cubicBezTo>
                      <a:pt x="805" y="9048"/>
                      <a:pt x="855" y="9121"/>
                      <a:pt x="855" y="9194"/>
                    </a:cubicBezTo>
                    <a:cubicBezTo>
                      <a:pt x="906" y="9267"/>
                      <a:pt x="956" y="9413"/>
                      <a:pt x="1107" y="9486"/>
                    </a:cubicBezTo>
                    <a:cubicBezTo>
                      <a:pt x="1158" y="9559"/>
                      <a:pt x="1309" y="9632"/>
                      <a:pt x="1460" y="9632"/>
                    </a:cubicBezTo>
                    <a:cubicBezTo>
                      <a:pt x="1661" y="9632"/>
                      <a:pt x="1862" y="9559"/>
                      <a:pt x="2013" y="9559"/>
                    </a:cubicBezTo>
                    <a:cubicBezTo>
                      <a:pt x="2114" y="9486"/>
                      <a:pt x="2215" y="9486"/>
                      <a:pt x="2265" y="9486"/>
                    </a:cubicBezTo>
                    <a:cubicBezTo>
                      <a:pt x="2366" y="9486"/>
                      <a:pt x="2416" y="9559"/>
                      <a:pt x="2517" y="9632"/>
                    </a:cubicBezTo>
                    <a:cubicBezTo>
                      <a:pt x="2567" y="9632"/>
                      <a:pt x="2618" y="9705"/>
                      <a:pt x="2618" y="9705"/>
                    </a:cubicBezTo>
                    <a:cubicBezTo>
                      <a:pt x="2668" y="9705"/>
                      <a:pt x="2668" y="9705"/>
                      <a:pt x="2668" y="9632"/>
                    </a:cubicBezTo>
                    <a:cubicBezTo>
                      <a:pt x="2819" y="9413"/>
                      <a:pt x="3222" y="8975"/>
                      <a:pt x="3574" y="8975"/>
                    </a:cubicBezTo>
                    <a:cubicBezTo>
                      <a:pt x="3675" y="8975"/>
                      <a:pt x="3776" y="9048"/>
                      <a:pt x="3826" y="9121"/>
                    </a:cubicBezTo>
                    <a:cubicBezTo>
                      <a:pt x="3876" y="9194"/>
                      <a:pt x="3977" y="9267"/>
                      <a:pt x="3927" y="9413"/>
                    </a:cubicBezTo>
                    <a:cubicBezTo>
                      <a:pt x="3927" y="9632"/>
                      <a:pt x="3826" y="9705"/>
                      <a:pt x="3725" y="9705"/>
                    </a:cubicBezTo>
                    <a:cubicBezTo>
                      <a:pt x="3725" y="9705"/>
                      <a:pt x="3725" y="9705"/>
                      <a:pt x="3725" y="9705"/>
                    </a:cubicBezTo>
                    <a:cubicBezTo>
                      <a:pt x="3826" y="9924"/>
                      <a:pt x="3927" y="10216"/>
                      <a:pt x="3927" y="10581"/>
                    </a:cubicBezTo>
                    <a:cubicBezTo>
                      <a:pt x="3876" y="10727"/>
                      <a:pt x="3826" y="10872"/>
                      <a:pt x="3725" y="11018"/>
                    </a:cubicBezTo>
                    <a:cubicBezTo>
                      <a:pt x="3625" y="11091"/>
                      <a:pt x="3474" y="11164"/>
                      <a:pt x="3323" y="11164"/>
                    </a:cubicBezTo>
                    <a:cubicBezTo>
                      <a:pt x="3222" y="11164"/>
                      <a:pt x="3172" y="11164"/>
                      <a:pt x="3071" y="11164"/>
                    </a:cubicBezTo>
                    <a:cubicBezTo>
                      <a:pt x="3020" y="11091"/>
                      <a:pt x="3020" y="11091"/>
                      <a:pt x="2970" y="11091"/>
                    </a:cubicBezTo>
                    <a:cubicBezTo>
                      <a:pt x="2970" y="11164"/>
                      <a:pt x="2970" y="11164"/>
                      <a:pt x="2970" y="11237"/>
                    </a:cubicBezTo>
                    <a:cubicBezTo>
                      <a:pt x="2920" y="11383"/>
                      <a:pt x="2869" y="11602"/>
                      <a:pt x="2718" y="11748"/>
                    </a:cubicBezTo>
                    <a:cubicBezTo>
                      <a:pt x="2668" y="11821"/>
                      <a:pt x="2618" y="11821"/>
                      <a:pt x="2517" y="11821"/>
                    </a:cubicBezTo>
                    <a:cubicBezTo>
                      <a:pt x="2416" y="11821"/>
                      <a:pt x="2316" y="11748"/>
                      <a:pt x="2215" y="11675"/>
                    </a:cubicBezTo>
                    <a:cubicBezTo>
                      <a:pt x="2165" y="11602"/>
                      <a:pt x="2064" y="11456"/>
                      <a:pt x="1963" y="11456"/>
                    </a:cubicBezTo>
                    <a:cubicBezTo>
                      <a:pt x="1913" y="11456"/>
                      <a:pt x="1862" y="11529"/>
                      <a:pt x="1862" y="11529"/>
                    </a:cubicBezTo>
                    <a:cubicBezTo>
                      <a:pt x="1812" y="11602"/>
                      <a:pt x="1812" y="11894"/>
                      <a:pt x="1812" y="12113"/>
                    </a:cubicBezTo>
                    <a:cubicBezTo>
                      <a:pt x="1812" y="12186"/>
                      <a:pt x="1812" y="12186"/>
                      <a:pt x="1812" y="12186"/>
                    </a:cubicBezTo>
                    <a:cubicBezTo>
                      <a:pt x="1862" y="12405"/>
                      <a:pt x="1661" y="12478"/>
                      <a:pt x="1611" y="12478"/>
                    </a:cubicBezTo>
                    <a:cubicBezTo>
                      <a:pt x="1460" y="12478"/>
                      <a:pt x="1309" y="12551"/>
                      <a:pt x="1258" y="12843"/>
                    </a:cubicBezTo>
                    <a:cubicBezTo>
                      <a:pt x="1208" y="13208"/>
                      <a:pt x="1006" y="13281"/>
                      <a:pt x="906" y="13281"/>
                    </a:cubicBezTo>
                    <a:cubicBezTo>
                      <a:pt x="906" y="13354"/>
                      <a:pt x="956" y="13354"/>
                      <a:pt x="956" y="13427"/>
                    </a:cubicBezTo>
                    <a:cubicBezTo>
                      <a:pt x="1158" y="13791"/>
                      <a:pt x="1158" y="13791"/>
                      <a:pt x="1208" y="13791"/>
                    </a:cubicBezTo>
                    <a:cubicBezTo>
                      <a:pt x="1258" y="13791"/>
                      <a:pt x="1359" y="13791"/>
                      <a:pt x="1460" y="13864"/>
                    </a:cubicBezTo>
                    <a:cubicBezTo>
                      <a:pt x="1661" y="14083"/>
                      <a:pt x="1510" y="14448"/>
                      <a:pt x="1460" y="14594"/>
                    </a:cubicBezTo>
                    <a:cubicBezTo>
                      <a:pt x="1460" y="14594"/>
                      <a:pt x="1460" y="14594"/>
                      <a:pt x="1409" y="14667"/>
                    </a:cubicBezTo>
                    <a:cubicBezTo>
                      <a:pt x="1611" y="14740"/>
                      <a:pt x="1812" y="15032"/>
                      <a:pt x="1963" y="15324"/>
                    </a:cubicBezTo>
                    <a:cubicBezTo>
                      <a:pt x="2064" y="15470"/>
                      <a:pt x="2114" y="15616"/>
                      <a:pt x="2165" y="15616"/>
                    </a:cubicBezTo>
                    <a:cubicBezTo>
                      <a:pt x="2215" y="15762"/>
                      <a:pt x="2316" y="15689"/>
                      <a:pt x="2416" y="15616"/>
                    </a:cubicBezTo>
                    <a:cubicBezTo>
                      <a:pt x="2517" y="15543"/>
                      <a:pt x="2618" y="15470"/>
                      <a:pt x="2769" y="15470"/>
                    </a:cubicBezTo>
                    <a:cubicBezTo>
                      <a:pt x="2819" y="15470"/>
                      <a:pt x="2819" y="15397"/>
                      <a:pt x="2869" y="15324"/>
                    </a:cubicBezTo>
                    <a:cubicBezTo>
                      <a:pt x="2869" y="15178"/>
                      <a:pt x="2869" y="15105"/>
                      <a:pt x="2970" y="15105"/>
                    </a:cubicBezTo>
                    <a:cubicBezTo>
                      <a:pt x="3020" y="15105"/>
                      <a:pt x="3071" y="15105"/>
                      <a:pt x="3121" y="15178"/>
                    </a:cubicBezTo>
                    <a:cubicBezTo>
                      <a:pt x="3222" y="15324"/>
                      <a:pt x="3423" y="15762"/>
                      <a:pt x="3423" y="16054"/>
                    </a:cubicBezTo>
                    <a:cubicBezTo>
                      <a:pt x="3423" y="16200"/>
                      <a:pt x="3373" y="16272"/>
                      <a:pt x="3323" y="16345"/>
                    </a:cubicBezTo>
                    <a:cubicBezTo>
                      <a:pt x="3272" y="16345"/>
                      <a:pt x="3323" y="16564"/>
                      <a:pt x="3323" y="16710"/>
                    </a:cubicBezTo>
                    <a:cubicBezTo>
                      <a:pt x="3323" y="16783"/>
                      <a:pt x="3323" y="16929"/>
                      <a:pt x="3323" y="17002"/>
                    </a:cubicBezTo>
                    <a:cubicBezTo>
                      <a:pt x="3323" y="17002"/>
                      <a:pt x="3373" y="17002"/>
                      <a:pt x="3423" y="17002"/>
                    </a:cubicBezTo>
                    <a:cubicBezTo>
                      <a:pt x="3574" y="17002"/>
                      <a:pt x="3725" y="16929"/>
                      <a:pt x="3725" y="16856"/>
                    </a:cubicBezTo>
                    <a:cubicBezTo>
                      <a:pt x="3776" y="16710"/>
                      <a:pt x="3927" y="16564"/>
                      <a:pt x="4128" y="16564"/>
                    </a:cubicBezTo>
                    <a:cubicBezTo>
                      <a:pt x="4330" y="16564"/>
                      <a:pt x="4531" y="16710"/>
                      <a:pt x="4682" y="16929"/>
                    </a:cubicBezTo>
                    <a:cubicBezTo>
                      <a:pt x="4783" y="17002"/>
                      <a:pt x="4833" y="17148"/>
                      <a:pt x="4883" y="17148"/>
                    </a:cubicBezTo>
                    <a:cubicBezTo>
                      <a:pt x="4883" y="16856"/>
                      <a:pt x="5034" y="16491"/>
                      <a:pt x="5186" y="16491"/>
                    </a:cubicBezTo>
                    <a:cubicBezTo>
                      <a:pt x="5236" y="16491"/>
                      <a:pt x="5286" y="16564"/>
                      <a:pt x="5286" y="16710"/>
                    </a:cubicBezTo>
                    <a:cubicBezTo>
                      <a:pt x="5286" y="16783"/>
                      <a:pt x="5337" y="16856"/>
                      <a:pt x="5437" y="16856"/>
                    </a:cubicBezTo>
                    <a:cubicBezTo>
                      <a:pt x="5488" y="16856"/>
                      <a:pt x="5588" y="16783"/>
                      <a:pt x="5790" y="16710"/>
                    </a:cubicBezTo>
                    <a:cubicBezTo>
                      <a:pt x="5941" y="16564"/>
                      <a:pt x="5991" y="16564"/>
                      <a:pt x="6041" y="16564"/>
                    </a:cubicBezTo>
                    <a:cubicBezTo>
                      <a:pt x="6092" y="16564"/>
                      <a:pt x="6142" y="16637"/>
                      <a:pt x="6142" y="16710"/>
                    </a:cubicBezTo>
                    <a:cubicBezTo>
                      <a:pt x="6193" y="16783"/>
                      <a:pt x="6142" y="16929"/>
                      <a:pt x="5941" y="17221"/>
                    </a:cubicBezTo>
                    <a:cubicBezTo>
                      <a:pt x="5890" y="17294"/>
                      <a:pt x="5890" y="17294"/>
                      <a:pt x="5890" y="17294"/>
                    </a:cubicBezTo>
                    <a:cubicBezTo>
                      <a:pt x="5790" y="17513"/>
                      <a:pt x="5790" y="17878"/>
                      <a:pt x="5790" y="18097"/>
                    </a:cubicBezTo>
                    <a:cubicBezTo>
                      <a:pt x="5840" y="18316"/>
                      <a:pt x="5840" y="18608"/>
                      <a:pt x="5639" y="18681"/>
                    </a:cubicBezTo>
                    <a:cubicBezTo>
                      <a:pt x="5588" y="18681"/>
                      <a:pt x="5538" y="18827"/>
                      <a:pt x="5488" y="18972"/>
                    </a:cubicBezTo>
                    <a:cubicBezTo>
                      <a:pt x="5337" y="19191"/>
                      <a:pt x="5186" y="19483"/>
                      <a:pt x="4934" y="19556"/>
                    </a:cubicBezTo>
                    <a:cubicBezTo>
                      <a:pt x="4682" y="19556"/>
                      <a:pt x="4229" y="20286"/>
                      <a:pt x="4078" y="20578"/>
                    </a:cubicBezTo>
                    <a:cubicBezTo>
                      <a:pt x="4179" y="20505"/>
                      <a:pt x="4330" y="20505"/>
                      <a:pt x="4430" y="20505"/>
                    </a:cubicBezTo>
                    <a:cubicBezTo>
                      <a:pt x="4481" y="20505"/>
                      <a:pt x="4481" y="20505"/>
                      <a:pt x="4481" y="20505"/>
                    </a:cubicBezTo>
                    <a:cubicBezTo>
                      <a:pt x="4481" y="20505"/>
                      <a:pt x="4481" y="20505"/>
                      <a:pt x="4481" y="20505"/>
                    </a:cubicBezTo>
                    <a:cubicBezTo>
                      <a:pt x="4481" y="20505"/>
                      <a:pt x="4481" y="20505"/>
                      <a:pt x="4531" y="20505"/>
                    </a:cubicBezTo>
                    <a:cubicBezTo>
                      <a:pt x="4632" y="20432"/>
                      <a:pt x="4732" y="20286"/>
                      <a:pt x="4934" y="20213"/>
                    </a:cubicBezTo>
                    <a:cubicBezTo>
                      <a:pt x="5135" y="20213"/>
                      <a:pt x="5135" y="20140"/>
                      <a:pt x="5186" y="19994"/>
                    </a:cubicBezTo>
                    <a:cubicBezTo>
                      <a:pt x="5186" y="19994"/>
                      <a:pt x="5186" y="19921"/>
                      <a:pt x="5186" y="19848"/>
                    </a:cubicBezTo>
                    <a:cubicBezTo>
                      <a:pt x="5286" y="19483"/>
                      <a:pt x="6142" y="18972"/>
                      <a:pt x="6293" y="18900"/>
                    </a:cubicBezTo>
                    <a:cubicBezTo>
                      <a:pt x="6293" y="18900"/>
                      <a:pt x="6344" y="18827"/>
                      <a:pt x="6344" y="18754"/>
                    </a:cubicBezTo>
                    <a:cubicBezTo>
                      <a:pt x="6344" y="18681"/>
                      <a:pt x="6394" y="18462"/>
                      <a:pt x="6545" y="18462"/>
                    </a:cubicBezTo>
                    <a:cubicBezTo>
                      <a:pt x="6696" y="18462"/>
                      <a:pt x="6948" y="18097"/>
                      <a:pt x="7099" y="17951"/>
                    </a:cubicBezTo>
                    <a:cubicBezTo>
                      <a:pt x="7300" y="17732"/>
                      <a:pt x="7351" y="17732"/>
                      <a:pt x="7451" y="17732"/>
                    </a:cubicBezTo>
                    <a:cubicBezTo>
                      <a:pt x="7502" y="17659"/>
                      <a:pt x="7552" y="17659"/>
                      <a:pt x="7552" y="17659"/>
                    </a:cubicBezTo>
                    <a:cubicBezTo>
                      <a:pt x="7602" y="17659"/>
                      <a:pt x="7602" y="17513"/>
                      <a:pt x="7602" y="17440"/>
                    </a:cubicBezTo>
                    <a:cubicBezTo>
                      <a:pt x="7602" y="17294"/>
                      <a:pt x="7653" y="17075"/>
                      <a:pt x="7804" y="17075"/>
                    </a:cubicBezTo>
                    <a:cubicBezTo>
                      <a:pt x="7904" y="17002"/>
                      <a:pt x="8005" y="16929"/>
                      <a:pt x="8005" y="16783"/>
                    </a:cubicBezTo>
                    <a:cubicBezTo>
                      <a:pt x="7955" y="16783"/>
                      <a:pt x="7854" y="16710"/>
                      <a:pt x="7804" y="16710"/>
                    </a:cubicBezTo>
                    <a:cubicBezTo>
                      <a:pt x="7703" y="16637"/>
                      <a:pt x="7602" y="16637"/>
                      <a:pt x="7552" y="16491"/>
                    </a:cubicBezTo>
                    <a:cubicBezTo>
                      <a:pt x="7502" y="16418"/>
                      <a:pt x="7552" y="16272"/>
                      <a:pt x="7602" y="16272"/>
                    </a:cubicBezTo>
                    <a:cubicBezTo>
                      <a:pt x="7653" y="16054"/>
                      <a:pt x="7955" y="15689"/>
                      <a:pt x="8106" y="15689"/>
                    </a:cubicBezTo>
                    <a:cubicBezTo>
                      <a:pt x="8106" y="15689"/>
                      <a:pt x="8106" y="15689"/>
                      <a:pt x="8106" y="15689"/>
                    </a:cubicBezTo>
                    <a:cubicBezTo>
                      <a:pt x="8206" y="15689"/>
                      <a:pt x="8358" y="15543"/>
                      <a:pt x="8408" y="15397"/>
                    </a:cubicBezTo>
                    <a:cubicBezTo>
                      <a:pt x="8408" y="15105"/>
                      <a:pt x="8509" y="14959"/>
                      <a:pt x="8609" y="14886"/>
                    </a:cubicBezTo>
                    <a:cubicBezTo>
                      <a:pt x="8710" y="14813"/>
                      <a:pt x="8760" y="14740"/>
                      <a:pt x="8811" y="14667"/>
                    </a:cubicBezTo>
                    <a:cubicBezTo>
                      <a:pt x="8861" y="14594"/>
                      <a:pt x="8861" y="14521"/>
                      <a:pt x="8911" y="14448"/>
                    </a:cubicBezTo>
                    <a:cubicBezTo>
                      <a:pt x="8962" y="14302"/>
                      <a:pt x="9012" y="14156"/>
                      <a:pt x="9163" y="14156"/>
                    </a:cubicBezTo>
                    <a:cubicBezTo>
                      <a:pt x="9213" y="14156"/>
                      <a:pt x="9314" y="14010"/>
                      <a:pt x="9365" y="13937"/>
                    </a:cubicBezTo>
                    <a:cubicBezTo>
                      <a:pt x="9465" y="13791"/>
                      <a:pt x="9516" y="13718"/>
                      <a:pt x="9616" y="13645"/>
                    </a:cubicBezTo>
                    <a:cubicBezTo>
                      <a:pt x="9767" y="13500"/>
                      <a:pt x="9818" y="13718"/>
                      <a:pt x="9868" y="13718"/>
                    </a:cubicBezTo>
                    <a:cubicBezTo>
                      <a:pt x="9868" y="13791"/>
                      <a:pt x="9868" y="13864"/>
                      <a:pt x="9969" y="13864"/>
                    </a:cubicBezTo>
                    <a:cubicBezTo>
                      <a:pt x="10220" y="13864"/>
                      <a:pt x="10321" y="14010"/>
                      <a:pt x="10321" y="14229"/>
                    </a:cubicBezTo>
                    <a:cubicBezTo>
                      <a:pt x="10321" y="14448"/>
                      <a:pt x="10120" y="14521"/>
                      <a:pt x="9969" y="14448"/>
                    </a:cubicBezTo>
                    <a:cubicBezTo>
                      <a:pt x="9868" y="14375"/>
                      <a:pt x="9818" y="14375"/>
                      <a:pt x="9767" y="14375"/>
                    </a:cubicBezTo>
                    <a:cubicBezTo>
                      <a:pt x="9667" y="14375"/>
                      <a:pt x="9616" y="14375"/>
                      <a:pt x="9465" y="14594"/>
                    </a:cubicBezTo>
                    <a:cubicBezTo>
                      <a:pt x="9365" y="14667"/>
                      <a:pt x="9365" y="14740"/>
                      <a:pt x="9365" y="14886"/>
                    </a:cubicBezTo>
                    <a:cubicBezTo>
                      <a:pt x="9365" y="14959"/>
                      <a:pt x="9365" y="15105"/>
                      <a:pt x="9264" y="15324"/>
                    </a:cubicBezTo>
                    <a:cubicBezTo>
                      <a:pt x="9113" y="15543"/>
                      <a:pt x="9163" y="15616"/>
                      <a:pt x="9163" y="15616"/>
                    </a:cubicBezTo>
                    <a:cubicBezTo>
                      <a:pt x="9163" y="15616"/>
                      <a:pt x="9163" y="15689"/>
                      <a:pt x="9213" y="15689"/>
                    </a:cubicBezTo>
                    <a:cubicBezTo>
                      <a:pt x="9365" y="15689"/>
                      <a:pt x="9415" y="15835"/>
                      <a:pt x="9415" y="15908"/>
                    </a:cubicBezTo>
                    <a:cubicBezTo>
                      <a:pt x="9415" y="16054"/>
                      <a:pt x="9213" y="16200"/>
                      <a:pt x="9113" y="16272"/>
                    </a:cubicBezTo>
                    <a:cubicBezTo>
                      <a:pt x="9163" y="16272"/>
                      <a:pt x="9213" y="16272"/>
                      <a:pt x="9264" y="16272"/>
                    </a:cubicBezTo>
                    <a:cubicBezTo>
                      <a:pt x="9415" y="16272"/>
                      <a:pt x="9616" y="16054"/>
                      <a:pt x="9868" y="15835"/>
                    </a:cubicBezTo>
                    <a:cubicBezTo>
                      <a:pt x="10019" y="15689"/>
                      <a:pt x="10170" y="15543"/>
                      <a:pt x="10321" y="15397"/>
                    </a:cubicBezTo>
                    <a:cubicBezTo>
                      <a:pt x="10472" y="15324"/>
                      <a:pt x="10573" y="15251"/>
                      <a:pt x="10724" y="15251"/>
                    </a:cubicBezTo>
                    <a:cubicBezTo>
                      <a:pt x="10875" y="15251"/>
                      <a:pt x="10976" y="15324"/>
                      <a:pt x="11026" y="15324"/>
                    </a:cubicBezTo>
                    <a:cubicBezTo>
                      <a:pt x="11076" y="15324"/>
                      <a:pt x="11076" y="15324"/>
                      <a:pt x="11076" y="15324"/>
                    </a:cubicBezTo>
                    <a:cubicBezTo>
                      <a:pt x="11076" y="15251"/>
                      <a:pt x="11026" y="15178"/>
                      <a:pt x="11076" y="15105"/>
                    </a:cubicBezTo>
                    <a:cubicBezTo>
                      <a:pt x="11076" y="15105"/>
                      <a:pt x="11076" y="15032"/>
                      <a:pt x="11076" y="15032"/>
                    </a:cubicBezTo>
                    <a:cubicBezTo>
                      <a:pt x="11026" y="14959"/>
                      <a:pt x="10925" y="14813"/>
                      <a:pt x="10875" y="14667"/>
                    </a:cubicBezTo>
                    <a:cubicBezTo>
                      <a:pt x="10825" y="14521"/>
                      <a:pt x="10825" y="14448"/>
                      <a:pt x="10825" y="14375"/>
                    </a:cubicBezTo>
                    <a:cubicBezTo>
                      <a:pt x="10875" y="14229"/>
                      <a:pt x="10925" y="14229"/>
                      <a:pt x="10976" y="14229"/>
                    </a:cubicBezTo>
                    <a:cubicBezTo>
                      <a:pt x="11026" y="14229"/>
                      <a:pt x="11026" y="14156"/>
                      <a:pt x="11026" y="14156"/>
                    </a:cubicBezTo>
                    <a:cubicBezTo>
                      <a:pt x="11076" y="13937"/>
                      <a:pt x="11177" y="13864"/>
                      <a:pt x="11227" y="13864"/>
                    </a:cubicBezTo>
                    <a:cubicBezTo>
                      <a:pt x="11328" y="13864"/>
                      <a:pt x="11429" y="13937"/>
                      <a:pt x="11530" y="14010"/>
                    </a:cubicBezTo>
                    <a:cubicBezTo>
                      <a:pt x="11530" y="14010"/>
                      <a:pt x="11580" y="14010"/>
                      <a:pt x="11580" y="14010"/>
                    </a:cubicBezTo>
                    <a:cubicBezTo>
                      <a:pt x="11630" y="14010"/>
                      <a:pt x="11630" y="14010"/>
                      <a:pt x="11681" y="14010"/>
                    </a:cubicBezTo>
                    <a:cubicBezTo>
                      <a:pt x="11781" y="14010"/>
                      <a:pt x="11882" y="14156"/>
                      <a:pt x="11932" y="14302"/>
                    </a:cubicBezTo>
                    <a:cubicBezTo>
                      <a:pt x="11983" y="14375"/>
                      <a:pt x="11983" y="14375"/>
                      <a:pt x="11983" y="14375"/>
                    </a:cubicBezTo>
                    <a:cubicBezTo>
                      <a:pt x="11983" y="14375"/>
                      <a:pt x="12033" y="14375"/>
                      <a:pt x="12033" y="14375"/>
                    </a:cubicBezTo>
                    <a:cubicBezTo>
                      <a:pt x="12134" y="14302"/>
                      <a:pt x="12234" y="14302"/>
                      <a:pt x="12386" y="14375"/>
                    </a:cubicBezTo>
                    <a:cubicBezTo>
                      <a:pt x="12386" y="14448"/>
                      <a:pt x="12486" y="14594"/>
                      <a:pt x="12486" y="14667"/>
                    </a:cubicBezTo>
                    <a:cubicBezTo>
                      <a:pt x="12486" y="14740"/>
                      <a:pt x="12486" y="14740"/>
                      <a:pt x="12486" y="14740"/>
                    </a:cubicBezTo>
                    <a:cubicBezTo>
                      <a:pt x="12537" y="14740"/>
                      <a:pt x="12587" y="14813"/>
                      <a:pt x="12637" y="14813"/>
                    </a:cubicBezTo>
                    <a:cubicBezTo>
                      <a:pt x="12688" y="14886"/>
                      <a:pt x="12738" y="14886"/>
                      <a:pt x="12738" y="14886"/>
                    </a:cubicBezTo>
                    <a:cubicBezTo>
                      <a:pt x="12738" y="14886"/>
                      <a:pt x="12788" y="14813"/>
                      <a:pt x="12839" y="14740"/>
                    </a:cubicBezTo>
                    <a:cubicBezTo>
                      <a:pt x="12889" y="14740"/>
                      <a:pt x="12939" y="14667"/>
                      <a:pt x="12990" y="14667"/>
                    </a:cubicBezTo>
                    <a:cubicBezTo>
                      <a:pt x="13040" y="14667"/>
                      <a:pt x="13090" y="14667"/>
                      <a:pt x="13141" y="14886"/>
                    </a:cubicBezTo>
                    <a:cubicBezTo>
                      <a:pt x="13141" y="14886"/>
                      <a:pt x="13141" y="14959"/>
                      <a:pt x="13141" y="15032"/>
                    </a:cubicBezTo>
                    <a:cubicBezTo>
                      <a:pt x="13191" y="15105"/>
                      <a:pt x="13443" y="15105"/>
                      <a:pt x="13644" y="15178"/>
                    </a:cubicBezTo>
                    <a:cubicBezTo>
                      <a:pt x="13695" y="15178"/>
                      <a:pt x="13695" y="15178"/>
                      <a:pt x="13695" y="15178"/>
                    </a:cubicBezTo>
                    <a:cubicBezTo>
                      <a:pt x="13946" y="15251"/>
                      <a:pt x="14500" y="15178"/>
                      <a:pt x="14752" y="15178"/>
                    </a:cubicBezTo>
                    <a:cubicBezTo>
                      <a:pt x="14802" y="15178"/>
                      <a:pt x="14853" y="15105"/>
                      <a:pt x="14903" y="15105"/>
                    </a:cubicBezTo>
                    <a:cubicBezTo>
                      <a:pt x="14903" y="15105"/>
                      <a:pt x="14903" y="15105"/>
                      <a:pt x="14903" y="15105"/>
                    </a:cubicBezTo>
                    <a:cubicBezTo>
                      <a:pt x="15054" y="15105"/>
                      <a:pt x="15104" y="15251"/>
                      <a:pt x="15155" y="15324"/>
                    </a:cubicBezTo>
                    <a:cubicBezTo>
                      <a:pt x="15205" y="15470"/>
                      <a:pt x="15255" y="15543"/>
                      <a:pt x="15457" y="15616"/>
                    </a:cubicBezTo>
                    <a:cubicBezTo>
                      <a:pt x="15608" y="15689"/>
                      <a:pt x="15709" y="15543"/>
                      <a:pt x="15759" y="15397"/>
                    </a:cubicBezTo>
                    <a:cubicBezTo>
                      <a:pt x="15860" y="15324"/>
                      <a:pt x="15910" y="15251"/>
                      <a:pt x="16011" y="15251"/>
                    </a:cubicBezTo>
                    <a:cubicBezTo>
                      <a:pt x="16061" y="15251"/>
                      <a:pt x="16111" y="15251"/>
                      <a:pt x="16162" y="15324"/>
                    </a:cubicBezTo>
                    <a:cubicBezTo>
                      <a:pt x="16262" y="15397"/>
                      <a:pt x="16313" y="15543"/>
                      <a:pt x="16313" y="15616"/>
                    </a:cubicBezTo>
                    <a:cubicBezTo>
                      <a:pt x="16313" y="15762"/>
                      <a:pt x="16212" y="15835"/>
                      <a:pt x="16162" y="15981"/>
                    </a:cubicBezTo>
                    <a:cubicBezTo>
                      <a:pt x="16111" y="15981"/>
                      <a:pt x="16111" y="15981"/>
                      <a:pt x="16111" y="15981"/>
                    </a:cubicBezTo>
                    <a:cubicBezTo>
                      <a:pt x="16111" y="16054"/>
                      <a:pt x="16162" y="16054"/>
                      <a:pt x="16162" y="16054"/>
                    </a:cubicBezTo>
                    <a:cubicBezTo>
                      <a:pt x="16212" y="16054"/>
                      <a:pt x="16262" y="16054"/>
                      <a:pt x="16313" y="16127"/>
                    </a:cubicBezTo>
                    <a:cubicBezTo>
                      <a:pt x="16363" y="16127"/>
                      <a:pt x="16363" y="16127"/>
                      <a:pt x="16413" y="16200"/>
                    </a:cubicBezTo>
                    <a:cubicBezTo>
                      <a:pt x="16615" y="16272"/>
                      <a:pt x="16867" y="16418"/>
                      <a:pt x="17018" y="16637"/>
                    </a:cubicBezTo>
                    <a:cubicBezTo>
                      <a:pt x="17068" y="16637"/>
                      <a:pt x="17068" y="16710"/>
                      <a:pt x="17118" y="16783"/>
                    </a:cubicBezTo>
                    <a:cubicBezTo>
                      <a:pt x="17219" y="16929"/>
                      <a:pt x="17370" y="17148"/>
                      <a:pt x="17672" y="17367"/>
                    </a:cubicBezTo>
                    <a:cubicBezTo>
                      <a:pt x="17672" y="17367"/>
                      <a:pt x="17672" y="17367"/>
                      <a:pt x="17723" y="17440"/>
                    </a:cubicBezTo>
                    <a:cubicBezTo>
                      <a:pt x="17723" y="17367"/>
                      <a:pt x="17723" y="17294"/>
                      <a:pt x="17723" y="17294"/>
                    </a:cubicBezTo>
                    <a:cubicBezTo>
                      <a:pt x="17672" y="17148"/>
                      <a:pt x="17672" y="17002"/>
                      <a:pt x="17723" y="16929"/>
                    </a:cubicBezTo>
                    <a:cubicBezTo>
                      <a:pt x="17773" y="16856"/>
                      <a:pt x="17874" y="16856"/>
                      <a:pt x="17974" y="17002"/>
                    </a:cubicBezTo>
                    <a:cubicBezTo>
                      <a:pt x="18125" y="17148"/>
                      <a:pt x="18176" y="17148"/>
                      <a:pt x="18176" y="17148"/>
                    </a:cubicBezTo>
                    <a:cubicBezTo>
                      <a:pt x="18276" y="17148"/>
                      <a:pt x="18327" y="17148"/>
                      <a:pt x="18427" y="17294"/>
                    </a:cubicBezTo>
                    <a:cubicBezTo>
                      <a:pt x="18427" y="17148"/>
                      <a:pt x="18377" y="16929"/>
                      <a:pt x="18327" y="16783"/>
                    </a:cubicBezTo>
                    <a:cubicBezTo>
                      <a:pt x="18276" y="16564"/>
                      <a:pt x="18276" y="16491"/>
                      <a:pt x="18327" y="16418"/>
                    </a:cubicBezTo>
                    <a:cubicBezTo>
                      <a:pt x="18377" y="16345"/>
                      <a:pt x="18377" y="16345"/>
                      <a:pt x="18377" y="16345"/>
                    </a:cubicBezTo>
                    <a:cubicBezTo>
                      <a:pt x="18427" y="16345"/>
                      <a:pt x="18427" y="16345"/>
                      <a:pt x="18427" y="16345"/>
                    </a:cubicBezTo>
                    <a:cubicBezTo>
                      <a:pt x="18528" y="16345"/>
                      <a:pt x="18679" y="16564"/>
                      <a:pt x="18730" y="16783"/>
                    </a:cubicBezTo>
                    <a:cubicBezTo>
                      <a:pt x="18881" y="17075"/>
                      <a:pt x="18881" y="17586"/>
                      <a:pt x="18780" y="17951"/>
                    </a:cubicBezTo>
                    <a:cubicBezTo>
                      <a:pt x="18780" y="18097"/>
                      <a:pt x="18679" y="18243"/>
                      <a:pt x="18528" y="18243"/>
                    </a:cubicBezTo>
                    <a:cubicBezTo>
                      <a:pt x="18427" y="18243"/>
                      <a:pt x="18276" y="18097"/>
                      <a:pt x="18226" y="17951"/>
                    </a:cubicBezTo>
                    <a:cubicBezTo>
                      <a:pt x="18176" y="17951"/>
                      <a:pt x="18176" y="17878"/>
                      <a:pt x="18176" y="17805"/>
                    </a:cubicBezTo>
                    <a:cubicBezTo>
                      <a:pt x="18075" y="17805"/>
                      <a:pt x="17974" y="17878"/>
                      <a:pt x="17974" y="17951"/>
                    </a:cubicBezTo>
                    <a:cubicBezTo>
                      <a:pt x="17974" y="18097"/>
                      <a:pt x="18226" y="18535"/>
                      <a:pt x="18377" y="18608"/>
                    </a:cubicBezTo>
                    <a:cubicBezTo>
                      <a:pt x="18579" y="18608"/>
                      <a:pt x="18579" y="18900"/>
                      <a:pt x="18579" y="19045"/>
                    </a:cubicBezTo>
                    <a:cubicBezTo>
                      <a:pt x="18579" y="19118"/>
                      <a:pt x="18579" y="19118"/>
                      <a:pt x="18579" y="19191"/>
                    </a:cubicBezTo>
                    <a:cubicBezTo>
                      <a:pt x="18679" y="19191"/>
                      <a:pt x="18730" y="19337"/>
                      <a:pt x="18780" y="19410"/>
                    </a:cubicBezTo>
                    <a:cubicBezTo>
                      <a:pt x="18730" y="19264"/>
                      <a:pt x="18730" y="19045"/>
                      <a:pt x="18679" y="18972"/>
                    </a:cubicBezTo>
                    <a:cubicBezTo>
                      <a:pt x="18579" y="18754"/>
                      <a:pt x="18579" y="18535"/>
                      <a:pt x="18629" y="18316"/>
                    </a:cubicBezTo>
                    <a:cubicBezTo>
                      <a:pt x="18679" y="18170"/>
                      <a:pt x="18780" y="18170"/>
                      <a:pt x="18881" y="18170"/>
                    </a:cubicBezTo>
                    <a:cubicBezTo>
                      <a:pt x="19032" y="18243"/>
                      <a:pt x="19032" y="18535"/>
                      <a:pt x="18981" y="18681"/>
                    </a:cubicBezTo>
                    <a:cubicBezTo>
                      <a:pt x="18981" y="18681"/>
                      <a:pt x="18981" y="18754"/>
                      <a:pt x="18981" y="18754"/>
                    </a:cubicBezTo>
                    <a:cubicBezTo>
                      <a:pt x="18981" y="18754"/>
                      <a:pt x="19032" y="18754"/>
                      <a:pt x="19032" y="18754"/>
                    </a:cubicBezTo>
                    <a:cubicBezTo>
                      <a:pt x="19082" y="18681"/>
                      <a:pt x="19132" y="18608"/>
                      <a:pt x="19183" y="18535"/>
                    </a:cubicBezTo>
                    <a:cubicBezTo>
                      <a:pt x="19233" y="18462"/>
                      <a:pt x="19233" y="18389"/>
                      <a:pt x="19183" y="18243"/>
                    </a:cubicBezTo>
                    <a:cubicBezTo>
                      <a:pt x="19132" y="18097"/>
                      <a:pt x="19082" y="17951"/>
                      <a:pt x="19132" y="17805"/>
                    </a:cubicBezTo>
                    <a:cubicBezTo>
                      <a:pt x="19183" y="17659"/>
                      <a:pt x="19283" y="17659"/>
                      <a:pt x="19283" y="17659"/>
                    </a:cubicBezTo>
                    <a:cubicBezTo>
                      <a:pt x="19485" y="17659"/>
                      <a:pt x="19636" y="18170"/>
                      <a:pt x="19686" y="18389"/>
                    </a:cubicBezTo>
                    <a:cubicBezTo>
                      <a:pt x="19737" y="18681"/>
                      <a:pt x="19586" y="18827"/>
                      <a:pt x="19535" y="18900"/>
                    </a:cubicBezTo>
                    <a:cubicBezTo>
                      <a:pt x="19535" y="18972"/>
                      <a:pt x="19485" y="18972"/>
                      <a:pt x="19485" y="18972"/>
                    </a:cubicBezTo>
                    <a:cubicBezTo>
                      <a:pt x="19485" y="19264"/>
                      <a:pt x="19334" y="19264"/>
                      <a:pt x="19233" y="19264"/>
                    </a:cubicBezTo>
                    <a:cubicBezTo>
                      <a:pt x="19233" y="19264"/>
                      <a:pt x="19183" y="19264"/>
                      <a:pt x="19132" y="19337"/>
                    </a:cubicBezTo>
                    <a:cubicBezTo>
                      <a:pt x="19132" y="19337"/>
                      <a:pt x="19132" y="19629"/>
                      <a:pt x="19132" y="19775"/>
                    </a:cubicBezTo>
                    <a:cubicBezTo>
                      <a:pt x="19183" y="19775"/>
                      <a:pt x="19183" y="19775"/>
                      <a:pt x="19183" y="19775"/>
                    </a:cubicBezTo>
                    <a:cubicBezTo>
                      <a:pt x="19183" y="19629"/>
                      <a:pt x="19233" y="19556"/>
                      <a:pt x="19334" y="19556"/>
                    </a:cubicBezTo>
                    <a:cubicBezTo>
                      <a:pt x="19384" y="19556"/>
                      <a:pt x="19434" y="19556"/>
                      <a:pt x="19434" y="19629"/>
                    </a:cubicBezTo>
                    <a:cubicBezTo>
                      <a:pt x="19434" y="19629"/>
                      <a:pt x="19485" y="19629"/>
                      <a:pt x="19485" y="19629"/>
                    </a:cubicBezTo>
                    <a:cubicBezTo>
                      <a:pt x="19535" y="19556"/>
                      <a:pt x="19586" y="19410"/>
                      <a:pt x="19686" y="19410"/>
                    </a:cubicBezTo>
                    <a:cubicBezTo>
                      <a:pt x="19686" y="19410"/>
                      <a:pt x="19737" y="19483"/>
                      <a:pt x="19787" y="19483"/>
                    </a:cubicBezTo>
                    <a:cubicBezTo>
                      <a:pt x="19787" y="19337"/>
                      <a:pt x="19888" y="19191"/>
                      <a:pt x="19988" y="19191"/>
                    </a:cubicBezTo>
                    <a:cubicBezTo>
                      <a:pt x="19988" y="19191"/>
                      <a:pt x="19988" y="19191"/>
                      <a:pt x="19988" y="19191"/>
                    </a:cubicBezTo>
                    <a:cubicBezTo>
                      <a:pt x="20089" y="19191"/>
                      <a:pt x="20190" y="19264"/>
                      <a:pt x="20290" y="19410"/>
                    </a:cubicBezTo>
                    <a:cubicBezTo>
                      <a:pt x="20391" y="19629"/>
                      <a:pt x="20542" y="19994"/>
                      <a:pt x="20542" y="20213"/>
                    </a:cubicBezTo>
                    <a:cubicBezTo>
                      <a:pt x="20542" y="20359"/>
                      <a:pt x="20441" y="20505"/>
                      <a:pt x="20341" y="20505"/>
                    </a:cubicBezTo>
                    <a:cubicBezTo>
                      <a:pt x="20290" y="20578"/>
                      <a:pt x="20290" y="20651"/>
                      <a:pt x="20240" y="20724"/>
                    </a:cubicBezTo>
                    <a:cubicBezTo>
                      <a:pt x="20190" y="20797"/>
                      <a:pt x="20139" y="20797"/>
                      <a:pt x="20089" y="20797"/>
                    </a:cubicBezTo>
                    <a:cubicBezTo>
                      <a:pt x="19988" y="20797"/>
                      <a:pt x="19888" y="20651"/>
                      <a:pt x="19787" y="20578"/>
                    </a:cubicBezTo>
                    <a:cubicBezTo>
                      <a:pt x="19787" y="20505"/>
                      <a:pt x="19737" y="20432"/>
                      <a:pt x="19686" y="20432"/>
                    </a:cubicBezTo>
                    <a:cubicBezTo>
                      <a:pt x="19737" y="20505"/>
                      <a:pt x="19737" y="20578"/>
                      <a:pt x="19787" y="20651"/>
                    </a:cubicBezTo>
                    <a:cubicBezTo>
                      <a:pt x="19787" y="20724"/>
                      <a:pt x="19787" y="20797"/>
                      <a:pt x="19837" y="20797"/>
                    </a:cubicBezTo>
                    <a:cubicBezTo>
                      <a:pt x="19888" y="21016"/>
                      <a:pt x="19837" y="21162"/>
                      <a:pt x="19787" y="21308"/>
                    </a:cubicBezTo>
                    <a:cubicBezTo>
                      <a:pt x="19737" y="21454"/>
                      <a:pt x="19737" y="21527"/>
                      <a:pt x="19787" y="21527"/>
                    </a:cubicBezTo>
                    <a:cubicBezTo>
                      <a:pt x="19787" y="21600"/>
                      <a:pt x="19787" y="21600"/>
                      <a:pt x="19837" y="21600"/>
                    </a:cubicBezTo>
                    <a:cubicBezTo>
                      <a:pt x="19837" y="21600"/>
                      <a:pt x="19837" y="21527"/>
                      <a:pt x="19837" y="21527"/>
                    </a:cubicBezTo>
                    <a:cubicBezTo>
                      <a:pt x="19837" y="21454"/>
                      <a:pt x="19837" y="21454"/>
                      <a:pt x="19837" y="21381"/>
                    </a:cubicBezTo>
                    <a:cubicBezTo>
                      <a:pt x="19888" y="21235"/>
                      <a:pt x="19938" y="21235"/>
                      <a:pt x="19988" y="21235"/>
                    </a:cubicBezTo>
                    <a:cubicBezTo>
                      <a:pt x="20089" y="21235"/>
                      <a:pt x="20139" y="21308"/>
                      <a:pt x="20240" y="21381"/>
                    </a:cubicBezTo>
                    <a:cubicBezTo>
                      <a:pt x="20290" y="21308"/>
                      <a:pt x="20290" y="21235"/>
                      <a:pt x="20290" y="21089"/>
                    </a:cubicBezTo>
                    <a:cubicBezTo>
                      <a:pt x="20290" y="21016"/>
                      <a:pt x="20341" y="20870"/>
                      <a:pt x="20441" y="20870"/>
                    </a:cubicBezTo>
                    <a:cubicBezTo>
                      <a:pt x="20542" y="20870"/>
                      <a:pt x="20643" y="20943"/>
                      <a:pt x="20693" y="21089"/>
                    </a:cubicBezTo>
                    <a:cubicBezTo>
                      <a:pt x="20744" y="21016"/>
                      <a:pt x="20794" y="20943"/>
                      <a:pt x="20895" y="20943"/>
                    </a:cubicBezTo>
                    <a:cubicBezTo>
                      <a:pt x="20945" y="20943"/>
                      <a:pt x="20945" y="20943"/>
                      <a:pt x="20945" y="20943"/>
                    </a:cubicBezTo>
                    <a:cubicBezTo>
                      <a:pt x="20995" y="20943"/>
                      <a:pt x="21046" y="20943"/>
                      <a:pt x="21096" y="21016"/>
                    </a:cubicBezTo>
                    <a:cubicBezTo>
                      <a:pt x="21146" y="21162"/>
                      <a:pt x="21096" y="21308"/>
                      <a:pt x="21096" y="21454"/>
                    </a:cubicBezTo>
                    <a:cubicBezTo>
                      <a:pt x="21096" y="21527"/>
                      <a:pt x="21096" y="21527"/>
                      <a:pt x="21096" y="21527"/>
                    </a:cubicBezTo>
                    <a:cubicBezTo>
                      <a:pt x="21146" y="21454"/>
                      <a:pt x="21247" y="21454"/>
                      <a:pt x="21297" y="21527"/>
                    </a:cubicBezTo>
                    <a:cubicBezTo>
                      <a:pt x="21398" y="21454"/>
                      <a:pt x="21499" y="21381"/>
                      <a:pt x="21549" y="21308"/>
                    </a:cubicBezTo>
                    <a:cubicBezTo>
                      <a:pt x="21600" y="21235"/>
                      <a:pt x="21600" y="21235"/>
                      <a:pt x="21600" y="21235"/>
                    </a:cubicBezTo>
                    <a:cubicBezTo>
                      <a:pt x="21600" y="21235"/>
                      <a:pt x="21549" y="21162"/>
                      <a:pt x="21499" y="21089"/>
                    </a:cubicBezTo>
                    <a:cubicBezTo>
                      <a:pt x="21448" y="21016"/>
                      <a:pt x="21348" y="20797"/>
                      <a:pt x="21398" y="20578"/>
                    </a:cubicBezTo>
                    <a:cubicBezTo>
                      <a:pt x="21448" y="20359"/>
                      <a:pt x="21499" y="20213"/>
                      <a:pt x="20895" y="19921"/>
                    </a:cubicBezTo>
                    <a:cubicBezTo>
                      <a:pt x="20391" y="19629"/>
                      <a:pt x="20290" y="19337"/>
                      <a:pt x="20089" y="18754"/>
                    </a:cubicBezTo>
                    <a:cubicBezTo>
                      <a:pt x="20039" y="18608"/>
                      <a:pt x="19938" y="18389"/>
                      <a:pt x="19837" y="18097"/>
                    </a:cubicBezTo>
                    <a:cubicBezTo>
                      <a:pt x="19636" y="17513"/>
                      <a:pt x="19283" y="17148"/>
                      <a:pt x="19032" y="16783"/>
                    </a:cubicBezTo>
                    <a:cubicBezTo>
                      <a:pt x="18780" y="16491"/>
                      <a:pt x="18629" y="16272"/>
                      <a:pt x="18629" y="16054"/>
                    </a:cubicBezTo>
                    <a:cubicBezTo>
                      <a:pt x="18629" y="15908"/>
                      <a:pt x="18478" y="15835"/>
                      <a:pt x="18327" y="15835"/>
                    </a:cubicBezTo>
                    <a:cubicBezTo>
                      <a:pt x="18176" y="15835"/>
                      <a:pt x="18075" y="15908"/>
                      <a:pt x="18025" y="15981"/>
                    </a:cubicBezTo>
                    <a:cubicBezTo>
                      <a:pt x="18025" y="16272"/>
                      <a:pt x="17823" y="16418"/>
                      <a:pt x="17622" y="16564"/>
                    </a:cubicBezTo>
                    <a:cubicBezTo>
                      <a:pt x="17572" y="16564"/>
                      <a:pt x="17521" y="16637"/>
                      <a:pt x="17471" y="16710"/>
                    </a:cubicBezTo>
                    <a:cubicBezTo>
                      <a:pt x="17420" y="16710"/>
                      <a:pt x="17370" y="16783"/>
                      <a:pt x="17320" y="16783"/>
                    </a:cubicBezTo>
                    <a:cubicBezTo>
                      <a:pt x="17169" y="16783"/>
                      <a:pt x="17068" y="16564"/>
                      <a:pt x="16967" y="16345"/>
                    </a:cubicBezTo>
                    <a:cubicBezTo>
                      <a:pt x="16967" y="16345"/>
                      <a:pt x="16917" y="16272"/>
                      <a:pt x="16917" y="16200"/>
                    </a:cubicBezTo>
                    <a:cubicBezTo>
                      <a:pt x="16867" y="16127"/>
                      <a:pt x="16716" y="15981"/>
                      <a:pt x="16615" y="15835"/>
                    </a:cubicBezTo>
                    <a:cubicBezTo>
                      <a:pt x="16464" y="15689"/>
                      <a:pt x="16313" y="15470"/>
                      <a:pt x="16313" y="15324"/>
                    </a:cubicBezTo>
                    <a:cubicBezTo>
                      <a:pt x="16313" y="15251"/>
                      <a:pt x="16262" y="15032"/>
                      <a:pt x="16162" y="15032"/>
                    </a:cubicBezTo>
                    <a:cubicBezTo>
                      <a:pt x="16162" y="15032"/>
                      <a:pt x="16111" y="15032"/>
                      <a:pt x="16061" y="15032"/>
                    </a:cubicBezTo>
                    <a:cubicBezTo>
                      <a:pt x="15910" y="15105"/>
                      <a:pt x="15809" y="15178"/>
                      <a:pt x="15759" y="15178"/>
                    </a:cubicBezTo>
                    <a:cubicBezTo>
                      <a:pt x="15709" y="15178"/>
                      <a:pt x="15709" y="15178"/>
                      <a:pt x="15658" y="15105"/>
                    </a:cubicBezTo>
                    <a:cubicBezTo>
                      <a:pt x="15608" y="15105"/>
                      <a:pt x="15608" y="15105"/>
                      <a:pt x="15608" y="15105"/>
                    </a:cubicBezTo>
                    <a:cubicBezTo>
                      <a:pt x="15558" y="15178"/>
                      <a:pt x="15507" y="15251"/>
                      <a:pt x="15457" y="15251"/>
                    </a:cubicBezTo>
                    <a:cubicBezTo>
                      <a:pt x="15306" y="15251"/>
                      <a:pt x="15155" y="15105"/>
                      <a:pt x="15155" y="15105"/>
                    </a:cubicBezTo>
                    <a:cubicBezTo>
                      <a:pt x="15104" y="15032"/>
                      <a:pt x="15104" y="15032"/>
                      <a:pt x="15104" y="15032"/>
                    </a:cubicBezTo>
                    <a:cubicBezTo>
                      <a:pt x="15104" y="2481"/>
                      <a:pt x="15104" y="2481"/>
                      <a:pt x="15104" y="2481"/>
                    </a:cubicBezTo>
                    <a:cubicBezTo>
                      <a:pt x="15054" y="2481"/>
                      <a:pt x="14953" y="2408"/>
                      <a:pt x="14903" y="240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89" name="AutoShape 889"/>
              <p:cNvSpPr>
                <a:spLocks/>
              </p:cNvSpPr>
              <p:nvPr/>
            </p:nvSpPr>
            <p:spPr bwMode="auto">
              <a:xfrm>
                <a:off x="211150" y="2112849"/>
                <a:ext cx="84143" cy="412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690" y="1963"/>
                    </a:moveTo>
                    <a:cubicBezTo>
                      <a:pt x="14727" y="0"/>
                      <a:pt x="12763" y="0"/>
                      <a:pt x="10800" y="0"/>
                    </a:cubicBezTo>
                    <a:cubicBezTo>
                      <a:pt x="7854" y="0"/>
                      <a:pt x="7854" y="1963"/>
                      <a:pt x="7854" y="1963"/>
                    </a:cubicBezTo>
                    <a:cubicBezTo>
                      <a:pt x="5890" y="9818"/>
                      <a:pt x="3927" y="13745"/>
                      <a:pt x="1963" y="17672"/>
                    </a:cubicBezTo>
                    <a:cubicBezTo>
                      <a:pt x="981" y="19636"/>
                      <a:pt x="981" y="19636"/>
                      <a:pt x="0" y="21600"/>
                    </a:cubicBezTo>
                    <a:cubicBezTo>
                      <a:pt x="2945" y="19636"/>
                      <a:pt x="7854" y="13745"/>
                      <a:pt x="8836" y="9818"/>
                    </a:cubicBezTo>
                    <a:cubicBezTo>
                      <a:pt x="8836" y="3927"/>
                      <a:pt x="10800" y="3927"/>
                      <a:pt x="11781" y="3927"/>
                    </a:cubicBezTo>
                    <a:cubicBezTo>
                      <a:pt x="13745" y="3927"/>
                      <a:pt x="14727" y="3927"/>
                      <a:pt x="15709" y="7854"/>
                    </a:cubicBezTo>
                    <a:cubicBezTo>
                      <a:pt x="17672" y="7854"/>
                      <a:pt x="20618" y="5890"/>
                      <a:pt x="21599" y="1963"/>
                    </a:cubicBezTo>
                    <a:cubicBezTo>
                      <a:pt x="21599" y="1963"/>
                      <a:pt x="21599" y="1963"/>
                      <a:pt x="21599" y="1963"/>
                    </a:cubicBezTo>
                    <a:cubicBezTo>
                      <a:pt x="19636" y="1963"/>
                      <a:pt x="18654" y="1963"/>
                      <a:pt x="16690" y="1963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90" name="AutoShape 890"/>
              <p:cNvSpPr>
                <a:spLocks/>
              </p:cNvSpPr>
              <p:nvPr/>
            </p:nvSpPr>
            <p:spPr bwMode="auto">
              <a:xfrm>
                <a:off x="563597" y="1950921"/>
                <a:ext cx="96844" cy="87315"/>
              </a:xfrm>
              <a:custGeom>
                <a:avLst/>
                <a:gdLst>
                  <a:gd name="T0" fmla="+- 0 11031 462"/>
                  <a:gd name="T1" fmla="*/ T0 w 21138"/>
                  <a:gd name="T2" fmla="*/ 10800 h 21600"/>
                  <a:gd name="T3" fmla="+- 0 11031 462"/>
                  <a:gd name="T4" fmla="*/ T3 w 21138"/>
                  <a:gd name="T5" fmla="*/ 10800 h 21600"/>
                  <a:gd name="T6" fmla="+- 0 11031 462"/>
                  <a:gd name="T7" fmla="*/ T6 w 21138"/>
                  <a:gd name="T8" fmla="*/ 10800 h 21600"/>
                  <a:gd name="T9" fmla="+- 0 11031 462"/>
                  <a:gd name="T10" fmla="*/ T9 w 2113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138" h="21600">
                    <a:moveTo>
                      <a:pt x="19476" y="0"/>
                    </a:moveTo>
                    <a:cubicBezTo>
                      <a:pt x="18645" y="0"/>
                      <a:pt x="16984" y="899"/>
                      <a:pt x="15322" y="3599"/>
                    </a:cubicBezTo>
                    <a:cubicBezTo>
                      <a:pt x="13661" y="5399"/>
                      <a:pt x="11999" y="7199"/>
                      <a:pt x="11168" y="8100"/>
                    </a:cubicBezTo>
                    <a:cubicBezTo>
                      <a:pt x="8676" y="9899"/>
                      <a:pt x="7845" y="11700"/>
                      <a:pt x="7014" y="12599"/>
                    </a:cubicBezTo>
                    <a:cubicBezTo>
                      <a:pt x="7014" y="15299"/>
                      <a:pt x="4522" y="15299"/>
                      <a:pt x="3691" y="15299"/>
                    </a:cubicBezTo>
                    <a:cubicBezTo>
                      <a:pt x="2030" y="15299"/>
                      <a:pt x="2030" y="15299"/>
                      <a:pt x="2030" y="15299"/>
                    </a:cubicBezTo>
                    <a:cubicBezTo>
                      <a:pt x="368" y="15299"/>
                      <a:pt x="368" y="15299"/>
                      <a:pt x="368" y="16200"/>
                    </a:cubicBezTo>
                    <a:cubicBezTo>
                      <a:pt x="-462" y="17099"/>
                      <a:pt x="368" y="18900"/>
                      <a:pt x="368" y="20700"/>
                    </a:cubicBezTo>
                    <a:cubicBezTo>
                      <a:pt x="1199" y="21600"/>
                      <a:pt x="1199" y="21600"/>
                      <a:pt x="2030" y="21600"/>
                    </a:cubicBezTo>
                    <a:cubicBezTo>
                      <a:pt x="2030" y="21600"/>
                      <a:pt x="2030" y="21600"/>
                      <a:pt x="2030" y="21600"/>
                    </a:cubicBezTo>
                    <a:cubicBezTo>
                      <a:pt x="4522" y="19799"/>
                      <a:pt x="6184" y="20700"/>
                      <a:pt x="7014" y="20700"/>
                    </a:cubicBezTo>
                    <a:cubicBezTo>
                      <a:pt x="7014" y="21600"/>
                      <a:pt x="7845" y="21600"/>
                      <a:pt x="7845" y="21600"/>
                    </a:cubicBezTo>
                    <a:cubicBezTo>
                      <a:pt x="9507" y="20700"/>
                      <a:pt x="16984" y="15299"/>
                      <a:pt x="18645" y="12599"/>
                    </a:cubicBezTo>
                    <a:cubicBezTo>
                      <a:pt x="18645" y="12599"/>
                      <a:pt x="18645" y="12599"/>
                      <a:pt x="18645" y="12599"/>
                    </a:cubicBezTo>
                    <a:cubicBezTo>
                      <a:pt x="18645" y="11700"/>
                      <a:pt x="17814" y="11700"/>
                      <a:pt x="16984" y="10800"/>
                    </a:cubicBezTo>
                    <a:cubicBezTo>
                      <a:pt x="16153" y="9899"/>
                      <a:pt x="15322" y="9000"/>
                      <a:pt x="14491" y="8100"/>
                    </a:cubicBezTo>
                    <a:cubicBezTo>
                      <a:pt x="14491" y="4500"/>
                      <a:pt x="17814" y="4500"/>
                      <a:pt x="19476" y="3599"/>
                    </a:cubicBezTo>
                    <a:cubicBezTo>
                      <a:pt x="20307" y="3599"/>
                      <a:pt x="21138" y="3599"/>
                      <a:pt x="21138" y="2699"/>
                    </a:cubicBezTo>
                    <a:cubicBezTo>
                      <a:pt x="20307" y="2699"/>
                      <a:pt x="19476" y="899"/>
                      <a:pt x="19476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91" name="AutoShape 891"/>
              <p:cNvSpPr>
                <a:spLocks/>
              </p:cNvSpPr>
              <p:nvPr/>
            </p:nvSpPr>
            <p:spPr bwMode="auto">
              <a:xfrm>
                <a:off x="15876" y="2216039"/>
                <a:ext cx="26989" cy="31751"/>
              </a:xfrm>
              <a:custGeom>
                <a:avLst/>
                <a:gdLst>
                  <a:gd name="T0" fmla="*/ 9300 w 18600"/>
                  <a:gd name="T1" fmla="*/ 10800 h 21600"/>
                  <a:gd name="T2" fmla="*/ 9300 w 18600"/>
                  <a:gd name="T3" fmla="*/ 10800 h 21600"/>
                  <a:gd name="T4" fmla="*/ 9300 w 18600"/>
                  <a:gd name="T5" fmla="*/ 10800 h 21600"/>
                  <a:gd name="T6" fmla="*/ 9300 w 18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600" h="21600">
                    <a:moveTo>
                      <a:pt x="14399" y="0"/>
                    </a:moveTo>
                    <a:cubicBezTo>
                      <a:pt x="14399" y="2399"/>
                      <a:pt x="14399" y="2399"/>
                      <a:pt x="14399" y="2399"/>
                    </a:cubicBezTo>
                    <a:cubicBezTo>
                      <a:pt x="11999" y="4799"/>
                      <a:pt x="4799" y="14400"/>
                      <a:pt x="4799" y="19200"/>
                    </a:cubicBezTo>
                    <a:cubicBezTo>
                      <a:pt x="0" y="19200"/>
                      <a:pt x="0" y="19200"/>
                      <a:pt x="0" y="1920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2399" y="21600"/>
                      <a:pt x="2399" y="19200"/>
                    </a:cubicBezTo>
                    <a:cubicBezTo>
                      <a:pt x="16799" y="14400"/>
                      <a:pt x="21599" y="7199"/>
                      <a:pt x="16799" y="0"/>
                    </a:cubicBezTo>
                    <a:cubicBezTo>
                      <a:pt x="16799" y="0"/>
                      <a:pt x="14399" y="0"/>
                      <a:pt x="14399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92" name="AutoShape 892"/>
              <p:cNvSpPr>
                <a:spLocks/>
              </p:cNvSpPr>
              <p:nvPr/>
            </p:nvSpPr>
            <p:spPr bwMode="auto">
              <a:xfrm>
                <a:off x="15876" y="2238265"/>
                <a:ext cx="7937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599" y="21600"/>
                      <a:pt x="21599" y="21600"/>
                      <a:pt x="21599" y="21600"/>
                    </a:cubicBezTo>
                    <a:cubicBezTo>
                      <a:pt x="21599" y="0"/>
                      <a:pt x="10800" y="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93" name="AutoShape 893"/>
              <p:cNvSpPr>
                <a:spLocks/>
              </p:cNvSpPr>
              <p:nvPr/>
            </p:nvSpPr>
            <p:spPr bwMode="auto">
              <a:xfrm>
                <a:off x="155585" y="2166825"/>
                <a:ext cx="19051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cubicBezTo>
                      <a:pt x="8639" y="0"/>
                      <a:pt x="17279" y="0"/>
                      <a:pt x="21600" y="0"/>
                    </a:cubicBezTo>
                    <a:cubicBezTo>
                      <a:pt x="21600" y="0"/>
                      <a:pt x="21600" y="0"/>
                      <a:pt x="17279" y="0"/>
                    </a:cubicBezTo>
                    <a:cubicBezTo>
                      <a:pt x="12960" y="0"/>
                      <a:pt x="8639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94" name="AutoShape 894"/>
              <p:cNvSpPr>
                <a:spLocks/>
              </p:cNvSpPr>
              <p:nvPr/>
            </p:nvSpPr>
            <p:spPr bwMode="auto">
              <a:xfrm>
                <a:off x="28577" y="1838207"/>
                <a:ext cx="57154" cy="23812"/>
              </a:xfrm>
              <a:custGeom>
                <a:avLst/>
                <a:gdLst>
                  <a:gd name="T0" fmla="*/ 10425 w 20850"/>
                  <a:gd name="T1" fmla="*/ 10800 h 21600"/>
                  <a:gd name="T2" fmla="*/ 10425 w 20850"/>
                  <a:gd name="T3" fmla="*/ 10800 h 21600"/>
                  <a:gd name="T4" fmla="*/ 10425 w 20850"/>
                  <a:gd name="T5" fmla="*/ 10800 h 21600"/>
                  <a:gd name="T6" fmla="*/ 10425 w 2085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850" h="21600">
                    <a:moveTo>
                      <a:pt x="16199" y="7200"/>
                    </a:moveTo>
                    <a:cubicBezTo>
                      <a:pt x="14849" y="10800"/>
                      <a:pt x="13500" y="10800"/>
                      <a:pt x="12149" y="10800"/>
                    </a:cubicBezTo>
                    <a:cubicBezTo>
                      <a:pt x="10800" y="10800"/>
                      <a:pt x="8099" y="10800"/>
                      <a:pt x="8099" y="0"/>
                    </a:cubicBezTo>
                    <a:cubicBezTo>
                      <a:pt x="8099" y="0"/>
                      <a:pt x="8099" y="0"/>
                      <a:pt x="6750" y="0"/>
                    </a:cubicBezTo>
                    <a:cubicBezTo>
                      <a:pt x="4049" y="0"/>
                      <a:pt x="0" y="7200"/>
                      <a:pt x="0" y="10800"/>
                    </a:cubicBezTo>
                    <a:cubicBezTo>
                      <a:pt x="0" y="14400"/>
                      <a:pt x="8099" y="21600"/>
                      <a:pt x="13500" y="21600"/>
                    </a:cubicBezTo>
                    <a:cubicBezTo>
                      <a:pt x="16199" y="21600"/>
                      <a:pt x="17550" y="21600"/>
                      <a:pt x="17550" y="21600"/>
                    </a:cubicBezTo>
                    <a:cubicBezTo>
                      <a:pt x="18900" y="21600"/>
                      <a:pt x="20249" y="17999"/>
                      <a:pt x="20249" y="14400"/>
                    </a:cubicBezTo>
                    <a:cubicBezTo>
                      <a:pt x="21600" y="10800"/>
                      <a:pt x="20249" y="7200"/>
                      <a:pt x="20249" y="7200"/>
                    </a:cubicBezTo>
                    <a:cubicBezTo>
                      <a:pt x="18900" y="7200"/>
                      <a:pt x="17550" y="7200"/>
                      <a:pt x="16199" y="72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95" name="AutoShape 895"/>
              <p:cNvSpPr>
                <a:spLocks/>
              </p:cNvSpPr>
              <p:nvPr/>
            </p:nvSpPr>
            <p:spPr bwMode="auto">
              <a:xfrm>
                <a:off x="2190885" y="3295560"/>
                <a:ext cx="100018" cy="111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96" name="AutoShape 896"/>
              <p:cNvSpPr>
                <a:spLocks/>
              </p:cNvSpPr>
              <p:nvPr/>
            </p:nvSpPr>
            <p:spPr bwMode="auto">
              <a:xfrm>
                <a:off x="2748131" y="3446375"/>
                <a:ext cx="31752" cy="158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2699" y="0"/>
                      <a:pt x="2699" y="0"/>
                      <a:pt x="5399" y="5399"/>
                    </a:cubicBezTo>
                    <a:cubicBezTo>
                      <a:pt x="8100" y="10800"/>
                      <a:pt x="16200" y="16200"/>
                      <a:pt x="21600" y="21600"/>
                    </a:cubicBezTo>
                    <a:cubicBezTo>
                      <a:pt x="16200" y="16200"/>
                      <a:pt x="8100" y="10800"/>
                      <a:pt x="5399" y="5399"/>
                    </a:cubicBezTo>
                    <a:cubicBezTo>
                      <a:pt x="2699" y="0"/>
                      <a:pt x="2699" y="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97" name="AutoShape 897"/>
              <p:cNvSpPr>
                <a:spLocks/>
              </p:cNvSpPr>
              <p:nvPr/>
            </p:nvSpPr>
            <p:spPr bwMode="auto">
              <a:xfrm>
                <a:off x="2787821" y="3427325"/>
                <a:ext cx="31752" cy="3016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4799" y="13500"/>
                      <a:pt x="11999" y="0"/>
                      <a:pt x="21600" y="0"/>
                    </a:cubicBezTo>
                    <a:cubicBezTo>
                      <a:pt x="11999" y="0"/>
                      <a:pt x="4799" y="13500"/>
                      <a:pt x="0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98" name="AutoShape 898"/>
              <p:cNvSpPr>
                <a:spLocks/>
              </p:cNvSpPr>
              <p:nvPr/>
            </p:nvSpPr>
            <p:spPr bwMode="auto">
              <a:xfrm>
                <a:off x="3022786" y="3598778"/>
                <a:ext cx="7937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600"/>
                    </a:moveTo>
                    <a:cubicBezTo>
                      <a:pt x="10800" y="21600"/>
                      <a:pt x="0" y="0"/>
                      <a:pt x="0" y="0"/>
                    </a:cubicBezTo>
                    <a:cubicBezTo>
                      <a:pt x="0" y="0"/>
                      <a:pt x="10800" y="21600"/>
                      <a:pt x="21599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99" name="AutoShape 899"/>
              <p:cNvSpPr>
                <a:spLocks/>
              </p:cNvSpPr>
              <p:nvPr/>
            </p:nvSpPr>
            <p:spPr bwMode="auto">
              <a:xfrm>
                <a:off x="2943406" y="3527340"/>
                <a:ext cx="7937" cy="222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600"/>
                    </a:moveTo>
                    <a:cubicBezTo>
                      <a:pt x="21599" y="14400"/>
                      <a:pt x="21599" y="3599"/>
                      <a:pt x="0" y="0"/>
                    </a:cubicBezTo>
                    <a:cubicBezTo>
                      <a:pt x="21599" y="3599"/>
                      <a:pt x="21599" y="14400"/>
                      <a:pt x="21599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700" name="AutoShape 900"/>
              <p:cNvSpPr>
                <a:spLocks/>
              </p:cNvSpPr>
              <p:nvPr/>
            </p:nvSpPr>
            <p:spPr bwMode="auto">
              <a:xfrm>
                <a:off x="2967219" y="3581316"/>
                <a:ext cx="52391" cy="190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1542" y="0"/>
                      <a:pt x="3085" y="4320"/>
                      <a:pt x="6171" y="8640"/>
                    </a:cubicBezTo>
                    <a:cubicBezTo>
                      <a:pt x="10800" y="12959"/>
                      <a:pt x="18514" y="21599"/>
                      <a:pt x="21600" y="21599"/>
                    </a:cubicBezTo>
                    <a:cubicBezTo>
                      <a:pt x="18514" y="21599"/>
                      <a:pt x="10800" y="12959"/>
                      <a:pt x="6171" y="8640"/>
                    </a:cubicBezTo>
                    <a:cubicBezTo>
                      <a:pt x="3085" y="4320"/>
                      <a:pt x="1542" y="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</p:grpSp>
        <p:grpSp>
          <p:nvGrpSpPr>
            <p:cNvPr id="88096" name="Group 901"/>
            <p:cNvGrpSpPr>
              <a:grpSpLocks/>
            </p:cNvGrpSpPr>
            <p:nvPr/>
          </p:nvGrpSpPr>
          <p:grpSpPr bwMode="auto">
            <a:xfrm>
              <a:off x="4102478" y="-1"/>
              <a:ext cx="2612843" cy="1877185"/>
              <a:chOff x="-1" y="0"/>
              <a:chExt cx="2612843" cy="1877185"/>
            </a:xfrm>
          </p:grpSpPr>
          <p:sp>
            <p:nvSpPr>
              <p:cNvPr id="77702" name="AutoShape 902"/>
              <p:cNvSpPr>
                <a:spLocks/>
              </p:cNvSpPr>
              <p:nvPr/>
            </p:nvSpPr>
            <p:spPr bwMode="auto">
              <a:xfrm>
                <a:off x="-127" y="0"/>
                <a:ext cx="2613187" cy="187646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13807"/>
                    </a:moveTo>
                    <a:cubicBezTo>
                      <a:pt x="17355" y="13764"/>
                      <a:pt x="17324" y="13764"/>
                      <a:pt x="17261" y="13722"/>
                    </a:cubicBezTo>
                    <a:cubicBezTo>
                      <a:pt x="17135" y="13680"/>
                      <a:pt x="16978" y="13595"/>
                      <a:pt x="16852" y="13595"/>
                    </a:cubicBezTo>
                    <a:cubicBezTo>
                      <a:pt x="16789" y="13595"/>
                      <a:pt x="16726" y="13595"/>
                      <a:pt x="16663" y="13637"/>
                    </a:cubicBezTo>
                    <a:cubicBezTo>
                      <a:pt x="16537" y="13764"/>
                      <a:pt x="16475" y="13722"/>
                      <a:pt x="16443" y="13595"/>
                    </a:cubicBezTo>
                    <a:cubicBezTo>
                      <a:pt x="16443" y="13425"/>
                      <a:pt x="16600" y="13214"/>
                      <a:pt x="16726" y="13171"/>
                    </a:cubicBezTo>
                    <a:cubicBezTo>
                      <a:pt x="16789" y="13171"/>
                      <a:pt x="16820" y="13171"/>
                      <a:pt x="16820" y="13171"/>
                    </a:cubicBezTo>
                    <a:cubicBezTo>
                      <a:pt x="16820" y="13129"/>
                      <a:pt x="16789" y="13044"/>
                      <a:pt x="16789" y="13002"/>
                    </a:cubicBezTo>
                    <a:cubicBezTo>
                      <a:pt x="16789" y="12960"/>
                      <a:pt x="16758" y="12875"/>
                      <a:pt x="16758" y="12832"/>
                    </a:cubicBezTo>
                    <a:cubicBezTo>
                      <a:pt x="16726" y="12748"/>
                      <a:pt x="16758" y="12705"/>
                      <a:pt x="16758" y="12663"/>
                    </a:cubicBezTo>
                    <a:cubicBezTo>
                      <a:pt x="16789" y="12621"/>
                      <a:pt x="16820" y="12578"/>
                      <a:pt x="16883" y="12578"/>
                    </a:cubicBezTo>
                    <a:cubicBezTo>
                      <a:pt x="17009" y="12578"/>
                      <a:pt x="17229" y="12748"/>
                      <a:pt x="17355" y="13002"/>
                    </a:cubicBezTo>
                    <a:cubicBezTo>
                      <a:pt x="17481" y="13214"/>
                      <a:pt x="17669" y="13341"/>
                      <a:pt x="17889" y="13341"/>
                    </a:cubicBezTo>
                    <a:cubicBezTo>
                      <a:pt x="17952" y="13341"/>
                      <a:pt x="18015" y="13341"/>
                      <a:pt x="18078" y="13298"/>
                    </a:cubicBezTo>
                    <a:cubicBezTo>
                      <a:pt x="18172" y="13256"/>
                      <a:pt x="18172" y="13214"/>
                      <a:pt x="18141" y="13087"/>
                    </a:cubicBezTo>
                    <a:cubicBezTo>
                      <a:pt x="18141" y="12960"/>
                      <a:pt x="18110" y="12832"/>
                      <a:pt x="18172" y="12705"/>
                    </a:cubicBezTo>
                    <a:cubicBezTo>
                      <a:pt x="18172" y="12621"/>
                      <a:pt x="17858" y="12324"/>
                      <a:pt x="17669" y="12197"/>
                    </a:cubicBezTo>
                    <a:cubicBezTo>
                      <a:pt x="17418" y="11943"/>
                      <a:pt x="17261" y="11816"/>
                      <a:pt x="17229" y="11689"/>
                    </a:cubicBezTo>
                    <a:cubicBezTo>
                      <a:pt x="17229" y="11604"/>
                      <a:pt x="17229" y="11562"/>
                      <a:pt x="17261" y="11520"/>
                    </a:cubicBezTo>
                    <a:cubicBezTo>
                      <a:pt x="17324" y="11392"/>
                      <a:pt x="17512" y="11477"/>
                      <a:pt x="17858" y="11647"/>
                    </a:cubicBezTo>
                    <a:cubicBezTo>
                      <a:pt x="17858" y="11689"/>
                      <a:pt x="17889" y="11689"/>
                      <a:pt x="17921" y="11689"/>
                    </a:cubicBezTo>
                    <a:cubicBezTo>
                      <a:pt x="18047" y="11689"/>
                      <a:pt x="18078" y="11350"/>
                      <a:pt x="18078" y="11265"/>
                    </a:cubicBezTo>
                    <a:cubicBezTo>
                      <a:pt x="18078" y="11223"/>
                      <a:pt x="17984" y="11181"/>
                      <a:pt x="17795" y="11181"/>
                    </a:cubicBezTo>
                    <a:cubicBezTo>
                      <a:pt x="17638" y="11181"/>
                      <a:pt x="17449" y="11223"/>
                      <a:pt x="17324" y="11308"/>
                    </a:cubicBezTo>
                    <a:cubicBezTo>
                      <a:pt x="17292" y="11350"/>
                      <a:pt x="17229" y="11350"/>
                      <a:pt x="17166" y="11350"/>
                    </a:cubicBezTo>
                    <a:cubicBezTo>
                      <a:pt x="17041" y="11350"/>
                      <a:pt x="16915" y="11265"/>
                      <a:pt x="16915" y="11096"/>
                    </a:cubicBezTo>
                    <a:cubicBezTo>
                      <a:pt x="16915" y="11054"/>
                      <a:pt x="16915" y="10884"/>
                      <a:pt x="17135" y="10842"/>
                    </a:cubicBezTo>
                    <a:cubicBezTo>
                      <a:pt x="17229" y="10842"/>
                      <a:pt x="17261" y="10800"/>
                      <a:pt x="17261" y="10800"/>
                    </a:cubicBezTo>
                    <a:cubicBezTo>
                      <a:pt x="17261" y="10800"/>
                      <a:pt x="17229" y="10757"/>
                      <a:pt x="17229" y="10757"/>
                    </a:cubicBezTo>
                    <a:cubicBezTo>
                      <a:pt x="17198" y="10672"/>
                      <a:pt x="17166" y="10588"/>
                      <a:pt x="17229" y="10461"/>
                    </a:cubicBezTo>
                    <a:cubicBezTo>
                      <a:pt x="17261" y="10461"/>
                      <a:pt x="17292" y="10418"/>
                      <a:pt x="17324" y="10418"/>
                    </a:cubicBezTo>
                    <a:cubicBezTo>
                      <a:pt x="17418" y="10418"/>
                      <a:pt x="17512" y="10503"/>
                      <a:pt x="17638" y="10588"/>
                    </a:cubicBezTo>
                    <a:cubicBezTo>
                      <a:pt x="17795" y="10672"/>
                      <a:pt x="17952" y="10800"/>
                      <a:pt x="18047" y="10757"/>
                    </a:cubicBezTo>
                    <a:cubicBezTo>
                      <a:pt x="18141" y="10715"/>
                      <a:pt x="18235" y="10715"/>
                      <a:pt x="18298" y="10715"/>
                    </a:cubicBezTo>
                    <a:cubicBezTo>
                      <a:pt x="18424" y="10715"/>
                      <a:pt x="18518" y="10672"/>
                      <a:pt x="18644" y="10588"/>
                    </a:cubicBezTo>
                    <a:cubicBezTo>
                      <a:pt x="18644" y="10545"/>
                      <a:pt x="18644" y="10545"/>
                      <a:pt x="18644" y="10545"/>
                    </a:cubicBezTo>
                    <a:cubicBezTo>
                      <a:pt x="18644" y="10503"/>
                      <a:pt x="18487" y="10376"/>
                      <a:pt x="18393" y="10334"/>
                    </a:cubicBezTo>
                    <a:cubicBezTo>
                      <a:pt x="18298" y="10249"/>
                      <a:pt x="18204" y="10164"/>
                      <a:pt x="18141" y="10122"/>
                    </a:cubicBezTo>
                    <a:cubicBezTo>
                      <a:pt x="18110" y="10037"/>
                      <a:pt x="18110" y="9995"/>
                      <a:pt x="18141" y="9952"/>
                    </a:cubicBezTo>
                    <a:cubicBezTo>
                      <a:pt x="18141" y="9868"/>
                      <a:pt x="18235" y="9825"/>
                      <a:pt x="18518" y="9825"/>
                    </a:cubicBezTo>
                    <a:cubicBezTo>
                      <a:pt x="18644" y="9825"/>
                      <a:pt x="18801" y="9868"/>
                      <a:pt x="18927" y="9868"/>
                    </a:cubicBezTo>
                    <a:cubicBezTo>
                      <a:pt x="18990" y="9868"/>
                      <a:pt x="18990" y="9868"/>
                      <a:pt x="18990" y="9868"/>
                    </a:cubicBezTo>
                    <a:cubicBezTo>
                      <a:pt x="18990" y="9868"/>
                      <a:pt x="18990" y="9868"/>
                      <a:pt x="18990" y="9868"/>
                    </a:cubicBezTo>
                    <a:cubicBezTo>
                      <a:pt x="19053" y="9868"/>
                      <a:pt x="19084" y="9825"/>
                      <a:pt x="19084" y="9783"/>
                    </a:cubicBezTo>
                    <a:cubicBezTo>
                      <a:pt x="19116" y="9741"/>
                      <a:pt x="19116" y="9698"/>
                      <a:pt x="19116" y="9698"/>
                    </a:cubicBezTo>
                    <a:cubicBezTo>
                      <a:pt x="19116" y="9698"/>
                      <a:pt x="19116" y="9698"/>
                      <a:pt x="19084" y="9698"/>
                    </a:cubicBezTo>
                    <a:cubicBezTo>
                      <a:pt x="19084" y="9698"/>
                      <a:pt x="19053" y="9741"/>
                      <a:pt x="19021" y="9741"/>
                    </a:cubicBezTo>
                    <a:cubicBezTo>
                      <a:pt x="18833" y="9741"/>
                      <a:pt x="18487" y="9529"/>
                      <a:pt x="18393" y="9275"/>
                    </a:cubicBezTo>
                    <a:cubicBezTo>
                      <a:pt x="18361" y="9190"/>
                      <a:pt x="18361" y="9105"/>
                      <a:pt x="18393" y="9021"/>
                    </a:cubicBezTo>
                    <a:cubicBezTo>
                      <a:pt x="18455" y="8894"/>
                      <a:pt x="18550" y="8894"/>
                      <a:pt x="18581" y="8894"/>
                    </a:cubicBezTo>
                    <a:cubicBezTo>
                      <a:pt x="18644" y="8894"/>
                      <a:pt x="18675" y="8894"/>
                      <a:pt x="18707" y="8894"/>
                    </a:cubicBezTo>
                    <a:cubicBezTo>
                      <a:pt x="18770" y="8936"/>
                      <a:pt x="18801" y="8936"/>
                      <a:pt x="18864" y="8936"/>
                    </a:cubicBezTo>
                    <a:cubicBezTo>
                      <a:pt x="18927" y="8936"/>
                      <a:pt x="18958" y="8894"/>
                      <a:pt x="19021" y="8851"/>
                    </a:cubicBezTo>
                    <a:cubicBezTo>
                      <a:pt x="19116" y="8809"/>
                      <a:pt x="19116" y="8640"/>
                      <a:pt x="19084" y="8512"/>
                    </a:cubicBezTo>
                    <a:cubicBezTo>
                      <a:pt x="19053" y="8343"/>
                      <a:pt x="18958" y="8174"/>
                      <a:pt x="18896" y="8174"/>
                    </a:cubicBezTo>
                    <a:cubicBezTo>
                      <a:pt x="18896" y="8174"/>
                      <a:pt x="18204" y="8131"/>
                      <a:pt x="18204" y="7877"/>
                    </a:cubicBezTo>
                    <a:cubicBezTo>
                      <a:pt x="18172" y="7835"/>
                      <a:pt x="18110" y="7792"/>
                      <a:pt x="18078" y="7792"/>
                    </a:cubicBezTo>
                    <a:cubicBezTo>
                      <a:pt x="18015" y="7708"/>
                      <a:pt x="17921" y="7665"/>
                      <a:pt x="17921" y="7538"/>
                    </a:cubicBezTo>
                    <a:cubicBezTo>
                      <a:pt x="17921" y="7538"/>
                      <a:pt x="17921" y="7454"/>
                      <a:pt x="17952" y="7411"/>
                    </a:cubicBezTo>
                    <a:cubicBezTo>
                      <a:pt x="18015" y="7369"/>
                      <a:pt x="18078" y="7369"/>
                      <a:pt x="18172" y="7411"/>
                    </a:cubicBezTo>
                    <a:cubicBezTo>
                      <a:pt x="18235" y="7411"/>
                      <a:pt x="18330" y="7454"/>
                      <a:pt x="18455" y="7327"/>
                    </a:cubicBezTo>
                    <a:cubicBezTo>
                      <a:pt x="18518" y="7284"/>
                      <a:pt x="18613" y="7242"/>
                      <a:pt x="18738" y="7242"/>
                    </a:cubicBezTo>
                    <a:cubicBezTo>
                      <a:pt x="18864" y="7242"/>
                      <a:pt x="18990" y="7242"/>
                      <a:pt x="19116" y="7284"/>
                    </a:cubicBezTo>
                    <a:cubicBezTo>
                      <a:pt x="19241" y="7327"/>
                      <a:pt x="19367" y="7327"/>
                      <a:pt x="19430" y="7327"/>
                    </a:cubicBezTo>
                    <a:cubicBezTo>
                      <a:pt x="19462" y="7327"/>
                      <a:pt x="19462" y="7327"/>
                      <a:pt x="19462" y="7284"/>
                    </a:cubicBezTo>
                    <a:cubicBezTo>
                      <a:pt x="19462" y="7157"/>
                      <a:pt x="19304" y="6988"/>
                      <a:pt x="19241" y="6988"/>
                    </a:cubicBezTo>
                    <a:cubicBezTo>
                      <a:pt x="19179" y="7030"/>
                      <a:pt x="19084" y="7072"/>
                      <a:pt x="18958" y="7072"/>
                    </a:cubicBezTo>
                    <a:cubicBezTo>
                      <a:pt x="18738" y="7072"/>
                      <a:pt x="18581" y="6945"/>
                      <a:pt x="18581" y="6734"/>
                    </a:cubicBezTo>
                    <a:cubicBezTo>
                      <a:pt x="18581" y="6691"/>
                      <a:pt x="18581" y="6607"/>
                      <a:pt x="18613" y="6564"/>
                    </a:cubicBezTo>
                    <a:cubicBezTo>
                      <a:pt x="18644" y="6522"/>
                      <a:pt x="18738" y="6522"/>
                      <a:pt x="18738" y="6522"/>
                    </a:cubicBezTo>
                    <a:cubicBezTo>
                      <a:pt x="18801" y="6522"/>
                      <a:pt x="18864" y="6522"/>
                      <a:pt x="18896" y="6522"/>
                    </a:cubicBezTo>
                    <a:cubicBezTo>
                      <a:pt x="18958" y="6522"/>
                      <a:pt x="19021" y="6564"/>
                      <a:pt x="19053" y="6564"/>
                    </a:cubicBezTo>
                    <a:cubicBezTo>
                      <a:pt x="18958" y="6480"/>
                      <a:pt x="18770" y="6352"/>
                      <a:pt x="18581" y="6352"/>
                    </a:cubicBezTo>
                    <a:cubicBezTo>
                      <a:pt x="18550" y="6352"/>
                      <a:pt x="18487" y="6352"/>
                      <a:pt x="18455" y="6395"/>
                    </a:cubicBezTo>
                    <a:cubicBezTo>
                      <a:pt x="18393" y="6607"/>
                      <a:pt x="18267" y="6649"/>
                      <a:pt x="18172" y="6649"/>
                    </a:cubicBezTo>
                    <a:cubicBezTo>
                      <a:pt x="18078" y="6649"/>
                      <a:pt x="18015" y="6607"/>
                      <a:pt x="18015" y="6522"/>
                    </a:cubicBezTo>
                    <a:cubicBezTo>
                      <a:pt x="17984" y="6480"/>
                      <a:pt x="17984" y="6395"/>
                      <a:pt x="18078" y="6352"/>
                    </a:cubicBezTo>
                    <a:cubicBezTo>
                      <a:pt x="18267" y="6183"/>
                      <a:pt x="18298" y="5717"/>
                      <a:pt x="18267" y="5505"/>
                    </a:cubicBezTo>
                    <a:cubicBezTo>
                      <a:pt x="18267" y="5336"/>
                      <a:pt x="18424" y="5294"/>
                      <a:pt x="18581" y="5209"/>
                    </a:cubicBezTo>
                    <a:cubicBezTo>
                      <a:pt x="18801" y="5124"/>
                      <a:pt x="18927" y="5040"/>
                      <a:pt x="18896" y="4870"/>
                    </a:cubicBezTo>
                    <a:cubicBezTo>
                      <a:pt x="18896" y="4785"/>
                      <a:pt x="18896" y="4658"/>
                      <a:pt x="18958" y="4574"/>
                    </a:cubicBezTo>
                    <a:cubicBezTo>
                      <a:pt x="19084" y="4320"/>
                      <a:pt x="19462" y="4320"/>
                      <a:pt x="19556" y="4320"/>
                    </a:cubicBezTo>
                    <a:cubicBezTo>
                      <a:pt x="19587" y="4320"/>
                      <a:pt x="19587" y="4277"/>
                      <a:pt x="19587" y="4277"/>
                    </a:cubicBezTo>
                    <a:cubicBezTo>
                      <a:pt x="19587" y="4277"/>
                      <a:pt x="19587" y="4277"/>
                      <a:pt x="19556" y="4235"/>
                    </a:cubicBezTo>
                    <a:cubicBezTo>
                      <a:pt x="19493" y="4150"/>
                      <a:pt x="19399" y="4065"/>
                      <a:pt x="19336" y="4108"/>
                    </a:cubicBezTo>
                    <a:cubicBezTo>
                      <a:pt x="19241" y="4108"/>
                      <a:pt x="19147" y="4192"/>
                      <a:pt x="19053" y="4235"/>
                    </a:cubicBezTo>
                    <a:cubicBezTo>
                      <a:pt x="18958" y="4320"/>
                      <a:pt x="18864" y="4362"/>
                      <a:pt x="18801" y="4362"/>
                    </a:cubicBezTo>
                    <a:cubicBezTo>
                      <a:pt x="18770" y="4362"/>
                      <a:pt x="18707" y="4362"/>
                      <a:pt x="18675" y="4320"/>
                    </a:cubicBezTo>
                    <a:cubicBezTo>
                      <a:pt x="18644" y="4277"/>
                      <a:pt x="18644" y="4192"/>
                      <a:pt x="18644" y="4150"/>
                    </a:cubicBezTo>
                    <a:cubicBezTo>
                      <a:pt x="18707" y="3938"/>
                      <a:pt x="19053" y="3769"/>
                      <a:pt x="19210" y="3769"/>
                    </a:cubicBezTo>
                    <a:cubicBezTo>
                      <a:pt x="19430" y="3769"/>
                      <a:pt x="19870" y="3769"/>
                      <a:pt x="20059" y="3642"/>
                    </a:cubicBezTo>
                    <a:cubicBezTo>
                      <a:pt x="19996" y="3600"/>
                      <a:pt x="19839" y="3557"/>
                      <a:pt x="19619" y="3557"/>
                    </a:cubicBezTo>
                    <a:cubicBezTo>
                      <a:pt x="19556" y="3557"/>
                      <a:pt x="19524" y="3557"/>
                      <a:pt x="19462" y="3557"/>
                    </a:cubicBezTo>
                    <a:cubicBezTo>
                      <a:pt x="19210" y="3600"/>
                      <a:pt x="19147" y="3515"/>
                      <a:pt x="19147" y="3430"/>
                    </a:cubicBezTo>
                    <a:cubicBezTo>
                      <a:pt x="19147" y="3303"/>
                      <a:pt x="19304" y="3261"/>
                      <a:pt x="19619" y="3261"/>
                    </a:cubicBezTo>
                    <a:cubicBezTo>
                      <a:pt x="19902" y="3218"/>
                      <a:pt x="19996" y="3176"/>
                      <a:pt x="20090" y="3134"/>
                    </a:cubicBezTo>
                    <a:cubicBezTo>
                      <a:pt x="20153" y="3091"/>
                      <a:pt x="20216" y="3049"/>
                      <a:pt x="20405" y="3049"/>
                    </a:cubicBezTo>
                    <a:cubicBezTo>
                      <a:pt x="20562" y="3007"/>
                      <a:pt x="20593" y="2964"/>
                      <a:pt x="20656" y="2880"/>
                    </a:cubicBezTo>
                    <a:cubicBezTo>
                      <a:pt x="20688" y="2837"/>
                      <a:pt x="20719" y="2752"/>
                      <a:pt x="20845" y="2752"/>
                    </a:cubicBezTo>
                    <a:cubicBezTo>
                      <a:pt x="21065" y="2752"/>
                      <a:pt x="21505" y="2498"/>
                      <a:pt x="21600" y="2371"/>
                    </a:cubicBezTo>
                    <a:cubicBezTo>
                      <a:pt x="21474" y="2244"/>
                      <a:pt x="20813" y="1990"/>
                      <a:pt x="20436" y="1990"/>
                    </a:cubicBezTo>
                    <a:cubicBezTo>
                      <a:pt x="19996" y="1990"/>
                      <a:pt x="19807" y="2075"/>
                      <a:pt x="19776" y="2329"/>
                    </a:cubicBezTo>
                    <a:cubicBezTo>
                      <a:pt x="19776" y="2414"/>
                      <a:pt x="19744" y="2583"/>
                      <a:pt x="19587" y="2583"/>
                    </a:cubicBezTo>
                    <a:cubicBezTo>
                      <a:pt x="19524" y="2583"/>
                      <a:pt x="19430" y="2541"/>
                      <a:pt x="19336" y="2498"/>
                    </a:cubicBezTo>
                    <a:cubicBezTo>
                      <a:pt x="19210" y="2456"/>
                      <a:pt x="19084" y="2456"/>
                      <a:pt x="19021" y="2456"/>
                    </a:cubicBezTo>
                    <a:cubicBezTo>
                      <a:pt x="18990" y="2498"/>
                      <a:pt x="18958" y="2498"/>
                      <a:pt x="18927" y="2498"/>
                    </a:cubicBezTo>
                    <a:cubicBezTo>
                      <a:pt x="18833" y="2498"/>
                      <a:pt x="18801" y="2414"/>
                      <a:pt x="18770" y="2371"/>
                    </a:cubicBezTo>
                    <a:cubicBezTo>
                      <a:pt x="18770" y="2329"/>
                      <a:pt x="18770" y="2287"/>
                      <a:pt x="18770" y="2287"/>
                    </a:cubicBezTo>
                    <a:cubicBezTo>
                      <a:pt x="18738" y="2287"/>
                      <a:pt x="18738" y="2287"/>
                      <a:pt x="18707" y="2329"/>
                    </a:cubicBezTo>
                    <a:cubicBezTo>
                      <a:pt x="18613" y="2371"/>
                      <a:pt x="18518" y="2456"/>
                      <a:pt x="18424" y="2583"/>
                    </a:cubicBezTo>
                    <a:cubicBezTo>
                      <a:pt x="18298" y="2710"/>
                      <a:pt x="18172" y="2837"/>
                      <a:pt x="18015" y="2922"/>
                    </a:cubicBezTo>
                    <a:cubicBezTo>
                      <a:pt x="17889" y="3007"/>
                      <a:pt x="17795" y="3134"/>
                      <a:pt x="17701" y="3218"/>
                    </a:cubicBezTo>
                    <a:cubicBezTo>
                      <a:pt x="17575" y="3345"/>
                      <a:pt x="17481" y="3430"/>
                      <a:pt x="17386" y="3472"/>
                    </a:cubicBezTo>
                    <a:cubicBezTo>
                      <a:pt x="17386" y="3472"/>
                      <a:pt x="17386" y="3472"/>
                      <a:pt x="17386" y="3472"/>
                    </a:cubicBezTo>
                    <a:cubicBezTo>
                      <a:pt x="17355" y="3472"/>
                      <a:pt x="17324" y="3430"/>
                      <a:pt x="17292" y="3388"/>
                    </a:cubicBezTo>
                    <a:cubicBezTo>
                      <a:pt x="17292" y="3345"/>
                      <a:pt x="17261" y="3261"/>
                      <a:pt x="17921" y="2329"/>
                    </a:cubicBezTo>
                    <a:cubicBezTo>
                      <a:pt x="18015" y="2202"/>
                      <a:pt x="18078" y="2075"/>
                      <a:pt x="18015" y="1948"/>
                    </a:cubicBezTo>
                    <a:cubicBezTo>
                      <a:pt x="17984" y="1821"/>
                      <a:pt x="17889" y="1778"/>
                      <a:pt x="17764" y="1778"/>
                    </a:cubicBezTo>
                    <a:cubicBezTo>
                      <a:pt x="17606" y="1821"/>
                      <a:pt x="17544" y="1905"/>
                      <a:pt x="17512" y="1990"/>
                    </a:cubicBezTo>
                    <a:cubicBezTo>
                      <a:pt x="17449" y="2075"/>
                      <a:pt x="17418" y="2117"/>
                      <a:pt x="17324" y="2160"/>
                    </a:cubicBezTo>
                    <a:cubicBezTo>
                      <a:pt x="17261" y="2202"/>
                      <a:pt x="17135" y="2244"/>
                      <a:pt x="16978" y="2329"/>
                    </a:cubicBezTo>
                    <a:cubicBezTo>
                      <a:pt x="16695" y="2498"/>
                      <a:pt x="16380" y="2668"/>
                      <a:pt x="16223" y="2668"/>
                    </a:cubicBezTo>
                    <a:cubicBezTo>
                      <a:pt x="16160" y="2668"/>
                      <a:pt x="16129" y="2625"/>
                      <a:pt x="16097" y="2583"/>
                    </a:cubicBezTo>
                    <a:cubicBezTo>
                      <a:pt x="16066" y="2414"/>
                      <a:pt x="16255" y="2287"/>
                      <a:pt x="16569" y="2117"/>
                    </a:cubicBezTo>
                    <a:cubicBezTo>
                      <a:pt x="16632" y="2075"/>
                      <a:pt x="16726" y="2032"/>
                      <a:pt x="16789" y="1948"/>
                    </a:cubicBezTo>
                    <a:cubicBezTo>
                      <a:pt x="16695" y="1948"/>
                      <a:pt x="16506" y="1905"/>
                      <a:pt x="16192" y="1905"/>
                    </a:cubicBezTo>
                    <a:cubicBezTo>
                      <a:pt x="15909" y="1905"/>
                      <a:pt x="15657" y="1948"/>
                      <a:pt x="15468" y="1990"/>
                    </a:cubicBezTo>
                    <a:cubicBezTo>
                      <a:pt x="15311" y="1990"/>
                      <a:pt x="15123" y="2075"/>
                      <a:pt x="14934" y="2117"/>
                    </a:cubicBezTo>
                    <a:cubicBezTo>
                      <a:pt x="14682" y="2202"/>
                      <a:pt x="14462" y="2287"/>
                      <a:pt x="14337" y="2287"/>
                    </a:cubicBezTo>
                    <a:cubicBezTo>
                      <a:pt x="14211" y="2287"/>
                      <a:pt x="14179" y="2202"/>
                      <a:pt x="14179" y="2160"/>
                    </a:cubicBezTo>
                    <a:cubicBezTo>
                      <a:pt x="14148" y="1821"/>
                      <a:pt x="15594" y="1567"/>
                      <a:pt x="15594" y="1567"/>
                    </a:cubicBezTo>
                    <a:cubicBezTo>
                      <a:pt x="15783" y="1567"/>
                      <a:pt x="16003" y="1567"/>
                      <a:pt x="16255" y="1567"/>
                    </a:cubicBezTo>
                    <a:cubicBezTo>
                      <a:pt x="16632" y="1567"/>
                      <a:pt x="17041" y="1567"/>
                      <a:pt x="17261" y="1440"/>
                    </a:cubicBezTo>
                    <a:cubicBezTo>
                      <a:pt x="17418" y="1312"/>
                      <a:pt x="17638" y="1270"/>
                      <a:pt x="17827" y="1228"/>
                    </a:cubicBezTo>
                    <a:cubicBezTo>
                      <a:pt x="17984" y="1185"/>
                      <a:pt x="18141" y="1143"/>
                      <a:pt x="18204" y="1101"/>
                    </a:cubicBezTo>
                    <a:cubicBezTo>
                      <a:pt x="18141" y="1016"/>
                      <a:pt x="17858" y="889"/>
                      <a:pt x="17638" y="889"/>
                    </a:cubicBezTo>
                    <a:cubicBezTo>
                      <a:pt x="17606" y="889"/>
                      <a:pt x="17606" y="889"/>
                      <a:pt x="17606" y="889"/>
                    </a:cubicBezTo>
                    <a:cubicBezTo>
                      <a:pt x="17575" y="889"/>
                      <a:pt x="17544" y="889"/>
                      <a:pt x="17512" y="889"/>
                    </a:cubicBezTo>
                    <a:cubicBezTo>
                      <a:pt x="17292" y="889"/>
                      <a:pt x="17135" y="847"/>
                      <a:pt x="17072" y="720"/>
                    </a:cubicBezTo>
                    <a:cubicBezTo>
                      <a:pt x="17072" y="677"/>
                      <a:pt x="17041" y="635"/>
                      <a:pt x="17041" y="592"/>
                    </a:cubicBezTo>
                    <a:cubicBezTo>
                      <a:pt x="17041" y="550"/>
                      <a:pt x="16915" y="508"/>
                      <a:pt x="16852" y="465"/>
                    </a:cubicBezTo>
                    <a:cubicBezTo>
                      <a:pt x="16758" y="423"/>
                      <a:pt x="16663" y="381"/>
                      <a:pt x="16632" y="296"/>
                    </a:cubicBezTo>
                    <a:cubicBezTo>
                      <a:pt x="16600" y="254"/>
                      <a:pt x="16380" y="254"/>
                      <a:pt x="16255" y="254"/>
                    </a:cubicBezTo>
                    <a:cubicBezTo>
                      <a:pt x="15940" y="254"/>
                      <a:pt x="15751" y="211"/>
                      <a:pt x="15657" y="169"/>
                    </a:cubicBezTo>
                    <a:cubicBezTo>
                      <a:pt x="15531" y="42"/>
                      <a:pt x="15217" y="0"/>
                      <a:pt x="14871" y="0"/>
                    </a:cubicBezTo>
                    <a:cubicBezTo>
                      <a:pt x="14777" y="0"/>
                      <a:pt x="14682" y="0"/>
                      <a:pt x="14620" y="0"/>
                    </a:cubicBezTo>
                    <a:cubicBezTo>
                      <a:pt x="14399" y="0"/>
                      <a:pt x="14022" y="42"/>
                      <a:pt x="13708" y="42"/>
                    </a:cubicBezTo>
                    <a:cubicBezTo>
                      <a:pt x="13456" y="42"/>
                      <a:pt x="13236" y="42"/>
                      <a:pt x="13142" y="42"/>
                    </a:cubicBezTo>
                    <a:cubicBezTo>
                      <a:pt x="13048" y="84"/>
                      <a:pt x="12985" y="84"/>
                      <a:pt x="12922" y="127"/>
                    </a:cubicBezTo>
                    <a:cubicBezTo>
                      <a:pt x="12827" y="127"/>
                      <a:pt x="12733" y="169"/>
                      <a:pt x="12639" y="169"/>
                    </a:cubicBezTo>
                    <a:cubicBezTo>
                      <a:pt x="12607" y="169"/>
                      <a:pt x="12607" y="169"/>
                      <a:pt x="12576" y="169"/>
                    </a:cubicBezTo>
                    <a:cubicBezTo>
                      <a:pt x="12450" y="169"/>
                      <a:pt x="12324" y="211"/>
                      <a:pt x="12324" y="254"/>
                    </a:cubicBezTo>
                    <a:cubicBezTo>
                      <a:pt x="12419" y="381"/>
                      <a:pt x="12387" y="465"/>
                      <a:pt x="12387" y="508"/>
                    </a:cubicBezTo>
                    <a:cubicBezTo>
                      <a:pt x="12356" y="635"/>
                      <a:pt x="12230" y="677"/>
                      <a:pt x="12136" y="677"/>
                    </a:cubicBezTo>
                    <a:cubicBezTo>
                      <a:pt x="12073" y="677"/>
                      <a:pt x="12010" y="677"/>
                      <a:pt x="12010" y="592"/>
                    </a:cubicBezTo>
                    <a:cubicBezTo>
                      <a:pt x="11979" y="592"/>
                      <a:pt x="11979" y="508"/>
                      <a:pt x="11979" y="465"/>
                    </a:cubicBezTo>
                    <a:cubicBezTo>
                      <a:pt x="11979" y="465"/>
                      <a:pt x="11979" y="465"/>
                      <a:pt x="11979" y="465"/>
                    </a:cubicBezTo>
                    <a:cubicBezTo>
                      <a:pt x="11947" y="381"/>
                      <a:pt x="11821" y="338"/>
                      <a:pt x="11696" y="338"/>
                    </a:cubicBezTo>
                    <a:cubicBezTo>
                      <a:pt x="11633" y="338"/>
                      <a:pt x="11570" y="381"/>
                      <a:pt x="11538" y="381"/>
                    </a:cubicBezTo>
                    <a:cubicBezTo>
                      <a:pt x="11475" y="465"/>
                      <a:pt x="11413" y="465"/>
                      <a:pt x="11318" y="465"/>
                    </a:cubicBezTo>
                    <a:cubicBezTo>
                      <a:pt x="11224" y="465"/>
                      <a:pt x="11098" y="423"/>
                      <a:pt x="10972" y="423"/>
                    </a:cubicBezTo>
                    <a:cubicBezTo>
                      <a:pt x="10847" y="381"/>
                      <a:pt x="10752" y="381"/>
                      <a:pt x="10658" y="381"/>
                    </a:cubicBezTo>
                    <a:cubicBezTo>
                      <a:pt x="10595" y="381"/>
                      <a:pt x="10564" y="381"/>
                      <a:pt x="10564" y="381"/>
                    </a:cubicBezTo>
                    <a:cubicBezTo>
                      <a:pt x="10501" y="550"/>
                      <a:pt x="10186" y="550"/>
                      <a:pt x="9746" y="550"/>
                    </a:cubicBezTo>
                    <a:cubicBezTo>
                      <a:pt x="9620" y="592"/>
                      <a:pt x="9495" y="592"/>
                      <a:pt x="9432" y="592"/>
                    </a:cubicBezTo>
                    <a:cubicBezTo>
                      <a:pt x="9463" y="592"/>
                      <a:pt x="9495" y="635"/>
                      <a:pt x="9495" y="635"/>
                    </a:cubicBezTo>
                    <a:cubicBezTo>
                      <a:pt x="9652" y="762"/>
                      <a:pt x="9778" y="847"/>
                      <a:pt x="9778" y="974"/>
                    </a:cubicBezTo>
                    <a:cubicBezTo>
                      <a:pt x="9746" y="1101"/>
                      <a:pt x="9620" y="1101"/>
                      <a:pt x="9400" y="1101"/>
                    </a:cubicBezTo>
                    <a:cubicBezTo>
                      <a:pt x="9337" y="1143"/>
                      <a:pt x="9180" y="1143"/>
                      <a:pt x="9117" y="1143"/>
                    </a:cubicBezTo>
                    <a:cubicBezTo>
                      <a:pt x="9212" y="1270"/>
                      <a:pt x="9337" y="1355"/>
                      <a:pt x="9526" y="1482"/>
                    </a:cubicBezTo>
                    <a:cubicBezTo>
                      <a:pt x="9715" y="1609"/>
                      <a:pt x="9903" y="1736"/>
                      <a:pt x="10029" y="1905"/>
                    </a:cubicBezTo>
                    <a:cubicBezTo>
                      <a:pt x="10092" y="1990"/>
                      <a:pt x="10124" y="2075"/>
                      <a:pt x="10092" y="2160"/>
                    </a:cubicBezTo>
                    <a:cubicBezTo>
                      <a:pt x="10092" y="2202"/>
                      <a:pt x="10061" y="2244"/>
                      <a:pt x="9998" y="2244"/>
                    </a:cubicBezTo>
                    <a:cubicBezTo>
                      <a:pt x="9903" y="2244"/>
                      <a:pt x="9652" y="2075"/>
                      <a:pt x="9495" y="1948"/>
                    </a:cubicBezTo>
                    <a:cubicBezTo>
                      <a:pt x="9369" y="1821"/>
                      <a:pt x="9212" y="1778"/>
                      <a:pt x="9086" y="1736"/>
                    </a:cubicBezTo>
                    <a:cubicBezTo>
                      <a:pt x="8929" y="1694"/>
                      <a:pt x="8772" y="1651"/>
                      <a:pt x="8677" y="1524"/>
                    </a:cubicBezTo>
                    <a:cubicBezTo>
                      <a:pt x="8583" y="1355"/>
                      <a:pt x="8206" y="1228"/>
                      <a:pt x="7954" y="1228"/>
                    </a:cubicBezTo>
                    <a:cubicBezTo>
                      <a:pt x="7860" y="1228"/>
                      <a:pt x="7828" y="1228"/>
                      <a:pt x="7828" y="1270"/>
                    </a:cubicBezTo>
                    <a:cubicBezTo>
                      <a:pt x="7797" y="1312"/>
                      <a:pt x="7954" y="1440"/>
                      <a:pt x="8017" y="1482"/>
                    </a:cubicBezTo>
                    <a:cubicBezTo>
                      <a:pt x="8174" y="1609"/>
                      <a:pt x="8268" y="1736"/>
                      <a:pt x="8268" y="1863"/>
                    </a:cubicBezTo>
                    <a:cubicBezTo>
                      <a:pt x="8268" y="1905"/>
                      <a:pt x="8268" y="1990"/>
                      <a:pt x="8111" y="1990"/>
                    </a:cubicBezTo>
                    <a:cubicBezTo>
                      <a:pt x="8048" y="1990"/>
                      <a:pt x="7986" y="1990"/>
                      <a:pt x="7923" y="1990"/>
                    </a:cubicBezTo>
                    <a:cubicBezTo>
                      <a:pt x="7860" y="1948"/>
                      <a:pt x="7797" y="1948"/>
                      <a:pt x="7765" y="1948"/>
                    </a:cubicBezTo>
                    <a:cubicBezTo>
                      <a:pt x="7765" y="1948"/>
                      <a:pt x="7734" y="1948"/>
                      <a:pt x="7734" y="1948"/>
                    </a:cubicBezTo>
                    <a:cubicBezTo>
                      <a:pt x="7734" y="1948"/>
                      <a:pt x="7734" y="1948"/>
                      <a:pt x="7703" y="1948"/>
                    </a:cubicBezTo>
                    <a:cubicBezTo>
                      <a:pt x="7640" y="1948"/>
                      <a:pt x="7577" y="1905"/>
                      <a:pt x="7451" y="1778"/>
                    </a:cubicBezTo>
                    <a:cubicBezTo>
                      <a:pt x="7325" y="1651"/>
                      <a:pt x="7168" y="1482"/>
                      <a:pt x="7074" y="1482"/>
                    </a:cubicBezTo>
                    <a:cubicBezTo>
                      <a:pt x="7042" y="1482"/>
                      <a:pt x="7011" y="1482"/>
                      <a:pt x="7011" y="1482"/>
                    </a:cubicBezTo>
                    <a:cubicBezTo>
                      <a:pt x="7011" y="1482"/>
                      <a:pt x="7042" y="1567"/>
                      <a:pt x="7042" y="1651"/>
                    </a:cubicBezTo>
                    <a:cubicBezTo>
                      <a:pt x="7074" y="1736"/>
                      <a:pt x="7105" y="1863"/>
                      <a:pt x="7105" y="1990"/>
                    </a:cubicBezTo>
                    <a:cubicBezTo>
                      <a:pt x="7105" y="2287"/>
                      <a:pt x="6885" y="2498"/>
                      <a:pt x="6759" y="2498"/>
                    </a:cubicBezTo>
                    <a:cubicBezTo>
                      <a:pt x="6728" y="2498"/>
                      <a:pt x="6696" y="2498"/>
                      <a:pt x="6665" y="2456"/>
                    </a:cubicBezTo>
                    <a:cubicBezTo>
                      <a:pt x="6634" y="2414"/>
                      <a:pt x="6665" y="2329"/>
                      <a:pt x="6696" y="2287"/>
                    </a:cubicBezTo>
                    <a:cubicBezTo>
                      <a:pt x="6728" y="2160"/>
                      <a:pt x="6728" y="1948"/>
                      <a:pt x="6696" y="1736"/>
                    </a:cubicBezTo>
                    <a:cubicBezTo>
                      <a:pt x="6665" y="1567"/>
                      <a:pt x="6602" y="1482"/>
                      <a:pt x="6539" y="1440"/>
                    </a:cubicBezTo>
                    <a:cubicBezTo>
                      <a:pt x="6445" y="1397"/>
                      <a:pt x="6193" y="1440"/>
                      <a:pt x="5973" y="1524"/>
                    </a:cubicBezTo>
                    <a:cubicBezTo>
                      <a:pt x="5816" y="1609"/>
                      <a:pt x="5627" y="1651"/>
                      <a:pt x="5502" y="1651"/>
                    </a:cubicBezTo>
                    <a:cubicBezTo>
                      <a:pt x="5470" y="1651"/>
                      <a:pt x="5470" y="1651"/>
                      <a:pt x="5470" y="1651"/>
                    </a:cubicBezTo>
                    <a:cubicBezTo>
                      <a:pt x="5470" y="1651"/>
                      <a:pt x="5439" y="1651"/>
                      <a:pt x="5439" y="1651"/>
                    </a:cubicBezTo>
                    <a:cubicBezTo>
                      <a:pt x="5219" y="1651"/>
                      <a:pt x="5062" y="1736"/>
                      <a:pt x="5030" y="1778"/>
                    </a:cubicBezTo>
                    <a:cubicBezTo>
                      <a:pt x="5030" y="1778"/>
                      <a:pt x="5030" y="1778"/>
                      <a:pt x="5062" y="1821"/>
                    </a:cubicBezTo>
                    <a:cubicBezTo>
                      <a:pt x="5187" y="1905"/>
                      <a:pt x="5219" y="1990"/>
                      <a:pt x="5219" y="2075"/>
                    </a:cubicBezTo>
                    <a:cubicBezTo>
                      <a:pt x="5187" y="2160"/>
                      <a:pt x="5124" y="2202"/>
                      <a:pt x="5062" y="2202"/>
                    </a:cubicBezTo>
                    <a:cubicBezTo>
                      <a:pt x="4967" y="2202"/>
                      <a:pt x="4873" y="2117"/>
                      <a:pt x="4779" y="2075"/>
                    </a:cubicBezTo>
                    <a:cubicBezTo>
                      <a:pt x="4716" y="1990"/>
                      <a:pt x="4621" y="1990"/>
                      <a:pt x="4496" y="1990"/>
                    </a:cubicBezTo>
                    <a:cubicBezTo>
                      <a:pt x="4338" y="1990"/>
                      <a:pt x="4150" y="2032"/>
                      <a:pt x="4087" y="2075"/>
                    </a:cubicBezTo>
                    <a:cubicBezTo>
                      <a:pt x="4150" y="2160"/>
                      <a:pt x="4213" y="2329"/>
                      <a:pt x="4213" y="2498"/>
                    </a:cubicBezTo>
                    <a:cubicBezTo>
                      <a:pt x="4244" y="2668"/>
                      <a:pt x="4213" y="2795"/>
                      <a:pt x="4181" y="2880"/>
                    </a:cubicBezTo>
                    <a:cubicBezTo>
                      <a:pt x="4150" y="2922"/>
                      <a:pt x="4118" y="2964"/>
                      <a:pt x="4055" y="2964"/>
                    </a:cubicBezTo>
                    <a:cubicBezTo>
                      <a:pt x="3961" y="2964"/>
                      <a:pt x="3898" y="2922"/>
                      <a:pt x="3804" y="2880"/>
                    </a:cubicBezTo>
                    <a:cubicBezTo>
                      <a:pt x="3678" y="2837"/>
                      <a:pt x="3552" y="2795"/>
                      <a:pt x="3458" y="2795"/>
                    </a:cubicBezTo>
                    <a:cubicBezTo>
                      <a:pt x="3144" y="2837"/>
                      <a:pt x="1917" y="3642"/>
                      <a:pt x="1886" y="3854"/>
                    </a:cubicBezTo>
                    <a:cubicBezTo>
                      <a:pt x="1917" y="3938"/>
                      <a:pt x="2137" y="3938"/>
                      <a:pt x="2200" y="3938"/>
                    </a:cubicBezTo>
                    <a:cubicBezTo>
                      <a:pt x="2232" y="3938"/>
                      <a:pt x="2263" y="3938"/>
                      <a:pt x="2295" y="3938"/>
                    </a:cubicBezTo>
                    <a:cubicBezTo>
                      <a:pt x="2326" y="3938"/>
                      <a:pt x="2358" y="3938"/>
                      <a:pt x="2389" y="3938"/>
                    </a:cubicBezTo>
                    <a:cubicBezTo>
                      <a:pt x="2546" y="3938"/>
                      <a:pt x="2672" y="3938"/>
                      <a:pt x="2735" y="3981"/>
                    </a:cubicBezTo>
                    <a:cubicBezTo>
                      <a:pt x="2798" y="4023"/>
                      <a:pt x="2829" y="4108"/>
                      <a:pt x="2829" y="4192"/>
                    </a:cubicBezTo>
                    <a:cubicBezTo>
                      <a:pt x="2829" y="4447"/>
                      <a:pt x="2641" y="4828"/>
                      <a:pt x="2452" y="4997"/>
                    </a:cubicBezTo>
                    <a:cubicBezTo>
                      <a:pt x="2326" y="5124"/>
                      <a:pt x="2075" y="5124"/>
                      <a:pt x="1823" y="5124"/>
                    </a:cubicBezTo>
                    <a:cubicBezTo>
                      <a:pt x="1666" y="5124"/>
                      <a:pt x="1383" y="5167"/>
                      <a:pt x="1351" y="5209"/>
                    </a:cubicBezTo>
                    <a:cubicBezTo>
                      <a:pt x="1351" y="5378"/>
                      <a:pt x="1131" y="5463"/>
                      <a:pt x="754" y="5548"/>
                    </a:cubicBezTo>
                    <a:cubicBezTo>
                      <a:pt x="471" y="5632"/>
                      <a:pt x="0" y="5760"/>
                      <a:pt x="0" y="5929"/>
                    </a:cubicBezTo>
                    <a:cubicBezTo>
                      <a:pt x="0" y="5971"/>
                      <a:pt x="31" y="6141"/>
                      <a:pt x="157" y="6183"/>
                    </a:cubicBezTo>
                    <a:cubicBezTo>
                      <a:pt x="220" y="6183"/>
                      <a:pt x="282" y="6183"/>
                      <a:pt x="345" y="6183"/>
                    </a:cubicBezTo>
                    <a:cubicBezTo>
                      <a:pt x="471" y="6225"/>
                      <a:pt x="660" y="6225"/>
                      <a:pt x="786" y="6437"/>
                    </a:cubicBezTo>
                    <a:cubicBezTo>
                      <a:pt x="880" y="6564"/>
                      <a:pt x="1037" y="6607"/>
                      <a:pt x="1257" y="6607"/>
                    </a:cubicBezTo>
                    <a:cubicBezTo>
                      <a:pt x="1383" y="6607"/>
                      <a:pt x="1540" y="6564"/>
                      <a:pt x="1697" y="6522"/>
                    </a:cubicBezTo>
                    <a:cubicBezTo>
                      <a:pt x="1917" y="6395"/>
                      <a:pt x="2137" y="6437"/>
                      <a:pt x="2263" y="6607"/>
                    </a:cubicBezTo>
                    <a:cubicBezTo>
                      <a:pt x="2295" y="6691"/>
                      <a:pt x="2326" y="6776"/>
                      <a:pt x="2326" y="6861"/>
                    </a:cubicBezTo>
                    <a:cubicBezTo>
                      <a:pt x="2326" y="6988"/>
                      <a:pt x="2263" y="7072"/>
                      <a:pt x="2106" y="7072"/>
                    </a:cubicBezTo>
                    <a:cubicBezTo>
                      <a:pt x="2043" y="7072"/>
                      <a:pt x="1949" y="7030"/>
                      <a:pt x="1823" y="7030"/>
                    </a:cubicBezTo>
                    <a:cubicBezTo>
                      <a:pt x="1729" y="6988"/>
                      <a:pt x="1603" y="6988"/>
                      <a:pt x="1509" y="6988"/>
                    </a:cubicBezTo>
                    <a:cubicBezTo>
                      <a:pt x="1446" y="6988"/>
                      <a:pt x="1383" y="6988"/>
                      <a:pt x="1351" y="7030"/>
                    </a:cubicBezTo>
                    <a:cubicBezTo>
                      <a:pt x="1226" y="7115"/>
                      <a:pt x="1006" y="7157"/>
                      <a:pt x="817" y="7157"/>
                    </a:cubicBezTo>
                    <a:cubicBezTo>
                      <a:pt x="691" y="7157"/>
                      <a:pt x="565" y="7157"/>
                      <a:pt x="503" y="7200"/>
                    </a:cubicBezTo>
                    <a:cubicBezTo>
                      <a:pt x="534" y="7242"/>
                      <a:pt x="691" y="7284"/>
                      <a:pt x="817" y="7284"/>
                    </a:cubicBezTo>
                    <a:cubicBezTo>
                      <a:pt x="911" y="7284"/>
                      <a:pt x="1006" y="7284"/>
                      <a:pt x="1100" y="7327"/>
                    </a:cubicBezTo>
                    <a:cubicBezTo>
                      <a:pt x="1163" y="7327"/>
                      <a:pt x="1226" y="7369"/>
                      <a:pt x="1257" y="7454"/>
                    </a:cubicBezTo>
                    <a:cubicBezTo>
                      <a:pt x="1289" y="7538"/>
                      <a:pt x="1257" y="7623"/>
                      <a:pt x="1194" y="7708"/>
                    </a:cubicBezTo>
                    <a:cubicBezTo>
                      <a:pt x="1194" y="7708"/>
                      <a:pt x="1163" y="7750"/>
                      <a:pt x="1163" y="7792"/>
                    </a:cubicBezTo>
                    <a:cubicBezTo>
                      <a:pt x="1163" y="7835"/>
                      <a:pt x="1163" y="7835"/>
                      <a:pt x="1257" y="7877"/>
                    </a:cubicBezTo>
                    <a:cubicBezTo>
                      <a:pt x="1351" y="7920"/>
                      <a:pt x="1446" y="7962"/>
                      <a:pt x="1540" y="8004"/>
                    </a:cubicBezTo>
                    <a:cubicBezTo>
                      <a:pt x="1697" y="8131"/>
                      <a:pt x="1917" y="8216"/>
                      <a:pt x="2012" y="8216"/>
                    </a:cubicBezTo>
                    <a:cubicBezTo>
                      <a:pt x="1980" y="8131"/>
                      <a:pt x="1980" y="8089"/>
                      <a:pt x="2012" y="8047"/>
                    </a:cubicBezTo>
                    <a:cubicBezTo>
                      <a:pt x="2012" y="7962"/>
                      <a:pt x="2106" y="7962"/>
                      <a:pt x="2200" y="7962"/>
                    </a:cubicBezTo>
                    <a:cubicBezTo>
                      <a:pt x="2263" y="7962"/>
                      <a:pt x="2420" y="7962"/>
                      <a:pt x="2483" y="8089"/>
                    </a:cubicBezTo>
                    <a:cubicBezTo>
                      <a:pt x="2515" y="8089"/>
                      <a:pt x="2546" y="8047"/>
                      <a:pt x="2609" y="8004"/>
                    </a:cubicBezTo>
                    <a:cubicBezTo>
                      <a:pt x="2703" y="7962"/>
                      <a:pt x="2829" y="7877"/>
                      <a:pt x="2924" y="7920"/>
                    </a:cubicBezTo>
                    <a:cubicBezTo>
                      <a:pt x="2986" y="7962"/>
                      <a:pt x="3049" y="7920"/>
                      <a:pt x="3112" y="7877"/>
                    </a:cubicBezTo>
                    <a:cubicBezTo>
                      <a:pt x="3144" y="7835"/>
                      <a:pt x="3206" y="7792"/>
                      <a:pt x="3269" y="7792"/>
                    </a:cubicBezTo>
                    <a:cubicBezTo>
                      <a:pt x="3301" y="7792"/>
                      <a:pt x="3332" y="7792"/>
                      <a:pt x="3395" y="7835"/>
                    </a:cubicBezTo>
                    <a:cubicBezTo>
                      <a:pt x="3458" y="7877"/>
                      <a:pt x="3647" y="7962"/>
                      <a:pt x="3867" y="8004"/>
                    </a:cubicBezTo>
                    <a:cubicBezTo>
                      <a:pt x="4118" y="8047"/>
                      <a:pt x="4370" y="8131"/>
                      <a:pt x="4527" y="8216"/>
                    </a:cubicBezTo>
                    <a:cubicBezTo>
                      <a:pt x="4590" y="8301"/>
                      <a:pt x="4684" y="8343"/>
                      <a:pt x="4747" y="8385"/>
                    </a:cubicBezTo>
                    <a:cubicBezTo>
                      <a:pt x="4936" y="8470"/>
                      <a:pt x="5156" y="8555"/>
                      <a:pt x="5124" y="8809"/>
                    </a:cubicBezTo>
                    <a:cubicBezTo>
                      <a:pt x="5093" y="8978"/>
                      <a:pt x="5250" y="9148"/>
                      <a:pt x="5565" y="9360"/>
                    </a:cubicBezTo>
                    <a:cubicBezTo>
                      <a:pt x="5942" y="9571"/>
                      <a:pt x="5942" y="10079"/>
                      <a:pt x="5942" y="10207"/>
                    </a:cubicBezTo>
                    <a:cubicBezTo>
                      <a:pt x="5942" y="10291"/>
                      <a:pt x="6005" y="10418"/>
                      <a:pt x="6068" y="10503"/>
                    </a:cubicBezTo>
                    <a:cubicBezTo>
                      <a:pt x="6131" y="10588"/>
                      <a:pt x="6225" y="10672"/>
                      <a:pt x="6162" y="10800"/>
                    </a:cubicBezTo>
                    <a:cubicBezTo>
                      <a:pt x="6131" y="10884"/>
                      <a:pt x="6256" y="11054"/>
                      <a:pt x="6351" y="11181"/>
                    </a:cubicBezTo>
                    <a:cubicBezTo>
                      <a:pt x="6382" y="11223"/>
                      <a:pt x="6413" y="11265"/>
                      <a:pt x="6413" y="11350"/>
                    </a:cubicBezTo>
                    <a:cubicBezTo>
                      <a:pt x="6413" y="11477"/>
                      <a:pt x="6319" y="11562"/>
                      <a:pt x="6256" y="11647"/>
                    </a:cubicBezTo>
                    <a:cubicBezTo>
                      <a:pt x="6193" y="11689"/>
                      <a:pt x="6162" y="11731"/>
                      <a:pt x="6162" y="11774"/>
                    </a:cubicBezTo>
                    <a:cubicBezTo>
                      <a:pt x="6225" y="11901"/>
                      <a:pt x="6225" y="12028"/>
                      <a:pt x="6193" y="12112"/>
                    </a:cubicBezTo>
                    <a:cubicBezTo>
                      <a:pt x="6193" y="12197"/>
                      <a:pt x="6162" y="12282"/>
                      <a:pt x="6193" y="12324"/>
                    </a:cubicBezTo>
                    <a:cubicBezTo>
                      <a:pt x="6225" y="12367"/>
                      <a:pt x="6256" y="12367"/>
                      <a:pt x="6288" y="12409"/>
                    </a:cubicBezTo>
                    <a:cubicBezTo>
                      <a:pt x="6445" y="12409"/>
                      <a:pt x="6508" y="12367"/>
                      <a:pt x="6571" y="12282"/>
                    </a:cubicBezTo>
                    <a:cubicBezTo>
                      <a:pt x="6602" y="12197"/>
                      <a:pt x="6696" y="12070"/>
                      <a:pt x="6822" y="12070"/>
                    </a:cubicBezTo>
                    <a:cubicBezTo>
                      <a:pt x="6885" y="12070"/>
                      <a:pt x="6948" y="12070"/>
                      <a:pt x="6979" y="12155"/>
                    </a:cubicBezTo>
                    <a:cubicBezTo>
                      <a:pt x="7011" y="12240"/>
                      <a:pt x="7011" y="12324"/>
                      <a:pt x="6979" y="12367"/>
                    </a:cubicBezTo>
                    <a:cubicBezTo>
                      <a:pt x="6979" y="12494"/>
                      <a:pt x="6948" y="12536"/>
                      <a:pt x="6979" y="12578"/>
                    </a:cubicBezTo>
                    <a:cubicBezTo>
                      <a:pt x="7042" y="12663"/>
                      <a:pt x="7137" y="12705"/>
                      <a:pt x="7231" y="12705"/>
                    </a:cubicBezTo>
                    <a:cubicBezTo>
                      <a:pt x="7357" y="12790"/>
                      <a:pt x="7514" y="12832"/>
                      <a:pt x="7671" y="13002"/>
                    </a:cubicBezTo>
                    <a:cubicBezTo>
                      <a:pt x="7828" y="13214"/>
                      <a:pt x="7828" y="13298"/>
                      <a:pt x="7828" y="13383"/>
                    </a:cubicBezTo>
                    <a:cubicBezTo>
                      <a:pt x="7797" y="13510"/>
                      <a:pt x="7608" y="13510"/>
                      <a:pt x="7451" y="13341"/>
                    </a:cubicBezTo>
                    <a:cubicBezTo>
                      <a:pt x="7357" y="13256"/>
                      <a:pt x="7137" y="13214"/>
                      <a:pt x="6885" y="13214"/>
                    </a:cubicBezTo>
                    <a:cubicBezTo>
                      <a:pt x="6791" y="13214"/>
                      <a:pt x="6696" y="13214"/>
                      <a:pt x="6665" y="13214"/>
                    </a:cubicBezTo>
                    <a:cubicBezTo>
                      <a:pt x="6822" y="13383"/>
                      <a:pt x="7294" y="13680"/>
                      <a:pt x="7451" y="13680"/>
                    </a:cubicBezTo>
                    <a:cubicBezTo>
                      <a:pt x="7451" y="13680"/>
                      <a:pt x="7482" y="13680"/>
                      <a:pt x="7482" y="13680"/>
                    </a:cubicBezTo>
                    <a:cubicBezTo>
                      <a:pt x="7482" y="13680"/>
                      <a:pt x="7514" y="13680"/>
                      <a:pt x="7545" y="13680"/>
                    </a:cubicBezTo>
                    <a:cubicBezTo>
                      <a:pt x="7671" y="13680"/>
                      <a:pt x="7828" y="13849"/>
                      <a:pt x="7860" y="14018"/>
                    </a:cubicBezTo>
                    <a:cubicBezTo>
                      <a:pt x="7923" y="14145"/>
                      <a:pt x="7891" y="14272"/>
                      <a:pt x="7860" y="14315"/>
                    </a:cubicBezTo>
                    <a:cubicBezTo>
                      <a:pt x="7797" y="14400"/>
                      <a:pt x="7797" y="14569"/>
                      <a:pt x="7797" y="14738"/>
                    </a:cubicBezTo>
                    <a:cubicBezTo>
                      <a:pt x="7797" y="14823"/>
                      <a:pt x="7797" y="14865"/>
                      <a:pt x="7797" y="14950"/>
                    </a:cubicBezTo>
                    <a:cubicBezTo>
                      <a:pt x="7797" y="14992"/>
                      <a:pt x="7765" y="15077"/>
                      <a:pt x="7640" y="15077"/>
                    </a:cubicBezTo>
                    <a:cubicBezTo>
                      <a:pt x="7608" y="15077"/>
                      <a:pt x="7545" y="15077"/>
                      <a:pt x="7482" y="15077"/>
                    </a:cubicBezTo>
                    <a:cubicBezTo>
                      <a:pt x="7420" y="15035"/>
                      <a:pt x="7357" y="15035"/>
                      <a:pt x="7294" y="15035"/>
                    </a:cubicBezTo>
                    <a:cubicBezTo>
                      <a:pt x="7137" y="15077"/>
                      <a:pt x="7074" y="15120"/>
                      <a:pt x="7074" y="15289"/>
                    </a:cubicBezTo>
                    <a:cubicBezTo>
                      <a:pt x="7074" y="15458"/>
                      <a:pt x="6979" y="15585"/>
                      <a:pt x="6917" y="15670"/>
                    </a:cubicBezTo>
                    <a:cubicBezTo>
                      <a:pt x="6854" y="15797"/>
                      <a:pt x="6791" y="15882"/>
                      <a:pt x="6759" y="16009"/>
                    </a:cubicBezTo>
                    <a:cubicBezTo>
                      <a:pt x="6759" y="16136"/>
                      <a:pt x="6791" y="16178"/>
                      <a:pt x="6948" y="16263"/>
                    </a:cubicBezTo>
                    <a:cubicBezTo>
                      <a:pt x="6979" y="16263"/>
                      <a:pt x="7042" y="16305"/>
                      <a:pt x="7105" y="16348"/>
                    </a:cubicBezTo>
                    <a:cubicBezTo>
                      <a:pt x="7137" y="16390"/>
                      <a:pt x="7137" y="16432"/>
                      <a:pt x="7137" y="16475"/>
                    </a:cubicBezTo>
                    <a:cubicBezTo>
                      <a:pt x="7137" y="16559"/>
                      <a:pt x="7074" y="16602"/>
                      <a:pt x="7011" y="16687"/>
                    </a:cubicBezTo>
                    <a:cubicBezTo>
                      <a:pt x="6948" y="16729"/>
                      <a:pt x="6854" y="16771"/>
                      <a:pt x="6854" y="16856"/>
                    </a:cubicBezTo>
                    <a:cubicBezTo>
                      <a:pt x="6822" y="16983"/>
                      <a:pt x="7137" y="17322"/>
                      <a:pt x="7294" y="17449"/>
                    </a:cubicBezTo>
                    <a:cubicBezTo>
                      <a:pt x="7420" y="17534"/>
                      <a:pt x="7420" y="17788"/>
                      <a:pt x="7388" y="18000"/>
                    </a:cubicBezTo>
                    <a:cubicBezTo>
                      <a:pt x="7388" y="18127"/>
                      <a:pt x="7388" y="18254"/>
                      <a:pt x="7388" y="18338"/>
                    </a:cubicBezTo>
                    <a:cubicBezTo>
                      <a:pt x="7420" y="18381"/>
                      <a:pt x="7420" y="18381"/>
                      <a:pt x="7451" y="18381"/>
                    </a:cubicBezTo>
                    <a:cubicBezTo>
                      <a:pt x="7482" y="18381"/>
                      <a:pt x="7482" y="18381"/>
                      <a:pt x="7482" y="18381"/>
                    </a:cubicBezTo>
                    <a:cubicBezTo>
                      <a:pt x="7514" y="18381"/>
                      <a:pt x="7545" y="18381"/>
                      <a:pt x="7577" y="18423"/>
                    </a:cubicBezTo>
                    <a:cubicBezTo>
                      <a:pt x="7608" y="18465"/>
                      <a:pt x="7608" y="18550"/>
                      <a:pt x="7608" y="18592"/>
                    </a:cubicBezTo>
                    <a:cubicBezTo>
                      <a:pt x="7608" y="18762"/>
                      <a:pt x="7640" y="18804"/>
                      <a:pt x="7703" y="18847"/>
                    </a:cubicBezTo>
                    <a:cubicBezTo>
                      <a:pt x="7734" y="18889"/>
                      <a:pt x="7797" y="18974"/>
                      <a:pt x="7797" y="19058"/>
                    </a:cubicBezTo>
                    <a:cubicBezTo>
                      <a:pt x="7797" y="19101"/>
                      <a:pt x="7860" y="19143"/>
                      <a:pt x="7891" y="19185"/>
                    </a:cubicBezTo>
                    <a:cubicBezTo>
                      <a:pt x="7986" y="19228"/>
                      <a:pt x="8111" y="19312"/>
                      <a:pt x="8048" y="19524"/>
                    </a:cubicBezTo>
                    <a:cubicBezTo>
                      <a:pt x="8017" y="19694"/>
                      <a:pt x="8080" y="19821"/>
                      <a:pt x="8174" y="19948"/>
                    </a:cubicBezTo>
                    <a:cubicBezTo>
                      <a:pt x="8174" y="19948"/>
                      <a:pt x="8206" y="19990"/>
                      <a:pt x="8206" y="20032"/>
                    </a:cubicBezTo>
                    <a:cubicBezTo>
                      <a:pt x="8237" y="20075"/>
                      <a:pt x="8300" y="20159"/>
                      <a:pt x="8363" y="20202"/>
                    </a:cubicBezTo>
                    <a:cubicBezTo>
                      <a:pt x="8489" y="20329"/>
                      <a:pt x="8583" y="20456"/>
                      <a:pt x="8614" y="20625"/>
                    </a:cubicBezTo>
                    <a:cubicBezTo>
                      <a:pt x="8677" y="20752"/>
                      <a:pt x="8803" y="20964"/>
                      <a:pt x="8960" y="20922"/>
                    </a:cubicBezTo>
                    <a:cubicBezTo>
                      <a:pt x="8960" y="20880"/>
                      <a:pt x="8992" y="20880"/>
                      <a:pt x="9023" y="20880"/>
                    </a:cubicBezTo>
                    <a:cubicBezTo>
                      <a:pt x="9117" y="20880"/>
                      <a:pt x="9149" y="20964"/>
                      <a:pt x="9212" y="21007"/>
                    </a:cubicBezTo>
                    <a:cubicBezTo>
                      <a:pt x="9243" y="21049"/>
                      <a:pt x="9275" y="21049"/>
                      <a:pt x="9306" y="21049"/>
                    </a:cubicBezTo>
                    <a:cubicBezTo>
                      <a:pt x="9306" y="21049"/>
                      <a:pt x="9337" y="21049"/>
                      <a:pt x="9369" y="21049"/>
                    </a:cubicBezTo>
                    <a:cubicBezTo>
                      <a:pt x="9526" y="21049"/>
                      <a:pt x="9746" y="21176"/>
                      <a:pt x="9778" y="21345"/>
                    </a:cubicBezTo>
                    <a:cubicBezTo>
                      <a:pt x="9809" y="21430"/>
                      <a:pt x="10124" y="21557"/>
                      <a:pt x="10344" y="21599"/>
                    </a:cubicBezTo>
                    <a:cubicBezTo>
                      <a:pt x="10375" y="21599"/>
                      <a:pt x="10375" y="21599"/>
                      <a:pt x="10375" y="21599"/>
                    </a:cubicBezTo>
                    <a:cubicBezTo>
                      <a:pt x="10375" y="21599"/>
                      <a:pt x="10406" y="21557"/>
                      <a:pt x="10438" y="21472"/>
                    </a:cubicBezTo>
                    <a:cubicBezTo>
                      <a:pt x="10469" y="21388"/>
                      <a:pt x="10501" y="21303"/>
                      <a:pt x="10564" y="21261"/>
                    </a:cubicBezTo>
                    <a:cubicBezTo>
                      <a:pt x="10595" y="21218"/>
                      <a:pt x="10627" y="21007"/>
                      <a:pt x="10627" y="20922"/>
                    </a:cubicBezTo>
                    <a:cubicBezTo>
                      <a:pt x="10658" y="20710"/>
                      <a:pt x="10689" y="20541"/>
                      <a:pt x="10752" y="20498"/>
                    </a:cubicBezTo>
                    <a:cubicBezTo>
                      <a:pt x="10784" y="20498"/>
                      <a:pt x="10784" y="20371"/>
                      <a:pt x="10784" y="20202"/>
                    </a:cubicBezTo>
                    <a:cubicBezTo>
                      <a:pt x="10784" y="20032"/>
                      <a:pt x="10752" y="19905"/>
                      <a:pt x="10721" y="19905"/>
                    </a:cubicBezTo>
                    <a:cubicBezTo>
                      <a:pt x="10658" y="19863"/>
                      <a:pt x="10627" y="19778"/>
                      <a:pt x="10627" y="19694"/>
                    </a:cubicBezTo>
                    <a:cubicBezTo>
                      <a:pt x="10658" y="19609"/>
                      <a:pt x="10752" y="19482"/>
                      <a:pt x="10941" y="19524"/>
                    </a:cubicBezTo>
                    <a:cubicBezTo>
                      <a:pt x="11035" y="19524"/>
                      <a:pt x="11035" y="19482"/>
                      <a:pt x="11067" y="19397"/>
                    </a:cubicBezTo>
                    <a:cubicBezTo>
                      <a:pt x="11098" y="19312"/>
                      <a:pt x="11098" y="19228"/>
                      <a:pt x="11193" y="19185"/>
                    </a:cubicBezTo>
                    <a:cubicBezTo>
                      <a:pt x="11224" y="19185"/>
                      <a:pt x="11224" y="19101"/>
                      <a:pt x="11224" y="19058"/>
                    </a:cubicBezTo>
                    <a:cubicBezTo>
                      <a:pt x="11255" y="18974"/>
                      <a:pt x="11255" y="18847"/>
                      <a:pt x="11350" y="18804"/>
                    </a:cubicBezTo>
                    <a:cubicBezTo>
                      <a:pt x="11350" y="18804"/>
                      <a:pt x="11350" y="18804"/>
                      <a:pt x="11350" y="18804"/>
                    </a:cubicBezTo>
                    <a:cubicBezTo>
                      <a:pt x="11350" y="18762"/>
                      <a:pt x="11350" y="18677"/>
                      <a:pt x="11318" y="18592"/>
                    </a:cubicBezTo>
                    <a:cubicBezTo>
                      <a:pt x="11255" y="18508"/>
                      <a:pt x="11287" y="18465"/>
                      <a:pt x="11287" y="18423"/>
                    </a:cubicBezTo>
                    <a:cubicBezTo>
                      <a:pt x="11318" y="18338"/>
                      <a:pt x="11381" y="18296"/>
                      <a:pt x="11475" y="18254"/>
                    </a:cubicBezTo>
                    <a:cubicBezTo>
                      <a:pt x="11507" y="18254"/>
                      <a:pt x="11507" y="18254"/>
                      <a:pt x="11507" y="18211"/>
                    </a:cubicBezTo>
                    <a:cubicBezTo>
                      <a:pt x="11507" y="18169"/>
                      <a:pt x="11475" y="18084"/>
                      <a:pt x="11413" y="18042"/>
                    </a:cubicBezTo>
                    <a:cubicBezTo>
                      <a:pt x="11287" y="18000"/>
                      <a:pt x="11255" y="17872"/>
                      <a:pt x="11255" y="17788"/>
                    </a:cubicBezTo>
                    <a:cubicBezTo>
                      <a:pt x="11287" y="17661"/>
                      <a:pt x="11413" y="17618"/>
                      <a:pt x="11507" y="17745"/>
                    </a:cubicBezTo>
                    <a:cubicBezTo>
                      <a:pt x="11538" y="17745"/>
                      <a:pt x="11601" y="17788"/>
                      <a:pt x="11633" y="17788"/>
                    </a:cubicBezTo>
                    <a:cubicBezTo>
                      <a:pt x="11633" y="17788"/>
                      <a:pt x="11633" y="17788"/>
                      <a:pt x="11633" y="17788"/>
                    </a:cubicBezTo>
                    <a:cubicBezTo>
                      <a:pt x="11633" y="17788"/>
                      <a:pt x="11633" y="17745"/>
                      <a:pt x="11633" y="17703"/>
                    </a:cubicBezTo>
                    <a:cubicBezTo>
                      <a:pt x="11570" y="17618"/>
                      <a:pt x="11601" y="17576"/>
                      <a:pt x="11601" y="17534"/>
                    </a:cubicBezTo>
                    <a:cubicBezTo>
                      <a:pt x="11633" y="17407"/>
                      <a:pt x="11790" y="17322"/>
                      <a:pt x="12010" y="17322"/>
                    </a:cubicBezTo>
                    <a:cubicBezTo>
                      <a:pt x="12104" y="17279"/>
                      <a:pt x="12199" y="17237"/>
                      <a:pt x="12230" y="17195"/>
                    </a:cubicBezTo>
                    <a:cubicBezTo>
                      <a:pt x="12262" y="17110"/>
                      <a:pt x="12262" y="17068"/>
                      <a:pt x="12230" y="16983"/>
                    </a:cubicBezTo>
                    <a:cubicBezTo>
                      <a:pt x="12230" y="16941"/>
                      <a:pt x="12230" y="16856"/>
                      <a:pt x="12262" y="16814"/>
                    </a:cubicBezTo>
                    <a:cubicBezTo>
                      <a:pt x="12324" y="16687"/>
                      <a:pt x="12482" y="16729"/>
                      <a:pt x="12544" y="16814"/>
                    </a:cubicBezTo>
                    <a:cubicBezTo>
                      <a:pt x="12544" y="16856"/>
                      <a:pt x="12576" y="16898"/>
                      <a:pt x="12544" y="16983"/>
                    </a:cubicBezTo>
                    <a:cubicBezTo>
                      <a:pt x="12513" y="17068"/>
                      <a:pt x="12513" y="17110"/>
                      <a:pt x="12513" y="17152"/>
                    </a:cubicBezTo>
                    <a:cubicBezTo>
                      <a:pt x="12513" y="17152"/>
                      <a:pt x="12513" y="17152"/>
                      <a:pt x="12513" y="17152"/>
                    </a:cubicBezTo>
                    <a:cubicBezTo>
                      <a:pt x="12576" y="17068"/>
                      <a:pt x="12670" y="17068"/>
                      <a:pt x="12796" y="17025"/>
                    </a:cubicBezTo>
                    <a:cubicBezTo>
                      <a:pt x="12922" y="17025"/>
                      <a:pt x="13048" y="17025"/>
                      <a:pt x="13205" y="16941"/>
                    </a:cubicBezTo>
                    <a:cubicBezTo>
                      <a:pt x="13551" y="16814"/>
                      <a:pt x="13865" y="16432"/>
                      <a:pt x="13928" y="16094"/>
                    </a:cubicBezTo>
                    <a:cubicBezTo>
                      <a:pt x="13991" y="15882"/>
                      <a:pt x="14148" y="15755"/>
                      <a:pt x="14242" y="15712"/>
                    </a:cubicBezTo>
                    <a:cubicBezTo>
                      <a:pt x="14368" y="15628"/>
                      <a:pt x="14399" y="15585"/>
                      <a:pt x="14368" y="15543"/>
                    </a:cubicBezTo>
                    <a:cubicBezTo>
                      <a:pt x="14368" y="15416"/>
                      <a:pt x="14368" y="15331"/>
                      <a:pt x="14399" y="15247"/>
                    </a:cubicBezTo>
                    <a:cubicBezTo>
                      <a:pt x="14431" y="15204"/>
                      <a:pt x="14462" y="15162"/>
                      <a:pt x="14557" y="15162"/>
                    </a:cubicBezTo>
                    <a:cubicBezTo>
                      <a:pt x="14620" y="15162"/>
                      <a:pt x="14714" y="15204"/>
                      <a:pt x="14808" y="15247"/>
                    </a:cubicBezTo>
                    <a:cubicBezTo>
                      <a:pt x="14840" y="15289"/>
                      <a:pt x="14871" y="15289"/>
                      <a:pt x="14871" y="15289"/>
                    </a:cubicBezTo>
                    <a:cubicBezTo>
                      <a:pt x="14903" y="15204"/>
                      <a:pt x="14965" y="15162"/>
                      <a:pt x="15123" y="15162"/>
                    </a:cubicBezTo>
                    <a:cubicBezTo>
                      <a:pt x="15248" y="15162"/>
                      <a:pt x="15311" y="15120"/>
                      <a:pt x="15374" y="15077"/>
                    </a:cubicBezTo>
                    <a:cubicBezTo>
                      <a:pt x="15437" y="15035"/>
                      <a:pt x="15500" y="14992"/>
                      <a:pt x="15657" y="14992"/>
                    </a:cubicBezTo>
                    <a:cubicBezTo>
                      <a:pt x="15940" y="14992"/>
                      <a:pt x="16632" y="14823"/>
                      <a:pt x="16883" y="14527"/>
                    </a:cubicBezTo>
                    <a:cubicBezTo>
                      <a:pt x="17041" y="14357"/>
                      <a:pt x="17292" y="14188"/>
                      <a:pt x="17544" y="14061"/>
                    </a:cubicBezTo>
                    <a:cubicBezTo>
                      <a:pt x="17669" y="13976"/>
                      <a:pt x="17795" y="13891"/>
                      <a:pt x="17889" y="13849"/>
                    </a:cubicBezTo>
                    <a:cubicBezTo>
                      <a:pt x="17889" y="13807"/>
                      <a:pt x="17889" y="13807"/>
                      <a:pt x="17921" y="13807"/>
                    </a:cubicBezTo>
                    <a:cubicBezTo>
                      <a:pt x="17764" y="13849"/>
                      <a:pt x="17575" y="13849"/>
                      <a:pt x="17418" y="1380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solidFill>
                    <a:srgbClr val="DFDFDF"/>
                  </a:solidFill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703" name="AutoShape 903"/>
              <p:cNvSpPr>
                <a:spLocks/>
              </p:cNvSpPr>
              <p:nvPr/>
            </p:nvSpPr>
            <p:spPr bwMode="auto">
              <a:xfrm>
                <a:off x="769858" y="1187472"/>
                <a:ext cx="119070" cy="65088"/>
              </a:xfrm>
              <a:custGeom>
                <a:avLst/>
                <a:gdLst>
                  <a:gd name="T0" fmla="+- 0 10974 348"/>
                  <a:gd name="T1" fmla="*/ T0 w 21252"/>
                  <a:gd name="T2" fmla="*/ 10800 h 21600"/>
                  <a:gd name="T3" fmla="+- 0 10974 348"/>
                  <a:gd name="T4" fmla="*/ T3 w 21252"/>
                  <a:gd name="T5" fmla="*/ 10800 h 21600"/>
                  <a:gd name="T6" fmla="+- 0 10974 348"/>
                  <a:gd name="T7" fmla="*/ T6 w 21252"/>
                  <a:gd name="T8" fmla="*/ 10800 h 21600"/>
                  <a:gd name="T9" fmla="+- 0 10974 348"/>
                  <a:gd name="T10" fmla="*/ T9 w 2125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52" h="21600">
                    <a:moveTo>
                      <a:pt x="14981" y="7200"/>
                    </a:moveTo>
                    <a:cubicBezTo>
                      <a:pt x="13587" y="2400"/>
                      <a:pt x="8710" y="0"/>
                      <a:pt x="5226" y="0"/>
                    </a:cubicBezTo>
                    <a:cubicBezTo>
                      <a:pt x="3135" y="0"/>
                      <a:pt x="2439" y="1200"/>
                      <a:pt x="2439" y="1200"/>
                    </a:cubicBezTo>
                    <a:cubicBezTo>
                      <a:pt x="1742" y="2400"/>
                      <a:pt x="1742" y="3600"/>
                      <a:pt x="1045" y="4800"/>
                    </a:cubicBezTo>
                    <a:cubicBezTo>
                      <a:pt x="-348" y="7200"/>
                      <a:pt x="-348" y="8400"/>
                      <a:pt x="1045" y="10800"/>
                    </a:cubicBezTo>
                    <a:cubicBezTo>
                      <a:pt x="1742" y="13199"/>
                      <a:pt x="3135" y="13199"/>
                      <a:pt x="4529" y="14399"/>
                    </a:cubicBezTo>
                    <a:cubicBezTo>
                      <a:pt x="5922" y="15599"/>
                      <a:pt x="7316" y="16799"/>
                      <a:pt x="9406" y="19199"/>
                    </a:cubicBezTo>
                    <a:cubicBezTo>
                      <a:pt x="10103" y="20400"/>
                      <a:pt x="11497" y="21599"/>
                      <a:pt x="12890" y="21599"/>
                    </a:cubicBezTo>
                    <a:cubicBezTo>
                      <a:pt x="17071" y="21599"/>
                      <a:pt x="21252" y="18000"/>
                      <a:pt x="21252" y="15599"/>
                    </a:cubicBezTo>
                    <a:cubicBezTo>
                      <a:pt x="21252" y="14399"/>
                      <a:pt x="21252" y="14399"/>
                      <a:pt x="19858" y="13199"/>
                    </a:cubicBezTo>
                    <a:cubicBezTo>
                      <a:pt x="18464" y="11999"/>
                      <a:pt x="16374" y="10800"/>
                      <a:pt x="14981" y="72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solidFill>
                    <a:srgbClr val="DFDFDF"/>
                  </a:solidFill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704" name="AutoShape 904"/>
              <p:cNvSpPr>
                <a:spLocks/>
              </p:cNvSpPr>
              <p:nvPr/>
            </p:nvSpPr>
            <p:spPr bwMode="auto">
              <a:xfrm>
                <a:off x="2106616" y="1455764"/>
                <a:ext cx="438177" cy="2016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3" y="13600"/>
                    </a:moveTo>
                    <a:cubicBezTo>
                      <a:pt x="19721" y="13200"/>
                      <a:pt x="19909" y="12400"/>
                      <a:pt x="20285" y="12400"/>
                    </a:cubicBezTo>
                    <a:cubicBezTo>
                      <a:pt x="20285" y="12400"/>
                      <a:pt x="20285" y="12400"/>
                      <a:pt x="20285" y="12400"/>
                    </a:cubicBezTo>
                    <a:cubicBezTo>
                      <a:pt x="20660" y="12400"/>
                      <a:pt x="21224" y="10800"/>
                      <a:pt x="21600" y="9599"/>
                    </a:cubicBezTo>
                    <a:cubicBezTo>
                      <a:pt x="21600" y="9199"/>
                      <a:pt x="21600" y="8399"/>
                      <a:pt x="21412" y="7999"/>
                    </a:cubicBezTo>
                    <a:cubicBezTo>
                      <a:pt x="21224" y="7200"/>
                      <a:pt x="21036" y="6800"/>
                      <a:pt x="20848" y="6800"/>
                    </a:cubicBezTo>
                    <a:cubicBezTo>
                      <a:pt x="20285" y="6800"/>
                      <a:pt x="19721" y="6400"/>
                      <a:pt x="19533" y="5599"/>
                    </a:cubicBezTo>
                    <a:cubicBezTo>
                      <a:pt x="19346" y="4800"/>
                      <a:pt x="19158" y="4000"/>
                      <a:pt x="19346" y="3600"/>
                    </a:cubicBezTo>
                    <a:cubicBezTo>
                      <a:pt x="19346" y="3200"/>
                      <a:pt x="19158" y="2800"/>
                      <a:pt x="19158" y="2400"/>
                    </a:cubicBezTo>
                    <a:cubicBezTo>
                      <a:pt x="18970" y="2000"/>
                      <a:pt x="18970" y="2000"/>
                      <a:pt x="18970" y="1600"/>
                    </a:cubicBezTo>
                    <a:cubicBezTo>
                      <a:pt x="18594" y="1600"/>
                      <a:pt x="18406" y="1600"/>
                      <a:pt x="18031" y="2000"/>
                    </a:cubicBezTo>
                    <a:cubicBezTo>
                      <a:pt x="17843" y="2000"/>
                      <a:pt x="17843" y="2000"/>
                      <a:pt x="17843" y="2000"/>
                    </a:cubicBezTo>
                    <a:cubicBezTo>
                      <a:pt x="17467" y="2000"/>
                      <a:pt x="17092" y="1600"/>
                      <a:pt x="16716" y="800"/>
                    </a:cubicBezTo>
                    <a:cubicBezTo>
                      <a:pt x="16528" y="400"/>
                      <a:pt x="16153" y="0"/>
                      <a:pt x="15965" y="0"/>
                    </a:cubicBezTo>
                    <a:cubicBezTo>
                      <a:pt x="15965" y="0"/>
                      <a:pt x="15965" y="0"/>
                      <a:pt x="15965" y="800"/>
                    </a:cubicBezTo>
                    <a:cubicBezTo>
                      <a:pt x="15965" y="1200"/>
                      <a:pt x="15965" y="1600"/>
                      <a:pt x="15965" y="2000"/>
                    </a:cubicBezTo>
                    <a:cubicBezTo>
                      <a:pt x="15965" y="2400"/>
                      <a:pt x="15777" y="2800"/>
                      <a:pt x="15401" y="2800"/>
                    </a:cubicBezTo>
                    <a:cubicBezTo>
                      <a:pt x="15213" y="2800"/>
                      <a:pt x="15026" y="2800"/>
                      <a:pt x="14838" y="2800"/>
                    </a:cubicBezTo>
                    <a:cubicBezTo>
                      <a:pt x="14838" y="2800"/>
                      <a:pt x="14650" y="2800"/>
                      <a:pt x="14650" y="2800"/>
                    </a:cubicBezTo>
                    <a:cubicBezTo>
                      <a:pt x="14462" y="4000"/>
                      <a:pt x="13711" y="4000"/>
                      <a:pt x="13147" y="2800"/>
                    </a:cubicBezTo>
                    <a:cubicBezTo>
                      <a:pt x="13147" y="2400"/>
                      <a:pt x="12960" y="2400"/>
                      <a:pt x="12960" y="2400"/>
                    </a:cubicBezTo>
                    <a:cubicBezTo>
                      <a:pt x="12772" y="2400"/>
                      <a:pt x="12584" y="2400"/>
                      <a:pt x="12584" y="2800"/>
                    </a:cubicBezTo>
                    <a:cubicBezTo>
                      <a:pt x="12584" y="2800"/>
                      <a:pt x="12584" y="3200"/>
                      <a:pt x="12584" y="3600"/>
                    </a:cubicBezTo>
                    <a:cubicBezTo>
                      <a:pt x="12396" y="3600"/>
                      <a:pt x="12396" y="3600"/>
                      <a:pt x="12396" y="3600"/>
                    </a:cubicBezTo>
                    <a:cubicBezTo>
                      <a:pt x="12208" y="3600"/>
                      <a:pt x="12208" y="3600"/>
                      <a:pt x="12208" y="3600"/>
                    </a:cubicBezTo>
                    <a:cubicBezTo>
                      <a:pt x="11833" y="3600"/>
                      <a:pt x="11645" y="3600"/>
                      <a:pt x="11269" y="2800"/>
                    </a:cubicBezTo>
                    <a:cubicBezTo>
                      <a:pt x="10893" y="2400"/>
                      <a:pt x="10893" y="2400"/>
                      <a:pt x="10893" y="2400"/>
                    </a:cubicBezTo>
                    <a:cubicBezTo>
                      <a:pt x="10706" y="2000"/>
                      <a:pt x="10518" y="2400"/>
                      <a:pt x="10330" y="2800"/>
                    </a:cubicBezTo>
                    <a:cubicBezTo>
                      <a:pt x="10142" y="3200"/>
                      <a:pt x="10142" y="3600"/>
                      <a:pt x="10142" y="3600"/>
                    </a:cubicBezTo>
                    <a:cubicBezTo>
                      <a:pt x="10142" y="4400"/>
                      <a:pt x="10142" y="4800"/>
                      <a:pt x="9954" y="5200"/>
                    </a:cubicBezTo>
                    <a:cubicBezTo>
                      <a:pt x="9954" y="5200"/>
                      <a:pt x="9766" y="5200"/>
                      <a:pt x="9579" y="5200"/>
                    </a:cubicBezTo>
                    <a:cubicBezTo>
                      <a:pt x="9203" y="5200"/>
                      <a:pt x="9015" y="4800"/>
                      <a:pt x="8639" y="3200"/>
                    </a:cubicBezTo>
                    <a:cubicBezTo>
                      <a:pt x="8452" y="2800"/>
                      <a:pt x="8452" y="2800"/>
                      <a:pt x="8452" y="2800"/>
                    </a:cubicBezTo>
                    <a:cubicBezTo>
                      <a:pt x="8452" y="2800"/>
                      <a:pt x="8264" y="2800"/>
                      <a:pt x="8264" y="3200"/>
                    </a:cubicBezTo>
                    <a:cubicBezTo>
                      <a:pt x="8264" y="3600"/>
                      <a:pt x="8264" y="3600"/>
                      <a:pt x="8264" y="4000"/>
                    </a:cubicBezTo>
                    <a:cubicBezTo>
                      <a:pt x="8452" y="4800"/>
                      <a:pt x="8639" y="6000"/>
                      <a:pt x="8452" y="6800"/>
                    </a:cubicBezTo>
                    <a:cubicBezTo>
                      <a:pt x="8264" y="7200"/>
                      <a:pt x="7888" y="7600"/>
                      <a:pt x="7513" y="7200"/>
                    </a:cubicBezTo>
                    <a:cubicBezTo>
                      <a:pt x="7325" y="6800"/>
                      <a:pt x="6761" y="7200"/>
                      <a:pt x="6573" y="7999"/>
                    </a:cubicBezTo>
                    <a:cubicBezTo>
                      <a:pt x="6573" y="8399"/>
                      <a:pt x="6386" y="8799"/>
                      <a:pt x="6198" y="8799"/>
                    </a:cubicBezTo>
                    <a:cubicBezTo>
                      <a:pt x="5634" y="8799"/>
                      <a:pt x="5259" y="7200"/>
                      <a:pt x="5071" y="6000"/>
                    </a:cubicBezTo>
                    <a:cubicBezTo>
                      <a:pt x="5071" y="5200"/>
                      <a:pt x="5071" y="4000"/>
                      <a:pt x="5446" y="3600"/>
                    </a:cubicBezTo>
                    <a:cubicBezTo>
                      <a:pt x="5071" y="2400"/>
                      <a:pt x="3193" y="400"/>
                      <a:pt x="2441" y="400"/>
                    </a:cubicBezTo>
                    <a:cubicBezTo>
                      <a:pt x="2441" y="400"/>
                      <a:pt x="2441" y="400"/>
                      <a:pt x="2441" y="400"/>
                    </a:cubicBezTo>
                    <a:cubicBezTo>
                      <a:pt x="2629" y="800"/>
                      <a:pt x="2817" y="800"/>
                      <a:pt x="3005" y="1600"/>
                    </a:cubicBezTo>
                    <a:cubicBezTo>
                      <a:pt x="3193" y="1600"/>
                      <a:pt x="3380" y="2400"/>
                      <a:pt x="3380" y="2800"/>
                    </a:cubicBezTo>
                    <a:cubicBezTo>
                      <a:pt x="3380" y="3200"/>
                      <a:pt x="3193" y="3600"/>
                      <a:pt x="2817" y="3600"/>
                    </a:cubicBezTo>
                    <a:cubicBezTo>
                      <a:pt x="2441" y="3600"/>
                      <a:pt x="2066" y="3200"/>
                      <a:pt x="1690" y="2400"/>
                    </a:cubicBezTo>
                    <a:cubicBezTo>
                      <a:pt x="1690" y="2400"/>
                      <a:pt x="1690" y="2400"/>
                      <a:pt x="1690" y="2400"/>
                    </a:cubicBezTo>
                    <a:cubicBezTo>
                      <a:pt x="1502" y="2400"/>
                      <a:pt x="1126" y="2800"/>
                      <a:pt x="939" y="3600"/>
                    </a:cubicBezTo>
                    <a:cubicBezTo>
                      <a:pt x="751" y="4000"/>
                      <a:pt x="563" y="4800"/>
                      <a:pt x="375" y="5200"/>
                    </a:cubicBezTo>
                    <a:cubicBezTo>
                      <a:pt x="187" y="5599"/>
                      <a:pt x="0" y="6000"/>
                      <a:pt x="0" y="6400"/>
                    </a:cubicBezTo>
                    <a:cubicBezTo>
                      <a:pt x="0" y="6400"/>
                      <a:pt x="375" y="6800"/>
                      <a:pt x="751" y="6800"/>
                    </a:cubicBezTo>
                    <a:cubicBezTo>
                      <a:pt x="1126" y="6800"/>
                      <a:pt x="1314" y="6800"/>
                      <a:pt x="1502" y="6400"/>
                    </a:cubicBezTo>
                    <a:cubicBezTo>
                      <a:pt x="2629" y="5200"/>
                      <a:pt x="3944" y="5599"/>
                      <a:pt x="4507" y="6400"/>
                    </a:cubicBezTo>
                    <a:cubicBezTo>
                      <a:pt x="4695" y="6800"/>
                      <a:pt x="4695" y="7600"/>
                      <a:pt x="4695" y="7600"/>
                    </a:cubicBezTo>
                    <a:cubicBezTo>
                      <a:pt x="4695" y="8399"/>
                      <a:pt x="4319" y="8799"/>
                      <a:pt x="4132" y="9199"/>
                    </a:cubicBezTo>
                    <a:cubicBezTo>
                      <a:pt x="4132" y="9199"/>
                      <a:pt x="4132" y="9199"/>
                      <a:pt x="4132" y="9199"/>
                    </a:cubicBezTo>
                    <a:cubicBezTo>
                      <a:pt x="4319" y="9599"/>
                      <a:pt x="4319" y="10000"/>
                      <a:pt x="4319" y="10400"/>
                    </a:cubicBezTo>
                    <a:cubicBezTo>
                      <a:pt x="4319" y="10800"/>
                      <a:pt x="3944" y="11199"/>
                      <a:pt x="3568" y="11599"/>
                    </a:cubicBezTo>
                    <a:cubicBezTo>
                      <a:pt x="3568" y="11599"/>
                      <a:pt x="3756" y="12000"/>
                      <a:pt x="3756" y="12000"/>
                    </a:cubicBezTo>
                    <a:cubicBezTo>
                      <a:pt x="3756" y="12400"/>
                      <a:pt x="3756" y="12400"/>
                      <a:pt x="3756" y="12400"/>
                    </a:cubicBezTo>
                    <a:cubicBezTo>
                      <a:pt x="3756" y="12400"/>
                      <a:pt x="3756" y="13200"/>
                      <a:pt x="3756" y="13200"/>
                    </a:cubicBezTo>
                    <a:cubicBezTo>
                      <a:pt x="3756" y="13200"/>
                      <a:pt x="3756" y="13200"/>
                      <a:pt x="3944" y="13200"/>
                    </a:cubicBezTo>
                    <a:cubicBezTo>
                      <a:pt x="4507" y="12400"/>
                      <a:pt x="4883" y="13200"/>
                      <a:pt x="4883" y="14399"/>
                    </a:cubicBezTo>
                    <a:cubicBezTo>
                      <a:pt x="4883" y="14399"/>
                      <a:pt x="4883" y="14799"/>
                      <a:pt x="4883" y="14799"/>
                    </a:cubicBezTo>
                    <a:cubicBezTo>
                      <a:pt x="5259" y="15199"/>
                      <a:pt x="5259" y="15599"/>
                      <a:pt x="5259" y="16399"/>
                    </a:cubicBezTo>
                    <a:cubicBezTo>
                      <a:pt x="5259" y="17199"/>
                      <a:pt x="4883" y="17999"/>
                      <a:pt x="3944" y="18399"/>
                    </a:cubicBezTo>
                    <a:cubicBezTo>
                      <a:pt x="3568" y="18399"/>
                      <a:pt x="3380" y="18399"/>
                      <a:pt x="3193" y="18399"/>
                    </a:cubicBezTo>
                    <a:cubicBezTo>
                      <a:pt x="3568" y="18799"/>
                      <a:pt x="4319" y="18399"/>
                      <a:pt x="5071" y="17999"/>
                    </a:cubicBezTo>
                    <a:cubicBezTo>
                      <a:pt x="5446" y="17999"/>
                      <a:pt x="5446" y="17999"/>
                      <a:pt x="5446" y="17999"/>
                    </a:cubicBezTo>
                    <a:cubicBezTo>
                      <a:pt x="5634" y="17999"/>
                      <a:pt x="5822" y="17999"/>
                      <a:pt x="5822" y="17999"/>
                    </a:cubicBezTo>
                    <a:cubicBezTo>
                      <a:pt x="6761" y="17999"/>
                      <a:pt x="7513" y="18799"/>
                      <a:pt x="8264" y="19999"/>
                    </a:cubicBezTo>
                    <a:cubicBezTo>
                      <a:pt x="8827" y="20399"/>
                      <a:pt x="9203" y="20799"/>
                      <a:pt x="9579" y="21199"/>
                    </a:cubicBezTo>
                    <a:cubicBezTo>
                      <a:pt x="9766" y="21599"/>
                      <a:pt x="10142" y="21599"/>
                      <a:pt x="10518" y="21599"/>
                    </a:cubicBezTo>
                    <a:cubicBezTo>
                      <a:pt x="10518" y="21599"/>
                      <a:pt x="10518" y="21599"/>
                      <a:pt x="10518" y="21599"/>
                    </a:cubicBezTo>
                    <a:cubicBezTo>
                      <a:pt x="11645" y="21599"/>
                      <a:pt x="12772" y="20399"/>
                      <a:pt x="12772" y="19999"/>
                    </a:cubicBezTo>
                    <a:cubicBezTo>
                      <a:pt x="12960" y="18799"/>
                      <a:pt x="13711" y="18399"/>
                      <a:pt x="14462" y="18399"/>
                    </a:cubicBezTo>
                    <a:cubicBezTo>
                      <a:pt x="14838" y="17999"/>
                      <a:pt x="15401" y="17999"/>
                      <a:pt x="15589" y="17599"/>
                    </a:cubicBezTo>
                    <a:cubicBezTo>
                      <a:pt x="16340" y="16399"/>
                      <a:pt x="17280" y="15199"/>
                      <a:pt x="18594" y="15199"/>
                    </a:cubicBezTo>
                    <a:cubicBezTo>
                      <a:pt x="19158" y="15199"/>
                      <a:pt x="19346" y="14399"/>
                      <a:pt x="19533" y="136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solidFill>
                    <a:srgbClr val="DFDFDF"/>
                  </a:solidFill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</p:grpSp>
      </p:grpSp>
      <p:sp>
        <p:nvSpPr>
          <p:cNvPr id="77705" name="AutoShape 905"/>
          <p:cNvSpPr>
            <a:spLocks/>
          </p:cNvSpPr>
          <p:nvPr/>
        </p:nvSpPr>
        <p:spPr bwMode="auto">
          <a:xfrm>
            <a:off x="6659488" y="1499369"/>
            <a:ext cx="330994" cy="330994"/>
          </a:xfrm>
          <a:prstGeom prst="roundRect">
            <a:avLst>
              <a:gd name="adj" fmla="val 20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cs-CZ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77706" name="AutoShape 906"/>
          <p:cNvSpPr>
            <a:spLocks/>
          </p:cNvSpPr>
          <p:nvPr/>
        </p:nvSpPr>
        <p:spPr bwMode="auto">
          <a:xfrm>
            <a:off x="6686875" y="1526753"/>
            <a:ext cx="338733" cy="2018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s-ES" dirty="0" smtClean="0">
                <a:solidFill>
                  <a:srgbClr val="FFFFFF"/>
                </a:solidFill>
                <a:latin typeface="Entypo" charset="0"/>
                <a:cs typeface="Entypo" charset="0"/>
                <a:sym typeface="Entypo" charset="0"/>
              </a:rPr>
              <a:t>✓</a:t>
            </a:r>
            <a:endParaRPr lang="cs-CZ" dirty="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77707" name="AutoShape 907"/>
          <p:cNvSpPr>
            <a:spLocks/>
          </p:cNvSpPr>
          <p:nvPr/>
        </p:nvSpPr>
        <p:spPr bwMode="auto">
          <a:xfrm>
            <a:off x="7092283" y="1491630"/>
            <a:ext cx="1762125" cy="142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1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Nairobi, Keňa</a:t>
            </a:r>
            <a:endParaRPr lang="cs-CZ" dirty="0">
              <a:solidFill>
                <a:srgbClr val="2666BD"/>
              </a:solidFill>
              <a:cs typeface="Helvetica Light" charset="0"/>
            </a:endParaRPr>
          </a:p>
        </p:txBody>
      </p:sp>
      <p:sp>
        <p:nvSpPr>
          <p:cNvPr id="77709" name="AutoShape 909"/>
          <p:cNvSpPr>
            <a:spLocks/>
          </p:cNvSpPr>
          <p:nvPr/>
        </p:nvSpPr>
        <p:spPr bwMode="auto">
          <a:xfrm>
            <a:off x="6669013" y="2044193"/>
            <a:ext cx="330994" cy="330994"/>
          </a:xfrm>
          <a:prstGeom prst="roundRect">
            <a:avLst>
              <a:gd name="adj" fmla="val 20667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77710" name="AutoShape 910"/>
          <p:cNvSpPr>
            <a:spLocks/>
          </p:cNvSpPr>
          <p:nvPr/>
        </p:nvSpPr>
        <p:spPr bwMode="auto">
          <a:xfrm>
            <a:off x="6732240" y="2085696"/>
            <a:ext cx="221456" cy="20181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s-ES" dirty="0" smtClean="0">
                <a:solidFill>
                  <a:srgbClr val="FFFFFF"/>
                </a:solidFill>
                <a:latin typeface="Entypo" charset="0"/>
                <a:cs typeface="Entypo" charset="0"/>
                <a:sym typeface="Entypo" charset="0"/>
              </a:rPr>
              <a:t>✓</a:t>
            </a:r>
            <a:endParaRPr lang="cs-CZ" dirty="0">
              <a:cs typeface="Helvetica Light" charset="0"/>
            </a:endParaRPr>
          </a:p>
        </p:txBody>
      </p:sp>
      <p:sp>
        <p:nvSpPr>
          <p:cNvPr id="77711" name="AutoShape 911"/>
          <p:cNvSpPr>
            <a:spLocks/>
          </p:cNvSpPr>
          <p:nvPr/>
        </p:nvSpPr>
        <p:spPr bwMode="auto">
          <a:xfrm>
            <a:off x="7092283" y="2031690"/>
            <a:ext cx="1762125" cy="142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1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Dakar, Senegal</a:t>
            </a:r>
            <a:endParaRPr lang="cs-CZ" dirty="0">
              <a:solidFill>
                <a:srgbClr val="2666BD"/>
              </a:solidFill>
              <a:cs typeface="Helvetica Light" charset="0"/>
            </a:endParaRPr>
          </a:p>
        </p:txBody>
      </p:sp>
      <p:sp>
        <p:nvSpPr>
          <p:cNvPr id="77713" name="AutoShape 913"/>
          <p:cNvSpPr>
            <a:spLocks/>
          </p:cNvSpPr>
          <p:nvPr/>
        </p:nvSpPr>
        <p:spPr bwMode="auto">
          <a:xfrm>
            <a:off x="6669013" y="2584252"/>
            <a:ext cx="330994" cy="330994"/>
          </a:xfrm>
          <a:prstGeom prst="roundRect">
            <a:avLst>
              <a:gd name="adj" fmla="val 20667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77714" name="AutoShape 914"/>
          <p:cNvSpPr>
            <a:spLocks/>
          </p:cNvSpPr>
          <p:nvPr/>
        </p:nvSpPr>
        <p:spPr bwMode="auto">
          <a:xfrm>
            <a:off x="6732240" y="2616397"/>
            <a:ext cx="185614" cy="2018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s-ES" dirty="0" smtClean="0">
                <a:solidFill>
                  <a:srgbClr val="FFFFFF"/>
                </a:solidFill>
                <a:latin typeface="Entypo" charset="0"/>
                <a:cs typeface="Entypo" charset="0"/>
                <a:sym typeface="Entypo" charset="0"/>
              </a:rPr>
              <a:t>✓</a:t>
            </a:r>
            <a:endParaRPr lang="cs-CZ" dirty="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77715" name="AutoShape 915"/>
          <p:cNvSpPr>
            <a:spLocks/>
          </p:cNvSpPr>
          <p:nvPr/>
        </p:nvSpPr>
        <p:spPr bwMode="auto">
          <a:xfrm>
            <a:off x="7092283" y="2571750"/>
            <a:ext cx="1762125" cy="142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1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Bogota, Kolumbie</a:t>
            </a:r>
            <a:endParaRPr lang="cs-CZ" dirty="0">
              <a:solidFill>
                <a:srgbClr val="2666BD"/>
              </a:solidFill>
              <a:cs typeface="Helvetica Light" charset="0"/>
            </a:endParaRPr>
          </a:p>
        </p:txBody>
      </p:sp>
      <p:sp>
        <p:nvSpPr>
          <p:cNvPr id="88085" name="AutoShape 8"/>
          <p:cNvSpPr>
            <a:spLocks/>
          </p:cNvSpPr>
          <p:nvPr/>
        </p:nvSpPr>
        <p:spPr bwMode="auto">
          <a:xfrm>
            <a:off x="3805242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923" name="AutoShape 9"/>
          <p:cNvSpPr>
            <a:spLocks/>
          </p:cNvSpPr>
          <p:nvPr/>
        </p:nvSpPr>
        <p:spPr bwMode="auto">
          <a:xfrm>
            <a:off x="42005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924" name="AutoShape 10"/>
          <p:cNvSpPr>
            <a:spLocks/>
          </p:cNvSpPr>
          <p:nvPr/>
        </p:nvSpPr>
        <p:spPr bwMode="auto">
          <a:xfrm>
            <a:off x="460057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925" name="AutoShape 11"/>
          <p:cNvSpPr>
            <a:spLocks/>
          </p:cNvSpPr>
          <p:nvPr/>
        </p:nvSpPr>
        <p:spPr bwMode="auto">
          <a:xfrm>
            <a:off x="50006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922" name="AutoShape 905"/>
          <p:cNvSpPr>
            <a:spLocks/>
          </p:cNvSpPr>
          <p:nvPr/>
        </p:nvSpPr>
        <p:spPr bwMode="auto">
          <a:xfrm>
            <a:off x="6659488" y="3119549"/>
            <a:ext cx="330994" cy="330994"/>
          </a:xfrm>
          <a:prstGeom prst="roundRect">
            <a:avLst>
              <a:gd name="adj" fmla="val 20667"/>
            </a:avLst>
          </a:prstGeom>
          <a:solidFill>
            <a:srgbClr val="8064A2"/>
          </a:solidFill>
          <a:ln>
            <a:noFill/>
          </a:ln>
        </p:spPr>
        <p:txBody>
          <a:bodyPr lIns="0" tIns="0" rIns="0" bIns="0" anchor="ctr"/>
          <a:lstStyle/>
          <a:p>
            <a:endParaRPr lang="cs-CZ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926" name="AutoShape 906"/>
          <p:cNvSpPr>
            <a:spLocks/>
          </p:cNvSpPr>
          <p:nvPr/>
        </p:nvSpPr>
        <p:spPr bwMode="auto">
          <a:xfrm>
            <a:off x="6686875" y="3146933"/>
            <a:ext cx="338733" cy="2018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s-ES" dirty="0" smtClean="0">
                <a:solidFill>
                  <a:srgbClr val="FFFFFF"/>
                </a:solidFill>
                <a:latin typeface="Entypo" charset="0"/>
                <a:cs typeface="Entypo" charset="0"/>
                <a:sym typeface="Entypo" charset="0"/>
              </a:rPr>
              <a:t>✓</a:t>
            </a:r>
            <a:endParaRPr lang="cs-CZ" dirty="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927" name="AutoShape 907"/>
          <p:cNvSpPr>
            <a:spLocks/>
          </p:cNvSpPr>
          <p:nvPr/>
        </p:nvSpPr>
        <p:spPr bwMode="auto">
          <a:xfrm>
            <a:off x="7092283" y="3111810"/>
            <a:ext cx="1762125" cy="142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1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Rangún, Myanmar</a:t>
            </a:r>
            <a:endParaRPr lang="cs-CZ" dirty="0">
              <a:solidFill>
                <a:srgbClr val="2666BD"/>
              </a:solidFill>
              <a:cs typeface="Helvetica Light" charset="0"/>
            </a:endParaRPr>
          </a:p>
        </p:txBody>
      </p:sp>
      <p:sp>
        <p:nvSpPr>
          <p:cNvPr id="929" name="AutoShape 905"/>
          <p:cNvSpPr>
            <a:spLocks/>
          </p:cNvSpPr>
          <p:nvPr/>
        </p:nvSpPr>
        <p:spPr bwMode="auto">
          <a:xfrm>
            <a:off x="6659488" y="3605603"/>
            <a:ext cx="330994" cy="330994"/>
          </a:xfrm>
          <a:prstGeom prst="roundRect">
            <a:avLst>
              <a:gd name="adj" fmla="val 20667"/>
            </a:avLst>
          </a:pr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/>
          <a:p>
            <a:endParaRPr lang="cs-CZ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930" name="AutoShape 906"/>
          <p:cNvSpPr>
            <a:spLocks/>
          </p:cNvSpPr>
          <p:nvPr/>
        </p:nvSpPr>
        <p:spPr bwMode="auto">
          <a:xfrm>
            <a:off x="6686875" y="3632987"/>
            <a:ext cx="338733" cy="2018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s-ES" dirty="0" smtClean="0">
                <a:solidFill>
                  <a:srgbClr val="FFFFFF"/>
                </a:solidFill>
                <a:latin typeface="Entypo" charset="0"/>
                <a:cs typeface="Entypo" charset="0"/>
                <a:sym typeface="Entypo" charset="0"/>
              </a:rPr>
              <a:t>✓</a:t>
            </a:r>
            <a:endParaRPr lang="cs-CZ" dirty="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931" name="AutoShape 907"/>
          <p:cNvSpPr>
            <a:spLocks/>
          </p:cNvSpPr>
          <p:nvPr/>
        </p:nvSpPr>
        <p:spPr bwMode="auto">
          <a:xfrm>
            <a:off x="7092283" y="3597864"/>
            <a:ext cx="1762125" cy="142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100" b="1" dirty="0" err="1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Erbil</a:t>
            </a:r>
            <a:r>
              <a:rPr lang="cs-CZ" sz="11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, Irák</a:t>
            </a:r>
            <a:endParaRPr lang="cs-CZ" dirty="0">
              <a:solidFill>
                <a:srgbClr val="2666BD"/>
              </a:solidFill>
              <a:cs typeface="Helvetica Light" charset="0"/>
            </a:endParaRPr>
          </a:p>
        </p:txBody>
      </p:sp>
      <p:sp>
        <p:nvSpPr>
          <p:cNvPr id="932" name="AutoShape 905"/>
          <p:cNvSpPr>
            <a:spLocks/>
          </p:cNvSpPr>
          <p:nvPr/>
        </p:nvSpPr>
        <p:spPr bwMode="auto">
          <a:xfrm>
            <a:off x="6659488" y="4091657"/>
            <a:ext cx="330994" cy="330994"/>
          </a:xfrm>
          <a:prstGeom prst="roundRect">
            <a:avLst>
              <a:gd name="adj" fmla="val 20667"/>
            </a:avLst>
          </a:prstGeom>
          <a:solidFill>
            <a:srgbClr val="4BACC6"/>
          </a:solidFill>
          <a:ln>
            <a:noFill/>
          </a:ln>
        </p:spPr>
        <p:txBody>
          <a:bodyPr lIns="0" tIns="0" rIns="0" bIns="0" anchor="ctr"/>
          <a:lstStyle/>
          <a:p>
            <a:endParaRPr lang="cs-CZ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933" name="AutoShape 906"/>
          <p:cNvSpPr>
            <a:spLocks/>
          </p:cNvSpPr>
          <p:nvPr/>
        </p:nvSpPr>
        <p:spPr bwMode="auto">
          <a:xfrm>
            <a:off x="6686875" y="4119041"/>
            <a:ext cx="338733" cy="2018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s-ES" dirty="0" smtClean="0">
                <a:solidFill>
                  <a:srgbClr val="FFFFFF"/>
                </a:solidFill>
                <a:latin typeface="Entypo" charset="0"/>
                <a:cs typeface="Entypo" charset="0"/>
                <a:sym typeface="Entypo" charset="0"/>
              </a:rPr>
              <a:t>✓</a:t>
            </a:r>
            <a:endParaRPr lang="cs-CZ" dirty="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934" name="AutoShape 907"/>
          <p:cNvSpPr>
            <a:spLocks/>
          </p:cNvSpPr>
          <p:nvPr/>
        </p:nvSpPr>
        <p:spPr bwMode="auto">
          <a:xfrm>
            <a:off x="7092283" y="4083918"/>
            <a:ext cx="1762125" cy="142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100" b="1" dirty="0" err="1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Chengdu</a:t>
            </a:r>
            <a:r>
              <a:rPr lang="cs-CZ" sz="11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, Čína</a:t>
            </a:r>
            <a:endParaRPr lang="cs-CZ" dirty="0">
              <a:solidFill>
                <a:srgbClr val="2666BD"/>
              </a:solidFill>
              <a:cs typeface="Helvetica Light" charset="0"/>
            </a:endParaRPr>
          </a:p>
        </p:txBody>
      </p:sp>
      <p:pic>
        <p:nvPicPr>
          <p:cNvPr id="928" name="Obrázek 9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60" y="18986"/>
            <a:ext cx="2483768" cy="6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98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AutoShape 1"/>
          <p:cNvSpPr>
            <a:spLocks/>
          </p:cNvSpPr>
          <p:nvPr/>
        </p:nvSpPr>
        <p:spPr bwMode="auto">
          <a:xfrm>
            <a:off x="8293303" y="198836"/>
            <a:ext cx="169069" cy="1678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F3C2E859-5CFD-6543-A1F4-0FBC70037628}" type="slidenum">
              <a:rPr lang="cs-CZ" sz="800" b="1" smtClean="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>
                <a:defRPr/>
              </a:pPr>
              <a:t>15</a:t>
            </a:fld>
            <a:endParaRPr lang="cs-CZ">
              <a:cs typeface="Helvetica Light" charset="0"/>
            </a:endParaRPr>
          </a:p>
        </p:txBody>
      </p:sp>
      <p:sp>
        <p:nvSpPr>
          <p:cNvPr id="76803" name="AutoShape 3"/>
          <p:cNvSpPr>
            <a:spLocks/>
          </p:cNvSpPr>
          <p:nvPr/>
        </p:nvSpPr>
        <p:spPr bwMode="auto">
          <a:xfrm>
            <a:off x="695920" y="749500"/>
            <a:ext cx="180380" cy="2726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b"/>
          <a:lstStyle/>
          <a:p>
            <a:pPr>
              <a:lnSpc>
                <a:spcPct val="150000"/>
              </a:lnSpc>
              <a:defRPr/>
            </a:pPr>
            <a:r>
              <a:rPr lang="cs-CZ" sz="190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</a:t>
            </a:r>
            <a:endParaRPr lang="cs-CZ">
              <a:cs typeface="Helvetica Light" charset="0"/>
            </a:endParaRPr>
          </a:p>
        </p:txBody>
      </p:sp>
      <p:sp>
        <p:nvSpPr>
          <p:cNvPr id="76804" name="AutoShape 4"/>
          <p:cNvSpPr>
            <a:spLocks/>
          </p:cNvSpPr>
          <p:nvPr/>
        </p:nvSpPr>
        <p:spPr bwMode="auto">
          <a:xfrm>
            <a:off x="560957" y="198836"/>
            <a:ext cx="7144941" cy="22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2400" b="1" dirty="0" smtClean="0">
                <a:cs typeface="Lato" charset="0"/>
                <a:sym typeface="Lato" charset="0"/>
              </a:rPr>
              <a:t>Zemědělští a vědecko-techničtí diplomaté </a:t>
            </a:r>
            <a:endParaRPr lang="cs-CZ" sz="2800" dirty="0">
              <a:cs typeface="Helvetica Light" charset="0"/>
            </a:endParaRPr>
          </a:p>
        </p:txBody>
      </p:sp>
      <p:sp>
        <p:nvSpPr>
          <p:cNvPr id="76805" name="AutoShape 5"/>
          <p:cNvSpPr>
            <a:spLocks/>
          </p:cNvSpPr>
          <p:nvPr/>
        </p:nvSpPr>
        <p:spPr bwMode="auto">
          <a:xfrm>
            <a:off x="561143" y="726177"/>
            <a:ext cx="7144941" cy="114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200" dirty="0">
                <a:latin typeface="Lato" charset="0"/>
                <a:cs typeface="Lato" charset="0"/>
                <a:sym typeface="Lato" charset="0"/>
              </a:rPr>
              <a:t>Spojujeme síly s MPO, </a:t>
            </a:r>
            <a:r>
              <a:rPr lang="cs-CZ" sz="1200" dirty="0" err="1">
                <a:latin typeface="Lato" charset="0"/>
                <a:cs typeface="Lato" charset="0"/>
                <a:sym typeface="Lato" charset="0"/>
              </a:rPr>
              <a:t>MZe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, Úřadem vlády a dalšími 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partnery</a:t>
            </a:r>
            <a:endParaRPr lang="cs-CZ" sz="3600" dirty="0">
              <a:cs typeface="Helvetica Light" charset="0"/>
            </a:endParaRPr>
          </a:p>
        </p:txBody>
      </p:sp>
      <p:sp>
        <p:nvSpPr>
          <p:cNvPr id="76806" name="Line 6"/>
          <p:cNvSpPr>
            <a:spLocks noChangeShapeType="1"/>
          </p:cNvSpPr>
          <p:nvPr/>
        </p:nvSpPr>
        <p:spPr bwMode="auto">
          <a:xfrm flipV="1">
            <a:off x="251520" y="987574"/>
            <a:ext cx="8501090" cy="0"/>
          </a:xfrm>
          <a:prstGeom prst="line">
            <a:avLst/>
          </a:prstGeom>
          <a:noFill/>
          <a:ln w="25400" cap="flat" cmpd="sng">
            <a:solidFill>
              <a:srgbClr val="9A9A9A"/>
            </a:solidFill>
            <a:prstDash val="sysDot"/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cs typeface="Helvetica Light" charset="0"/>
            </a:endParaRPr>
          </a:p>
        </p:txBody>
      </p:sp>
      <p:sp>
        <p:nvSpPr>
          <p:cNvPr id="76807" name="AutoShape 7"/>
          <p:cNvSpPr>
            <a:spLocks/>
          </p:cNvSpPr>
          <p:nvPr/>
        </p:nvSpPr>
        <p:spPr bwMode="auto">
          <a:xfrm>
            <a:off x="518988" y="1096065"/>
            <a:ext cx="7861697" cy="3559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lvl="0"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V 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návaznosti na Memorandum o spolupráci s </a:t>
            </a:r>
            <a:r>
              <a:rPr lang="cs-CZ" sz="1200" dirty="0" err="1">
                <a:latin typeface="Lato" charset="0"/>
                <a:cs typeface="Lato" charset="0"/>
                <a:sym typeface="Lato" charset="0"/>
              </a:rPr>
              <a:t>MZe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 byla podepsána prováděcí dohoda o </a:t>
            </a:r>
            <a:r>
              <a:rPr lang="cs-CZ" sz="1200" b="1" dirty="0">
                <a:latin typeface="Lato" charset="0"/>
                <a:cs typeface="Lato" charset="0"/>
                <a:sym typeface="Lato" charset="0"/>
              </a:rPr>
              <a:t>vysílání zemědělských diplomatů 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na vybrané zastupitelské úřady  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(v 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Číně, Saúdské Arábii a Srbsku, v Rusku, 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případně na Ukrajině) 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pro posílení ekonomické 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diplomacie. Uzavřeli 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jsme dohodu s Úřadem vlády o možnosti vyslání diplomata do Izraele s primárním cílem posílení </a:t>
            </a:r>
            <a:r>
              <a:rPr lang="cs-CZ" sz="1200" b="1" dirty="0">
                <a:latin typeface="Lato" charset="0"/>
                <a:cs typeface="Lato" charset="0"/>
                <a:sym typeface="Lato" charset="0"/>
              </a:rPr>
              <a:t>spolupráce v oblasti vědy, výzkumu a inovací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.  </a:t>
            </a:r>
          </a:p>
        </p:txBody>
      </p:sp>
      <p:grpSp>
        <p:nvGrpSpPr>
          <p:cNvPr id="76812" name="Group 12"/>
          <p:cNvGrpSpPr>
            <a:grpSpLocks/>
          </p:cNvGrpSpPr>
          <p:nvPr/>
        </p:nvGrpSpPr>
        <p:grpSpPr bwMode="auto">
          <a:xfrm>
            <a:off x="518988" y="1984146"/>
            <a:ext cx="5806083" cy="2556514"/>
            <a:chOff x="0" y="-1"/>
            <a:chExt cx="15483838" cy="7537596"/>
          </a:xfrm>
        </p:grpSpPr>
        <p:grpSp>
          <p:nvGrpSpPr>
            <p:cNvPr id="88089" name="Group 13"/>
            <p:cNvGrpSpPr>
              <a:grpSpLocks/>
            </p:cNvGrpSpPr>
            <p:nvPr/>
          </p:nvGrpSpPr>
          <p:grpSpPr bwMode="auto">
            <a:xfrm>
              <a:off x="12151052" y="5679690"/>
              <a:ext cx="2816992" cy="1857905"/>
              <a:chOff x="0" y="-1"/>
              <a:chExt cx="2816993" cy="1857905"/>
            </a:xfrm>
          </p:grpSpPr>
          <p:sp>
            <p:nvSpPr>
              <p:cNvPr id="76814" name="AutoShape 14"/>
              <p:cNvSpPr>
                <a:spLocks/>
              </p:cNvSpPr>
              <p:nvPr/>
            </p:nvSpPr>
            <p:spPr bwMode="auto">
              <a:xfrm>
                <a:off x="1208581" y="493"/>
                <a:ext cx="388962" cy="31591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194" y="16576"/>
                    </a:moveTo>
                    <a:cubicBezTo>
                      <a:pt x="4194" y="16325"/>
                      <a:pt x="4403" y="15823"/>
                      <a:pt x="4823" y="15823"/>
                    </a:cubicBezTo>
                    <a:cubicBezTo>
                      <a:pt x="5033" y="15823"/>
                      <a:pt x="5242" y="15320"/>
                      <a:pt x="5452" y="15069"/>
                    </a:cubicBezTo>
                    <a:cubicBezTo>
                      <a:pt x="5452" y="14567"/>
                      <a:pt x="5662" y="14316"/>
                      <a:pt x="6081" y="13813"/>
                    </a:cubicBezTo>
                    <a:cubicBezTo>
                      <a:pt x="6291" y="13562"/>
                      <a:pt x="6710" y="13311"/>
                      <a:pt x="7339" y="13311"/>
                    </a:cubicBezTo>
                    <a:cubicBezTo>
                      <a:pt x="8598" y="13311"/>
                      <a:pt x="10485" y="14065"/>
                      <a:pt x="11533" y="15069"/>
                    </a:cubicBezTo>
                    <a:cubicBezTo>
                      <a:pt x="12163" y="15823"/>
                      <a:pt x="12792" y="16576"/>
                      <a:pt x="13421" y="17581"/>
                    </a:cubicBezTo>
                    <a:cubicBezTo>
                      <a:pt x="14469" y="19088"/>
                      <a:pt x="15518" y="20846"/>
                      <a:pt x="16357" y="20595"/>
                    </a:cubicBezTo>
                    <a:cubicBezTo>
                      <a:pt x="16566" y="20595"/>
                      <a:pt x="16776" y="20595"/>
                      <a:pt x="16986" y="20595"/>
                    </a:cubicBezTo>
                    <a:cubicBezTo>
                      <a:pt x="17825" y="20595"/>
                      <a:pt x="18664" y="20846"/>
                      <a:pt x="19293" y="21097"/>
                    </a:cubicBezTo>
                    <a:cubicBezTo>
                      <a:pt x="20132" y="21348"/>
                      <a:pt x="20761" y="21599"/>
                      <a:pt x="21390" y="21599"/>
                    </a:cubicBezTo>
                    <a:cubicBezTo>
                      <a:pt x="21390" y="21599"/>
                      <a:pt x="21390" y="21599"/>
                      <a:pt x="21390" y="21599"/>
                    </a:cubicBezTo>
                    <a:cubicBezTo>
                      <a:pt x="21600" y="21599"/>
                      <a:pt x="21600" y="21599"/>
                      <a:pt x="21600" y="21599"/>
                    </a:cubicBezTo>
                    <a:cubicBezTo>
                      <a:pt x="21600" y="21348"/>
                      <a:pt x="21180" y="21097"/>
                      <a:pt x="20970" y="20846"/>
                    </a:cubicBezTo>
                    <a:cubicBezTo>
                      <a:pt x="20970" y="20846"/>
                      <a:pt x="18873" y="19841"/>
                      <a:pt x="18873" y="18586"/>
                    </a:cubicBezTo>
                    <a:cubicBezTo>
                      <a:pt x="18873" y="18334"/>
                      <a:pt x="18454" y="18334"/>
                      <a:pt x="18244" y="18334"/>
                    </a:cubicBezTo>
                    <a:cubicBezTo>
                      <a:pt x="17825" y="18083"/>
                      <a:pt x="17196" y="17832"/>
                      <a:pt x="16776" y="17581"/>
                    </a:cubicBezTo>
                    <a:cubicBezTo>
                      <a:pt x="16147" y="17079"/>
                      <a:pt x="15937" y="16074"/>
                      <a:pt x="15728" y="15320"/>
                    </a:cubicBezTo>
                    <a:cubicBezTo>
                      <a:pt x="15728" y="14567"/>
                      <a:pt x="15518" y="14065"/>
                      <a:pt x="15099" y="13813"/>
                    </a:cubicBezTo>
                    <a:cubicBezTo>
                      <a:pt x="14260" y="13311"/>
                      <a:pt x="13631" y="12306"/>
                      <a:pt x="13631" y="11302"/>
                    </a:cubicBezTo>
                    <a:cubicBezTo>
                      <a:pt x="13840" y="11051"/>
                      <a:pt x="13840" y="10548"/>
                      <a:pt x="14679" y="10548"/>
                    </a:cubicBezTo>
                    <a:cubicBezTo>
                      <a:pt x="14889" y="10548"/>
                      <a:pt x="14889" y="10548"/>
                      <a:pt x="14889" y="10548"/>
                    </a:cubicBezTo>
                    <a:cubicBezTo>
                      <a:pt x="15308" y="10548"/>
                      <a:pt x="15518" y="10548"/>
                      <a:pt x="15518" y="10297"/>
                    </a:cubicBezTo>
                    <a:cubicBezTo>
                      <a:pt x="15518" y="10297"/>
                      <a:pt x="15518" y="10046"/>
                      <a:pt x="14889" y="9544"/>
                    </a:cubicBezTo>
                    <a:cubicBezTo>
                      <a:pt x="14679" y="9293"/>
                      <a:pt x="13840" y="8790"/>
                      <a:pt x="13001" y="8539"/>
                    </a:cubicBezTo>
                    <a:cubicBezTo>
                      <a:pt x="11743" y="8037"/>
                      <a:pt x="10275" y="7534"/>
                      <a:pt x="10066" y="6027"/>
                    </a:cubicBezTo>
                    <a:cubicBezTo>
                      <a:pt x="10066" y="5023"/>
                      <a:pt x="4403" y="1255"/>
                      <a:pt x="1258" y="502"/>
                    </a:cubicBezTo>
                    <a:cubicBezTo>
                      <a:pt x="838" y="251"/>
                      <a:pt x="419" y="251"/>
                      <a:pt x="0" y="0"/>
                    </a:cubicBezTo>
                    <a:cubicBezTo>
                      <a:pt x="0" y="17079"/>
                      <a:pt x="0" y="17079"/>
                      <a:pt x="0" y="17079"/>
                    </a:cubicBezTo>
                    <a:cubicBezTo>
                      <a:pt x="629" y="17330"/>
                      <a:pt x="1258" y="17581"/>
                      <a:pt x="2097" y="17832"/>
                    </a:cubicBezTo>
                    <a:cubicBezTo>
                      <a:pt x="3774" y="17832"/>
                      <a:pt x="3984" y="17079"/>
                      <a:pt x="4194" y="16576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15" name="AutoShape 15"/>
              <p:cNvSpPr>
                <a:spLocks/>
              </p:cNvSpPr>
              <p:nvPr/>
            </p:nvSpPr>
            <p:spPr bwMode="auto">
              <a:xfrm>
                <a:off x="420" y="335462"/>
                <a:ext cx="1733656" cy="1263674"/>
              </a:xfrm>
              <a:custGeom>
                <a:avLst/>
                <a:gdLst>
                  <a:gd name="T0" fmla="+- 0 10843 86"/>
                  <a:gd name="T1" fmla="*/ T0 w 21514"/>
                  <a:gd name="T2" fmla="*/ 10800 h 21600"/>
                  <a:gd name="T3" fmla="+- 0 10843 86"/>
                  <a:gd name="T4" fmla="*/ T3 w 21514"/>
                  <a:gd name="T5" fmla="*/ 10800 h 21600"/>
                  <a:gd name="T6" fmla="+- 0 10843 86"/>
                  <a:gd name="T7" fmla="*/ T6 w 21514"/>
                  <a:gd name="T8" fmla="*/ 10800 h 21600"/>
                  <a:gd name="T9" fmla="+- 0 10843 86"/>
                  <a:gd name="T10" fmla="*/ T9 w 21514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14" h="21600">
                    <a:moveTo>
                      <a:pt x="21514" y="12694"/>
                    </a:moveTo>
                    <a:cubicBezTo>
                      <a:pt x="21514" y="12694"/>
                      <a:pt x="21466" y="12505"/>
                      <a:pt x="21466" y="12442"/>
                    </a:cubicBezTo>
                    <a:cubicBezTo>
                      <a:pt x="21419" y="12442"/>
                      <a:pt x="21419" y="12442"/>
                      <a:pt x="21419" y="12442"/>
                    </a:cubicBezTo>
                    <a:cubicBezTo>
                      <a:pt x="21371" y="12442"/>
                      <a:pt x="21371" y="12378"/>
                      <a:pt x="21324" y="12378"/>
                    </a:cubicBezTo>
                    <a:cubicBezTo>
                      <a:pt x="21229" y="12189"/>
                      <a:pt x="21277" y="11368"/>
                      <a:pt x="21324" y="11115"/>
                    </a:cubicBezTo>
                    <a:cubicBezTo>
                      <a:pt x="21277" y="11115"/>
                      <a:pt x="21229" y="11115"/>
                      <a:pt x="21229" y="11115"/>
                    </a:cubicBezTo>
                    <a:cubicBezTo>
                      <a:pt x="20992" y="11115"/>
                      <a:pt x="20898" y="10610"/>
                      <a:pt x="20850" y="10421"/>
                    </a:cubicBezTo>
                    <a:cubicBezTo>
                      <a:pt x="20803" y="10294"/>
                      <a:pt x="20661" y="9978"/>
                      <a:pt x="20566" y="9978"/>
                    </a:cubicBezTo>
                    <a:cubicBezTo>
                      <a:pt x="20519" y="9978"/>
                      <a:pt x="20519" y="10042"/>
                      <a:pt x="20471" y="10042"/>
                    </a:cubicBezTo>
                    <a:cubicBezTo>
                      <a:pt x="20329" y="10042"/>
                      <a:pt x="20282" y="9852"/>
                      <a:pt x="20282" y="9726"/>
                    </a:cubicBezTo>
                    <a:cubicBezTo>
                      <a:pt x="20282" y="9726"/>
                      <a:pt x="20282" y="9663"/>
                      <a:pt x="20282" y="9663"/>
                    </a:cubicBezTo>
                    <a:cubicBezTo>
                      <a:pt x="20235" y="9663"/>
                      <a:pt x="20235" y="9663"/>
                      <a:pt x="20235" y="9663"/>
                    </a:cubicBezTo>
                    <a:cubicBezTo>
                      <a:pt x="20140" y="9663"/>
                      <a:pt x="20092" y="9663"/>
                      <a:pt x="20045" y="9600"/>
                    </a:cubicBezTo>
                    <a:cubicBezTo>
                      <a:pt x="19950" y="9410"/>
                      <a:pt x="19950" y="8968"/>
                      <a:pt x="19950" y="8778"/>
                    </a:cubicBezTo>
                    <a:cubicBezTo>
                      <a:pt x="19950" y="8778"/>
                      <a:pt x="19950" y="8778"/>
                      <a:pt x="19950" y="8715"/>
                    </a:cubicBezTo>
                    <a:cubicBezTo>
                      <a:pt x="19950" y="8715"/>
                      <a:pt x="19950" y="8715"/>
                      <a:pt x="19903" y="8715"/>
                    </a:cubicBezTo>
                    <a:cubicBezTo>
                      <a:pt x="19856" y="8715"/>
                      <a:pt x="19808" y="8715"/>
                      <a:pt x="19761" y="8652"/>
                    </a:cubicBezTo>
                    <a:cubicBezTo>
                      <a:pt x="19761" y="8652"/>
                      <a:pt x="19761" y="8589"/>
                      <a:pt x="19761" y="8589"/>
                    </a:cubicBezTo>
                    <a:cubicBezTo>
                      <a:pt x="19761" y="8589"/>
                      <a:pt x="19714" y="8652"/>
                      <a:pt x="19666" y="8652"/>
                    </a:cubicBezTo>
                    <a:cubicBezTo>
                      <a:pt x="19619" y="8652"/>
                      <a:pt x="19619" y="8715"/>
                      <a:pt x="19571" y="8715"/>
                    </a:cubicBezTo>
                    <a:cubicBezTo>
                      <a:pt x="19524" y="8778"/>
                      <a:pt x="19429" y="8715"/>
                      <a:pt x="19382" y="8652"/>
                    </a:cubicBezTo>
                    <a:cubicBezTo>
                      <a:pt x="19287" y="8463"/>
                      <a:pt x="19287" y="8210"/>
                      <a:pt x="19335" y="8084"/>
                    </a:cubicBezTo>
                    <a:cubicBezTo>
                      <a:pt x="19335" y="7957"/>
                      <a:pt x="19287" y="7831"/>
                      <a:pt x="19145" y="7705"/>
                    </a:cubicBezTo>
                    <a:cubicBezTo>
                      <a:pt x="18956" y="7452"/>
                      <a:pt x="18908" y="7263"/>
                      <a:pt x="18956" y="7073"/>
                    </a:cubicBezTo>
                    <a:cubicBezTo>
                      <a:pt x="18861" y="6884"/>
                      <a:pt x="18008" y="6315"/>
                      <a:pt x="17771" y="6252"/>
                    </a:cubicBezTo>
                    <a:cubicBezTo>
                      <a:pt x="17582" y="6189"/>
                      <a:pt x="17582" y="5936"/>
                      <a:pt x="17582" y="5810"/>
                    </a:cubicBezTo>
                    <a:cubicBezTo>
                      <a:pt x="17582" y="5747"/>
                      <a:pt x="17629" y="5747"/>
                      <a:pt x="17582" y="5684"/>
                    </a:cubicBezTo>
                    <a:cubicBezTo>
                      <a:pt x="17487" y="5557"/>
                      <a:pt x="17440" y="5052"/>
                      <a:pt x="17440" y="4736"/>
                    </a:cubicBezTo>
                    <a:cubicBezTo>
                      <a:pt x="17440" y="4610"/>
                      <a:pt x="17392" y="4547"/>
                      <a:pt x="17298" y="4421"/>
                    </a:cubicBezTo>
                    <a:cubicBezTo>
                      <a:pt x="17203" y="4294"/>
                      <a:pt x="17108" y="4168"/>
                      <a:pt x="17108" y="3978"/>
                    </a:cubicBezTo>
                    <a:cubicBezTo>
                      <a:pt x="17156" y="3852"/>
                      <a:pt x="17108" y="3789"/>
                      <a:pt x="17108" y="3663"/>
                    </a:cubicBezTo>
                    <a:cubicBezTo>
                      <a:pt x="17061" y="3473"/>
                      <a:pt x="17061" y="3284"/>
                      <a:pt x="17061" y="3094"/>
                    </a:cubicBezTo>
                    <a:cubicBezTo>
                      <a:pt x="17061" y="3031"/>
                      <a:pt x="17014" y="2968"/>
                      <a:pt x="16871" y="2842"/>
                    </a:cubicBezTo>
                    <a:cubicBezTo>
                      <a:pt x="16824" y="2778"/>
                      <a:pt x="16729" y="2715"/>
                      <a:pt x="16729" y="2589"/>
                    </a:cubicBezTo>
                    <a:cubicBezTo>
                      <a:pt x="16682" y="2652"/>
                      <a:pt x="16635" y="2652"/>
                      <a:pt x="16587" y="2652"/>
                    </a:cubicBezTo>
                    <a:cubicBezTo>
                      <a:pt x="16540" y="2652"/>
                      <a:pt x="16445" y="2715"/>
                      <a:pt x="16398" y="2715"/>
                    </a:cubicBezTo>
                    <a:cubicBezTo>
                      <a:pt x="16303" y="2715"/>
                      <a:pt x="16256" y="2715"/>
                      <a:pt x="16208" y="2589"/>
                    </a:cubicBezTo>
                    <a:cubicBezTo>
                      <a:pt x="16114" y="2463"/>
                      <a:pt x="16114" y="2147"/>
                      <a:pt x="16114" y="1831"/>
                    </a:cubicBezTo>
                    <a:cubicBezTo>
                      <a:pt x="16161" y="1515"/>
                      <a:pt x="16019" y="947"/>
                      <a:pt x="15924" y="821"/>
                    </a:cubicBezTo>
                    <a:cubicBezTo>
                      <a:pt x="15782" y="694"/>
                      <a:pt x="15735" y="442"/>
                      <a:pt x="15687" y="189"/>
                    </a:cubicBezTo>
                    <a:cubicBezTo>
                      <a:pt x="15687" y="126"/>
                      <a:pt x="15687" y="63"/>
                      <a:pt x="15640" y="0"/>
                    </a:cubicBezTo>
                    <a:cubicBezTo>
                      <a:pt x="15592" y="63"/>
                      <a:pt x="15450" y="252"/>
                      <a:pt x="15450" y="378"/>
                    </a:cubicBezTo>
                    <a:cubicBezTo>
                      <a:pt x="15450" y="631"/>
                      <a:pt x="15403" y="884"/>
                      <a:pt x="15308" y="1073"/>
                    </a:cubicBezTo>
                    <a:cubicBezTo>
                      <a:pt x="15261" y="1073"/>
                      <a:pt x="15308" y="1200"/>
                      <a:pt x="15308" y="1263"/>
                    </a:cubicBezTo>
                    <a:cubicBezTo>
                      <a:pt x="15308" y="1452"/>
                      <a:pt x="15356" y="1705"/>
                      <a:pt x="15213" y="1831"/>
                    </a:cubicBezTo>
                    <a:cubicBezTo>
                      <a:pt x="15166" y="1894"/>
                      <a:pt x="15166" y="2273"/>
                      <a:pt x="15213" y="2463"/>
                    </a:cubicBezTo>
                    <a:cubicBezTo>
                      <a:pt x="15213" y="2652"/>
                      <a:pt x="15213" y="2842"/>
                      <a:pt x="15213" y="3031"/>
                    </a:cubicBezTo>
                    <a:cubicBezTo>
                      <a:pt x="15213" y="3094"/>
                      <a:pt x="15213" y="3221"/>
                      <a:pt x="15166" y="3284"/>
                    </a:cubicBezTo>
                    <a:cubicBezTo>
                      <a:pt x="15166" y="3600"/>
                      <a:pt x="15166" y="3915"/>
                      <a:pt x="15024" y="4168"/>
                    </a:cubicBezTo>
                    <a:cubicBezTo>
                      <a:pt x="14977" y="4231"/>
                      <a:pt x="14977" y="4357"/>
                      <a:pt x="14929" y="4421"/>
                    </a:cubicBezTo>
                    <a:cubicBezTo>
                      <a:pt x="14835" y="4673"/>
                      <a:pt x="14740" y="4926"/>
                      <a:pt x="14550" y="5052"/>
                    </a:cubicBezTo>
                    <a:cubicBezTo>
                      <a:pt x="14314" y="5178"/>
                      <a:pt x="13982" y="5052"/>
                      <a:pt x="13840" y="4800"/>
                    </a:cubicBezTo>
                    <a:cubicBezTo>
                      <a:pt x="13792" y="4736"/>
                      <a:pt x="13745" y="4673"/>
                      <a:pt x="13745" y="4547"/>
                    </a:cubicBezTo>
                    <a:cubicBezTo>
                      <a:pt x="13745" y="4547"/>
                      <a:pt x="13745" y="4547"/>
                      <a:pt x="13745" y="4547"/>
                    </a:cubicBezTo>
                    <a:cubicBezTo>
                      <a:pt x="13698" y="4421"/>
                      <a:pt x="13508" y="4357"/>
                      <a:pt x="13366" y="4421"/>
                    </a:cubicBezTo>
                    <a:cubicBezTo>
                      <a:pt x="13224" y="4421"/>
                      <a:pt x="13129" y="4294"/>
                      <a:pt x="13035" y="4105"/>
                    </a:cubicBezTo>
                    <a:cubicBezTo>
                      <a:pt x="12940" y="4042"/>
                      <a:pt x="12892" y="3915"/>
                      <a:pt x="12798" y="3789"/>
                    </a:cubicBezTo>
                    <a:cubicBezTo>
                      <a:pt x="12703" y="3726"/>
                      <a:pt x="12608" y="3726"/>
                      <a:pt x="12514" y="3726"/>
                    </a:cubicBezTo>
                    <a:cubicBezTo>
                      <a:pt x="12371" y="3726"/>
                      <a:pt x="12277" y="3726"/>
                      <a:pt x="12229" y="3536"/>
                    </a:cubicBezTo>
                    <a:cubicBezTo>
                      <a:pt x="12135" y="3284"/>
                      <a:pt x="12087" y="3221"/>
                      <a:pt x="11945" y="3094"/>
                    </a:cubicBezTo>
                    <a:cubicBezTo>
                      <a:pt x="11898" y="3031"/>
                      <a:pt x="11898" y="3031"/>
                      <a:pt x="11898" y="3031"/>
                    </a:cubicBezTo>
                    <a:cubicBezTo>
                      <a:pt x="11803" y="2968"/>
                      <a:pt x="11756" y="2905"/>
                      <a:pt x="11756" y="2778"/>
                    </a:cubicBezTo>
                    <a:cubicBezTo>
                      <a:pt x="11756" y="2652"/>
                      <a:pt x="11803" y="2589"/>
                      <a:pt x="11898" y="2526"/>
                    </a:cubicBezTo>
                    <a:cubicBezTo>
                      <a:pt x="11945" y="2463"/>
                      <a:pt x="11945" y="2463"/>
                      <a:pt x="11945" y="2463"/>
                    </a:cubicBezTo>
                    <a:cubicBezTo>
                      <a:pt x="12040" y="2400"/>
                      <a:pt x="12087" y="2273"/>
                      <a:pt x="11945" y="2021"/>
                    </a:cubicBezTo>
                    <a:cubicBezTo>
                      <a:pt x="11945" y="2021"/>
                      <a:pt x="11898" y="1957"/>
                      <a:pt x="11945" y="1831"/>
                    </a:cubicBezTo>
                    <a:cubicBezTo>
                      <a:pt x="11945" y="1705"/>
                      <a:pt x="12040" y="1705"/>
                      <a:pt x="12135" y="1642"/>
                    </a:cubicBezTo>
                    <a:cubicBezTo>
                      <a:pt x="12182" y="1642"/>
                      <a:pt x="12277" y="1578"/>
                      <a:pt x="12324" y="1515"/>
                    </a:cubicBezTo>
                    <a:cubicBezTo>
                      <a:pt x="12419" y="1515"/>
                      <a:pt x="12419" y="1452"/>
                      <a:pt x="12419" y="1389"/>
                    </a:cubicBezTo>
                    <a:cubicBezTo>
                      <a:pt x="12419" y="1326"/>
                      <a:pt x="12371" y="1136"/>
                      <a:pt x="12514" y="1073"/>
                    </a:cubicBezTo>
                    <a:cubicBezTo>
                      <a:pt x="12561" y="1073"/>
                      <a:pt x="12561" y="1010"/>
                      <a:pt x="12561" y="1010"/>
                    </a:cubicBezTo>
                    <a:cubicBezTo>
                      <a:pt x="12561" y="1010"/>
                      <a:pt x="12514" y="947"/>
                      <a:pt x="12419" y="947"/>
                    </a:cubicBezTo>
                    <a:cubicBezTo>
                      <a:pt x="12419" y="947"/>
                      <a:pt x="12419" y="947"/>
                      <a:pt x="12419" y="947"/>
                    </a:cubicBezTo>
                    <a:cubicBezTo>
                      <a:pt x="12419" y="947"/>
                      <a:pt x="12371" y="1010"/>
                      <a:pt x="12371" y="1010"/>
                    </a:cubicBezTo>
                    <a:cubicBezTo>
                      <a:pt x="12371" y="1073"/>
                      <a:pt x="12371" y="1200"/>
                      <a:pt x="12277" y="1263"/>
                    </a:cubicBezTo>
                    <a:cubicBezTo>
                      <a:pt x="12229" y="1263"/>
                      <a:pt x="12229" y="1263"/>
                      <a:pt x="12229" y="1263"/>
                    </a:cubicBezTo>
                    <a:cubicBezTo>
                      <a:pt x="12135" y="1263"/>
                      <a:pt x="12087" y="1136"/>
                      <a:pt x="12040" y="947"/>
                    </a:cubicBezTo>
                    <a:cubicBezTo>
                      <a:pt x="12040" y="947"/>
                      <a:pt x="12040" y="947"/>
                      <a:pt x="12040" y="884"/>
                    </a:cubicBezTo>
                    <a:cubicBezTo>
                      <a:pt x="12040" y="884"/>
                      <a:pt x="12040" y="884"/>
                      <a:pt x="12040" y="947"/>
                    </a:cubicBezTo>
                    <a:cubicBezTo>
                      <a:pt x="11945" y="1010"/>
                      <a:pt x="11850" y="1136"/>
                      <a:pt x="11708" y="1136"/>
                    </a:cubicBezTo>
                    <a:cubicBezTo>
                      <a:pt x="11661" y="1136"/>
                      <a:pt x="11614" y="1073"/>
                      <a:pt x="11566" y="1010"/>
                    </a:cubicBezTo>
                    <a:cubicBezTo>
                      <a:pt x="11519" y="884"/>
                      <a:pt x="10998" y="757"/>
                      <a:pt x="10571" y="631"/>
                    </a:cubicBezTo>
                    <a:cubicBezTo>
                      <a:pt x="10524" y="631"/>
                      <a:pt x="10477" y="631"/>
                      <a:pt x="10382" y="568"/>
                    </a:cubicBezTo>
                    <a:cubicBezTo>
                      <a:pt x="10429" y="631"/>
                      <a:pt x="10429" y="694"/>
                      <a:pt x="10429" y="757"/>
                    </a:cubicBezTo>
                    <a:cubicBezTo>
                      <a:pt x="10335" y="1010"/>
                      <a:pt x="9814" y="1073"/>
                      <a:pt x="9671" y="1073"/>
                    </a:cubicBezTo>
                    <a:cubicBezTo>
                      <a:pt x="9624" y="1073"/>
                      <a:pt x="9529" y="1073"/>
                      <a:pt x="9482" y="1073"/>
                    </a:cubicBezTo>
                    <a:cubicBezTo>
                      <a:pt x="9482" y="1073"/>
                      <a:pt x="9482" y="1136"/>
                      <a:pt x="9482" y="1200"/>
                    </a:cubicBezTo>
                    <a:cubicBezTo>
                      <a:pt x="9435" y="1263"/>
                      <a:pt x="9387" y="1263"/>
                      <a:pt x="9340" y="1263"/>
                    </a:cubicBezTo>
                    <a:cubicBezTo>
                      <a:pt x="9340" y="1263"/>
                      <a:pt x="9340" y="1263"/>
                      <a:pt x="9340" y="1263"/>
                    </a:cubicBezTo>
                    <a:cubicBezTo>
                      <a:pt x="9292" y="1263"/>
                      <a:pt x="9245" y="1389"/>
                      <a:pt x="9198" y="1515"/>
                    </a:cubicBezTo>
                    <a:cubicBezTo>
                      <a:pt x="9150" y="1642"/>
                      <a:pt x="9103" y="1768"/>
                      <a:pt x="9008" y="1894"/>
                    </a:cubicBezTo>
                    <a:cubicBezTo>
                      <a:pt x="8961" y="1957"/>
                      <a:pt x="8961" y="2021"/>
                      <a:pt x="8961" y="2084"/>
                    </a:cubicBezTo>
                    <a:cubicBezTo>
                      <a:pt x="8914" y="2210"/>
                      <a:pt x="8914" y="2273"/>
                      <a:pt x="8771" y="2400"/>
                    </a:cubicBezTo>
                    <a:cubicBezTo>
                      <a:pt x="8724" y="2463"/>
                      <a:pt x="8724" y="2463"/>
                      <a:pt x="8724" y="2526"/>
                    </a:cubicBezTo>
                    <a:cubicBezTo>
                      <a:pt x="8724" y="2589"/>
                      <a:pt x="8724" y="2652"/>
                      <a:pt x="8819" y="2842"/>
                    </a:cubicBezTo>
                    <a:cubicBezTo>
                      <a:pt x="8914" y="2968"/>
                      <a:pt x="8961" y="3031"/>
                      <a:pt x="8914" y="3157"/>
                    </a:cubicBezTo>
                    <a:cubicBezTo>
                      <a:pt x="8866" y="3347"/>
                      <a:pt x="8582" y="3284"/>
                      <a:pt x="8440" y="3094"/>
                    </a:cubicBezTo>
                    <a:cubicBezTo>
                      <a:pt x="8345" y="2968"/>
                      <a:pt x="8298" y="2905"/>
                      <a:pt x="8250" y="2905"/>
                    </a:cubicBezTo>
                    <a:cubicBezTo>
                      <a:pt x="8250" y="2905"/>
                      <a:pt x="8250" y="2968"/>
                      <a:pt x="8250" y="3031"/>
                    </a:cubicBezTo>
                    <a:cubicBezTo>
                      <a:pt x="8250" y="3094"/>
                      <a:pt x="8203" y="3157"/>
                      <a:pt x="8203" y="3221"/>
                    </a:cubicBezTo>
                    <a:cubicBezTo>
                      <a:pt x="8156" y="3284"/>
                      <a:pt x="8013" y="3284"/>
                      <a:pt x="7966" y="3157"/>
                    </a:cubicBezTo>
                    <a:cubicBezTo>
                      <a:pt x="7871" y="3094"/>
                      <a:pt x="7871" y="2968"/>
                      <a:pt x="7871" y="2842"/>
                    </a:cubicBezTo>
                    <a:cubicBezTo>
                      <a:pt x="7871" y="2778"/>
                      <a:pt x="7871" y="2778"/>
                      <a:pt x="7871" y="2778"/>
                    </a:cubicBezTo>
                    <a:cubicBezTo>
                      <a:pt x="7871" y="2778"/>
                      <a:pt x="7824" y="2778"/>
                      <a:pt x="7824" y="2778"/>
                    </a:cubicBezTo>
                    <a:cubicBezTo>
                      <a:pt x="7729" y="2715"/>
                      <a:pt x="7635" y="2715"/>
                      <a:pt x="7587" y="2589"/>
                    </a:cubicBezTo>
                    <a:cubicBezTo>
                      <a:pt x="7540" y="2463"/>
                      <a:pt x="7350" y="2210"/>
                      <a:pt x="7256" y="2210"/>
                    </a:cubicBezTo>
                    <a:cubicBezTo>
                      <a:pt x="7208" y="2210"/>
                      <a:pt x="7161" y="2210"/>
                      <a:pt x="7161" y="2273"/>
                    </a:cubicBezTo>
                    <a:cubicBezTo>
                      <a:pt x="7114" y="2336"/>
                      <a:pt x="7019" y="2463"/>
                      <a:pt x="6924" y="2463"/>
                    </a:cubicBezTo>
                    <a:cubicBezTo>
                      <a:pt x="6877" y="2463"/>
                      <a:pt x="6877" y="2463"/>
                      <a:pt x="6829" y="2463"/>
                    </a:cubicBezTo>
                    <a:cubicBezTo>
                      <a:pt x="6829" y="2463"/>
                      <a:pt x="6829" y="2526"/>
                      <a:pt x="6829" y="2652"/>
                    </a:cubicBezTo>
                    <a:cubicBezTo>
                      <a:pt x="6877" y="2715"/>
                      <a:pt x="6829" y="2778"/>
                      <a:pt x="6829" y="2778"/>
                    </a:cubicBezTo>
                    <a:cubicBezTo>
                      <a:pt x="6782" y="2842"/>
                      <a:pt x="6782" y="2842"/>
                      <a:pt x="6687" y="2842"/>
                    </a:cubicBezTo>
                    <a:cubicBezTo>
                      <a:pt x="6640" y="2842"/>
                      <a:pt x="6592" y="2842"/>
                      <a:pt x="6545" y="2842"/>
                    </a:cubicBezTo>
                    <a:cubicBezTo>
                      <a:pt x="6498" y="2778"/>
                      <a:pt x="6403" y="2778"/>
                      <a:pt x="6356" y="2778"/>
                    </a:cubicBezTo>
                    <a:cubicBezTo>
                      <a:pt x="6356" y="2778"/>
                      <a:pt x="6356" y="2842"/>
                      <a:pt x="6356" y="2842"/>
                    </a:cubicBezTo>
                    <a:cubicBezTo>
                      <a:pt x="6356" y="2905"/>
                      <a:pt x="6403" y="2968"/>
                      <a:pt x="6356" y="3031"/>
                    </a:cubicBezTo>
                    <a:cubicBezTo>
                      <a:pt x="6308" y="3094"/>
                      <a:pt x="6308" y="3094"/>
                      <a:pt x="6261" y="3094"/>
                    </a:cubicBezTo>
                    <a:cubicBezTo>
                      <a:pt x="6261" y="3094"/>
                      <a:pt x="6261" y="3157"/>
                      <a:pt x="6214" y="3157"/>
                    </a:cubicBezTo>
                    <a:cubicBezTo>
                      <a:pt x="6214" y="3221"/>
                      <a:pt x="6119" y="3347"/>
                      <a:pt x="5977" y="3347"/>
                    </a:cubicBezTo>
                    <a:cubicBezTo>
                      <a:pt x="5977" y="3347"/>
                      <a:pt x="5929" y="3536"/>
                      <a:pt x="5977" y="3915"/>
                    </a:cubicBezTo>
                    <a:cubicBezTo>
                      <a:pt x="5977" y="3915"/>
                      <a:pt x="5977" y="3978"/>
                      <a:pt x="5929" y="4042"/>
                    </a:cubicBezTo>
                    <a:cubicBezTo>
                      <a:pt x="5882" y="4168"/>
                      <a:pt x="5787" y="4105"/>
                      <a:pt x="5692" y="4042"/>
                    </a:cubicBezTo>
                    <a:cubicBezTo>
                      <a:pt x="5645" y="4042"/>
                      <a:pt x="5598" y="3978"/>
                      <a:pt x="5550" y="3978"/>
                    </a:cubicBezTo>
                    <a:cubicBezTo>
                      <a:pt x="5550" y="3978"/>
                      <a:pt x="5550" y="4042"/>
                      <a:pt x="5598" y="4042"/>
                    </a:cubicBezTo>
                    <a:cubicBezTo>
                      <a:pt x="5598" y="4168"/>
                      <a:pt x="5645" y="4231"/>
                      <a:pt x="5692" y="4357"/>
                    </a:cubicBezTo>
                    <a:cubicBezTo>
                      <a:pt x="5740" y="4673"/>
                      <a:pt x="5598" y="4736"/>
                      <a:pt x="5550" y="4800"/>
                    </a:cubicBezTo>
                    <a:cubicBezTo>
                      <a:pt x="5503" y="4800"/>
                      <a:pt x="5503" y="4863"/>
                      <a:pt x="5503" y="4863"/>
                    </a:cubicBezTo>
                    <a:cubicBezTo>
                      <a:pt x="5456" y="4863"/>
                      <a:pt x="5408" y="4926"/>
                      <a:pt x="5408" y="4926"/>
                    </a:cubicBezTo>
                    <a:cubicBezTo>
                      <a:pt x="5313" y="4926"/>
                      <a:pt x="5219" y="4800"/>
                      <a:pt x="5171" y="4610"/>
                    </a:cubicBezTo>
                    <a:cubicBezTo>
                      <a:pt x="5124" y="4547"/>
                      <a:pt x="5124" y="4421"/>
                      <a:pt x="5124" y="4294"/>
                    </a:cubicBezTo>
                    <a:cubicBezTo>
                      <a:pt x="5077" y="4294"/>
                      <a:pt x="4982" y="4421"/>
                      <a:pt x="4840" y="4610"/>
                    </a:cubicBezTo>
                    <a:cubicBezTo>
                      <a:pt x="4792" y="4736"/>
                      <a:pt x="4792" y="4863"/>
                      <a:pt x="4840" y="5052"/>
                    </a:cubicBezTo>
                    <a:cubicBezTo>
                      <a:pt x="4887" y="5242"/>
                      <a:pt x="4935" y="5368"/>
                      <a:pt x="4792" y="5431"/>
                    </a:cubicBezTo>
                    <a:cubicBezTo>
                      <a:pt x="4745" y="5494"/>
                      <a:pt x="4319" y="6063"/>
                      <a:pt x="4082" y="6442"/>
                    </a:cubicBezTo>
                    <a:cubicBezTo>
                      <a:pt x="3892" y="6694"/>
                      <a:pt x="3608" y="6757"/>
                      <a:pt x="3371" y="6757"/>
                    </a:cubicBezTo>
                    <a:cubicBezTo>
                      <a:pt x="3277" y="6757"/>
                      <a:pt x="3135" y="6757"/>
                      <a:pt x="3087" y="6821"/>
                    </a:cubicBezTo>
                    <a:cubicBezTo>
                      <a:pt x="2992" y="6947"/>
                      <a:pt x="2898" y="6947"/>
                      <a:pt x="2803" y="6947"/>
                    </a:cubicBezTo>
                    <a:cubicBezTo>
                      <a:pt x="2708" y="6947"/>
                      <a:pt x="2661" y="6947"/>
                      <a:pt x="2613" y="7010"/>
                    </a:cubicBezTo>
                    <a:cubicBezTo>
                      <a:pt x="2566" y="7073"/>
                      <a:pt x="2566" y="7073"/>
                      <a:pt x="2566" y="7073"/>
                    </a:cubicBezTo>
                    <a:cubicBezTo>
                      <a:pt x="2377" y="7263"/>
                      <a:pt x="2235" y="7389"/>
                      <a:pt x="2092" y="7389"/>
                    </a:cubicBezTo>
                    <a:cubicBezTo>
                      <a:pt x="1998" y="7389"/>
                      <a:pt x="1950" y="7326"/>
                      <a:pt x="1950" y="7263"/>
                    </a:cubicBezTo>
                    <a:cubicBezTo>
                      <a:pt x="1950" y="7263"/>
                      <a:pt x="1903" y="7263"/>
                      <a:pt x="1903" y="7263"/>
                    </a:cubicBezTo>
                    <a:cubicBezTo>
                      <a:pt x="1761" y="7263"/>
                      <a:pt x="1571" y="7389"/>
                      <a:pt x="1477" y="7515"/>
                    </a:cubicBezTo>
                    <a:cubicBezTo>
                      <a:pt x="1287" y="7768"/>
                      <a:pt x="956" y="8021"/>
                      <a:pt x="719" y="8021"/>
                    </a:cubicBezTo>
                    <a:cubicBezTo>
                      <a:pt x="671" y="8021"/>
                      <a:pt x="624" y="8147"/>
                      <a:pt x="624" y="8273"/>
                    </a:cubicBezTo>
                    <a:cubicBezTo>
                      <a:pt x="577" y="8400"/>
                      <a:pt x="529" y="8463"/>
                      <a:pt x="482" y="8526"/>
                    </a:cubicBezTo>
                    <a:cubicBezTo>
                      <a:pt x="482" y="8589"/>
                      <a:pt x="435" y="8589"/>
                      <a:pt x="435" y="8589"/>
                    </a:cubicBezTo>
                    <a:cubicBezTo>
                      <a:pt x="387" y="8589"/>
                      <a:pt x="387" y="8589"/>
                      <a:pt x="387" y="8589"/>
                    </a:cubicBezTo>
                    <a:cubicBezTo>
                      <a:pt x="340" y="8526"/>
                      <a:pt x="340" y="8526"/>
                      <a:pt x="340" y="8526"/>
                    </a:cubicBezTo>
                    <a:cubicBezTo>
                      <a:pt x="292" y="8463"/>
                      <a:pt x="292" y="8400"/>
                      <a:pt x="292" y="8336"/>
                    </a:cubicBezTo>
                    <a:cubicBezTo>
                      <a:pt x="245" y="8400"/>
                      <a:pt x="245" y="8463"/>
                      <a:pt x="198" y="8589"/>
                    </a:cubicBezTo>
                    <a:cubicBezTo>
                      <a:pt x="198" y="8652"/>
                      <a:pt x="198" y="8715"/>
                      <a:pt x="245" y="8842"/>
                    </a:cubicBezTo>
                    <a:cubicBezTo>
                      <a:pt x="292" y="8968"/>
                      <a:pt x="340" y="9157"/>
                      <a:pt x="198" y="9410"/>
                    </a:cubicBezTo>
                    <a:cubicBezTo>
                      <a:pt x="8" y="9789"/>
                      <a:pt x="-86" y="10042"/>
                      <a:pt x="103" y="10357"/>
                    </a:cubicBezTo>
                    <a:cubicBezTo>
                      <a:pt x="387" y="10863"/>
                      <a:pt x="529" y="11178"/>
                      <a:pt x="435" y="11494"/>
                    </a:cubicBezTo>
                    <a:cubicBezTo>
                      <a:pt x="387" y="11557"/>
                      <a:pt x="340" y="11557"/>
                      <a:pt x="292" y="11557"/>
                    </a:cubicBezTo>
                    <a:cubicBezTo>
                      <a:pt x="292" y="11557"/>
                      <a:pt x="292" y="11557"/>
                      <a:pt x="292" y="11557"/>
                    </a:cubicBezTo>
                    <a:cubicBezTo>
                      <a:pt x="292" y="11621"/>
                      <a:pt x="245" y="11621"/>
                      <a:pt x="245" y="11621"/>
                    </a:cubicBezTo>
                    <a:cubicBezTo>
                      <a:pt x="198" y="11684"/>
                      <a:pt x="150" y="11747"/>
                      <a:pt x="56" y="11684"/>
                    </a:cubicBezTo>
                    <a:cubicBezTo>
                      <a:pt x="56" y="11684"/>
                      <a:pt x="103" y="11684"/>
                      <a:pt x="103" y="11747"/>
                    </a:cubicBezTo>
                    <a:cubicBezTo>
                      <a:pt x="245" y="12126"/>
                      <a:pt x="435" y="12505"/>
                      <a:pt x="435" y="12757"/>
                    </a:cubicBezTo>
                    <a:cubicBezTo>
                      <a:pt x="435" y="12884"/>
                      <a:pt x="529" y="13073"/>
                      <a:pt x="624" y="13263"/>
                    </a:cubicBezTo>
                    <a:cubicBezTo>
                      <a:pt x="766" y="13515"/>
                      <a:pt x="908" y="13768"/>
                      <a:pt x="908" y="14147"/>
                    </a:cubicBezTo>
                    <a:cubicBezTo>
                      <a:pt x="861" y="14589"/>
                      <a:pt x="1240" y="15410"/>
                      <a:pt x="1335" y="15663"/>
                    </a:cubicBezTo>
                    <a:cubicBezTo>
                      <a:pt x="1429" y="15789"/>
                      <a:pt x="1382" y="15915"/>
                      <a:pt x="1335" y="16105"/>
                    </a:cubicBezTo>
                    <a:cubicBezTo>
                      <a:pt x="1287" y="16294"/>
                      <a:pt x="1240" y="16484"/>
                      <a:pt x="1240" y="16673"/>
                    </a:cubicBezTo>
                    <a:cubicBezTo>
                      <a:pt x="1287" y="16926"/>
                      <a:pt x="1240" y="17115"/>
                      <a:pt x="1145" y="17242"/>
                    </a:cubicBezTo>
                    <a:cubicBezTo>
                      <a:pt x="1098" y="17368"/>
                      <a:pt x="956" y="17431"/>
                      <a:pt x="861" y="17431"/>
                    </a:cubicBezTo>
                    <a:cubicBezTo>
                      <a:pt x="813" y="17431"/>
                      <a:pt x="813" y="17431"/>
                      <a:pt x="861" y="17494"/>
                    </a:cubicBezTo>
                    <a:cubicBezTo>
                      <a:pt x="908" y="17557"/>
                      <a:pt x="956" y="17621"/>
                      <a:pt x="1003" y="17621"/>
                    </a:cubicBezTo>
                    <a:cubicBezTo>
                      <a:pt x="1145" y="17684"/>
                      <a:pt x="1240" y="17747"/>
                      <a:pt x="1287" y="17873"/>
                    </a:cubicBezTo>
                    <a:cubicBezTo>
                      <a:pt x="1287" y="17936"/>
                      <a:pt x="1335" y="18000"/>
                      <a:pt x="1429" y="18126"/>
                    </a:cubicBezTo>
                    <a:cubicBezTo>
                      <a:pt x="1524" y="18189"/>
                      <a:pt x="1713" y="18252"/>
                      <a:pt x="1998" y="18252"/>
                    </a:cubicBezTo>
                    <a:cubicBezTo>
                      <a:pt x="2092" y="18252"/>
                      <a:pt x="2187" y="18252"/>
                      <a:pt x="2282" y="18252"/>
                    </a:cubicBezTo>
                    <a:cubicBezTo>
                      <a:pt x="2329" y="18252"/>
                      <a:pt x="2377" y="18252"/>
                      <a:pt x="2424" y="18252"/>
                    </a:cubicBezTo>
                    <a:cubicBezTo>
                      <a:pt x="2471" y="18252"/>
                      <a:pt x="2519" y="18189"/>
                      <a:pt x="2566" y="18063"/>
                    </a:cubicBezTo>
                    <a:cubicBezTo>
                      <a:pt x="2661" y="17936"/>
                      <a:pt x="2756" y="17810"/>
                      <a:pt x="2945" y="17810"/>
                    </a:cubicBezTo>
                    <a:cubicBezTo>
                      <a:pt x="3087" y="17810"/>
                      <a:pt x="3135" y="17747"/>
                      <a:pt x="3182" y="17621"/>
                    </a:cubicBezTo>
                    <a:cubicBezTo>
                      <a:pt x="3182" y="17621"/>
                      <a:pt x="3229" y="17557"/>
                      <a:pt x="3277" y="17494"/>
                    </a:cubicBezTo>
                    <a:cubicBezTo>
                      <a:pt x="3324" y="17368"/>
                      <a:pt x="3514" y="17305"/>
                      <a:pt x="3892" y="17305"/>
                    </a:cubicBezTo>
                    <a:cubicBezTo>
                      <a:pt x="4129" y="17305"/>
                      <a:pt x="4366" y="17305"/>
                      <a:pt x="4603" y="17368"/>
                    </a:cubicBezTo>
                    <a:cubicBezTo>
                      <a:pt x="4698" y="17368"/>
                      <a:pt x="4698" y="17368"/>
                      <a:pt x="4698" y="17368"/>
                    </a:cubicBezTo>
                    <a:cubicBezTo>
                      <a:pt x="5219" y="17368"/>
                      <a:pt x="5503" y="17242"/>
                      <a:pt x="5598" y="16863"/>
                    </a:cubicBezTo>
                    <a:cubicBezTo>
                      <a:pt x="5692" y="16673"/>
                      <a:pt x="5882" y="16547"/>
                      <a:pt x="6071" y="16484"/>
                    </a:cubicBezTo>
                    <a:cubicBezTo>
                      <a:pt x="6166" y="16421"/>
                      <a:pt x="6308" y="16357"/>
                      <a:pt x="6356" y="16294"/>
                    </a:cubicBezTo>
                    <a:cubicBezTo>
                      <a:pt x="6545" y="16042"/>
                      <a:pt x="6687" y="16042"/>
                      <a:pt x="7208" y="16042"/>
                    </a:cubicBezTo>
                    <a:cubicBezTo>
                      <a:pt x="7540" y="16105"/>
                      <a:pt x="7871" y="15852"/>
                      <a:pt x="8156" y="15726"/>
                    </a:cubicBezTo>
                    <a:cubicBezTo>
                      <a:pt x="8250" y="15663"/>
                      <a:pt x="8298" y="15663"/>
                      <a:pt x="8345" y="15599"/>
                    </a:cubicBezTo>
                    <a:cubicBezTo>
                      <a:pt x="8535" y="15473"/>
                      <a:pt x="8771" y="15473"/>
                      <a:pt x="9056" y="15473"/>
                    </a:cubicBezTo>
                    <a:cubicBezTo>
                      <a:pt x="9198" y="15473"/>
                      <a:pt x="9387" y="15473"/>
                      <a:pt x="9482" y="15410"/>
                    </a:cubicBezTo>
                    <a:cubicBezTo>
                      <a:pt x="9529" y="15410"/>
                      <a:pt x="9529" y="15410"/>
                      <a:pt x="9577" y="15410"/>
                    </a:cubicBezTo>
                    <a:cubicBezTo>
                      <a:pt x="9719" y="15410"/>
                      <a:pt x="9814" y="15536"/>
                      <a:pt x="9908" y="15663"/>
                    </a:cubicBezTo>
                    <a:cubicBezTo>
                      <a:pt x="9956" y="15726"/>
                      <a:pt x="10050" y="15852"/>
                      <a:pt x="10145" y="15852"/>
                    </a:cubicBezTo>
                    <a:cubicBezTo>
                      <a:pt x="10382" y="15789"/>
                      <a:pt x="10524" y="15852"/>
                      <a:pt x="10619" y="15915"/>
                    </a:cubicBezTo>
                    <a:cubicBezTo>
                      <a:pt x="10666" y="15915"/>
                      <a:pt x="10713" y="15915"/>
                      <a:pt x="10761" y="15915"/>
                    </a:cubicBezTo>
                    <a:cubicBezTo>
                      <a:pt x="10808" y="15915"/>
                      <a:pt x="10808" y="15915"/>
                      <a:pt x="10808" y="15915"/>
                    </a:cubicBezTo>
                    <a:cubicBezTo>
                      <a:pt x="10903" y="15915"/>
                      <a:pt x="10998" y="16042"/>
                      <a:pt x="10998" y="16042"/>
                    </a:cubicBezTo>
                    <a:cubicBezTo>
                      <a:pt x="11045" y="16105"/>
                      <a:pt x="11092" y="16105"/>
                      <a:pt x="11140" y="16168"/>
                    </a:cubicBezTo>
                    <a:cubicBezTo>
                      <a:pt x="11235" y="16168"/>
                      <a:pt x="11282" y="16294"/>
                      <a:pt x="11282" y="16357"/>
                    </a:cubicBezTo>
                    <a:cubicBezTo>
                      <a:pt x="11329" y="16421"/>
                      <a:pt x="11329" y="16610"/>
                      <a:pt x="11235" y="16800"/>
                    </a:cubicBezTo>
                    <a:cubicBezTo>
                      <a:pt x="11235" y="16800"/>
                      <a:pt x="11282" y="16800"/>
                      <a:pt x="11282" y="16863"/>
                    </a:cubicBezTo>
                    <a:cubicBezTo>
                      <a:pt x="11424" y="16926"/>
                      <a:pt x="11566" y="16989"/>
                      <a:pt x="11708" y="17242"/>
                    </a:cubicBezTo>
                    <a:cubicBezTo>
                      <a:pt x="11850" y="17494"/>
                      <a:pt x="11803" y="17684"/>
                      <a:pt x="11803" y="17810"/>
                    </a:cubicBezTo>
                    <a:cubicBezTo>
                      <a:pt x="11803" y="17873"/>
                      <a:pt x="11803" y="17936"/>
                      <a:pt x="11803" y="18063"/>
                    </a:cubicBezTo>
                    <a:cubicBezTo>
                      <a:pt x="11850" y="18126"/>
                      <a:pt x="11898" y="18189"/>
                      <a:pt x="11898" y="18189"/>
                    </a:cubicBezTo>
                    <a:cubicBezTo>
                      <a:pt x="11898" y="18189"/>
                      <a:pt x="11992" y="18063"/>
                      <a:pt x="12087" y="17810"/>
                    </a:cubicBezTo>
                    <a:cubicBezTo>
                      <a:pt x="12229" y="17557"/>
                      <a:pt x="12371" y="17494"/>
                      <a:pt x="12514" y="17494"/>
                    </a:cubicBezTo>
                    <a:cubicBezTo>
                      <a:pt x="12608" y="17431"/>
                      <a:pt x="12608" y="17431"/>
                      <a:pt x="12608" y="17368"/>
                    </a:cubicBezTo>
                    <a:cubicBezTo>
                      <a:pt x="12656" y="16989"/>
                      <a:pt x="12845" y="16547"/>
                      <a:pt x="13082" y="16547"/>
                    </a:cubicBezTo>
                    <a:cubicBezTo>
                      <a:pt x="13129" y="16547"/>
                      <a:pt x="13177" y="16610"/>
                      <a:pt x="13224" y="16610"/>
                    </a:cubicBezTo>
                    <a:cubicBezTo>
                      <a:pt x="13366" y="16800"/>
                      <a:pt x="13271" y="16989"/>
                      <a:pt x="13224" y="17115"/>
                    </a:cubicBezTo>
                    <a:cubicBezTo>
                      <a:pt x="13177" y="17242"/>
                      <a:pt x="13082" y="17431"/>
                      <a:pt x="13035" y="17747"/>
                    </a:cubicBezTo>
                    <a:cubicBezTo>
                      <a:pt x="12987" y="18189"/>
                      <a:pt x="12892" y="18315"/>
                      <a:pt x="12750" y="18315"/>
                    </a:cubicBezTo>
                    <a:cubicBezTo>
                      <a:pt x="12798" y="18378"/>
                      <a:pt x="12798" y="18378"/>
                      <a:pt x="12845" y="18378"/>
                    </a:cubicBezTo>
                    <a:cubicBezTo>
                      <a:pt x="12892" y="18378"/>
                      <a:pt x="12987" y="18315"/>
                      <a:pt x="12987" y="18252"/>
                    </a:cubicBezTo>
                    <a:cubicBezTo>
                      <a:pt x="12987" y="17810"/>
                      <a:pt x="13129" y="17684"/>
                      <a:pt x="13224" y="17684"/>
                    </a:cubicBezTo>
                    <a:cubicBezTo>
                      <a:pt x="13319" y="17684"/>
                      <a:pt x="13366" y="17810"/>
                      <a:pt x="13461" y="17936"/>
                    </a:cubicBezTo>
                    <a:cubicBezTo>
                      <a:pt x="13650" y="18252"/>
                      <a:pt x="13508" y="18505"/>
                      <a:pt x="13461" y="18631"/>
                    </a:cubicBezTo>
                    <a:cubicBezTo>
                      <a:pt x="13461" y="18694"/>
                      <a:pt x="13414" y="18694"/>
                      <a:pt x="13414" y="18757"/>
                    </a:cubicBezTo>
                    <a:cubicBezTo>
                      <a:pt x="13461" y="18757"/>
                      <a:pt x="13508" y="18694"/>
                      <a:pt x="13508" y="18694"/>
                    </a:cubicBezTo>
                    <a:cubicBezTo>
                      <a:pt x="13603" y="18694"/>
                      <a:pt x="13650" y="18631"/>
                      <a:pt x="13698" y="18631"/>
                    </a:cubicBezTo>
                    <a:cubicBezTo>
                      <a:pt x="13745" y="18631"/>
                      <a:pt x="13745" y="18631"/>
                      <a:pt x="13745" y="18631"/>
                    </a:cubicBezTo>
                    <a:cubicBezTo>
                      <a:pt x="13887" y="18694"/>
                      <a:pt x="13982" y="18884"/>
                      <a:pt x="14077" y="19010"/>
                    </a:cubicBezTo>
                    <a:cubicBezTo>
                      <a:pt x="14171" y="19200"/>
                      <a:pt x="14314" y="19515"/>
                      <a:pt x="14266" y="19768"/>
                    </a:cubicBezTo>
                    <a:cubicBezTo>
                      <a:pt x="14266" y="19831"/>
                      <a:pt x="14266" y="19831"/>
                      <a:pt x="14266" y="19831"/>
                    </a:cubicBezTo>
                    <a:cubicBezTo>
                      <a:pt x="14219" y="20147"/>
                      <a:pt x="14171" y="20336"/>
                      <a:pt x="14503" y="20589"/>
                    </a:cubicBezTo>
                    <a:cubicBezTo>
                      <a:pt x="14645" y="20652"/>
                      <a:pt x="14740" y="20778"/>
                      <a:pt x="14787" y="20778"/>
                    </a:cubicBezTo>
                    <a:cubicBezTo>
                      <a:pt x="14835" y="20842"/>
                      <a:pt x="14835" y="20842"/>
                      <a:pt x="14977" y="20842"/>
                    </a:cubicBezTo>
                    <a:cubicBezTo>
                      <a:pt x="15308" y="20842"/>
                      <a:pt x="15971" y="21221"/>
                      <a:pt x="16114" y="21410"/>
                    </a:cubicBezTo>
                    <a:cubicBezTo>
                      <a:pt x="16161" y="21410"/>
                      <a:pt x="16161" y="21410"/>
                      <a:pt x="16208" y="21410"/>
                    </a:cubicBezTo>
                    <a:cubicBezTo>
                      <a:pt x="16350" y="21410"/>
                      <a:pt x="16587" y="21221"/>
                      <a:pt x="16635" y="20968"/>
                    </a:cubicBezTo>
                    <a:cubicBezTo>
                      <a:pt x="16682" y="20778"/>
                      <a:pt x="16777" y="20652"/>
                      <a:pt x="16871" y="20652"/>
                    </a:cubicBezTo>
                    <a:cubicBezTo>
                      <a:pt x="16966" y="20652"/>
                      <a:pt x="17061" y="20778"/>
                      <a:pt x="17108" y="20905"/>
                    </a:cubicBezTo>
                    <a:cubicBezTo>
                      <a:pt x="17108" y="20905"/>
                      <a:pt x="17108" y="20905"/>
                      <a:pt x="17108" y="20905"/>
                    </a:cubicBezTo>
                    <a:cubicBezTo>
                      <a:pt x="17108" y="20905"/>
                      <a:pt x="17156" y="20905"/>
                      <a:pt x="17156" y="20905"/>
                    </a:cubicBezTo>
                    <a:cubicBezTo>
                      <a:pt x="17203" y="20905"/>
                      <a:pt x="17250" y="20968"/>
                      <a:pt x="17298" y="21157"/>
                    </a:cubicBezTo>
                    <a:cubicBezTo>
                      <a:pt x="17298" y="21221"/>
                      <a:pt x="17392" y="21221"/>
                      <a:pt x="17440" y="21284"/>
                    </a:cubicBezTo>
                    <a:cubicBezTo>
                      <a:pt x="17535" y="21347"/>
                      <a:pt x="17582" y="21410"/>
                      <a:pt x="17629" y="21536"/>
                    </a:cubicBezTo>
                    <a:cubicBezTo>
                      <a:pt x="17677" y="21536"/>
                      <a:pt x="17677" y="21536"/>
                      <a:pt x="17677" y="21599"/>
                    </a:cubicBezTo>
                    <a:cubicBezTo>
                      <a:pt x="17724" y="21410"/>
                      <a:pt x="17819" y="21347"/>
                      <a:pt x="17961" y="21284"/>
                    </a:cubicBezTo>
                    <a:cubicBezTo>
                      <a:pt x="18056" y="21221"/>
                      <a:pt x="18150" y="21094"/>
                      <a:pt x="18292" y="20905"/>
                    </a:cubicBezTo>
                    <a:cubicBezTo>
                      <a:pt x="18340" y="20905"/>
                      <a:pt x="18387" y="20842"/>
                      <a:pt x="18435" y="20778"/>
                    </a:cubicBezTo>
                    <a:cubicBezTo>
                      <a:pt x="18624" y="20526"/>
                      <a:pt x="19382" y="20526"/>
                      <a:pt x="19571" y="20463"/>
                    </a:cubicBezTo>
                    <a:cubicBezTo>
                      <a:pt x="19571" y="20336"/>
                      <a:pt x="19619" y="19894"/>
                      <a:pt x="19666" y="19578"/>
                    </a:cubicBezTo>
                    <a:cubicBezTo>
                      <a:pt x="19666" y="19452"/>
                      <a:pt x="19666" y="19263"/>
                      <a:pt x="19666" y="19136"/>
                    </a:cubicBezTo>
                    <a:cubicBezTo>
                      <a:pt x="19714" y="18884"/>
                      <a:pt x="19808" y="18694"/>
                      <a:pt x="19903" y="18568"/>
                    </a:cubicBezTo>
                    <a:cubicBezTo>
                      <a:pt x="19998" y="18442"/>
                      <a:pt x="20045" y="18315"/>
                      <a:pt x="20092" y="18063"/>
                    </a:cubicBezTo>
                    <a:cubicBezTo>
                      <a:pt x="20140" y="17557"/>
                      <a:pt x="20566" y="16484"/>
                      <a:pt x="20708" y="16421"/>
                    </a:cubicBezTo>
                    <a:cubicBezTo>
                      <a:pt x="20756" y="16421"/>
                      <a:pt x="20945" y="16294"/>
                      <a:pt x="20992" y="16042"/>
                    </a:cubicBezTo>
                    <a:cubicBezTo>
                      <a:pt x="20992" y="15915"/>
                      <a:pt x="21040" y="15726"/>
                      <a:pt x="21135" y="15536"/>
                    </a:cubicBezTo>
                    <a:cubicBezTo>
                      <a:pt x="21182" y="15410"/>
                      <a:pt x="21277" y="15221"/>
                      <a:pt x="21277" y="15094"/>
                    </a:cubicBezTo>
                    <a:cubicBezTo>
                      <a:pt x="21277" y="14842"/>
                      <a:pt x="21324" y="14589"/>
                      <a:pt x="21371" y="14463"/>
                    </a:cubicBezTo>
                    <a:cubicBezTo>
                      <a:pt x="21371" y="14336"/>
                      <a:pt x="21371" y="14210"/>
                      <a:pt x="21371" y="14210"/>
                    </a:cubicBezTo>
                    <a:cubicBezTo>
                      <a:pt x="21371" y="14021"/>
                      <a:pt x="21277" y="13642"/>
                      <a:pt x="21466" y="13389"/>
                    </a:cubicBezTo>
                    <a:cubicBezTo>
                      <a:pt x="21514" y="13263"/>
                      <a:pt x="21514" y="13200"/>
                      <a:pt x="21466" y="13073"/>
                    </a:cubicBezTo>
                    <a:cubicBezTo>
                      <a:pt x="21466" y="12947"/>
                      <a:pt x="21419" y="12821"/>
                      <a:pt x="21514" y="1269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solidFill>
                    <a:schemeClr val="accent3"/>
                  </a:solidFill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16" name="AutoShape 16"/>
              <p:cNvSpPr>
                <a:spLocks/>
              </p:cNvSpPr>
              <p:nvPr/>
            </p:nvSpPr>
            <p:spPr bwMode="auto">
              <a:xfrm>
                <a:off x="1362579" y="1699151"/>
                <a:ext cx="138120" cy="136528"/>
              </a:xfrm>
              <a:custGeom>
                <a:avLst/>
                <a:gdLst>
                  <a:gd name="T0" fmla="*/ 10622 w 21245"/>
                  <a:gd name="T1" fmla="*/ 10581 h 21162"/>
                  <a:gd name="T2" fmla="*/ 10622 w 21245"/>
                  <a:gd name="T3" fmla="*/ 10581 h 21162"/>
                  <a:gd name="T4" fmla="*/ 10622 w 21245"/>
                  <a:gd name="T5" fmla="*/ 10581 h 21162"/>
                  <a:gd name="T6" fmla="*/ 10622 w 21245"/>
                  <a:gd name="T7" fmla="*/ 10581 h 21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245" h="21162">
                    <a:moveTo>
                      <a:pt x="15762" y="1751"/>
                    </a:moveTo>
                    <a:cubicBezTo>
                      <a:pt x="13427" y="2335"/>
                      <a:pt x="11675" y="2918"/>
                      <a:pt x="9924" y="3502"/>
                    </a:cubicBezTo>
                    <a:cubicBezTo>
                      <a:pt x="7589" y="3502"/>
                      <a:pt x="4086" y="2335"/>
                      <a:pt x="1751" y="1167"/>
                    </a:cubicBezTo>
                    <a:cubicBezTo>
                      <a:pt x="1167" y="583"/>
                      <a:pt x="583" y="583"/>
                      <a:pt x="0" y="583"/>
                    </a:cubicBezTo>
                    <a:cubicBezTo>
                      <a:pt x="0" y="1167"/>
                      <a:pt x="583" y="2335"/>
                      <a:pt x="1167" y="2918"/>
                    </a:cubicBezTo>
                    <a:cubicBezTo>
                      <a:pt x="2335" y="7005"/>
                      <a:pt x="4086" y="10508"/>
                      <a:pt x="2335" y="12843"/>
                    </a:cubicBezTo>
                    <a:cubicBezTo>
                      <a:pt x="2335" y="12843"/>
                      <a:pt x="2335" y="13427"/>
                      <a:pt x="2918" y="14010"/>
                    </a:cubicBezTo>
                    <a:cubicBezTo>
                      <a:pt x="4086" y="16929"/>
                      <a:pt x="8756" y="21016"/>
                      <a:pt x="10508" y="21016"/>
                    </a:cubicBezTo>
                    <a:cubicBezTo>
                      <a:pt x="11091" y="21016"/>
                      <a:pt x="11091" y="21599"/>
                      <a:pt x="11675" y="20432"/>
                    </a:cubicBezTo>
                    <a:cubicBezTo>
                      <a:pt x="11675" y="19848"/>
                      <a:pt x="12259" y="18681"/>
                      <a:pt x="14010" y="18681"/>
                    </a:cubicBezTo>
                    <a:cubicBezTo>
                      <a:pt x="14010" y="18681"/>
                      <a:pt x="14010" y="18681"/>
                      <a:pt x="14010" y="18681"/>
                    </a:cubicBezTo>
                    <a:cubicBezTo>
                      <a:pt x="14594" y="18681"/>
                      <a:pt x="14594" y="18097"/>
                      <a:pt x="14594" y="17513"/>
                    </a:cubicBezTo>
                    <a:cubicBezTo>
                      <a:pt x="14594" y="16929"/>
                      <a:pt x="14594" y="16345"/>
                      <a:pt x="14594" y="16345"/>
                    </a:cubicBezTo>
                    <a:cubicBezTo>
                      <a:pt x="14594" y="15178"/>
                      <a:pt x="15178" y="14594"/>
                      <a:pt x="15762" y="14594"/>
                    </a:cubicBezTo>
                    <a:cubicBezTo>
                      <a:pt x="16345" y="14594"/>
                      <a:pt x="16929" y="15178"/>
                      <a:pt x="17513" y="15178"/>
                    </a:cubicBezTo>
                    <a:cubicBezTo>
                      <a:pt x="18097" y="15762"/>
                      <a:pt x="18681" y="15762"/>
                      <a:pt x="18681" y="15762"/>
                    </a:cubicBezTo>
                    <a:cubicBezTo>
                      <a:pt x="18681" y="15762"/>
                      <a:pt x="18681" y="14594"/>
                      <a:pt x="18681" y="13427"/>
                    </a:cubicBezTo>
                    <a:cubicBezTo>
                      <a:pt x="18681" y="11675"/>
                      <a:pt x="18681" y="10508"/>
                      <a:pt x="19848" y="9340"/>
                    </a:cubicBezTo>
                    <a:cubicBezTo>
                      <a:pt x="19848" y="8756"/>
                      <a:pt x="20432" y="8756"/>
                      <a:pt x="21016" y="8756"/>
                    </a:cubicBezTo>
                    <a:cubicBezTo>
                      <a:pt x="21600" y="7589"/>
                      <a:pt x="21016" y="4086"/>
                      <a:pt x="19848" y="0"/>
                    </a:cubicBezTo>
                    <a:cubicBezTo>
                      <a:pt x="18681" y="0"/>
                      <a:pt x="16929" y="1167"/>
                      <a:pt x="15762" y="175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17" name="AutoShape 17"/>
              <p:cNvSpPr>
                <a:spLocks/>
              </p:cNvSpPr>
              <p:nvPr/>
            </p:nvSpPr>
            <p:spPr bwMode="auto">
              <a:xfrm>
                <a:off x="2594554" y="1275280"/>
                <a:ext cx="63504" cy="936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058" y="12960"/>
                    </a:moveTo>
                    <a:cubicBezTo>
                      <a:pt x="16517" y="12095"/>
                      <a:pt x="15247" y="10367"/>
                      <a:pt x="15247" y="6912"/>
                    </a:cubicBezTo>
                    <a:cubicBezTo>
                      <a:pt x="15247" y="3455"/>
                      <a:pt x="5082" y="0"/>
                      <a:pt x="0" y="0"/>
                    </a:cubicBezTo>
                    <a:cubicBezTo>
                      <a:pt x="0" y="1727"/>
                      <a:pt x="2541" y="5183"/>
                      <a:pt x="6352" y="7776"/>
                    </a:cubicBezTo>
                    <a:cubicBezTo>
                      <a:pt x="7623" y="8639"/>
                      <a:pt x="8894" y="9503"/>
                      <a:pt x="10164" y="10367"/>
                    </a:cubicBezTo>
                    <a:cubicBezTo>
                      <a:pt x="13976" y="12095"/>
                      <a:pt x="16517" y="13824"/>
                      <a:pt x="16517" y="15552"/>
                    </a:cubicBezTo>
                    <a:cubicBezTo>
                      <a:pt x="16517" y="16415"/>
                      <a:pt x="19058" y="19872"/>
                      <a:pt x="21600" y="21600"/>
                    </a:cubicBezTo>
                    <a:cubicBezTo>
                      <a:pt x="21600" y="19872"/>
                      <a:pt x="20329" y="18144"/>
                      <a:pt x="20329" y="16415"/>
                    </a:cubicBezTo>
                    <a:cubicBezTo>
                      <a:pt x="20329" y="14687"/>
                      <a:pt x="20329" y="13824"/>
                      <a:pt x="19058" y="1296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18" name="AutoShape 18"/>
              <p:cNvSpPr>
                <a:spLocks/>
              </p:cNvSpPr>
              <p:nvPr/>
            </p:nvSpPr>
            <p:spPr bwMode="auto">
              <a:xfrm>
                <a:off x="2621543" y="1368945"/>
                <a:ext cx="195275" cy="22701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76" y="4249"/>
                    </a:moveTo>
                    <a:cubicBezTo>
                      <a:pt x="20329" y="4249"/>
                      <a:pt x="18635" y="4957"/>
                      <a:pt x="18635" y="5311"/>
                    </a:cubicBezTo>
                    <a:cubicBezTo>
                      <a:pt x="18211" y="6019"/>
                      <a:pt x="17364" y="6373"/>
                      <a:pt x="16941" y="6373"/>
                    </a:cubicBezTo>
                    <a:cubicBezTo>
                      <a:pt x="16094" y="6373"/>
                      <a:pt x="15247" y="6019"/>
                      <a:pt x="14823" y="5665"/>
                    </a:cubicBezTo>
                    <a:cubicBezTo>
                      <a:pt x="14399" y="5665"/>
                      <a:pt x="13552" y="5311"/>
                      <a:pt x="13129" y="5311"/>
                    </a:cubicBezTo>
                    <a:cubicBezTo>
                      <a:pt x="11011" y="5311"/>
                      <a:pt x="9317" y="3895"/>
                      <a:pt x="9317" y="2124"/>
                    </a:cubicBezTo>
                    <a:cubicBezTo>
                      <a:pt x="9317" y="1416"/>
                      <a:pt x="9317" y="354"/>
                      <a:pt x="8470" y="0"/>
                    </a:cubicBezTo>
                    <a:cubicBezTo>
                      <a:pt x="8894" y="354"/>
                      <a:pt x="9317" y="1062"/>
                      <a:pt x="8894" y="1770"/>
                    </a:cubicBezTo>
                    <a:cubicBezTo>
                      <a:pt x="8470" y="2124"/>
                      <a:pt x="8047" y="2124"/>
                      <a:pt x="7623" y="2124"/>
                    </a:cubicBezTo>
                    <a:cubicBezTo>
                      <a:pt x="7199" y="2124"/>
                      <a:pt x="6776" y="1770"/>
                      <a:pt x="6352" y="1416"/>
                    </a:cubicBezTo>
                    <a:cubicBezTo>
                      <a:pt x="6352" y="1416"/>
                      <a:pt x="5929" y="1062"/>
                      <a:pt x="5929" y="1062"/>
                    </a:cubicBezTo>
                    <a:cubicBezTo>
                      <a:pt x="5929" y="1416"/>
                      <a:pt x="5505" y="1062"/>
                      <a:pt x="5505" y="1062"/>
                    </a:cubicBezTo>
                    <a:cubicBezTo>
                      <a:pt x="5505" y="1770"/>
                      <a:pt x="5082" y="2832"/>
                      <a:pt x="5082" y="3540"/>
                    </a:cubicBezTo>
                    <a:cubicBezTo>
                      <a:pt x="4658" y="4603"/>
                      <a:pt x="4235" y="5665"/>
                      <a:pt x="4235" y="6727"/>
                    </a:cubicBezTo>
                    <a:cubicBezTo>
                      <a:pt x="4235" y="8498"/>
                      <a:pt x="2964" y="9206"/>
                      <a:pt x="1694" y="9914"/>
                    </a:cubicBezTo>
                    <a:cubicBezTo>
                      <a:pt x="1270" y="9914"/>
                      <a:pt x="847" y="10268"/>
                      <a:pt x="0" y="10622"/>
                    </a:cubicBezTo>
                    <a:cubicBezTo>
                      <a:pt x="0" y="10977"/>
                      <a:pt x="0" y="10977"/>
                      <a:pt x="0" y="10977"/>
                    </a:cubicBezTo>
                    <a:cubicBezTo>
                      <a:pt x="423" y="11331"/>
                      <a:pt x="2117" y="12393"/>
                      <a:pt x="3388" y="13101"/>
                    </a:cubicBezTo>
                    <a:cubicBezTo>
                      <a:pt x="4658" y="13455"/>
                      <a:pt x="5505" y="14163"/>
                      <a:pt x="6352" y="14518"/>
                    </a:cubicBezTo>
                    <a:cubicBezTo>
                      <a:pt x="8470" y="15934"/>
                      <a:pt x="6776" y="18413"/>
                      <a:pt x="5929" y="19829"/>
                    </a:cubicBezTo>
                    <a:cubicBezTo>
                      <a:pt x="5929" y="20183"/>
                      <a:pt x="5505" y="20891"/>
                      <a:pt x="5505" y="21245"/>
                    </a:cubicBezTo>
                    <a:cubicBezTo>
                      <a:pt x="5505" y="21245"/>
                      <a:pt x="5929" y="21600"/>
                      <a:pt x="7199" y="21600"/>
                    </a:cubicBezTo>
                    <a:cubicBezTo>
                      <a:pt x="7623" y="21600"/>
                      <a:pt x="8047" y="21600"/>
                      <a:pt x="8470" y="21245"/>
                    </a:cubicBezTo>
                    <a:cubicBezTo>
                      <a:pt x="9741" y="21245"/>
                      <a:pt x="10588" y="19475"/>
                      <a:pt x="11435" y="18059"/>
                    </a:cubicBezTo>
                    <a:cubicBezTo>
                      <a:pt x="12282" y="16996"/>
                      <a:pt x="12705" y="15934"/>
                      <a:pt x="13552" y="15226"/>
                    </a:cubicBezTo>
                    <a:cubicBezTo>
                      <a:pt x="14399" y="14872"/>
                      <a:pt x="14399" y="14163"/>
                      <a:pt x="14399" y="13101"/>
                    </a:cubicBezTo>
                    <a:cubicBezTo>
                      <a:pt x="14399" y="12393"/>
                      <a:pt x="14399" y="11685"/>
                      <a:pt x="14823" y="11331"/>
                    </a:cubicBezTo>
                    <a:cubicBezTo>
                      <a:pt x="16094" y="9914"/>
                      <a:pt x="17364" y="9914"/>
                      <a:pt x="18211" y="9914"/>
                    </a:cubicBezTo>
                    <a:cubicBezTo>
                      <a:pt x="18635" y="9914"/>
                      <a:pt x="18635" y="9914"/>
                      <a:pt x="18635" y="9914"/>
                    </a:cubicBezTo>
                    <a:cubicBezTo>
                      <a:pt x="18635" y="9914"/>
                      <a:pt x="18635" y="9560"/>
                      <a:pt x="18635" y="9560"/>
                    </a:cubicBezTo>
                    <a:cubicBezTo>
                      <a:pt x="19058" y="8852"/>
                      <a:pt x="19482" y="7790"/>
                      <a:pt x="20752" y="7790"/>
                    </a:cubicBezTo>
                    <a:cubicBezTo>
                      <a:pt x="21176" y="7436"/>
                      <a:pt x="21176" y="7081"/>
                      <a:pt x="21176" y="6727"/>
                    </a:cubicBezTo>
                    <a:cubicBezTo>
                      <a:pt x="21176" y="6019"/>
                      <a:pt x="21176" y="5311"/>
                      <a:pt x="21600" y="4603"/>
                    </a:cubicBezTo>
                    <a:cubicBezTo>
                      <a:pt x="21600" y="4603"/>
                      <a:pt x="21600" y="4603"/>
                      <a:pt x="21600" y="4603"/>
                    </a:cubicBezTo>
                    <a:cubicBezTo>
                      <a:pt x="21600" y="4603"/>
                      <a:pt x="21600" y="4249"/>
                      <a:pt x="21176" y="424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19" name="AutoShape 19"/>
              <p:cNvSpPr>
                <a:spLocks/>
              </p:cNvSpPr>
              <p:nvPr/>
            </p:nvSpPr>
            <p:spPr bwMode="auto">
              <a:xfrm>
                <a:off x="2315137" y="1568973"/>
                <a:ext cx="311169" cy="288931"/>
              </a:xfrm>
              <a:custGeom>
                <a:avLst/>
                <a:gdLst>
                  <a:gd name="T0" fmla="+- 0 10918 237"/>
                  <a:gd name="T1" fmla="*/ T0 w 21363"/>
                  <a:gd name="T2" fmla="*/ 10800 h 21600"/>
                  <a:gd name="T3" fmla="+- 0 10918 237"/>
                  <a:gd name="T4" fmla="*/ T3 w 21363"/>
                  <a:gd name="T5" fmla="*/ 10800 h 21600"/>
                  <a:gd name="T6" fmla="+- 0 10918 237"/>
                  <a:gd name="T7" fmla="*/ T6 w 21363"/>
                  <a:gd name="T8" fmla="*/ 10800 h 21600"/>
                  <a:gd name="T9" fmla="+- 0 10918 237"/>
                  <a:gd name="T10" fmla="*/ T9 w 21363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363" h="21600">
                    <a:moveTo>
                      <a:pt x="21102" y="1107"/>
                    </a:moveTo>
                    <a:cubicBezTo>
                      <a:pt x="21362" y="830"/>
                      <a:pt x="21362" y="830"/>
                      <a:pt x="21102" y="553"/>
                    </a:cubicBezTo>
                    <a:cubicBezTo>
                      <a:pt x="20842" y="276"/>
                      <a:pt x="20582" y="553"/>
                      <a:pt x="20061" y="830"/>
                    </a:cubicBezTo>
                    <a:cubicBezTo>
                      <a:pt x="19801" y="1107"/>
                      <a:pt x="19541" y="1107"/>
                      <a:pt x="19281" y="1384"/>
                    </a:cubicBezTo>
                    <a:cubicBezTo>
                      <a:pt x="19020" y="1384"/>
                      <a:pt x="19020" y="1384"/>
                      <a:pt x="18760" y="1384"/>
                    </a:cubicBezTo>
                    <a:cubicBezTo>
                      <a:pt x="18240" y="1384"/>
                      <a:pt x="17719" y="1107"/>
                      <a:pt x="17459" y="553"/>
                    </a:cubicBezTo>
                    <a:cubicBezTo>
                      <a:pt x="17199" y="276"/>
                      <a:pt x="16938" y="0"/>
                      <a:pt x="16678" y="0"/>
                    </a:cubicBezTo>
                    <a:cubicBezTo>
                      <a:pt x="16678" y="0"/>
                      <a:pt x="16678" y="0"/>
                      <a:pt x="16418" y="0"/>
                    </a:cubicBezTo>
                    <a:cubicBezTo>
                      <a:pt x="16158" y="553"/>
                      <a:pt x="16158" y="553"/>
                      <a:pt x="15897" y="830"/>
                    </a:cubicBezTo>
                    <a:cubicBezTo>
                      <a:pt x="15897" y="1384"/>
                      <a:pt x="15897" y="1938"/>
                      <a:pt x="15117" y="2769"/>
                    </a:cubicBezTo>
                    <a:cubicBezTo>
                      <a:pt x="14336" y="3323"/>
                      <a:pt x="14336" y="3600"/>
                      <a:pt x="14076" y="4430"/>
                    </a:cubicBezTo>
                    <a:cubicBezTo>
                      <a:pt x="13816" y="4984"/>
                      <a:pt x="13555" y="5815"/>
                      <a:pt x="12775" y="6923"/>
                    </a:cubicBezTo>
                    <a:cubicBezTo>
                      <a:pt x="11734" y="8584"/>
                      <a:pt x="9391" y="9969"/>
                      <a:pt x="7309" y="10800"/>
                    </a:cubicBezTo>
                    <a:cubicBezTo>
                      <a:pt x="6269" y="11630"/>
                      <a:pt x="4967" y="12184"/>
                      <a:pt x="4707" y="12738"/>
                    </a:cubicBezTo>
                    <a:cubicBezTo>
                      <a:pt x="4187" y="13569"/>
                      <a:pt x="3406" y="14123"/>
                      <a:pt x="2625" y="14676"/>
                    </a:cubicBezTo>
                    <a:cubicBezTo>
                      <a:pt x="1844" y="15230"/>
                      <a:pt x="1064" y="15784"/>
                      <a:pt x="1064" y="16061"/>
                    </a:cubicBezTo>
                    <a:cubicBezTo>
                      <a:pt x="1064" y="16615"/>
                      <a:pt x="803" y="17169"/>
                      <a:pt x="543" y="17446"/>
                    </a:cubicBezTo>
                    <a:cubicBezTo>
                      <a:pt x="23" y="18276"/>
                      <a:pt x="-237" y="18553"/>
                      <a:pt x="283" y="19107"/>
                    </a:cubicBezTo>
                    <a:cubicBezTo>
                      <a:pt x="543" y="19661"/>
                      <a:pt x="803" y="19661"/>
                      <a:pt x="1324" y="19661"/>
                    </a:cubicBezTo>
                    <a:cubicBezTo>
                      <a:pt x="1584" y="19661"/>
                      <a:pt x="2365" y="19661"/>
                      <a:pt x="2885" y="20215"/>
                    </a:cubicBezTo>
                    <a:cubicBezTo>
                      <a:pt x="3146" y="20769"/>
                      <a:pt x="3406" y="20769"/>
                      <a:pt x="3666" y="20769"/>
                    </a:cubicBezTo>
                    <a:cubicBezTo>
                      <a:pt x="3926" y="20769"/>
                      <a:pt x="4707" y="20769"/>
                      <a:pt x="4967" y="21323"/>
                    </a:cubicBezTo>
                    <a:cubicBezTo>
                      <a:pt x="4967" y="21323"/>
                      <a:pt x="5228" y="21599"/>
                      <a:pt x="5748" y="21599"/>
                    </a:cubicBezTo>
                    <a:cubicBezTo>
                      <a:pt x="6789" y="21599"/>
                      <a:pt x="8350" y="21046"/>
                      <a:pt x="9652" y="19938"/>
                    </a:cubicBezTo>
                    <a:cubicBezTo>
                      <a:pt x="10693" y="18830"/>
                      <a:pt x="10693" y="17999"/>
                      <a:pt x="10953" y="17446"/>
                    </a:cubicBezTo>
                    <a:cubicBezTo>
                      <a:pt x="10953" y="17169"/>
                      <a:pt x="10953" y="16615"/>
                      <a:pt x="11473" y="16338"/>
                    </a:cubicBezTo>
                    <a:cubicBezTo>
                      <a:pt x="11994" y="16061"/>
                      <a:pt x="12254" y="15230"/>
                      <a:pt x="12254" y="14676"/>
                    </a:cubicBezTo>
                    <a:cubicBezTo>
                      <a:pt x="12514" y="14123"/>
                      <a:pt x="12775" y="13569"/>
                      <a:pt x="12775" y="13292"/>
                    </a:cubicBezTo>
                    <a:cubicBezTo>
                      <a:pt x="13035" y="13015"/>
                      <a:pt x="13035" y="13015"/>
                      <a:pt x="13035" y="13015"/>
                    </a:cubicBezTo>
                    <a:cubicBezTo>
                      <a:pt x="13555" y="11907"/>
                      <a:pt x="14076" y="10800"/>
                      <a:pt x="16678" y="10800"/>
                    </a:cubicBezTo>
                    <a:cubicBezTo>
                      <a:pt x="16938" y="10800"/>
                      <a:pt x="17199" y="10800"/>
                      <a:pt x="17459" y="10800"/>
                    </a:cubicBezTo>
                    <a:cubicBezTo>
                      <a:pt x="17199" y="10523"/>
                      <a:pt x="17199" y="10246"/>
                      <a:pt x="16938" y="9692"/>
                    </a:cubicBezTo>
                    <a:cubicBezTo>
                      <a:pt x="16938" y="8861"/>
                      <a:pt x="17719" y="8307"/>
                      <a:pt x="18240" y="8030"/>
                    </a:cubicBezTo>
                    <a:cubicBezTo>
                      <a:pt x="18760" y="7476"/>
                      <a:pt x="19020" y="7199"/>
                      <a:pt x="19020" y="6646"/>
                    </a:cubicBezTo>
                    <a:cubicBezTo>
                      <a:pt x="19020" y="5815"/>
                      <a:pt x="19801" y="4984"/>
                      <a:pt x="20322" y="4153"/>
                    </a:cubicBezTo>
                    <a:cubicBezTo>
                      <a:pt x="20842" y="3876"/>
                      <a:pt x="21362" y="3323"/>
                      <a:pt x="21362" y="3046"/>
                    </a:cubicBezTo>
                    <a:cubicBezTo>
                      <a:pt x="20842" y="2215"/>
                      <a:pt x="21102" y="1661"/>
                      <a:pt x="21102" y="110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</p:grpSp>
        <p:grpSp>
          <p:nvGrpSpPr>
            <p:cNvPr id="88090" name="Group 20"/>
            <p:cNvGrpSpPr>
              <a:grpSpLocks/>
            </p:cNvGrpSpPr>
            <p:nvPr/>
          </p:nvGrpSpPr>
          <p:grpSpPr bwMode="auto">
            <a:xfrm>
              <a:off x="8517589" y="1033035"/>
              <a:ext cx="6966249" cy="4899180"/>
              <a:chOff x="-1" y="-1"/>
              <a:chExt cx="6966251" cy="4899182"/>
            </a:xfrm>
          </p:grpSpPr>
          <p:sp>
            <p:nvSpPr>
              <p:cNvPr id="76821" name="AutoShape 21"/>
              <p:cNvSpPr>
                <a:spLocks/>
              </p:cNvSpPr>
              <p:nvPr/>
            </p:nvSpPr>
            <p:spPr bwMode="auto">
              <a:xfrm>
                <a:off x="4210180" y="2837364"/>
                <a:ext cx="139709" cy="17304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399" y="4595"/>
                    </a:moveTo>
                    <a:cubicBezTo>
                      <a:pt x="3600" y="5055"/>
                      <a:pt x="4799" y="5974"/>
                      <a:pt x="4799" y="6893"/>
                    </a:cubicBezTo>
                    <a:cubicBezTo>
                      <a:pt x="4799" y="8272"/>
                      <a:pt x="2999" y="9191"/>
                      <a:pt x="1199" y="8731"/>
                    </a:cubicBezTo>
                    <a:cubicBezTo>
                      <a:pt x="1199" y="9191"/>
                      <a:pt x="1199" y="10570"/>
                      <a:pt x="2399" y="12408"/>
                    </a:cubicBezTo>
                    <a:cubicBezTo>
                      <a:pt x="3600" y="13787"/>
                      <a:pt x="2399" y="16085"/>
                      <a:pt x="1199" y="17004"/>
                    </a:cubicBezTo>
                    <a:cubicBezTo>
                      <a:pt x="599" y="17463"/>
                      <a:pt x="0" y="18382"/>
                      <a:pt x="0" y="18382"/>
                    </a:cubicBezTo>
                    <a:cubicBezTo>
                      <a:pt x="1199" y="19302"/>
                      <a:pt x="1199" y="20680"/>
                      <a:pt x="1199" y="21140"/>
                    </a:cubicBezTo>
                    <a:cubicBezTo>
                      <a:pt x="1199" y="21599"/>
                      <a:pt x="1199" y="21599"/>
                      <a:pt x="1199" y="21599"/>
                    </a:cubicBezTo>
                    <a:cubicBezTo>
                      <a:pt x="1199" y="21599"/>
                      <a:pt x="1199" y="21599"/>
                      <a:pt x="1199" y="21599"/>
                    </a:cubicBezTo>
                    <a:cubicBezTo>
                      <a:pt x="3600" y="21599"/>
                      <a:pt x="9600" y="20680"/>
                      <a:pt x="12000" y="18382"/>
                    </a:cubicBezTo>
                    <a:cubicBezTo>
                      <a:pt x="14400" y="16544"/>
                      <a:pt x="16200" y="16085"/>
                      <a:pt x="18000" y="16085"/>
                    </a:cubicBezTo>
                    <a:cubicBezTo>
                      <a:pt x="18600" y="16085"/>
                      <a:pt x="19200" y="16085"/>
                      <a:pt x="19800" y="16085"/>
                    </a:cubicBezTo>
                    <a:cubicBezTo>
                      <a:pt x="19800" y="16085"/>
                      <a:pt x="19800" y="16085"/>
                      <a:pt x="19800" y="16085"/>
                    </a:cubicBezTo>
                    <a:cubicBezTo>
                      <a:pt x="20400" y="16085"/>
                      <a:pt x="21000" y="16085"/>
                      <a:pt x="21600" y="15625"/>
                    </a:cubicBezTo>
                    <a:cubicBezTo>
                      <a:pt x="21600" y="15625"/>
                      <a:pt x="21600" y="15625"/>
                      <a:pt x="21600" y="15165"/>
                    </a:cubicBezTo>
                    <a:cubicBezTo>
                      <a:pt x="20400" y="13787"/>
                      <a:pt x="19200" y="11029"/>
                      <a:pt x="19200" y="7353"/>
                    </a:cubicBezTo>
                    <a:cubicBezTo>
                      <a:pt x="19800" y="5974"/>
                      <a:pt x="17399" y="3217"/>
                      <a:pt x="13200" y="0"/>
                    </a:cubicBezTo>
                    <a:cubicBezTo>
                      <a:pt x="13200" y="0"/>
                      <a:pt x="13200" y="0"/>
                      <a:pt x="13200" y="0"/>
                    </a:cubicBezTo>
                    <a:cubicBezTo>
                      <a:pt x="13200" y="0"/>
                      <a:pt x="13200" y="0"/>
                      <a:pt x="13200" y="0"/>
                    </a:cubicBezTo>
                    <a:cubicBezTo>
                      <a:pt x="13200" y="0"/>
                      <a:pt x="12600" y="0"/>
                      <a:pt x="12600" y="0"/>
                    </a:cubicBezTo>
                    <a:cubicBezTo>
                      <a:pt x="12600" y="459"/>
                      <a:pt x="12000" y="459"/>
                      <a:pt x="12000" y="459"/>
                    </a:cubicBezTo>
                    <a:cubicBezTo>
                      <a:pt x="12000" y="459"/>
                      <a:pt x="11400" y="459"/>
                      <a:pt x="11400" y="459"/>
                    </a:cubicBezTo>
                    <a:cubicBezTo>
                      <a:pt x="11400" y="459"/>
                      <a:pt x="11400" y="459"/>
                      <a:pt x="11400" y="459"/>
                    </a:cubicBezTo>
                    <a:cubicBezTo>
                      <a:pt x="10800" y="459"/>
                      <a:pt x="10200" y="459"/>
                      <a:pt x="10200" y="459"/>
                    </a:cubicBezTo>
                    <a:cubicBezTo>
                      <a:pt x="6000" y="459"/>
                      <a:pt x="4799" y="919"/>
                      <a:pt x="4799" y="1378"/>
                    </a:cubicBezTo>
                    <a:cubicBezTo>
                      <a:pt x="4200" y="1838"/>
                      <a:pt x="3600" y="1838"/>
                      <a:pt x="2999" y="2297"/>
                    </a:cubicBezTo>
                    <a:cubicBezTo>
                      <a:pt x="2399" y="2757"/>
                      <a:pt x="1799" y="2757"/>
                      <a:pt x="1799" y="3217"/>
                    </a:cubicBezTo>
                    <a:cubicBezTo>
                      <a:pt x="1799" y="3217"/>
                      <a:pt x="1199" y="3217"/>
                      <a:pt x="1199" y="3217"/>
                    </a:cubicBezTo>
                    <a:cubicBezTo>
                      <a:pt x="1799" y="3676"/>
                      <a:pt x="1799" y="3676"/>
                      <a:pt x="1799" y="3676"/>
                    </a:cubicBezTo>
                    <a:cubicBezTo>
                      <a:pt x="1799" y="4136"/>
                      <a:pt x="1799" y="4595"/>
                      <a:pt x="2399" y="4595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22" name="AutoShape 22"/>
              <p:cNvSpPr>
                <a:spLocks/>
              </p:cNvSpPr>
              <p:nvPr/>
            </p:nvSpPr>
            <p:spPr bwMode="auto">
              <a:xfrm>
                <a:off x="2600356" y="3400937"/>
                <a:ext cx="155585" cy="1809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659" y="15869"/>
                    </a:moveTo>
                    <a:cubicBezTo>
                      <a:pt x="15659" y="15428"/>
                      <a:pt x="15120" y="15428"/>
                      <a:pt x="15120" y="14987"/>
                    </a:cubicBezTo>
                    <a:cubicBezTo>
                      <a:pt x="15120" y="14987"/>
                      <a:pt x="15120" y="14987"/>
                      <a:pt x="15120" y="14987"/>
                    </a:cubicBezTo>
                    <a:cubicBezTo>
                      <a:pt x="15120" y="14546"/>
                      <a:pt x="15120" y="14546"/>
                      <a:pt x="15120" y="14106"/>
                    </a:cubicBezTo>
                    <a:cubicBezTo>
                      <a:pt x="15120" y="14106"/>
                      <a:pt x="15120" y="14106"/>
                      <a:pt x="15120" y="14106"/>
                    </a:cubicBezTo>
                    <a:cubicBezTo>
                      <a:pt x="15120" y="13665"/>
                      <a:pt x="15120" y="13224"/>
                      <a:pt x="15120" y="13224"/>
                    </a:cubicBezTo>
                    <a:cubicBezTo>
                      <a:pt x="15120" y="11461"/>
                      <a:pt x="16200" y="10138"/>
                      <a:pt x="17820" y="10138"/>
                    </a:cubicBezTo>
                    <a:cubicBezTo>
                      <a:pt x="19440" y="10138"/>
                      <a:pt x="21600" y="7053"/>
                      <a:pt x="21600" y="6171"/>
                    </a:cubicBezTo>
                    <a:cubicBezTo>
                      <a:pt x="21059" y="5730"/>
                      <a:pt x="19440" y="5730"/>
                      <a:pt x="18360" y="5730"/>
                    </a:cubicBezTo>
                    <a:cubicBezTo>
                      <a:pt x="16200" y="5730"/>
                      <a:pt x="11339" y="6171"/>
                      <a:pt x="11339" y="6171"/>
                    </a:cubicBezTo>
                    <a:cubicBezTo>
                      <a:pt x="11339" y="6171"/>
                      <a:pt x="11339" y="6171"/>
                      <a:pt x="11339" y="6171"/>
                    </a:cubicBezTo>
                    <a:cubicBezTo>
                      <a:pt x="10800" y="5730"/>
                      <a:pt x="10800" y="5730"/>
                      <a:pt x="10800" y="5730"/>
                    </a:cubicBezTo>
                    <a:cubicBezTo>
                      <a:pt x="10800" y="5730"/>
                      <a:pt x="7559" y="4848"/>
                      <a:pt x="7559" y="2644"/>
                    </a:cubicBezTo>
                    <a:cubicBezTo>
                      <a:pt x="7559" y="1763"/>
                      <a:pt x="7019" y="881"/>
                      <a:pt x="4319" y="881"/>
                    </a:cubicBezTo>
                    <a:cubicBezTo>
                      <a:pt x="2699" y="881"/>
                      <a:pt x="2159" y="440"/>
                      <a:pt x="1619" y="0"/>
                    </a:cubicBezTo>
                    <a:cubicBezTo>
                      <a:pt x="1079" y="0"/>
                      <a:pt x="1079" y="0"/>
                      <a:pt x="1079" y="0"/>
                    </a:cubicBezTo>
                    <a:cubicBezTo>
                      <a:pt x="1079" y="0"/>
                      <a:pt x="539" y="0"/>
                      <a:pt x="0" y="440"/>
                    </a:cubicBezTo>
                    <a:cubicBezTo>
                      <a:pt x="0" y="881"/>
                      <a:pt x="0" y="881"/>
                      <a:pt x="0" y="881"/>
                    </a:cubicBezTo>
                    <a:cubicBezTo>
                      <a:pt x="0" y="1322"/>
                      <a:pt x="1079" y="1322"/>
                      <a:pt x="1619" y="1763"/>
                    </a:cubicBezTo>
                    <a:cubicBezTo>
                      <a:pt x="2699" y="2204"/>
                      <a:pt x="4859" y="3085"/>
                      <a:pt x="4319" y="4408"/>
                    </a:cubicBezTo>
                    <a:cubicBezTo>
                      <a:pt x="3779" y="5730"/>
                      <a:pt x="2699" y="6171"/>
                      <a:pt x="1619" y="6171"/>
                    </a:cubicBezTo>
                    <a:cubicBezTo>
                      <a:pt x="1619" y="6171"/>
                      <a:pt x="1079" y="6171"/>
                      <a:pt x="1079" y="6171"/>
                    </a:cubicBezTo>
                    <a:cubicBezTo>
                      <a:pt x="539" y="7934"/>
                      <a:pt x="1619" y="11461"/>
                      <a:pt x="2699" y="13224"/>
                    </a:cubicBezTo>
                    <a:cubicBezTo>
                      <a:pt x="2699" y="13665"/>
                      <a:pt x="2699" y="13665"/>
                      <a:pt x="2699" y="14106"/>
                    </a:cubicBezTo>
                    <a:cubicBezTo>
                      <a:pt x="2699" y="14106"/>
                      <a:pt x="2699" y="14106"/>
                      <a:pt x="2699" y="14546"/>
                    </a:cubicBezTo>
                    <a:cubicBezTo>
                      <a:pt x="3239" y="14546"/>
                      <a:pt x="3239" y="14546"/>
                      <a:pt x="3239" y="14987"/>
                    </a:cubicBezTo>
                    <a:cubicBezTo>
                      <a:pt x="3239" y="14987"/>
                      <a:pt x="3239" y="15428"/>
                      <a:pt x="3239" y="15428"/>
                    </a:cubicBezTo>
                    <a:cubicBezTo>
                      <a:pt x="3239" y="15428"/>
                      <a:pt x="3239" y="15869"/>
                      <a:pt x="3239" y="15869"/>
                    </a:cubicBezTo>
                    <a:cubicBezTo>
                      <a:pt x="3779" y="16310"/>
                      <a:pt x="3779" y="16310"/>
                      <a:pt x="3779" y="16310"/>
                    </a:cubicBezTo>
                    <a:cubicBezTo>
                      <a:pt x="3779" y="16751"/>
                      <a:pt x="3779" y="16751"/>
                      <a:pt x="3779" y="17191"/>
                    </a:cubicBezTo>
                    <a:cubicBezTo>
                      <a:pt x="3779" y="17191"/>
                      <a:pt x="3779" y="17632"/>
                      <a:pt x="3779" y="17632"/>
                    </a:cubicBezTo>
                    <a:cubicBezTo>
                      <a:pt x="3779" y="18073"/>
                      <a:pt x="4319" y="18073"/>
                      <a:pt x="4319" y="18514"/>
                    </a:cubicBezTo>
                    <a:cubicBezTo>
                      <a:pt x="4319" y="18514"/>
                      <a:pt x="4319" y="18955"/>
                      <a:pt x="4319" y="18955"/>
                    </a:cubicBezTo>
                    <a:cubicBezTo>
                      <a:pt x="4319" y="18955"/>
                      <a:pt x="4319" y="19395"/>
                      <a:pt x="4319" y="19836"/>
                    </a:cubicBezTo>
                    <a:cubicBezTo>
                      <a:pt x="4319" y="19836"/>
                      <a:pt x="4319" y="19836"/>
                      <a:pt x="4319" y="20277"/>
                    </a:cubicBezTo>
                    <a:cubicBezTo>
                      <a:pt x="4319" y="20718"/>
                      <a:pt x="4319" y="20718"/>
                      <a:pt x="4319" y="21159"/>
                    </a:cubicBezTo>
                    <a:cubicBezTo>
                      <a:pt x="4859" y="21159"/>
                      <a:pt x="4859" y="21599"/>
                      <a:pt x="4859" y="21599"/>
                    </a:cubicBezTo>
                    <a:cubicBezTo>
                      <a:pt x="4859" y="21599"/>
                      <a:pt x="4859" y="21599"/>
                      <a:pt x="4859" y="21599"/>
                    </a:cubicBezTo>
                    <a:cubicBezTo>
                      <a:pt x="4859" y="21599"/>
                      <a:pt x="4859" y="21599"/>
                      <a:pt x="4859" y="21599"/>
                    </a:cubicBezTo>
                    <a:cubicBezTo>
                      <a:pt x="5939" y="21159"/>
                      <a:pt x="6479" y="21159"/>
                      <a:pt x="7559" y="21159"/>
                    </a:cubicBezTo>
                    <a:cubicBezTo>
                      <a:pt x="10259" y="21159"/>
                      <a:pt x="11339" y="20718"/>
                      <a:pt x="11339" y="19836"/>
                    </a:cubicBezTo>
                    <a:cubicBezTo>
                      <a:pt x="11879" y="17632"/>
                      <a:pt x="14040" y="16310"/>
                      <a:pt x="16200" y="16751"/>
                    </a:cubicBezTo>
                    <a:cubicBezTo>
                      <a:pt x="16200" y="16751"/>
                      <a:pt x="16200" y="16751"/>
                      <a:pt x="16200" y="16310"/>
                    </a:cubicBezTo>
                    <a:cubicBezTo>
                      <a:pt x="15659" y="16310"/>
                      <a:pt x="15659" y="16310"/>
                      <a:pt x="15659" y="15869"/>
                    </a:cubicBezTo>
                    <a:cubicBezTo>
                      <a:pt x="15659" y="15869"/>
                      <a:pt x="15659" y="15869"/>
                      <a:pt x="15659" y="1586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23" name="AutoShape 23"/>
              <p:cNvSpPr>
                <a:spLocks/>
              </p:cNvSpPr>
              <p:nvPr/>
            </p:nvSpPr>
            <p:spPr bwMode="auto">
              <a:xfrm>
                <a:off x="2724189" y="3520002"/>
                <a:ext cx="39690" cy="952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636" y="11630"/>
                    </a:moveTo>
                    <a:cubicBezTo>
                      <a:pt x="19636" y="10800"/>
                      <a:pt x="19636" y="9969"/>
                      <a:pt x="19636" y="9138"/>
                    </a:cubicBezTo>
                    <a:cubicBezTo>
                      <a:pt x="19636" y="8307"/>
                      <a:pt x="19636" y="8307"/>
                      <a:pt x="19636" y="7476"/>
                    </a:cubicBezTo>
                    <a:cubicBezTo>
                      <a:pt x="17672" y="5815"/>
                      <a:pt x="17672" y="3323"/>
                      <a:pt x="15709" y="1661"/>
                    </a:cubicBezTo>
                    <a:cubicBezTo>
                      <a:pt x="15709" y="830"/>
                      <a:pt x="15709" y="830"/>
                      <a:pt x="15709" y="0"/>
                    </a:cubicBezTo>
                    <a:cubicBezTo>
                      <a:pt x="15709" y="0"/>
                      <a:pt x="15709" y="830"/>
                      <a:pt x="13745" y="830"/>
                    </a:cubicBezTo>
                    <a:cubicBezTo>
                      <a:pt x="11781" y="3323"/>
                      <a:pt x="7854" y="5815"/>
                      <a:pt x="1963" y="5815"/>
                    </a:cubicBezTo>
                    <a:cubicBezTo>
                      <a:pt x="0" y="5815"/>
                      <a:pt x="0" y="5815"/>
                      <a:pt x="0" y="5815"/>
                    </a:cubicBezTo>
                    <a:cubicBezTo>
                      <a:pt x="5890" y="9138"/>
                      <a:pt x="11781" y="15784"/>
                      <a:pt x="11781" y="19107"/>
                    </a:cubicBezTo>
                    <a:cubicBezTo>
                      <a:pt x="11781" y="19938"/>
                      <a:pt x="11781" y="20769"/>
                      <a:pt x="13745" y="21599"/>
                    </a:cubicBezTo>
                    <a:cubicBezTo>
                      <a:pt x="13745" y="20769"/>
                      <a:pt x="15709" y="20769"/>
                      <a:pt x="15709" y="20769"/>
                    </a:cubicBezTo>
                    <a:cubicBezTo>
                      <a:pt x="15709" y="19938"/>
                      <a:pt x="15709" y="19938"/>
                      <a:pt x="15709" y="19938"/>
                    </a:cubicBezTo>
                    <a:cubicBezTo>
                      <a:pt x="17672" y="18276"/>
                      <a:pt x="19636" y="16615"/>
                      <a:pt x="21599" y="14953"/>
                    </a:cubicBezTo>
                    <a:cubicBezTo>
                      <a:pt x="21599" y="14123"/>
                      <a:pt x="21599" y="13292"/>
                      <a:pt x="19636" y="12461"/>
                    </a:cubicBezTo>
                    <a:cubicBezTo>
                      <a:pt x="19636" y="11630"/>
                      <a:pt x="19636" y="11630"/>
                      <a:pt x="19636" y="1163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24" name="AutoShape 24"/>
              <p:cNvSpPr>
                <a:spLocks/>
              </p:cNvSpPr>
              <p:nvPr/>
            </p:nvSpPr>
            <p:spPr bwMode="auto">
              <a:xfrm>
                <a:off x="1768455" y="2975478"/>
                <a:ext cx="1171647" cy="120017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584" y="10733"/>
                    </a:moveTo>
                    <a:cubicBezTo>
                      <a:pt x="18654" y="10667"/>
                      <a:pt x="18654" y="10667"/>
                      <a:pt x="18654" y="10667"/>
                    </a:cubicBezTo>
                    <a:cubicBezTo>
                      <a:pt x="18654" y="10667"/>
                      <a:pt x="18654" y="10601"/>
                      <a:pt x="18654" y="10601"/>
                    </a:cubicBezTo>
                    <a:cubicBezTo>
                      <a:pt x="18654" y="10601"/>
                      <a:pt x="18654" y="10534"/>
                      <a:pt x="18654" y="10534"/>
                    </a:cubicBezTo>
                    <a:cubicBezTo>
                      <a:pt x="18654" y="10336"/>
                      <a:pt x="18654" y="10203"/>
                      <a:pt x="18724" y="10071"/>
                    </a:cubicBezTo>
                    <a:cubicBezTo>
                      <a:pt x="18794" y="10004"/>
                      <a:pt x="18794" y="9806"/>
                      <a:pt x="18794" y="9673"/>
                    </a:cubicBezTo>
                    <a:cubicBezTo>
                      <a:pt x="18794" y="9474"/>
                      <a:pt x="18864" y="9276"/>
                      <a:pt x="19005" y="9276"/>
                    </a:cubicBezTo>
                    <a:cubicBezTo>
                      <a:pt x="19075" y="9276"/>
                      <a:pt x="19075" y="9276"/>
                      <a:pt x="19215" y="9342"/>
                    </a:cubicBezTo>
                    <a:cubicBezTo>
                      <a:pt x="19285" y="9342"/>
                      <a:pt x="19425" y="9342"/>
                      <a:pt x="19496" y="9342"/>
                    </a:cubicBezTo>
                    <a:cubicBezTo>
                      <a:pt x="19496" y="9276"/>
                      <a:pt x="19566" y="9209"/>
                      <a:pt x="19636" y="9077"/>
                    </a:cubicBezTo>
                    <a:cubicBezTo>
                      <a:pt x="19706" y="8878"/>
                      <a:pt x="19776" y="8679"/>
                      <a:pt x="19776" y="8547"/>
                    </a:cubicBezTo>
                    <a:cubicBezTo>
                      <a:pt x="19706" y="8348"/>
                      <a:pt x="19846" y="8215"/>
                      <a:pt x="19916" y="8017"/>
                    </a:cubicBezTo>
                    <a:cubicBezTo>
                      <a:pt x="19916" y="7884"/>
                      <a:pt x="19987" y="7752"/>
                      <a:pt x="19987" y="7619"/>
                    </a:cubicBezTo>
                    <a:cubicBezTo>
                      <a:pt x="19987" y="7288"/>
                      <a:pt x="20197" y="7155"/>
                      <a:pt x="20407" y="7023"/>
                    </a:cubicBezTo>
                    <a:cubicBezTo>
                      <a:pt x="20477" y="7023"/>
                      <a:pt x="20548" y="6957"/>
                      <a:pt x="20548" y="6890"/>
                    </a:cubicBezTo>
                    <a:cubicBezTo>
                      <a:pt x="20688" y="6824"/>
                      <a:pt x="21038" y="6559"/>
                      <a:pt x="21249" y="6559"/>
                    </a:cubicBezTo>
                    <a:cubicBezTo>
                      <a:pt x="21319" y="6559"/>
                      <a:pt x="21389" y="6625"/>
                      <a:pt x="21459" y="6692"/>
                    </a:cubicBezTo>
                    <a:cubicBezTo>
                      <a:pt x="21459" y="6692"/>
                      <a:pt x="21459" y="6692"/>
                      <a:pt x="21459" y="6758"/>
                    </a:cubicBezTo>
                    <a:cubicBezTo>
                      <a:pt x="21389" y="6559"/>
                      <a:pt x="21389" y="6426"/>
                      <a:pt x="21389" y="6294"/>
                    </a:cubicBezTo>
                    <a:cubicBezTo>
                      <a:pt x="21389" y="6228"/>
                      <a:pt x="21459" y="6161"/>
                      <a:pt x="21529" y="6161"/>
                    </a:cubicBezTo>
                    <a:cubicBezTo>
                      <a:pt x="21529" y="6161"/>
                      <a:pt x="21529" y="6095"/>
                      <a:pt x="21600" y="6095"/>
                    </a:cubicBezTo>
                    <a:cubicBezTo>
                      <a:pt x="21600" y="6095"/>
                      <a:pt x="21600" y="6095"/>
                      <a:pt x="21600" y="6095"/>
                    </a:cubicBezTo>
                    <a:cubicBezTo>
                      <a:pt x="21600" y="6095"/>
                      <a:pt x="21600" y="6029"/>
                      <a:pt x="21600" y="6029"/>
                    </a:cubicBezTo>
                    <a:cubicBezTo>
                      <a:pt x="21600" y="6029"/>
                      <a:pt x="21600" y="6029"/>
                      <a:pt x="21600" y="6029"/>
                    </a:cubicBezTo>
                    <a:cubicBezTo>
                      <a:pt x="21319" y="5963"/>
                      <a:pt x="21319" y="5963"/>
                      <a:pt x="21319" y="5963"/>
                    </a:cubicBezTo>
                    <a:cubicBezTo>
                      <a:pt x="21459" y="5963"/>
                      <a:pt x="21459" y="5963"/>
                      <a:pt x="21459" y="5963"/>
                    </a:cubicBezTo>
                    <a:cubicBezTo>
                      <a:pt x="21389" y="5896"/>
                      <a:pt x="21319" y="5896"/>
                      <a:pt x="21249" y="5830"/>
                    </a:cubicBezTo>
                    <a:cubicBezTo>
                      <a:pt x="21249" y="5830"/>
                      <a:pt x="21249" y="5830"/>
                      <a:pt x="21249" y="5830"/>
                    </a:cubicBezTo>
                    <a:cubicBezTo>
                      <a:pt x="21249" y="5764"/>
                      <a:pt x="21179" y="5764"/>
                      <a:pt x="21179" y="5698"/>
                    </a:cubicBezTo>
                    <a:cubicBezTo>
                      <a:pt x="21179" y="5631"/>
                      <a:pt x="21109" y="5565"/>
                      <a:pt x="21038" y="5499"/>
                    </a:cubicBezTo>
                    <a:cubicBezTo>
                      <a:pt x="20968" y="5433"/>
                      <a:pt x="20898" y="5300"/>
                      <a:pt x="20898" y="5234"/>
                    </a:cubicBezTo>
                    <a:cubicBezTo>
                      <a:pt x="20828" y="5234"/>
                      <a:pt x="20758" y="5300"/>
                      <a:pt x="20688" y="5300"/>
                    </a:cubicBezTo>
                    <a:cubicBezTo>
                      <a:pt x="20548" y="5433"/>
                      <a:pt x="20407" y="5366"/>
                      <a:pt x="20267" y="5366"/>
                    </a:cubicBezTo>
                    <a:cubicBezTo>
                      <a:pt x="20057" y="5300"/>
                      <a:pt x="19916" y="5300"/>
                      <a:pt x="19706" y="5366"/>
                    </a:cubicBezTo>
                    <a:cubicBezTo>
                      <a:pt x="19566" y="5433"/>
                      <a:pt x="19425" y="5565"/>
                      <a:pt x="19355" y="5631"/>
                    </a:cubicBezTo>
                    <a:cubicBezTo>
                      <a:pt x="19215" y="5764"/>
                      <a:pt x="19145" y="5830"/>
                      <a:pt x="18935" y="5764"/>
                    </a:cubicBezTo>
                    <a:cubicBezTo>
                      <a:pt x="18935" y="5764"/>
                      <a:pt x="18935" y="5830"/>
                      <a:pt x="18935" y="5830"/>
                    </a:cubicBezTo>
                    <a:cubicBezTo>
                      <a:pt x="18864" y="5896"/>
                      <a:pt x="18864" y="5963"/>
                      <a:pt x="18794" y="6029"/>
                    </a:cubicBezTo>
                    <a:cubicBezTo>
                      <a:pt x="18724" y="6095"/>
                      <a:pt x="18654" y="6161"/>
                      <a:pt x="18654" y="6161"/>
                    </a:cubicBezTo>
                    <a:cubicBezTo>
                      <a:pt x="18514" y="6294"/>
                      <a:pt x="18444" y="6426"/>
                      <a:pt x="18303" y="6426"/>
                    </a:cubicBezTo>
                    <a:cubicBezTo>
                      <a:pt x="18303" y="6426"/>
                      <a:pt x="18303" y="6426"/>
                      <a:pt x="18303" y="6426"/>
                    </a:cubicBezTo>
                    <a:cubicBezTo>
                      <a:pt x="18233" y="6426"/>
                      <a:pt x="18233" y="6426"/>
                      <a:pt x="18163" y="6426"/>
                    </a:cubicBezTo>
                    <a:cubicBezTo>
                      <a:pt x="18163" y="6426"/>
                      <a:pt x="18163" y="6426"/>
                      <a:pt x="18163" y="6426"/>
                    </a:cubicBezTo>
                    <a:cubicBezTo>
                      <a:pt x="18163" y="6493"/>
                      <a:pt x="18093" y="6493"/>
                      <a:pt x="18093" y="6493"/>
                    </a:cubicBezTo>
                    <a:cubicBezTo>
                      <a:pt x="18093" y="6493"/>
                      <a:pt x="18093" y="6493"/>
                      <a:pt x="18093" y="6493"/>
                    </a:cubicBezTo>
                    <a:cubicBezTo>
                      <a:pt x="18093" y="6559"/>
                      <a:pt x="18093" y="6625"/>
                      <a:pt x="18163" y="6692"/>
                    </a:cubicBezTo>
                    <a:cubicBezTo>
                      <a:pt x="18163" y="6692"/>
                      <a:pt x="18163" y="6692"/>
                      <a:pt x="18163" y="6758"/>
                    </a:cubicBezTo>
                    <a:cubicBezTo>
                      <a:pt x="18163" y="6758"/>
                      <a:pt x="18163" y="6758"/>
                      <a:pt x="18163" y="6758"/>
                    </a:cubicBezTo>
                    <a:cubicBezTo>
                      <a:pt x="18163" y="6758"/>
                      <a:pt x="18163" y="6824"/>
                      <a:pt x="18163" y="6824"/>
                    </a:cubicBezTo>
                    <a:cubicBezTo>
                      <a:pt x="18163" y="6957"/>
                      <a:pt x="18163" y="7023"/>
                      <a:pt x="18093" y="7155"/>
                    </a:cubicBezTo>
                    <a:cubicBezTo>
                      <a:pt x="18023" y="7288"/>
                      <a:pt x="17812" y="7354"/>
                      <a:pt x="17602" y="7288"/>
                    </a:cubicBezTo>
                    <a:cubicBezTo>
                      <a:pt x="17462" y="7288"/>
                      <a:pt x="17322" y="7288"/>
                      <a:pt x="17251" y="7288"/>
                    </a:cubicBezTo>
                    <a:cubicBezTo>
                      <a:pt x="17181" y="7288"/>
                      <a:pt x="17111" y="7288"/>
                      <a:pt x="17041" y="7288"/>
                    </a:cubicBezTo>
                    <a:cubicBezTo>
                      <a:pt x="17041" y="7288"/>
                      <a:pt x="17041" y="7354"/>
                      <a:pt x="17041" y="7354"/>
                    </a:cubicBezTo>
                    <a:cubicBezTo>
                      <a:pt x="17041" y="7354"/>
                      <a:pt x="16971" y="7288"/>
                      <a:pt x="16971" y="7288"/>
                    </a:cubicBezTo>
                    <a:cubicBezTo>
                      <a:pt x="16971" y="7288"/>
                      <a:pt x="16971" y="7288"/>
                      <a:pt x="16901" y="7288"/>
                    </a:cubicBezTo>
                    <a:cubicBezTo>
                      <a:pt x="16831" y="7288"/>
                      <a:pt x="16761" y="7288"/>
                      <a:pt x="16690" y="7288"/>
                    </a:cubicBezTo>
                    <a:cubicBezTo>
                      <a:pt x="16620" y="7222"/>
                      <a:pt x="16550" y="7222"/>
                      <a:pt x="16480" y="7222"/>
                    </a:cubicBezTo>
                    <a:cubicBezTo>
                      <a:pt x="16340" y="7288"/>
                      <a:pt x="16129" y="7222"/>
                      <a:pt x="16059" y="7155"/>
                    </a:cubicBezTo>
                    <a:cubicBezTo>
                      <a:pt x="15989" y="7155"/>
                      <a:pt x="15989" y="7155"/>
                      <a:pt x="15919" y="7089"/>
                    </a:cubicBezTo>
                    <a:cubicBezTo>
                      <a:pt x="15919" y="7155"/>
                      <a:pt x="15919" y="7155"/>
                      <a:pt x="15919" y="7155"/>
                    </a:cubicBezTo>
                    <a:cubicBezTo>
                      <a:pt x="15849" y="7155"/>
                      <a:pt x="15849" y="7089"/>
                      <a:pt x="15849" y="7089"/>
                    </a:cubicBezTo>
                    <a:cubicBezTo>
                      <a:pt x="15849" y="7089"/>
                      <a:pt x="15779" y="7089"/>
                      <a:pt x="15779" y="7089"/>
                    </a:cubicBezTo>
                    <a:cubicBezTo>
                      <a:pt x="15779" y="7089"/>
                      <a:pt x="15779" y="7089"/>
                      <a:pt x="15709" y="7089"/>
                    </a:cubicBezTo>
                    <a:cubicBezTo>
                      <a:pt x="15709" y="7089"/>
                      <a:pt x="15709" y="7089"/>
                      <a:pt x="15709" y="7089"/>
                    </a:cubicBezTo>
                    <a:cubicBezTo>
                      <a:pt x="15709" y="7023"/>
                      <a:pt x="15709" y="7023"/>
                      <a:pt x="15709" y="7023"/>
                    </a:cubicBezTo>
                    <a:cubicBezTo>
                      <a:pt x="15709" y="7089"/>
                      <a:pt x="15709" y="7089"/>
                      <a:pt x="15709" y="7089"/>
                    </a:cubicBezTo>
                    <a:cubicBezTo>
                      <a:pt x="15568" y="6890"/>
                      <a:pt x="15568" y="6890"/>
                      <a:pt x="15568" y="6890"/>
                    </a:cubicBezTo>
                    <a:cubicBezTo>
                      <a:pt x="15568" y="6890"/>
                      <a:pt x="15568" y="6890"/>
                      <a:pt x="15568" y="6890"/>
                    </a:cubicBezTo>
                    <a:cubicBezTo>
                      <a:pt x="15568" y="6890"/>
                      <a:pt x="15568" y="6890"/>
                      <a:pt x="15568" y="6890"/>
                    </a:cubicBezTo>
                    <a:cubicBezTo>
                      <a:pt x="15568" y="6890"/>
                      <a:pt x="15568" y="6890"/>
                      <a:pt x="15568" y="6890"/>
                    </a:cubicBezTo>
                    <a:cubicBezTo>
                      <a:pt x="15568" y="6824"/>
                      <a:pt x="15568" y="6824"/>
                      <a:pt x="15568" y="6824"/>
                    </a:cubicBezTo>
                    <a:cubicBezTo>
                      <a:pt x="15568" y="6824"/>
                      <a:pt x="15568" y="6824"/>
                      <a:pt x="15568" y="6824"/>
                    </a:cubicBezTo>
                    <a:cubicBezTo>
                      <a:pt x="15568" y="6824"/>
                      <a:pt x="15568" y="6758"/>
                      <a:pt x="15568" y="6758"/>
                    </a:cubicBezTo>
                    <a:cubicBezTo>
                      <a:pt x="15568" y="6758"/>
                      <a:pt x="15568" y="6758"/>
                      <a:pt x="15568" y="6758"/>
                    </a:cubicBezTo>
                    <a:cubicBezTo>
                      <a:pt x="15498" y="6692"/>
                      <a:pt x="15498" y="6692"/>
                      <a:pt x="15498" y="6625"/>
                    </a:cubicBezTo>
                    <a:cubicBezTo>
                      <a:pt x="15498" y="6625"/>
                      <a:pt x="15498" y="6625"/>
                      <a:pt x="15498" y="6625"/>
                    </a:cubicBezTo>
                    <a:cubicBezTo>
                      <a:pt x="15498" y="6559"/>
                      <a:pt x="15498" y="6493"/>
                      <a:pt x="15568" y="6426"/>
                    </a:cubicBezTo>
                    <a:cubicBezTo>
                      <a:pt x="15568" y="6426"/>
                      <a:pt x="15568" y="6426"/>
                      <a:pt x="15568" y="6426"/>
                    </a:cubicBezTo>
                    <a:cubicBezTo>
                      <a:pt x="15568" y="6360"/>
                      <a:pt x="15498" y="6294"/>
                      <a:pt x="15498" y="6228"/>
                    </a:cubicBezTo>
                    <a:cubicBezTo>
                      <a:pt x="15428" y="6294"/>
                      <a:pt x="15358" y="6294"/>
                      <a:pt x="15288" y="6360"/>
                    </a:cubicBezTo>
                    <a:cubicBezTo>
                      <a:pt x="15288" y="6360"/>
                      <a:pt x="15288" y="6360"/>
                      <a:pt x="15288" y="6360"/>
                    </a:cubicBezTo>
                    <a:cubicBezTo>
                      <a:pt x="15288" y="6360"/>
                      <a:pt x="15288" y="6360"/>
                      <a:pt x="15288" y="6360"/>
                    </a:cubicBezTo>
                    <a:cubicBezTo>
                      <a:pt x="15288" y="6426"/>
                      <a:pt x="15218" y="6426"/>
                      <a:pt x="15218" y="6493"/>
                    </a:cubicBezTo>
                    <a:cubicBezTo>
                      <a:pt x="15218" y="6559"/>
                      <a:pt x="15288" y="6625"/>
                      <a:pt x="15288" y="6692"/>
                    </a:cubicBezTo>
                    <a:cubicBezTo>
                      <a:pt x="15288" y="6890"/>
                      <a:pt x="15358" y="7155"/>
                      <a:pt x="15148" y="7354"/>
                    </a:cubicBezTo>
                    <a:cubicBezTo>
                      <a:pt x="15007" y="7487"/>
                      <a:pt x="14446" y="7553"/>
                      <a:pt x="14166" y="7553"/>
                    </a:cubicBezTo>
                    <a:cubicBezTo>
                      <a:pt x="14096" y="7553"/>
                      <a:pt x="14025" y="7553"/>
                      <a:pt x="13955" y="7553"/>
                    </a:cubicBezTo>
                    <a:cubicBezTo>
                      <a:pt x="13745" y="7553"/>
                      <a:pt x="13675" y="7487"/>
                      <a:pt x="13605" y="7420"/>
                    </a:cubicBezTo>
                    <a:cubicBezTo>
                      <a:pt x="13535" y="7420"/>
                      <a:pt x="13324" y="7354"/>
                      <a:pt x="13184" y="7288"/>
                    </a:cubicBezTo>
                    <a:cubicBezTo>
                      <a:pt x="12833" y="7222"/>
                      <a:pt x="12553" y="7155"/>
                      <a:pt x="12553" y="6957"/>
                    </a:cubicBezTo>
                    <a:cubicBezTo>
                      <a:pt x="12483" y="6890"/>
                      <a:pt x="12342" y="6692"/>
                      <a:pt x="12272" y="6692"/>
                    </a:cubicBezTo>
                    <a:cubicBezTo>
                      <a:pt x="12202" y="6692"/>
                      <a:pt x="12062" y="6692"/>
                      <a:pt x="11992" y="6758"/>
                    </a:cubicBezTo>
                    <a:cubicBezTo>
                      <a:pt x="11781" y="6824"/>
                      <a:pt x="11501" y="6890"/>
                      <a:pt x="11431" y="6758"/>
                    </a:cubicBezTo>
                    <a:cubicBezTo>
                      <a:pt x="11361" y="6758"/>
                      <a:pt x="11361" y="6758"/>
                      <a:pt x="11361" y="6758"/>
                    </a:cubicBezTo>
                    <a:cubicBezTo>
                      <a:pt x="11290" y="6692"/>
                      <a:pt x="11080" y="6559"/>
                      <a:pt x="10940" y="6493"/>
                    </a:cubicBezTo>
                    <a:cubicBezTo>
                      <a:pt x="10870" y="6493"/>
                      <a:pt x="10870" y="6426"/>
                      <a:pt x="10800" y="6426"/>
                    </a:cubicBezTo>
                    <a:cubicBezTo>
                      <a:pt x="10659" y="6426"/>
                      <a:pt x="10168" y="6294"/>
                      <a:pt x="10098" y="6095"/>
                    </a:cubicBezTo>
                    <a:cubicBezTo>
                      <a:pt x="10098" y="6029"/>
                      <a:pt x="9958" y="6029"/>
                      <a:pt x="9888" y="5963"/>
                    </a:cubicBezTo>
                    <a:cubicBezTo>
                      <a:pt x="9748" y="5963"/>
                      <a:pt x="9607" y="5896"/>
                      <a:pt x="9537" y="5830"/>
                    </a:cubicBezTo>
                    <a:cubicBezTo>
                      <a:pt x="9467" y="5764"/>
                      <a:pt x="9397" y="5764"/>
                      <a:pt x="9397" y="5698"/>
                    </a:cubicBezTo>
                    <a:cubicBezTo>
                      <a:pt x="9257" y="5698"/>
                      <a:pt x="9046" y="5631"/>
                      <a:pt x="9046" y="5433"/>
                    </a:cubicBezTo>
                    <a:cubicBezTo>
                      <a:pt x="9046" y="5366"/>
                      <a:pt x="9116" y="5234"/>
                      <a:pt x="9116" y="5168"/>
                    </a:cubicBezTo>
                    <a:cubicBezTo>
                      <a:pt x="9187" y="5035"/>
                      <a:pt x="9187" y="4969"/>
                      <a:pt x="9187" y="4836"/>
                    </a:cubicBezTo>
                    <a:cubicBezTo>
                      <a:pt x="9187" y="4704"/>
                      <a:pt x="9327" y="4571"/>
                      <a:pt x="9467" y="4505"/>
                    </a:cubicBezTo>
                    <a:cubicBezTo>
                      <a:pt x="9467" y="4439"/>
                      <a:pt x="9467" y="4439"/>
                      <a:pt x="9537" y="4439"/>
                    </a:cubicBezTo>
                    <a:cubicBezTo>
                      <a:pt x="9537" y="4439"/>
                      <a:pt x="9537" y="4439"/>
                      <a:pt x="9537" y="4439"/>
                    </a:cubicBezTo>
                    <a:cubicBezTo>
                      <a:pt x="9537" y="4439"/>
                      <a:pt x="9537" y="4373"/>
                      <a:pt x="9537" y="4373"/>
                    </a:cubicBezTo>
                    <a:cubicBezTo>
                      <a:pt x="9537" y="4373"/>
                      <a:pt x="9537" y="4373"/>
                      <a:pt x="9537" y="4373"/>
                    </a:cubicBezTo>
                    <a:cubicBezTo>
                      <a:pt x="9537" y="4373"/>
                      <a:pt x="9537" y="4373"/>
                      <a:pt x="9537" y="4373"/>
                    </a:cubicBezTo>
                    <a:cubicBezTo>
                      <a:pt x="9537" y="4373"/>
                      <a:pt x="9467" y="4306"/>
                      <a:pt x="9467" y="4306"/>
                    </a:cubicBezTo>
                    <a:cubicBezTo>
                      <a:pt x="9467" y="4306"/>
                      <a:pt x="9467" y="4306"/>
                      <a:pt x="9467" y="4306"/>
                    </a:cubicBezTo>
                    <a:cubicBezTo>
                      <a:pt x="9397" y="4240"/>
                      <a:pt x="9327" y="4240"/>
                      <a:pt x="9257" y="4174"/>
                    </a:cubicBezTo>
                    <a:cubicBezTo>
                      <a:pt x="9257" y="4174"/>
                      <a:pt x="9257" y="4174"/>
                      <a:pt x="9257" y="4174"/>
                    </a:cubicBezTo>
                    <a:cubicBezTo>
                      <a:pt x="9257" y="4107"/>
                      <a:pt x="9257" y="4107"/>
                      <a:pt x="9257" y="4107"/>
                    </a:cubicBezTo>
                    <a:cubicBezTo>
                      <a:pt x="9187" y="4041"/>
                      <a:pt x="8976" y="3842"/>
                      <a:pt x="8906" y="3842"/>
                    </a:cubicBezTo>
                    <a:cubicBezTo>
                      <a:pt x="8696" y="3842"/>
                      <a:pt x="8555" y="3644"/>
                      <a:pt x="8415" y="3577"/>
                    </a:cubicBezTo>
                    <a:cubicBezTo>
                      <a:pt x="8345" y="3445"/>
                      <a:pt x="8275" y="3379"/>
                      <a:pt x="8205" y="3379"/>
                    </a:cubicBezTo>
                    <a:cubicBezTo>
                      <a:pt x="7994" y="3379"/>
                      <a:pt x="7924" y="3114"/>
                      <a:pt x="7924" y="2915"/>
                    </a:cubicBezTo>
                    <a:cubicBezTo>
                      <a:pt x="7924" y="2849"/>
                      <a:pt x="7854" y="2782"/>
                      <a:pt x="7854" y="2716"/>
                    </a:cubicBezTo>
                    <a:cubicBezTo>
                      <a:pt x="7714" y="2584"/>
                      <a:pt x="7714" y="2385"/>
                      <a:pt x="7784" y="2319"/>
                    </a:cubicBezTo>
                    <a:cubicBezTo>
                      <a:pt x="7854" y="2120"/>
                      <a:pt x="8064" y="2120"/>
                      <a:pt x="8275" y="2252"/>
                    </a:cubicBezTo>
                    <a:cubicBezTo>
                      <a:pt x="8275" y="2252"/>
                      <a:pt x="8345" y="2252"/>
                      <a:pt x="8345" y="2252"/>
                    </a:cubicBezTo>
                    <a:cubicBezTo>
                      <a:pt x="8415" y="2252"/>
                      <a:pt x="8485" y="2252"/>
                      <a:pt x="8485" y="2186"/>
                    </a:cubicBezTo>
                    <a:cubicBezTo>
                      <a:pt x="8485" y="2186"/>
                      <a:pt x="8555" y="2186"/>
                      <a:pt x="8485" y="2120"/>
                    </a:cubicBezTo>
                    <a:cubicBezTo>
                      <a:pt x="8415" y="2053"/>
                      <a:pt x="8345" y="1921"/>
                      <a:pt x="8275" y="1855"/>
                    </a:cubicBezTo>
                    <a:cubicBezTo>
                      <a:pt x="8135" y="1656"/>
                      <a:pt x="8064" y="1523"/>
                      <a:pt x="8064" y="1391"/>
                    </a:cubicBezTo>
                    <a:cubicBezTo>
                      <a:pt x="8064" y="1391"/>
                      <a:pt x="8064" y="1325"/>
                      <a:pt x="8064" y="1192"/>
                    </a:cubicBezTo>
                    <a:cubicBezTo>
                      <a:pt x="8064" y="1126"/>
                      <a:pt x="8064" y="1126"/>
                      <a:pt x="8064" y="1126"/>
                    </a:cubicBezTo>
                    <a:cubicBezTo>
                      <a:pt x="8064" y="1060"/>
                      <a:pt x="8135" y="1060"/>
                      <a:pt x="8135" y="1060"/>
                    </a:cubicBezTo>
                    <a:cubicBezTo>
                      <a:pt x="8135" y="1060"/>
                      <a:pt x="8135" y="1060"/>
                      <a:pt x="8135" y="1060"/>
                    </a:cubicBezTo>
                    <a:cubicBezTo>
                      <a:pt x="8135" y="993"/>
                      <a:pt x="8135" y="993"/>
                      <a:pt x="8135" y="993"/>
                    </a:cubicBezTo>
                    <a:cubicBezTo>
                      <a:pt x="8135" y="993"/>
                      <a:pt x="8135" y="993"/>
                      <a:pt x="8135" y="993"/>
                    </a:cubicBezTo>
                    <a:cubicBezTo>
                      <a:pt x="8135" y="927"/>
                      <a:pt x="8135" y="861"/>
                      <a:pt x="8135" y="861"/>
                    </a:cubicBezTo>
                    <a:cubicBezTo>
                      <a:pt x="8135" y="861"/>
                      <a:pt x="8135" y="861"/>
                      <a:pt x="8135" y="861"/>
                    </a:cubicBezTo>
                    <a:cubicBezTo>
                      <a:pt x="8135" y="861"/>
                      <a:pt x="8135" y="861"/>
                      <a:pt x="8064" y="861"/>
                    </a:cubicBezTo>
                    <a:cubicBezTo>
                      <a:pt x="8064" y="861"/>
                      <a:pt x="8064" y="861"/>
                      <a:pt x="8064" y="795"/>
                    </a:cubicBezTo>
                    <a:cubicBezTo>
                      <a:pt x="7784" y="662"/>
                      <a:pt x="7644" y="463"/>
                      <a:pt x="7574" y="265"/>
                    </a:cubicBezTo>
                    <a:cubicBezTo>
                      <a:pt x="7503" y="198"/>
                      <a:pt x="7503" y="198"/>
                      <a:pt x="7503" y="198"/>
                    </a:cubicBezTo>
                    <a:cubicBezTo>
                      <a:pt x="7503" y="132"/>
                      <a:pt x="7503" y="132"/>
                      <a:pt x="7433" y="66"/>
                    </a:cubicBezTo>
                    <a:cubicBezTo>
                      <a:pt x="7433" y="66"/>
                      <a:pt x="7433" y="66"/>
                      <a:pt x="7433" y="66"/>
                    </a:cubicBezTo>
                    <a:cubicBezTo>
                      <a:pt x="7363" y="66"/>
                      <a:pt x="7363" y="0"/>
                      <a:pt x="7363" y="0"/>
                    </a:cubicBezTo>
                    <a:cubicBezTo>
                      <a:pt x="7223" y="0"/>
                      <a:pt x="7223" y="0"/>
                      <a:pt x="7223" y="0"/>
                    </a:cubicBezTo>
                    <a:cubicBezTo>
                      <a:pt x="7153" y="0"/>
                      <a:pt x="7153" y="0"/>
                      <a:pt x="7153" y="0"/>
                    </a:cubicBezTo>
                    <a:cubicBezTo>
                      <a:pt x="7153" y="0"/>
                      <a:pt x="7153" y="66"/>
                      <a:pt x="7153" y="66"/>
                    </a:cubicBezTo>
                    <a:cubicBezTo>
                      <a:pt x="7083" y="132"/>
                      <a:pt x="7083" y="132"/>
                      <a:pt x="7083" y="132"/>
                    </a:cubicBezTo>
                    <a:cubicBezTo>
                      <a:pt x="7083" y="132"/>
                      <a:pt x="7083" y="132"/>
                      <a:pt x="7083" y="132"/>
                    </a:cubicBezTo>
                    <a:cubicBezTo>
                      <a:pt x="7083" y="198"/>
                      <a:pt x="7012" y="265"/>
                      <a:pt x="7012" y="331"/>
                    </a:cubicBezTo>
                    <a:cubicBezTo>
                      <a:pt x="6872" y="463"/>
                      <a:pt x="6872" y="530"/>
                      <a:pt x="6802" y="530"/>
                    </a:cubicBezTo>
                    <a:cubicBezTo>
                      <a:pt x="6802" y="530"/>
                      <a:pt x="6802" y="530"/>
                      <a:pt x="6802" y="530"/>
                    </a:cubicBezTo>
                    <a:cubicBezTo>
                      <a:pt x="6802" y="530"/>
                      <a:pt x="6802" y="530"/>
                      <a:pt x="6802" y="530"/>
                    </a:cubicBezTo>
                    <a:cubicBezTo>
                      <a:pt x="6802" y="530"/>
                      <a:pt x="6802" y="530"/>
                      <a:pt x="6802" y="530"/>
                    </a:cubicBezTo>
                    <a:cubicBezTo>
                      <a:pt x="6732" y="530"/>
                      <a:pt x="6662" y="596"/>
                      <a:pt x="6592" y="596"/>
                    </a:cubicBezTo>
                    <a:cubicBezTo>
                      <a:pt x="6381" y="662"/>
                      <a:pt x="6171" y="728"/>
                      <a:pt x="6031" y="795"/>
                    </a:cubicBezTo>
                    <a:cubicBezTo>
                      <a:pt x="5961" y="861"/>
                      <a:pt x="5890" y="861"/>
                      <a:pt x="5820" y="861"/>
                    </a:cubicBezTo>
                    <a:cubicBezTo>
                      <a:pt x="5680" y="861"/>
                      <a:pt x="5540" y="861"/>
                      <a:pt x="5399" y="795"/>
                    </a:cubicBezTo>
                    <a:cubicBezTo>
                      <a:pt x="5329" y="795"/>
                      <a:pt x="5329" y="795"/>
                      <a:pt x="5259" y="728"/>
                    </a:cubicBezTo>
                    <a:cubicBezTo>
                      <a:pt x="5119" y="728"/>
                      <a:pt x="4979" y="662"/>
                      <a:pt x="4909" y="662"/>
                    </a:cubicBezTo>
                    <a:cubicBezTo>
                      <a:pt x="4838" y="662"/>
                      <a:pt x="4838" y="662"/>
                      <a:pt x="4768" y="662"/>
                    </a:cubicBezTo>
                    <a:cubicBezTo>
                      <a:pt x="4628" y="662"/>
                      <a:pt x="4558" y="728"/>
                      <a:pt x="4488" y="728"/>
                    </a:cubicBezTo>
                    <a:cubicBezTo>
                      <a:pt x="4488" y="795"/>
                      <a:pt x="4488" y="795"/>
                      <a:pt x="4488" y="795"/>
                    </a:cubicBezTo>
                    <a:cubicBezTo>
                      <a:pt x="4558" y="861"/>
                      <a:pt x="4558" y="927"/>
                      <a:pt x="4628" y="1060"/>
                    </a:cubicBezTo>
                    <a:cubicBezTo>
                      <a:pt x="4628" y="1192"/>
                      <a:pt x="4628" y="1391"/>
                      <a:pt x="4628" y="1523"/>
                    </a:cubicBezTo>
                    <a:cubicBezTo>
                      <a:pt x="4628" y="1523"/>
                      <a:pt x="4628" y="1590"/>
                      <a:pt x="4628" y="1590"/>
                    </a:cubicBezTo>
                    <a:cubicBezTo>
                      <a:pt x="4628" y="1656"/>
                      <a:pt x="4698" y="1722"/>
                      <a:pt x="4698" y="1788"/>
                    </a:cubicBezTo>
                    <a:cubicBezTo>
                      <a:pt x="4768" y="2053"/>
                      <a:pt x="4909" y="2186"/>
                      <a:pt x="4909" y="2186"/>
                    </a:cubicBezTo>
                    <a:cubicBezTo>
                      <a:pt x="5049" y="2186"/>
                      <a:pt x="5119" y="2186"/>
                      <a:pt x="5259" y="2252"/>
                    </a:cubicBezTo>
                    <a:cubicBezTo>
                      <a:pt x="5399" y="2319"/>
                      <a:pt x="5540" y="2451"/>
                      <a:pt x="5540" y="2517"/>
                    </a:cubicBezTo>
                    <a:cubicBezTo>
                      <a:pt x="5540" y="2517"/>
                      <a:pt x="5540" y="2517"/>
                      <a:pt x="5540" y="2517"/>
                    </a:cubicBezTo>
                    <a:cubicBezTo>
                      <a:pt x="5540" y="2517"/>
                      <a:pt x="5540" y="2517"/>
                      <a:pt x="5540" y="2517"/>
                    </a:cubicBezTo>
                    <a:cubicBezTo>
                      <a:pt x="5540" y="2584"/>
                      <a:pt x="5540" y="2716"/>
                      <a:pt x="5470" y="2716"/>
                    </a:cubicBezTo>
                    <a:cubicBezTo>
                      <a:pt x="5470" y="2782"/>
                      <a:pt x="5399" y="2782"/>
                      <a:pt x="5399" y="2782"/>
                    </a:cubicBezTo>
                    <a:cubicBezTo>
                      <a:pt x="5189" y="2849"/>
                      <a:pt x="5119" y="3047"/>
                      <a:pt x="5049" y="3246"/>
                    </a:cubicBezTo>
                    <a:cubicBezTo>
                      <a:pt x="5049" y="3312"/>
                      <a:pt x="5049" y="3379"/>
                      <a:pt x="5049" y="3445"/>
                    </a:cubicBezTo>
                    <a:cubicBezTo>
                      <a:pt x="5049" y="3577"/>
                      <a:pt x="5049" y="3842"/>
                      <a:pt x="4768" y="3909"/>
                    </a:cubicBezTo>
                    <a:cubicBezTo>
                      <a:pt x="4628" y="3909"/>
                      <a:pt x="4558" y="3975"/>
                      <a:pt x="4558" y="4174"/>
                    </a:cubicBezTo>
                    <a:cubicBezTo>
                      <a:pt x="4558" y="4505"/>
                      <a:pt x="4277" y="4571"/>
                      <a:pt x="4137" y="4571"/>
                    </a:cubicBezTo>
                    <a:cubicBezTo>
                      <a:pt x="4137" y="4638"/>
                      <a:pt x="4067" y="4638"/>
                      <a:pt x="4067" y="4638"/>
                    </a:cubicBezTo>
                    <a:cubicBezTo>
                      <a:pt x="4067" y="4638"/>
                      <a:pt x="3997" y="4770"/>
                      <a:pt x="3997" y="4836"/>
                    </a:cubicBezTo>
                    <a:cubicBezTo>
                      <a:pt x="3857" y="5234"/>
                      <a:pt x="3787" y="5366"/>
                      <a:pt x="3716" y="5433"/>
                    </a:cubicBezTo>
                    <a:cubicBezTo>
                      <a:pt x="3646" y="5499"/>
                      <a:pt x="3576" y="5499"/>
                      <a:pt x="3436" y="5565"/>
                    </a:cubicBezTo>
                    <a:cubicBezTo>
                      <a:pt x="3296" y="5565"/>
                      <a:pt x="3085" y="5631"/>
                      <a:pt x="3085" y="5764"/>
                    </a:cubicBezTo>
                    <a:cubicBezTo>
                      <a:pt x="3085" y="6029"/>
                      <a:pt x="2805" y="6426"/>
                      <a:pt x="2524" y="6426"/>
                    </a:cubicBezTo>
                    <a:cubicBezTo>
                      <a:pt x="2524" y="6426"/>
                      <a:pt x="2524" y="6426"/>
                      <a:pt x="2524" y="6426"/>
                    </a:cubicBezTo>
                    <a:cubicBezTo>
                      <a:pt x="2524" y="6426"/>
                      <a:pt x="2524" y="6426"/>
                      <a:pt x="2524" y="6426"/>
                    </a:cubicBezTo>
                    <a:cubicBezTo>
                      <a:pt x="2454" y="6426"/>
                      <a:pt x="2454" y="6426"/>
                      <a:pt x="2384" y="6360"/>
                    </a:cubicBezTo>
                    <a:cubicBezTo>
                      <a:pt x="2314" y="6360"/>
                      <a:pt x="2244" y="6360"/>
                      <a:pt x="2174" y="6360"/>
                    </a:cubicBezTo>
                    <a:cubicBezTo>
                      <a:pt x="2103" y="6360"/>
                      <a:pt x="2103" y="6360"/>
                      <a:pt x="2103" y="6360"/>
                    </a:cubicBezTo>
                    <a:cubicBezTo>
                      <a:pt x="2103" y="6426"/>
                      <a:pt x="2033" y="6493"/>
                      <a:pt x="1893" y="6493"/>
                    </a:cubicBezTo>
                    <a:cubicBezTo>
                      <a:pt x="1823" y="6493"/>
                      <a:pt x="1683" y="6493"/>
                      <a:pt x="1612" y="6426"/>
                    </a:cubicBezTo>
                    <a:cubicBezTo>
                      <a:pt x="1542" y="6426"/>
                      <a:pt x="1542" y="6360"/>
                      <a:pt x="1472" y="6360"/>
                    </a:cubicBezTo>
                    <a:cubicBezTo>
                      <a:pt x="1472" y="6360"/>
                      <a:pt x="1472" y="6426"/>
                      <a:pt x="1402" y="6426"/>
                    </a:cubicBezTo>
                    <a:cubicBezTo>
                      <a:pt x="1122" y="6692"/>
                      <a:pt x="981" y="6890"/>
                      <a:pt x="981" y="6957"/>
                    </a:cubicBezTo>
                    <a:cubicBezTo>
                      <a:pt x="981" y="7023"/>
                      <a:pt x="1051" y="7023"/>
                      <a:pt x="1122" y="7089"/>
                    </a:cubicBezTo>
                    <a:cubicBezTo>
                      <a:pt x="1262" y="7155"/>
                      <a:pt x="1472" y="7288"/>
                      <a:pt x="1472" y="7487"/>
                    </a:cubicBezTo>
                    <a:cubicBezTo>
                      <a:pt x="1402" y="7752"/>
                      <a:pt x="1612" y="8017"/>
                      <a:pt x="1753" y="8149"/>
                    </a:cubicBezTo>
                    <a:cubicBezTo>
                      <a:pt x="1893" y="8282"/>
                      <a:pt x="2244" y="8746"/>
                      <a:pt x="2033" y="9011"/>
                    </a:cubicBezTo>
                    <a:cubicBezTo>
                      <a:pt x="1893" y="9209"/>
                      <a:pt x="1683" y="9276"/>
                      <a:pt x="1332" y="9209"/>
                    </a:cubicBezTo>
                    <a:cubicBezTo>
                      <a:pt x="1262" y="9209"/>
                      <a:pt x="1192" y="9209"/>
                      <a:pt x="1122" y="9209"/>
                    </a:cubicBezTo>
                    <a:cubicBezTo>
                      <a:pt x="1051" y="9276"/>
                      <a:pt x="841" y="9276"/>
                      <a:pt x="561" y="9276"/>
                    </a:cubicBezTo>
                    <a:cubicBezTo>
                      <a:pt x="561" y="9209"/>
                      <a:pt x="490" y="9209"/>
                      <a:pt x="490" y="9209"/>
                    </a:cubicBezTo>
                    <a:cubicBezTo>
                      <a:pt x="280" y="9209"/>
                      <a:pt x="210" y="9342"/>
                      <a:pt x="140" y="9474"/>
                    </a:cubicBezTo>
                    <a:cubicBezTo>
                      <a:pt x="70" y="9541"/>
                      <a:pt x="70" y="9541"/>
                      <a:pt x="70" y="9607"/>
                    </a:cubicBezTo>
                    <a:cubicBezTo>
                      <a:pt x="0" y="9607"/>
                      <a:pt x="0" y="9607"/>
                      <a:pt x="0" y="9607"/>
                    </a:cubicBezTo>
                    <a:cubicBezTo>
                      <a:pt x="70" y="9673"/>
                      <a:pt x="140" y="9739"/>
                      <a:pt x="140" y="9806"/>
                    </a:cubicBezTo>
                    <a:cubicBezTo>
                      <a:pt x="280" y="9938"/>
                      <a:pt x="420" y="10071"/>
                      <a:pt x="631" y="10137"/>
                    </a:cubicBezTo>
                    <a:cubicBezTo>
                      <a:pt x="771" y="10203"/>
                      <a:pt x="981" y="10137"/>
                      <a:pt x="1122" y="10137"/>
                    </a:cubicBezTo>
                    <a:cubicBezTo>
                      <a:pt x="1192" y="10071"/>
                      <a:pt x="1262" y="10071"/>
                      <a:pt x="1332" y="10071"/>
                    </a:cubicBezTo>
                    <a:cubicBezTo>
                      <a:pt x="1472" y="10071"/>
                      <a:pt x="1542" y="10137"/>
                      <a:pt x="1542" y="10336"/>
                    </a:cubicBezTo>
                    <a:cubicBezTo>
                      <a:pt x="1542" y="10667"/>
                      <a:pt x="1051" y="10667"/>
                      <a:pt x="631" y="10733"/>
                    </a:cubicBezTo>
                    <a:cubicBezTo>
                      <a:pt x="631" y="10733"/>
                      <a:pt x="561" y="10733"/>
                      <a:pt x="490" y="10733"/>
                    </a:cubicBezTo>
                    <a:cubicBezTo>
                      <a:pt x="771" y="11065"/>
                      <a:pt x="1612" y="11926"/>
                      <a:pt x="1963" y="11860"/>
                    </a:cubicBezTo>
                    <a:cubicBezTo>
                      <a:pt x="2384" y="11793"/>
                      <a:pt x="2664" y="11396"/>
                      <a:pt x="2735" y="11263"/>
                    </a:cubicBezTo>
                    <a:cubicBezTo>
                      <a:pt x="2664" y="11197"/>
                      <a:pt x="2594" y="11131"/>
                      <a:pt x="2664" y="10998"/>
                    </a:cubicBezTo>
                    <a:cubicBezTo>
                      <a:pt x="2664" y="10866"/>
                      <a:pt x="2875" y="10667"/>
                      <a:pt x="3015" y="10667"/>
                    </a:cubicBezTo>
                    <a:cubicBezTo>
                      <a:pt x="3085" y="10667"/>
                      <a:pt x="3085" y="10667"/>
                      <a:pt x="3155" y="10667"/>
                    </a:cubicBezTo>
                    <a:cubicBezTo>
                      <a:pt x="3296" y="10733"/>
                      <a:pt x="3296" y="10932"/>
                      <a:pt x="3296" y="11131"/>
                    </a:cubicBezTo>
                    <a:cubicBezTo>
                      <a:pt x="3296" y="11263"/>
                      <a:pt x="3296" y="11462"/>
                      <a:pt x="3366" y="11462"/>
                    </a:cubicBezTo>
                    <a:cubicBezTo>
                      <a:pt x="3646" y="11661"/>
                      <a:pt x="3506" y="11992"/>
                      <a:pt x="3436" y="12323"/>
                    </a:cubicBezTo>
                    <a:cubicBezTo>
                      <a:pt x="3366" y="12456"/>
                      <a:pt x="3436" y="12787"/>
                      <a:pt x="3506" y="13119"/>
                    </a:cubicBezTo>
                    <a:cubicBezTo>
                      <a:pt x="3506" y="13251"/>
                      <a:pt x="3576" y="13384"/>
                      <a:pt x="3576" y="13516"/>
                    </a:cubicBezTo>
                    <a:cubicBezTo>
                      <a:pt x="3576" y="13649"/>
                      <a:pt x="3646" y="13847"/>
                      <a:pt x="3716" y="14046"/>
                    </a:cubicBezTo>
                    <a:cubicBezTo>
                      <a:pt x="3787" y="14311"/>
                      <a:pt x="3857" y="14576"/>
                      <a:pt x="3927" y="14841"/>
                    </a:cubicBezTo>
                    <a:cubicBezTo>
                      <a:pt x="3997" y="15371"/>
                      <a:pt x="4348" y="16233"/>
                      <a:pt x="4628" y="16829"/>
                    </a:cubicBezTo>
                    <a:cubicBezTo>
                      <a:pt x="4838" y="17094"/>
                      <a:pt x="4979" y="17558"/>
                      <a:pt x="5119" y="17889"/>
                    </a:cubicBezTo>
                    <a:cubicBezTo>
                      <a:pt x="5189" y="18287"/>
                      <a:pt x="5329" y="18618"/>
                      <a:pt x="5399" y="18750"/>
                    </a:cubicBezTo>
                    <a:cubicBezTo>
                      <a:pt x="5610" y="18949"/>
                      <a:pt x="6171" y="19811"/>
                      <a:pt x="6171" y="20341"/>
                    </a:cubicBezTo>
                    <a:cubicBezTo>
                      <a:pt x="6171" y="20804"/>
                      <a:pt x="6732" y="21467"/>
                      <a:pt x="6872" y="21599"/>
                    </a:cubicBezTo>
                    <a:cubicBezTo>
                      <a:pt x="6942" y="21599"/>
                      <a:pt x="6942" y="21599"/>
                      <a:pt x="6942" y="21599"/>
                    </a:cubicBezTo>
                    <a:cubicBezTo>
                      <a:pt x="7083" y="21599"/>
                      <a:pt x="7363" y="21401"/>
                      <a:pt x="7433" y="21202"/>
                    </a:cubicBezTo>
                    <a:cubicBezTo>
                      <a:pt x="7503" y="21003"/>
                      <a:pt x="7714" y="20871"/>
                      <a:pt x="7854" y="20738"/>
                    </a:cubicBezTo>
                    <a:cubicBezTo>
                      <a:pt x="7994" y="20672"/>
                      <a:pt x="8135" y="20606"/>
                      <a:pt x="8135" y="20539"/>
                    </a:cubicBezTo>
                    <a:cubicBezTo>
                      <a:pt x="8205" y="20341"/>
                      <a:pt x="8205" y="19943"/>
                      <a:pt x="8555" y="19877"/>
                    </a:cubicBezTo>
                    <a:cubicBezTo>
                      <a:pt x="8625" y="19877"/>
                      <a:pt x="8696" y="19811"/>
                      <a:pt x="8696" y="19479"/>
                    </a:cubicBezTo>
                    <a:cubicBezTo>
                      <a:pt x="8696" y="19214"/>
                      <a:pt x="8696" y="18750"/>
                      <a:pt x="8906" y="18485"/>
                    </a:cubicBezTo>
                    <a:cubicBezTo>
                      <a:pt x="9116" y="18220"/>
                      <a:pt x="9116" y="17624"/>
                      <a:pt x="9046" y="17359"/>
                    </a:cubicBezTo>
                    <a:cubicBezTo>
                      <a:pt x="8906" y="17094"/>
                      <a:pt x="8976" y="16630"/>
                      <a:pt x="9116" y="16365"/>
                    </a:cubicBezTo>
                    <a:cubicBezTo>
                      <a:pt x="9116" y="16233"/>
                      <a:pt x="9116" y="16166"/>
                      <a:pt x="9187" y="16100"/>
                    </a:cubicBezTo>
                    <a:cubicBezTo>
                      <a:pt x="9187" y="15901"/>
                      <a:pt x="9257" y="15636"/>
                      <a:pt x="9467" y="15636"/>
                    </a:cubicBezTo>
                    <a:cubicBezTo>
                      <a:pt x="9677" y="15636"/>
                      <a:pt x="9958" y="15438"/>
                      <a:pt x="10168" y="15173"/>
                    </a:cubicBezTo>
                    <a:cubicBezTo>
                      <a:pt x="10379" y="14974"/>
                      <a:pt x="10729" y="14709"/>
                      <a:pt x="11080" y="14510"/>
                    </a:cubicBezTo>
                    <a:cubicBezTo>
                      <a:pt x="11220" y="14377"/>
                      <a:pt x="11361" y="14311"/>
                      <a:pt x="11431" y="14245"/>
                    </a:cubicBezTo>
                    <a:cubicBezTo>
                      <a:pt x="11711" y="14046"/>
                      <a:pt x="12412" y="13384"/>
                      <a:pt x="12623" y="13052"/>
                    </a:cubicBezTo>
                    <a:cubicBezTo>
                      <a:pt x="12833" y="12853"/>
                      <a:pt x="13114" y="12721"/>
                      <a:pt x="13394" y="12588"/>
                    </a:cubicBezTo>
                    <a:cubicBezTo>
                      <a:pt x="13535" y="12456"/>
                      <a:pt x="13745" y="12390"/>
                      <a:pt x="13885" y="12257"/>
                    </a:cubicBezTo>
                    <a:cubicBezTo>
                      <a:pt x="14025" y="12125"/>
                      <a:pt x="14025" y="11992"/>
                      <a:pt x="14025" y="11860"/>
                    </a:cubicBezTo>
                    <a:cubicBezTo>
                      <a:pt x="14025" y="11727"/>
                      <a:pt x="14096" y="11661"/>
                      <a:pt x="14096" y="11595"/>
                    </a:cubicBezTo>
                    <a:cubicBezTo>
                      <a:pt x="14166" y="11065"/>
                      <a:pt x="15638" y="10998"/>
                      <a:pt x="15638" y="10998"/>
                    </a:cubicBezTo>
                    <a:cubicBezTo>
                      <a:pt x="15638" y="10998"/>
                      <a:pt x="15638" y="10998"/>
                      <a:pt x="15709" y="10998"/>
                    </a:cubicBezTo>
                    <a:cubicBezTo>
                      <a:pt x="15709" y="10998"/>
                      <a:pt x="15709" y="10998"/>
                      <a:pt x="15709" y="10932"/>
                    </a:cubicBezTo>
                    <a:cubicBezTo>
                      <a:pt x="15709" y="10932"/>
                      <a:pt x="15709" y="10932"/>
                      <a:pt x="15709" y="10866"/>
                    </a:cubicBezTo>
                    <a:cubicBezTo>
                      <a:pt x="15638" y="10866"/>
                      <a:pt x="15638" y="10800"/>
                      <a:pt x="15638" y="10800"/>
                    </a:cubicBezTo>
                    <a:cubicBezTo>
                      <a:pt x="15638" y="10733"/>
                      <a:pt x="15638" y="10733"/>
                      <a:pt x="15638" y="10667"/>
                    </a:cubicBezTo>
                    <a:cubicBezTo>
                      <a:pt x="15638" y="10667"/>
                      <a:pt x="15638" y="10601"/>
                      <a:pt x="15638" y="10601"/>
                    </a:cubicBezTo>
                    <a:cubicBezTo>
                      <a:pt x="15638" y="10601"/>
                      <a:pt x="15638" y="10534"/>
                      <a:pt x="15638" y="10534"/>
                    </a:cubicBezTo>
                    <a:cubicBezTo>
                      <a:pt x="15638" y="10468"/>
                      <a:pt x="15638" y="10468"/>
                      <a:pt x="15568" y="10402"/>
                    </a:cubicBezTo>
                    <a:cubicBezTo>
                      <a:pt x="15568" y="10402"/>
                      <a:pt x="15568" y="10336"/>
                      <a:pt x="15568" y="10336"/>
                    </a:cubicBezTo>
                    <a:cubicBezTo>
                      <a:pt x="15568" y="10336"/>
                      <a:pt x="15568" y="10269"/>
                      <a:pt x="15568" y="10269"/>
                    </a:cubicBezTo>
                    <a:cubicBezTo>
                      <a:pt x="15568" y="10203"/>
                      <a:pt x="15568" y="10203"/>
                      <a:pt x="15568" y="10203"/>
                    </a:cubicBezTo>
                    <a:cubicBezTo>
                      <a:pt x="15568" y="10137"/>
                      <a:pt x="15498" y="10137"/>
                      <a:pt x="15498" y="10071"/>
                    </a:cubicBezTo>
                    <a:cubicBezTo>
                      <a:pt x="15498" y="10071"/>
                      <a:pt x="15498" y="10071"/>
                      <a:pt x="15498" y="10004"/>
                    </a:cubicBezTo>
                    <a:cubicBezTo>
                      <a:pt x="15498" y="10004"/>
                      <a:pt x="15498" y="9938"/>
                      <a:pt x="15498" y="9938"/>
                    </a:cubicBezTo>
                    <a:cubicBezTo>
                      <a:pt x="15498" y="9938"/>
                      <a:pt x="15498" y="9938"/>
                      <a:pt x="15428" y="9938"/>
                    </a:cubicBezTo>
                    <a:cubicBezTo>
                      <a:pt x="15428" y="9872"/>
                      <a:pt x="15428" y="9806"/>
                      <a:pt x="15428" y="9806"/>
                    </a:cubicBezTo>
                    <a:cubicBezTo>
                      <a:pt x="15288" y="9474"/>
                      <a:pt x="15148" y="8878"/>
                      <a:pt x="15218" y="8613"/>
                    </a:cubicBezTo>
                    <a:cubicBezTo>
                      <a:pt x="15288" y="8414"/>
                      <a:pt x="15428" y="8414"/>
                      <a:pt x="15498" y="8348"/>
                    </a:cubicBezTo>
                    <a:cubicBezTo>
                      <a:pt x="15638" y="8348"/>
                      <a:pt x="15638" y="8348"/>
                      <a:pt x="15638" y="8282"/>
                    </a:cubicBezTo>
                    <a:cubicBezTo>
                      <a:pt x="15638" y="8282"/>
                      <a:pt x="15498" y="8215"/>
                      <a:pt x="15428" y="8215"/>
                    </a:cubicBezTo>
                    <a:cubicBezTo>
                      <a:pt x="15288" y="8149"/>
                      <a:pt x="15148" y="8017"/>
                      <a:pt x="15077" y="7884"/>
                    </a:cubicBezTo>
                    <a:cubicBezTo>
                      <a:pt x="15077" y="7818"/>
                      <a:pt x="15077" y="7685"/>
                      <a:pt x="15148" y="7619"/>
                    </a:cubicBezTo>
                    <a:cubicBezTo>
                      <a:pt x="15218" y="7487"/>
                      <a:pt x="15358" y="7420"/>
                      <a:pt x="15498" y="7420"/>
                    </a:cubicBezTo>
                    <a:cubicBezTo>
                      <a:pt x="15568" y="7420"/>
                      <a:pt x="15638" y="7420"/>
                      <a:pt x="15709" y="7487"/>
                    </a:cubicBezTo>
                    <a:cubicBezTo>
                      <a:pt x="15779" y="7553"/>
                      <a:pt x="15849" y="7553"/>
                      <a:pt x="15919" y="7553"/>
                    </a:cubicBezTo>
                    <a:cubicBezTo>
                      <a:pt x="16340" y="7553"/>
                      <a:pt x="16620" y="7752"/>
                      <a:pt x="16620" y="8083"/>
                    </a:cubicBezTo>
                    <a:cubicBezTo>
                      <a:pt x="16620" y="8149"/>
                      <a:pt x="16761" y="8282"/>
                      <a:pt x="16831" y="8348"/>
                    </a:cubicBezTo>
                    <a:cubicBezTo>
                      <a:pt x="16971" y="8282"/>
                      <a:pt x="17462" y="8282"/>
                      <a:pt x="17742" y="8282"/>
                    </a:cubicBezTo>
                    <a:cubicBezTo>
                      <a:pt x="18023" y="8282"/>
                      <a:pt x="18444" y="8282"/>
                      <a:pt x="18444" y="8613"/>
                    </a:cubicBezTo>
                    <a:cubicBezTo>
                      <a:pt x="18444" y="8812"/>
                      <a:pt x="18093" y="9474"/>
                      <a:pt x="17672" y="9474"/>
                    </a:cubicBezTo>
                    <a:cubicBezTo>
                      <a:pt x="17672" y="9474"/>
                      <a:pt x="17602" y="9541"/>
                      <a:pt x="17602" y="9673"/>
                    </a:cubicBezTo>
                    <a:cubicBezTo>
                      <a:pt x="17602" y="9872"/>
                      <a:pt x="17602" y="10004"/>
                      <a:pt x="17672" y="10004"/>
                    </a:cubicBezTo>
                    <a:cubicBezTo>
                      <a:pt x="17672" y="10004"/>
                      <a:pt x="17812" y="9872"/>
                      <a:pt x="17883" y="9806"/>
                    </a:cubicBezTo>
                    <a:cubicBezTo>
                      <a:pt x="17883" y="9739"/>
                      <a:pt x="17883" y="9739"/>
                      <a:pt x="17883" y="9739"/>
                    </a:cubicBezTo>
                    <a:cubicBezTo>
                      <a:pt x="17953" y="9607"/>
                      <a:pt x="18093" y="9408"/>
                      <a:pt x="18233" y="9408"/>
                    </a:cubicBezTo>
                    <a:cubicBezTo>
                      <a:pt x="18374" y="9408"/>
                      <a:pt x="18444" y="9673"/>
                      <a:pt x="18584" y="10402"/>
                    </a:cubicBezTo>
                    <a:cubicBezTo>
                      <a:pt x="18584" y="10468"/>
                      <a:pt x="18584" y="10601"/>
                      <a:pt x="18584" y="10733"/>
                    </a:cubicBezTo>
                    <a:cubicBezTo>
                      <a:pt x="18584" y="10733"/>
                      <a:pt x="18584" y="10733"/>
                      <a:pt x="18584" y="10733"/>
                    </a:cubicBezTo>
                    <a:cubicBezTo>
                      <a:pt x="18584" y="10733"/>
                      <a:pt x="18584" y="10733"/>
                      <a:pt x="18584" y="10733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2" name="AutoShape 25"/>
              <p:cNvSpPr>
                <a:spLocks/>
              </p:cNvSpPr>
              <p:nvPr/>
            </p:nvSpPr>
            <p:spPr bwMode="auto">
              <a:xfrm>
                <a:off x="1820846" y="2594471"/>
                <a:ext cx="446114" cy="17780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5400"/>
                    </a:moveTo>
                    <a:cubicBezTo>
                      <a:pt x="21416" y="5400"/>
                      <a:pt x="21416" y="5400"/>
                      <a:pt x="21416" y="5400"/>
                    </a:cubicBezTo>
                    <a:cubicBezTo>
                      <a:pt x="21416" y="5400"/>
                      <a:pt x="21416" y="5400"/>
                      <a:pt x="21416" y="5400"/>
                    </a:cubicBezTo>
                    <a:cubicBezTo>
                      <a:pt x="21416" y="5400"/>
                      <a:pt x="21233" y="5400"/>
                      <a:pt x="21233" y="5400"/>
                    </a:cubicBezTo>
                    <a:cubicBezTo>
                      <a:pt x="21050" y="5400"/>
                      <a:pt x="21050" y="5400"/>
                      <a:pt x="21050" y="5400"/>
                    </a:cubicBezTo>
                    <a:cubicBezTo>
                      <a:pt x="20684" y="5400"/>
                      <a:pt x="20318" y="4950"/>
                      <a:pt x="19952" y="4050"/>
                    </a:cubicBezTo>
                    <a:cubicBezTo>
                      <a:pt x="19586" y="3150"/>
                      <a:pt x="19403" y="3150"/>
                      <a:pt x="19403" y="3150"/>
                    </a:cubicBezTo>
                    <a:cubicBezTo>
                      <a:pt x="19220" y="3150"/>
                      <a:pt x="19220" y="3150"/>
                      <a:pt x="19220" y="3150"/>
                    </a:cubicBezTo>
                    <a:cubicBezTo>
                      <a:pt x="18854" y="3150"/>
                      <a:pt x="18488" y="3150"/>
                      <a:pt x="18305" y="3150"/>
                    </a:cubicBezTo>
                    <a:cubicBezTo>
                      <a:pt x="17572" y="2700"/>
                      <a:pt x="15559" y="1800"/>
                      <a:pt x="14094" y="1800"/>
                    </a:cubicBezTo>
                    <a:cubicBezTo>
                      <a:pt x="13362" y="1800"/>
                      <a:pt x="13179" y="2250"/>
                      <a:pt x="13179" y="2250"/>
                    </a:cubicBezTo>
                    <a:cubicBezTo>
                      <a:pt x="12447" y="2700"/>
                      <a:pt x="10983" y="1350"/>
                      <a:pt x="10250" y="450"/>
                    </a:cubicBezTo>
                    <a:cubicBezTo>
                      <a:pt x="10067" y="0"/>
                      <a:pt x="10067" y="0"/>
                      <a:pt x="10067" y="0"/>
                    </a:cubicBezTo>
                    <a:cubicBezTo>
                      <a:pt x="10067" y="0"/>
                      <a:pt x="9884" y="0"/>
                      <a:pt x="9701" y="0"/>
                    </a:cubicBezTo>
                    <a:cubicBezTo>
                      <a:pt x="9152" y="0"/>
                      <a:pt x="8603" y="900"/>
                      <a:pt x="8420" y="1350"/>
                    </a:cubicBezTo>
                    <a:cubicBezTo>
                      <a:pt x="8420" y="3150"/>
                      <a:pt x="8054" y="4050"/>
                      <a:pt x="7505" y="4050"/>
                    </a:cubicBezTo>
                    <a:cubicBezTo>
                      <a:pt x="7138" y="4050"/>
                      <a:pt x="6772" y="3600"/>
                      <a:pt x="6223" y="3150"/>
                    </a:cubicBezTo>
                    <a:cubicBezTo>
                      <a:pt x="5674" y="2250"/>
                      <a:pt x="5125" y="2250"/>
                      <a:pt x="4576" y="2250"/>
                    </a:cubicBezTo>
                    <a:cubicBezTo>
                      <a:pt x="4027" y="2250"/>
                      <a:pt x="3844" y="2250"/>
                      <a:pt x="3844" y="2700"/>
                    </a:cubicBezTo>
                    <a:cubicBezTo>
                      <a:pt x="3844" y="4500"/>
                      <a:pt x="2745" y="6300"/>
                      <a:pt x="2379" y="6750"/>
                    </a:cubicBezTo>
                    <a:cubicBezTo>
                      <a:pt x="2379" y="6750"/>
                      <a:pt x="2379" y="6750"/>
                      <a:pt x="2379" y="6750"/>
                    </a:cubicBezTo>
                    <a:cubicBezTo>
                      <a:pt x="2379" y="6750"/>
                      <a:pt x="2379" y="6750"/>
                      <a:pt x="2196" y="7200"/>
                    </a:cubicBezTo>
                    <a:cubicBezTo>
                      <a:pt x="2196" y="7200"/>
                      <a:pt x="2196" y="7200"/>
                      <a:pt x="2196" y="7200"/>
                    </a:cubicBezTo>
                    <a:cubicBezTo>
                      <a:pt x="2196" y="7200"/>
                      <a:pt x="2196" y="7650"/>
                      <a:pt x="2013" y="8099"/>
                    </a:cubicBezTo>
                    <a:cubicBezTo>
                      <a:pt x="2196" y="8550"/>
                      <a:pt x="2379" y="9000"/>
                      <a:pt x="2562" y="9450"/>
                    </a:cubicBezTo>
                    <a:cubicBezTo>
                      <a:pt x="2562" y="9900"/>
                      <a:pt x="2562" y="9900"/>
                      <a:pt x="2562" y="9900"/>
                    </a:cubicBezTo>
                    <a:cubicBezTo>
                      <a:pt x="2745" y="9900"/>
                      <a:pt x="2928" y="10350"/>
                      <a:pt x="3111" y="10350"/>
                    </a:cubicBezTo>
                    <a:cubicBezTo>
                      <a:pt x="3477" y="10350"/>
                      <a:pt x="3661" y="9900"/>
                      <a:pt x="3661" y="9900"/>
                    </a:cubicBezTo>
                    <a:cubicBezTo>
                      <a:pt x="3661" y="9450"/>
                      <a:pt x="3844" y="9000"/>
                      <a:pt x="4210" y="9000"/>
                    </a:cubicBezTo>
                    <a:cubicBezTo>
                      <a:pt x="4942" y="9000"/>
                      <a:pt x="6223" y="11249"/>
                      <a:pt x="7138" y="12600"/>
                    </a:cubicBezTo>
                    <a:cubicBezTo>
                      <a:pt x="7322" y="13049"/>
                      <a:pt x="7505" y="13950"/>
                      <a:pt x="7505" y="14399"/>
                    </a:cubicBezTo>
                    <a:cubicBezTo>
                      <a:pt x="7505" y="15299"/>
                      <a:pt x="7138" y="15299"/>
                      <a:pt x="6955" y="15750"/>
                    </a:cubicBezTo>
                    <a:cubicBezTo>
                      <a:pt x="6589" y="15750"/>
                      <a:pt x="6406" y="15750"/>
                      <a:pt x="6223" y="16199"/>
                    </a:cubicBezTo>
                    <a:cubicBezTo>
                      <a:pt x="6223" y="17100"/>
                      <a:pt x="5857" y="17549"/>
                      <a:pt x="5308" y="17549"/>
                    </a:cubicBezTo>
                    <a:cubicBezTo>
                      <a:pt x="5125" y="17549"/>
                      <a:pt x="4759" y="17549"/>
                      <a:pt x="4576" y="17549"/>
                    </a:cubicBezTo>
                    <a:cubicBezTo>
                      <a:pt x="4393" y="17549"/>
                      <a:pt x="4393" y="17549"/>
                      <a:pt x="4210" y="17549"/>
                    </a:cubicBezTo>
                    <a:cubicBezTo>
                      <a:pt x="4210" y="17549"/>
                      <a:pt x="4027" y="17549"/>
                      <a:pt x="4027" y="17549"/>
                    </a:cubicBezTo>
                    <a:cubicBezTo>
                      <a:pt x="4027" y="18000"/>
                      <a:pt x="4027" y="18000"/>
                      <a:pt x="4027" y="18000"/>
                    </a:cubicBezTo>
                    <a:cubicBezTo>
                      <a:pt x="3844" y="18000"/>
                      <a:pt x="3844" y="18000"/>
                      <a:pt x="3661" y="18000"/>
                    </a:cubicBezTo>
                    <a:cubicBezTo>
                      <a:pt x="3661" y="18000"/>
                      <a:pt x="3661" y="18000"/>
                      <a:pt x="3661" y="18000"/>
                    </a:cubicBezTo>
                    <a:cubicBezTo>
                      <a:pt x="3477" y="18000"/>
                      <a:pt x="3477" y="18000"/>
                      <a:pt x="3294" y="18449"/>
                    </a:cubicBezTo>
                    <a:cubicBezTo>
                      <a:pt x="3294" y="18449"/>
                      <a:pt x="3294" y="18449"/>
                      <a:pt x="3111" y="18449"/>
                    </a:cubicBezTo>
                    <a:cubicBezTo>
                      <a:pt x="3111" y="18449"/>
                      <a:pt x="3111" y="18449"/>
                      <a:pt x="2928" y="18449"/>
                    </a:cubicBezTo>
                    <a:cubicBezTo>
                      <a:pt x="2562" y="18449"/>
                      <a:pt x="2013" y="18449"/>
                      <a:pt x="1830" y="18449"/>
                    </a:cubicBezTo>
                    <a:cubicBezTo>
                      <a:pt x="1830" y="18449"/>
                      <a:pt x="1830" y="18449"/>
                      <a:pt x="1830" y="18449"/>
                    </a:cubicBezTo>
                    <a:cubicBezTo>
                      <a:pt x="1647" y="18449"/>
                      <a:pt x="1647" y="18449"/>
                      <a:pt x="1647" y="18449"/>
                    </a:cubicBezTo>
                    <a:cubicBezTo>
                      <a:pt x="1647" y="18449"/>
                      <a:pt x="1647" y="18449"/>
                      <a:pt x="1647" y="18449"/>
                    </a:cubicBezTo>
                    <a:cubicBezTo>
                      <a:pt x="915" y="18900"/>
                      <a:pt x="915" y="18900"/>
                      <a:pt x="915" y="18900"/>
                    </a:cubicBezTo>
                    <a:cubicBezTo>
                      <a:pt x="915" y="18449"/>
                      <a:pt x="915" y="18449"/>
                      <a:pt x="915" y="18449"/>
                    </a:cubicBezTo>
                    <a:cubicBezTo>
                      <a:pt x="915" y="18449"/>
                      <a:pt x="915" y="18449"/>
                      <a:pt x="915" y="18449"/>
                    </a:cubicBezTo>
                    <a:cubicBezTo>
                      <a:pt x="915" y="18449"/>
                      <a:pt x="915" y="18449"/>
                      <a:pt x="915" y="18449"/>
                    </a:cubicBezTo>
                    <a:cubicBezTo>
                      <a:pt x="915" y="18449"/>
                      <a:pt x="915" y="18449"/>
                      <a:pt x="915" y="18449"/>
                    </a:cubicBezTo>
                    <a:cubicBezTo>
                      <a:pt x="549" y="18449"/>
                      <a:pt x="183" y="19349"/>
                      <a:pt x="0" y="20250"/>
                    </a:cubicBezTo>
                    <a:cubicBezTo>
                      <a:pt x="183" y="20250"/>
                      <a:pt x="366" y="20250"/>
                      <a:pt x="549" y="20250"/>
                    </a:cubicBezTo>
                    <a:cubicBezTo>
                      <a:pt x="915" y="20250"/>
                      <a:pt x="1098" y="19800"/>
                      <a:pt x="1464" y="19800"/>
                    </a:cubicBezTo>
                    <a:cubicBezTo>
                      <a:pt x="2013" y="19800"/>
                      <a:pt x="2379" y="20250"/>
                      <a:pt x="2562" y="20699"/>
                    </a:cubicBezTo>
                    <a:cubicBezTo>
                      <a:pt x="2745" y="20699"/>
                      <a:pt x="2928" y="20699"/>
                      <a:pt x="2928" y="20699"/>
                    </a:cubicBezTo>
                    <a:cubicBezTo>
                      <a:pt x="3111" y="20699"/>
                      <a:pt x="3294" y="20699"/>
                      <a:pt x="3294" y="20699"/>
                    </a:cubicBezTo>
                    <a:cubicBezTo>
                      <a:pt x="3844" y="20250"/>
                      <a:pt x="4393" y="20250"/>
                      <a:pt x="4576" y="21150"/>
                    </a:cubicBezTo>
                    <a:cubicBezTo>
                      <a:pt x="4576" y="21150"/>
                      <a:pt x="4759" y="21599"/>
                      <a:pt x="5125" y="21599"/>
                    </a:cubicBezTo>
                    <a:cubicBezTo>
                      <a:pt x="5125" y="21599"/>
                      <a:pt x="5308" y="21599"/>
                      <a:pt x="5491" y="21599"/>
                    </a:cubicBezTo>
                    <a:cubicBezTo>
                      <a:pt x="5491" y="21150"/>
                      <a:pt x="5491" y="21150"/>
                      <a:pt x="5674" y="21150"/>
                    </a:cubicBezTo>
                    <a:cubicBezTo>
                      <a:pt x="5857" y="21150"/>
                      <a:pt x="6040" y="21599"/>
                      <a:pt x="6223" y="21599"/>
                    </a:cubicBezTo>
                    <a:cubicBezTo>
                      <a:pt x="6223" y="21599"/>
                      <a:pt x="6223" y="21599"/>
                      <a:pt x="6223" y="21599"/>
                    </a:cubicBezTo>
                    <a:cubicBezTo>
                      <a:pt x="6406" y="21599"/>
                      <a:pt x="6406" y="21599"/>
                      <a:pt x="6406" y="21599"/>
                    </a:cubicBezTo>
                    <a:cubicBezTo>
                      <a:pt x="6589" y="21599"/>
                      <a:pt x="6589" y="21599"/>
                      <a:pt x="6772" y="21599"/>
                    </a:cubicBezTo>
                    <a:cubicBezTo>
                      <a:pt x="6772" y="21599"/>
                      <a:pt x="6772" y="21599"/>
                      <a:pt x="6772" y="21599"/>
                    </a:cubicBezTo>
                    <a:cubicBezTo>
                      <a:pt x="6955" y="21599"/>
                      <a:pt x="6955" y="21599"/>
                      <a:pt x="7138" y="21599"/>
                    </a:cubicBezTo>
                    <a:cubicBezTo>
                      <a:pt x="7138" y="21599"/>
                      <a:pt x="7138" y="21599"/>
                      <a:pt x="7138" y="21599"/>
                    </a:cubicBezTo>
                    <a:cubicBezTo>
                      <a:pt x="7322" y="21599"/>
                      <a:pt x="7322" y="21599"/>
                      <a:pt x="7322" y="21599"/>
                    </a:cubicBezTo>
                    <a:cubicBezTo>
                      <a:pt x="7505" y="21599"/>
                      <a:pt x="7505" y="21599"/>
                      <a:pt x="7505" y="21599"/>
                    </a:cubicBezTo>
                    <a:cubicBezTo>
                      <a:pt x="7688" y="21150"/>
                      <a:pt x="7688" y="21150"/>
                      <a:pt x="7688" y="21150"/>
                    </a:cubicBezTo>
                    <a:cubicBezTo>
                      <a:pt x="7871" y="21150"/>
                      <a:pt x="7871" y="21150"/>
                      <a:pt x="7871" y="21150"/>
                    </a:cubicBezTo>
                    <a:cubicBezTo>
                      <a:pt x="8054" y="21150"/>
                      <a:pt x="8054" y="21150"/>
                      <a:pt x="8054" y="21150"/>
                    </a:cubicBezTo>
                    <a:cubicBezTo>
                      <a:pt x="8237" y="21150"/>
                      <a:pt x="8237" y="21150"/>
                      <a:pt x="8237" y="21150"/>
                    </a:cubicBezTo>
                    <a:cubicBezTo>
                      <a:pt x="8237" y="21150"/>
                      <a:pt x="8237" y="21150"/>
                      <a:pt x="8420" y="21150"/>
                    </a:cubicBezTo>
                    <a:cubicBezTo>
                      <a:pt x="8420" y="21150"/>
                      <a:pt x="8420" y="21150"/>
                      <a:pt x="8420" y="21150"/>
                    </a:cubicBezTo>
                    <a:cubicBezTo>
                      <a:pt x="8420" y="21150"/>
                      <a:pt x="8603" y="21150"/>
                      <a:pt x="8603" y="21150"/>
                    </a:cubicBezTo>
                    <a:cubicBezTo>
                      <a:pt x="8603" y="20699"/>
                      <a:pt x="8603" y="20699"/>
                      <a:pt x="8603" y="20699"/>
                    </a:cubicBezTo>
                    <a:cubicBezTo>
                      <a:pt x="8603" y="20699"/>
                      <a:pt x="8603" y="20699"/>
                      <a:pt x="8603" y="20250"/>
                    </a:cubicBezTo>
                    <a:cubicBezTo>
                      <a:pt x="8603" y="20250"/>
                      <a:pt x="8603" y="20250"/>
                      <a:pt x="8603" y="20250"/>
                    </a:cubicBezTo>
                    <a:cubicBezTo>
                      <a:pt x="8603" y="20250"/>
                      <a:pt x="8603" y="20250"/>
                      <a:pt x="8603" y="19800"/>
                    </a:cubicBezTo>
                    <a:cubicBezTo>
                      <a:pt x="8603" y="19800"/>
                      <a:pt x="8603" y="19800"/>
                      <a:pt x="8603" y="19800"/>
                    </a:cubicBezTo>
                    <a:cubicBezTo>
                      <a:pt x="8603" y="19800"/>
                      <a:pt x="8603" y="19349"/>
                      <a:pt x="8603" y="19349"/>
                    </a:cubicBezTo>
                    <a:cubicBezTo>
                      <a:pt x="8603" y="17549"/>
                      <a:pt x="9335" y="17549"/>
                      <a:pt x="9518" y="17549"/>
                    </a:cubicBezTo>
                    <a:cubicBezTo>
                      <a:pt x="9701" y="17100"/>
                      <a:pt x="9701" y="17100"/>
                      <a:pt x="9884" y="17100"/>
                    </a:cubicBezTo>
                    <a:cubicBezTo>
                      <a:pt x="10067" y="17100"/>
                      <a:pt x="10067" y="16650"/>
                      <a:pt x="10250" y="16650"/>
                    </a:cubicBezTo>
                    <a:cubicBezTo>
                      <a:pt x="10433" y="15750"/>
                      <a:pt x="10800" y="15299"/>
                      <a:pt x="11166" y="15299"/>
                    </a:cubicBezTo>
                    <a:cubicBezTo>
                      <a:pt x="11166" y="15299"/>
                      <a:pt x="11349" y="15299"/>
                      <a:pt x="11532" y="14850"/>
                    </a:cubicBezTo>
                    <a:cubicBezTo>
                      <a:pt x="11715" y="14399"/>
                      <a:pt x="12081" y="13950"/>
                      <a:pt x="12447" y="14399"/>
                    </a:cubicBezTo>
                    <a:cubicBezTo>
                      <a:pt x="12630" y="14399"/>
                      <a:pt x="12813" y="14850"/>
                      <a:pt x="12996" y="15299"/>
                    </a:cubicBezTo>
                    <a:cubicBezTo>
                      <a:pt x="12996" y="15299"/>
                      <a:pt x="13179" y="15750"/>
                      <a:pt x="13362" y="15750"/>
                    </a:cubicBezTo>
                    <a:cubicBezTo>
                      <a:pt x="13362" y="15750"/>
                      <a:pt x="13362" y="15750"/>
                      <a:pt x="13362" y="15750"/>
                    </a:cubicBezTo>
                    <a:cubicBezTo>
                      <a:pt x="13545" y="15299"/>
                      <a:pt x="13728" y="14850"/>
                      <a:pt x="13911" y="14850"/>
                    </a:cubicBezTo>
                    <a:cubicBezTo>
                      <a:pt x="14094" y="14850"/>
                      <a:pt x="14277" y="14850"/>
                      <a:pt x="14644" y="13500"/>
                    </a:cubicBezTo>
                    <a:cubicBezTo>
                      <a:pt x="15193" y="12150"/>
                      <a:pt x="15742" y="11699"/>
                      <a:pt x="16474" y="12150"/>
                    </a:cubicBezTo>
                    <a:cubicBezTo>
                      <a:pt x="16840" y="12150"/>
                      <a:pt x="16840" y="12150"/>
                      <a:pt x="16840" y="12150"/>
                    </a:cubicBezTo>
                    <a:cubicBezTo>
                      <a:pt x="17572" y="12150"/>
                      <a:pt x="17755" y="11249"/>
                      <a:pt x="18122" y="10350"/>
                    </a:cubicBezTo>
                    <a:cubicBezTo>
                      <a:pt x="18305" y="9000"/>
                      <a:pt x="18671" y="8550"/>
                      <a:pt x="19220" y="8550"/>
                    </a:cubicBezTo>
                    <a:cubicBezTo>
                      <a:pt x="19403" y="8099"/>
                      <a:pt x="19586" y="8099"/>
                      <a:pt x="19769" y="7650"/>
                    </a:cubicBezTo>
                    <a:cubicBezTo>
                      <a:pt x="19769" y="7650"/>
                      <a:pt x="19952" y="7650"/>
                      <a:pt x="19952" y="7200"/>
                    </a:cubicBezTo>
                    <a:cubicBezTo>
                      <a:pt x="19952" y="7200"/>
                      <a:pt x="20135" y="7200"/>
                      <a:pt x="20135" y="7200"/>
                    </a:cubicBezTo>
                    <a:cubicBezTo>
                      <a:pt x="20135" y="7200"/>
                      <a:pt x="20135" y="7200"/>
                      <a:pt x="20135" y="7200"/>
                    </a:cubicBezTo>
                    <a:cubicBezTo>
                      <a:pt x="20318" y="6750"/>
                      <a:pt x="20318" y="6750"/>
                      <a:pt x="20318" y="6750"/>
                    </a:cubicBezTo>
                    <a:cubicBezTo>
                      <a:pt x="20318" y="6750"/>
                      <a:pt x="20501" y="6750"/>
                      <a:pt x="20501" y="6750"/>
                    </a:cubicBezTo>
                    <a:cubicBezTo>
                      <a:pt x="20501" y="6750"/>
                      <a:pt x="20501" y="6300"/>
                      <a:pt x="20684" y="6300"/>
                    </a:cubicBezTo>
                    <a:cubicBezTo>
                      <a:pt x="20684" y="6300"/>
                      <a:pt x="20684" y="6300"/>
                      <a:pt x="20684" y="6300"/>
                    </a:cubicBezTo>
                    <a:cubicBezTo>
                      <a:pt x="20684" y="6300"/>
                      <a:pt x="20867" y="6300"/>
                      <a:pt x="20867" y="6300"/>
                    </a:cubicBezTo>
                    <a:cubicBezTo>
                      <a:pt x="20867" y="6300"/>
                      <a:pt x="20867" y="6300"/>
                      <a:pt x="20867" y="6300"/>
                    </a:cubicBezTo>
                    <a:cubicBezTo>
                      <a:pt x="21233" y="5850"/>
                      <a:pt x="21416" y="5400"/>
                      <a:pt x="21599" y="5400"/>
                    </a:cubicBezTo>
                    <a:cubicBezTo>
                      <a:pt x="21599" y="5400"/>
                      <a:pt x="21599" y="5400"/>
                      <a:pt x="21599" y="54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3" name="AutoShape 26"/>
              <p:cNvSpPr>
                <a:spLocks/>
              </p:cNvSpPr>
              <p:nvPr/>
            </p:nvSpPr>
            <p:spPr bwMode="auto">
              <a:xfrm>
                <a:off x="2185994" y="2956428"/>
                <a:ext cx="84142" cy="730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981" y="6479"/>
                    </a:moveTo>
                    <a:cubicBezTo>
                      <a:pt x="981" y="6479"/>
                      <a:pt x="981" y="6479"/>
                      <a:pt x="981" y="6479"/>
                    </a:cubicBezTo>
                    <a:cubicBezTo>
                      <a:pt x="981" y="7560"/>
                      <a:pt x="981" y="7560"/>
                      <a:pt x="981" y="8639"/>
                    </a:cubicBezTo>
                    <a:cubicBezTo>
                      <a:pt x="981" y="8639"/>
                      <a:pt x="981" y="8639"/>
                      <a:pt x="981" y="8639"/>
                    </a:cubicBezTo>
                    <a:cubicBezTo>
                      <a:pt x="1963" y="9719"/>
                      <a:pt x="2945" y="11880"/>
                      <a:pt x="4909" y="14039"/>
                    </a:cubicBezTo>
                    <a:cubicBezTo>
                      <a:pt x="5890" y="14039"/>
                      <a:pt x="5890" y="15120"/>
                      <a:pt x="6872" y="15120"/>
                    </a:cubicBezTo>
                    <a:cubicBezTo>
                      <a:pt x="7854" y="15120"/>
                      <a:pt x="7854" y="16199"/>
                      <a:pt x="7854" y="16199"/>
                    </a:cubicBezTo>
                    <a:cubicBezTo>
                      <a:pt x="8836" y="16199"/>
                      <a:pt x="8836" y="16199"/>
                      <a:pt x="8836" y="16199"/>
                    </a:cubicBezTo>
                    <a:cubicBezTo>
                      <a:pt x="8836" y="17279"/>
                      <a:pt x="8836" y="17279"/>
                      <a:pt x="8836" y="18359"/>
                    </a:cubicBezTo>
                    <a:cubicBezTo>
                      <a:pt x="8836" y="18359"/>
                      <a:pt x="8836" y="18359"/>
                      <a:pt x="8836" y="18359"/>
                    </a:cubicBezTo>
                    <a:cubicBezTo>
                      <a:pt x="9818" y="18359"/>
                      <a:pt x="9818" y="19439"/>
                      <a:pt x="9818" y="19439"/>
                    </a:cubicBezTo>
                    <a:cubicBezTo>
                      <a:pt x="9818" y="19439"/>
                      <a:pt x="9818" y="19439"/>
                      <a:pt x="9818" y="20519"/>
                    </a:cubicBezTo>
                    <a:cubicBezTo>
                      <a:pt x="9818" y="20519"/>
                      <a:pt x="9818" y="21599"/>
                      <a:pt x="9818" y="21599"/>
                    </a:cubicBezTo>
                    <a:cubicBezTo>
                      <a:pt x="9818" y="21599"/>
                      <a:pt x="9818" y="21599"/>
                      <a:pt x="9818" y="21599"/>
                    </a:cubicBezTo>
                    <a:cubicBezTo>
                      <a:pt x="9818" y="21599"/>
                      <a:pt x="9818" y="21599"/>
                      <a:pt x="9818" y="21599"/>
                    </a:cubicBezTo>
                    <a:cubicBezTo>
                      <a:pt x="9818" y="21599"/>
                      <a:pt x="9818" y="21599"/>
                      <a:pt x="10800" y="21599"/>
                    </a:cubicBezTo>
                    <a:cubicBezTo>
                      <a:pt x="10800" y="21599"/>
                      <a:pt x="10800" y="21599"/>
                      <a:pt x="10800" y="21599"/>
                    </a:cubicBezTo>
                    <a:cubicBezTo>
                      <a:pt x="10800" y="21599"/>
                      <a:pt x="11781" y="21599"/>
                      <a:pt x="11781" y="21599"/>
                    </a:cubicBezTo>
                    <a:cubicBezTo>
                      <a:pt x="13745" y="20519"/>
                      <a:pt x="20618" y="11880"/>
                      <a:pt x="21599" y="8639"/>
                    </a:cubicBezTo>
                    <a:cubicBezTo>
                      <a:pt x="20618" y="6479"/>
                      <a:pt x="13745" y="0"/>
                      <a:pt x="9818" y="0"/>
                    </a:cubicBezTo>
                    <a:cubicBezTo>
                      <a:pt x="9818" y="0"/>
                      <a:pt x="9818" y="0"/>
                      <a:pt x="9818" y="0"/>
                    </a:cubicBezTo>
                    <a:cubicBezTo>
                      <a:pt x="9818" y="0"/>
                      <a:pt x="8836" y="0"/>
                      <a:pt x="8836" y="0"/>
                    </a:cubicBezTo>
                    <a:cubicBezTo>
                      <a:pt x="8836" y="0"/>
                      <a:pt x="8836" y="0"/>
                      <a:pt x="7854" y="0"/>
                    </a:cubicBezTo>
                    <a:cubicBezTo>
                      <a:pt x="7854" y="0"/>
                      <a:pt x="7854" y="0"/>
                      <a:pt x="6872" y="0"/>
                    </a:cubicBezTo>
                    <a:cubicBezTo>
                      <a:pt x="6872" y="0"/>
                      <a:pt x="6872" y="0"/>
                      <a:pt x="6872" y="0"/>
                    </a:cubicBezTo>
                    <a:cubicBezTo>
                      <a:pt x="5890" y="1080"/>
                      <a:pt x="5890" y="1080"/>
                      <a:pt x="5890" y="1080"/>
                    </a:cubicBezTo>
                    <a:cubicBezTo>
                      <a:pt x="4909" y="1080"/>
                      <a:pt x="4909" y="1080"/>
                      <a:pt x="4909" y="1080"/>
                    </a:cubicBezTo>
                    <a:cubicBezTo>
                      <a:pt x="4909" y="1080"/>
                      <a:pt x="3927" y="1080"/>
                      <a:pt x="3927" y="2160"/>
                    </a:cubicBezTo>
                    <a:cubicBezTo>
                      <a:pt x="3927" y="2160"/>
                      <a:pt x="3927" y="2160"/>
                      <a:pt x="2945" y="2160"/>
                    </a:cubicBezTo>
                    <a:cubicBezTo>
                      <a:pt x="2945" y="2160"/>
                      <a:pt x="2945" y="2160"/>
                      <a:pt x="2945" y="2160"/>
                    </a:cubicBezTo>
                    <a:cubicBezTo>
                      <a:pt x="1963" y="3240"/>
                      <a:pt x="1963" y="3240"/>
                      <a:pt x="1963" y="3240"/>
                    </a:cubicBezTo>
                    <a:cubicBezTo>
                      <a:pt x="1963" y="3240"/>
                      <a:pt x="1963" y="3240"/>
                      <a:pt x="981" y="3240"/>
                    </a:cubicBezTo>
                    <a:cubicBezTo>
                      <a:pt x="981" y="3240"/>
                      <a:pt x="981" y="4320"/>
                      <a:pt x="981" y="4320"/>
                    </a:cubicBezTo>
                    <a:cubicBezTo>
                      <a:pt x="981" y="4320"/>
                      <a:pt x="0" y="4320"/>
                      <a:pt x="0" y="4320"/>
                    </a:cubicBezTo>
                    <a:cubicBezTo>
                      <a:pt x="0" y="4320"/>
                      <a:pt x="0" y="5400"/>
                      <a:pt x="0" y="5400"/>
                    </a:cubicBezTo>
                    <a:cubicBezTo>
                      <a:pt x="0" y="5400"/>
                      <a:pt x="0" y="5400"/>
                      <a:pt x="0" y="5400"/>
                    </a:cubicBezTo>
                    <a:cubicBezTo>
                      <a:pt x="0" y="5400"/>
                      <a:pt x="0" y="5400"/>
                      <a:pt x="0" y="5400"/>
                    </a:cubicBezTo>
                    <a:cubicBezTo>
                      <a:pt x="0" y="5400"/>
                      <a:pt x="981" y="6479"/>
                      <a:pt x="981" y="647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4" name="AutoShape 27"/>
              <p:cNvSpPr>
                <a:spLocks/>
              </p:cNvSpPr>
              <p:nvPr/>
            </p:nvSpPr>
            <p:spPr bwMode="auto">
              <a:xfrm>
                <a:off x="4126038" y="2610346"/>
                <a:ext cx="263541" cy="25083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3443" y="14611"/>
                    </a:moveTo>
                    <a:cubicBezTo>
                      <a:pt x="4695" y="15882"/>
                      <a:pt x="3130" y="17152"/>
                      <a:pt x="2191" y="18423"/>
                    </a:cubicBezTo>
                    <a:cubicBezTo>
                      <a:pt x="1878" y="18423"/>
                      <a:pt x="1565" y="18741"/>
                      <a:pt x="1252" y="19058"/>
                    </a:cubicBezTo>
                    <a:cubicBezTo>
                      <a:pt x="1252" y="19376"/>
                      <a:pt x="1252" y="19376"/>
                      <a:pt x="1252" y="19376"/>
                    </a:cubicBezTo>
                    <a:cubicBezTo>
                      <a:pt x="1252" y="19376"/>
                      <a:pt x="1252" y="19376"/>
                      <a:pt x="1565" y="19694"/>
                    </a:cubicBezTo>
                    <a:cubicBezTo>
                      <a:pt x="1565" y="19694"/>
                      <a:pt x="2191" y="20329"/>
                      <a:pt x="2191" y="20964"/>
                    </a:cubicBezTo>
                    <a:cubicBezTo>
                      <a:pt x="2191" y="21282"/>
                      <a:pt x="2504" y="21600"/>
                      <a:pt x="2817" y="21600"/>
                    </a:cubicBezTo>
                    <a:cubicBezTo>
                      <a:pt x="2817" y="21600"/>
                      <a:pt x="2817" y="21600"/>
                      <a:pt x="2817" y="21600"/>
                    </a:cubicBezTo>
                    <a:cubicBezTo>
                      <a:pt x="3130" y="20647"/>
                      <a:pt x="3756" y="20647"/>
                      <a:pt x="4382" y="20647"/>
                    </a:cubicBezTo>
                    <a:cubicBezTo>
                      <a:pt x="4695" y="20647"/>
                      <a:pt x="5008" y="20647"/>
                      <a:pt x="5008" y="20647"/>
                    </a:cubicBezTo>
                    <a:cubicBezTo>
                      <a:pt x="5634" y="20647"/>
                      <a:pt x="6573" y="20647"/>
                      <a:pt x="6886" y="20964"/>
                    </a:cubicBezTo>
                    <a:cubicBezTo>
                      <a:pt x="6886" y="20964"/>
                      <a:pt x="6886" y="20964"/>
                      <a:pt x="6886" y="20964"/>
                    </a:cubicBezTo>
                    <a:cubicBezTo>
                      <a:pt x="7200" y="20647"/>
                      <a:pt x="7513" y="20329"/>
                      <a:pt x="7826" y="20329"/>
                    </a:cubicBezTo>
                    <a:cubicBezTo>
                      <a:pt x="8139" y="20011"/>
                      <a:pt x="8452" y="19694"/>
                      <a:pt x="8452" y="19694"/>
                    </a:cubicBezTo>
                    <a:cubicBezTo>
                      <a:pt x="9078" y="19058"/>
                      <a:pt x="10330" y="18741"/>
                      <a:pt x="12208" y="18741"/>
                    </a:cubicBezTo>
                    <a:cubicBezTo>
                      <a:pt x="12208" y="18741"/>
                      <a:pt x="12521" y="18741"/>
                      <a:pt x="12521" y="18741"/>
                    </a:cubicBezTo>
                    <a:cubicBezTo>
                      <a:pt x="12521" y="18741"/>
                      <a:pt x="12521" y="18741"/>
                      <a:pt x="12834" y="18741"/>
                    </a:cubicBezTo>
                    <a:cubicBezTo>
                      <a:pt x="12834" y="18741"/>
                      <a:pt x="12834" y="18741"/>
                      <a:pt x="12834" y="18741"/>
                    </a:cubicBezTo>
                    <a:cubicBezTo>
                      <a:pt x="13147" y="18741"/>
                      <a:pt x="13147" y="18741"/>
                      <a:pt x="13147" y="18741"/>
                    </a:cubicBezTo>
                    <a:cubicBezTo>
                      <a:pt x="11895" y="17470"/>
                      <a:pt x="10956" y="16517"/>
                      <a:pt x="10643" y="16200"/>
                    </a:cubicBezTo>
                    <a:cubicBezTo>
                      <a:pt x="10017" y="15882"/>
                      <a:pt x="9391" y="15247"/>
                      <a:pt x="9704" y="14294"/>
                    </a:cubicBezTo>
                    <a:cubicBezTo>
                      <a:pt x="9704" y="13023"/>
                      <a:pt x="10643" y="12070"/>
                      <a:pt x="11582" y="12070"/>
                    </a:cubicBezTo>
                    <a:cubicBezTo>
                      <a:pt x="12521" y="11752"/>
                      <a:pt x="14713" y="10164"/>
                      <a:pt x="15965" y="9211"/>
                    </a:cubicBezTo>
                    <a:cubicBezTo>
                      <a:pt x="16904" y="8894"/>
                      <a:pt x="17217" y="8258"/>
                      <a:pt x="17843" y="8258"/>
                    </a:cubicBezTo>
                    <a:cubicBezTo>
                      <a:pt x="17843" y="7941"/>
                      <a:pt x="18156" y="7623"/>
                      <a:pt x="18156" y="6670"/>
                    </a:cubicBezTo>
                    <a:cubicBezTo>
                      <a:pt x="18156" y="6035"/>
                      <a:pt x="18156" y="5082"/>
                      <a:pt x="18782" y="4129"/>
                    </a:cubicBezTo>
                    <a:cubicBezTo>
                      <a:pt x="19095" y="3494"/>
                      <a:pt x="20347" y="2223"/>
                      <a:pt x="21600" y="1270"/>
                    </a:cubicBezTo>
                    <a:cubicBezTo>
                      <a:pt x="21600" y="1270"/>
                      <a:pt x="21600" y="952"/>
                      <a:pt x="21600" y="952"/>
                    </a:cubicBezTo>
                    <a:cubicBezTo>
                      <a:pt x="20973" y="952"/>
                      <a:pt x="20347" y="635"/>
                      <a:pt x="20034" y="317"/>
                    </a:cubicBezTo>
                    <a:cubicBezTo>
                      <a:pt x="19721" y="0"/>
                      <a:pt x="19408" y="0"/>
                      <a:pt x="19408" y="0"/>
                    </a:cubicBezTo>
                    <a:cubicBezTo>
                      <a:pt x="19095" y="0"/>
                      <a:pt x="19095" y="635"/>
                      <a:pt x="18782" y="952"/>
                    </a:cubicBezTo>
                    <a:cubicBezTo>
                      <a:pt x="18469" y="1588"/>
                      <a:pt x="18156" y="2541"/>
                      <a:pt x="17217" y="2541"/>
                    </a:cubicBezTo>
                    <a:cubicBezTo>
                      <a:pt x="17217" y="2541"/>
                      <a:pt x="16904" y="2858"/>
                      <a:pt x="16591" y="3176"/>
                    </a:cubicBezTo>
                    <a:cubicBezTo>
                      <a:pt x="16278" y="3494"/>
                      <a:pt x="15965" y="4447"/>
                      <a:pt x="14713" y="4447"/>
                    </a:cubicBezTo>
                    <a:cubicBezTo>
                      <a:pt x="14713" y="4447"/>
                      <a:pt x="14713" y="4447"/>
                      <a:pt x="14713" y="4447"/>
                    </a:cubicBezTo>
                    <a:cubicBezTo>
                      <a:pt x="14400" y="4447"/>
                      <a:pt x="14086" y="4764"/>
                      <a:pt x="13773" y="4764"/>
                    </a:cubicBezTo>
                    <a:cubicBezTo>
                      <a:pt x="13773" y="4764"/>
                      <a:pt x="13773" y="4764"/>
                      <a:pt x="13773" y="5082"/>
                    </a:cubicBezTo>
                    <a:cubicBezTo>
                      <a:pt x="14086" y="5082"/>
                      <a:pt x="14400" y="5717"/>
                      <a:pt x="14086" y="6035"/>
                    </a:cubicBezTo>
                    <a:cubicBezTo>
                      <a:pt x="13773" y="6670"/>
                      <a:pt x="13147" y="6670"/>
                      <a:pt x="12834" y="6670"/>
                    </a:cubicBezTo>
                    <a:cubicBezTo>
                      <a:pt x="12521" y="6670"/>
                      <a:pt x="12208" y="6670"/>
                      <a:pt x="11895" y="6670"/>
                    </a:cubicBezTo>
                    <a:cubicBezTo>
                      <a:pt x="11582" y="6670"/>
                      <a:pt x="11269" y="6670"/>
                      <a:pt x="10956" y="6670"/>
                    </a:cubicBezTo>
                    <a:cubicBezTo>
                      <a:pt x="10017" y="6670"/>
                      <a:pt x="9704" y="6352"/>
                      <a:pt x="9391" y="6035"/>
                    </a:cubicBezTo>
                    <a:cubicBezTo>
                      <a:pt x="9078" y="5717"/>
                      <a:pt x="9078" y="5717"/>
                      <a:pt x="8765" y="5717"/>
                    </a:cubicBezTo>
                    <a:cubicBezTo>
                      <a:pt x="8452" y="5717"/>
                      <a:pt x="7826" y="6670"/>
                      <a:pt x="7513" y="6988"/>
                    </a:cubicBezTo>
                    <a:cubicBezTo>
                      <a:pt x="7513" y="7305"/>
                      <a:pt x="7200" y="7623"/>
                      <a:pt x="7200" y="7941"/>
                    </a:cubicBezTo>
                    <a:cubicBezTo>
                      <a:pt x="6573" y="8894"/>
                      <a:pt x="4069" y="10164"/>
                      <a:pt x="1252" y="11435"/>
                    </a:cubicBezTo>
                    <a:cubicBezTo>
                      <a:pt x="939" y="11435"/>
                      <a:pt x="626" y="11752"/>
                      <a:pt x="313" y="11752"/>
                    </a:cubicBezTo>
                    <a:cubicBezTo>
                      <a:pt x="313" y="11752"/>
                      <a:pt x="313" y="11752"/>
                      <a:pt x="313" y="11752"/>
                    </a:cubicBezTo>
                    <a:cubicBezTo>
                      <a:pt x="313" y="11752"/>
                      <a:pt x="313" y="11752"/>
                      <a:pt x="313" y="11752"/>
                    </a:cubicBezTo>
                    <a:cubicBezTo>
                      <a:pt x="313" y="11752"/>
                      <a:pt x="0" y="11752"/>
                      <a:pt x="0" y="12070"/>
                    </a:cubicBezTo>
                    <a:cubicBezTo>
                      <a:pt x="0" y="12070"/>
                      <a:pt x="0" y="12070"/>
                      <a:pt x="0" y="12070"/>
                    </a:cubicBezTo>
                    <a:cubicBezTo>
                      <a:pt x="0" y="12070"/>
                      <a:pt x="0" y="12070"/>
                      <a:pt x="0" y="12070"/>
                    </a:cubicBezTo>
                    <a:cubicBezTo>
                      <a:pt x="0" y="12070"/>
                      <a:pt x="0" y="12070"/>
                      <a:pt x="0" y="12070"/>
                    </a:cubicBezTo>
                    <a:cubicBezTo>
                      <a:pt x="0" y="12070"/>
                      <a:pt x="0" y="12070"/>
                      <a:pt x="0" y="12388"/>
                    </a:cubicBezTo>
                    <a:cubicBezTo>
                      <a:pt x="0" y="12388"/>
                      <a:pt x="0" y="12388"/>
                      <a:pt x="0" y="12388"/>
                    </a:cubicBezTo>
                    <a:cubicBezTo>
                      <a:pt x="1565" y="12705"/>
                      <a:pt x="2817" y="13658"/>
                      <a:pt x="3443" y="1461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5" name="AutoShape 28"/>
              <p:cNvSpPr>
                <a:spLocks/>
              </p:cNvSpPr>
              <p:nvPr/>
            </p:nvSpPr>
            <p:spPr bwMode="auto">
              <a:xfrm>
                <a:off x="2755941" y="3304098"/>
                <a:ext cx="338159" cy="7477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658" y="9847"/>
                    </a:moveTo>
                    <a:cubicBezTo>
                      <a:pt x="20143" y="9741"/>
                      <a:pt x="20143" y="9741"/>
                      <a:pt x="20143" y="9741"/>
                    </a:cubicBezTo>
                    <a:cubicBezTo>
                      <a:pt x="20143" y="9741"/>
                      <a:pt x="20386" y="9741"/>
                      <a:pt x="20386" y="9741"/>
                    </a:cubicBezTo>
                    <a:cubicBezTo>
                      <a:pt x="20629" y="9635"/>
                      <a:pt x="20629" y="9635"/>
                      <a:pt x="20629" y="9635"/>
                    </a:cubicBezTo>
                    <a:cubicBezTo>
                      <a:pt x="20629" y="9635"/>
                      <a:pt x="20629" y="9635"/>
                      <a:pt x="20629" y="9635"/>
                    </a:cubicBezTo>
                    <a:cubicBezTo>
                      <a:pt x="20629" y="9635"/>
                      <a:pt x="20871" y="9635"/>
                      <a:pt x="20871" y="9529"/>
                    </a:cubicBezTo>
                    <a:cubicBezTo>
                      <a:pt x="20871" y="9529"/>
                      <a:pt x="20871" y="9529"/>
                      <a:pt x="20871" y="9529"/>
                    </a:cubicBezTo>
                    <a:cubicBezTo>
                      <a:pt x="20871" y="9529"/>
                      <a:pt x="20871" y="9529"/>
                      <a:pt x="20871" y="9423"/>
                    </a:cubicBezTo>
                    <a:cubicBezTo>
                      <a:pt x="20871" y="9423"/>
                      <a:pt x="21114" y="9423"/>
                      <a:pt x="21114" y="9423"/>
                    </a:cubicBezTo>
                    <a:cubicBezTo>
                      <a:pt x="21114" y="9317"/>
                      <a:pt x="21114" y="9317"/>
                      <a:pt x="21114" y="9317"/>
                    </a:cubicBezTo>
                    <a:cubicBezTo>
                      <a:pt x="21114" y="9211"/>
                      <a:pt x="21114" y="9211"/>
                      <a:pt x="21114" y="9211"/>
                    </a:cubicBezTo>
                    <a:cubicBezTo>
                      <a:pt x="21114" y="9211"/>
                      <a:pt x="21357" y="9105"/>
                      <a:pt x="21357" y="9105"/>
                    </a:cubicBezTo>
                    <a:cubicBezTo>
                      <a:pt x="21357" y="9105"/>
                      <a:pt x="21357" y="9105"/>
                      <a:pt x="21357" y="8999"/>
                    </a:cubicBezTo>
                    <a:cubicBezTo>
                      <a:pt x="21357" y="8999"/>
                      <a:pt x="21600" y="8999"/>
                      <a:pt x="21600" y="8999"/>
                    </a:cubicBezTo>
                    <a:cubicBezTo>
                      <a:pt x="21600" y="8894"/>
                      <a:pt x="21600" y="8894"/>
                      <a:pt x="21600" y="8894"/>
                    </a:cubicBezTo>
                    <a:cubicBezTo>
                      <a:pt x="21600" y="8894"/>
                      <a:pt x="21357" y="8894"/>
                      <a:pt x="21357" y="8999"/>
                    </a:cubicBezTo>
                    <a:cubicBezTo>
                      <a:pt x="21357" y="8999"/>
                      <a:pt x="21114" y="8999"/>
                      <a:pt x="21114" y="8999"/>
                    </a:cubicBezTo>
                    <a:cubicBezTo>
                      <a:pt x="21114" y="8999"/>
                      <a:pt x="20871" y="8999"/>
                      <a:pt x="20629" y="8999"/>
                    </a:cubicBezTo>
                    <a:cubicBezTo>
                      <a:pt x="20629" y="8999"/>
                      <a:pt x="20629" y="8999"/>
                      <a:pt x="20629" y="8999"/>
                    </a:cubicBezTo>
                    <a:cubicBezTo>
                      <a:pt x="20386" y="8999"/>
                      <a:pt x="20386" y="8894"/>
                      <a:pt x="20143" y="8894"/>
                    </a:cubicBezTo>
                    <a:cubicBezTo>
                      <a:pt x="20143" y="8894"/>
                      <a:pt x="20143" y="8894"/>
                      <a:pt x="20143" y="8894"/>
                    </a:cubicBezTo>
                    <a:cubicBezTo>
                      <a:pt x="19901" y="8894"/>
                      <a:pt x="19901" y="8788"/>
                      <a:pt x="19658" y="8788"/>
                    </a:cubicBezTo>
                    <a:cubicBezTo>
                      <a:pt x="19415" y="8682"/>
                      <a:pt x="19415" y="8470"/>
                      <a:pt x="19415" y="8258"/>
                    </a:cubicBezTo>
                    <a:cubicBezTo>
                      <a:pt x="19415" y="8152"/>
                      <a:pt x="18687" y="8152"/>
                      <a:pt x="18444" y="8152"/>
                    </a:cubicBezTo>
                    <a:cubicBezTo>
                      <a:pt x="18202" y="8152"/>
                      <a:pt x="17959" y="8152"/>
                      <a:pt x="17716" y="8047"/>
                    </a:cubicBezTo>
                    <a:cubicBezTo>
                      <a:pt x="17474" y="7835"/>
                      <a:pt x="17716" y="7517"/>
                      <a:pt x="17959" y="7199"/>
                    </a:cubicBezTo>
                    <a:cubicBezTo>
                      <a:pt x="17959" y="7094"/>
                      <a:pt x="17959" y="7094"/>
                      <a:pt x="17959" y="7094"/>
                    </a:cubicBezTo>
                    <a:cubicBezTo>
                      <a:pt x="17959" y="7094"/>
                      <a:pt x="17959" y="6988"/>
                      <a:pt x="17959" y="6988"/>
                    </a:cubicBezTo>
                    <a:cubicBezTo>
                      <a:pt x="17959" y="6882"/>
                      <a:pt x="17716" y="6882"/>
                      <a:pt x="17474" y="6882"/>
                    </a:cubicBezTo>
                    <a:cubicBezTo>
                      <a:pt x="16988" y="6882"/>
                      <a:pt x="16503" y="6776"/>
                      <a:pt x="16260" y="6458"/>
                    </a:cubicBezTo>
                    <a:cubicBezTo>
                      <a:pt x="16017" y="6247"/>
                      <a:pt x="15775" y="5929"/>
                      <a:pt x="16017" y="5717"/>
                    </a:cubicBezTo>
                    <a:cubicBezTo>
                      <a:pt x="15775" y="5611"/>
                      <a:pt x="15532" y="5611"/>
                      <a:pt x="15047" y="5611"/>
                    </a:cubicBezTo>
                    <a:cubicBezTo>
                      <a:pt x="14804" y="5611"/>
                      <a:pt x="14319" y="5611"/>
                      <a:pt x="14319" y="5611"/>
                    </a:cubicBezTo>
                    <a:cubicBezTo>
                      <a:pt x="13833" y="5717"/>
                      <a:pt x="13591" y="5717"/>
                      <a:pt x="13348" y="5611"/>
                    </a:cubicBezTo>
                    <a:cubicBezTo>
                      <a:pt x="13105" y="5505"/>
                      <a:pt x="13105" y="5400"/>
                      <a:pt x="13105" y="5188"/>
                    </a:cubicBezTo>
                    <a:cubicBezTo>
                      <a:pt x="13105" y="5082"/>
                      <a:pt x="13105" y="4976"/>
                      <a:pt x="13105" y="4976"/>
                    </a:cubicBezTo>
                    <a:cubicBezTo>
                      <a:pt x="12620" y="4447"/>
                      <a:pt x="14804" y="3388"/>
                      <a:pt x="15532" y="3070"/>
                    </a:cubicBezTo>
                    <a:cubicBezTo>
                      <a:pt x="16260" y="2752"/>
                      <a:pt x="16017" y="2329"/>
                      <a:pt x="16017" y="1905"/>
                    </a:cubicBezTo>
                    <a:cubicBezTo>
                      <a:pt x="16017" y="1800"/>
                      <a:pt x="16017" y="1588"/>
                      <a:pt x="16017" y="1482"/>
                    </a:cubicBezTo>
                    <a:cubicBezTo>
                      <a:pt x="16017" y="1058"/>
                      <a:pt x="15775" y="1058"/>
                      <a:pt x="15289" y="1058"/>
                    </a:cubicBezTo>
                    <a:cubicBezTo>
                      <a:pt x="14319" y="1058"/>
                      <a:pt x="14319" y="529"/>
                      <a:pt x="14319" y="211"/>
                    </a:cubicBezTo>
                    <a:cubicBezTo>
                      <a:pt x="14319" y="105"/>
                      <a:pt x="13833" y="0"/>
                      <a:pt x="13591" y="0"/>
                    </a:cubicBezTo>
                    <a:cubicBezTo>
                      <a:pt x="13348" y="0"/>
                      <a:pt x="13348" y="0"/>
                      <a:pt x="13348" y="105"/>
                    </a:cubicBezTo>
                    <a:cubicBezTo>
                      <a:pt x="13105" y="105"/>
                      <a:pt x="13105" y="105"/>
                      <a:pt x="13105" y="105"/>
                    </a:cubicBezTo>
                    <a:cubicBezTo>
                      <a:pt x="13105" y="105"/>
                      <a:pt x="13105" y="105"/>
                      <a:pt x="13105" y="105"/>
                    </a:cubicBezTo>
                    <a:cubicBezTo>
                      <a:pt x="13105" y="105"/>
                      <a:pt x="13105" y="105"/>
                      <a:pt x="12862" y="105"/>
                    </a:cubicBezTo>
                    <a:cubicBezTo>
                      <a:pt x="12862" y="211"/>
                      <a:pt x="12862" y="211"/>
                      <a:pt x="12862" y="317"/>
                    </a:cubicBezTo>
                    <a:cubicBezTo>
                      <a:pt x="12862" y="317"/>
                      <a:pt x="12862" y="317"/>
                      <a:pt x="12862" y="317"/>
                    </a:cubicBezTo>
                    <a:cubicBezTo>
                      <a:pt x="12862" y="317"/>
                      <a:pt x="12862" y="423"/>
                      <a:pt x="12620" y="423"/>
                    </a:cubicBezTo>
                    <a:cubicBezTo>
                      <a:pt x="12620" y="423"/>
                      <a:pt x="12620" y="423"/>
                      <a:pt x="12620" y="529"/>
                    </a:cubicBezTo>
                    <a:cubicBezTo>
                      <a:pt x="12620" y="529"/>
                      <a:pt x="12620" y="635"/>
                      <a:pt x="12377" y="635"/>
                    </a:cubicBezTo>
                    <a:cubicBezTo>
                      <a:pt x="12377" y="635"/>
                      <a:pt x="12377" y="635"/>
                      <a:pt x="12377" y="635"/>
                    </a:cubicBezTo>
                    <a:cubicBezTo>
                      <a:pt x="12377" y="741"/>
                      <a:pt x="12134" y="741"/>
                      <a:pt x="12134" y="741"/>
                    </a:cubicBezTo>
                    <a:cubicBezTo>
                      <a:pt x="12134" y="741"/>
                      <a:pt x="12134" y="952"/>
                      <a:pt x="12620" y="1270"/>
                    </a:cubicBezTo>
                    <a:cubicBezTo>
                      <a:pt x="12862" y="1376"/>
                      <a:pt x="12862" y="1588"/>
                      <a:pt x="12620" y="1694"/>
                    </a:cubicBezTo>
                    <a:cubicBezTo>
                      <a:pt x="12620" y="1694"/>
                      <a:pt x="12377" y="1800"/>
                      <a:pt x="11892" y="1800"/>
                    </a:cubicBezTo>
                    <a:cubicBezTo>
                      <a:pt x="11649" y="1800"/>
                      <a:pt x="10921" y="1694"/>
                      <a:pt x="10435" y="1482"/>
                    </a:cubicBezTo>
                    <a:cubicBezTo>
                      <a:pt x="10193" y="1588"/>
                      <a:pt x="9707" y="1694"/>
                      <a:pt x="8979" y="1905"/>
                    </a:cubicBezTo>
                    <a:cubicBezTo>
                      <a:pt x="8737" y="2011"/>
                      <a:pt x="8494" y="2117"/>
                      <a:pt x="8251" y="2117"/>
                    </a:cubicBezTo>
                    <a:cubicBezTo>
                      <a:pt x="7766" y="2329"/>
                      <a:pt x="7280" y="2435"/>
                      <a:pt x="7280" y="2752"/>
                    </a:cubicBezTo>
                    <a:cubicBezTo>
                      <a:pt x="7280" y="3070"/>
                      <a:pt x="7038" y="3282"/>
                      <a:pt x="6795" y="3494"/>
                    </a:cubicBezTo>
                    <a:cubicBezTo>
                      <a:pt x="6552" y="3811"/>
                      <a:pt x="6552" y="4023"/>
                      <a:pt x="6552" y="4129"/>
                    </a:cubicBezTo>
                    <a:cubicBezTo>
                      <a:pt x="6795" y="4447"/>
                      <a:pt x="6310" y="4870"/>
                      <a:pt x="5824" y="5188"/>
                    </a:cubicBezTo>
                    <a:cubicBezTo>
                      <a:pt x="5824" y="5400"/>
                      <a:pt x="5582" y="5611"/>
                      <a:pt x="5582" y="5611"/>
                    </a:cubicBezTo>
                    <a:cubicBezTo>
                      <a:pt x="5582" y="5717"/>
                      <a:pt x="5582" y="5823"/>
                      <a:pt x="5339" y="5823"/>
                    </a:cubicBezTo>
                    <a:cubicBezTo>
                      <a:pt x="5339" y="5929"/>
                      <a:pt x="4853" y="5929"/>
                      <a:pt x="4853" y="5929"/>
                    </a:cubicBezTo>
                    <a:cubicBezTo>
                      <a:pt x="4368" y="5929"/>
                      <a:pt x="3883" y="5929"/>
                      <a:pt x="3397" y="5823"/>
                    </a:cubicBezTo>
                    <a:cubicBezTo>
                      <a:pt x="3397" y="5823"/>
                      <a:pt x="3397" y="5823"/>
                      <a:pt x="3155" y="5823"/>
                    </a:cubicBezTo>
                    <a:cubicBezTo>
                      <a:pt x="3155" y="5929"/>
                      <a:pt x="3155" y="6035"/>
                      <a:pt x="3155" y="6035"/>
                    </a:cubicBezTo>
                    <a:cubicBezTo>
                      <a:pt x="3155" y="6352"/>
                      <a:pt x="3155" y="6670"/>
                      <a:pt x="2912" y="6882"/>
                    </a:cubicBezTo>
                    <a:cubicBezTo>
                      <a:pt x="2669" y="6988"/>
                      <a:pt x="2669" y="7305"/>
                      <a:pt x="2669" y="7411"/>
                    </a:cubicBezTo>
                    <a:cubicBezTo>
                      <a:pt x="2669" y="7517"/>
                      <a:pt x="2669" y="7517"/>
                      <a:pt x="2669" y="7623"/>
                    </a:cubicBezTo>
                    <a:cubicBezTo>
                      <a:pt x="2669" y="7623"/>
                      <a:pt x="2669" y="7623"/>
                      <a:pt x="2669" y="7623"/>
                    </a:cubicBezTo>
                    <a:cubicBezTo>
                      <a:pt x="2669" y="7623"/>
                      <a:pt x="2426" y="7729"/>
                      <a:pt x="2426" y="7729"/>
                    </a:cubicBezTo>
                    <a:cubicBezTo>
                      <a:pt x="2426" y="7729"/>
                      <a:pt x="2426" y="7729"/>
                      <a:pt x="2426" y="7835"/>
                    </a:cubicBezTo>
                    <a:cubicBezTo>
                      <a:pt x="2426" y="7835"/>
                      <a:pt x="2426" y="7835"/>
                      <a:pt x="2426" y="7835"/>
                    </a:cubicBezTo>
                    <a:cubicBezTo>
                      <a:pt x="2426" y="7941"/>
                      <a:pt x="2426" y="7941"/>
                      <a:pt x="2426" y="7941"/>
                    </a:cubicBezTo>
                    <a:cubicBezTo>
                      <a:pt x="2426" y="7941"/>
                      <a:pt x="2426" y="7941"/>
                      <a:pt x="2426" y="8047"/>
                    </a:cubicBezTo>
                    <a:cubicBezTo>
                      <a:pt x="2426" y="8047"/>
                      <a:pt x="2426" y="8047"/>
                      <a:pt x="2426" y="8047"/>
                    </a:cubicBezTo>
                    <a:cubicBezTo>
                      <a:pt x="2426" y="8047"/>
                      <a:pt x="2426" y="8047"/>
                      <a:pt x="2184" y="8152"/>
                    </a:cubicBezTo>
                    <a:cubicBezTo>
                      <a:pt x="2184" y="8152"/>
                      <a:pt x="2184" y="8152"/>
                      <a:pt x="2184" y="8152"/>
                    </a:cubicBezTo>
                    <a:cubicBezTo>
                      <a:pt x="2184" y="8152"/>
                      <a:pt x="2184" y="8152"/>
                      <a:pt x="2184" y="8152"/>
                    </a:cubicBezTo>
                    <a:cubicBezTo>
                      <a:pt x="2184" y="8258"/>
                      <a:pt x="2184" y="8258"/>
                      <a:pt x="1941" y="8258"/>
                    </a:cubicBezTo>
                    <a:cubicBezTo>
                      <a:pt x="1941" y="8258"/>
                      <a:pt x="1941" y="8258"/>
                      <a:pt x="1941" y="8258"/>
                    </a:cubicBezTo>
                    <a:cubicBezTo>
                      <a:pt x="1941" y="8258"/>
                      <a:pt x="1941" y="8258"/>
                      <a:pt x="1698" y="8258"/>
                    </a:cubicBezTo>
                    <a:cubicBezTo>
                      <a:pt x="1698" y="8258"/>
                      <a:pt x="1698" y="8258"/>
                      <a:pt x="1698" y="8258"/>
                    </a:cubicBezTo>
                    <a:cubicBezTo>
                      <a:pt x="1698" y="8258"/>
                      <a:pt x="1698" y="8258"/>
                      <a:pt x="1698" y="8258"/>
                    </a:cubicBezTo>
                    <a:cubicBezTo>
                      <a:pt x="1698" y="8258"/>
                      <a:pt x="1698" y="8258"/>
                      <a:pt x="1698" y="8364"/>
                    </a:cubicBezTo>
                    <a:cubicBezTo>
                      <a:pt x="1698" y="8364"/>
                      <a:pt x="1698" y="8364"/>
                      <a:pt x="1698" y="8364"/>
                    </a:cubicBezTo>
                    <a:cubicBezTo>
                      <a:pt x="1456" y="8470"/>
                      <a:pt x="970" y="8788"/>
                      <a:pt x="970" y="8999"/>
                    </a:cubicBezTo>
                    <a:cubicBezTo>
                      <a:pt x="970" y="8999"/>
                      <a:pt x="970" y="8999"/>
                      <a:pt x="970" y="8999"/>
                    </a:cubicBezTo>
                    <a:cubicBezTo>
                      <a:pt x="970" y="8999"/>
                      <a:pt x="970" y="8999"/>
                      <a:pt x="970" y="8999"/>
                    </a:cubicBezTo>
                    <a:cubicBezTo>
                      <a:pt x="970" y="9105"/>
                      <a:pt x="970" y="9105"/>
                      <a:pt x="970" y="9105"/>
                    </a:cubicBezTo>
                    <a:cubicBezTo>
                      <a:pt x="728" y="9105"/>
                      <a:pt x="728" y="9105"/>
                      <a:pt x="728" y="9105"/>
                    </a:cubicBezTo>
                    <a:cubicBezTo>
                      <a:pt x="728" y="9105"/>
                      <a:pt x="728" y="9105"/>
                      <a:pt x="728" y="9211"/>
                    </a:cubicBezTo>
                    <a:cubicBezTo>
                      <a:pt x="728" y="9211"/>
                      <a:pt x="728" y="9211"/>
                      <a:pt x="728" y="9211"/>
                    </a:cubicBezTo>
                    <a:cubicBezTo>
                      <a:pt x="485" y="9211"/>
                      <a:pt x="485" y="9211"/>
                      <a:pt x="485" y="9211"/>
                    </a:cubicBezTo>
                    <a:cubicBezTo>
                      <a:pt x="485" y="9211"/>
                      <a:pt x="485" y="9211"/>
                      <a:pt x="485" y="9211"/>
                    </a:cubicBezTo>
                    <a:cubicBezTo>
                      <a:pt x="242" y="9211"/>
                      <a:pt x="242" y="9317"/>
                      <a:pt x="242" y="9317"/>
                    </a:cubicBezTo>
                    <a:cubicBezTo>
                      <a:pt x="242" y="9317"/>
                      <a:pt x="242" y="9317"/>
                      <a:pt x="0" y="9317"/>
                    </a:cubicBezTo>
                    <a:cubicBezTo>
                      <a:pt x="0" y="9317"/>
                      <a:pt x="0" y="9317"/>
                      <a:pt x="0" y="9317"/>
                    </a:cubicBezTo>
                    <a:cubicBezTo>
                      <a:pt x="485" y="9741"/>
                      <a:pt x="1456" y="10164"/>
                      <a:pt x="2184" y="10270"/>
                    </a:cubicBezTo>
                    <a:cubicBezTo>
                      <a:pt x="3640" y="10482"/>
                      <a:pt x="4611" y="11435"/>
                      <a:pt x="5582" y="12811"/>
                    </a:cubicBezTo>
                    <a:cubicBezTo>
                      <a:pt x="6067" y="13658"/>
                      <a:pt x="5824" y="14505"/>
                      <a:pt x="5096" y="14929"/>
                    </a:cubicBezTo>
                    <a:cubicBezTo>
                      <a:pt x="5096" y="15035"/>
                      <a:pt x="5096" y="15035"/>
                      <a:pt x="5096" y="15035"/>
                    </a:cubicBezTo>
                    <a:cubicBezTo>
                      <a:pt x="5096" y="15141"/>
                      <a:pt x="5339" y="15141"/>
                      <a:pt x="5582" y="15141"/>
                    </a:cubicBezTo>
                    <a:cubicBezTo>
                      <a:pt x="5824" y="15247"/>
                      <a:pt x="5824" y="15247"/>
                      <a:pt x="6067" y="15247"/>
                    </a:cubicBezTo>
                    <a:cubicBezTo>
                      <a:pt x="7038" y="15458"/>
                      <a:pt x="7766" y="15458"/>
                      <a:pt x="8251" y="15247"/>
                    </a:cubicBezTo>
                    <a:cubicBezTo>
                      <a:pt x="8494" y="15035"/>
                      <a:pt x="8737" y="14929"/>
                      <a:pt x="9222" y="14717"/>
                    </a:cubicBezTo>
                    <a:cubicBezTo>
                      <a:pt x="9707" y="14505"/>
                      <a:pt x="10193" y="14294"/>
                      <a:pt x="10435" y="14082"/>
                    </a:cubicBezTo>
                    <a:cubicBezTo>
                      <a:pt x="10435" y="13870"/>
                      <a:pt x="10921" y="13764"/>
                      <a:pt x="11164" y="13764"/>
                    </a:cubicBezTo>
                    <a:cubicBezTo>
                      <a:pt x="11406" y="13764"/>
                      <a:pt x="11892" y="13976"/>
                      <a:pt x="12134" y="14188"/>
                    </a:cubicBezTo>
                    <a:cubicBezTo>
                      <a:pt x="12377" y="14294"/>
                      <a:pt x="12377" y="14399"/>
                      <a:pt x="12620" y="14505"/>
                    </a:cubicBezTo>
                    <a:cubicBezTo>
                      <a:pt x="13348" y="14717"/>
                      <a:pt x="13833" y="15247"/>
                      <a:pt x="13833" y="15882"/>
                    </a:cubicBezTo>
                    <a:cubicBezTo>
                      <a:pt x="13833" y="16199"/>
                      <a:pt x="13833" y="16199"/>
                      <a:pt x="13833" y="16199"/>
                    </a:cubicBezTo>
                    <a:cubicBezTo>
                      <a:pt x="14076" y="16729"/>
                      <a:pt x="14319" y="17999"/>
                      <a:pt x="15047" y="18317"/>
                    </a:cubicBezTo>
                    <a:cubicBezTo>
                      <a:pt x="16503" y="18952"/>
                      <a:pt x="16746" y="20117"/>
                      <a:pt x="16260" y="20435"/>
                    </a:cubicBezTo>
                    <a:cubicBezTo>
                      <a:pt x="16260" y="20647"/>
                      <a:pt x="16260" y="20858"/>
                      <a:pt x="16503" y="21070"/>
                    </a:cubicBezTo>
                    <a:cubicBezTo>
                      <a:pt x="16503" y="21176"/>
                      <a:pt x="16746" y="21388"/>
                      <a:pt x="16746" y="21599"/>
                    </a:cubicBezTo>
                    <a:cubicBezTo>
                      <a:pt x="16988" y="21388"/>
                      <a:pt x="16988" y="21176"/>
                      <a:pt x="17231" y="20964"/>
                    </a:cubicBezTo>
                    <a:cubicBezTo>
                      <a:pt x="17231" y="20964"/>
                      <a:pt x="17231" y="20964"/>
                      <a:pt x="17231" y="20858"/>
                    </a:cubicBezTo>
                    <a:cubicBezTo>
                      <a:pt x="17474" y="20858"/>
                      <a:pt x="17474" y="20752"/>
                      <a:pt x="17474" y="20647"/>
                    </a:cubicBezTo>
                    <a:cubicBezTo>
                      <a:pt x="17474" y="20541"/>
                      <a:pt x="17716" y="20541"/>
                      <a:pt x="17716" y="20541"/>
                    </a:cubicBezTo>
                    <a:cubicBezTo>
                      <a:pt x="17716" y="20435"/>
                      <a:pt x="17716" y="20329"/>
                      <a:pt x="17959" y="20117"/>
                    </a:cubicBezTo>
                    <a:cubicBezTo>
                      <a:pt x="17959" y="20011"/>
                      <a:pt x="17716" y="19905"/>
                      <a:pt x="17474" y="19799"/>
                    </a:cubicBezTo>
                    <a:cubicBezTo>
                      <a:pt x="17231" y="19694"/>
                      <a:pt x="16988" y="19482"/>
                      <a:pt x="16988" y="19270"/>
                    </a:cubicBezTo>
                    <a:cubicBezTo>
                      <a:pt x="16988" y="18952"/>
                      <a:pt x="16988" y="18317"/>
                      <a:pt x="16017" y="17999"/>
                    </a:cubicBezTo>
                    <a:cubicBezTo>
                      <a:pt x="15289" y="17682"/>
                      <a:pt x="14804" y="17152"/>
                      <a:pt x="14804" y="16835"/>
                    </a:cubicBezTo>
                    <a:cubicBezTo>
                      <a:pt x="14804" y="16623"/>
                      <a:pt x="14804" y="16517"/>
                      <a:pt x="15047" y="16411"/>
                    </a:cubicBezTo>
                    <a:cubicBezTo>
                      <a:pt x="15289" y="16305"/>
                      <a:pt x="15289" y="16094"/>
                      <a:pt x="15289" y="15882"/>
                    </a:cubicBezTo>
                    <a:cubicBezTo>
                      <a:pt x="15289" y="15776"/>
                      <a:pt x="15289" y="15670"/>
                      <a:pt x="15532" y="15564"/>
                    </a:cubicBezTo>
                    <a:cubicBezTo>
                      <a:pt x="15532" y="15458"/>
                      <a:pt x="15532" y="15458"/>
                      <a:pt x="15532" y="15458"/>
                    </a:cubicBezTo>
                    <a:cubicBezTo>
                      <a:pt x="15775" y="15458"/>
                      <a:pt x="15775" y="15458"/>
                      <a:pt x="15775" y="15458"/>
                    </a:cubicBezTo>
                    <a:cubicBezTo>
                      <a:pt x="15775" y="15458"/>
                      <a:pt x="15775" y="15458"/>
                      <a:pt x="15775" y="15352"/>
                    </a:cubicBezTo>
                    <a:cubicBezTo>
                      <a:pt x="15775" y="15352"/>
                      <a:pt x="15775" y="15352"/>
                      <a:pt x="15775" y="15352"/>
                    </a:cubicBezTo>
                    <a:cubicBezTo>
                      <a:pt x="15289" y="15141"/>
                      <a:pt x="15289" y="14929"/>
                      <a:pt x="15289" y="14717"/>
                    </a:cubicBezTo>
                    <a:cubicBezTo>
                      <a:pt x="15289" y="14611"/>
                      <a:pt x="15289" y="14505"/>
                      <a:pt x="15289" y="14505"/>
                    </a:cubicBezTo>
                    <a:cubicBezTo>
                      <a:pt x="14561" y="14399"/>
                      <a:pt x="12862" y="13552"/>
                      <a:pt x="12862" y="13235"/>
                    </a:cubicBezTo>
                    <a:cubicBezTo>
                      <a:pt x="12862" y="13023"/>
                      <a:pt x="13105" y="12176"/>
                      <a:pt x="13348" y="11435"/>
                    </a:cubicBezTo>
                    <a:cubicBezTo>
                      <a:pt x="13591" y="11329"/>
                      <a:pt x="13591" y="11329"/>
                      <a:pt x="13591" y="11329"/>
                    </a:cubicBezTo>
                    <a:cubicBezTo>
                      <a:pt x="13591" y="10905"/>
                      <a:pt x="14804" y="10800"/>
                      <a:pt x="15532" y="10800"/>
                    </a:cubicBezTo>
                    <a:cubicBezTo>
                      <a:pt x="15775" y="10800"/>
                      <a:pt x="15775" y="10800"/>
                      <a:pt x="15775" y="10800"/>
                    </a:cubicBezTo>
                    <a:cubicBezTo>
                      <a:pt x="16746" y="10800"/>
                      <a:pt x="16988" y="10694"/>
                      <a:pt x="16988" y="10588"/>
                    </a:cubicBezTo>
                    <a:cubicBezTo>
                      <a:pt x="17474" y="10376"/>
                      <a:pt x="18202" y="10270"/>
                      <a:pt x="18687" y="10164"/>
                    </a:cubicBezTo>
                    <a:cubicBezTo>
                      <a:pt x="19173" y="10058"/>
                      <a:pt x="19415" y="10058"/>
                      <a:pt x="19658" y="9952"/>
                    </a:cubicBezTo>
                    <a:cubicBezTo>
                      <a:pt x="19658" y="9952"/>
                      <a:pt x="19658" y="9952"/>
                      <a:pt x="19658" y="9952"/>
                    </a:cubicBezTo>
                    <a:lnTo>
                      <a:pt x="19658" y="984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6" name="AutoShape 29"/>
              <p:cNvSpPr>
                <a:spLocks/>
              </p:cNvSpPr>
              <p:nvPr/>
            </p:nvSpPr>
            <p:spPr bwMode="auto">
              <a:xfrm>
                <a:off x="3175067" y="3534289"/>
                <a:ext cx="285768" cy="614375"/>
              </a:xfrm>
              <a:custGeom>
                <a:avLst/>
                <a:gdLst>
                  <a:gd name="T0" fmla="*/ 10639 w 21279"/>
                  <a:gd name="T1" fmla="*/ 10800 h 21600"/>
                  <a:gd name="T2" fmla="*/ 10639 w 21279"/>
                  <a:gd name="T3" fmla="*/ 10800 h 21600"/>
                  <a:gd name="T4" fmla="*/ 10639 w 21279"/>
                  <a:gd name="T5" fmla="*/ 10800 h 21600"/>
                  <a:gd name="T6" fmla="*/ 10639 w 21279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279" h="21600">
                    <a:moveTo>
                      <a:pt x="0" y="1293"/>
                    </a:moveTo>
                    <a:cubicBezTo>
                      <a:pt x="280" y="1293"/>
                      <a:pt x="280" y="1293"/>
                      <a:pt x="280" y="1422"/>
                    </a:cubicBezTo>
                    <a:cubicBezTo>
                      <a:pt x="280" y="1422"/>
                      <a:pt x="280" y="1422"/>
                      <a:pt x="280" y="1422"/>
                    </a:cubicBezTo>
                    <a:cubicBezTo>
                      <a:pt x="561" y="1552"/>
                      <a:pt x="561" y="1552"/>
                      <a:pt x="561" y="1552"/>
                    </a:cubicBezTo>
                    <a:cubicBezTo>
                      <a:pt x="561" y="1681"/>
                      <a:pt x="561" y="1681"/>
                      <a:pt x="561" y="1681"/>
                    </a:cubicBezTo>
                    <a:cubicBezTo>
                      <a:pt x="561" y="1681"/>
                      <a:pt x="841" y="1810"/>
                      <a:pt x="841" y="1810"/>
                    </a:cubicBezTo>
                    <a:cubicBezTo>
                      <a:pt x="841" y="1940"/>
                      <a:pt x="1122" y="2069"/>
                      <a:pt x="1402" y="2198"/>
                    </a:cubicBezTo>
                    <a:cubicBezTo>
                      <a:pt x="1683" y="2328"/>
                      <a:pt x="2244" y="2586"/>
                      <a:pt x="2244" y="2974"/>
                    </a:cubicBezTo>
                    <a:cubicBezTo>
                      <a:pt x="2244" y="2974"/>
                      <a:pt x="2244" y="2974"/>
                      <a:pt x="2244" y="2974"/>
                    </a:cubicBezTo>
                    <a:cubicBezTo>
                      <a:pt x="2244" y="3104"/>
                      <a:pt x="2524" y="3104"/>
                      <a:pt x="2524" y="3104"/>
                    </a:cubicBezTo>
                    <a:cubicBezTo>
                      <a:pt x="2524" y="3104"/>
                      <a:pt x="2524" y="3104"/>
                      <a:pt x="2524" y="3104"/>
                    </a:cubicBezTo>
                    <a:cubicBezTo>
                      <a:pt x="2524" y="3104"/>
                      <a:pt x="2524" y="3104"/>
                      <a:pt x="2524" y="3104"/>
                    </a:cubicBezTo>
                    <a:cubicBezTo>
                      <a:pt x="2524" y="3104"/>
                      <a:pt x="2524" y="3104"/>
                      <a:pt x="2524" y="3104"/>
                    </a:cubicBezTo>
                    <a:cubicBezTo>
                      <a:pt x="2805" y="3233"/>
                      <a:pt x="2805" y="3233"/>
                      <a:pt x="2805" y="3233"/>
                    </a:cubicBezTo>
                    <a:cubicBezTo>
                      <a:pt x="2805" y="3233"/>
                      <a:pt x="2805" y="3233"/>
                      <a:pt x="2805" y="3233"/>
                    </a:cubicBezTo>
                    <a:cubicBezTo>
                      <a:pt x="3085" y="3362"/>
                      <a:pt x="3646" y="3362"/>
                      <a:pt x="3927" y="3362"/>
                    </a:cubicBezTo>
                    <a:cubicBezTo>
                      <a:pt x="3927" y="3362"/>
                      <a:pt x="4207" y="3362"/>
                      <a:pt x="4207" y="3362"/>
                    </a:cubicBezTo>
                    <a:cubicBezTo>
                      <a:pt x="4488" y="3233"/>
                      <a:pt x="5049" y="3233"/>
                      <a:pt x="5610" y="3233"/>
                    </a:cubicBezTo>
                    <a:cubicBezTo>
                      <a:pt x="6451" y="3233"/>
                      <a:pt x="7012" y="3492"/>
                      <a:pt x="7012" y="3880"/>
                    </a:cubicBezTo>
                    <a:cubicBezTo>
                      <a:pt x="7293" y="4138"/>
                      <a:pt x="7293" y="4268"/>
                      <a:pt x="7574" y="4397"/>
                    </a:cubicBezTo>
                    <a:cubicBezTo>
                      <a:pt x="7854" y="4526"/>
                      <a:pt x="8135" y="4656"/>
                      <a:pt x="8135" y="5044"/>
                    </a:cubicBezTo>
                    <a:cubicBezTo>
                      <a:pt x="8135" y="5432"/>
                      <a:pt x="7293" y="5561"/>
                      <a:pt x="6451" y="5561"/>
                    </a:cubicBezTo>
                    <a:cubicBezTo>
                      <a:pt x="6171" y="5561"/>
                      <a:pt x="5890" y="5691"/>
                      <a:pt x="5610" y="5691"/>
                    </a:cubicBezTo>
                    <a:cubicBezTo>
                      <a:pt x="5890" y="5820"/>
                      <a:pt x="6732" y="6079"/>
                      <a:pt x="7293" y="6208"/>
                    </a:cubicBezTo>
                    <a:cubicBezTo>
                      <a:pt x="8415" y="6467"/>
                      <a:pt x="9257" y="6725"/>
                      <a:pt x="9257" y="6984"/>
                    </a:cubicBezTo>
                    <a:cubicBezTo>
                      <a:pt x="9257" y="7113"/>
                      <a:pt x="9537" y="7372"/>
                      <a:pt x="9818" y="7631"/>
                    </a:cubicBezTo>
                    <a:cubicBezTo>
                      <a:pt x="10098" y="7760"/>
                      <a:pt x="10379" y="8019"/>
                      <a:pt x="10659" y="8277"/>
                    </a:cubicBezTo>
                    <a:cubicBezTo>
                      <a:pt x="10940" y="8407"/>
                      <a:pt x="11220" y="8665"/>
                      <a:pt x="11781" y="8795"/>
                    </a:cubicBezTo>
                    <a:cubicBezTo>
                      <a:pt x="12342" y="9183"/>
                      <a:pt x="13184" y="9441"/>
                      <a:pt x="13184" y="9829"/>
                    </a:cubicBezTo>
                    <a:cubicBezTo>
                      <a:pt x="13464" y="10088"/>
                      <a:pt x="14306" y="10347"/>
                      <a:pt x="14867" y="10476"/>
                    </a:cubicBezTo>
                    <a:cubicBezTo>
                      <a:pt x="15148" y="10605"/>
                      <a:pt x="15428" y="10735"/>
                      <a:pt x="15709" y="10864"/>
                    </a:cubicBezTo>
                    <a:cubicBezTo>
                      <a:pt x="16550" y="11252"/>
                      <a:pt x="16831" y="12028"/>
                      <a:pt x="16550" y="12546"/>
                    </a:cubicBezTo>
                    <a:cubicBezTo>
                      <a:pt x="16550" y="12675"/>
                      <a:pt x="16550" y="12804"/>
                      <a:pt x="16550" y="13063"/>
                    </a:cubicBezTo>
                    <a:cubicBezTo>
                      <a:pt x="16550" y="13192"/>
                      <a:pt x="16550" y="13322"/>
                      <a:pt x="16550" y="13451"/>
                    </a:cubicBezTo>
                    <a:cubicBezTo>
                      <a:pt x="16550" y="13451"/>
                      <a:pt x="16550" y="13451"/>
                      <a:pt x="16550" y="13451"/>
                    </a:cubicBezTo>
                    <a:cubicBezTo>
                      <a:pt x="16550" y="13580"/>
                      <a:pt x="16550" y="13710"/>
                      <a:pt x="16550" y="13839"/>
                    </a:cubicBezTo>
                    <a:cubicBezTo>
                      <a:pt x="16550" y="13839"/>
                      <a:pt x="16550" y="13839"/>
                      <a:pt x="16550" y="13839"/>
                    </a:cubicBezTo>
                    <a:cubicBezTo>
                      <a:pt x="16831" y="13968"/>
                      <a:pt x="16831" y="14098"/>
                      <a:pt x="16831" y="14227"/>
                    </a:cubicBezTo>
                    <a:cubicBezTo>
                      <a:pt x="16831" y="14227"/>
                      <a:pt x="17111" y="14356"/>
                      <a:pt x="17111" y="14356"/>
                    </a:cubicBezTo>
                    <a:cubicBezTo>
                      <a:pt x="17111" y="14486"/>
                      <a:pt x="17392" y="14615"/>
                      <a:pt x="17392" y="14744"/>
                    </a:cubicBezTo>
                    <a:cubicBezTo>
                      <a:pt x="18514" y="15520"/>
                      <a:pt x="17111" y="16038"/>
                      <a:pt x="15989" y="16426"/>
                    </a:cubicBezTo>
                    <a:cubicBezTo>
                      <a:pt x="15709" y="16426"/>
                      <a:pt x="15428" y="16555"/>
                      <a:pt x="15148" y="16685"/>
                    </a:cubicBezTo>
                    <a:cubicBezTo>
                      <a:pt x="15148" y="16814"/>
                      <a:pt x="14867" y="16943"/>
                      <a:pt x="14867" y="17073"/>
                    </a:cubicBezTo>
                    <a:cubicBezTo>
                      <a:pt x="14587" y="17331"/>
                      <a:pt x="14306" y="17719"/>
                      <a:pt x="12903" y="17719"/>
                    </a:cubicBezTo>
                    <a:cubicBezTo>
                      <a:pt x="12623" y="17719"/>
                      <a:pt x="12342" y="17719"/>
                      <a:pt x="11781" y="17590"/>
                    </a:cubicBezTo>
                    <a:cubicBezTo>
                      <a:pt x="11781" y="17590"/>
                      <a:pt x="11781" y="17590"/>
                      <a:pt x="11781" y="17590"/>
                    </a:cubicBezTo>
                    <a:cubicBezTo>
                      <a:pt x="11781" y="17719"/>
                      <a:pt x="11781" y="17849"/>
                      <a:pt x="12062" y="17849"/>
                    </a:cubicBezTo>
                    <a:cubicBezTo>
                      <a:pt x="12062" y="17849"/>
                      <a:pt x="12062" y="17978"/>
                      <a:pt x="12062" y="17978"/>
                    </a:cubicBezTo>
                    <a:cubicBezTo>
                      <a:pt x="12342" y="18237"/>
                      <a:pt x="12623" y="18495"/>
                      <a:pt x="12342" y="18754"/>
                    </a:cubicBezTo>
                    <a:cubicBezTo>
                      <a:pt x="12342" y="18883"/>
                      <a:pt x="12062" y="19013"/>
                      <a:pt x="11501" y="19013"/>
                    </a:cubicBezTo>
                    <a:cubicBezTo>
                      <a:pt x="10940" y="19013"/>
                      <a:pt x="10379" y="19013"/>
                      <a:pt x="9818" y="18883"/>
                    </a:cubicBezTo>
                    <a:cubicBezTo>
                      <a:pt x="9537" y="18883"/>
                      <a:pt x="9257" y="18883"/>
                      <a:pt x="8976" y="18883"/>
                    </a:cubicBezTo>
                    <a:cubicBezTo>
                      <a:pt x="8976" y="18883"/>
                      <a:pt x="8696" y="18883"/>
                      <a:pt x="8696" y="18883"/>
                    </a:cubicBezTo>
                    <a:cubicBezTo>
                      <a:pt x="8696" y="18883"/>
                      <a:pt x="8696" y="19013"/>
                      <a:pt x="8696" y="19013"/>
                    </a:cubicBezTo>
                    <a:cubicBezTo>
                      <a:pt x="8696" y="19013"/>
                      <a:pt x="8696" y="19013"/>
                      <a:pt x="8415" y="19142"/>
                    </a:cubicBezTo>
                    <a:cubicBezTo>
                      <a:pt x="8415" y="19142"/>
                      <a:pt x="8415" y="19142"/>
                      <a:pt x="8415" y="19142"/>
                    </a:cubicBezTo>
                    <a:cubicBezTo>
                      <a:pt x="8415" y="19142"/>
                      <a:pt x="8135" y="19142"/>
                      <a:pt x="8135" y="19271"/>
                    </a:cubicBezTo>
                    <a:cubicBezTo>
                      <a:pt x="8135" y="19271"/>
                      <a:pt x="8135" y="19271"/>
                      <a:pt x="8135" y="19271"/>
                    </a:cubicBezTo>
                    <a:cubicBezTo>
                      <a:pt x="7854" y="19271"/>
                      <a:pt x="7574" y="19401"/>
                      <a:pt x="7574" y="19401"/>
                    </a:cubicBezTo>
                    <a:cubicBezTo>
                      <a:pt x="7574" y="19401"/>
                      <a:pt x="7293" y="19401"/>
                      <a:pt x="7293" y="19401"/>
                    </a:cubicBezTo>
                    <a:cubicBezTo>
                      <a:pt x="7574" y="19530"/>
                      <a:pt x="7574" y="19530"/>
                      <a:pt x="7854" y="19530"/>
                    </a:cubicBezTo>
                    <a:cubicBezTo>
                      <a:pt x="8135" y="19659"/>
                      <a:pt x="8135" y="19659"/>
                      <a:pt x="8135" y="19659"/>
                    </a:cubicBezTo>
                    <a:cubicBezTo>
                      <a:pt x="8415" y="19789"/>
                      <a:pt x="8415" y="19789"/>
                      <a:pt x="8696" y="19918"/>
                    </a:cubicBezTo>
                    <a:cubicBezTo>
                      <a:pt x="8696" y="20177"/>
                      <a:pt x="8415" y="20306"/>
                      <a:pt x="8135" y="20435"/>
                    </a:cubicBezTo>
                    <a:cubicBezTo>
                      <a:pt x="7854" y="20694"/>
                      <a:pt x="7574" y="20823"/>
                      <a:pt x="7574" y="21082"/>
                    </a:cubicBezTo>
                    <a:cubicBezTo>
                      <a:pt x="7574" y="21470"/>
                      <a:pt x="7854" y="21599"/>
                      <a:pt x="8135" y="21599"/>
                    </a:cubicBezTo>
                    <a:cubicBezTo>
                      <a:pt x="8135" y="21599"/>
                      <a:pt x="8135" y="21599"/>
                      <a:pt x="8135" y="21599"/>
                    </a:cubicBezTo>
                    <a:cubicBezTo>
                      <a:pt x="8415" y="21211"/>
                      <a:pt x="10379" y="20565"/>
                      <a:pt x="11220" y="20435"/>
                    </a:cubicBezTo>
                    <a:cubicBezTo>
                      <a:pt x="11220" y="20435"/>
                      <a:pt x="11220" y="20435"/>
                      <a:pt x="11220" y="20435"/>
                    </a:cubicBezTo>
                    <a:cubicBezTo>
                      <a:pt x="11220" y="20435"/>
                      <a:pt x="11220" y="20435"/>
                      <a:pt x="11220" y="20435"/>
                    </a:cubicBezTo>
                    <a:cubicBezTo>
                      <a:pt x="11220" y="19918"/>
                      <a:pt x="11781" y="19918"/>
                      <a:pt x="12062" y="19918"/>
                    </a:cubicBezTo>
                    <a:cubicBezTo>
                      <a:pt x="12062" y="19918"/>
                      <a:pt x="12062" y="19789"/>
                      <a:pt x="12342" y="19659"/>
                    </a:cubicBezTo>
                    <a:cubicBezTo>
                      <a:pt x="12342" y="19530"/>
                      <a:pt x="12342" y="19401"/>
                      <a:pt x="12342" y="19271"/>
                    </a:cubicBezTo>
                    <a:cubicBezTo>
                      <a:pt x="12903" y="19013"/>
                      <a:pt x="13464" y="18883"/>
                      <a:pt x="13745" y="18883"/>
                    </a:cubicBezTo>
                    <a:cubicBezTo>
                      <a:pt x="14025" y="18883"/>
                      <a:pt x="14025" y="18883"/>
                      <a:pt x="14306" y="18883"/>
                    </a:cubicBezTo>
                    <a:cubicBezTo>
                      <a:pt x="14587" y="18883"/>
                      <a:pt x="14587" y="19013"/>
                      <a:pt x="14867" y="19013"/>
                    </a:cubicBezTo>
                    <a:cubicBezTo>
                      <a:pt x="14867" y="19013"/>
                      <a:pt x="14867" y="19013"/>
                      <a:pt x="14867" y="19013"/>
                    </a:cubicBezTo>
                    <a:cubicBezTo>
                      <a:pt x="15989" y="19013"/>
                      <a:pt x="17392" y="18495"/>
                      <a:pt x="18794" y="18107"/>
                    </a:cubicBezTo>
                    <a:cubicBezTo>
                      <a:pt x="18794" y="18107"/>
                      <a:pt x="18794" y="18107"/>
                      <a:pt x="18794" y="18107"/>
                    </a:cubicBezTo>
                    <a:cubicBezTo>
                      <a:pt x="20477" y="17590"/>
                      <a:pt x="20477" y="17590"/>
                      <a:pt x="21038" y="16297"/>
                    </a:cubicBezTo>
                    <a:cubicBezTo>
                      <a:pt x="21600" y="15391"/>
                      <a:pt x="21038" y="14227"/>
                      <a:pt x="20758" y="13580"/>
                    </a:cubicBezTo>
                    <a:cubicBezTo>
                      <a:pt x="20477" y="13322"/>
                      <a:pt x="20477" y="13063"/>
                      <a:pt x="20477" y="12934"/>
                    </a:cubicBezTo>
                    <a:cubicBezTo>
                      <a:pt x="20477" y="12675"/>
                      <a:pt x="18514" y="10994"/>
                      <a:pt x="17953" y="10864"/>
                    </a:cubicBezTo>
                    <a:cubicBezTo>
                      <a:pt x="17953" y="10864"/>
                      <a:pt x="17953" y="10864"/>
                      <a:pt x="17953" y="10864"/>
                    </a:cubicBezTo>
                    <a:cubicBezTo>
                      <a:pt x="17392" y="10864"/>
                      <a:pt x="15989" y="10476"/>
                      <a:pt x="13184" y="9053"/>
                    </a:cubicBezTo>
                    <a:cubicBezTo>
                      <a:pt x="12903" y="9053"/>
                      <a:pt x="12623" y="8924"/>
                      <a:pt x="12623" y="8924"/>
                    </a:cubicBezTo>
                    <a:cubicBezTo>
                      <a:pt x="12062" y="8665"/>
                      <a:pt x="12062" y="8536"/>
                      <a:pt x="11781" y="8277"/>
                    </a:cubicBezTo>
                    <a:cubicBezTo>
                      <a:pt x="11781" y="8148"/>
                      <a:pt x="11501" y="7889"/>
                      <a:pt x="11220" y="7760"/>
                    </a:cubicBezTo>
                    <a:cubicBezTo>
                      <a:pt x="10098" y="7243"/>
                      <a:pt x="9818" y="6337"/>
                      <a:pt x="10098" y="5561"/>
                    </a:cubicBezTo>
                    <a:cubicBezTo>
                      <a:pt x="10379" y="5044"/>
                      <a:pt x="10940" y="4785"/>
                      <a:pt x="11781" y="4656"/>
                    </a:cubicBezTo>
                    <a:cubicBezTo>
                      <a:pt x="12062" y="4526"/>
                      <a:pt x="12342" y="4397"/>
                      <a:pt x="12342" y="4268"/>
                    </a:cubicBezTo>
                    <a:cubicBezTo>
                      <a:pt x="12342" y="3880"/>
                      <a:pt x="12623" y="3621"/>
                      <a:pt x="12903" y="3362"/>
                    </a:cubicBezTo>
                    <a:cubicBezTo>
                      <a:pt x="13184" y="3233"/>
                      <a:pt x="13464" y="3233"/>
                      <a:pt x="14025" y="3233"/>
                    </a:cubicBezTo>
                    <a:cubicBezTo>
                      <a:pt x="14867" y="3104"/>
                      <a:pt x="15709" y="2845"/>
                      <a:pt x="15989" y="2586"/>
                    </a:cubicBezTo>
                    <a:cubicBezTo>
                      <a:pt x="15989" y="2586"/>
                      <a:pt x="15989" y="2586"/>
                      <a:pt x="15989" y="2586"/>
                    </a:cubicBezTo>
                    <a:cubicBezTo>
                      <a:pt x="15989" y="2586"/>
                      <a:pt x="15709" y="2586"/>
                      <a:pt x="15709" y="2586"/>
                    </a:cubicBezTo>
                    <a:cubicBezTo>
                      <a:pt x="15709" y="2586"/>
                      <a:pt x="15709" y="2457"/>
                      <a:pt x="15709" y="2457"/>
                    </a:cubicBezTo>
                    <a:cubicBezTo>
                      <a:pt x="15428" y="2457"/>
                      <a:pt x="15428" y="2457"/>
                      <a:pt x="15148" y="2457"/>
                    </a:cubicBezTo>
                    <a:cubicBezTo>
                      <a:pt x="15148" y="2457"/>
                      <a:pt x="15148" y="2457"/>
                      <a:pt x="15148" y="2457"/>
                    </a:cubicBezTo>
                    <a:cubicBezTo>
                      <a:pt x="14867" y="2328"/>
                      <a:pt x="14867" y="2328"/>
                      <a:pt x="14587" y="2198"/>
                    </a:cubicBezTo>
                    <a:cubicBezTo>
                      <a:pt x="14587" y="2198"/>
                      <a:pt x="14587" y="2198"/>
                      <a:pt x="14587" y="2198"/>
                    </a:cubicBezTo>
                    <a:cubicBezTo>
                      <a:pt x="14306" y="2198"/>
                      <a:pt x="14025" y="2069"/>
                      <a:pt x="14025" y="2069"/>
                    </a:cubicBezTo>
                    <a:cubicBezTo>
                      <a:pt x="14025" y="2069"/>
                      <a:pt x="14025" y="2069"/>
                      <a:pt x="13745" y="2069"/>
                    </a:cubicBezTo>
                    <a:cubicBezTo>
                      <a:pt x="13745" y="1940"/>
                      <a:pt x="13464" y="1940"/>
                      <a:pt x="13464" y="1810"/>
                    </a:cubicBezTo>
                    <a:cubicBezTo>
                      <a:pt x="13464" y="1810"/>
                      <a:pt x="13464" y="1810"/>
                      <a:pt x="13184" y="1810"/>
                    </a:cubicBezTo>
                    <a:cubicBezTo>
                      <a:pt x="13184" y="1681"/>
                      <a:pt x="13184" y="1681"/>
                      <a:pt x="12903" y="1681"/>
                    </a:cubicBezTo>
                    <a:cubicBezTo>
                      <a:pt x="12903" y="1552"/>
                      <a:pt x="12903" y="1552"/>
                      <a:pt x="12903" y="1552"/>
                    </a:cubicBezTo>
                    <a:cubicBezTo>
                      <a:pt x="12623" y="1552"/>
                      <a:pt x="12623" y="1422"/>
                      <a:pt x="12623" y="1422"/>
                    </a:cubicBezTo>
                    <a:cubicBezTo>
                      <a:pt x="12623" y="1422"/>
                      <a:pt x="12623" y="1293"/>
                      <a:pt x="12623" y="1293"/>
                    </a:cubicBezTo>
                    <a:cubicBezTo>
                      <a:pt x="12623" y="1164"/>
                      <a:pt x="12623" y="1034"/>
                      <a:pt x="12623" y="905"/>
                    </a:cubicBezTo>
                    <a:cubicBezTo>
                      <a:pt x="12903" y="905"/>
                      <a:pt x="12903" y="776"/>
                      <a:pt x="12903" y="776"/>
                    </a:cubicBezTo>
                    <a:cubicBezTo>
                      <a:pt x="12903" y="776"/>
                      <a:pt x="12903" y="776"/>
                      <a:pt x="12903" y="776"/>
                    </a:cubicBezTo>
                    <a:cubicBezTo>
                      <a:pt x="12903" y="776"/>
                      <a:pt x="12623" y="646"/>
                      <a:pt x="12062" y="646"/>
                    </a:cubicBezTo>
                    <a:cubicBezTo>
                      <a:pt x="10379" y="517"/>
                      <a:pt x="9818" y="258"/>
                      <a:pt x="9257" y="0"/>
                    </a:cubicBezTo>
                    <a:cubicBezTo>
                      <a:pt x="9257" y="0"/>
                      <a:pt x="9257" y="0"/>
                      <a:pt x="9257" y="0"/>
                    </a:cubicBezTo>
                    <a:cubicBezTo>
                      <a:pt x="8976" y="0"/>
                      <a:pt x="7854" y="388"/>
                      <a:pt x="7574" y="646"/>
                    </a:cubicBezTo>
                    <a:cubicBezTo>
                      <a:pt x="7293" y="776"/>
                      <a:pt x="7012" y="905"/>
                      <a:pt x="6732" y="905"/>
                    </a:cubicBezTo>
                    <a:cubicBezTo>
                      <a:pt x="6451" y="905"/>
                      <a:pt x="6171" y="905"/>
                      <a:pt x="6171" y="905"/>
                    </a:cubicBezTo>
                    <a:cubicBezTo>
                      <a:pt x="5890" y="776"/>
                      <a:pt x="5610" y="776"/>
                      <a:pt x="5329" y="905"/>
                    </a:cubicBezTo>
                    <a:cubicBezTo>
                      <a:pt x="4488" y="1034"/>
                      <a:pt x="3646" y="905"/>
                      <a:pt x="3085" y="905"/>
                    </a:cubicBezTo>
                    <a:cubicBezTo>
                      <a:pt x="3085" y="776"/>
                      <a:pt x="2805" y="776"/>
                      <a:pt x="2805" y="776"/>
                    </a:cubicBezTo>
                    <a:cubicBezTo>
                      <a:pt x="2524" y="1034"/>
                      <a:pt x="2244" y="1034"/>
                      <a:pt x="1683" y="1034"/>
                    </a:cubicBezTo>
                    <a:cubicBezTo>
                      <a:pt x="1402" y="1034"/>
                      <a:pt x="1122" y="1034"/>
                      <a:pt x="841" y="1034"/>
                    </a:cubicBezTo>
                    <a:cubicBezTo>
                      <a:pt x="841" y="905"/>
                      <a:pt x="561" y="905"/>
                      <a:pt x="280" y="905"/>
                    </a:cubicBezTo>
                    <a:cubicBezTo>
                      <a:pt x="280" y="1034"/>
                      <a:pt x="0" y="1034"/>
                      <a:pt x="0" y="1164"/>
                    </a:cubicBezTo>
                    <a:cubicBezTo>
                      <a:pt x="0" y="1164"/>
                      <a:pt x="0" y="1164"/>
                      <a:pt x="0" y="1164"/>
                    </a:cubicBezTo>
                    <a:cubicBezTo>
                      <a:pt x="0" y="1164"/>
                      <a:pt x="0" y="1293"/>
                      <a:pt x="0" y="1293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" name="AutoShape 30"/>
              <p:cNvSpPr>
                <a:spLocks/>
              </p:cNvSpPr>
              <p:nvPr/>
            </p:nvSpPr>
            <p:spPr bwMode="auto">
              <a:xfrm>
                <a:off x="3090924" y="3573978"/>
                <a:ext cx="290530" cy="3508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488" y="0"/>
                    </a:moveTo>
                    <a:cubicBezTo>
                      <a:pt x="4488" y="0"/>
                      <a:pt x="4488" y="0"/>
                      <a:pt x="4488" y="0"/>
                    </a:cubicBezTo>
                    <a:cubicBezTo>
                      <a:pt x="4488" y="0"/>
                      <a:pt x="4488" y="0"/>
                      <a:pt x="4488" y="0"/>
                    </a:cubicBezTo>
                    <a:cubicBezTo>
                      <a:pt x="4207" y="0"/>
                      <a:pt x="4207" y="0"/>
                      <a:pt x="3927" y="0"/>
                    </a:cubicBezTo>
                    <a:cubicBezTo>
                      <a:pt x="3927" y="227"/>
                      <a:pt x="3927" y="227"/>
                      <a:pt x="3927" y="454"/>
                    </a:cubicBezTo>
                    <a:cubicBezTo>
                      <a:pt x="3927" y="454"/>
                      <a:pt x="3927" y="454"/>
                      <a:pt x="3927" y="454"/>
                    </a:cubicBezTo>
                    <a:cubicBezTo>
                      <a:pt x="4207" y="909"/>
                      <a:pt x="4768" y="2046"/>
                      <a:pt x="4207" y="2728"/>
                    </a:cubicBezTo>
                    <a:cubicBezTo>
                      <a:pt x="4207" y="3183"/>
                      <a:pt x="3646" y="3410"/>
                      <a:pt x="3085" y="3183"/>
                    </a:cubicBezTo>
                    <a:cubicBezTo>
                      <a:pt x="2524" y="3183"/>
                      <a:pt x="1963" y="2728"/>
                      <a:pt x="1963" y="2273"/>
                    </a:cubicBezTo>
                    <a:cubicBezTo>
                      <a:pt x="1683" y="2273"/>
                      <a:pt x="1683" y="2273"/>
                      <a:pt x="1683" y="2273"/>
                    </a:cubicBezTo>
                    <a:cubicBezTo>
                      <a:pt x="1683" y="2273"/>
                      <a:pt x="1683" y="2273"/>
                      <a:pt x="1683" y="2501"/>
                    </a:cubicBezTo>
                    <a:cubicBezTo>
                      <a:pt x="1402" y="2501"/>
                      <a:pt x="1402" y="2501"/>
                      <a:pt x="1402" y="2728"/>
                    </a:cubicBezTo>
                    <a:cubicBezTo>
                      <a:pt x="1402" y="2728"/>
                      <a:pt x="1122" y="2728"/>
                      <a:pt x="1122" y="2955"/>
                    </a:cubicBezTo>
                    <a:cubicBezTo>
                      <a:pt x="1122" y="2955"/>
                      <a:pt x="1122" y="2955"/>
                      <a:pt x="1122" y="3183"/>
                    </a:cubicBezTo>
                    <a:cubicBezTo>
                      <a:pt x="841" y="3183"/>
                      <a:pt x="841" y="3183"/>
                      <a:pt x="841" y="3410"/>
                    </a:cubicBezTo>
                    <a:cubicBezTo>
                      <a:pt x="841" y="3410"/>
                      <a:pt x="841" y="3410"/>
                      <a:pt x="841" y="3410"/>
                    </a:cubicBezTo>
                    <a:cubicBezTo>
                      <a:pt x="561" y="3637"/>
                      <a:pt x="561" y="3637"/>
                      <a:pt x="561" y="3637"/>
                    </a:cubicBezTo>
                    <a:cubicBezTo>
                      <a:pt x="561" y="3865"/>
                      <a:pt x="561" y="3865"/>
                      <a:pt x="561" y="4092"/>
                    </a:cubicBezTo>
                    <a:cubicBezTo>
                      <a:pt x="561" y="4092"/>
                      <a:pt x="561" y="4092"/>
                      <a:pt x="561" y="4092"/>
                    </a:cubicBezTo>
                    <a:cubicBezTo>
                      <a:pt x="561" y="4092"/>
                      <a:pt x="561" y="4092"/>
                      <a:pt x="561" y="4319"/>
                    </a:cubicBezTo>
                    <a:cubicBezTo>
                      <a:pt x="280" y="4319"/>
                      <a:pt x="280" y="4319"/>
                      <a:pt x="280" y="4319"/>
                    </a:cubicBezTo>
                    <a:cubicBezTo>
                      <a:pt x="280" y="4319"/>
                      <a:pt x="280" y="4319"/>
                      <a:pt x="280" y="4547"/>
                    </a:cubicBezTo>
                    <a:cubicBezTo>
                      <a:pt x="280" y="4547"/>
                      <a:pt x="280" y="4547"/>
                      <a:pt x="0" y="4547"/>
                    </a:cubicBezTo>
                    <a:cubicBezTo>
                      <a:pt x="0" y="4547"/>
                      <a:pt x="0" y="4547"/>
                      <a:pt x="0" y="4547"/>
                    </a:cubicBezTo>
                    <a:cubicBezTo>
                      <a:pt x="0" y="4547"/>
                      <a:pt x="0" y="4547"/>
                      <a:pt x="0" y="4547"/>
                    </a:cubicBezTo>
                    <a:cubicBezTo>
                      <a:pt x="0" y="4547"/>
                      <a:pt x="0" y="4547"/>
                      <a:pt x="0" y="4547"/>
                    </a:cubicBezTo>
                    <a:cubicBezTo>
                      <a:pt x="0" y="4547"/>
                      <a:pt x="0" y="4774"/>
                      <a:pt x="0" y="4774"/>
                    </a:cubicBezTo>
                    <a:cubicBezTo>
                      <a:pt x="280" y="5002"/>
                      <a:pt x="280" y="5229"/>
                      <a:pt x="280" y="5684"/>
                    </a:cubicBezTo>
                    <a:cubicBezTo>
                      <a:pt x="280" y="6138"/>
                      <a:pt x="280" y="6366"/>
                      <a:pt x="280" y="6821"/>
                    </a:cubicBezTo>
                    <a:cubicBezTo>
                      <a:pt x="561" y="6821"/>
                      <a:pt x="561" y="6821"/>
                      <a:pt x="841" y="6821"/>
                    </a:cubicBezTo>
                    <a:cubicBezTo>
                      <a:pt x="841" y="6593"/>
                      <a:pt x="1122" y="6593"/>
                      <a:pt x="1402" y="6593"/>
                    </a:cubicBezTo>
                    <a:cubicBezTo>
                      <a:pt x="1402" y="6593"/>
                      <a:pt x="1683" y="6593"/>
                      <a:pt x="1683" y="6821"/>
                    </a:cubicBezTo>
                    <a:cubicBezTo>
                      <a:pt x="1683" y="6821"/>
                      <a:pt x="1683" y="6821"/>
                      <a:pt x="1683" y="6821"/>
                    </a:cubicBezTo>
                    <a:cubicBezTo>
                      <a:pt x="1963" y="6821"/>
                      <a:pt x="1963" y="6821"/>
                      <a:pt x="1963" y="6821"/>
                    </a:cubicBezTo>
                    <a:cubicBezTo>
                      <a:pt x="1963" y="6821"/>
                      <a:pt x="2244" y="6821"/>
                      <a:pt x="2244" y="7048"/>
                    </a:cubicBezTo>
                    <a:cubicBezTo>
                      <a:pt x="2244" y="7048"/>
                      <a:pt x="2244" y="7048"/>
                      <a:pt x="2244" y="7048"/>
                    </a:cubicBezTo>
                    <a:cubicBezTo>
                      <a:pt x="2524" y="7275"/>
                      <a:pt x="2524" y="7275"/>
                      <a:pt x="2524" y="7503"/>
                    </a:cubicBezTo>
                    <a:cubicBezTo>
                      <a:pt x="2805" y="8185"/>
                      <a:pt x="2524" y="8867"/>
                      <a:pt x="2524" y="9322"/>
                    </a:cubicBezTo>
                    <a:cubicBezTo>
                      <a:pt x="2524" y="9549"/>
                      <a:pt x="2244" y="10004"/>
                      <a:pt x="2244" y="10231"/>
                    </a:cubicBezTo>
                    <a:cubicBezTo>
                      <a:pt x="2244" y="10458"/>
                      <a:pt x="2244" y="10686"/>
                      <a:pt x="2244" y="10686"/>
                    </a:cubicBezTo>
                    <a:cubicBezTo>
                      <a:pt x="2244" y="11141"/>
                      <a:pt x="1963" y="11368"/>
                      <a:pt x="1683" y="11595"/>
                    </a:cubicBezTo>
                    <a:cubicBezTo>
                      <a:pt x="1402" y="11823"/>
                      <a:pt x="1402" y="11823"/>
                      <a:pt x="1402" y="12050"/>
                    </a:cubicBezTo>
                    <a:cubicBezTo>
                      <a:pt x="1402" y="12050"/>
                      <a:pt x="1402" y="12050"/>
                      <a:pt x="1402" y="12277"/>
                    </a:cubicBezTo>
                    <a:cubicBezTo>
                      <a:pt x="1402" y="12277"/>
                      <a:pt x="1402" y="12277"/>
                      <a:pt x="1402" y="12277"/>
                    </a:cubicBezTo>
                    <a:cubicBezTo>
                      <a:pt x="1683" y="12050"/>
                      <a:pt x="2524" y="11595"/>
                      <a:pt x="2805" y="11368"/>
                    </a:cubicBezTo>
                    <a:cubicBezTo>
                      <a:pt x="3085" y="11368"/>
                      <a:pt x="3366" y="11141"/>
                      <a:pt x="3366" y="11141"/>
                    </a:cubicBezTo>
                    <a:cubicBezTo>
                      <a:pt x="4768" y="10231"/>
                      <a:pt x="5890" y="10458"/>
                      <a:pt x="6451" y="11141"/>
                    </a:cubicBezTo>
                    <a:cubicBezTo>
                      <a:pt x="6451" y="11141"/>
                      <a:pt x="6451" y="11141"/>
                      <a:pt x="6732" y="11141"/>
                    </a:cubicBezTo>
                    <a:cubicBezTo>
                      <a:pt x="7012" y="11141"/>
                      <a:pt x="7574" y="10913"/>
                      <a:pt x="7574" y="10686"/>
                    </a:cubicBezTo>
                    <a:cubicBezTo>
                      <a:pt x="7854" y="10231"/>
                      <a:pt x="8696" y="10004"/>
                      <a:pt x="9537" y="10004"/>
                    </a:cubicBezTo>
                    <a:cubicBezTo>
                      <a:pt x="9818" y="10004"/>
                      <a:pt x="10098" y="10004"/>
                      <a:pt x="10098" y="10004"/>
                    </a:cubicBezTo>
                    <a:cubicBezTo>
                      <a:pt x="10659" y="10004"/>
                      <a:pt x="11220" y="10231"/>
                      <a:pt x="11501" y="10458"/>
                    </a:cubicBezTo>
                    <a:cubicBezTo>
                      <a:pt x="11781" y="10913"/>
                      <a:pt x="11781" y="10913"/>
                      <a:pt x="11781" y="10913"/>
                    </a:cubicBezTo>
                    <a:cubicBezTo>
                      <a:pt x="12342" y="11368"/>
                      <a:pt x="12903" y="11823"/>
                      <a:pt x="13745" y="12277"/>
                    </a:cubicBezTo>
                    <a:cubicBezTo>
                      <a:pt x="14587" y="12732"/>
                      <a:pt x="14306" y="13642"/>
                      <a:pt x="14025" y="14324"/>
                    </a:cubicBezTo>
                    <a:cubicBezTo>
                      <a:pt x="14025" y="14551"/>
                      <a:pt x="13745" y="15006"/>
                      <a:pt x="13745" y="15233"/>
                    </a:cubicBezTo>
                    <a:cubicBezTo>
                      <a:pt x="14867" y="15688"/>
                      <a:pt x="16550" y="17052"/>
                      <a:pt x="16270" y="18416"/>
                    </a:cubicBezTo>
                    <a:cubicBezTo>
                      <a:pt x="16270" y="18871"/>
                      <a:pt x="16270" y="19098"/>
                      <a:pt x="16270" y="19326"/>
                    </a:cubicBezTo>
                    <a:cubicBezTo>
                      <a:pt x="16550" y="19553"/>
                      <a:pt x="16550" y="19553"/>
                      <a:pt x="16550" y="19781"/>
                    </a:cubicBezTo>
                    <a:cubicBezTo>
                      <a:pt x="16550" y="19781"/>
                      <a:pt x="16550" y="19781"/>
                      <a:pt x="16550" y="19781"/>
                    </a:cubicBezTo>
                    <a:cubicBezTo>
                      <a:pt x="16550" y="20008"/>
                      <a:pt x="16550" y="20008"/>
                      <a:pt x="16550" y="20235"/>
                    </a:cubicBezTo>
                    <a:cubicBezTo>
                      <a:pt x="16550" y="20235"/>
                      <a:pt x="16550" y="20235"/>
                      <a:pt x="16550" y="20235"/>
                    </a:cubicBezTo>
                    <a:cubicBezTo>
                      <a:pt x="16550" y="20463"/>
                      <a:pt x="16550" y="20463"/>
                      <a:pt x="16550" y="20690"/>
                    </a:cubicBezTo>
                    <a:cubicBezTo>
                      <a:pt x="16550" y="20690"/>
                      <a:pt x="16550" y="20690"/>
                      <a:pt x="16550" y="20690"/>
                    </a:cubicBezTo>
                    <a:cubicBezTo>
                      <a:pt x="16270" y="20917"/>
                      <a:pt x="16270" y="20917"/>
                      <a:pt x="16270" y="21145"/>
                    </a:cubicBezTo>
                    <a:cubicBezTo>
                      <a:pt x="16270" y="21145"/>
                      <a:pt x="16270" y="21145"/>
                      <a:pt x="16270" y="21145"/>
                    </a:cubicBezTo>
                    <a:cubicBezTo>
                      <a:pt x="16270" y="21145"/>
                      <a:pt x="16270" y="21145"/>
                      <a:pt x="16270" y="21145"/>
                    </a:cubicBezTo>
                    <a:cubicBezTo>
                      <a:pt x="16270" y="21145"/>
                      <a:pt x="16270" y="21145"/>
                      <a:pt x="16270" y="21145"/>
                    </a:cubicBezTo>
                    <a:cubicBezTo>
                      <a:pt x="16550" y="21372"/>
                      <a:pt x="16831" y="21372"/>
                      <a:pt x="17111" y="21600"/>
                    </a:cubicBezTo>
                    <a:cubicBezTo>
                      <a:pt x="17111" y="21600"/>
                      <a:pt x="17111" y="21372"/>
                      <a:pt x="17111" y="21372"/>
                    </a:cubicBezTo>
                    <a:cubicBezTo>
                      <a:pt x="17111" y="20690"/>
                      <a:pt x="17672" y="20235"/>
                      <a:pt x="18794" y="20235"/>
                    </a:cubicBezTo>
                    <a:cubicBezTo>
                      <a:pt x="19075" y="20235"/>
                      <a:pt x="19636" y="20235"/>
                      <a:pt x="19916" y="20463"/>
                    </a:cubicBezTo>
                    <a:cubicBezTo>
                      <a:pt x="20197" y="20463"/>
                      <a:pt x="20197" y="20463"/>
                      <a:pt x="20477" y="20463"/>
                    </a:cubicBezTo>
                    <a:cubicBezTo>
                      <a:pt x="20477" y="20463"/>
                      <a:pt x="20477" y="20463"/>
                      <a:pt x="20758" y="20463"/>
                    </a:cubicBezTo>
                    <a:cubicBezTo>
                      <a:pt x="20758" y="20463"/>
                      <a:pt x="20758" y="20463"/>
                      <a:pt x="20758" y="20463"/>
                    </a:cubicBezTo>
                    <a:cubicBezTo>
                      <a:pt x="20758" y="20463"/>
                      <a:pt x="20758" y="20463"/>
                      <a:pt x="21038" y="20463"/>
                    </a:cubicBezTo>
                    <a:cubicBezTo>
                      <a:pt x="21038" y="20463"/>
                      <a:pt x="21038" y="20463"/>
                      <a:pt x="21038" y="20463"/>
                    </a:cubicBezTo>
                    <a:cubicBezTo>
                      <a:pt x="21038" y="20463"/>
                      <a:pt x="21319" y="20463"/>
                      <a:pt x="21319" y="20235"/>
                    </a:cubicBezTo>
                    <a:cubicBezTo>
                      <a:pt x="21319" y="20235"/>
                      <a:pt x="21319" y="20235"/>
                      <a:pt x="21319" y="20235"/>
                    </a:cubicBezTo>
                    <a:cubicBezTo>
                      <a:pt x="21319" y="20235"/>
                      <a:pt x="21600" y="20235"/>
                      <a:pt x="21600" y="20235"/>
                    </a:cubicBezTo>
                    <a:cubicBezTo>
                      <a:pt x="21600" y="20235"/>
                      <a:pt x="21600" y="20235"/>
                      <a:pt x="21600" y="20235"/>
                    </a:cubicBezTo>
                    <a:cubicBezTo>
                      <a:pt x="21600" y="20008"/>
                      <a:pt x="21600" y="20008"/>
                      <a:pt x="21600" y="19781"/>
                    </a:cubicBezTo>
                    <a:cubicBezTo>
                      <a:pt x="21600" y="19781"/>
                      <a:pt x="21600" y="19781"/>
                      <a:pt x="21600" y="19781"/>
                    </a:cubicBezTo>
                    <a:cubicBezTo>
                      <a:pt x="21600" y="19553"/>
                      <a:pt x="21600" y="19553"/>
                      <a:pt x="21600" y="19326"/>
                    </a:cubicBezTo>
                    <a:cubicBezTo>
                      <a:pt x="21600" y="19326"/>
                      <a:pt x="21600" y="19326"/>
                      <a:pt x="21600" y="19326"/>
                    </a:cubicBezTo>
                    <a:cubicBezTo>
                      <a:pt x="21600" y="19098"/>
                      <a:pt x="21600" y="18871"/>
                      <a:pt x="21600" y="18644"/>
                    </a:cubicBezTo>
                    <a:cubicBezTo>
                      <a:pt x="21600" y="18189"/>
                      <a:pt x="21600" y="17734"/>
                      <a:pt x="21319" y="17507"/>
                    </a:cubicBezTo>
                    <a:cubicBezTo>
                      <a:pt x="21319" y="17279"/>
                      <a:pt x="21319" y="17279"/>
                      <a:pt x="21038" y="17279"/>
                    </a:cubicBezTo>
                    <a:cubicBezTo>
                      <a:pt x="21038" y="17052"/>
                      <a:pt x="20758" y="16825"/>
                      <a:pt x="20477" y="16825"/>
                    </a:cubicBezTo>
                    <a:cubicBezTo>
                      <a:pt x="19636" y="16370"/>
                      <a:pt x="18794" y="15915"/>
                      <a:pt x="18514" y="15006"/>
                    </a:cubicBezTo>
                    <a:cubicBezTo>
                      <a:pt x="18233" y="14551"/>
                      <a:pt x="17672" y="14096"/>
                      <a:pt x="17111" y="13642"/>
                    </a:cubicBezTo>
                    <a:cubicBezTo>
                      <a:pt x="16550" y="13187"/>
                      <a:pt x="15989" y="12732"/>
                      <a:pt x="15709" y="12277"/>
                    </a:cubicBezTo>
                    <a:cubicBezTo>
                      <a:pt x="15709" y="12050"/>
                      <a:pt x="15428" y="11595"/>
                      <a:pt x="15148" y="11368"/>
                    </a:cubicBezTo>
                    <a:cubicBezTo>
                      <a:pt x="14587" y="10913"/>
                      <a:pt x="14306" y="10458"/>
                      <a:pt x="14306" y="9776"/>
                    </a:cubicBezTo>
                    <a:cubicBezTo>
                      <a:pt x="14025" y="9776"/>
                      <a:pt x="13464" y="9549"/>
                      <a:pt x="12903" y="9322"/>
                    </a:cubicBezTo>
                    <a:cubicBezTo>
                      <a:pt x="11781" y="8639"/>
                      <a:pt x="10379" y="8185"/>
                      <a:pt x="10940" y="7275"/>
                    </a:cubicBezTo>
                    <a:cubicBezTo>
                      <a:pt x="11220" y="6593"/>
                      <a:pt x="12062" y="6593"/>
                      <a:pt x="12623" y="6366"/>
                    </a:cubicBezTo>
                    <a:cubicBezTo>
                      <a:pt x="12903" y="6366"/>
                      <a:pt x="13184" y="6366"/>
                      <a:pt x="13184" y="6366"/>
                    </a:cubicBezTo>
                    <a:cubicBezTo>
                      <a:pt x="13184" y="6138"/>
                      <a:pt x="13184" y="5911"/>
                      <a:pt x="12903" y="5684"/>
                    </a:cubicBezTo>
                    <a:cubicBezTo>
                      <a:pt x="12623" y="5456"/>
                      <a:pt x="12342" y="5002"/>
                      <a:pt x="12062" y="4319"/>
                    </a:cubicBezTo>
                    <a:cubicBezTo>
                      <a:pt x="12062" y="4092"/>
                      <a:pt x="12062" y="4092"/>
                      <a:pt x="11781" y="4092"/>
                    </a:cubicBezTo>
                    <a:cubicBezTo>
                      <a:pt x="11501" y="4092"/>
                      <a:pt x="10940" y="4092"/>
                      <a:pt x="10940" y="4319"/>
                    </a:cubicBezTo>
                    <a:cubicBezTo>
                      <a:pt x="10659" y="4319"/>
                      <a:pt x="10659" y="4319"/>
                      <a:pt x="10379" y="4319"/>
                    </a:cubicBezTo>
                    <a:cubicBezTo>
                      <a:pt x="10379" y="4319"/>
                      <a:pt x="10379" y="4319"/>
                      <a:pt x="10379" y="4319"/>
                    </a:cubicBezTo>
                    <a:cubicBezTo>
                      <a:pt x="10379" y="4319"/>
                      <a:pt x="10098" y="4319"/>
                      <a:pt x="10098" y="4319"/>
                    </a:cubicBezTo>
                    <a:cubicBezTo>
                      <a:pt x="9818" y="4319"/>
                      <a:pt x="9537" y="4319"/>
                      <a:pt x="8976" y="4319"/>
                    </a:cubicBezTo>
                    <a:cubicBezTo>
                      <a:pt x="8976" y="4319"/>
                      <a:pt x="8976" y="4319"/>
                      <a:pt x="8976" y="4319"/>
                    </a:cubicBezTo>
                    <a:cubicBezTo>
                      <a:pt x="8976" y="4092"/>
                      <a:pt x="8696" y="4092"/>
                      <a:pt x="8415" y="3865"/>
                    </a:cubicBezTo>
                    <a:cubicBezTo>
                      <a:pt x="8415" y="3865"/>
                      <a:pt x="8415" y="3865"/>
                      <a:pt x="8415" y="3865"/>
                    </a:cubicBezTo>
                    <a:cubicBezTo>
                      <a:pt x="8415" y="3865"/>
                      <a:pt x="8415" y="3865"/>
                      <a:pt x="8415" y="3865"/>
                    </a:cubicBezTo>
                    <a:cubicBezTo>
                      <a:pt x="8135" y="3865"/>
                      <a:pt x="8135" y="3865"/>
                      <a:pt x="8135" y="3637"/>
                    </a:cubicBezTo>
                    <a:cubicBezTo>
                      <a:pt x="8135" y="3637"/>
                      <a:pt x="7854" y="3637"/>
                      <a:pt x="7854" y="3637"/>
                    </a:cubicBezTo>
                    <a:cubicBezTo>
                      <a:pt x="7854" y="3637"/>
                      <a:pt x="7854" y="3410"/>
                      <a:pt x="7574" y="3410"/>
                    </a:cubicBezTo>
                    <a:cubicBezTo>
                      <a:pt x="7574" y="3410"/>
                      <a:pt x="7574" y="3183"/>
                      <a:pt x="7574" y="3183"/>
                    </a:cubicBezTo>
                    <a:cubicBezTo>
                      <a:pt x="7574" y="3183"/>
                      <a:pt x="7574" y="3183"/>
                      <a:pt x="7574" y="2955"/>
                    </a:cubicBezTo>
                    <a:cubicBezTo>
                      <a:pt x="7293" y="2955"/>
                      <a:pt x="7293" y="2728"/>
                      <a:pt x="7293" y="2728"/>
                    </a:cubicBezTo>
                    <a:cubicBezTo>
                      <a:pt x="7293" y="2501"/>
                      <a:pt x="7012" y="2273"/>
                      <a:pt x="6732" y="2046"/>
                    </a:cubicBezTo>
                    <a:cubicBezTo>
                      <a:pt x="6171" y="1591"/>
                      <a:pt x="5890" y="1364"/>
                      <a:pt x="5890" y="682"/>
                    </a:cubicBezTo>
                    <a:cubicBezTo>
                      <a:pt x="5890" y="682"/>
                      <a:pt x="5610" y="682"/>
                      <a:pt x="5610" y="682"/>
                    </a:cubicBezTo>
                    <a:cubicBezTo>
                      <a:pt x="5610" y="682"/>
                      <a:pt x="5610" y="454"/>
                      <a:pt x="5610" y="454"/>
                    </a:cubicBezTo>
                    <a:cubicBezTo>
                      <a:pt x="5610" y="454"/>
                      <a:pt x="5610" y="454"/>
                      <a:pt x="5610" y="454"/>
                    </a:cubicBezTo>
                    <a:cubicBezTo>
                      <a:pt x="5329" y="454"/>
                      <a:pt x="5329" y="227"/>
                      <a:pt x="5329" y="227"/>
                    </a:cubicBezTo>
                    <a:cubicBezTo>
                      <a:pt x="5329" y="227"/>
                      <a:pt x="5329" y="227"/>
                      <a:pt x="5329" y="227"/>
                    </a:cubicBezTo>
                    <a:cubicBezTo>
                      <a:pt x="5049" y="0"/>
                      <a:pt x="5049" y="0"/>
                      <a:pt x="5049" y="0"/>
                    </a:cubicBezTo>
                    <a:cubicBezTo>
                      <a:pt x="5049" y="0"/>
                      <a:pt x="5049" y="0"/>
                      <a:pt x="5049" y="0"/>
                    </a:cubicBezTo>
                    <a:cubicBezTo>
                      <a:pt x="5049" y="0"/>
                      <a:pt x="5049" y="0"/>
                      <a:pt x="5049" y="0"/>
                    </a:cubicBezTo>
                    <a:cubicBezTo>
                      <a:pt x="4768" y="0"/>
                      <a:pt x="4768" y="0"/>
                      <a:pt x="4488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8" name="AutoShape 31"/>
              <p:cNvSpPr>
                <a:spLocks/>
              </p:cNvSpPr>
              <p:nvPr/>
            </p:nvSpPr>
            <p:spPr bwMode="auto">
              <a:xfrm>
                <a:off x="2971854" y="3654942"/>
                <a:ext cx="325458" cy="6127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8848"/>
                    </a:moveTo>
                    <a:cubicBezTo>
                      <a:pt x="21600" y="8718"/>
                      <a:pt x="21600" y="8718"/>
                      <a:pt x="21600" y="8718"/>
                    </a:cubicBezTo>
                    <a:cubicBezTo>
                      <a:pt x="21600" y="8718"/>
                      <a:pt x="21600" y="8587"/>
                      <a:pt x="21600" y="8587"/>
                    </a:cubicBezTo>
                    <a:cubicBezTo>
                      <a:pt x="21600" y="8587"/>
                      <a:pt x="21600" y="8587"/>
                      <a:pt x="21600" y="8587"/>
                    </a:cubicBezTo>
                    <a:cubicBezTo>
                      <a:pt x="21600" y="8457"/>
                      <a:pt x="21600" y="8457"/>
                      <a:pt x="21600" y="8327"/>
                    </a:cubicBezTo>
                    <a:cubicBezTo>
                      <a:pt x="21348" y="8067"/>
                      <a:pt x="21348" y="7937"/>
                      <a:pt x="21348" y="7677"/>
                    </a:cubicBezTo>
                    <a:cubicBezTo>
                      <a:pt x="21600" y="7026"/>
                      <a:pt x="20344" y="6506"/>
                      <a:pt x="19841" y="6375"/>
                    </a:cubicBezTo>
                    <a:cubicBezTo>
                      <a:pt x="19088" y="6245"/>
                      <a:pt x="19088" y="5725"/>
                      <a:pt x="19339" y="5204"/>
                    </a:cubicBezTo>
                    <a:cubicBezTo>
                      <a:pt x="19339" y="5074"/>
                      <a:pt x="19590" y="4684"/>
                      <a:pt x="19590" y="4554"/>
                    </a:cubicBezTo>
                    <a:cubicBezTo>
                      <a:pt x="18586" y="4293"/>
                      <a:pt x="18083" y="4033"/>
                      <a:pt x="17581" y="3643"/>
                    </a:cubicBezTo>
                    <a:cubicBezTo>
                      <a:pt x="17330" y="3513"/>
                      <a:pt x="17330" y="3513"/>
                      <a:pt x="17330" y="3513"/>
                    </a:cubicBezTo>
                    <a:cubicBezTo>
                      <a:pt x="17079" y="3383"/>
                      <a:pt x="16827" y="3383"/>
                      <a:pt x="16325" y="3383"/>
                    </a:cubicBezTo>
                    <a:cubicBezTo>
                      <a:pt x="15823" y="3383"/>
                      <a:pt x="15572" y="3383"/>
                      <a:pt x="15572" y="3513"/>
                    </a:cubicBezTo>
                    <a:cubicBezTo>
                      <a:pt x="15320" y="3773"/>
                      <a:pt x="14316" y="4033"/>
                      <a:pt x="13813" y="4033"/>
                    </a:cubicBezTo>
                    <a:cubicBezTo>
                      <a:pt x="13311" y="4033"/>
                      <a:pt x="13060" y="3903"/>
                      <a:pt x="12809" y="3773"/>
                    </a:cubicBezTo>
                    <a:cubicBezTo>
                      <a:pt x="12809" y="3643"/>
                      <a:pt x="12558" y="3643"/>
                      <a:pt x="12306" y="3643"/>
                    </a:cubicBezTo>
                    <a:cubicBezTo>
                      <a:pt x="12306" y="3643"/>
                      <a:pt x="11804" y="3773"/>
                      <a:pt x="11553" y="3903"/>
                    </a:cubicBezTo>
                    <a:cubicBezTo>
                      <a:pt x="11302" y="3903"/>
                      <a:pt x="11051" y="4033"/>
                      <a:pt x="11051" y="4033"/>
                    </a:cubicBezTo>
                    <a:cubicBezTo>
                      <a:pt x="10297" y="4424"/>
                      <a:pt x="9544" y="4684"/>
                      <a:pt x="9041" y="4684"/>
                    </a:cubicBezTo>
                    <a:cubicBezTo>
                      <a:pt x="8790" y="4684"/>
                      <a:pt x="8288" y="4684"/>
                      <a:pt x="8037" y="4293"/>
                    </a:cubicBezTo>
                    <a:cubicBezTo>
                      <a:pt x="8037" y="4163"/>
                      <a:pt x="8037" y="4033"/>
                      <a:pt x="8037" y="3903"/>
                    </a:cubicBezTo>
                    <a:cubicBezTo>
                      <a:pt x="8037" y="3773"/>
                      <a:pt x="8288" y="3513"/>
                      <a:pt x="8539" y="3513"/>
                    </a:cubicBezTo>
                    <a:cubicBezTo>
                      <a:pt x="8539" y="3383"/>
                      <a:pt x="8790" y="3253"/>
                      <a:pt x="8790" y="3253"/>
                    </a:cubicBezTo>
                    <a:cubicBezTo>
                      <a:pt x="8790" y="3122"/>
                      <a:pt x="8790" y="3122"/>
                      <a:pt x="8790" y="2992"/>
                    </a:cubicBezTo>
                    <a:cubicBezTo>
                      <a:pt x="8790" y="2732"/>
                      <a:pt x="9041" y="2602"/>
                      <a:pt x="9041" y="2342"/>
                    </a:cubicBezTo>
                    <a:cubicBezTo>
                      <a:pt x="9293" y="2081"/>
                      <a:pt x="9293" y="1821"/>
                      <a:pt x="9041" y="1561"/>
                    </a:cubicBezTo>
                    <a:cubicBezTo>
                      <a:pt x="9041" y="1431"/>
                      <a:pt x="9041" y="1431"/>
                      <a:pt x="9041" y="1431"/>
                    </a:cubicBezTo>
                    <a:cubicBezTo>
                      <a:pt x="8790" y="1431"/>
                      <a:pt x="8790" y="1431"/>
                      <a:pt x="8539" y="1431"/>
                    </a:cubicBezTo>
                    <a:cubicBezTo>
                      <a:pt x="8037" y="1561"/>
                      <a:pt x="7534" y="1431"/>
                      <a:pt x="7283" y="1171"/>
                    </a:cubicBezTo>
                    <a:cubicBezTo>
                      <a:pt x="7032" y="910"/>
                      <a:pt x="7032" y="650"/>
                      <a:pt x="7032" y="390"/>
                    </a:cubicBezTo>
                    <a:cubicBezTo>
                      <a:pt x="7032" y="260"/>
                      <a:pt x="7032" y="130"/>
                      <a:pt x="7032" y="130"/>
                    </a:cubicBezTo>
                    <a:cubicBezTo>
                      <a:pt x="7032" y="130"/>
                      <a:pt x="7032" y="130"/>
                      <a:pt x="7032" y="130"/>
                    </a:cubicBezTo>
                    <a:cubicBezTo>
                      <a:pt x="7032" y="130"/>
                      <a:pt x="6781" y="130"/>
                      <a:pt x="6781" y="0"/>
                    </a:cubicBezTo>
                    <a:cubicBezTo>
                      <a:pt x="6781" y="0"/>
                      <a:pt x="6781" y="0"/>
                      <a:pt x="6781" y="0"/>
                    </a:cubicBezTo>
                    <a:cubicBezTo>
                      <a:pt x="6781" y="130"/>
                      <a:pt x="6781" y="130"/>
                      <a:pt x="6781" y="130"/>
                    </a:cubicBezTo>
                    <a:cubicBezTo>
                      <a:pt x="6781" y="130"/>
                      <a:pt x="6781" y="130"/>
                      <a:pt x="6530" y="130"/>
                    </a:cubicBezTo>
                    <a:cubicBezTo>
                      <a:pt x="6530" y="260"/>
                      <a:pt x="6530" y="260"/>
                      <a:pt x="6530" y="260"/>
                    </a:cubicBezTo>
                    <a:cubicBezTo>
                      <a:pt x="6279" y="260"/>
                      <a:pt x="6279" y="260"/>
                      <a:pt x="6279" y="260"/>
                    </a:cubicBezTo>
                    <a:cubicBezTo>
                      <a:pt x="6279" y="260"/>
                      <a:pt x="6027" y="390"/>
                      <a:pt x="6027" y="390"/>
                    </a:cubicBezTo>
                    <a:cubicBezTo>
                      <a:pt x="6027" y="390"/>
                      <a:pt x="6027" y="390"/>
                      <a:pt x="6027" y="390"/>
                    </a:cubicBezTo>
                    <a:cubicBezTo>
                      <a:pt x="5776" y="390"/>
                      <a:pt x="5525" y="390"/>
                      <a:pt x="5525" y="520"/>
                    </a:cubicBezTo>
                    <a:cubicBezTo>
                      <a:pt x="5023" y="520"/>
                      <a:pt x="4520" y="650"/>
                      <a:pt x="4269" y="780"/>
                    </a:cubicBezTo>
                    <a:cubicBezTo>
                      <a:pt x="4018" y="1171"/>
                      <a:pt x="3265" y="1301"/>
                      <a:pt x="2009" y="1301"/>
                    </a:cubicBezTo>
                    <a:cubicBezTo>
                      <a:pt x="1758" y="1301"/>
                      <a:pt x="1758" y="1301"/>
                      <a:pt x="1758" y="1301"/>
                    </a:cubicBezTo>
                    <a:cubicBezTo>
                      <a:pt x="1255" y="1301"/>
                      <a:pt x="753" y="1301"/>
                      <a:pt x="502" y="1561"/>
                    </a:cubicBezTo>
                    <a:cubicBezTo>
                      <a:pt x="502" y="1561"/>
                      <a:pt x="502" y="1561"/>
                      <a:pt x="502" y="1561"/>
                    </a:cubicBezTo>
                    <a:cubicBezTo>
                      <a:pt x="251" y="2862"/>
                      <a:pt x="0" y="3643"/>
                      <a:pt x="0" y="3773"/>
                    </a:cubicBezTo>
                    <a:cubicBezTo>
                      <a:pt x="251" y="4033"/>
                      <a:pt x="1506" y="4814"/>
                      <a:pt x="1758" y="4944"/>
                    </a:cubicBezTo>
                    <a:cubicBezTo>
                      <a:pt x="2511" y="4944"/>
                      <a:pt x="2511" y="5334"/>
                      <a:pt x="2511" y="5595"/>
                    </a:cubicBezTo>
                    <a:cubicBezTo>
                      <a:pt x="2511" y="5595"/>
                      <a:pt x="2511" y="5855"/>
                      <a:pt x="2511" y="5855"/>
                    </a:cubicBezTo>
                    <a:cubicBezTo>
                      <a:pt x="3013" y="5985"/>
                      <a:pt x="3265" y="6245"/>
                      <a:pt x="3013" y="6636"/>
                    </a:cubicBezTo>
                    <a:cubicBezTo>
                      <a:pt x="3013" y="6766"/>
                      <a:pt x="2762" y="6896"/>
                      <a:pt x="2511" y="7026"/>
                    </a:cubicBezTo>
                    <a:cubicBezTo>
                      <a:pt x="2511" y="7026"/>
                      <a:pt x="2511" y="7026"/>
                      <a:pt x="2511" y="7026"/>
                    </a:cubicBezTo>
                    <a:cubicBezTo>
                      <a:pt x="2511" y="7286"/>
                      <a:pt x="2511" y="7807"/>
                      <a:pt x="2009" y="8067"/>
                    </a:cubicBezTo>
                    <a:cubicBezTo>
                      <a:pt x="2009" y="8067"/>
                      <a:pt x="2009" y="8067"/>
                      <a:pt x="2009" y="8197"/>
                    </a:cubicBezTo>
                    <a:cubicBezTo>
                      <a:pt x="2009" y="8457"/>
                      <a:pt x="2260" y="8848"/>
                      <a:pt x="3013" y="9238"/>
                    </a:cubicBezTo>
                    <a:cubicBezTo>
                      <a:pt x="4269" y="9759"/>
                      <a:pt x="4269" y="10669"/>
                      <a:pt x="4269" y="11190"/>
                    </a:cubicBezTo>
                    <a:cubicBezTo>
                      <a:pt x="4269" y="11320"/>
                      <a:pt x="4520" y="11450"/>
                      <a:pt x="4520" y="11580"/>
                    </a:cubicBezTo>
                    <a:cubicBezTo>
                      <a:pt x="4772" y="11710"/>
                      <a:pt x="5274" y="11971"/>
                      <a:pt x="5274" y="12361"/>
                    </a:cubicBezTo>
                    <a:cubicBezTo>
                      <a:pt x="5274" y="12361"/>
                      <a:pt x="5274" y="12361"/>
                      <a:pt x="5274" y="12361"/>
                    </a:cubicBezTo>
                    <a:cubicBezTo>
                      <a:pt x="5023" y="12491"/>
                      <a:pt x="5023" y="12621"/>
                      <a:pt x="5023" y="12751"/>
                    </a:cubicBezTo>
                    <a:cubicBezTo>
                      <a:pt x="5023" y="12751"/>
                      <a:pt x="5023" y="12751"/>
                      <a:pt x="5023" y="12751"/>
                    </a:cubicBezTo>
                    <a:cubicBezTo>
                      <a:pt x="5023" y="12881"/>
                      <a:pt x="4772" y="13012"/>
                      <a:pt x="4772" y="13012"/>
                    </a:cubicBezTo>
                    <a:cubicBezTo>
                      <a:pt x="4772" y="13142"/>
                      <a:pt x="4772" y="13142"/>
                      <a:pt x="4772" y="13142"/>
                    </a:cubicBezTo>
                    <a:cubicBezTo>
                      <a:pt x="4772" y="13272"/>
                      <a:pt x="4520" y="13402"/>
                      <a:pt x="4520" y="13532"/>
                    </a:cubicBezTo>
                    <a:cubicBezTo>
                      <a:pt x="4520" y="13532"/>
                      <a:pt x="4520" y="13532"/>
                      <a:pt x="4520" y="13532"/>
                    </a:cubicBezTo>
                    <a:cubicBezTo>
                      <a:pt x="4269" y="13662"/>
                      <a:pt x="4269" y="13792"/>
                      <a:pt x="4269" y="13922"/>
                    </a:cubicBezTo>
                    <a:cubicBezTo>
                      <a:pt x="4269" y="13922"/>
                      <a:pt x="4269" y="13922"/>
                      <a:pt x="4269" y="13922"/>
                    </a:cubicBezTo>
                    <a:cubicBezTo>
                      <a:pt x="4018" y="14183"/>
                      <a:pt x="3767" y="14313"/>
                      <a:pt x="3516" y="14573"/>
                    </a:cubicBezTo>
                    <a:cubicBezTo>
                      <a:pt x="3516" y="14573"/>
                      <a:pt x="3516" y="14573"/>
                      <a:pt x="3516" y="14573"/>
                    </a:cubicBezTo>
                    <a:cubicBezTo>
                      <a:pt x="3265" y="14703"/>
                      <a:pt x="3265" y="14703"/>
                      <a:pt x="3265" y="14833"/>
                    </a:cubicBezTo>
                    <a:cubicBezTo>
                      <a:pt x="3013" y="14833"/>
                      <a:pt x="3013" y="14833"/>
                      <a:pt x="3013" y="14833"/>
                    </a:cubicBezTo>
                    <a:cubicBezTo>
                      <a:pt x="3013" y="14833"/>
                      <a:pt x="2762" y="14963"/>
                      <a:pt x="2762" y="14963"/>
                    </a:cubicBezTo>
                    <a:cubicBezTo>
                      <a:pt x="2762" y="14963"/>
                      <a:pt x="2762" y="14963"/>
                      <a:pt x="2762" y="14963"/>
                    </a:cubicBezTo>
                    <a:cubicBezTo>
                      <a:pt x="2762" y="15093"/>
                      <a:pt x="2511" y="15354"/>
                      <a:pt x="2511" y="15484"/>
                    </a:cubicBezTo>
                    <a:cubicBezTo>
                      <a:pt x="2260" y="16004"/>
                      <a:pt x="2260" y="16525"/>
                      <a:pt x="2009" y="16915"/>
                    </a:cubicBezTo>
                    <a:cubicBezTo>
                      <a:pt x="1758" y="17175"/>
                      <a:pt x="1506" y="17826"/>
                      <a:pt x="1758" y="17956"/>
                    </a:cubicBezTo>
                    <a:cubicBezTo>
                      <a:pt x="2511" y="17956"/>
                      <a:pt x="3767" y="18607"/>
                      <a:pt x="5776" y="19908"/>
                    </a:cubicBezTo>
                    <a:cubicBezTo>
                      <a:pt x="6027" y="20038"/>
                      <a:pt x="6279" y="20298"/>
                      <a:pt x="6530" y="20559"/>
                    </a:cubicBezTo>
                    <a:cubicBezTo>
                      <a:pt x="7032" y="20559"/>
                      <a:pt x="7534" y="20559"/>
                      <a:pt x="8037" y="20559"/>
                    </a:cubicBezTo>
                    <a:cubicBezTo>
                      <a:pt x="8037" y="20559"/>
                      <a:pt x="8288" y="20689"/>
                      <a:pt x="8288" y="20689"/>
                    </a:cubicBezTo>
                    <a:cubicBezTo>
                      <a:pt x="8539" y="20689"/>
                      <a:pt x="8790" y="20819"/>
                      <a:pt x="9041" y="20819"/>
                    </a:cubicBezTo>
                    <a:cubicBezTo>
                      <a:pt x="9544" y="21079"/>
                      <a:pt x="9795" y="21339"/>
                      <a:pt x="9795" y="21599"/>
                    </a:cubicBezTo>
                    <a:cubicBezTo>
                      <a:pt x="9795" y="21599"/>
                      <a:pt x="10046" y="21599"/>
                      <a:pt x="10297" y="21599"/>
                    </a:cubicBezTo>
                    <a:cubicBezTo>
                      <a:pt x="10548" y="21599"/>
                      <a:pt x="11051" y="21599"/>
                      <a:pt x="11051" y="21599"/>
                    </a:cubicBezTo>
                    <a:cubicBezTo>
                      <a:pt x="11051" y="21599"/>
                      <a:pt x="11302" y="21599"/>
                      <a:pt x="11302" y="21469"/>
                    </a:cubicBezTo>
                    <a:cubicBezTo>
                      <a:pt x="11302" y="21469"/>
                      <a:pt x="11302" y="21469"/>
                      <a:pt x="11302" y="21469"/>
                    </a:cubicBezTo>
                    <a:cubicBezTo>
                      <a:pt x="11302" y="21339"/>
                      <a:pt x="11302" y="21339"/>
                      <a:pt x="11302" y="21339"/>
                    </a:cubicBezTo>
                    <a:cubicBezTo>
                      <a:pt x="11302" y="21339"/>
                      <a:pt x="11553" y="21339"/>
                      <a:pt x="11553" y="21339"/>
                    </a:cubicBezTo>
                    <a:cubicBezTo>
                      <a:pt x="11553" y="21209"/>
                      <a:pt x="11553" y="21209"/>
                      <a:pt x="11553" y="21209"/>
                    </a:cubicBezTo>
                    <a:cubicBezTo>
                      <a:pt x="11051" y="20949"/>
                      <a:pt x="9795" y="20559"/>
                      <a:pt x="9041" y="20559"/>
                    </a:cubicBezTo>
                    <a:cubicBezTo>
                      <a:pt x="8539" y="20559"/>
                      <a:pt x="8037" y="20298"/>
                      <a:pt x="7534" y="20038"/>
                    </a:cubicBezTo>
                    <a:cubicBezTo>
                      <a:pt x="6781" y="19648"/>
                      <a:pt x="6530" y="18997"/>
                      <a:pt x="6530" y="18607"/>
                    </a:cubicBezTo>
                    <a:cubicBezTo>
                      <a:pt x="6781" y="18346"/>
                      <a:pt x="6530" y="18216"/>
                      <a:pt x="6279" y="17956"/>
                    </a:cubicBezTo>
                    <a:cubicBezTo>
                      <a:pt x="5776" y="17826"/>
                      <a:pt x="5525" y="17566"/>
                      <a:pt x="5525" y="17306"/>
                    </a:cubicBezTo>
                    <a:cubicBezTo>
                      <a:pt x="5525" y="17175"/>
                      <a:pt x="5525" y="17045"/>
                      <a:pt x="4772" y="16915"/>
                    </a:cubicBezTo>
                    <a:cubicBezTo>
                      <a:pt x="4520" y="16915"/>
                      <a:pt x="4269" y="16915"/>
                      <a:pt x="4018" y="16785"/>
                    </a:cubicBezTo>
                    <a:cubicBezTo>
                      <a:pt x="3013" y="16525"/>
                      <a:pt x="3516" y="15614"/>
                      <a:pt x="3767" y="14833"/>
                    </a:cubicBezTo>
                    <a:cubicBezTo>
                      <a:pt x="4018" y="14573"/>
                      <a:pt x="4018" y="14313"/>
                      <a:pt x="4018" y="14183"/>
                    </a:cubicBezTo>
                    <a:cubicBezTo>
                      <a:pt x="4269" y="13922"/>
                      <a:pt x="4520" y="13532"/>
                      <a:pt x="4772" y="13012"/>
                    </a:cubicBezTo>
                    <a:cubicBezTo>
                      <a:pt x="5274" y="12491"/>
                      <a:pt x="6027" y="11580"/>
                      <a:pt x="5776" y="11320"/>
                    </a:cubicBezTo>
                    <a:cubicBezTo>
                      <a:pt x="5525" y="11190"/>
                      <a:pt x="5525" y="10930"/>
                      <a:pt x="5776" y="10800"/>
                    </a:cubicBezTo>
                    <a:cubicBezTo>
                      <a:pt x="6027" y="10409"/>
                      <a:pt x="7032" y="10279"/>
                      <a:pt x="7534" y="10279"/>
                    </a:cubicBezTo>
                    <a:cubicBezTo>
                      <a:pt x="8288" y="10279"/>
                      <a:pt x="8790" y="10409"/>
                      <a:pt x="9041" y="10800"/>
                    </a:cubicBezTo>
                    <a:cubicBezTo>
                      <a:pt x="9293" y="11450"/>
                      <a:pt x="9544" y="11450"/>
                      <a:pt x="10548" y="11450"/>
                    </a:cubicBezTo>
                    <a:cubicBezTo>
                      <a:pt x="10800" y="11450"/>
                      <a:pt x="10800" y="11450"/>
                      <a:pt x="10800" y="11450"/>
                    </a:cubicBezTo>
                    <a:cubicBezTo>
                      <a:pt x="11804" y="11450"/>
                      <a:pt x="12306" y="11710"/>
                      <a:pt x="12809" y="11971"/>
                    </a:cubicBezTo>
                    <a:cubicBezTo>
                      <a:pt x="13060" y="12101"/>
                      <a:pt x="13311" y="12231"/>
                      <a:pt x="13562" y="12231"/>
                    </a:cubicBezTo>
                    <a:cubicBezTo>
                      <a:pt x="13562" y="12231"/>
                      <a:pt x="13562" y="12231"/>
                      <a:pt x="13562" y="12231"/>
                    </a:cubicBezTo>
                    <a:cubicBezTo>
                      <a:pt x="13562" y="12231"/>
                      <a:pt x="13562" y="12231"/>
                      <a:pt x="13311" y="12101"/>
                    </a:cubicBezTo>
                    <a:cubicBezTo>
                      <a:pt x="13311" y="11971"/>
                      <a:pt x="13060" y="11840"/>
                      <a:pt x="13060" y="11450"/>
                    </a:cubicBezTo>
                    <a:cubicBezTo>
                      <a:pt x="13060" y="11320"/>
                      <a:pt x="13060" y="11190"/>
                      <a:pt x="12809" y="11060"/>
                    </a:cubicBezTo>
                    <a:cubicBezTo>
                      <a:pt x="12558" y="10800"/>
                      <a:pt x="12306" y="10539"/>
                      <a:pt x="13060" y="10019"/>
                    </a:cubicBezTo>
                    <a:cubicBezTo>
                      <a:pt x="14316" y="9108"/>
                      <a:pt x="16325" y="8718"/>
                      <a:pt x="17581" y="8848"/>
                    </a:cubicBezTo>
                    <a:cubicBezTo>
                      <a:pt x="17581" y="8848"/>
                      <a:pt x="17581" y="8848"/>
                      <a:pt x="17832" y="8848"/>
                    </a:cubicBezTo>
                    <a:cubicBezTo>
                      <a:pt x="18083" y="8978"/>
                      <a:pt x="18586" y="8848"/>
                      <a:pt x="19088" y="8848"/>
                    </a:cubicBezTo>
                    <a:cubicBezTo>
                      <a:pt x="19590" y="8848"/>
                      <a:pt x="19841" y="8848"/>
                      <a:pt x="20344" y="8848"/>
                    </a:cubicBezTo>
                    <a:cubicBezTo>
                      <a:pt x="20344" y="8848"/>
                      <a:pt x="20344" y="8848"/>
                      <a:pt x="20595" y="8848"/>
                    </a:cubicBezTo>
                    <a:cubicBezTo>
                      <a:pt x="20595" y="8848"/>
                      <a:pt x="20595" y="8848"/>
                      <a:pt x="20595" y="8848"/>
                    </a:cubicBezTo>
                    <a:cubicBezTo>
                      <a:pt x="20595" y="8848"/>
                      <a:pt x="20846" y="8848"/>
                      <a:pt x="20846" y="8848"/>
                    </a:cubicBezTo>
                    <a:cubicBezTo>
                      <a:pt x="20846" y="8848"/>
                      <a:pt x="20846" y="8848"/>
                      <a:pt x="20846" y="8848"/>
                    </a:cubicBezTo>
                    <a:cubicBezTo>
                      <a:pt x="21097" y="8848"/>
                      <a:pt x="21097" y="8848"/>
                      <a:pt x="21097" y="8848"/>
                    </a:cubicBezTo>
                    <a:cubicBezTo>
                      <a:pt x="21348" y="8848"/>
                      <a:pt x="21348" y="8848"/>
                      <a:pt x="21348" y="8978"/>
                    </a:cubicBezTo>
                    <a:cubicBezTo>
                      <a:pt x="21348" y="8978"/>
                      <a:pt x="21348" y="8978"/>
                      <a:pt x="21348" y="8978"/>
                    </a:cubicBezTo>
                    <a:cubicBezTo>
                      <a:pt x="21600" y="8848"/>
                      <a:pt x="21600" y="8848"/>
                      <a:pt x="21600" y="884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9" name="AutoShape 32"/>
              <p:cNvSpPr>
                <a:spLocks/>
              </p:cNvSpPr>
              <p:nvPr/>
            </p:nvSpPr>
            <p:spPr bwMode="auto">
              <a:xfrm>
                <a:off x="3489411" y="4243916"/>
                <a:ext cx="398488" cy="23178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42" y="7542"/>
                    </a:moveTo>
                    <a:cubicBezTo>
                      <a:pt x="19131" y="7200"/>
                      <a:pt x="19337" y="6857"/>
                      <a:pt x="19337" y="6514"/>
                    </a:cubicBezTo>
                    <a:cubicBezTo>
                      <a:pt x="19337" y="5828"/>
                      <a:pt x="19748" y="5828"/>
                      <a:pt x="20365" y="5828"/>
                    </a:cubicBezTo>
                    <a:cubicBezTo>
                      <a:pt x="20571" y="5828"/>
                      <a:pt x="21394" y="5828"/>
                      <a:pt x="21600" y="5485"/>
                    </a:cubicBezTo>
                    <a:cubicBezTo>
                      <a:pt x="21600" y="5142"/>
                      <a:pt x="21600" y="5142"/>
                      <a:pt x="21394" y="4800"/>
                    </a:cubicBezTo>
                    <a:cubicBezTo>
                      <a:pt x="21188" y="4114"/>
                      <a:pt x="20571" y="3771"/>
                      <a:pt x="20365" y="4114"/>
                    </a:cubicBezTo>
                    <a:cubicBezTo>
                      <a:pt x="20159" y="4114"/>
                      <a:pt x="19954" y="4114"/>
                      <a:pt x="19748" y="4114"/>
                    </a:cubicBezTo>
                    <a:cubicBezTo>
                      <a:pt x="19337" y="4114"/>
                      <a:pt x="18925" y="4114"/>
                      <a:pt x="18514" y="3771"/>
                    </a:cubicBezTo>
                    <a:cubicBezTo>
                      <a:pt x="17897" y="3428"/>
                      <a:pt x="17897" y="2742"/>
                      <a:pt x="17897" y="2400"/>
                    </a:cubicBezTo>
                    <a:cubicBezTo>
                      <a:pt x="17897" y="1714"/>
                      <a:pt x="16662" y="0"/>
                      <a:pt x="16045" y="0"/>
                    </a:cubicBezTo>
                    <a:cubicBezTo>
                      <a:pt x="15634" y="0"/>
                      <a:pt x="14811" y="2400"/>
                      <a:pt x="14605" y="3428"/>
                    </a:cubicBezTo>
                    <a:cubicBezTo>
                      <a:pt x="14605" y="4114"/>
                      <a:pt x="14194" y="4457"/>
                      <a:pt x="13988" y="4800"/>
                    </a:cubicBezTo>
                    <a:cubicBezTo>
                      <a:pt x="13577" y="5142"/>
                      <a:pt x="13371" y="5485"/>
                      <a:pt x="13371" y="5828"/>
                    </a:cubicBezTo>
                    <a:cubicBezTo>
                      <a:pt x="13577" y="6171"/>
                      <a:pt x="13371" y="6857"/>
                      <a:pt x="12960" y="7200"/>
                    </a:cubicBezTo>
                    <a:cubicBezTo>
                      <a:pt x="12960" y="7542"/>
                      <a:pt x="12960" y="7542"/>
                      <a:pt x="12960" y="7542"/>
                    </a:cubicBezTo>
                    <a:cubicBezTo>
                      <a:pt x="12960" y="7542"/>
                      <a:pt x="13165" y="7885"/>
                      <a:pt x="13165" y="8228"/>
                    </a:cubicBezTo>
                    <a:cubicBezTo>
                      <a:pt x="13165" y="8228"/>
                      <a:pt x="13165" y="8228"/>
                      <a:pt x="13165" y="8228"/>
                    </a:cubicBezTo>
                    <a:cubicBezTo>
                      <a:pt x="13165" y="8228"/>
                      <a:pt x="13165" y="8571"/>
                      <a:pt x="13165" y="8571"/>
                    </a:cubicBezTo>
                    <a:cubicBezTo>
                      <a:pt x="13165" y="8914"/>
                      <a:pt x="13165" y="8914"/>
                      <a:pt x="13165" y="8914"/>
                    </a:cubicBezTo>
                    <a:cubicBezTo>
                      <a:pt x="13165" y="8914"/>
                      <a:pt x="13165" y="9257"/>
                      <a:pt x="13165" y="9257"/>
                    </a:cubicBezTo>
                    <a:cubicBezTo>
                      <a:pt x="13165" y="9257"/>
                      <a:pt x="13165" y="9257"/>
                      <a:pt x="13165" y="9257"/>
                    </a:cubicBezTo>
                    <a:cubicBezTo>
                      <a:pt x="13165" y="9257"/>
                      <a:pt x="13165" y="9600"/>
                      <a:pt x="12960" y="9600"/>
                    </a:cubicBezTo>
                    <a:cubicBezTo>
                      <a:pt x="12960" y="9942"/>
                      <a:pt x="12754" y="9942"/>
                      <a:pt x="12548" y="9942"/>
                    </a:cubicBezTo>
                    <a:cubicBezTo>
                      <a:pt x="12548" y="9942"/>
                      <a:pt x="12548" y="9942"/>
                      <a:pt x="12548" y="9942"/>
                    </a:cubicBezTo>
                    <a:cubicBezTo>
                      <a:pt x="12342" y="9942"/>
                      <a:pt x="12342" y="9942"/>
                      <a:pt x="12137" y="10285"/>
                    </a:cubicBezTo>
                    <a:cubicBezTo>
                      <a:pt x="11931" y="10285"/>
                      <a:pt x="11520" y="10971"/>
                      <a:pt x="11108" y="10971"/>
                    </a:cubicBezTo>
                    <a:cubicBezTo>
                      <a:pt x="11108" y="10971"/>
                      <a:pt x="10902" y="10971"/>
                      <a:pt x="10902" y="10971"/>
                    </a:cubicBezTo>
                    <a:cubicBezTo>
                      <a:pt x="10902" y="10628"/>
                      <a:pt x="10902" y="10628"/>
                      <a:pt x="10902" y="10628"/>
                    </a:cubicBezTo>
                    <a:cubicBezTo>
                      <a:pt x="10902" y="10628"/>
                      <a:pt x="10902" y="10628"/>
                      <a:pt x="10697" y="10628"/>
                    </a:cubicBezTo>
                    <a:cubicBezTo>
                      <a:pt x="10697" y="10628"/>
                      <a:pt x="10697" y="10628"/>
                      <a:pt x="10697" y="10628"/>
                    </a:cubicBezTo>
                    <a:cubicBezTo>
                      <a:pt x="10697" y="10628"/>
                      <a:pt x="10697" y="10628"/>
                      <a:pt x="10697" y="10628"/>
                    </a:cubicBezTo>
                    <a:cubicBezTo>
                      <a:pt x="10491" y="10628"/>
                      <a:pt x="10491" y="10628"/>
                      <a:pt x="10491" y="10285"/>
                    </a:cubicBezTo>
                    <a:cubicBezTo>
                      <a:pt x="10491" y="10285"/>
                      <a:pt x="10491" y="10285"/>
                      <a:pt x="10491" y="10285"/>
                    </a:cubicBezTo>
                    <a:cubicBezTo>
                      <a:pt x="10491" y="10285"/>
                      <a:pt x="10285" y="10285"/>
                      <a:pt x="10285" y="10285"/>
                    </a:cubicBezTo>
                    <a:cubicBezTo>
                      <a:pt x="10285" y="9942"/>
                      <a:pt x="10285" y="9942"/>
                      <a:pt x="10285" y="9942"/>
                    </a:cubicBezTo>
                    <a:cubicBezTo>
                      <a:pt x="10285" y="9942"/>
                      <a:pt x="10285" y="9942"/>
                      <a:pt x="10079" y="9600"/>
                    </a:cubicBezTo>
                    <a:cubicBezTo>
                      <a:pt x="10079" y="9600"/>
                      <a:pt x="10079" y="9600"/>
                      <a:pt x="10079" y="9257"/>
                    </a:cubicBezTo>
                    <a:cubicBezTo>
                      <a:pt x="10079" y="9257"/>
                      <a:pt x="9874" y="9257"/>
                      <a:pt x="9874" y="9257"/>
                    </a:cubicBezTo>
                    <a:cubicBezTo>
                      <a:pt x="9874" y="8914"/>
                      <a:pt x="9874" y="8914"/>
                      <a:pt x="9874" y="8914"/>
                    </a:cubicBezTo>
                    <a:cubicBezTo>
                      <a:pt x="9668" y="8571"/>
                      <a:pt x="9668" y="8571"/>
                      <a:pt x="9668" y="8571"/>
                    </a:cubicBezTo>
                    <a:cubicBezTo>
                      <a:pt x="9668" y="8228"/>
                      <a:pt x="9668" y="8228"/>
                      <a:pt x="9668" y="8228"/>
                    </a:cubicBezTo>
                    <a:cubicBezTo>
                      <a:pt x="9257" y="8914"/>
                      <a:pt x="8228" y="10971"/>
                      <a:pt x="8022" y="13028"/>
                    </a:cubicBezTo>
                    <a:cubicBezTo>
                      <a:pt x="7817" y="15085"/>
                      <a:pt x="6788" y="15085"/>
                      <a:pt x="5554" y="15085"/>
                    </a:cubicBezTo>
                    <a:cubicBezTo>
                      <a:pt x="5142" y="15085"/>
                      <a:pt x="4731" y="15085"/>
                      <a:pt x="4319" y="15085"/>
                    </a:cubicBezTo>
                    <a:cubicBezTo>
                      <a:pt x="3497" y="15428"/>
                      <a:pt x="3497" y="16114"/>
                      <a:pt x="3497" y="17828"/>
                    </a:cubicBezTo>
                    <a:cubicBezTo>
                      <a:pt x="3291" y="18514"/>
                      <a:pt x="3291" y="19200"/>
                      <a:pt x="3291" y="19542"/>
                    </a:cubicBezTo>
                    <a:cubicBezTo>
                      <a:pt x="3085" y="19885"/>
                      <a:pt x="2879" y="20571"/>
                      <a:pt x="2468" y="20571"/>
                    </a:cubicBezTo>
                    <a:cubicBezTo>
                      <a:pt x="1851" y="20571"/>
                      <a:pt x="1234" y="19885"/>
                      <a:pt x="617" y="19542"/>
                    </a:cubicBezTo>
                    <a:cubicBezTo>
                      <a:pt x="411" y="19200"/>
                      <a:pt x="205" y="19200"/>
                      <a:pt x="0" y="19200"/>
                    </a:cubicBezTo>
                    <a:cubicBezTo>
                      <a:pt x="0" y="19200"/>
                      <a:pt x="0" y="19200"/>
                      <a:pt x="0" y="19200"/>
                    </a:cubicBezTo>
                    <a:cubicBezTo>
                      <a:pt x="0" y="19200"/>
                      <a:pt x="0" y="19200"/>
                      <a:pt x="0" y="19200"/>
                    </a:cubicBezTo>
                    <a:cubicBezTo>
                      <a:pt x="0" y="19200"/>
                      <a:pt x="0" y="19200"/>
                      <a:pt x="0" y="19200"/>
                    </a:cubicBezTo>
                    <a:cubicBezTo>
                      <a:pt x="0" y="19542"/>
                      <a:pt x="0" y="19542"/>
                      <a:pt x="205" y="19542"/>
                    </a:cubicBezTo>
                    <a:cubicBezTo>
                      <a:pt x="205" y="19542"/>
                      <a:pt x="205" y="19542"/>
                      <a:pt x="205" y="19542"/>
                    </a:cubicBezTo>
                    <a:cubicBezTo>
                      <a:pt x="205" y="19542"/>
                      <a:pt x="205" y="19542"/>
                      <a:pt x="205" y="19542"/>
                    </a:cubicBezTo>
                    <a:cubicBezTo>
                      <a:pt x="205" y="19542"/>
                      <a:pt x="205" y="19542"/>
                      <a:pt x="205" y="19542"/>
                    </a:cubicBezTo>
                    <a:cubicBezTo>
                      <a:pt x="205" y="19542"/>
                      <a:pt x="205" y="19885"/>
                      <a:pt x="205" y="19885"/>
                    </a:cubicBezTo>
                    <a:cubicBezTo>
                      <a:pt x="617" y="19885"/>
                      <a:pt x="822" y="20228"/>
                      <a:pt x="1234" y="20571"/>
                    </a:cubicBezTo>
                    <a:cubicBezTo>
                      <a:pt x="1234" y="20914"/>
                      <a:pt x="1439" y="20914"/>
                      <a:pt x="1439" y="21257"/>
                    </a:cubicBezTo>
                    <a:cubicBezTo>
                      <a:pt x="1439" y="21257"/>
                      <a:pt x="1439" y="21257"/>
                      <a:pt x="1439" y="21257"/>
                    </a:cubicBezTo>
                    <a:cubicBezTo>
                      <a:pt x="1645" y="21257"/>
                      <a:pt x="1645" y="21257"/>
                      <a:pt x="1645" y="21257"/>
                    </a:cubicBezTo>
                    <a:cubicBezTo>
                      <a:pt x="1645" y="21257"/>
                      <a:pt x="1645" y="21257"/>
                      <a:pt x="1645" y="21257"/>
                    </a:cubicBezTo>
                    <a:cubicBezTo>
                      <a:pt x="1645" y="21599"/>
                      <a:pt x="1851" y="21599"/>
                      <a:pt x="1851" y="21599"/>
                    </a:cubicBezTo>
                    <a:cubicBezTo>
                      <a:pt x="1851" y="21257"/>
                      <a:pt x="2057" y="21257"/>
                      <a:pt x="2057" y="21257"/>
                    </a:cubicBezTo>
                    <a:cubicBezTo>
                      <a:pt x="2057" y="21257"/>
                      <a:pt x="2057" y="21257"/>
                      <a:pt x="2057" y="21257"/>
                    </a:cubicBezTo>
                    <a:cubicBezTo>
                      <a:pt x="2468" y="20914"/>
                      <a:pt x="3085" y="20914"/>
                      <a:pt x="3497" y="20914"/>
                    </a:cubicBezTo>
                    <a:cubicBezTo>
                      <a:pt x="3702" y="20914"/>
                      <a:pt x="3908" y="20914"/>
                      <a:pt x="4114" y="20914"/>
                    </a:cubicBezTo>
                    <a:cubicBezTo>
                      <a:pt x="4319" y="20914"/>
                      <a:pt x="4731" y="20914"/>
                      <a:pt x="4937" y="20914"/>
                    </a:cubicBezTo>
                    <a:cubicBezTo>
                      <a:pt x="5142" y="20914"/>
                      <a:pt x="5348" y="20571"/>
                      <a:pt x="5554" y="20228"/>
                    </a:cubicBezTo>
                    <a:cubicBezTo>
                      <a:pt x="5965" y="19885"/>
                      <a:pt x="6377" y="19200"/>
                      <a:pt x="7405" y="19200"/>
                    </a:cubicBezTo>
                    <a:cubicBezTo>
                      <a:pt x="8228" y="19200"/>
                      <a:pt x="8434" y="19885"/>
                      <a:pt x="8640" y="20228"/>
                    </a:cubicBezTo>
                    <a:cubicBezTo>
                      <a:pt x="8640" y="20228"/>
                      <a:pt x="8845" y="20228"/>
                      <a:pt x="8845" y="20228"/>
                    </a:cubicBezTo>
                    <a:cubicBezTo>
                      <a:pt x="8845" y="20228"/>
                      <a:pt x="8845" y="20228"/>
                      <a:pt x="8845" y="20228"/>
                    </a:cubicBezTo>
                    <a:cubicBezTo>
                      <a:pt x="8845" y="20228"/>
                      <a:pt x="8845" y="20228"/>
                      <a:pt x="8845" y="20228"/>
                    </a:cubicBezTo>
                    <a:cubicBezTo>
                      <a:pt x="8845" y="20228"/>
                      <a:pt x="9051" y="20228"/>
                      <a:pt x="9462" y="19885"/>
                    </a:cubicBezTo>
                    <a:cubicBezTo>
                      <a:pt x="9874" y="19542"/>
                      <a:pt x="10285" y="19542"/>
                      <a:pt x="10697" y="19200"/>
                    </a:cubicBezTo>
                    <a:cubicBezTo>
                      <a:pt x="11314" y="19200"/>
                      <a:pt x="11314" y="19200"/>
                      <a:pt x="11108" y="18514"/>
                    </a:cubicBezTo>
                    <a:cubicBezTo>
                      <a:pt x="11108" y="17142"/>
                      <a:pt x="11520" y="16457"/>
                      <a:pt x="11725" y="15771"/>
                    </a:cubicBezTo>
                    <a:cubicBezTo>
                      <a:pt x="11725" y="15428"/>
                      <a:pt x="11931" y="15428"/>
                      <a:pt x="11931" y="14742"/>
                    </a:cubicBezTo>
                    <a:cubicBezTo>
                      <a:pt x="11725" y="13714"/>
                      <a:pt x="12342" y="13371"/>
                      <a:pt x="12754" y="13028"/>
                    </a:cubicBezTo>
                    <a:cubicBezTo>
                      <a:pt x="12960" y="12685"/>
                      <a:pt x="13371" y="12685"/>
                      <a:pt x="13165" y="11314"/>
                    </a:cubicBezTo>
                    <a:cubicBezTo>
                      <a:pt x="13165" y="10628"/>
                      <a:pt x="13371" y="9942"/>
                      <a:pt x="13577" y="9257"/>
                    </a:cubicBezTo>
                    <a:cubicBezTo>
                      <a:pt x="14399" y="7885"/>
                      <a:pt x="15839" y="7885"/>
                      <a:pt x="16868" y="8228"/>
                    </a:cubicBezTo>
                    <a:cubicBezTo>
                      <a:pt x="17074" y="8228"/>
                      <a:pt x="17074" y="8228"/>
                      <a:pt x="17280" y="8228"/>
                    </a:cubicBezTo>
                    <a:cubicBezTo>
                      <a:pt x="17280" y="8228"/>
                      <a:pt x="17280" y="8228"/>
                      <a:pt x="17485" y="8228"/>
                    </a:cubicBezTo>
                    <a:cubicBezTo>
                      <a:pt x="17485" y="8228"/>
                      <a:pt x="17485" y="8228"/>
                      <a:pt x="17485" y="8228"/>
                    </a:cubicBezTo>
                    <a:cubicBezTo>
                      <a:pt x="17691" y="8228"/>
                      <a:pt x="17691" y="8228"/>
                      <a:pt x="17691" y="8228"/>
                    </a:cubicBezTo>
                    <a:cubicBezTo>
                      <a:pt x="17691" y="8228"/>
                      <a:pt x="17897" y="8228"/>
                      <a:pt x="17897" y="8228"/>
                    </a:cubicBezTo>
                    <a:cubicBezTo>
                      <a:pt x="17897" y="8228"/>
                      <a:pt x="17897" y="8228"/>
                      <a:pt x="18102" y="8571"/>
                    </a:cubicBezTo>
                    <a:cubicBezTo>
                      <a:pt x="18102" y="8571"/>
                      <a:pt x="18102" y="8571"/>
                      <a:pt x="18308" y="8571"/>
                    </a:cubicBezTo>
                    <a:cubicBezTo>
                      <a:pt x="18308" y="8571"/>
                      <a:pt x="18308" y="8571"/>
                      <a:pt x="18308" y="8571"/>
                    </a:cubicBezTo>
                    <a:cubicBezTo>
                      <a:pt x="18720" y="8228"/>
                      <a:pt x="19337" y="7885"/>
                      <a:pt x="19542" y="7542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33" name="AutoShape 33"/>
              <p:cNvSpPr>
                <a:spLocks/>
              </p:cNvSpPr>
              <p:nvPr/>
            </p:nvSpPr>
            <p:spPr bwMode="auto">
              <a:xfrm>
                <a:off x="3078224" y="4251853"/>
                <a:ext cx="160347" cy="20479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628" y="11185"/>
                    </a:moveTo>
                    <a:cubicBezTo>
                      <a:pt x="5657" y="12342"/>
                      <a:pt x="6685" y="13114"/>
                      <a:pt x="6685" y="13885"/>
                    </a:cubicBezTo>
                    <a:cubicBezTo>
                      <a:pt x="7200" y="15042"/>
                      <a:pt x="8228" y="15428"/>
                      <a:pt x="10285" y="16585"/>
                    </a:cubicBezTo>
                    <a:cubicBezTo>
                      <a:pt x="10800" y="16971"/>
                      <a:pt x="11314" y="17357"/>
                      <a:pt x="11828" y="17357"/>
                    </a:cubicBezTo>
                    <a:cubicBezTo>
                      <a:pt x="15428" y="19285"/>
                      <a:pt x="20057" y="21214"/>
                      <a:pt x="21599" y="21600"/>
                    </a:cubicBezTo>
                    <a:cubicBezTo>
                      <a:pt x="21599" y="20442"/>
                      <a:pt x="19542" y="18128"/>
                      <a:pt x="17999" y="16585"/>
                    </a:cubicBezTo>
                    <a:cubicBezTo>
                      <a:pt x="16457" y="15428"/>
                      <a:pt x="16971" y="13114"/>
                      <a:pt x="16971" y="10800"/>
                    </a:cubicBezTo>
                    <a:cubicBezTo>
                      <a:pt x="17485" y="9642"/>
                      <a:pt x="17485" y="8871"/>
                      <a:pt x="17485" y="7714"/>
                    </a:cubicBezTo>
                    <a:cubicBezTo>
                      <a:pt x="17485" y="6557"/>
                      <a:pt x="16971" y="6171"/>
                      <a:pt x="15942" y="5785"/>
                    </a:cubicBezTo>
                    <a:cubicBezTo>
                      <a:pt x="14914" y="5014"/>
                      <a:pt x="13885" y="4628"/>
                      <a:pt x="13371" y="3471"/>
                    </a:cubicBezTo>
                    <a:cubicBezTo>
                      <a:pt x="12857" y="2699"/>
                      <a:pt x="12857" y="2699"/>
                      <a:pt x="12342" y="2699"/>
                    </a:cubicBezTo>
                    <a:cubicBezTo>
                      <a:pt x="11828" y="2699"/>
                      <a:pt x="10800" y="2314"/>
                      <a:pt x="10285" y="1542"/>
                    </a:cubicBezTo>
                    <a:cubicBezTo>
                      <a:pt x="10285" y="1542"/>
                      <a:pt x="10285" y="1928"/>
                      <a:pt x="10285" y="1928"/>
                    </a:cubicBezTo>
                    <a:cubicBezTo>
                      <a:pt x="10285" y="1928"/>
                      <a:pt x="10285" y="1928"/>
                      <a:pt x="10285" y="1928"/>
                    </a:cubicBezTo>
                    <a:cubicBezTo>
                      <a:pt x="10285" y="2314"/>
                      <a:pt x="10285" y="3085"/>
                      <a:pt x="9257" y="3085"/>
                    </a:cubicBezTo>
                    <a:cubicBezTo>
                      <a:pt x="8742" y="3085"/>
                      <a:pt x="7714" y="3085"/>
                      <a:pt x="6685" y="3085"/>
                    </a:cubicBezTo>
                    <a:cubicBezTo>
                      <a:pt x="6171" y="3085"/>
                      <a:pt x="5657" y="3085"/>
                      <a:pt x="5657" y="3085"/>
                    </a:cubicBezTo>
                    <a:cubicBezTo>
                      <a:pt x="5142" y="3085"/>
                      <a:pt x="5142" y="3085"/>
                      <a:pt x="5142" y="3085"/>
                    </a:cubicBezTo>
                    <a:cubicBezTo>
                      <a:pt x="5142" y="3085"/>
                      <a:pt x="5142" y="3085"/>
                      <a:pt x="5142" y="3085"/>
                    </a:cubicBezTo>
                    <a:cubicBezTo>
                      <a:pt x="4628" y="3085"/>
                      <a:pt x="4628" y="3085"/>
                      <a:pt x="4628" y="3085"/>
                    </a:cubicBezTo>
                    <a:cubicBezTo>
                      <a:pt x="4628" y="3085"/>
                      <a:pt x="4114" y="3085"/>
                      <a:pt x="4114" y="2699"/>
                    </a:cubicBezTo>
                    <a:cubicBezTo>
                      <a:pt x="4114" y="2699"/>
                      <a:pt x="4114" y="2699"/>
                      <a:pt x="3600" y="2699"/>
                    </a:cubicBezTo>
                    <a:cubicBezTo>
                      <a:pt x="3600" y="2699"/>
                      <a:pt x="3600" y="2314"/>
                      <a:pt x="3600" y="2314"/>
                    </a:cubicBezTo>
                    <a:cubicBezTo>
                      <a:pt x="3600" y="2314"/>
                      <a:pt x="3600" y="1928"/>
                      <a:pt x="3600" y="1928"/>
                    </a:cubicBezTo>
                    <a:cubicBezTo>
                      <a:pt x="3600" y="1542"/>
                      <a:pt x="3600" y="385"/>
                      <a:pt x="1542" y="0"/>
                    </a:cubicBezTo>
                    <a:cubicBezTo>
                      <a:pt x="1028" y="0"/>
                      <a:pt x="514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14" y="1928"/>
                      <a:pt x="1028" y="3857"/>
                      <a:pt x="1028" y="5785"/>
                    </a:cubicBezTo>
                    <a:cubicBezTo>
                      <a:pt x="1028" y="7328"/>
                      <a:pt x="3085" y="9257"/>
                      <a:pt x="4628" y="11185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34" name="AutoShape 34"/>
              <p:cNvSpPr>
                <a:spLocks/>
              </p:cNvSpPr>
              <p:nvPr/>
            </p:nvSpPr>
            <p:spPr bwMode="auto">
              <a:xfrm>
                <a:off x="4359414" y="3061205"/>
                <a:ext cx="88905" cy="107952"/>
              </a:xfrm>
              <a:custGeom>
                <a:avLst/>
                <a:gdLst>
                  <a:gd name="T0" fmla="+- 0 11000 400"/>
                  <a:gd name="T1" fmla="*/ T0 w 21200"/>
                  <a:gd name="T2" fmla="*/ 10800 h 21600"/>
                  <a:gd name="T3" fmla="+- 0 11000 400"/>
                  <a:gd name="T4" fmla="*/ T3 w 21200"/>
                  <a:gd name="T5" fmla="*/ 10800 h 21600"/>
                  <a:gd name="T6" fmla="+- 0 11000 400"/>
                  <a:gd name="T7" fmla="*/ T6 w 21200"/>
                  <a:gd name="T8" fmla="*/ 10800 h 21600"/>
                  <a:gd name="T9" fmla="+- 0 11000 400"/>
                  <a:gd name="T10" fmla="*/ T9 w 21200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00" h="21600">
                    <a:moveTo>
                      <a:pt x="499" y="7200"/>
                    </a:moveTo>
                    <a:cubicBezTo>
                      <a:pt x="1399" y="7200"/>
                      <a:pt x="2299" y="5760"/>
                      <a:pt x="3199" y="4320"/>
                    </a:cubicBezTo>
                    <a:cubicBezTo>
                      <a:pt x="3199" y="2880"/>
                      <a:pt x="5000" y="2880"/>
                      <a:pt x="5000" y="2880"/>
                    </a:cubicBezTo>
                    <a:cubicBezTo>
                      <a:pt x="5899" y="2880"/>
                      <a:pt x="6799" y="2880"/>
                      <a:pt x="7700" y="4320"/>
                    </a:cubicBezTo>
                    <a:cubicBezTo>
                      <a:pt x="8599" y="5760"/>
                      <a:pt x="9499" y="10080"/>
                      <a:pt x="7700" y="13680"/>
                    </a:cubicBezTo>
                    <a:cubicBezTo>
                      <a:pt x="5899" y="15840"/>
                      <a:pt x="6799" y="18720"/>
                      <a:pt x="7700" y="20880"/>
                    </a:cubicBezTo>
                    <a:cubicBezTo>
                      <a:pt x="8599" y="20880"/>
                      <a:pt x="8599" y="21600"/>
                      <a:pt x="9499" y="21600"/>
                    </a:cubicBezTo>
                    <a:cubicBezTo>
                      <a:pt x="9499" y="21600"/>
                      <a:pt x="9499" y="21600"/>
                      <a:pt x="9499" y="21600"/>
                    </a:cubicBezTo>
                    <a:cubicBezTo>
                      <a:pt x="10400" y="21600"/>
                      <a:pt x="13100" y="18000"/>
                      <a:pt x="13999" y="15840"/>
                    </a:cubicBezTo>
                    <a:cubicBezTo>
                      <a:pt x="15799" y="12960"/>
                      <a:pt x="17600" y="10080"/>
                      <a:pt x="20299" y="8640"/>
                    </a:cubicBezTo>
                    <a:cubicBezTo>
                      <a:pt x="20299" y="7920"/>
                      <a:pt x="21200" y="7200"/>
                      <a:pt x="21200" y="7200"/>
                    </a:cubicBezTo>
                    <a:cubicBezTo>
                      <a:pt x="21200" y="7200"/>
                      <a:pt x="20299" y="7200"/>
                      <a:pt x="20299" y="7200"/>
                    </a:cubicBezTo>
                    <a:cubicBezTo>
                      <a:pt x="19399" y="6479"/>
                      <a:pt x="17600" y="5760"/>
                      <a:pt x="17600" y="4320"/>
                    </a:cubicBezTo>
                    <a:cubicBezTo>
                      <a:pt x="17600" y="3600"/>
                      <a:pt x="15799" y="3600"/>
                      <a:pt x="14899" y="2880"/>
                    </a:cubicBezTo>
                    <a:cubicBezTo>
                      <a:pt x="13100" y="2880"/>
                      <a:pt x="11299" y="2160"/>
                      <a:pt x="10400" y="0"/>
                    </a:cubicBezTo>
                    <a:cubicBezTo>
                      <a:pt x="9499" y="0"/>
                      <a:pt x="6799" y="1439"/>
                      <a:pt x="4100" y="2880"/>
                    </a:cubicBezTo>
                    <a:cubicBezTo>
                      <a:pt x="3199" y="3600"/>
                      <a:pt x="3199" y="3600"/>
                      <a:pt x="3199" y="3600"/>
                    </a:cubicBezTo>
                    <a:cubicBezTo>
                      <a:pt x="-400" y="5760"/>
                      <a:pt x="-400" y="5760"/>
                      <a:pt x="499" y="6479"/>
                    </a:cubicBezTo>
                    <a:cubicBezTo>
                      <a:pt x="499" y="7200"/>
                      <a:pt x="499" y="7200"/>
                      <a:pt x="499" y="72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35" name="AutoShape 35"/>
              <p:cNvSpPr>
                <a:spLocks/>
              </p:cNvSpPr>
              <p:nvPr/>
            </p:nvSpPr>
            <p:spPr bwMode="auto">
              <a:xfrm>
                <a:off x="4413393" y="2699248"/>
                <a:ext cx="465167" cy="354020"/>
              </a:xfrm>
              <a:custGeom>
                <a:avLst/>
                <a:gdLst>
                  <a:gd name="T0" fmla="*/ 10682 w 21365"/>
                  <a:gd name="T1" fmla="*/ 10800 h 21600"/>
                  <a:gd name="T2" fmla="*/ 10682 w 21365"/>
                  <a:gd name="T3" fmla="*/ 10800 h 21600"/>
                  <a:gd name="T4" fmla="*/ 10682 w 21365"/>
                  <a:gd name="T5" fmla="*/ 10800 h 21600"/>
                  <a:gd name="T6" fmla="*/ 10682 w 21365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65" h="21600">
                    <a:moveTo>
                      <a:pt x="1229" y="20474"/>
                    </a:moveTo>
                    <a:cubicBezTo>
                      <a:pt x="1580" y="20474"/>
                      <a:pt x="1931" y="20474"/>
                      <a:pt x="1931" y="20250"/>
                    </a:cubicBezTo>
                    <a:cubicBezTo>
                      <a:pt x="2458" y="19349"/>
                      <a:pt x="5795" y="18674"/>
                      <a:pt x="7200" y="18449"/>
                    </a:cubicBezTo>
                    <a:cubicBezTo>
                      <a:pt x="7375" y="18449"/>
                      <a:pt x="7375" y="18449"/>
                      <a:pt x="7375" y="18449"/>
                    </a:cubicBezTo>
                    <a:cubicBezTo>
                      <a:pt x="7726" y="18449"/>
                      <a:pt x="8253" y="18449"/>
                      <a:pt x="8429" y="18900"/>
                    </a:cubicBezTo>
                    <a:cubicBezTo>
                      <a:pt x="8780" y="19349"/>
                      <a:pt x="8604" y="19800"/>
                      <a:pt x="8604" y="20250"/>
                    </a:cubicBezTo>
                    <a:cubicBezTo>
                      <a:pt x="8429" y="20474"/>
                      <a:pt x="8429" y="20925"/>
                      <a:pt x="8429" y="21150"/>
                    </a:cubicBezTo>
                    <a:cubicBezTo>
                      <a:pt x="8429" y="21150"/>
                      <a:pt x="8429" y="21599"/>
                      <a:pt x="8956" y="21599"/>
                    </a:cubicBezTo>
                    <a:cubicBezTo>
                      <a:pt x="9307" y="21599"/>
                      <a:pt x="9834" y="21374"/>
                      <a:pt x="10185" y="20699"/>
                    </a:cubicBezTo>
                    <a:cubicBezTo>
                      <a:pt x="10360" y="20250"/>
                      <a:pt x="10712" y="20025"/>
                      <a:pt x="10887" y="19800"/>
                    </a:cubicBezTo>
                    <a:cubicBezTo>
                      <a:pt x="10887" y="19800"/>
                      <a:pt x="10887" y="19800"/>
                      <a:pt x="11063" y="19800"/>
                    </a:cubicBezTo>
                    <a:cubicBezTo>
                      <a:pt x="11063" y="19800"/>
                      <a:pt x="10887" y="19800"/>
                      <a:pt x="10887" y="19574"/>
                    </a:cubicBezTo>
                    <a:cubicBezTo>
                      <a:pt x="10536" y="19349"/>
                      <a:pt x="10536" y="18900"/>
                      <a:pt x="10536" y="18674"/>
                    </a:cubicBezTo>
                    <a:cubicBezTo>
                      <a:pt x="10712" y="18224"/>
                      <a:pt x="10887" y="18000"/>
                      <a:pt x="11239" y="18000"/>
                    </a:cubicBezTo>
                    <a:cubicBezTo>
                      <a:pt x="11414" y="18000"/>
                      <a:pt x="11765" y="18224"/>
                      <a:pt x="11941" y="18674"/>
                    </a:cubicBezTo>
                    <a:cubicBezTo>
                      <a:pt x="12117" y="18900"/>
                      <a:pt x="12468" y="19125"/>
                      <a:pt x="12819" y="19125"/>
                    </a:cubicBezTo>
                    <a:cubicBezTo>
                      <a:pt x="13346" y="19125"/>
                      <a:pt x="13697" y="18900"/>
                      <a:pt x="13873" y="18449"/>
                    </a:cubicBezTo>
                    <a:cubicBezTo>
                      <a:pt x="14048" y="18224"/>
                      <a:pt x="14399" y="17775"/>
                      <a:pt x="14751" y="17775"/>
                    </a:cubicBezTo>
                    <a:cubicBezTo>
                      <a:pt x="14926" y="17775"/>
                      <a:pt x="15102" y="18000"/>
                      <a:pt x="15278" y="18224"/>
                    </a:cubicBezTo>
                    <a:cubicBezTo>
                      <a:pt x="15453" y="18224"/>
                      <a:pt x="15453" y="18449"/>
                      <a:pt x="15629" y="18449"/>
                    </a:cubicBezTo>
                    <a:cubicBezTo>
                      <a:pt x="15804" y="18449"/>
                      <a:pt x="16156" y="17775"/>
                      <a:pt x="16331" y="17324"/>
                    </a:cubicBezTo>
                    <a:cubicBezTo>
                      <a:pt x="16507" y="17100"/>
                      <a:pt x="16507" y="16650"/>
                      <a:pt x="16858" y="16650"/>
                    </a:cubicBezTo>
                    <a:cubicBezTo>
                      <a:pt x="16858" y="16650"/>
                      <a:pt x="17209" y="16875"/>
                      <a:pt x="17209" y="17324"/>
                    </a:cubicBezTo>
                    <a:cubicBezTo>
                      <a:pt x="17209" y="17324"/>
                      <a:pt x="17209" y="17324"/>
                      <a:pt x="17385" y="17324"/>
                    </a:cubicBezTo>
                    <a:cubicBezTo>
                      <a:pt x="17736" y="17324"/>
                      <a:pt x="18087" y="17100"/>
                      <a:pt x="18439" y="16650"/>
                    </a:cubicBezTo>
                    <a:cubicBezTo>
                      <a:pt x="18790" y="16199"/>
                      <a:pt x="18790" y="15750"/>
                      <a:pt x="18790" y="15074"/>
                    </a:cubicBezTo>
                    <a:cubicBezTo>
                      <a:pt x="18790" y="14399"/>
                      <a:pt x="18790" y="13725"/>
                      <a:pt x="18965" y="13049"/>
                    </a:cubicBezTo>
                    <a:cubicBezTo>
                      <a:pt x="19492" y="12374"/>
                      <a:pt x="19843" y="10575"/>
                      <a:pt x="19492" y="9674"/>
                    </a:cubicBezTo>
                    <a:cubicBezTo>
                      <a:pt x="18965" y="8550"/>
                      <a:pt x="19843" y="7650"/>
                      <a:pt x="20546" y="6975"/>
                    </a:cubicBezTo>
                    <a:cubicBezTo>
                      <a:pt x="20897" y="6750"/>
                      <a:pt x="21073" y="6524"/>
                      <a:pt x="21248" y="6300"/>
                    </a:cubicBezTo>
                    <a:cubicBezTo>
                      <a:pt x="21599" y="6075"/>
                      <a:pt x="21073" y="3600"/>
                      <a:pt x="20721" y="2475"/>
                    </a:cubicBezTo>
                    <a:cubicBezTo>
                      <a:pt x="20546" y="1350"/>
                      <a:pt x="20370" y="450"/>
                      <a:pt x="20195" y="0"/>
                    </a:cubicBezTo>
                    <a:cubicBezTo>
                      <a:pt x="20195" y="0"/>
                      <a:pt x="20195" y="0"/>
                      <a:pt x="20195" y="0"/>
                    </a:cubicBezTo>
                    <a:cubicBezTo>
                      <a:pt x="20019" y="0"/>
                      <a:pt x="19141" y="450"/>
                      <a:pt x="18790" y="900"/>
                    </a:cubicBezTo>
                    <a:cubicBezTo>
                      <a:pt x="18614" y="1125"/>
                      <a:pt x="18439" y="1125"/>
                      <a:pt x="18263" y="1350"/>
                    </a:cubicBezTo>
                    <a:cubicBezTo>
                      <a:pt x="18087" y="1350"/>
                      <a:pt x="17912" y="2025"/>
                      <a:pt x="17736" y="2700"/>
                    </a:cubicBezTo>
                    <a:cubicBezTo>
                      <a:pt x="17736" y="3375"/>
                      <a:pt x="17736" y="3825"/>
                      <a:pt x="17912" y="3825"/>
                    </a:cubicBezTo>
                    <a:cubicBezTo>
                      <a:pt x="18614" y="4500"/>
                      <a:pt x="18087" y="5400"/>
                      <a:pt x="17736" y="6075"/>
                    </a:cubicBezTo>
                    <a:cubicBezTo>
                      <a:pt x="17385" y="6524"/>
                      <a:pt x="17034" y="6975"/>
                      <a:pt x="17034" y="7650"/>
                    </a:cubicBezTo>
                    <a:cubicBezTo>
                      <a:pt x="17209" y="8550"/>
                      <a:pt x="16682" y="9225"/>
                      <a:pt x="16331" y="9450"/>
                    </a:cubicBezTo>
                    <a:cubicBezTo>
                      <a:pt x="16156" y="9674"/>
                      <a:pt x="15980" y="9900"/>
                      <a:pt x="15804" y="10125"/>
                    </a:cubicBezTo>
                    <a:cubicBezTo>
                      <a:pt x="15804" y="11025"/>
                      <a:pt x="15278" y="11249"/>
                      <a:pt x="14926" y="11475"/>
                    </a:cubicBezTo>
                    <a:cubicBezTo>
                      <a:pt x="14575" y="11699"/>
                      <a:pt x="14224" y="11925"/>
                      <a:pt x="13873" y="12374"/>
                    </a:cubicBezTo>
                    <a:cubicBezTo>
                      <a:pt x="13170" y="12825"/>
                      <a:pt x="12468" y="12825"/>
                      <a:pt x="12117" y="12150"/>
                    </a:cubicBezTo>
                    <a:cubicBezTo>
                      <a:pt x="12117" y="11925"/>
                      <a:pt x="12117" y="11699"/>
                      <a:pt x="11941" y="11475"/>
                    </a:cubicBezTo>
                    <a:cubicBezTo>
                      <a:pt x="11765" y="11925"/>
                      <a:pt x="11239" y="12374"/>
                      <a:pt x="11239" y="13049"/>
                    </a:cubicBezTo>
                    <a:cubicBezTo>
                      <a:pt x="11414" y="14174"/>
                      <a:pt x="10712" y="14850"/>
                      <a:pt x="10360" y="15299"/>
                    </a:cubicBezTo>
                    <a:cubicBezTo>
                      <a:pt x="10185" y="15299"/>
                      <a:pt x="10185" y="15299"/>
                      <a:pt x="10009" y="15524"/>
                    </a:cubicBezTo>
                    <a:cubicBezTo>
                      <a:pt x="10185" y="15750"/>
                      <a:pt x="10185" y="15975"/>
                      <a:pt x="10009" y="16199"/>
                    </a:cubicBezTo>
                    <a:cubicBezTo>
                      <a:pt x="9834" y="16875"/>
                      <a:pt x="9307" y="16875"/>
                      <a:pt x="8956" y="16875"/>
                    </a:cubicBezTo>
                    <a:cubicBezTo>
                      <a:pt x="8604" y="16875"/>
                      <a:pt x="8429" y="16875"/>
                      <a:pt x="8253" y="16650"/>
                    </a:cubicBezTo>
                    <a:cubicBezTo>
                      <a:pt x="8253" y="16650"/>
                      <a:pt x="8078" y="16424"/>
                      <a:pt x="8078" y="16199"/>
                    </a:cubicBezTo>
                    <a:cubicBezTo>
                      <a:pt x="7902" y="16199"/>
                      <a:pt x="7375" y="16424"/>
                      <a:pt x="6146" y="16875"/>
                    </a:cubicBezTo>
                    <a:cubicBezTo>
                      <a:pt x="5619" y="17324"/>
                      <a:pt x="4917" y="17100"/>
                      <a:pt x="4390" y="17100"/>
                    </a:cubicBezTo>
                    <a:cubicBezTo>
                      <a:pt x="3863" y="16875"/>
                      <a:pt x="3687" y="16875"/>
                      <a:pt x="3336" y="17100"/>
                    </a:cubicBezTo>
                    <a:cubicBezTo>
                      <a:pt x="3336" y="17324"/>
                      <a:pt x="3336" y="17324"/>
                      <a:pt x="3336" y="17324"/>
                    </a:cubicBezTo>
                    <a:cubicBezTo>
                      <a:pt x="2458" y="18224"/>
                      <a:pt x="1229" y="20025"/>
                      <a:pt x="175" y="20250"/>
                    </a:cubicBezTo>
                    <a:cubicBezTo>
                      <a:pt x="0" y="20250"/>
                      <a:pt x="0" y="20250"/>
                      <a:pt x="0" y="20474"/>
                    </a:cubicBezTo>
                    <a:cubicBezTo>
                      <a:pt x="0" y="20474"/>
                      <a:pt x="0" y="20699"/>
                      <a:pt x="0" y="20699"/>
                    </a:cubicBezTo>
                    <a:cubicBezTo>
                      <a:pt x="351" y="20474"/>
                      <a:pt x="878" y="20474"/>
                      <a:pt x="1229" y="2047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36" name="AutoShape 36"/>
              <p:cNvSpPr>
                <a:spLocks/>
              </p:cNvSpPr>
              <p:nvPr/>
            </p:nvSpPr>
            <p:spPr bwMode="auto">
              <a:xfrm>
                <a:off x="4819818" y="2488107"/>
                <a:ext cx="230202" cy="157165"/>
              </a:xfrm>
              <a:custGeom>
                <a:avLst/>
                <a:gdLst>
                  <a:gd name="T0" fmla="*/ 10800 w 21600"/>
                  <a:gd name="T1" fmla="+- 0 10886 172"/>
                  <a:gd name="T2" fmla="*/ 10886 h 21428"/>
                  <a:gd name="T3" fmla="*/ 10800 w 21600"/>
                  <a:gd name="T4" fmla="+- 0 10886 172"/>
                  <a:gd name="T5" fmla="*/ 10886 h 21428"/>
                  <a:gd name="T6" fmla="*/ 10800 w 21600"/>
                  <a:gd name="T7" fmla="+- 0 10886 172"/>
                  <a:gd name="T8" fmla="*/ 10886 h 21428"/>
                  <a:gd name="T9" fmla="*/ 10800 w 21600"/>
                  <a:gd name="T10" fmla="+- 0 10886 172"/>
                  <a:gd name="T11" fmla="*/ 10886 h 21428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428">
                    <a:moveTo>
                      <a:pt x="359" y="16404"/>
                    </a:moveTo>
                    <a:cubicBezTo>
                      <a:pt x="359" y="16907"/>
                      <a:pt x="359" y="17409"/>
                      <a:pt x="0" y="18414"/>
                    </a:cubicBezTo>
                    <a:cubicBezTo>
                      <a:pt x="359" y="17911"/>
                      <a:pt x="719" y="18414"/>
                      <a:pt x="1079" y="18414"/>
                    </a:cubicBezTo>
                    <a:cubicBezTo>
                      <a:pt x="1799" y="18414"/>
                      <a:pt x="2519" y="18916"/>
                      <a:pt x="2879" y="18414"/>
                    </a:cubicBezTo>
                    <a:cubicBezTo>
                      <a:pt x="3239" y="17911"/>
                      <a:pt x="3959" y="17911"/>
                      <a:pt x="4679" y="17911"/>
                    </a:cubicBezTo>
                    <a:cubicBezTo>
                      <a:pt x="6479" y="17911"/>
                      <a:pt x="8280" y="18916"/>
                      <a:pt x="9720" y="20423"/>
                    </a:cubicBezTo>
                    <a:cubicBezTo>
                      <a:pt x="10439" y="21427"/>
                      <a:pt x="10800" y="21427"/>
                      <a:pt x="10800" y="21427"/>
                    </a:cubicBezTo>
                    <a:cubicBezTo>
                      <a:pt x="10800" y="21427"/>
                      <a:pt x="11160" y="21427"/>
                      <a:pt x="11160" y="19921"/>
                    </a:cubicBezTo>
                    <a:cubicBezTo>
                      <a:pt x="11520" y="16404"/>
                      <a:pt x="14760" y="15400"/>
                      <a:pt x="17640" y="15400"/>
                    </a:cubicBezTo>
                    <a:cubicBezTo>
                      <a:pt x="19080" y="15400"/>
                      <a:pt x="19799" y="14395"/>
                      <a:pt x="19799" y="14395"/>
                    </a:cubicBezTo>
                    <a:cubicBezTo>
                      <a:pt x="19799" y="14395"/>
                      <a:pt x="19799" y="14395"/>
                      <a:pt x="19440" y="14395"/>
                    </a:cubicBezTo>
                    <a:cubicBezTo>
                      <a:pt x="19440" y="13893"/>
                      <a:pt x="19080" y="13893"/>
                      <a:pt x="19080" y="13390"/>
                    </a:cubicBezTo>
                    <a:cubicBezTo>
                      <a:pt x="19080" y="12386"/>
                      <a:pt x="19799" y="11381"/>
                      <a:pt x="21600" y="9372"/>
                    </a:cubicBezTo>
                    <a:cubicBezTo>
                      <a:pt x="20879" y="9372"/>
                      <a:pt x="20519" y="9372"/>
                      <a:pt x="20159" y="8367"/>
                    </a:cubicBezTo>
                    <a:cubicBezTo>
                      <a:pt x="20159" y="8367"/>
                      <a:pt x="20159" y="8367"/>
                      <a:pt x="19799" y="8367"/>
                    </a:cubicBezTo>
                    <a:cubicBezTo>
                      <a:pt x="19799" y="8367"/>
                      <a:pt x="19080" y="8869"/>
                      <a:pt x="18720" y="9372"/>
                    </a:cubicBezTo>
                    <a:cubicBezTo>
                      <a:pt x="18359" y="9372"/>
                      <a:pt x="17640" y="9874"/>
                      <a:pt x="16560" y="10376"/>
                    </a:cubicBezTo>
                    <a:cubicBezTo>
                      <a:pt x="16560" y="10376"/>
                      <a:pt x="16560" y="10376"/>
                      <a:pt x="16200" y="10376"/>
                    </a:cubicBezTo>
                    <a:cubicBezTo>
                      <a:pt x="14040" y="10376"/>
                      <a:pt x="8640" y="3846"/>
                      <a:pt x="7200" y="832"/>
                    </a:cubicBezTo>
                    <a:cubicBezTo>
                      <a:pt x="6479" y="-172"/>
                      <a:pt x="5760" y="-172"/>
                      <a:pt x="5399" y="330"/>
                    </a:cubicBezTo>
                    <a:cubicBezTo>
                      <a:pt x="5399" y="832"/>
                      <a:pt x="5399" y="832"/>
                      <a:pt x="5760" y="1334"/>
                    </a:cubicBezTo>
                    <a:cubicBezTo>
                      <a:pt x="6479" y="3344"/>
                      <a:pt x="6120" y="4348"/>
                      <a:pt x="5760" y="5353"/>
                    </a:cubicBezTo>
                    <a:cubicBezTo>
                      <a:pt x="5760" y="5855"/>
                      <a:pt x="5399" y="6860"/>
                      <a:pt x="5399" y="7865"/>
                    </a:cubicBezTo>
                    <a:cubicBezTo>
                      <a:pt x="5399" y="9874"/>
                      <a:pt x="5039" y="10879"/>
                      <a:pt x="4679" y="11381"/>
                    </a:cubicBezTo>
                    <a:cubicBezTo>
                      <a:pt x="4320" y="11883"/>
                      <a:pt x="4320" y="12386"/>
                      <a:pt x="4320" y="12888"/>
                    </a:cubicBezTo>
                    <a:cubicBezTo>
                      <a:pt x="4320" y="13390"/>
                      <a:pt x="4320" y="13893"/>
                      <a:pt x="3959" y="14395"/>
                    </a:cubicBezTo>
                    <a:cubicBezTo>
                      <a:pt x="3600" y="15400"/>
                      <a:pt x="2519" y="15400"/>
                      <a:pt x="1439" y="15902"/>
                    </a:cubicBezTo>
                    <a:cubicBezTo>
                      <a:pt x="1079" y="15902"/>
                      <a:pt x="719" y="15902"/>
                      <a:pt x="359" y="15902"/>
                    </a:cubicBezTo>
                    <a:cubicBezTo>
                      <a:pt x="359" y="15902"/>
                      <a:pt x="359" y="15902"/>
                      <a:pt x="359" y="15902"/>
                    </a:cubicBezTo>
                    <a:cubicBezTo>
                      <a:pt x="359" y="15902"/>
                      <a:pt x="359" y="15902"/>
                      <a:pt x="359" y="1640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37" name="AutoShape 37"/>
              <p:cNvSpPr>
                <a:spLocks/>
              </p:cNvSpPr>
              <p:nvPr/>
            </p:nvSpPr>
            <p:spPr bwMode="auto">
              <a:xfrm>
                <a:off x="4476897" y="3029454"/>
                <a:ext cx="84143" cy="6191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727" y="1270"/>
                    </a:moveTo>
                    <a:cubicBezTo>
                      <a:pt x="12763" y="6352"/>
                      <a:pt x="9818" y="6352"/>
                      <a:pt x="6872" y="6352"/>
                    </a:cubicBezTo>
                    <a:cubicBezTo>
                      <a:pt x="5890" y="6352"/>
                      <a:pt x="3927" y="6352"/>
                      <a:pt x="1963" y="7623"/>
                    </a:cubicBezTo>
                    <a:cubicBezTo>
                      <a:pt x="981" y="7623"/>
                      <a:pt x="0" y="10164"/>
                      <a:pt x="0" y="13976"/>
                    </a:cubicBezTo>
                    <a:cubicBezTo>
                      <a:pt x="0" y="17788"/>
                      <a:pt x="981" y="21599"/>
                      <a:pt x="981" y="21599"/>
                    </a:cubicBezTo>
                    <a:cubicBezTo>
                      <a:pt x="1963" y="21599"/>
                      <a:pt x="2945" y="21599"/>
                      <a:pt x="2945" y="21599"/>
                    </a:cubicBezTo>
                    <a:cubicBezTo>
                      <a:pt x="3927" y="21599"/>
                      <a:pt x="3927" y="21599"/>
                      <a:pt x="4909" y="19058"/>
                    </a:cubicBezTo>
                    <a:cubicBezTo>
                      <a:pt x="5890" y="15247"/>
                      <a:pt x="8836" y="11435"/>
                      <a:pt x="12763" y="11435"/>
                    </a:cubicBezTo>
                    <a:cubicBezTo>
                      <a:pt x="14727" y="11435"/>
                      <a:pt x="15709" y="12705"/>
                      <a:pt x="16690" y="12705"/>
                    </a:cubicBezTo>
                    <a:cubicBezTo>
                      <a:pt x="17672" y="12705"/>
                      <a:pt x="18654" y="12705"/>
                      <a:pt x="19636" y="10164"/>
                    </a:cubicBezTo>
                    <a:cubicBezTo>
                      <a:pt x="20618" y="7623"/>
                      <a:pt x="21599" y="5082"/>
                      <a:pt x="21599" y="2541"/>
                    </a:cubicBezTo>
                    <a:cubicBezTo>
                      <a:pt x="21599" y="0"/>
                      <a:pt x="19636" y="0"/>
                      <a:pt x="17672" y="0"/>
                    </a:cubicBezTo>
                    <a:cubicBezTo>
                      <a:pt x="15709" y="0"/>
                      <a:pt x="14727" y="1270"/>
                      <a:pt x="14727" y="127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38" name="AutoShape 38"/>
              <p:cNvSpPr>
                <a:spLocks/>
              </p:cNvSpPr>
              <p:nvPr/>
            </p:nvSpPr>
            <p:spPr bwMode="auto">
              <a:xfrm>
                <a:off x="2006595" y="2046773"/>
                <a:ext cx="2554445" cy="160023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839" y="3525"/>
                    </a:moveTo>
                    <a:cubicBezTo>
                      <a:pt x="14839" y="3823"/>
                      <a:pt x="14839" y="3823"/>
                      <a:pt x="14839" y="3823"/>
                    </a:cubicBezTo>
                    <a:cubicBezTo>
                      <a:pt x="14775" y="3873"/>
                      <a:pt x="14775" y="3873"/>
                      <a:pt x="14775" y="3873"/>
                    </a:cubicBezTo>
                    <a:cubicBezTo>
                      <a:pt x="14775" y="3873"/>
                      <a:pt x="14743" y="3873"/>
                      <a:pt x="14743" y="3922"/>
                    </a:cubicBezTo>
                    <a:cubicBezTo>
                      <a:pt x="14743" y="3922"/>
                      <a:pt x="14743" y="3922"/>
                      <a:pt x="14775" y="3972"/>
                    </a:cubicBezTo>
                    <a:cubicBezTo>
                      <a:pt x="14807" y="4071"/>
                      <a:pt x="14839" y="4071"/>
                      <a:pt x="14839" y="4071"/>
                    </a:cubicBezTo>
                    <a:cubicBezTo>
                      <a:pt x="14872" y="4071"/>
                      <a:pt x="14872" y="4071"/>
                      <a:pt x="14904" y="4022"/>
                    </a:cubicBezTo>
                    <a:cubicBezTo>
                      <a:pt x="14936" y="4022"/>
                      <a:pt x="15000" y="3972"/>
                      <a:pt x="15097" y="3972"/>
                    </a:cubicBezTo>
                    <a:cubicBezTo>
                      <a:pt x="15194" y="3972"/>
                      <a:pt x="15290" y="4071"/>
                      <a:pt x="15354" y="4071"/>
                    </a:cubicBezTo>
                    <a:cubicBezTo>
                      <a:pt x="15354" y="4121"/>
                      <a:pt x="15387" y="4121"/>
                      <a:pt x="15387" y="4121"/>
                    </a:cubicBezTo>
                    <a:cubicBezTo>
                      <a:pt x="15419" y="3972"/>
                      <a:pt x="15548" y="3873"/>
                      <a:pt x="15644" y="3873"/>
                    </a:cubicBezTo>
                    <a:cubicBezTo>
                      <a:pt x="15709" y="3873"/>
                      <a:pt x="15805" y="3922"/>
                      <a:pt x="15837" y="4022"/>
                    </a:cubicBezTo>
                    <a:cubicBezTo>
                      <a:pt x="15870" y="4121"/>
                      <a:pt x="15966" y="4220"/>
                      <a:pt x="16030" y="4270"/>
                    </a:cubicBezTo>
                    <a:cubicBezTo>
                      <a:pt x="16191" y="4518"/>
                      <a:pt x="16352" y="4717"/>
                      <a:pt x="16320" y="4866"/>
                    </a:cubicBezTo>
                    <a:cubicBezTo>
                      <a:pt x="16320" y="4965"/>
                      <a:pt x="16288" y="5064"/>
                      <a:pt x="16095" y="5064"/>
                    </a:cubicBezTo>
                    <a:cubicBezTo>
                      <a:pt x="16030" y="5064"/>
                      <a:pt x="15966" y="5064"/>
                      <a:pt x="15870" y="5015"/>
                    </a:cubicBezTo>
                    <a:cubicBezTo>
                      <a:pt x="15805" y="4965"/>
                      <a:pt x="15741" y="5015"/>
                      <a:pt x="15644" y="5064"/>
                    </a:cubicBezTo>
                    <a:cubicBezTo>
                      <a:pt x="15580" y="5114"/>
                      <a:pt x="15483" y="5164"/>
                      <a:pt x="15419" y="5164"/>
                    </a:cubicBezTo>
                    <a:cubicBezTo>
                      <a:pt x="15322" y="5164"/>
                      <a:pt x="15161" y="5213"/>
                      <a:pt x="15033" y="5412"/>
                    </a:cubicBezTo>
                    <a:cubicBezTo>
                      <a:pt x="14968" y="5511"/>
                      <a:pt x="14968" y="5561"/>
                      <a:pt x="14936" y="5611"/>
                    </a:cubicBezTo>
                    <a:cubicBezTo>
                      <a:pt x="14872" y="5759"/>
                      <a:pt x="14839" y="5908"/>
                      <a:pt x="14646" y="5908"/>
                    </a:cubicBezTo>
                    <a:cubicBezTo>
                      <a:pt x="14614" y="5908"/>
                      <a:pt x="14582" y="5908"/>
                      <a:pt x="14550" y="5958"/>
                    </a:cubicBezTo>
                    <a:cubicBezTo>
                      <a:pt x="14421" y="5958"/>
                      <a:pt x="14324" y="5958"/>
                      <a:pt x="14163" y="6157"/>
                    </a:cubicBezTo>
                    <a:cubicBezTo>
                      <a:pt x="14035" y="6256"/>
                      <a:pt x="13906" y="6355"/>
                      <a:pt x="13777" y="6355"/>
                    </a:cubicBezTo>
                    <a:cubicBezTo>
                      <a:pt x="13648" y="6355"/>
                      <a:pt x="13520" y="6256"/>
                      <a:pt x="13487" y="6256"/>
                    </a:cubicBezTo>
                    <a:cubicBezTo>
                      <a:pt x="13487" y="6206"/>
                      <a:pt x="13423" y="6206"/>
                      <a:pt x="13391" y="6206"/>
                    </a:cubicBezTo>
                    <a:cubicBezTo>
                      <a:pt x="13326" y="6206"/>
                      <a:pt x="13262" y="6256"/>
                      <a:pt x="13230" y="6355"/>
                    </a:cubicBezTo>
                    <a:cubicBezTo>
                      <a:pt x="13198" y="6405"/>
                      <a:pt x="13230" y="6455"/>
                      <a:pt x="13262" y="6554"/>
                    </a:cubicBezTo>
                    <a:cubicBezTo>
                      <a:pt x="13294" y="6653"/>
                      <a:pt x="13359" y="6802"/>
                      <a:pt x="13326" y="6951"/>
                    </a:cubicBezTo>
                    <a:cubicBezTo>
                      <a:pt x="13326" y="7150"/>
                      <a:pt x="13230" y="7249"/>
                      <a:pt x="13133" y="7299"/>
                    </a:cubicBezTo>
                    <a:cubicBezTo>
                      <a:pt x="13037" y="7348"/>
                      <a:pt x="12940" y="7398"/>
                      <a:pt x="12876" y="7547"/>
                    </a:cubicBezTo>
                    <a:cubicBezTo>
                      <a:pt x="12683" y="7895"/>
                      <a:pt x="12329" y="8044"/>
                      <a:pt x="12168" y="7994"/>
                    </a:cubicBezTo>
                    <a:cubicBezTo>
                      <a:pt x="12135" y="7994"/>
                      <a:pt x="12103" y="7994"/>
                      <a:pt x="12071" y="7994"/>
                    </a:cubicBezTo>
                    <a:cubicBezTo>
                      <a:pt x="12007" y="7944"/>
                      <a:pt x="11878" y="7944"/>
                      <a:pt x="11749" y="7944"/>
                    </a:cubicBezTo>
                    <a:cubicBezTo>
                      <a:pt x="11588" y="7944"/>
                      <a:pt x="11492" y="7944"/>
                      <a:pt x="11395" y="8044"/>
                    </a:cubicBezTo>
                    <a:cubicBezTo>
                      <a:pt x="11266" y="8143"/>
                      <a:pt x="11138" y="8242"/>
                      <a:pt x="11041" y="8342"/>
                    </a:cubicBezTo>
                    <a:cubicBezTo>
                      <a:pt x="11041" y="8342"/>
                      <a:pt x="11009" y="8391"/>
                      <a:pt x="10977" y="8391"/>
                    </a:cubicBezTo>
                    <a:cubicBezTo>
                      <a:pt x="10977" y="8441"/>
                      <a:pt x="10944" y="8441"/>
                      <a:pt x="10912" y="8441"/>
                    </a:cubicBezTo>
                    <a:cubicBezTo>
                      <a:pt x="10912" y="8441"/>
                      <a:pt x="10912" y="8491"/>
                      <a:pt x="10912" y="8491"/>
                    </a:cubicBezTo>
                    <a:cubicBezTo>
                      <a:pt x="10880" y="8491"/>
                      <a:pt x="10880" y="8491"/>
                      <a:pt x="10880" y="8491"/>
                    </a:cubicBezTo>
                    <a:cubicBezTo>
                      <a:pt x="10848" y="8540"/>
                      <a:pt x="10848" y="8540"/>
                      <a:pt x="10816" y="8540"/>
                    </a:cubicBezTo>
                    <a:cubicBezTo>
                      <a:pt x="10816" y="8540"/>
                      <a:pt x="10816" y="8540"/>
                      <a:pt x="10783" y="8540"/>
                    </a:cubicBezTo>
                    <a:cubicBezTo>
                      <a:pt x="10783" y="8540"/>
                      <a:pt x="10751" y="8540"/>
                      <a:pt x="10751" y="8540"/>
                    </a:cubicBezTo>
                    <a:cubicBezTo>
                      <a:pt x="10751" y="8540"/>
                      <a:pt x="10751" y="8540"/>
                      <a:pt x="10751" y="8540"/>
                    </a:cubicBezTo>
                    <a:cubicBezTo>
                      <a:pt x="10719" y="8540"/>
                      <a:pt x="10719" y="8540"/>
                      <a:pt x="10719" y="8540"/>
                    </a:cubicBezTo>
                    <a:cubicBezTo>
                      <a:pt x="10655" y="8540"/>
                      <a:pt x="10590" y="8491"/>
                      <a:pt x="10558" y="8391"/>
                    </a:cubicBezTo>
                    <a:cubicBezTo>
                      <a:pt x="10526" y="8342"/>
                      <a:pt x="10526" y="8342"/>
                      <a:pt x="10461" y="8342"/>
                    </a:cubicBezTo>
                    <a:cubicBezTo>
                      <a:pt x="10268" y="8391"/>
                      <a:pt x="10172" y="8292"/>
                      <a:pt x="10043" y="8193"/>
                    </a:cubicBezTo>
                    <a:cubicBezTo>
                      <a:pt x="10011" y="8143"/>
                      <a:pt x="9979" y="8143"/>
                      <a:pt x="9946" y="8143"/>
                    </a:cubicBezTo>
                    <a:cubicBezTo>
                      <a:pt x="9850" y="8143"/>
                      <a:pt x="9785" y="8193"/>
                      <a:pt x="9625" y="8044"/>
                    </a:cubicBezTo>
                    <a:cubicBezTo>
                      <a:pt x="9496" y="7895"/>
                      <a:pt x="9303" y="7845"/>
                      <a:pt x="9142" y="7845"/>
                    </a:cubicBezTo>
                    <a:cubicBezTo>
                      <a:pt x="9109" y="7845"/>
                      <a:pt x="9045" y="7845"/>
                      <a:pt x="9013" y="7845"/>
                    </a:cubicBezTo>
                    <a:cubicBezTo>
                      <a:pt x="8949" y="7795"/>
                      <a:pt x="8755" y="7795"/>
                      <a:pt x="8594" y="7795"/>
                    </a:cubicBezTo>
                    <a:cubicBezTo>
                      <a:pt x="8433" y="7795"/>
                      <a:pt x="8240" y="7795"/>
                      <a:pt x="8144" y="7795"/>
                    </a:cubicBezTo>
                    <a:cubicBezTo>
                      <a:pt x="8079" y="7795"/>
                      <a:pt x="8015" y="7795"/>
                      <a:pt x="7918" y="7795"/>
                    </a:cubicBezTo>
                    <a:cubicBezTo>
                      <a:pt x="7886" y="7795"/>
                      <a:pt x="7854" y="7795"/>
                      <a:pt x="7822" y="7795"/>
                    </a:cubicBezTo>
                    <a:cubicBezTo>
                      <a:pt x="7822" y="7795"/>
                      <a:pt x="7822" y="7795"/>
                      <a:pt x="7822" y="7795"/>
                    </a:cubicBezTo>
                    <a:cubicBezTo>
                      <a:pt x="7822" y="7795"/>
                      <a:pt x="7822" y="7795"/>
                      <a:pt x="7822" y="7795"/>
                    </a:cubicBezTo>
                    <a:cubicBezTo>
                      <a:pt x="7822" y="7795"/>
                      <a:pt x="7790" y="7795"/>
                      <a:pt x="7790" y="7795"/>
                    </a:cubicBezTo>
                    <a:cubicBezTo>
                      <a:pt x="7790" y="7795"/>
                      <a:pt x="7790" y="7795"/>
                      <a:pt x="7790" y="7795"/>
                    </a:cubicBezTo>
                    <a:cubicBezTo>
                      <a:pt x="7790" y="7795"/>
                      <a:pt x="7790" y="7795"/>
                      <a:pt x="7757" y="7795"/>
                    </a:cubicBezTo>
                    <a:cubicBezTo>
                      <a:pt x="7757" y="7795"/>
                      <a:pt x="7757" y="7795"/>
                      <a:pt x="7757" y="7795"/>
                    </a:cubicBezTo>
                    <a:cubicBezTo>
                      <a:pt x="7757" y="7795"/>
                      <a:pt x="7757" y="7795"/>
                      <a:pt x="7757" y="7795"/>
                    </a:cubicBezTo>
                    <a:cubicBezTo>
                      <a:pt x="7725" y="7795"/>
                      <a:pt x="7725" y="7795"/>
                      <a:pt x="7725" y="7795"/>
                    </a:cubicBezTo>
                    <a:cubicBezTo>
                      <a:pt x="7725" y="7795"/>
                      <a:pt x="7725" y="7795"/>
                      <a:pt x="7725" y="7795"/>
                    </a:cubicBezTo>
                    <a:cubicBezTo>
                      <a:pt x="7693" y="7795"/>
                      <a:pt x="7693" y="7795"/>
                      <a:pt x="7693" y="7795"/>
                    </a:cubicBezTo>
                    <a:cubicBezTo>
                      <a:pt x="7693" y="7746"/>
                      <a:pt x="7693" y="7746"/>
                      <a:pt x="7693" y="7746"/>
                    </a:cubicBezTo>
                    <a:cubicBezTo>
                      <a:pt x="7693" y="7746"/>
                      <a:pt x="7661" y="7746"/>
                      <a:pt x="7661" y="7746"/>
                    </a:cubicBezTo>
                    <a:cubicBezTo>
                      <a:pt x="7661" y="7746"/>
                      <a:pt x="7661" y="7746"/>
                      <a:pt x="7661" y="7746"/>
                    </a:cubicBezTo>
                    <a:cubicBezTo>
                      <a:pt x="7661" y="7746"/>
                      <a:pt x="7661" y="7746"/>
                      <a:pt x="7629" y="7696"/>
                    </a:cubicBezTo>
                    <a:cubicBezTo>
                      <a:pt x="7629" y="7696"/>
                      <a:pt x="7629" y="7696"/>
                      <a:pt x="7629" y="7696"/>
                    </a:cubicBezTo>
                    <a:cubicBezTo>
                      <a:pt x="7629" y="7696"/>
                      <a:pt x="7629" y="7646"/>
                      <a:pt x="7629" y="7646"/>
                    </a:cubicBezTo>
                    <a:cubicBezTo>
                      <a:pt x="7629" y="7597"/>
                      <a:pt x="7597" y="7547"/>
                      <a:pt x="7564" y="7497"/>
                    </a:cubicBezTo>
                    <a:cubicBezTo>
                      <a:pt x="7500" y="7398"/>
                      <a:pt x="7436" y="7299"/>
                      <a:pt x="7403" y="7051"/>
                    </a:cubicBezTo>
                    <a:cubicBezTo>
                      <a:pt x="7371" y="6753"/>
                      <a:pt x="7275" y="6703"/>
                      <a:pt x="7178" y="6653"/>
                    </a:cubicBezTo>
                    <a:cubicBezTo>
                      <a:pt x="7114" y="6653"/>
                      <a:pt x="7049" y="6554"/>
                      <a:pt x="7017" y="6504"/>
                    </a:cubicBezTo>
                    <a:cubicBezTo>
                      <a:pt x="6985" y="6455"/>
                      <a:pt x="6985" y="6455"/>
                      <a:pt x="6953" y="6405"/>
                    </a:cubicBezTo>
                    <a:cubicBezTo>
                      <a:pt x="6921" y="6405"/>
                      <a:pt x="6888" y="6355"/>
                      <a:pt x="6856" y="6306"/>
                    </a:cubicBezTo>
                    <a:cubicBezTo>
                      <a:pt x="6824" y="6256"/>
                      <a:pt x="6760" y="6157"/>
                      <a:pt x="6695" y="6157"/>
                    </a:cubicBezTo>
                    <a:cubicBezTo>
                      <a:pt x="6663" y="6157"/>
                      <a:pt x="6663" y="6157"/>
                      <a:pt x="6631" y="6157"/>
                    </a:cubicBezTo>
                    <a:cubicBezTo>
                      <a:pt x="6438" y="6157"/>
                      <a:pt x="5923" y="6057"/>
                      <a:pt x="5826" y="5809"/>
                    </a:cubicBezTo>
                    <a:cubicBezTo>
                      <a:pt x="5762" y="5660"/>
                      <a:pt x="5794" y="5511"/>
                      <a:pt x="5858" y="5462"/>
                    </a:cubicBezTo>
                    <a:cubicBezTo>
                      <a:pt x="5858" y="5412"/>
                      <a:pt x="5890" y="5362"/>
                      <a:pt x="5890" y="5313"/>
                    </a:cubicBezTo>
                    <a:cubicBezTo>
                      <a:pt x="5890" y="5213"/>
                      <a:pt x="5890" y="5114"/>
                      <a:pt x="5923" y="5015"/>
                    </a:cubicBezTo>
                    <a:cubicBezTo>
                      <a:pt x="5923" y="4965"/>
                      <a:pt x="5955" y="4866"/>
                      <a:pt x="5923" y="4816"/>
                    </a:cubicBezTo>
                    <a:cubicBezTo>
                      <a:pt x="5858" y="4766"/>
                      <a:pt x="5729" y="4518"/>
                      <a:pt x="5729" y="4320"/>
                    </a:cubicBezTo>
                    <a:cubicBezTo>
                      <a:pt x="5697" y="4220"/>
                      <a:pt x="5569" y="4022"/>
                      <a:pt x="5472" y="4022"/>
                    </a:cubicBezTo>
                    <a:cubicBezTo>
                      <a:pt x="5311" y="4022"/>
                      <a:pt x="5214" y="3873"/>
                      <a:pt x="5118" y="3724"/>
                    </a:cubicBezTo>
                    <a:cubicBezTo>
                      <a:pt x="5086" y="3674"/>
                      <a:pt x="5053" y="3674"/>
                      <a:pt x="5021" y="3674"/>
                    </a:cubicBezTo>
                    <a:cubicBezTo>
                      <a:pt x="5021" y="3624"/>
                      <a:pt x="5021" y="3624"/>
                      <a:pt x="4989" y="3624"/>
                    </a:cubicBezTo>
                    <a:cubicBezTo>
                      <a:pt x="4989" y="3624"/>
                      <a:pt x="4989" y="3624"/>
                      <a:pt x="4989" y="3624"/>
                    </a:cubicBezTo>
                    <a:cubicBezTo>
                      <a:pt x="4989" y="3624"/>
                      <a:pt x="4989" y="3575"/>
                      <a:pt x="4957" y="3575"/>
                    </a:cubicBezTo>
                    <a:cubicBezTo>
                      <a:pt x="4957" y="3575"/>
                      <a:pt x="4957" y="3575"/>
                      <a:pt x="4957" y="3575"/>
                    </a:cubicBezTo>
                    <a:cubicBezTo>
                      <a:pt x="4957" y="3575"/>
                      <a:pt x="4957" y="3575"/>
                      <a:pt x="4925" y="3525"/>
                    </a:cubicBezTo>
                    <a:cubicBezTo>
                      <a:pt x="4925" y="3525"/>
                      <a:pt x="4925" y="3525"/>
                      <a:pt x="4925" y="3525"/>
                    </a:cubicBezTo>
                    <a:cubicBezTo>
                      <a:pt x="4925" y="3525"/>
                      <a:pt x="4925" y="3525"/>
                      <a:pt x="4892" y="3475"/>
                    </a:cubicBezTo>
                    <a:cubicBezTo>
                      <a:pt x="4892" y="3475"/>
                      <a:pt x="4892" y="3475"/>
                      <a:pt x="4892" y="3475"/>
                    </a:cubicBezTo>
                    <a:cubicBezTo>
                      <a:pt x="4892" y="3475"/>
                      <a:pt x="4892" y="3426"/>
                      <a:pt x="4892" y="3426"/>
                    </a:cubicBezTo>
                    <a:cubicBezTo>
                      <a:pt x="4892" y="3426"/>
                      <a:pt x="4860" y="3426"/>
                      <a:pt x="4860" y="3426"/>
                    </a:cubicBezTo>
                    <a:cubicBezTo>
                      <a:pt x="4860" y="3376"/>
                      <a:pt x="4860" y="3376"/>
                      <a:pt x="4860" y="3376"/>
                    </a:cubicBezTo>
                    <a:cubicBezTo>
                      <a:pt x="4860" y="3326"/>
                      <a:pt x="4860" y="3326"/>
                      <a:pt x="4860" y="3326"/>
                    </a:cubicBezTo>
                    <a:cubicBezTo>
                      <a:pt x="4860" y="3326"/>
                      <a:pt x="4828" y="3277"/>
                      <a:pt x="4828" y="3277"/>
                    </a:cubicBezTo>
                    <a:cubicBezTo>
                      <a:pt x="4828" y="3277"/>
                      <a:pt x="4828" y="3227"/>
                      <a:pt x="4828" y="3227"/>
                    </a:cubicBezTo>
                    <a:cubicBezTo>
                      <a:pt x="4828" y="3227"/>
                      <a:pt x="4828" y="3177"/>
                      <a:pt x="4828" y="3177"/>
                    </a:cubicBezTo>
                    <a:cubicBezTo>
                      <a:pt x="4828" y="3177"/>
                      <a:pt x="4828" y="3177"/>
                      <a:pt x="4828" y="3177"/>
                    </a:cubicBezTo>
                    <a:cubicBezTo>
                      <a:pt x="4796" y="3177"/>
                      <a:pt x="4796" y="3177"/>
                      <a:pt x="4796" y="3177"/>
                    </a:cubicBezTo>
                    <a:cubicBezTo>
                      <a:pt x="4796" y="3177"/>
                      <a:pt x="4796" y="3177"/>
                      <a:pt x="4796" y="3177"/>
                    </a:cubicBezTo>
                    <a:cubicBezTo>
                      <a:pt x="4764" y="3128"/>
                      <a:pt x="4764" y="3128"/>
                      <a:pt x="4732" y="3128"/>
                    </a:cubicBezTo>
                    <a:cubicBezTo>
                      <a:pt x="4732" y="3128"/>
                      <a:pt x="4732" y="3128"/>
                      <a:pt x="4732" y="3128"/>
                    </a:cubicBezTo>
                    <a:cubicBezTo>
                      <a:pt x="4699" y="3128"/>
                      <a:pt x="4699" y="3128"/>
                      <a:pt x="4667" y="3128"/>
                    </a:cubicBezTo>
                    <a:cubicBezTo>
                      <a:pt x="4667" y="3128"/>
                      <a:pt x="4667" y="3128"/>
                      <a:pt x="4667" y="3128"/>
                    </a:cubicBezTo>
                    <a:cubicBezTo>
                      <a:pt x="4635" y="3128"/>
                      <a:pt x="4635" y="3177"/>
                      <a:pt x="4635" y="3177"/>
                    </a:cubicBezTo>
                    <a:cubicBezTo>
                      <a:pt x="4603" y="3227"/>
                      <a:pt x="4571" y="3277"/>
                      <a:pt x="4571" y="3326"/>
                    </a:cubicBezTo>
                    <a:cubicBezTo>
                      <a:pt x="4571" y="3525"/>
                      <a:pt x="4506" y="3724"/>
                      <a:pt x="4345" y="3724"/>
                    </a:cubicBezTo>
                    <a:cubicBezTo>
                      <a:pt x="4281" y="3724"/>
                      <a:pt x="4184" y="3823"/>
                      <a:pt x="4184" y="4071"/>
                    </a:cubicBezTo>
                    <a:cubicBezTo>
                      <a:pt x="4184" y="4171"/>
                      <a:pt x="4216" y="4220"/>
                      <a:pt x="4216" y="4270"/>
                    </a:cubicBezTo>
                    <a:cubicBezTo>
                      <a:pt x="4249" y="4369"/>
                      <a:pt x="4281" y="4419"/>
                      <a:pt x="4216" y="4568"/>
                    </a:cubicBezTo>
                    <a:cubicBezTo>
                      <a:pt x="4152" y="4667"/>
                      <a:pt x="3991" y="4816"/>
                      <a:pt x="3862" y="4816"/>
                    </a:cubicBezTo>
                    <a:cubicBezTo>
                      <a:pt x="3862" y="4816"/>
                      <a:pt x="3830" y="4816"/>
                      <a:pt x="3798" y="4766"/>
                    </a:cubicBezTo>
                    <a:cubicBezTo>
                      <a:pt x="3766" y="4766"/>
                      <a:pt x="3701" y="4766"/>
                      <a:pt x="3637" y="4766"/>
                    </a:cubicBezTo>
                    <a:cubicBezTo>
                      <a:pt x="3573" y="4766"/>
                      <a:pt x="3540" y="4766"/>
                      <a:pt x="3476" y="4717"/>
                    </a:cubicBezTo>
                    <a:cubicBezTo>
                      <a:pt x="3444" y="4717"/>
                      <a:pt x="3380" y="4667"/>
                      <a:pt x="3347" y="4667"/>
                    </a:cubicBezTo>
                    <a:cubicBezTo>
                      <a:pt x="3347" y="4667"/>
                      <a:pt x="3315" y="4617"/>
                      <a:pt x="3315" y="4617"/>
                    </a:cubicBezTo>
                    <a:cubicBezTo>
                      <a:pt x="3315" y="4617"/>
                      <a:pt x="3315" y="4667"/>
                      <a:pt x="3315" y="4667"/>
                    </a:cubicBezTo>
                    <a:cubicBezTo>
                      <a:pt x="3283" y="4766"/>
                      <a:pt x="3251" y="4915"/>
                      <a:pt x="3219" y="5114"/>
                    </a:cubicBezTo>
                    <a:cubicBezTo>
                      <a:pt x="3154" y="5263"/>
                      <a:pt x="3090" y="5561"/>
                      <a:pt x="3090" y="5660"/>
                    </a:cubicBezTo>
                    <a:cubicBezTo>
                      <a:pt x="3122" y="5759"/>
                      <a:pt x="3186" y="5859"/>
                      <a:pt x="3154" y="5958"/>
                    </a:cubicBezTo>
                    <a:cubicBezTo>
                      <a:pt x="3154" y="6008"/>
                      <a:pt x="3122" y="6057"/>
                      <a:pt x="3025" y="6057"/>
                    </a:cubicBezTo>
                    <a:cubicBezTo>
                      <a:pt x="2864" y="6057"/>
                      <a:pt x="2768" y="6057"/>
                      <a:pt x="2736" y="5958"/>
                    </a:cubicBezTo>
                    <a:cubicBezTo>
                      <a:pt x="2704" y="5958"/>
                      <a:pt x="2671" y="6008"/>
                      <a:pt x="2639" y="6008"/>
                    </a:cubicBezTo>
                    <a:cubicBezTo>
                      <a:pt x="2575" y="6057"/>
                      <a:pt x="2510" y="6107"/>
                      <a:pt x="2446" y="6107"/>
                    </a:cubicBezTo>
                    <a:cubicBezTo>
                      <a:pt x="2414" y="6107"/>
                      <a:pt x="2317" y="6107"/>
                      <a:pt x="2285" y="6157"/>
                    </a:cubicBezTo>
                    <a:cubicBezTo>
                      <a:pt x="2349" y="6256"/>
                      <a:pt x="2349" y="6455"/>
                      <a:pt x="2349" y="6703"/>
                    </a:cubicBezTo>
                    <a:cubicBezTo>
                      <a:pt x="2349" y="6703"/>
                      <a:pt x="2414" y="6802"/>
                      <a:pt x="2414" y="6902"/>
                    </a:cubicBezTo>
                    <a:cubicBezTo>
                      <a:pt x="2478" y="7100"/>
                      <a:pt x="2543" y="7249"/>
                      <a:pt x="2510" y="7348"/>
                    </a:cubicBezTo>
                    <a:cubicBezTo>
                      <a:pt x="2478" y="7398"/>
                      <a:pt x="2446" y="7448"/>
                      <a:pt x="2414" y="7547"/>
                    </a:cubicBezTo>
                    <a:cubicBezTo>
                      <a:pt x="2349" y="7597"/>
                      <a:pt x="2317" y="7696"/>
                      <a:pt x="2317" y="7746"/>
                    </a:cubicBezTo>
                    <a:cubicBezTo>
                      <a:pt x="2317" y="7795"/>
                      <a:pt x="2317" y="7795"/>
                      <a:pt x="2317" y="7845"/>
                    </a:cubicBezTo>
                    <a:cubicBezTo>
                      <a:pt x="2317" y="7895"/>
                      <a:pt x="2317" y="7895"/>
                      <a:pt x="2317" y="7895"/>
                    </a:cubicBezTo>
                    <a:cubicBezTo>
                      <a:pt x="2317" y="7895"/>
                      <a:pt x="2317" y="7895"/>
                      <a:pt x="2317" y="7895"/>
                    </a:cubicBezTo>
                    <a:cubicBezTo>
                      <a:pt x="2317" y="7944"/>
                      <a:pt x="2317" y="7944"/>
                      <a:pt x="2317" y="7944"/>
                    </a:cubicBezTo>
                    <a:cubicBezTo>
                      <a:pt x="2317" y="7944"/>
                      <a:pt x="2317" y="7944"/>
                      <a:pt x="2317" y="7944"/>
                    </a:cubicBezTo>
                    <a:cubicBezTo>
                      <a:pt x="2317" y="8143"/>
                      <a:pt x="2317" y="8143"/>
                      <a:pt x="2317" y="8143"/>
                    </a:cubicBezTo>
                    <a:cubicBezTo>
                      <a:pt x="2285" y="8143"/>
                      <a:pt x="2285" y="8143"/>
                      <a:pt x="2285" y="8143"/>
                    </a:cubicBezTo>
                    <a:cubicBezTo>
                      <a:pt x="2285" y="8143"/>
                      <a:pt x="2253" y="8143"/>
                      <a:pt x="2253" y="8193"/>
                    </a:cubicBezTo>
                    <a:cubicBezTo>
                      <a:pt x="2253" y="8193"/>
                      <a:pt x="2253" y="8193"/>
                      <a:pt x="2253" y="8193"/>
                    </a:cubicBezTo>
                    <a:cubicBezTo>
                      <a:pt x="2253" y="8193"/>
                      <a:pt x="2253" y="8193"/>
                      <a:pt x="2253" y="8193"/>
                    </a:cubicBezTo>
                    <a:cubicBezTo>
                      <a:pt x="2221" y="8193"/>
                      <a:pt x="2221" y="8193"/>
                      <a:pt x="2221" y="8193"/>
                    </a:cubicBezTo>
                    <a:cubicBezTo>
                      <a:pt x="2156" y="8242"/>
                      <a:pt x="2028" y="8342"/>
                      <a:pt x="1931" y="8391"/>
                    </a:cubicBezTo>
                    <a:cubicBezTo>
                      <a:pt x="1899" y="8441"/>
                      <a:pt x="1867" y="8491"/>
                      <a:pt x="1802" y="8491"/>
                    </a:cubicBezTo>
                    <a:cubicBezTo>
                      <a:pt x="1738" y="8540"/>
                      <a:pt x="1706" y="8540"/>
                      <a:pt x="1673" y="8639"/>
                    </a:cubicBezTo>
                    <a:cubicBezTo>
                      <a:pt x="1673" y="8689"/>
                      <a:pt x="1641" y="8739"/>
                      <a:pt x="1577" y="8838"/>
                    </a:cubicBezTo>
                    <a:cubicBezTo>
                      <a:pt x="1577" y="8838"/>
                      <a:pt x="1577" y="8838"/>
                      <a:pt x="1577" y="8838"/>
                    </a:cubicBezTo>
                    <a:cubicBezTo>
                      <a:pt x="1577" y="8838"/>
                      <a:pt x="1545" y="8838"/>
                      <a:pt x="1545" y="8838"/>
                    </a:cubicBezTo>
                    <a:cubicBezTo>
                      <a:pt x="1545" y="8838"/>
                      <a:pt x="1545" y="8838"/>
                      <a:pt x="1545" y="8888"/>
                    </a:cubicBezTo>
                    <a:cubicBezTo>
                      <a:pt x="1512" y="8888"/>
                      <a:pt x="1512" y="8888"/>
                      <a:pt x="1512" y="8888"/>
                    </a:cubicBezTo>
                    <a:cubicBezTo>
                      <a:pt x="1512" y="8888"/>
                      <a:pt x="1480" y="8888"/>
                      <a:pt x="1480" y="8888"/>
                    </a:cubicBezTo>
                    <a:cubicBezTo>
                      <a:pt x="1480" y="8888"/>
                      <a:pt x="1480" y="8888"/>
                      <a:pt x="1448" y="8937"/>
                    </a:cubicBezTo>
                    <a:cubicBezTo>
                      <a:pt x="1448" y="8937"/>
                      <a:pt x="1448" y="8937"/>
                      <a:pt x="1416" y="8937"/>
                    </a:cubicBezTo>
                    <a:cubicBezTo>
                      <a:pt x="1416" y="8937"/>
                      <a:pt x="1416" y="8937"/>
                      <a:pt x="1384" y="8937"/>
                    </a:cubicBezTo>
                    <a:cubicBezTo>
                      <a:pt x="1384" y="8937"/>
                      <a:pt x="1384" y="8937"/>
                      <a:pt x="1384" y="8937"/>
                    </a:cubicBezTo>
                    <a:cubicBezTo>
                      <a:pt x="1352" y="8937"/>
                      <a:pt x="1352" y="8937"/>
                      <a:pt x="1319" y="8937"/>
                    </a:cubicBezTo>
                    <a:cubicBezTo>
                      <a:pt x="1287" y="8937"/>
                      <a:pt x="1287" y="8937"/>
                      <a:pt x="1287" y="8937"/>
                    </a:cubicBezTo>
                    <a:cubicBezTo>
                      <a:pt x="1255" y="8888"/>
                      <a:pt x="1223" y="8888"/>
                      <a:pt x="1191" y="8888"/>
                    </a:cubicBezTo>
                    <a:cubicBezTo>
                      <a:pt x="1158" y="8888"/>
                      <a:pt x="1126" y="8888"/>
                      <a:pt x="1062" y="9037"/>
                    </a:cubicBezTo>
                    <a:cubicBezTo>
                      <a:pt x="965" y="9186"/>
                      <a:pt x="933" y="9186"/>
                      <a:pt x="869" y="9235"/>
                    </a:cubicBezTo>
                    <a:cubicBezTo>
                      <a:pt x="869" y="9235"/>
                      <a:pt x="836" y="9235"/>
                      <a:pt x="836" y="9285"/>
                    </a:cubicBezTo>
                    <a:cubicBezTo>
                      <a:pt x="804" y="9285"/>
                      <a:pt x="772" y="9335"/>
                      <a:pt x="740" y="9335"/>
                    </a:cubicBezTo>
                    <a:cubicBezTo>
                      <a:pt x="676" y="9335"/>
                      <a:pt x="611" y="9285"/>
                      <a:pt x="579" y="9235"/>
                    </a:cubicBezTo>
                    <a:cubicBezTo>
                      <a:pt x="579" y="9186"/>
                      <a:pt x="547" y="9186"/>
                      <a:pt x="547" y="9186"/>
                    </a:cubicBezTo>
                    <a:cubicBezTo>
                      <a:pt x="515" y="9186"/>
                      <a:pt x="482" y="9186"/>
                      <a:pt x="482" y="9235"/>
                    </a:cubicBezTo>
                    <a:cubicBezTo>
                      <a:pt x="418" y="9235"/>
                      <a:pt x="386" y="9285"/>
                      <a:pt x="354" y="9285"/>
                    </a:cubicBezTo>
                    <a:cubicBezTo>
                      <a:pt x="321" y="9285"/>
                      <a:pt x="289" y="9335"/>
                      <a:pt x="289" y="9335"/>
                    </a:cubicBezTo>
                    <a:cubicBezTo>
                      <a:pt x="257" y="9384"/>
                      <a:pt x="225" y="9484"/>
                      <a:pt x="160" y="9484"/>
                    </a:cubicBezTo>
                    <a:cubicBezTo>
                      <a:pt x="128" y="9484"/>
                      <a:pt x="96" y="9484"/>
                      <a:pt x="96" y="9533"/>
                    </a:cubicBezTo>
                    <a:cubicBezTo>
                      <a:pt x="64" y="9533"/>
                      <a:pt x="64" y="9533"/>
                      <a:pt x="32" y="9533"/>
                    </a:cubicBezTo>
                    <a:cubicBezTo>
                      <a:pt x="32" y="9533"/>
                      <a:pt x="32" y="9533"/>
                      <a:pt x="32" y="9533"/>
                    </a:cubicBezTo>
                    <a:cubicBezTo>
                      <a:pt x="32" y="9583"/>
                      <a:pt x="32" y="9633"/>
                      <a:pt x="32" y="9682"/>
                    </a:cubicBezTo>
                    <a:cubicBezTo>
                      <a:pt x="32" y="9682"/>
                      <a:pt x="32" y="9682"/>
                      <a:pt x="32" y="9732"/>
                    </a:cubicBezTo>
                    <a:cubicBezTo>
                      <a:pt x="32" y="9732"/>
                      <a:pt x="0" y="9782"/>
                      <a:pt x="0" y="9831"/>
                    </a:cubicBezTo>
                    <a:cubicBezTo>
                      <a:pt x="0" y="9831"/>
                      <a:pt x="0" y="9831"/>
                      <a:pt x="0" y="9831"/>
                    </a:cubicBezTo>
                    <a:cubicBezTo>
                      <a:pt x="32" y="10228"/>
                      <a:pt x="32" y="10228"/>
                      <a:pt x="32" y="10228"/>
                    </a:cubicBezTo>
                    <a:cubicBezTo>
                      <a:pt x="160" y="10278"/>
                      <a:pt x="321" y="10427"/>
                      <a:pt x="386" y="10576"/>
                    </a:cubicBezTo>
                    <a:cubicBezTo>
                      <a:pt x="386" y="10576"/>
                      <a:pt x="386" y="10626"/>
                      <a:pt x="386" y="10626"/>
                    </a:cubicBezTo>
                    <a:cubicBezTo>
                      <a:pt x="418" y="10675"/>
                      <a:pt x="418" y="10675"/>
                      <a:pt x="418" y="10725"/>
                    </a:cubicBezTo>
                    <a:cubicBezTo>
                      <a:pt x="418" y="10725"/>
                      <a:pt x="418" y="10725"/>
                      <a:pt x="418" y="10725"/>
                    </a:cubicBezTo>
                    <a:cubicBezTo>
                      <a:pt x="418" y="10725"/>
                      <a:pt x="418" y="10775"/>
                      <a:pt x="418" y="10775"/>
                    </a:cubicBezTo>
                    <a:cubicBezTo>
                      <a:pt x="418" y="10973"/>
                      <a:pt x="450" y="11222"/>
                      <a:pt x="450" y="11321"/>
                    </a:cubicBezTo>
                    <a:cubicBezTo>
                      <a:pt x="482" y="11371"/>
                      <a:pt x="482" y="11371"/>
                      <a:pt x="482" y="11371"/>
                    </a:cubicBezTo>
                    <a:cubicBezTo>
                      <a:pt x="482" y="11371"/>
                      <a:pt x="482" y="11371"/>
                      <a:pt x="482" y="11371"/>
                    </a:cubicBezTo>
                    <a:cubicBezTo>
                      <a:pt x="515" y="11420"/>
                      <a:pt x="547" y="11470"/>
                      <a:pt x="579" y="11519"/>
                    </a:cubicBezTo>
                    <a:cubicBezTo>
                      <a:pt x="740" y="11668"/>
                      <a:pt x="804" y="11718"/>
                      <a:pt x="804" y="11817"/>
                    </a:cubicBezTo>
                    <a:cubicBezTo>
                      <a:pt x="804" y="11867"/>
                      <a:pt x="804" y="12066"/>
                      <a:pt x="933" y="12165"/>
                    </a:cubicBezTo>
                    <a:cubicBezTo>
                      <a:pt x="965" y="12165"/>
                      <a:pt x="1030" y="12215"/>
                      <a:pt x="1062" y="12215"/>
                    </a:cubicBezTo>
                    <a:cubicBezTo>
                      <a:pt x="1062" y="12264"/>
                      <a:pt x="1062" y="12264"/>
                      <a:pt x="1094" y="12264"/>
                    </a:cubicBezTo>
                    <a:cubicBezTo>
                      <a:pt x="1094" y="12264"/>
                      <a:pt x="1126" y="12314"/>
                      <a:pt x="1158" y="12314"/>
                    </a:cubicBezTo>
                    <a:cubicBezTo>
                      <a:pt x="1158" y="12314"/>
                      <a:pt x="1158" y="12314"/>
                      <a:pt x="1158" y="12314"/>
                    </a:cubicBezTo>
                    <a:cubicBezTo>
                      <a:pt x="1384" y="12314"/>
                      <a:pt x="1384" y="12314"/>
                      <a:pt x="1384" y="12314"/>
                    </a:cubicBezTo>
                    <a:cubicBezTo>
                      <a:pt x="1384" y="12314"/>
                      <a:pt x="1384" y="12314"/>
                      <a:pt x="1384" y="12314"/>
                    </a:cubicBezTo>
                    <a:cubicBezTo>
                      <a:pt x="1384" y="12314"/>
                      <a:pt x="1384" y="12314"/>
                      <a:pt x="1384" y="12314"/>
                    </a:cubicBezTo>
                    <a:cubicBezTo>
                      <a:pt x="1384" y="12314"/>
                      <a:pt x="1384" y="12314"/>
                      <a:pt x="1384" y="12314"/>
                    </a:cubicBezTo>
                    <a:cubicBezTo>
                      <a:pt x="1384" y="12314"/>
                      <a:pt x="1384" y="12314"/>
                      <a:pt x="1384" y="12314"/>
                    </a:cubicBezTo>
                    <a:cubicBezTo>
                      <a:pt x="1384" y="12314"/>
                      <a:pt x="1416" y="12364"/>
                      <a:pt x="1416" y="12364"/>
                    </a:cubicBezTo>
                    <a:cubicBezTo>
                      <a:pt x="1416" y="12364"/>
                      <a:pt x="1448" y="12364"/>
                      <a:pt x="1448" y="12314"/>
                    </a:cubicBezTo>
                    <a:cubicBezTo>
                      <a:pt x="1448" y="12314"/>
                      <a:pt x="1448" y="12314"/>
                      <a:pt x="1448" y="12314"/>
                    </a:cubicBezTo>
                    <a:cubicBezTo>
                      <a:pt x="1480" y="12264"/>
                      <a:pt x="1480" y="12264"/>
                      <a:pt x="1480" y="12264"/>
                    </a:cubicBezTo>
                    <a:cubicBezTo>
                      <a:pt x="1512" y="12264"/>
                      <a:pt x="1512" y="12264"/>
                      <a:pt x="1512" y="12215"/>
                    </a:cubicBezTo>
                    <a:cubicBezTo>
                      <a:pt x="1512" y="12215"/>
                      <a:pt x="1545" y="12215"/>
                      <a:pt x="1577" y="12165"/>
                    </a:cubicBezTo>
                    <a:cubicBezTo>
                      <a:pt x="1577" y="12165"/>
                      <a:pt x="1577" y="12165"/>
                      <a:pt x="1577" y="12165"/>
                    </a:cubicBezTo>
                    <a:cubicBezTo>
                      <a:pt x="1609" y="12165"/>
                      <a:pt x="1609" y="12165"/>
                      <a:pt x="1641" y="12115"/>
                    </a:cubicBezTo>
                    <a:cubicBezTo>
                      <a:pt x="1641" y="12115"/>
                      <a:pt x="1641" y="12115"/>
                      <a:pt x="1641" y="12115"/>
                    </a:cubicBezTo>
                    <a:cubicBezTo>
                      <a:pt x="1673" y="12115"/>
                      <a:pt x="1673" y="12115"/>
                      <a:pt x="1706" y="12066"/>
                    </a:cubicBezTo>
                    <a:cubicBezTo>
                      <a:pt x="1706" y="12066"/>
                      <a:pt x="1706" y="12066"/>
                      <a:pt x="1706" y="12066"/>
                    </a:cubicBezTo>
                    <a:cubicBezTo>
                      <a:pt x="1738" y="12066"/>
                      <a:pt x="1738" y="12066"/>
                      <a:pt x="1770" y="12066"/>
                    </a:cubicBezTo>
                    <a:cubicBezTo>
                      <a:pt x="1770" y="12066"/>
                      <a:pt x="1770" y="12066"/>
                      <a:pt x="1770" y="12066"/>
                    </a:cubicBezTo>
                    <a:cubicBezTo>
                      <a:pt x="1802" y="12066"/>
                      <a:pt x="1834" y="12066"/>
                      <a:pt x="1834" y="12066"/>
                    </a:cubicBezTo>
                    <a:cubicBezTo>
                      <a:pt x="1867" y="12066"/>
                      <a:pt x="1867" y="12066"/>
                      <a:pt x="1867" y="12066"/>
                    </a:cubicBezTo>
                    <a:cubicBezTo>
                      <a:pt x="1995" y="12066"/>
                      <a:pt x="2221" y="12314"/>
                      <a:pt x="2285" y="12513"/>
                    </a:cubicBezTo>
                    <a:cubicBezTo>
                      <a:pt x="2317" y="12612"/>
                      <a:pt x="2349" y="12662"/>
                      <a:pt x="2317" y="12711"/>
                    </a:cubicBezTo>
                    <a:cubicBezTo>
                      <a:pt x="2285" y="12860"/>
                      <a:pt x="2060" y="13406"/>
                      <a:pt x="1931" y="13456"/>
                    </a:cubicBezTo>
                    <a:cubicBezTo>
                      <a:pt x="1899" y="13456"/>
                      <a:pt x="1867" y="13456"/>
                      <a:pt x="1867" y="13456"/>
                    </a:cubicBezTo>
                    <a:cubicBezTo>
                      <a:pt x="1834" y="13456"/>
                      <a:pt x="1834" y="13456"/>
                      <a:pt x="1834" y="13456"/>
                    </a:cubicBezTo>
                    <a:cubicBezTo>
                      <a:pt x="1834" y="13456"/>
                      <a:pt x="1802" y="13456"/>
                      <a:pt x="1802" y="13456"/>
                    </a:cubicBezTo>
                    <a:cubicBezTo>
                      <a:pt x="1802" y="13506"/>
                      <a:pt x="1802" y="13555"/>
                      <a:pt x="1802" y="13555"/>
                    </a:cubicBezTo>
                    <a:cubicBezTo>
                      <a:pt x="1802" y="13605"/>
                      <a:pt x="1834" y="13704"/>
                      <a:pt x="1867" y="13754"/>
                    </a:cubicBezTo>
                    <a:cubicBezTo>
                      <a:pt x="1899" y="13853"/>
                      <a:pt x="1963" y="13903"/>
                      <a:pt x="1995" y="14002"/>
                    </a:cubicBezTo>
                    <a:cubicBezTo>
                      <a:pt x="2028" y="14102"/>
                      <a:pt x="2028" y="14201"/>
                      <a:pt x="1995" y="14251"/>
                    </a:cubicBezTo>
                    <a:cubicBezTo>
                      <a:pt x="1931" y="14399"/>
                      <a:pt x="1770" y="14449"/>
                      <a:pt x="1673" y="14350"/>
                    </a:cubicBezTo>
                    <a:cubicBezTo>
                      <a:pt x="1673" y="14350"/>
                      <a:pt x="1673" y="14350"/>
                      <a:pt x="1673" y="14350"/>
                    </a:cubicBezTo>
                    <a:cubicBezTo>
                      <a:pt x="1673" y="14350"/>
                      <a:pt x="1673" y="14399"/>
                      <a:pt x="1673" y="14449"/>
                    </a:cubicBezTo>
                    <a:cubicBezTo>
                      <a:pt x="1706" y="14499"/>
                      <a:pt x="1706" y="14598"/>
                      <a:pt x="1738" y="14697"/>
                    </a:cubicBezTo>
                    <a:cubicBezTo>
                      <a:pt x="1738" y="14747"/>
                      <a:pt x="1738" y="14846"/>
                      <a:pt x="1770" y="14846"/>
                    </a:cubicBezTo>
                    <a:cubicBezTo>
                      <a:pt x="1834" y="14846"/>
                      <a:pt x="1899" y="14946"/>
                      <a:pt x="1931" y="15045"/>
                    </a:cubicBezTo>
                    <a:cubicBezTo>
                      <a:pt x="1963" y="15095"/>
                      <a:pt x="2028" y="15194"/>
                      <a:pt x="2060" y="15194"/>
                    </a:cubicBezTo>
                    <a:cubicBezTo>
                      <a:pt x="2188" y="15194"/>
                      <a:pt x="2285" y="15393"/>
                      <a:pt x="2317" y="15492"/>
                    </a:cubicBezTo>
                    <a:cubicBezTo>
                      <a:pt x="2349" y="15492"/>
                      <a:pt x="2349" y="15542"/>
                      <a:pt x="2349" y="15542"/>
                    </a:cubicBezTo>
                    <a:cubicBezTo>
                      <a:pt x="2349" y="15542"/>
                      <a:pt x="2382" y="15542"/>
                      <a:pt x="2382" y="15542"/>
                    </a:cubicBezTo>
                    <a:cubicBezTo>
                      <a:pt x="2382" y="15591"/>
                      <a:pt x="2414" y="15591"/>
                      <a:pt x="2414" y="15591"/>
                    </a:cubicBezTo>
                    <a:cubicBezTo>
                      <a:pt x="2414" y="15591"/>
                      <a:pt x="2414" y="15591"/>
                      <a:pt x="2414" y="15591"/>
                    </a:cubicBezTo>
                    <a:cubicBezTo>
                      <a:pt x="2414" y="15641"/>
                      <a:pt x="2446" y="15641"/>
                      <a:pt x="2446" y="15641"/>
                    </a:cubicBezTo>
                    <a:cubicBezTo>
                      <a:pt x="2446" y="15641"/>
                      <a:pt x="2446" y="15691"/>
                      <a:pt x="2446" y="15691"/>
                    </a:cubicBezTo>
                    <a:cubicBezTo>
                      <a:pt x="2478" y="15691"/>
                      <a:pt x="2478" y="15691"/>
                      <a:pt x="2478" y="15740"/>
                    </a:cubicBezTo>
                    <a:cubicBezTo>
                      <a:pt x="2478" y="15740"/>
                      <a:pt x="2478" y="15740"/>
                      <a:pt x="2478" y="15740"/>
                    </a:cubicBezTo>
                    <a:cubicBezTo>
                      <a:pt x="2478" y="15740"/>
                      <a:pt x="2478" y="15740"/>
                      <a:pt x="2478" y="15740"/>
                    </a:cubicBezTo>
                    <a:cubicBezTo>
                      <a:pt x="2478" y="15740"/>
                      <a:pt x="2478" y="15740"/>
                      <a:pt x="2478" y="15740"/>
                    </a:cubicBezTo>
                    <a:cubicBezTo>
                      <a:pt x="2510" y="15740"/>
                      <a:pt x="2510" y="15740"/>
                      <a:pt x="2510" y="15740"/>
                    </a:cubicBezTo>
                    <a:cubicBezTo>
                      <a:pt x="2543" y="15740"/>
                      <a:pt x="2543" y="15740"/>
                      <a:pt x="2543" y="15740"/>
                    </a:cubicBezTo>
                    <a:cubicBezTo>
                      <a:pt x="2543" y="15740"/>
                      <a:pt x="2543" y="15740"/>
                      <a:pt x="2543" y="15740"/>
                    </a:cubicBezTo>
                    <a:cubicBezTo>
                      <a:pt x="2575" y="15691"/>
                      <a:pt x="2575" y="15691"/>
                      <a:pt x="2575" y="15691"/>
                    </a:cubicBezTo>
                    <a:cubicBezTo>
                      <a:pt x="2575" y="15691"/>
                      <a:pt x="2575" y="15691"/>
                      <a:pt x="2575" y="15691"/>
                    </a:cubicBezTo>
                    <a:cubicBezTo>
                      <a:pt x="2607" y="15641"/>
                      <a:pt x="2639" y="15591"/>
                      <a:pt x="2736" y="15591"/>
                    </a:cubicBezTo>
                    <a:cubicBezTo>
                      <a:pt x="2800" y="15591"/>
                      <a:pt x="2897" y="15641"/>
                      <a:pt x="2993" y="15740"/>
                    </a:cubicBezTo>
                    <a:cubicBezTo>
                      <a:pt x="3025" y="15839"/>
                      <a:pt x="3219" y="16038"/>
                      <a:pt x="3380" y="16187"/>
                    </a:cubicBezTo>
                    <a:cubicBezTo>
                      <a:pt x="3508" y="16336"/>
                      <a:pt x="3637" y="16485"/>
                      <a:pt x="3701" y="16584"/>
                    </a:cubicBezTo>
                    <a:cubicBezTo>
                      <a:pt x="3862" y="16783"/>
                      <a:pt x="4249" y="16982"/>
                      <a:pt x="4377" y="16982"/>
                    </a:cubicBezTo>
                    <a:cubicBezTo>
                      <a:pt x="4377" y="16982"/>
                      <a:pt x="4377" y="16982"/>
                      <a:pt x="4377" y="16982"/>
                    </a:cubicBezTo>
                    <a:cubicBezTo>
                      <a:pt x="4442" y="16982"/>
                      <a:pt x="4506" y="17031"/>
                      <a:pt x="4571" y="17031"/>
                    </a:cubicBezTo>
                    <a:cubicBezTo>
                      <a:pt x="4667" y="17081"/>
                      <a:pt x="4732" y="17131"/>
                      <a:pt x="4828" y="17131"/>
                    </a:cubicBezTo>
                    <a:cubicBezTo>
                      <a:pt x="4860" y="17131"/>
                      <a:pt x="4860" y="17131"/>
                      <a:pt x="4860" y="17131"/>
                    </a:cubicBezTo>
                    <a:cubicBezTo>
                      <a:pt x="4892" y="17131"/>
                      <a:pt x="4892" y="17131"/>
                      <a:pt x="4925" y="17131"/>
                    </a:cubicBezTo>
                    <a:cubicBezTo>
                      <a:pt x="4925" y="17131"/>
                      <a:pt x="4925" y="17081"/>
                      <a:pt x="4957" y="17081"/>
                    </a:cubicBezTo>
                    <a:cubicBezTo>
                      <a:pt x="4957" y="17081"/>
                      <a:pt x="4989" y="17081"/>
                      <a:pt x="4989" y="17031"/>
                    </a:cubicBezTo>
                    <a:cubicBezTo>
                      <a:pt x="5021" y="16982"/>
                      <a:pt x="5053" y="16932"/>
                      <a:pt x="5086" y="16932"/>
                    </a:cubicBezTo>
                    <a:cubicBezTo>
                      <a:pt x="5118" y="16932"/>
                      <a:pt x="5150" y="16982"/>
                      <a:pt x="5182" y="17031"/>
                    </a:cubicBezTo>
                    <a:cubicBezTo>
                      <a:pt x="5182" y="17031"/>
                      <a:pt x="5182" y="17081"/>
                      <a:pt x="5214" y="17081"/>
                    </a:cubicBezTo>
                    <a:cubicBezTo>
                      <a:pt x="5214" y="17081"/>
                      <a:pt x="5214" y="17131"/>
                      <a:pt x="5214" y="17131"/>
                    </a:cubicBezTo>
                    <a:cubicBezTo>
                      <a:pt x="5214" y="17131"/>
                      <a:pt x="5214" y="17180"/>
                      <a:pt x="5214" y="17180"/>
                    </a:cubicBezTo>
                    <a:cubicBezTo>
                      <a:pt x="5214" y="17180"/>
                      <a:pt x="5214" y="17180"/>
                      <a:pt x="5214" y="17180"/>
                    </a:cubicBezTo>
                    <a:cubicBezTo>
                      <a:pt x="5247" y="17230"/>
                      <a:pt x="5247" y="17230"/>
                      <a:pt x="5247" y="17279"/>
                    </a:cubicBezTo>
                    <a:cubicBezTo>
                      <a:pt x="5247" y="17279"/>
                      <a:pt x="5247" y="17279"/>
                      <a:pt x="5247" y="17279"/>
                    </a:cubicBezTo>
                    <a:cubicBezTo>
                      <a:pt x="5247" y="17230"/>
                      <a:pt x="5279" y="17180"/>
                      <a:pt x="5279" y="17180"/>
                    </a:cubicBezTo>
                    <a:cubicBezTo>
                      <a:pt x="5279" y="17180"/>
                      <a:pt x="5279" y="17180"/>
                      <a:pt x="5279" y="17180"/>
                    </a:cubicBezTo>
                    <a:cubicBezTo>
                      <a:pt x="5311" y="17131"/>
                      <a:pt x="5311" y="17131"/>
                      <a:pt x="5343" y="17081"/>
                    </a:cubicBezTo>
                    <a:cubicBezTo>
                      <a:pt x="5343" y="17081"/>
                      <a:pt x="5343" y="17081"/>
                      <a:pt x="5343" y="17081"/>
                    </a:cubicBezTo>
                    <a:cubicBezTo>
                      <a:pt x="5343" y="17081"/>
                      <a:pt x="5375" y="17031"/>
                      <a:pt x="5375" y="17031"/>
                    </a:cubicBezTo>
                    <a:cubicBezTo>
                      <a:pt x="5375" y="17031"/>
                      <a:pt x="5375" y="17031"/>
                      <a:pt x="5375" y="17031"/>
                    </a:cubicBezTo>
                    <a:cubicBezTo>
                      <a:pt x="5408" y="17031"/>
                      <a:pt x="5408" y="17031"/>
                      <a:pt x="5440" y="17031"/>
                    </a:cubicBezTo>
                    <a:cubicBezTo>
                      <a:pt x="5440" y="16982"/>
                      <a:pt x="5472" y="16982"/>
                      <a:pt x="5472" y="16982"/>
                    </a:cubicBezTo>
                    <a:cubicBezTo>
                      <a:pt x="5569" y="16833"/>
                      <a:pt x="5665" y="16882"/>
                      <a:pt x="5858" y="17031"/>
                    </a:cubicBezTo>
                    <a:cubicBezTo>
                      <a:pt x="5890" y="17031"/>
                      <a:pt x="5923" y="17031"/>
                      <a:pt x="5955" y="17031"/>
                    </a:cubicBezTo>
                    <a:cubicBezTo>
                      <a:pt x="5987" y="17031"/>
                      <a:pt x="6019" y="17031"/>
                      <a:pt x="6019" y="17031"/>
                    </a:cubicBezTo>
                    <a:cubicBezTo>
                      <a:pt x="6051" y="17031"/>
                      <a:pt x="6084" y="17031"/>
                      <a:pt x="6084" y="17031"/>
                    </a:cubicBezTo>
                    <a:cubicBezTo>
                      <a:pt x="6084" y="17031"/>
                      <a:pt x="6116" y="17031"/>
                      <a:pt x="6116" y="17031"/>
                    </a:cubicBezTo>
                    <a:cubicBezTo>
                      <a:pt x="6116" y="17031"/>
                      <a:pt x="6148" y="17081"/>
                      <a:pt x="6148" y="17081"/>
                    </a:cubicBezTo>
                    <a:cubicBezTo>
                      <a:pt x="6148" y="17081"/>
                      <a:pt x="6180" y="17081"/>
                      <a:pt x="6180" y="17081"/>
                    </a:cubicBezTo>
                    <a:cubicBezTo>
                      <a:pt x="6180" y="17081"/>
                      <a:pt x="6212" y="17131"/>
                      <a:pt x="6212" y="17131"/>
                    </a:cubicBezTo>
                    <a:cubicBezTo>
                      <a:pt x="6212" y="17131"/>
                      <a:pt x="6212" y="17131"/>
                      <a:pt x="6245" y="17131"/>
                    </a:cubicBezTo>
                    <a:cubicBezTo>
                      <a:pt x="6245" y="17180"/>
                      <a:pt x="6245" y="17180"/>
                      <a:pt x="6245" y="17180"/>
                    </a:cubicBezTo>
                    <a:cubicBezTo>
                      <a:pt x="6277" y="17180"/>
                      <a:pt x="6277" y="17180"/>
                      <a:pt x="6277" y="17180"/>
                    </a:cubicBezTo>
                    <a:cubicBezTo>
                      <a:pt x="6309" y="17131"/>
                      <a:pt x="6309" y="17131"/>
                      <a:pt x="6309" y="17131"/>
                    </a:cubicBezTo>
                    <a:cubicBezTo>
                      <a:pt x="6309" y="17131"/>
                      <a:pt x="6309" y="17131"/>
                      <a:pt x="6309" y="17131"/>
                    </a:cubicBezTo>
                    <a:cubicBezTo>
                      <a:pt x="6341" y="17131"/>
                      <a:pt x="6373" y="17131"/>
                      <a:pt x="6373" y="17131"/>
                    </a:cubicBezTo>
                    <a:cubicBezTo>
                      <a:pt x="6373" y="17131"/>
                      <a:pt x="6405" y="17031"/>
                      <a:pt x="6438" y="17031"/>
                    </a:cubicBezTo>
                    <a:cubicBezTo>
                      <a:pt x="6438" y="16982"/>
                      <a:pt x="6470" y="16932"/>
                      <a:pt x="6502" y="16932"/>
                    </a:cubicBezTo>
                    <a:cubicBezTo>
                      <a:pt x="6502" y="16882"/>
                      <a:pt x="6534" y="16833"/>
                      <a:pt x="6534" y="16833"/>
                    </a:cubicBezTo>
                    <a:cubicBezTo>
                      <a:pt x="6566" y="16733"/>
                      <a:pt x="6599" y="16634"/>
                      <a:pt x="6695" y="16684"/>
                    </a:cubicBezTo>
                    <a:cubicBezTo>
                      <a:pt x="6695" y="16684"/>
                      <a:pt x="6695" y="16634"/>
                      <a:pt x="6695" y="16634"/>
                    </a:cubicBezTo>
                    <a:cubicBezTo>
                      <a:pt x="6727" y="16634"/>
                      <a:pt x="6760" y="16634"/>
                      <a:pt x="6760" y="16584"/>
                    </a:cubicBezTo>
                    <a:cubicBezTo>
                      <a:pt x="6792" y="16535"/>
                      <a:pt x="6856" y="16485"/>
                      <a:pt x="6921" y="16435"/>
                    </a:cubicBezTo>
                    <a:cubicBezTo>
                      <a:pt x="6921" y="16386"/>
                      <a:pt x="6953" y="16386"/>
                      <a:pt x="6953" y="16386"/>
                    </a:cubicBezTo>
                    <a:cubicBezTo>
                      <a:pt x="7081" y="16286"/>
                      <a:pt x="7210" y="16286"/>
                      <a:pt x="7307" y="16336"/>
                    </a:cubicBezTo>
                    <a:cubicBezTo>
                      <a:pt x="7339" y="16336"/>
                      <a:pt x="7371" y="16336"/>
                      <a:pt x="7403" y="16336"/>
                    </a:cubicBezTo>
                    <a:cubicBezTo>
                      <a:pt x="7468" y="16286"/>
                      <a:pt x="7532" y="16237"/>
                      <a:pt x="7564" y="16237"/>
                    </a:cubicBezTo>
                    <a:cubicBezTo>
                      <a:pt x="7629" y="16237"/>
                      <a:pt x="7693" y="16286"/>
                      <a:pt x="7693" y="16386"/>
                    </a:cubicBezTo>
                    <a:cubicBezTo>
                      <a:pt x="7693" y="16386"/>
                      <a:pt x="7725" y="16485"/>
                      <a:pt x="7725" y="16535"/>
                    </a:cubicBezTo>
                    <a:cubicBezTo>
                      <a:pt x="7757" y="16584"/>
                      <a:pt x="7790" y="16634"/>
                      <a:pt x="7822" y="16733"/>
                    </a:cubicBezTo>
                    <a:cubicBezTo>
                      <a:pt x="7822" y="16733"/>
                      <a:pt x="7822" y="16733"/>
                      <a:pt x="7822" y="16733"/>
                    </a:cubicBezTo>
                    <a:cubicBezTo>
                      <a:pt x="7854" y="16783"/>
                      <a:pt x="7854" y="16783"/>
                      <a:pt x="7854" y="16783"/>
                    </a:cubicBezTo>
                    <a:cubicBezTo>
                      <a:pt x="7854" y="16783"/>
                      <a:pt x="7854" y="16783"/>
                      <a:pt x="7886" y="16783"/>
                    </a:cubicBezTo>
                    <a:cubicBezTo>
                      <a:pt x="7886" y="16783"/>
                      <a:pt x="7886" y="16783"/>
                      <a:pt x="7886" y="16783"/>
                    </a:cubicBezTo>
                    <a:cubicBezTo>
                      <a:pt x="7886" y="16783"/>
                      <a:pt x="7918" y="16783"/>
                      <a:pt x="7918" y="16833"/>
                    </a:cubicBezTo>
                    <a:cubicBezTo>
                      <a:pt x="7918" y="16833"/>
                      <a:pt x="7918" y="16833"/>
                      <a:pt x="7951" y="16833"/>
                    </a:cubicBezTo>
                    <a:cubicBezTo>
                      <a:pt x="7951" y="16833"/>
                      <a:pt x="7951" y="16833"/>
                      <a:pt x="7951" y="16833"/>
                    </a:cubicBezTo>
                    <a:cubicBezTo>
                      <a:pt x="7951" y="16833"/>
                      <a:pt x="7951" y="16833"/>
                      <a:pt x="7951" y="16833"/>
                    </a:cubicBezTo>
                    <a:cubicBezTo>
                      <a:pt x="7983" y="16833"/>
                      <a:pt x="7983" y="16783"/>
                      <a:pt x="7983" y="16783"/>
                    </a:cubicBezTo>
                    <a:cubicBezTo>
                      <a:pt x="8015" y="16783"/>
                      <a:pt x="8079" y="16733"/>
                      <a:pt x="8112" y="16733"/>
                    </a:cubicBezTo>
                    <a:cubicBezTo>
                      <a:pt x="8208" y="16733"/>
                      <a:pt x="8337" y="16882"/>
                      <a:pt x="8337" y="17031"/>
                    </a:cubicBezTo>
                    <a:cubicBezTo>
                      <a:pt x="8337" y="17230"/>
                      <a:pt x="8337" y="17230"/>
                      <a:pt x="8369" y="17230"/>
                    </a:cubicBezTo>
                    <a:cubicBezTo>
                      <a:pt x="8466" y="17230"/>
                      <a:pt x="8562" y="17279"/>
                      <a:pt x="8562" y="17627"/>
                    </a:cubicBezTo>
                    <a:cubicBezTo>
                      <a:pt x="8562" y="17677"/>
                      <a:pt x="8562" y="17726"/>
                      <a:pt x="8562" y="17826"/>
                    </a:cubicBezTo>
                    <a:cubicBezTo>
                      <a:pt x="8562" y="18024"/>
                      <a:pt x="8594" y="18273"/>
                      <a:pt x="8466" y="18521"/>
                    </a:cubicBezTo>
                    <a:cubicBezTo>
                      <a:pt x="8305" y="18769"/>
                      <a:pt x="8176" y="19117"/>
                      <a:pt x="8176" y="19216"/>
                    </a:cubicBezTo>
                    <a:cubicBezTo>
                      <a:pt x="8176" y="19266"/>
                      <a:pt x="8176" y="19315"/>
                      <a:pt x="8176" y="19365"/>
                    </a:cubicBezTo>
                    <a:cubicBezTo>
                      <a:pt x="8208" y="19365"/>
                      <a:pt x="8273" y="19365"/>
                      <a:pt x="8305" y="19365"/>
                    </a:cubicBezTo>
                    <a:cubicBezTo>
                      <a:pt x="8369" y="19365"/>
                      <a:pt x="8530" y="19415"/>
                      <a:pt x="8562" y="19514"/>
                    </a:cubicBezTo>
                    <a:cubicBezTo>
                      <a:pt x="8562" y="19564"/>
                      <a:pt x="8562" y="19613"/>
                      <a:pt x="8562" y="19663"/>
                    </a:cubicBezTo>
                    <a:cubicBezTo>
                      <a:pt x="8562" y="19663"/>
                      <a:pt x="8562" y="19812"/>
                      <a:pt x="8594" y="19911"/>
                    </a:cubicBezTo>
                    <a:cubicBezTo>
                      <a:pt x="8594" y="19961"/>
                      <a:pt x="8627" y="19961"/>
                      <a:pt x="8627" y="19961"/>
                    </a:cubicBezTo>
                    <a:cubicBezTo>
                      <a:pt x="8691" y="19961"/>
                      <a:pt x="8755" y="20011"/>
                      <a:pt x="8788" y="20110"/>
                    </a:cubicBezTo>
                    <a:cubicBezTo>
                      <a:pt x="8820" y="20159"/>
                      <a:pt x="8852" y="20209"/>
                      <a:pt x="8820" y="20358"/>
                    </a:cubicBezTo>
                    <a:cubicBezTo>
                      <a:pt x="8820" y="20358"/>
                      <a:pt x="8820" y="20358"/>
                      <a:pt x="8820" y="20358"/>
                    </a:cubicBezTo>
                    <a:cubicBezTo>
                      <a:pt x="8788" y="20408"/>
                      <a:pt x="8788" y="20408"/>
                      <a:pt x="8788" y="20408"/>
                    </a:cubicBezTo>
                    <a:cubicBezTo>
                      <a:pt x="8788" y="20457"/>
                      <a:pt x="8755" y="20557"/>
                      <a:pt x="8755" y="20557"/>
                    </a:cubicBezTo>
                    <a:cubicBezTo>
                      <a:pt x="8852" y="20557"/>
                      <a:pt x="8949" y="20606"/>
                      <a:pt x="8981" y="20656"/>
                    </a:cubicBezTo>
                    <a:cubicBezTo>
                      <a:pt x="9013" y="20706"/>
                      <a:pt x="9013" y="20755"/>
                      <a:pt x="9013" y="20855"/>
                    </a:cubicBezTo>
                    <a:cubicBezTo>
                      <a:pt x="9013" y="20855"/>
                      <a:pt x="9013" y="20904"/>
                      <a:pt x="9013" y="20904"/>
                    </a:cubicBezTo>
                    <a:cubicBezTo>
                      <a:pt x="9045" y="20954"/>
                      <a:pt x="9077" y="20954"/>
                      <a:pt x="9077" y="20954"/>
                    </a:cubicBezTo>
                    <a:cubicBezTo>
                      <a:pt x="9109" y="20954"/>
                      <a:pt x="9142" y="20954"/>
                      <a:pt x="9142" y="20904"/>
                    </a:cubicBezTo>
                    <a:cubicBezTo>
                      <a:pt x="9174" y="20904"/>
                      <a:pt x="9206" y="20904"/>
                      <a:pt x="9206" y="20904"/>
                    </a:cubicBezTo>
                    <a:cubicBezTo>
                      <a:pt x="9238" y="20855"/>
                      <a:pt x="9270" y="20855"/>
                      <a:pt x="9303" y="20855"/>
                    </a:cubicBezTo>
                    <a:cubicBezTo>
                      <a:pt x="9335" y="20855"/>
                      <a:pt x="9335" y="20855"/>
                      <a:pt x="9335" y="20855"/>
                    </a:cubicBezTo>
                    <a:cubicBezTo>
                      <a:pt x="9335" y="20855"/>
                      <a:pt x="9335" y="20855"/>
                      <a:pt x="9367" y="20855"/>
                    </a:cubicBezTo>
                    <a:cubicBezTo>
                      <a:pt x="9367" y="20855"/>
                      <a:pt x="9367" y="20855"/>
                      <a:pt x="9367" y="20855"/>
                    </a:cubicBezTo>
                    <a:cubicBezTo>
                      <a:pt x="9367" y="20855"/>
                      <a:pt x="9367" y="20855"/>
                      <a:pt x="9367" y="20855"/>
                    </a:cubicBezTo>
                    <a:cubicBezTo>
                      <a:pt x="9431" y="20904"/>
                      <a:pt x="9431" y="20954"/>
                      <a:pt x="9464" y="21004"/>
                    </a:cubicBezTo>
                    <a:cubicBezTo>
                      <a:pt x="9496" y="21053"/>
                      <a:pt x="9496" y="21103"/>
                      <a:pt x="9528" y="21103"/>
                    </a:cubicBezTo>
                    <a:cubicBezTo>
                      <a:pt x="9528" y="21053"/>
                      <a:pt x="9496" y="20904"/>
                      <a:pt x="9496" y="20855"/>
                    </a:cubicBezTo>
                    <a:cubicBezTo>
                      <a:pt x="9431" y="20755"/>
                      <a:pt x="9464" y="20606"/>
                      <a:pt x="9496" y="20507"/>
                    </a:cubicBezTo>
                    <a:cubicBezTo>
                      <a:pt x="9496" y="20408"/>
                      <a:pt x="9560" y="20408"/>
                      <a:pt x="9592" y="20408"/>
                    </a:cubicBezTo>
                    <a:cubicBezTo>
                      <a:pt x="9592" y="20408"/>
                      <a:pt x="9625" y="20408"/>
                      <a:pt x="9625" y="20408"/>
                    </a:cubicBezTo>
                    <a:cubicBezTo>
                      <a:pt x="9657" y="20408"/>
                      <a:pt x="9689" y="20408"/>
                      <a:pt x="9689" y="20408"/>
                    </a:cubicBezTo>
                    <a:cubicBezTo>
                      <a:pt x="9689" y="20408"/>
                      <a:pt x="9689" y="20408"/>
                      <a:pt x="9721" y="20408"/>
                    </a:cubicBezTo>
                    <a:cubicBezTo>
                      <a:pt x="9721" y="20358"/>
                      <a:pt x="9721" y="20358"/>
                      <a:pt x="9753" y="20358"/>
                    </a:cubicBezTo>
                    <a:cubicBezTo>
                      <a:pt x="9753" y="20358"/>
                      <a:pt x="9753" y="20358"/>
                      <a:pt x="9753" y="20358"/>
                    </a:cubicBezTo>
                    <a:cubicBezTo>
                      <a:pt x="9753" y="20358"/>
                      <a:pt x="9785" y="20308"/>
                      <a:pt x="9785" y="20308"/>
                    </a:cubicBezTo>
                    <a:cubicBezTo>
                      <a:pt x="9785" y="20308"/>
                      <a:pt x="9785" y="20308"/>
                      <a:pt x="9785" y="20308"/>
                    </a:cubicBezTo>
                    <a:cubicBezTo>
                      <a:pt x="9785" y="20308"/>
                      <a:pt x="9785" y="20259"/>
                      <a:pt x="9818" y="20259"/>
                    </a:cubicBezTo>
                    <a:cubicBezTo>
                      <a:pt x="9818" y="20259"/>
                      <a:pt x="9818" y="20259"/>
                      <a:pt x="9850" y="20209"/>
                    </a:cubicBezTo>
                    <a:cubicBezTo>
                      <a:pt x="9850" y="20209"/>
                      <a:pt x="9882" y="20209"/>
                      <a:pt x="9882" y="20209"/>
                    </a:cubicBezTo>
                    <a:cubicBezTo>
                      <a:pt x="9914" y="20209"/>
                      <a:pt x="9979" y="20259"/>
                      <a:pt x="9979" y="20259"/>
                    </a:cubicBezTo>
                    <a:cubicBezTo>
                      <a:pt x="10011" y="20259"/>
                      <a:pt x="10043" y="20259"/>
                      <a:pt x="10043" y="20259"/>
                    </a:cubicBezTo>
                    <a:cubicBezTo>
                      <a:pt x="10075" y="20209"/>
                      <a:pt x="10107" y="20159"/>
                      <a:pt x="10172" y="20159"/>
                    </a:cubicBezTo>
                    <a:cubicBezTo>
                      <a:pt x="10204" y="20159"/>
                      <a:pt x="10236" y="20209"/>
                      <a:pt x="10268" y="20209"/>
                    </a:cubicBezTo>
                    <a:cubicBezTo>
                      <a:pt x="10301" y="20259"/>
                      <a:pt x="10365" y="20259"/>
                      <a:pt x="10397" y="20209"/>
                    </a:cubicBezTo>
                    <a:cubicBezTo>
                      <a:pt x="10461" y="20159"/>
                      <a:pt x="10558" y="20159"/>
                      <a:pt x="10590" y="20209"/>
                    </a:cubicBezTo>
                    <a:cubicBezTo>
                      <a:pt x="10590" y="20209"/>
                      <a:pt x="10590" y="20209"/>
                      <a:pt x="10622" y="20209"/>
                    </a:cubicBezTo>
                    <a:cubicBezTo>
                      <a:pt x="10622" y="20209"/>
                      <a:pt x="10622" y="20209"/>
                      <a:pt x="10622" y="20209"/>
                    </a:cubicBezTo>
                    <a:cubicBezTo>
                      <a:pt x="10655" y="20060"/>
                      <a:pt x="10848" y="19862"/>
                      <a:pt x="10944" y="19862"/>
                    </a:cubicBezTo>
                    <a:cubicBezTo>
                      <a:pt x="10977" y="19862"/>
                      <a:pt x="10977" y="19862"/>
                      <a:pt x="11009" y="19911"/>
                    </a:cubicBezTo>
                    <a:cubicBezTo>
                      <a:pt x="11009" y="19911"/>
                      <a:pt x="11009" y="19911"/>
                      <a:pt x="11041" y="19961"/>
                    </a:cubicBezTo>
                    <a:cubicBezTo>
                      <a:pt x="11073" y="20011"/>
                      <a:pt x="11105" y="20060"/>
                      <a:pt x="11266" y="20110"/>
                    </a:cubicBezTo>
                    <a:cubicBezTo>
                      <a:pt x="11331" y="20110"/>
                      <a:pt x="11395" y="20159"/>
                      <a:pt x="11427" y="20259"/>
                    </a:cubicBezTo>
                    <a:cubicBezTo>
                      <a:pt x="11459" y="20308"/>
                      <a:pt x="11459" y="20408"/>
                      <a:pt x="11427" y="20457"/>
                    </a:cubicBezTo>
                    <a:cubicBezTo>
                      <a:pt x="11427" y="20507"/>
                      <a:pt x="11427" y="20507"/>
                      <a:pt x="11427" y="20557"/>
                    </a:cubicBezTo>
                    <a:cubicBezTo>
                      <a:pt x="11427" y="20606"/>
                      <a:pt x="11653" y="20855"/>
                      <a:pt x="11717" y="20855"/>
                    </a:cubicBezTo>
                    <a:cubicBezTo>
                      <a:pt x="11749" y="20855"/>
                      <a:pt x="11749" y="20855"/>
                      <a:pt x="11749" y="20904"/>
                    </a:cubicBezTo>
                    <a:cubicBezTo>
                      <a:pt x="11749" y="20904"/>
                      <a:pt x="11749" y="20904"/>
                      <a:pt x="11781" y="20904"/>
                    </a:cubicBezTo>
                    <a:cubicBezTo>
                      <a:pt x="11781" y="20904"/>
                      <a:pt x="11781" y="20904"/>
                      <a:pt x="11814" y="20954"/>
                    </a:cubicBezTo>
                    <a:cubicBezTo>
                      <a:pt x="11814" y="20954"/>
                      <a:pt x="11814" y="20954"/>
                      <a:pt x="11814" y="20954"/>
                    </a:cubicBezTo>
                    <a:cubicBezTo>
                      <a:pt x="11814" y="20954"/>
                      <a:pt x="11846" y="20954"/>
                      <a:pt x="11878" y="20954"/>
                    </a:cubicBezTo>
                    <a:cubicBezTo>
                      <a:pt x="11910" y="20954"/>
                      <a:pt x="11910" y="20954"/>
                      <a:pt x="11910" y="20954"/>
                    </a:cubicBezTo>
                    <a:cubicBezTo>
                      <a:pt x="11942" y="20954"/>
                      <a:pt x="11942" y="20904"/>
                      <a:pt x="11942" y="20904"/>
                    </a:cubicBezTo>
                    <a:cubicBezTo>
                      <a:pt x="11974" y="20805"/>
                      <a:pt x="12039" y="20755"/>
                      <a:pt x="12103" y="20755"/>
                    </a:cubicBezTo>
                    <a:cubicBezTo>
                      <a:pt x="12168" y="20755"/>
                      <a:pt x="12232" y="20805"/>
                      <a:pt x="12264" y="20904"/>
                    </a:cubicBezTo>
                    <a:cubicBezTo>
                      <a:pt x="12264" y="20954"/>
                      <a:pt x="12296" y="20954"/>
                      <a:pt x="12296" y="20954"/>
                    </a:cubicBezTo>
                    <a:cubicBezTo>
                      <a:pt x="12296" y="20954"/>
                      <a:pt x="12329" y="20954"/>
                      <a:pt x="12361" y="20904"/>
                    </a:cubicBezTo>
                    <a:cubicBezTo>
                      <a:pt x="12393" y="20855"/>
                      <a:pt x="12425" y="20855"/>
                      <a:pt x="12457" y="20855"/>
                    </a:cubicBezTo>
                    <a:cubicBezTo>
                      <a:pt x="12522" y="20855"/>
                      <a:pt x="12586" y="20904"/>
                      <a:pt x="12586" y="21004"/>
                    </a:cubicBezTo>
                    <a:cubicBezTo>
                      <a:pt x="12618" y="21053"/>
                      <a:pt x="12618" y="21202"/>
                      <a:pt x="12554" y="21302"/>
                    </a:cubicBezTo>
                    <a:cubicBezTo>
                      <a:pt x="12554" y="21302"/>
                      <a:pt x="12554" y="21302"/>
                      <a:pt x="12554" y="21302"/>
                    </a:cubicBezTo>
                    <a:cubicBezTo>
                      <a:pt x="12554" y="21401"/>
                      <a:pt x="12586" y="21550"/>
                      <a:pt x="12618" y="21599"/>
                    </a:cubicBezTo>
                    <a:cubicBezTo>
                      <a:pt x="12650" y="21599"/>
                      <a:pt x="12650" y="21550"/>
                      <a:pt x="12618" y="21500"/>
                    </a:cubicBezTo>
                    <a:cubicBezTo>
                      <a:pt x="12586" y="21252"/>
                      <a:pt x="12811" y="21053"/>
                      <a:pt x="13166" y="20904"/>
                    </a:cubicBezTo>
                    <a:cubicBezTo>
                      <a:pt x="13487" y="20706"/>
                      <a:pt x="13809" y="20408"/>
                      <a:pt x="13842" y="20308"/>
                    </a:cubicBezTo>
                    <a:cubicBezTo>
                      <a:pt x="13842" y="20259"/>
                      <a:pt x="13874" y="20209"/>
                      <a:pt x="13938" y="20209"/>
                    </a:cubicBezTo>
                    <a:cubicBezTo>
                      <a:pt x="13938" y="20209"/>
                      <a:pt x="13970" y="20259"/>
                      <a:pt x="14035" y="20259"/>
                    </a:cubicBezTo>
                    <a:cubicBezTo>
                      <a:pt x="14099" y="20308"/>
                      <a:pt x="14196" y="20308"/>
                      <a:pt x="14228" y="20259"/>
                    </a:cubicBezTo>
                    <a:cubicBezTo>
                      <a:pt x="14324" y="20159"/>
                      <a:pt x="14614" y="20110"/>
                      <a:pt x="14839" y="20110"/>
                    </a:cubicBezTo>
                    <a:cubicBezTo>
                      <a:pt x="14872" y="20110"/>
                      <a:pt x="14872" y="20110"/>
                      <a:pt x="14872" y="20110"/>
                    </a:cubicBezTo>
                    <a:cubicBezTo>
                      <a:pt x="14904" y="20110"/>
                      <a:pt x="14936" y="20110"/>
                      <a:pt x="14968" y="20011"/>
                    </a:cubicBezTo>
                    <a:cubicBezTo>
                      <a:pt x="14968" y="19961"/>
                      <a:pt x="15000" y="19911"/>
                      <a:pt x="15065" y="19862"/>
                    </a:cubicBezTo>
                    <a:cubicBezTo>
                      <a:pt x="15097" y="19812"/>
                      <a:pt x="15129" y="19762"/>
                      <a:pt x="15129" y="19713"/>
                    </a:cubicBezTo>
                    <a:cubicBezTo>
                      <a:pt x="15194" y="19663"/>
                      <a:pt x="15194" y="19613"/>
                      <a:pt x="15290" y="19564"/>
                    </a:cubicBezTo>
                    <a:cubicBezTo>
                      <a:pt x="15419" y="19514"/>
                      <a:pt x="15451" y="19365"/>
                      <a:pt x="15451" y="19315"/>
                    </a:cubicBezTo>
                    <a:cubicBezTo>
                      <a:pt x="15451" y="19216"/>
                      <a:pt x="15548" y="19166"/>
                      <a:pt x="15612" y="19117"/>
                    </a:cubicBezTo>
                    <a:cubicBezTo>
                      <a:pt x="15644" y="19067"/>
                      <a:pt x="15709" y="19067"/>
                      <a:pt x="15709" y="19067"/>
                    </a:cubicBezTo>
                    <a:cubicBezTo>
                      <a:pt x="15709" y="18968"/>
                      <a:pt x="15773" y="18918"/>
                      <a:pt x="15837" y="18868"/>
                    </a:cubicBezTo>
                    <a:cubicBezTo>
                      <a:pt x="15837" y="18868"/>
                      <a:pt x="15902" y="18819"/>
                      <a:pt x="15902" y="18819"/>
                    </a:cubicBezTo>
                    <a:cubicBezTo>
                      <a:pt x="15902" y="18670"/>
                      <a:pt x="15966" y="18620"/>
                      <a:pt x="15998" y="18571"/>
                    </a:cubicBezTo>
                    <a:cubicBezTo>
                      <a:pt x="16030" y="18571"/>
                      <a:pt x="16063" y="18571"/>
                      <a:pt x="16063" y="18521"/>
                    </a:cubicBezTo>
                    <a:cubicBezTo>
                      <a:pt x="16063" y="18521"/>
                      <a:pt x="16063" y="18422"/>
                      <a:pt x="16063" y="18372"/>
                    </a:cubicBezTo>
                    <a:cubicBezTo>
                      <a:pt x="16063" y="18273"/>
                      <a:pt x="16030" y="18124"/>
                      <a:pt x="16127" y="18074"/>
                    </a:cubicBezTo>
                    <a:cubicBezTo>
                      <a:pt x="16095" y="18074"/>
                      <a:pt x="16095" y="18024"/>
                      <a:pt x="16095" y="18024"/>
                    </a:cubicBezTo>
                    <a:cubicBezTo>
                      <a:pt x="16063" y="17975"/>
                      <a:pt x="16063" y="17975"/>
                      <a:pt x="16063" y="17925"/>
                    </a:cubicBezTo>
                    <a:cubicBezTo>
                      <a:pt x="16030" y="17875"/>
                      <a:pt x="16063" y="17826"/>
                      <a:pt x="16063" y="17826"/>
                    </a:cubicBezTo>
                    <a:cubicBezTo>
                      <a:pt x="16095" y="17776"/>
                      <a:pt x="16127" y="17726"/>
                      <a:pt x="16191" y="17677"/>
                    </a:cubicBezTo>
                    <a:cubicBezTo>
                      <a:pt x="16256" y="17677"/>
                      <a:pt x="16288" y="17677"/>
                      <a:pt x="16320" y="17627"/>
                    </a:cubicBezTo>
                    <a:cubicBezTo>
                      <a:pt x="16417" y="17528"/>
                      <a:pt x="16449" y="17428"/>
                      <a:pt x="16481" y="17279"/>
                    </a:cubicBezTo>
                    <a:cubicBezTo>
                      <a:pt x="16481" y="17081"/>
                      <a:pt x="16674" y="16932"/>
                      <a:pt x="16739" y="16882"/>
                    </a:cubicBezTo>
                    <a:cubicBezTo>
                      <a:pt x="16771" y="16882"/>
                      <a:pt x="16803" y="16733"/>
                      <a:pt x="16771" y="16535"/>
                    </a:cubicBezTo>
                    <a:cubicBezTo>
                      <a:pt x="16771" y="16435"/>
                      <a:pt x="16803" y="16336"/>
                      <a:pt x="16835" y="16336"/>
                    </a:cubicBezTo>
                    <a:cubicBezTo>
                      <a:pt x="16803" y="16286"/>
                      <a:pt x="16803" y="16237"/>
                      <a:pt x="16803" y="16187"/>
                    </a:cubicBezTo>
                    <a:cubicBezTo>
                      <a:pt x="16835" y="16137"/>
                      <a:pt x="16835" y="16088"/>
                      <a:pt x="16900" y="16038"/>
                    </a:cubicBezTo>
                    <a:cubicBezTo>
                      <a:pt x="16835" y="16038"/>
                      <a:pt x="16803" y="15939"/>
                      <a:pt x="16771" y="15889"/>
                    </a:cubicBezTo>
                    <a:cubicBezTo>
                      <a:pt x="16739" y="15889"/>
                      <a:pt x="16739" y="15889"/>
                      <a:pt x="16739" y="15889"/>
                    </a:cubicBezTo>
                    <a:cubicBezTo>
                      <a:pt x="16707" y="15889"/>
                      <a:pt x="16674" y="15939"/>
                      <a:pt x="16642" y="15939"/>
                    </a:cubicBezTo>
                    <a:cubicBezTo>
                      <a:pt x="16578" y="15939"/>
                      <a:pt x="16481" y="15839"/>
                      <a:pt x="16481" y="15740"/>
                    </a:cubicBezTo>
                    <a:cubicBezTo>
                      <a:pt x="16449" y="15691"/>
                      <a:pt x="16481" y="15591"/>
                      <a:pt x="16546" y="15591"/>
                    </a:cubicBezTo>
                    <a:cubicBezTo>
                      <a:pt x="16610" y="15542"/>
                      <a:pt x="16707" y="15492"/>
                      <a:pt x="16771" y="15393"/>
                    </a:cubicBezTo>
                    <a:cubicBezTo>
                      <a:pt x="16835" y="15393"/>
                      <a:pt x="16867" y="15343"/>
                      <a:pt x="16900" y="15293"/>
                    </a:cubicBezTo>
                    <a:cubicBezTo>
                      <a:pt x="16867" y="15244"/>
                      <a:pt x="16771" y="15194"/>
                      <a:pt x="16739" y="15194"/>
                    </a:cubicBezTo>
                    <a:cubicBezTo>
                      <a:pt x="16739" y="15194"/>
                      <a:pt x="16739" y="15194"/>
                      <a:pt x="16739" y="15194"/>
                    </a:cubicBezTo>
                    <a:cubicBezTo>
                      <a:pt x="16642" y="15194"/>
                      <a:pt x="16578" y="15045"/>
                      <a:pt x="16513" y="14946"/>
                    </a:cubicBezTo>
                    <a:cubicBezTo>
                      <a:pt x="16481" y="14896"/>
                      <a:pt x="16449" y="14797"/>
                      <a:pt x="16417" y="14797"/>
                    </a:cubicBezTo>
                    <a:cubicBezTo>
                      <a:pt x="16320" y="14797"/>
                      <a:pt x="16320" y="14747"/>
                      <a:pt x="16320" y="14697"/>
                    </a:cubicBezTo>
                    <a:cubicBezTo>
                      <a:pt x="16320" y="14548"/>
                      <a:pt x="16449" y="14548"/>
                      <a:pt x="16481" y="14548"/>
                    </a:cubicBezTo>
                    <a:cubicBezTo>
                      <a:pt x="16546" y="14548"/>
                      <a:pt x="16610" y="14548"/>
                      <a:pt x="16642" y="14598"/>
                    </a:cubicBezTo>
                    <a:cubicBezTo>
                      <a:pt x="16739" y="14697"/>
                      <a:pt x="16803" y="14747"/>
                      <a:pt x="16867" y="14747"/>
                    </a:cubicBezTo>
                    <a:cubicBezTo>
                      <a:pt x="16835" y="14648"/>
                      <a:pt x="16739" y="14499"/>
                      <a:pt x="16578" y="14350"/>
                    </a:cubicBezTo>
                    <a:cubicBezTo>
                      <a:pt x="16513" y="14251"/>
                      <a:pt x="16513" y="14102"/>
                      <a:pt x="16513" y="14052"/>
                    </a:cubicBezTo>
                    <a:cubicBezTo>
                      <a:pt x="16513" y="14002"/>
                      <a:pt x="16513" y="14002"/>
                      <a:pt x="16513" y="14002"/>
                    </a:cubicBezTo>
                    <a:cubicBezTo>
                      <a:pt x="16449" y="13903"/>
                      <a:pt x="16320" y="13406"/>
                      <a:pt x="16288" y="13257"/>
                    </a:cubicBezTo>
                    <a:cubicBezTo>
                      <a:pt x="16256" y="13208"/>
                      <a:pt x="16191" y="13158"/>
                      <a:pt x="16127" y="13108"/>
                    </a:cubicBezTo>
                    <a:cubicBezTo>
                      <a:pt x="16063" y="13059"/>
                      <a:pt x="15998" y="13009"/>
                      <a:pt x="15966" y="12959"/>
                    </a:cubicBezTo>
                    <a:cubicBezTo>
                      <a:pt x="15934" y="12860"/>
                      <a:pt x="15934" y="12761"/>
                      <a:pt x="15934" y="12662"/>
                    </a:cubicBezTo>
                    <a:cubicBezTo>
                      <a:pt x="15966" y="12513"/>
                      <a:pt x="16063" y="12364"/>
                      <a:pt x="16159" y="12264"/>
                    </a:cubicBezTo>
                    <a:cubicBezTo>
                      <a:pt x="16224" y="12264"/>
                      <a:pt x="16224" y="12165"/>
                      <a:pt x="16256" y="12115"/>
                    </a:cubicBezTo>
                    <a:cubicBezTo>
                      <a:pt x="16256" y="12066"/>
                      <a:pt x="16288" y="11966"/>
                      <a:pt x="16352" y="11966"/>
                    </a:cubicBezTo>
                    <a:cubicBezTo>
                      <a:pt x="16352" y="11966"/>
                      <a:pt x="16352" y="11966"/>
                      <a:pt x="16352" y="11966"/>
                    </a:cubicBezTo>
                    <a:cubicBezTo>
                      <a:pt x="16385" y="11966"/>
                      <a:pt x="16385" y="11966"/>
                      <a:pt x="16385" y="11966"/>
                    </a:cubicBezTo>
                    <a:cubicBezTo>
                      <a:pt x="16417" y="11966"/>
                      <a:pt x="16449" y="11966"/>
                      <a:pt x="16481" y="11817"/>
                    </a:cubicBezTo>
                    <a:cubicBezTo>
                      <a:pt x="16546" y="11668"/>
                      <a:pt x="16642" y="11668"/>
                      <a:pt x="16674" y="11619"/>
                    </a:cubicBezTo>
                    <a:cubicBezTo>
                      <a:pt x="16707" y="11619"/>
                      <a:pt x="16707" y="11619"/>
                      <a:pt x="16739" y="11619"/>
                    </a:cubicBezTo>
                    <a:cubicBezTo>
                      <a:pt x="16771" y="11569"/>
                      <a:pt x="16867" y="11519"/>
                      <a:pt x="16964" y="11470"/>
                    </a:cubicBezTo>
                    <a:cubicBezTo>
                      <a:pt x="17028" y="11470"/>
                      <a:pt x="17125" y="11470"/>
                      <a:pt x="17157" y="11420"/>
                    </a:cubicBezTo>
                    <a:cubicBezTo>
                      <a:pt x="17157" y="11420"/>
                      <a:pt x="17157" y="11371"/>
                      <a:pt x="17125" y="11321"/>
                    </a:cubicBezTo>
                    <a:cubicBezTo>
                      <a:pt x="17093" y="11271"/>
                      <a:pt x="17028" y="11222"/>
                      <a:pt x="16996" y="11222"/>
                    </a:cubicBezTo>
                    <a:cubicBezTo>
                      <a:pt x="16964" y="11271"/>
                      <a:pt x="16932" y="11271"/>
                      <a:pt x="16900" y="11271"/>
                    </a:cubicBezTo>
                    <a:cubicBezTo>
                      <a:pt x="16771" y="11271"/>
                      <a:pt x="16642" y="11172"/>
                      <a:pt x="16578" y="10973"/>
                    </a:cubicBezTo>
                    <a:cubicBezTo>
                      <a:pt x="16546" y="10973"/>
                      <a:pt x="16449" y="11122"/>
                      <a:pt x="16417" y="11222"/>
                    </a:cubicBezTo>
                    <a:cubicBezTo>
                      <a:pt x="16320" y="11321"/>
                      <a:pt x="16256" y="11420"/>
                      <a:pt x="16159" y="11519"/>
                    </a:cubicBezTo>
                    <a:cubicBezTo>
                      <a:pt x="16063" y="11569"/>
                      <a:pt x="15966" y="11519"/>
                      <a:pt x="15902" y="11371"/>
                    </a:cubicBezTo>
                    <a:cubicBezTo>
                      <a:pt x="15837" y="11222"/>
                      <a:pt x="15805" y="11073"/>
                      <a:pt x="15870" y="10924"/>
                    </a:cubicBezTo>
                    <a:cubicBezTo>
                      <a:pt x="15870" y="10874"/>
                      <a:pt x="15870" y="10874"/>
                      <a:pt x="15870" y="10874"/>
                    </a:cubicBezTo>
                    <a:cubicBezTo>
                      <a:pt x="15870" y="10874"/>
                      <a:pt x="15837" y="10874"/>
                      <a:pt x="15709" y="10874"/>
                    </a:cubicBezTo>
                    <a:cubicBezTo>
                      <a:pt x="15644" y="10874"/>
                      <a:pt x="15612" y="10874"/>
                      <a:pt x="15548" y="10874"/>
                    </a:cubicBezTo>
                    <a:cubicBezTo>
                      <a:pt x="15548" y="10874"/>
                      <a:pt x="15548" y="10874"/>
                      <a:pt x="15548" y="10874"/>
                    </a:cubicBezTo>
                    <a:cubicBezTo>
                      <a:pt x="15419" y="10874"/>
                      <a:pt x="15322" y="10725"/>
                      <a:pt x="15322" y="10526"/>
                    </a:cubicBezTo>
                    <a:cubicBezTo>
                      <a:pt x="15322" y="10328"/>
                      <a:pt x="15387" y="9980"/>
                      <a:pt x="15515" y="9980"/>
                    </a:cubicBezTo>
                    <a:cubicBezTo>
                      <a:pt x="15580" y="9980"/>
                      <a:pt x="15644" y="9980"/>
                      <a:pt x="15676" y="9980"/>
                    </a:cubicBezTo>
                    <a:cubicBezTo>
                      <a:pt x="15709" y="9980"/>
                      <a:pt x="15773" y="10030"/>
                      <a:pt x="15805" y="10030"/>
                    </a:cubicBezTo>
                    <a:cubicBezTo>
                      <a:pt x="15837" y="10030"/>
                      <a:pt x="15902" y="9980"/>
                      <a:pt x="15934" y="9831"/>
                    </a:cubicBezTo>
                    <a:cubicBezTo>
                      <a:pt x="15966" y="9583"/>
                      <a:pt x="16063" y="9533"/>
                      <a:pt x="16159" y="9533"/>
                    </a:cubicBezTo>
                    <a:cubicBezTo>
                      <a:pt x="16224" y="9484"/>
                      <a:pt x="16288" y="9484"/>
                      <a:pt x="16352" y="9335"/>
                    </a:cubicBezTo>
                    <a:cubicBezTo>
                      <a:pt x="16481" y="9136"/>
                      <a:pt x="16674" y="8838"/>
                      <a:pt x="16867" y="8838"/>
                    </a:cubicBezTo>
                    <a:cubicBezTo>
                      <a:pt x="16932" y="8838"/>
                      <a:pt x="16996" y="8888"/>
                      <a:pt x="17061" y="8937"/>
                    </a:cubicBezTo>
                    <a:cubicBezTo>
                      <a:pt x="17125" y="9037"/>
                      <a:pt x="17125" y="9086"/>
                      <a:pt x="17125" y="9136"/>
                    </a:cubicBezTo>
                    <a:cubicBezTo>
                      <a:pt x="17157" y="9335"/>
                      <a:pt x="17061" y="9484"/>
                      <a:pt x="16964" y="9633"/>
                    </a:cubicBezTo>
                    <a:cubicBezTo>
                      <a:pt x="16900" y="9682"/>
                      <a:pt x="16867" y="9782"/>
                      <a:pt x="16835" y="9831"/>
                    </a:cubicBezTo>
                    <a:cubicBezTo>
                      <a:pt x="16835" y="9881"/>
                      <a:pt x="16835" y="9931"/>
                      <a:pt x="16835" y="9980"/>
                    </a:cubicBezTo>
                    <a:cubicBezTo>
                      <a:pt x="16835" y="10030"/>
                      <a:pt x="16835" y="10129"/>
                      <a:pt x="16803" y="10228"/>
                    </a:cubicBezTo>
                    <a:cubicBezTo>
                      <a:pt x="16835" y="10228"/>
                      <a:pt x="16900" y="10179"/>
                      <a:pt x="16932" y="10129"/>
                    </a:cubicBezTo>
                    <a:cubicBezTo>
                      <a:pt x="17189" y="9881"/>
                      <a:pt x="17415" y="9682"/>
                      <a:pt x="17640" y="9533"/>
                    </a:cubicBezTo>
                    <a:cubicBezTo>
                      <a:pt x="17672" y="9533"/>
                      <a:pt x="17737" y="9484"/>
                      <a:pt x="17769" y="9484"/>
                    </a:cubicBezTo>
                    <a:cubicBezTo>
                      <a:pt x="17769" y="9484"/>
                      <a:pt x="17769" y="9484"/>
                      <a:pt x="17801" y="9484"/>
                    </a:cubicBezTo>
                    <a:cubicBezTo>
                      <a:pt x="17801" y="9484"/>
                      <a:pt x="17801" y="9434"/>
                      <a:pt x="17801" y="9434"/>
                    </a:cubicBezTo>
                    <a:cubicBezTo>
                      <a:pt x="17801" y="9434"/>
                      <a:pt x="17801" y="9384"/>
                      <a:pt x="17833" y="9384"/>
                    </a:cubicBezTo>
                    <a:cubicBezTo>
                      <a:pt x="17833" y="9384"/>
                      <a:pt x="17833" y="9384"/>
                      <a:pt x="17833" y="9384"/>
                    </a:cubicBezTo>
                    <a:cubicBezTo>
                      <a:pt x="17833" y="9335"/>
                      <a:pt x="17833" y="9335"/>
                      <a:pt x="17865" y="9335"/>
                    </a:cubicBezTo>
                    <a:cubicBezTo>
                      <a:pt x="17865" y="9335"/>
                      <a:pt x="17865" y="9335"/>
                      <a:pt x="17865" y="9285"/>
                    </a:cubicBezTo>
                    <a:cubicBezTo>
                      <a:pt x="17865" y="9285"/>
                      <a:pt x="17898" y="9285"/>
                      <a:pt x="17898" y="9285"/>
                    </a:cubicBezTo>
                    <a:cubicBezTo>
                      <a:pt x="17930" y="9235"/>
                      <a:pt x="17962" y="9235"/>
                      <a:pt x="17994" y="9186"/>
                    </a:cubicBezTo>
                    <a:cubicBezTo>
                      <a:pt x="18155" y="9086"/>
                      <a:pt x="18509" y="8838"/>
                      <a:pt x="18541" y="8739"/>
                    </a:cubicBezTo>
                    <a:cubicBezTo>
                      <a:pt x="18574" y="8689"/>
                      <a:pt x="18574" y="8639"/>
                      <a:pt x="18606" y="8590"/>
                    </a:cubicBezTo>
                    <a:cubicBezTo>
                      <a:pt x="18670" y="8441"/>
                      <a:pt x="18735" y="8292"/>
                      <a:pt x="18831" y="8292"/>
                    </a:cubicBezTo>
                    <a:cubicBezTo>
                      <a:pt x="18895" y="8292"/>
                      <a:pt x="18928" y="8342"/>
                      <a:pt x="18960" y="8391"/>
                    </a:cubicBezTo>
                    <a:cubicBezTo>
                      <a:pt x="18992" y="8391"/>
                      <a:pt x="19024" y="8441"/>
                      <a:pt x="19056" y="8441"/>
                    </a:cubicBezTo>
                    <a:cubicBezTo>
                      <a:pt x="19121" y="8441"/>
                      <a:pt x="19153" y="8441"/>
                      <a:pt x="19185" y="8441"/>
                    </a:cubicBezTo>
                    <a:cubicBezTo>
                      <a:pt x="19185" y="8441"/>
                      <a:pt x="19217" y="8441"/>
                      <a:pt x="19250" y="8441"/>
                    </a:cubicBezTo>
                    <a:cubicBezTo>
                      <a:pt x="19217" y="8391"/>
                      <a:pt x="19185" y="8292"/>
                      <a:pt x="19217" y="8242"/>
                    </a:cubicBezTo>
                    <a:cubicBezTo>
                      <a:pt x="19250" y="8143"/>
                      <a:pt x="19314" y="8143"/>
                      <a:pt x="19411" y="8093"/>
                    </a:cubicBezTo>
                    <a:cubicBezTo>
                      <a:pt x="19443" y="8093"/>
                      <a:pt x="19443" y="8093"/>
                      <a:pt x="19443" y="8093"/>
                    </a:cubicBezTo>
                    <a:cubicBezTo>
                      <a:pt x="19507" y="8093"/>
                      <a:pt x="19507" y="8044"/>
                      <a:pt x="19539" y="7994"/>
                    </a:cubicBezTo>
                    <a:cubicBezTo>
                      <a:pt x="19571" y="7895"/>
                      <a:pt x="19604" y="7795"/>
                      <a:pt x="19700" y="7795"/>
                    </a:cubicBezTo>
                    <a:cubicBezTo>
                      <a:pt x="19700" y="7795"/>
                      <a:pt x="19732" y="7696"/>
                      <a:pt x="19732" y="7646"/>
                    </a:cubicBezTo>
                    <a:cubicBezTo>
                      <a:pt x="19765" y="7547"/>
                      <a:pt x="19797" y="7398"/>
                      <a:pt x="19926" y="7398"/>
                    </a:cubicBezTo>
                    <a:cubicBezTo>
                      <a:pt x="19990" y="7398"/>
                      <a:pt x="20022" y="7448"/>
                      <a:pt x="20087" y="7497"/>
                    </a:cubicBezTo>
                    <a:cubicBezTo>
                      <a:pt x="20119" y="7547"/>
                      <a:pt x="20151" y="7597"/>
                      <a:pt x="20183" y="7547"/>
                    </a:cubicBezTo>
                    <a:cubicBezTo>
                      <a:pt x="20215" y="7547"/>
                      <a:pt x="20247" y="7547"/>
                      <a:pt x="20247" y="7547"/>
                    </a:cubicBezTo>
                    <a:cubicBezTo>
                      <a:pt x="20247" y="7547"/>
                      <a:pt x="20280" y="7547"/>
                      <a:pt x="20280" y="7547"/>
                    </a:cubicBezTo>
                    <a:cubicBezTo>
                      <a:pt x="20280" y="7547"/>
                      <a:pt x="20280" y="7547"/>
                      <a:pt x="20312" y="7597"/>
                    </a:cubicBezTo>
                    <a:cubicBezTo>
                      <a:pt x="20312" y="7547"/>
                      <a:pt x="20312" y="7547"/>
                      <a:pt x="20344" y="7547"/>
                    </a:cubicBezTo>
                    <a:cubicBezTo>
                      <a:pt x="20344" y="7547"/>
                      <a:pt x="20344" y="7547"/>
                      <a:pt x="20344" y="7497"/>
                    </a:cubicBezTo>
                    <a:cubicBezTo>
                      <a:pt x="20344" y="7448"/>
                      <a:pt x="20344" y="7398"/>
                      <a:pt x="20344" y="7348"/>
                    </a:cubicBezTo>
                    <a:cubicBezTo>
                      <a:pt x="20344" y="7249"/>
                      <a:pt x="20344" y="7150"/>
                      <a:pt x="20312" y="7100"/>
                    </a:cubicBezTo>
                    <a:cubicBezTo>
                      <a:pt x="20280" y="6951"/>
                      <a:pt x="20280" y="6802"/>
                      <a:pt x="20280" y="6753"/>
                    </a:cubicBezTo>
                    <a:cubicBezTo>
                      <a:pt x="20312" y="6703"/>
                      <a:pt x="20312" y="6653"/>
                      <a:pt x="20280" y="6604"/>
                    </a:cubicBezTo>
                    <a:cubicBezTo>
                      <a:pt x="20280" y="6554"/>
                      <a:pt x="20247" y="6306"/>
                      <a:pt x="20312" y="6157"/>
                    </a:cubicBezTo>
                    <a:cubicBezTo>
                      <a:pt x="20344" y="6107"/>
                      <a:pt x="20376" y="6107"/>
                      <a:pt x="20408" y="6107"/>
                    </a:cubicBezTo>
                    <a:cubicBezTo>
                      <a:pt x="20408" y="6107"/>
                      <a:pt x="20473" y="6008"/>
                      <a:pt x="20473" y="6008"/>
                    </a:cubicBezTo>
                    <a:cubicBezTo>
                      <a:pt x="20537" y="5908"/>
                      <a:pt x="20602" y="5859"/>
                      <a:pt x="20666" y="5859"/>
                    </a:cubicBezTo>
                    <a:cubicBezTo>
                      <a:pt x="20698" y="5859"/>
                      <a:pt x="20730" y="5859"/>
                      <a:pt x="20763" y="5908"/>
                    </a:cubicBezTo>
                    <a:cubicBezTo>
                      <a:pt x="20795" y="5958"/>
                      <a:pt x="20859" y="5958"/>
                      <a:pt x="20923" y="5958"/>
                    </a:cubicBezTo>
                    <a:cubicBezTo>
                      <a:pt x="20923" y="5958"/>
                      <a:pt x="20923" y="5958"/>
                      <a:pt x="20923" y="5958"/>
                    </a:cubicBezTo>
                    <a:cubicBezTo>
                      <a:pt x="20956" y="5958"/>
                      <a:pt x="20956" y="5958"/>
                      <a:pt x="20988" y="5958"/>
                    </a:cubicBezTo>
                    <a:cubicBezTo>
                      <a:pt x="20956" y="5859"/>
                      <a:pt x="21020" y="5809"/>
                      <a:pt x="21052" y="5710"/>
                    </a:cubicBezTo>
                    <a:cubicBezTo>
                      <a:pt x="21117" y="5660"/>
                      <a:pt x="21149" y="5660"/>
                      <a:pt x="21149" y="5611"/>
                    </a:cubicBezTo>
                    <a:cubicBezTo>
                      <a:pt x="21149" y="5462"/>
                      <a:pt x="21213" y="5362"/>
                      <a:pt x="21278" y="5313"/>
                    </a:cubicBezTo>
                    <a:cubicBezTo>
                      <a:pt x="21310" y="5263"/>
                      <a:pt x="21342" y="5213"/>
                      <a:pt x="21342" y="5164"/>
                    </a:cubicBezTo>
                    <a:cubicBezTo>
                      <a:pt x="21374" y="5114"/>
                      <a:pt x="21374" y="5114"/>
                      <a:pt x="21374" y="5064"/>
                    </a:cubicBezTo>
                    <a:cubicBezTo>
                      <a:pt x="21406" y="4816"/>
                      <a:pt x="21439" y="4617"/>
                      <a:pt x="21503" y="4468"/>
                    </a:cubicBezTo>
                    <a:cubicBezTo>
                      <a:pt x="21535" y="4419"/>
                      <a:pt x="21567" y="4419"/>
                      <a:pt x="21567" y="4369"/>
                    </a:cubicBezTo>
                    <a:cubicBezTo>
                      <a:pt x="21600" y="4369"/>
                      <a:pt x="21600" y="4369"/>
                      <a:pt x="21600" y="4369"/>
                    </a:cubicBezTo>
                    <a:cubicBezTo>
                      <a:pt x="21600" y="4369"/>
                      <a:pt x="21600" y="4369"/>
                      <a:pt x="21600" y="4369"/>
                    </a:cubicBezTo>
                    <a:cubicBezTo>
                      <a:pt x="21600" y="4369"/>
                      <a:pt x="21567" y="4320"/>
                      <a:pt x="21567" y="4320"/>
                    </a:cubicBezTo>
                    <a:cubicBezTo>
                      <a:pt x="21567" y="4270"/>
                      <a:pt x="21535" y="4171"/>
                      <a:pt x="21535" y="3972"/>
                    </a:cubicBezTo>
                    <a:cubicBezTo>
                      <a:pt x="21535" y="3972"/>
                      <a:pt x="21535" y="3922"/>
                      <a:pt x="21535" y="3922"/>
                    </a:cubicBezTo>
                    <a:cubicBezTo>
                      <a:pt x="21503" y="3922"/>
                      <a:pt x="21503" y="3922"/>
                      <a:pt x="21471" y="3922"/>
                    </a:cubicBezTo>
                    <a:cubicBezTo>
                      <a:pt x="21439" y="3922"/>
                      <a:pt x="21374" y="3922"/>
                      <a:pt x="21342" y="3972"/>
                    </a:cubicBezTo>
                    <a:cubicBezTo>
                      <a:pt x="21310" y="4022"/>
                      <a:pt x="21245" y="4022"/>
                      <a:pt x="21181" y="4022"/>
                    </a:cubicBezTo>
                    <a:cubicBezTo>
                      <a:pt x="21117" y="4022"/>
                      <a:pt x="21052" y="4071"/>
                      <a:pt x="21020" y="4121"/>
                    </a:cubicBezTo>
                    <a:cubicBezTo>
                      <a:pt x="20956" y="4270"/>
                      <a:pt x="20891" y="4320"/>
                      <a:pt x="20827" y="4320"/>
                    </a:cubicBezTo>
                    <a:cubicBezTo>
                      <a:pt x="20795" y="4320"/>
                      <a:pt x="20795" y="4320"/>
                      <a:pt x="20763" y="4320"/>
                    </a:cubicBezTo>
                    <a:cubicBezTo>
                      <a:pt x="20730" y="4270"/>
                      <a:pt x="20698" y="4270"/>
                      <a:pt x="20634" y="4320"/>
                    </a:cubicBezTo>
                    <a:cubicBezTo>
                      <a:pt x="20634" y="4320"/>
                      <a:pt x="20602" y="4320"/>
                      <a:pt x="20569" y="4320"/>
                    </a:cubicBezTo>
                    <a:cubicBezTo>
                      <a:pt x="20473" y="4320"/>
                      <a:pt x="20312" y="4270"/>
                      <a:pt x="20247" y="4121"/>
                    </a:cubicBezTo>
                    <a:cubicBezTo>
                      <a:pt x="20215" y="4071"/>
                      <a:pt x="20215" y="4022"/>
                      <a:pt x="20215" y="3972"/>
                    </a:cubicBezTo>
                    <a:cubicBezTo>
                      <a:pt x="20215" y="3922"/>
                      <a:pt x="20215" y="3873"/>
                      <a:pt x="20183" y="3823"/>
                    </a:cubicBezTo>
                    <a:cubicBezTo>
                      <a:pt x="20183" y="3773"/>
                      <a:pt x="20183" y="3773"/>
                      <a:pt x="20183" y="3724"/>
                    </a:cubicBezTo>
                    <a:cubicBezTo>
                      <a:pt x="20151" y="3674"/>
                      <a:pt x="20151" y="3575"/>
                      <a:pt x="20151" y="3475"/>
                    </a:cubicBezTo>
                    <a:cubicBezTo>
                      <a:pt x="20151" y="3475"/>
                      <a:pt x="20119" y="3475"/>
                      <a:pt x="20087" y="3475"/>
                    </a:cubicBezTo>
                    <a:cubicBezTo>
                      <a:pt x="20022" y="3426"/>
                      <a:pt x="19958" y="3426"/>
                      <a:pt x="19893" y="3326"/>
                    </a:cubicBezTo>
                    <a:cubicBezTo>
                      <a:pt x="19893" y="3277"/>
                      <a:pt x="19861" y="3227"/>
                      <a:pt x="19829" y="3227"/>
                    </a:cubicBezTo>
                    <a:cubicBezTo>
                      <a:pt x="19732" y="3128"/>
                      <a:pt x="19636" y="3078"/>
                      <a:pt x="19604" y="3078"/>
                    </a:cubicBezTo>
                    <a:cubicBezTo>
                      <a:pt x="19604" y="3078"/>
                      <a:pt x="19604" y="3078"/>
                      <a:pt x="19604" y="3078"/>
                    </a:cubicBezTo>
                    <a:cubicBezTo>
                      <a:pt x="19571" y="3078"/>
                      <a:pt x="19571" y="3078"/>
                      <a:pt x="19571" y="3078"/>
                    </a:cubicBezTo>
                    <a:cubicBezTo>
                      <a:pt x="19539" y="3078"/>
                      <a:pt x="19507" y="3078"/>
                      <a:pt x="19443" y="3028"/>
                    </a:cubicBezTo>
                    <a:cubicBezTo>
                      <a:pt x="19411" y="2979"/>
                      <a:pt x="19314" y="2879"/>
                      <a:pt x="19217" y="2879"/>
                    </a:cubicBezTo>
                    <a:cubicBezTo>
                      <a:pt x="19153" y="2879"/>
                      <a:pt x="19089" y="2830"/>
                      <a:pt x="19056" y="2780"/>
                    </a:cubicBezTo>
                    <a:cubicBezTo>
                      <a:pt x="18992" y="2681"/>
                      <a:pt x="19024" y="2532"/>
                      <a:pt x="19024" y="2433"/>
                    </a:cubicBezTo>
                    <a:cubicBezTo>
                      <a:pt x="19024" y="2433"/>
                      <a:pt x="18992" y="2234"/>
                      <a:pt x="18960" y="2184"/>
                    </a:cubicBezTo>
                    <a:cubicBezTo>
                      <a:pt x="18895" y="2035"/>
                      <a:pt x="18863" y="1936"/>
                      <a:pt x="18831" y="1837"/>
                    </a:cubicBezTo>
                    <a:cubicBezTo>
                      <a:pt x="18831" y="1787"/>
                      <a:pt x="18831" y="1737"/>
                      <a:pt x="18799" y="1688"/>
                    </a:cubicBezTo>
                    <a:cubicBezTo>
                      <a:pt x="18735" y="1588"/>
                      <a:pt x="18670" y="1440"/>
                      <a:pt x="18638" y="1142"/>
                    </a:cubicBezTo>
                    <a:cubicBezTo>
                      <a:pt x="18606" y="943"/>
                      <a:pt x="18574" y="893"/>
                      <a:pt x="18509" y="844"/>
                    </a:cubicBezTo>
                    <a:cubicBezTo>
                      <a:pt x="18477" y="794"/>
                      <a:pt x="18445" y="744"/>
                      <a:pt x="18445" y="595"/>
                    </a:cubicBezTo>
                    <a:cubicBezTo>
                      <a:pt x="18477" y="546"/>
                      <a:pt x="18413" y="496"/>
                      <a:pt x="18348" y="397"/>
                    </a:cubicBezTo>
                    <a:cubicBezTo>
                      <a:pt x="18316" y="347"/>
                      <a:pt x="18252" y="347"/>
                      <a:pt x="18219" y="248"/>
                    </a:cubicBezTo>
                    <a:cubicBezTo>
                      <a:pt x="18219" y="248"/>
                      <a:pt x="18155" y="248"/>
                      <a:pt x="18091" y="198"/>
                    </a:cubicBezTo>
                    <a:cubicBezTo>
                      <a:pt x="17994" y="198"/>
                      <a:pt x="17898" y="148"/>
                      <a:pt x="17801" y="99"/>
                    </a:cubicBezTo>
                    <a:cubicBezTo>
                      <a:pt x="17737" y="49"/>
                      <a:pt x="17704" y="49"/>
                      <a:pt x="17640" y="49"/>
                    </a:cubicBezTo>
                    <a:cubicBezTo>
                      <a:pt x="17576" y="49"/>
                      <a:pt x="17576" y="49"/>
                      <a:pt x="17576" y="49"/>
                    </a:cubicBezTo>
                    <a:cubicBezTo>
                      <a:pt x="17543" y="49"/>
                      <a:pt x="17479" y="49"/>
                      <a:pt x="17415" y="0"/>
                    </a:cubicBezTo>
                    <a:cubicBezTo>
                      <a:pt x="17350" y="0"/>
                      <a:pt x="17189" y="0"/>
                      <a:pt x="17061" y="49"/>
                    </a:cubicBezTo>
                    <a:cubicBezTo>
                      <a:pt x="17028" y="49"/>
                      <a:pt x="17028" y="49"/>
                      <a:pt x="16996" y="49"/>
                    </a:cubicBezTo>
                    <a:cubicBezTo>
                      <a:pt x="16964" y="49"/>
                      <a:pt x="16900" y="99"/>
                      <a:pt x="16900" y="99"/>
                    </a:cubicBezTo>
                    <a:cubicBezTo>
                      <a:pt x="16900" y="99"/>
                      <a:pt x="16900" y="99"/>
                      <a:pt x="16867" y="99"/>
                    </a:cubicBezTo>
                    <a:cubicBezTo>
                      <a:pt x="16867" y="49"/>
                      <a:pt x="16835" y="49"/>
                      <a:pt x="16803" y="49"/>
                    </a:cubicBezTo>
                    <a:cubicBezTo>
                      <a:pt x="16642" y="49"/>
                      <a:pt x="16546" y="148"/>
                      <a:pt x="16481" y="248"/>
                    </a:cubicBezTo>
                    <a:cubicBezTo>
                      <a:pt x="16449" y="347"/>
                      <a:pt x="16449" y="397"/>
                      <a:pt x="16449" y="397"/>
                    </a:cubicBezTo>
                    <a:cubicBezTo>
                      <a:pt x="16449" y="397"/>
                      <a:pt x="16449" y="397"/>
                      <a:pt x="16449" y="397"/>
                    </a:cubicBezTo>
                    <a:cubicBezTo>
                      <a:pt x="16481" y="397"/>
                      <a:pt x="16481" y="397"/>
                      <a:pt x="16481" y="397"/>
                    </a:cubicBezTo>
                    <a:cubicBezTo>
                      <a:pt x="16481" y="397"/>
                      <a:pt x="16513" y="397"/>
                      <a:pt x="16513" y="397"/>
                    </a:cubicBezTo>
                    <a:cubicBezTo>
                      <a:pt x="16578" y="446"/>
                      <a:pt x="16610" y="695"/>
                      <a:pt x="16642" y="893"/>
                    </a:cubicBezTo>
                    <a:cubicBezTo>
                      <a:pt x="16674" y="1042"/>
                      <a:pt x="16513" y="1241"/>
                      <a:pt x="16449" y="1291"/>
                    </a:cubicBezTo>
                    <a:cubicBezTo>
                      <a:pt x="16417" y="1291"/>
                      <a:pt x="16288" y="1638"/>
                      <a:pt x="16256" y="1737"/>
                    </a:cubicBezTo>
                    <a:cubicBezTo>
                      <a:pt x="16256" y="1787"/>
                      <a:pt x="16224" y="1886"/>
                      <a:pt x="16159" y="1986"/>
                    </a:cubicBezTo>
                    <a:cubicBezTo>
                      <a:pt x="16127" y="2085"/>
                      <a:pt x="16095" y="2234"/>
                      <a:pt x="16095" y="2284"/>
                    </a:cubicBezTo>
                    <a:cubicBezTo>
                      <a:pt x="16095" y="2333"/>
                      <a:pt x="16095" y="2383"/>
                      <a:pt x="16063" y="2482"/>
                    </a:cubicBezTo>
                    <a:cubicBezTo>
                      <a:pt x="16030" y="2582"/>
                      <a:pt x="15934" y="2631"/>
                      <a:pt x="15870" y="2631"/>
                    </a:cubicBezTo>
                    <a:cubicBezTo>
                      <a:pt x="15837" y="2631"/>
                      <a:pt x="15741" y="2731"/>
                      <a:pt x="15676" y="2780"/>
                    </a:cubicBezTo>
                    <a:cubicBezTo>
                      <a:pt x="15676" y="2830"/>
                      <a:pt x="15676" y="2830"/>
                      <a:pt x="15644" y="2830"/>
                    </a:cubicBezTo>
                    <a:cubicBezTo>
                      <a:pt x="15612" y="2879"/>
                      <a:pt x="15580" y="2929"/>
                      <a:pt x="15548" y="2929"/>
                    </a:cubicBezTo>
                    <a:cubicBezTo>
                      <a:pt x="15515" y="2929"/>
                      <a:pt x="15483" y="2929"/>
                      <a:pt x="15483" y="2929"/>
                    </a:cubicBezTo>
                    <a:cubicBezTo>
                      <a:pt x="15451" y="2929"/>
                      <a:pt x="15451" y="2929"/>
                      <a:pt x="15451" y="2929"/>
                    </a:cubicBezTo>
                    <a:cubicBezTo>
                      <a:pt x="15419" y="2929"/>
                      <a:pt x="15419" y="2929"/>
                      <a:pt x="15419" y="2929"/>
                    </a:cubicBezTo>
                    <a:cubicBezTo>
                      <a:pt x="15419" y="2929"/>
                      <a:pt x="15419" y="2929"/>
                      <a:pt x="15387" y="2929"/>
                    </a:cubicBezTo>
                    <a:cubicBezTo>
                      <a:pt x="15387" y="2929"/>
                      <a:pt x="15387" y="2929"/>
                      <a:pt x="15387" y="2929"/>
                    </a:cubicBezTo>
                    <a:cubicBezTo>
                      <a:pt x="15354" y="2929"/>
                      <a:pt x="15354" y="2929"/>
                      <a:pt x="15354" y="2929"/>
                    </a:cubicBezTo>
                    <a:cubicBezTo>
                      <a:pt x="15322" y="2929"/>
                      <a:pt x="15322" y="2929"/>
                      <a:pt x="15322" y="2929"/>
                    </a:cubicBezTo>
                    <a:cubicBezTo>
                      <a:pt x="15322" y="2879"/>
                      <a:pt x="15290" y="2879"/>
                      <a:pt x="15290" y="2879"/>
                    </a:cubicBezTo>
                    <a:cubicBezTo>
                      <a:pt x="15290" y="2879"/>
                      <a:pt x="15258" y="2879"/>
                      <a:pt x="15258" y="2879"/>
                    </a:cubicBezTo>
                    <a:cubicBezTo>
                      <a:pt x="15258" y="2879"/>
                      <a:pt x="15226" y="2879"/>
                      <a:pt x="15226" y="2879"/>
                    </a:cubicBezTo>
                    <a:cubicBezTo>
                      <a:pt x="15226" y="2879"/>
                      <a:pt x="15226" y="2830"/>
                      <a:pt x="15194" y="2830"/>
                    </a:cubicBezTo>
                    <a:cubicBezTo>
                      <a:pt x="15194" y="2830"/>
                      <a:pt x="15194" y="2830"/>
                      <a:pt x="15194" y="2830"/>
                    </a:cubicBezTo>
                    <a:cubicBezTo>
                      <a:pt x="15161" y="2830"/>
                      <a:pt x="15161" y="2830"/>
                      <a:pt x="15161" y="2830"/>
                    </a:cubicBezTo>
                    <a:cubicBezTo>
                      <a:pt x="15161" y="2780"/>
                      <a:pt x="15129" y="2780"/>
                      <a:pt x="15129" y="2780"/>
                    </a:cubicBezTo>
                    <a:cubicBezTo>
                      <a:pt x="15129" y="2780"/>
                      <a:pt x="15129" y="2780"/>
                      <a:pt x="15129" y="2731"/>
                    </a:cubicBezTo>
                    <a:cubicBezTo>
                      <a:pt x="15129" y="2731"/>
                      <a:pt x="15097" y="2731"/>
                      <a:pt x="15097" y="2731"/>
                    </a:cubicBezTo>
                    <a:lnTo>
                      <a:pt x="14839" y="352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39" name="AutoShape 39"/>
              <p:cNvSpPr>
                <a:spLocks/>
              </p:cNvSpPr>
              <p:nvPr/>
            </p:nvSpPr>
            <p:spPr bwMode="auto">
              <a:xfrm>
                <a:off x="3446546" y="3677167"/>
                <a:ext cx="85730" cy="61914"/>
              </a:xfrm>
              <a:custGeom>
                <a:avLst/>
                <a:gdLst>
                  <a:gd name="T0" fmla="+- 0 11035 470"/>
                  <a:gd name="T1" fmla="*/ T0 w 21130"/>
                  <a:gd name="T2" fmla="*/ 10800 h 21600"/>
                  <a:gd name="T3" fmla="+- 0 11035 470"/>
                  <a:gd name="T4" fmla="*/ T3 w 21130"/>
                  <a:gd name="T5" fmla="*/ 10800 h 21600"/>
                  <a:gd name="T6" fmla="+- 0 11035 470"/>
                  <a:gd name="T7" fmla="*/ T6 w 21130"/>
                  <a:gd name="T8" fmla="*/ 10800 h 21600"/>
                  <a:gd name="T9" fmla="+- 0 11035 470"/>
                  <a:gd name="T10" fmla="*/ T9 w 21130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130" h="21600">
                    <a:moveTo>
                      <a:pt x="1408" y="7623"/>
                    </a:moveTo>
                    <a:cubicBezTo>
                      <a:pt x="-470" y="10164"/>
                      <a:pt x="-470" y="13976"/>
                      <a:pt x="1408" y="16517"/>
                    </a:cubicBezTo>
                    <a:cubicBezTo>
                      <a:pt x="2347" y="19058"/>
                      <a:pt x="4225" y="21599"/>
                      <a:pt x="7043" y="21599"/>
                    </a:cubicBezTo>
                    <a:cubicBezTo>
                      <a:pt x="10799" y="21599"/>
                      <a:pt x="15495" y="17788"/>
                      <a:pt x="15495" y="16517"/>
                    </a:cubicBezTo>
                    <a:cubicBezTo>
                      <a:pt x="15495" y="12705"/>
                      <a:pt x="17373" y="10164"/>
                      <a:pt x="18312" y="6352"/>
                    </a:cubicBezTo>
                    <a:cubicBezTo>
                      <a:pt x="19251" y="5082"/>
                      <a:pt x="21129" y="2541"/>
                      <a:pt x="21129" y="0"/>
                    </a:cubicBezTo>
                    <a:cubicBezTo>
                      <a:pt x="20190" y="0"/>
                      <a:pt x="20190" y="0"/>
                      <a:pt x="18312" y="0"/>
                    </a:cubicBezTo>
                    <a:cubicBezTo>
                      <a:pt x="16434" y="0"/>
                      <a:pt x="14556" y="0"/>
                      <a:pt x="13616" y="0"/>
                    </a:cubicBezTo>
                    <a:cubicBezTo>
                      <a:pt x="11738" y="0"/>
                      <a:pt x="10799" y="1270"/>
                      <a:pt x="9860" y="1270"/>
                    </a:cubicBezTo>
                    <a:cubicBezTo>
                      <a:pt x="7982" y="1270"/>
                      <a:pt x="3286" y="3811"/>
                      <a:pt x="1408" y="7623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40" name="AutoShape 40"/>
              <p:cNvSpPr>
                <a:spLocks/>
              </p:cNvSpPr>
              <p:nvPr/>
            </p:nvSpPr>
            <p:spPr bwMode="auto">
              <a:xfrm>
                <a:off x="3946639" y="3450151"/>
                <a:ext cx="65092" cy="115889"/>
              </a:xfrm>
              <a:custGeom>
                <a:avLst/>
                <a:gdLst>
                  <a:gd name="T0" fmla="+- 0 10883 1976"/>
                  <a:gd name="T1" fmla="*/ T0 w 17814"/>
                  <a:gd name="T2" fmla="*/ 10800 h 21600"/>
                  <a:gd name="T3" fmla="+- 0 10883 1976"/>
                  <a:gd name="T4" fmla="*/ T3 w 17814"/>
                  <a:gd name="T5" fmla="*/ 10800 h 21600"/>
                  <a:gd name="T6" fmla="+- 0 10883 1976"/>
                  <a:gd name="T7" fmla="*/ T6 w 17814"/>
                  <a:gd name="T8" fmla="*/ 10800 h 21600"/>
                  <a:gd name="T9" fmla="+- 0 10883 1976"/>
                  <a:gd name="T10" fmla="*/ T9 w 17814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17814" h="21600">
                    <a:moveTo>
                      <a:pt x="4195" y="21599"/>
                    </a:moveTo>
                    <a:cubicBezTo>
                      <a:pt x="8309" y="18900"/>
                      <a:pt x="19624" y="2700"/>
                      <a:pt x="17566" y="675"/>
                    </a:cubicBezTo>
                    <a:cubicBezTo>
                      <a:pt x="17566" y="0"/>
                      <a:pt x="16538" y="0"/>
                      <a:pt x="16538" y="0"/>
                    </a:cubicBezTo>
                    <a:cubicBezTo>
                      <a:pt x="12424" y="0"/>
                      <a:pt x="3166" y="4050"/>
                      <a:pt x="1109" y="10800"/>
                    </a:cubicBezTo>
                    <a:cubicBezTo>
                      <a:pt x="-1976" y="17550"/>
                      <a:pt x="2138" y="20925"/>
                      <a:pt x="4195" y="2159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41" name="AutoShape 41"/>
              <p:cNvSpPr>
                <a:spLocks/>
              </p:cNvSpPr>
              <p:nvPr/>
            </p:nvSpPr>
            <p:spPr bwMode="auto">
              <a:xfrm>
                <a:off x="4018081" y="4116914"/>
                <a:ext cx="187337" cy="169865"/>
              </a:xfrm>
              <a:custGeom>
                <a:avLst/>
                <a:gdLst>
                  <a:gd name="T0" fmla="*/ 10557 w 21115"/>
                  <a:gd name="T1" fmla="*/ 10800 h 21600"/>
                  <a:gd name="T2" fmla="*/ 10557 w 21115"/>
                  <a:gd name="T3" fmla="*/ 10800 h 21600"/>
                  <a:gd name="T4" fmla="*/ 10557 w 21115"/>
                  <a:gd name="T5" fmla="*/ 10800 h 21600"/>
                  <a:gd name="T6" fmla="*/ 10557 w 21115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115" h="21600">
                    <a:moveTo>
                      <a:pt x="18211" y="0"/>
                    </a:moveTo>
                    <a:cubicBezTo>
                      <a:pt x="17788" y="0"/>
                      <a:pt x="17364" y="469"/>
                      <a:pt x="17364" y="469"/>
                    </a:cubicBezTo>
                    <a:cubicBezTo>
                      <a:pt x="17364" y="469"/>
                      <a:pt x="17364" y="939"/>
                      <a:pt x="17364" y="939"/>
                    </a:cubicBezTo>
                    <a:cubicBezTo>
                      <a:pt x="17788" y="1408"/>
                      <a:pt x="18211" y="1878"/>
                      <a:pt x="17788" y="2817"/>
                    </a:cubicBezTo>
                    <a:cubicBezTo>
                      <a:pt x="17364" y="3286"/>
                      <a:pt x="16941" y="3756"/>
                      <a:pt x="16094" y="3756"/>
                    </a:cubicBezTo>
                    <a:cubicBezTo>
                      <a:pt x="15247" y="3756"/>
                      <a:pt x="14823" y="3756"/>
                      <a:pt x="14823" y="4226"/>
                    </a:cubicBezTo>
                    <a:cubicBezTo>
                      <a:pt x="14823" y="6104"/>
                      <a:pt x="13129" y="6573"/>
                      <a:pt x="12705" y="6573"/>
                    </a:cubicBezTo>
                    <a:cubicBezTo>
                      <a:pt x="12282" y="6573"/>
                      <a:pt x="12282" y="6573"/>
                      <a:pt x="12282" y="6573"/>
                    </a:cubicBezTo>
                    <a:cubicBezTo>
                      <a:pt x="12282" y="7043"/>
                      <a:pt x="11858" y="7513"/>
                      <a:pt x="11858" y="7982"/>
                    </a:cubicBezTo>
                    <a:cubicBezTo>
                      <a:pt x="11435" y="7982"/>
                      <a:pt x="11435" y="8452"/>
                      <a:pt x="10588" y="8452"/>
                    </a:cubicBezTo>
                    <a:cubicBezTo>
                      <a:pt x="9317" y="8452"/>
                      <a:pt x="7200" y="6573"/>
                      <a:pt x="6776" y="6104"/>
                    </a:cubicBezTo>
                    <a:cubicBezTo>
                      <a:pt x="6352" y="6104"/>
                      <a:pt x="5505" y="7043"/>
                      <a:pt x="4658" y="7513"/>
                    </a:cubicBezTo>
                    <a:cubicBezTo>
                      <a:pt x="3811" y="8452"/>
                      <a:pt x="2964" y="9391"/>
                      <a:pt x="1694" y="9860"/>
                    </a:cubicBezTo>
                    <a:cubicBezTo>
                      <a:pt x="1270" y="9860"/>
                      <a:pt x="847" y="10800"/>
                      <a:pt x="423" y="11739"/>
                    </a:cubicBezTo>
                    <a:cubicBezTo>
                      <a:pt x="0" y="12208"/>
                      <a:pt x="0" y="13147"/>
                      <a:pt x="0" y="13617"/>
                    </a:cubicBezTo>
                    <a:cubicBezTo>
                      <a:pt x="423" y="13147"/>
                      <a:pt x="847" y="13147"/>
                      <a:pt x="1270" y="12678"/>
                    </a:cubicBezTo>
                    <a:cubicBezTo>
                      <a:pt x="2117" y="11739"/>
                      <a:pt x="2541" y="11269"/>
                      <a:pt x="3811" y="11269"/>
                    </a:cubicBezTo>
                    <a:cubicBezTo>
                      <a:pt x="4235" y="11269"/>
                      <a:pt x="4235" y="11269"/>
                      <a:pt x="4235" y="11269"/>
                    </a:cubicBezTo>
                    <a:cubicBezTo>
                      <a:pt x="4235" y="11269"/>
                      <a:pt x="4658" y="10800"/>
                      <a:pt x="4658" y="10800"/>
                    </a:cubicBezTo>
                    <a:cubicBezTo>
                      <a:pt x="5082" y="10330"/>
                      <a:pt x="5505" y="9391"/>
                      <a:pt x="6776" y="9391"/>
                    </a:cubicBezTo>
                    <a:cubicBezTo>
                      <a:pt x="7200" y="9391"/>
                      <a:pt x="7200" y="9391"/>
                      <a:pt x="7623" y="9860"/>
                    </a:cubicBezTo>
                    <a:cubicBezTo>
                      <a:pt x="9317" y="9860"/>
                      <a:pt x="9741" y="12208"/>
                      <a:pt x="9741" y="14556"/>
                    </a:cubicBezTo>
                    <a:cubicBezTo>
                      <a:pt x="10164" y="16904"/>
                      <a:pt x="10588" y="18782"/>
                      <a:pt x="11435" y="18782"/>
                    </a:cubicBezTo>
                    <a:cubicBezTo>
                      <a:pt x="13552" y="19252"/>
                      <a:pt x="14823" y="20191"/>
                      <a:pt x="15247" y="20660"/>
                    </a:cubicBezTo>
                    <a:cubicBezTo>
                      <a:pt x="15670" y="21130"/>
                      <a:pt x="16094" y="21599"/>
                      <a:pt x="16094" y="21599"/>
                    </a:cubicBezTo>
                    <a:cubicBezTo>
                      <a:pt x="16094" y="21130"/>
                      <a:pt x="16094" y="19721"/>
                      <a:pt x="15670" y="18782"/>
                    </a:cubicBezTo>
                    <a:cubicBezTo>
                      <a:pt x="15670" y="17373"/>
                      <a:pt x="15247" y="16434"/>
                      <a:pt x="15247" y="15495"/>
                    </a:cubicBezTo>
                    <a:cubicBezTo>
                      <a:pt x="15670" y="14086"/>
                      <a:pt x="16941" y="14086"/>
                      <a:pt x="18211" y="13617"/>
                    </a:cubicBezTo>
                    <a:cubicBezTo>
                      <a:pt x="19058" y="13617"/>
                      <a:pt x="19905" y="13617"/>
                      <a:pt x="20752" y="12678"/>
                    </a:cubicBezTo>
                    <a:cubicBezTo>
                      <a:pt x="21600" y="11739"/>
                      <a:pt x="20752" y="9391"/>
                      <a:pt x="20329" y="7043"/>
                    </a:cubicBezTo>
                    <a:cubicBezTo>
                      <a:pt x="19905" y="5165"/>
                      <a:pt x="19482" y="3286"/>
                      <a:pt x="19482" y="1878"/>
                    </a:cubicBezTo>
                    <a:cubicBezTo>
                      <a:pt x="19482" y="469"/>
                      <a:pt x="18635" y="0"/>
                      <a:pt x="18211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42" name="AutoShape 42"/>
              <p:cNvSpPr>
                <a:spLocks/>
              </p:cNvSpPr>
              <p:nvPr/>
            </p:nvSpPr>
            <p:spPr bwMode="auto">
              <a:xfrm>
                <a:off x="3930763" y="3745431"/>
                <a:ext cx="96844" cy="187329"/>
              </a:xfrm>
              <a:custGeom>
                <a:avLst/>
                <a:gdLst>
                  <a:gd name="T0" fmla="*/ 10449 w 20898"/>
                  <a:gd name="T1" fmla="+- 0 10924 248"/>
                  <a:gd name="T2" fmla="*/ 10924 h 21352"/>
                  <a:gd name="T3" fmla="*/ 10449 w 20898"/>
                  <a:gd name="T4" fmla="+- 0 10924 248"/>
                  <a:gd name="T5" fmla="*/ 10924 h 21352"/>
                  <a:gd name="T6" fmla="*/ 10449 w 20898"/>
                  <a:gd name="T7" fmla="+- 0 10924 248"/>
                  <a:gd name="T8" fmla="*/ 10924 h 21352"/>
                  <a:gd name="T9" fmla="*/ 10449 w 20898"/>
                  <a:gd name="T10" fmla="+- 0 10924 248"/>
                  <a:gd name="T11" fmla="*/ 10924 h 21352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0898" h="21352">
                    <a:moveTo>
                      <a:pt x="4984" y="16693"/>
                    </a:moveTo>
                    <a:cubicBezTo>
                      <a:pt x="5815" y="17540"/>
                      <a:pt x="5815" y="18810"/>
                      <a:pt x="4984" y="20504"/>
                    </a:cubicBezTo>
                    <a:cubicBezTo>
                      <a:pt x="4984" y="20504"/>
                      <a:pt x="4984" y="20928"/>
                      <a:pt x="4984" y="20928"/>
                    </a:cubicBezTo>
                    <a:cubicBezTo>
                      <a:pt x="5815" y="21352"/>
                      <a:pt x="6646" y="21352"/>
                      <a:pt x="7476" y="21352"/>
                    </a:cubicBezTo>
                    <a:cubicBezTo>
                      <a:pt x="9138" y="21352"/>
                      <a:pt x="10800" y="21352"/>
                      <a:pt x="12461" y="20928"/>
                    </a:cubicBezTo>
                    <a:cubicBezTo>
                      <a:pt x="13292" y="20928"/>
                      <a:pt x="14123" y="20504"/>
                      <a:pt x="14953" y="20504"/>
                    </a:cubicBezTo>
                    <a:cubicBezTo>
                      <a:pt x="14953" y="20081"/>
                      <a:pt x="14953" y="19657"/>
                      <a:pt x="14953" y="19234"/>
                    </a:cubicBezTo>
                    <a:cubicBezTo>
                      <a:pt x="14123" y="18387"/>
                      <a:pt x="14123" y="17540"/>
                      <a:pt x="13292" y="16693"/>
                    </a:cubicBezTo>
                    <a:cubicBezTo>
                      <a:pt x="9138" y="14575"/>
                      <a:pt x="14123" y="12034"/>
                      <a:pt x="18276" y="9916"/>
                    </a:cubicBezTo>
                    <a:cubicBezTo>
                      <a:pt x="18276" y="9493"/>
                      <a:pt x="19107" y="9069"/>
                      <a:pt x="19938" y="9069"/>
                    </a:cubicBezTo>
                    <a:cubicBezTo>
                      <a:pt x="21599" y="7799"/>
                      <a:pt x="20769" y="6104"/>
                      <a:pt x="19938" y="4410"/>
                    </a:cubicBezTo>
                    <a:cubicBezTo>
                      <a:pt x="19107" y="3140"/>
                      <a:pt x="18276" y="2293"/>
                      <a:pt x="18276" y="1446"/>
                    </a:cubicBezTo>
                    <a:cubicBezTo>
                      <a:pt x="19107" y="1446"/>
                      <a:pt x="19107" y="1022"/>
                      <a:pt x="19107" y="1022"/>
                    </a:cubicBezTo>
                    <a:cubicBezTo>
                      <a:pt x="17446" y="1022"/>
                      <a:pt x="15784" y="1022"/>
                      <a:pt x="13292" y="599"/>
                    </a:cubicBezTo>
                    <a:cubicBezTo>
                      <a:pt x="10800" y="175"/>
                      <a:pt x="7476" y="-248"/>
                      <a:pt x="5815" y="175"/>
                    </a:cubicBezTo>
                    <a:cubicBezTo>
                      <a:pt x="4984" y="599"/>
                      <a:pt x="4984" y="4834"/>
                      <a:pt x="4984" y="6528"/>
                    </a:cubicBezTo>
                    <a:cubicBezTo>
                      <a:pt x="4984" y="9493"/>
                      <a:pt x="5815" y="10763"/>
                      <a:pt x="4153" y="11187"/>
                    </a:cubicBezTo>
                    <a:cubicBezTo>
                      <a:pt x="3323" y="11610"/>
                      <a:pt x="830" y="11610"/>
                      <a:pt x="0" y="11187"/>
                    </a:cubicBezTo>
                    <a:cubicBezTo>
                      <a:pt x="0" y="12457"/>
                      <a:pt x="830" y="14999"/>
                      <a:pt x="1661" y="15846"/>
                    </a:cubicBezTo>
                    <a:cubicBezTo>
                      <a:pt x="2492" y="15846"/>
                      <a:pt x="4153" y="16269"/>
                      <a:pt x="4984" y="16693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43" name="AutoShape 43"/>
              <p:cNvSpPr>
                <a:spLocks/>
              </p:cNvSpPr>
              <p:nvPr/>
            </p:nvSpPr>
            <p:spPr bwMode="auto">
              <a:xfrm>
                <a:off x="4014906" y="3927997"/>
                <a:ext cx="149234" cy="158753"/>
              </a:xfrm>
              <a:custGeom>
                <a:avLst/>
                <a:gdLst>
                  <a:gd name="T0" fmla="*/ 10691 w 21383"/>
                  <a:gd name="T1" fmla="*/ 10800 h 21600"/>
                  <a:gd name="T2" fmla="*/ 10691 w 21383"/>
                  <a:gd name="T3" fmla="*/ 10800 h 21600"/>
                  <a:gd name="T4" fmla="*/ 10691 w 21383"/>
                  <a:gd name="T5" fmla="*/ 10800 h 21600"/>
                  <a:gd name="T6" fmla="*/ 10691 w 21383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83" h="21600">
                    <a:moveTo>
                      <a:pt x="2160" y="1506"/>
                    </a:moveTo>
                    <a:cubicBezTo>
                      <a:pt x="4860" y="1004"/>
                      <a:pt x="8640" y="3516"/>
                      <a:pt x="10259" y="5525"/>
                    </a:cubicBezTo>
                    <a:cubicBezTo>
                      <a:pt x="10800" y="6530"/>
                      <a:pt x="10800" y="7534"/>
                      <a:pt x="10800" y="8037"/>
                    </a:cubicBezTo>
                    <a:cubicBezTo>
                      <a:pt x="10259" y="9041"/>
                      <a:pt x="10259" y="11051"/>
                      <a:pt x="10800" y="11553"/>
                    </a:cubicBezTo>
                    <a:cubicBezTo>
                      <a:pt x="11340" y="11553"/>
                      <a:pt x="11880" y="11051"/>
                      <a:pt x="12420" y="11051"/>
                    </a:cubicBezTo>
                    <a:cubicBezTo>
                      <a:pt x="13500" y="11051"/>
                      <a:pt x="14580" y="11553"/>
                      <a:pt x="15120" y="12558"/>
                    </a:cubicBezTo>
                    <a:cubicBezTo>
                      <a:pt x="15660" y="13562"/>
                      <a:pt x="15660" y="14567"/>
                      <a:pt x="14580" y="15572"/>
                    </a:cubicBezTo>
                    <a:cubicBezTo>
                      <a:pt x="14580" y="16576"/>
                      <a:pt x="14580" y="17079"/>
                      <a:pt x="16200" y="18586"/>
                    </a:cubicBezTo>
                    <a:cubicBezTo>
                      <a:pt x="16740" y="19590"/>
                      <a:pt x="17280" y="20595"/>
                      <a:pt x="17820" y="21599"/>
                    </a:cubicBezTo>
                    <a:cubicBezTo>
                      <a:pt x="17820" y="21097"/>
                      <a:pt x="17820" y="21097"/>
                      <a:pt x="17820" y="21097"/>
                    </a:cubicBezTo>
                    <a:cubicBezTo>
                      <a:pt x="17280" y="18586"/>
                      <a:pt x="18360" y="18083"/>
                      <a:pt x="19979" y="17079"/>
                    </a:cubicBezTo>
                    <a:cubicBezTo>
                      <a:pt x="19979" y="17079"/>
                      <a:pt x="20519" y="17079"/>
                      <a:pt x="21059" y="16576"/>
                    </a:cubicBezTo>
                    <a:cubicBezTo>
                      <a:pt x="21599" y="16074"/>
                      <a:pt x="21599" y="15572"/>
                      <a:pt x="19979" y="13060"/>
                    </a:cubicBezTo>
                    <a:cubicBezTo>
                      <a:pt x="19979" y="12055"/>
                      <a:pt x="19440" y="11553"/>
                      <a:pt x="18900" y="11051"/>
                    </a:cubicBezTo>
                    <a:cubicBezTo>
                      <a:pt x="18360" y="10046"/>
                      <a:pt x="17280" y="9544"/>
                      <a:pt x="15660" y="9041"/>
                    </a:cubicBezTo>
                    <a:cubicBezTo>
                      <a:pt x="14039" y="8539"/>
                      <a:pt x="11880" y="8037"/>
                      <a:pt x="11880" y="6027"/>
                    </a:cubicBezTo>
                    <a:cubicBezTo>
                      <a:pt x="11880" y="5023"/>
                      <a:pt x="11340" y="4520"/>
                      <a:pt x="10259" y="3516"/>
                    </a:cubicBezTo>
                    <a:cubicBezTo>
                      <a:pt x="9180" y="3013"/>
                      <a:pt x="8100" y="2009"/>
                      <a:pt x="8100" y="1004"/>
                    </a:cubicBezTo>
                    <a:cubicBezTo>
                      <a:pt x="7560" y="1004"/>
                      <a:pt x="5940" y="0"/>
                      <a:pt x="3780" y="0"/>
                    </a:cubicBezTo>
                    <a:cubicBezTo>
                      <a:pt x="2700" y="0"/>
                      <a:pt x="1620" y="0"/>
                      <a:pt x="1080" y="502"/>
                    </a:cubicBezTo>
                    <a:cubicBezTo>
                      <a:pt x="540" y="502"/>
                      <a:pt x="540" y="1004"/>
                      <a:pt x="0" y="1004"/>
                    </a:cubicBezTo>
                    <a:cubicBezTo>
                      <a:pt x="0" y="1004"/>
                      <a:pt x="540" y="1004"/>
                      <a:pt x="540" y="1004"/>
                    </a:cubicBezTo>
                    <a:cubicBezTo>
                      <a:pt x="540" y="1506"/>
                      <a:pt x="1080" y="2009"/>
                      <a:pt x="2160" y="1506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44" name="AutoShape 44"/>
              <p:cNvSpPr>
                <a:spLocks/>
              </p:cNvSpPr>
              <p:nvPr/>
            </p:nvSpPr>
            <p:spPr bwMode="auto">
              <a:xfrm>
                <a:off x="4013318" y="4028012"/>
                <a:ext cx="77793" cy="107952"/>
              </a:xfrm>
              <a:custGeom>
                <a:avLst/>
                <a:gdLst>
                  <a:gd name="T0" fmla="+- 0 11101 603"/>
                  <a:gd name="T1" fmla="*/ T0 w 20997"/>
                  <a:gd name="T2" fmla="*/ 10800 h 21600"/>
                  <a:gd name="T3" fmla="+- 0 11101 603"/>
                  <a:gd name="T4" fmla="*/ T3 w 20997"/>
                  <a:gd name="T5" fmla="*/ 10800 h 21600"/>
                  <a:gd name="T6" fmla="+- 0 11101 603"/>
                  <a:gd name="T7" fmla="*/ T6 w 20997"/>
                  <a:gd name="T8" fmla="*/ 10800 h 21600"/>
                  <a:gd name="T9" fmla="+- 0 11101 603"/>
                  <a:gd name="T10" fmla="*/ T9 w 20997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997" h="21600">
                    <a:moveTo>
                      <a:pt x="18939" y="10800"/>
                    </a:moveTo>
                    <a:cubicBezTo>
                      <a:pt x="17911" y="10800"/>
                      <a:pt x="17911" y="10800"/>
                      <a:pt x="17911" y="10800"/>
                    </a:cubicBezTo>
                    <a:cubicBezTo>
                      <a:pt x="16882" y="10080"/>
                      <a:pt x="16882" y="10080"/>
                      <a:pt x="16882" y="10080"/>
                    </a:cubicBezTo>
                    <a:cubicBezTo>
                      <a:pt x="15854" y="9360"/>
                      <a:pt x="16882" y="8640"/>
                      <a:pt x="16882" y="7920"/>
                    </a:cubicBezTo>
                    <a:cubicBezTo>
                      <a:pt x="16882" y="7920"/>
                      <a:pt x="15854" y="7200"/>
                      <a:pt x="14825" y="5760"/>
                    </a:cubicBezTo>
                    <a:cubicBezTo>
                      <a:pt x="10711" y="2880"/>
                      <a:pt x="4539" y="0"/>
                      <a:pt x="1454" y="0"/>
                    </a:cubicBezTo>
                    <a:cubicBezTo>
                      <a:pt x="1454" y="0"/>
                      <a:pt x="425" y="719"/>
                      <a:pt x="425" y="2160"/>
                    </a:cubicBezTo>
                    <a:cubicBezTo>
                      <a:pt x="-603" y="5040"/>
                      <a:pt x="425" y="7920"/>
                      <a:pt x="1454" y="8640"/>
                    </a:cubicBezTo>
                    <a:cubicBezTo>
                      <a:pt x="1454" y="8640"/>
                      <a:pt x="2482" y="7920"/>
                      <a:pt x="2482" y="7920"/>
                    </a:cubicBezTo>
                    <a:cubicBezTo>
                      <a:pt x="5568" y="7920"/>
                      <a:pt x="5568" y="7920"/>
                      <a:pt x="5568" y="7200"/>
                    </a:cubicBezTo>
                    <a:cubicBezTo>
                      <a:pt x="6597" y="5760"/>
                      <a:pt x="7625" y="5760"/>
                      <a:pt x="8654" y="5760"/>
                    </a:cubicBezTo>
                    <a:cubicBezTo>
                      <a:pt x="9682" y="5760"/>
                      <a:pt x="10711" y="6479"/>
                      <a:pt x="10711" y="7200"/>
                    </a:cubicBezTo>
                    <a:cubicBezTo>
                      <a:pt x="11739" y="8640"/>
                      <a:pt x="13796" y="12960"/>
                      <a:pt x="10711" y="15120"/>
                    </a:cubicBezTo>
                    <a:cubicBezTo>
                      <a:pt x="8654" y="15840"/>
                      <a:pt x="8654" y="18000"/>
                      <a:pt x="9682" y="19440"/>
                    </a:cubicBezTo>
                    <a:cubicBezTo>
                      <a:pt x="9682" y="20880"/>
                      <a:pt x="10711" y="20880"/>
                      <a:pt x="10711" y="21600"/>
                    </a:cubicBezTo>
                    <a:cubicBezTo>
                      <a:pt x="11739" y="21600"/>
                      <a:pt x="11739" y="21600"/>
                      <a:pt x="11739" y="21600"/>
                    </a:cubicBezTo>
                    <a:cubicBezTo>
                      <a:pt x="11739" y="21600"/>
                      <a:pt x="12768" y="20880"/>
                      <a:pt x="14825" y="19440"/>
                    </a:cubicBezTo>
                    <a:cubicBezTo>
                      <a:pt x="17911" y="16560"/>
                      <a:pt x="20996" y="12240"/>
                      <a:pt x="20996" y="10800"/>
                    </a:cubicBezTo>
                    <a:cubicBezTo>
                      <a:pt x="20996" y="10800"/>
                      <a:pt x="20996" y="10800"/>
                      <a:pt x="20996" y="10800"/>
                    </a:cubicBezTo>
                    <a:cubicBezTo>
                      <a:pt x="19968" y="10800"/>
                      <a:pt x="19968" y="10800"/>
                      <a:pt x="18939" y="108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45" name="AutoShape 45"/>
              <p:cNvSpPr>
                <a:spLocks/>
              </p:cNvSpPr>
              <p:nvPr/>
            </p:nvSpPr>
            <p:spPr bwMode="auto">
              <a:xfrm>
                <a:off x="2251085" y="4124851"/>
                <a:ext cx="79380" cy="142878"/>
              </a:xfrm>
              <a:custGeom>
                <a:avLst/>
                <a:gdLst>
                  <a:gd name="T0" fmla="+- 0 10935 270"/>
                  <a:gd name="T1" fmla="*/ T0 w 21330"/>
                  <a:gd name="T2" fmla="*/ 10800 h 21600"/>
                  <a:gd name="T3" fmla="+- 0 10935 270"/>
                  <a:gd name="T4" fmla="*/ T3 w 21330"/>
                  <a:gd name="T5" fmla="*/ 10800 h 21600"/>
                  <a:gd name="T6" fmla="+- 0 10935 270"/>
                  <a:gd name="T7" fmla="*/ T6 w 21330"/>
                  <a:gd name="T8" fmla="*/ 10800 h 21600"/>
                  <a:gd name="T9" fmla="+- 0 10935 270"/>
                  <a:gd name="T10" fmla="*/ T9 w 21330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330" h="21600">
                    <a:moveTo>
                      <a:pt x="4050" y="0"/>
                    </a:moveTo>
                    <a:cubicBezTo>
                      <a:pt x="2969" y="0"/>
                      <a:pt x="2969" y="1107"/>
                      <a:pt x="2969" y="2215"/>
                    </a:cubicBezTo>
                    <a:cubicBezTo>
                      <a:pt x="1889" y="2769"/>
                      <a:pt x="1889" y="3876"/>
                      <a:pt x="809" y="4984"/>
                    </a:cubicBezTo>
                    <a:cubicBezTo>
                      <a:pt x="-270" y="7200"/>
                      <a:pt x="-270" y="9415"/>
                      <a:pt x="809" y="12738"/>
                    </a:cubicBezTo>
                    <a:cubicBezTo>
                      <a:pt x="809" y="13292"/>
                      <a:pt x="809" y="13846"/>
                      <a:pt x="809" y="14400"/>
                    </a:cubicBezTo>
                    <a:cubicBezTo>
                      <a:pt x="809" y="17169"/>
                      <a:pt x="1889" y="19938"/>
                      <a:pt x="5130" y="21046"/>
                    </a:cubicBezTo>
                    <a:cubicBezTo>
                      <a:pt x="6210" y="21600"/>
                      <a:pt x="7290" y="21600"/>
                      <a:pt x="8370" y="21600"/>
                    </a:cubicBezTo>
                    <a:cubicBezTo>
                      <a:pt x="12690" y="21600"/>
                      <a:pt x="20250" y="17169"/>
                      <a:pt x="21330" y="13292"/>
                    </a:cubicBezTo>
                    <a:cubicBezTo>
                      <a:pt x="21330" y="8861"/>
                      <a:pt x="7290" y="1107"/>
                      <a:pt x="405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46" name="AutoShape 46"/>
              <p:cNvSpPr>
                <a:spLocks/>
              </p:cNvSpPr>
              <p:nvPr/>
            </p:nvSpPr>
            <p:spPr bwMode="auto">
              <a:xfrm>
                <a:off x="820660" y="1935646"/>
                <a:ext cx="1728893" cy="7699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27" y="13435"/>
                    </a:moveTo>
                    <a:cubicBezTo>
                      <a:pt x="1665" y="13022"/>
                      <a:pt x="2045" y="12505"/>
                      <a:pt x="2426" y="12505"/>
                    </a:cubicBezTo>
                    <a:cubicBezTo>
                      <a:pt x="2474" y="12505"/>
                      <a:pt x="2569" y="12608"/>
                      <a:pt x="2616" y="12608"/>
                    </a:cubicBezTo>
                    <a:cubicBezTo>
                      <a:pt x="2759" y="12711"/>
                      <a:pt x="2902" y="12711"/>
                      <a:pt x="2997" y="12711"/>
                    </a:cubicBezTo>
                    <a:cubicBezTo>
                      <a:pt x="3092" y="12711"/>
                      <a:pt x="3092" y="12711"/>
                      <a:pt x="3092" y="12711"/>
                    </a:cubicBezTo>
                    <a:cubicBezTo>
                      <a:pt x="3235" y="12711"/>
                      <a:pt x="3377" y="12711"/>
                      <a:pt x="3520" y="13022"/>
                    </a:cubicBezTo>
                    <a:cubicBezTo>
                      <a:pt x="3615" y="13435"/>
                      <a:pt x="3615" y="13848"/>
                      <a:pt x="3568" y="14262"/>
                    </a:cubicBezTo>
                    <a:cubicBezTo>
                      <a:pt x="3568" y="14468"/>
                      <a:pt x="3568" y="14675"/>
                      <a:pt x="3568" y="14778"/>
                    </a:cubicBezTo>
                    <a:cubicBezTo>
                      <a:pt x="3615" y="14882"/>
                      <a:pt x="3615" y="15088"/>
                      <a:pt x="3568" y="15192"/>
                    </a:cubicBezTo>
                    <a:cubicBezTo>
                      <a:pt x="3520" y="15295"/>
                      <a:pt x="3377" y="15399"/>
                      <a:pt x="3187" y="15399"/>
                    </a:cubicBezTo>
                    <a:cubicBezTo>
                      <a:pt x="3092" y="15399"/>
                      <a:pt x="3044" y="15399"/>
                      <a:pt x="2949" y="15399"/>
                    </a:cubicBezTo>
                    <a:cubicBezTo>
                      <a:pt x="2949" y="15399"/>
                      <a:pt x="2902" y="15399"/>
                      <a:pt x="2902" y="15399"/>
                    </a:cubicBezTo>
                    <a:cubicBezTo>
                      <a:pt x="2664" y="15399"/>
                      <a:pt x="2474" y="15502"/>
                      <a:pt x="2378" y="15605"/>
                    </a:cubicBezTo>
                    <a:cubicBezTo>
                      <a:pt x="2426" y="15709"/>
                      <a:pt x="2426" y="15709"/>
                      <a:pt x="2426" y="15709"/>
                    </a:cubicBezTo>
                    <a:cubicBezTo>
                      <a:pt x="2474" y="16019"/>
                      <a:pt x="2521" y="16329"/>
                      <a:pt x="2474" y="16535"/>
                    </a:cubicBezTo>
                    <a:cubicBezTo>
                      <a:pt x="2426" y="16742"/>
                      <a:pt x="2331" y="16742"/>
                      <a:pt x="2188" y="16535"/>
                    </a:cubicBezTo>
                    <a:cubicBezTo>
                      <a:pt x="2093" y="16432"/>
                      <a:pt x="1998" y="16432"/>
                      <a:pt x="1998" y="16535"/>
                    </a:cubicBezTo>
                    <a:cubicBezTo>
                      <a:pt x="1998" y="16535"/>
                      <a:pt x="1998" y="16535"/>
                      <a:pt x="1998" y="16535"/>
                    </a:cubicBezTo>
                    <a:cubicBezTo>
                      <a:pt x="2188" y="16535"/>
                      <a:pt x="2474" y="17052"/>
                      <a:pt x="2474" y="17466"/>
                    </a:cubicBezTo>
                    <a:cubicBezTo>
                      <a:pt x="2474" y="17982"/>
                      <a:pt x="2521" y="18189"/>
                      <a:pt x="2521" y="18189"/>
                    </a:cubicBezTo>
                    <a:cubicBezTo>
                      <a:pt x="2521" y="18189"/>
                      <a:pt x="2569" y="18189"/>
                      <a:pt x="2569" y="18189"/>
                    </a:cubicBezTo>
                    <a:cubicBezTo>
                      <a:pt x="2664" y="18189"/>
                      <a:pt x="2711" y="18292"/>
                      <a:pt x="2759" y="18499"/>
                    </a:cubicBezTo>
                    <a:cubicBezTo>
                      <a:pt x="2807" y="18602"/>
                      <a:pt x="2854" y="18706"/>
                      <a:pt x="2902" y="18706"/>
                    </a:cubicBezTo>
                    <a:cubicBezTo>
                      <a:pt x="2949" y="18706"/>
                      <a:pt x="2949" y="18706"/>
                      <a:pt x="2997" y="18706"/>
                    </a:cubicBezTo>
                    <a:cubicBezTo>
                      <a:pt x="3140" y="18706"/>
                      <a:pt x="3282" y="18809"/>
                      <a:pt x="3330" y="19016"/>
                    </a:cubicBezTo>
                    <a:cubicBezTo>
                      <a:pt x="3330" y="19119"/>
                      <a:pt x="3377" y="19326"/>
                      <a:pt x="3235" y="19636"/>
                    </a:cubicBezTo>
                    <a:cubicBezTo>
                      <a:pt x="3235" y="19636"/>
                      <a:pt x="3187" y="19843"/>
                      <a:pt x="3235" y="19946"/>
                    </a:cubicBezTo>
                    <a:cubicBezTo>
                      <a:pt x="3235" y="20153"/>
                      <a:pt x="3235" y="20359"/>
                      <a:pt x="3282" y="20463"/>
                    </a:cubicBezTo>
                    <a:cubicBezTo>
                      <a:pt x="3282" y="20359"/>
                      <a:pt x="3282" y="20153"/>
                      <a:pt x="3330" y="20049"/>
                    </a:cubicBezTo>
                    <a:cubicBezTo>
                      <a:pt x="3330" y="20049"/>
                      <a:pt x="3330" y="20049"/>
                      <a:pt x="3330" y="20049"/>
                    </a:cubicBezTo>
                    <a:cubicBezTo>
                      <a:pt x="3330" y="19946"/>
                      <a:pt x="3330" y="19946"/>
                      <a:pt x="3282" y="19946"/>
                    </a:cubicBezTo>
                    <a:cubicBezTo>
                      <a:pt x="3282" y="19946"/>
                      <a:pt x="3282" y="19946"/>
                      <a:pt x="3282" y="19843"/>
                    </a:cubicBezTo>
                    <a:cubicBezTo>
                      <a:pt x="3282" y="19843"/>
                      <a:pt x="3282" y="19843"/>
                      <a:pt x="3330" y="19843"/>
                    </a:cubicBezTo>
                    <a:cubicBezTo>
                      <a:pt x="3330" y="19843"/>
                      <a:pt x="3330" y="19739"/>
                      <a:pt x="3330" y="19739"/>
                    </a:cubicBezTo>
                    <a:cubicBezTo>
                      <a:pt x="3330" y="19739"/>
                      <a:pt x="3330" y="19739"/>
                      <a:pt x="3330" y="19739"/>
                    </a:cubicBezTo>
                    <a:cubicBezTo>
                      <a:pt x="3330" y="19636"/>
                      <a:pt x="3330" y="19636"/>
                      <a:pt x="3330" y="19636"/>
                    </a:cubicBezTo>
                    <a:cubicBezTo>
                      <a:pt x="3425" y="19326"/>
                      <a:pt x="3711" y="19222"/>
                      <a:pt x="3948" y="19222"/>
                    </a:cubicBezTo>
                    <a:cubicBezTo>
                      <a:pt x="4186" y="19222"/>
                      <a:pt x="4519" y="19946"/>
                      <a:pt x="4710" y="20463"/>
                    </a:cubicBezTo>
                    <a:cubicBezTo>
                      <a:pt x="4757" y="20669"/>
                      <a:pt x="4852" y="20669"/>
                      <a:pt x="4900" y="20566"/>
                    </a:cubicBezTo>
                    <a:cubicBezTo>
                      <a:pt x="4995" y="15399"/>
                      <a:pt x="4995" y="15399"/>
                      <a:pt x="4995" y="15399"/>
                    </a:cubicBezTo>
                    <a:cubicBezTo>
                      <a:pt x="6375" y="14572"/>
                      <a:pt x="6375" y="14572"/>
                      <a:pt x="6375" y="14572"/>
                    </a:cubicBezTo>
                    <a:cubicBezTo>
                      <a:pt x="6375" y="14572"/>
                      <a:pt x="6375" y="14572"/>
                      <a:pt x="6375" y="14468"/>
                    </a:cubicBezTo>
                    <a:cubicBezTo>
                      <a:pt x="6470" y="14158"/>
                      <a:pt x="6613" y="14158"/>
                      <a:pt x="6660" y="14158"/>
                    </a:cubicBezTo>
                    <a:cubicBezTo>
                      <a:pt x="6755" y="14158"/>
                      <a:pt x="6851" y="14262"/>
                      <a:pt x="6946" y="14365"/>
                    </a:cubicBezTo>
                    <a:cubicBezTo>
                      <a:pt x="6946" y="14158"/>
                      <a:pt x="7041" y="13848"/>
                      <a:pt x="7184" y="13848"/>
                    </a:cubicBezTo>
                    <a:cubicBezTo>
                      <a:pt x="7184" y="13848"/>
                      <a:pt x="7184" y="13848"/>
                      <a:pt x="7184" y="13848"/>
                    </a:cubicBezTo>
                    <a:cubicBezTo>
                      <a:pt x="7279" y="13848"/>
                      <a:pt x="7326" y="13952"/>
                      <a:pt x="7326" y="14055"/>
                    </a:cubicBezTo>
                    <a:cubicBezTo>
                      <a:pt x="7374" y="14158"/>
                      <a:pt x="7374" y="14365"/>
                      <a:pt x="7374" y="14468"/>
                    </a:cubicBezTo>
                    <a:cubicBezTo>
                      <a:pt x="7374" y="14572"/>
                      <a:pt x="7374" y="14572"/>
                      <a:pt x="7374" y="14572"/>
                    </a:cubicBezTo>
                    <a:cubicBezTo>
                      <a:pt x="7422" y="14572"/>
                      <a:pt x="7469" y="14675"/>
                      <a:pt x="7517" y="14882"/>
                    </a:cubicBezTo>
                    <a:cubicBezTo>
                      <a:pt x="7612" y="15192"/>
                      <a:pt x="7755" y="15709"/>
                      <a:pt x="7707" y="16225"/>
                    </a:cubicBezTo>
                    <a:cubicBezTo>
                      <a:pt x="7707" y="16225"/>
                      <a:pt x="7707" y="16225"/>
                      <a:pt x="7707" y="16225"/>
                    </a:cubicBezTo>
                    <a:cubicBezTo>
                      <a:pt x="7755" y="16329"/>
                      <a:pt x="7755" y="16329"/>
                      <a:pt x="7755" y="16329"/>
                    </a:cubicBezTo>
                    <a:cubicBezTo>
                      <a:pt x="7755" y="16329"/>
                      <a:pt x="7802" y="16432"/>
                      <a:pt x="7802" y="16432"/>
                    </a:cubicBezTo>
                    <a:cubicBezTo>
                      <a:pt x="7802" y="16432"/>
                      <a:pt x="7850" y="16432"/>
                      <a:pt x="7850" y="16535"/>
                    </a:cubicBezTo>
                    <a:cubicBezTo>
                      <a:pt x="7850" y="16535"/>
                      <a:pt x="7897" y="16535"/>
                      <a:pt x="7897" y="16639"/>
                    </a:cubicBezTo>
                    <a:cubicBezTo>
                      <a:pt x="7897" y="16639"/>
                      <a:pt x="7945" y="16639"/>
                      <a:pt x="7945" y="16742"/>
                    </a:cubicBezTo>
                    <a:cubicBezTo>
                      <a:pt x="7945" y="16742"/>
                      <a:pt x="7992" y="16742"/>
                      <a:pt x="7992" y="16845"/>
                    </a:cubicBezTo>
                    <a:cubicBezTo>
                      <a:pt x="7992" y="16845"/>
                      <a:pt x="8040" y="16845"/>
                      <a:pt x="8040" y="16949"/>
                    </a:cubicBezTo>
                    <a:cubicBezTo>
                      <a:pt x="8040" y="16949"/>
                      <a:pt x="8088" y="17052"/>
                      <a:pt x="8088" y="17052"/>
                    </a:cubicBezTo>
                    <a:cubicBezTo>
                      <a:pt x="8088" y="17052"/>
                      <a:pt x="8088" y="17155"/>
                      <a:pt x="8135" y="17155"/>
                    </a:cubicBezTo>
                    <a:cubicBezTo>
                      <a:pt x="8135" y="17155"/>
                      <a:pt x="8135" y="17259"/>
                      <a:pt x="8183" y="17259"/>
                    </a:cubicBezTo>
                    <a:cubicBezTo>
                      <a:pt x="8183" y="17259"/>
                      <a:pt x="8183" y="17362"/>
                      <a:pt x="8183" y="17362"/>
                    </a:cubicBezTo>
                    <a:cubicBezTo>
                      <a:pt x="8230" y="17362"/>
                      <a:pt x="8230" y="17466"/>
                      <a:pt x="8230" y="17466"/>
                    </a:cubicBezTo>
                    <a:cubicBezTo>
                      <a:pt x="8230" y="17466"/>
                      <a:pt x="8278" y="17466"/>
                      <a:pt x="8278" y="17569"/>
                    </a:cubicBezTo>
                    <a:cubicBezTo>
                      <a:pt x="8278" y="17569"/>
                      <a:pt x="8278" y="17672"/>
                      <a:pt x="8325" y="17672"/>
                    </a:cubicBezTo>
                    <a:cubicBezTo>
                      <a:pt x="8325" y="17672"/>
                      <a:pt x="8325" y="17672"/>
                      <a:pt x="8325" y="17672"/>
                    </a:cubicBezTo>
                    <a:cubicBezTo>
                      <a:pt x="8421" y="17672"/>
                      <a:pt x="8516" y="17569"/>
                      <a:pt x="8611" y="17569"/>
                    </a:cubicBezTo>
                    <a:cubicBezTo>
                      <a:pt x="8659" y="17569"/>
                      <a:pt x="8706" y="17569"/>
                      <a:pt x="8754" y="17466"/>
                    </a:cubicBezTo>
                    <a:cubicBezTo>
                      <a:pt x="8754" y="17466"/>
                      <a:pt x="8754" y="17466"/>
                      <a:pt x="8801" y="17466"/>
                    </a:cubicBezTo>
                    <a:cubicBezTo>
                      <a:pt x="8801" y="17466"/>
                      <a:pt x="8849" y="17466"/>
                      <a:pt x="8849" y="17466"/>
                    </a:cubicBezTo>
                    <a:cubicBezTo>
                      <a:pt x="8849" y="17466"/>
                      <a:pt x="8896" y="17466"/>
                      <a:pt x="8896" y="17466"/>
                    </a:cubicBezTo>
                    <a:cubicBezTo>
                      <a:pt x="8896" y="17466"/>
                      <a:pt x="8896" y="17466"/>
                      <a:pt x="8896" y="17466"/>
                    </a:cubicBezTo>
                    <a:cubicBezTo>
                      <a:pt x="8896" y="17466"/>
                      <a:pt x="8944" y="17466"/>
                      <a:pt x="8944" y="17466"/>
                    </a:cubicBezTo>
                    <a:cubicBezTo>
                      <a:pt x="8992" y="17569"/>
                      <a:pt x="9325" y="17569"/>
                      <a:pt x="9991" y="17569"/>
                    </a:cubicBezTo>
                    <a:cubicBezTo>
                      <a:pt x="10133" y="17569"/>
                      <a:pt x="10229" y="17776"/>
                      <a:pt x="10276" y="17982"/>
                    </a:cubicBezTo>
                    <a:cubicBezTo>
                      <a:pt x="10324" y="18086"/>
                      <a:pt x="10419" y="18292"/>
                      <a:pt x="10466" y="18292"/>
                    </a:cubicBezTo>
                    <a:cubicBezTo>
                      <a:pt x="10657" y="18396"/>
                      <a:pt x="10657" y="18912"/>
                      <a:pt x="10657" y="19222"/>
                    </a:cubicBezTo>
                    <a:cubicBezTo>
                      <a:pt x="10657" y="19326"/>
                      <a:pt x="10657" y="19429"/>
                      <a:pt x="10657" y="19533"/>
                    </a:cubicBezTo>
                    <a:cubicBezTo>
                      <a:pt x="10657" y="19739"/>
                      <a:pt x="10704" y="19946"/>
                      <a:pt x="10800" y="20049"/>
                    </a:cubicBezTo>
                    <a:cubicBezTo>
                      <a:pt x="10847" y="20256"/>
                      <a:pt x="10942" y="20566"/>
                      <a:pt x="10942" y="20773"/>
                    </a:cubicBezTo>
                    <a:cubicBezTo>
                      <a:pt x="10942" y="20876"/>
                      <a:pt x="11180" y="20773"/>
                      <a:pt x="11323" y="20876"/>
                    </a:cubicBezTo>
                    <a:cubicBezTo>
                      <a:pt x="11370" y="20876"/>
                      <a:pt x="11466" y="20876"/>
                      <a:pt x="11513" y="20979"/>
                    </a:cubicBezTo>
                    <a:cubicBezTo>
                      <a:pt x="11656" y="21083"/>
                      <a:pt x="11846" y="21186"/>
                      <a:pt x="11846" y="21599"/>
                    </a:cubicBezTo>
                    <a:cubicBezTo>
                      <a:pt x="11894" y="21599"/>
                      <a:pt x="11894" y="21496"/>
                      <a:pt x="11894" y="21496"/>
                    </a:cubicBezTo>
                    <a:cubicBezTo>
                      <a:pt x="11941" y="21496"/>
                      <a:pt x="11941" y="21496"/>
                      <a:pt x="11941" y="21393"/>
                    </a:cubicBezTo>
                    <a:cubicBezTo>
                      <a:pt x="11941" y="20979"/>
                      <a:pt x="12274" y="20566"/>
                      <a:pt x="12512" y="20359"/>
                    </a:cubicBezTo>
                    <a:cubicBezTo>
                      <a:pt x="12607" y="20359"/>
                      <a:pt x="12655" y="20256"/>
                      <a:pt x="12655" y="20256"/>
                    </a:cubicBezTo>
                    <a:cubicBezTo>
                      <a:pt x="12703" y="20256"/>
                      <a:pt x="12703" y="20256"/>
                      <a:pt x="12703" y="20256"/>
                    </a:cubicBezTo>
                    <a:cubicBezTo>
                      <a:pt x="12750" y="20256"/>
                      <a:pt x="12750" y="20256"/>
                      <a:pt x="12798" y="20256"/>
                    </a:cubicBezTo>
                    <a:cubicBezTo>
                      <a:pt x="12798" y="20256"/>
                      <a:pt x="12798" y="20256"/>
                      <a:pt x="12798" y="20256"/>
                    </a:cubicBezTo>
                    <a:cubicBezTo>
                      <a:pt x="12798" y="20256"/>
                      <a:pt x="12798" y="20256"/>
                      <a:pt x="12798" y="20256"/>
                    </a:cubicBezTo>
                    <a:cubicBezTo>
                      <a:pt x="12798" y="20256"/>
                      <a:pt x="12845" y="20256"/>
                      <a:pt x="12845" y="20256"/>
                    </a:cubicBezTo>
                    <a:cubicBezTo>
                      <a:pt x="12845" y="20256"/>
                      <a:pt x="12845" y="20153"/>
                      <a:pt x="12845" y="20153"/>
                    </a:cubicBezTo>
                    <a:cubicBezTo>
                      <a:pt x="12845" y="20153"/>
                      <a:pt x="12845" y="20153"/>
                      <a:pt x="12845" y="20049"/>
                    </a:cubicBezTo>
                    <a:cubicBezTo>
                      <a:pt x="12845" y="20049"/>
                      <a:pt x="12845" y="20049"/>
                      <a:pt x="12845" y="20049"/>
                    </a:cubicBezTo>
                    <a:cubicBezTo>
                      <a:pt x="12893" y="20049"/>
                      <a:pt x="12893" y="19946"/>
                      <a:pt x="12893" y="19946"/>
                    </a:cubicBezTo>
                    <a:cubicBezTo>
                      <a:pt x="12893" y="19946"/>
                      <a:pt x="12893" y="19946"/>
                      <a:pt x="12893" y="19946"/>
                    </a:cubicBezTo>
                    <a:cubicBezTo>
                      <a:pt x="12893" y="19843"/>
                      <a:pt x="12893" y="19843"/>
                      <a:pt x="12893" y="19843"/>
                    </a:cubicBezTo>
                    <a:cubicBezTo>
                      <a:pt x="12893" y="19843"/>
                      <a:pt x="12893" y="19843"/>
                      <a:pt x="12893" y="19843"/>
                    </a:cubicBezTo>
                    <a:cubicBezTo>
                      <a:pt x="12940" y="19843"/>
                      <a:pt x="12940" y="19739"/>
                      <a:pt x="12940" y="19739"/>
                    </a:cubicBezTo>
                    <a:cubicBezTo>
                      <a:pt x="12940" y="19739"/>
                      <a:pt x="12940" y="19739"/>
                      <a:pt x="12940" y="19739"/>
                    </a:cubicBezTo>
                    <a:cubicBezTo>
                      <a:pt x="12940" y="19739"/>
                      <a:pt x="12940" y="19739"/>
                      <a:pt x="12940" y="19739"/>
                    </a:cubicBezTo>
                    <a:cubicBezTo>
                      <a:pt x="12940" y="19739"/>
                      <a:pt x="12940" y="19739"/>
                      <a:pt x="12940" y="19739"/>
                    </a:cubicBezTo>
                    <a:cubicBezTo>
                      <a:pt x="12988" y="19739"/>
                      <a:pt x="12988" y="19636"/>
                      <a:pt x="12988" y="19636"/>
                    </a:cubicBezTo>
                    <a:cubicBezTo>
                      <a:pt x="12988" y="19636"/>
                      <a:pt x="12988" y="19636"/>
                      <a:pt x="12988" y="19636"/>
                    </a:cubicBezTo>
                    <a:cubicBezTo>
                      <a:pt x="12988" y="19636"/>
                      <a:pt x="12988" y="19636"/>
                      <a:pt x="12988" y="19636"/>
                    </a:cubicBezTo>
                    <a:cubicBezTo>
                      <a:pt x="13083" y="19533"/>
                      <a:pt x="13274" y="19222"/>
                      <a:pt x="13274" y="19016"/>
                    </a:cubicBezTo>
                    <a:cubicBezTo>
                      <a:pt x="13274" y="18912"/>
                      <a:pt x="13321" y="18602"/>
                      <a:pt x="13654" y="18602"/>
                    </a:cubicBezTo>
                    <a:cubicBezTo>
                      <a:pt x="13797" y="18602"/>
                      <a:pt x="13987" y="18706"/>
                      <a:pt x="14130" y="18809"/>
                    </a:cubicBezTo>
                    <a:cubicBezTo>
                      <a:pt x="14273" y="19016"/>
                      <a:pt x="14368" y="19016"/>
                      <a:pt x="14415" y="19016"/>
                    </a:cubicBezTo>
                    <a:cubicBezTo>
                      <a:pt x="14463" y="19016"/>
                      <a:pt x="14463" y="19016"/>
                      <a:pt x="14463" y="18809"/>
                    </a:cubicBezTo>
                    <a:cubicBezTo>
                      <a:pt x="14511" y="18396"/>
                      <a:pt x="14748" y="18086"/>
                      <a:pt x="14986" y="18086"/>
                    </a:cubicBezTo>
                    <a:cubicBezTo>
                      <a:pt x="15034" y="18086"/>
                      <a:pt x="15129" y="18086"/>
                      <a:pt x="15177" y="18189"/>
                    </a:cubicBezTo>
                    <a:cubicBezTo>
                      <a:pt x="15224" y="18189"/>
                      <a:pt x="15224" y="18189"/>
                      <a:pt x="15224" y="18189"/>
                    </a:cubicBezTo>
                    <a:cubicBezTo>
                      <a:pt x="15319" y="18396"/>
                      <a:pt x="15605" y="18602"/>
                      <a:pt x="15748" y="18602"/>
                    </a:cubicBezTo>
                    <a:cubicBezTo>
                      <a:pt x="15795" y="18602"/>
                      <a:pt x="15795" y="18602"/>
                      <a:pt x="15795" y="18602"/>
                    </a:cubicBezTo>
                    <a:cubicBezTo>
                      <a:pt x="15843" y="18602"/>
                      <a:pt x="15938" y="18499"/>
                      <a:pt x="16128" y="18499"/>
                    </a:cubicBezTo>
                    <a:cubicBezTo>
                      <a:pt x="16509" y="18499"/>
                      <a:pt x="17080" y="18706"/>
                      <a:pt x="17270" y="18809"/>
                    </a:cubicBezTo>
                    <a:cubicBezTo>
                      <a:pt x="17318" y="18809"/>
                      <a:pt x="17365" y="18809"/>
                      <a:pt x="17413" y="18809"/>
                    </a:cubicBezTo>
                    <a:cubicBezTo>
                      <a:pt x="17555" y="18706"/>
                      <a:pt x="17698" y="18809"/>
                      <a:pt x="17793" y="19119"/>
                    </a:cubicBezTo>
                    <a:cubicBezTo>
                      <a:pt x="17888" y="19326"/>
                      <a:pt x="17888" y="19326"/>
                      <a:pt x="17936" y="19326"/>
                    </a:cubicBezTo>
                    <a:cubicBezTo>
                      <a:pt x="17984" y="19326"/>
                      <a:pt x="17984" y="19326"/>
                      <a:pt x="17984" y="19326"/>
                    </a:cubicBezTo>
                    <a:cubicBezTo>
                      <a:pt x="18031" y="19326"/>
                      <a:pt x="18031" y="19326"/>
                      <a:pt x="18079" y="19326"/>
                    </a:cubicBezTo>
                    <a:cubicBezTo>
                      <a:pt x="18079" y="19326"/>
                      <a:pt x="18079" y="19326"/>
                      <a:pt x="18079" y="19326"/>
                    </a:cubicBezTo>
                    <a:cubicBezTo>
                      <a:pt x="18079" y="19326"/>
                      <a:pt x="18079" y="19222"/>
                      <a:pt x="18079" y="19222"/>
                    </a:cubicBezTo>
                    <a:cubicBezTo>
                      <a:pt x="18079" y="18912"/>
                      <a:pt x="18174" y="18706"/>
                      <a:pt x="18269" y="18499"/>
                    </a:cubicBezTo>
                    <a:cubicBezTo>
                      <a:pt x="18317" y="18396"/>
                      <a:pt x="18364" y="18292"/>
                      <a:pt x="18364" y="18189"/>
                    </a:cubicBezTo>
                    <a:cubicBezTo>
                      <a:pt x="18364" y="18189"/>
                      <a:pt x="18317" y="17776"/>
                      <a:pt x="18269" y="17672"/>
                    </a:cubicBezTo>
                    <a:cubicBezTo>
                      <a:pt x="18174" y="17362"/>
                      <a:pt x="18126" y="17155"/>
                      <a:pt x="18126" y="17052"/>
                    </a:cubicBezTo>
                    <a:cubicBezTo>
                      <a:pt x="18126" y="16329"/>
                      <a:pt x="18079" y="16225"/>
                      <a:pt x="18079" y="16225"/>
                    </a:cubicBezTo>
                    <a:cubicBezTo>
                      <a:pt x="18031" y="16122"/>
                      <a:pt x="17984" y="16019"/>
                      <a:pt x="17984" y="15915"/>
                    </a:cubicBezTo>
                    <a:cubicBezTo>
                      <a:pt x="18031" y="15605"/>
                      <a:pt x="18317" y="15295"/>
                      <a:pt x="18412" y="15295"/>
                    </a:cubicBezTo>
                    <a:cubicBezTo>
                      <a:pt x="18507" y="15399"/>
                      <a:pt x="18602" y="15295"/>
                      <a:pt x="18650" y="15192"/>
                    </a:cubicBezTo>
                    <a:cubicBezTo>
                      <a:pt x="18745" y="15192"/>
                      <a:pt x="18792" y="15088"/>
                      <a:pt x="18888" y="15088"/>
                    </a:cubicBezTo>
                    <a:cubicBezTo>
                      <a:pt x="18935" y="15088"/>
                      <a:pt x="18983" y="15192"/>
                      <a:pt x="18983" y="15192"/>
                    </a:cubicBezTo>
                    <a:cubicBezTo>
                      <a:pt x="19030" y="15295"/>
                      <a:pt x="19125" y="15295"/>
                      <a:pt x="19316" y="15295"/>
                    </a:cubicBezTo>
                    <a:cubicBezTo>
                      <a:pt x="19316" y="15295"/>
                      <a:pt x="19268" y="15192"/>
                      <a:pt x="19268" y="15192"/>
                    </a:cubicBezTo>
                    <a:cubicBezTo>
                      <a:pt x="19173" y="14985"/>
                      <a:pt x="19221" y="14572"/>
                      <a:pt x="19411" y="13538"/>
                    </a:cubicBezTo>
                    <a:cubicBezTo>
                      <a:pt x="19459" y="13228"/>
                      <a:pt x="19554" y="12918"/>
                      <a:pt x="19554" y="12711"/>
                    </a:cubicBezTo>
                    <a:cubicBezTo>
                      <a:pt x="19601" y="12401"/>
                      <a:pt x="19649" y="12298"/>
                      <a:pt x="19744" y="12298"/>
                    </a:cubicBezTo>
                    <a:cubicBezTo>
                      <a:pt x="19792" y="12298"/>
                      <a:pt x="19839" y="12401"/>
                      <a:pt x="19887" y="12401"/>
                    </a:cubicBezTo>
                    <a:cubicBezTo>
                      <a:pt x="19934" y="12505"/>
                      <a:pt x="19982" y="12505"/>
                      <a:pt x="20029" y="12608"/>
                    </a:cubicBezTo>
                    <a:cubicBezTo>
                      <a:pt x="20077" y="12608"/>
                      <a:pt x="20172" y="12608"/>
                      <a:pt x="20220" y="12608"/>
                    </a:cubicBezTo>
                    <a:cubicBezTo>
                      <a:pt x="20362" y="12608"/>
                      <a:pt x="20458" y="12608"/>
                      <a:pt x="20553" y="12711"/>
                    </a:cubicBezTo>
                    <a:cubicBezTo>
                      <a:pt x="20553" y="12711"/>
                      <a:pt x="20553" y="12711"/>
                      <a:pt x="20553" y="12711"/>
                    </a:cubicBezTo>
                    <a:cubicBezTo>
                      <a:pt x="20600" y="12711"/>
                      <a:pt x="20600" y="12711"/>
                      <a:pt x="20648" y="12711"/>
                    </a:cubicBezTo>
                    <a:cubicBezTo>
                      <a:pt x="20743" y="12608"/>
                      <a:pt x="20886" y="12505"/>
                      <a:pt x="20933" y="12298"/>
                    </a:cubicBezTo>
                    <a:cubicBezTo>
                      <a:pt x="20933" y="12298"/>
                      <a:pt x="20933" y="12298"/>
                      <a:pt x="20933" y="12195"/>
                    </a:cubicBezTo>
                    <a:cubicBezTo>
                      <a:pt x="20886" y="12091"/>
                      <a:pt x="20838" y="11885"/>
                      <a:pt x="20838" y="11471"/>
                    </a:cubicBezTo>
                    <a:cubicBezTo>
                      <a:pt x="20838" y="10748"/>
                      <a:pt x="21076" y="10438"/>
                      <a:pt x="21266" y="10438"/>
                    </a:cubicBezTo>
                    <a:cubicBezTo>
                      <a:pt x="21409" y="10438"/>
                      <a:pt x="21409" y="10128"/>
                      <a:pt x="21409" y="10024"/>
                    </a:cubicBezTo>
                    <a:cubicBezTo>
                      <a:pt x="21409" y="9921"/>
                      <a:pt x="21409" y="9921"/>
                      <a:pt x="21409" y="9818"/>
                    </a:cubicBezTo>
                    <a:cubicBezTo>
                      <a:pt x="21457" y="9714"/>
                      <a:pt x="21504" y="9611"/>
                      <a:pt x="21504" y="9508"/>
                    </a:cubicBezTo>
                    <a:cubicBezTo>
                      <a:pt x="21552" y="9404"/>
                      <a:pt x="21552" y="9404"/>
                      <a:pt x="21599" y="9301"/>
                    </a:cubicBezTo>
                    <a:cubicBezTo>
                      <a:pt x="21599" y="9301"/>
                      <a:pt x="21599" y="9301"/>
                      <a:pt x="21599" y="9301"/>
                    </a:cubicBezTo>
                    <a:cubicBezTo>
                      <a:pt x="21552" y="9198"/>
                      <a:pt x="21552" y="9198"/>
                      <a:pt x="21552" y="9094"/>
                    </a:cubicBezTo>
                    <a:cubicBezTo>
                      <a:pt x="21552" y="9094"/>
                      <a:pt x="21552" y="9094"/>
                      <a:pt x="21552" y="9094"/>
                    </a:cubicBezTo>
                    <a:cubicBezTo>
                      <a:pt x="21504" y="8991"/>
                      <a:pt x="21504" y="8991"/>
                      <a:pt x="21504" y="8888"/>
                    </a:cubicBezTo>
                    <a:cubicBezTo>
                      <a:pt x="21504" y="8888"/>
                      <a:pt x="21457" y="8888"/>
                      <a:pt x="21457" y="8991"/>
                    </a:cubicBezTo>
                    <a:cubicBezTo>
                      <a:pt x="21362" y="9094"/>
                      <a:pt x="21076" y="9198"/>
                      <a:pt x="20981" y="9198"/>
                    </a:cubicBezTo>
                    <a:cubicBezTo>
                      <a:pt x="20838" y="9198"/>
                      <a:pt x="20600" y="8784"/>
                      <a:pt x="20600" y="8474"/>
                    </a:cubicBezTo>
                    <a:cubicBezTo>
                      <a:pt x="20600" y="8267"/>
                      <a:pt x="20600" y="8267"/>
                      <a:pt x="20600" y="8267"/>
                    </a:cubicBezTo>
                    <a:cubicBezTo>
                      <a:pt x="20458" y="8267"/>
                      <a:pt x="20267" y="8164"/>
                      <a:pt x="20172" y="7544"/>
                    </a:cubicBezTo>
                    <a:cubicBezTo>
                      <a:pt x="20125" y="7234"/>
                      <a:pt x="20029" y="7131"/>
                      <a:pt x="19934" y="7131"/>
                    </a:cubicBezTo>
                    <a:cubicBezTo>
                      <a:pt x="19934" y="7027"/>
                      <a:pt x="19887" y="7027"/>
                      <a:pt x="19839" y="7027"/>
                    </a:cubicBezTo>
                    <a:cubicBezTo>
                      <a:pt x="19839" y="7027"/>
                      <a:pt x="19839" y="7027"/>
                      <a:pt x="19839" y="7027"/>
                    </a:cubicBezTo>
                    <a:cubicBezTo>
                      <a:pt x="19792" y="7027"/>
                      <a:pt x="19601" y="7131"/>
                      <a:pt x="19506" y="7234"/>
                    </a:cubicBezTo>
                    <a:cubicBezTo>
                      <a:pt x="19459" y="7234"/>
                      <a:pt x="19459" y="7337"/>
                      <a:pt x="19411" y="7337"/>
                    </a:cubicBezTo>
                    <a:cubicBezTo>
                      <a:pt x="19268" y="7441"/>
                      <a:pt x="19125" y="7337"/>
                      <a:pt x="18983" y="7234"/>
                    </a:cubicBezTo>
                    <a:cubicBezTo>
                      <a:pt x="18935" y="7234"/>
                      <a:pt x="18888" y="7234"/>
                      <a:pt x="18840" y="7131"/>
                    </a:cubicBezTo>
                    <a:cubicBezTo>
                      <a:pt x="18697" y="7131"/>
                      <a:pt x="18650" y="6924"/>
                      <a:pt x="18555" y="6717"/>
                    </a:cubicBezTo>
                    <a:cubicBezTo>
                      <a:pt x="18555" y="6614"/>
                      <a:pt x="18507" y="6511"/>
                      <a:pt x="18459" y="6511"/>
                    </a:cubicBezTo>
                    <a:cubicBezTo>
                      <a:pt x="18412" y="6511"/>
                      <a:pt x="18364" y="6717"/>
                      <a:pt x="18364" y="6821"/>
                    </a:cubicBezTo>
                    <a:cubicBezTo>
                      <a:pt x="18317" y="7027"/>
                      <a:pt x="18222" y="7234"/>
                      <a:pt x="18126" y="7234"/>
                    </a:cubicBezTo>
                    <a:cubicBezTo>
                      <a:pt x="17984" y="7234"/>
                      <a:pt x="17936" y="6924"/>
                      <a:pt x="17746" y="6200"/>
                    </a:cubicBezTo>
                    <a:cubicBezTo>
                      <a:pt x="17651" y="5787"/>
                      <a:pt x="17555" y="5374"/>
                      <a:pt x="17460" y="5064"/>
                    </a:cubicBezTo>
                    <a:cubicBezTo>
                      <a:pt x="17413" y="4754"/>
                      <a:pt x="17413" y="4754"/>
                      <a:pt x="17413" y="4754"/>
                    </a:cubicBezTo>
                    <a:cubicBezTo>
                      <a:pt x="17175" y="4030"/>
                      <a:pt x="16842" y="2893"/>
                      <a:pt x="16556" y="2687"/>
                    </a:cubicBezTo>
                    <a:cubicBezTo>
                      <a:pt x="16366" y="2480"/>
                      <a:pt x="16271" y="2273"/>
                      <a:pt x="16223" y="2066"/>
                    </a:cubicBezTo>
                    <a:cubicBezTo>
                      <a:pt x="16223" y="1963"/>
                      <a:pt x="16223" y="1756"/>
                      <a:pt x="16271" y="1550"/>
                    </a:cubicBezTo>
                    <a:cubicBezTo>
                      <a:pt x="16271" y="1550"/>
                      <a:pt x="16271" y="1550"/>
                      <a:pt x="16271" y="1550"/>
                    </a:cubicBezTo>
                    <a:cubicBezTo>
                      <a:pt x="16223" y="1550"/>
                      <a:pt x="16128" y="1653"/>
                      <a:pt x="16128" y="1653"/>
                    </a:cubicBezTo>
                    <a:cubicBezTo>
                      <a:pt x="16081" y="1756"/>
                      <a:pt x="16033" y="1756"/>
                      <a:pt x="15985" y="1860"/>
                    </a:cubicBezTo>
                    <a:cubicBezTo>
                      <a:pt x="15843" y="2066"/>
                      <a:pt x="15748" y="2273"/>
                      <a:pt x="15605" y="2273"/>
                    </a:cubicBezTo>
                    <a:cubicBezTo>
                      <a:pt x="15605" y="2273"/>
                      <a:pt x="15557" y="2273"/>
                      <a:pt x="15557" y="2273"/>
                    </a:cubicBezTo>
                    <a:cubicBezTo>
                      <a:pt x="15510" y="2377"/>
                      <a:pt x="15462" y="2480"/>
                      <a:pt x="15414" y="2480"/>
                    </a:cubicBezTo>
                    <a:cubicBezTo>
                      <a:pt x="15272" y="2687"/>
                      <a:pt x="15081" y="2893"/>
                      <a:pt x="14986" y="2790"/>
                    </a:cubicBezTo>
                    <a:cubicBezTo>
                      <a:pt x="14939" y="2790"/>
                      <a:pt x="14891" y="2790"/>
                      <a:pt x="14844" y="2893"/>
                    </a:cubicBezTo>
                    <a:cubicBezTo>
                      <a:pt x="14796" y="2997"/>
                      <a:pt x="14748" y="3100"/>
                      <a:pt x="14653" y="3100"/>
                    </a:cubicBezTo>
                    <a:cubicBezTo>
                      <a:pt x="14606" y="3100"/>
                      <a:pt x="14558" y="2997"/>
                      <a:pt x="14511" y="2997"/>
                    </a:cubicBezTo>
                    <a:cubicBezTo>
                      <a:pt x="14463" y="2893"/>
                      <a:pt x="14463" y="2687"/>
                      <a:pt x="14463" y="2687"/>
                    </a:cubicBezTo>
                    <a:cubicBezTo>
                      <a:pt x="14463" y="2480"/>
                      <a:pt x="14511" y="2377"/>
                      <a:pt x="14606" y="2170"/>
                    </a:cubicBezTo>
                    <a:cubicBezTo>
                      <a:pt x="14511" y="2273"/>
                      <a:pt x="14463" y="2170"/>
                      <a:pt x="14415" y="2066"/>
                    </a:cubicBezTo>
                    <a:cubicBezTo>
                      <a:pt x="14415" y="2066"/>
                      <a:pt x="14368" y="2066"/>
                      <a:pt x="14320" y="1963"/>
                    </a:cubicBezTo>
                    <a:cubicBezTo>
                      <a:pt x="14320" y="2066"/>
                      <a:pt x="14320" y="2066"/>
                      <a:pt x="14320" y="2066"/>
                    </a:cubicBezTo>
                    <a:cubicBezTo>
                      <a:pt x="14273" y="2170"/>
                      <a:pt x="14225" y="2273"/>
                      <a:pt x="14177" y="2273"/>
                    </a:cubicBezTo>
                    <a:cubicBezTo>
                      <a:pt x="14177" y="2273"/>
                      <a:pt x="14177" y="2273"/>
                      <a:pt x="14130" y="2170"/>
                    </a:cubicBezTo>
                    <a:cubicBezTo>
                      <a:pt x="14130" y="2170"/>
                      <a:pt x="14130" y="2170"/>
                      <a:pt x="14130" y="2170"/>
                    </a:cubicBezTo>
                    <a:cubicBezTo>
                      <a:pt x="14130" y="2170"/>
                      <a:pt x="14130" y="2170"/>
                      <a:pt x="14130" y="2170"/>
                    </a:cubicBezTo>
                    <a:cubicBezTo>
                      <a:pt x="14082" y="2170"/>
                      <a:pt x="14082" y="2170"/>
                      <a:pt x="14082" y="2170"/>
                    </a:cubicBezTo>
                    <a:cubicBezTo>
                      <a:pt x="14082" y="2170"/>
                      <a:pt x="14082" y="2170"/>
                      <a:pt x="14082" y="2170"/>
                    </a:cubicBezTo>
                    <a:cubicBezTo>
                      <a:pt x="14035" y="2066"/>
                      <a:pt x="13987" y="1963"/>
                      <a:pt x="13987" y="1860"/>
                    </a:cubicBezTo>
                    <a:cubicBezTo>
                      <a:pt x="13987" y="1756"/>
                      <a:pt x="13987" y="1653"/>
                      <a:pt x="13940" y="1653"/>
                    </a:cubicBezTo>
                    <a:cubicBezTo>
                      <a:pt x="13892" y="1860"/>
                      <a:pt x="13654" y="1963"/>
                      <a:pt x="13511" y="1963"/>
                    </a:cubicBezTo>
                    <a:cubicBezTo>
                      <a:pt x="13511" y="1963"/>
                      <a:pt x="13511" y="1963"/>
                      <a:pt x="13511" y="1963"/>
                    </a:cubicBezTo>
                    <a:cubicBezTo>
                      <a:pt x="13511" y="1963"/>
                      <a:pt x="13511" y="1963"/>
                      <a:pt x="13511" y="1963"/>
                    </a:cubicBezTo>
                    <a:cubicBezTo>
                      <a:pt x="13416" y="1963"/>
                      <a:pt x="13369" y="1963"/>
                      <a:pt x="13321" y="1860"/>
                    </a:cubicBezTo>
                    <a:cubicBezTo>
                      <a:pt x="13226" y="1653"/>
                      <a:pt x="13321" y="1446"/>
                      <a:pt x="13321" y="1343"/>
                    </a:cubicBezTo>
                    <a:cubicBezTo>
                      <a:pt x="13369" y="1240"/>
                      <a:pt x="13369" y="1240"/>
                      <a:pt x="13369" y="1240"/>
                    </a:cubicBezTo>
                    <a:cubicBezTo>
                      <a:pt x="13369" y="1136"/>
                      <a:pt x="13321" y="1033"/>
                      <a:pt x="13321" y="930"/>
                    </a:cubicBezTo>
                    <a:cubicBezTo>
                      <a:pt x="13274" y="826"/>
                      <a:pt x="13274" y="620"/>
                      <a:pt x="13274" y="413"/>
                    </a:cubicBezTo>
                    <a:cubicBezTo>
                      <a:pt x="13274" y="310"/>
                      <a:pt x="13274" y="310"/>
                      <a:pt x="13274" y="310"/>
                    </a:cubicBezTo>
                    <a:cubicBezTo>
                      <a:pt x="13226" y="206"/>
                      <a:pt x="13131" y="103"/>
                      <a:pt x="13083" y="103"/>
                    </a:cubicBezTo>
                    <a:cubicBezTo>
                      <a:pt x="13083" y="103"/>
                      <a:pt x="13036" y="103"/>
                      <a:pt x="13036" y="103"/>
                    </a:cubicBezTo>
                    <a:cubicBezTo>
                      <a:pt x="12893" y="206"/>
                      <a:pt x="12703" y="103"/>
                      <a:pt x="12560" y="0"/>
                    </a:cubicBezTo>
                    <a:cubicBezTo>
                      <a:pt x="12560" y="0"/>
                      <a:pt x="12560" y="0"/>
                      <a:pt x="12465" y="0"/>
                    </a:cubicBezTo>
                    <a:cubicBezTo>
                      <a:pt x="12274" y="0"/>
                      <a:pt x="12037" y="103"/>
                      <a:pt x="12037" y="206"/>
                    </a:cubicBezTo>
                    <a:cubicBezTo>
                      <a:pt x="11989" y="516"/>
                      <a:pt x="11799" y="620"/>
                      <a:pt x="11370" y="826"/>
                    </a:cubicBezTo>
                    <a:cubicBezTo>
                      <a:pt x="11323" y="826"/>
                      <a:pt x="11228" y="930"/>
                      <a:pt x="11180" y="930"/>
                    </a:cubicBezTo>
                    <a:cubicBezTo>
                      <a:pt x="11037" y="1033"/>
                      <a:pt x="10609" y="1136"/>
                      <a:pt x="10419" y="1240"/>
                    </a:cubicBezTo>
                    <a:cubicBezTo>
                      <a:pt x="10324" y="1240"/>
                      <a:pt x="10276" y="1343"/>
                      <a:pt x="10229" y="1343"/>
                    </a:cubicBezTo>
                    <a:cubicBezTo>
                      <a:pt x="10086" y="1446"/>
                      <a:pt x="9991" y="1550"/>
                      <a:pt x="9848" y="1550"/>
                    </a:cubicBezTo>
                    <a:cubicBezTo>
                      <a:pt x="9515" y="1550"/>
                      <a:pt x="9229" y="1756"/>
                      <a:pt x="9087" y="1963"/>
                    </a:cubicBezTo>
                    <a:cubicBezTo>
                      <a:pt x="9087" y="1963"/>
                      <a:pt x="9039" y="1963"/>
                      <a:pt x="8992" y="2066"/>
                    </a:cubicBezTo>
                    <a:cubicBezTo>
                      <a:pt x="8896" y="2066"/>
                      <a:pt x="8849" y="2066"/>
                      <a:pt x="8754" y="2066"/>
                    </a:cubicBezTo>
                    <a:cubicBezTo>
                      <a:pt x="8754" y="2066"/>
                      <a:pt x="8754" y="2066"/>
                      <a:pt x="8754" y="2066"/>
                    </a:cubicBezTo>
                    <a:cubicBezTo>
                      <a:pt x="8754" y="2066"/>
                      <a:pt x="8754" y="2066"/>
                      <a:pt x="8754" y="2066"/>
                    </a:cubicBezTo>
                    <a:cubicBezTo>
                      <a:pt x="8706" y="2066"/>
                      <a:pt x="8659" y="2066"/>
                      <a:pt x="8611" y="2066"/>
                    </a:cubicBezTo>
                    <a:cubicBezTo>
                      <a:pt x="8563" y="2066"/>
                      <a:pt x="8563" y="2066"/>
                      <a:pt x="8563" y="2066"/>
                    </a:cubicBezTo>
                    <a:cubicBezTo>
                      <a:pt x="8516" y="2066"/>
                      <a:pt x="8468" y="2066"/>
                      <a:pt x="8421" y="2066"/>
                    </a:cubicBezTo>
                    <a:cubicBezTo>
                      <a:pt x="8373" y="2170"/>
                      <a:pt x="8278" y="2170"/>
                      <a:pt x="8230" y="2170"/>
                    </a:cubicBezTo>
                    <a:cubicBezTo>
                      <a:pt x="8183" y="2170"/>
                      <a:pt x="8135" y="2170"/>
                      <a:pt x="8135" y="2170"/>
                    </a:cubicBezTo>
                    <a:cubicBezTo>
                      <a:pt x="8088" y="2170"/>
                      <a:pt x="8040" y="2170"/>
                      <a:pt x="7992" y="2170"/>
                    </a:cubicBezTo>
                    <a:cubicBezTo>
                      <a:pt x="7992" y="2273"/>
                      <a:pt x="7992" y="2687"/>
                      <a:pt x="8040" y="2790"/>
                    </a:cubicBezTo>
                    <a:cubicBezTo>
                      <a:pt x="8088" y="2893"/>
                      <a:pt x="8230" y="2997"/>
                      <a:pt x="8278" y="3100"/>
                    </a:cubicBezTo>
                    <a:cubicBezTo>
                      <a:pt x="8421" y="3203"/>
                      <a:pt x="8516" y="3203"/>
                      <a:pt x="8516" y="3410"/>
                    </a:cubicBezTo>
                    <a:cubicBezTo>
                      <a:pt x="8563" y="3513"/>
                      <a:pt x="8563" y="3513"/>
                      <a:pt x="8563" y="3513"/>
                    </a:cubicBezTo>
                    <a:cubicBezTo>
                      <a:pt x="8516" y="3617"/>
                      <a:pt x="8516" y="3617"/>
                      <a:pt x="8516" y="3617"/>
                    </a:cubicBezTo>
                    <a:cubicBezTo>
                      <a:pt x="8468" y="3720"/>
                      <a:pt x="8373" y="3823"/>
                      <a:pt x="8088" y="3823"/>
                    </a:cubicBezTo>
                    <a:cubicBezTo>
                      <a:pt x="7992" y="3823"/>
                      <a:pt x="7945" y="3823"/>
                      <a:pt x="7897" y="3823"/>
                    </a:cubicBezTo>
                    <a:cubicBezTo>
                      <a:pt x="7850" y="3823"/>
                      <a:pt x="7850" y="3927"/>
                      <a:pt x="7850" y="3927"/>
                    </a:cubicBezTo>
                    <a:cubicBezTo>
                      <a:pt x="7802" y="4030"/>
                      <a:pt x="7802" y="4237"/>
                      <a:pt x="7850" y="4444"/>
                    </a:cubicBezTo>
                    <a:cubicBezTo>
                      <a:pt x="7897" y="4547"/>
                      <a:pt x="7897" y="4650"/>
                      <a:pt x="7850" y="4754"/>
                    </a:cubicBezTo>
                    <a:cubicBezTo>
                      <a:pt x="7802" y="5064"/>
                      <a:pt x="7564" y="5270"/>
                      <a:pt x="7469" y="5270"/>
                    </a:cubicBezTo>
                    <a:cubicBezTo>
                      <a:pt x="7469" y="5270"/>
                      <a:pt x="7469" y="5374"/>
                      <a:pt x="7517" y="5374"/>
                    </a:cubicBezTo>
                    <a:cubicBezTo>
                      <a:pt x="7517" y="5477"/>
                      <a:pt x="7564" y="5477"/>
                      <a:pt x="7564" y="5477"/>
                    </a:cubicBezTo>
                    <a:cubicBezTo>
                      <a:pt x="7659" y="5477"/>
                      <a:pt x="7755" y="5580"/>
                      <a:pt x="7850" y="5684"/>
                    </a:cubicBezTo>
                    <a:cubicBezTo>
                      <a:pt x="7897" y="5684"/>
                      <a:pt x="7945" y="5787"/>
                      <a:pt x="7945" y="5787"/>
                    </a:cubicBezTo>
                    <a:cubicBezTo>
                      <a:pt x="8135" y="5787"/>
                      <a:pt x="8183" y="6097"/>
                      <a:pt x="8183" y="6821"/>
                    </a:cubicBezTo>
                    <a:cubicBezTo>
                      <a:pt x="8183" y="7027"/>
                      <a:pt x="8135" y="7441"/>
                      <a:pt x="7755" y="7441"/>
                    </a:cubicBezTo>
                    <a:cubicBezTo>
                      <a:pt x="7612" y="7441"/>
                      <a:pt x="7517" y="7337"/>
                      <a:pt x="7469" y="7234"/>
                    </a:cubicBezTo>
                    <a:cubicBezTo>
                      <a:pt x="7422" y="7131"/>
                      <a:pt x="7374" y="7131"/>
                      <a:pt x="7374" y="7027"/>
                    </a:cubicBezTo>
                    <a:cubicBezTo>
                      <a:pt x="7374" y="7131"/>
                      <a:pt x="7374" y="7131"/>
                      <a:pt x="7326" y="7234"/>
                    </a:cubicBezTo>
                    <a:cubicBezTo>
                      <a:pt x="7326" y="7337"/>
                      <a:pt x="7279" y="7544"/>
                      <a:pt x="7231" y="7647"/>
                    </a:cubicBezTo>
                    <a:cubicBezTo>
                      <a:pt x="7184" y="7647"/>
                      <a:pt x="7184" y="7647"/>
                      <a:pt x="7136" y="7647"/>
                    </a:cubicBezTo>
                    <a:cubicBezTo>
                      <a:pt x="7136" y="7647"/>
                      <a:pt x="7136" y="7647"/>
                      <a:pt x="7088" y="7647"/>
                    </a:cubicBezTo>
                    <a:cubicBezTo>
                      <a:pt x="7041" y="7544"/>
                      <a:pt x="7041" y="7544"/>
                      <a:pt x="6993" y="7441"/>
                    </a:cubicBezTo>
                    <a:cubicBezTo>
                      <a:pt x="6946" y="7337"/>
                      <a:pt x="6946" y="7234"/>
                      <a:pt x="6898" y="7234"/>
                    </a:cubicBezTo>
                    <a:cubicBezTo>
                      <a:pt x="6803" y="7234"/>
                      <a:pt x="6565" y="7234"/>
                      <a:pt x="6470" y="6821"/>
                    </a:cubicBezTo>
                    <a:cubicBezTo>
                      <a:pt x="6470" y="6717"/>
                      <a:pt x="6422" y="6614"/>
                      <a:pt x="6327" y="6614"/>
                    </a:cubicBezTo>
                    <a:cubicBezTo>
                      <a:pt x="6232" y="6614"/>
                      <a:pt x="6137" y="6717"/>
                      <a:pt x="6089" y="6821"/>
                    </a:cubicBezTo>
                    <a:cubicBezTo>
                      <a:pt x="6042" y="6924"/>
                      <a:pt x="5994" y="7027"/>
                      <a:pt x="5899" y="7027"/>
                    </a:cubicBezTo>
                    <a:cubicBezTo>
                      <a:pt x="5804" y="7027"/>
                      <a:pt x="5756" y="6924"/>
                      <a:pt x="5709" y="6821"/>
                    </a:cubicBezTo>
                    <a:cubicBezTo>
                      <a:pt x="5661" y="6717"/>
                      <a:pt x="5661" y="6717"/>
                      <a:pt x="5661" y="6717"/>
                    </a:cubicBezTo>
                    <a:cubicBezTo>
                      <a:pt x="5661" y="6717"/>
                      <a:pt x="5661" y="6717"/>
                      <a:pt x="5614" y="6717"/>
                    </a:cubicBezTo>
                    <a:cubicBezTo>
                      <a:pt x="5471" y="6717"/>
                      <a:pt x="5328" y="6924"/>
                      <a:pt x="5281" y="7027"/>
                    </a:cubicBezTo>
                    <a:cubicBezTo>
                      <a:pt x="5233" y="7234"/>
                      <a:pt x="5138" y="7441"/>
                      <a:pt x="4948" y="7441"/>
                    </a:cubicBezTo>
                    <a:cubicBezTo>
                      <a:pt x="4852" y="7441"/>
                      <a:pt x="4757" y="7337"/>
                      <a:pt x="4662" y="7234"/>
                    </a:cubicBezTo>
                    <a:cubicBezTo>
                      <a:pt x="4567" y="7131"/>
                      <a:pt x="4519" y="7027"/>
                      <a:pt x="4472" y="7027"/>
                    </a:cubicBezTo>
                    <a:cubicBezTo>
                      <a:pt x="4472" y="7027"/>
                      <a:pt x="4472" y="7027"/>
                      <a:pt x="4472" y="7027"/>
                    </a:cubicBezTo>
                    <a:cubicBezTo>
                      <a:pt x="4472" y="7441"/>
                      <a:pt x="4377" y="7441"/>
                      <a:pt x="4377" y="7441"/>
                    </a:cubicBezTo>
                    <a:cubicBezTo>
                      <a:pt x="4329" y="7441"/>
                      <a:pt x="4329" y="7441"/>
                      <a:pt x="4329" y="7441"/>
                    </a:cubicBezTo>
                    <a:cubicBezTo>
                      <a:pt x="4329" y="7441"/>
                      <a:pt x="4281" y="7441"/>
                      <a:pt x="4281" y="7441"/>
                    </a:cubicBezTo>
                    <a:cubicBezTo>
                      <a:pt x="4281" y="7441"/>
                      <a:pt x="4281" y="7441"/>
                      <a:pt x="4281" y="7337"/>
                    </a:cubicBezTo>
                    <a:cubicBezTo>
                      <a:pt x="4281" y="7337"/>
                      <a:pt x="4281" y="7337"/>
                      <a:pt x="4281" y="7337"/>
                    </a:cubicBezTo>
                    <a:cubicBezTo>
                      <a:pt x="4234" y="7337"/>
                      <a:pt x="4234" y="7337"/>
                      <a:pt x="4234" y="7337"/>
                    </a:cubicBezTo>
                    <a:cubicBezTo>
                      <a:pt x="4234" y="7337"/>
                      <a:pt x="4234" y="7337"/>
                      <a:pt x="4234" y="7337"/>
                    </a:cubicBezTo>
                    <a:cubicBezTo>
                      <a:pt x="4234" y="7234"/>
                      <a:pt x="4234" y="7234"/>
                      <a:pt x="4234" y="7234"/>
                    </a:cubicBezTo>
                    <a:cubicBezTo>
                      <a:pt x="4234" y="7234"/>
                      <a:pt x="4234" y="7234"/>
                      <a:pt x="4234" y="7234"/>
                    </a:cubicBezTo>
                    <a:cubicBezTo>
                      <a:pt x="4234" y="7234"/>
                      <a:pt x="4234" y="7234"/>
                      <a:pt x="4234" y="7234"/>
                    </a:cubicBezTo>
                    <a:cubicBezTo>
                      <a:pt x="4186" y="7234"/>
                      <a:pt x="4186" y="7131"/>
                      <a:pt x="4186" y="7131"/>
                    </a:cubicBezTo>
                    <a:cubicBezTo>
                      <a:pt x="4186" y="7131"/>
                      <a:pt x="4186" y="7131"/>
                      <a:pt x="4186" y="7027"/>
                    </a:cubicBezTo>
                    <a:cubicBezTo>
                      <a:pt x="4186" y="7027"/>
                      <a:pt x="4139" y="6924"/>
                      <a:pt x="4139" y="6924"/>
                    </a:cubicBezTo>
                    <a:cubicBezTo>
                      <a:pt x="4139" y="6924"/>
                      <a:pt x="4091" y="6821"/>
                      <a:pt x="4044" y="6717"/>
                    </a:cubicBezTo>
                    <a:cubicBezTo>
                      <a:pt x="3996" y="6614"/>
                      <a:pt x="3853" y="6407"/>
                      <a:pt x="3806" y="6304"/>
                    </a:cubicBezTo>
                    <a:cubicBezTo>
                      <a:pt x="3758" y="6304"/>
                      <a:pt x="3758" y="6304"/>
                      <a:pt x="3758" y="6304"/>
                    </a:cubicBezTo>
                    <a:cubicBezTo>
                      <a:pt x="3711" y="6200"/>
                      <a:pt x="3568" y="6097"/>
                      <a:pt x="3473" y="6097"/>
                    </a:cubicBezTo>
                    <a:cubicBezTo>
                      <a:pt x="3282" y="5994"/>
                      <a:pt x="3140" y="5994"/>
                      <a:pt x="3092" y="5684"/>
                    </a:cubicBezTo>
                    <a:cubicBezTo>
                      <a:pt x="3092" y="5684"/>
                      <a:pt x="3044" y="5684"/>
                      <a:pt x="2997" y="5684"/>
                    </a:cubicBezTo>
                    <a:cubicBezTo>
                      <a:pt x="2949" y="5684"/>
                      <a:pt x="2902" y="5684"/>
                      <a:pt x="2902" y="5787"/>
                    </a:cubicBezTo>
                    <a:cubicBezTo>
                      <a:pt x="2854" y="5994"/>
                      <a:pt x="2759" y="6097"/>
                      <a:pt x="2711" y="6097"/>
                    </a:cubicBezTo>
                    <a:cubicBezTo>
                      <a:pt x="2616" y="6097"/>
                      <a:pt x="2569" y="5994"/>
                      <a:pt x="2521" y="5890"/>
                    </a:cubicBezTo>
                    <a:cubicBezTo>
                      <a:pt x="2521" y="5890"/>
                      <a:pt x="2474" y="5890"/>
                      <a:pt x="2474" y="5890"/>
                    </a:cubicBezTo>
                    <a:cubicBezTo>
                      <a:pt x="2474" y="5890"/>
                      <a:pt x="2474" y="5890"/>
                      <a:pt x="2474" y="5890"/>
                    </a:cubicBezTo>
                    <a:cubicBezTo>
                      <a:pt x="2378" y="5890"/>
                      <a:pt x="2236" y="5994"/>
                      <a:pt x="2188" y="6097"/>
                    </a:cubicBezTo>
                    <a:cubicBezTo>
                      <a:pt x="2140" y="6097"/>
                      <a:pt x="2140" y="6097"/>
                      <a:pt x="2140" y="6097"/>
                    </a:cubicBezTo>
                    <a:cubicBezTo>
                      <a:pt x="2140" y="6097"/>
                      <a:pt x="2093" y="6200"/>
                      <a:pt x="2045" y="6200"/>
                    </a:cubicBezTo>
                    <a:cubicBezTo>
                      <a:pt x="1855" y="6511"/>
                      <a:pt x="1665" y="6717"/>
                      <a:pt x="1522" y="6717"/>
                    </a:cubicBezTo>
                    <a:cubicBezTo>
                      <a:pt x="1522" y="6717"/>
                      <a:pt x="1522" y="6821"/>
                      <a:pt x="1522" y="6821"/>
                    </a:cubicBezTo>
                    <a:cubicBezTo>
                      <a:pt x="1474" y="6924"/>
                      <a:pt x="1474" y="7131"/>
                      <a:pt x="1379" y="7234"/>
                    </a:cubicBezTo>
                    <a:cubicBezTo>
                      <a:pt x="1332" y="7234"/>
                      <a:pt x="1332" y="7234"/>
                      <a:pt x="1284" y="7234"/>
                    </a:cubicBezTo>
                    <a:cubicBezTo>
                      <a:pt x="1237" y="7337"/>
                      <a:pt x="1189" y="7337"/>
                      <a:pt x="1189" y="7337"/>
                    </a:cubicBezTo>
                    <a:cubicBezTo>
                      <a:pt x="1189" y="7441"/>
                      <a:pt x="1189" y="7544"/>
                      <a:pt x="1189" y="7647"/>
                    </a:cubicBezTo>
                    <a:cubicBezTo>
                      <a:pt x="1189" y="7647"/>
                      <a:pt x="1237" y="7751"/>
                      <a:pt x="1237" y="7751"/>
                    </a:cubicBezTo>
                    <a:cubicBezTo>
                      <a:pt x="1237" y="7854"/>
                      <a:pt x="1284" y="8061"/>
                      <a:pt x="1284" y="8164"/>
                    </a:cubicBezTo>
                    <a:cubicBezTo>
                      <a:pt x="1284" y="8267"/>
                      <a:pt x="1237" y="8267"/>
                      <a:pt x="1237" y="8371"/>
                    </a:cubicBezTo>
                    <a:cubicBezTo>
                      <a:pt x="1237" y="8474"/>
                      <a:pt x="1189" y="8577"/>
                      <a:pt x="1094" y="8577"/>
                    </a:cubicBezTo>
                    <a:cubicBezTo>
                      <a:pt x="1046" y="8681"/>
                      <a:pt x="1046" y="8681"/>
                      <a:pt x="999" y="8681"/>
                    </a:cubicBezTo>
                    <a:cubicBezTo>
                      <a:pt x="856" y="8681"/>
                      <a:pt x="808" y="8371"/>
                      <a:pt x="713" y="8164"/>
                    </a:cubicBezTo>
                    <a:cubicBezTo>
                      <a:pt x="666" y="8061"/>
                      <a:pt x="618" y="7854"/>
                      <a:pt x="570" y="7854"/>
                    </a:cubicBezTo>
                    <a:cubicBezTo>
                      <a:pt x="570" y="7751"/>
                      <a:pt x="523" y="7751"/>
                      <a:pt x="523" y="7751"/>
                    </a:cubicBezTo>
                    <a:cubicBezTo>
                      <a:pt x="475" y="7751"/>
                      <a:pt x="428" y="7854"/>
                      <a:pt x="428" y="8061"/>
                    </a:cubicBezTo>
                    <a:cubicBezTo>
                      <a:pt x="428" y="8371"/>
                      <a:pt x="333" y="8474"/>
                      <a:pt x="237" y="8577"/>
                    </a:cubicBezTo>
                    <a:cubicBezTo>
                      <a:pt x="190" y="8681"/>
                      <a:pt x="142" y="8784"/>
                      <a:pt x="142" y="8888"/>
                    </a:cubicBezTo>
                    <a:cubicBezTo>
                      <a:pt x="95" y="8888"/>
                      <a:pt x="95" y="8888"/>
                      <a:pt x="95" y="8888"/>
                    </a:cubicBezTo>
                    <a:cubicBezTo>
                      <a:pt x="142" y="8991"/>
                      <a:pt x="142" y="8991"/>
                      <a:pt x="190" y="8991"/>
                    </a:cubicBezTo>
                    <a:cubicBezTo>
                      <a:pt x="237" y="9094"/>
                      <a:pt x="285" y="9198"/>
                      <a:pt x="285" y="9301"/>
                    </a:cubicBezTo>
                    <a:cubicBezTo>
                      <a:pt x="285" y="9611"/>
                      <a:pt x="190" y="9714"/>
                      <a:pt x="47" y="9921"/>
                    </a:cubicBezTo>
                    <a:cubicBezTo>
                      <a:pt x="47" y="9921"/>
                      <a:pt x="0" y="10231"/>
                      <a:pt x="0" y="10334"/>
                    </a:cubicBezTo>
                    <a:cubicBezTo>
                      <a:pt x="0" y="10334"/>
                      <a:pt x="47" y="10334"/>
                      <a:pt x="47" y="10334"/>
                    </a:cubicBezTo>
                    <a:cubicBezTo>
                      <a:pt x="142" y="10438"/>
                      <a:pt x="333" y="10541"/>
                      <a:pt x="285" y="10955"/>
                    </a:cubicBezTo>
                    <a:cubicBezTo>
                      <a:pt x="285" y="11058"/>
                      <a:pt x="285" y="11161"/>
                      <a:pt x="285" y="11265"/>
                    </a:cubicBezTo>
                    <a:cubicBezTo>
                      <a:pt x="380" y="11265"/>
                      <a:pt x="428" y="11265"/>
                      <a:pt x="523" y="11265"/>
                    </a:cubicBezTo>
                    <a:cubicBezTo>
                      <a:pt x="570" y="11265"/>
                      <a:pt x="570" y="11265"/>
                      <a:pt x="618" y="11265"/>
                    </a:cubicBezTo>
                    <a:cubicBezTo>
                      <a:pt x="618" y="11265"/>
                      <a:pt x="666" y="11265"/>
                      <a:pt x="666" y="11265"/>
                    </a:cubicBezTo>
                    <a:cubicBezTo>
                      <a:pt x="808" y="11265"/>
                      <a:pt x="856" y="11471"/>
                      <a:pt x="951" y="11678"/>
                    </a:cubicBezTo>
                    <a:cubicBezTo>
                      <a:pt x="999" y="11885"/>
                      <a:pt x="1046" y="11988"/>
                      <a:pt x="1094" y="12195"/>
                    </a:cubicBezTo>
                    <a:cubicBezTo>
                      <a:pt x="1237" y="12505"/>
                      <a:pt x="1284" y="12711"/>
                      <a:pt x="1284" y="12918"/>
                    </a:cubicBezTo>
                    <a:cubicBezTo>
                      <a:pt x="1237" y="13125"/>
                      <a:pt x="1189" y="13125"/>
                      <a:pt x="1141" y="13228"/>
                    </a:cubicBezTo>
                    <a:cubicBezTo>
                      <a:pt x="1141" y="13228"/>
                      <a:pt x="1189" y="13332"/>
                      <a:pt x="1237" y="13332"/>
                    </a:cubicBezTo>
                    <a:cubicBezTo>
                      <a:pt x="1284" y="13332"/>
                      <a:pt x="1284" y="13435"/>
                      <a:pt x="1332" y="13435"/>
                    </a:cubicBezTo>
                    <a:cubicBezTo>
                      <a:pt x="1332" y="13435"/>
                      <a:pt x="1332" y="13435"/>
                      <a:pt x="1379" y="13538"/>
                    </a:cubicBezTo>
                    <a:cubicBezTo>
                      <a:pt x="1379" y="13538"/>
                      <a:pt x="1379" y="13538"/>
                      <a:pt x="1379" y="13538"/>
                    </a:cubicBezTo>
                    <a:cubicBezTo>
                      <a:pt x="1379" y="13435"/>
                      <a:pt x="1427" y="13435"/>
                      <a:pt x="1427" y="13435"/>
                    </a:cubicBezTo>
                    <a:close/>
                    <a:moveTo>
                      <a:pt x="14796" y="13642"/>
                    </a:moveTo>
                    <a:cubicBezTo>
                      <a:pt x="14986" y="13228"/>
                      <a:pt x="15414" y="13022"/>
                      <a:pt x="15795" y="13022"/>
                    </a:cubicBezTo>
                    <a:cubicBezTo>
                      <a:pt x="15985" y="13022"/>
                      <a:pt x="16128" y="13022"/>
                      <a:pt x="16271" y="13125"/>
                    </a:cubicBezTo>
                    <a:cubicBezTo>
                      <a:pt x="16509" y="13228"/>
                      <a:pt x="16937" y="13125"/>
                      <a:pt x="17270" y="13022"/>
                    </a:cubicBezTo>
                    <a:cubicBezTo>
                      <a:pt x="17413" y="13022"/>
                      <a:pt x="17555" y="12918"/>
                      <a:pt x="17603" y="13022"/>
                    </a:cubicBezTo>
                    <a:cubicBezTo>
                      <a:pt x="17651" y="13022"/>
                      <a:pt x="17698" y="13125"/>
                      <a:pt x="17698" y="13332"/>
                    </a:cubicBezTo>
                    <a:cubicBezTo>
                      <a:pt x="17698" y="13642"/>
                      <a:pt x="17413" y="13952"/>
                      <a:pt x="17032" y="13952"/>
                    </a:cubicBezTo>
                    <a:cubicBezTo>
                      <a:pt x="16937" y="13952"/>
                      <a:pt x="16794" y="13952"/>
                      <a:pt x="16651" y="13848"/>
                    </a:cubicBezTo>
                    <a:cubicBezTo>
                      <a:pt x="16461" y="13848"/>
                      <a:pt x="16271" y="13848"/>
                      <a:pt x="16081" y="13848"/>
                    </a:cubicBezTo>
                    <a:cubicBezTo>
                      <a:pt x="15652" y="13848"/>
                      <a:pt x="15414" y="13952"/>
                      <a:pt x="15272" y="14365"/>
                    </a:cubicBezTo>
                    <a:cubicBezTo>
                      <a:pt x="15034" y="14778"/>
                      <a:pt x="15081" y="15192"/>
                      <a:pt x="15081" y="15399"/>
                    </a:cubicBezTo>
                    <a:cubicBezTo>
                      <a:pt x="15081" y="15502"/>
                      <a:pt x="15081" y="15812"/>
                      <a:pt x="14939" y="15915"/>
                    </a:cubicBezTo>
                    <a:cubicBezTo>
                      <a:pt x="14891" y="15915"/>
                      <a:pt x="14891" y="15915"/>
                      <a:pt x="14891" y="15915"/>
                    </a:cubicBezTo>
                    <a:cubicBezTo>
                      <a:pt x="14844" y="15915"/>
                      <a:pt x="14748" y="15812"/>
                      <a:pt x="14701" y="15502"/>
                    </a:cubicBezTo>
                    <a:cubicBezTo>
                      <a:pt x="14606" y="14985"/>
                      <a:pt x="14606" y="14055"/>
                      <a:pt x="14796" y="13642"/>
                    </a:cubicBezTo>
                    <a:close/>
                    <a:moveTo>
                      <a:pt x="7184" y="13228"/>
                    </a:moveTo>
                    <a:cubicBezTo>
                      <a:pt x="7231" y="13125"/>
                      <a:pt x="7279" y="13125"/>
                      <a:pt x="7422" y="13125"/>
                    </a:cubicBezTo>
                    <a:cubicBezTo>
                      <a:pt x="7564" y="13125"/>
                      <a:pt x="8040" y="13228"/>
                      <a:pt x="8088" y="13642"/>
                    </a:cubicBezTo>
                    <a:cubicBezTo>
                      <a:pt x="8135" y="13745"/>
                      <a:pt x="8135" y="13848"/>
                      <a:pt x="8088" y="13952"/>
                    </a:cubicBezTo>
                    <a:cubicBezTo>
                      <a:pt x="8040" y="14055"/>
                      <a:pt x="7992" y="14158"/>
                      <a:pt x="7897" y="14158"/>
                    </a:cubicBezTo>
                    <a:cubicBezTo>
                      <a:pt x="7755" y="14158"/>
                      <a:pt x="7231" y="13848"/>
                      <a:pt x="7184" y="13538"/>
                    </a:cubicBezTo>
                    <a:cubicBezTo>
                      <a:pt x="7184" y="13435"/>
                      <a:pt x="7184" y="13332"/>
                      <a:pt x="7184" y="1322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47" name="AutoShape 47"/>
              <p:cNvSpPr>
                <a:spLocks/>
              </p:cNvSpPr>
              <p:nvPr/>
            </p:nvSpPr>
            <p:spPr bwMode="auto">
              <a:xfrm>
                <a:off x="4686460" y="470354"/>
                <a:ext cx="328633" cy="112715"/>
              </a:xfrm>
              <a:custGeom>
                <a:avLst/>
                <a:gdLst>
                  <a:gd name="T0" fmla="+- 0 10875 151"/>
                  <a:gd name="T1" fmla="*/ T0 w 21449"/>
                  <a:gd name="T2" fmla="*/ 10505 h 21011"/>
                  <a:gd name="T3" fmla="+- 0 10875 151"/>
                  <a:gd name="T4" fmla="*/ T3 w 21449"/>
                  <a:gd name="T5" fmla="*/ 10505 h 21011"/>
                  <a:gd name="T6" fmla="+- 0 10875 151"/>
                  <a:gd name="T7" fmla="*/ T6 w 21449"/>
                  <a:gd name="T8" fmla="*/ 10505 h 21011"/>
                  <a:gd name="T9" fmla="+- 0 10875 151"/>
                  <a:gd name="T10" fmla="*/ T9 w 21449"/>
                  <a:gd name="T11" fmla="*/ 10505 h 2101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449" h="21011">
                    <a:moveTo>
                      <a:pt x="593" y="15329"/>
                    </a:moveTo>
                    <a:cubicBezTo>
                      <a:pt x="1586" y="17419"/>
                      <a:pt x="2083" y="18812"/>
                      <a:pt x="2580" y="20206"/>
                    </a:cubicBezTo>
                    <a:cubicBezTo>
                      <a:pt x="2580" y="20206"/>
                      <a:pt x="2828" y="20903"/>
                      <a:pt x="2828" y="20903"/>
                    </a:cubicBezTo>
                    <a:cubicBezTo>
                      <a:pt x="2828" y="20903"/>
                      <a:pt x="2828" y="20903"/>
                      <a:pt x="3324" y="20903"/>
                    </a:cubicBezTo>
                    <a:cubicBezTo>
                      <a:pt x="4069" y="20903"/>
                      <a:pt x="5311" y="20206"/>
                      <a:pt x="6055" y="19509"/>
                    </a:cubicBezTo>
                    <a:cubicBezTo>
                      <a:pt x="6552" y="18812"/>
                      <a:pt x="6552" y="18812"/>
                      <a:pt x="6552" y="18812"/>
                    </a:cubicBezTo>
                    <a:cubicBezTo>
                      <a:pt x="7048" y="18116"/>
                      <a:pt x="7545" y="19509"/>
                      <a:pt x="8042" y="20206"/>
                    </a:cubicBezTo>
                    <a:cubicBezTo>
                      <a:pt x="8290" y="20903"/>
                      <a:pt x="8538" y="21599"/>
                      <a:pt x="9035" y="20206"/>
                    </a:cubicBezTo>
                    <a:cubicBezTo>
                      <a:pt x="10028" y="18812"/>
                      <a:pt x="11021" y="18116"/>
                      <a:pt x="11766" y="18116"/>
                    </a:cubicBezTo>
                    <a:cubicBezTo>
                      <a:pt x="12014" y="18116"/>
                      <a:pt x="12511" y="18812"/>
                      <a:pt x="13007" y="18812"/>
                    </a:cubicBezTo>
                    <a:cubicBezTo>
                      <a:pt x="13255" y="18812"/>
                      <a:pt x="13752" y="18812"/>
                      <a:pt x="14248" y="18812"/>
                    </a:cubicBezTo>
                    <a:cubicBezTo>
                      <a:pt x="14497" y="18812"/>
                      <a:pt x="14497" y="18812"/>
                      <a:pt x="14497" y="18812"/>
                    </a:cubicBezTo>
                    <a:cubicBezTo>
                      <a:pt x="14497" y="18116"/>
                      <a:pt x="14248" y="16722"/>
                      <a:pt x="14000" y="15329"/>
                    </a:cubicBezTo>
                    <a:cubicBezTo>
                      <a:pt x="13752" y="13935"/>
                      <a:pt x="13504" y="12541"/>
                      <a:pt x="13504" y="11148"/>
                    </a:cubicBezTo>
                    <a:cubicBezTo>
                      <a:pt x="13504" y="9058"/>
                      <a:pt x="14000" y="8361"/>
                      <a:pt x="14745" y="8361"/>
                    </a:cubicBezTo>
                    <a:cubicBezTo>
                      <a:pt x="15242" y="8361"/>
                      <a:pt x="15738" y="9058"/>
                      <a:pt x="15986" y="10451"/>
                    </a:cubicBezTo>
                    <a:cubicBezTo>
                      <a:pt x="16235" y="11148"/>
                      <a:pt x="16235" y="12541"/>
                      <a:pt x="15986" y="13238"/>
                    </a:cubicBezTo>
                    <a:cubicBezTo>
                      <a:pt x="15738" y="13935"/>
                      <a:pt x="15986" y="13935"/>
                      <a:pt x="15986" y="14632"/>
                    </a:cubicBezTo>
                    <a:cubicBezTo>
                      <a:pt x="16235" y="16722"/>
                      <a:pt x="17476" y="18812"/>
                      <a:pt x="19214" y="18116"/>
                    </a:cubicBezTo>
                    <a:cubicBezTo>
                      <a:pt x="20207" y="18116"/>
                      <a:pt x="20207" y="17419"/>
                      <a:pt x="20207" y="16025"/>
                    </a:cubicBezTo>
                    <a:cubicBezTo>
                      <a:pt x="20207" y="14632"/>
                      <a:pt x="19959" y="12541"/>
                      <a:pt x="20952" y="11845"/>
                    </a:cubicBezTo>
                    <a:cubicBezTo>
                      <a:pt x="21449" y="11148"/>
                      <a:pt x="21449" y="10451"/>
                      <a:pt x="21449" y="10451"/>
                    </a:cubicBezTo>
                    <a:cubicBezTo>
                      <a:pt x="21449" y="10451"/>
                      <a:pt x="21449" y="9754"/>
                      <a:pt x="20207" y="7664"/>
                    </a:cubicBezTo>
                    <a:cubicBezTo>
                      <a:pt x="19214" y="5574"/>
                      <a:pt x="17973" y="5574"/>
                      <a:pt x="16980" y="5574"/>
                    </a:cubicBezTo>
                    <a:cubicBezTo>
                      <a:pt x="15986" y="5574"/>
                      <a:pt x="14993" y="5574"/>
                      <a:pt x="14248" y="4180"/>
                    </a:cubicBezTo>
                    <a:cubicBezTo>
                      <a:pt x="13504" y="3483"/>
                      <a:pt x="12759" y="2787"/>
                      <a:pt x="12262" y="2787"/>
                    </a:cubicBezTo>
                    <a:cubicBezTo>
                      <a:pt x="11021" y="2787"/>
                      <a:pt x="10773" y="4877"/>
                      <a:pt x="10773" y="5574"/>
                    </a:cubicBezTo>
                    <a:cubicBezTo>
                      <a:pt x="10773" y="7664"/>
                      <a:pt x="10276" y="8361"/>
                      <a:pt x="10028" y="8361"/>
                    </a:cubicBezTo>
                    <a:cubicBezTo>
                      <a:pt x="9283" y="8361"/>
                      <a:pt x="8538" y="6967"/>
                      <a:pt x="7297" y="4180"/>
                    </a:cubicBezTo>
                    <a:cubicBezTo>
                      <a:pt x="6552" y="2787"/>
                      <a:pt x="5559" y="696"/>
                      <a:pt x="4814" y="0"/>
                    </a:cubicBezTo>
                    <a:cubicBezTo>
                      <a:pt x="4814" y="0"/>
                      <a:pt x="4814" y="0"/>
                      <a:pt x="4814" y="0"/>
                    </a:cubicBezTo>
                    <a:cubicBezTo>
                      <a:pt x="3573" y="0"/>
                      <a:pt x="593" y="6967"/>
                      <a:pt x="97" y="12541"/>
                    </a:cubicBezTo>
                    <a:cubicBezTo>
                      <a:pt x="-151" y="14632"/>
                      <a:pt x="97" y="15329"/>
                      <a:pt x="593" y="1532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48" name="AutoShape 48"/>
              <p:cNvSpPr>
                <a:spLocks/>
              </p:cNvSpPr>
              <p:nvPr/>
            </p:nvSpPr>
            <p:spPr bwMode="auto">
              <a:xfrm>
                <a:off x="3059172" y="178248"/>
                <a:ext cx="247665" cy="122240"/>
              </a:xfrm>
              <a:custGeom>
                <a:avLst/>
                <a:gdLst>
                  <a:gd name="T0" fmla="*/ 10678 w 21356"/>
                  <a:gd name="T1" fmla="*/ 10800 h 21600"/>
                  <a:gd name="T2" fmla="*/ 10678 w 21356"/>
                  <a:gd name="T3" fmla="*/ 10800 h 21600"/>
                  <a:gd name="T4" fmla="*/ 10678 w 21356"/>
                  <a:gd name="T5" fmla="*/ 10800 h 21600"/>
                  <a:gd name="T6" fmla="*/ 10678 w 21356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56" h="21600">
                    <a:moveTo>
                      <a:pt x="4254" y="20964"/>
                    </a:moveTo>
                    <a:cubicBezTo>
                      <a:pt x="5890" y="20329"/>
                      <a:pt x="7527" y="19694"/>
                      <a:pt x="9163" y="19694"/>
                    </a:cubicBezTo>
                    <a:cubicBezTo>
                      <a:pt x="9490" y="19694"/>
                      <a:pt x="9490" y="19694"/>
                      <a:pt x="9490" y="19694"/>
                    </a:cubicBezTo>
                    <a:cubicBezTo>
                      <a:pt x="13418" y="19694"/>
                      <a:pt x="20945" y="14611"/>
                      <a:pt x="21272" y="12070"/>
                    </a:cubicBezTo>
                    <a:cubicBezTo>
                      <a:pt x="21599" y="11435"/>
                      <a:pt x="20945" y="10800"/>
                      <a:pt x="19636" y="10164"/>
                    </a:cubicBezTo>
                    <a:cubicBezTo>
                      <a:pt x="18654" y="9529"/>
                      <a:pt x="17345" y="8894"/>
                      <a:pt x="16690" y="6988"/>
                    </a:cubicBezTo>
                    <a:cubicBezTo>
                      <a:pt x="16363" y="6352"/>
                      <a:pt x="16036" y="6352"/>
                      <a:pt x="15381" y="6352"/>
                    </a:cubicBezTo>
                    <a:cubicBezTo>
                      <a:pt x="14400" y="6352"/>
                      <a:pt x="12763" y="7623"/>
                      <a:pt x="12436" y="8894"/>
                    </a:cubicBezTo>
                    <a:cubicBezTo>
                      <a:pt x="12109" y="10800"/>
                      <a:pt x="11454" y="10800"/>
                      <a:pt x="11454" y="10800"/>
                    </a:cubicBezTo>
                    <a:cubicBezTo>
                      <a:pt x="10800" y="10800"/>
                      <a:pt x="10472" y="10164"/>
                      <a:pt x="10472" y="9529"/>
                    </a:cubicBezTo>
                    <a:cubicBezTo>
                      <a:pt x="10145" y="8258"/>
                      <a:pt x="10800" y="5717"/>
                      <a:pt x="11781" y="3811"/>
                    </a:cubicBezTo>
                    <a:cubicBezTo>
                      <a:pt x="12436" y="2541"/>
                      <a:pt x="12436" y="1905"/>
                      <a:pt x="12109" y="1905"/>
                    </a:cubicBezTo>
                    <a:cubicBezTo>
                      <a:pt x="12109" y="1270"/>
                      <a:pt x="11454" y="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10472" y="2541"/>
                      <a:pt x="9163" y="2541"/>
                      <a:pt x="8181" y="2541"/>
                    </a:cubicBezTo>
                    <a:cubicBezTo>
                      <a:pt x="7854" y="2541"/>
                      <a:pt x="7200" y="2541"/>
                      <a:pt x="6872" y="3176"/>
                    </a:cubicBezTo>
                    <a:cubicBezTo>
                      <a:pt x="6872" y="4447"/>
                      <a:pt x="6545" y="5717"/>
                      <a:pt x="6218" y="6352"/>
                    </a:cubicBezTo>
                    <a:cubicBezTo>
                      <a:pt x="5890" y="6988"/>
                      <a:pt x="5563" y="7623"/>
                      <a:pt x="5563" y="8258"/>
                    </a:cubicBezTo>
                    <a:cubicBezTo>
                      <a:pt x="5563" y="8894"/>
                      <a:pt x="5563" y="9529"/>
                      <a:pt x="5236" y="10164"/>
                    </a:cubicBezTo>
                    <a:cubicBezTo>
                      <a:pt x="4909" y="10800"/>
                      <a:pt x="4581" y="10800"/>
                      <a:pt x="4254" y="10800"/>
                    </a:cubicBezTo>
                    <a:cubicBezTo>
                      <a:pt x="3927" y="10800"/>
                      <a:pt x="3927" y="10800"/>
                      <a:pt x="3927" y="10800"/>
                    </a:cubicBezTo>
                    <a:cubicBezTo>
                      <a:pt x="3272" y="10800"/>
                      <a:pt x="2945" y="10800"/>
                      <a:pt x="2945" y="12705"/>
                    </a:cubicBezTo>
                    <a:cubicBezTo>
                      <a:pt x="2945" y="15882"/>
                      <a:pt x="1636" y="17788"/>
                      <a:pt x="654" y="19694"/>
                    </a:cubicBezTo>
                    <a:cubicBezTo>
                      <a:pt x="327" y="20329"/>
                      <a:pt x="0" y="20964"/>
                      <a:pt x="0" y="21599"/>
                    </a:cubicBezTo>
                    <a:cubicBezTo>
                      <a:pt x="0" y="21599"/>
                      <a:pt x="327" y="21599"/>
                      <a:pt x="654" y="21599"/>
                    </a:cubicBezTo>
                    <a:cubicBezTo>
                      <a:pt x="1636" y="21599"/>
                      <a:pt x="2945" y="20964"/>
                      <a:pt x="4254" y="2096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49" name="AutoShape 49"/>
              <p:cNvSpPr>
                <a:spLocks/>
              </p:cNvSpPr>
              <p:nvPr/>
            </p:nvSpPr>
            <p:spPr bwMode="auto">
              <a:xfrm>
                <a:off x="2760704" y="445"/>
                <a:ext cx="211150" cy="147641"/>
              </a:xfrm>
              <a:custGeom>
                <a:avLst/>
                <a:gdLst>
                  <a:gd name="T0" fmla="*/ 10800 w 21600"/>
                  <a:gd name="T1" fmla="*/ 10606 h 21213"/>
                  <a:gd name="T2" fmla="*/ 10800 w 21600"/>
                  <a:gd name="T3" fmla="*/ 10606 h 21213"/>
                  <a:gd name="T4" fmla="*/ 10800 w 21600"/>
                  <a:gd name="T5" fmla="*/ 10606 h 21213"/>
                  <a:gd name="T6" fmla="*/ 10800 w 21600"/>
                  <a:gd name="T7" fmla="*/ 10606 h 21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213">
                    <a:moveTo>
                      <a:pt x="3471" y="13170"/>
                    </a:moveTo>
                    <a:cubicBezTo>
                      <a:pt x="4242" y="13697"/>
                      <a:pt x="5785" y="14751"/>
                      <a:pt x="5400" y="15804"/>
                    </a:cubicBezTo>
                    <a:cubicBezTo>
                      <a:pt x="5400" y="17385"/>
                      <a:pt x="4242" y="17912"/>
                      <a:pt x="2314" y="17912"/>
                    </a:cubicBezTo>
                    <a:cubicBezTo>
                      <a:pt x="1157" y="17912"/>
                      <a:pt x="385" y="17912"/>
                      <a:pt x="0" y="17912"/>
                    </a:cubicBezTo>
                    <a:cubicBezTo>
                      <a:pt x="385" y="18439"/>
                      <a:pt x="385" y="18965"/>
                      <a:pt x="771" y="19492"/>
                    </a:cubicBezTo>
                    <a:cubicBezTo>
                      <a:pt x="1157" y="20019"/>
                      <a:pt x="1928" y="20546"/>
                      <a:pt x="3085" y="21073"/>
                    </a:cubicBezTo>
                    <a:cubicBezTo>
                      <a:pt x="4628" y="21599"/>
                      <a:pt x="6171" y="20546"/>
                      <a:pt x="6942" y="19492"/>
                    </a:cubicBezTo>
                    <a:cubicBezTo>
                      <a:pt x="7328" y="18965"/>
                      <a:pt x="7328" y="18439"/>
                      <a:pt x="7328" y="18439"/>
                    </a:cubicBezTo>
                    <a:cubicBezTo>
                      <a:pt x="6942" y="15804"/>
                      <a:pt x="9642" y="14751"/>
                      <a:pt x="17357" y="12643"/>
                    </a:cubicBezTo>
                    <a:cubicBezTo>
                      <a:pt x="18514" y="12643"/>
                      <a:pt x="19285" y="12117"/>
                      <a:pt x="20057" y="12117"/>
                    </a:cubicBezTo>
                    <a:cubicBezTo>
                      <a:pt x="20057" y="12117"/>
                      <a:pt x="20057" y="12117"/>
                      <a:pt x="20057" y="12117"/>
                    </a:cubicBezTo>
                    <a:cubicBezTo>
                      <a:pt x="20057" y="11590"/>
                      <a:pt x="20057" y="11063"/>
                      <a:pt x="20057" y="11063"/>
                    </a:cubicBezTo>
                    <a:cubicBezTo>
                      <a:pt x="19671" y="10009"/>
                      <a:pt x="19285" y="8956"/>
                      <a:pt x="19671" y="8429"/>
                    </a:cubicBezTo>
                    <a:cubicBezTo>
                      <a:pt x="20057" y="7375"/>
                      <a:pt x="20828" y="7375"/>
                      <a:pt x="21214" y="7375"/>
                    </a:cubicBezTo>
                    <a:cubicBezTo>
                      <a:pt x="21214" y="7375"/>
                      <a:pt x="21214" y="7375"/>
                      <a:pt x="21599" y="7375"/>
                    </a:cubicBezTo>
                    <a:cubicBezTo>
                      <a:pt x="20828" y="6848"/>
                      <a:pt x="20442" y="6848"/>
                      <a:pt x="19285" y="6321"/>
                    </a:cubicBezTo>
                    <a:cubicBezTo>
                      <a:pt x="16585" y="5795"/>
                      <a:pt x="16200" y="3160"/>
                      <a:pt x="16200" y="1580"/>
                    </a:cubicBezTo>
                    <a:cubicBezTo>
                      <a:pt x="15814" y="1053"/>
                      <a:pt x="15814" y="526"/>
                      <a:pt x="15814" y="0"/>
                    </a:cubicBezTo>
                    <a:cubicBezTo>
                      <a:pt x="15428" y="0"/>
                      <a:pt x="15042" y="526"/>
                      <a:pt x="14657" y="526"/>
                    </a:cubicBezTo>
                    <a:cubicBezTo>
                      <a:pt x="13885" y="1580"/>
                      <a:pt x="12728" y="2634"/>
                      <a:pt x="10028" y="3160"/>
                    </a:cubicBezTo>
                    <a:cubicBezTo>
                      <a:pt x="6942" y="4214"/>
                      <a:pt x="5785" y="4741"/>
                      <a:pt x="5400" y="5268"/>
                    </a:cubicBezTo>
                    <a:cubicBezTo>
                      <a:pt x="5400" y="5268"/>
                      <a:pt x="5400" y="5268"/>
                      <a:pt x="5400" y="5268"/>
                    </a:cubicBezTo>
                    <a:cubicBezTo>
                      <a:pt x="6171" y="5795"/>
                      <a:pt x="6557" y="6848"/>
                      <a:pt x="6557" y="8429"/>
                    </a:cubicBezTo>
                    <a:cubicBezTo>
                      <a:pt x="6171" y="10009"/>
                      <a:pt x="4628" y="11590"/>
                      <a:pt x="3085" y="11590"/>
                    </a:cubicBezTo>
                    <a:cubicBezTo>
                      <a:pt x="3085" y="11590"/>
                      <a:pt x="3085" y="11590"/>
                      <a:pt x="3085" y="11590"/>
                    </a:cubicBezTo>
                    <a:cubicBezTo>
                      <a:pt x="2700" y="11590"/>
                      <a:pt x="2314" y="11590"/>
                      <a:pt x="2314" y="11590"/>
                    </a:cubicBezTo>
                    <a:cubicBezTo>
                      <a:pt x="2314" y="12117"/>
                      <a:pt x="2700" y="12643"/>
                      <a:pt x="3471" y="1317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50" name="AutoShape 50"/>
              <p:cNvSpPr>
                <a:spLocks/>
              </p:cNvSpPr>
              <p:nvPr/>
            </p:nvSpPr>
            <p:spPr bwMode="auto">
              <a:xfrm>
                <a:off x="2835321" y="116335"/>
                <a:ext cx="231789" cy="1079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62" y="8640"/>
                    </a:moveTo>
                    <a:cubicBezTo>
                      <a:pt x="708" y="9360"/>
                      <a:pt x="354" y="10080"/>
                      <a:pt x="0" y="10080"/>
                    </a:cubicBezTo>
                    <a:cubicBezTo>
                      <a:pt x="354" y="10800"/>
                      <a:pt x="708" y="10800"/>
                      <a:pt x="1416" y="11520"/>
                    </a:cubicBezTo>
                    <a:cubicBezTo>
                      <a:pt x="1770" y="11520"/>
                      <a:pt x="2124" y="11520"/>
                      <a:pt x="2478" y="11520"/>
                    </a:cubicBezTo>
                    <a:cubicBezTo>
                      <a:pt x="3186" y="11520"/>
                      <a:pt x="3895" y="12960"/>
                      <a:pt x="4249" y="14400"/>
                    </a:cubicBezTo>
                    <a:cubicBezTo>
                      <a:pt x="4957" y="16560"/>
                      <a:pt x="5311" y="17280"/>
                      <a:pt x="6019" y="17280"/>
                    </a:cubicBezTo>
                    <a:cubicBezTo>
                      <a:pt x="6373" y="16560"/>
                      <a:pt x="6727" y="16560"/>
                      <a:pt x="6727" y="16560"/>
                    </a:cubicBezTo>
                    <a:cubicBezTo>
                      <a:pt x="8144" y="16560"/>
                      <a:pt x="9914" y="18000"/>
                      <a:pt x="11685" y="19440"/>
                    </a:cubicBezTo>
                    <a:cubicBezTo>
                      <a:pt x="13809" y="20160"/>
                      <a:pt x="15934" y="21600"/>
                      <a:pt x="17704" y="21600"/>
                    </a:cubicBezTo>
                    <a:cubicBezTo>
                      <a:pt x="19121" y="21600"/>
                      <a:pt x="19829" y="20160"/>
                      <a:pt x="19829" y="19440"/>
                    </a:cubicBezTo>
                    <a:cubicBezTo>
                      <a:pt x="20183" y="19440"/>
                      <a:pt x="20183" y="18720"/>
                      <a:pt x="20183" y="18720"/>
                    </a:cubicBezTo>
                    <a:cubicBezTo>
                      <a:pt x="20183" y="18720"/>
                      <a:pt x="20183" y="18720"/>
                      <a:pt x="20183" y="18720"/>
                    </a:cubicBezTo>
                    <a:cubicBezTo>
                      <a:pt x="19475" y="18720"/>
                      <a:pt x="19475" y="18000"/>
                      <a:pt x="19121" y="17280"/>
                    </a:cubicBezTo>
                    <a:cubicBezTo>
                      <a:pt x="18767" y="15840"/>
                      <a:pt x="19475" y="13680"/>
                      <a:pt x="21600" y="7200"/>
                    </a:cubicBezTo>
                    <a:cubicBezTo>
                      <a:pt x="21600" y="6479"/>
                      <a:pt x="21600" y="6479"/>
                      <a:pt x="21600" y="5760"/>
                    </a:cubicBezTo>
                    <a:cubicBezTo>
                      <a:pt x="21245" y="4320"/>
                      <a:pt x="19121" y="2160"/>
                      <a:pt x="17704" y="2160"/>
                    </a:cubicBezTo>
                    <a:cubicBezTo>
                      <a:pt x="16996" y="2160"/>
                      <a:pt x="16996" y="2880"/>
                      <a:pt x="16996" y="2880"/>
                    </a:cubicBezTo>
                    <a:cubicBezTo>
                      <a:pt x="16996" y="5760"/>
                      <a:pt x="15934" y="5760"/>
                      <a:pt x="15934" y="5760"/>
                    </a:cubicBezTo>
                    <a:cubicBezTo>
                      <a:pt x="14518" y="5760"/>
                      <a:pt x="13101" y="1439"/>
                      <a:pt x="12747" y="0"/>
                    </a:cubicBezTo>
                    <a:cubicBezTo>
                      <a:pt x="12747" y="0"/>
                      <a:pt x="12393" y="0"/>
                      <a:pt x="11685" y="0"/>
                    </a:cubicBezTo>
                    <a:cubicBezTo>
                      <a:pt x="8852" y="0"/>
                      <a:pt x="3540" y="2880"/>
                      <a:pt x="2832" y="4320"/>
                    </a:cubicBezTo>
                    <a:cubicBezTo>
                      <a:pt x="2832" y="6479"/>
                      <a:pt x="1770" y="7200"/>
                      <a:pt x="1062" y="864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51" name="AutoShape 51"/>
              <p:cNvSpPr>
                <a:spLocks/>
              </p:cNvSpPr>
              <p:nvPr/>
            </p:nvSpPr>
            <p:spPr bwMode="auto">
              <a:xfrm>
                <a:off x="-129" y="341765"/>
                <a:ext cx="6966379" cy="2333671"/>
              </a:xfrm>
              <a:custGeom>
                <a:avLst/>
                <a:gdLst>
                  <a:gd name="T0" fmla="*/ 10800 w 21600"/>
                  <a:gd name="T1" fmla="+- 0 10810 20"/>
                  <a:gd name="T2" fmla="*/ 10810 h 21580"/>
                  <a:gd name="T3" fmla="*/ 10800 w 21600"/>
                  <a:gd name="T4" fmla="+- 0 10810 20"/>
                  <a:gd name="T5" fmla="*/ 10810 h 21580"/>
                  <a:gd name="T6" fmla="*/ 10800 w 21600"/>
                  <a:gd name="T7" fmla="+- 0 10810 20"/>
                  <a:gd name="T8" fmla="*/ 10810 h 21580"/>
                  <a:gd name="T9" fmla="*/ 10800 w 21600"/>
                  <a:gd name="T10" fmla="+- 0 10810 20"/>
                  <a:gd name="T11" fmla="*/ 10810 h 21580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580">
                    <a:moveTo>
                      <a:pt x="1226" y="9096"/>
                    </a:moveTo>
                    <a:cubicBezTo>
                      <a:pt x="1238" y="9130"/>
                      <a:pt x="1250" y="9164"/>
                      <a:pt x="1262" y="9232"/>
                    </a:cubicBezTo>
                    <a:cubicBezTo>
                      <a:pt x="1262" y="9300"/>
                      <a:pt x="1297" y="9334"/>
                      <a:pt x="1368" y="9334"/>
                    </a:cubicBezTo>
                    <a:cubicBezTo>
                      <a:pt x="1380" y="9334"/>
                      <a:pt x="1392" y="9334"/>
                      <a:pt x="1403" y="9402"/>
                    </a:cubicBezTo>
                    <a:cubicBezTo>
                      <a:pt x="1427" y="9470"/>
                      <a:pt x="1403" y="9606"/>
                      <a:pt x="1403" y="9640"/>
                    </a:cubicBezTo>
                    <a:cubicBezTo>
                      <a:pt x="1380" y="9742"/>
                      <a:pt x="1344" y="9776"/>
                      <a:pt x="1309" y="9776"/>
                    </a:cubicBezTo>
                    <a:cubicBezTo>
                      <a:pt x="1285" y="9776"/>
                      <a:pt x="1274" y="9742"/>
                      <a:pt x="1262" y="9708"/>
                    </a:cubicBezTo>
                    <a:cubicBezTo>
                      <a:pt x="1250" y="9708"/>
                      <a:pt x="1238" y="9708"/>
                      <a:pt x="1226" y="9708"/>
                    </a:cubicBezTo>
                    <a:cubicBezTo>
                      <a:pt x="1191" y="9708"/>
                      <a:pt x="1156" y="9708"/>
                      <a:pt x="1144" y="9572"/>
                    </a:cubicBezTo>
                    <a:cubicBezTo>
                      <a:pt x="1144" y="9538"/>
                      <a:pt x="1108" y="9436"/>
                      <a:pt x="1049" y="9436"/>
                    </a:cubicBezTo>
                    <a:cubicBezTo>
                      <a:pt x="1014" y="9470"/>
                      <a:pt x="990" y="9436"/>
                      <a:pt x="979" y="9402"/>
                    </a:cubicBezTo>
                    <a:cubicBezTo>
                      <a:pt x="967" y="9334"/>
                      <a:pt x="955" y="9266"/>
                      <a:pt x="955" y="9164"/>
                    </a:cubicBezTo>
                    <a:cubicBezTo>
                      <a:pt x="955" y="9096"/>
                      <a:pt x="955" y="9062"/>
                      <a:pt x="943" y="8994"/>
                    </a:cubicBezTo>
                    <a:cubicBezTo>
                      <a:pt x="931" y="8960"/>
                      <a:pt x="920" y="8926"/>
                      <a:pt x="931" y="8892"/>
                    </a:cubicBezTo>
                    <a:cubicBezTo>
                      <a:pt x="931" y="8858"/>
                      <a:pt x="920" y="8858"/>
                      <a:pt x="920" y="8824"/>
                    </a:cubicBezTo>
                    <a:cubicBezTo>
                      <a:pt x="920" y="8756"/>
                      <a:pt x="908" y="8654"/>
                      <a:pt x="943" y="8585"/>
                    </a:cubicBezTo>
                    <a:cubicBezTo>
                      <a:pt x="943" y="8551"/>
                      <a:pt x="943" y="8551"/>
                      <a:pt x="943" y="8483"/>
                    </a:cubicBezTo>
                    <a:cubicBezTo>
                      <a:pt x="943" y="8449"/>
                      <a:pt x="943" y="8415"/>
                      <a:pt x="943" y="8381"/>
                    </a:cubicBezTo>
                    <a:cubicBezTo>
                      <a:pt x="943" y="8381"/>
                      <a:pt x="943" y="8347"/>
                      <a:pt x="931" y="8347"/>
                    </a:cubicBezTo>
                    <a:cubicBezTo>
                      <a:pt x="908" y="8279"/>
                      <a:pt x="884" y="8245"/>
                      <a:pt x="861" y="8245"/>
                    </a:cubicBezTo>
                    <a:cubicBezTo>
                      <a:pt x="825" y="8245"/>
                      <a:pt x="802" y="8177"/>
                      <a:pt x="802" y="8143"/>
                    </a:cubicBezTo>
                    <a:cubicBezTo>
                      <a:pt x="790" y="8109"/>
                      <a:pt x="790" y="8075"/>
                      <a:pt x="778" y="8075"/>
                    </a:cubicBezTo>
                    <a:cubicBezTo>
                      <a:pt x="731" y="8041"/>
                      <a:pt x="637" y="7837"/>
                      <a:pt x="625" y="7701"/>
                    </a:cubicBezTo>
                    <a:cubicBezTo>
                      <a:pt x="625" y="7701"/>
                      <a:pt x="613" y="7667"/>
                      <a:pt x="601" y="7667"/>
                    </a:cubicBezTo>
                    <a:cubicBezTo>
                      <a:pt x="589" y="7667"/>
                      <a:pt x="578" y="7633"/>
                      <a:pt x="578" y="7565"/>
                    </a:cubicBezTo>
                    <a:cubicBezTo>
                      <a:pt x="578" y="7565"/>
                      <a:pt x="578" y="7531"/>
                      <a:pt x="589" y="7497"/>
                    </a:cubicBezTo>
                    <a:cubicBezTo>
                      <a:pt x="625" y="7463"/>
                      <a:pt x="684" y="7531"/>
                      <a:pt x="731" y="7633"/>
                    </a:cubicBezTo>
                    <a:cubicBezTo>
                      <a:pt x="766" y="7735"/>
                      <a:pt x="825" y="7803"/>
                      <a:pt x="896" y="7837"/>
                    </a:cubicBezTo>
                    <a:cubicBezTo>
                      <a:pt x="943" y="7871"/>
                      <a:pt x="979" y="7905"/>
                      <a:pt x="1014" y="7939"/>
                    </a:cubicBezTo>
                    <a:cubicBezTo>
                      <a:pt x="1049" y="7973"/>
                      <a:pt x="1085" y="8041"/>
                      <a:pt x="1132" y="8041"/>
                    </a:cubicBezTo>
                    <a:cubicBezTo>
                      <a:pt x="1191" y="8075"/>
                      <a:pt x="1191" y="8075"/>
                      <a:pt x="1191" y="8075"/>
                    </a:cubicBezTo>
                    <a:cubicBezTo>
                      <a:pt x="1262" y="8109"/>
                      <a:pt x="1321" y="8143"/>
                      <a:pt x="1439" y="8211"/>
                    </a:cubicBezTo>
                    <a:cubicBezTo>
                      <a:pt x="1580" y="8245"/>
                      <a:pt x="1769" y="7837"/>
                      <a:pt x="1804" y="7735"/>
                    </a:cubicBezTo>
                    <a:cubicBezTo>
                      <a:pt x="1828" y="7667"/>
                      <a:pt x="1816" y="7565"/>
                      <a:pt x="1804" y="7463"/>
                    </a:cubicBezTo>
                    <a:cubicBezTo>
                      <a:pt x="1793" y="7395"/>
                      <a:pt x="1793" y="7361"/>
                      <a:pt x="1793" y="7327"/>
                    </a:cubicBezTo>
                    <a:cubicBezTo>
                      <a:pt x="1781" y="7327"/>
                      <a:pt x="1769" y="7293"/>
                      <a:pt x="1757" y="7293"/>
                    </a:cubicBezTo>
                    <a:cubicBezTo>
                      <a:pt x="1745" y="7259"/>
                      <a:pt x="1722" y="7225"/>
                      <a:pt x="1710" y="7191"/>
                    </a:cubicBezTo>
                    <a:cubicBezTo>
                      <a:pt x="1710" y="7123"/>
                      <a:pt x="1675" y="7021"/>
                      <a:pt x="1627" y="7021"/>
                    </a:cubicBezTo>
                    <a:cubicBezTo>
                      <a:pt x="1580" y="7021"/>
                      <a:pt x="1557" y="6953"/>
                      <a:pt x="1545" y="6919"/>
                    </a:cubicBezTo>
                    <a:cubicBezTo>
                      <a:pt x="1533" y="6885"/>
                      <a:pt x="1521" y="6851"/>
                      <a:pt x="1521" y="6851"/>
                    </a:cubicBezTo>
                    <a:cubicBezTo>
                      <a:pt x="1509" y="6851"/>
                      <a:pt x="1509" y="6851"/>
                      <a:pt x="1509" y="6851"/>
                    </a:cubicBezTo>
                    <a:cubicBezTo>
                      <a:pt x="1462" y="6851"/>
                      <a:pt x="1427" y="6783"/>
                      <a:pt x="1333" y="6613"/>
                    </a:cubicBezTo>
                    <a:cubicBezTo>
                      <a:pt x="1309" y="6545"/>
                      <a:pt x="1309" y="6545"/>
                      <a:pt x="1309" y="6545"/>
                    </a:cubicBezTo>
                    <a:cubicBezTo>
                      <a:pt x="1203" y="6374"/>
                      <a:pt x="1061" y="6204"/>
                      <a:pt x="1026" y="6204"/>
                    </a:cubicBezTo>
                    <a:cubicBezTo>
                      <a:pt x="1002" y="6238"/>
                      <a:pt x="990" y="6238"/>
                      <a:pt x="967" y="6238"/>
                    </a:cubicBezTo>
                    <a:cubicBezTo>
                      <a:pt x="955" y="6238"/>
                      <a:pt x="931" y="6238"/>
                      <a:pt x="920" y="6170"/>
                    </a:cubicBezTo>
                    <a:cubicBezTo>
                      <a:pt x="908" y="6136"/>
                      <a:pt x="884" y="6136"/>
                      <a:pt x="861" y="6170"/>
                    </a:cubicBezTo>
                    <a:cubicBezTo>
                      <a:pt x="837" y="6238"/>
                      <a:pt x="813" y="6204"/>
                      <a:pt x="790" y="6170"/>
                    </a:cubicBezTo>
                    <a:cubicBezTo>
                      <a:pt x="766" y="6170"/>
                      <a:pt x="743" y="6136"/>
                      <a:pt x="731" y="6170"/>
                    </a:cubicBezTo>
                    <a:cubicBezTo>
                      <a:pt x="684" y="6204"/>
                      <a:pt x="637" y="6136"/>
                      <a:pt x="625" y="6068"/>
                    </a:cubicBezTo>
                    <a:cubicBezTo>
                      <a:pt x="613" y="6000"/>
                      <a:pt x="613" y="5966"/>
                      <a:pt x="625" y="5932"/>
                    </a:cubicBezTo>
                    <a:cubicBezTo>
                      <a:pt x="637" y="5898"/>
                      <a:pt x="660" y="5898"/>
                      <a:pt x="672" y="5898"/>
                    </a:cubicBezTo>
                    <a:cubicBezTo>
                      <a:pt x="660" y="5864"/>
                      <a:pt x="648" y="5864"/>
                      <a:pt x="648" y="5830"/>
                    </a:cubicBezTo>
                    <a:cubicBezTo>
                      <a:pt x="613" y="5796"/>
                      <a:pt x="589" y="5796"/>
                      <a:pt x="589" y="5864"/>
                    </a:cubicBezTo>
                    <a:cubicBezTo>
                      <a:pt x="566" y="5966"/>
                      <a:pt x="519" y="5966"/>
                      <a:pt x="483" y="5898"/>
                    </a:cubicBezTo>
                    <a:cubicBezTo>
                      <a:pt x="483" y="5898"/>
                      <a:pt x="483" y="5898"/>
                      <a:pt x="483" y="5932"/>
                    </a:cubicBezTo>
                    <a:cubicBezTo>
                      <a:pt x="483" y="5932"/>
                      <a:pt x="471" y="5932"/>
                      <a:pt x="471" y="5966"/>
                    </a:cubicBezTo>
                    <a:cubicBezTo>
                      <a:pt x="471" y="5966"/>
                      <a:pt x="471" y="5966"/>
                      <a:pt x="471" y="5966"/>
                    </a:cubicBezTo>
                    <a:cubicBezTo>
                      <a:pt x="460" y="5966"/>
                      <a:pt x="460" y="6000"/>
                      <a:pt x="460" y="6000"/>
                    </a:cubicBezTo>
                    <a:cubicBezTo>
                      <a:pt x="460" y="6000"/>
                      <a:pt x="460" y="6000"/>
                      <a:pt x="460" y="6000"/>
                    </a:cubicBezTo>
                    <a:cubicBezTo>
                      <a:pt x="448" y="6000"/>
                      <a:pt x="448" y="6000"/>
                      <a:pt x="436" y="6000"/>
                    </a:cubicBezTo>
                    <a:cubicBezTo>
                      <a:pt x="436" y="6000"/>
                      <a:pt x="436" y="6000"/>
                      <a:pt x="436" y="6000"/>
                    </a:cubicBezTo>
                    <a:cubicBezTo>
                      <a:pt x="436" y="6000"/>
                      <a:pt x="424" y="6000"/>
                      <a:pt x="424" y="6000"/>
                    </a:cubicBezTo>
                    <a:cubicBezTo>
                      <a:pt x="412" y="6000"/>
                      <a:pt x="412" y="6000"/>
                      <a:pt x="401" y="6000"/>
                    </a:cubicBezTo>
                    <a:cubicBezTo>
                      <a:pt x="401" y="6000"/>
                      <a:pt x="389" y="6000"/>
                      <a:pt x="389" y="6034"/>
                    </a:cubicBezTo>
                    <a:cubicBezTo>
                      <a:pt x="377" y="6034"/>
                      <a:pt x="377" y="6034"/>
                      <a:pt x="365" y="6068"/>
                    </a:cubicBezTo>
                    <a:cubicBezTo>
                      <a:pt x="342" y="6102"/>
                      <a:pt x="318" y="6170"/>
                      <a:pt x="294" y="6170"/>
                    </a:cubicBezTo>
                    <a:cubicBezTo>
                      <a:pt x="283" y="6170"/>
                      <a:pt x="271" y="6170"/>
                      <a:pt x="247" y="6238"/>
                    </a:cubicBezTo>
                    <a:cubicBezTo>
                      <a:pt x="247" y="6238"/>
                      <a:pt x="235" y="6272"/>
                      <a:pt x="235" y="6272"/>
                    </a:cubicBezTo>
                    <a:cubicBezTo>
                      <a:pt x="235" y="6272"/>
                      <a:pt x="235" y="6272"/>
                      <a:pt x="235" y="6272"/>
                    </a:cubicBezTo>
                    <a:cubicBezTo>
                      <a:pt x="235" y="6306"/>
                      <a:pt x="224" y="6306"/>
                      <a:pt x="224" y="6340"/>
                    </a:cubicBezTo>
                    <a:cubicBezTo>
                      <a:pt x="224" y="6340"/>
                      <a:pt x="224" y="6340"/>
                      <a:pt x="224" y="6340"/>
                    </a:cubicBezTo>
                    <a:cubicBezTo>
                      <a:pt x="224" y="6408"/>
                      <a:pt x="200" y="6442"/>
                      <a:pt x="188" y="6442"/>
                    </a:cubicBezTo>
                    <a:cubicBezTo>
                      <a:pt x="188" y="6442"/>
                      <a:pt x="176" y="6442"/>
                      <a:pt x="176" y="6442"/>
                    </a:cubicBezTo>
                    <a:cubicBezTo>
                      <a:pt x="176" y="6442"/>
                      <a:pt x="176" y="6442"/>
                      <a:pt x="176" y="6442"/>
                    </a:cubicBezTo>
                    <a:cubicBezTo>
                      <a:pt x="176" y="6511"/>
                      <a:pt x="176" y="6613"/>
                      <a:pt x="153" y="6681"/>
                    </a:cubicBezTo>
                    <a:cubicBezTo>
                      <a:pt x="153" y="6681"/>
                      <a:pt x="153" y="6681"/>
                      <a:pt x="153" y="6681"/>
                    </a:cubicBezTo>
                    <a:cubicBezTo>
                      <a:pt x="153" y="6681"/>
                      <a:pt x="153" y="6715"/>
                      <a:pt x="165" y="6749"/>
                    </a:cubicBezTo>
                    <a:cubicBezTo>
                      <a:pt x="165" y="6749"/>
                      <a:pt x="165" y="6783"/>
                      <a:pt x="176" y="6817"/>
                    </a:cubicBezTo>
                    <a:cubicBezTo>
                      <a:pt x="188" y="6851"/>
                      <a:pt x="200" y="6885"/>
                      <a:pt x="224" y="6885"/>
                    </a:cubicBezTo>
                    <a:cubicBezTo>
                      <a:pt x="224" y="6919"/>
                      <a:pt x="235" y="6919"/>
                      <a:pt x="247" y="6919"/>
                    </a:cubicBezTo>
                    <a:cubicBezTo>
                      <a:pt x="247" y="6919"/>
                      <a:pt x="353" y="7157"/>
                      <a:pt x="353" y="7259"/>
                    </a:cubicBezTo>
                    <a:cubicBezTo>
                      <a:pt x="353" y="7327"/>
                      <a:pt x="342" y="7361"/>
                      <a:pt x="330" y="7429"/>
                    </a:cubicBezTo>
                    <a:cubicBezTo>
                      <a:pt x="306" y="7497"/>
                      <a:pt x="271" y="7599"/>
                      <a:pt x="259" y="7599"/>
                    </a:cubicBezTo>
                    <a:cubicBezTo>
                      <a:pt x="247" y="7633"/>
                      <a:pt x="235" y="7667"/>
                      <a:pt x="235" y="7701"/>
                    </a:cubicBezTo>
                    <a:cubicBezTo>
                      <a:pt x="235" y="7701"/>
                      <a:pt x="224" y="7701"/>
                      <a:pt x="224" y="7735"/>
                    </a:cubicBezTo>
                    <a:cubicBezTo>
                      <a:pt x="235" y="7769"/>
                      <a:pt x="235" y="7769"/>
                      <a:pt x="235" y="7769"/>
                    </a:cubicBezTo>
                    <a:cubicBezTo>
                      <a:pt x="235" y="7769"/>
                      <a:pt x="235" y="7769"/>
                      <a:pt x="235" y="7769"/>
                    </a:cubicBezTo>
                    <a:cubicBezTo>
                      <a:pt x="259" y="7871"/>
                      <a:pt x="318" y="8109"/>
                      <a:pt x="353" y="8313"/>
                    </a:cubicBezTo>
                    <a:cubicBezTo>
                      <a:pt x="365" y="8415"/>
                      <a:pt x="377" y="8449"/>
                      <a:pt x="365" y="8517"/>
                    </a:cubicBezTo>
                    <a:cubicBezTo>
                      <a:pt x="365" y="8585"/>
                      <a:pt x="342" y="8585"/>
                      <a:pt x="330" y="8585"/>
                    </a:cubicBezTo>
                    <a:cubicBezTo>
                      <a:pt x="318" y="8585"/>
                      <a:pt x="318" y="8620"/>
                      <a:pt x="306" y="8620"/>
                    </a:cubicBezTo>
                    <a:cubicBezTo>
                      <a:pt x="294" y="8654"/>
                      <a:pt x="306" y="8722"/>
                      <a:pt x="318" y="8790"/>
                    </a:cubicBezTo>
                    <a:cubicBezTo>
                      <a:pt x="330" y="8824"/>
                      <a:pt x="330" y="8824"/>
                      <a:pt x="330" y="8858"/>
                    </a:cubicBezTo>
                    <a:cubicBezTo>
                      <a:pt x="342" y="8926"/>
                      <a:pt x="330" y="8960"/>
                      <a:pt x="318" y="8994"/>
                    </a:cubicBezTo>
                    <a:cubicBezTo>
                      <a:pt x="318" y="8994"/>
                      <a:pt x="318" y="8994"/>
                      <a:pt x="330" y="8994"/>
                    </a:cubicBezTo>
                    <a:cubicBezTo>
                      <a:pt x="342" y="9028"/>
                      <a:pt x="365" y="9028"/>
                      <a:pt x="365" y="9096"/>
                    </a:cubicBezTo>
                    <a:cubicBezTo>
                      <a:pt x="377" y="9164"/>
                      <a:pt x="365" y="9198"/>
                      <a:pt x="353" y="9232"/>
                    </a:cubicBezTo>
                    <a:cubicBezTo>
                      <a:pt x="342" y="9266"/>
                      <a:pt x="342" y="9266"/>
                      <a:pt x="342" y="9266"/>
                    </a:cubicBezTo>
                    <a:cubicBezTo>
                      <a:pt x="353" y="9300"/>
                      <a:pt x="365" y="9300"/>
                      <a:pt x="377" y="9334"/>
                    </a:cubicBezTo>
                    <a:cubicBezTo>
                      <a:pt x="389" y="9368"/>
                      <a:pt x="412" y="9402"/>
                      <a:pt x="424" y="9504"/>
                    </a:cubicBezTo>
                    <a:cubicBezTo>
                      <a:pt x="424" y="9606"/>
                      <a:pt x="389" y="9674"/>
                      <a:pt x="365" y="9708"/>
                    </a:cubicBezTo>
                    <a:cubicBezTo>
                      <a:pt x="353" y="9708"/>
                      <a:pt x="342" y="9708"/>
                      <a:pt x="342" y="9742"/>
                    </a:cubicBezTo>
                    <a:cubicBezTo>
                      <a:pt x="342" y="9742"/>
                      <a:pt x="342" y="9742"/>
                      <a:pt x="353" y="9742"/>
                    </a:cubicBezTo>
                    <a:cubicBezTo>
                      <a:pt x="365" y="9776"/>
                      <a:pt x="377" y="9810"/>
                      <a:pt x="389" y="9844"/>
                    </a:cubicBezTo>
                    <a:cubicBezTo>
                      <a:pt x="424" y="9878"/>
                      <a:pt x="448" y="9912"/>
                      <a:pt x="483" y="9980"/>
                    </a:cubicBezTo>
                    <a:cubicBezTo>
                      <a:pt x="483" y="10014"/>
                      <a:pt x="495" y="10048"/>
                      <a:pt x="507" y="10048"/>
                    </a:cubicBezTo>
                    <a:cubicBezTo>
                      <a:pt x="554" y="10218"/>
                      <a:pt x="554" y="10320"/>
                      <a:pt x="542" y="10422"/>
                    </a:cubicBezTo>
                    <a:cubicBezTo>
                      <a:pt x="530" y="10558"/>
                      <a:pt x="483" y="10626"/>
                      <a:pt x="436" y="10728"/>
                    </a:cubicBezTo>
                    <a:cubicBezTo>
                      <a:pt x="401" y="10797"/>
                      <a:pt x="353" y="10899"/>
                      <a:pt x="342" y="10967"/>
                    </a:cubicBezTo>
                    <a:cubicBezTo>
                      <a:pt x="318" y="11137"/>
                      <a:pt x="271" y="11205"/>
                      <a:pt x="212" y="11307"/>
                    </a:cubicBezTo>
                    <a:cubicBezTo>
                      <a:pt x="188" y="11375"/>
                      <a:pt x="153" y="11409"/>
                      <a:pt x="129" y="11477"/>
                    </a:cubicBezTo>
                    <a:cubicBezTo>
                      <a:pt x="129" y="11477"/>
                      <a:pt x="129" y="11511"/>
                      <a:pt x="117" y="11511"/>
                    </a:cubicBezTo>
                    <a:cubicBezTo>
                      <a:pt x="117" y="11545"/>
                      <a:pt x="117" y="11545"/>
                      <a:pt x="117" y="11545"/>
                    </a:cubicBezTo>
                    <a:cubicBezTo>
                      <a:pt x="117" y="11545"/>
                      <a:pt x="117" y="11545"/>
                      <a:pt x="117" y="11545"/>
                    </a:cubicBezTo>
                    <a:cubicBezTo>
                      <a:pt x="153" y="11545"/>
                      <a:pt x="165" y="11613"/>
                      <a:pt x="176" y="11681"/>
                    </a:cubicBezTo>
                    <a:cubicBezTo>
                      <a:pt x="188" y="11749"/>
                      <a:pt x="200" y="11783"/>
                      <a:pt x="212" y="11817"/>
                    </a:cubicBezTo>
                    <a:cubicBezTo>
                      <a:pt x="224" y="11817"/>
                      <a:pt x="235" y="11817"/>
                      <a:pt x="259" y="11817"/>
                    </a:cubicBezTo>
                    <a:cubicBezTo>
                      <a:pt x="283" y="11817"/>
                      <a:pt x="306" y="11817"/>
                      <a:pt x="330" y="11885"/>
                    </a:cubicBezTo>
                    <a:cubicBezTo>
                      <a:pt x="342" y="11919"/>
                      <a:pt x="342" y="11987"/>
                      <a:pt x="342" y="11987"/>
                    </a:cubicBezTo>
                    <a:cubicBezTo>
                      <a:pt x="330" y="12055"/>
                      <a:pt x="294" y="12055"/>
                      <a:pt x="294" y="12055"/>
                    </a:cubicBezTo>
                    <a:cubicBezTo>
                      <a:pt x="271" y="12055"/>
                      <a:pt x="259" y="12055"/>
                      <a:pt x="247" y="12055"/>
                    </a:cubicBezTo>
                    <a:cubicBezTo>
                      <a:pt x="224" y="12021"/>
                      <a:pt x="212" y="12055"/>
                      <a:pt x="188" y="12089"/>
                    </a:cubicBezTo>
                    <a:cubicBezTo>
                      <a:pt x="176" y="12123"/>
                      <a:pt x="153" y="12123"/>
                      <a:pt x="129" y="12157"/>
                    </a:cubicBezTo>
                    <a:cubicBezTo>
                      <a:pt x="94" y="12191"/>
                      <a:pt x="94" y="12225"/>
                      <a:pt x="82" y="12259"/>
                    </a:cubicBezTo>
                    <a:cubicBezTo>
                      <a:pt x="82" y="12259"/>
                      <a:pt x="82" y="12259"/>
                      <a:pt x="82" y="12259"/>
                    </a:cubicBezTo>
                    <a:cubicBezTo>
                      <a:pt x="82" y="12259"/>
                      <a:pt x="82" y="12259"/>
                      <a:pt x="82" y="12259"/>
                    </a:cubicBezTo>
                    <a:cubicBezTo>
                      <a:pt x="82" y="12259"/>
                      <a:pt x="82" y="12259"/>
                      <a:pt x="82" y="12259"/>
                    </a:cubicBezTo>
                    <a:cubicBezTo>
                      <a:pt x="82" y="12293"/>
                      <a:pt x="82" y="12293"/>
                      <a:pt x="94" y="12293"/>
                    </a:cubicBezTo>
                    <a:cubicBezTo>
                      <a:pt x="94" y="12293"/>
                      <a:pt x="94" y="12293"/>
                      <a:pt x="94" y="12327"/>
                    </a:cubicBezTo>
                    <a:cubicBezTo>
                      <a:pt x="94" y="12327"/>
                      <a:pt x="94" y="12327"/>
                      <a:pt x="94" y="12327"/>
                    </a:cubicBezTo>
                    <a:cubicBezTo>
                      <a:pt x="94" y="12327"/>
                      <a:pt x="94" y="12361"/>
                      <a:pt x="94" y="12361"/>
                    </a:cubicBezTo>
                    <a:cubicBezTo>
                      <a:pt x="94" y="12361"/>
                      <a:pt x="94" y="12361"/>
                      <a:pt x="94" y="12361"/>
                    </a:cubicBezTo>
                    <a:cubicBezTo>
                      <a:pt x="82" y="12361"/>
                      <a:pt x="82" y="12361"/>
                      <a:pt x="82" y="12395"/>
                    </a:cubicBezTo>
                    <a:cubicBezTo>
                      <a:pt x="82" y="12395"/>
                      <a:pt x="82" y="12395"/>
                      <a:pt x="82" y="12395"/>
                    </a:cubicBezTo>
                    <a:cubicBezTo>
                      <a:pt x="82" y="12395"/>
                      <a:pt x="82" y="12395"/>
                      <a:pt x="82" y="12395"/>
                    </a:cubicBezTo>
                    <a:cubicBezTo>
                      <a:pt x="82" y="12429"/>
                      <a:pt x="82" y="12429"/>
                      <a:pt x="82" y="12429"/>
                    </a:cubicBezTo>
                    <a:cubicBezTo>
                      <a:pt x="82" y="12429"/>
                      <a:pt x="82" y="12429"/>
                      <a:pt x="82" y="12429"/>
                    </a:cubicBezTo>
                    <a:cubicBezTo>
                      <a:pt x="70" y="12429"/>
                      <a:pt x="70" y="12429"/>
                      <a:pt x="70" y="12463"/>
                    </a:cubicBezTo>
                    <a:cubicBezTo>
                      <a:pt x="70" y="12463"/>
                      <a:pt x="70" y="12463"/>
                      <a:pt x="70" y="12463"/>
                    </a:cubicBezTo>
                    <a:cubicBezTo>
                      <a:pt x="70" y="12463"/>
                      <a:pt x="70" y="12463"/>
                      <a:pt x="70" y="12463"/>
                    </a:cubicBezTo>
                    <a:cubicBezTo>
                      <a:pt x="58" y="12497"/>
                      <a:pt x="58" y="12497"/>
                      <a:pt x="47" y="12531"/>
                    </a:cubicBezTo>
                    <a:cubicBezTo>
                      <a:pt x="35" y="12599"/>
                      <a:pt x="23" y="12633"/>
                      <a:pt x="23" y="12667"/>
                    </a:cubicBezTo>
                    <a:cubicBezTo>
                      <a:pt x="11" y="12701"/>
                      <a:pt x="11" y="12701"/>
                      <a:pt x="11" y="12701"/>
                    </a:cubicBezTo>
                    <a:cubicBezTo>
                      <a:pt x="11" y="12735"/>
                      <a:pt x="11" y="12769"/>
                      <a:pt x="11" y="12803"/>
                    </a:cubicBezTo>
                    <a:cubicBezTo>
                      <a:pt x="11" y="12837"/>
                      <a:pt x="11" y="12871"/>
                      <a:pt x="11" y="12905"/>
                    </a:cubicBezTo>
                    <a:cubicBezTo>
                      <a:pt x="23" y="12974"/>
                      <a:pt x="23" y="13008"/>
                      <a:pt x="35" y="13076"/>
                    </a:cubicBezTo>
                    <a:cubicBezTo>
                      <a:pt x="47" y="13076"/>
                      <a:pt x="47" y="13076"/>
                      <a:pt x="47" y="13076"/>
                    </a:cubicBezTo>
                    <a:cubicBezTo>
                      <a:pt x="47" y="13110"/>
                      <a:pt x="58" y="13144"/>
                      <a:pt x="47" y="13178"/>
                    </a:cubicBezTo>
                    <a:cubicBezTo>
                      <a:pt x="47" y="13246"/>
                      <a:pt x="23" y="13280"/>
                      <a:pt x="11" y="13280"/>
                    </a:cubicBezTo>
                    <a:cubicBezTo>
                      <a:pt x="11" y="13280"/>
                      <a:pt x="0" y="13314"/>
                      <a:pt x="0" y="13314"/>
                    </a:cubicBezTo>
                    <a:cubicBezTo>
                      <a:pt x="0" y="13314"/>
                      <a:pt x="0" y="13314"/>
                      <a:pt x="0" y="13348"/>
                    </a:cubicBezTo>
                    <a:cubicBezTo>
                      <a:pt x="0" y="13348"/>
                      <a:pt x="0" y="13348"/>
                      <a:pt x="0" y="13348"/>
                    </a:cubicBezTo>
                    <a:cubicBezTo>
                      <a:pt x="11" y="13348"/>
                      <a:pt x="11" y="13382"/>
                      <a:pt x="23" y="13416"/>
                    </a:cubicBezTo>
                    <a:cubicBezTo>
                      <a:pt x="47" y="13450"/>
                      <a:pt x="47" y="13518"/>
                      <a:pt x="47" y="13586"/>
                    </a:cubicBezTo>
                    <a:cubicBezTo>
                      <a:pt x="47" y="13620"/>
                      <a:pt x="47" y="13654"/>
                      <a:pt x="47" y="13654"/>
                    </a:cubicBezTo>
                    <a:cubicBezTo>
                      <a:pt x="47" y="13688"/>
                      <a:pt x="47" y="13688"/>
                      <a:pt x="35" y="13688"/>
                    </a:cubicBezTo>
                    <a:cubicBezTo>
                      <a:pt x="35" y="13722"/>
                      <a:pt x="47" y="13756"/>
                      <a:pt x="82" y="13824"/>
                    </a:cubicBezTo>
                    <a:cubicBezTo>
                      <a:pt x="94" y="13892"/>
                      <a:pt x="94" y="13960"/>
                      <a:pt x="106" y="14028"/>
                    </a:cubicBezTo>
                    <a:cubicBezTo>
                      <a:pt x="106" y="14062"/>
                      <a:pt x="106" y="14062"/>
                      <a:pt x="106" y="14096"/>
                    </a:cubicBezTo>
                    <a:cubicBezTo>
                      <a:pt x="106" y="14096"/>
                      <a:pt x="106" y="14096"/>
                      <a:pt x="106" y="14096"/>
                    </a:cubicBezTo>
                    <a:cubicBezTo>
                      <a:pt x="117" y="14130"/>
                      <a:pt x="129" y="14130"/>
                      <a:pt x="141" y="14164"/>
                    </a:cubicBezTo>
                    <a:cubicBezTo>
                      <a:pt x="141" y="14164"/>
                      <a:pt x="153" y="14164"/>
                      <a:pt x="165" y="14130"/>
                    </a:cubicBezTo>
                    <a:cubicBezTo>
                      <a:pt x="200" y="14130"/>
                      <a:pt x="235" y="14164"/>
                      <a:pt x="259" y="14266"/>
                    </a:cubicBezTo>
                    <a:cubicBezTo>
                      <a:pt x="259" y="14300"/>
                      <a:pt x="259" y="14300"/>
                      <a:pt x="259" y="14300"/>
                    </a:cubicBezTo>
                    <a:cubicBezTo>
                      <a:pt x="271" y="14300"/>
                      <a:pt x="283" y="14266"/>
                      <a:pt x="294" y="14232"/>
                    </a:cubicBezTo>
                    <a:cubicBezTo>
                      <a:pt x="306" y="14232"/>
                      <a:pt x="306" y="14232"/>
                      <a:pt x="318" y="14232"/>
                    </a:cubicBezTo>
                    <a:cubicBezTo>
                      <a:pt x="353" y="14232"/>
                      <a:pt x="401" y="14300"/>
                      <a:pt x="436" y="14334"/>
                    </a:cubicBezTo>
                    <a:cubicBezTo>
                      <a:pt x="436" y="14334"/>
                      <a:pt x="436" y="14334"/>
                      <a:pt x="436" y="14334"/>
                    </a:cubicBezTo>
                    <a:cubicBezTo>
                      <a:pt x="460" y="14368"/>
                      <a:pt x="460" y="14470"/>
                      <a:pt x="460" y="14572"/>
                    </a:cubicBezTo>
                    <a:cubicBezTo>
                      <a:pt x="460" y="14606"/>
                      <a:pt x="460" y="14640"/>
                      <a:pt x="460" y="14674"/>
                    </a:cubicBezTo>
                    <a:cubicBezTo>
                      <a:pt x="460" y="14708"/>
                      <a:pt x="460" y="14742"/>
                      <a:pt x="460" y="14776"/>
                    </a:cubicBezTo>
                    <a:cubicBezTo>
                      <a:pt x="460" y="14844"/>
                      <a:pt x="460" y="14878"/>
                      <a:pt x="471" y="14878"/>
                    </a:cubicBezTo>
                    <a:cubicBezTo>
                      <a:pt x="495" y="14912"/>
                      <a:pt x="495" y="14980"/>
                      <a:pt x="507" y="15048"/>
                    </a:cubicBezTo>
                    <a:cubicBezTo>
                      <a:pt x="507" y="15082"/>
                      <a:pt x="519" y="15117"/>
                      <a:pt x="530" y="15117"/>
                    </a:cubicBezTo>
                    <a:cubicBezTo>
                      <a:pt x="554" y="15151"/>
                      <a:pt x="566" y="15219"/>
                      <a:pt x="589" y="15287"/>
                    </a:cubicBezTo>
                    <a:cubicBezTo>
                      <a:pt x="589" y="15287"/>
                      <a:pt x="589" y="15287"/>
                      <a:pt x="589" y="15287"/>
                    </a:cubicBezTo>
                    <a:cubicBezTo>
                      <a:pt x="589" y="15321"/>
                      <a:pt x="601" y="15321"/>
                      <a:pt x="601" y="15321"/>
                    </a:cubicBezTo>
                    <a:cubicBezTo>
                      <a:pt x="625" y="15355"/>
                      <a:pt x="648" y="15389"/>
                      <a:pt x="672" y="15457"/>
                    </a:cubicBezTo>
                    <a:cubicBezTo>
                      <a:pt x="684" y="15491"/>
                      <a:pt x="684" y="15525"/>
                      <a:pt x="696" y="15559"/>
                    </a:cubicBezTo>
                    <a:cubicBezTo>
                      <a:pt x="707" y="15729"/>
                      <a:pt x="637" y="15797"/>
                      <a:pt x="613" y="15831"/>
                    </a:cubicBezTo>
                    <a:cubicBezTo>
                      <a:pt x="601" y="15831"/>
                      <a:pt x="601" y="15831"/>
                      <a:pt x="589" y="15831"/>
                    </a:cubicBezTo>
                    <a:cubicBezTo>
                      <a:pt x="589" y="15831"/>
                      <a:pt x="589" y="15831"/>
                      <a:pt x="589" y="15831"/>
                    </a:cubicBezTo>
                    <a:cubicBezTo>
                      <a:pt x="589" y="15831"/>
                      <a:pt x="589" y="15831"/>
                      <a:pt x="578" y="15831"/>
                    </a:cubicBezTo>
                    <a:cubicBezTo>
                      <a:pt x="578" y="15831"/>
                      <a:pt x="578" y="15831"/>
                      <a:pt x="578" y="15831"/>
                    </a:cubicBezTo>
                    <a:cubicBezTo>
                      <a:pt x="566" y="15831"/>
                      <a:pt x="566" y="15831"/>
                      <a:pt x="566" y="15831"/>
                    </a:cubicBezTo>
                    <a:cubicBezTo>
                      <a:pt x="554" y="15831"/>
                      <a:pt x="554" y="15797"/>
                      <a:pt x="542" y="15797"/>
                    </a:cubicBezTo>
                    <a:cubicBezTo>
                      <a:pt x="542" y="15797"/>
                      <a:pt x="530" y="15797"/>
                      <a:pt x="519" y="15797"/>
                    </a:cubicBezTo>
                    <a:cubicBezTo>
                      <a:pt x="519" y="15797"/>
                      <a:pt x="530" y="15865"/>
                      <a:pt x="530" y="15899"/>
                    </a:cubicBezTo>
                    <a:cubicBezTo>
                      <a:pt x="542" y="15967"/>
                      <a:pt x="542" y="16001"/>
                      <a:pt x="554" y="16069"/>
                    </a:cubicBezTo>
                    <a:cubicBezTo>
                      <a:pt x="554" y="16137"/>
                      <a:pt x="566" y="16171"/>
                      <a:pt x="566" y="16205"/>
                    </a:cubicBezTo>
                    <a:cubicBezTo>
                      <a:pt x="566" y="16205"/>
                      <a:pt x="566" y="16205"/>
                      <a:pt x="578" y="16205"/>
                    </a:cubicBezTo>
                    <a:cubicBezTo>
                      <a:pt x="578" y="16205"/>
                      <a:pt x="578" y="16205"/>
                      <a:pt x="578" y="16205"/>
                    </a:cubicBezTo>
                    <a:cubicBezTo>
                      <a:pt x="589" y="16205"/>
                      <a:pt x="601" y="16205"/>
                      <a:pt x="613" y="16171"/>
                    </a:cubicBezTo>
                    <a:cubicBezTo>
                      <a:pt x="613" y="16171"/>
                      <a:pt x="625" y="16137"/>
                      <a:pt x="637" y="16137"/>
                    </a:cubicBezTo>
                    <a:cubicBezTo>
                      <a:pt x="648" y="16103"/>
                      <a:pt x="672" y="16103"/>
                      <a:pt x="696" y="16103"/>
                    </a:cubicBezTo>
                    <a:cubicBezTo>
                      <a:pt x="707" y="16137"/>
                      <a:pt x="719" y="16137"/>
                      <a:pt x="719" y="16137"/>
                    </a:cubicBezTo>
                    <a:cubicBezTo>
                      <a:pt x="743" y="16103"/>
                      <a:pt x="766" y="16103"/>
                      <a:pt x="778" y="16103"/>
                    </a:cubicBezTo>
                    <a:cubicBezTo>
                      <a:pt x="813" y="16103"/>
                      <a:pt x="849" y="16103"/>
                      <a:pt x="861" y="16171"/>
                    </a:cubicBezTo>
                    <a:cubicBezTo>
                      <a:pt x="872" y="16239"/>
                      <a:pt x="884" y="16375"/>
                      <a:pt x="884" y="16443"/>
                    </a:cubicBezTo>
                    <a:cubicBezTo>
                      <a:pt x="884" y="16477"/>
                      <a:pt x="884" y="16511"/>
                      <a:pt x="884" y="16545"/>
                    </a:cubicBezTo>
                    <a:cubicBezTo>
                      <a:pt x="884" y="16545"/>
                      <a:pt x="884" y="16579"/>
                      <a:pt x="896" y="16613"/>
                    </a:cubicBezTo>
                    <a:cubicBezTo>
                      <a:pt x="896" y="16647"/>
                      <a:pt x="908" y="16647"/>
                      <a:pt x="908" y="16681"/>
                    </a:cubicBezTo>
                    <a:cubicBezTo>
                      <a:pt x="908" y="16715"/>
                      <a:pt x="943" y="16715"/>
                      <a:pt x="955" y="16715"/>
                    </a:cubicBezTo>
                    <a:cubicBezTo>
                      <a:pt x="967" y="16715"/>
                      <a:pt x="979" y="16715"/>
                      <a:pt x="990" y="16715"/>
                    </a:cubicBezTo>
                    <a:cubicBezTo>
                      <a:pt x="1026" y="16749"/>
                      <a:pt x="1085" y="16987"/>
                      <a:pt x="1073" y="17089"/>
                    </a:cubicBezTo>
                    <a:cubicBezTo>
                      <a:pt x="1073" y="17089"/>
                      <a:pt x="1073" y="17089"/>
                      <a:pt x="1073" y="17089"/>
                    </a:cubicBezTo>
                    <a:cubicBezTo>
                      <a:pt x="1085" y="17089"/>
                      <a:pt x="1085" y="17089"/>
                      <a:pt x="1085" y="17089"/>
                    </a:cubicBezTo>
                    <a:cubicBezTo>
                      <a:pt x="1108" y="17055"/>
                      <a:pt x="1132" y="17123"/>
                      <a:pt x="1156" y="17157"/>
                    </a:cubicBezTo>
                    <a:cubicBezTo>
                      <a:pt x="1167" y="17157"/>
                      <a:pt x="1167" y="17191"/>
                      <a:pt x="1167" y="17191"/>
                    </a:cubicBezTo>
                    <a:cubicBezTo>
                      <a:pt x="1179" y="17191"/>
                      <a:pt x="1179" y="17191"/>
                      <a:pt x="1191" y="17191"/>
                    </a:cubicBezTo>
                    <a:cubicBezTo>
                      <a:pt x="1191" y="17191"/>
                      <a:pt x="1203" y="17191"/>
                      <a:pt x="1215" y="17157"/>
                    </a:cubicBezTo>
                    <a:cubicBezTo>
                      <a:pt x="1226" y="17157"/>
                      <a:pt x="1250" y="17123"/>
                      <a:pt x="1274" y="17123"/>
                    </a:cubicBezTo>
                    <a:cubicBezTo>
                      <a:pt x="1309" y="17123"/>
                      <a:pt x="1321" y="17157"/>
                      <a:pt x="1321" y="17191"/>
                    </a:cubicBezTo>
                    <a:cubicBezTo>
                      <a:pt x="1321" y="17191"/>
                      <a:pt x="1344" y="17225"/>
                      <a:pt x="1344" y="17259"/>
                    </a:cubicBezTo>
                    <a:cubicBezTo>
                      <a:pt x="1368" y="17294"/>
                      <a:pt x="1368" y="17328"/>
                      <a:pt x="1380" y="17362"/>
                    </a:cubicBezTo>
                    <a:cubicBezTo>
                      <a:pt x="1380" y="17362"/>
                      <a:pt x="1392" y="17362"/>
                      <a:pt x="1392" y="17362"/>
                    </a:cubicBezTo>
                    <a:cubicBezTo>
                      <a:pt x="1427" y="17362"/>
                      <a:pt x="1462" y="17362"/>
                      <a:pt x="1486" y="17396"/>
                    </a:cubicBezTo>
                    <a:cubicBezTo>
                      <a:pt x="1498" y="17430"/>
                      <a:pt x="1509" y="17430"/>
                      <a:pt x="1521" y="17430"/>
                    </a:cubicBezTo>
                    <a:cubicBezTo>
                      <a:pt x="1545" y="17464"/>
                      <a:pt x="1568" y="17464"/>
                      <a:pt x="1592" y="17498"/>
                    </a:cubicBezTo>
                    <a:cubicBezTo>
                      <a:pt x="1604" y="17498"/>
                      <a:pt x="1616" y="17532"/>
                      <a:pt x="1627" y="17532"/>
                    </a:cubicBezTo>
                    <a:cubicBezTo>
                      <a:pt x="1651" y="17566"/>
                      <a:pt x="1675" y="17600"/>
                      <a:pt x="1686" y="17668"/>
                    </a:cubicBezTo>
                    <a:cubicBezTo>
                      <a:pt x="1686" y="17770"/>
                      <a:pt x="1663" y="17804"/>
                      <a:pt x="1651" y="17838"/>
                    </a:cubicBezTo>
                    <a:cubicBezTo>
                      <a:pt x="1663" y="17872"/>
                      <a:pt x="1675" y="17906"/>
                      <a:pt x="1675" y="17974"/>
                    </a:cubicBezTo>
                    <a:cubicBezTo>
                      <a:pt x="1675" y="18042"/>
                      <a:pt x="1651" y="18076"/>
                      <a:pt x="1639" y="18076"/>
                    </a:cubicBezTo>
                    <a:cubicBezTo>
                      <a:pt x="1639" y="18076"/>
                      <a:pt x="1639" y="18076"/>
                      <a:pt x="1639" y="18076"/>
                    </a:cubicBezTo>
                    <a:cubicBezTo>
                      <a:pt x="1639" y="18076"/>
                      <a:pt x="1639" y="18110"/>
                      <a:pt x="1639" y="18110"/>
                    </a:cubicBezTo>
                    <a:cubicBezTo>
                      <a:pt x="1651" y="18110"/>
                      <a:pt x="1651" y="18144"/>
                      <a:pt x="1663" y="18178"/>
                    </a:cubicBezTo>
                    <a:cubicBezTo>
                      <a:pt x="1663" y="18212"/>
                      <a:pt x="1651" y="18280"/>
                      <a:pt x="1639" y="18348"/>
                    </a:cubicBezTo>
                    <a:cubicBezTo>
                      <a:pt x="1639" y="18382"/>
                      <a:pt x="1639" y="18416"/>
                      <a:pt x="1639" y="18450"/>
                    </a:cubicBezTo>
                    <a:cubicBezTo>
                      <a:pt x="1639" y="18450"/>
                      <a:pt x="1627" y="18518"/>
                      <a:pt x="1592" y="18518"/>
                    </a:cubicBezTo>
                    <a:cubicBezTo>
                      <a:pt x="1580" y="18518"/>
                      <a:pt x="1557" y="18518"/>
                      <a:pt x="1533" y="18484"/>
                    </a:cubicBezTo>
                    <a:cubicBezTo>
                      <a:pt x="1521" y="18484"/>
                      <a:pt x="1509" y="18484"/>
                      <a:pt x="1498" y="18484"/>
                    </a:cubicBezTo>
                    <a:cubicBezTo>
                      <a:pt x="1498" y="18484"/>
                      <a:pt x="1474" y="18552"/>
                      <a:pt x="1462" y="18586"/>
                    </a:cubicBezTo>
                    <a:cubicBezTo>
                      <a:pt x="1439" y="18620"/>
                      <a:pt x="1427" y="18654"/>
                      <a:pt x="1415" y="18688"/>
                    </a:cubicBezTo>
                    <a:cubicBezTo>
                      <a:pt x="1415" y="18688"/>
                      <a:pt x="1415" y="18722"/>
                      <a:pt x="1415" y="18722"/>
                    </a:cubicBezTo>
                    <a:cubicBezTo>
                      <a:pt x="1451" y="18722"/>
                      <a:pt x="1474" y="18722"/>
                      <a:pt x="1498" y="18722"/>
                    </a:cubicBezTo>
                    <a:cubicBezTo>
                      <a:pt x="1521" y="18722"/>
                      <a:pt x="1545" y="18722"/>
                      <a:pt x="1557" y="18756"/>
                    </a:cubicBezTo>
                    <a:cubicBezTo>
                      <a:pt x="1557" y="18790"/>
                      <a:pt x="1557" y="18824"/>
                      <a:pt x="1557" y="18858"/>
                    </a:cubicBezTo>
                    <a:cubicBezTo>
                      <a:pt x="1545" y="18926"/>
                      <a:pt x="1439" y="19062"/>
                      <a:pt x="1392" y="19130"/>
                    </a:cubicBezTo>
                    <a:cubicBezTo>
                      <a:pt x="1403" y="19130"/>
                      <a:pt x="1403" y="19130"/>
                      <a:pt x="1403" y="19130"/>
                    </a:cubicBezTo>
                    <a:cubicBezTo>
                      <a:pt x="1427" y="19164"/>
                      <a:pt x="1439" y="19232"/>
                      <a:pt x="1439" y="19300"/>
                    </a:cubicBezTo>
                    <a:cubicBezTo>
                      <a:pt x="1439" y="19368"/>
                      <a:pt x="1415" y="19402"/>
                      <a:pt x="1392" y="19437"/>
                    </a:cubicBezTo>
                    <a:cubicBezTo>
                      <a:pt x="1368" y="19471"/>
                      <a:pt x="1356" y="19471"/>
                      <a:pt x="1368" y="19505"/>
                    </a:cubicBezTo>
                    <a:cubicBezTo>
                      <a:pt x="1368" y="19573"/>
                      <a:pt x="1368" y="19641"/>
                      <a:pt x="1344" y="19675"/>
                    </a:cubicBezTo>
                    <a:cubicBezTo>
                      <a:pt x="1333" y="19743"/>
                      <a:pt x="1297" y="19743"/>
                      <a:pt x="1262" y="19743"/>
                    </a:cubicBezTo>
                    <a:cubicBezTo>
                      <a:pt x="1262" y="19743"/>
                      <a:pt x="1262" y="19743"/>
                      <a:pt x="1262" y="19743"/>
                    </a:cubicBezTo>
                    <a:cubicBezTo>
                      <a:pt x="1262" y="19777"/>
                      <a:pt x="1262" y="19777"/>
                      <a:pt x="1274" y="19777"/>
                    </a:cubicBezTo>
                    <a:cubicBezTo>
                      <a:pt x="1285" y="19845"/>
                      <a:pt x="1297" y="19913"/>
                      <a:pt x="1344" y="19947"/>
                    </a:cubicBezTo>
                    <a:cubicBezTo>
                      <a:pt x="1415" y="20015"/>
                      <a:pt x="1509" y="20185"/>
                      <a:pt x="1604" y="20491"/>
                    </a:cubicBezTo>
                    <a:cubicBezTo>
                      <a:pt x="1604" y="20491"/>
                      <a:pt x="1616" y="20525"/>
                      <a:pt x="1616" y="20525"/>
                    </a:cubicBezTo>
                    <a:cubicBezTo>
                      <a:pt x="1616" y="20525"/>
                      <a:pt x="1627" y="20525"/>
                      <a:pt x="1627" y="20525"/>
                    </a:cubicBezTo>
                    <a:cubicBezTo>
                      <a:pt x="1627" y="20525"/>
                      <a:pt x="1627" y="20525"/>
                      <a:pt x="1627" y="20491"/>
                    </a:cubicBezTo>
                    <a:cubicBezTo>
                      <a:pt x="1639" y="20491"/>
                      <a:pt x="1639" y="20491"/>
                      <a:pt x="1639" y="20491"/>
                    </a:cubicBezTo>
                    <a:cubicBezTo>
                      <a:pt x="1639" y="20491"/>
                      <a:pt x="1639" y="20491"/>
                      <a:pt x="1651" y="20491"/>
                    </a:cubicBezTo>
                    <a:cubicBezTo>
                      <a:pt x="1651" y="20491"/>
                      <a:pt x="1651" y="20491"/>
                      <a:pt x="1651" y="20491"/>
                    </a:cubicBezTo>
                    <a:cubicBezTo>
                      <a:pt x="1651" y="20491"/>
                      <a:pt x="1651" y="20491"/>
                      <a:pt x="1663" y="20491"/>
                    </a:cubicBezTo>
                    <a:cubicBezTo>
                      <a:pt x="1663" y="20457"/>
                      <a:pt x="1663" y="20457"/>
                      <a:pt x="1663" y="20457"/>
                    </a:cubicBezTo>
                    <a:cubicBezTo>
                      <a:pt x="1710" y="20457"/>
                      <a:pt x="1793" y="20525"/>
                      <a:pt x="1840" y="20627"/>
                    </a:cubicBezTo>
                    <a:cubicBezTo>
                      <a:pt x="1840" y="20627"/>
                      <a:pt x="1852" y="20627"/>
                      <a:pt x="1899" y="20627"/>
                    </a:cubicBezTo>
                    <a:cubicBezTo>
                      <a:pt x="1911" y="20627"/>
                      <a:pt x="1934" y="20627"/>
                      <a:pt x="1946" y="20627"/>
                    </a:cubicBezTo>
                    <a:cubicBezTo>
                      <a:pt x="1993" y="20627"/>
                      <a:pt x="2040" y="20627"/>
                      <a:pt x="2052" y="20695"/>
                    </a:cubicBezTo>
                    <a:cubicBezTo>
                      <a:pt x="2064" y="20729"/>
                      <a:pt x="2099" y="20797"/>
                      <a:pt x="2111" y="20797"/>
                    </a:cubicBezTo>
                    <a:cubicBezTo>
                      <a:pt x="2135" y="20797"/>
                      <a:pt x="2158" y="20865"/>
                      <a:pt x="2170" y="20899"/>
                    </a:cubicBezTo>
                    <a:cubicBezTo>
                      <a:pt x="2170" y="20899"/>
                      <a:pt x="2182" y="20933"/>
                      <a:pt x="2194" y="20933"/>
                    </a:cubicBezTo>
                    <a:cubicBezTo>
                      <a:pt x="2206" y="20899"/>
                      <a:pt x="2241" y="20865"/>
                      <a:pt x="2335" y="20865"/>
                    </a:cubicBezTo>
                    <a:cubicBezTo>
                      <a:pt x="2359" y="20865"/>
                      <a:pt x="2359" y="20899"/>
                      <a:pt x="2371" y="20933"/>
                    </a:cubicBezTo>
                    <a:cubicBezTo>
                      <a:pt x="2382" y="20933"/>
                      <a:pt x="2382" y="20933"/>
                      <a:pt x="2382" y="20933"/>
                    </a:cubicBezTo>
                    <a:cubicBezTo>
                      <a:pt x="2418" y="20933"/>
                      <a:pt x="2418" y="21035"/>
                      <a:pt x="2430" y="21103"/>
                    </a:cubicBezTo>
                    <a:cubicBezTo>
                      <a:pt x="2430" y="21137"/>
                      <a:pt x="2430" y="21137"/>
                      <a:pt x="2430" y="21171"/>
                    </a:cubicBezTo>
                    <a:cubicBezTo>
                      <a:pt x="2441" y="21171"/>
                      <a:pt x="2465" y="21205"/>
                      <a:pt x="2489" y="21239"/>
                    </a:cubicBezTo>
                    <a:cubicBezTo>
                      <a:pt x="2500" y="21273"/>
                      <a:pt x="2500" y="21273"/>
                      <a:pt x="2512" y="21307"/>
                    </a:cubicBezTo>
                    <a:cubicBezTo>
                      <a:pt x="2512" y="21307"/>
                      <a:pt x="2512" y="21307"/>
                      <a:pt x="2512" y="21307"/>
                    </a:cubicBezTo>
                    <a:cubicBezTo>
                      <a:pt x="2536" y="21307"/>
                      <a:pt x="2536" y="21341"/>
                      <a:pt x="2548" y="21341"/>
                    </a:cubicBezTo>
                    <a:cubicBezTo>
                      <a:pt x="2548" y="21341"/>
                      <a:pt x="2548" y="21341"/>
                      <a:pt x="2548" y="21341"/>
                    </a:cubicBezTo>
                    <a:cubicBezTo>
                      <a:pt x="2583" y="21341"/>
                      <a:pt x="2607" y="21443"/>
                      <a:pt x="2630" y="21477"/>
                    </a:cubicBezTo>
                    <a:cubicBezTo>
                      <a:pt x="2630" y="21511"/>
                      <a:pt x="2642" y="21545"/>
                      <a:pt x="2642" y="21545"/>
                    </a:cubicBezTo>
                    <a:cubicBezTo>
                      <a:pt x="2654" y="21545"/>
                      <a:pt x="2654" y="21545"/>
                      <a:pt x="2654" y="21545"/>
                    </a:cubicBezTo>
                    <a:cubicBezTo>
                      <a:pt x="2654" y="21545"/>
                      <a:pt x="2654" y="21545"/>
                      <a:pt x="2666" y="21545"/>
                    </a:cubicBezTo>
                    <a:cubicBezTo>
                      <a:pt x="2666" y="21545"/>
                      <a:pt x="2666" y="21545"/>
                      <a:pt x="2666" y="21545"/>
                    </a:cubicBezTo>
                    <a:cubicBezTo>
                      <a:pt x="2666" y="21545"/>
                      <a:pt x="2677" y="21545"/>
                      <a:pt x="2677" y="21579"/>
                    </a:cubicBezTo>
                    <a:cubicBezTo>
                      <a:pt x="2677" y="21579"/>
                      <a:pt x="2689" y="21579"/>
                      <a:pt x="2689" y="21579"/>
                    </a:cubicBezTo>
                    <a:cubicBezTo>
                      <a:pt x="2701" y="21511"/>
                      <a:pt x="2713" y="21511"/>
                      <a:pt x="2736" y="21477"/>
                    </a:cubicBezTo>
                    <a:cubicBezTo>
                      <a:pt x="2736" y="21477"/>
                      <a:pt x="2748" y="21477"/>
                      <a:pt x="2748" y="21477"/>
                    </a:cubicBezTo>
                    <a:cubicBezTo>
                      <a:pt x="2748" y="21477"/>
                      <a:pt x="2748" y="21477"/>
                      <a:pt x="2748" y="21477"/>
                    </a:cubicBezTo>
                    <a:cubicBezTo>
                      <a:pt x="2760" y="21443"/>
                      <a:pt x="2760" y="21443"/>
                      <a:pt x="2760" y="21443"/>
                    </a:cubicBezTo>
                    <a:cubicBezTo>
                      <a:pt x="2760" y="21443"/>
                      <a:pt x="2760" y="21443"/>
                      <a:pt x="2760" y="21443"/>
                    </a:cubicBezTo>
                    <a:cubicBezTo>
                      <a:pt x="2666" y="21103"/>
                      <a:pt x="2618" y="20865"/>
                      <a:pt x="2618" y="20763"/>
                    </a:cubicBezTo>
                    <a:cubicBezTo>
                      <a:pt x="2618" y="20729"/>
                      <a:pt x="2618" y="20695"/>
                      <a:pt x="2618" y="20661"/>
                    </a:cubicBezTo>
                    <a:cubicBezTo>
                      <a:pt x="2630" y="20525"/>
                      <a:pt x="2630" y="20423"/>
                      <a:pt x="2571" y="20287"/>
                    </a:cubicBezTo>
                    <a:cubicBezTo>
                      <a:pt x="2548" y="20219"/>
                      <a:pt x="2536" y="20151"/>
                      <a:pt x="2536" y="20083"/>
                    </a:cubicBezTo>
                    <a:cubicBezTo>
                      <a:pt x="2524" y="19981"/>
                      <a:pt x="2559" y="19879"/>
                      <a:pt x="2595" y="19777"/>
                    </a:cubicBezTo>
                    <a:cubicBezTo>
                      <a:pt x="2607" y="19743"/>
                      <a:pt x="2618" y="19675"/>
                      <a:pt x="2642" y="19641"/>
                    </a:cubicBezTo>
                    <a:cubicBezTo>
                      <a:pt x="2677" y="19505"/>
                      <a:pt x="2736" y="19437"/>
                      <a:pt x="2795" y="19334"/>
                    </a:cubicBezTo>
                    <a:cubicBezTo>
                      <a:pt x="2807" y="19334"/>
                      <a:pt x="2831" y="19300"/>
                      <a:pt x="2843" y="19266"/>
                    </a:cubicBezTo>
                    <a:cubicBezTo>
                      <a:pt x="2843" y="19266"/>
                      <a:pt x="2843" y="19266"/>
                      <a:pt x="2843" y="19266"/>
                    </a:cubicBezTo>
                    <a:cubicBezTo>
                      <a:pt x="2795" y="19198"/>
                      <a:pt x="2772" y="19130"/>
                      <a:pt x="2772" y="19062"/>
                    </a:cubicBezTo>
                    <a:cubicBezTo>
                      <a:pt x="2772" y="19028"/>
                      <a:pt x="2784" y="18994"/>
                      <a:pt x="2807" y="18960"/>
                    </a:cubicBezTo>
                    <a:cubicBezTo>
                      <a:pt x="2819" y="18960"/>
                      <a:pt x="2819" y="18960"/>
                      <a:pt x="2819" y="18960"/>
                    </a:cubicBezTo>
                    <a:cubicBezTo>
                      <a:pt x="2807" y="18926"/>
                      <a:pt x="2795" y="18858"/>
                      <a:pt x="2784" y="18824"/>
                    </a:cubicBezTo>
                    <a:cubicBezTo>
                      <a:pt x="2760" y="18790"/>
                      <a:pt x="2748" y="18722"/>
                      <a:pt x="2736" y="18688"/>
                    </a:cubicBezTo>
                    <a:cubicBezTo>
                      <a:pt x="2736" y="18654"/>
                      <a:pt x="2725" y="18586"/>
                      <a:pt x="2713" y="18586"/>
                    </a:cubicBezTo>
                    <a:cubicBezTo>
                      <a:pt x="2713" y="18586"/>
                      <a:pt x="2713" y="18586"/>
                      <a:pt x="2701" y="18586"/>
                    </a:cubicBezTo>
                    <a:cubicBezTo>
                      <a:pt x="2701" y="18586"/>
                      <a:pt x="2701" y="18586"/>
                      <a:pt x="2701" y="18586"/>
                    </a:cubicBezTo>
                    <a:cubicBezTo>
                      <a:pt x="2689" y="18586"/>
                      <a:pt x="2677" y="18586"/>
                      <a:pt x="2666" y="18586"/>
                    </a:cubicBezTo>
                    <a:cubicBezTo>
                      <a:pt x="2666" y="18586"/>
                      <a:pt x="2654" y="18586"/>
                      <a:pt x="2642" y="18586"/>
                    </a:cubicBezTo>
                    <a:cubicBezTo>
                      <a:pt x="2642" y="18586"/>
                      <a:pt x="2630" y="18586"/>
                      <a:pt x="2630" y="18586"/>
                    </a:cubicBezTo>
                    <a:cubicBezTo>
                      <a:pt x="2618" y="18620"/>
                      <a:pt x="2607" y="18620"/>
                      <a:pt x="2595" y="18586"/>
                    </a:cubicBezTo>
                    <a:cubicBezTo>
                      <a:pt x="2595" y="18586"/>
                      <a:pt x="2583" y="18586"/>
                      <a:pt x="2583" y="18552"/>
                    </a:cubicBezTo>
                    <a:cubicBezTo>
                      <a:pt x="2571" y="18552"/>
                      <a:pt x="2571" y="18518"/>
                      <a:pt x="2571" y="18450"/>
                    </a:cubicBezTo>
                    <a:cubicBezTo>
                      <a:pt x="2571" y="18416"/>
                      <a:pt x="2571" y="18382"/>
                      <a:pt x="2571" y="18314"/>
                    </a:cubicBezTo>
                    <a:cubicBezTo>
                      <a:pt x="2571" y="18314"/>
                      <a:pt x="2559" y="18280"/>
                      <a:pt x="2559" y="18280"/>
                    </a:cubicBezTo>
                    <a:cubicBezTo>
                      <a:pt x="2548" y="18280"/>
                      <a:pt x="2548" y="18280"/>
                      <a:pt x="2548" y="18280"/>
                    </a:cubicBezTo>
                    <a:cubicBezTo>
                      <a:pt x="2524" y="18280"/>
                      <a:pt x="2512" y="18246"/>
                      <a:pt x="2500" y="18212"/>
                    </a:cubicBezTo>
                    <a:cubicBezTo>
                      <a:pt x="2500" y="18178"/>
                      <a:pt x="2489" y="18144"/>
                      <a:pt x="2500" y="18076"/>
                    </a:cubicBezTo>
                    <a:cubicBezTo>
                      <a:pt x="2500" y="18042"/>
                      <a:pt x="2524" y="17906"/>
                      <a:pt x="2548" y="17872"/>
                    </a:cubicBezTo>
                    <a:cubicBezTo>
                      <a:pt x="2559" y="17872"/>
                      <a:pt x="2559" y="17838"/>
                      <a:pt x="2571" y="17838"/>
                    </a:cubicBezTo>
                    <a:cubicBezTo>
                      <a:pt x="2571" y="17838"/>
                      <a:pt x="2571" y="17838"/>
                      <a:pt x="2571" y="17838"/>
                    </a:cubicBezTo>
                    <a:cubicBezTo>
                      <a:pt x="2559" y="17804"/>
                      <a:pt x="2548" y="17804"/>
                      <a:pt x="2536" y="17770"/>
                    </a:cubicBezTo>
                    <a:cubicBezTo>
                      <a:pt x="2536" y="17736"/>
                      <a:pt x="2524" y="17668"/>
                      <a:pt x="2536" y="17600"/>
                    </a:cubicBezTo>
                    <a:cubicBezTo>
                      <a:pt x="2548" y="17532"/>
                      <a:pt x="2571" y="17498"/>
                      <a:pt x="2583" y="17464"/>
                    </a:cubicBezTo>
                    <a:cubicBezTo>
                      <a:pt x="2607" y="17430"/>
                      <a:pt x="2607" y="17430"/>
                      <a:pt x="2607" y="17396"/>
                    </a:cubicBezTo>
                    <a:cubicBezTo>
                      <a:pt x="2607" y="17259"/>
                      <a:pt x="2642" y="17157"/>
                      <a:pt x="2677" y="17157"/>
                    </a:cubicBezTo>
                    <a:cubicBezTo>
                      <a:pt x="2689" y="17157"/>
                      <a:pt x="2701" y="17157"/>
                      <a:pt x="2725" y="17191"/>
                    </a:cubicBezTo>
                    <a:cubicBezTo>
                      <a:pt x="2736" y="17225"/>
                      <a:pt x="2748" y="17294"/>
                      <a:pt x="2760" y="17362"/>
                    </a:cubicBezTo>
                    <a:cubicBezTo>
                      <a:pt x="2772" y="17396"/>
                      <a:pt x="2784" y="17464"/>
                      <a:pt x="2795" y="17464"/>
                    </a:cubicBezTo>
                    <a:cubicBezTo>
                      <a:pt x="2795" y="17464"/>
                      <a:pt x="2807" y="17464"/>
                      <a:pt x="2807" y="17464"/>
                    </a:cubicBezTo>
                    <a:cubicBezTo>
                      <a:pt x="2807" y="17430"/>
                      <a:pt x="2819" y="17430"/>
                      <a:pt x="2819" y="17430"/>
                    </a:cubicBezTo>
                    <a:cubicBezTo>
                      <a:pt x="2819" y="17396"/>
                      <a:pt x="2807" y="17362"/>
                      <a:pt x="2807" y="17328"/>
                    </a:cubicBezTo>
                    <a:cubicBezTo>
                      <a:pt x="2807" y="17328"/>
                      <a:pt x="2807" y="17294"/>
                      <a:pt x="2795" y="17294"/>
                    </a:cubicBezTo>
                    <a:cubicBezTo>
                      <a:pt x="2795" y="17225"/>
                      <a:pt x="2784" y="17157"/>
                      <a:pt x="2807" y="17089"/>
                    </a:cubicBezTo>
                    <a:cubicBezTo>
                      <a:pt x="2807" y="17055"/>
                      <a:pt x="2831" y="17021"/>
                      <a:pt x="2854" y="16987"/>
                    </a:cubicBezTo>
                    <a:cubicBezTo>
                      <a:pt x="2866" y="16987"/>
                      <a:pt x="2878" y="16987"/>
                      <a:pt x="2878" y="16919"/>
                    </a:cubicBezTo>
                    <a:cubicBezTo>
                      <a:pt x="2878" y="16885"/>
                      <a:pt x="2890" y="16817"/>
                      <a:pt x="2925" y="16817"/>
                    </a:cubicBezTo>
                    <a:cubicBezTo>
                      <a:pt x="2961" y="16817"/>
                      <a:pt x="3008" y="16715"/>
                      <a:pt x="3031" y="16681"/>
                    </a:cubicBezTo>
                    <a:cubicBezTo>
                      <a:pt x="3043" y="16647"/>
                      <a:pt x="3055" y="16647"/>
                      <a:pt x="3067" y="16647"/>
                    </a:cubicBezTo>
                    <a:cubicBezTo>
                      <a:pt x="3067" y="16613"/>
                      <a:pt x="3067" y="16613"/>
                      <a:pt x="3067" y="16613"/>
                    </a:cubicBezTo>
                    <a:cubicBezTo>
                      <a:pt x="3114" y="16579"/>
                      <a:pt x="3149" y="16511"/>
                      <a:pt x="3185" y="16545"/>
                    </a:cubicBezTo>
                    <a:cubicBezTo>
                      <a:pt x="3185" y="16545"/>
                      <a:pt x="3196" y="16579"/>
                      <a:pt x="3196" y="16579"/>
                    </a:cubicBezTo>
                    <a:cubicBezTo>
                      <a:pt x="3208" y="16579"/>
                      <a:pt x="3208" y="16613"/>
                      <a:pt x="3220" y="16613"/>
                    </a:cubicBezTo>
                    <a:cubicBezTo>
                      <a:pt x="3220" y="16613"/>
                      <a:pt x="3220" y="16613"/>
                      <a:pt x="3220" y="16579"/>
                    </a:cubicBezTo>
                    <a:cubicBezTo>
                      <a:pt x="3232" y="16511"/>
                      <a:pt x="3255" y="16477"/>
                      <a:pt x="3291" y="16477"/>
                    </a:cubicBezTo>
                    <a:cubicBezTo>
                      <a:pt x="3314" y="16477"/>
                      <a:pt x="3350" y="16511"/>
                      <a:pt x="3362" y="16579"/>
                    </a:cubicBezTo>
                    <a:cubicBezTo>
                      <a:pt x="3362" y="16579"/>
                      <a:pt x="3397" y="16613"/>
                      <a:pt x="3409" y="16613"/>
                    </a:cubicBezTo>
                    <a:cubicBezTo>
                      <a:pt x="3444" y="16647"/>
                      <a:pt x="3480" y="16647"/>
                      <a:pt x="3503" y="16681"/>
                    </a:cubicBezTo>
                    <a:cubicBezTo>
                      <a:pt x="3515" y="16715"/>
                      <a:pt x="3515" y="16715"/>
                      <a:pt x="3515" y="16715"/>
                    </a:cubicBezTo>
                    <a:cubicBezTo>
                      <a:pt x="3574" y="16817"/>
                      <a:pt x="3609" y="16919"/>
                      <a:pt x="3621" y="16987"/>
                    </a:cubicBezTo>
                    <a:cubicBezTo>
                      <a:pt x="3633" y="16919"/>
                      <a:pt x="3645" y="16919"/>
                      <a:pt x="3657" y="16919"/>
                    </a:cubicBezTo>
                    <a:cubicBezTo>
                      <a:pt x="3680" y="16919"/>
                      <a:pt x="3692" y="16953"/>
                      <a:pt x="3727" y="17021"/>
                    </a:cubicBezTo>
                    <a:cubicBezTo>
                      <a:pt x="3739" y="17021"/>
                      <a:pt x="3763" y="17055"/>
                      <a:pt x="3774" y="17055"/>
                    </a:cubicBezTo>
                    <a:cubicBezTo>
                      <a:pt x="3798" y="17055"/>
                      <a:pt x="3810" y="17021"/>
                      <a:pt x="3822" y="17021"/>
                    </a:cubicBezTo>
                    <a:cubicBezTo>
                      <a:pt x="3833" y="16919"/>
                      <a:pt x="3892" y="16817"/>
                      <a:pt x="3940" y="16817"/>
                    </a:cubicBezTo>
                    <a:cubicBezTo>
                      <a:pt x="3963" y="16817"/>
                      <a:pt x="3975" y="16851"/>
                      <a:pt x="3987" y="16851"/>
                    </a:cubicBezTo>
                    <a:cubicBezTo>
                      <a:pt x="3987" y="16885"/>
                      <a:pt x="3987" y="16885"/>
                      <a:pt x="3987" y="16885"/>
                    </a:cubicBezTo>
                    <a:cubicBezTo>
                      <a:pt x="3999" y="16885"/>
                      <a:pt x="4010" y="16919"/>
                      <a:pt x="4010" y="16919"/>
                    </a:cubicBezTo>
                    <a:cubicBezTo>
                      <a:pt x="4010" y="16919"/>
                      <a:pt x="4010" y="16919"/>
                      <a:pt x="4022" y="16885"/>
                    </a:cubicBezTo>
                    <a:cubicBezTo>
                      <a:pt x="4046" y="16817"/>
                      <a:pt x="4081" y="16783"/>
                      <a:pt x="4117" y="16783"/>
                    </a:cubicBezTo>
                    <a:cubicBezTo>
                      <a:pt x="4152" y="16783"/>
                      <a:pt x="4187" y="16851"/>
                      <a:pt x="4199" y="16919"/>
                    </a:cubicBezTo>
                    <a:cubicBezTo>
                      <a:pt x="4199" y="16953"/>
                      <a:pt x="4211" y="16987"/>
                      <a:pt x="4258" y="16987"/>
                    </a:cubicBezTo>
                    <a:cubicBezTo>
                      <a:pt x="4294" y="16987"/>
                      <a:pt x="4305" y="17055"/>
                      <a:pt x="4317" y="17089"/>
                    </a:cubicBezTo>
                    <a:cubicBezTo>
                      <a:pt x="4317" y="17089"/>
                      <a:pt x="4317" y="17089"/>
                      <a:pt x="4317" y="17123"/>
                    </a:cubicBezTo>
                    <a:cubicBezTo>
                      <a:pt x="4317" y="17089"/>
                      <a:pt x="4329" y="17089"/>
                      <a:pt x="4329" y="17055"/>
                    </a:cubicBezTo>
                    <a:cubicBezTo>
                      <a:pt x="4329" y="17021"/>
                      <a:pt x="4341" y="16987"/>
                      <a:pt x="4353" y="16953"/>
                    </a:cubicBezTo>
                    <a:cubicBezTo>
                      <a:pt x="4353" y="16953"/>
                      <a:pt x="4364" y="16919"/>
                      <a:pt x="4376" y="16919"/>
                    </a:cubicBezTo>
                    <a:cubicBezTo>
                      <a:pt x="4376" y="16919"/>
                      <a:pt x="4376" y="16919"/>
                      <a:pt x="4376" y="16919"/>
                    </a:cubicBezTo>
                    <a:cubicBezTo>
                      <a:pt x="4400" y="16953"/>
                      <a:pt x="4412" y="16953"/>
                      <a:pt x="4423" y="16987"/>
                    </a:cubicBezTo>
                    <a:cubicBezTo>
                      <a:pt x="4435" y="17021"/>
                      <a:pt x="4459" y="17055"/>
                      <a:pt x="4470" y="17055"/>
                    </a:cubicBezTo>
                    <a:cubicBezTo>
                      <a:pt x="4518" y="17055"/>
                      <a:pt x="4529" y="17021"/>
                      <a:pt x="4529" y="16987"/>
                    </a:cubicBezTo>
                    <a:cubicBezTo>
                      <a:pt x="4529" y="16851"/>
                      <a:pt x="4529" y="16783"/>
                      <a:pt x="4518" y="16783"/>
                    </a:cubicBezTo>
                    <a:cubicBezTo>
                      <a:pt x="4506" y="16783"/>
                      <a:pt x="4482" y="16749"/>
                      <a:pt x="4470" y="16749"/>
                    </a:cubicBezTo>
                    <a:cubicBezTo>
                      <a:pt x="4459" y="16715"/>
                      <a:pt x="4447" y="16681"/>
                      <a:pt x="4423" y="16681"/>
                    </a:cubicBezTo>
                    <a:cubicBezTo>
                      <a:pt x="4388" y="16681"/>
                      <a:pt x="4364" y="16579"/>
                      <a:pt x="4353" y="16511"/>
                    </a:cubicBezTo>
                    <a:cubicBezTo>
                      <a:pt x="4353" y="16443"/>
                      <a:pt x="4364" y="16375"/>
                      <a:pt x="4388" y="16375"/>
                    </a:cubicBezTo>
                    <a:cubicBezTo>
                      <a:pt x="4423" y="16307"/>
                      <a:pt x="4447" y="16273"/>
                      <a:pt x="4459" y="16239"/>
                    </a:cubicBezTo>
                    <a:cubicBezTo>
                      <a:pt x="4447" y="16205"/>
                      <a:pt x="4435" y="16069"/>
                      <a:pt x="4447" y="15967"/>
                    </a:cubicBezTo>
                    <a:cubicBezTo>
                      <a:pt x="4459" y="15933"/>
                      <a:pt x="4470" y="15899"/>
                      <a:pt x="4494" y="15865"/>
                    </a:cubicBezTo>
                    <a:cubicBezTo>
                      <a:pt x="4506" y="15865"/>
                      <a:pt x="4529" y="15865"/>
                      <a:pt x="4541" y="15865"/>
                    </a:cubicBezTo>
                    <a:cubicBezTo>
                      <a:pt x="4553" y="15865"/>
                      <a:pt x="4565" y="15865"/>
                      <a:pt x="4565" y="15865"/>
                    </a:cubicBezTo>
                    <a:cubicBezTo>
                      <a:pt x="4541" y="15831"/>
                      <a:pt x="4518" y="15797"/>
                      <a:pt x="4506" y="15729"/>
                    </a:cubicBezTo>
                    <a:cubicBezTo>
                      <a:pt x="4482" y="15661"/>
                      <a:pt x="4470" y="15389"/>
                      <a:pt x="4506" y="15321"/>
                    </a:cubicBezTo>
                    <a:cubicBezTo>
                      <a:pt x="4518" y="15321"/>
                      <a:pt x="4529" y="15321"/>
                      <a:pt x="4541" y="15321"/>
                    </a:cubicBezTo>
                    <a:cubicBezTo>
                      <a:pt x="4553" y="15321"/>
                      <a:pt x="4553" y="15321"/>
                      <a:pt x="4565" y="15321"/>
                    </a:cubicBezTo>
                    <a:cubicBezTo>
                      <a:pt x="4588" y="15321"/>
                      <a:pt x="4612" y="15321"/>
                      <a:pt x="4624" y="15321"/>
                    </a:cubicBezTo>
                    <a:cubicBezTo>
                      <a:pt x="4636" y="15287"/>
                      <a:pt x="4659" y="15287"/>
                      <a:pt x="4683" y="15287"/>
                    </a:cubicBezTo>
                    <a:cubicBezTo>
                      <a:pt x="4695" y="15287"/>
                      <a:pt x="4706" y="15287"/>
                      <a:pt x="4718" y="15287"/>
                    </a:cubicBezTo>
                    <a:cubicBezTo>
                      <a:pt x="4742" y="15287"/>
                      <a:pt x="4754" y="15287"/>
                      <a:pt x="4765" y="15287"/>
                    </a:cubicBezTo>
                    <a:cubicBezTo>
                      <a:pt x="4765" y="15287"/>
                      <a:pt x="4765" y="15287"/>
                      <a:pt x="4777" y="15253"/>
                    </a:cubicBezTo>
                    <a:cubicBezTo>
                      <a:pt x="4824" y="15151"/>
                      <a:pt x="4931" y="15117"/>
                      <a:pt x="4990" y="15117"/>
                    </a:cubicBezTo>
                    <a:cubicBezTo>
                      <a:pt x="5013" y="15117"/>
                      <a:pt x="5037" y="15117"/>
                      <a:pt x="5060" y="15082"/>
                    </a:cubicBezTo>
                    <a:cubicBezTo>
                      <a:pt x="5084" y="15048"/>
                      <a:pt x="5096" y="15014"/>
                      <a:pt x="5119" y="15014"/>
                    </a:cubicBezTo>
                    <a:cubicBezTo>
                      <a:pt x="5190" y="14980"/>
                      <a:pt x="5284" y="14946"/>
                      <a:pt x="5308" y="14912"/>
                    </a:cubicBezTo>
                    <a:cubicBezTo>
                      <a:pt x="5320" y="14912"/>
                      <a:pt x="5332" y="14878"/>
                      <a:pt x="5367" y="14878"/>
                    </a:cubicBezTo>
                    <a:cubicBezTo>
                      <a:pt x="5391" y="14844"/>
                      <a:pt x="5473" y="14810"/>
                      <a:pt x="5485" y="14776"/>
                    </a:cubicBezTo>
                    <a:cubicBezTo>
                      <a:pt x="5497" y="14640"/>
                      <a:pt x="5615" y="14606"/>
                      <a:pt x="5638" y="14606"/>
                    </a:cubicBezTo>
                    <a:cubicBezTo>
                      <a:pt x="5662" y="14606"/>
                      <a:pt x="5674" y="14606"/>
                      <a:pt x="5686" y="14606"/>
                    </a:cubicBezTo>
                    <a:cubicBezTo>
                      <a:pt x="5721" y="14674"/>
                      <a:pt x="5745" y="14674"/>
                      <a:pt x="5768" y="14674"/>
                    </a:cubicBezTo>
                    <a:cubicBezTo>
                      <a:pt x="5792" y="14640"/>
                      <a:pt x="5851" y="14674"/>
                      <a:pt x="5874" y="14742"/>
                    </a:cubicBezTo>
                    <a:cubicBezTo>
                      <a:pt x="5886" y="14810"/>
                      <a:pt x="5886" y="14844"/>
                      <a:pt x="5886" y="14878"/>
                    </a:cubicBezTo>
                    <a:cubicBezTo>
                      <a:pt x="5886" y="14912"/>
                      <a:pt x="5886" y="14946"/>
                      <a:pt x="5898" y="15014"/>
                    </a:cubicBezTo>
                    <a:cubicBezTo>
                      <a:pt x="5898" y="15048"/>
                      <a:pt x="5910" y="15117"/>
                      <a:pt x="5910" y="15151"/>
                    </a:cubicBezTo>
                    <a:cubicBezTo>
                      <a:pt x="5910" y="15219"/>
                      <a:pt x="5898" y="15253"/>
                      <a:pt x="5886" y="15253"/>
                    </a:cubicBezTo>
                    <a:cubicBezTo>
                      <a:pt x="5886" y="15253"/>
                      <a:pt x="5886" y="15253"/>
                      <a:pt x="5886" y="15253"/>
                    </a:cubicBezTo>
                    <a:cubicBezTo>
                      <a:pt x="5898" y="15253"/>
                      <a:pt x="5898" y="15253"/>
                      <a:pt x="5898" y="15253"/>
                    </a:cubicBezTo>
                    <a:cubicBezTo>
                      <a:pt x="5933" y="15253"/>
                      <a:pt x="5969" y="15219"/>
                      <a:pt x="5969" y="15219"/>
                    </a:cubicBezTo>
                    <a:cubicBezTo>
                      <a:pt x="5980" y="15151"/>
                      <a:pt x="6004" y="15151"/>
                      <a:pt x="6004" y="15151"/>
                    </a:cubicBezTo>
                    <a:cubicBezTo>
                      <a:pt x="6039" y="15151"/>
                      <a:pt x="6051" y="15219"/>
                      <a:pt x="6063" y="15321"/>
                    </a:cubicBezTo>
                    <a:cubicBezTo>
                      <a:pt x="6075" y="15287"/>
                      <a:pt x="6087" y="15253"/>
                      <a:pt x="6098" y="15253"/>
                    </a:cubicBezTo>
                    <a:cubicBezTo>
                      <a:pt x="6110" y="15253"/>
                      <a:pt x="6146" y="15287"/>
                      <a:pt x="6157" y="15355"/>
                    </a:cubicBezTo>
                    <a:cubicBezTo>
                      <a:pt x="6157" y="15355"/>
                      <a:pt x="6169" y="15321"/>
                      <a:pt x="6169" y="15321"/>
                    </a:cubicBezTo>
                    <a:cubicBezTo>
                      <a:pt x="6181" y="15321"/>
                      <a:pt x="6193" y="15321"/>
                      <a:pt x="6205" y="15321"/>
                    </a:cubicBezTo>
                    <a:cubicBezTo>
                      <a:pt x="6216" y="15321"/>
                      <a:pt x="6240" y="15355"/>
                      <a:pt x="6240" y="15423"/>
                    </a:cubicBezTo>
                    <a:cubicBezTo>
                      <a:pt x="6240" y="15491"/>
                      <a:pt x="6216" y="15525"/>
                      <a:pt x="6205" y="15559"/>
                    </a:cubicBezTo>
                    <a:cubicBezTo>
                      <a:pt x="6193" y="15593"/>
                      <a:pt x="6181" y="15593"/>
                      <a:pt x="6181" y="15627"/>
                    </a:cubicBezTo>
                    <a:cubicBezTo>
                      <a:pt x="6181" y="15627"/>
                      <a:pt x="6181" y="15627"/>
                      <a:pt x="6181" y="15627"/>
                    </a:cubicBezTo>
                    <a:cubicBezTo>
                      <a:pt x="6181" y="15627"/>
                      <a:pt x="6193" y="15593"/>
                      <a:pt x="6205" y="15593"/>
                    </a:cubicBezTo>
                    <a:cubicBezTo>
                      <a:pt x="6216" y="15559"/>
                      <a:pt x="6240" y="15525"/>
                      <a:pt x="6264" y="15525"/>
                    </a:cubicBezTo>
                    <a:cubicBezTo>
                      <a:pt x="6264" y="15525"/>
                      <a:pt x="6264" y="15525"/>
                      <a:pt x="6275" y="15525"/>
                    </a:cubicBezTo>
                    <a:cubicBezTo>
                      <a:pt x="6275" y="15525"/>
                      <a:pt x="6275" y="15525"/>
                      <a:pt x="6275" y="15525"/>
                    </a:cubicBezTo>
                    <a:cubicBezTo>
                      <a:pt x="6287" y="15525"/>
                      <a:pt x="6323" y="15491"/>
                      <a:pt x="6346" y="15457"/>
                    </a:cubicBezTo>
                    <a:cubicBezTo>
                      <a:pt x="6370" y="15423"/>
                      <a:pt x="6382" y="15389"/>
                      <a:pt x="6405" y="15355"/>
                    </a:cubicBezTo>
                    <a:cubicBezTo>
                      <a:pt x="6429" y="15355"/>
                      <a:pt x="6464" y="15287"/>
                      <a:pt x="6488" y="15253"/>
                    </a:cubicBezTo>
                    <a:cubicBezTo>
                      <a:pt x="6500" y="15219"/>
                      <a:pt x="6511" y="15185"/>
                      <a:pt x="6523" y="15185"/>
                    </a:cubicBezTo>
                    <a:cubicBezTo>
                      <a:pt x="6535" y="15151"/>
                      <a:pt x="6547" y="15151"/>
                      <a:pt x="6570" y="15117"/>
                    </a:cubicBezTo>
                    <a:cubicBezTo>
                      <a:pt x="6570" y="15117"/>
                      <a:pt x="6582" y="15117"/>
                      <a:pt x="6582" y="15117"/>
                    </a:cubicBezTo>
                    <a:cubicBezTo>
                      <a:pt x="6606" y="15117"/>
                      <a:pt x="6641" y="15151"/>
                      <a:pt x="6641" y="15185"/>
                    </a:cubicBezTo>
                    <a:cubicBezTo>
                      <a:pt x="6641" y="15219"/>
                      <a:pt x="6653" y="15253"/>
                      <a:pt x="6641" y="15321"/>
                    </a:cubicBezTo>
                    <a:cubicBezTo>
                      <a:pt x="6629" y="15355"/>
                      <a:pt x="6618" y="15355"/>
                      <a:pt x="6618" y="15389"/>
                    </a:cubicBezTo>
                    <a:cubicBezTo>
                      <a:pt x="6618" y="15389"/>
                      <a:pt x="6629" y="15457"/>
                      <a:pt x="6665" y="15491"/>
                    </a:cubicBezTo>
                    <a:cubicBezTo>
                      <a:pt x="6747" y="15559"/>
                      <a:pt x="6842" y="15967"/>
                      <a:pt x="6901" y="16239"/>
                    </a:cubicBezTo>
                    <a:cubicBezTo>
                      <a:pt x="6924" y="16341"/>
                      <a:pt x="6924" y="16341"/>
                      <a:pt x="6924" y="16341"/>
                    </a:cubicBezTo>
                    <a:cubicBezTo>
                      <a:pt x="6948" y="16443"/>
                      <a:pt x="6971" y="16579"/>
                      <a:pt x="6995" y="16715"/>
                    </a:cubicBezTo>
                    <a:cubicBezTo>
                      <a:pt x="7007" y="16817"/>
                      <a:pt x="7030" y="16953"/>
                      <a:pt x="7042" y="16987"/>
                    </a:cubicBezTo>
                    <a:cubicBezTo>
                      <a:pt x="7042" y="16987"/>
                      <a:pt x="7054" y="16953"/>
                      <a:pt x="7054" y="16919"/>
                    </a:cubicBezTo>
                    <a:cubicBezTo>
                      <a:pt x="7066" y="16885"/>
                      <a:pt x="7078" y="16817"/>
                      <a:pt x="7089" y="16783"/>
                    </a:cubicBezTo>
                    <a:cubicBezTo>
                      <a:pt x="7101" y="16783"/>
                      <a:pt x="7101" y="16749"/>
                      <a:pt x="7113" y="16749"/>
                    </a:cubicBezTo>
                    <a:cubicBezTo>
                      <a:pt x="7148" y="16749"/>
                      <a:pt x="7172" y="16817"/>
                      <a:pt x="7196" y="16885"/>
                    </a:cubicBezTo>
                    <a:cubicBezTo>
                      <a:pt x="7207" y="16919"/>
                      <a:pt x="7219" y="16953"/>
                      <a:pt x="7231" y="16953"/>
                    </a:cubicBezTo>
                    <a:cubicBezTo>
                      <a:pt x="7243" y="16987"/>
                      <a:pt x="7255" y="16987"/>
                      <a:pt x="7266" y="16987"/>
                    </a:cubicBezTo>
                    <a:cubicBezTo>
                      <a:pt x="7290" y="17021"/>
                      <a:pt x="7325" y="17055"/>
                      <a:pt x="7337" y="17021"/>
                    </a:cubicBezTo>
                    <a:cubicBezTo>
                      <a:pt x="7349" y="17021"/>
                      <a:pt x="7361" y="17021"/>
                      <a:pt x="7373" y="16987"/>
                    </a:cubicBezTo>
                    <a:cubicBezTo>
                      <a:pt x="7420" y="16953"/>
                      <a:pt x="7467" y="16885"/>
                      <a:pt x="7490" y="16919"/>
                    </a:cubicBezTo>
                    <a:cubicBezTo>
                      <a:pt x="7502" y="16919"/>
                      <a:pt x="7502" y="16953"/>
                      <a:pt x="7514" y="16953"/>
                    </a:cubicBezTo>
                    <a:cubicBezTo>
                      <a:pt x="7538" y="16987"/>
                      <a:pt x="7573" y="17021"/>
                      <a:pt x="7585" y="17157"/>
                    </a:cubicBezTo>
                    <a:cubicBezTo>
                      <a:pt x="7608" y="17294"/>
                      <a:pt x="7632" y="17328"/>
                      <a:pt x="7656" y="17328"/>
                    </a:cubicBezTo>
                    <a:cubicBezTo>
                      <a:pt x="7667" y="17328"/>
                      <a:pt x="7703" y="17328"/>
                      <a:pt x="7703" y="17532"/>
                    </a:cubicBezTo>
                    <a:cubicBezTo>
                      <a:pt x="7703" y="17566"/>
                      <a:pt x="7738" y="17634"/>
                      <a:pt x="7750" y="17634"/>
                    </a:cubicBezTo>
                    <a:cubicBezTo>
                      <a:pt x="7774" y="17634"/>
                      <a:pt x="7833" y="17600"/>
                      <a:pt x="7844" y="17566"/>
                    </a:cubicBezTo>
                    <a:cubicBezTo>
                      <a:pt x="7856" y="17532"/>
                      <a:pt x="7868" y="17532"/>
                      <a:pt x="7880" y="17532"/>
                    </a:cubicBezTo>
                    <a:cubicBezTo>
                      <a:pt x="7903" y="17532"/>
                      <a:pt x="7915" y="17566"/>
                      <a:pt x="7927" y="17634"/>
                    </a:cubicBezTo>
                    <a:cubicBezTo>
                      <a:pt x="7927" y="17634"/>
                      <a:pt x="7927" y="17668"/>
                      <a:pt x="7927" y="17668"/>
                    </a:cubicBezTo>
                    <a:cubicBezTo>
                      <a:pt x="7927" y="17668"/>
                      <a:pt x="7927" y="17668"/>
                      <a:pt x="7927" y="17702"/>
                    </a:cubicBezTo>
                    <a:cubicBezTo>
                      <a:pt x="7939" y="17702"/>
                      <a:pt x="7939" y="17702"/>
                      <a:pt x="7939" y="17702"/>
                    </a:cubicBezTo>
                    <a:cubicBezTo>
                      <a:pt x="7939" y="17736"/>
                      <a:pt x="7939" y="17736"/>
                      <a:pt x="7939" y="17736"/>
                    </a:cubicBezTo>
                    <a:cubicBezTo>
                      <a:pt x="7951" y="17736"/>
                      <a:pt x="7951" y="17736"/>
                      <a:pt x="7951" y="17770"/>
                    </a:cubicBezTo>
                    <a:cubicBezTo>
                      <a:pt x="7951" y="17770"/>
                      <a:pt x="7951" y="17770"/>
                      <a:pt x="7951" y="17770"/>
                    </a:cubicBezTo>
                    <a:cubicBezTo>
                      <a:pt x="7962" y="17770"/>
                      <a:pt x="7962" y="17770"/>
                      <a:pt x="7962" y="17770"/>
                    </a:cubicBezTo>
                    <a:cubicBezTo>
                      <a:pt x="7962" y="17770"/>
                      <a:pt x="7962" y="17770"/>
                      <a:pt x="7962" y="17770"/>
                    </a:cubicBezTo>
                    <a:cubicBezTo>
                      <a:pt x="7962" y="17770"/>
                      <a:pt x="7962" y="17770"/>
                      <a:pt x="7962" y="17770"/>
                    </a:cubicBezTo>
                    <a:cubicBezTo>
                      <a:pt x="7974" y="17770"/>
                      <a:pt x="7986" y="17770"/>
                      <a:pt x="7998" y="17804"/>
                    </a:cubicBezTo>
                    <a:cubicBezTo>
                      <a:pt x="7998" y="17804"/>
                      <a:pt x="7998" y="17804"/>
                      <a:pt x="7998" y="17804"/>
                    </a:cubicBezTo>
                    <a:cubicBezTo>
                      <a:pt x="7998" y="17804"/>
                      <a:pt x="8010" y="17804"/>
                      <a:pt x="8021" y="17804"/>
                    </a:cubicBezTo>
                    <a:cubicBezTo>
                      <a:pt x="8021" y="17804"/>
                      <a:pt x="8021" y="17804"/>
                      <a:pt x="8021" y="17804"/>
                    </a:cubicBezTo>
                    <a:cubicBezTo>
                      <a:pt x="8021" y="17804"/>
                      <a:pt x="8021" y="17804"/>
                      <a:pt x="8021" y="17804"/>
                    </a:cubicBezTo>
                    <a:cubicBezTo>
                      <a:pt x="8021" y="17804"/>
                      <a:pt x="8021" y="17804"/>
                      <a:pt x="8021" y="17770"/>
                    </a:cubicBezTo>
                    <a:cubicBezTo>
                      <a:pt x="8021" y="17770"/>
                      <a:pt x="8021" y="17770"/>
                      <a:pt x="8021" y="17770"/>
                    </a:cubicBezTo>
                    <a:cubicBezTo>
                      <a:pt x="8033" y="17736"/>
                      <a:pt x="8057" y="17702"/>
                      <a:pt x="8128" y="17668"/>
                    </a:cubicBezTo>
                    <a:cubicBezTo>
                      <a:pt x="8187" y="17634"/>
                      <a:pt x="8222" y="17600"/>
                      <a:pt x="8234" y="17566"/>
                    </a:cubicBezTo>
                    <a:cubicBezTo>
                      <a:pt x="8245" y="17464"/>
                      <a:pt x="8269" y="17430"/>
                      <a:pt x="8304" y="17430"/>
                    </a:cubicBezTo>
                    <a:cubicBezTo>
                      <a:pt x="8316" y="17396"/>
                      <a:pt x="8328" y="17396"/>
                      <a:pt x="8340" y="17362"/>
                    </a:cubicBezTo>
                    <a:cubicBezTo>
                      <a:pt x="8352" y="17328"/>
                      <a:pt x="8363" y="17294"/>
                      <a:pt x="8387" y="17259"/>
                    </a:cubicBezTo>
                    <a:cubicBezTo>
                      <a:pt x="8399" y="17259"/>
                      <a:pt x="8411" y="17225"/>
                      <a:pt x="8422" y="17225"/>
                    </a:cubicBezTo>
                    <a:cubicBezTo>
                      <a:pt x="8434" y="17157"/>
                      <a:pt x="8458" y="17123"/>
                      <a:pt x="8481" y="17123"/>
                    </a:cubicBezTo>
                    <a:cubicBezTo>
                      <a:pt x="8493" y="17123"/>
                      <a:pt x="8505" y="17089"/>
                      <a:pt x="8505" y="17089"/>
                    </a:cubicBezTo>
                    <a:cubicBezTo>
                      <a:pt x="8529" y="17021"/>
                      <a:pt x="8576" y="17021"/>
                      <a:pt x="8588" y="17021"/>
                    </a:cubicBezTo>
                    <a:cubicBezTo>
                      <a:pt x="8611" y="17021"/>
                      <a:pt x="8623" y="17021"/>
                      <a:pt x="8635" y="17021"/>
                    </a:cubicBezTo>
                    <a:cubicBezTo>
                      <a:pt x="8658" y="17055"/>
                      <a:pt x="8776" y="17123"/>
                      <a:pt x="8800" y="17123"/>
                    </a:cubicBezTo>
                    <a:cubicBezTo>
                      <a:pt x="8812" y="17123"/>
                      <a:pt x="8812" y="17123"/>
                      <a:pt x="8812" y="17123"/>
                    </a:cubicBezTo>
                    <a:cubicBezTo>
                      <a:pt x="8835" y="17123"/>
                      <a:pt x="8847" y="17191"/>
                      <a:pt x="8859" y="17259"/>
                    </a:cubicBezTo>
                    <a:cubicBezTo>
                      <a:pt x="8859" y="17294"/>
                      <a:pt x="8859" y="17328"/>
                      <a:pt x="8859" y="17328"/>
                    </a:cubicBezTo>
                    <a:cubicBezTo>
                      <a:pt x="8871" y="17328"/>
                      <a:pt x="8883" y="17362"/>
                      <a:pt x="8894" y="17396"/>
                    </a:cubicBezTo>
                    <a:cubicBezTo>
                      <a:pt x="8918" y="17396"/>
                      <a:pt x="8941" y="17464"/>
                      <a:pt x="8953" y="17464"/>
                    </a:cubicBezTo>
                    <a:cubicBezTo>
                      <a:pt x="8965" y="17430"/>
                      <a:pt x="8989" y="17396"/>
                      <a:pt x="9024" y="17396"/>
                    </a:cubicBezTo>
                    <a:cubicBezTo>
                      <a:pt x="9048" y="17396"/>
                      <a:pt x="9059" y="17396"/>
                      <a:pt x="9083" y="17430"/>
                    </a:cubicBezTo>
                    <a:cubicBezTo>
                      <a:pt x="9083" y="17464"/>
                      <a:pt x="9095" y="17464"/>
                      <a:pt x="9095" y="17464"/>
                    </a:cubicBezTo>
                    <a:cubicBezTo>
                      <a:pt x="9118" y="17498"/>
                      <a:pt x="9130" y="17532"/>
                      <a:pt x="9142" y="17532"/>
                    </a:cubicBezTo>
                    <a:cubicBezTo>
                      <a:pt x="9154" y="17498"/>
                      <a:pt x="9177" y="17464"/>
                      <a:pt x="9201" y="17430"/>
                    </a:cubicBezTo>
                    <a:cubicBezTo>
                      <a:pt x="9201" y="17430"/>
                      <a:pt x="9213" y="17430"/>
                      <a:pt x="9225" y="17396"/>
                    </a:cubicBezTo>
                    <a:cubicBezTo>
                      <a:pt x="9236" y="17396"/>
                      <a:pt x="9248" y="17396"/>
                      <a:pt x="9260" y="17362"/>
                    </a:cubicBezTo>
                    <a:cubicBezTo>
                      <a:pt x="9260" y="17362"/>
                      <a:pt x="9272" y="17259"/>
                      <a:pt x="9260" y="17225"/>
                    </a:cubicBezTo>
                    <a:cubicBezTo>
                      <a:pt x="9236" y="17191"/>
                      <a:pt x="9213" y="16953"/>
                      <a:pt x="9201" y="16885"/>
                    </a:cubicBezTo>
                    <a:cubicBezTo>
                      <a:pt x="9201" y="16783"/>
                      <a:pt x="9225" y="16749"/>
                      <a:pt x="9248" y="16715"/>
                    </a:cubicBezTo>
                    <a:cubicBezTo>
                      <a:pt x="9248" y="16681"/>
                      <a:pt x="9260" y="16681"/>
                      <a:pt x="9260" y="16647"/>
                    </a:cubicBezTo>
                    <a:cubicBezTo>
                      <a:pt x="9272" y="16579"/>
                      <a:pt x="9295" y="16545"/>
                      <a:pt x="9319" y="16511"/>
                    </a:cubicBezTo>
                    <a:cubicBezTo>
                      <a:pt x="9331" y="16511"/>
                      <a:pt x="9331" y="16511"/>
                      <a:pt x="9343" y="16477"/>
                    </a:cubicBezTo>
                    <a:cubicBezTo>
                      <a:pt x="9343" y="16477"/>
                      <a:pt x="9343" y="16477"/>
                      <a:pt x="9343" y="16443"/>
                    </a:cubicBezTo>
                    <a:cubicBezTo>
                      <a:pt x="9354" y="16409"/>
                      <a:pt x="9366" y="16341"/>
                      <a:pt x="9390" y="16341"/>
                    </a:cubicBezTo>
                    <a:cubicBezTo>
                      <a:pt x="9402" y="16341"/>
                      <a:pt x="9402" y="16341"/>
                      <a:pt x="9413" y="16341"/>
                    </a:cubicBezTo>
                    <a:cubicBezTo>
                      <a:pt x="9413" y="16375"/>
                      <a:pt x="9496" y="16443"/>
                      <a:pt x="9520" y="16477"/>
                    </a:cubicBezTo>
                    <a:cubicBezTo>
                      <a:pt x="9520" y="16511"/>
                      <a:pt x="9555" y="16511"/>
                      <a:pt x="9579" y="16511"/>
                    </a:cubicBezTo>
                    <a:cubicBezTo>
                      <a:pt x="9614" y="16511"/>
                      <a:pt x="9661" y="16579"/>
                      <a:pt x="9696" y="16647"/>
                    </a:cubicBezTo>
                    <a:cubicBezTo>
                      <a:pt x="9696" y="16647"/>
                      <a:pt x="9720" y="16681"/>
                      <a:pt x="9744" y="16681"/>
                    </a:cubicBezTo>
                    <a:cubicBezTo>
                      <a:pt x="9779" y="16681"/>
                      <a:pt x="9814" y="16715"/>
                      <a:pt x="9826" y="16783"/>
                    </a:cubicBezTo>
                    <a:cubicBezTo>
                      <a:pt x="9838" y="16817"/>
                      <a:pt x="9838" y="16885"/>
                      <a:pt x="9838" y="16953"/>
                    </a:cubicBezTo>
                    <a:cubicBezTo>
                      <a:pt x="9838" y="17021"/>
                      <a:pt x="9838" y="17089"/>
                      <a:pt x="9850" y="17089"/>
                    </a:cubicBezTo>
                    <a:cubicBezTo>
                      <a:pt x="9873" y="17191"/>
                      <a:pt x="9897" y="17259"/>
                      <a:pt x="9897" y="17259"/>
                    </a:cubicBezTo>
                    <a:cubicBezTo>
                      <a:pt x="9921" y="17225"/>
                      <a:pt x="9944" y="17259"/>
                      <a:pt x="9980" y="17294"/>
                    </a:cubicBezTo>
                    <a:cubicBezTo>
                      <a:pt x="9991" y="17328"/>
                      <a:pt x="10015" y="17362"/>
                      <a:pt x="10027" y="17362"/>
                    </a:cubicBezTo>
                    <a:cubicBezTo>
                      <a:pt x="10027" y="17362"/>
                      <a:pt x="10050" y="17328"/>
                      <a:pt x="10062" y="17294"/>
                    </a:cubicBezTo>
                    <a:cubicBezTo>
                      <a:pt x="10086" y="17259"/>
                      <a:pt x="10098" y="17225"/>
                      <a:pt x="10121" y="17225"/>
                    </a:cubicBezTo>
                    <a:cubicBezTo>
                      <a:pt x="10133" y="17225"/>
                      <a:pt x="10145" y="17225"/>
                      <a:pt x="10168" y="17191"/>
                    </a:cubicBezTo>
                    <a:cubicBezTo>
                      <a:pt x="10204" y="17191"/>
                      <a:pt x="10227" y="17157"/>
                      <a:pt x="10251" y="17191"/>
                    </a:cubicBezTo>
                    <a:cubicBezTo>
                      <a:pt x="10251" y="17191"/>
                      <a:pt x="10275" y="17191"/>
                      <a:pt x="10286" y="17225"/>
                    </a:cubicBezTo>
                    <a:cubicBezTo>
                      <a:pt x="10310" y="17225"/>
                      <a:pt x="10345" y="17259"/>
                      <a:pt x="10357" y="17259"/>
                    </a:cubicBezTo>
                    <a:cubicBezTo>
                      <a:pt x="10369" y="17259"/>
                      <a:pt x="10369" y="17259"/>
                      <a:pt x="10381" y="17259"/>
                    </a:cubicBezTo>
                    <a:cubicBezTo>
                      <a:pt x="10393" y="17259"/>
                      <a:pt x="10475" y="17259"/>
                      <a:pt x="10487" y="17362"/>
                    </a:cubicBezTo>
                    <a:cubicBezTo>
                      <a:pt x="10487" y="17396"/>
                      <a:pt x="10510" y="17396"/>
                      <a:pt x="10522" y="17396"/>
                    </a:cubicBezTo>
                    <a:cubicBezTo>
                      <a:pt x="10558" y="17430"/>
                      <a:pt x="10605" y="17464"/>
                      <a:pt x="10605" y="17566"/>
                    </a:cubicBezTo>
                    <a:cubicBezTo>
                      <a:pt x="10605" y="17566"/>
                      <a:pt x="10617" y="17600"/>
                      <a:pt x="10628" y="17600"/>
                    </a:cubicBezTo>
                    <a:cubicBezTo>
                      <a:pt x="10640" y="17634"/>
                      <a:pt x="10664" y="17668"/>
                      <a:pt x="10676" y="17736"/>
                    </a:cubicBezTo>
                    <a:cubicBezTo>
                      <a:pt x="10676" y="17736"/>
                      <a:pt x="10699" y="17736"/>
                      <a:pt x="10711" y="17770"/>
                    </a:cubicBezTo>
                    <a:cubicBezTo>
                      <a:pt x="10723" y="17770"/>
                      <a:pt x="10735" y="17770"/>
                      <a:pt x="10746" y="17770"/>
                    </a:cubicBezTo>
                    <a:cubicBezTo>
                      <a:pt x="10782" y="17770"/>
                      <a:pt x="10805" y="17770"/>
                      <a:pt x="10817" y="17770"/>
                    </a:cubicBezTo>
                    <a:cubicBezTo>
                      <a:pt x="10829" y="17804"/>
                      <a:pt x="10829" y="17804"/>
                      <a:pt x="10829" y="17804"/>
                    </a:cubicBezTo>
                    <a:cubicBezTo>
                      <a:pt x="10841" y="17804"/>
                      <a:pt x="10864" y="17838"/>
                      <a:pt x="10912" y="17838"/>
                    </a:cubicBezTo>
                    <a:cubicBezTo>
                      <a:pt x="10947" y="17838"/>
                      <a:pt x="10971" y="17804"/>
                      <a:pt x="10982" y="17804"/>
                    </a:cubicBezTo>
                    <a:cubicBezTo>
                      <a:pt x="10982" y="17770"/>
                      <a:pt x="11018" y="17770"/>
                      <a:pt x="11065" y="17736"/>
                    </a:cubicBezTo>
                    <a:cubicBezTo>
                      <a:pt x="11100" y="17736"/>
                      <a:pt x="11148" y="17702"/>
                      <a:pt x="11159" y="17668"/>
                    </a:cubicBezTo>
                    <a:cubicBezTo>
                      <a:pt x="11171" y="17634"/>
                      <a:pt x="11195" y="17634"/>
                      <a:pt x="11218" y="17634"/>
                    </a:cubicBezTo>
                    <a:cubicBezTo>
                      <a:pt x="11230" y="17634"/>
                      <a:pt x="11242" y="17600"/>
                      <a:pt x="11254" y="17600"/>
                    </a:cubicBezTo>
                    <a:cubicBezTo>
                      <a:pt x="11254" y="17532"/>
                      <a:pt x="11289" y="17464"/>
                      <a:pt x="11324" y="17430"/>
                    </a:cubicBezTo>
                    <a:cubicBezTo>
                      <a:pt x="11336" y="17396"/>
                      <a:pt x="11360" y="17396"/>
                      <a:pt x="11372" y="17362"/>
                    </a:cubicBezTo>
                    <a:cubicBezTo>
                      <a:pt x="11372" y="17362"/>
                      <a:pt x="11383" y="17328"/>
                      <a:pt x="11383" y="17328"/>
                    </a:cubicBezTo>
                    <a:cubicBezTo>
                      <a:pt x="11419" y="17294"/>
                      <a:pt x="11442" y="17294"/>
                      <a:pt x="11454" y="17294"/>
                    </a:cubicBezTo>
                    <a:cubicBezTo>
                      <a:pt x="11454" y="17294"/>
                      <a:pt x="11454" y="17294"/>
                      <a:pt x="11454" y="17294"/>
                    </a:cubicBezTo>
                    <a:cubicBezTo>
                      <a:pt x="11454" y="17294"/>
                      <a:pt x="11454" y="17294"/>
                      <a:pt x="11454" y="17294"/>
                    </a:cubicBezTo>
                    <a:cubicBezTo>
                      <a:pt x="11478" y="17294"/>
                      <a:pt x="11501" y="17294"/>
                      <a:pt x="11525" y="17328"/>
                    </a:cubicBezTo>
                    <a:cubicBezTo>
                      <a:pt x="11549" y="17328"/>
                      <a:pt x="11560" y="17362"/>
                      <a:pt x="11572" y="17430"/>
                    </a:cubicBezTo>
                    <a:cubicBezTo>
                      <a:pt x="11572" y="17430"/>
                      <a:pt x="11596" y="17464"/>
                      <a:pt x="11619" y="17464"/>
                    </a:cubicBezTo>
                    <a:cubicBezTo>
                      <a:pt x="11631" y="17464"/>
                      <a:pt x="11643" y="17464"/>
                      <a:pt x="11655" y="17430"/>
                    </a:cubicBezTo>
                    <a:cubicBezTo>
                      <a:pt x="11655" y="17430"/>
                      <a:pt x="11667" y="17430"/>
                      <a:pt x="11678" y="17430"/>
                    </a:cubicBezTo>
                    <a:cubicBezTo>
                      <a:pt x="11678" y="17430"/>
                      <a:pt x="11678" y="17430"/>
                      <a:pt x="11678" y="17430"/>
                    </a:cubicBezTo>
                    <a:cubicBezTo>
                      <a:pt x="11678" y="17430"/>
                      <a:pt x="11678" y="17430"/>
                      <a:pt x="11690" y="17430"/>
                    </a:cubicBezTo>
                    <a:cubicBezTo>
                      <a:pt x="11702" y="17430"/>
                      <a:pt x="11726" y="17430"/>
                      <a:pt x="11749" y="17464"/>
                    </a:cubicBezTo>
                    <a:cubicBezTo>
                      <a:pt x="11749" y="17430"/>
                      <a:pt x="11749" y="17430"/>
                      <a:pt x="11749" y="17430"/>
                    </a:cubicBezTo>
                    <a:cubicBezTo>
                      <a:pt x="11749" y="17464"/>
                      <a:pt x="11749" y="17464"/>
                      <a:pt x="11749" y="17464"/>
                    </a:cubicBezTo>
                    <a:cubicBezTo>
                      <a:pt x="11761" y="17464"/>
                      <a:pt x="11773" y="17464"/>
                      <a:pt x="11773" y="17464"/>
                    </a:cubicBezTo>
                    <a:cubicBezTo>
                      <a:pt x="11785" y="17498"/>
                      <a:pt x="11785" y="17498"/>
                      <a:pt x="11785" y="17498"/>
                    </a:cubicBezTo>
                    <a:cubicBezTo>
                      <a:pt x="11785" y="17498"/>
                      <a:pt x="11785" y="17498"/>
                      <a:pt x="11785" y="17498"/>
                    </a:cubicBezTo>
                    <a:cubicBezTo>
                      <a:pt x="11785" y="17498"/>
                      <a:pt x="11785" y="17498"/>
                      <a:pt x="11785" y="17498"/>
                    </a:cubicBezTo>
                    <a:cubicBezTo>
                      <a:pt x="11796" y="17532"/>
                      <a:pt x="11796" y="17532"/>
                      <a:pt x="11796" y="17532"/>
                    </a:cubicBezTo>
                    <a:cubicBezTo>
                      <a:pt x="11796" y="17532"/>
                      <a:pt x="11796" y="17532"/>
                      <a:pt x="11796" y="17532"/>
                    </a:cubicBezTo>
                    <a:cubicBezTo>
                      <a:pt x="11808" y="17532"/>
                      <a:pt x="11808" y="17566"/>
                      <a:pt x="11808" y="17566"/>
                    </a:cubicBezTo>
                    <a:cubicBezTo>
                      <a:pt x="11808" y="17566"/>
                      <a:pt x="11808" y="17566"/>
                      <a:pt x="11808" y="17566"/>
                    </a:cubicBezTo>
                    <a:cubicBezTo>
                      <a:pt x="11808" y="17566"/>
                      <a:pt x="11808" y="17566"/>
                      <a:pt x="11808" y="17566"/>
                    </a:cubicBezTo>
                    <a:cubicBezTo>
                      <a:pt x="11808" y="17600"/>
                      <a:pt x="11820" y="17600"/>
                      <a:pt x="11820" y="17600"/>
                    </a:cubicBezTo>
                    <a:cubicBezTo>
                      <a:pt x="11820" y="17600"/>
                      <a:pt x="11820" y="17600"/>
                      <a:pt x="11820" y="17600"/>
                    </a:cubicBezTo>
                    <a:cubicBezTo>
                      <a:pt x="11820" y="17600"/>
                      <a:pt x="11820" y="17600"/>
                      <a:pt x="11832" y="17600"/>
                    </a:cubicBezTo>
                    <a:cubicBezTo>
                      <a:pt x="11832" y="17600"/>
                      <a:pt x="11832" y="17600"/>
                      <a:pt x="11832" y="17600"/>
                    </a:cubicBezTo>
                    <a:cubicBezTo>
                      <a:pt x="11832" y="17600"/>
                      <a:pt x="11832" y="17600"/>
                      <a:pt x="11832" y="17600"/>
                    </a:cubicBezTo>
                    <a:cubicBezTo>
                      <a:pt x="11844" y="17600"/>
                      <a:pt x="11844" y="17600"/>
                      <a:pt x="11844" y="17600"/>
                    </a:cubicBezTo>
                    <a:cubicBezTo>
                      <a:pt x="11844" y="17600"/>
                      <a:pt x="11844" y="17600"/>
                      <a:pt x="11844" y="17600"/>
                    </a:cubicBezTo>
                    <a:cubicBezTo>
                      <a:pt x="11844" y="17634"/>
                      <a:pt x="11855" y="17634"/>
                      <a:pt x="11855" y="17634"/>
                    </a:cubicBezTo>
                    <a:cubicBezTo>
                      <a:pt x="11855" y="17634"/>
                      <a:pt x="11855" y="17634"/>
                      <a:pt x="11855" y="17634"/>
                    </a:cubicBezTo>
                    <a:cubicBezTo>
                      <a:pt x="11867" y="17634"/>
                      <a:pt x="11879" y="17634"/>
                      <a:pt x="11903" y="17634"/>
                    </a:cubicBezTo>
                    <a:cubicBezTo>
                      <a:pt x="11903" y="17634"/>
                      <a:pt x="11903" y="17634"/>
                      <a:pt x="11903" y="17634"/>
                    </a:cubicBezTo>
                    <a:cubicBezTo>
                      <a:pt x="11914" y="17634"/>
                      <a:pt x="11938" y="17600"/>
                      <a:pt x="11950" y="17566"/>
                    </a:cubicBezTo>
                    <a:cubicBezTo>
                      <a:pt x="11997" y="17498"/>
                      <a:pt x="12020" y="17464"/>
                      <a:pt x="12032" y="17430"/>
                    </a:cubicBezTo>
                    <a:cubicBezTo>
                      <a:pt x="12056" y="17430"/>
                      <a:pt x="12068" y="17396"/>
                      <a:pt x="12079" y="17362"/>
                    </a:cubicBezTo>
                    <a:cubicBezTo>
                      <a:pt x="12079" y="17362"/>
                      <a:pt x="12079" y="17362"/>
                      <a:pt x="12079" y="17362"/>
                    </a:cubicBezTo>
                    <a:cubicBezTo>
                      <a:pt x="12079" y="17328"/>
                      <a:pt x="12079" y="17328"/>
                      <a:pt x="12079" y="17294"/>
                    </a:cubicBezTo>
                    <a:cubicBezTo>
                      <a:pt x="12079" y="17225"/>
                      <a:pt x="12091" y="17157"/>
                      <a:pt x="12115" y="17055"/>
                    </a:cubicBezTo>
                    <a:cubicBezTo>
                      <a:pt x="12127" y="17021"/>
                      <a:pt x="12127" y="16987"/>
                      <a:pt x="12138" y="16953"/>
                    </a:cubicBezTo>
                    <a:cubicBezTo>
                      <a:pt x="12138" y="16953"/>
                      <a:pt x="12138" y="16919"/>
                      <a:pt x="12138" y="16919"/>
                    </a:cubicBezTo>
                    <a:cubicBezTo>
                      <a:pt x="12150" y="16817"/>
                      <a:pt x="12209" y="16545"/>
                      <a:pt x="12233" y="16511"/>
                    </a:cubicBezTo>
                    <a:cubicBezTo>
                      <a:pt x="12256" y="16511"/>
                      <a:pt x="12280" y="16409"/>
                      <a:pt x="12280" y="16375"/>
                    </a:cubicBezTo>
                    <a:cubicBezTo>
                      <a:pt x="12280" y="16375"/>
                      <a:pt x="12280" y="16341"/>
                      <a:pt x="12280" y="16341"/>
                    </a:cubicBezTo>
                    <a:cubicBezTo>
                      <a:pt x="12280" y="16341"/>
                      <a:pt x="12280" y="16341"/>
                      <a:pt x="12280" y="16307"/>
                    </a:cubicBezTo>
                    <a:cubicBezTo>
                      <a:pt x="12280" y="16307"/>
                      <a:pt x="12280" y="16307"/>
                      <a:pt x="12280" y="16307"/>
                    </a:cubicBezTo>
                    <a:cubicBezTo>
                      <a:pt x="12268" y="16273"/>
                      <a:pt x="12268" y="16273"/>
                      <a:pt x="12268" y="16273"/>
                    </a:cubicBezTo>
                    <a:cubicBezTo>
                      <a:pt x="12268" y="16273"/>
                      <a:pt x="12268" y="16273"/>
                      <a:pt x="12268" y="16239"/>
                    </a:cubicBezTo>
                    <a:cubicBezTo>
                      <a:pt x="12268" y="16239"/>
                      <a:pt x="12268" y="16239"/>
                      <a:pt x="12268" y="16239"/>
                    </a:cubicBezTo>
                    <a:cubicBezTo>
                      <a:pt x="12268" y="16239"/>
                      <a:pt x="12268" y="16239"/>
                      <a:pt x="12268" y="16239"/>
                    </a:cubicBezTo>
                    <a:cubicBezTo>
                      <a:pt x="12268" y="16239"/>
                      <a:pt x="12268" y="16205"/>
                      <a:pt x="12268" y="16205"/>
                    </a:cubicBezTo>
                    <a:cubicBezTo>
                      <a:pt x="12268" y="16205"/>
                      <a:pt x="12268" y="16205"/>
                      <a:pt x="12268" y="16205"/>
                    </a:cubicBezTo>
                    <a:cubicBezTo>
                      <a:pt x="12268" y="16205"/>
                      <a:pt x="12268" y="16205"/>
                      <a:pt x="12268" y="16205"/>
                    </a:cubicBezTo>
                    <a:cubicBezTo>
                      <a:pt x="12268" y="16205"/>
                      <a:pt x="12268" y="16205"/>
                      <a:pt x="12256" y="16171"/>
                    </a:cubicBezTo>
                    <a:cubicBezTo>
                      <a:pt x="12256" y="16171"/>
                      <a:pt x="12256" y="16171"/>
                      <a:pt x="12256" y="16171"/>
                    </a:cubicBezTo>
                    <a:cubicBezTo>
                      <a:pt x="12256" y="16171"/>
                      <a:pt x="12256" y="16171"/>
                      <a:pt x="12256" y="16171"/>
                    </a:cubicBezTo>
                    <a:cubicBezTo>
                      <a:pt x="12256" y="16171"/>
                      <a:pt x="12256" y="16171"/>
                      <a:pt x="12256" y="16171"/>
                    </a:cubicBezTo>
                    <a:cubicBezTo>
                      <a:pt x="12245" y="16171"/>
                      <a:pt x="12221" y="16171"/>
                      <a:pt x="12209" y="16103"/>
                    </a:cubicBezTo>
                    <a:cubicBezTo>
                      <a:pt x="12197" y="16069"/>
                      <a:pt x="12209" y="15967"/>
                      <a:pt x="12233" y="15865"/>
                    </a:cubicBezTo>
                    <a:cubicBezTo>
                      <a:pt x="12268" y="15729"/>
                      <a:pt x="12315" y="15661"/>
                      <a:pt x="12386" y="15661"/>
                    </a:cubicBezTo>
                    <a:cubicBezTo>
                      <a:pt x="12398" y="15661"/>
                      <a:pt x="12410" y="15661"/>
                      <a:pt x="12422" y="15695"/>
                    </a:cubicBezTo>
                    <a:cubicBezTo>
                      <a:pt x="12422" y="15695"/>
                      <a:pt x="12422" y="15695"/>
                      <a:pt x="12422" y="15695"/>
                    </a:cubicBezTo>
                    <a:cubicBezTo>
                      <a:pt x="12422" y="15695"/>
                      <a:pt x="12433" y="15661"/>
                      <a:pt x="12445" y="15661"/>
                    </a:cubicBezTo>
                    <a:cubicBezTo>
                      <a:pt x="12492" y="15661"/>
                      <a:pt x="12587" y="15593"/>
                      <a:pt x="12622" y="15627"/>
                    </a:cubicBezTo>
                    <a:cubicBezTo>
                      <a:pt x="12646" y="15661"/>
                      <a:pt x="12658" y="15661"/>
                      <a:pt x="12669" y="15661"/>
                    </a:cubicBezTo>
                    <a:cubicBezTo>
                      <a:pt x="12693" y="15661"/>
                      <a:pt x="12693" y="15661"/>
                      <a:pt x="12693" y="15661"/>
                    </a:cubicBezTo>
                    <a:cubicBezTo>
                      <a:pt x="12716" y="15661"/>
                      <a:pt x="12740" y="15661"/>
                      <a:pt x="12775" y="15695"/>
                    </a:cubicBezTo>
                    <a:cubicBezTo>
                      <a:pt x="12799" y="15763"/>
                      <a:pt x="12834" y="15763"/>
                      <a:pt x="12870" y="15763"/>
                    </a:cubicBezTo>
                    <a:cubicBezTo>
                      <a:pt x="12905" y="15797"/>
                      <a:pt x="12929" y="15797"/>
                      <a:pt x="12952" y="15865"/>
                    </a:cubicBezTo>
                    <a:cubicBezTo>
                      <a:pt x="12952" y="15899"/>
                      <a:pt x="12964" y="15899"/>
                      <a:pt x="12976" y="15933"/>
                    </a:cubicBezTo>
                    <a:cubicBezTo>
                      <a:pt x="13011" y="16001"/>
                      <a:pt x="13047" y="16069"/>
                      <a:pt x="13035" y="16205"/>
                    </a:cubicBezTo>
                    <a:cubicBezTo>
                      <a:pt x="13035" y="16205"/>
                      <a:pt x="13035" y="16239"/>
                      <a:pt x="13035" y="16239"/>
                    </a:cubicBezTo>
                    <a:cubicBezTo>
                      <a:pt x="13035" y="16239"/>
                      <a:pt x="13047" y="16239"/>
                      <a:pt x="13047" y="16239"/>
                    </a:cubicBezTo>
                    <a:cubicBezTo>
                      <a:pt x="13059" y="16273"/>
                      <a:pt x="13094" y="16341"/>
                      <a:pt x="13106" y="16545"/>
                    </a:cubicBezTo>
                    <a:cubicBezTo>
                      <a:pt x="13118" y="16681"/>
                      <a:pt x="13129" y="16749"/>
                      <a:pt x="13153" y="16817"/>
                    </a:cubicBezTo>
                    <a:cubicBezTo>
                      <a:pt x="13165" y="16851"/>
                      <a:pt x="13177" y="16919"/>
                      <a:pt x="13177" y="16987"/>
                    </a:cubicBezTo>
                    <a:cubicBezTo>
                      <a:pt x="13188" y="17021"/>
                      <a:pt x="13200" y="17123"/>
                      <a:pt x="13212" y="17191"/>
                    </a:cubicBezTo>
                    <a:cubicBezTo>
                      <a:pt x="13236" y="17328"/>
                      <a:pt x="13259" y="17396"/>
                      <a:pt x="13247" y="17464"/>
                    </a:cubicBezTo>
                    <a:cubicBezTo>
                      <a:pt x="13247" y="17498"/>
                      <a:pt x="13236" y="17566"/>
                      <a:pt x="13247" y="17566"/>
                    </a:cubicBezTo>
                    <a:cubicBezTo>
                      <a:pt x="13247" y="17600"/>
                      <a:pt x="13259" y="17600"/>
                      <a:pt x="13283" y="17600"/>
                    </a:cubicBezTo>
                    <a:cubicBezTo>
                      <a:pt x="13318" y="17600"/>
                      <a:pt x="13354" y="17668"/>
                      <a:pt x="13377" y="17702"/>
                    </a:cubicBezTo>
                    <a:cubicBezTo>
                      <a:pt x="13389" y="17736"/>
                      <a:pt x="13401" y="17736"/>
                      <a:pt x="13401" y="17736"/>
                    </a:cubicBezTo>
                    <a:cubicBezTo>
                      <a:pt x="13401" y="17736"/>
                      <a:pt x="13412" y="17736"/>
                      <a:pt x="13412" y="17736"/>
                    </a:cubicBezTo>
                    <a:cubicBezTo>
                      <a:pt x="13412" y="17736"/>
                      <a:pt x="13412" y="17736"/>
                      <a:pt x="13412" y="17736"/>
                    </a:cubicBezTo>
                    <a:cubicBezTo>
                      <a:pt x="13412" y="17736"/>
                      <a:pt x="13412" y="17736"/>
                      <a:pt x="13412" y="17736"/>
                    </a:cubicBezTo>
                    <a:cubicBezTo>
                      <a:pt x="13436" y="17736"/>
                      <a:pt x="13483" y="17804"/>
                      <a:pt x="13519" y="17872"/>
                    </a:cubicBezTo>
                    <a:cubicBezTo>
                      <a:pt x="13530" y="17872"/>
                      <a:pt x="13542" y="17906"/>
                      <a:pt x="13554" y="17940"/>
                    </a:cubicBezTo>
                    <a:cubicBezTo>
                      <a:pt x="13566" y="17974"/>
                      <a:pt x="13589" y="17974"/>
                      <a:pt x="13601" y="18008"/>
                    </a:cubicBezTo>
                    <a:cubicBezTo>
                      <a:pt x="13613" y="18008"/>
                      <a:pt x="13625" y="18008"/>
                      <a:pt x="13625" y="18042"/>
                    </a:cubicBezTo>
                    <a:cubicBezTo>
                      <a:pt x="13648" y="18042"/>
                      <a:pt x="13660" y="18076"/>
                      <a:pt x="13660" y="18178"/>
                    </a:cubicBezTo>
                    <a:cubicBezTo>
                      <a:pt x="13660" y="18178"/>
                      <a:pt x="13660" y="18212"/>
                      <a:pt x="13660" y="18246"/>
                    </a:cubicBezTo>
                    <a:cubicBezTo>
                      <a:pt x="13660" y="18280"/>
                      <a:pt x="13672" y="18280"/>
                      <a:pt x="13672" y="18314"/>
                    </a:cubicBezTo>
                    <a:cubicBezTo>
                      <a:pt x="13672" y="18348"/>
                      <a:pt x="13684" y="18416"/>
                      <a:pt x="13684" y="18450"/>
                    </a:cubicBezTo>
                    <a:cubicBezTo>
                      <a:pt x="13684" y="18484"/>
                      <a:pt x="13684" y="18484"/>
                      <a:pt x="13684" y="18484"/>
                    </a:cubicBezTo>
                    <a:cubicBezTo>
                      <a:pt x="13684" y="18518"/>
                      <a:pt x="13719" y="18586"/>
                      <a:pt x="13766" y="18586"/>
                    </a:cubicBezTo>
                    <a:cubicBezTo>
                      <a:pt x="13778" y="18586"/>
                      <a:pt x="13778" y="18586"/>
                      <a:pt x="13790" y="18586"/>
                    </a:cubicBezTo>
                    <a:cubicBezTo>
                      <a:pt x="13802" y="18552"/>
                      <a:pt x="13825" y="18552"/>
                      <a:pt x="13837" y="18586"/>
                    </a:cubicBezTo>
                    <a:cubicBezTo>
                      <a:pt x="13849" y="18586"/>
                      <a:pt x="13861" y="18586"/>
                      <a:pt x="13861" y="18586"/>
                    </a:cubicBezTo>
                    <a:cubicBezTo>
                      <a:pt x="13873" y="18586"/>
                      <a:pt x="13884" y="18552"/>
                      <a:pt x="13884" y="18518"/>
                    </a:cubicBezTo>
                    <a:cubicBezTo>
                      <a:pt x="13908" y="18416"/>
                      <a:pt x="13955" y="18382"/>
                      <a:pt x="13991" y="18382"/>
                    </a:cubicBezTo>
                    <a:cubicBezTo>
                      <a:pt x="14002" y="18382"/>
                      <a:pt x="14014" y="18382"/>
                      <a:pt x="14026" y="18382"/>
                    </a:cubicBezTo>
                    <a:cubicBezTo>
                      <a:pt x="14038" y="18348"/>
                      <a:pt x="14073" y="18314"/>
                      <a:pt x="14097" y="18314"/>
                    </a:cubicBezTo>
                    <a:cubicBezTo>
                      <a:pt x="14120" y="18314"/>
                      <a:pt x="14144" y="18314"/>
                      <a:pt x="14156" y="18348"/>
                    </a:cubicBezTo>
                    <a:cubicBezTo>
                      <a:pt x="14167" y="18382"/>
                      <a:pt x="14167" y="18450"/>
                      <a:pt x="14167" y="18518"/>
                    </a:cubicBezTo>
                    <a:cubicBezTo>
                      <a:pt x="14167" y="18586"/>
                      <a:pt x="14179" y="18620"/>
                      <a:pt x="14179" y="18688"/>
                    </a:cubicBezTo>
                    <a:cubicBezTo>
                      <a:pt x="14191" y="18722"/>
                      <a:pt x="14203" y="18824"/>
                      <a:pt x="14156" y="18892"/>
                    </a:cubicBezTo>
                    <a:cubicBezTo>
                      <a:pt x="14132" y="18926"/>
                      <a:pt x="14120" y="19164"/>
                      <a:pt x="14109" y="19266"/>
                    </a:cubicBezTo>
                    <a:cubicBezTo>
                      <a:pt x="14109" y="19300"/>
                      <a:pt x="14097" y="19300"/>
                      <a:pt x="14097" y="19334"/>
                    </a:cubicBezTo>
                    <a:cubicBezTo>
                      <a:pt x="14097" y="19402"/>
                      <a:pt x="14073" y="19471"/>
                      <a:pt x="14050" y="19505"/>
                    </a:cubicBezTo>
                    <a:cubicBezTo>
                      <a:pt x="14038" y="19539"/>
                      <a:pt x="14026" y="19573"/>
                      <a:pt x="14026" y="19607"/>
                    </a:cubicBezTo>
                    <a:cubicBezTo>
                      <a:pt x="14014" y="19709"/>
                      <a:pt x="13991" y="19777"/>
                      <a:pt x="13979" y="19811"/>
                    </a:cubicBezTo>
                    <a:cubicBezTo>
                      <a:pt x="13967" y="19811"/>
                      <a:pt x="13955" y="19845"/>
                      <a:pt x="13955" y="19845"/>
                    </a:cubicBezTo>
                    <a:cubicBezTo>
                      <a:pt x="13955" y="19879"/>
                      <a:pt x="13955" y="19879"/>
                      <a:pt x="13955" y="19879"/>
                    </a:cubicBezTo>
                    <a:cubicBezTo>
                      <a:pt x="13955" y="19879"/>
                      <a:pt x="13955" y="19879"/>
                      <a:pt x="13955" y="19879"/>
                    </a:cubicBezTo>
                    <a:cubicBezTo>
                      <a:pt x="13955" y="19913"/>
                      <a:pt x="13955" y="19913"/>
                      <a:pt x="13955" y="19913"/>
                    </a:cubicBezTo>
                    <a:cubicBezTo>
                      <a:pt x="13955" y="19913"/>
                      <a:pt x="13955" y="19913"/>
                      <a:pt x="13955" y="19913"/>
                    </a:cubicBezTo>
                    <a:cubicBezTo>
                      <a:pt x="13955" y="19947"/>
                      <a:pt x="13943" y="19947"/>
                      <a:pt x="13932" y="19981"/>
                    </a:cubicBezTo>
                    <a:cubicBezTo>
                      <a:pt x="13932" y="19981"/>
                      <a:pt x="13932" y="19981"/>
                      <a:pt x="13932" y="19981"/>
                    </a:cubicBezTo>
                    <a:cubicBezTo>
                      <a:pt x="13932" y="19981"/>
                      <a:pt x="13932" y="19981"/>
                      <a:pt x="13932" y="19981"/>
                    </a:cubicBezTo>
                    <a:cubicBezTo>
                      <a:pt x="13932" y="19981"/>
                      <a:pt x="13932" y="19981"/>
                      <a:pt x="13920" y="19981"/>
                    </a:cubicBezTo>
                    <a:cubicBezTo>
                      <a:pt x="13920" y="19981"/>
                      <a:pt x="13920" y="19981"/>
                      <a:pt x="13920" y="19981"/>
                    </a:cubicBezTo>
                    <a:cubicBezTo>
                      <a:pt x="13908" y="19981"/>
                      <a:pt x="13908" y="19981"/>
                      <a:pt x="13896" y="19981"/>
                    </a:cubicBezTo>
                    <a:cubicBezTo>
                      <a:pt x="13861" y="19981"/>
                      <a:pt x="13825" y="19947"/>
                      <a:pt x="13802" y="19913"/>
                    </a:cubicBezTo>
                    <a:cubicBezTo>
                      <a:pt x="13790" y="19913"/>
                      <a:pt x="13778" y="19947"/>
                      <a:pt x="13766" y="19981"/>
                    </a:cubicBezTo>
                    <a:cubicBezTo>
                      <a:pt x="13743" y="20015"/>
                      <a:pt x="13731" y="20083"/>
                      <a:pt x="13707" y="20083"/>
                    </a:cubicBezTo>
                    <a:cubicBezTo>
                      <a:pt x="13707" y="20083"/>
                      <a:pt x="13707" y="20185"/>
                      <a:pt x="13707" y="20253"/>
                    </a:cubicBezTo>
                    <a:cubicBezTo>
                      <a:pt x="13719" y="20287"/>
                      <a:pt x="13719" y="20355"/>
                      <a:pt x="13707" y="20389"/>
                    </a:cubicBezTo>
                    <a:cubicBezTo>
                      <a:pt x="13707" y="20457"/>
                      <a:pt x="13707" y="20491"/>
                      <a:pt x="13719" y="20559"/>
                    </a:cubicBezTo>
                    <a:cubicBezTo>
                      <a:pt x="13731" y="20627"/>
                      <a:pt x="13731" y="20695"/>
                      <a:pt x="13731" y="20797"/>
                    </a:cubicBezTo>
                    <a:cubicBezTo>
                      <a:pt x="13731" y="20797"/>
                      <a:pt x="13731" y="20831"/>
                      <a:pt x="13731" y="20831"/>
                    </a:cubicBezTo>
                    <a:cubicBezTo>
                      <a:pt x="13790" y="20729"/>
                      <a:pt x="13814" y="20729"/>
                      <a:pt x="13814" y="20729"/>
                    </a:cubicBezTo>
                    <a:cubicBezTo>
                      <a:pt x="13849" y="20729"/>
                      <a:pt x="13873" y="20797"/>
                      <a:pt x="13908" y="20865"/>
                    </a:cubicBezTo>
                    <a:cubicBezTo>
                      <a:pt x="13932" y="20899"/>
                      <a:pt x="13955" y="20967"/>
                      <a:pt x="13967" y="20967"/>
                    </a:cubicBezTo>
                    <a:cubicBezTo>
                      <a:pt x="14014" y="20967"/>
                      <a:pt x="14226" y="20559"/>
                      <a:pt x="14250" y="20457"/>
                    </a:cubicBezTo>
                    <a:cubicBezTo>
                      <a:pt x="14262" y="20389"/>
                      <a:pt x="14297" y="20253"/>
                      <a:pt x="14415" y="19913"/>
                    </a:cubicBezTo>
                    <a:cubicBezTo>
                      <a:pt x="14439" y="19845"/>
                      <a:pt x="14462" y="19777"/>
                      <a:pt x="14474" y="19743"/>
                    </a:cubicBezTo>
                    <a:cubicBezTo>
                      <a:pt x="14533" y="19573"/>
                      <a:pt x="14628" y="19266"/>
                      <a:pt x="14663" y="18994"/>
                    </a:cubicBezTo>
                    <a:cubicBezTo>
                      <a:pt x="14675" y="18892"/>
                      <a:pt x="14722" y="18756"/>
                      <a:pt x="14757" y="18654"/>
                    </a:cubicBezTo>
                    <a:cubicBezTo>
                      <a:pt x="14781" y="18552"/>
                      <a:pt x="14805" y="18484"/>
                      <a:pt x="14805" y="18450"/>
                    </a:cubicBezTo>
                    <a:cubicBezTo>
                      <a:pt x="14816" y="18416"/>
                      <a:pt x="14828" y="18382"/>
                      <a:pt x="14828" y="18348"/>
                    </a:cubicBezTo>
                    <a:cubicBezTo>
                      <a:pt x="14852" y="18314"/>
                      <a:pt x="14864" y="18246"/>
                      <a:pt x="14887" y="18076"/>
                    </a:cubicBezTo>
                    <a:cubicBezTo>
                      <a:pt x="14911" y="17906"/>
                      <a:pt x="14922" y="17566"/>
                      <a:pt x="14934" y="17362"/>
                    </a:cubicBezTo>
                    <a:cubicBezTo>
                      <a:pt x="14934" y="17123"/>
                      <a:pt x="14946" y="17089"/>
                      <a:pt x="14946" y="17055"/>
                    </a:cubicBezTo>
                    <a:cubicBezTo>
                      <a:pt x="14958" y="17021"/>
                      <a:pt x="14958" y="16987"/>
                      <a:pt x="14958" y="16987"/>
                    </a:cubicBezTo>
                    <a:cubicBezTo>
                      <a:pt x="14958" y="16919"/>
                      <a:pt x="14958" y="16851"/>
                      <a:pt x="14970" y="16817"/>
                    </a:cubicBezTo>
                    <a:cubicBezTo>
                      <a:pt x="14981" y="16783"/>
                      <a:pt x="14981" y="16749"/>
                      <a:pt x="14981" y="16749"/>
                    </a:cubicBezTo>
                    <a:cubicBezTo>
                      <a:pt x="14993" y="16681"/>
                      <a:pt x="14993" y="16613"/>
                      <a:pt x="15029" y="16511"/>
                    </a:cubicBezTo>
                    <a:cubicBezTo>
                      <a:pt x="15052" y="16443"/>
                      <a:pt x="15052" y="16409"/>
                      <a:pt x="15040" y="16341"/>
                    </a:cubicBezTo>
                    <a:cubicBezTo>
                      <a:pt x="15040" y="16307"/>
                      <a:pt x="15040" y="16239"/>
                      <a:pt x="15040" y="16171"/>
                    </a:cubicBezTo>
                    <a:cubicBezTo>
                      <a:pt x="15040" y="16137"/>
                      <a:pt x="15040" y="16069"/>
                      <a:pt x="15040" y="16069"/>
                    </a:cubicBezTo>
                    <a:cubicBezTo>
                      <a:pt x="15017" y="15967"/>
                      <a:pt x="15029" y="15899"/>
                      <a:pt x="15052" y="15865"/>
                    </a:cubicBezTo>
                    <a:cubicBezTo>
                      <a:pt x="15040" y="15865"/>
                      <a:pt x="15029" y="15831"/>
                      <a:pt x="15017" y="15797"/>
                    </a:cubicBezTo>
                    <a:cubicBezTo>
                      <a:pt x="15005" y="15763"/>
                      <a:pt x="15005" y="15763"/>
                      <a:pt x="15005" y="15763"/>
                    </a:cubicBezTo>
                    <a:cubicBezTo>
                      <a:pt x="14970" y="15729"/>
                      <a:pt x="14922" y="15695"/>
                      <a:pt x="14922" y="15559"/>
                    </a:cubicBezTo>
                    <a:cubicBezTo>
                      <a:pt x="14922" y="15491"/>
                      <a:pt x="14875" y="15389"/>
                      <a:pt x="14840" y="15389"/>
                    </a:cubicBezTo>
                    <a:cubicBezTo>
                      <a:pt x="14840" y="15389"/>
                      <a:pt x="14828" y="15389"/>
                      <a:pt x="14828" y="15389"/>
                    </a:cubicBezTo>
                    <a:cubicBezTo>
                      <a:pt x="14816" y="15389"/>
                      <a:pt x="14793" y="15389"/>
                      <a:pt x="14781" y="15355"/>
                    </a:cubicBezTo>
                    <a:cubicBezTo>
                      <a:pt x="14769" y="15355"/>
                      <a:pt x="14757" y="15355"/>
                      <a:pt x="14746" y="15355"/>
                    </a:cubicBezTo>
                    <a:cubicBezTo>
                      <a:pt x="14757" y="15389"/>
                      <a:pt x="14746" y="15423"/>
                      <a:pt x="14746" y="15457"/>
                    </a:cubicBezTo>
                    <a:cubicBezTo>
                      <a:pt x="14734" y="15525"/>
                      <a:pt x="14710" y="15525"/>
                      <a:pt x="14698" y="15525"/>
                    </a:cubicBezTo>
                    <a:cubicBezTo>
                      <a:pt x="14687" y="15525"/>
                      <a:pt x="14675" y="15559"/>
                      <a:pt x="14663" y="15627"/>
                    </a:cubicBezTo>
                    <a:cubicBezTo>
                      <a:pt x="14663" y="15627"/>
                      <a:pt x="14663" y="15627"/>
                      <a:pt x="14663" y="15627"/>
                    </a:cubicBezTo>
                    <a:cubicBezTo>
                      <a:pt x="14639" y="15729"/>
                      <a:pt x="14604" y="15763"/>
                      <a:pt x="14580" y="15763"/>
                    </a:cubicBezTo>
                    <a:cubicBezTo>
                      <a:pt x="14545" y="15763"/>
                      <a:pt x="14533" y="15729"/>
                      <a:pt x="14533" y="15695"/>
                    </a:cubicBezTo>
                    <a:cubicBezTo>
                      <a:pt x="14533" y="15661"/>
                      <a:pt x="14533" y="15627"/>
                      <a:pt x="14557" y="15559"/>
                    </a:cubicBezTo>
                    <a:cubicBezTo>
                      <a:pt x="14557" y="15559"/>
                      <a:pt x="14557" y="15559"/>
                      <a:pt x="14557" y="15559"/>
                    </a:cubicBezTo>
                    <a:cubicBezTo>
                      <a:pt x="14557" y="15559"/>
                      <a:pt x="14557" y="15525"/>
                      <a:pt x="14557" y="15525"/>
                    </a:cubicBezTo>
                    <a:cubicBezTo>
                      <a:pt x="14545" y="15525"/>
                      <a:pt x="14533" y="15457"/>
                      <a:pt x="14533" y="15423"/>
                    </a:cubicBezTo>
                    <a:cubicBezTo>
                      <a:pt x="14533" y="15423"/>
                      <a:pt x="14533" y="15423"/>
                      <a:pt x="14533" y="15423"/>
                    </a:cubicBezTo>
                    <a:cubicBezTo>
                      <a:pt x="14521" y="15491"/>
                      <a:pt x="14510" y="15559"/>
                      <a:pt x="14474" y="15593"/>
                    </a:cubicBezTo>
                    <a:cubicBezTo>
                      <a:pt x="14474" y="15593"/>
                      <a:pt x="14474" y="15593"/>
                      <a:pt x="14474" y="15593"/>
                    </a:cubicBezTo>
                    <a:cubicBezTo>
                      <a:pt x="14462" y="15593"/>
                      <a:pt x="14451" y="15559"/>
                      <a:pt x="14439" y="15525"/>
                    </a:cubicBezTo>
                    <a:cubicBezTo>
                      <a:pt x="14415" y="15457"/>
                      <a:pt x="14427" y="15253"/>
                      <a:pt x="14427" y="15151"/>
                    </a:cubicBezTo>
                    <a:cubicBezTo>
                      <a:pt x="14427" y="15151"/>
                      <a:pt x="14415" y="15151"/>
                      <a:pt x="14403" y="15151"/>
                    </a:cubicBezTo>
                    <a:cubicBezTo>
                      <a:pt x="14380" y="15185"/>
                      <a:pt x="14344" y="15185"/>
                      <a:pt x="14309" y="15185"/>
                    </a:cubicBezTo>
                    <a:cubicBezTo>
                      <a:pt x="14250" y="15151"/>
                      <a:pt x="14238" y="15082"/>
                      <a:pt x="14226" y="15048"/>
                    </a:cubicBezTo>
                    <a:cubicBezTo>
                      <a:pt x="14226" y="14946"/>
                      <a:pt x="14250" y="14844"/>
                      <a:pt x="14297" y="14776"/>
                    </a:cubicBezTo>
                    <a:cubicBezTo>
                      <a:pt x="14333" y="14708"/>
                      <a:pt x="14344" y="14674"/>
                      <a:pt x="14356" y="14640"/>
                    </a:cubicBezTo>
                    <a:cubicBezTo>
                      <a:pt x="14368" y="14606"/>
                      <a:pt x="14368" y="14538"/>
                      <a:pt x="14392" y="14538"/>
                    </a:cubicBezTo>
                    <a:cubicBezTo>
                      <a:pt x="14415" y="14504"/>
                      <a:pt x="14462" y="14436"/>
                      <a:pt x="14498" y="14334"/>
                    </a:cubicBezTo>
                    <a:cubicBezTo>
                      <a:pt x="14521" y="14300"/>
                      <a:pt x="14545" y="14266"/>
                      <a:pt x="14557" y="14232"/>
                    </a:cubicBezTo>
                    <a:cubicBezTo>
                      <a:pt x="14604" y="14164"/>
                      <a:pt x="14616" y="14096"/>
                      <a:pt x="14628" y="13994"/>
                    </a:cubicBezTo>
                    <a:cubicBezTo>
                      <a:pt x="14628" y="13926"/>
                      <a:pt x="14663" y="13858"/>
                      <a:pt x="14722" y="13756"/>
                    </a:cubicBezTo>
                    <a:cubicBezTo>
                      <a:pt x="14746" y="13688"/>
                      <a:pt x="14793" y="13620"/>
                      <a:pt x="14816" y="13552"/>
                    </a:cubicBezTo>
                    <a:cubicBezTo>
                      <a:pt x="14899" y="13382"/>
                      <a:pt x="14946" y="13246"/>
                      <a:pt x="14958" y="13144"/>
                    </a:cubicBezTo>
                    <a:cubicBezTo>
                      <a:pt x="14970" y="13076"/>
                      <a:pt x="15005" y="13008"/>
                      <a:pt x="15052" y="12940"/>
                    </a:cubicBezTo>
                    <a:cubicBezTo>
                      <a:pt x="15076" y="12905"/>
                      <a:pt x="15099" y="12837"/>
                      <a:pt x="15111" y="12803"/>
                    </a:cubicBezTo>
                    <a:cubicBezTo>
                      <a:pt x="15111" y="12667"/>
                      <a:pt x="15288" y="12429"/>
                      <a:pt x="15371" y="12361"/>
                    </a:cubicBezTo>
                    <a:cubicBezTo>
                      <a:pt x="15394" y="12361"/>
                      <a:pt x="15430" y="12361"/>
                      <a:pt x="15465" y="12361"/>
                    </a:cubicBezTo>
                    <a:cubicBezTo>
                      <a:pt x="15548" y="12361"/>
                      <a:pt x="15654" y="12395"/>
                      <a:pt x="15689" y="12497"/>
                    </a:cubicBezTo>
                    <a:cubicBezTo>
                      <a:pt x="15701" y="12531"/>
                      <a:pt x="15701" y="12531"/>
                      <a:pt x="15725" y="12497"/>
                    </a:cubicBezTo>
                    <a:cubicBezTo>
                      <a:pt x="15736" y="12429"/>
                      <a:pt x="15760" y="12429"/>
                      <a:pt x="15772" y="12429"/>
                    </a:cubicBezTo>
                    <a:cubicBezTo>
                      <a:pt x="15784" y="12429"/>
                      <a:pt x="15807" y="12429"/>
                      <a:pt x="15831" y="12463"/>
                    </a:cubicBezTo>
                    <a:cubicBezTo>
                      <a:pt x="15866" y="12463"/>
                      <a:pt x="15866" y="12463"/>
                      <a:pt x="15866" y="12463"/>
                    </a:cubicBezTo>
                    <a:cubicBezTo>
                      <a:pt x="15890" y="12463"/>
                      <a:pt x="15913" y="12463"/>
                      <a:pt x="15925" y="12429"/>
                    </a:cubicBezTo>
                    <a:cubicBezTo>
                      <a:pt x="15949" y="12429"/>
                      <a:pt x="15972" y="12395"/>
                      <a:pt x="15996" y="12429"/>
                    </a:cubicBezTo>
                    <a:cubicBezTo>
                      <a:pt x="16008" y="12429"/>
                      <a:pt x="16031" y="12429"/>
                      <a:pt x="16043" y="12429"/>
                    </a:cubicBezTo>
                    <a:cubicBezTo>
                      <a:pt x="16055" y="12429"/>
                      <a:pt x="16067" y="12429"/>
                      <a:pt x="16079" y="12361"/>
                    </a:cubicBezTo>
                    <a:cubicBezTo>
                      <a:pt x="16102" y="12225"/>
                      <a:pt x="16161" y="12225"/>
                      <a:pt x="16197" y="12225"/>
                    </a:cubicBezTo>
                    <a:cubicBezTo>
                      <a:pt x="16232" y="12225"/>
                      <a:pt x="16279" y="12225"/>
                      <a:pt x="16303" y="12259"/>
                    </a:cubicBezTo>
                    <a:cubicBezTo>
                      <a:pt x="16303" y="12293"/>
                      <a:pt x="16303" y="12293"/>
                      <a:pt x="16315" y="12293"/>
                    </a:cubicBezTo>
                    <a:cubicBezTo>
                      <a:pt x="16338" y="12361"/>
                      <a:pt x="16350" y="12361"/>
                      <a:pt x="16374" y="12327"/>
                    </a:cubicBezTo>
                    <a:cubicBezTo>
                      <a:pt x="16385" y="12293"/>
                      <a:pt x="16397" y="12293"/>
                      <a:pt x="16409" y="12293"/>
                    </a:cubicBezTo>
                    <a:cubicBezTo>
                      <a:pt x="16432" y="12293"/>
                      <a:pt x="16444" y="12361"/>
                      <a:pt x="16456" y="12395"/>
                    </a:cubicBezTo>
                    <a:cubicBezTo>
                      <a:pt x="16468" y="12429"/>
                      <a:pt x="16468" y="12463"/>
                      <a:pt x="16480" y="12463"/>
                    </a:cubicBezTo>
                    <a:cubicBezTo>
                      <a:pt x="16515" y="12463"/>
                      <a:pt x="16527" y="12531"/>
                      <a:pt x="16527" y="12565"/>
                    </a:cubicBezTo>
                    <a:cubicBezTo>
                      <a:pt x="16527" y="12599"/>
                      <a:pt x="16515" y="12633"/>
                      <a:pt x="16503" y="12667"/>
                    </a:cubicBezTo>
                    <a:cubicBezTo>
                      <a:pt x="16515" y="12667"/>
                      <a:pt x="16527" y="12633"/>
                      <a:pt x="16539" y="12633"/>
                    </a:cubicBezTo>
                    <a:cubicBezTo>
                      <a:pt x="16550" y="12633"/>
                      <a:pt x="16550" y="12633"/>
                      <a:pt x="16550" y="12633"/>
                    </a:cubicBezTo>
                    <a:cubicBezTo>
                      <a:pt x="16562" y="12667"/>
                      <a:pt x="16574" y="12667"/>
                      <a:pt x="16586" y="12667"/>
                    </a:cubicBezTo>
                    <a:cubicBezTo>
                      <a:pt x="16621" y="12667"/>
                      <a:pt x="16645" y="12633"/>
                      <a:pt x="16668" y="12599"/>
                    </a:cubicBezTo>
                    <a:cubicBezTo>
                      <a:pt x="16704" y="12531"/>
                      <a:pt x="16739" y="12565"/>
                      <a:pt x="16751" y="12599"/>
                    </a:cubicBezTo>
                    <a:cubicBezTo>
                      <a:pt x="16751" y="12599"/>
                      <a:pt x="16763" y="12599"/>
                      <a:pt x="16763" y="12599"/>
                    </a:cubicBezTo>
                    <a:cubicBezTo>
                      <a:pt x="16786" y="12531"/>
                      <a:pt x="16822" y="12497"/>
                      <a:pt x="16845" y="12497"/>
                    </a:cubicBezTo>
                    <a:cubicBezTo>
                      <a:pt x="16834" y="12497"/>
                      <a:pt x="16810" y="12463"/>
                      <a:pt x="16798" y="12429"/>
                    </a:cubicBezTo>
                    <a:cubicBezTo>
                      <a:pt x="16786" y="12327"/>
                      <a:pt x="16798" y="12225"/>
                      <a:pt x="16834" y="12055"/>
                    </a:cubicBezTo>
                    <a:cubicBezTo>
                      <a:pt x="16869" y="11885"/>
                      <a:pt x="16928" y="11783"/>
                      <a:pt x="16975" y="11681"/>
                    </a:cubicBezTo>
                    <a:cubicBezTo>
                      <a:pt x="16999" y="11647"/>
                      <a:pt x="17022" y="11579"/>
                      <a:pt x="17034" y="11545"/>
                    </a:cubicBezTo>
                    <a:cubicBezTo>
                      <a:pt x="17070" y="11477"/>
                      <a:pt x="17093" y="11443"/>
                      <a:pt x="17117" y="11443"/>
                    </a:cubicBezTo>
                    <a:cubicBezTo>
                      <a:pt x="17117" y="11443"/>
                      <a:pt x="17117" y="11443"/>
                      <a:pt x="17129" y="11443"/>
                    </a:cubicBezTo>
                    <a:cubicBezTo>
                      <a:pt x="17129" y="11307"/>
                      <a:pt x="17152" y="11035"/>
                      <a:pt x="17211" y="11035"/>
                    </a:cubicBezTo>
                    <a:cubicBezTo>
                      <a:pt x="17223" y="11035"/>
                      <a:pt x="17223" y="11035"/>
                      <a:pt x="17223" y="11035"/>
                    </a:cubicBezTo>
                    <a:cubicBezTo>
                      <a:pt x="17235" y="11035"/>
                      <a:pt x="17246" y="11035"/>
                      <a:pt x="17258" y="11035"/>
                    </a:cubicBezTo>
                    <a:cubicBezTo>
                      <a:pt x="17282" y="11035"/>
                      <a:pt x="17294" y="11035"/>
                      <a:pt x="17317" y="11035"/>
                    </a:cubicBezTo>
                    <a:cubicBezTo>
                      <a:pt x="17364" y="11035"/>
                      <a:pt x="17400" y="11001"/>
                      <a:pt x="17423" y="10967"/>
                    </a:cubicBezTo>
                    <a:cubicBezTo>
                      <a:pt x="17447" y="10933"/>
                      <a:pt x="17459" y="10933"/>
                      <a:pt x="17471" y="10933"/>
                    </a:cubicBezTo>
                    <a:cubicBezTo>
                      <a:pt x="17506" y="10933"/>
                      <a:pt x="17518" y="11001"/>
                      <a:pt x="17530" y="11035"/>
                    </a:cubicBezTo>
                    <a:cubicBezTo>
                      <a:pt x="17530" y="11069"/>
                      <a:pt x="17530" y="11069"/>
                      <a:pt x="17530" y="11069"/>
                    </a:cubicBezTo>
                    <a:cubicBezTo>
                      <a:pt x="17530" y="11069"/>
                      <a:pt x="17541" y="11035"/>
                      <a:pt x="17553" y="11035"/>
                    </a:cubicBezTo>
                    <a:cubicBezTo>
                      <a:pt x="17565" y="11001"/>
                      <a:pt x="17589" y="10967"/>
                      <a:pt x="17612" y="10967"/>
                    </a:cubicBezTo>
                    <a:cubicBezTo>
                      <a:pt x="17612" y="10967"/>
                      <a:pt x="17624" y="10967"/>
                      <a:pt x="17636" y="10967"/>
                    </a:cubicBezTo>
                    <a:cubicBezTo>
                      <a:pt x="17648" y="11001"/>
                      <a:pt x="17648" y="11035"/>
                      <a:pt x="17648" y="11035"/>
                    </a:cubicBezTo>
                    <a:cubicBezTo>
                      <a:pt x="17659" y="11103"/>
                      <a:pt x="17636" y="11171"/>
                      <a:pt x="17624" y="11239"/>
                    </a:cubicBezTo>
                    <a:cubicBezTo>
                      <a:pt x="17600" y="11273"/>
                      <a:pt x="17589" y="11341"/>
                      <a:pt x="17577" y="11409"/>
                    </a:cubicBezTo>
                    <a:cubicBezTo>
                      <a:pt x="17577" y="11443"/>
                      <a:pt x="17577" y="11443"/>
                      <a:pt x="17577" y="11443"/>
                    </a:cubicBezTo>
                    <a:cubicBezTo>
                      <a:pt x="17577" y="11443"/>
                      <a:pt x="17589" y="11443"/>
                      <a:pt x="17600" y="11443"/>
                    </a:cubicBezTo>
                    <a:cubicBezTo>
                      <a:pt x="17612" y="11443"/>
                      <a:pt x="17624" y="11443"/>
                      <a:pt x="17636" y="11477"/>
                    </a:cubicBezTo>
                    <a:cubicBezTo>
                      <a:pt x="17659" y="11511"/>
                      <a:pt x="17659" y="11545"/>
                      <a:pt x="17659" y="11545"/>
                    </a:cubicBezTo>
                    <a:cubicBezTo>
                      <a:pt x="17659" y="11579"/>
                      <a:pt x="17659" y="11613"/>
                      <a:pt x="17659" y="11613"/>
                    </a:cubicBezTo>
                    <a:cubicBezTo>
                      <a:pt x="17683" y="11579"/>
                      <a:pt x="17707" y="11545"/>
                      <a:pt x="17742" y="11443"/>
                    </a:cubicBezTo>
                    <a:cubicBezTo>
                      <a:pt x="17836" y="11171"/>
                      <a:pt x="17907" y="11137"/>
                      <a:pt x="17966" y="11137"/>
                    </a:cubicBezTo>
                    <a:cubicBezTo>
                      <a:pt x="17966" y="11137"/>
                      <a:pt x="17978" y="11137"/>
                      <a:pt x="17978" y="11137"/>
                    </a:cubicBezTo>
                    <a:cubicBezTo>
                      <a:pt x="17978" y="11137"/>
                      <a:pt x="17978" y="11137"/>
                      <a:pt x="17990" y="11137"/>
                    </a:cubicBezTo>
                    <a:cubicBezTo>
                      <a:pt x="17990" y="11103"/>
                      <a:pt x="17990" y="11069"/>
                      <a:pt x="17990" y="11035"/>
                    </a:cubicBezTo>
                    <a:cubicBezTo>
                      <a:pt x="17978" y="10967"/>
                      <a:pt x="17978" y="10899"/>
                      <a:pt x="17978" y="10797"/>
                    </a:cubicBezTo>
                    <a:cubicBezTo>
                      <a:pt x="17990" y="10592"/>
                      <a:pt x="18108" y="10490"/>
                      <a:pt x="18178" y="10490"/>
                    </a:cubicBezTo>
                    <a:cubicBezTo>
                      <a:pt x="18190" y="10490"/>
                      <a:pt x="18226" y="10490"/>
                      <a:pt x="18237" y="10524"/>
                    </a:cubicBezTo>
                    <a:cubicBezTo>
                      <a:pt x="18285" y="10558"/>
                      <a:pt x="18296" y="10626"/>
                      <a:pt x="18296" y="10694"/>
                    </a:cubicBezTo>
                    <a:cubicBezTo>
                      <a:pt x="18296" y="10694"/>
                      <a:pt x="18285" y="10762"/>
                      <a:pt x="18261" y="10762"/>
                    </a:cubicBezTo>
                    <a:cubicBezTo>
                      <a:pt x="18249" y="10762"/>
                      <a:pt x="18237" y="10762"/>
                      <a:pt x="18226" y="10728"/>
                    </a:cubicBezTo>
                    <a:cubicBezTo>
                      <a:pt x="18202" y="10728"/>
                      <a:pt x="18190" y="10728"/>
                      <a:pt x="18178" y="10797"/>
                    </a:cubicBezTo>
                    <a:cubicBezTo>
                      <a:pt x="18167" y="10831"/>
                      <a:pt x="18155" y="10899"/>
                      <a:pt x="18155" y="10967"/>
                    </a:cubicBezTo>
                    <a:cubicBezTo>
                      <a:pt x="18155" y="11069"/>
                      <a:pt x="18143" y="11137"/>
                      <a:pt x="18131" y="11205"/>
                    </a:cubicBezTo>
                    <a:cubicBezTo>
                      <a:pt x="18131" y="11205"/>
                      <a:pt x="18119" y="11239"/>
                      <a:pt x="18119" y="11239"/>
                    </a:cubicBezTo>
                    <a:cubicBezTo>
                      <a:pt x="18143" y="11273"/>
                      <a:pt x="18143" y="11307"/>
                      <a:pt x="18143" y="11341"/>
                    </a:cubicBezTo>
                    <a:cubicBezTo>
                      <a:pt x="18131" y="11375"/>
                      <a:pt x="18119" y="11409"/>
                      <a:pt x="18108" y="11443"/>
                    </a:cubicBezTo>
                    <a:cubicBezTo>
                      <a:pt x="18108" y="11443"/>
                      <a:pt x="18096" y="11477"/>
                      <a:pt x="18096" y="11477"/>
                    </a:cubicBezTo>
                    <a:cubicBezTo>
                      <a:pt x="18096" y="11477"/>
                      <a:pt x="18096" y="11477"/>
                      <a:pt x="18096" y="11477"/>
                    </a:cubicBezTo>
                    <a:cubicBezTo>
                      <a:pt x="18096" y="11545"/>
                      <a:pt x="18084" y="11647"/>
                      <a:pt x="18037" y="11715"/>
                    </a:cubicBezTo>
                    <a:cubicBezTo>
                      <a:pt x="18025" y="11715"/>
                      <a:pt x="18013" y="11715"/>
                      <a:pt x="18001" y="11715"/>
                    </a:cubicBezTo>
                    <a:cubicBezTo>
                      <a:pt x="17966" y="11749"/>
                      <a:pt x="17883" y="11783"/>
                      <a:pt x="17883" y="11851"/>
                    </a:cubicBezTo>
                    <a:cubicBezTo>
                      <a:pt x="17872" y="11987"/>
                      <a:pt x="17848" y="12021"/>
                      <a:pt x="17825" y="12089"/>
                    </a:cubicBezTo>
                    <a:cubicBezTo>
                      <a:pt x="17801" y="12123"/>
                      <a:pt x="17777" y="12157"/>
                      <a:pt x="17766" y="12225"/>
                    </a:cubicBezTo>
                    <a:cubicBezTo>
                      <a:pt x="17754" y="12327"/>
                      <a:pt x="17718" y="12395"/>
                      <a:pt x="17671" y="12497"/>
                    </a:cubicBezTo>
                    <a:cubicBezTo>
                      <a:pt x="17624" y="12599"/>
                      <a:pt x="17565" y="12701"/>
                      <a:pt x="17518" y="12905"/>
                    </a:cubicBezTo>
                    <a:cubicBezTo>
                      <a:pt x="17459" y="13144"/>
                      <a:pt x="17376" y="13246"/>
                      <a:pt x="17329" y="13280"/>
                    </a:cubicBezTo>
                    <a:cubicBezTo>
                      <a:pt x="17317" y="13314"/>
                      <a:pt x="17305" y="13314"/>
                      <a:pt x="17305" y="13314"/>
                    </a:cubicBezTo>
                    <a:cubicBezTo>
                      <a:pt x="17294" y="13416"/>
                      <a:pt x="17246" y="13416"/>
                      <a:pt x="17187" y="13416"/>
                    </a:cubicBezTo>
                    <a:cubicBezTo>
                      <a:pt x="17187" y="13416"/>
                      <a:pt x="17176" y="13416"/>
                      <a:pt x="17176" y="13416"/>
                    </a:cubicBezTo>
                    <a:cubicBezTo>
                      <a:pt x="17176" y="13450"/>
                      <a:pt x="17176" y="13450"/>
                      <a:pt x="17176" y="13450"/>
                    </a:cubicBezTo>
                    <a:cubicBezTo>
                      <a:pt x="17176" y="13552"/>
                      <a:pt x="17187" y="13722"/>
                      <a:pt x="17129" y="13858"/>
                    </a:cubicBezTo>
                    <a:cubicBezTo>
                      <a:pt x="17058" y="14096"/>
                      <a:pt x="17011" y="14402"/>
                      <a:pt x="17011" y="14708"/>
                    </a:cubicBezTo>
                    <a:cubicBezTo>
                      <a:pt x="17022" y="15048"/>
                      <a:pt x="17058" y="15933"/>
                      <a:pt x="17081" y="16103"/>
                    </a:cubicBezTo>
                    <a:cubicBezTo>
                      <a:pt x="17105" y="16171"/>
                      <a:pt x="17105" y="16341"/>
                      <a:pt x="17117" y="16477"/>
                    </a:cubicBezTo>
                    <a:cubicBezTo>
                      <a:pt x="17117" y="16579"/>
                      <a:pt x="17117" y="16715"/>
                      <a:pt x="17129" y="16715"/>
                    </a:cubicBezTo>
                    <a:cubicBezTo>
                      <a:pt x="17140" y="16783"/>
                      <a:pt x="17152" y="16885"/>
                      <a:pt x="17152" y="16919"/>
                    </a:cubicBezTo>
                    <a:cubicBezTo>
                      <a:pt x="17152" y="16953"/>
                      <a:pt x="17152" y="16953"/>
                      <a:pt x="17152" y="16987"/>
                    </a:cubicBezTo>
                    <a:cubicBezTo>
                      <a:pt x="17164" y="16953"/>
                      <a:pt x="17187" y="16885"/>
                      <a:pt x="17211" y="16817"/>
                    </a:cubicBezTo>
                    <a:cubicBezTo>
                      <a:pt x="17223" y="16749"/>
                      <a:pt x="17246" y="16715"/>
                      <a:pt x="17270" y="16647"/>
                    </a:cubicBezTo>
                    <a:cubicBezTo>
                      <a:pt x="17294" y="16613"/>
                      <a:pt x="17294" y="16579"/>
                      <a:pt x="17305" y="16545"/>
                    </a:cubicBezTo>
                    <a:cubicBezTo>
                      <a:pt x="17305" y="16511"/>
                      <a:pt x="17317" y="16477"/>
                      <a:pt x="17329" y="16443"/>
                    </a:cubicBezTo>
                    <a:cubicBezTo>
                      <a:pt x="17341" y="16409"/>
                      <a:pt x="17353" y="16273"/>
                      <a:pt x="17353" y="16205"/>
                    </a:cubicBezTo>
                    <a:cubicBezTo>
                      <a:pt x="17353" y="16137"/>
                      <a:pt x="17353" y="16103"/>
                      <a:pt x="17353" y="16069"/>
                    </a:cubicBezTo>
                    <a:cubicBezTo>
                      <a:pt x="17364" y="16001"/>
                      <a:pt x="17388" y="15967"/>
                      <a:pt x="17412" y="15933"/>
                    </a:cubicBezTo>
                    <a:cubicBezTo>
                      <a:pt x="17423" y="15933"/>
                      <a:pt x="17447" y="15899"/>
                      <a:pt x="17447" y="15865"/>
                    </a:cubicBezTo>
                    <a:cubicBezTo>
                      <a:pt x="17471" y="15797"/>
                      <a:pt x="17506" y="15797"/>
                      <a:pt x="17530" y="15797"/>
                    </a:cubicBezTo>
                    <a:cubicBezTo>
                      <a:pt x="17541" y="15797"/>
                      <a:pt x="17541" y="15797"/>
                      <a:pt x="17553" y="15797"/>
                    </a:cubicBezTo>
                    <a:cubicBezTo>
                      <a:pt x="17553" y="15763"/>
                      <a:pt x="17541" y="15695"/>
                      <a:pt x="17541" y="15627"/>
                    </a:cubicBezTo>
                    <a:cubicBezTo>
                      <a:pt x="17541" y="15593"/>
                      <a:pt x="17530" y="15593"/>
                      <a:pt x="17530" y="15559"/>
                    </a:cubicBezTo>
                    <a:cubicBezTo>
                      <a:pt x="17518" y="15423"/>
                      <a:pt x="17577" y="15287"/>
                      <a:pt x="17636" y="15185"/>
                    </a:cubicBezTo>
                    <a:cubicBezTo>
                      <a:pt x="17648" y="15151"/>
                      <a:pt x="17659" y="15151"/>
                      <a:pt x="17671" y="15117"/>
                    </a:cubicBezTo>
                    <a:cubicBezTo>
                      <a:pt x="17695" y="15082"/>
                      <a:pt x="17718" y="15082"/>
                      <a:pt x="17754" y="15082"/>
                    </a:cubicBezTo>
                    <a:cubicBezTo>
                      <a:pt x="17766" y="15082"/>
                      <a:pt x="17777" y="15117"/>
                      <a:pt x="17789" y="15117"/>
                    </a:cubicBezTo>
                    <a:cubicBezTo>
                      <a:pt x="17801" y="15117"/>
                      <a:pt x="17813" y="15082"/>
                      <a:pt x="17825" y="15048"/>
                    </a:cubicBezTo>
                    <a:cubicBezTo>
                      <a:pt x="17848" y="14980"/>
                      <a:pt x="17836" y="14912"/>
                      <a:pt x="17801" y="14810"/>
                    </a:cubicBezTo>
                    <a:cubicBezTo>
                      <a:pt x="17801" y="14776"/>
                      <a:pt x="17801" y="14776"/>
                      <a:pt x="17801" y="14776"/>
                    </a:cubicBezTo>
                    <a:cubicBezTo>
                      <a:pt x="17789" y="14742"/>
                      <a:pt x="17789" y="14674"/>
                      <a:pt x="17801" y="14606"/>
                    </a:cubicBezTo>
                    <a:cubicBezTo>
                      <a:pt x="17813" y="14470"/>
                      <a:pt x="17860" y="14232"/>
                      <a:pt x="17907" y="14198"/>
                    </a:cubicBezTo>
                    <a:cubicBezTo>
                      <a:pt x="17931" y="14164"/>
                      <a:pt x="17954" y="14198"/>
                      <a:pt x="17966" y="14198"/>
                    </a:cubicBezTo>
                    <a:cubicBezTo>
                      <a:pt x="17966" y="14198"/>
                      <a:pt x="17978" y="14232"/>
                      <a:pt x="17978" y="14232"/>
                    </a:cubicBezTo>
                    <a:cubicBezTo>
                      <a:pt x="17978" y="14232"/>
                      <a:pt x="17990" y="14232"/>
                      <a:pt x="18001" y="14198"/>
                    </a:cubicBezTo>
                    <a:cubicBezTo>
                      <a:pt x="18001" y="14198"/>
                      <a:pt x="18001" y="14164"/>
                      <a:pt x="18001" y="14164"/>
                    </a:cubicBezTo>
                    <a:cubicBezTo>
                      <a:pt x="17990" y="14130"/>
                      <a:pt x="17966" y="14062"/>
                      <a:pt x="17954" y="14062"/>
                    </a:cubicBezTo>
                    <a:cubicBezTo>
                      <a:pt x="17942" y="14062"/>
                      <a:pt x="17919" y="14062"/>
                      <a:pt x="17907" y="13960"/>
                    </a:cubicBezTo>
                    <a:cubicBezTo>
                      <a:pt x="17895" y="13858"/>
                      <a:pt x="17907" y="13620"/>
                      <a:pt x="17966" y="13518"/>
                    </a:cubicBezTo>
                    <a:cubicBezTo>
                      <a:pt x="17978" y="13484"/>
                      <a:pt x="17990" y="13450"/>
                      <a:pt x="17990" y="13450"/>
                    </a:cubicBezTo>
                    <a:cubicBezTo>
                      <a:pt x="17978" y="13450"/>
                      <a:pt x="17978" y="13416"/>
                      <a:pt x="17966" y="13416"/>
                    </a:cubicBezTo>
                    <a:cubicBezTo>
                      <a:pt x="17954" y="13416"/>
                      <a:pt x="17942" y="13416"/>
                      <a:pt x="17931" y="13416"/>
                    </a:cubicBezTo>
                    <a:cubicBezTo>
                      <a:pt x="17919" y="13416"/>
                      <a:pt x="17907" y="13450"/>
                      <a:pt x="17895" y="13450"/>
                    </a:cubicBezTo>
                    <a:cubicBezTo>
                      <a:pt x="17895" y="13450"/>
                      <a:pt x="17895" y="13450"/>
                      <a:pt x="17895" y="13450"/>
                    </a:cubicBezTo>
                    <a:cubicBezTo>
                      <a:pt x="17872" y="13450"/>
                      <a:pt x="17848" y="13416"/>
                      <a:pt x="17836" y="13348"/>
                    </a:cubicBezTo>
                    <a:cubicBezTo>
                      <a:pt x="17825" y="13246"/>
                      <a:pt x="17813" y="13076"/>
                      <a:pt x="17860" y="12940"/>
                    </a:cubicBezTo>
                    <a:cubicBezTo>
                      <a:pt x="17883" y="12837"/>
                      <a:pt x="17907" y="12803"/>
                      <a:pt x="17931" y="12735"/>
                    </a:cubicBezTo>
                    <a:cubicBezTo>
                      <a:pt x="17954" y="12701"/>
                      <a:pt x="17954" y="12667"/>
                      <a:pt x="17966" y="12633"/>
                    </a:cubicBezTo>
                    <a:cubicBezTo>
                      <a:pt x="17978" y="12497"/>
                      <a:pt x="18013" y="12327"/>
                      <a:pt x="18049" y="12225"/>
                    </a:cubicBezTo>
                    <a:cubicBezTo>
                      <a:pt x="18049" y="12157"/>
                      <a:pt x="18060" y="12157"/>
                      <a:pt x="18072" y="12123"/>
                    </a:cubicBezTo>
                    <a:cubicBezTo>
                      <a:pt x="18072" y="12055"/>
                      <a:pt x="18096" y="12055"/>
                      <a:pt x="18119" y="12055"/>
                    </a:cubicBezTo>
                    <a:cubicBezTo>
                      <a:pt x="18131" y="12055"/>
                      <a:pt x="18155" y="12055"/>
                      <a:pt x="18167" y="12055"/>
                    </a:cubicBezTo>
                    <a:cubicBezTo>
                      <a:pt x="18178" y="12055"/>
                      <a:pt x="18190" y="12055"/>
                      <a:pt x="18190" y="12055"/>
                    </a:cubicBezTo>
                    <a:cubicBezTo>
                      <a:pt x="18202" y="12055"/>
                      <a:pt x="18202" y="12055"/>
                      <a:pt x="18202" y="12055"/>
                    </a:cubicBezTo>
                    <a:cubicBezTo>
                      <a:pt x="18226" y="12055"/>
                      <a:pt x="18237" y="12123"/>
                      <a:pt x="18237" y="12157"/>
                    </a:cubicBezTo>
                    <a:cubicBezTo>
                      <a:pt x="18249" y="12123"/>
                      <a:pt x="18261" y="12089"/>
                      <a:pt x="18273" y="12021"/>
                    </a:cubicBezTo>
                    <a:cubicBezTo>
                      <a:pt x="18308" y="11919"/>
                      <a:pt x="18344" y="11783"/>
                      <a:pt x="18391" y="11783"/>
                    </a:cubicBezTo>
                    <a:cubicBezTo>
                      <a:pt x="18403" y="11783"/>
                      <a:pt x="18414" y="11783"/>
                      <a:pt x="18426" y="11817"/>
                    </a:cubicBezTo>
                    <a:cubicBezTo>
                      <a:pt x="18438" y="11851"/>
                      <a:pt x="18438" y="11953"/>
                      <a:pt x="18438" y="12021"/>
                    </a:cubicBezTo>
                    <a:cubicBezTo>
                      <a:pt x="18438" y="12055"/>
                      <a:pt x="18438" y="12089"/>
                      <a:pt x="18438" y="12123"/>
                    </a:cubicBezTo>
                    <a:cubicBezTo>
                      <a:pt x="18438" y="12123"/>
                      <a:pt x="18450" y="12089"/>
                      <a:pt x="18450" y="12089"/>
                    </a:cubicBezTo>
                    <a:cubicBezTo>
                      <a:pt x="18473" y="12055"/>
                      <a:pt x="18497" y="11987"/>
                      <a:pt x="18521" y="11919"/>
                    </a:cubicBezTo>
                    <a:cubicBezTo>
                      <a:pt x="18591" y="11783"/>
                      <a:pt x="18697" y="11783"/>
                      <a:pt x="18745" y="11783"/>
                    </a:cubicBezTo>
                    <a:cubicBezTo>
                      <a:pt x="18804" y="11783"/>
                      <a:pt x="18851" y="11783"/>
                      <a:pt x="18886" y="11817"/>
                    </a:cubicBezTo>
                    <a:cubicBezTo>
                      <a:pt x="18910" y="11885"/>
                      <a:pt x="18933" y="11953"/>
                      <a:pt x="18945" y="12021"/>
                    </a:cubicBezTo>
                    <a:cubicBezTo>
                      <a:pt x="18957" y="12021"/>
                      <a:pt x="18957" y="12055"/>
                      <a:pt x="18969" y="12055"/>
                    </a:cubicBezTo>
                    <a:cubicBezTo>
                      <a:pt x="18969" y="12055"/>
                      <a:pt x="18969" y="12055"/>
                      <a:pt x="18969" y="12021"/>
                    </a:cubicBezTo>
                    <a:cubicBezTo>
                      <a:pt x="18981" y="11953"/>
                      <a:pt x="18981" y="11885"/>
                      <a:pt x="19016" y="11851"/>
                    </a:cubicBezTo>
                    <a:cubicBezTo>
                      <a:pt x="19063" y="11817"/>
                      <a:pt x="19134" y="11681"/>
                      <a:pt x="19205" y="11545"/>
                    </a:cubicBezTo>
                    <a:cubicBezTo>
                      <a:pt x="19228" y="11477"/>
                      <a:pt x="19252" y="11477"/>
                      <a:pt x="19264" y="11443"/>
                    </a:cubicBezTo>
                    <a:cubicBezTo>
                      <a:pt x="19264" y="11443"/>
                      <a:pt x="19264" y="11443"/>
                      <a:pt x="19276" y="11409"/>
                    </a:cubicBezTo>
                    <a:cubicBezTo>
                      <a:pt x="19299" y="11307"/>
                      <a:pt x="19323" y="11307"/>
                      <a:pt x="19335" y="11307"/>
                    </a:cubicBezTo>
                    <a:cubicBezTo>
                      <a:pt x="19346" y="11273"/>
                      <a:pt x="19346" y="11273"/>
                      <a:pt x="19346" y="11273"/>
                    </a:cubicBezTo>
                    <a:cubicBezTo>
                      <a:pt x="19370" y="11137"/>
                      <a:pt x="19488" y="11001"/>
                      <a:pt x="19594" y="10933"/>
                    </a:cubicBezTo>
                    <a:cubicBezTo>
                      <a:pt x="19700" y="10865"/>
                      <a:pt x="19830" y="10694"/>
                      <a:pt x="19854" y="10626"/>
                    </a:cubicBezTo>
                    <a:cubicBezTo>
                      <a:pt x="19854" y="10592"/>
                      <a:pt x="19854" y="10558"/>
                      <a:pt x="19854" y="10524"/>
                    </a:cubicBezTo>
                    <a:cubicBezTo>
                      <a:pt x="19865" y="10490"/>
                      <a:pt x="19889" y="10490"/>
                      <a:pt x="19901" y="10490"/>
                    </a:cubicBezTo>
                    <a:cubicBezTo>
                      <a:pt x="19924" y="10490"/>
                      <a:pt x="19948" y="10524"/>
                      <a:pt x="19948" y="10558"/>
                    </a:cubicBezTo>
                    <a:cubicBezTo>
                      <a:pt x="19948" y="10558"/>
                      <a:pt x="19972" y="10558"/>
                      <a:pt x="19983" y="10592"/>
                    </a:cubicBezTo>
                    <a:cubicBezTo>
                      <a:pt x="20007" y="10592"/>
                      <a:pt x="20031" y="10592"/>
                      <a:pt x="20054" y="10592"/>
                    </a:cubicBezTo>
                    <a:cubicBezTo>
                      <a:pt x="20066" y="10626"/>
                      <a:pt x="20078" y="10626"/>
                      <a:pt x="20090" y="10626"/>
                    </a:cubicBezTo>
                    <a:cubicBezTo>
                      <a:pt x="20101" y="10660"/>
                      <a:pt x="20113" y="10660"/>
                      <a:pt x="20125" y="10660"/>
                    </a:cubicBezTo>
                    <a:cubicBezTo>
                      <a:pt x="20137" y="10660"/>
                      <a:pt x="20148" y="10660"/>
                      <a:pt x="20172" y="10592"/>
                    </a:cubicBezTo>
                    <a:cubicBezTo>
                      <a:pt x="20196" y="10524"/>
                      <a:pt x="20196" y="10524"/>
                      <a:pt x="20184" y="10456"/>
                    </a:cubicBezTo>
                    <a:cubicBezTo>
                      <a:pt x="20172" y="10422"/>
                      <a:pt x="20160" y="10388"/>
                      <a:pt x="20160" y="10320"/>
                    </a:cubicBezTo>
                    <a:cubicBezTo>
                      <a:pt x="20160" y="10286"/>
                      <a:pt x="20148" y="10252"/>
                      <a:pt x="20137" y="10218"/>
                    </a:cubicBezTo>
                    <a:cubicBezTo>
                      <a:pt x="20101" y="10150"/>
                      <a:pt x="20078" y="10048"/>
                      <a:pt x="20090" y="9946"/>
                    </a:cubicBezTo>
                    <a:cubicBezTo>
                      <a:pt x="20090" y="9878"/>
                      <a:pt x="20054" y="9708"/>
                      <a:pt x="20031" y="9674"/>
                    </a:cubicBezTo>
                    <a:cubicBezTo>
                      <a:pt x="20007" y="9708"/>
                      <a:pt x="19972" y="9674"/>
                      <a:pt x="19948" y="9606"/>
                    </a:cubicBezTo>
                    <a:cubicBezTo>
                      <a:pt x="19924" y="9572"/>
                      <a:pt x="19913" y="9504"/>
                      <a:pt x="19913" y="9470"/>
                    </a:cubicBezTo>
                    <a:cubicBezTo>
                      <a:pt x="19913" y="9402"/>
                      <a:pt x="19913" y="9402"/>
                      <a:pt x="19913" y="9368"/>
                    </a:cubicBezTo>
                    <a:cubicBezTo>
                      <a:pt x="19913" y="9368"/>
                      <a:pt x="19913" y="9368"/>
                      <a:pt x="19913" y="9368"/>
                    </a:cubicBezTo>
                    <a:cubicBezTo>
                      <a:pt x="19901" y="9402"/>
                      <a:pt x="19877" y="9436"/>
                      <a:pt x="19854" y="9436"/>
                    </a:cubicBezTo>
                    <a:cubicBezTo>
                      <a:pt x="19806" y="9436"/>
                      <a:pt x="19771" y="9368"/>
                      <a:pt x="19771" y="9266"/>
                    </a:cubicBezTo>
                    <a:cubicBezTo>
                      <a:pt x="19759" y="9232"/>
                      <a:pt x="19759" y="9198"/>
                      <a:pt x="19771" y="9164"/>
                    </a:cubicBezTo>
                    <a:cubicBezTo>
                      <a:pt x="19783" y="9096"/>
                      <a:pt x="19830" y="9062"/>
                      <a:pt x="19865" y="9062"/>
                    </a:cubicBezTo>
                    <a:cubicBezTo>
                      <a:pt x="19889" y="9062"/>
                      <a:pt x="19913" y="9062"/>
                      <a:pt x="19924" y="9096"/>
                    </a:cubicBezTo>
                    <a:cubicBezTo>
                      <a:pt x="19972" y="9130"/>
                      <a:pt x="19983" y="9198"/>
                      <a:pt x="19995" y="9232"/>
                    </a:cubicBezTo>
                    <a:cubicBezTo>
                      <a:pt x="19995" y="9266"/>
                      <a:pt x="19995" y="9266"/>
                      <a:pt x="20007" y="9266"/>
                    </a:cubicBezTo>
                    <a:cubicBezTo>
                      <a:pt x="20007" y="9300"/>
                      <a:pt x="20019" y="9300"/>
                      <a:pt x="20042" y="9300"/>
                    </a:cubicBezTo>
                    <a:cubicBezTo>
                      <a:pt x="20078" y="9300"/>
                      <a:pt x="20113" y="9266"/>
                      <a:pt x="20137" y="9232"/>
                    </a:cubicBezTo>
                    <a:cubicBezTo>
                      <a:pt x="20137" y="9232"/>
                      <a:pt x="20160" y="9198"/>
                      <a:pt x="20172" y="9198"/>
                    </a:cubicBezTo>
                    <a:cubicBezTo>
                      <a:pt x="20207" y="9164"/>
                      <a:pt x="20290" y="9062"/>
                      <a:pt x="20302" y="9028"/>
                    </a:cubicBezTo>
                    <a:cubicBezTo>
                      <a:pt x="20302" y="8994"/>
                      <a:pt x="20302" y="8960"/>
                      <a:pt x="20302" y="8960"/>
                    </a:cubicBezTo>
                    <a:cubicBezTo>
                      <a:pt x="20314" y="8892"/>
                      <a:pt x="20314" y="8824"/>
                      <a:pt x="20349" y="8790"/>
                    </a:cubicBezTo>
                    <a:cubicBezTo>
                      <a:pt x="20349" y="8790"/>
                      <a:pt x="20349" y="8790"/>
                      <a:pt x="20349" y="8790"/>
                    </a:cubicBezTo>
                    <a:cubicBezTo>
                      <a:pt x="20349" y="8756"/>
                      <a:pt x="20337" y="8722"/>
                      <a:pt x="20325" y="8688"/>
                    </a:cubicBezTo>
                    <a:cubicBezTo>
                      <a:pt x="20290" y="8654"/>
                      <a:pt x="20278" y="8551"/>
                      <a:pt x="20290" y="8483"/>
                    </a:cubicBezTo>
                    <a:cubicBezTo>
                      <a:pt x="20290" y="8415"/>
                      <a:pt x="20314" y="8381"/>
                      <a:pt x="20337" y="8381"/>
                    </a:cubicBezTo>
                    <a:cubicBezTo>
                      <a:pt x="20349" y="8381"/>
                      <a:pt x="20349" y="8381"/>
                      <a:pt x="20349" y="8347"/>
                    </a:cubicBezTo>
                    <a:cubicBezTo>
                      <a:pt x="20361" y="8313"/>
                      <a:pt x="20361" y="8245"/>
                      <a:pt x="20384" y="8245"/>
                    </a:cubicBezTo>
                    <a:cubicBezTo>
                      <a:pt x="20396" y="8245"/>
                      <a:pt x="20396" y="8245"/>
                      <a:pt x="20396" y="8245"/>
                    </a:cubicBezTo>
                    <a:cubicBezTo>
                      <a:pt x="20408" y="8245"/>
                      <a:pt x="20408" y="8245"/>
                      <a:pt x="20420" y="8245"/>
                    </a:cubicBezTo>
                    <a:cubicBezTo>
                      <a:pt x="20420" y="8245"/>
                      <a:pt x="20420" y="8245"/>
                      <a:pt x="20432" y="8245"/>
                    </a:cubicBezTo>
                    <a:cubicBezTo>
                      <a:pt x="20432" y="8245"/>
                      <a:pt x="20443" y="8245"/>
                      <a:pt x="20455" y="8245"/>
                    </a:cubicBezTo>
                    <a:cubicBezTo>
                      <a:pt x="20467" y="8211"/>
                      <a:pt x="20467" y="8211"/>
                      <a:pt x="20479" y="8211"/>
                    </a:cubicBezTo>
                    <a:cubicBezTo>
                      <a:pt x="20491" y="8211"/>
                      <a:pt x="20491" y="8211"/>
                      <a:pt x="20491" y="8211"/>
                    </a:cubicBezTo>
                    <a:cubicBezTo>
                      <a:pt x="20502" y="8245"/>
                      <a:pt x="20502" y="8245"/>
                      <a:pt x="20502" y="8245"/>
                    </a:cubicBezTo>
                    <a:cubicBezTo>
                      <a:pt x="20514" y="8313"/>
                      <a:pt x="20502" y="8381"/>
                      <a:pt x="20479" y="8449"/>
                    </a:cubicBezTo>
                    <a:cubicBezTo>
                      <a:pt x="20479" y="8483"/>
                      <a:pt x="20467" y="8517"/>
                      <a:pt x="20467" y="8551"/>
                    </a:cubicBezTo>
                    <a:cubicBezTo>
                      <a:pt x="20467" y="8551"/>
                      <a:pt x="20467" y="8585"/>
                      <a:pt x="20491" y="8654"/>
                    </a:cubicBezTo>
                    <a:cubicBezTo>
                      <a:pt x="20502" y="8688"/>
                      <a:pt x="20502" y="8688"/>
                      <a:pt x="20514" y="8722"/>
                    </a:cubicBezTo>
                    <a:cubicBezTo>
                      <a:pt x="20514" y="8756"/>
                      <a:pt x="20538" y="8756"/>
                      <a:pt x="20550" y="8756"/>
                    </a:cubicBezTo>
                    <a:cubicBezTo>
                      <a:pt x="20585" y="8756"/>
                      <a:pt x="20597" y="8756"/>
                      <a:pt x="20620" y="8722"/>
                    </a:cubicBezTo>
                    <a:cubicBezTo>
                      <a:pt x="20632" y="8688"/>
                      <a:pt x="20644" y="8688"/>
                      <a:pt x="20668" y="8688"/>
                    </a:cubicBezTo>
                    <a:cubicBezTo>
                      <a:pt x="20727" y="8688"/>
                      <a:pt x="20845" y="8824"/>
                      <a:pt x="20856" y="8960"/>
                    </a:cubicBezTo>
                    <a:cubicBezTo>
                      <a:pt x="20868" y="9028"/>
                      <a:pt x="20880" y="9164"/>
                      <a:pt x="20939" y="9232"/>
                    </a:cubicBezTo>
                    <a:cubicBezTo>
                      <a:pt x="20974" y="9266"/>
                      <a:pt x="20998" y="9300"/>
                      <a:pt x="21021" y="9300"/>
                    </a:cubicBezTo>
                    <a:cubicBezTo>
                      <a:pt x="21045" y="9334"/>
                      <a:pt x="21069" y="9334"/>
                      <a:pt x="21080" y="9402"/>
                    </a:cubicBezTo>
                    <a:cubicBezTo>
                      <a:pt x="21092" y="9470"/>
                      <a:pt x="21104" y="9470"/>
                      <a:pt x="21116" y="9470"/>
                    </a:cubicBezTo>
                    <a:cubicBezTo>
                      <a:pt x="21116" y="9470"/>
                      <a:pt x="21128" y="9470"/>
                      <a:pt x="21128" y="9470"/>
                    </a:cubicBezTo>
                    <a:cubicBezTo>
                      <a:pt x="21151" y="9470"/>
                      <a:pt x="21175" y="9504"/>
                      <a:pt x="21187" y="9504"/>
                    </a:cubicBezTo>
                    <a:cubicBezTo>
                      <a:pt x="21187" y="9504"/>
                      <a:pt x="21198" y="9538"/>
                      <a:pt x="21198" y="9538"/>
                    </a:cubicBezTo>
                    <a:cubicBezTo>
                      <a:pt x="21222" y="9470"/>
                      <a:pt x="21234" y="9470"/>
                      <a:pt x="21257" y="9470"/>
                    </a:cubicBezTo>
                    <a:cubicBezTo>
                      <a:pt x="21257" y="9504"/>
                      <a:pt x="21257" y="9504"/>
                      <a:pt x="21257" y="9504"/>
                    </a:cubicBezTo>
                    <a:cubicBezTo>
                      <a:pt x="21257" y="9504"/>
                      <a:pt x="21257" y="9504"/>
                      <a:pt x="21269" y="9504"/>
                    </a:cubicBezTo>
                    <a:cubicBezTo>
                      <a:pt x="21257" y="9470"/>
                      <a:pt x="21257" y="9470"/>
                      <a:pt x="21246" y="9470"/>
                    </a:cubicBezTo>
                    <a:cubicBezTo>
                      <a:pt x="21234" y="9436"/>
                      <a:pt x="21210" y="9402"/>
                      <a:pt x="21210" y="9334"/>
                    </a:cubicBezTo>
                    <a:cubicBezTo>
                      <a:pt x="21198" y="9334"/>
                      <a:pt x="21198" y="9300"/>
                      <a:pt x="21210" y="9266"/>
                    </a:cubicBezTo>
                    <a:cubicBezTo>
                      <a:pt x="21222" y="9232"/>
                      <a:pt x="21234" y="9232"/>
                      <a:pt x="21234" y="9232"/>
                    </a:cubicBezTo>
                    <a:cubicBezTo>
                      <a:pt x="21257" y="9232"/>
                      <a:pt x="21257" y="9232"/>
                      <a:pt x="21269" y="9266"/>
                    </a:cubicBezTo>
                    <a:cubicBezTo>
                      <a:pt x="21269" y="9266"/>
                      <a:pt x="21281" y="9266"/>
                      <a:pt x="21281" y="9266"/>
                    </a:cubicBezTo>
                    <a:cubicBezTo>
                      <a:pt x="21281" y="9266"/>
                      <a:pt x="21281" y="9266"/>
                      <a:pt x="21281" y="9266"/>
                    </a:cubicBezTo>
                    <a:cubicBezTo>
                      <a:pt x="21281" y="9232"/>
                      <a:pt x="21269" y="9164"/>
                      <a:pt x="21293" y="9130"/>
                    </a:cubicBezTo>
                    <a:cubicBezTo>
                      <a:pt x="21293" y="9062"/>
                      <a:pt x="21293" y="8892"/>
                      <a:pt x="21281" y="8858"/>
                    </a:cubicBezTo>
                    <a:cubicBezTo>
                      <a:pt x="21257" y="8824"/>
                      <a:pt x="21257" y="8790"/>
                      <a:pt x="21257" y="8756"/>
                    </a:cubicBezTo>
                    <a:cubicBezTo>
                      <a:pt x="21257" y="8654"/>
                      <a:pt x="21305" y="8620"/>
                      <a:pt x="21340" y="8688"/>
                    </a:cubicBezTo>
                    <a:cubicBezTo>
                      <a:pt x="21364" y="8722"/>
                      <a:pt x="21387" y="8756"/>
                      <a:pt x="21423" y="8756"/>
                    </a:cubicBezTo>
                    <a:cubicBezTo>
                      <a:pt x="21411" y="8756"/>
                      <a:pt x="21411" y="8722"/>
                      <a:pt x="21411" y="8688"/>
                    </a:cubicBezTo>
                    <a:cubicBezTo>
                      <a:pt x="21411" y="8654"/>
                      <a:pt x="21434" y="8620"/>
                      <a:pt x="21458" y="8620"/>
                    </a:cubicBezTo>
                    <a:cubicBezTo>
                      <a:pt x="21470" y="8620"/>
                      <a:pt x="21482" y="8620"/>
                      <a:pt x="21493" y="8654"/>
                    </a:cubicBezTo>
                    <a:cubicBezTo>
                      <a:pt x="21505" y="8688"/>
                      <a:pt x="21517" y="8688"/>
                      <a:pt x="21529" y="8688"/>
                    </a:cubicBezTo>
                    <a:cubicBezTo>
                      <a:pt x="21529" y="8620"/>
                      <a:pt x="21564" y="8449"/>
                      <a:pt x="21600" y="8449"/>
                    </a:cubicBezTo>
                    <a:cubicBezTo>
                      <a:pt x="21552" y="8347"/>
                      <a:pt x="21446" y="8177"/>
                      <a:pt x="21423" y="8041"/>
                    </a:cubicBezTo>
                    <a:cubicBezTo>
                      <a:pt x="21399" y="7973"/>
                      <a:pt x="21328" y="7905"/>
                      <a:pt x="21281" y="7905"/>
                    </a:cubicBezTo>
                    <a:cubicBezTo>
                      <a:pt x="21281" y="7905"/>
                      <a:pt x="21281" y="7905"/>
                      <a:pt x="21269" y="7905"/>
                    </a:cubicBezTo>
                    <a:cubicBezTo>
                      <a:pt x="21269" y="7939"/>
                      <a:pt x="21257" y="7973"/>
                      <a:pt x="21246" y="7973"/>
                    </a:cubicBezTo>
                    <a:cubicBezTo>
                      <a:pt x="21222" y="7973"/>
                      <a:pt x="21187" y="7905"/>
                      <a:pt x="21175" y="7837"/>
                    </a:cubicBezTo>
                    <a:cubicBezTo>
                      <a:pt x="21163" y="7803"/>
                      <a:pt x="21139" y="7803"/>
                      <a:pt x="21092" y="7803"/>
                    </a:cubicBezTo>
                    <a:cubicBezTo>
                      <a:pt x="21080" y="7803"/>
                      <a:pt x="21057" y="7803"/>
                      <a:pt x="21057" y="7803"/>
                    </a:cubicBezTo>
                    <a:cubicBezTo>
                      <a:pt x="21057" y="7803"/>
                      <a:pt x="21057" y="7803"/>
                      <a:pt x="21057" y="7803"/>
                    </a:cubicBezTo>
                    <a:cubicBezTo>
                      <a:pt x="21069" y="7837"/>
                      <a:pt x="21092" y="7871"/>
                      <a:pt x="21104" y="7905"/>
                    </a:cubicBezTo>
                    <a:cubicBezTo>
                      <a:pt x="21128" y="8007"/>
                      <a:pt x="21104" y="8075"/>
                      <a:pt x="21092" y="8109"/>
                    </a:cubicBezTo>
                    <a:cubicBezTo>
                      <a:pt x="21080" y="8143"/>
                      <a:pt x="21080" y="8177"/>
                      <a:pt x="21080" y="8177"/>
                    </a:cubicBezTo>
                    <a:cubicBezTo>
                      <a:pt x="21092" y="8211"/>
                      <a:pt x="21092" y="8245"/>
                      <a:pt x="21080" y="8279"/>
                    </a:cubicBezTo>
                    <a:cubicBezTo>
                      <a:pt x="21069" y="8313"/>
                      <a:pt x="21069" y="8313"/>
                      <a:pt x="21069" y="8313"/>
                    </a:cubicBezTo>
                    <a:cubicBezTo>
                      <a:pt x="21057" y="8313"/>
                      <a:pt x="21057" y="8313"/>
                      <a:pt x="21057" y="8313"/>
                    </a:cubicBezTo>
                    <a:cubicBezTo>
                      <a:pt x="21045" y="8313"/>
                      <a:pt x="21021" y="8279"/>
                      <a:pt x="20962" y="8143"/>
                    </a:cubicBezTo>
                    <a:cubicBezTo>
                      <a:pt x="20951" y="8143"/>
                      <a:pt x="20927" y="8075"/>
                      <a:pt x="20951" y="7701"/>
                    </a:cubicBezTo>
                    <a:cubicBezTo>
                      <a:pt x="20951" y="7667"/>
                      <a:pt x="20939" y="7667"/>
                      <a:pt x="20939" y="7667"/>
                    </a:cubicBezTo>
                    <a:cubicBezTo>
                      <a:pt x="20927" y="7633"/>
                      <a:pt x="20903" y="7599"/>
                      <a:pt x="20892" y="7497"/>
                    </a:cubicBezTo>
                    <a:cubicBezTo>
                      <a:pt x="20892" y="7463"/>
                      <a:pt x="20797" y="7293"/>
                      <a:pt x="20656" y="7123"/>
                    </a:cubicBezTo>
                    <a:cubicBezTo>
                      <a:pt x="20632" y="7089"/>
                      <a:pt x="20620" y="7089"/>
                      <a:pt x="20597" y="7055"/>
                    </a:cubicBezTo>
                    <a:cubicBezTo>
                      <a:pt x="20538" y="6987"/>
                      <a:pt x="20467" y="6919"/>
                      <a:pt x="20443" y="6817"/>
                    </a:cubicBezTo>
                    <a:cubicBezTo>
                      <a:pt x="20443" y="6783"/>
                      <a:pt x="20396" y="6749"/>
                      <a:pt x="20373" y="6715"/>
                    </a:cubicBezTo>
                    <a:cubicBezTo>
                      <a:pt x="20325" y="6681"/>
                      <a:pt x="20266" y="6647"/>
                      <a:pt x="20243" y="6545"/>
                    </a:cubicBezTo>
                    <a:cubicBezTo>
                      <a:pt x="20196" y="6408"/>
                      <a:pt x="19972" y="6136"/>
                      <a:pt x="19877" y="6136"/>
                    </a:cubicBezTo>
                    <a:cubicBezTo>
                      <a:pt x="19818" y="6102"/>
                      <a:pt x="19795" y="6034"/>
                      <a:pt x="19783" y="6000"/>
                    </a:cubicBezTo>
                    <a:cubicBezTo>
                      <a:pt x="19771" y="5966"/>
                      <a:pt x="19771" y="5966"/>
                      <a:pt x="19771" y="5966"/>
                    </a:cubicBezTo>
                    <a:cubicBezTo>
                      <a:pt x="19747" y="6000"/>
                      <a:pt x="19736" y="6000"/>
                      <a:pt x="19700" y="6000"/>
                    </a:cubicBezTo>
                    <a:cubicBezTo>
                      <a:pt x="19618" y="6000"/>
                      <a:pt x="19500" y="5966"/>
                      <a:pt x="19441" y="5932"/>
                    </a:cubicBezTo>
                    <a:cubicBezTo>
                      <a:pt x="19417" y="5932"/>
                      <a:pt x="19405" y="5966"/>
                      <a:pt x="19393" y="5966"/>
                    </a:cubicBezTo>
                    <a:cubicBezTo>
                      <a:pt x="19370" y="6000"/>
                      <a:pt x="19346" y="6034"/>
                      <a:pt x="19323" y="6000"/>
                    </a:cubicBezTo>
                    <a:cubicBezTo>
                      <a:pt x="19264" y="5932"/>
                      <a:pt x="19110" y="5762"/>
                      <a:pt x="19051" y="5762"/>
                    </a:cubicBezTo>
                    <a:cubicBezTo>
                      <a:pt x="19040" y="5762"/>
                      <a:pt x="19040" y="5796"/>
                      <a:pt x="19040" y="5796"/>
                    </a:cubicBezTo>
                    <a:cubicBezTo>
                      <a:pt x="19028" y="5796"/>
                      <a:pt x="19028" y="5830"/>
                      <a:pt x="19028" y="5898"/>
                    </a:cubicBezTo>
                    <a:cubicBezTo>
                      <a:pt x="19016" y="5932"/>
                      <a:pt x="19016" y="6000"/>
                      <a:pt x="18992" y="6034"/>
                    </a:cubicBezTo>
                    <a:cubicBezTo>
                      <a:pt x="19004" y="6068"/>
                      <a:pt x="19016" y="6102"/>
                      <a:pt x="19063" y="6238"/>
                    </a:cubicBezTo>
                    <a:cubicBezTo>
                      <a:pt x="19087" y="6306"/>
                      <a:pt x="19099" y="6408"/>
                      <a:pt x="19099" y="6477"/>
                    </a:cubicBezTo>
                    <a:cubicBezTo>
                      <a:pt x="19099" y="6579"/>
                      <a:pt x="19063" y="6647"/>
                      <a:pt x="19016" y="6715"/>
                    </a:cubicBezTo>
                    <a:cubicBezTo>
                      <a:pt x="19004" y="6749"/>
                      <a:pt x="18992" y="6749"/>
                      <a:pt x="18969" y="6749"/>
                    </a:cubicBezTo>
                    <a:cubicBezTo>
                      <a:pt x="18910" y="6749"/>
                      <a:pt x="18839" y="6613"/>
                      <a:pt x="18804" y="6511"/>
                    </a:cubicBezTo>
                    <a:cubicBezTo>
                      <a:pt x="18792" y="6442"/>
                      <a:pt x="18780" y="6442"/>
                      <a:pt x="18756" y="6408"/>
                    </a:cubicBezTo>
                    <a:cubicBezTo>
                      <a:pt x="18733" y="6408"/>
                      <a:pt x="18686" y="6374"/>
                      <a:pt x="18674" y="6238"/>
                    </a:cubicBezTo>
                    <a:cubicBezTo>
                      <a:pt x="18662" y="6136"/>
                      <a:pt x="18674" y="6068"/>
                      <a:pt x="18674" y="6034"/>
                    </a:cubicBezTo>
                    <a:cubicBezTo>
                      <a:pt x="18697" y="5966"/>
                      <a:pt x="18745" y="5966"/>
                      <a:pt x="18780" y="6068"/>
                    </a:cubicBezTo>
                    <a:cubicBezTo>
                      <a:pt x="18792" y="6102"/>
                      <a:pt x="18827" y="6068"/>
                      <a:pt x="18839" y="6000"/>
                    </a:cubicBezTo>
                    <a:cubicBezTo>
                      <a:pt x="18839" y="6000"/>
                      <a:pt x="18839" y="6000"/>
                      <a:pt x="18827" y="5966"/>
                    </a:cubicBezTo>
                    <a:cubicBezTo>
                      <a:pt x="18815" y="5932"/>
                      <a:pt x="18745" y="5864"/>
                      <a:pt x="18697" y="5864"/>
                    </a:cubicBezTo>
                    <a:cubicBezTo>
                      <a:pt x="18662" y="5864"/>
                      <a:pt x="18650" y="5932"/>
                      <a:pt x="18615" y="6034"/>
                    </a:cubicBezTo>
                    <a:cubicBezTo>
                      <a:pt x="18603" y="6102"/>
                      <a:pt x="18580" y="6170"/>
                      <a:pt x="18544" y="6204"/>
                    </a:cubicBezTo>
                    <a:cubicBezTo>
                      <a:pt x="18521" y="6238"/>
                      <a:pt x="18497" y="6272"/>
                      <a:pt x="18462" y="6272"/>
                    </a:cubicBezTo>
                    <a:cubicBezTo>
                      <a:pt x="18367" y="6272"/>
                      <a:pt x="18214" y="6170"/>
                      <a:pt x="18190" y="6102"/>
                    </a:cubicBezTo>
                    <a:cubicBezTo>
                      <a:pt x="18190" y="6102"/>
                      <a:pt x="18167" y="6102"/>
                      <a:pt x="18108" y="6102"/>
                    </a:cubicBezTo>
                    <a:cubicBezTo>
                      <a:pt x="18001" y="6102"/>
                      <a:pt x="17836" y="6136"/>
                      <a:pt x="17813" y="6170"/>
                    </a:cubicBezTo>
                    <a:cubicBezTo>
                      <a:pt x="17801" y="6204"/>
                      <a:pt x="17801" y="6306"/>
                      <a:pt x="17801" y="6340"/>
                    </a:cubicBezTo>
                    <a:cubicBezTo>
                      <a:pt x="17801" y="6442"/>
                      <a:pt x="17801" y="6511"/>
                      <a:pt x="17777" y="6545"/>
                    </a:cubicBezTo>
                    <a:cubicBezTo>
                      <a:pt x="17777" y="6545"/>
                      <a:pt x="17777" y="6545"/>
                      <a:pt x="17777" y="6545"/>
                    </a:cubicBezTo>
                    <a:cubicBezTo>
                      <a:pt x="17766" y="6545"/>
                      <a:pt x="17766" y="6545"/>
                      <a:pt x="17766" y="6545"/>
                    </a:cubicBezTo>
                    <a:cubicBezTo>
                      <a:pt x="17742" y="6545"/>
                      <a:pt x="17730" y="6477"/>
                      <a:pt x="17730" y="6340"/>
                    </a:cubicBezTo>
                    <a:cubicBezTo>
                      <a:pt x="17718" y="6238"/>
                      <a:pt x="17718" y="6136"/>
                      <a:pt x="17718" y="6102"/>
                    </a:cubicBezTo>
                    <a:cubicBezTo>
                      <a:pt x="17707" y="6102"/>
                      <a:pt x="17683" y="6068"/>
                      <a:pt x="17636" y="6068"/>
                    </a:cubicBezTo>
                    <a:cubicBezTo>
                      <a:pt x="17577" y="6068"/>
                      <a:pt x="17541" y="6068"/>
                      <a:pt x="17530" y="6000"/>
                    </a:cubicBezTo>
                    <a:cubicBezTo>
                      <a:pt x="17530" y="5966"/>
                      <a:pt x="17530" y="5932"/>
                      <a:pt x="17541" y="5864"/>
                    </a:cubicBezTo>
                    <a:cubicBezTo>
                      <a:pt x="17553" y="5864"/>
                      <a:pt x="17541" y="5864"/>
                      <a:pt x="17541" y="5830"/>
                    </a:cubicBezTo>
                    <a:cubicBezTo>
                      <a:pt x="17541" y="5796"/>
                      <a:pt x="17530" y="5694"/>
                      <a:pt x="17577" y="5626"/>
                    </a:cubicBezTo>
                    <a:cubicBezTo>
                      <a:pt x="17577" y="5558"/>
                      <a:pt x="17482" y="5354"/>
                      <a:pt x="17364" y="5184"/>
                    </a:cubicBezTo>
                    <a:cubicBezTo>
                      <a:pt x="17317" y="5150"/>
                      <a:pt x="17246" y="5116"/>
                      <a:pt x="17152" y="5116"/>
                    </a:cubicBezTo>
                    <a:cubicBezTo>
                      <a:pt x="17046" y="5116"/>
                      <a:pt x="16916" y="5150"/>
                      <a:pt x="16869" y="5218"/>
                    </a:cubicBezTo>
                    <a:cubicBezTo>
                      <a:pt x="16822" y="5252"/>
                      <a:pt x="16739" y="5252"/>
                      <a:pt x="16657" y="5252"/>
                    </a:cubicBezTo>
                    <a:cubicBezTo>
                      <a:pt x="16598" y="5252"/>
                      <a:pt x="16598" y="5252"/>
                      <a:pt x="16598" y="5252"/>
                    </a:cubicBezTo>
                    <a:cubicBezTo>
                      <a:pt x="16586" y="5252"/>
                      <a:pt x="16574" y="5252"/>
                      <a:pt x="16562" y="5252"/>
                    </a:cubicBezTo>
                    <a:cubicBezTo>
                      <a:pt x="16550" y="5252"/>
                      <a:pt x="16550" y="5252"/>
                      <a:pt x="16550" y="5252"/>
                    </a:cubicBezTo>
                    <a:cubicBezTo>
                      <a:pt x="16527" y="5252"/>
                      <a:pt x="16515" y="5252"/>
                      <a:pt x="16503" y="5218"/>
                    </a:cubicBezTo>
                    <a:cubicBezTo>
                      <a:pt x="16491" y="5184"/>
                      <a:pt x="16491" y="5116"/>
                      <a:pt x="16503" y="5082"/>
                    </a:cubicBezTo>
                    <a:cubicBezTo>
                      <a:pt x="16503" y="5048"/>
                      <a:pt x="16503" y="5048"/>
                      <a:pt x="16503" y="5048"/>
                    </a:cubicBezTo>
                    <a:cubicBezTo>
                      <a:pt x="16491" y="4980"/>
                      <a:pt x="16421" y="4912"/>
                      <a:pt x="16385" y="4912"/>
                    </a:cubicBezTo>
                    <a:cubicBezTo>
                      <a:pt x="16374" y="4912"/>
                      <a:pt x="16374" y="4912"/>
                      <a:pt x="16374" y="4912"/>
                    </a:cubicBezTo>
                    <a:cubicBezTo>
                      <a:pt x="16362" y="4946"/>
                      <a:pt x="16350" y="4980"/>
                      <a:pt x="16338" y="4980"/>
                    </a:cubicBezTo>
                    <a:cubicBezTo>
                      <a:pt x="16326" y="4980"/>
                      <a:pt x="16303" y="4946"/>
                      <a:pt x="16291" y="4912"/>
                    </a:cubicBezTo>
                    <a:cubicBezTo>
                      <a:pt x="16291" y="4878"/>
                      <a:pt x="16279" y="4844"/>
                      <a:pt x="16279" y="4810"/>
                    </a:cubicBezTo>
                    <a:cubicBezTo>
                      <a:pt x="16267" y="4776"/>
                      <a:pt x="16197" y="4708"/>
                      <a:pt x="16149" y="4708"/>
                    </a:cubicBezTo>
                    <a:cubicBezTo>
                      <a:pt x="16149" y="4708"/>
                      <a:pt x="16149" y="4708"/>
                      <a:pt x="16138" y="4708"/>
                    </a:cubicBezTo>
                    <a:cubicBezTo>
                      <a:pt x="16114" y="4742"/>
                      <a:pt x="16090" y="4708"/>
                      <a:pt x="16067" y="4640"/>
                    </a:cubicBezTo>
                    <a:cubicBezTo>
                      <a:pt x="16067" y="4606"/>
                      <a:pt x="16067" y="4538"/>
                      <a:pt x="16067" y="4504"/>
                    </a:cubicBezTo>
                    <a:cubicBezTo>
                      <a:pt x="16079" y="4504"/>
                      <a:pt x="16090" y="4436"/>
                      <a:pt x="16126" y="4436"/>
                    </a:cubicBezTo>
                    <a:cubicBezTo>
                      <a:pt x="16126" y="4436"/>
                      <a:pt x="16138" y="4436"/>
                      <a:pt x="16149" y="4436"/>
                    </a:cubicBezTo>
                    <a:cubicBezTo>
                      <a:pt x="16161" y="4436"/>
                      <a:pt x="16161" y="4436"/>
                      <a:pt x="16173" y="4436"/>
                    </a:cubicBezTo>
                    <a:cubicBezTo>
                      <a:pt x="16208" y="4436"/>
                      <a:pt x="16208" y="4436"/>
                      <a:pt x="16220" y="4436"/>
                    </a:cubicBezTo>
                    <a:cubicBezTo>
                      <a:pt x="16220" y="4436"/>
                      <a:pt x="16220" y="4436"/>
                      <a:pt x="16208" y="4402"/>
                    </a:cubicBezTo>
                    <a:cubicBezTo>
                      <a:pt x="16185" y="4300"/>
                      <a:pt x="15984" y="4231"/>
                      <a:pt x="15843" y="4231"/>
                    </a:cubicBezTo>
                    <a:cubicBezTo>
                      <a:pt x="15819" y="4231"/>
                      <a:pt x="15807" y="4231"/>
                      <a:pt x="15807" y="4231"/>
                    </a:cubicBezTo>
                    <a:cubicBezTo>
                      <a:pt x="15807" y="4231"/>
                      <a:pt x="15807" y="4265"/>
                      <a:pt x="15807" y="4265"/>
                    </a:cubicBezTo>
                    <a:cubicBezTo>
                      <a:pt x="15795" y="4334"/>
                      <a:pt x="15784" y="4470"/>
                      <a:pt x="15736" y="4606"/>
                    </a:cubicBezTo>
                    <a:cubicBezTo>
                      <a:pt x="15701" y="4708"/>
                      <a:pt x="15666" y="4708"/>
                      <a:pt x="15642" y="4708"/>
                    </a:cubicBezTo>
                    <a:cubicBezTo>
                      <a:pt x="15607" y="4708"/>
                      <a:pt x="15583" y="4674"/>
                      <a:pt x="15571" y="4606"/>
                    </a:cubicBezTo>
                    <a:cubicBezTo>
                      <a:pt x="15560" y="4572"/>
                      <a:pt x="15560" y="4538"/>
                      <a:pt x="15560" y="4504"/>
                    </a:cubicBezTo>
                    <a:cubicBezTo>
                      <a:pt x="15571" y="4402"/>
                      <a:pt x="15595" y="4368"/>
                      <a:pt x="15630" y="4334"/>
                    </a:cubicBezTo>
                    <a:cubicBezTo>
                      <a:pt x="15630" y="4334"/>
                      <a:pt x="15642" y="4334"/>
                      <a:pt x="15654" y="4334"/>
                    </a:cubicBezTo>
                    <a:cubicBezTo>
                      <a:pt x="15642" y="4334"/>
                      <a:pt x="15619" y="4334"/>
                      <a:pt x="15607" y="4300"/>
                    </a:cubicBezTo>
                    <a:cubicBezTo>
                      <a:pt x="15571" y="4300"/>
                      <a:pt x="15536" y="4300"/>
                      <a:pt x="15512" y="4231"/>
                    </a:cubicBezTo>
                    <a:cubicBezTo>
                      <a:pt x="15512" y="4197"/>
                      <a:pt x="15501" y="4129"/>
                      <a:pt x="15512" y="4095"/>
                    </a:cubicBezTo>
                    <a:cubicBezTo>
                      <a:pt x="15524" y="4061"/>
                      <a:pt x="15536" y="4027"/>
                      <a:pt x="15560" y="4027"/>
                    </a:cubicBezTo>
                    <a:cubicBezTo>
                      <a:pt x="15560" y="3993"/>
                      <a:pt x="15560" y="3993"/>
                      <a:pt x="15560" y="3993"/>
                    </a:cubicBezTo>
                    <a:cubicBezTo>
                      <a:pt x="15465" y="3959"/>
                      <a:pt x="15324" y="3891"/>
                      <a:pt x="15253" y="3891"/>
                    </a:cubicBezTo>
                    <a:cubicBezTo>
                      <a:pt x="15182" y="3925"/>
                      <a:pt x="15135" y="3857"/>
                      <a:pt x="15099" y="3823"/>
                    </a:cubicBezTo>
                    <a:cubicBezTo>
                      <a:pt x="15076" y="3789"/>
                      <a:pt x="15064" y="3789"/>
                      <a:pt x="15040" y="3789"/>
                    </a:cubicBezTo>
                    <a:cubicBezTo>
                      <a:pt x="15029" y="3789"/>
                      <a:pt x="15029" y="3789"/>
                      <a:pt x="15029" y="3789"/>
                    </a:cubicBezTo>
                    <a:cubicBezTo>
                      <a:pt x="15029" y="3789"/>
                      <a:pt x="15029" y="3823"/>
                      <a:pt x="15040" y="3857"/>
                    </a:cubicBezTo>
                    <a:cubicBezTo>
                      <a:pt x="15052" y="3891"/>
                      <a:pt x="15052" y="3925"/>
                      <a:pt x="15040" y="3959"/>
                    </a:cubicBezTo>
                    <a:cubicBezTo>
                      <a:pt x="15029" y="4061"/>
                      <a:pt x="14958" y="4095"/>
                      <a:pt x="14934" y="4095"/>
                    </a:cubicBezTo>
                    <a:cubicBezTo>
                      <a:pt x="14922" y="4095"/>
                      <a:pt x="14911" y="4095"/>
                      <a:pt x="14899" y="4061"/>
                    </a:cubicBezTo>
                    <a:cubicBezTo>
                      <a:pt x="14852" y="4061"/>
                      <a:pt x="14805" y="4129"/>
                      <a:pt x="14793" y="4163"/>
                    </a:cubicBezTo>
                    <a:cubicBezTo>
                      <a:pt x="14793" y="4163"/>
                      <a:pt x="14793" y="4197"/>
                      <a:pt x="14793" y="4197"/>
                    </a:cubicBezTo>
                    <a:cubicBezTo>
                      <a:pt x="14805" y="4231"/>
                      <a:pt x="14805" y="4231"/>
                      <a:pt x="14805" y="4231"/>
                    </a:cubicBezTo>
                    <a:cubicBezTo>
                      <a:pt x="14816" y="4231"/>
                      <a:pt x="14828" y="4231"/>
                      <a:pt x="14828" y="4197"/>
                    </a:cubicBezTo>
                    <a:cubicBezTo>
                      <a:pt x="14852" y="4197"/>
                      <a:pt x="14875" y="4163"/>
                      <a:pt x="14899" y="4197"/>
                    </a:cubicBezTo>
                    <a:cubicBezTo>
                      <a:pt x="14911" y="4197"/>
                      <a:pt x="14911" y="4231"/>
                      <a:pt x="14911" y="4265"/>
                    </a:cubicBezTo>
                    <a:cubicBezTo>
                      <a:pt x="14911" y="4334"/>
                      <a:pt x="14899" y="4368"/>
                      <a:pt x="14875" y="4402"/>
                    </a:cubicBezTo>
                    <a:cubicBezTo>
                      <a:pt x="14875" y="4402"/>
                      <a:pt x="14875" y="4402"/>
                      <a:pt x="14875" y="4402"/>
                    </a:cubicBezTo>
                    <a:cubicBezTo>
                      <a:pt x="14911" y="4504"/>
                      <a:pt x="14911" y="4606"/>
                      <a:pt x="14911" y="4674"/>
                    </a:cubicBezTo>
                    <a:cubicBezTo>
                      <a:pt x="14911" y="4708"/>
                      <a:pt x="14911" y="4708"/>
                      <a:pt x="14911" y="4708"/>
                    </a:cubicBezTo>
                    <a:cubicBezTo>
                      <a:pt x="14911" y="4742"/>
                      <a:pt x="14911" y="4776"/>
                      <a:pt x="14899" y="4776"/>
                    </a:cubicBezTo>
                    <a:cubicBezTo>
                      <a:pt x="14887" y="4844"/>
                      <a:pt x="14852" y="4844"/>
                      <a:pt x="14840" y="4844"/>
                    </a:cubicBezTo>
                    <a:cubicBezTo>
                      <a:pt x="14805" y="4844"/>
                      <a:pt x="14781" y="4810"/>
                      <a:pt x="14769" y="4776"/>
                    </a:cubicBezTo>
                    <a:cubicBezTo>
                      <a:pt x="14757" y="4708"/>
                      <a:pt x="14734" y="4742"/>
                      <a:pt x="14710" y="4742"/>
                    </a:cubicBezTo>
                    <a:cubicBezTo>
                      <a:pt x="14698" y="4742"/>
                      <a:pt x="14687" y="4776"/>
                      <a:pt x="14675" y="4776"/>
                    </a:cubicBezTo>
                    <a:cubicBezTo>
                      <a:pt x="14687" y="4776"/>
                      <a:pt x="14698" y="4810"/>
                      <a:pt x="14698" y="4878"/>
                    </a:cubicBezTo>
                    <a:cubicBezTo>
                      <a:pt x="14698" y="4912"/>
                      <a:pt x="14687" y="4980"/>
                      <a:pt x="14616" y="5014"/>
                    </a:cubicBezTo>
                    <a:cubicBezTo>
                      <a:pt x="14557" y="5014"/>
                      <a:pt x="14545" y="4912"/>
                      <a:pt x="14533" y="4844"/>
                    </a:cubicBezTo>
                    <a:cubicBezTo>
                      <a:pt x="14521" y="4844"/>
                      <a:pt x="14521" y="4810"/>
                      <a:pt x="14521" y="4810"/>
                    </a:cubicBezTo>
                    <a:cubicBezTo>
                      <a:pt x="14510" y="4810"/>
                      <a:pt x="14510" y="4810"/>
                      <a:pt x="14498" y="4810"/>
                    </a:cubicBezTo>
                    <a:cubicBezTo>
                      <a:pt x="14474" y="4810"/>
                      <a:pt x="14439" y="4810"/>
                      <a:pt x="14403" y="4776"/>
                    </a:cubicBezTo>
                    <a:cubicBezTo>
                      <a:pt x="14368" y="4742"/>
                      <a:pt x="14333" y="4708"/>
                      <a:pt x="14309" y="4708"/>
                    </a:cubicBezTo>
                    <a:cubicBezTo>
                      <a:pt x="14285" y="4708"/>
                      <a:pt x="14274" y="4742"/>
                      <a:pt x="14250" y="4776"/>
                    </a:cubicBezTo>
                    <a:cubicBezTo>
                      <a:pt x="14226" y="4810"/>
                      <a:pt x="14203" y="4844"/>
                      <a:pt x="14156" y="4878"/>
                    </a:cubicBezTo>
                    <a:cubicBezTo>
                      <a:pt x="14085" y="4878"/>
                      <a:pt x="13967" y="4742"/>
                      <a:pt x="13932" y="4606"/>
                    </a:cubicBezTo>
                    <a:cubicBezTo>
                      <a:pt x="13932" y="4606"/>
                      <a:pt x="13920" y="4538"/>
                      <a:pt x="13920" y="4538"/>
                    </a:cubicBezTo>
                    <a:cubicBezTo>
                      <a:pt x="13920" y="4538"/>
                      <a:pt x="13908" y="4572"/>
                      <a:pt x="13896" y="4606"/>
                    </a:cubicBezTo>
                    <a:cubicBezTo>
                      <a:pt x="13884" y="4640"/>
                      <a:pt x="13873" y="4708"/>
                      <a:pt x="13873" y="4776"/>
                    </a:cubicBezTo>
                    <a:cubicBezTo>
                      <a:pt x="13861" y="4912"/>
                      <a:pt x="13849" y="5014"/>
                      <a:pt x="13814" y="5014"/>
                    </a:cubicBezTo>
                    <a:cubicBezTo>
                      <a:pt x="13802" y="5014"/>
                      <a:pt x="13790" y="5082"/>
                      <a:pt x="13778" y="5116"/>
                    </a:cubicBezTo>
                    <a:cubicBezTo>
                      <a:pt x="13766" y="5218"/>
                      <a:pt x="13755" y="5286"/>
                      <a:pt x="13731" y="5320"/>
                    </a:cubicBezTo>
                    <a:cubicBezTo>
                      <a:pt x="13719" y="5320"/>
                      <a:pt x="13719" y="5320"/>
                      <a:pt x="13707" y="5320"/>
                    </a:cubicBezTo>
                    <a:cubicBezTo>
                      <a:pt x="13684" y="5320"/>
                      <a:pt x="13672" y="5286"/>
                      <a:pt x="13672" y="5286"/>
                    </a:cubicBezTo>
                    <a:cubicBezTo>
                      <a:pt x="13660" y="5252"/>
                      <a:pt x="13648" y="5252"/>
                      <a:pt x="13648" y="5252"/>
                    </a:cubicBezTo>
                    <a:cubicBezTo>
                      <a:pt x="13637" y="5252"/>
                      <a:pt x="13637" y="5252"/>
                      <a:pt x="13637" y="5252"/>
                    </a:cubicBezTo>
                    <a:cubicBezTo>
                      <a:pt x="13578" y="5252"/>
                      <a:pt x="13424" y="4810"/>
                      <a:pt x="13412" y="4674"/>
                    </a:cubicBezTo>
                    <a:cubicBezTo>
                      <a:pt x="13412" y="4606"/>
                      <a:pt x="13330" y="4368"/>
                      <a:pt x="13306" y="4334"/>
                    </a:cubicBezTo>
                    <a:cubicBezTo>
                      <a:pt x="13283" y="4300"/>
                      <a:pt x="13295" y="4231"/>
                      <a:pt x="13295" y="4231"/>
                    </a:cubicBezTo>
                    <a:cubicBezTo>
                      <a:pt x="13295" y="4197"/>
                      <a:pt x="13295" y="4163"/>
                      <a:pt x="13330" y="4163"/>
                    </a:cubicBezTo>
                    <a:cubicBezTo>
                      <a:pt x="13354" y="4163"/>
                      <a:pt x="13377" y="4197"/>
                      <a:pt x="13389" y="4231"/>
                    </a:cubicBezTo>
                    <a:cubicBezTo>
                      <a:pt x="13412" y="4265"/>
                      <a:pt x="13436" y="4265"/>
                      <a:pt x="13460" y="4231"/>
                    </a:cubicBezTo>
                    <a:cubicBezTo>
                      <a:pt x="13460" y="4231"/>
                      <a:pt x="13460" y="4197"/>
                      <a:pt x="13460" y="4163"/>
                    </a:cubicBezTo>
                    <a:cubicBezTo>
                      <a:pt x="13460" y="4129"/>
                      <a:pt x="13448" y="4095"/>
                      <a:pt x="13436" y="4095"/>
                    </a:cubicBezTo>
                    <a:cubicBezTo>
                      <a:pt x="13401" y="4095"/>
                      <a:pt x="13389" y="4027"/>
                      <a:pt x="13389" y="3993"/>
                    </a:cubicBezTo>
                    <a:cubicBezTo>
                      <a:pt x="13389" y="3925"/>
                      <a:pt x="13401" y="3891"/>
                      <a:pt x="13412" y="3857"/>
                    </a:cubicBezTo>
                    <a:cubicBezTo>
                      <a:pt x="13412" y="3823"/>
                      <a:pt x="13401" y="3823"/>
                      <a:pt x="13401" y="3789"/>
                    </a:cubicBezTo>
                    <a:cubicBezTo>
                      <a:pt x="13389" y="3721"/>
                      <a:pt x="13377" y="3687"/>
                      <a:pt x="13377" y="3619"/>
                    </a:cubicBezTo>
                    <a:cubicBezTo>
                      <a:pt x="13389" y="3585"/>
                      <a:pt x="13389" y="3585"/>
                      <a:pt x="13401" y="3551"/>
                    </a:cubicBezTo>
                    <a:cubicBezTo>
                      <a:pt x="13389" y="3551"/>
                      <a:pt x="13389" y="3551"/>
                      <a:pt x="13377" y="3551"/>
                    </a:cubicBezTo>
                    <a:cubicBezTo>
                      <a:pt x="13342" y="3551"/>
                      <a:pt x="13283" y="3449"/>
                      <a:pt x="13271" y="3347"/>
                    </a:cubicBezTo>
                    <a:cubicBezTo>
                      <a:pt x="13259" y="3347"/>
                      <a:pt x="13236" y="3313"/>
                      <a:pt x="13188" y="3313"/>
                    </a:cubicBezTo>
                    <a:cubicBezTo>
                      <a:pt x="13165" y="3313"/>
                      <a:pt x="13153" y="3313"/>
                      <a:pt x="13141" y="3347"/>
                    </a:cubicBezTo>
                    <a:cubicBezTo>
                      <a:pt x="13141" y="3347"/>
                      <a:pt x="13141" y="3381"/>
                      <a:pt x="13129" y="3381"/>
                    </a:cubicBezTo>
                    <a:cubicBezTo>
                      <a:pt x="13129" y="3415"/>
                      <a:pt x="13118" y="3449"/>
                      <a:pt x="13094" y="3449"/>
                    </a:cubicBezTo>
                    <a:cubicBezTo>
                      <a:pt x="13082" y="3449"/>
                      <a:pt x="13059" y="3415"/>
                      <a:pt x="13047" y="3381"/>
                    </a:cubicBezTo>
                    <a:cubicBezTo>
                      <a:pt x="13047" y="3347"/>
                      <a:pt x="13047" y="3347"/>
                      <a:pt x="13047" y="3313"/>
                    </a:cubicBezTo>
                    <a:cubicBezTo>
                      <a:pt x="13035" y="3313"/>
                      <a:pt x="13023" y="3313"/>
                      <a:pt x="13011" y="3313"/>
                    </a:cubicBezTo>
                    <a:cubicBezTo>
                      <a:pt x="12976" y="3279"/>
                      <a:pt x="12941" y="3279"/>
                      <a:pt x="12905" y="3245"/>
                    </a:cubicBezTo>
                    <a:cubicBezTo>
                      <a:pt x="12846" y="3211"/>
                      <a:pt x="12823" y="3109"/>
                      <a:pt x="12811" y="3041"/>
                    </a:cubicBezTo>
                    <a:cubicBezTo>
                      <a:pt x="12799" y="3041"/>
                      <a:pt x="12799" y="3007"/>
                      <a:pt x="12799" y="3007"/>
                    </a:cubicBezTo>
                    <a:cubicBezTo>
                      <a:pt x="12799" y="3007"/>
                      <a:pt x="12799" y="3041"/>
                      <a:pt x="12799" y="3041"/>
                    </a:cubicBezTo>
                    <a:cubicBezTo>
                      <a:pt x="12787" y="3109"/>
                      <a:pt x="12775" y="3177"/>
                      <a:pt x="12752" y="3177"/>
                    </a:cubicBezTo>
                    <a:cubicBezTo>
                      <a:pt x="12740" y="3177"/>
                      <a:pt x="12728" y="3177"/>
                      <a:pt x="12728" y="3177"/>
                    </a:cubicBezTo>
                    <a:cubicBezTo>
                      <a:pt x="12716" y="3143"/>
                      <a:pt x="12693" y="3177"/>
                      <a:pt x="12693" y="3211"/>
                    </a:cubicBezTo>
                    <a:cubicBezTo>
                      <a:pt x="12681" y="3211"/>
                      <a:pt x="12681" y="3245"/>
                      <a:pt x="12693" y="3279"/>
                    </a:cubicBezTo>
                    <a:cubicBezTo>
                      <a:pt x="12705" y="3381"/>
                      <a:pt x="12705" y="3449"/>
                      <a:pt x="12693" y="3517"/>
                    </a:cubicBezTo>
                    <a:cubicBezTo>
                      <a:pt x="12693" y="3551"/>
                      <a:pt x="12693" y="3585"/>
                      <a:pt x="12693" y="3619"/>
                    </a:cubicBezTo>
                    <a:cubicBezTo>
                      <a:pt x="12681" y="3721"/>
                      <a:pt x="12658" y="3755"/>
                      <a:pt x="12646" y="3755"/>
                    </a:cubicBezTo>
                    <a:cubicBezTo>
                      <a:pt x="12634" y="3755"/>
                      <a:pt x="12622" y="3721"/>
                      <a:pt x="12599" y="3721"/>
                    </a:cubicBezTo>
                    <a:cubicBezTo>
                      <a:pt x="12599" y="3687"/>
                      <a:pt x="12587" y="3687"/>
                      <a:pt x="12575" y="3687"/>
                    </a:cubicBezTo>
                    <a:cubicBezTo>
                      <a:pt x="12563" y="3653"/>
                      <a:pt x="12563" y="3687"/>
                      <a:pt x="12551" y="3687"/>
                    </a:cubicBezTo>
                    <a:cubicBezTo>
                      <a:pt x="12540" y="3721"/>
                      <a:pt x="12516" y="3755"/>
                      <a:pt x="12481" y="3755"/>
                    </a:cubicBezTo>
                    <a:cubicBezTo>
                      <a:pt x="12457" y="3755"/>
                      <a:pt x="12445" y="3755"/>
                      <a:pt x="12422" y="3721"/>
                    </a:cubicBezTo>
                    <a:cubicBezTo>
                      <a:pt x="12374" y="3687"/>
                      <a:pt x="12339" y="3687"/>
                      <a:pt x="12304" y="3687"/>
                    </a:cubicBezTo>
                    <a:cubicBezTo>
                      <a:pt x="12280" y="3687"/>
                      <a:pt x="12245" y="3687"/>
                      <a:pt x="12221" y="3585"/>
                    </a:cubicBezTo>
                    <a:cubicBezTo>
                      <a:pt x="12221" y="3585"/>
                      <a:pt x="12221" y="3551"/>
                      <a:pt x="12209" y="3551"/>
                    </a:cubicBezTo>
                    <a:cubicBezTo>
                      <a:pt x="12209" y="3653"/>
                      <a:pt x="12150" y="3653"/>
                      <a:pt x="12138" y="3653"/>
                    </a:cubicBezTo>
                    <a:cubicBezTo>
                      <a:pt x="12091" y="3653"/>
                      <a:pt x="11997" y="3619"/>
                      <a:pt x="11985" y="3483"/>
                    </a:cubicBezTo>
                    <a:cubicBezTo>
                      <a:pt x="11973" y="3381"/>
                      <a:pt x="11985" y="3313"/>
                      <a:pt x="12009" y="3279"/>
                    </a:cubicBezTo>
                    <a:cubicBezTo>
                      <a:pt x="11985" y="3279"/>
                      <a:pt x="11961" y="3279"/>
                      <a:pt x="11938" y="3279"/>
                    </a:cubicBezTo>
                    <a:cubicBezTo>
                      <a:pt x="11891" y="3279"/>
                      <a:pt x="11855" y="3245"/>
                      <a:pt x="11808" y="3211"/>
                    </a:cubicBezTo>
                    <a:cubicBezTo>
                      <a:pt x="11773" y="3177"/>
                      <a:pt x="11737" y="3177"/>
                      <a:pt x="11690" y="3177"/>
                    </a:cubicBezTo>
                    <a:cubicBezTo>
                      <a:pt x="11655" y="3177"/>
                      <a:pt x="11655" y="3177"/>
                      <a:pt x="11655" y="3177"/>
                    </a:cubicBezTo>
                    <a:cubicBezTo>
                      <a:pt x="11572" y="3211"/>
                      <a:pt x="11407" y="3245"/>
                      <a:pt x="11372" y="3279"/>
                    </a:cubicBezTo>
                    <a:cubicBezTo>
                      <a:pt x="11372" y="3279"/>
                      <a:pt x="11372" y="3313"/>
                      <a:pt x="11372" y="3313"/>
                    </a:cubicBezTo>
                    <a:cubicBezTo>
                      <a:pt x="11383" y="3347"/>
                      <a:pt x="11383" y="3415"/>
                      <a:pt x="11372" y="3449"/>
                    </a:cubicBezTo>
                    <a:cubicBezTo>
                      <a:pt x="11372" y="3483"/>
                      <a:pt x="11360" y="3483"/>
                      <a:pt x="11348" y="3517"/>
                    </a:cubicBezTo>
                    <a:cubicBezTo>
                      <a:pt x="11336" y="3517"/>
                      <a:pt x="11336" y="3517"/>
                      <a:pt x="11336" y="3517"/>
                    </a:cubicBezTo>
                    <a:cubicBezTo>
                      <a:pt x="11324" y="3517"/>
                      <a:pt x="11313" y="3483"/>
                      <a:pt x="11301" y="3449"/>
                    </a:cubicBezTo>
                    <a:cubicBezTo>
                      <a:pt x="11289" y="3415"/>
                      <a:pt x="11289" y="3313"/>
                      <a:pt x="11289" y="3211"/>
                    </a:cubicBezTo>
                    <a:cubicBezTo>
                      <a:pt x="11301" y="3177"/>
                      <a:pt x="11301" y="3109"/>
                      <a:pt x="11301" y="3075"/>
                    </a:cubicBezTo>
                    <a:cubicBezTo>
                      <a:pt x="11289" y="3041"/>
                      <a:pt x="11289" y="3041"/>
                      <a:pt x="11277" y="3007"/>
                    </a:cubicBezTo>
                    <a:cubicBezTo>
                      <a:pt x="11277" y="3041"/>
                      <a:pt x="11277" y="3075"/>
                      <a:pt x="11265" y="3075"/>
                    </a:cubicBezTo>
                    <a:cubicBezTo>
                      <a:pt x="11242" y="3177"/>
                      <a:pt x="11183" y="3177"/>
                      <a:pt x="11171" y="3177"/>
                    </a:cubicBezTo>
                    <a:cubicBezTo>
                      <a:pt x="11159" y="3177"/>
                      <a:pt x="11124" y="3177"/>
                      <a:pt x="11100" y="3109"/>
                    </a:cubicBezTo>
                    <a:cubicBezTo>
                      <a:pt x="11053" y="3007"/>
                      <a:pt x="11018" y="2939"/>
                      <a:pt x="10959" y="2905"/>
                    </a:cubicBezTo>
                    <a:cubicBezTo>
                      <a:pt x="10947" y="2905"/>
                      <a:pt x="10947" y="2905"/>
                      <a:pt x="10935" y="2905"/>
                    </a:cubicBezTo>
                    <a:cubicBezTo>
                      <a:pt x="10888" y="2905"/>
                      <a:pt x="10841" y="3007"/>
                      <a:pt x="10829" y="3041"/>
                    </a:cubicBezTo>
                    <a:cubicBezTo>
                      <a:pt x="10841" y="3075"/>
                      <a:pt x="10853" y="3075"/>
                      <a:pt x="10864" y="3075"/>
                    </a:cubicBezTo>
                    <a:cubicBezTo>
                      <a:pt x="10888" y="3075"/>
                      <a:pt x="10912" y="3075"/>
                      <a:pt x="10912" y="3143"/>
                    </a:cubicBezTo>
                    <a:cubicBezTo>
                      <a:pt x="10912" y="3177"/>
                      <a:pt x="10912" y="3211"/>
                      <a:pt x="10912" y="3211"/>
                    </a:cubicBezTo>
                    <a:cubicBezTo>
                      <a:pt x="10900" y="3279"/>
                      <a:pt x="10864" y="3279"/>
                      <a:pt x="10805" y="3313"/>
                    </a:cubicBezTo>
                    <a:cubicBezTo>
                      <a:pt x="10794" y="3313"/>
                      <a:pt x="10758" y="3313"/>
                      <a:pt x="10746" y="3313"/>
                    </a:cubicBezTo>
                    <a:cubicBezTo>
                      <a:pt x="10723" y="3483"/>
                      <a:pt x="10534" y="3551"/>
                      <a:pt x="10534" y="3551"/>
                    </a:cubicBezTo>
                    <a:cubicBezTo>
                      <a:pt x="10499" y="3585"/>
                      <a:pt x="10499" y="3585"/>
                      <a:pt x="10499" y="3585"/>
                    </a:cubicBezTo>
                    <a:cubicBezTo>
                      <a:pt x="10393" y="3619"/>
                      <a:pt x="10369" y="3619"/>
                      <a:pt x="10322" y="3755"/>
                    </a:cubicBezTo>
                    <a:cubicBezTo>
                      <a:pt x="10310" y="3789"/>
                      <a:pt x="10298" y="3789"/>
                      <a:pt x="10286" y="3789"/>
                    </a:cubicBezTo>
                    <a:cubicBezTo>
                      <a:pt x="10263" y="3789"/>
                      <a:pt x="10263" y="3789"/>
                      <a:pt x="10263" y="3789"/>
                    </a:cubicBezTo>
                    <a:cubicBezTo>
                      <a:pt x="10263" y="3755"/>
                      <a:pt x="10263" y="3755"/>
                      <a:pt x="10263" y="3755"/>
                    </a:cubicBezTo>
                    <a:cubicBezTo>
                      <a:pt x="10239" y="3653"/>
                      <a:pt x="10310" y="3415"/>
                      <a:pt x="10322" y="3381"/>
                    </a:cubicBezTo>
                    <a:cubicBezTo>
                      <a:pt x="10357" y="3279"/>
                      <a:pt x="10381" y="3279"/>
                      <a:pt x="10404" y="3245"/>
                    </a:cubicBezTo>
                    <a:cubicBezTo>
                      <a:pt x="10428" y="3245"/>
                      <a:pt x="10440" y="3211"/>
                      <a:pt x="10451" y="3211"/>
                    </a:cubicBezTo>
                    <a:cubicBezTo>
                      <a:pt x="10475" y="3075"/>
                      <a:pt x="10510" y="3075"/>
                      <a:pt x="10569" y="3041"/>
                    </a:cubicBezTo>
                    <a:cubicBezTo>
                      <a:pt x="10581" y="3041"/>
                      <a:pt x="10593" y="3041"/>
                      <a:pt x="10605" y="3041"/>
                    </a:cubicBezTo>
                    <a:cubicBezTo>
                      <a:pt x="10640" y="3007"/>
                      <a:pt x="10652" y="2973"/>
                      <a:pt x="10676" y="2939"/>
                    </a:cubicBezTo>
                    <a:cubicBezTo>
                      <a:pt x="10676" y="2905"/>
                      <a:pt x="10687" y="2871"/>
                      <a:pt x="10711" y="2837"/>
                    </a:cubicBezTo>
                    <a:cubicBezTo>
                      <a:pt x="10723" y="2837"/>
                      <a:pt x="10723" y="2837"/>
                      <a:pt x="10723" y="2837"/>
                    </a:cubicBezTo>
                    <a:cubicBezTo>
                      <a:pt x="10746" y="2803"/>
                      <a:pt x="10829" y="2701"/>
                      <a:pt x="10829" y="2633"/>
                    </a:cubicBezTo>
                    <a:cubicBezTo>
                      <a:pt x="10853" y="2497"/>
                      <a:pt x="11041" y="2327"/>
                      <a:pt x="11077" y="2327"/>
                    </a:cubicBezTo>
                    <a:cubicBezTo>
                      <a:pt x="11089" y="2327"/>
                      <a:pt x="11100" y="2259"/>
                      <a:pt x="11100" y="2225"/>
                    </a:cubicBezTo>
                    <a:cubicBezTo>
                      <a:pt x="11112" y="2191"/>
                      <a:pt x="11124" y="2122"/>
                      <a:pt x="11148" y="2122"/>
                    </a:cubicBezTo>
                    <a:cubicBezTo>
                      <a:pt x="11159" y="2122"/>
                      <a:pt x="11195" y="2088"/>
                      <a:pt x="11301" y="1952"/>
                    </a:cubicBezTo>
                    <a:cubicBezTo>
                      <a:pt x="11324" y="1918"/>
                      <a:pt x="11336" y="1816"/>
                      <a:pt x="11348" y="1782"/>
                    </a:cubicBezTo>
                    <a:cubicBezTo>
                      <a:pt x="11336" y="1782"/>
                      <a:pt x="11336" y="1782"/>
                      <a:pt x="11336" y="1782"/>
                    </a:cubicBezTo>
                    <a:cubicBezTo>
                      <a:pt x="11313" y="1748"/>
                      <a:pt x="11289" y="1714"/>
                      <a:pt x="11289" y="1646"/>
                    </a:cubicBezTo>
                    <a:cubicBezTo>
                      <a:pt x="11289" y="1612"/>
                      <a:pt x="11289" y="1612"/>
                      <a:pt x="11289" y="1578"/>
                    </a:cubicBezTo>
                    <a:cubicBezTo>
                      <a:pt x="11301" y="1544"/>
                      <a:pt x="11313" y="1544"/>
                      <a:pt x="11324" y="1544"/>
                    </a:cubicBezTo>
                    <a:cubicBezTo>
                      <a:pt x="11336" y="1544"/>
                      <a:pt x="11348" y="1544"/>
                      <a:pt x="11372" y="1510"/>
                    </a:cubicBezTo>
                    <a:cubicBezTo>
                      <a:pt x="11372" y="1510"/>
                      <a:pt x="11372" y="1510"/>
                      <a:pt x="11360" y="1476"/>
                    </a:cubicBezTo>
                    <a:cubicBezTo>
                      <a:pt x="11360" y="1476"/>
                      <a:pt x="11360" y="1476"/>
                      <a:pt x="11348" y="1476"/>
                    </a:cubicBezTo>
                    <a:cubicBezTo>
                      <a:pt x="11348" y="1476"/>
                      <a:pt x="11336" y="1476"/>
                      <a:pt x="11336" y="1476"/>
                    </a:cubicBezTo>
                    <a:cubicBezTo>
                      <a:pt x="11324" y="1476"/>
                      <a:pt x="11324" y="1476"/>
                      <a:pt x="11324" y="1476"/>
                    </a:cubicBezTo>
                    <a:cubicBezTo>
                      <a:pt x="11313" y="1442"/>
                      <a:pt x="11313" y="1442"/>
                      <a:pt x="11313" y="1442"/>
                    </a:cubicBezTo>
                    <a:cubicBezTo>
                      <a:pt x="11301" y="1408"/>
                      <a:pt x="11313" y="1374"/>
                      <a:pt x="11313" y="1340"/>
                    </a:cubicBezTo>
                    <a:cubicBezTo>
                      <a:pt x="11313" y="1306"/>
                      <a:pt x="11324" y="1272"/>
                      <a:pt x="11313" y="1272"/>
                    </a:cubicBezTo>
                    <a:cubicBezTo>
                      <a:pt x="11313" y="1238"/>
                      <a:pt x="11289" y="1238"/>
                      <a:pt x="11277" y="1272"/>
                    </a:cubicBezTo>
                    <a:cubicBezTo>
                      <a:pt x="11277" y="1272"/>
                      <a:pt x="11265" y="1272"/>
                      <a:pt x="11254" y="1272"/>
                    </a:cubicBezTo>
                    <a:cubicBezTo>
                      <a:pt x="11242" y="1272"/>
                      <a:pt x="11230" y="1272"/>
                      <a:pt x="11230" y="1238"/>
                    </a:cubicBezTo>
                    <a:cubicBezTo>
                      <a:pt x="11218" y="1238"/>
                      <a:pt x="11218" y="1204"/>
                      <a:pt x="11218" y="1170"/>
                    </a:cubicBezTo>
                    <a:cubicBezTo>
                      <a:pt x="11218" y="1034"/>
                      <a:pt x="11218" y="932"/>
                      <a:pt x="11195" y="898"/>
                    </a:cubicBezTo>
                    <a:cubicBezTo>
                      <a:pt x="11206" y="898"/>
                      <a:pt x="11195" y="932"/>
                      <a:pt x="11183" y="932"/>
                    </a:cubicBezTo>
                    <a:cubicBezTo>
                      <a:pt x="11171" y="932"/>
                      <a:pt x="11159" y="966"/>
                      <a:pt x="11136" y="966"/>
                    </a:cubicBezTo>
                    <a:cubicBezTo>
                      <a:pt x="11112" y="966"/>
                      <a:pt x="11100" y="966"/>
                      <a:pt x="11089" y="932"/>
                    </a:cubicBezTo>
                    <a:cubicBezTo>
                      <a:pt x="11053" y="864"/>
                      <a:pt x="10971" y="796"/>
                      <a:pt x="10923" y="796"/>
                    </a:cubicBezTo>
                    <a:cubicBezTo>
                      <a:pt x="10923" y="796"/>
                      <a:pt x="10923" y="796"/>
                      <a:pt x="10923" y="796"/>
                    </a:cubicBezTo>
                    <a:cubicBezTo>
                      <a:pt x="10912" y="830"/>
                      <a:pt x="10900" y="830"/>
                      <a:pt x="10864" y="796"/>
                    </a:cubicBezTo>
                    <a:cubicBezTo>
                      <a:pt x="10864" y="796"/>
                      <a:pt x="10841" y="762"/>
                      <a:pt x="10841" y="762"/>
                    </a:cubicBezTo>
                    <a:cubicBezTo>
                      <a:pt x="10829" y="796"/>
                      <a:pt x="10817" y="830"/>
                      <a:pt x="10746" y="830"/>
                    </a:cubicBezTo>
                    <a:cubicBezTo>
                      <a:pt x="10723" y="830"/>
                      <a:pt x="10676" y="796"/>
                      <a:pt x="10652" y="796"/>
                    </a:cubicBezTo>
                    <a:cubicBezTo>
                      <a:pt x="10628" y="762"/>
                      <a:pt x="10605" y="830"/>
                      <a:pt x="10605" y="864"/>
                    </a:cubicBezTo>
                    <a:cubicBezTo>
                      <a:pt x="10593" y="1000"/>
                      <a:pt x="10522" y="1000"/>
                      <a:pt x="10499" y="1000"/>
                    </a:cubicBezTo>
                    <a:cubicBezTo>
                      <a:pt x="10463" y="1000"/>
                      <a:pt x="10416" y="1000"/>
                      <a:pt x="10404" y="966"/>
                    </a:cubicBezTo>
                    <a:cubicBezTo>
                      <a:pt x="10393" y="966"/>
                      <a:pt x="10393" y="966"/>
                      <a:pt x="10393" y="966"/>
                    </a:cubicBezTo>
                    <a:cubicBezTo>
                      <a:pt x="10381" y="932"/>
                      <a:pt x="10381" y="932"/>
                      <a:pt x="10381" y="932"/>
                    </a:cubicBezTo>
                    <a:cubicBezTo>
                      <a:pt x="10381" y="864"/>
                      <a:pt x="10393" y="796"/>
                      <a:pt x="10440" y="660"/>
                    </a:cubicBezTo>
                    <a:cubicBezTo>
                      <a:pt x="10451" y="660"/>
                      <a:pt x="10451" y="626"/>
                      <a:pt x="10463" y="592"/>
                    </a:cubicBezTo>
                    <a:cubicBezTo>
                      <a:pt x="10451" y="592"/>
                      <a:pt x="10428" y="592"/>
                      <a:pt x="10404" y="592"/>
                    </a:cubicBezTo>
                    <a:cubicBezTo>
                      <a:pt x="10393" y="592"/>
                      <a:pt x="10381" y="592"/>
                      <a:pt x="10357" y="592"/>
                    </a:cubicBezTo>
                    <a:cubicBezTo>
                      <a:pt x="10298" y="592"/>
                      <a:pt x="10275" y="592"/>
                      <a:pt x="10263" y="558"/>
                    </a:cubicBezTo>
                    <a:cubicBezTo>
                      <a:pt x="10263" y="524"/>
                      <a:pt x="10204" y="524"/>
                      <a:pt x="10145" y="524"/>
                    </a:cubicBezTo>
                    <a:cubicBezTo>
                      <a:pt x="10145" y="524"/>
                      <a:pt x="10133" y="524"/>
                      <a:pt x="10133" y="524"/>
                    </a:cubicBezTo>
                    <a:cubicBezTo>
                      <a:pt x="10121" y="524"/>
                      <a:pt x="10121" y="524"/>
                      <a:pt x="10121" y="524"/>
                    </a:cubicBezTo>
                    <a:cubicBezTo>
                      <a:pt x="10098" y="524"/>
                      <a:pt x="10086" y="456"/>
                      <a:pt x="10086" y="456"/>
                    </a:cubicBezTo>
                    <a:cubicBezTo>
                      <a:pt x="10086" y="422"/>
                      <a:pt x="10086" y="354"/>
                      <a:pt x="10168" y="320"/>
                    </a:cubicBezTo>
                    <a:cubicBezTo>
                      <a:pt x="10180" y="320"/>
                      <a:pt x="10204" y="286"/>
                      <a:pt x="10216" y="286"/>
                    </a:cubicBezTo>
                    <a:cubicBezTo>
                      <a:pt x="10239" y="252"/>
                      <a:pt x="10263" y="218"/>
                      <a:pt x="10286" y="184"/>
                    </a:cubicBezTo>
                    <a:cubicBezTo>
                      <a:pt x="10298" y="184"/>
                      <a:pt x="10298" y="184"/>
                      <a:pt x="10298" y="184"/>
                    </a:cubicBezTo>
                    <a:cubicBezTo>
                      <a:pt x="10298" y="184"/>
                      <a:pt x="10286" y="150"/>
                      <a:pt x="10286" y="150"/>
                    </a:cubicBezTo>
                    <a:cubicBezTo>
                      <a:pt x="10286" y="116"/>
                      <a:pt x="10263" y="116"/>
                      <a:pt x="10251" y="116"/>
                    </a:cubicBezTo>
                    <a:cubicBezTo>
                      <a:pt x="10227" y="116"/>
                      <a:pt x="10216" y="116"/>
                      <a:pt x="10192" y="82"/>
                    </a:cubicBezTo>
                    <a:cubicBezTo>
                      <a:pt x="10168" y="82"/>
                      <a:pt x="10168" y="82"/>
                      <a:pt x="10168" y="82"/>
                    </a:cubicBezTo>
                    <a:cubicBezTo>
                      <a:pt x="10121" y="48"/>
                      <a:pt x="10086" y="14"/>
                      <a:pt x="10050" y="14"/>
                    </a:cubicBezTo>
                    <a:cubicBezTo>
                      <a:pt x="10039" y="-20"/>
                      <a:pt x="10015" y="14"/>
                      <a:pt x="9980" y="48"/>
                    </a:cubicBezTo>
                    <a:cubicBezTo>
                      <a:pt x="9956" y="48"/>
                      <a:pt x="9932" y="82"/>
                      <a:pt x="9885" y="116"/>
                    </a:cubicBezTo>
                    <a:cubicBezTo>
                      <a:pt x="9838" y="150"/>
                      <a:pt x="9814" y="218"/>
                      <a:pt x="9803" y="286"/>
                    </a:cubicBezTo>
                    <a:cubicBezTo>
                      <a:pt x="9779" y="320"/>
                      <a:pt x="9767" y="388"/>
                      <a:pt x="9744" y="422"/>
                    </a:cubicBezTo>
                    <a:cubicBezTo>
                      <a:pt x="9720" y="456"/>
                      <a:pt x="9673" y="558"/>
                      <a:pt x="9661" y="626"/>
                    </a:cubicBezTo>
                    <a:cubicBezTo>
                      <a:pt x="9696" y="660"/>
                      <a:pt x="9696" y="762"/>
                      <a:pt x="9696" y="796"/>
                    </a:cubicBezTo>
                    <a:cubicBezTo>
                      <a:pt x="9696" y="796"/>
                      <a:pt x="9696" y="830"/>
                      <a:pt x="9696" y="830"/>
                    </a:cubicBezTo>
                    <a:cubicBezTo>
                      <a:pt x="9696" y="864"/>
                      <a:pt x="9696" y="898"/>
                      <a:pt x="9685" y="932"/>
                    </a:cubicBezTo>
                    <a:cubicBezTo>
                      <a:pt x="9673" y="1000"/>
                      <a:pt x="9638" y="1000"/>
                      <a:pt x="9590" y="1000"/>
                    </a:cubicBezTo>
                    <a:cubicBezTo>
                      <a:pt x="9579" y="1000"/>
                      <a:pt x="9555" y="966"/>
                      <a:pt x="9531" y="966"/>
                    </a:cubicBezTo>
                    <a:cubicBezTo>
                      <a:pt x="9472" y="966"/>
                      <a:pt x="9437" y="1000"/>
                      <a:pt x="9425" y="1000"/>
                    </a:cubicBezTo>
                    <a:cubicBezTo>
                      <a:pt x="9425" y="1034"/>
                      <a:pt x="9449" y="1068"/>
                      <a:pt x="9461" y="1068"/>
                    </a:cubicBezTo>
                    <a:cubicBezTo>
                      <a:pt x="9484" y="1102"/>
                      <a:pt x="9508" y="1136"/>
                      <a:pt x="9496" y="1204"/>
                    </a:cubicBezTo>
                    <a:cubicBezTo>
                      <a:pt x="9496" y="1238"/>
                      <a:pt x="9496" y="1272"/>
                      <a:pt x="9461" y="1272"/>
                    </a:cubicBezTo>
                    <a:cubicBezTo>
                      <a:pt x="9437" y="1272"/>
                      <a:pt x="9390" y="1238"/>
                      <a:pt x="9366" y="1204"/>
                    </a:cubicBezTo>
                    <a:cubicBezTo>
                      <a:pt x="9366" y="1204"/>
                      <a:pt x="9354" y="1170"/>
                      <a:pt x="9343" y="1170"/>
                    </a:cubicBezTo>
                    <a:cubicBezTo>
                      <a:pt x="9307" y="1170"/>
                      <a:pt x="9284" y="1204"/>
                      <a:pt x="9284" y="1238"/>
                    </a:cubicBezTo>
                    <a:cubicBezTo>
                      <a:pt x="9272" y="1306"/>
                      <a:pt x="9248" y="1340"/>
                      <a:pt x="9213" y="1340"/>
                    </a:cubicBezTo>
                    <a:cubicBezTo>
                      <a:pt x="9201" y="1340"/>
                      <a:pt x="9177" y="1340"/>
                      <a:pt x="9166" y="1340"/>
                    </a:cubicBezTo>
                    <a:cubicBezTo>
                      <a:pt x="9166" y="1340"/>
                      <a:pt x="9154" y="1340"/>
                      <a:pt x="9142" y="1340"/>
                    </a:cubicBezTo>
                    <a:cubicBezTo>
                      <a:pt x="9130" y="1340"/>
                      <a:pt x="9107" y="1374"/>
                      <a:pt x="9083" y="1340"/>
                    </a:cubicBezTo>
                    <a:cubicBezTo>
                      <a:pt x="9071" y="1340"/>
                      <a:pt x="9059" y="1306"/>
                      <a:pt x="9059" y="1272"/>
                    </a:cubicBezTo>
                    <a:cubicBezTo>
                      <a:pt x="9059" y="1238"/>
                      <a:pt x="9071" y="1170"/>
                      <a:pt x="9083" y="1136"/>
                    </a:cubicBezTo>
                    <a:cubicBezTo>
                      <a:pt x="9095" y="1136"/>
                      <a:pt x="9095" y="1136"/>
                      <a:pt x="9095" y="1102"/>
                    </a:cubicBezTo>
                    <a:cubicBezTo>
                      <a:pt x="9095" y="1102"/>
                      <a:pt x="9095" y="1102"/>
                      <a:pt x="9095" y="1102"/>
                    </a:cubicBezTo>
                    <a:cubicBezTo>
                      <a:pt x="9059" y="1102"/>
                      <a:pt x="9024" y="1170"/>
                      <a:pt x="9024" y="1170"/>
                    </a:cubicBezTo>
                    <a:cubicBezTo>
                      <a:pt x="9024" y="1238"/>
                      <a:pt x="9000" y="1272"/>
                      <a:pt x="8989" y="1272"/>
                    </a:cubicBezTo>
                    <a:cubicBezTo>
                      <a:pt x="8977" y="1272"/>
                      <a:pt x="8953" y="1238"/>
                      <a:pt x="8941" y="1204"/>
                    </a:cubicBezTo>
                    <a:cubicBezTo>
                      <a:pt x="8941" y="1204"/>
                      <a:pt x="8930" y="1204"/>
                      <a:pt x="8918" y="1170"/>
                    </a:cubicBezTo>
                    <a:cubicBezTo>
                      <a:pt x="8918" y="1204"/>
                      <a:pt x="8918" y="1204"/>
                      <a:pt x="8918" y="1204"/>
                    </a:cubicBezTo>
                    <a:cubicBezTo>
                      <a:pt x="8894" y="1238"/>
                      <a:pt x="8871" y="1272"/>
                      <a:pt x="8835" y="1306"/>
                    </a:cubicBezTo>
                    <a:cubicBezTo>
                      <a:pt x="8812" y="1340"/>
                      <a:pt x="8788" y="1340"/>
                      <a:pt x="8753" y="1306"/>
                    </a:cubicBezTo>
                    <a:cubicBezTo>
                      <a:pt x="8753" y="1306"/>
                      <a:pt x="8741" y="1306"/>
                      <a:pt x="8741" y="1306"/>
                    </a:cubicBezTo>
                    <a:cubicBezTo>
                      <a:pt x="8741" y="1306"/>
                      <a:pt x="8753" y="1340"/>
                      <a:pt x="8753" y="1340"/>
                    </a:cubicBezTo>
                    <a:cubicBezTo>
                      <a:pt x="8776" y="1340"/>
                      <a:pt x="8800" y="1374"/>
                      <a:pt x="8800" y="1442"/>
                    </a:cubicBezTo>
                    <a:cubicBezTo>
                      <a:pt x="8800" y="1442"/>
                      <a:pt x="8800" y="1442"/>
                      <a:pt x="8800" y="1442"/>
                    </a:cubicBezTo>
                    <a:cubicBezTo>
                      <a:pt x="8800" y="1476"/>
                      <a:pt x="8800" y="1476"/>
                      <a:pt x="8800" y="1476"/>
                    </a:cubicBezTo>
                    <a:cubicBezTo>
                      <a:pt x="8788" y="1510"/>
                      <a:pt x="8776" y="1510"/>
                      <a:pt x="8694" y="1544"/>
                    </a:cubicBezTo>
                    <a:cubicBezTo>
                      <a:pt x="8658" y="1544"/>
                      <a:pt x="8599" y="1578"/>
                      <a:pt x="8576" y="1578"/>
                    </a:cubicBezTo>
                    <a:cubicBezTo>
                      <a:pt x="8564" y="1646"/>
                      <a:pt x="8505" y="1680"/>
                      <a:pt x="8411" y="1680"/>
                    </a:cubicBezTo>
                    <a:cubicBezTo>
                      <a:pt x="8387" y="1680"/>
                      <a:pt x="8387" y="1680"/>
                      <a:pt x="8387" y="1680"/>
                    </a:cubicBezTo>
                    <a:cubicBezTo>
                      <a:pt x="8352" y="1680"/>
                      <a:pt x="8352" y="1680"/>
                      <a:pt x="8340" y="1714"/>
                    </a:cubicBezTo>
                    <a:cubicBezTo>
                      <a:pt x="8328" y="1782"/>
                      <a:pt x="8316" y="1816"/>
                      <a:pt x="8269" y="1850"/>
                    </a:cubicBezTo>
                    <a:cubicBezTo>
                      <a:pt x="8245" y="1850"/>
                      <a:pt x="8245" y="1850"/>
                      <a:pt x="8245" y="1850"/>
                    </a:cubicBezTo>
                    <a:cubicBezTo>
                      <a:pt x="8198" y="1884"/>
                      <a:pt x="8175" y="1884"/>
                      <a:pt x="8163" y="1952"/>
                    </a:cubicBezTo>
                    <a:cubicBezTo>
                      <a:pt x="8139" y="2020"/>
                      <a:pt x="8116" y="2088"/>
                      <a:pt x="8080" y="2088"/>
                    </a:cubicBezTo>
                    <a:cubicBezTo>
                      <a:pt x="8057" y="2088"/>
                      <a:pt x="8033" y="2054"/>
                      <a:pt x="8021" y="2020"/>
                    </a:cubicBezTo>
                    <a:cubicBezTo>
                      <a:pt x="8021" y="2020"/>
                      <a:pt x="8021" y="2020"/>
                      <a:pt x="8021" y="2054"/>
                    </a:cubicBezTo>
                    <a:cubicBezTo>
                      <a:pt x="8021" y="2122"/>
                      <a:pt x="7998" y="2191"/>
                      <a:pt x="7962" y="2157"/>
                    </a:cubicBezTo>
                    <a:cubicBezTo>
                      <a:pt x="7974" y="2191"/>
                      <a:pt x="7974" y="2191"/>
                      <a:pt x="7974" y="2225"/>
                    </a:cubicBezTo>
                    <a:cubicBezTo>
                      <a:pt x="7986" y="2259"/>
                      <a:pt x="7986" y="2327"/>
                      <a:pt x="7974" y="2395"/>
                    </a:cubicBezTo>
                    <a:cubicBezTo>
                      <a:pt x="7974" y="2395"/>
                      <a:pt x="7962" y="2395"/>
                      <a:pt x="7962" y="2395"/>
                    </a:cubicBezTo>
                    <a:cubicBezTo>
                      <a:pt x="7974" y="2429"/>
                      <a:pt x="7986" y="2497"/>
                      <a:pt x="7998" y="2565"/>
                    </a:cubicBezTo>
                    <a:cubicBezTo>
                      <a:pt x="7998" y="2599"/>
                      <a:pt x="7998" y="2599"/>
                      <a:pt x="7986" y="2633"/>
                    </a:cubicBezTo>
                    <a:cubicBezTo>
                      <a:pt x="7986" y="2633"/>
                      <a:pt x="7974" y="2667"/>
                      <a:pt x="7962" y="2667"/>
                    </a:cubicBezTo>
                    <a:cubicBezTo>
                      <a:pt x="7962" y="2667"/>
                      <a:pt x="7962" y="2667"/>
                      <a:pt x="7962" y="2667"/>
                    </a:cubicBezTo>
                    <a:cubicBezTo>
                      <a:pt x="7962" y="2667"/>
                      <a:pt x="7962" y="2701"/>
                      <a:pt x="7974" y="2701"/>
                    </a:cubicBezTo>
                    <a:cubicBezTo>
                      <a:pt x="7974" y="2735"/>
                      <a:pt x="7974" y="2735"/>
                      <a:pt x="7986" y="2769"/>
                    </a:cubicBezTo>
                    <a:cubicBezTo>
                      <a:pt x="7986" y="2769"/>
                      <a:pt x="7986" y="2803"/>
                      <a:pt x="7986" y="2803"/>
                    </a:cubicBezTo>
                    <a:cubicBezTo>
                      <a:pt x="8010" y="2871"/>
                      <a:pt x="7998" y="2939"/>
                      <a:pt x="7986" y="2973"/>
                    </a:cubicBezTo>
                    <a:cubicBezTo>
                      <a:pt x="7986" y="2973"/>
                      <a:pt x="7986" y="3007"/>
                      <a:pt x="7986" y="3007"/>
                    </a:cubicBezTo>
                    <a:cubicBezTo>
                      <a:pt x="7986" y="3041"/>
                      <a:pt x="7974" y="3075"/>
                      <a:pt x="7974" y="3109"/>
                    </a:cubicBezTo>
                    <a:cubicBezTo>
                      <a:pt x="7951" y="3143"/>
                      <a:pt x="7927" y="3143"/>
                      <a:pt x="7903" y="3109"/>
                    </a:cubicBezTo>
                    <a:cubicBezTo>
                      <a:pt x="7903" y="3109"/>
                      <a:pt x="7903" y="3075"/>
                      <a:pt x="7892" y="3075"/>
                    </a:cubicBezTo>
                    <a:cubicBezTo>
                      <a:pt x="7892" y="3041"/>
                      <a:pt x="7880" y="3041"/>
                      <a:pt x="7856" y="3041"/>
                    </a:cubicBezTo>
                    <a:cubicBezTo>
                      <a:pt x="7833" y="3041"/>
                      <a:pt x="7809" y="3075"/>
                      <a:pt x="7809" y="3075"/>
                    </a:cubicBezTo>
                    <a:cubicBezTo>
                      <a:pt x="7797" y="3143"/>
                      <a:pt x="7774" y="3177"/>
                      <a:pt x="7750" y="3177"/>
                    </a:cubicBezTo>
                    <a:cubicBezTo>
                      <a:pt x="7738" y="3177"/>
                      <a:pt x="7726" y="3177"/>
                      <a:pt x="7715" y="3143"/>
                    </a:cubicBezTo>
                    <a:cubicBezTo>
                      <a:pt x="7715" y="3143"/>
                      <a:pt x="7715" y="3109"/>
                      <a:pt x="7703" y="3109"/>
                    </a:cubicBezTo>
                    <a:cubicBezTo>
                      <a:pt x="7679" y="3109"/>
                      <a:pt x="7667" y="3143"/>
                      <a:pt x="7644" y="3143"/>
                    </a:cubicBezTo>
                    <a:cubicBezTo>
                      <a:pt x="7608" y="3143"/>
                      <a:pt x="7573" y="3177"/>
                      <a:pt x="7538" y="3177"/>
                    </a:cubicBezTo>
                    <a:cubicBezTo>
                      <a:pt x="7443" y="3177"/>
                      <a:pt x="7243" y="3211"/>
                      <a:pt x="7196" y="3245"/>
                    </a:cubicBezTo>
                    <a:cubicBezTo>
                      <a:pt x="7172" y="3279"/>
                      <a:pt x="7160" y="3347"/>
                      <a:pt x="7148" y="3415"/>
                    </a:cubicBezTo>
                    <a:cubicBezTo>
                      <a:pt x="7148" y="3449"/>
                      <a:pt x="7148" y="3483"/>
                      <a:pt x="7160" y="3517"/>
                    </a:cubicBezTo>
                    <a:cubicBezTo>
                      <a:pt x="7207" y="3653"/>
                      <a:pt x="7184" y="3755"/>
                      <a:pt x="7172" y="3789"/>
                    </a:cubicBezTo>
                    <a:cubicBezTo>
                      <a:pt x="7172" y="3823"/>
                      <a:pt x="7172" y="3823"/>
                      <a:pt x="7172" y="3857"/>
                    </a:cubicBezTo>
                    <a:cubicBezTo>
                      <a:pt x="7184" y="3891"/>
                      <a:pt x="7278" y="4027"/>
                      <a:pt x="7325" y="4061"/>
                    </a:cubicBezTo>
                    <a:cubicBezTo>
                      <a:pt x="7373" y="4061"/>
                      <a:pt x="7420" y="4163"/>
                      <a:pt x="7432" y="4265"/>
                    </a:cubicBezTo>
                    <a:cubicBezTo>
                      <a:pt x="7443" y="4368"/>
                      <a:pt x="7443" y="4470"/>
                      <a:pt x="7420" y="4538"/>
                    </a:cubicBezTo>
                    <a:cubicBezTo>
                      <a:pt x="7420" y="4572"/>
                      <a:pt x="7396" y="4606"/>
                      <a:pt x="7361" y="4606"/>
                    </a:cubicBezTo>
                    <a:cubicBezTo>
                      <a:pt x="7302" y="4606"/>
                      <a:pt x="7219" y="4470"/>
                      <a:pt x="7160" y="4334"/>
                    </a:cubicBezTo>
                    <a:cubicBezTo>
                      <a:pt x="7101" y="4197"/>
                      <a:pt x="6936" y="4129"/>
                      <a:pt x="6877" y="4129"/>
                    </a:cubicBezTo>
                    <a:cubicBezTo>
                      <a:pt x="6830" y="4129"/>
                      <a:pt x="6818" y="4061"/>
                      <a:pt x="6818" y="4027"/>
                    </a:cubicBezTo>
                    <a:cubicBezTo>
                      <a:pt x="6806" y="3993"/>
                      <a:pt x="6806" y="3993"/>
                      <a:pt x="6783" y="3993"/>
                    </a:cubicBezTo>
                    <a:cubicBezTo>
                      <a:pt x="6759" y="3993"/>
                      <a:pt x="6735" y="4027"/>
                      <a:pt x="6712" y="4061"/>
                    </a:cubicBezTo>
                    <a:cubicBezTo>
                      <a:pt x="6724" y="4061"/>
                      <a:pt x="6724" y="4061"/>
                      <a:pt x="6724" y="4061"/>
                    </a:cubicBezTo>
                    <a:cubicBezTo>
                      <a:pt x="6747" y="4061"/>
                      <a:pt x="6771" y="4061"/>
                      <a:pt x="6783" y="4095"/>
                    </a:cubicBezTo>
                    <a:cubicBezTo>
                      <a:pt x="6783" y="4129"/>
                      <a:pt x="6783" y="4163"/>
                      <a:pt x="6771" y="4197"/>
                    </a:cubicBezTo>
                    <a:cubicBezTo>
                      <a:pt x="6794" y="4197"/>
                      <a:pt x="6806" y="4197"/>
                      <a:pt x="6830" y="4231"/>
                    </a:cubicBezTo>
                    <a:cubicBezTo>
                      <a:pt x="6865" y="4265"/>
                      <a:pt x="6865" y="4334"/>
                      <a:pt x="6865" y="4368"/>
                    </a:cubicBezTo>
                    <a:cubicBezTo>
                      <a:pt x="6853" y="4436"/>
                      <a:pt x="6818" y="4470"/>
                      <a:pt x="6783" y="4470"/>
                    </a:cubicBezTo>
                    <a:cubicBezTo>
                      <a:pt x="6747" y="4470"/>
                      <a:pt x="6724" y="4436"/>
                      <a:pt x="6700" y="4402"/>
                    </a:cubicBezTo>
                    <a:cubicBezTo>
                      <a:pt x="6688" y="4368"/>
                      <a:pt x="6665" y="4368"/>
                      <a:pt x="6653" y="4368"/>
                    </a:cubicBezTo>
                    <a:cubicBezTo>
                      <a:pt x="6618" y="4368"/>
                      <a:pt x="6594" y="4436"/>
                      <a:pt x="6582" y="4470"/>
                    </a:cubicBezTo>
                    <a:cubicBezTo>
                      <a:pt x="6582" y="4504"/>
                      <a:pt x="6653" y="4742"/>
                      <a:pt x="6747" y="4776"/>
                    </a:cubicBezTo>
                    <a:cubicBezTo>
                      <a:pt x="6818" y="4810"/>
                      <a:pt x="6842" y="4844"/>
                      <a:pt x="6853" y="4912"/>
                    </a:cubicBezTo>
                    <a:cubicBezTo>
                      <a:pt x="6853" y="4946"/>
                      <a:pt x="6865" y="4946"/>
                      <a:pt x="6877" y="4980"/>
                    </a:cubicBezTo>
                    <a:cubicBezTo>
                      <a:pt x="6912" y="5014"/>
                      <a:pt x="6912" y="5048"/>
                      <a:pt x="6912" y="5082"/>
                    </a:cubicBezTo>
                    <a:cubicBezTo>
                      <a:pt x="6912" y="5184"/>
                      <a:pt x="6877" y="5218"/>
                      <a:pt x="6842" y="5218"/>
                    </a:cubicBezTo>
                    <a:cubicBezTo>
                      <a:pt x="6842" y="5218"/>
                      <a:pt x="6842" y="5218"/>
                      <a:pt x="6842" y="5218"/>
                    </a:cubicBezTo>
                    <a:cubicBezTo>
                      <a:pt x="6818" y="5218"/>
                      <a:pt x="6771" y="5150"/>
                      <a:pt x="6735" y="5082"/>
                    </a:cubicBezTo>
                    <a:cubicBezTo>
                      <a:pt x="6712" y="5048"/>
                      <a:pt x="6700" y="5014"/>
                      <a:pt x="6677" y="4980"/>
                    </a:cubicBezTo>
                    <a:cubicBezTo>
                      <a:pt x="6665" y="4946"/>
                      <a:pt x="6653" y="4946"/>
                      <a:pt x="6629" y="4946"/>
                    </a:cubicBezTo>
                    <a:cubicBezTo>
                      <a:pt x="6606" y="4946"/>
                      <a:pt x="6594" y="4946"/>
                      <a:pt x="6570" y="4946"/>
                    </a:cubicBezTo>
                    <a:cubicBezTo>
                      <a:pt x="6559" y="4946"/>
                      <a:pt x="6535" y="4980"/>
                      <a:pt x="6523" y="4980"/>
                    </a:cubicBezTo>
                    <a:cubicBezTo>
                      <a:pt x="6500" y="4980"/>
                      <a:pt x="6464" y="4946"/>
                      <a:pt x="6452" y="4912"/>
                    </a:cubicBezTo>
                    <a:cubicBezTo>
                      <a:pt x="6417" y="4844"/>
                      <a:pt x="6429" y="4742"/>
                      <a:pt x="6441" y="4708"/>
                    </a:cubicBezTo>
                    <a:cubicBezTo>
                      <a:pt x="6441" y="4674"/>
                      <a:pt x="6441" y="4674"/>
                      <a:pt x="6441" y="4674"/>
                    </a:cubicBezTo>
                    <a:cubicBezTo>
                      <a:pt x="6393" y="4538"/>
                      <a:pt x="6452" y="4300"/>
                      <a:pt x="6464" y="4197"/>
                    </a:cubicBezTo>
                    <a:cubicBezTo>
                      <a:pt x="6476" y="4129"/>
                      <a:pt x="6476" y="4061"/>
                      <a:pt x="6476" y="3959"/>
                    </a:cubicBezTo>
                    <a:cubicBezTo>
                      <a:pt x="6464" y="3891"/>
                      <a:pt x="6441" y="3823"/>
                      <a:pt x="6429" y="3823"/>
                    </a:cubicBezTo>
                    <a:cubicBezTo>
                      <a:pt x="6417" y="3823"/>
                      <a:pt x="6417" y="3823"/>
                      <a:pt x="6417" y="3823"/>
                    </a:cubicBezTo>
                    <a:cubicBezTo>
                      <a:pt x="6417" y="3823"/>
                      <a:pt x="6417" y="3857"/>
                      <a:pt x="6417" y="3857"/>
                    </a:cubicBezTo>
                    <a:cubicBezTo>
                      <a:pt x="6441" y="3959"/>
                      <a:pt x="6429" y="4197"/>
                      <a:pt x="6382" y="4334"/>
                    </a:cubicBezTo>
                    <a:cubicBezTo>
                      <a:pt x="6358" y="4436"/>
                      <a:pt x="6311" y="4470"/>
                      <a:pt x="6275" y="4504"/>
                    </a:cubicBezTo>
                    <a:cubicBezTo>
                      <a:pt x="6252" y="4538"/>
                      <a:pt x="6240" y="4538"/>
                      <a:pt x="6228" y="4572"/>
                    </a:cubicBezTo>
                    <a:cubicBezTo>
                      <a:pt x="6228" y="4640"/>
                      <a:pt x="6205" y="4674"/>
                      <a:pt x="6181" y="4708"/>
                    </a:cubicBezTo>
                    <a:cubicBezTo>
                      <a:pt x="6181" y="4742"/>
                      <a:pt x="6181" y="4742"/>
                      <a:pt x="6169" y="4742"/>
                    </a:cubicBezTo>
                    <a:cubicBezTo>
                      <a:pt x="6205" y="4844"/>
                      <a:pt x="6311" y="5184"/>
                      <a:pt x="6323" y="5286"/>
                    </a:cubicBezTo>
                    <a:cubicBezTo>
                      <a:pt x="6334" y="5354"/>
                      <a:pt x="6311" y="5456"/>
                      <a:pt x="6287" y="5592"/>
                    </a:cubicBezTo>
                    <a:cubicBezTo>
                      <a:pt x="6264" y="5728"/>
                      <a:pt x="6240" y="5864"/>
                      <a:pt x="6252" y="5932"/>
                    </a:cubicBezTo>
                    <a:cubicBezTo>
                      <a:pt x="6252" y="6068"/>
                      <a:pt x="6252" y="6136"/>
                      <a:pt x="6252" y="6204"/>
                    </a:cubicBezTo>
                    <a:cubicBezTo>
                      <a:pt x="6240" y="6272"/>
                      <a:pt x="6240" y="6272"/>
                      <a:pt x="6252" y="6306"/>
                    </a:cubicBezTo>
                    <a:cubicBezTo>
                      <a:pt x="6252" y="6306"/>
                      <a:pt x="6252" y="6340"/>
                      <a:pt x="6264" y="6340"/>
                    </a:cubicBezTo>
                    <a:cubicBezTo>
                      <a:pt x="6275" y="6340"/>
                      <a:pt x="6275" y="6306"/>
                      <a:pt x="6287" y="6306"/>
                    </a:cubicBezTo>
                    <a:cubicBezTo>
                      <a:pt x="6311" y="6306"/>
                      <a:pt x="6323" y="6306"/>
                      <a:pt x="6346" y="6340"/>
                    </a:cubicBezTo>
                    <a:cubicBezTo>
                      <a:pt x="6346" y="6340"/>
                      <a:pt x="6370" y="6306"/>
                      <a:pt x="6405" y="6306"/>
                    </a:cubicBezTo>
                    <a:cubicBezTo>
                      <a:pt x="6429" y="6272"/>
                      <a:pt x="6452" y="6238"/>
                      <a:pt x="6488" y="6238"/>
                    </a:cubicBezTo>
                    <a:cubicBezTo>
                      <a:pt x="6547" y="6204"/>
                      <a:pt x="6665" y="6340"/>
                      <a:pt x="6724" y="6442"/>
                    </a:cubicBezTo>
                    <a:cubicBezTo>
                      <a:pt x="6735" y="6477"/>
                      <a:pt x="6747" y="6477"/>
                      <a:pt x="6747" y="6477"/>
                    </a:cubicBezTo>
                    <a:cubicBezTo>
                      <a:pt x="6794" y="6545"/>
                      <a:pt x="6794" y="6647"/>
                      <a:pt x="6806" y="6715"/>
                    </a:cubicBezTo>
                    <a:cubicBezTo>
                      <a:pt x="6806" y="6749"/>
                      <a:pt x="6806" y="6783"/>
                      <a:pt x="6806" y="6817"/>
                    </a:cubicBezTo>
                    <a:cubicBezTo>
                      <a:pt x="6842" y="6919"/>
                      <a:pt x="6806" y="6987"/>
                      <a:pt x="6783" y="7021"/>
                    </a:cubicBezTo>
                    <a:cubicBezTo>
                      <a:pt x="6771" y="7055"/>
                      <a:pt x="6759" y="7089"/>
                      <a:pt x="6759" y="7123"/>
                    </a:cubicBezTo>
                    <a:cubicBezTo>
                      <a:pt x="6759" y="7191"/>
                      <a:pt x="6818" y="7259"/>
                      <a:pt x="6853" y="7293"/>
                    </a:cubicBezTo>
                    <a:cubicBezTo>
                      <a:pt x="6889" y="7327"/>
                      <a:pt x="6901" y="7361"/>
                      <a:pt x="6901" y="7395"/>
                    </a:cubicBezTo>
                    <a:cubicBezTo>
                      <a:pt x="6912" y="7429"/>
                      <a:pt x="6912" y="7429"/>
                      <a:pt x="6912" y="7429"/>
                    </a:cubicBezTo>
                    <a:cubicBezTo>
                      <a:pt x="6901" y="7463"/>
                      <a:pt x="6901" y="7463"/>
                      <a:pt x="6901" y="7463"/>
                    </a:cubicBezTo>
                    <a:cubicBezTo>
                      <a:pt x="6889" y="7497"/>
                      <a:pt x="6877" y="7497"/>
                      <a:pt x="6853" y="7497"/>
                    </a:cubicBezTo>
                    <a:cubicBezTo>
                      <a:pt x="6818" y="7497"/>
                      <a:pt x="6759" y="7497"/>
                      <a:pt x="6724" y="7463"/>
                    </a:cubicBezTo>
                    <a:cubicBezTo>
                      <a:pt x="6688" y="7395"/>
                      <a:pt x="6677" y="7293"/>
                      <a:pt x="6665" y="7225"/>
                    </a:cubicBezTo>
                    <a:cubicBezTo>
                      <a:pt x="6665" y="7225"/>
                      <a:pt x="6653" y="7191"/>
                      <a:pt x="6653" y="7191"/>
                    </a:cubicBezTo>
                    <a:cubicBezTo>
                      <a:pt x="6641" y="7157"/>
                      <a:pt x="6653" y="7055"/>
                      <a:pt x="6665" y="6987"/>
                    </a:cubicBezTo>
                    <a:cubicBezTo>
                      <a:pt x="6677" y="6953"/>
                      <a:pt x="6677" y="6885"/>
                      <a:pt x="6688" y="6851"/>
                    </a:cubicBezTo>
                    <a:cubicBezTo>
                      <a:pt x="6688" y="6817"/>
                      <a:pt x="6665" y="6783"/>
                      <a:pt x="6653" y="6749"/>
                    </a:cubicBezTo>
                    <a:cubicBezTo>
                      <a:pt x="6641" y="6715"/>
                      <a:pt x="6629" y="6681"/>
                      <a:pt x="6618" y="6647"/>
                    </a:cubicBezTo>
                    <a:cubicBezTo>
                      <a:pt x="6594" y="6545"/>
                      <a:pt x="6570" y="6511"/>
                      <a:pt x="6570" y="6511"/>
                    </a:cubicBezTo>
                    <a:cubicBezTo>
                      <a:pt x="6547" y="6545"/>
                      <a:pt x="6535" y="6545"/>
                      <a:pt x="6523" y="6545"/>
                    </a:cubicBezTo>
                    <a:cubicBezTo>
                      <a:pt x="6476" y="6579"/>
                      <a:pt x="6393" y="6613"/>
                      <a:pt x="6370" y="6681"/>
                    </a:cubicBezTo>
                    <a:cubicBezTo>
                      <a:pt x="6346" y="6749"/>
                      <a:pt x="6382" y="7021"/>
                      <a:pt x="6393" y="7123"/>
                    </a:cubicBezTo>
                    <a:cubicBezTo>
                      <a:pt x="6417" y="7259"/>
                      <a:pt x="6370" y="7361"/>
                      <a:pt x="6334" y="7463"/>
                    </a:cubicBezTo>
                    <a:cubicBezTo>
                      <a:pt x="6323" y="7497"/>
                      <a:pt x="6299" y="7565"/>
                      <a:pt x="6287" y="7599"/>
                    </a:cubicBezTo>
                    <a:cubicBezTo>
                      <a:pt x="6299" y="7735"/>
                      <a:pt x="6252" y="7803"/>
                      <a:pt x="6205" y="7905"/>
                    </a:cubicBezTo>
                    <a:cubicBezTo>
                      <a:pt x="6181" y="7939"/>
                      <a:pt x="6181" y="7939"/>
                      <a:pt x="6181" y="7939"/>
                    </a:cubicBezTo>
                    <a:cubicBezTo>
                      <a:pt x="6169" y="7939"/>
                      <a:pt x="6157" y="7939"/>
                      <a:pt x="6157" y="7973"/>
                    </a:cubicBezTo>
                    <a:cubicBezTo>
                      <a:pt x="6098" y="8041"/>
                      <a:pt x="6063" y="8075"/>
                      <a:pt x="6075" y="8177"/>
                    </a:cubicBezTo>
                    <a:cubicBezTo>
                      <a:pt x="6075" y="8211"/>
                      <a:pt x="6063" y="8245"/>
                      <a:pt x="6051" y="8279"/>
                    </a:cubicBezTo>
                    <a:cubicBezTo>
                      <a:pt x="6051" y="8313"/>
                      <a:pt x="6028" y="8313"/>
                      <a:pt x="6016" y="8313"/>
                    </a:cubicBezTo>
                    <a:cubicBezTo>
                      <a:pt x="5980" y="8313"/>
                      <a:pt x="5945" y="8279"/>
                      <a:pt x="5910" y="8211"/>
                    </a:cubicBezTo>
                    <a:cubicBezTo>
                      <a:pt x="5898" y="8211"/>
                      <a:pt x="5874" y="8211"/>
                      <a:pt x="5851" y="8245"/>
                    </a:cubicBezTo>
                    <a:cubicBezTo>
                      <a:pt x="5827" y="8245"/>
                      <a:pt x="5804" y="8279"/>
                      <a:pt x="5780" y="8279"/>
                    </a:cubicBezTo>
                    <a:cubicBezTo>
                      <a:pt x="5768" y="8279"/>
                      <a:pt x="5768" y="8279"/>
                      <a:pt x="5768" y="8279"/>
                    </a:cubicBezTo>
                    <a:cubicBezTo>
                      <a:pt x="5733" y="8279"/>
                      <a:pt x="5721" y="8211"/>
                      <a:pt x="5697" y="8177"/>
                    </a:cubicBezTo>
                    <a:cubicBezTo>
                      <a:pt x="5686" y="8143"/>
                      <a:pt x="5686" y="8143"/>
                      <a:pt x="5674" y="8177"/>
                    </a:cubicBezTo>
                    <a:cubicBezTo>
                      <a:pt x="5638" y="8211"/>
                      <a:pt x="5603" y="8177"/>
                      <a:pt x="5591" y="8109"/>
                    </a:cubicBezTo>
                    <a:cubicBezTo>
                      <a:pt x="5579" y="8041"/>
                      <a:pt x="5568" y="7973"/>
                      <a:pt x="5579" y="7905"/>
                    </a:cubicBezTo>
                    <a:cubicBezTo>
                      <a:pt x="5591" y="7871"/>
                      <a:pt x="5603" y="7837"/>
                      <a:pt x="5627" y="7837"/>
                    </a:cubicBezTo>
                    <a:cubicBezTo>
                      <a:pt x="5650" y="7837"/>
                      <a:pt x="5686" y="7905"/>
                      <a:pt x="5697" y="7973"/>
                    </a:cubicBezTo>
                    <a:cubicBezTo>
                      <a:pt x="5697" y="7973"/>
                      <a:pt x="5709" y="7939"/>
                      <a:pt x="5733" y="7905"/>
                    </a:cubicBezTo>
                    <a:cubicBezTo>
                      <a:pt x="5768" y="7871"/>
                      <a:pt x="5792" y="7905"/>
                      <a:pt x="5804" y="7939"/>
                    </a:cubicBezTo>
                    <a:cubicBezTo>
                      <a:pt x="5804" y="7973"/>
                      <a:pt x="5815" y="7973"/>
                      <a:pt x="5827" y="8007"/>
                    </a:cubicBezTo>
                    <a:cubicBezTo>
                      <a:pt x="5839" y="8007"/>
                      <a:pt x="5851" y="8007"/>
                      <a:pt x="5851" y="8007"/>
                    </a:cubicBezTo>
                    <a:cubicBezTo>
                      <a:pt x="5851" y="7973"/>
                      <a:pt x="5863" y="7905"/>
                      <a:pt x="5898" y="7905"/>
                    </a:cubicBezTo>
                    <a:cubicBezTo>
                      <a:pt x="5898" y="7905"/>
                      <a:pt x="5898" y="7905"/>
                      <a:pt x="5910" y="7905"/>
                    </a:cubicBezTo>
                    <a:cubicBezTo>
                      <a:pt x="5898" y="7905"/>
                      <a:pt x="5898" y="7871"/>
                      <a:pt x="5898" y="7837"/>
                    </a:cubicBezTo>
                    <a:cubicBezTo>
                      <a:pt x="5910" y="7769"/>
                      <a:pt x="5945" y="7735"/>
                      <a:pt x="5969" y="7701"/>
                    </a:cubicBezTo>
                    <a:cubicBezTo>
                      <a:pt x="5980" y="7701"/>
                      <a:pt x="5980" y="7701"/>
                      <a:pt x="5980" y="7701"/>
                    </a:cubicBezTo>
                    <a:cubicBezTo>
                      <a:pt x="5980" y="7701"/>
                      <a:pt x="5980" y="7667"/>
                      <a:pt x="5980" y="7633"/>
                    </a:cubicBezTo>
                    <a:cubicBezTo>
                      <a:pt x="5992" y="7599"/>
                      <a:pt x="5992" y="7531"/>
                      <a:pt x="6016" y="7497"/>
                    </a:cubicBezTo>
                    <a:cubicBezTo>
                      <a:pt x="6016" y="7497"/>
                      <a:pt x="6016" y="7497"/>
                      <a:pt x="6016" y="7463"/>
                    </a:cubicBezTo>
                    <a:cubicBezTo>
                      <a:pt x="6028" y="7429"/>
                      <a:pt x="6028" y="7361"/>
                      <a:pt x="6063" y="7361"/>
                    </a:cubicBezTo>
                    <a:cubicBezTo>
                      <a:pt x="6063" y="7361"/>
                      <a:pt x="6075" y="7327"/>
                      <a:pt x="6075" y="7327"/>
                    </a:cubicBezTo>
                    <a:cubicBezTo>
                      <a:pt x="6087" y="7293"/>
                      <a:pt x="6098" y="7225"/>
                      <a:pt x="6122" y="7225"/>
                    </a:cubicBezTo>
                    <a:cubicBezTo>
                      <a:pt x="6122" y="7225"/>
                      <a:pt x="6134" y="7225"/>
                      <a:pt x="6134" y="7191"/>
                    </a:cubicBezTo>
                    <a:cubicBezTo>
                      <a:pt x="6134" y="7191"/>
                      <a:pt x="6134" y="7157"/>
                      <a:pt x="6134" y="7157"/>
                    </a:cubicBezTo>
                    <a:cubicBezTo>
                      <a:pt x="6122" y="7123"/>
                      <a:pt x="6122" y="7055"/>
                      <a:pt x="6122" y="6987"/>
                    </a:cubicBezTo>
                    <a:cubicBezTo>
                      <a:pt x="6134" y="6919"/>
                      <a:pt x="6157" y="6817"/>
                      <a:pt x="6181" y="6817"/>
                    </a:cubicBezTo>
                    <a:cubicBezTo>
                      <a:pt x="6181" y="6783"/>
                      <a:pt x="6181" y="6783"/>
                      <a:pt x="6181" y="6783"/>
                    </a:cubicBezTo>
                    <a:cubicBezTo>
                      <a:pt x="6181" y="6783"/>
                      <a:pt x="6181" y="6783"/>
                      <a:pt x="6181" y="6783"/>
                    </a:cubicBezTo>
                    <a:cubicBezTo>
                      <a:pt x="6169" y="6749"/>
                      <a:pt x="6169" y="6749"/>
                      <a:pt x="6169" y="6749"/>
                    </a:cubicBezTo>
                    <a:cubicBezTo>
                      <a:pt x="6110" y="6647"/>
                      <a:pt x="6051" y="6511"/>
                      <a:pt x="6063" y="6374"/>
                    </a:cubicBezTo>
                    <a:cubicBezTo>
                      <a:pt x="6063" y="6340"/>
                      <a:pt x="6063" y="6272"/>
                      <a:pt x="6063" y="6204"/>
                    </a:cubicBezTo>
                    <a:cubicBezTo>
                      <a:pt x="6051" y="6136"/>
                      <a:pt x="6051" y="6034"/>
                      <a:pt x="6063" y="5966"/>
                    </a:cubicBezTo>
                    <a:cubicBezTo>
                      <a:pt x="6063" y="5932"/>
                      <a:pt x="6063" y="5762"/>
                      <a:pt x="6063" y="5694"/>
                    </a:cubicBezTo>
                    <a:cubicBezTo>
                      <a:pt x="6051" y="5660"/>
                      <a:pt x="6051" y="5660"/>
                      <a:pt x="6051" y="5660"/>
                    </a:cubicBezTo>
                    <a:cubicBezTo>
                      <a:pt x="6051" y="5592"/>
                      <a:pt x="6063" y="5490"/>
                      <a:pt x="6075" y="5422"/>
                    </a:cubicBezTo>
                    <a:cubicBezTo>
                      <a:pt x="6075" y="5354"/>
                      <a:pt x="6087" y="5320"/>
                      <a:pt x="6087" y="5218"/>
                    </a:cubicBezTo>
                    <a:cubicBezTo>
                      <a:pt x="6098" y="5082"/>
                      <a:pt x="6028" y="4912"/>
                      <a:pt x="5992" y="4878"/>
                    </a:cubicBezTo>
                    <a:cubicBezTo>
                      <a:pt x="5969" y="4844"/>
                      <a:pt x="5969" y="4776"/>
                      <a:pt x="5969" y="4742"/>
                    </a:cubicBezTo>
                    <a:cubicBezTo>
                      <a:pt x="5957" y="4674"/>
                      <a:pt x="5980" y="4572"/>
                      <a:pt x="6028" y="4470"/>
                    </a:cubicBezTo>
                    <a:cubicBezTo>
                      <a:pt x="6075" y="4334"/>
                      <a:pt x="6087" y="3959"/>
                      <a:pt x="6087" y="3857"/>
                    </a:cubicBezTo>
                    <a:cubicBezTo>
                      <a:pt x="6075" y="3823"/>
                      <a:pt x="5992" y="3755"/>
                      <a:pt x="5945" y="3755"/>
                    </a:cubicBezTo>
                    <a:cubicBezTo>
                      <a:pt x="5945" y="3755"/>
                      <a:pt x="5945" y="3755"/>
                      <a:pt x="5945" y="3755"/>
                    </a:cubicBezTo>
                    <a:cubicBezTo>
                      <a:pt x="5898" y="3789"/>
                      <a:pt x="5721" y="3755"/>
                      <a:pt x="5686" y="3721"/>
                    </a:cubicBezTo>
                    <a:cubicBezTo>
                      <a:pt x="5662" y="3721"/>
                      <a:pt x="5650" y="3789"/>
                      <a:pt x="5638" y="3857"/>
                    </a:cubicBezTo>
                    <a:cubicBezTo>
                      <a:pt x="5638" y="3925"/>
                      <a:pt x="5638" y="3925"/>
                      <a:pt x="5638" y="3925"/>
                    </a:cubicBezTo>
                    <a:cubicBezTo>
                      <a:pt x="5627" y="3959"/>
                      <a:pt x="5627" y="3993"/>
                      <a:pt x="5615" y="4027"/>
                    </a:cubicBezTo>
                    <a:cubicBezTo>
                      <a:pt x="5591" y="4129"/>
                      <a:pt x="5568" y="4265"/>
                      <a:pt x="5544" y="4436"/>
                    </a:cubicBezTo>
                    <a:cubicBezTo>
                      <a:pt x="5520" y="4708"/>
                      <a:pt x="5426" y="4810"/>
                      <a:pt x="5379" y="4844"/>
                    </a:cubicBezTo>
                    <a:cubicBezTo>
                      <a:pt x="5367" y="4878"/>
                      <a:pt x="5367" y="4878"/>
                      <a:pt x="5355" y="4878"/>
                    </a:cubicBezTo>
                    <a:cubicBezTo>
                      <a:pt x="5332" y="4912"/>
                      <a:pt x="5320" y="4980"/>
                      <a:pt x="5308" y="5048"/>
                    </a:cubicBezTo>
                    <a:cubicBezTo>
                      <a:pt x="5308" y="5082"/>
                      <a:pt x="5308" y="5082"/>
                      <a:pt x="5308" y="5116"/>
                    </a:cubicBezTo>
                    <a:cubicBezTo>
                      <a:pt x="5320" y="5150"/>
                      <a:pt x="5320" y="5116"/>
                      <a:pt x="5332" y="5116"/>
                    </a:cubicBezTo>
                    <a:cubicBezTo>
                      <a:pt x="5355" y="5116"/>
                      <a:pt x="5367" y="5116"/>
                      <a:pt x="5379" y="5150"/>
                    </a:cubicBezTo>
                    <a:cubicBezTo>
                      <a:pt x="5391" y="5150"/>
                      <a:pt x="5391" y="5184"/>
                      <a:pt x="5402" y="5252"/>
                    </a:cubicBezTo>
                    <a:cubicBezTo>
                      <a:pt x="5402" y="5320"/>
                      <a:pt x="5391" y="5490"/>
                      <a:pt x="5367" y="5524"/>
                    </a:cubicBezTo>
                    <a:cubicBezTo>
                      <a:pt x="5367" y="5558"/>
                      <a:pt x="5367" y="5558"/>
                      <a:pt x="5379" y="5558"/>
                    </a:cubicBezTo>
                    <a:cubicBezTo>
                      <a:pt x="5379" y="5592"/>
                      <a:pt x="5391" y="5694"/>
                      <a:pt x="5355" y="5762"/>
                    </a:cubicBezTo>
                    <a:cubicBezTo>
                      <a:pt x="5332" y="5796"/>
                      <a:pt x="5320" y="5864"/>
                      <a:pt x="5320" y="5898"/>
                    </a:cubicBezTo>
                    <a:cubicBezTo>
                      <a:pt x="5320" y="5898"/>
                      <a:pt x="5320" y="5898"/>
                      <a:pt x="5320" y="5898"/>
                    </a:cubicBezTo>
                    <a:cubicBezTo>
                      <a:pt x="5320" y="5932"/>
                      <a:pt x="5355" y="5966"/>
                      <a:pt x="5379" y="5966"/>
                    </a:cubicBezTo>
                    <a:cubicBezTo>
                      <a:pt x="5414" y="6000"/>
                      <a:pt x="5450" y="6034"/>
                      <a:pt x="5461" y="6068"/>
                    </a:cubicBezTo>
                    <a:cubicBezTo>
                      <a:pt x="5497" y="6102"/>
                      <a:pt x="5509" y="6204"/>
                      <a:pt x="5509" y="6272"/>
                    </a:cubicBezTo>
                    <a:cubicBezTo>
                      <a:pt x="5520" y="6306"/>
                      <a:pt x="5520" y="6340"/>
                      <a:pt x="5532" y="6408"/>
                    </a:cubicBezTo>
                    <a:cubicBezTo>
                      <a:pt x="5544" y="6442"/>
                      <a:pt x="5556" y="6442"/>
                      <a:pt x="5568" y="6442"/>
                    </a:cubicBezTo>
                    <a:cubicBezTo>
                      <a:pt x="5579" y="6442"/>
                      <a:pt x="5603" y="6442"/>
                      <a:pt x="5615" y="6511"/>
                    </a:cubicBezTo>
                    <a:cubicBezTo>
                      <a:pt x="5627" y="6545"/>
                      <a:pt x="5615" y="6613"/>
                      <a:pt x="5603" y="6715"/>
                    </a:cubicBezTo>
                    <a:cubicBezTo>
                      <a:pt x="5591" y="6783"/>
                      <a:pt x="5544" y="6987"/>
                      <a:pt x="5509" y="6987"/>
                    </a:cubicBezTo>
                    <a:cubicBezTo>
                      <a:pt x="5509" y="6987"/>
                      <a:pt x="5509" y="6987"/>
                      <a:pt x="5509" y="6987"/>
                    </a:cubicBezTo>
                    <a:cubicBezTo>
                      <a:pt x="5485" y="6987"/>
                      <a:pt x="5450" y="6919"/>
                      <a:pt x="5379" y="6715"/>
                    </a:cubicBezTo>
                    <a:cubicBezTo>
                      <a:pt x="5355" y="6681"/>
                      <a:pt x="5343" y="6647"/>
                      <a:pt x="5332" y="6613"/>
                    </a:cubicBezTo>
                    <a:cubicBezTo>
                      <a:pt x="5320" y="6579"/>
                      <a:pt x="5273" y="6545"/>
                      <a:pt x="5237" y="6477"/>
                    </a:cubicBezTo>
                    <a:cubicBezTo>
                      <a:pt x="5190" y="6442"/>
                      <a:pt x="5155" y="6408"/>
                      <a:pt x="5119" y="6374"/>
                    </a:cubicBezTo>
                    <a:cubicBezTo>
                      <a:pt x="5096" y="6306"/>
                      <a:pt x="5072" y="6306"/>
                      <a:pt x="5049" y="6272"/>
                    </a:cubicBezTo>
                    <a:cubicBezTo>
                      <a:pt x="5025" y="6272"/>
                      <a:pt x="4990" y="6238"/>
                      <a:pt x="4942" y="6136"/>
                    </a:cubicBezTo>
                    <a:cubicBezTo>
                      <a:pt x="4883" y="6034"/>
                      <a:pt x="4836" y="5966"/>
                      <a:pt x="4730" y="5966"/>
                    </a:cubicBezTo>
                    <a:cubicBezTo>
                      <a:pt x="4695" y="5966"/>
                      <a:pt x="4695" y="5966"/>
                      <a:pt x="4695" y="5966"/>
                    </a:cubicBezTo>
                    <a:cubicBezTo>
                      <a:pt x="4636" y="5966"/>
                      <a:pt x="4577" y="5932"/>
                      <a:pt x="4541" y="5932"/>
                    </a:cubicBezTo>
                    <a:cubicBezTo>
                      <a:pt x="4506" y="5898"/>
                      <a:pt x="4482" y="5898"/>
                      <a:pt x="4470" y="5898"/>
                    </a:cubicBezTo>
                    <a:cubicBezTo>
                      <a:pt x="4435" y="5932"/>
                      <a:pt x="4423" y="5864"/>
                      <a:pt x="4412" y="5830"/>
                    </a:cubicBezTo>
                    <a:cubicBezTo>
                      <a:pt x="4400" y="5762"/>
                      <a:pt x="4388" y="5728"/>
                      <a:pt x="4364" y="5694"/>
                    </a:cubicBezTo>
                    <a:cubicBezTo>
                      <a:pt x="4341" y="5660"/>
                      <a:pt x="4317" y="5626"/>
                      <a:pt x="4305" y="5592"/>
                    </a:cubicBezTo>
                    <a:cubicBezTo>
                      <a:pt x="4270" y="5558"/>
                      <a:pt x="4235" y="5524"/>
                      <a:pt x="4223" y="5524"/>
                    </a:cubicBezTo>
                    <a:cubicBezTo>
                      <a:pt x="4211" y="5558"/>
                      <a:pt x="4211" y="5592"/>
                      <a:pt x="4211" y="5626"/>
                    </a:cubicBezTo>
                    <a:cubicBezTo>
                      <a:pt x="4211" y="5660"/>
                      <a:pt x="4223" y="5728"/>
                      <a:pt x="4246" y="5728"/>
                    </a:cubicBezTo>
                    <a:cubicBezTo>
                      <a:pt x="4282" y="5728"/>
                      <a:pt x="4305" y="5762"/>
                      <a:pt x="4305" y="5830"/>
                    </a:cubicBezTo>
                    <a:cubicBezTo>
                      <a:pt x="4317" y="5830"/>
                      <a:pt x="4317" y="5830"/>
                      <a:pt x="4341" y="5830"/>
                    </a:cubicBezTo>
                    <a:cubicBezTo>
                      <a:pt x="4388" y="5830"/>
                      <a:pt x="4412" y="5864"/>
                      <a:pt x="4435" y="5898"/>
                    </a:cubicBezTo>
                    <a:cubicBezTo>
                      <a:pt x="4447" y="5966"/>
                      <a:pt x="4459" y="6000"/>
                      <a:pt x="4459" y="6102"/>
                    </a:cubicBezTo>
                    <a:cubicBezTo>
                      <a:pt x="4447" y="6170"/>
                      <a:pt x="4482" y="6306"/>
                      <a:pt x="4506" y="6340"/>
                    </a:cubicBezTo>
                    <a:cubicBezTo>
                      <a:pt x="4529" y="6408"/>
                      <a:pt x="4529" y="6477"/>
                      <a:pt x="4529" y="6545"/>
                    </a:cubicBezTo>
                    <a:cubicBezTo>
                      <a:pt x="4518" y="6613"/>
                      <a:pt x="4482" y="6681"/>
                      <a:pt x="4447" y="6681"/>
                    </a:cubicBezTo>
                    <a:cubicBezTo>
                      <a:pt x="4400" y="6681"/>
                      <a:pt x="4388" y="6681"/>
                      <a:pt x="4376" y="6715"/>
                    </a:cubicBezTo>
                    <a:cubicBezTo>
                      <a:pt x="4400" y="6783"/>
                      <a:pt x="4388" y="6817"/>
                      <a:pt x="4388" y="6851"/>
                    </a:cubicBezTo>
                    <a:cubicBezTo>
                      <a:pt x="4376" y="6885"/>
                      <a:pt x="4364" y="6919"/>
                      <a:pt x="4341" y="6919"/>
                    </a:cubicBezTo>
                    <a:cubicBezTo>
                      <a:pt x="4317" y="6919"/>
                      <a:pt x="4305" y="6919"/>
                      <a:pt x="4282" y="6885"/>
                    </a:cubicBezTo>
                    <a:cubicBezTo>
                      <a:pt x="4258" y="6851"/>
                      <a:pt x="4246" y="6817"/>
                      <a:pt x="4235" y="6749"/>
                    </a:cubicBezTo>
                    <a:cubicBezTo>
                      <a:pt x="4235" y="6681"/>
                      <a:pt x="4246" y="6613"/>
                      <a:pt x="4270" y="6579"/>
                    </a:cubicBezTo>
                    <a:cubicBezTo>
                      <a:pt x="4258" y="6545"/>
                      <a:pt x="4235" y="6511"/>
                      <a:pt x="4199" y="6477"/>
                    </a:cubicBezTo>
                    <a:cubicBezTo>
                      <a:pt x="4187" y="6477"/>
                      <a:pt x="4117" y="6613"/>
                      <a:pt x="4081" y="6681"/>
                    </a:cubicBezTo>
                    <a:cubicBezTo>
                      <a:pt x="4046" y="6715"/>
                      <a:pt x="4034" y="6749"/>
                      <a:pt x="4010" y="6783"/>
                    </a:cubicBezTo>
                    <a:cubicBezTo>
                      <a:pt x="3999" y="6783"/>
                      <a:pt x="3963" y="6783"/>
                      <a:pt x="3928" y="6783"/>
                    </a:cubicBezTo>
                    <a:cubicBezTo>
                      <a:pt x="3881" y="6749"/>
                      <a:pt x="3833" y="6749"/>
                      <a:pt x="3786" y="6783"/>
                    </a:cubicBezTo>
                    <a:cubicBezTo>
                      <a:pt x="3739" y="6817"/>
                      <a:pt x="3727" y="6885"/>
                      <a:pt x="3716" y="6953"/>
                    </a:cubicBezTo>
                    <a:cubicBezTo>
                      <a:pt x="3692" y="6987"/>
                      <a:pt x="3680" y="7055"/>
                      <a:pt x="3657" y="7055"/>
                    </a:cubicBezTo>
                    <a:cubicBezTo>
                      <a:pt x="3645" y="7021"/>
                      <a:pt x="3621" y="7021"/>
                      <a:pt x="3598" y="7021"/>
                    </a:cubicBezTo>
                    <a:cubicBezTo>
                      <a:pt x="3586" y="7021"/>
                      <a:pt x="3574" y="7055"/>
                      <a:pt x="3562" y="7055"/>
                    </a:cubicBezTo>
                    <a:cubicBezTo>
                      <a:pt x="3515" y="7055"/>
                      <a:pt x="3480" y="7021"/>
                      <a:pt x="3468" y="6987"/>
                    </a:cubicBezTo>
                    <a:cubicBezTo>
                      <a:pt x="3432" y="6953"/>
                      <a:pt x="3432" y="6885"/>
                      <a:pt x="3432" y="6851"/>
                    </a:cubicBezTo>
                    <a:cubicBezTo>
                      <a:pt x="3444" y="6783"/>
                      <a:pt x="3468" y="6749"/>
                      <a:pt x="3503" y="6749"/>
                    </a:cubicBezTo>
                    <a:cubicBezTo>
                      <a:pt x="3515" y="6749"/>
                      <a:pt x="3515" y="6749"/>
                      <a:pt x="3515" y="6749"/>
                    </a:cubicBezTo>
                    <a:cubicBezTo>
                      <a:pt x="3527" y="6749"/>
                      <a:pt x="3527" y="6749"/>
                      <a:pt x="3527" y="6749"/>
                    </a:cubicBezTo>
                    <a:cubicBezTo>
                      <a:pt x="3527" y="6749"/>
                      <a:pt x="3527" y="6749"/>
                      <a:pt x="3527" y="6749"/>
                    </a:cubicBezTo>
                    <a:cubicBezTo>
                      <a:pt x="3503" y="6681"/>
                      <a:pt x="3515" y="6579"/>
                      <a:pt x="3539" y="6511"/>
                    </a:cubicBezTo>
                    <a:cubicBezTo>
                      <a:pt x="3491" y="6545"/>
                      <a:pt x="3421" y="6647"/>
                      <a:pt x="3409" y="6647"/>
                    </a:cubicBezTo>
                    <a:cubicBezTo>
                      <a:pt x="3409" y="6681"/>
                      <a:pt x="3409" y="6681"/>
                      <a:pt x="3409" y="6715"/>
                    </a:cubicBezTo>
                    <a:cubicBezTo>
                      <a:pt x="3409" y="6783"/>
                      <a:pt x="3409" y="6851"/>
                      <a:pt x="3373" y="6885"/>
                    </a:cubicBezTo>
                    <a:cubicBezTo>
                      <a:pt x="3373" y="6885"/>
                      <a:pt x="3362" y="6919"/>
                      <a:pt x="3350" y="6919"/>
                    </a:cubicBezTo>
                    <a:cubicBezTo>
                      <a:pt x="3338" y="6919"/>
                      <a:pt x="3326" y="6851"/>
                      <a:pt x="3314" y="6817"/>
                    </a:cubicBezTo>
                    <a:cubicBezTo>
                      <a:pt x="3314" y="6817"/>
                      <a:pt x="3303" y="6783"/>
                      <a:pt x="3303" y="6783"/>
                    </a:cubicBezTo>
                    <a:cubicBezTo>
                      <a:pt x="3303" y="6783"/>
                      <a:pt x="3303" y="6783"/>
                      <a:pt x="3291" y="6783"/>
                    </a:cubicBezTo>
                    <a:cubicBezTo>
                      <a:pt x="3232" y="6783"/>
                      <a:pt x="3055" y="6919"/>
                      <a:pt x="3019" y="7021"/>
                    </a:cubicBezTo>
                    <a:cubicBezTo>
                      <a:pt x="2996" y="7123"/>
                      <a:pt x="2961" y="7157"/>
                      <a:pt x="2925" y="7191"/>
                    </a:cubicBezTo>
                    <a:cubicBezTo>
                      <a:pt x="2913" y="7191"/>
                      <a:pt x="2902" y="7225"/>
                      <a:pt x="2902" y="7225"/>
                    </a:cubicBezTo>
                    <a:cubicBezTo>
                      <a:pt x="2890" y="7327"/>
                      <a:pt x="2854" y="7327"/>
                      <a:pt x="2807" y="7361"/>
                    </a:cubicBezTo>
                    <a:cubicBezTo>
                      <a:pt x="2784" y="7361"/>
                      <a:pt x="2748" y="7395"/>
                      <a:pt x="2736" y="7395"/>
                    </a:cubicBezTo>
                    <a:cubicBezTo>
                      <a:pt x="2725" y="7429"/>
                      <a:pt x="2725" y="7497"/>
                      <a:pt x="2725" y="7565"/>
                    </a:cubicBezTo>
                    <a:cubicBezTo>
                      <a:pt x="2725" y="7633"/>
                      <a:pt x="2725" y="7701"/>
                      <a:pt x="2725" y="7769"/>
                    </a:cubicBezTo>
                    <a:cubicBezTo>
                      <a:pt x="2713" y="7871"/>
                      <a:pt x="2642" y="7905"/>
                      <a:pt x="2548" y="7905"/>
                    </a:cubicBezTo>
                    <a:cubicBezTo>
                      <a:pt x="2489" y="7905"/>
                      <a:pt x="2489" y="7905"/>
                      <a:pt x="2489" y="7905"/>
                    </a:cubicBezTo>
                    <a:cubicBezTo>
                      <a:pt x="2489" y="7905"/>
                      <a:pt x="2477" y="7905"/>
                      <a:pt x="2477" y="7905"/>
                    </a:cubicBezTo>
                    <a:cubicBezTo>
                      <a:pt x="2477" y="7905"/>
                      <a:pt x="2477" y="7905"/>
                      <a:pt x="2477" y="7905"/>
                    </a:cubicBezTo>
                    <a:cubicBezTo>
                      <a:pt x="2430" y="7905"/>
                      <a:pt x="2406" y="7803"/>
                      <a:pt x="2394" y="7701"/>
                    </a:cubicBezTo>
                    <a:cubicBezTo>
                      <a:pt x="2382" y="7667"/>
                      <a:pt x="2371" y="7599"/>
                      <a:pt x="2359" y="7599"/>
                    </a:cubicBezTo>
                    <a:cubicBezTo>
                      <a:pt x="2347" y="7599"/>
                      <a:pt x="2335" y="7565"/>
                      <a:pt x="2323" y="7531"/>
                    </a:cubicBezTo>
                    <a:cubicBezTo>
                      <a:pt x="2312" y="7463"/>
                      <a:pt x="2323" y="7395"/>
                      <a:pt x="2347" y="7259"/>
                    </a:cubicBezTo>
                    <a:cubicBezTo>
                      <a:pt x="2359" y="7191"/>
                      <a:pt x="2371" y="7191"/>
                      <a:pt x="2394" y="7191"/>
                    </a:cubicBezTo>
                    <a:cubicBezTo>
                      <a:pt x="2406" y="7191"/>
                      <a:pt x="2418" y="7191"/>
                      <a:pt x="2441" y="7123"/>
                    </a:cubicBezTo>
                    <a:cubicBezTo>
                      <a:pt x="2477" y="7089"/>
                      <a:pt x="2512" y="7089"/>
                      <a:pt x="2536" y="7123"/>
                    </a:cubicBezTo>
                    <a:cubicBezTo>
                      <a:pt x="2536" y="7123"/>
                      <a:pt x="2536" y="7123"/>
                      <a:pt x="2536" y="7123"/>
                    </a:cubicBezTo>
                    <a:cubicBezTo>
                      <a:pt x="2536" y="7089"/>
                      <a:pt x="2536" y="7089"/>
                      <a:pt x="2524" y="7055"/>
                    </a:cubicBezTo>
                    <a:cubicBezTo>
                      <a:pt x="2500" y="6987"/>
                      <a:pt x="2477" y="6919"/>
                      <a:pt x="2465" y="6817"/>
                    </a:cubicBezTo>
                    <a:cubicBezTo>
                      <a:pt x="2465" y="6783"/>
                      <a:pt x="2430" y="6715"/>
                      <a:pt x="2382" y="6715"/>
                    </a:cubicBezTo>
                    <a:cubicBezTo>
                      <a:pt x="2359" y="6715"/>
                      <a:pt x="2347" y="6715"/>
                      <a:pt x="2335" y="6749"/>
                    </a:cubicBezTo>
                    <a:cubicBezTo>
                      <a:pt x="2300" y="6749"/>
                      <a:pt x="2264" y="6783"/>
                      <a:pt x="2217" y="6749"/>
                    </a:cubicBezTo>
                    <a:cubicBezTo>
                      <a:pt x="2253" y="6817"/>
                      <a:pt x="2241" y="6885"/>
                      <a:pt x="2241" y="6953"/>
                    </a:cubicBezTo>
                    <a:cubicBezTo>
                      <a:pt x="2241" y="6987"/>
                      <a:pt x="2241" y="6987"/>
                      <a:pt x="2241" y="7021"/>
                    </a:cubicBezTo>
                    <a:cubicBezTo>
                      <a:pt x="2264" y="7157"/>
                      <a:pt x="2217" y="7361"/>
                      <a:pt x="2194" y="7497"/>
                    </a:cubicBezTo>
                    <a:cubicBezTo>
                      <a:pt x="2182" y="7497"/>
                      <a:pt x="2182" y="7531"/>
                      <a:pt x="2182" y="7531"/>
                    </a:cubicBezTo>
                    <a:cubicBezTo>
                      <a:pt x="2194" y="7531"/>
                      <a:pt x="2206" y="7531"/>
                      <a:pt x="2206" y="7531"/>
                    </a:cubicBezTo>
                    <a:cubicBezTo>
                      <a:pt x="2217" y="7531"/>
                      <a:pt x="2217" y="7531"/>
                      <a:pt x="2217" y="7531"/>
                    </a:cubicBezTo>
                    <a:cubicBezTo>
                      <a:pt x="2229" y="7531"/>
                      <a:pt x="2253" y="7531"/>
                      <a:pt x="2264" y="7565"/>
                    </a:cubicBezTo>
                    <a:cubicBezTo>
                      <a:pt x="2288" y="7667"/>
                      <a:pt x="2288" y="7803"/>
                      <a:pt x="2288" y="7905"/>
                    </a:cubicBezTo>
                    <a:cubicBezTo>
                      <a:pt x="2288" y="7939"/>
                      <a:pt x="2288" y="7939"/>
                      <a:pt x="2288" y="7939"/>
                    </a:cubicBezTo>
                    <a:cubicBezTo>
                      <a:pt x="2288" y="8041"/>
                      <a:pt x="2276" y="8109"/>
                      <a:pt x="2264" y="8143"/>
                    </a:cubicBezTo>
                    <a:cubicBezTo>
                      <a:pt x="2253" y="8177"/>
                      <a:pt x="2241" y="8211"/>
                      <a:pt x="2241" y="8245"/>
                    </a:cubicBezTo>
                    <a:cubicBezTo>
                      <a:pt x="2241" y="8313"/>
                      <a:pt x="2229" y="8347"/>
                      <a:pt x="2217" y="8347"/>
                    </a:cubicBezTo>
                    <a:cubicBezTo>
                      <a:pt x="2206" y="8347"/>
                      <a:pt x="2194" y="8313"/>
                      <a:pt x="2182" y="8313"/>
                    </a:cubicBezTo>
                    <a:cubicBezTo>
                      <a:pt x="2182" y="8313"/>
                      <a:pt x="2182" y="8279"/>
                      <a:pt x="2170" y="8279"/>
                    </a:cubicBezTo>
                    <a:cubicBezTo>
                      <a:pt x="2170" y="8313"/>
                      <a:pt x="2158" y="8313"/>
                      <a:pt x="2158" y="8313"/>
                    </a:cubicBezTo>
                    <a:cubicBezTo>
                      <a:pt x="2135" y="8313"/>
                      <a:pt x="2111" y="8245"/>
                      <a:pt x="2099" y="8143"/>
                    </a:cubicBezTo>
                    <a:cubicBezTo>
                      <a:pt x="2099" y="8109"/>
                      <a:pt x="2064" y="8109"/>
                      <a:pt x="2052" y="8109"/>
                    </a:cubicBezTo>
                    <a:cubicBezTo>
                      <a:pt x="2029" y="8109"/>
                      <a:pt x="2005" y="8109"/>
                      <a:pt x="1981" y="8109"/>
                    </a:cubicBezTo>
                    <a:cubicBezTo>
                      <a:pt x="1958" y="8075"/>
                      <a:pt x="1946" y="8075"/>
                      <a:pt x="1922" y="8177"/>
                    </a:cubicBezTo>
                    <a:cubicBezTo>
                      <a:pt x="1899" y="8313"/>
                      <a:pt x="1828" y="8347"/>
                      <a:pt x="1793" y="8381"/>
                    </a:cubicBezTo>
                    <a:cubicBezTo>
                      <a:pt x="1781" y="8381"/>
                      <a:pt x="1745" y="8449"/>
                      <a:pt x="1722" y="8517"/>
                    </a:cubicBezTo>
                    <a:cubicBezTo>
                      <a:pt x="1698" y="8551"/>
                      <a:pt x="1686" y="8585"/>
                      <a:pt x="1675" y="8620"/>
                    </a:cubicBezTo>
                    <a:cubicBezTo>
                      <a:pt x="1663" y="8654"/>
                      <a:pt x="1663" y="8654"/>
                      <a:pt x="1663" y="8688"/>
                    </a:cubicBezTo>
                    <a:cubicBezTo>
                      <a:pt x="1651" y="8756"/>
                      <a:pt x="1663" y="8790"/>
                      <a:pt x="1686" y="8858"/>
                    </a:cubicBezTo>
                    <a:cubicBezTo>
                      <a:pt x="1734" y="8994"/>
                      <a:pt x="1757" y="9096"/>
                      <a:pt x="1745" y="9232"/>
                    </a:cubicBezTo>
                    <a:cubicBezTo>
                      <a:pt x="1745" y="9334"/>
                      <a:pt x="1686" y="9334"/>
                      <a:pt x="1675" y="9334"/>
                    </a:cubicBezTo>
                    <a:cubicBezTo>
                      <a:pt x="1663" y="9334"/>
                      <a:pt x="1568" y="9334"/>
                      <a:pt x="1545" y="9232"/>
                    </a:cubicBezTo>
                    <a:cubicBezTo>
                      <a:pt x="1533" y="9198"/>
                      <a:pt x="1486" y="9164"/>
                      <a:pt x="1451" y="9164"/>
                    </a:cubicBezTo>
                    <a:cubicBezTo>
                      <a:pt x="1439" y="9164"/>
                      <a:pt x="1439" y="9164"/>
                      <a:pt x="1427" y="9164"/>
                    </a:cubicBezTo>
                    <a:cubicBezTo>
                      <a:pt x="1427" y="9164"/>
                      <a:pt x="1427" y="9164"/>
                      <a:pt x="1427" y="9164"/>
                    </a:cubicBezTo>
                    <a:cubicBezTo>
                      <a:pt x="1403" y="9164"/>
                      <a:pt x="1380" y="9096"/>
                      <a:pt x="1344" y="9028"/>
                    </a:cubicBezTo>
                    <a:cubicBezTo>
                      <a:pt x="1321" y="8960"/>
                      <a:pt x="1285" y="8892"/>
                      <a:pt x="1274" y="8892"/>
                    </a:cubicBezTo>
                    <a:cubicBezTo>
                      <a:pt x="1274" y="8892"/>
                      <a:pt x="1274" y="8892"/>
                      <a:pt x="1274" y="8892"/>
                    </a:cubicBezTo>
                    <a:cubicBezTo>
                      <a:pt x="1250" y="8892"/>
                      <a:pt x="1226" y="8994"/>
                      <a:pt x="1215" y="9062"/>
                    </a:cubicBezTo>
                    <a:cubicBezTo>
                      <a:pt x="1191" y="9062"/>
                      <a:pt x="1191" y="9062"/>
                      <a:pt x="1191" y="9062"/>
                    </a:cubicBezTo>
                    <a:cubicBezTo>
                      <a:pt x="1191" y="9062"/>
                      <a:pt x="1191" y="9062"/>
                      <a:pt x="1191" y="9062"/>
                    </a:cubicBezTo>
                    <a:cubicBezTo>
                      <a:pt x="1215" y="9062"/>
                      <a:pt x="1215" y="9062"/>
                      <a:pt x="1215" y="9062"/>
                    </a:cubicBezTo>
                    <a:cubicBezTo>
                      <a:pt x="1215" y="9062"/>
                      <a:pt x="1226" y="9096"/>
                      <a:pt x="1226" y="9096"/>
                    </a:cubicBezTo>
                    <a:close/>
                    <a:moveTo>
                      <a:pt x="10015" y="16647"/>
                    </a:moveTo>
                    <a:cubicBezTo>
                      <a:pt x="10027" y="16613"/>
                      <a:pt x="10050" y="16579"/>
                      <a:pt x="10086" y="16545"/>
                    </a:cubicBezTo>
                    <a:cubicBezTo>
                      <a:pt x="10145" y="16477"/>
                      <a:pt x="10239" y="16375"/>
                      <a:pt x="10275" y="16205"/>
                    </a:cubicBezTo>
                    <a:cubicBezTo>
                      <a:pt x="10298" y="16035"/>
                      <a:pt x="10369" y="15899"/>
                      <a:pt x="10428" y="15763"/>
                    </a:cubicBezTo>
                    <a:cubicBezTo>
                      <a:pt x="10499" y="15593"/>
                      <a:pt x="10581" y="15457"/>
                      <a:pt x="10628" y="15219"/>
                    </a:cubicBezTo>
                    <a:cubicBezTo>
                      <a:pt x="10652" y="15117"/>
                      <a:pt x="10676" y="14980"/>
                      <a:pt x="10699" y="14844"/>
                    </a:cubicBezTo>
                    <a:cubicBezTo>
                      <a:pt x="10746" y="14572"/>
                      <a:pt x="10770" y="14402"/>
                      <a:pt x="10817" y="14402"/>
                    </a:cubicBezTo>
                    <a:cubicBezTo>
                      <a:pt x="10817" y="14402"/>
                      <a:pt x="10817" y="14402"/>
                      <a:pt x="10817" y="14402"/>
                    </a:cubicBezTo>
                    <a:cubicBezTo>
                      <a:pt x="10829" y="14436"/>
                      <a:pt x="10841" y="14436"/>
                      <a:pt x="10853" y="14504"/>
                    </a:cubicBezTo>
                    <a:cubicBezTo>
                      <a:pt x="10864" y="14742"/>
                      <a:pt x="10794" y="15627"/>
                      <a:pt x="10687" y="15899"/>
                    </a:cubicBezTo>
                    <a:cubicBezTo>
                      <a:pt x="10628" y="16035"/>
                      <a:pt x="10558" y="16137"/>
                      <a:pt x="10487" y="16205"/>
                    </a:cubicBezTo>
                    <a:cubicBezTo>
                      <a:pt x="10428" y="16273"/>
                      <a:pt x="10357" y="16341"/>
                      <a:pt x="10357" y="16443"/>
                    </a:cubicBezTo>
                    <a:cubicBezTo>
                      <a:pt x="10357" y="16681"/>
                      <a:pt x="10168" y="16783"/>
                      <a:pt x="10086" y="16783"/>
                    </a:cubicBezTo>
                    <a:cubicBezTo>
                      <a:pt x="10050" y="16783"/>
                      <a:pt x="10027" y="16783"/>
                      <a:pt x="10015" y="16749"/>
                    </a:cubicBezTo>
                    <a:cubicBezTo>
                      <a:pt x="10015" y="16715"/>
                      <a:pt x="10015" y="16681"/>
                      <a:pt x="10015" y="166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52" name="AutoShape 52"/>
              <p:cNvSpPr>
                <a:spLocks/>
              </p:cNvSpPr>
              <p:nvPr/>
            </p:nvSpPr>
            <p:spPr bwMode="auto">
              <a:xfrm>
                <a:off x="4886497" y="2008672"/>
                <a:ext cx="96844" cy="420695"/>
              </a:xfrm>
              <a:custGeom>
                <a:avLst/>
                <a:gdLst>
                  <a:gd name="T0" fmla="+- 0 11107 615"/>
                  <a:gd name="T1" fmla="*/ T0 w 20985"/>
                  <a:gd name="T2" fmla="*/ 10800 h 21600"/>
                  <a:gd name="T3" fmla="+- 0 11107 615"/>
                  <a:gd name="T4" fmla="*/ T3 w 20985"/>
                  <a:gd name="T5" fmla="*/ 10800 h 21600"/>
                  <a:gd name="T6" fmla="+- 0 11107 615"/>
                  <a:gd name="T7" fmla="*/ T6 w 20985"/>
                  <a:gd name="T8" fmla="*/ 10800 h 21600"/>
                  <a:gd name="T9" fmla="+- 0 11107 615"/>
                  <a:gd name="T10" fmla="*/ T9 w 20985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985" h="21600">
                    <a:moveTo>
                      <a:pt x="3538" y="7957"/>
                    </a:moveTo>
                    <a:cubicBezTo>
                      <a:pt x="4369" y="8526"/>
                      <a:pt x="4369" y="10042"/>
                      <a:pt x="3538" y="12315"/>
                    </a:cubicBezTo>
                    <a:cubicBezTo>
                      <a:pt x="2708" y="13831"/>
                      <a:pt x="1877" y="15726"/>
                      <a:pt x="2708" y="16105"/>
                    </a:cubicBezTo>
                    <a:cubicBezTo>
                      <a:pt x="3538" y="16863"/>
                      <a:pt x="3538" y="18000"/>
                      <a:pt x="1877" y="19894"/>
                    </a:cubicBezTo>
                    <a:cubicBezTo>
                      <a:pt x="1046" y="20463"/>
                      <a:pt x="1046" y="21031"/>
                      <a:pt x="1046" y="21599"/>
                    </a:cubicBezTo>
                    <a:cubicBezTo>
                      <a:pt x="1046" y="21221"/>
                      <a:pt x="2708" y="20652"/>
                      <a:pt x="5200" y="20652"/>
                    </a:cubicBezTo>
                    <a:cubicBezTo>
                      <a:pt x="6861" y="20463"/>
                      <a:pt x="7692" y="20652"/>
                      <a:pt x="8523" y="20652"/>
                    </a:cubicBezTo>
                    <a:cubicBezTo>
                      <a:pt x="6861" y="20273"/>
                      <a:pt x="5200" y="19326"/>
                      <a:pt x="4369" y="18189"/>
                    </a:cubicBezTo>
                    <a:cubicBezTo>
                      <a:pt x="2708" y="17621"/>
                      <a:pt x="4369" y="16863"/>
                      <a:pt x="5200" y="16105"/>
                    </a:cubicBezTo>
                    <a:cubicBezTo>
                      <a:pt x="6031" y="15726"/>
                      <a:pt x="6861" y="15157"/>
                      <a:pt x="6861" y="14589"/>
                    </a:cubicBezTo>
                    <a:cubicBezTo>
                      <a:pt x="6861" y="13831"/>
                      <a:pt x="9354" y="13263"/>
                      <a:pt x="12677" y="13263"/>
                    </a:cubicBezTo>
                    <a:cubicBezTo>
                      <a:pt x="15169" y="13263"/>
                      <a:pt x="18492" y="13642"/>
                      <a:pt x="20154" y="14021"/>
                    </a:cubicBezTo>
                    <a:cubicBezTo>
                      <a:pt x="20984" y="14210"/>
                      <a:pt x="20984" y="14210"/>
                      <a:pt x="20984" y="14210"/>
                    </a:cubicBezTo>
                    <a:cubicBezTo>
                      <a:pt x="20984" y="14210"/>
                      <a:pt x="20984" y="14210"/>
                      <a:pt x="20984" y="14210"/>
                    </a:cubicBezTo>
                    <a:cubicBezTo>
                      <a:pt x="20154" y="13831"/>
                      <a:pt x="18492" y="12694"/>
                      <a:pt x="16000" y="10800"/>
                    </a:cubicBezTo>
                    <a:cubicBezTo>
                      <a:pt x="14338" y="9284"/>
                      <a:pt x="12677" y="7389"/>
                      <a:pt x="11015" y="6631"/>
                    </a:cubicBezTo>
                    <a:cubicBezTo>
                      <a:pt x="9354" y="5684"/>
                      <a:pt x="10185" y="4736"/>
                      <a:pt x="11015" y="3978"/>
                    </a:cubicBezTo>
                    <a:cubicBezTo>
                      <a:pt x="11846" y="3031"/>
                      <a:pt x="12677" y="2463"/>
                      <a:pt x="10185" y="2273"/>
                    </a:cubicBezTo>
                    <a:cubicBezTo>
                      <a:pt x="6861" y="1515"/>
                      <a:pt x="6031" y="757"/>
                      <a:pt x="5200" y="0"/>
                    </a:cubicBezTo>
                    <a:cubicBezTo>
                      <a:pt x="5200" y="189"/>
                      <a:pt x="5200" y="378"/>
                      <a:pt x="5200" y="378"/>
                    </a:cubicBezTo>
                    <a:cubicBezTo>
                      <a:pt x="5200" y="947"/>
                      <a:pt x="5200" y="1894"/>
                      <a:pt x="1046" y="1894"/>
                    </a:cubicBezTo>
                    <a:cubicBezTo>
                      <a:pt x="215" y="1894"/>
                      <a:pt x="215" y="1894"/>
                      <a:pt x="215" y="1894"/>
                    </a:cubicBezTo>
                    <a:cubicBezTo>
                      <a:pt x="215" y="2084"/>
                      <a:pt x="215" y="2273"/>
                      <a:pt x="215" y="2463"/>
                    </a:cubicBezTo>
                    <a:cubicBezTo>
                      <a:pt x="1046" y="2842"/>
                      <a:pt x="1046" y="3410"/>
                      <a:pt x="215" y="3978"/>
                    </a:cubicBezTo>
                    <a:cubicBezTo>
                      <a:pt x="-615" y="5115"/>
                      <a:pt x="1046" y="6821"/>
                      <a:pt x="3538" y="795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53" name="AutoShape 53"/>
              <p:cNvSpPr>
                <a:spLocks/>
              </p:cNvSpPr>
              <p:nvPr/>
            </p:nvSpPr>
            <p:spPr bwMode="auto">
              <a:xfrm>
                <a:off x="1036573" y="408441"/>
                <a:ext cx="755697" cy="501660"/>
              </a:xfrm>
              <a:custGeom>
                <a:avLst/>
                <a:gdLst>
                  <a:gd name="T0" fmla="+- 0 10813 27"/>
                  <a:gd name="T1" fmla="*/ T0 w 21573"/>
                  <a:gd name="T2" fmla="*/ 10800 h 21600"/>
                  <a:gd name="T3" fmla="+- 0 10813 27"/>
                  <a:gd name="T4" fmla="*/ T3 w 21573"/>
                  <a:gd name="T5" fmla="*/ 10800 h 21600"/>
                  <a:gd name="T6" fmla="+- 0 10813 27"/>
                  <a:gd name="T7" fmla="*/ T6 w 21573"/>
                  <a:gd name="T8" fmla="*/ 10800 h 21600"/>
                  <a:gd name="T9" fmla="+- 0 10813 27"/>
                  <a:gd name="T10" fmla="*/ T9 w 21573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73" h="21600">
                    <a:moveTo>
                      <a:pt x="841" y="18105"/>
                    </a:moveTo>
                    <a:cubicBezTo>
                      <a:pt x="949" y="18264"/>
                      <a:pt x="949" y="18264"/>
                      <a:pt x="1058" y="18264"/>
                    </a:cubicBezTo>
                    <a:cubicBezTo>
                      <a:pt x="1166" y="18264"/>
                      <a:pt x="1384" y="18264"/>
                      <a:pt x="1492" y="18423"/>
                    </a:cubicBezTo>
                    <a:cubicBezTo>
                      <a:pt x="1601" y="18741"/>
                      <a:pt x="1492" y="18900"/>
                      <a:pt x="1384" y="19217"/>
                    </a:cubicBezTo>
                    <a:cubicBezTo>
                      <a:pt x="1384" y="19535"/>
                      <a:pt x="1384" y="19535"/>
                      <a:pt x="1384" y="19535"/>
                    </a:cubicBezTo>
                    <a:cubicBezTo>
                      <a:pt x="1492" y="19694"/>
                      <a:pt x="1601" y="19694"/>
                      <a:pt x="1601" y="19694"/>
                    </a:cubicBezTo>
                    <a:cubicBezTo>
                      <a:pt x="1601" y="19694"/>
                      <a:pt x="1601" y="19535"/>
                      <a:pt x="1601" y="19376"/>
                    </a:cubicBezTo>
                    <a:cubicBezTo>
                      <a:pt x="1492" y="19058"/>
                      <a:pt x="1492" y="18900"/>
                      <a:pt x="1601" y="18900"/>
                    </a:cubicBezTo>
                    <a:cubicBezTo>
                      <a:pt x="1601" y="18741"/>
                      <a:pt x="1709" y="18582"/>
                      <a:pt x="1818" y="18582"/>
                    </a:cubicBezTo>
                    <a:cubicBezTo>
                      <a:pt x="2252" y="18582"/>
                      <a:pt x="2903" y="19058"/>
                      <a:pt x="3012" y="19694"/>
                    </a:cubicBezTo>
                    <a:cubicBezTo>
                      <a:pt x="3120" y="20011"/>
                      <a:pt x="3012" y="20329"/>
                      <a:pt x="2903" y="20488"/>
                    </a:cubicBezTo>
                    <a:cubicBezTo>
                      <a:pt x="2795" y="20488"/>
                      <a:pt x="2795" y="20647"/>
                      <a:pt x="2795" y="20647"/>
                    </a:cubicBezTo>
                    <a:cubicBezTo>
                      <a:pt x="2903" y="20805"/>
                      <a:pt x="3663" y="21123"/>
                      <a:pt x="4314" y="21282"/>
                    </a:cubicBezTo>
                    <a:cubicBezTo>
                      <a:pt x="4423" y="21282"/>
                      <a:pt x="4748" y="21282"/>
                      <a:pt x="5074" y="21282"/>
                    </a:cubicBezTo>
                    <a:cubicBezTo>
                      <a:pt x="5617" y="21441"/>
                      <a:pt x="6268" y="21600"/>
                      <a:pt x="6702" y="21600"/>
                    </a:cubicBezTo>
                    <a:cubicBezTo>
                      <a:pt x="7136" y="21600"/>
                      <a:pt x="7245" y="21441"/>
                      <a:pt x="7245" y="21441"/>
                    </a:cubicBezTo>
                    <a:cubicBezTo>
                      <a:pt x="7245" y="21441"/>
                      <a:pt x="6919" y="21123"/>
                      <a:pt x="6702" y="20805"/>
                    </a:cubicBezTo>
                    <a:cubicBezTo>
                      <a:pt x="6377" y="20488"/>
                      <a:pt x="6051" y="20170"/>
                      <a:pt x="5617" y="19535"/>
                    </a:cubicBezTo>
                    <a:cubicBezTo>
                      <a:pt x="5183" y="18900"/>
                      <a:pt x="4640" y="17629"/>
                      <a:pt x="4748" y="16517"/>
                    </a:cubicBezTo>
                    <a:cubicBezTo>
                      <a:pt x="4748" y="15882"/>
                      <a:pt x="4965" y="15564"/>
                      <a:pt x="5291" y="15247"/>
                    </a:cubicBezTo>
                    <a:cubicBezTo>
                      <a:pt x="5617" y="14929"/>
                      <a:pt x="5617" y="14770"/>
                      <a:pt x="5617" y="14452"/>
                    </a:cubicBezTo>
                    <a:cubicBezTo>
                      <a:pt x="5725" y="13976"/>
                      <a:pt x="5725" y="13658"/>
                      <a:pt x="6268" y="13182"/>
                    </a:cubicBezTo>
                    <a:cubicBezTo>
                      <a:pt x="6594" y="12864"/>
                      <a:pt x="6702" y="12388"/>
                      <a:pt x="6702" y="12070"/>
                    </a:cubicBezTo>
                    <a:cubicBezTo>
                      <a:pt x="6811" y="11752"/>
                      <a:pt x="6919" y="11276"/>
                      <a:pt x="7462" y="11276"/>
                    </a:cubicBezTo>
                    <a:cubicBezTo>
                      <a:pt x="7570" y="11276"/>
                      <a:pt x="7570" y="11276"/>
                      <a:pt x="7570" y="11276"/>
                    </a:cubicBezTo>
                    <a:cubicBezTo>
                      <a:pt x="7570" y="11117"/>
                      <a:pt x="7570" y="11117"/>
                      <a:pt x="7570" y="10958"/>
                    </a:cubicBezTo>
                    <a:cubicBezTo>
                      <a:pt x="7570" y="10800"/>
                      <a:pt x="7462" y="10164"/>
                      <a:pt x="8005" y="10005"/>
                    </a:cubicBezTo>
                    <a:cubicBezTo>
                      <a:pt x="8222" y="10005"/>
                      <a:pt x="8439" y="9847"/>
                      <a:pt x="8547" y="9529"/>
                    </a:cubicBezTo>
                    <a:cubicBezTo>
                      <a:pt x="8656" y="9211"/>
                      <a:pt x="8656" y="8894"/>
                      <a:pt x="8656" y="8735"/>
                    </a:cubicBezTo>
                    <a:cubicBezTo>
                      <a:pt x="8547" y="8576"/>
                      <a:pt x="8656" y="8417"/>
                      <a:pt x="8656" y="8258"/>
                    </a:cubicBezTo>
                    <a:cubicBezTo>
                      <a:pt x="8764" y="8099"/>
                      <a:pt x="8982" y="8099"/>
                      <a:pt x="9199" y="8099"/>
                    </a:cubicBezTo>
                    <a:cubicBezTo>
                      <a:pt x="9416" y="8099"/>
                      <a:pt x="9741" y="8099"/>
                      <a:pt x="9850" y="7782"/>
                    </a:cubicBezTo>
                    <a:cubicBezTo>
                      <a:pt x="10067" y="7464"/>
                      <a:pt x="10393" y="7305"/>
                      <a:pt x="10718" y="7305"/>
                    </a:cubicBezTo>
                    <a:cubicBezTo>
                      <a:pt x="11044" y="7147"/>
                      <a:pt x="11369" y="7147"/>
                      <a:pt x="11478" y="6829"/>
                    </a:cubicBezTo>
                    <a:cubicBezTo>
                      <a:pt x="11804" y="5558"/>
                      <a:pt x="16471" y="3494"/>
                      <a:pt x="18425" y="2858"/>
                    </a:cubicBezTo>
                    <a:cubicBezTo>
                      <a:pt x="20379" y="2223"/>
                      <a:pt x="21464" y="1270"/>
                      <a:pt x="21572" y="635"/>
                    </a:cubicBezTo>
                    <a:cubicBezTo>
                      <a:pt x="21572" y="476"/>
                      <a:pt x="21572" y="476"/>
                      <a:pt x="21464" y="158"/>
                    </a:cubicBezTo>
                    <a:cubicBezTo>
                      <a:pt x="21247" y="0"/>
                      <a:pt x="21030" y="0"/>
                      <a:pt x="20704" y="0"/>
                    </a:cubicBezTo>
                    <a:cubicBezTo>
                      <a:pt x="19727" y="0"/>
                      <a:pt x="18316" y="794"/>
                      <a:pt x="17991" y="1270"/>
                    </a:cubicBezTo>
                    <a:cubicBezTo>
                      <a:pt x="17556" y="1747"/>
                      <a:pt x="17122" y="1747"/>
                      <a:pt x="16688" y="1747"/>
                    </a:cubicBezTo>
                    <a:cubicBezTo>
                      <a:pt x="16471" y="1747"/>
                      <a:pt x="16145" y="1905"/>
                      <a:pt x="15928" y="2064"/>
                    </a:cubicBezTo>
                    <a:cubicBezTo>
                      <a:pt x="15603" y="2382"/>
                      <a:pt x="14843" y="2699"/>
                      <a:pt x="14192" y="2699"/>
                    </a:cubicBezTo>
                    <a:cubicBezTo>
                      <a:pt x="13866" y="2699"/>
                      <a:pt x="13540" y="2541"/>
                      <a:pt x="13323" y="2382"/>
                    </a:cubicBezTo>
                    <a:cubicBezTo>
                      <a:pt x="12998" y="2064"/>
                      <a:pt x="12672" y="2382"/>
                      <a:pt x="12346" y="2541"/>
                    </a:cubicBezTo>
                    <a:cubicBezTo>
                      <a:pt x="12129" y="2858"/>
                      <a:pt x="11804" y="3017"/>
                      <a:pt x="11587" y="3017"/>
                    </a:cubicBezTo>
                    <a:cubicBezTo>
                      <a:pt x="11587" y="3017"/>
                      <a:pt x="11587" y="3017"/>
                      <a:pt x="11587" y="3017"/>
                    </a:cubicBezTo>
                    <a:cubicBezTo>
                      <a:pt x="11369" y="3017"/>
                      <a:pt x="11152" y="3176"/>
                      <a:pt x="10935" y="3335"/>
                    </a:cubicBezTo>
                    <a:cubicBezTo>
                      <a:pt x="10718" y="3494"/>
                      <a:pt x="10393" y="3652"/>
                      <a:pt x="10067" y="3652"/>
                    </a:cubicBezTo>
                    <a:cubicBezTo>
                      <a:pt x="10067" y="3652"/>
                      <a:pt x="10067" y="3652"/>
                      <a:pt x="10067" y="3652"/>
                    </a:cubicBezTo>
                    <a:cubicBezTo>
                      <a:pt x="9524" y="3652"/>
                      <a:pt x="8764" y="4129"/>
                      <a:pt x="8656" y="4447"/>
                    </a:cubicBezTo>
                    <a:cubicBezTo>
                      <a:pt x="8656" y="4764"/>
                      <a:pt x="8330" y="4923"/>
                      <a:pt x="8113" y="4923"/>
                    </a:cubicBezTo>
                    <a:cubicBezTo>
                      <a:pt x="8005" y="5082"/>
                      <a:pt x="7788" y="5082"/>
                      <a:pt x="7788" y="5241"/>
                    </a:cubicBezTo>
                    <a:cubicBezTo>
                      <a:pt x="7788" y="5717"/>
                      <a:pt x="7245" y="6194"/>
                      <a:pt x="6811" y="6194"/>
                    </a:cubicBezTo>
                    <a:cubicBezTo>
                      <a:pt x="6702" y="6194"/>
                      <a:pt x="6485" y="6194"/>
                      <a:pt x="6377" y="5876"/>
                    </a:cubicBezTo>
                    <a:cubicBezTo>
                      <a:pt x="6268" y="5876"/>
                      <a:pt x="6268" y="5876"/>
                      <a:pt x="6159" y="6035"/>
                    </a:cubicBezTo>
                    <a:cubicBezTo>
                      <a:pt x="6159" y="6194"/>
                      <a:pt x="6159" y="6511"/>
                      <a:pt x="6377" y="6670"/>
                    </a:cubicBezTo>
                    <a:cubicBezTo>
                      <a:pt x="6485" y="6829"/>
                      <a:pt x="6594" y="7147"/>
                      <a:pt x="6485" y="7305"/>
                    </a:cubicBezTo>
                    <a:cubicBezTo>
                      <a:pt x="6485" y="7623"/>
                      <a:pt x="6159" y="7782"/>
                      <a:pt x="5942" y="7941"/>
                    </a:cubicBezTo>
                    <a:cubicBezTo>
                      <a:pt x="5834" y="7941"/>
                      <a:pt x="5834" y="8099"/>
                      <a:pt x="5725" y="8099"/>
                    </a:cubicBezTo>
                    <a:cubicBezTo>
                      <a:pt x="5834" y="8099"/>
                      <a:pt x="5834" y="8258"/>
                      <a:pt x="5834" y="8258"/>
                    </a:cubicBezTo>
                    <a:cubicBezTo>
                      <a:pt x="5725" y="8576"/>
                      <a:pt x="5617" y="8735"/>
                      <a:pt x="5508" y="8894"/>
                    </a:cubicBezTo>
                    <a:cubicBezTo>
                      <a:pt x="5400" y="8894"/>
                      <a:pt x="5400" y="9052"/>
                      <a:pt x="5291" y="9052"/>
                    </a:cubicBezTo>
                    <a:cubicBezTo>
                      <a:pt x="5400" y="9211"/>
                      <a:pt x="5400" y="9529"/>
                      <a:pt x="5400" y="9688"/>
                    </a:cubicBezTo>
                    <a:cubicBezTo>
                      <a:pt x="5183" y="10005"/>
                      <a:pt x="4748" y="10164"/>
                      <a:pt x="4206" y="10323"/>
                    </a:cubicBezTo>
                    <a:cubicBezTo>
                      <a:pt x="4097" y="10323"/>
                      <a:pt x="4097" y="10323"/>
                      <a:pt x="4097" y="10323"/>
                    </a:cubicBezTo>
                    <a:cubicBezTo>
                      <a:pt x="3880" y="10482"/>
                      <a:pt x="3771" y="10641"/>
                      <a:pt x="3771" y="10800"/>
                    </a:cubicBezTo>
                    <a:cubicBezTo>
                      <a:pt x="3771" y="10958"/>
                      <a:pt x="3880" y="10958"/>
                      <a:pt x="3989" y="10958"/>
                    </a:cubicBezTo>
                    <a:cubicBezTo>
                      <a:pt x="4206" y="10958"/>
                      <a:pt x="4314" y="10958"/>
                      <a:pt x="4423" y="11276"/>
                    </a:cubicBezTo>
                    <a:cubicBezTo>
                      <a:pt x="4423" y="11594"/>
                      <a:pt x="4314" y="11752"/>
                      <a:pt x="4206" y="11752"/>
                    </a:cubicBezTo>
                    <a:cubicBezTo>
                      <a:pt x="3989" y="11911"/>
                      <a:pt x="3880" y="12070"/>
                      <a:pt x="3880" y="12229"/>
                    </a:cubicBezTo>
                    <a:cubicBezTo>
                      <a:pt x="3880" y="12547"/>
                      <a:pt x="3771" y="12705"/>
                      <a:pt x="3771" y="12864"/>
                    </a:cubicBezTo>
                    <a:cubicBezTo>
                      <a:pt x="3554" y="13023"/>
                      <a:pt x="3337" y="13182"/>
                      <a:pt x="3012" y="13182"/>
                    </a:cubicBezTo>
                    <a:cubicBezTo>
                      <a:pt x="2903" y="13182"/>
                      <a:pt x="2795" y="13182"/>
                      <a:pt x="2795" y="13182"/>
                    </a:cubicBezTo>
                    <a:cubicBezTo>
                      <a:pt x="2795" y="13500"/>
                      <a:pt x="2686" y="13658"/>
                      <a:pt x="2578" y="13976"/>
                    </a:cubicBezTo>
                    <a:cubicBezTo>
                      <a:pt x="2469" y="14135"/>
                      <a:pt x="2252" y="14294"/>
                      <a:pt x="1818" y="14294"/>
                    </a:cubicBezTo>
                    <a:cubicBezTo>
                      <a:pt x="2035" y="14611"/>
                      <a:pt x="2252" y="14770"/>
                      <a:pt x="2252" y="15247"/>
                    </a:cubicBezTo>
                    <a:cubicBezTo>
                      <a:pt x="2360" y="15723"/>
                      <a:pt x="2035" y="15882"/>
                      <a:pt x="1818" y="15882"/>
                    </a:cubicBezTo>
                    <a:cubicBezTo>
                      <a:pt x="1601" y="16041"/>
                      <a:pt x="1601" y="16041"/>
                      <a:pt x="1601" y="16358"/>
                    </a:cubicBezTo>
                    <a:cubicBezTo>
                      <a:pt x="1492" y="16994"/>
                      <a:pt x="1058" y="16994"/>
                      <a:pt x="732" y="17152"/>
                    </a:cubicBezTo>
                    <a:cubicBezTo>
                      <a:pt x="298" y="17152"/>
                      <a:pt x="81" y="17152"/>
                      <a:pt x="81" y="17470"/>
                    </a:cubicBezTo>
                    <a:cubicBezTo>
                      <a:pt x="-27" y="17788"/>
                      <a:pt x="-27" y="17947"/>
                      <a:pt x="81" y="17947"/>
                    </a:cubicBezTo>
                    <a:cubicBezTo>
                      <a:pt x="190" y="18105"/>
                      <a:pt x="515" y="18105"/>
                      <a:pt x="841" y="18105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54" name="AutoShape 54"/>
              <p:cNvSpPr>
                <a:spLocks/>
              </p:cNvSpPr>
              <p:nvPr/>
            </p:nvSpPr>
            <p:spPr bwMode="auto">
              <a:xfrm>
                <a:off x="4405455" y="4540784"/>
                <a:ext cx="422301" cy="34290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400" y="3251"/>
                    </a:moveTo>
                    <a:cubicBezTo>
                      <a:pt x="14205" y="3251"/>
                      <a:pt x="14010" y="3483"/>
                      <a:pt x="13621" y="4180"/>
                    </a:cubicBezTo>
                    <a:cubicBezTo>
                      <a:pt x="13427" y="4645"/>
                      <a:pt x="13037" y="5341"/>
                      <a:pt x="12454" y="5341"/>
                    </a:cubicBezTo>
                    <a:cubicBezTo>
                      <a:pt x="12259" y="5341"/>
                      <a:pt x="11675" y="5806"/>
                      <a:pt x="11286" y="6270"/>
                    </a:cubicBezTo>
                    <a:cubicBezTo>
                      <a:pt x="10702" y="6967"/>
                      <a:pt x="9924" y="7664"/>
                      <a:pt x="8951" y="7896"/>
                    </a:cubicBezTo>
                    <a:cubicBezTo>
                      <a:pt x="8951" y="8129"/>
                      <a:pt x="8756" y="8129"/>
                      <a:pt x="8756" y="8129"/>
                    </a:cubicBezTo>
                    <a:cubicBezTo>
                      <a:pt x="7589" y="8129"/>
                      <a:pt x="7200" y="5806"/>
                      <a:pt x="6810" y="3716"/>
                    </a:cubicBezTo>
                    <a:cubicBezTo>
                      <a:pt x="6616" y="2787"/>
                      <a:pt x="6421" y="1625"/>
                      <a:pt x="6227" y="1393"/>
                    </a:cubicBezTo>
                    <a:cubicBezTo>
                      <a:pt x="5837" y="696"/>
                      <a:pt x="4281" y="0"/>
                      <a:pt x="2918" y="0"/>
                    </a:cubicBezTo>
                    <a:cubicBezTo>
                      <a:pt x="2335" y="0"/>
                      <a:pt x="1945" y="232"/>
                      <a:pt x="1945" y="464"/>
                    </a:cubicBezTo>
                    <a:cubicBezTo>
                      <a:pt x="1751" y="1393"/>
                      <a:pt x="972" y="1625"/>
                      <a:pt x="583" y="1625"/>
                    </a:cubicBezTo>
                    <a:cubicBezTo>
                      <a:pt x="194" y="1858"/>
                      <a:pt x="194" y="1858"/>
                      <a:pt x="0" y="2090"/>
                    </a:cubicBezTo>
                    <a:cubicBezTo>
                      <a:pt x="0" y="2090"/>
                      <a:pt x="0" y="2322"/>
                      <a:pt x="0" y="2322"/>
                    </a:cubicBezTo>
                    <a:cubicBezTo>
                      <a:pt x="194" y="2322"/>
                      <a:pt x="194" y="2322"/>
                      <a:pt x="389" y="2322"/>
                    </a:cubicBezTo>
                    <a:cubicBezTo>
                      <a:pt x="583" y="2322"/>
                      <a:pt x="583" y="2322"/>
                      <a:pt x="778" y="2322"/>
                    </a:cubicBezTo>
                    <a:cubicBezTo>
                      <a:pt x="1751" y="2322"/>
                      <a:pt x="1945" y="3019"/>
                      <a:pt x="2140" y="3716"/>
                    </a:cubicBezTo>
                    <a:cubicBezTo>
                      <a:pt x="2335" y="3948"/>
                      <a:pt x="2335" y="3948"/>
                      <a:pt x="2529" y="4180"/>
                    </a:cubicBezTo>
                    <a:cubicBezTo>
                      <a:pt x="2529" y="4412"/>
                      <a:pt x="2529" y="4645"/>
                      <a:pt x="3308" y="4645"/>
                    </a:cubicBezTo>
                    <a:cubicBezTo>
                      <a:pt x="3891" y="4645"/>
                      <a:pt x="4475" y="4412"/>
                      <a:pt x="4864" y="4412"/>
                    </a:cubicBezTo>
                    <a:cubicBezTo>
                      <a:pt x="5254" y="4180"/>
                      <a:pt x="5448" y="4180"/>
                      <a:pt x="5643" y="4180"/>
                    </a:cubicBezTo>
                    <a:cubicBezTo>
                      <a:pt x="5643" y="4180"/>
                      <a:pt x="5643" y="4180"/>
                      <a:pt x="5643" y="4180"/>
                    </a:cubicBezTo>
                    <a:cubicBezTo>
                      <a:pt x="6227" y="4180"/>
                      <a:pt x="6616" y="4645"/>
                      <a:pt x="6616" y="5109"/>
                    </a:cubicBezTo>
                    <a:cubicBezTo>
                      <a:pt x="6616" y="5806"/>
                      <a:pt x="6032" y="6270"/>
                      <a:pt x="5254" y="5806"/>
                    </a:cubicBezTo>
                    <a:cubicBezTo>
                      <a:pt x="4864" y="5806"/>
                      <a:pt x="4670" y="5806"/>
                      <a:pt x="4475" y="6038"/>
                    </a:cubicBezTo>
                    <a:cubicBezTo>
                      <a:pt x="4281" y="6270"/>
                      <a:pt x="3891" y="6503"/>
                      <a:pt x="3502" y="6270"/>
                    </a:cubicBezTo>
                    <a:cubicBezTo>
                      <a:pt x="3308" y="6270"/>
                      <a:pt x="2918" y="6270"/>
                      <a:pt x="2724" y="6270"/>
                    </a:cubicBezTo>
                    <a:cubicBezTo>
                      <a:pt x="3308" y="6735"/>
                      <a:pt x="3891" y="7432"/>
                      <a:pt x="3891" y="8593"/>
                    </a:cubicBezTo>
                    <a:cubicBezTo>
                      <a:pt x="3891" y="8593"/>
                      <a:pt x="3891" y="9058"/>
                      <a:pt x="4281" y="9058"/>
                    </a:cubicBezTo>
                    <a:cubicBezTo>
                      <a:pt x="4475" y="9058"/>
                      <a:pt x="4670" y="8825"/>
                      <a:pt x="4670" y="8593"/>
                    </a:cubicBezTo>
                    <a:cubicBezTo>
                      <a:pt x="4670" y="7664"/>
                      <a:pt x="5059" y="7664"/>
                      <a:pt x="5254" y="7664"/>
                    </a:cubicBezTo>
                    <a:cubicBezTo>
                      <a:pt x="5448" y="7664"/>
                      <a:pt x="5643" y="7896"/>
                      <a:pt x="6032" y="8129"/>
                    </a:cubicBezTo>
                    <a:cubicBezTo>
                      <a:pt x="6421" y="8361"/>
                      <a:pt x="6810" y="8825"/>
                      <a:pt x="7394" y="8825"/>
                    </a:cubicBezTo>
                    <a:cubicBezTo>
                      <a:pt x="8172" y="9058"/>
                      <a:pt x="8562" y="9522"/>
                      <a:pt x="8562" y="9754"/>
                    </a:cubicBezTo>
                    <a:cubicBezTo>
                      <a:pt x="8756" y="9987"/>
                      <a:pt x="8756" y="9987"/>
                      <a:pt x="9340" y="10219"/>
                    </a:cubicBezTo>
                    <a:cubicBezTo>
                      <a:pt x="10897" y="10219"/>
                      <a:pt x="14205" y="11612"/>
                      <a:pt x="15762" y="12774"/>
                    </a:cubicBezTo>
                    <a:cubicBezTo>
                      <a:pt x="16540" y="13470"/>
                      <a:pt x="16540" y="14167"/>
                      <a:pt x="16735" y="14864"/>
                    </a:cubicBezTo>
                    <a:cubicBezTo>
                      <a:pt x="16735" y="15096"/>
                      <a:pt x="16735" y="15561"/>
                      <a:pt x="16929" y="15793"/>
                    </a:cubicBezTo>
                    <a:cubicBezTo>
                      <a:pt x="17708" y="16722"/>
                      <a:pt x="17902" y="17651"/>
                      <a:pt x="17708" y="18348"/>
                    </a:cubicBezTo>
                    <a:cubicBezTo>
                      <a:pt x="17513" y="18580"/>
                      <a:pt x="17318" y="19045"/>
                      <a:pt x="16540" y="19045"/>
                    </a:cubicBezTo>
                    <a:cubicBezTo>
                      <a:pt x="15956" y="19045"/>
                      <a:pt x="15178" y="19509"/>
                      <a:pt x="14983" y="19974"/>
                    </a:cubicBezTo>
                    <a:cubicBezTo>
                      <a:pt x="14983" y="20206"/>
                      <a:pt x="14789" y="20206"/>
                      <a:pt x="14789" y="20206"/>
                    </a:cubicBezTo>
                    <a:cubicBezTo>
                      <a:pt x="14983" y="20206"/>
                      <a:pt x="14983" y="20438"/>
                      <a:pt x="15372" y="20438"/>
                    </a:cubicBezTo>
                    <a:cubicBezTo>
                      <a:pt x="16151" y="20438"/>
                      <a:pt x="17124" y="20206"/>
                      <a:pt x="18097" y="19974"/>
                    </a:cubicBezTo>
                    <a:cubicBezTo>
                      <a:pt x="18681" y="19974"/>
                      <a:pt x="19264" y="19741"/>
                      <a:pt x="19654" y="19741"/>
                    </a:cubicBezTo>
                    <a:cubicBezTo>
                      <a:pt x="20043" y="19741"/>
                      <a:pt x="20432" y="20206"/>
                      <a:pt x="21016" y="20903"/>
                    </a:cubicBezTo>
                    <a:cubicBezTo>
                      <a:pt x="21210" y="21135"/>
                      <a:pt x="21405" y="21367"/>
                      <a:pt x="21599" y="21600"/>
                    </a:cubicBezTo>
                    <a:cubicBezTo>
                      <a:pt x="21599" y="6270"/>
                      <a:pt x="21599" y="6270"/>
                      <a:pt x="21599" y="6270"/>
                    </a:cubicBezTo>
                    <a:cubicBezTo>
                      <a:pt x="20432" y="5806"/>
                      <a:pt x="19459" y="5341"/>
                      <a:pt x="18291" y="4877"/>
                    </a:cubicBezTo>
                    <a:cubicBezTo>
                      <a:pt x="16735" y="3948"/>
                      <a:pt x="14983" y="3251"/>
                      <a:pt x="14400" y="325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55" name="AutoShape 55"/>
              <p:cNvSpPr>
                <a:spLocks/>
              </p:cNvSpPr>
              <p:nvPr/>
            </p:nvSpPr>
            <p:spPr bwMode="auto">
              <a:xfrm>
                <a:off x="4281623" y="4645561"/>
                <a:ext cx="103193" cy="349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7200"/>
                    </a:moveTo>
                    <a:cubicBezTo>
                      <a:pt x="0" y="7200"/>
                      <a:pt x="771" y="9599"/>
                      <a:pt x="3857" y="9599"/>
                    </a:cubicBezTo>
                    <a:cubicBezTo>
                      <a:pt x="4628" y="9599"/>
                      <a:pt x="5399" y="9599"/>
                      <a:pt x="6942" y="9599"/>
                    </a:cubicBezTo>
                    <a:cubicBezTo>
                      <a:pt x="7714" y="9599"/>
                      <a:pt x="9257" y="9599"/>
                      <a:pt x="10800" y="9599"/>
                    </a:cubicBezTo>
                    <a:cubicBezTo>
                      <a:pt x="13885" y="9599"/>
                      <a:pt x="16971" y="11999"/>
                      <a:pt x="18514" y="16800"/>
                    </a:cubicBezTo>
                    <a:cubicBezTo>
                      <a:pt x="20057" y="19199"/>
                      <a:pt x="20828" y="19199"/>
                      <a:pt x="21600" y="21600"/>
                    </a:cubicBezTo>
                    <a:cubicBezTo>
                      <a:pt x="21600" y="19199"/>
                      <a:pt x="20828" y="19199"/>
                      <a:pt x="20828" y="16800"/>
                    </a:cubicBezTo>
                    <a:cubicBezTo>
                      <a:pt x="20828" y="14400"/>
                      <a:pt x="19285" y="7200"/>
                      <a:pt x="15428" y="2399"/>
                    </a:cubicBezTo>
                    <a:cubicBezTo>
                      <a:pt x="13885" y="0"/>
                      <a:pt x="11571" y="0"/>
                      <a:pt x="9257" y="0"/>
                    </a:cubicBezTo>
                    <a:cubicBezTo>
                      <a:pt x="3857" y="0"/>
                      <a:pt x="771" y="4799"/>
                      <a:pt x="0" y="72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56" name="AutoShape 56"/>
              <p:cNvSpPr>
                <a:spLocks/>
              </p:cNvSpPr>
              <p:nvPr/>
            </p:nvSpPr>
            <p:spPr bwMode="auto">
              <a:xfrm>
                <a:off x="2875011" y="4289954"/>
                <a:ext cx="473104" cy="466734"/>
              </a:xfrm>
              <a:custGeom>
                <a:avLst/>
                <a:gdLst>
                  <a:gd name="T0" fmla="+- 0 10832 161"/>
                  <a:gd name="T1" fmla="*/ T0 w 21343"/>
                  <a:gd name="T2" fmla="*/ 10800 h 21600"/>
                  <a:gd name="T3" fmla="+- 0 10832 161"/>
                  <a:gd name="T4" fmla="*/ T3 w 21343"/>
                  <a:gd name="T5" fmla="*/ 10800 h 21600"/>
                  <a:gd name="T6" fmla="+- 0 10832 161"/>
                  <a:gd name="T7" fmla="*/ T6 w 21343"/>
                  <a:gd name="T8" fmla="*/ 10800 h 21600"/>
                  <a:gd name="T9" fmla="+- 0 10832 161"/>
                  <a:gd name="T10" fmla="*/ T9 w 21343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343" h="21600">
                    <a:moveTo>
                      <a:pt x="19883" y="19200"/>
                    </a:moveTo>
                    <a:cubicBezTo>
                      <a:pt x="19883" y="18685"/>
                      <a:pt x="20056" y="18000"/>
                      <a:pt x="20056" y="17657"/>
                    </a:cubicBezTo>
                    <a:cubicBezTo>
                      <a:pt x="20056" y="17485"/>
                      <a:pt x="20229" y="17314"/>
                      <a:pt x="20229" y="17142"/>
                    </a:cubicBezTo>
                    <a:cubicBezTo>
                      <a:pt x="20229" y="16457"/>
                      <a:pt x="20575" y="16114"/>
                      <a:pt x="21266" y="16285"/>
                    </a:cubicBezTo>
                    <a:cubicBezTo>
                      <a:pt x="21439" y="16114"/>
                      <a:pt x="21266" y="15942"/>
                      <a:pt x="21266" y="15771"/>
                    </a:cubicBezTo>
                    <a:cubicBezTo>
                      <a:pt x="21093" y="15771"/>
                      <a:pt x="20920" y="15428"/>
                      <a:pt x="20747" y="15085"/>
                    </a:cubicBezTo>
                    <a:cubicBezTo>
                      <a:pt x="20402" y="14571"/>
                      <a:pt x="20229" y="14228"/>
                      <a:pt x="19710" y="14228"/>
                    </a:cubicBezTo>
                    <a:cubicBezTo>
                      <a:pt x="19538" y="14228"/>
                      <a:pt x="19365" y="14400"/>
                      <a:pt x="19365" y="14400"/>
                    </a:cubicBezTo>
                    <a:cubicBezTo>
                      <a:pt x="19365" y="14400"/>
                      <a:pt x="19538" y="14400"/>
                      <a:pt x="19538" y="14400"/>
                    </a:cubicBezTo>
                    <a:cubicBezTo>
                      <a:pt x="20056" y="14400"/>
                      <a:pt x="20402" y="14742"/>
                      <a:pt x="20575" y="15085"/>
                    </a:cubicBezTo>
                    <a:cubicBezTo>
                      <a:pt x="20747" y="15257"/>
                      <a:pt x="20747" y="15599"/>
                      <a:pt x="20575" y="15771"/>
                    </a:cubicBezTo>
                    <a:cubicBezTo>
                      <a:pt x="20575" y="16114"/>
                      <a:pt x="20229" y="16114"/>
                      <a:pt x="20229" y="16114"/>
                    </a:cubicBezTo>
                    <a:cubicBezTo>
                      <a:pt x="20056" y="16114"/>
                      <a:pt x="19883" y="16114"/>
                      <a:pt x="19710" y="15942"/>
                    </a:cubicBezTo>
                    <a:cubicBezTo>
                      <a:pt x="19538" y="15771"/>
                      <a:pt x="19365" y="15771"/>
                      <a:pt x="19192" y="15771"/>
                    </a:cubicBezTo>
                    <a:cubicBezTo>
                      <a:pt x="19019" y="15771"/>
                      <a:pt x="19019" y="15771"/>
                      <a:pt x="19019" y="15771"/>
                    </a:cubicBezTo>
                    <a:cubicBezTo>
                      <a:pt x="18501" y="15771"/>
                      <a:pt x="18328" y="15257"/>
                      <a:pt x="18155" y="15085"/>
                    </a:cubicBezTo>
                    <a:cubicBezTo>
                      <a:pt x="18155" y="14742"/>
                      <a:pt x="18155" y="14742"/>
                      <a:pt x="17810" y="14742"/>
                    </a:cubicBezTo>
                    <a:cubicBezTo>
                      <a:pt x="17118" y="14571"/>
                      <a:pt x="16946" y="14057"/>
                      <a:pt x="16773" y="13542"/>
                    </a:cubicBezTo>
                    <a:cubicBezTo>
                      <a:pt x="16600" y="13199"/>
                      <a:pt x="16427" y="13028"/>
                      <a:pt x="16082" y="13028"/>
                    </a:cubicBezTo>
                    <a:cubicBezTo>
                      <a:pt x="15390" y="13028"/>
                      <a:pt x="15045" y="12514"/>
                      <a:pt x="15045" y="12342"/>
                    </a:cubicBezTo>
                    <a:cubicBezTo>
                      <a:pt x="14872" y="12000"/>
                      <a:pt x="15045" y="11314"/>
                      <a:pt x="15563" y="10971"/>
                    </a:cubicBezTo>
                    <a:cubicBezTo>
                      <a:pt x="15563" y="10800"/>
                      <a:pt x="15218" y="10628"/>
                      <a:pt x="15218" y="10628"/>
                    </a:cubicBezTo>
                    <a:cubicBezTo>
                      <a:pt x="14872" y="10285"/>
                      <a:pt x="14354" y="9942"/>
                      <a:pt x="14354" y="9428"/>
                    </a:cubicBezTo>
                    <a:cubicBezTo>
                      <a:pt x="14354" y="9428"/>
                      <a:pt x="14181" y="9428"/>
                      <a:pt x="14181" y="9257"/>
                    </a:cubicBezTo>
                    <a:cubicBezTo>
                      <a:pt x="13835" y="9257"/>
                      <a:pt x="13317" y="9085"/>
                      <a:pt x="13317" y="8571"/>
                    </a:cubicBezTo>
                    <a:cubicBezTo>
                      <a:pt x="13317" y="8571"/>
                      <a:pt x="13317" y="8571"/>
                      <a:pt x="13317" y="8571"/>
                    </a:cubicBezTo>
                    <a:cubicBezTo>
                      <a:pt x="13317" y="8571"/>
                      <a:pt x="13317" y="8571"/>
                      <a:pt x="13317" y="8400"/>
                    </a:cubicBezTo>
                    <a:cubicBezTo>
                      <a:pt x="13144" y="8400"/>
                      <a:pt x="12799" y="8228"/>
                      <a:pt x="12453" y="7885"/>
                    </a:cubicBezTo>
                    <a:cubicBezTo>
                      <a:pt x="12280" y="7714"/>
                      <a:pt x="12280" y="7714"/>
                      <a:pt x="12107" y="7714"/>
                    </a:cubicBezTo>
                    <a:cubicBezTo>
                      <a:pt x="11934" y="7714"/>
                      <a:pt x="11934" y="7714"/>
                      <a:pt x="11934" y="7714"/>
                    </a:cubicBezTo>
                    <a:cubicBezTo>
                      <a:pt x="11762" y="7714"/>
                      <a:pt x="11416" y="7542"/>
                      <a:pt x="11243" y="7371"/>
                    </a:cubicBezTo>
                    <a:cubicBezTo>
                      <a:pt x="10898" y="6857"/>
                      <a:pt x="10379" y="6685"/>
                      <a:pt x="10206" y="6685"/>
                    </a:cubicBezTo>
                    <a:cubicBezTo>
                      <a:pt x="9515" y="7028"/>
                      <a:pt x="8478" y="6000"/>
                      <a:pt x="8133" y="4971"/>
                    </a:cubicBezTo>
                    <a:cubicBezTo>
                      <a:pt x="7960" y="4628"/>
                      <a:pt x="7269" y="4114"/>
                      <a:pt x="6750" y="3771"/>
                    </a:cubicBezTo>
                    <a:cubicBezTo>
                      <a:pt x="5886" y="3257"/>
                      <a:pt x="5022" y="2571"/>
                      <a:pt x="4850" y="2057"/>
                    </a:cubicBezTo>
                    <a:cubicBezTo>
                      <a:pt x="4504" y="1542"/>
                      <a:pt x="4158" y="857"/>
                      <a:pt x="2603" y="857"/>
                    </a:cubicBezTo>
                    <a:cubicBezTo>
                      <a:pt x="2430" y="857"/>
                      <a:pt x="2430" y="857"/>
                      <a:pt x="2258" y="857"/>
                    </a:cubicBezTo>
                    <a:cubicBezTo>
                      <a:pt x="2258" y="857"/>
                      <a:pt x="2258" y="857"/>
                      <a:pt x="2258" y="857"/>
                    </a:cubicBezTo>
                    <a:cubicBezTo>
                      <a:pt x="1394" y="857"/>
                      <a:pt x="702" y="514"/>
                      <a:pt x="357" y="171"/>
                    </a:cubicBezTo>
                    <a:cubicBezTo>
                      <a:pt x="184" y="171"/>
                      <a:pt x="184" y="0"/>
                      <a:pt x="11" y="0"/>
                    </a:cubicBezTo>
                    <a:cubicBezTo>
                      <a:pt x="-161" y="685"/>
                      <a:pt x="1566" y="2571"/>
                      <a:pt x="2603" y="3257"/>
                    </a:cubicBezTo>
                    <a:cubicBezTo>
                      <a:pt x="3122" y="3600"/>
                      <a:pt x="3467" y="4114"/>
                      <a:pt x="3813" y="4628"/>
                    </a:cubicBezTo>
                    <a:cubicBezTo>
                      <a:pt x="4158" y="5314"/>
                      <a:pt x="4504" y="5828"/>
                      <a:pt x="5022" y="6000"/>
                    </a:cubicBezTo>
                    <a:cubicBezTo>
                      <a:pt x="5886" y="6000"/>
                      <a:pt x="6232" y="7200"/>
                      <a:pt x="6578" y="8400"/>
                    </a:cubicBezTo>
                    <a:cubicBezTo>
                      <a:pt x="6750" y="8742"/>
                      <a:pt x="7096" y="9771"/>
                      <a:pt x="7269" y="9771"/>
                    </a:cubicBezTo>
                    <a:cubicBezTo>
                      <a:pt x="8306" y="10114"/>
                      <a:pt x="10206" y="13028"/>
                      <a:pt x="10552" y="14571"/>
                    </a:cubicBezTo>
                    <a:cubicBezTo>
                      <a:pt x="10725" y="15257"/>
                      <a:pt x="11416" y="15942"/>
                      <a:pt x="11934" y="16457"/>
                    </a:cubicBezTo>
                    <a:cubicBezTo>
                      <a:pt x="12453" y="16800"/>
                      <a:pt x="12971" y="17314"/>
                      <a:pt x="13317" y="17828"/>
                    </a:cubicBezTo>
                    <a:cubicBezTo>
                      <a:pt x="13662" y="18342"/>
                      <a:pt x="14872" y="19200"/>
                      <a:pt x="15736" y="19885"/>
                    </a:cubicBezTo>
                    <a:cubicBezTo>
                      <a:pt x="16254" y="20228"/>
                      <a:pt x="16600" y="20571"/>
                      <a:pt x="16773" y="20742"/>
                    </a:cubicBezTo>
                    <a:cubicBezTo>
                      <a:pt x="16946" y="20914"/>
                      <a:pt x="16946" y="21085"/>
                      <a:pt x="17118" y="21257"/>
                    </a:cubicBezTo>
                    <a:cubicBezTo>
                      <a:pt x="17118" y="21428"/>
                      <a:pt x="17291" y="21428"/>
                      <a:pt x="17291" y="21599"/>
                    </a:cubicBezTo>
                    <a:cubicBezTo>
                      <a:pt x="17464" y="21428"/>
                      <a:pt x="17637" y="21428"/>
                      <a:pt x="17982" y="21428"/>
                    </a:cubicBezTo>
                    <a:cubicBezTo>
                      <a:pt x="18328" y="21428"/>
                      <a:pt x="18674" y="21428"/>
                      <a:pt x="19019" y="21599"/>
                    </a:cubicBezTo>
                    <a:cubicBezTo>
                      <a:pt x="19192" y="21599"/>
                      <a:pt x="19365" y="21599"/>
                      <a:pt x="19538" y="21599"/>
                    </a:cubicBezTo>
                    <a:cubicBezTo>
                      <a:pt x="19710" y="21428"/>
                      <a:pt x="19883" y="20057"/>
                      <a:pt x="19883" y="192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57" name="AutoShape 57"/>
              <p:cNvSpPr>
                <a:spLocks/>
              </p:cNvSpPr>
              <p:nvPr/>
            </p:nvSpPr>
            <p:spPr bwMode="auto">
              <a:xfrm>
                <a:off x="3764066" y="4869403"/>
                <a:ext cx="107957" cy="301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234" y="5400"/>
                    </a:moveTo>
                    <a:cubicBezTo>
                      <a:pt x="2234" y="2700"/>
                      <a:pt x="1489" y="2700"/>
                      <a:pt x="1489" y="2700"/>
                    </a:cubicBezTo>
                    <a:cubicBezTo>
                      <a:pt x="1489" y="2700"/>
                      <a:pt x="744" y="5400"/>
                      <a:pt x="0" y="8100"/>
                    </a:cubicBezTo>
                    <a:cubicBezTo>
                      <a:pt x="0" y="8100"/>
                      <a:pt x="0" y="10800"/>
                      <a:pt x="0" y="13500"/>
                    </a:cubicBezTo>
                    <a:cubicBezTo>
                      <a:pt x="744" y="13500"/>
                      <a:pt x="2979" y="21599"/>
                      <a:pt x="6703" y="21599"/>
                    </a:cubicBezTo>
                    <a:cubicBezTo>
                      <a:pt x="6703" y="21599"/>
                      <a:pt x="6703" y="21599"/>
                      <a:pt x="6703" y="21599"/>
                    </a:cubicBezTo>
                    <a:cubicBezTo>
                      <a:pt x="8193" y="21599"/>
                      <a:pt x="8937" y="21599"/>
                      <a:pt x="10427" y="18900"/>
                    </a:cubicBezTo>
                    <a:cubicBezTo>
                      <a:pt x="14151" y="13500"/>
                      <a:pt x="16386" y="13500"/>
                      <a:pt x="18620" y="10800"/>
                    </a:cubicBezTo>
                    <a:cubicBezTo>
                      <a:pt x="20855" y="10800"/>
                      <a:pt x="21600" y="10800"/>
                      <a:pt x="21600" y="8100"/>
                    </a:cubicBezTo>
                    <a:cubicBezTo>
                      <a:pt x="21600" y="5400"/>
                      <a:pt x="16386" y="0"/>
                      <a:pt x="13406" y="0"/>
                    </a:cubicBezTo>
                    <a:cubicBezTo>
                      <a:pt x="12662" y="0"/>
                      <a:pt x="11917" y="0"/>
                      <a:pt x="11917" y="0"/>
                    </a:cubicBezTo>
                    <a:cubicBezTo>
                      <a:pt x="11172" y="5400"/>
                      <a:pt x="8937" y="8100"/>
                      <a:pt x="6703" y="8100"/>
                    </a:cubicBezTo>
                    <a:cubicBezTo>
                      <a:pt x="5213" y="8100"/>
                      <a:pt x="3724" y="8100"/>
                      <a:pt x="2234" y="54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58" name="AutoShape 58"/>
              <p:cNvSpPr>
                <a:spLocks/>
              </p:cNvSpPr>
              <p:nvPr/>
            </p:nvSpPr>
            <p:spPr bwMode="auto">
              <a:xfrm>
                <a:off x="4251458" y="4448707"/>
                <a:ext cx="50803" cy="84140"/>
              </a:xfrm>
              <a:custGeom>
                <a:avLst/>
                <a:gdLst>
                  <a:gd name="T0" fmla="+- 0 11185 771"/>
                  <a:gd name="T1" fmla="*/ T0 w 20829"/>
                  <a:gd name="T2" fmla="*/ 10800 h 21600"/>
                  <a:gd name="T3" fmla="+- 0 11185 771"/>
                  <a:gd name="T4" fmla="*/ T3 w 20829"/>
                  <a:gd name="T5" fmla="*/ 10800 h 21600"/>
                  <a:gd name="T6" fmla="+- 0 11185 771"/>
                  <a:gd name="T7" fmla="*/ T6 w 20829"/>
                  <a:gd name="T8" fmla="*/ 10800 h 21600"/>
                  <a:gd name="T9" fmla="+- 0 11185 771"/>
                  <a:gd name="T10" fmla="*/ T9 w 20829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29" h="21600">
                    <a:moveTo>
                      <a:pt x="19286" y="7513"/>
                    </a:moveTo>
                    <a:cubicBezTo>
                      <a:pt x="19286" y="7513"/>
                      <a:pt x="19286" y="7513"/>
                      <a:pt x="19286" y="7513"/>
                    </a:cubicBezTo>
                    <a:cubicBezTo>
                      <a:pt x="19286" y="7513"/>
                      <a:pt x="17743" y="7513"/>
                      <a:pt x="17743" y="7513"/>
                    </a:cubicBezTo>
                    <a:cubicBezTo>
                      <a:pt x="17743" y="7513"/>
                      <a:pt x="16200" y="7513"/>
                      <a:pt x="16200" y="7513"/>
                    </a:cubicBezTo>
                    <a:cubicBezTo>
                      <a:pt x="14657" y="7513"/>
                      <a:pt x="13114" y="7513"/>
                      <a:pt x="10029" y="6573"/>
                    </a:cubicBezTo>
                    <a:cubicBezTo>
                      <a:pt x="10029" y="6573"/>
                      <a:pt x="8486" y="5634"/>
                      <a:pt x="8486" y="4695"/>
                    </a:cubicBezTo>
                    <a:cubicBezTo>
                      <a:pt x="8486" y="2817"/>
                      <a:pt x="6943" y="0"/>
                      <a:pt x="5400" y="0"/>
                    </a:cubicBezTo>
                    <a:cubicBezTo>
                      <a:pt x="5400" y="0"/>
                      <a:pt x="3857" y="0"/>
                      <a:pt x="2314" y="1878"/>
                    </a:cubicBezTo>
                    <a:cubicBezTo>
                      <a:pt x="-771" y="4695"/>
                      <a:pt x="-771" y="11269"/>
                      <a:pt x="2314" y="15965"/>
                    </a:cubicBezTo>
                    <a:cubicBezTo>
                      <a:pt x="3857" y="18782"/>
                      <a:pt x="6943" y="20660"/>
                      <a:pt x="8486" y="21599"/>
                    </a:cubicBezTo>
                    <a:cubicBezTo>
                      <a:pt x="8486" y="20660"/>
                      <a:pt x="6943" y="20660"/>
                      <a:pt x="6943" y="20660"/>
                    </a:cubicBezTo>
                    <a:cubicBezTo>
                      <a:pt x="6943" y="18782"/>
                      <a:pt x="6943" y="15965"/>
                      <a:pt x="8486" y="15026"/>
                    </a:cubicBezTo>
                    <a:cubicBezTo>
                      <a:pt x="10029" y="14086"/>
                      <a:pt x="13114" y="13147"/>
                      <a:pt x="16200" y="13147"/>
                    </a:cubicBezTo>
                    <a:cubicBezTo>
                      <a:pt x="19286" y="13147"/>
                      <a:pt x="20829" y="13147"/>
                      <a:pt x="20829" y="13147"/>
                    </a:cubicBezTo>
                    <a:cubicBezTo>
                      <a:pt x="20829" y="13147"/>
                      <a:pt x="19286" y="12208"/>
                      <a:pt x="19286" y="11269"/>
                    </a:cubicBezTo>
                    <a:cubicBezTo>
                      <a:pt x="19286" y="10330"/>
                      <a:pt x="19286" y="8452"/>
                      <a:pt x="19286" y="7513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59" name="AutoShape 59"/>
              <p:cNvSpPr>
                <a:spLocks/>
              </p:cNvSpPr>
              <p:nvPr/>
            </p:nvSpPr>
            <p:spPr bwMode="auto">
              <a:xfrm>
                <a:off x="3872022" y="4545547"/>
                <a:ext cx="187337" cy="21114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408" y="1136"/>
                    </a:moveTo>
                    <a:cubicBezTo>
                      <a:pt x="4408" y="1136"/>
                      <a:pt x="3967" y="2273"/>
                      <a:pt x="3526" y="3410"/>
                    </a:cubicBezTo>
                    <a:cubicBezTo>
                      <a:pt x="3085" y="4926"/>
                      <a:pt x="2204" y="6821"/>
                      <a:pt x="881" y="9094"/>
                    </a:cubicBezTo>
                    <a:cubicBezTo>
                      <a:pt x="0" y="9852"/>
                      <a:pt x="0" y="10610"/>
                      <a:pt x="0" y="11368"/>
                    </a:cubicBezTo>
                    <a:cubicBezTo>
                      <a:pt x="440" y="11747"/>
                      <a:pt x="1763" y="12126"/>
                      <a:pt x="3526" y="12126"/>
                    </a:cubicBezTo>
                    <a:cubicBezTo>
                      <a:pt x="3967" y="12126"/>
                      <a:pt x="4848" y="12505"/>
                      <a:pt x="5289" y="12884"/>
                    </a:cubicBezTo>
                    <a:cubicBezTo>
                      <a:pt x="6171" y="14021"/>
                      <a:pt x="5730" y="16294"/>
                      <a:pt x="5730" y="17431"/>
                    </a:cubicBezTo>
                    <a:cubicBezTo>
                      <a:pt x="4848" y="20084"/>
                      <a:pt x="4848" y="21221"/>
                      <a:pt x="5289" y="21599"/>
                    </a:cubicBezTo>
                    <a:cubicBezTo>
                      <a:pt x="6171" y="21221"/>
                      <a:pt x="7493" y="20084"/>
                      <a:pt x="7493" y="19326"/>
                    </a:cubicBezTo>
                    <a:cubicBezTo>
                      <a:pt x="7493" y="18947"/>
                      <a:pt x="7493" y="18947"/>
                      <a:pt x="7493" y="18568"/>
                    </a:cubicBezTo>
                    <a:cubicBezTo>
                      <a:pt x="5289" y="17431"/>
                      <a:pt x="5730" y="11368"/>
                      <a:pt x="6612" y="10231"/>
                    </a:cubicBezTo>
                    <a:cubicBezTo>
                      <a:pt x="6612" y="9473"/>
                      <a:pt x="7493" y="9094"/>
                      <a:pt x="8375" y="9094"/>
                    </a:cubicBezTo>
                    <a:cubicBezTo>
                      <a:pt x="9697" y="9094"/>
                      <a:pt x="10579" y="9473"/>
                      <a:pt x="11461" y="10231"/>
                    </a:cubicBezTo>
                    <a:cubicBezTo>
                      <a:pt x="11902" y="10989"/>
                      <a:pt x="11902" y="11747"/>
                      <a:pt x="11461" y="12505"/>
                    </a:cubicBezTo>
                    <a:cubicBezTo>
                      <a:pt x="11020" y="12884"/>
                      <a:pt x="11020" y="12884"/>
                      <a:pt x="11902" y="13642"/>
                    </a:cubicBezTo>
                    <a:cubicBezTo>
                      <a:pt x="12783" y="14021"/>
                      <a:pt x="13665" y="14778"/>
                      <a:pt x="13665" y="16294"/>
                    </a:cubicBezTo>
                    <a:cubicBezTo>
                      <a:pt x="13665" y="17052"/>
                      <a:pt x="14106" y="17052"/>
                      <a:pt x="14106" y="17052"/>
                    </a:cubicBezTo>
                    <a:cubicBezTo>
                      <a:pt x="14106" y="17052"/>
                      <a:pt x="14106" y="17052"/>
                      <a:pt x="14106" y="17052"/>
                    </a:cubicBezTo>
                    <a:cubicBezTo>
                      <a:pt x="14546" y="17052"/>
                      <a:pt x="15428" y="16673"/>
                      <a:pt x="15869" y="16673"/>
                    </a:cubicBezTo>
                    <a:cubicBezTo>
                      <a:pt x="16310" y="16294"/>
                      <a:pt x="16751" y="16294"/>
                      <a:pt x="17191" y="16294"/>
                    </a:cubicBezTo>
                    <a:cubicBezTo>
                      <a:pt x="18073" y="15915"/>
                      <a:pt x="18073" y="15915"/>
                      <a:pt x="18073" y="15536"/>
                    </a:cubicBezTo>
                    <a:cubicBezTo>
                      <a:pt x="18073" y="15536"/>
                      <a:pt x="18514" y="15157"/>
                      <a:pt x="17191" y="14021"/>
                    </a:cubicBezTo>
                    <a:cubicBezTo>
                      <a:pt x="16310" y="13263"/>
                      <a:pt x="16310" y="11747"/>
                      <a:pt x="16751" y="10989"/>
                    </a:cubicBezTo>
                    <a:cubicBezTo>
                      <a:pt x="16751" y="9852"/>
                      <a:pt x="16751" y="9852"/>
                      <a:pt x="16310" y="9473"/>
                    </a:cubicBezTo>
                    <a:cubicBezTo>
                      <a:pt x="14546" y="8336"/>
                      <a:pt x="13224" y="6821"/>
                      <a:pt x="13224" y="5684"/>
                    </a:cubicBezTo>
                    <a:cubicBezTo>
                      <a:pt x="13224" y="5305"/>
                      <a:pt x="13665" y="4547"/>
                      <a:pt x="14987" y="4547"/>
                    </a:cubicBezTo>
                    <a:cubicBezTo>
                      <a:pt x="16751" y="4168"/>
                      <a:pt x="21159" y="1894"/>
                      <a:pt x="21600" y="757"/>
                    </a:cubicBezTo>
                    <a:cubicBezTo>
                      <a:pt x="21600" y="757"/>
                      <a:pt x="21159" y="757"/>
                      <a:pt x="20718" y="757"/>
                    </a:cubicBezTo>
                    <a:cubicBezTo>
                      <a:pt x="18073" y="757"/>
                      <a:pt x="13665" y="2273"/>
                      <a:pt x="13224" y="3031"/>
                    </a:cubicBezTo>
                    <a:cubicBezTo>
                      <a:pt x="13224" y="4168"/>
                      <a:pt x="12342" y="4547"/>
                      <a:pt x="11020" y="4547"/>
                    </a:cubicBezTo>
                    <a:cubicBezTo>
                      <a:pt x="9697" y="4547"/>
                      <a:pt x="7934" y="3789"/>
                      <a:pt x="7053" y="2652"/>
                    </a:cubicBezTo>
                    <a:cubicBezTo>
                      <a:pt x="6171" y="1894"/>
                      <a:pt x="5730" y="1136"/>
                      <a:pt x="5289" y="0"/>
                    </a:cubicBezTo>
                    <a:cubicBezTo>
                      <a:pt x="5289" y="378"/>
                      <a:pt x="4848" y="757"/>
                      <a:pt x="4408" y="1136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60" name="AutoShape 60"/>
              <p:cNvSpPr>
                <a:spLocks/>
              </p:cNvSpPr>
              <p:nvPr/>
            </p:nvSpPr>
            <p:spPr bwMode="auto">
              <a:xfrm>
                <a:off x="3927588" y="4464582"/>
                <a:ext cx="203213" cy="5715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399" y="10080"/>
                    </a:moveTo>
                    <a:cubicBezTo>
                      <a:pt x="12399" y="10080"/>
                      <a:pt x="14399" y="11519"/>
                      <a:pt x="15599" y="12959"/>
                    </a:cubicBezTo>
                    <a:cubicBezTo>
                      <a:pt x="17599" y="15839"/>
                      <a:pt x="20400" y="8640"/>
                      <a:pt x="21600" y="0"/>
                    </a:cubicBezTo>
                    <a:cubicBezTo>
                      <a:pt x="20800" y="1439"/>
                      <a:pt x="20000" y="4320"/>
                      <a:pt x="19600" y="5759"/>
                    </a:cubicBezTo>
                    <a:cubicBezTo>
                      <a:pt x="18399" y="7200"/>
                      <a:pt x="18399" y="7200"/>
                      <a:pt x="18399" y="7200"/>
                    </a:cubicBezTo>
                    <a:cubicBezTo>
                      <a:pt x="17999" y="8640"/>
                      <a:pt x="16799" y="10080"/>
                      <a:pt x="15599" y="10080"/>
                    </a:cubicBezTo>
                    <a:cubicBezTo>
                      <a:pt x="11999" y="10080"/>
                      <a:pt x="7999" y="5759"/>
                      <a:pt x="6399" y="2879"/>
                    </a:cubicBezTo>
                    <a:cubicBezTo>
                      <a:pt x="6399" y="2879"/>
                      <a:pt x="5999" y="2879"/>
                      <a:pt x="5599" y="2879"/>
                    </a:cubicBezTo>
                    <a:cubicBezTo>
                      <a:pt x="5199" y="2879"/>
                      <a:pt x="4799" y="4320"/>
                      <a:pt x="3999" y="5759"/>
                    </a:cubicBezTo>
                    <a:cubicBezTo>
                      <a:pt x="3599" y="8640"/>
                      <a:pt x="2799" y="11519"/>
                      <a:pt x="1599" y="11519"/>
                    </a:cubicBezTo>
                    <a:cubicBezTo>
                      <a:pt x="799" y="12959"/>
                      <a:pt x="399" y="17279"/>
                      <a:pt x="0" y="21599"/>
                    </a:cubicBezTo>
                    <a:cubicBezTo>
                      <a:pt x="1999" y="12959"/>
                      <a:pt x="7199" y="10080"/>
                      <a:pt x="10399" y="1008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61" name="AutoShape 61"/>
              <p:cNvSpPr>
                <a:spLocks/>
              </p:cNvSpPr>
              <p:nvPr/>
            </p:nvSpPr>
            <p:spPr bwMode="auto">
              <a:xfrm>
                <a:off x="3446546" y="4348693"/>
                <a:ext cx="420713" cy="334969"/>
              </a:xfrm>
              <a:custGeom>
                <a:avLst/>
                <a:gdLst>
                  <a:gd name="T0" fmla="+- 0 10824 49"/>
                  <a:gd name="T1" fmla="*/ T0 w 21551"/>
                  <a:gd name="T2" fmla="*/ 10800 h 21600"/>
                  <a:gd name="T3" fmla="+- 0 10824 49"/>
                  <a:gd name="T4" fmla="*/ T3 w 21551"/>
                  <a:gd name="T5" fmla="*/ 10800 h 21600"/>
                  <a:gd name="T6" fmla="+- 0 10824 49"/>
                  <a:gd name="T7" fmla="*/ T6 w 21551"/>
                  <a:gd name="T8" fmla="*/ 10800 h 21600"/>
                  <a:gd name="T9" fmla="+- 0 10824 49"/>
                  <a:gd name="T10" fmla="*/ T9 w 21551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51" h="21600">
                    <a:moveTo>
                      <a:pt x="145" y="8070"/>
                    </a:moveTo>
                    <a:cubicBezTo>
                      <a:pt x="-49" y="8545"/>
                      <a:pt x="-49" y="9019"/>
                      <a:pt x="145" y="9019"/>
                    </a:cubicBezTo>
                    <a:cubicBezTo>
                      <a:pt x="729" y="9969"/>
                      <a:pt x="923" y="10918"/>
                      <a:pt x="1118" y="11868"/>
                    </a:cubicBezTo>
                    <a:cubicBezTo>
                      <a:pt x="1118" y="12342"/>
                      <a:pt x="1118" y="12580"/>
                      <a:pt x="1313" y="13054"/>
                    </a:cubicBezTo>
                    <a:cubicBezTo>
                      <a:pt x="1507" y="13054"/>
                      <a:pt x="1702" y="13292"/>
                      <a:pt x="1896" y="13529"/>
                    </a:cubicBezTo>
                    <a:cubicBezTo>
                      <a:pt x="2480" y="14004"/>
                      <a:pt x="3259" y="14479"/>
                      <a:pt x="3259" y="15903"/>
                    </a:cubicBezTo>
                    <a:cubicBezTo>
                      <a:pt x="3259" y="17327"/>
                      <a:pt x="4232" y="18989"/>
                      <a:pt x="4621" y="18989"/>
                    </a:cubicBezTo>
                    <a:cubicBezTo>
                      <a:pt x="4621" y="18989"/>
                      <a:pt x="4621" y="18989"/>
                      <a:pt x="4815" y="18989"/>
                    </a:cubicBezTo>
                    <a:cubicBezTo>
                      <a:pt x="5010" y="18751"/>
                      <a:pt x="5205" y="18751"/>
                      <a:pt x="5594" y="18751"/>
                    </a:cubicBezTo>
                    <a:cubicBezTo>
                      <a:pt x="6372" y="18751"/>
                      <a:pt x="6956" y="19701"/>
                      <a:pt x="6956" y="20175"/>
                    </a:cubicBezTo>
                    <a:cubicBezTo>
                      <a:pt x="7151" y="20175"/>
                      <a:pt x="7151" y="20175"/>
                      <a:pt x="7151" y="20175"/>
                    </a:cubicBezTo>
                    <a:cubicBezTo>
                      <a:pt x="7345" y="20175"/>
                      <a:pt x="7929" y="19938"/>
                      <a:pt x="8318" y="19938"/>
                    </a:cubicBezTo>
                    <a:cubicBezTo>
                      <a:pt x="8902" y="19701"/>
                      <a:pt x="9291" y="19463"/>
                      <a:pt x="9680" y="19701"/>
                    </a:cubicBezTo>
                    <a:cubicBezTo>
                      <a:pt x="11237" y="19938"/>
                      <a:pt x="12599" y="20413"/>
                      <a:pt x="12794" y="21600"/>
                    </a:cubicBezTo>
                    <a:cubicBezTo>
                      <a:pt x="12794" y="21600"/>
                      <a:pt x="12794" y="21600"/>
                      <a:pt x="12794" y="21600"/>
                    </a:cubicBezTo>
                    <a:cubicBezTo>
                      <a:pt x="12794" y="21600"/>
                      <a:pt x="12794" y="21600"/>
                      <a:pt x="12988" y="21600"/>
                    </a:cubicBezTo>
                    <a:cubicBezTo>
                      <a:pt x="13378" y="21600"/>
                      <a:pt x="14156" y="21125"/>
                      <a:pt x="14934" y="20887"/>
                    </a:cubicBezTo>
                    <a:cubicBezTo>
                      <a:pt x="15129" y="20650"/>
                      <a:pt x="15323" y="20650"/>
                      <a:pt x="15518" y="20650"/>
                    </a:cubicBezTo>
                    <a:cubicBezTo>
                      <a:pt x="15907" y="20413"/>
                      <a:pt x="15907" y="18989"/>
                      <a:pt x="16102" y="18039"/>
                    </a:cubicBezTo>
                    <a:cubicBezTo>
                      <a:pt x="16296" y="16615"/>
                      <a:pt x="16296" y="15191"/>
                      <a:pt x="17075" y="14716"/>
                    </a:cubicBezTo>
                    <a:cubicBezTo>
                      <a:pt x="18242" y="13767"/>
                      <a:pt x="18242" y="12342"/>
                      <a:pt x="18242" y="10918"/>
                    </a:cubicBezTo>
                    <a:cubicBezTo>
                      <a:pt x="18048" y="9494"/>
                      <a:pt x="19605" y="9019"/>
                      <a:pt x="20578" y="8782"/>
                    </a:cubicBezTo>
                    <a:cubicBezTo>
                      <a:pt x="20967" y="8545"/>
                      <a:pt x="21550" y="8545"/>
                      <a:pt x="21550" y="8307"/>
                    </a:cubicBezTo>
                    <a:cubicBezTo>
                      <a:pt x="21550" y="8070"/>
                      <a:pt x="21161" y="7358"/>
                      <a:pt x="20188" y="6883"/>
                    </a:cubicBezTo>
                    <a:cubicBezTo>
                      <a:pt x="19605" y="6646"/>
                      <a:pt x="19605" y="5934"/>
                      <a:pt x="19605" y="5459"/>
                    </a:cubicBezTo>
                    <a:cubicBezTo>
                      <a:pt x="19605" y="4984"/>
                      <a:pt x="19605" y="4984"/>
                      <a:pt x="19410" y="4747"/>
                    </a:cubicBezTo>
                    <a:cubicBezTo>
                      <a:pt x="19215" y="4509"/>
                      <a:pt x="18048" y="3085"/>
                      <a:pt x="18242" y="2136"/>
                    </a:cubicBezTo>
                    <a:cubicBezTo>
                      <a:pt x="18242" y="1898"/>
                      <a:pt x="18437" y="1661"/>
                      <a:pt x="18826" y="1661"/>
                    </a:cubicBezTo>
                    <a:cubicBezTo>
                      <a:pt x="18826" y="1424"/>
                      <a:pt x="18826" y="1424"/>
                      <a:pt x="18826" y="1424"/>
                    </a:cubicBezTo>
                    <a:cubicBezTo>
                      <a:pt x="18632" y="949"/>
                      <a:pt x="18437" y="474"/>
                      <a:pt x="18632" y="0"/>
                    </a:cubicBezTo>
                    <a:cubicBezTo>
                      <a:pt x="18632" y="0"/>
                      <a:pt x="18632" y="0"/>
                      <a:pt x="18437" y="0"/>
                    </a:cubicBezTo>
                    <a:cubicBezTo>
                      <a:pt x="18437" y="0"/>
                      <a:pt x="18437" y="0"/>
                      <a:pt x="18437" y="0"/>
                    </a:cubicBezTo>
                    <a:cubicBezTo>
                      <a:pt x="18437" y="0"/>
                      <a:pt x="18437" y="0"/>
                      <a:pt x="18437" y="0"/>
                    </a:cubicBezTo>
                    <a:cubicBezTo>
                      <a:pt x="18242" y="0"/>
                      <a:pt x="18048" y="0"/>
                      <a:pt x="18048" y="0"/>
                    </a:cubicBezTo>
                    <a:cubicBezTo>
                      <a:pt x="17853" y="0"/>
                      <a:pt x="17659" y="0"/>
                      <a:pt x="17464" y="0"/>
                    </a:cubicBezTo>
                    <a:cubicBezTo>
                      <a:pt x="17075" y="0"/>
                      <a:pt x="15907" y="0"/>
                      <a:pt x="15518" y="474"/>
                    </a:cubicBezTo>
                    <a:cubicBezTo>
                      <a:pt x="15518" y="712"/>
                      <a:pt x="15323" y="712"/>
                      <a:pt x="15323" y="1186"/>
                    </a:cubicBezTo>
                    <a:cubicBezTo>
                      <a:pt x="15518" y="2373"/>
                      <a:pt x="15129" y="2848"/>
                      <a:pt x="14740" y="3085"/>
                    </a:cubicBezTo>
                    <a:cubicBezTo>
                      <a:pt x="14545" y="3085"/>
                      <a:pt x="14545" y="3085"/>
                      <a:pt x="14351" y="3323"/>
                    </a:cubicBezTo>
                    <a:cubicBezTo>
                      <a:pt x="14351" y="3323"/>
                      <a:pt x="14156" y="3323"/>
                      <a:pt x="14156" y="3323"/>
                    </a:cubicBezTo>
                    <a:cubicBezTo>
                      <a:pt x="14156" y="4272"/>
                      <a:pt x="13961" y="4509"/>
                      <a:pt x="13767" y="4984"/>
                    </a:cubicBezTo>
                    <a:cubicBezTo>
                      <a:pt x="13572" y="5221"/>
                      <a:pt x="13378" y="5459"/>
                      <a:pt x="13378" y="5934"/>
                    </a:cubicBezTo>
                    <a:cubicBezTo>
                      <a:pt x="13572" y="6408"/>
                      <a:pt x="13378" y="6883"/>
                      <a:pt x="13378" y="7120"/>
                    </a:cubicBezTo>
                    <a:cubicBezTo>
                      <a:pt x="13183" y="7358"/>
                      <a:pt x="12794" y="7595"/>
                      <a:pt x="12405" y="7595"/>
                    </a:cubicBezTo>
                    <a:cubicBezTo>
                      <a:pt x="12210" y="7595"/>
                      <a:pt x="11821" y="7832"/>
                      <a:pt x="11626" y="7832"/>
                    </a:cubicBezTo>
                    <a:cubicBezTo>
                      <a:pt x="11432" y="8070"/>
                      <a:pt x="11432" y="8070"/>
                      <a:pt x="11237" y="8070"/>
                    </a:cubicBezTo>
                    <a:cubicBezTo>
                      <a:pt x="10459" y="8545"/>
                      <a:pt x="10069" y="8307"/>
                      <a:pt x="9680" y="8070"/>
                    </a:cubicBezTo>
                    <a:cubicBezTo>
                      <a:pt x="9680" y="7832"/>
                      <a:pt x="9486" y="7595"/>
                      <a:pt x="9096" y="7595"/>
                    </a:cubicBezTo>
                    <a:cubicBezTo>
                      <a:pt x="8318" y="7595"/>
                      <a:pt x="8123" y="7832"/>
                      <a:pt x="7734" y="8307"/>
                    </a:cubicBezTo>
                    <a:cubicBezTo>
                      <a:pt x="7540" y="8307"/>
                      <a:pt x="7345" y="8545"/>
                      <a:pt x="6956" y="8782"/>
                    </a:cubicBezTo>
                    <a:cubicBezTo>
                      <a:pt x="6761" y="8782"/>
                      <a:pt x="6372" y="8782"/>
                      <a:pt x="5983" y="8782"/>
                    </a:cubicBezTo>
                    <a:cubicBezTo>
                      <a:pt x="5788" y="8782"/>
                      <a:pt x="5594" y="8782"/>
                      <a:pt x="5399" y="8782"/>
                    </a:cubicBezTo>
                    <a:cubicBezTo>
                      <a:pt x="5205" y="8782"/>
                      <a:pt x="5205" y="8782"/>
                      <a:pt x="5010" y="8782"/>
                    </a:cubicBezTo>
                    <a:cubicBezTo>
                      <a:pt x="4426" y="8782"/>
                      <a:pt x="4232" y="9019"/>
                      <a:pt x="4232" y="9019"/>
                    </a:cubicBezTo>
                    <a:cubicBezTo>
                      <a:pt x="4037" y="9019"/>
                      <a:pt x="3842" y="9257"/>
                      <a:pt x="3842" y="9257"/>
                    </a:cubicBezTo>
                    <a:cubicBezTo>
                      <a:pt x="3453" y="9257"/>
                      <a:pt x="3064" y="8782"/>
                      <a:pt x="2675" y="8545"/>
                    </a:cubicBezTo>
                    <a:cubicBezTo>
                      <a:pt x="2480" y="8307"/>
                      <a:pt x="2286" y="8070"/>
                      <a:pt x="2091" y="8070"/>
                    </a:cubicBezTo>
                    <a:cubicBezTo>
                      <a:pt x="2091" y="8070"/>
                      <a:pt x="2091" y="8070"/>
                      <a:pt x="2091" y="8070"/>
                    </a:cubicBezTo>
                    <a:cubicBezTo>
                      <a:pt x="2091" y="8070"/>
                      <a:pt x="2091" y="8070"/>
                      <a:pt x="2091" y="7832"/>
                    </a:cubicBezTo>
                    <a:cubicBezTo>
                      <a:pt x="1896" y="7832"/>
                      <a:pt x="1896" y="7832"/>
                      <a:pt x="1896" y="7832"/>
                    </a:cubicBezTo>
                    <a:cubicBezTo>
                      <a:pt x="1896" y="7832"/>
                      <a:pt x="1896" y="7832"/>
                      <a:pt x="1896" y="7832"/>
                    </a:cubicBezTo>
                    <a:cubicBezTo>
                      <a:pt x="1896" y="7832"/>
                      <a:pt x="1896" y="7832"/>
                      <a:pt x="1896" y="7832"/>
                    </a:cubicBezTo>
                    <a:cubicBezTo>
                      <a:pt x="1702" y="7832"/>
                      <a:pt x="1702" y="7832"/>
                      <a:pt x="1702" y="7832"/>
                    </a:cubicBezTo>
                    <a:cubicBezTo>
                      <a:pt x="1702" y="7595"/>
                      <a:pt x="1702" y="7595"/>
                      <a:pt x="1702" y="7595"/>
                    </a:cubicBezTo>
                    <a:cubicBezTo>
                      <a:pt x="1702" y="7595"/>
                      <a:pt x="1702" y="7595"/>
                      <a:pt x="1702" y="7595"/>
                    </a:cubicBezTo>
                    <a:cubicBezTo>
                      <a:pt x="1507" y="7595"/>
                      <a:pt x="1507" y="7358"/>
                      <a:pt x="1507" y="7358"/>
                    </a:cubicBezTo>
                    <a:cubicBezTo>
                      <a:pt x="1507" y="7358"/>
                      <a:pt x="1507" y="7358"/>
                      <a:pt x="1507" y="7358"/>
                    </a:cubicBezTo>
                    <a:cubicBezTo>
                      <a:pt x="1507" y="7120"/>
                      <a:pt x="1507" y="7120"/>
                      <a:pt x="1507" y="7120"/>
                    </a:cubicBezTo>
                    <a:cubicBezTo>
                      <a:pt x="1507" y="7120"/>
                      <a:pt x="1313" y="7120"/>
                      <a:pt x="1313" y="6883"/>
                    </a:cubicBezTo>
                    <a:cubicBezTo>
                      <a:pt x="1313" y="6883"/>
                      <a:pt x="1313" y="6883"/>
                      <a:pt x="1313" y="6646"/>
                    </a:cubicBezTo>
                    <a:cubicBezTo>
                      <a:pt x="1313" y="6646"/>
                      <a:pt x="1313" y="6646"/>
                      <a:pt x="1313" y="6646"/>
                    </a:cubicBezTo>
                    <a:cubicBezTo>
                      <a:pt x="1313" y="6408"/>
                      <a:pt x="1313" y="6408"/>
                      <a:pt x="1313" y="6408"/>
                    </a:cubicBezTo>
                    <a:cubicBezTo>
                      <a:pt x="1313" y="6408"/>
                      <a:pt x="1118" y="6171"/>
                      <a:pt x="1118" y="6171"/>
                    </a:cubicBezTo>
                    <a:cubicBezTo>
                      <a:pt x="923" y="6408"/>
                      <a:pt x="340" y="7120"/>
                      <a:pt x="145" y="807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62" name="AutoShape 62"/>
              <p:cNvSpPr>
                <a:spLocks/>
              </p:cNvSpPr>
              <p:nvPr/>
            </p:nvSpPr>
            <p:spPr bwMode="auto">
              <a:xfrm>
                <a:off x="3313188" y="4775739"/>
                <a:ext cx="414363" cy="1000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627" y="20828"/>
                    </a:moveTo>
                    <a:cubicBezTo>
                      <a:pt x="18825" y="20828"/>
                      <a:pt x="18825" y="20828"/>
                      <a:pt x="18825" y="20828"/>
                    </a:cubicBezTo>
                    <a:cubicBezTo>
                      <a:pt x="19023" y="20057"/>
                      <a:pt x="19222" y="19285"/>
                      <a:pt x="19420" y="19285"/>
                    </a:cubicBezTo>
                    <a:cubicBezTo>
                      <a:pt x="19618" y="19285"/>
                      <a:pt x="20014" y="20057"/>
                      <a:pt x="20212" y="20828"/>
                    </a:cubicBezTo>
                    <a:cubicBezTo>
                      <a:pt x="20411" y="20828"/>
                      <a:pt x="20609" y="21600"/>
                      <a:pt x="21005" y="21600"/>
                    </a:cubicBezTo>
                    <a:cubicBezTo>
                      <a:pt x="21203" y="21600"/>
                      <a:pt x="21401" y="21600"/>
                      <a:pt x="21600" y="20828"/>
                    </a:cubicBezTo>
                    <a:cubicBezTo>
                      <a:pt x="21401" y="20828"/>
                      <a:pt x="21005" y="20828"/>
                      <a:pt x="21005" y="20057"/>
                    </a:cubicBezTo>
                    <a:cubicBezTo>
                      <a:pt x="20014" y="20057"/>
                      <a:pt x="19222" y="19285"/>
                      <a:pt x="19222" y="16971"/>
                    </a:cubicBezTo>
                    <a:cubicBezTo>
                      <a:pt x="19222" y="16971"/>
                      <a:pt x="19023" y="16971"/>
                      <a:pt x="18429" y="16971"/>
                    </a:cubicBezTo>
                    <a:cubicBezTo>
                      <a:pt x="18231" y="16971"/>
                      <a:pt x="18033" y="16971"/>
                      <a:pt x="17834" y="16971"/>
                    </a:cubicBezTo>
                    <a:cubicBezTo>
                      <a:pt x="17636" y="16971"/>
                      <a:pt x="17438" y="16971"/>
                      <a:pt x="17240" y="16971"/>
                    </a:cubicBezTo>
                    <a:cubicBezTo>
                      <a:pt x="16645" y="16971"/>
                      <a:pt x="16051" y="16971"/>
                      <a:pt x="15456" y="15428"/>
                    </a:cubicBezTo>
                    <a:cubicBezTo>
                      <a:pt x="15060" y="15428"/>
                      <a:pt x="14862" y="13885"/>
                      <a:pt x="14862" y="13114"/>
                    </a:cubicBezTo>
                    <a:cubicBezTo>
                      <a:pt x="14862" y="10800"/>
                      <a:pt x="15655" y="10028"/>
                      <a:pt x="16645" y="9257"/>
                    </a:cubicBezTo>
                    <a:cubicBezTo>
                      <a:pt x="16844" y="8485"/>
                      <a:pt x="16844" y="8485"/>
                      <a:pt x="17042" y="8485"/>
                    </a:cubicBezTo>
                    <a:cubicBezTo>
                      <a:pt x="16645" y="8485"/>
                      <a:pt x="16051" y="9257"/>
                      <a:pt x="15456" y="9257"/>
                    </a:cubicBezTo>
                    <a:cubicBezTo>
                      <a:pt x="15060" y="10028"/>
                      <a:pt x="14664" y="10028"/>
                      <a:pt x="14466" y="10028"/>
                    </a:cubicBezTo>
                    <a:cubicBezTo>
                      <a:pt x="13475" y="10028"/>
                      <a:pt x="12484" y="8485"/>
                      <a:pt x="11691" y="7714"/>
                    </a:cubicBezTo>
                    <a:cubicBezTo>
                      <a:pt x="11493" y="7714"/>
                      <a:pt x="11295" y="6942"/>
                      <a:pt x="11097" y="6942"/>
                    </a:cubicBezTo>
                    <a:cubicBezTo>
                      <a:pt x="10899" y="7714"/>
                      <a:pt x="10700" y="9257"/>
                      <a:pt x="10106" y="9257"/>
                    </a:cubicBezTo>
                    <a:cubicBezTo>
                      <a:pt x="8917" y="9257"/>
                      <a:pt x="6341" y="5399"/>
                      <a:pt x="5746" y="3085"/>
                    </a:cubicBezTo>
                    <a:cubicBezTo>
                      <a:pt x="5152" y="1542"/>
                      <a:pt x="3765" y="0"/>
                      <a:pt x="2377" y="0"/>
                    </a:cubicBezTo>
                    <a:cubicBezTo>
                      <a:pt x="1585" y="0"/>
                      <a:pt x="1188" y="771"/>
                      <a:pt x="990" y="1542"/>
                    </a:cubicBezTo>
                    <a:cubicBezTo>
                      <a:pt x="594" y="4628"/>
                      <a:pt x="198" y="4628"/>
                      <a:pt x="0" y="5399"/>
                    </a:cubicBezTo>
                    <a:cubicBezTo>
                      <a:pt x="0" y="5399"/>
                      <a:pt x="0" y="5399"/>
                      <a:pt x="0" y="5399"/>
                    </a:cubicBezTo>
                    <a:cubicBezTo>
                      <a:pt x="0" y="6171"/>
                      <a:pt x="0" y="6171"/>
                      <a:pt x="198" y="6171"/>
                    </a:cubicBezTo>
                    <a:cubicBezTo>
                      <a:pt x="396" y="6171"/>
                      <a:pt x="594" y="6171"/>
                      <a:pt x="594" y="6171"/>
                    </a:cubicBezTo>
                    <a:cubicBezTo>
                      <a:pt x="792" y="6171"/>
                      <a:pt x="990" y="6171"/>
                      <a:pt x="1188" y="6171"/>
                    </a:cubicBezTo>
                    <a:cubicBezTo>
                      <a:pt x="1783" y="6171"/>
                      <a:pt x="1981" y="7714"/>
                      <a:pt x="2179" y="8485"/>
                    </a:cubicBezTo>
                    <a:cubicBezTo>
                      <a:pt x="2179" y="10028"/>
                      <a:pt x="2377" y="10800"/>
                      <a:pt x="2576" y="10800"/>
                    </a:cubicBezTo>
                    <a:cubicBezTo>
                      <a:pt x="2774" y="10800"/>
                      <a:pt x="2972" y="10800"/>
                      <a:pt x="3368" y="11571"/>
                    </a:cubicBezTo>
                    <a:cubicBezTo>
                      <a:pt x="4161" y="12342"/>
                      <a:pt x="5152" y="13114"/>
                      <a:pt x="5746" y="13114"/>
                    </a:cubicBezTo>
                    <a:cubicBezTo>
                      <a:pt x="5944" y="13114"/>
                      <a:pt x="6143" y="13114"/>
                      <a:pt x="6143" y="13114"/>
                    </a:cubicBezTo>
                    <a:cubicBezTo>
                      <a:pt x="6143" y="11571"/>
                      <a:pt x="6539" y="10800"/>
                      <a:pt x="7133" y="10800"/>
                    </a:cubicBezTo>
                    <a:cubicBezTo>
                      <a:pt x="8124" y="10800"/>
                      <a:pt x="9908" y="13114"/>
                      <a:pt x="10899" y="16200"/>
                    </a:cubicBezTo>
                    <a:cubicBezTo>
                      <a:pt x="12088" y="20057"/>
                      <a:pt x="14862" y="20828"/>
                      <a:pt x="16051" y="20057"/>
                    </a:cubicBezTo>
                    <a:cubicBezTo>
                      <a:pt x="16645" y="19285"/>
                      <a:pt x="17438" y="20057"/>
                      <a:pt x="17834" y="20828"/>
                    </a:cubicBezTo>
                    <a:cubicBezTo>
                      <a:pt x="18231" y="20828"/>
                      <a:pt x="18429" y="20828"/>
                      <a:pt x="18627" y="2082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</p:grpSp>
        <p:grpSp>
          <p:nvGrpSpPr>
            <p:cNvPr id="88091" name="Group 63"/>
            <p:cNvGrpSpPr>
              <a:grpSpLocks/>
            </p:cNvGrpSpPr>
            <p:nvPr/>
          </p:nvGrpSpPr>
          <p:grpSpPr bwMode="auto">
            <a:xfrm>
              <a:off x="8799420" y="3501641"/>
              <a:ext cx="1860058" cy="1503293"/>
              <a:chOff x="-1" y="-1"/>
              <a:chExt cx="1860058" cy="1503293"/>
            </a:xfrm>
          </p:grpSpPr>
          <p:sp>
            <p:nvSpPr>
              <p:cNvPr id="76864" name="AutoShape 64"/>
              <p:cNvSpPr>
                <a:spLocks/>
              </p:cNvSpPr>
              <p:nvPr/>
            </p:nvSpPr>
            <p:spPr bwMode="auto">
              <a:xfrm>
                <a:off x="45084" y="529098"/>
                <a:ext cx="39690" cy="650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5890" y="19058"/>
                    </a:moveTo>
                    <a:cubicBezTo>
                      <a:pt x="5890" y="17788"/>
                      <a:pt x="5890" y="17788"/>
                      <a:pt x="5890" y="17788"/>
                    </a:cubicBezTo>
                    <a:cubicBezTo>
                      <a:pt x="7854" y="16517"/>
                      <a:pt x="7854" y="16517"/>
                      <a:pt x="7854" y="16517"/>
                    </a:cubicBezTo>
                    <a:cubicBezTo>
                      <a:pt x="7854" y="16517"/>
                      <a:pt x="7854" y="15247"/>
                      <a:pt x="9818" y="15247"/>
                    </a:cubicBezTo>
                    <a:cubicBezTo>
                      <a:pt x="9818" y="15247"/>
                      <a:pt x="9818" y="13976"/>
                      <a:pt x="9818" y="13976"/>
                    </a:cubicBezTo>
                    <a:cubicBezTo>
                      <a:pt x="9818" y="13976"/>
                      <a:pt x="11781" y="13976"/>
                      <a:pt x="11781" y="12705"/>
                    </a:cubicBezTo>
                    <a:cubicBezTo>
                      <a:pt x="11781" y="12705"/>
                      <a:pt x="11781" y="12705"/>
                      <a:pt x="11781" y="12705"/>
                    </a:cubicBezTo>
                    <a:cubicBezTo>
                      <a:pt x="11781" y="11435"/>
                      <a:pt x="13745" y="11435"/>
                      <a:pt x="13745" y="11435"/>
                    </a:cubicBezTo>
                    <a:cubicBezTo>
                      <a:pt x="13745" y="11435"/>
                      <a:pt x="13745" y="10164"/>
                      <a:pt x="13745" y="10164"/>
                    </a:cubicBezTo>
                    <a:cubicBezTo>
                      <a:pt x="15709" y="10164"/>
                      <a:pt x="15709" y="10164"/>
                      <a:pt x="15709" y="10164"/>
                    </a:cubicBezTo>
                    <a:cubicBezTo>
                      <a:pt x="15709" y="8894"/>
                      <a:pt x="15709" y="8894"/>
                      <a:pt x="15709" y="8894"/>
                    </a:cubicBezTo>
                    <a:cubicBezTo>
                      <a:pt x="17672" y="8894"/>
                      <a:pt x="17672" y="8894"/>
                      <a:pt x="17672" y="7623"/>
                    </a:cubicBezTo>
                    <a:cubicBezTo>
                      <a:pt x="17672" y="7623"/>
                      <a:pt x="17672" y="7623"/>
                      <a:pt x="19636" y="7623"/>
                    </a:cubicBezTo>
                    <a:cubicBezTo>
                      <a:pt x="19636" y="7623"/>
                      <a:pt x="19636" y="6352"/>
                      <a:pt x="19636" y="6352"/>
                    </a:cubicBezTo>
                    <a:cubicBezTo>
                      <a:pt x="19636" y="6352"/>
                      <a:pt x="21599" y="5082"/>
                      <a:pt x="21599" y="3811"/>
                    </a:cubicBezTo>
                    <a:cubicBezTo>
                      <a:pt x="21599" y="3811"/>
                      <a:pt x="19636" y="3811"/>
                      <a:pt x="19636" y="2541"/>
                    </a:cubicBezTo>
                    <a:cubicBezTo>
                      <a:pt x="19636" y="2541"/>
                      <a:pt x="19636" y="2541"/>
                      <a:pt x="19636" y="2541"/>
                    </a:cubicBezTo>
                    <a:cubicBezTo>
                      <a:pt x="19636" y="2541"/>
                      <a:pt x="19636" y="2541"/>
                      <a:pt x="19636" y="1270"/>
                    </a:cubicBezTo>
                    <a:cubicBezTo>
                      <a:pt x="19636" y="1270"/>
                      <a:pt x="19636" y="1270"/>
                      <a:pt x="17672" y="1270"/>
                    </a:cubicBezTo>
                    <a:cubicBezTo>
                      <a:pt x="17672" y="1270"/>
                      <a:pt x="17672" y="1270"/>
                      <a:pt x="17672" y="1270"/>
                    </a:cubicBezTo>
                    <a:cubicBezTo>
                      <a:pt x="17672" y="1270"/>
                      <a:pt x="17672" y="1270"/>
                      <a:pt x="15709" y="1270"/>
                    </a:cubicBezTo>
                    <a:cubicBezTo>
                      <a:pt x="15709" y="1270"/>
                      <a:pt x="15709" y="1270"/>
                      <a:pt x="15709" y="1270"/>
                    </a:cubicBezTo>
                    <a:cubicBezTo>
                      <a:pt x="15709" y="1270"/>
                      <a:pt x="13745" y="0"/>
                      <a:pt x="13745" y="0"/>
                    </a:cubicBezTo>
                    <a:cubicBezTo>
                      <a:pt x="13745" y="0"/>
                      <a:pt x="13745" y="0"/>
                      <a:pt x="13745" y="0"/>
                    </a:cubicBezTo>
                    <a:cubicBezTo>
                      <a:pt x="13745" y="3811"/>
                      <a:pt x="9818" y="7623"/>
                      <a:pt x="5890" y="12705"/>
                    </a:cubicBezTo>
                    <a:cubicBezTo>
                      <a:pt x="3927" y="15247"/>
                      <a:pt x="1963" y="17788"/>
                      <a:pt x="0" y="20329"/>
                    </a:cubicBezTo>
                    <a:cubicBezTo>
                      <a:pt x="3927" y="21599"/>
                      <a:pt x="3927" y="21599"/>
                      <a:pt x="3927" y="21599"/>
                    </a:cubicBezTo>
                    <a:cubicBezTo>
                      <a:pt x="3927" y="20329"/>
                      <a:pt x="3927" y="20329"/>
                      <a:pt x="3927" y="20329"/>
                    </a:cubicBezTo>
                    <a:cubicBezTo>
                      <a:pt x="3927" y="20329"/>
                      <a:pt x="3927" y="20329"/>
                      <a:pt x="3927" y="20329"/>
                    </a:cubicBezTo>
                    <a:cubicBezTo>
                      <a:pt x="3927" y="19058"/>
                      <a:pt x="5890" y="19058"/>
                      <a:pt x="5890" y="1905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65" name="AutoShape 65"/>
              <p:cNvSpPr>
                <a:spLocks/>
              </p:cNvSpPr>
              <p:nvPr/>
            </p:nvSpPr>
            <p:spPr bwMode="auto">
              <a:xfrm>
                <a:off x="60960" y="416384"/>
                <a:ext cx="266716" cy="20796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8947"/>
                    </a:moveTo>
                    <a:cubicBezTo>
                      <a:pt x="308" y="20084"/>
                      <a:pt x="308" y="20084"/>
                      <a:pt x="308" y="20084"/>
                    </a:cubicBezTo>
                    <a:cubicBezTo>
                      <a:pt x="2777" y="21599"/>
                      <a:pt x="2777" y="21599"/>
                      <a:pt x="2777" y="21599"/>
                    </a:cubicBezTo>
                    <a:cubicBezTo>
                      <a:pt x="3394" y="21221"/>
                      <a:pt x="5245" y="19705"/>
                      <a:pt x="5862" y="19705"/>
                    </a:cubicBezTo>
                    <a:cubicBezTo>
                      <a:pt x="6171" y="19705"/>
                      <a:pt x="6171" y="19705"/>
                      <a:pt x="6171" y="19705"/>
                    </a:cubicBezTo>
                    <a:cubicBezTo>
                      <a:pt x="6480" y="19326"/>
                      <a:pt x="7405" y="18947"/>
                      <a:pt x="10182" y="17052"/>
                    </a:cubicBezTo>
                    <a:cubicBezTo>
                      <a:pt x="10491" y="17052"/>
                      <a:pt x="10491" y="17052"/>
                      <a:pt x="10491" y="17052"/>
                    </a:cubicBezTo>
                    <a:cubicBezTo>
                      <a:pt x="13577" y="15157"/>
                      <a:pt x="16971" y="12884"/>
                      <a:pt x="17588" y="12505"/>
                    </a:cubicBezTo>
                    <a:cubicBezTo>
                      <a:pt x="17897" y="11747"/>
                      <a:pt x="18205" y="10989"/>
                      <a:pt x="18205" y="10610"/>
                    </a:cubicBezTo>
                    <a:cubicBezTo>
                      <a:pt x="18205" y="9852"/>
                      <a:pt x="17897" y="7957"/>
                      <a:pt x="18514" y="6442"/>
                    </a:cubicBezTo>
                    <a:cubicBezTo>
                      <a:pt x="18822" y="6442"/>
                      <a:pt x="18514" y="6063"/>
                      <a:pt x="18514" y="5684"/>
                    </a:cubicBezTo>
                    <a:cubicBezTo>
                      <a:pt x="18205" y="5305"/>
                      <a:pt x="17897" y="4168"/>
                      <a:pt x="18205" y="3410"/>
                    </a:cubicBezTo>
                    <a:cubicBezTo>
                      <a:pt x="18514" y="2273"/>
                      <a:pt x="19440" y="1515"/>
                      <a:pt x="20057" y="1136"/>
                    </a:cubicBezTo>
                    <a:cubicBezTo>
                      <a:pt x="20057" y="1136"/>
                      <a:pt x="20057" y="1136"/>
                      <a:pt x="20057" y="1136"/>
                    </a:cubicBezTo>
                    <a:cubicBezTo>
                      <a:pt x="20057" y="1136"/>
                      <a:pt x="20365" y="1136"/>
                      <a:pt x="20365" y="1136"/>
                    </a:cubicBezTo>
                    <a:cubicBezTo>
                      <a:pt x="20365" y="1136"/>
                      <a:pt x="20674" y="757"/>
                      <a:pt x="20674" y="757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291" y="0"/>
                      <a:pt x="21291" y="0"/>
                    </a:cubicBezTo>
                    <a:cubicBezTo>
                      <a:pt x="21291" y="0"/>
                      <a:pt x="21291" y="0"/>
                      <a:pt x="21291" y="0"/>
                    </a:cubicBezTo>
                    <a:cubicBezTo>
                      <a:pt x="20982" y="0"/>
                      <a:pt x="20982" y="378"/>
                      <a:pt x="20982" y="378"/>
                    </a:cubicBezTo>
                    <a:cubicBezTo>
                      <a:pt x="20982" y="378"/>
                      <a:pt x="20982" y="378"/>
                      <a:pt x="20674" y="378"/>
                    </a:cubicBezTo>
                    <a:cubicBezTo>
                      <a:pt x="20674" y="378"/>
                      <a:pt x="20674" y="378"/>
                      <a:pt x="20674" y="378"/>
                    </a:cubicBezTo>
                    <a:cubicBezTo>
                      <a:pt x="20057" y="378"/>
                      <a:pt x="18822" y="757"/>
                      <a:pt x="17897" y="757"/>
                    </a:cubicBezTo>
                    <a:cubicBezTo>
                      <a:pt x="16971" y="378"/>
                      <a:pt x="16662" y="757"/>
                      <a:pt x="16045" y="1136"/>
                    </a:cubicBezTo>
                    <a:cubicBezTo>
                      <a:pt x="15120" y="1894"/>
                      <a:pt x="14502" y="2273"/>
                      <a:pt x="13268" y="2273"/>
                    </a:cubicBezTo>
                    <a:cubicBezTo>
                      <a:pt x="12342" y="2273"/>
                      <a:pt x="11725" y="2273"/>
                      <a:pt x="11417" y="2273"/>
                    </a:cubicBezTo>
                    <a:cubicBezTo>
                      <a:pt x="10800" y="2652"/>
                      <a:pt x="10491" y="2652"/>
                      <a:pt x="10182" y="2652"/>
                    </a:cubicBezTo>
                    <a:cubicBezTo>
                      <a:pt x="9874" y="2652"/>
                      <a:pt x="9257" y="2652"/>
                      <a:pt x="8640" y="1894"/>
                    </a:cubicBezTo>
                    <a:cubicBezTo>
                      <a:pt x="8640" y="1515"/>
                      <a:pt x="8640" y="1515"/>
                      <a:pt x="8640" y="1515"/>
                    </a:cubicBezTo>
                    <a:cubicBezTo>
                      <a:pt x="8640" y="1515"/>
                      <a:pt x="8331" y="1894"/>
                      <a:pt x="8331" y="1894"/>
                    </a:cubicBezTo>
                    <a:cubicBezTo>
                      <a:pt x="8022" y="2273"/>
                      <a:pt x="7714" y="2273"/>
                      <a:pt x="7405" y="2652"/>
                    </a:cubicBezTo>
                    <a:cubicBezTo>
                      <a:pt x="7097" y="2652"/>
                      <a:pt x="6788" y="2652"/>
                      <a:pt x="6788" y="2652"/>
                    </a:cubicBezTo>
                    <a:cubicBezTo>
                      <a:pt x="6788" y="3031"/>
                      <a:pt x="6788" y="3031"/>
                      <a:pt x="6480" y="3031"/>
                    </a:cubicBezTo>
                    <a:cubicBezTo>
                      <a:pt x="5245" y="3410"/>
                      <a:pt x="4319" y="3410"/>
                      <a:pt x="3394" y="2273"/>
                    </a:cubicBezTo>
                    <a:cubicBezTo>
                      <a:pt x="3394" y="2273"/>
                      <a:pt x="3394" y="2273"/>
                      <a:pt x="3394" y="2273"/>
                    </a:cubicBezTo>
                    <a:cubicBezTo>
                      <a:pt x="3394" y="2273"/>
                      <a:pt x="3085" y="2652"/>
                      <a:pt x="3085" y="3031"/>
                    </a:cubicBezTo>
                    <a:cubicBezTo>
                      <a:pt x="3085" y="3031"/>
                      <a:pt x="3085" y="3410"/>
                      <a:pt x="3085" y="3410"/>
                    </a:cubicBezTo>
                    <a:cubicBezTo>
                      <a:pt x="3085" y="3410"/>
                      <a:pt x="3085" y="3410"/>
                      <a:pt x="3085" y="3789"/>
                    </a:cubicBezTo>
                    <a:cubicBezTo>
                      <a:pt x="3085" y="3789"/>
                      <a:pt x="3085" y="3789"/>
                      <a:pt x="3085" y="3789"/>
                    </a:cubicBezTo>
                    <a:cubicBezTo>
                      <a:pt x="3085" y="3789"/>
                      <a:pt x="3085" y="4168"/>
                      <a:pt x="3085" y="4168"/>
                    </a:cubicBezTo>
                    <a:cubicBezTo>
                      <a:pt x="3085" y="4168"/>
                      <a:pt x="3085" y="4168"/>
                      <a:pt x="3085" y="4168"/>
                    </a:cubicBezTo>
                    <a:cubicBezTo>
                      <a:pt x="2777" y="4547"/>
                      <a:pt x="2777" y="4547"/>
                      <a:pt x="2777" y="4547"/>
                    </a:cubicBezTo>
                    <a:cubicBezTo>
                      <a:pt x="2777" y="4547"/>
                      <a:pt x="2777" y="4926"/>
                      <a:pt x="2777" y="4926"/>
                    </a:cubicBezTo>
                    <a:cubicBezTo>
                      <a:pt x="2777" y="4926"/>
                      <a:pt x="2777" y="4926"/>
                      <a:pt x="2777" y="4926"/>
                    </a:cubicBezTo>
                    <a:cubicBezTo>
                      <a:pt x="2777" y="5305"/>
                      <a:pt x="2468" y="5305"/>
                      <a:pt x="2468" y="5305"/>
                    </a:cubicBezTo>
                    <a:cubicBezTo>
                      <a:pt x="2468" y="5305"/>
                      <a:pt x="2468" y="5305"/>
                      <a:pt x="2468" y="5684"/>
                    </a:cubicBezTo>
                    <a:cubicBezTo>
                      <a:pt x="2468" y="5684"/>
                      <a:pt x="2159" y="5684"/>
                      <a:pt x="2159" y="5684"/>
                    </a:cubicBezTo>
                    <a:cubicBezTo>
                      <a:pt x="2159" y="5684"/>
                      <a:pt x="2159" y="6063"/>
                      <a:pt x="1851" y="6063"/>
                    </a:cubicBezTo>
                    <a:cubicBezTo>
                      <a:pt x="1851" y="6063"/>
                      <a:pt x="1851" y="6063"/>
                      <a:pt x="1851" y="6063"/>
                    </a:cubicBezTo>
                    <a:cubicBezTo>
                      <a:pt x="1542" y="6063"/>
                      <a:pt x="1542" y="6063"/>
                      <a:pt x="1542" y="6442"/>
                    </a:cubicBezTo>
                    <a:cubicBezTo>
                      <a:pt x="1234" y="6442"/>
                      <a:pt x="1234" y="6442"/>
                      <a:pt x="1234" y="6442"/>
                    </a:cubicBezTo>
                    <a:cubicBezTo>
                      <a:pt x="1234" y="6442"/>
                      <a:pt x="925" y="6442"/>
                      <a:pt x="925" y="6442"/>
                    </a:cubicBezTo>
                    <a:cubicBezTo>
                      <a:pt x="925" y="6821"/>
                      <a:pt x="925" y="7200"/>
                      <a:pt x="925" y="7578"/>
                    </a:cubicBezTo>
                    <a:cubicBezTo>
                      <a:pt x="1542" y="8336"/>
                      <a:pt x="1234" y="9473"/>
                      <a:pt x="925" y="10231"/>
                    </a:cubicBezTo>
                    <a:cubicBezTo>
                      <a:pt x="925" y="10231"/>
                      <a:pt x="925" y="10231"/>
                      <a:pt x="925" y="10610"/>
                    </a:cubicBezTo>
                    <a:cubicBezTo>
                      <a:pt x="925" y="10610"/>
                      <a:pt x="925" y="10610"/>
                      <a:pt x="925" y="10610"/>
                    </a:cubicBezTo>
                    <a:cubicBezTo>
                      <a:pt x="925" y="10610"/>
                      <a:pt x="925" y="10610"/>
                      <a:pt x="925" y="10610"/>
                    </a:cubicBezTo>
                    <a:cubicBezTo>
                      <a:pt x="1234" y="10610"/>
                      <a:pt x="1234" y="10610"/>
                      <a:pt x="1542" y="10610"/>
                    </a:cubicBezTo>
                    <a:cubicBezTo>
                      <a:pt x="1542" y="10610"/>
                      <a:pt x="1542" y="10610"/>
                      <a:pt x="1542" y="10610"/>
                    </a:cubicBezTo>
                    <a:cubicBezTo>
                      <a:pt x="1542" y="10610"/>
                      <a:pt x="1851" y="10610"/>
                      <a:pt x="1851" y="10610"/>
                    </a:cubicBezTo>
                    <a:cubicBezTo>
                      <a:pt x="1851" y="10610"/>
                      <a:pt x="1851" y="10610"/>
                      <a:pt x="1851" y="10989"/>
                    </a:cubicBezTo>
                    <a:cubicBezTo>
                      <a:pt x="1851" y="10989"/>
                      <a:pt x="2159" y="10989"/>
                      <a:pt x="2159" y="10989"/>
                    </a:cubicBezTo>
                    <a:cubicBezTo>
                      <a:pt x="2159" y="10989"/>
                      <a:pt x="2159" y="10989"/>
                      <a:pt x="2159" y="10989"/>
                    </a:cubicBezTo>
                    <a:cubicBezTo>
                      <a:pt x="2159" y="10989"/>
                      <a:pt x="2159" y="10989"/>
                      <a:pt x="2468" y="11368"/>
                    </a:cubicBezTo>
                    <a:cubicBezTo>
                      <a:pt x="2468" y="11368"/>
                      <a:pt x="2468" y="11368"/>
                      <a:pt x="2468" y="11368"/>
                    </a:cubicBezTo>
                    <a:cubicBezTo>
                      <a:pt x="2468" y="11368"/>
                      <a:pt x="2468" y="11368"/>
                      <a:pt x="2468" y="11368"/>
                    </a:cubicBezTo>
                    <a:cubicBezTo>
                      <a:pt x="2468" y="11368"/>
                      <a:pt x="2468" y="11368"/>
                      <a:pt x="2468" y="11747"/>
                    </a:cubicBezTo>
                    <a:cubicBezTo>
                      <a:pt x="2777" y="11747"/>
                      <a:pt x="2777" y="11747"/>
                      <a:pt x="2777" y="11747"/>
                    </a:cubicBezTo>
                    <a:cubicBezTo>
                      <a:pt x="2777" y="11747"/>
                      <a:pt x="2777" y="11747"/>
                      <a:pt x="2777" y="11747"/>
                    </a:cubicBezTo>
                    <a:cubicBezTo>
                      <a:pt x="2777" y="11747"/>
                      <a:pt x="2777" y="12126"/>
                      <a:pt x="2777" y="12126"/>
                    </a:cubicBezTo>
                    <a:cubicBezTo>
                      <a:pt x="3085" y="13263"/>
                      <a:pt x="2777" y="14399"/>
                      <a:pt x="2159" y="15157"/>
                    </a:cubicBezTo>
                    <a:cubicBezTo>
                      <a:pt x="2159" y="15157"/>
                      <a:pt x="2159" y="15157"/>
                      <a:pt x="2159" y="15157"/>
                    </a:cubicBezTo>
                    <a:cubicBezTo>
                      <a:pt x="2159" y="15157"/>
                      <a:pt x="2159" y="15536"/>
                      <a:pt x="1851" y="15536"/>
                    </a:cubicBezTo>
                    <a:cubicBezTo>
                      <a:pt x="1851" y="15536"/>
                      <a:pt x="1851" y="15536"/>
                      <a:pt x="1851" y="15536"/>
                    </a:cubicBezTo>
                    <a:cubicBezTo>
                      <a:pt x="1851" y="15536"/>
                      <a:pt x="1851" y="15915"/>
                      <a:pt x="1851" y="15915"/>
                    </a:cubicBezTo>
                    <a:cubicBezTo>
                      <a:pt x="1542" y="15915"/>
                      <a:pt x="1542" y="15915"/>
                      <a:pt x="1542" y="15915"/>
                    </a:cubicBezTo>
                    <a:cubicBezTo>
                      <a:pt x="1542" y="16294"/>
                      <a:pt x="1542" y="16294"/>
                      <a:pt x="1542" y="16294"/>
                    </a:cubicBezTo>
                    <a:cubicBezTo>
                      <a:pt x="1234" y="16294"/>
                      <a:pt x="1234" y="16673"/>
                      <a:pt x="1234" y="16673"/>
                    </a:cubicBezTo>
                    <a:cubicBezTo>
                      <a:pt x="1234" y="16673"/>
                      <a:pt x="1234" y="16673"/>
                      <a:pt x="925" y="16673"/>
                    </a:cubicBezTo>
                    <a:cubicBezTo>
                      <a:pt x="925" y="17052"/>
                      <a:pt x="925" y="17052"/>
                      <a:pt x="925" y="17052"/>
                    </a:cubicBezTo>
                    <a:cubicBezTo>
                      <a:pt x="925" y="17431"/>
                      <a:pt x="617" y="17431"/>
                      <a:pt x="617" y="17431"/>
                    </a:cubicBezTo>
                    <a:cubicBezTo>
                      <a:pt x="617" y="17431"/>
                      <a:pt x="617" y="17810"/>
                      <a:pt x="617" y="17810"/>
                    </a:cubicBezTo>
                    <a:cubicBezTo>
                      <a:pt x="308" y="17810"/>
                      <a:pt x="308" y="17810"/>
                      <a:pt x="308" y="18189"/>
                    </a:cubicBezTo>
                    <a:cubicBezTo>
                      <a:pt x="308" y="18189"/>
                      <a:pt x="308" y="18189"/>
                      <a:pt x="0" y="18568"/>
                    </a:cubicBezTo>
                    <a:cubicBezTo>
                      <a:pt x="0" y="18568"/>
                      <a:pt x="0" y="18568"/>
                      <a:pt x="0" y="18568"/>
                    </a:cubicBezTo>
                    <a:cubicBezTo>
                      <a:pt x="0" y="18947"/>
                      <a:pt x="0" y="18947"/>
                      <a:pt x="0" y="18947"/>
                    </a:cubicBezTo>
                    <a:cubicBezTo>
                      <a:pt x="0" y="18947"/>
                      <a:pt x="0" y="18947"/>
                      <a:pt x="0" y="1894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66" name="AutoShape 66"/>
              <p:cNvSpPr>
                <a:spLocks/>
              </p:cNvSpPr>
              <p:nvPr/>
            </p:nvSpPr>
            <p:spPr bwMode="auto">
              <a:xfrm>
                <a:off x="631" y="644988"/>
                <a:ext cx="36515" cy="9207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2000" y="21599"/>
                    </a:moveTo>
                    <a:cubicBezTo>
                      <a:pt x="14400" y="20736"/>
                      <a:pt x="14400" y="19871"/>
                      <a:pt x="14400" y="19871"/>
                    </a:cubicBezTo>
                    <a:cubicBezTo>
                      <a:pt x="14400" y="19007"/>
                      <a:pt x="14400" y="19007"/>
                      <a:pt x="14400" y="19007"/>
                    </a:cubicBezTo>
                    <a:cubicBezTo>
                      <a:pt x="14400" y="19007"/>
                      <a:pt x="14400" y="18143"/>
                      <a:pt x="14400" y="17279"/>
                    </a:cubicBezTo>
                    <a:cubicBezTo>
                      <a:pt x="14400" y="17279"/>
                      <a:pt x="14400" y="17279"/>
                      <a:pt x="14400" y="17279"/>
                    </a:cubicBezTo>
                    <a:cubicBezTo>
                      <a:pt x="16799" y="16416"/>
                      <a:pt x="16799" y="16416"/>
                      <a:pt x="16799" y="15551"/>
                    </a:cubicBezTo>
                    <a:cubicBezTo>
                      <a:pt x="16799" y="15551"/>
                      <a:pt x="16799" y="15551"/>
                      <a:pt x="16799" y="15551"/>
                    </a:cubicBezTo>
                    <a:cubicBezTo>
                      <a:pt x="16799" y="14687"/>
                      <a:pt x="16799" y="14687"/>
                      <a:pt x="16799" y="14687"/>
                    </a:cubicBezTo>
                    <a:cubicBezTo>
                      <a:pt x="19199" y="14687"/>
                      <a:pt x="19199" y="13823"/>
                      <a:pt x="19199" y="13823"/>
                    </a:cubicBezTo>
                    <a:cubicBezTo>
                      <a:pt x="19199" y="13823"/>
                      <a:pt x="19199" y="13823"/>
                      <a:pt x="19199" y="12959"/>
                    </a:cubicBezTo>
                    <a:cubicBezTo>
                      <a:pt x="19199" y="12959"/>
                      <a:pt x="19199" y="12959"/>
                      <a:pt x="19199" y="12959"/>
                    </a:cubicBezTo>
                    <a:cubicBezTo>
                      <a:pt x="21599" y="12096"/>
                      <a:pt x="21599" y="12096"/>
                      <a:pt x="21599" y="10368"/>
                    </a:cubicBezTo>
                    <a:cubicBezTo>
                      <a:pt x="21599" y="9503"/>
                      <a:pt x="21599" y="9503"/>
                      <a:pt x="19199" y="9503"/>
                    </a:cubicBezTo>
                    <a:cubicBezTo>
                      <a:pt x="19199" y="8640"/>
                      <a:pt x="19199" y="8640"/>
                      <a:pt x="16799" y="8640"/>
                    </a:cubicBezTo>
                    <a:cubicBezTo>
                      <a:pt x="16799" y="7775"/>
                      <a:pt x="16799" y="7775"/>
                      <a:pt x="16799" y="6911"/>
                    </a:cubicBezTo>
                    <a:cubicBezTo>
                      <a:pt x="14400" y="6911"/>
                      <a:pt x="14400" y="6911"/>
                      <a:pt x="14400" y="6048"/>
                    </a:cubicBezTo>
                    <a:cubicBezTo>
                      <a:pt x="14400" y="6048"/>
                      <a:pt x="14400" y="5184"/>
                      <a:pt x="14400" y="5184"/>
                    </a:cubicBezTo>
                    <a:cubicBezTo>
                      <a:pt x="12000" y="5184"/>
                      <a:pt x="12000" y="5184"/>
                      <a:pt x="12000" y="4320"/>
                    </a:cubicBezTo>
                    <a:cubicBezTo>
                      <a:pt x="12000" y="4320"/>
                      <a:pt x="12000" y="3456"/>
                      <a:pt x="12000" y="3456"/>
                    </a:cubicBezTo>
                    <a:cubicBezTo>
                      <a:pt x="12000" y="3456"/>
                      <a:pt x="12000" y="3456"/>
                      <a:pt x="12000" y="3456"/>
                    </a:cubicBezTo>
                    <a:cubicBezTo>
                      <a:pt x="12000" y="3456"/>
                      <a:pt x="12000" y="2592"/>
                      <a:pt x="12000" y="2592"/>
                    </a:cubicBezTo>
                    <a:cubicBezTo>
                      <a:pt x="12000" y="2592"/>
                      <a:pt x="12000" y="2592"/>
                      <a:pt x="12000" y="2592"/>
                    </a:cubicBezTo>
                    <a:cubicBezTo>
                      <a:pt x="12000" y="2592"/>
                      <a:pt x="12000" y="1728"/>
                      <a:pt x="12000" y="1728"/>
                    </a:cubicBezTo>
                    <a:cubicBezTo>
                      <a:pt x="12000" y="1728"/>
                      <a:pt x="12000" y="1728"/>
                      <a:pt x="12000" y="864"/>
                    </a:cubicBezTo>
                    <a:cubicBezTo>
                      <a:pt x="12000" y="864"/>
                      <a:pt x="12000" y="864"/>
                      <a:pt x="12000" y="864"/>
                    </a:cubicBezTo>
                    <a:cubicBezTo>
                      <a:pt x="12000" y="0"/>
                      <a:pt x="12000" y="0"/>
                      <a:pt x="12000" y="0"/>
                    </a:cubicBezTo>
                    <a:cubicBezTo>
                      <a:pt x="7200" y="4320"/>
                      <a:pt x="2400" y="7775"/>
                      <a:pt x="0" y="9503"/>
                    </a:cubicBezTo>
                    <a:cubicBezTo>
                      <a:pt x="2400" y="12096"/>
                      <a:pt x="2400" y="12096"/>
                      <a:pt x="2400" y="12096"/>
                    </a:cubicBezTo>
                    <a:cubicBezTo>
                      <a:pt x="12000" y="21599"/>
                      <a:pt x="12000" y="21599"/>
                      <a:pt x="12000" y="21599"/>
                    </a:cubicBezTo>
                    <a:cubicBezTo>
                      <a:pt x="12000" y="21599"/>
                      <a:pt x="12000" y="21599"/>
                      <a:pt x="12000" y="21599"/>
                    </a:cubicBezTo>
                    <a:cubicBezTo>
                      <a:pt x="12000" y="21599"/>
                      <a:pt x="12000" y="21599"/>
                      <a:pt x="12000" y="2159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67" name="AutoShape 67"/>
              <p:cNvSpPr>
                <a:spLocks/>
              </p:cNvSpPr>
              <p:nvPr/>
            </p:nvSpPr>
            <p:spPr bwMode="auto">
              <a:xfrm>
                <a:off x="29208" y="602125"/>
                <a:ext cx="19051" cy="222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320" y="21599"/>
                    </a:moveTo>
                    <a:cubicBezTo>
                      <a:pt x="4320" y="18514"/>
                      <a:pt x="4320" y="18514"/>
                      <a:pt x="8639" y="18514"/>
                    </a:cubicBezTo>
                    <a:cubicBezTo>
                      <a:pt x="8639" y="18514"/>
                      <a:pt x="8639" y="18514"/>
                      <a:pt x="8639" y="18514"/>
                    </a:cubicBezTo>
                    <a:cubicBezTo>
                      <a:pt x="12960" y="18514"/>
                      <a:pt x="12960" y="18514"/>
                      <a:pt x="12960" y="18514"/>
                    </a:cubicBezTo>
                    <a:cubicBezTo>
                      <a:pt x="12960" y="18514"/>
                      <a:pt x="12960" y="18514"/>
                      <a:pt x="17279" y="18514"/>
                    </a:cubicBezTo>
                    <a:cubicBezTo>
                      <a:pt x="17279" y="18514"/>
                      <a:pt x="17279" y="18514"/>
                      <a:pt x="17279" y="18514"/>
                    </a:cubicBezTo>
                    <a:cubicBezTo>
                      <a:pt x="17279" y="15428"/>
                      <a:pt x="17279" y="15428"/>
                      <a:pt x="17279" y="15428"/>
                    </a:cubicBezTo>
                    <a:cubicBezTo>
                      <a:pt x="17279" y="15428"/>
                      <a:pt x="17279" y="12342"/>
                      <a:pt x="17279" y="12342"/>
                    </a:cubicBezTo>
                    <a:cubicBezTo>
                      <a:pt x="17279" y="12342"/>
                      <a:pt x="17279" y="9257"/>
                      <a:pt x="17279" y="9257"/>
                    </a:cubicBezTo>
                    <a:cubicBezTo>
                      <a:pt x="17279" y="9257"/>
                      <a:pt x="17279" y="6171"/>
                      <a:pt x="21599" y="6171"/>
                    </a:cubicBezTo>
                    <a:cubicBezTo>
                      <a:pt x="21599" y="6171"/>
                      <a:pt x="21599" y="6171"/>
                      <a:pt x="21599" y="3085"/>
                    </a:cubicBezTo>
                    <a:cubicBezTo>
                      <a:pt x="8639" y="0"/>
                      <a:pt x="8639" y="0"/>
                      <a:pt x="8639" y="0"/>
                    </a:cubicBezTo>
                    <a:cubicBezTo>
                      <a:pt x="8639" y="6171"/>
                      <a:pt x="4320" y="9257"/>
                      <a:pt x="4320" y="9257"/>
                    </a:cubicBezTo>
                    <a:cubicBezTo>
                      <a:pt x="4320" y="15428"/>
                      <a:pt x="4320" y="18514"/>
                      <a:pt x="0" y="21599"/>
                    </a:cubicBezTo>
                    <a:cubicBezTo>
                      <a:pt x="0" y="21599"/>
                      <a:pt x="0" y="21599"/>
                      <a:pt x="0" y="21599"/>
                    </a:cubicBezTo>
                    <a:cubicBezTo>
                      <a:pt x="4320" y="21599"/>
                      <a:pt x="4320" y="21599"/>
                      <a:pt x="4320" y="2159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68" name="AutoShape 68"/>
              <p:cNvSpPr>
                <a:spLocks/>
              </p:cNvSpPr>
              <p:nvPr/>
            </p:nvSpPr>
            <p:spPr bwMode="auto">
              <a:xfrm>
                <a:off x="32383" y="602125"/>
                <a:ext cx="163523" cy="17304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586" y="919"/>
                    </a:moveTo>
                    <a:cubicBezTo>
                      <a:pt x="15069" y="2757"/>
                      <a:pt x="14567" y="2757"/>
                      <a:pt x="14065" y="2757"/>
                    </a:cubicBezTo>
                    <a:cubicBezTo>
                      <a:pt x="13060" y="2757"/>
                      <a:pt x="10548" y="4136"/>
                      <a:pt x="9041" y="5055"/>
                    </a:cubicBezTo>
                    <a:cubicBezTo>
                      <a:pt x="8539" y="5514"/>
                      <a:pt x="8539" y="5514"/>
                      <a:pt x="8539" y="5514"/>
                    </a:cubicBezTo>
                    <a:cubicBezTo>
                      <a:pt x="3516" y="3217"/>
                      <a:pt x="3516" y="3217"/>
                      <a:pt x="3516" y="3217"/>
                    </a:cubicBezTo>
                    <a:cubicBezTo>
                      <a:pt x="3516" y="3676"/>
                      <a:pt x="3516" y="3676"/>
                      <a:pt x="3516" y="3676"/>
                    </a:cubicBezTo>
                    <a:cubicBezTo>
                      <a:pt x="3516" y="3676"/>
                      <a:pt x="3516" y="3676"/>
                      <a:pt x="3516" y="3676"/>
                    </a:cubicBezTo>
                    <a:cubicBezTo>
                      <a:pt x="3516" y="4595"/>
                      <a:pt x="3516" y="4595"/>
                      <a:pt x="3516" y="4595"/>
                    </a:cubicBezTo>
                    <a:cubicBezTo>
                      <a:pt x="3013" y="4595"/>
                      <a:pt x="3013" y="4595"/>
                      <a:pt x="3013" y="4595"/>
                    </a:cubicBezTo>
                    <a:cubicBezTo>
                      <a:pt x="3013" y="4595"/>
                      <a:pt x="3013" y="4595"/>
                      <a:pt x="3013" y="4595"/>
                    </a:cubicBezTo>
                    <a:cubicBezTo>
                      <a:pt x="3013" y="5055"/>
                      <a:pt x="3013" y="5974"/>
                      <a:pt x="3013" y="7353"/>
                    </a:cubicBezTo>
                    <a:cubicBezTo>
                      <a:pt x="3013" y="7353"/>
                      <a:pt x="3013" y="7353"/>
                      <a:pt x="3013" y="7353"/>
                    </a:cubicBezTo>
                    <a:cubicBezTo>
                      <a:pt x="3013" y="7812"/>
                      <a:pt x="3013" y="8272"/>
                      <a:pt x="3013" y="8731"/>
                    </a:cubicBezTo>
                    <a:cubicBezTo>
                      <a:pt x="3013" y="8731"/>
                      <a:pt x="3013" y="8731"/>
                      <a:pt x="3013" y="9191"/>
                    </a:cubicBezTo>
                    <a:cubicBezTo>
                      <a:pt x="2511" y="9651"/>
                      <a:pt x="2511" y="10110"/>
                      <a:pt x="2511" y="10110"/>
                    </a:cubicBezTo>
                    <a:cubicBezTo>
                      <a:pt x="2511" y="10110"/>
                      <a:pt x="2511" y="10110"/>
                      <a:pt x="2511" y="10110"/>
                    </a:cubicBezTo>
                    <a:cubicBezTo>
                      <a:pt x="2511" y="10570"/>
                      <a:pt x="2511" y="10570"/>
                      <a:pt x="2511" y="10570"/>
                    </a:cubicBezTo>
                    <a:cubicBezTo>
                      <a:pt x="2511" y="10570"/>
                      <a:pt x="2511" y="10570"/>
                      <a:pt x="2511" y="10570"/>
                    </a:cubicBezTo>
                    <a:cubicBezTo>
                      <a:pt x="2511" y="12408"/>
                      <a:pt x="2511" y="12408"/>
                      <a:pt x="2511" y="12408"/>
                    </a:cubicBezTo>
                    <a:cubicBezTo>
                      <a:pt x="2009" y="12408"/>
                      <a:pt x="2009" y="12408"/>
                      <a:pt x="2009" y="12408"/>
                    </a:cubicBezTo>
                    <a:cubicBezTo>
                      <a:pt x="2009" y="12408"/>
                      <a:pt x="2009" y="12408"/>
                      <a:pt x="2009" y="12868"/>
                    </a:cubicBezTo>
                    <a:cubicBezTo>
                      <a:pt x="2009" y="12868"/>
                      <a:pt x="2009" y="12868"/>
                      <a:pt x="2009" y="12868"/>
                    </a:cubicBezTo>
                    <a:cubicBezTo>
                      <a:pt x="2009" y="12868"/>
                      <a:pt x="2009" y="13327"/>
                      <a:pt x="2009" y="13327"/>
                    </a:cubicBezTo>
                    <a:cubicBezTo>
                      <a:pt x="2009" y="13327"/>
                      <a:pt x="2009" y="13327"/>
                      <a:pt x="2009" y="13327"/>
                    </a:cubicBezTo>
                    <a:cubicBezTo>
                      <a:pt x="1506" y="13787"/>
                      <a:pt x="1506" y="13787"/>
                      <a:pt x="1506" y="13787"/>
                    </a:cubicBezTo>
                    <a:cubicBezTo>
                      <a:pt x="1506" y="13787"/>
                      <a:pt x="1506" y="13787"/>
                      <a:pt x="1506" y="13787"/>
                    </a:cubicBezTo>
                    <a:cubicBezTo>
                      <a:pt x="1506" y="13787"/>
                      <a:pt x="1506" y="13787"/>
                      <a:pt x="1506" y="13787"/>
                    </a:cubicBezTo>
                    <a:cubicBezTo>
                      <a:pt x="1506" y="14246"/>
                      <a:pt x="1506" y="14246"/>
                      <a:pt x="1506" y="14246"/>
                    </a:cubicBezTo>
                    <a:cubicBezTo>
                      <a:pt x="1506" y="14246"/>
                      <a:pt x="1506" y="14246"/>
                      <a:pt x="1506" y="14706"/>
                    </a:cubicBezTo>
                    <a:cubicBezTo>
                      <a:pt x="1506" y="14706"/>
                      <a:pt x="1506" y="14706"/>
                      <a:pt x="1004" y="14706"/>
                    </a:cubicBezTo>
                    <a:cubicBezTo>
                      <a:pt x="1004" y="15165"/>
                      <a:pt x="1004" y="15165"/>
                      <a:pt x="1004" y="15165"/>
                    </a:cubicBezTo>
                    <a:cubicBezTo>
                      <a:pt x="1004" y="15165"/>
                      <a:pt x="1004" y="15625"/>
                      <a:pt x="1004" y="15625"/>
                    </a:cubicBezTo>
                    <a:cubicBezTo>
                      <a:pt x="1004" y="15625"/>
                      <a:pt x="1004" y="15625"/>
                      <a:pt x="1004" y="16085"/>
                    </a:cubicBezTo>
                    <a:cubicBezTo>
                      <a:pt x="1004" y="16085"/>
                      <a:pt x="1004" y="16544"/>
                      <a:pt x="1004" y="16544"/>
                    </a:cubicBezTo>
                    <a:cubicBezTo>
                      <a:pt x="1004" y="16544"/>
                      <a:pt x="1004" y="17004"/>
                      <a:pt x="502" y="17004"/>
                    </a:cubicBezTo>
                    <a:cubicBezTo>
                      <a:pt x="502" y="17004"/>
                      <a:pt x="502" y="17463"/>
                      <a:pt x="502" y="17463"/>
                    </a:cubicBezTo>
                    <a:cubicBezTo>
                      <a:pt x="502" y="17923"/>
                      <a:pt x="502" y="17923"/>
                      <a:pt x="502" y="18382"/>
                    </a:cubicBezTo>
                    <a:cubicBezTo>
                      <a:pt x="502" y="18382"/>
                      <a:pt x="502" y="18842"/>
                      <a:pt x="502" y="18842"/>
                    </a:cubicBezTo>
                    <a:cubicBezTo>
                      <a:pt x="502" y="19302"/>
                      <a:pt x="502" y="19302"/>
                      <a:pt x="0" y="19761"/>
                    </a:cubicBezTo>
                    <a:cubicBezTo>
                      <a:pt x="0" y="19761"/>
                      <a:pt x="0" y="19761"/>
                      <a:pt x="0" y="20221"/>
                    </a:cubicBezTo>
                    <a:cubicBezTo>
                      <a:pt x="502" y="20221"/>
                      <a:pt x="502" y="20221"/>
                      <a:pt x="1004" y="20680"/>
                    </a:cubicBezTo>
                    <a:cubicBezTo>
                      <a:pt x="1004" y="20680"/>
                      <a:pt x="1004" y="20680"/>
                      <a:pt x="1004" y="20680"/>
                    </a:cubicBezTo>
                    <a:cubicBezTo>
                      <a:pt x="1506" y="20680"/>
                      <a:pt x="1506" y="20680"/>
                      <a:pt x="1506" y="20680"/>
                    </a:cubicBezTo>
                    <a:cubicBezTo>
                      <a:pt x="2009" y="20680"/>
                      <a:pt x="2009" y="21140"/>
                      <a:pt x="2009" y="21140"/>
                    </a:cubicBezTo>
                    <a:cubicBezTo>
                      <a:pt x="2009" y="21140"/>
                      <a:pt x="2511" y="21140"/>
                      <a:pt x="2511" y="21140"/>
                    </a:cubicBezTo>
                    <a:cubicBezTo>
                      <a:pt x="2511" y="21140"/>
                      <a:pt x="2511" y="21140"/>
                      <a:pt x="2511" y="21140"/>
                    </a:cubicBezTo>
                    <a:cubicBezTo>
                      <a:pt x="3013" y="21140"/>
                      <a:pt x="3013" y="21140"/>
                      <a:pt x="3013" y="21599"/>
                    </a:cubicBezTo>
                    <a:cubicBezTo>
                      <a:pt x="3013" y="21599"/>
                      <a:pt x="3013" y="21599"/>
                      <a:pt x="3013" y="21599"/>
                    </a:cubicBezTo>
                    <a:cubicBezTo>
                      <a:pt x="3516" y="21599"/>
                      <a:pt x="3516" y="21599"/>
                      <a:pt x="3516" y="21599"/>
                    </a:cubicBezTo>
                    <a:cubicBezTo>
                      <a:pt x="3516" y="21599"/>
                      <a:pt x="3516" y="21599"/>
                      <a:pt x="3516" y="21599"/>
                    </a:cubicBezTo>
                    <a:cubicBezTo>
                      <a:pt x="3516" y="21599"/>
                      <a:pt x="3516" y="21599"/>
                      <a:pt x="4018" y="21599"/>
                    </a:cubicBezTo>
                    <a:cubicBezTo>
                      <a:pt x="4018" y="21599"/>
                      <a:pt x="4018" y="21599"/>
                      <a:pt x="4018" y="21599"/>
                    </a:cubicBezTo>
                    <a:cubicBezTo>
                      <a:pt x="4018" y="21599"/>
                      <a:pt x="4018" y="21599"/>
                      <a:pt x="4018" y="21599"/>
                    </a:cubicBezTo>
                    <a:cubicBezTo>
                      <a:pt x="4018" y="21599"/>
                      <a:pt x="4018" y="21599"/>
                      <a:pt x="4018" y="21599"/>
                    </a:cubicBezTo>
                    <a:cubicBezTo>
                      <a:pt x="4018" y="21599"/>
                      <a:pt x="4018" y="21599"/>
                      <a:pt x="4018" y="21599"/>
                    </a:cubicBezTo>
                    <a:cubicBezTo>
                      <a:pt x="5525" y="21599"/>
                      <a:pt x="6530" y="20680"/>
                      <a:pt x="7032" y="20221"/>
                    </a:cubicBezTo>
                    <a:cubicBezTo>
                      <a:pt x="7032" y="20221"/>
                      <a:pt x="7032" y="20221"/>
                      <a:pt x="7534" y="20221"/>
                    </a:cubicBezTo>
                    <a:cubicBezTo>
                      <a:pt x="7534" y="20221"/>
                      <a:pt x="7534" y="20221"/>
                      <a:pt x="7534" y="19761"/>
                    </a:cubicBezTo>
                    <a:cubicBezTo>
                      <a:pt x="7534" y="19761"/>
                      <a:pt x="7534" y="19761"/>
                      <a:pt x="7534" y="19761"/>
                    </a:cubicBezTo>
                    <a:cubicBezTo>
                      <a:pt x="7534" y="19761"/>
                      <a:pt x="7534" y="19761"/>
                      <a:pt x="7534" y="19761"/>
                    </a:cubicBezTo>
                    <a:cubicBezTo>
                      <a:pt x="7534" y="17004"/>
                      <a:pt x="11051" y="17004"/>
                      <a:pt x="12055" y="17004"/>
                    </a:cubicBezTo>
                    <a:cubicBezTo>
                      <a:pt x="12558" y="17004"/>
                      <a:pt x="13060" y="17004"/>
                      <a:pt x="13562" y="16085"/>
                    </a:cubicBezTo>
                    <a:cubicBezTo>
                      <a:pt x="13562" y="16085"/>
                      <a:pt x="14065" y="15625"/>
                      <a:pt x="14567" y="15165"/>
                    </a:cubicBezTo>
                    <a:cubicBezTo>
                      <a:pt x="14065" y="14246"/>
                      <a:pt x="11553" y="12408"/>
                      <a:pt x="11051" y="11948"/>
                    </a:cubicBezTo>
                    <a:cubicBezTo>
                      <a:pt x="10046" y="11948"/>
                      <a:pt x="10046" y="11029"/>
                      <a:pt x="10046" y="10570"/>
                    </a:cubicBezTo>
                    <a:cubicBezTo>
                      <a:pt x="10046" y="9191"/>
                      <a:pt x="13060" y="7353"/>
                      <a:pt x="16576" y="6893"/>
                    </a:cubicBezTo>
                    <a:cubicBezTo>
                      <a:pt x="19088" y="6893"/>
                      <a:pt x="19590" y="6434"/>
                      <a:pt x="20093" y="5974"/>
                    </a:cubicBezTo>
                    <a:cubicBezTo>
                      <a:pt x="20093" y="5974"/>
                      <a:pt x="20595" y="5974"/>
                      <a:pt x="20595" y="5974"/>
                    </a:cubicBezTo>
                    <a:cubicBezTo>
                      <a:pt x="20595" y="5974"/>
                      <a:pt x="20595" y="5974"/>
                      <a:pt x="20595" y="5974"/>
                    </a:cubicBezTo>
                    <a:cubicBezTo>
                      <a:pt x="20595" y="5974"/>
                      <a:pt x="20595" y="5514"/>
                      <a:pt x="21097" y="5514"/>
                    </a:cubicBezTo>
                    <a:cubicBezTo>
                      <a:pt x="21097" y="5514"/>
                      <a:pt x="21097" y="5514"/>
                      <a:pt x="21097" y="5514"/>
                    </a:cubicBezTo>
                    <a:cubicBezTo>
                      <a:pt x="21097" y="5514"/>
                      <a:pt x="21600" y="5514"/>
                      <a:pt x="21600" y="5514"/>
                    </a:cubicBezTo>
                    <a:cubicBezTo>
                      <a:pt x="21600" y="5514"/>
                      <a:pt x="21600" y="5055"/>
                      <a:pt x="21600" y="5055"/>
                    </a:cubicBezTo>
                    <a:cubicBezTo>
                      <a:pt x="21600" y="5055"/>
                      <a:pt x="21600" y="4595"/>
                      <a:pt x="21600" y="4595"/>
                    </a:cubicBezTo>
                    <a:cubicBezTo>
                      <a:pt x="21600" y="4136"/>
                      <a:pt x="21600" y="4136"/>
                      <a:pt x="21097" y="3676"/>
                    </a:cubicBezTo>
                    <a:cubicBezTo>
                      <a:pt x="21097" y="3676"/>
                      <a:pt x="21097" y="3217"/>
                      <a:pt x="21097" y="3217"/>
                    </a:cubicBezTo>
                    <a:cubicBezTo>
                      <a:pt x="21097" y="3217"/>
                      <a:pt x="21097" y="2757"/>
                      <a:pt x="21097" y="2757"/>
                    </a:cubicBezTo>
                    <a:cubicBezTo>
                      <a:pt x="21097" y="2297"/>
                      <a:pt x="21097" y="2297"/>
                      <a:pt x="21097" y="2297"/>
                    </a:cubicBezTo>
                    <a:cubicBezTo>
                      <a:pt x="20595" y="1838"/>
                      <a:pt x="20595" y="1838"/>
                      <a:pt x="20595" y="1378"/>
                    </a:cubicBezTo>
                    <a:cubicBezTo>
                      <a:pt x="20595" y="919"/>
                      <a:pt x="20595" y="919"/>
                      <a:pt x="20595" y="459"/>
                    </a:cubicBezTo>
                    <a:cubicBezTo>
                      <a:pt x="20595" y="459"/>
                      <a:pt x="20595" y="459"/>
                      <a:pt x="20595" y="0"/>
                    </a:cubicBezTo>
                    <a:cubicBezTo>
                      <a:pt x="20595" y="0"/>
                      <a:pt x="20595" y="0"/>
                      <a:pt x="20595" y="0"/>
                    </a:cubicBezTo>
                    <a:cubicBezTo>
                      <a:pt x="19590" y="459"/>
                      <a:pt x="19088" y="459"/>
                      <a:pt x="18586" y="91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69" name="AutoShape 69"/>
              <p:cNvSpPr>
                <a:spLocks/>
              </p:cNvSpPr>
              <p:nvPr/>
            </p:nvSpPr>
            <p:spPr bwMode="auto">
              <a:xfrm>
                <a:off x="254647" y="97290"/>
                <a:ext cx="263541" cy="11589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695" y="6967"/>
                    </a:moveTo>
                    <a:cubicBezTo>
                      <a:pt x="4695" y="9058"/>
                      <a:pt x="5008" y="9754"/>
                      <a:pt x="5321" y="10451"/>
                    </a:cubicBezTo>
                    <a:cubicBezTo>
                      <a:pt x="5947" y="11148"/>
                      <a:pt x="6260" y="12541"/>
                      <a:pt x="5947" y="15329"/>
                    </a:cubicBezTo>
                    <a:cubicBezTo>
                      <a:pt x="5947" y="16025"/>
                      <a:pt x="5947" y="16025"/>
                      <a:pt x="5634" y="16722"/>
                    </a:cubicBezTo>
                    <a:cubicBezTo>
                      <a:pt x="5947" y="16722"/>
                      <a:pt x="6260" y="16722"/>
                      <a:pt x="6573" y="16722"/>
                    </a:cubicBezTo>
                    <a:cubicBezTo>
                      <a:pt x="7513" y="16722"/>
                      <a:pt x="7826" y="16722"/>
                      <a:pt x="7826" y="16025"/>
                    </a:cubicBezTo>
                    <a:cubicBezTo>
                      <a:pt x="8139" y="16025"/>
                      <a:pt x="8452" y="16025"/>
                      <a:pt x="8765" y="16025"/>
                    </a:cubicBezTo>
                    <a:cubicBezTo>
                      <a:pt x="9078" y="16025"/>
                      <a:pt x="9391" y="16025"/>
                      <a:pt x="9704" y="16722"/>
                    </a:cubicBezTo>
                    <a:cubicBezTo>
                      <a:pt x="10017" y="17419"/>
                      <a:pt x="10330" y="18116"/>
                      <a:pt x="10643" y="19509"/>
                    </a:cubicBezTo>
                    <a:cubicBezTo>
                      <a:pt x="10643" y="19509"/>
                      <a:pt x="10643" y="19509"/>
                      <a:pt x="10643" y="19509"/>
                    </a:cubicBezTo>
                    <a:cubicBezTo>
                      <a:pt x="10956" y="20206"/>
                      <a:pt x="10956" y="20206"/>
                      <a:pt x="10956" y="20903"/>
                    </a:cubicBezTo>
                    <a:cubicBezTo>
                      <a:pt x="11269" y="20903"/>
                      <a:pt x="11269" y="20903"/>
                      <a:pt x="11269" y="20903"/>
                    </a:cubicBezTo>
                    <a:cubicBezTo>
                      <a:pt x="11582" y="20903"/>
                      <a:pt x="11895" y="20903"/>
                      <a:pt x="12208" y="20206"/>
                    </a:cubicBezTo>
                    <a:cubicBezTo>
                      <a:pt x="12834" y="20206"/>
                      <a:pt x="13460" y="19509"/>
                      <a:pt x="14400" y="19509"/>
                    </a:cubicBezTo>
                    <a:cubicBezTo>
                      <a:pt x="14713" y="19509"/>
                      <a:pt x="15026" y="19509"/>
                      <a:pt x="15339" y="19509"/>
                    </a:cubicBezTo>
                    <a:cubicBezTo>
                      <a:pt x="15339" y="19509"/>
                      <a:pt x="15339" y="19509"/>
                      <a:pt x="15652" y="19509"/>
                    </a:cubicBezTo>
                    <a:cubicBezTo>
                      <a:pt x="15965" y="19509"/>
                      <a:pt x="16278" y="19509"/>
                      <a:pt x="16591" y="19509"/>
                    </a:cubicBezTo>
                    <a:cubicBezTo>
                      <a:pt x="16591" y="19509"/>
                      <a:pt x="16591" y="19509"/>
                      <a:pt x="16904" y="19509"/>
                    </a:cubicBezTo>
                    <a:cubicBezTo>
                      <a:pt x="16904" y="18812"/>
                      <a:pt x="17217" y="18116"/>
                      <a:pt x="17843" y="18116"/>
                    </a:cubicBezTo>
                    <a:cubicBezTo>
                      <a:pt x="18469" y="18116"/>
                      <a:pt x="19721" y="19509"/>
                      <a:pt x="20034" y="20206"/>
                    </a:cubicBezTo>
                    <a:cubicBezTo>
                      <a:pt x="20347" y="20903"/>
                      <a:pt x="20973" y="21600"/>
                      <a:pt x="21286" y="21600"/>
                    </a:cubicBezTo>
                    <a:cubicBezTo>
                      <a:pt x="21600" y="21600"/>
                      <a:pt x="21600" y="21600"/>
                      <a:pt x="21600" y="20903"/>
                    </a:cubicBezTo>
                    <a:cubicBezTo>
                      <a:pt x="21600" y="20903"/>
                      <a:pt x="21600" y="20903"/>
                      <a:pt x="21600" y="20903"/>
                    </a:cubicBezTo>
                    <a:cubicBezTo>
                      <a:pt x="21286" y="20206"/>
                      <a:pt x="20973" y="20206"/>
                      <a:pt x="20660" y="19509"/>
                    </a:cubicBezTo>
                    <a:cubicBezTo>
                      <a:pt x="20660" y="18812"/>
                      <a:pt x="20660" y="18812"/>
                      <a:pt x="20660" y="18812"/>
                    </a:cubicBezTo>
                    <a:cubicBezTo>
                      <a:pt x="20660" y="18812"/>
                      <a:pt x="20660" y="18116"/>
                      <a:pt x="20660" y="18116"/>
                    </a:cubicBezTo>
                    <a:cubicBezTo>
                      <a:pt x="20660" y="18116"/>
                      <a:pt x="20660" y="18116"/>
                      <a:pt x="20660" y="17419"/>
                    </a:cubicBezTo>
                    <a:cubicBezTo>
                      <a:pt x="20660" y="17419"/>
                      <a:pt x="20660" y="17419"/>
                      <a:pt x="20660" y="17419"/>
                    </a:cubicBezTo>
                    <a:cubicBezTo>
                      <a:pt x="20660" y="17419"/>
                      <a:pt x="20660" y="17419"/>
                      <a:pt x="20973" y="16722"/>
                    </a:cubicBezTo>
                    <a:cubicBezTo>
                      <a:pt x="20973" y="16722"/>
                      <a:pt x="20973" y="16722"/>
                      <a:pt x="20973" y="16722"/>
                    </a:cubicBezTo>
                    <a:cubicBezTo>
                      <a:pt x="20973" y="16722"/>
                      <a:pt x="20973" y="16025"/>
                      <a:pt x="20973" y="16025"/>
                    </a:cubicBezTo>
                    <a:cubicBezTo>
                      <a:pt x="20973" y="16025"/>
                      <a:pt x="20973" y="16025"/>
                      <a:pt x="20973" y="16025"/>
                    </a:cubicBezTo>
                    <a:cubicBezTo>
                      <a:pt x="20973" y="16025"/>
                      <a:pt x="20973" y="16025"/>
                      <a:pt x="20973" y="16025"/>
                    </a:cubicBezTo>
                    <a:cubicBezTo>
                      <a:pt x="20660" y="15329"/>
                      <a:pt x="20034" y="14632"/>
                      <a:pt x="20034" y="14632"/>
                    </a:cubicBezTo>
                    <a:cubicBezTo>
                      <a:pt x="19721" y="14632"/>
                      <a:pt x="19721" y="14632"/>
                      <a:pt x="19721" y="14632"/>
                    </a:cubicBezTo>
                    <a:cubicBezTo>
                      <a:pt x="19095" y="14632"/>
                      <a:pt x="19095" y="13238"/>
                      <a:pt x="18782" y="11148"/>
                    </a:cubicBezTo>
                    <a:cubicBezTo>
                      <a:pt x="18782" y="11148"/>
                      <a:pt x="18782" y="9754"/>
                      <a:pt x="18469" y="9754"/>
                    </a:cubicBezTo>
                    <a:cubicBezTo>
                      <a:pt x="18156" y="9754"/>
                      <a:pt x="17843" y="9058"/>
                      <a:pt x="17843" y="9058"/>
                    </a:cubicBezTo>
                    <a:cubicBezTo>
                      <a:pt x="17530" y="8361"/>
                      <a:pt x="17530" y="8361"/>
                      <a:pt x="17530" y="8361"/>
                    </a:cubicBezTo>
                    <a:cubicBezTo>
                      <a:pt x="14713" y="8361"/>
                      <a:pt x="14400" y="9058"/>
                      <a:pt x="14400" y="9754"/>
                    </a:cubicBezTo>
                    <a:cubicBezTo>
                      <a:pt x="14086" y="9754"/>
                      <a:pt x="13773" y="9754"/>
                      <a:pt x="13773" y="9754"/>
                    </a:cubicBezTo>
                    <a:cubicBezTo>
                      <a:pt x="13147" y="9754"/>
                      <a:pt x="12834" y="9058"/>
                      <a:pt x="12208" y="8361"/>
                    </a:cubicBezTo>
                    <a:cubicBezTo>
                      <a:pt x="12208" y="8361"/>
                      <a:pt x="12208" y="8361"/>
                      <a:pt x="12208" y="7664"/>
                    </a:cubicBezTo>
                    <a:cubicBezTo>
                      <a:pt x="11895" y="7664"/>
                      <a:pt x="11895" y="6967"/>
                      <a:pt x="11582" y="6967"/>
                    </a:cubicBezTo>
                    <a:cubicBezTo>
                      <a:pt x="10956" y="6967"/>
                      <a:pt x="10017" y="6270"/>
                      <a:pt x="9391" y="4877"/>
                    </a:cubicBezTo>
                    <a:cubicBezTo>
                      <a:pt x="9391" y="4180"/>
                      <a:pt x="9078" y="4180"/>
                      <a:pt x="9078" y="3483"/>
                    </a:cubicBezTo>
                    <a:cubicBezTo>
                      <a:pt x="9078" y="3483"/>
                      <a:pt x="8765" y="3483"/>
                      <a:pt x="8452" y="3483"/>
                    </a:cubicBezTo>
                    <a:cubicBezTo>
                      <a:pt x="8139" y="3483"/>
                      <a:pt x="7826" y="3483"/>
                      <a:pt x="7200" y="3483"/>
                    </a:cubicBezTo>
                    <a:cubicBezTo>
                      <a:pt x="6886" y="3483"/>
                      <a:pt x="6260" y="3483"/>
                      <a:pt x="5947" y="3483"/>
                    </a:cubicBezTo>
                    <a:cubicBezTo>
                      <a:pt x="4695" y="3483"/>
                      <a:pt x="4069" y="3483"/>
                      <a:pt x="3756" y="2787"/>
                    </a:cubicBezTo>
                    <a:cubicBezTo>
                      <a:pt x="2817" y="1393"/>
                      <a:pt x="1252" y="0"/>
                      <a:pt x="3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13" y="696"/>
                      <a:pt x="626" y="696"/>
                      <a:pt x="939" y="696"/>
                    </a:cubicBezTo>
                    <a:cubicBezTo>
                      <a:pt x="2504" y="2090"/>
                      <a:pt x="4069" y="2787"/>
                      <a:pt x="4695" y="696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70" name="AutoShape 70"/>
              <p:cNvSpPr>
                <a:spLocks/>
              </p:cNvSpPr>
              <p:nvPr/>
            </p:nvSpPr>
            <p:spPr bwMode="auto">
              <a:xfrm>
                <a:off x="21270" y="656101"/>
                <a:ext cx="890642" cy="6889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2184" y="4529"/>
                    </a:moveTo>
                    <a:cubicBezTo>
                      <a:pt x="11907" y="4529"/>
                      <a:pt x="11630" y="4529"/>
                      <a:pt x="11538" y="4412"/>
                    </a:cubicBezTo>
                    <a:cubicBezTo>
                      <a:pt x="11538" y="4412"/>
                      <a:pt x="11538" y="4412"/>
                      <a:pt x="11446" y="4412"/>
                    </a:cubicBezTo>
                    <a:cubicBezTo>
                      <a:pt x="11446" y="4412"/>
                      <a:pt x="11353" y="4412"/>
                      <a:pt x="11261" y="4412"/>
                    </a:cubicBezTo>
                    <a:cubicBezTo>
                      <a:pt x="11261" y="4412"/>
                      <a:pt x="11261" y="4412"/>
                      <a:pt x="11261" y="4412"/>
                    </a:cubicBezTo>
                    <a:cubicBezTo>
                      <a:pt x="11169" y="4412"/>
                      <a:pt x="11169" y="4412"/>
                      <a:pt x="11169" y="4412"/>
                    </a:cubicBezTo>
                    <a:cubicBezTo>
                      <a:pt x="11169" y="4412"/>
                      <a:pt x="11076" y="4412"/>
                      <a:pt x="11076" y="4412"/>
                    </a:cubicBezTo>
                    <a:cubicBezTo>
                      <a:pt x="10800" y="4412"/>
                      <a:pt x="10153" y="4296"/>
                      <a:pt x="9784" y="3832"/>
                    </a:cubicBezTo>
                    <a:cubicBezTo>
                      <a:pt x="9323" y="3367"/>
                      <a:pt x="7569" y="1741"/>
                      <a:pt x="7292" y="1509"/>
                    </a:cubicBezTo>
                    <a:cubicBezTo>
                      <a:pt x="7200" y="1509"/>
                      <a:pt x="7200" y="1509"/>
                      <a:pt x="7200" y="1509"/>
                    </a:cubicBezTo>
                    <a:cubicBezTo>
                      <a:pt x="7015" y="1393"/>
                      <a:pt x="6830" y="1277"/>
                      <a:pt x="6646" y="1045"/>
                    </a:cubicBezTo>
                    <a:cubicBezTo>
                      <a:pt x="6369" y="812"/>
                      <a:pt x="5815" y="348"/>
                      <a:pt x="5538" y="232"/>
                    </a:cubicBezTo>
                    <a:cubicBezTo>
                      <a:pt x="5446" y="116"/>
                      <a:pt x="5353" y="116"/>
                      <a:pt x="5261" y="116"/>
                    </a:cubicBezTo>
                    <a:cubicBezTo>
                      <a:pt x="5261" y="116"/>
                      <a:pt x="5169" y="116"/>
                      <a:pt x="5169" y="116"/>
                    </a:cubicBezTo>
                    <a:cubicBezTo>
                      <a:pt x="5076" y="0"/>
                      <a:pt x="5076" y="0"/>
                      <a:pt x="5076" y="0"/>
                    </a:cubicBezTo>
                    <a:cubicBezTo>
                      <a:pt x="5076" y="0"/>
                      <a:pt x="5076" y="0"/>
                      <a:pt x="5076" y="0"/>
                    </a:cubicBezTo>
                    <a:cubicBezTo>
                      <a:pt x="4984" y="0"/>
                      <a:pt x="4892" y="0"/>
                      <a:pt x="4800" y="116"/>
                    </a:cubicBezTo>
                    <a:cubicBezTo>
                      <a:pt x="4800" y="116"/>
                      <a:pt x="4800" y="116"/>
                      <a:pt x="4707" y="116"/>
                    </a:cubicBezTo>
                    <a:cubicBezTo>
                      <a:pt x="4707" y="116"/>
                      <a:pt x="4707" y="116"/>
                      <a:pt x="4707" y="116"/>
                    </a:cubicBezTo>
                    <a:cubicBezTo>
                      <a:pt x="4430" y="116"/>
                      <a:pt x="4430" y="116"/>
                      <a:pt x="4430" y="116"/>
                    </a:cubicBezTo>
                    <a:cubicBezTo>
                      <a:pt x="4338" y="116"/>
                      <a:pt x="4246" y="116"/>
                      <a:pt x="4153" y="232"/>
                    </a:cubicBezTo>
                    <a:cubicBezTo>
                      <a:pt x="4061" y="348"/>
                      <a:pt x="3876" y="464"/>
                      <a:pt x="3415" y="464"/>
                    </a:cubicBezTo>
                    <a:cubicBezTo>
                      <a:pt x="2861" y="464"/>
                      <a:pt x="2584" y="812"/>
                      <a:pt x="2492" y="929"/>
                    </a:cubicBezTo>
                    <a:cubicBezTo>
                      <a:pt x="2769" y="1161"/>
                      <a:pt x="3323" y="1741"/>
                      <a:pt x="3323" y="2090"/>
                    </a:cubicBezTo>
                    <a:cubicBezTo>
                      <a:pt x="3323" y="2206"/>
                      <a:pt x="3323" y="2322"/>
                      <a:pt x="3230" y="2438"/>
                    </a:cubicBezTo>
                    <a:cubicBezTo>
                      <a:pt x="3138" y="2438"/>
                      <a:pt x="3138" y="2554"/>
                      <a:pt x="3046" y="2670"/>
                    </a:cubicBezTo>
                    <a:cubicBezTo>
                      <a:pt x="2953" y="2787"/>
                      <a:pt x="2769" y="3019"/>
                      <a:pt x="2492" y="3019"/>
                    </a:cubicBezTo>
                    <a:cubicBezTo>
                      <a:pt x="2030" y="3019"/>
                      <a:pt x="2030" y="3135"/>
                      <a:pt x="2030" y="3251"/>
                    </a:cubicBezTo>
                    <a:cubicBezTo>
                      <a:pt x="2030" y="3251"/>
                      <a:pt x="2030" y="3367"/>
                      <a:pt x="2030" y="3367"/>
                    </a:cubicBezTo>
                    <a:cubicBezTo>
                      <a:pt x="2030" y="3367"/>
                      <a:pt x="2030" y="3367"/>
                      <a:pt x="2030" y="3483"/>
                    </a:cubicBezTo>
                    <a:cubicBezTo>
                      <a:pt x="1938" y="3483"/>
                      <a:pt x="1938" y="3483"/>
                      <a:pt x="1938" y="3600"/>
                    </a:cubicBezTo>
                    <a:cubicBezTo>
                      <a:pt x="1938" y="3600"/>
                      <a:pt x="1938" y="3600"/>
                      <a:pt x="1938" y="3600"/>
                    </a:cubicBezTo>
                    <a:cubicBezTo>
                      <a:pt x="1846" y="3600"/>
                      <a:pt x="1846" y="3716"/>
                      <a:pt x="1846" y="3716"/>
                    </a:cubicBezTo>
                    <a:cubicBezTo>
                      <a:pt x="1846" y="3716"/>
                      <a:pt x="1846" y="3716"/>
                      <a:pt x="1846" y="3716"/>
                    </a:cubicBezTo>
                    <a:cubicBezTo>
                      <a:pt x="1753" y="3832"/>
                      <a:pt x="1753" y="3832"/>
                      <a:pt x="1753" y="3832"/>
                    </a:cubicBezTo>
                    <a:cubicBezTo>
                      <a:pt x="1569" y="4064"/>
                      <a:pt x="1384" y="4180"/>
                      <a:pt x="1200" y="4180"/>
                    </a:cubicBezTo>
                    <a:cubicBezTo>
                      <a:pt x="1200" y="4180"/>
                      <a:pt x="1200" y="4180"/>
                      <a:pt x="1200" y="4180"/>
                    </a:cubicBezTo>
                    <a:cubicBezTo>
                      <a:pt x="1107" y="4180"/>
                      <a:pt x="1107" y="4180"/>
                      <a:pt x="1107" y="4180"/>
                    </a:cubicBezTo>
                    <a:cubicBezTo>
                      <a:pt x="1015" y="4180"/>
                      <a:pt x="1015" y="4180"/>
                      <a:pt x="1015" y="4180"/>
                    </a:cubicBezTo>
                    <a:cubicBezTo>
                      <a:pt x="1015" y="4180"/>
                      <a:pt x="1015" y="4180"/>
                      <a:pt x="1015" y="4180"/>
                    </a:cubicBezTo>
                    <a:cubicBezTo>
                      <a:pt x="1015" y="4180"/>
                      <a:pt x="1015" y="4180"/>
                      <a:pt x="1015" y="4180"/>
                    </a:cubicBezTo>
                    <a:cubicBezTo>
                      <a:pt x="923" y="4180"/>
                      <a:pt x="923" y="4180"/>
                      <a:pt x="923" y="4180"/>
                    </a:cubicBezTo>
                    <a:cubicBezTo>
                      <a:pt x="923" y="4180"/>
                      <a:pt x="923" y="4180"/>
                      <a:pt x="923" y="4180"/>
                    </a:cubicBezTo>
                    <a:cubicBezTo>
                      <a:pt x="923" y="4180"/>
                      <a:pt x="923" y="4180"/>
                      <a:pt x="830" y="4180"/>
                    </a:cubicBezTo>
                    <a:cubicBezTo>
                      <a:pt x="830" y="4180"/>
                      <a:pt x="830" y="4180"/>
                      <a:pt x="830" y="4180"/>
                    </a:cubicBezTo>
                    <a:cubicBezTo>
                      <a:pt x="830" y="4180"/>
                      <a:pt x="830" y="4180"/>
                      <a:pt x="738" y="4180"/>
                    </a:cubicBezTo>
                    <a:cubicBezTo>
                      <a:pt x="738" y="4180"/>
                      <a:pt x="738" y="4064"/>
                      <a:pt x="738" y="4064"/>
                    </a:cubicBezTo>
                    <a:cubicBezTo>
                      <a:pt x="738" y="4064"/>
                      <a:pt x="646" y="4064"/>
                      <a:pt x="646" y="4064"/>
                    </a:cubicBezTo>
                    <a:cubicBezTo>
                      <a:pt x="646" y="4064"/>
                      <a:pt x="646" y="4064"/>
                      <a:pt x="553" y="4064"/>
                    </a:cubicBezTo>
                    <a:cubicBezTo>
                      <a:pt x="553" y="4064"/>
                      <a:pt x="553" y="3948"/>
                      <a:pt x="461" y="3948"/>
                    </a:cubicBezTo>
                    <a:cubicBezTo>
                      <a:pt x="461" y="3948"/>
                      <a:pt x="461" y="3948"/>
                      <a:pt x="461" y="3948"/>
                    </a:cubicBezTo>
                    <a:cubicBezTo>
                      <a:pt x="369" y="3948"/>
                      <a:pt x="369" y="3832"/>
                      <a:pt x="276" y="3832"/>
                    </a:cubicBezTo>
                    <a:cubicBezTo>
                      <a:pt x="276" y="3832"/>
                      <a:pt x="276" y="3832"/>
                      <a:pt x="276" y="3832"/>
                    </a:cubicBezTo>
                    <a:cubicBezTo>
                      <a:pt x="276" y="3832"/>
                      <a:pt x="276" y="3832"/>
                      <a:pt x="276" y="3832"/>
                    </a:cubicBezTo>
                    <a:cubicBezTo>
                      <a:pt x="184" y="3832"/>
                      <a:pt x="184" y="3832"/>
                      <a:pt x="184" y="3832"/>
                    </a:cubicBezTo>
                    <a:cubicBezTo>
                      <a:pt x="184" y="3832"/>
                      <a:pt x="92" y="3716"/>
                      <a:pt x="92" y="3716"/>
                    </a:cubicBezTo>
                    <a:cubicBezTo>
                      <a:pt x="92" y="3832"/>
                      <a:pt x="92" y="3832"/>
                      <a:pt x="92" y="3832"/>
                    </a:cubicBezTo>
                    <a:cubicBezTo>
                      <a:pt x="0" y="4064"/>
                      <a:pt x="0" y="4064"/>
                      <a:pt x="0" y="4064"/>
                    </a:cubicBezTo>
                    <a:cubicBezTo>
                      <a:pt x="92" y="4296"/>
                      <a:pt x="92" y="4412"/>
                      <a:pt x="92" y="4645"/>
                    </a:cubicBezTo>
                    <a:cubicBezTo>
                      <a:pt x="92" y="4877"/>
                      <a:pt x="92" y="5341"/>
                      <a:pt x="92" y="5458"/>
                    </a:cubicBezTo>
                    <a:cubicBezTo>
                      <a:pt x="276" y="5458"/>
                      <a:pt x="369" y="5690"/>
                      <a:pt x="553" y="5922"/>
                    </a:cubicBezTo>
                    <a:cubicBezTo>
                      <a:pt x="646" y="6154"/>
                      <a:pt x="830" y="6503"/>
                      <a:pt x="1015" y="6735"/>
                    </a:cubicBezTo>
                    <a:cubicBezTo>
                      <a:pt x="1476" y="7316"/>
                      <a:pt x="2584" y="9290"/>
                      <a:pt x="2584" y="9870"/>
                    </a:cubicBezTo>
                    <a:cubicBezTo>
                      <a:pt x="2584" y="10103"/>
                      <a:pt x="2676" y="10567"/>
                      <a:pt x="3323" y="11148"/>
                    </a:cubicBezTo>
                    <a:cubicBezTo>
                      <a:pt x="3692" y="11496"/>
                      <a:pt x="3876" y="11845"/>
                      <a:pt x="3969" y="12193"/>
                    </a:cubicBezTo>
                    <a:cubicBezTo>
                      <a:pt x="4061" y="12309"/>
                      <a:pt x="4153" y="12541"/>
                      <a:pt x="4246" y="12541"/>
                    </a:cubicBezTo>
                    <a:cubicBezTo>
                      <a:pt x="4523" y="12890"/>
                      <a:pt x="4523" y="13354"/>
                      <a:pt x="4523" y="13819"/>
                    </a:cubicBezTo>
                    <a:cubicBezTo>
                      <a:pt x="4523" y="13935"/>
                      <a:pt x="4523" y="14051"/>
                      <a:pt x="4523" y="14283"/>
                    </a:cubicBezTo>
                    <a:cubicBezTo>
                      <a:pt x="4615" y="14980"/>
                      <a:pt x="4800" y="15909"/>
                      <a:pt x="5353" y="16258"/>
                    </a:cubicBezTo>
                    <a:cubicBezTo>
                      <a:pt x="6000" y="16722"/>
                      <a:pt x="6369" y="17303"/>
                      <a:pt x="6553" y="18116"/>
                    </a:cubicBezTo>
                    <a:cubicBezTo>
                      <a:pt x="6830" y="18929"/>
                      <a:pt x="7200" y="19625"/>
                      <a:pt x="7476" y="19974"/>
                    </a:cubicBezTo>
                    <a:cubicBezTo>
                      <a:pt x="7753" y="20322"/>
                      <a:pt x="7753" y="20554"/>
                      <a:pt x="7846" y="20787"/>
                    </a:cubicBezTo>
                    <a:cubicBezTo>
                      <a:pt x="7846" y="20903"/>
                      <a:pt x="7846" y="20903"/>
                      <a:pt x="7846" y="21019"/>
                    </a:cubicBezTo>
                    <a:cubicBezTo>
                      <a:pt x="7938" y="21135"/>
                      <a:pt x="8030" y="21367"/>
                      <a:pt x="8123" y="21600"/>
                    </a:cubicBezTo>
                    <a:cubicBezTo>
                      <a:pt x="8215" y="21600"/>
                      <a:pt x="8215" y="21600"/>
                      <a:pt x="8215" y="21600"/>
                    </a:cubicBezTo>
                    <a:cubicBezTo>
                      <a:pt x="8215" y="21600"/>
                      <a:pt x="8307" y="21600"/>
                      <a:pt x="8307" y="21483"/>
                    </a:cubicBezTo>
                    <a:cubicBezTo>
                      <a:pt x="8307" y="21483"/>
                      <a:pt x="8307" y="21483"/>
                      <a:pt x="8307" y="21483"/>
                    </a:cubicBezTo>
                    <a:cubicBezTo>
                      <a:pt x="8307" y="21483"/>
                      <a:pt x="8400" y="21483"/>
                      <a:pt x="8400" y="21483"/>
                    </a:cubicBezTo>
                    <a:cubicBezTo>
                      <a:pt x="8400" y="21483"/>
                      <a:pt x="8400" y="21367"/>
                      <a:pt x="8307" y="21367"/>
                    </a:cubicBezTo>
                    <a:cubicBezTo>
                      <a:pt x="8307" y="21135"/>
                      <a:pt x="8307" y="20903"/>
                      <a:pt x="8400" y="20787"/>
                    </a:cubicBezTo>
                    <a:cubicBezTo>
                      <a:pt x="8492" y="20554"/>
                      <a:pt x="8676" y="20322"/>
                      <a:pt x="8953" y="20206"/>
                    </a:cubicBezTo>
                    <a:cubicBezTo>
                      <a:pt x="9046" y="20090"/>
                      <a:pt x="9138" y="20206"/>
                      <a:pt x="9323" y="20206"/>
                    </a:cubicBezTo>
                    <a:cubicBezTo>
                      <a:pt x="9415" y="20322"/>
                      <a:pt x="9507" y="20322"/>
                      <a:pt x="9692" y="20322"/>
                    </a:cubicBezTo>
                    <a:cubicBezTo>
                      <a:pt x="9784" y="20322"/>
                      <a:pt x="9876" y="20322"/>
                      <a:pt x="10061" y="20322"/>
                    </a:cubicBezTo>
                    <a:cubicBezTo>
                      <a:pt x="10061" y="20322"/>
                      <a:pt x="10892" y="20322"/>
                      <a:pt x="11076" y="20554"/>
                    </a:cubicBezTo>
                    <a:cubicBezTo>
                      <a:pt x="11169" y="20554"/>
                      <a:pt x="11353" y="20554"/>
                      <a:pt x="11538" y="20554"/>
                    </a:cubicBezTo>
                    <a:cubicBezTo>
                      <a:pt x="12000" y="20554"/>
                      <a:pt x="12369" y="20670"/>
                      <a:pt x="12553" y="20787"/>
                    </a:cubicBezTo>
                    <a:cubicBezTo>
                      <a:pt x="12646" y="20903"/>
                      <a:pt x="12738" y="20903"/>
                      <a:pt x="12738" y="20903"/>
                    </a:cubicBezTo>
                    <a:cubicBezTo>
                      <a:pt x="12923" y="20903"/>
                      <a:pt x="13015" y="20670"/>
                      <a:pt x="13015" y="20554"/>
                    </a:cubicBezTo>
                    <a:cubicBezTo>
                      <a:pt x="13199" y="19974"/>
                      <a:pt x="14584" y="18812"/>
                      <a:pt x="14676" y="18696"/>
                    </a:cubicBezTo>
                    <a:cubicBezTo>
                      <a:pt x="14861" y="18580"/>
                      <a:pt x="15046" y="18580"/>
                      <a:pt x="15600" y="18580"/>
                    </a:cubicBezTo>
                    <a:cubicBezTo>
                      <a:pt x="16061" y="18580"/>
                      <a:pt x="16523" y="18580"/>
                      <a:pt x="16800" y="18580"/>
                    </a:cubicBezTo>
                    <a:cubicBezTo>
                      <a:pt x="16984" y="18464"/>
                      <a:pt x="17261" y="18348"/>
                      <a:pt x="17815" y="18116"/>
                    </a:cubicBezTo>
                    <a:cubicBezTo>
                      <a:pt x="17999" y="18116"/>
                      <a:pt x="18092" y="18000"/>
                      <a:pt x="18276" y="18000"/>
                    </a:cubicBezTo>
                    <a:cubicBezTo>
                      <a:pt x="19107" y="17651"/>
                      <a:pt x="20030" y="17303"/>
                      <a:pt x="20492" y="17070"/>
                    </a:cubicBezTo>
                    <a:cubicBezTo>
                      <a:pt x="20492" y="17070"/>
                      <a:pt x="20492" y="17070"/>
                      <a:pt x="20492" y="17070"/>
                    </a:cubicBezTo>
                    <a:cubicBezTo>
                      <a:pt x="20584" y="16954"/>
                      <a:pt x="20676" y="16954"/>
                      <a:pt x="20676" y="16954"/>
                    </a:cubicBezTo>
                    <a:cubicBezTo>
                      <a:pt x="20676" y="16954"/>
                      <a:pt x="20769" y="16954"/>
                      <a:pt x="20769" y="16954"/>
                    </a:cubicBezTo>
                    <a:cubicBezTo>
                      <a:pt x="20769" y="16954"/>
                      <a:pt x="20769" y="16954"/>
                      <a:pt x="20861" y="16838"/>
                    </a:cubicBezTo>
                    <a:cubicBezTo>
                      <a:pt x="20861" y="16838"/>
                      <a:pt x="20861" y="16838"/>
                      <a:pt x="20861" y="16838"/>
                    </a:cubicBezTo>
                    <a:cubicBezTo>
                      <a:pt x="20861" y="16838"/>
                      <a:pt x="20953" y="16838"/>
                      <a:pt x="20953" y="16838"/>
                    </a:cubicBezTo>
                    <a:cubicBezTo>
                      <a:pt x="21046" y="16722"/>
                      <a:pt x="21230" y="15677"/>
                      <a:pt x="21415" y="14980"/>
                    </a:cubicBezTo>
                    <a:cubicBezTo>
                      <a:pt x="21507" y="14748"/>
                      <a:pt x="21507" y="14632"/>
                      <a:pt x="21507" y="14516"/>
                    </a:cubicBezTo>
                    <a:cubicBezTo>
                      <a:pt x="21599" y="14400"/>
                      <a:pt x="21599" y="14283"/>
                      <a:pt x="21599" y="14283"/>
                    </a:cubicBezTo>
                    <a:cubicBezTo>
                      <a:pt x="21599" y="14051"/>
                      <a:pt x="21323" y="13587"/>
                      <a:pt x="21230" y="13587"/>
                    </a:cubicBezTo>
                    <a:cubicBezTo>
                      <a:pt x="21230" y="13587"/>
                      <a:pt x="21230" y="13587"/>
                      <a:pt x="21138" y="13587"/>
                    </a:cubicBezTo>
                    <a:cubicBezTo>
                      <a:pt x="21138" y="13587"/>
                      <a:pt x="21138" y="13587"/>
                      <a:pt x="21138" y="13587"/>
                    </a:cubicBezTo>
                    <a:cubicBezTo>
                      <a:pt x="21138" y="13587"/>
                      <a:pt x="21138" y="13587"/>
                      <a:pt x="21138" y="13587"/>
                    </a:cubicBezTo>
                    <a:cubicBezTo>
                      <a:pt x="21138" y="13587"/>
                      <a:pt x="21138" y="13587"/>
                      <a:pt x="21138" y="13587"/>
                    </a:cubicBezTo>
                    <a:cubicBezTo>
                      <a:pt x="21138" y="13587"/>
                      <a:pt x="21138" y="13587"/>
                      <a:pt x="21138" y="13587"/>
                    </a:cubicBezTo>
                    <a:cubicBezTo>
                      <a:pt x="20953" y="13587"/>
                      <a:pt x="20953" y="13587"/>
                      <a:pt x="20953" y="13587"/>
                    </a:cubicBezTo>
                    <a:cubicBezTo>
                      <a:pt x="20953" y="13587"/>
                      <a:pt x="20953" y="13587"/>
                      <a:pt x="20953" y="13587"/>
                    </a:cubicBezTo>
                    <a:cubicBezTo>
                      <a:pt x="20769" y="13587"/>
                      <a:pt x="20769" y="13587"/>
                      <a:pt x="20769" y="13587"/>
                    </a:cubicBezTo>
                    <a:cubicBezTo>
                      <a:pt x="20769" y="13587"/>
                      <a:pt x="20769" y="13587"/>
                      <a:pt x="20769" y="13587"/>
                    </a:cubicBezTo>
                    <a:cubicBezTo>
                      <a:pt x="20676" y="13587"/>
                      <a:pt x="20676" y="13587"/>
                      <a:pt x="20584" y="13587"/>
                    </a:cubicBezTo>
                    <a:cubicBezTo>
                      <a:pt x="20307" y="13470"/>
                      <a:pt x="19846" y="13470"/>
                      <a:pt x="19476" y="13354"/>
                    </a:cubicBezTo>
                    <a:cubicBezTo>
                      <a:pt x="19476" y="13354"/>
                      <a:pt x="19476" y="13354"/>
                      <a:pt x="19476" y="13354"/>
                    </a:cubicBezTo>
                    <a:cubicBezTo>
                      <a:pt x="19384" y="13354"/>
                      <a:pt x="19384" y="13354"/>
                      <a:pt x="19292" y="13354"/>
                    </a:cubicBezTo>
                    <a:cubicBezTo>
                      <a:pt x="19292" y="13354"/>
                      <a:pt x="19200" y="13354"/>
                      <a:pt x="19200" y="13354"/>
                    </a:cubicBezTo>
                    <a:cubicBezTo>
                      <a:pt x="19200" y="13354"/>
                      <a:pt x="19107" y="13354"/>
                      <a:pt x="19107" y="13354"/>
                    </a:cubicBezTo>
                    <a:cubicBezTo>
                      <a:pt x="18830" y="13238"/>
                      <a:pt x="18553" y="13238"/>
                      <a:pt x="18461" y="13238"/>
                    </a:cubicBezTo>
                    <a:cubicBezTo>
                      <a:pt x="18461" y="13122"/>
                      <a:pt x="18461" y="13122"/>
                      <a:pt x="18461" y="13122"/>
                    </a:cubicBezTo>
                    <a:cubicBezTo>
                      <a:pt x="18461" y="13122"/>
                      <a:pt x="18461" y="13122"/>
                      <a:pt x="18461" y="13122"/>
                    </a:cubicBezTo>
                    <a:cubicBezTo>
                      <a:pt x="18369" y="13122"/>
                      <a:pt x="18369" y="13122"/>
                      <a:pt x="18369" y="13122"/>
                    </a:cubicBezTo>
                    <a:cubicBezTo>
                      <a:pt x="18369" y="13006"/>
                      <a:pt x="18369" y="13006"/>
                      <a:pt x="18276" y="13006"/>
                    </a:cubicBezTo>
                    <a:cubicBezTo>
                      <a:pt x="18276" y="13006"/>
                      <a:pt x="18276" y="13006"/>
                      <a:pt x="18276" y="12890"/>
                    </a:cubicBezTo>
                    <a:cubicBezTo>
                      <a:pt x="18184" y="12890"/>
                      <a:pt x="18184" y="12890"/>
                      <a:pt x="18184" y="12890"/>
                    </a:cubicBezTo>
                    <a:cubicBezTo>
                      <a:pt x="18184" y="12774"/>
                      <a:pt x="18184" y="12774"/>
                      <a:pt x="18092" y="12774"/>
                    </a:cubicBezTo>
                    <a:cubicBezTo>
                      <a:pt x="18092" y="12774"/>
                      <a:pt x="18092" y="12658"/>
                      <a:pt x="17999" y="12658"/>
                    </a:cubicBezTo>
                    <a:cubicBezTo>
                      <a:pt x="17999" y="12658"/>
                      <a:pt x="17999" y="12658"/>
                      <a:pt x="17999" y="12541"/>
                    </a:cubicBezTo>
                    <a:cubicBezTo>
                      <a:pt x="17999" y="12541"/>
                      <a:pt x="17907" y="12541"/>
                      <a:pt x="17907" y="12425"/>
                    </a:cubicBezTo>
                    <a:cubicBezTo>
                      <a:pt x="17907" y="12425"/>
                      <a:pt x="17907" y="12425"/>
                      <a:pt x="17815" y="12309"/>
                    </a:cubicBezTo>
                    <a:cubicBezTo>
                      <a:pt x="17815" y="12309"/>
                      <a:pt x="17815" y="12309"/>
                      <a:pt x="17815" y="12193"/>
                    </a:cubicBezTo>
                    <a:cubicBezTo>
                      <a:pt x="17815" y="12193"/>
                      <a:pt x="17723" y="12193"/>
                      <a:pt x="17723" y="12077"/>
                    </a:cubicBezTo>
                    <a:cubicBezTo>
                      <a:pt x="17723" y="12077"/>
                      <a:pt x="17723" y="11961"/>
                      <a:pt x="17723" y="11961"/>
                    </a:cubicBezTo>
                    <a:cubicBezTo>
                      <a:pt x="17723" y="11961"/>
                      <a:pt x="17723" y="11845"/>
                      <a:pt x="17630" y="11845"/>
                    </a:cubicBezTo>
                    <a:cubicBezTo>
                      <a:pt x="17630" y="11729"/>
                      <a:pt x="17630" y="11729"/>
                      <a:pt x="17630" y="11729"/>
                    </a:cubicBezTo>
                    <a:cubicBezTo>
                      <a:pt x="17538" y="11496"/>
                      <a:pt x="17353" y="11264"/>
                      <a:pt x="17261" y="11032"/>
                    </a:cubicBezTo>
                    <a:cubicBezTo>
                      <a:pt x="17261" y="11032"/>
                      <a:pt x="17261" y="11032"/>
                      <a:pt x="17261" y="11032"/>
                    </a:cubicBezTo>
                    <a:cubicBezTo>
                      <a:pt x="17169" y="11032"/>
                      <a:pt x="17169" y="11032"/>
                      <a:pt x="17169" y="11032"/>
                    </a:cubicBezTo>
                    <a:cubicBezTo>
                      <a:pt x="17169" y="11032"/>
                      <a:pt x="17169" y="10916"/>
                      <a:pt x="17076" y="10916"/>
                    </a:cubicBezTo>
                    <a:cubicBezTo>
                      <a:pt x="17076" y="10916"/>
                      <a:pt x="17076" y="10916"/>
                      <a:pt x="17076" y="10916"/>
                    </a:cubicBezTo>
                    <a:cubicBezTo>
                      <a:pt x="16984" y="10916"/>
                      <a:pt x="16984" y="10916"/>
                      <a:pt x="16984" y="10916"/>
                    </a:cubicBezTo>
                    <a:cubicBezTo>
                      <a:pt x="16984" y="10916"/>
                      <a:pt x="16984" y="10916"/>
                      <a:pt x="16892" y="10916"/>
                    </a:cubicBezTo>
                    <a:cubicBezTo>
                      <a:pt x="16892" y="10916"/>
                      <a:pt x="16892" y="10916"/>
                      <a:pt x="16800" y="10800"/>
                    </a:cubicBezTo>
                    <a:cubicBezTo>
                      <a:pt x="16800" y="10800"/>
                      <a:pt x="16800" y="10800"/>
                      <a:pt x="16800" y="10800"/>
                    </a:cubicBezTo>
                    <a:cubicBezTo>
                      <a:pt x="16800" y="10800"/>
                      <a:pt x="16707" y="10800"/>
                      <a:pt x="16707" y="10683"/>
                    </a:cubicBezTo>
                    <a:cubicBezTo>
                      <a:pt x="16707" y="10683"/>
                      <a:pt x="16707" y="10683"/>
                      <a:pt x="16615" y="10683"/>
                    </a:cubicBezTo>
                    <a:cubicBezTo>
                      <a:pt x="16615" y="10683"/>
                      <a:pt x="16615" y="10567"/>
                      <a:pt x="16523" y="10567"/>
                    </a:cubicBezTo>
                    <a:cubicBezTo>
                      <a:pt x="16523" y="10567"/>
                      <a:pt x="16523" y="10567"/>
                      <a:pt x="16523" y="10451"/>
                    </a:cubicBezTo>
                    <a:cubicBezTo>
                      <a:pt x="16523" y="10451"/>
                      <a:pt x="16430" y="10451"/>
                      <a:pt x="16430" y="10335"/>
                    </a:cubicBezTo>
                    <a:cubicBezTo>
                      <a:pt x="16430" y="10335"/>
                      <a:pt x="16430" y="10335"/>
                      <a:pt x="16430" y="10219"/>
                    </a:cubicBezTo>
                    <a:cubicBezTo>
                      <a:pt x="16430" y="10219"/>
                      <a:pt x="16338" y="10219"/>
                      <a:pt x="16338" y="10103"/>
                    </a:cubicBezTo>
                    <a:cubicBezTo>
                      <a:pt x="16153" y="9870"/>
                      <a:pt x="15784" y="9290"/>
                      <a:pt x="15784" y="8825"/>
                    </a:cubicBezTo>
                    <a:cubicBezTo>
                      <a:pt x="15692" y="8593"/>
                      <a:pt x="15784" y="8477"/>
                      <a:pt x="15784" y="8477"/>
                    </a:cubicBezTo>
                    <a:cubicBezTo>
                      <a:pt x="15969" y="8245"/>
                      <a:pt x="15692" y="7664"/>
                      <a:pt x="15415" y="7316"/>
                    </a:cubicBezTo>
                    <a:cubicBezTo>
                      <a:pt x="15230" y="7200"/>
                      <a:pt x="15230" y="7200"/>
                      <a:pt x="15230" y="7200"/>
                    </a:cubicBezTo>
                    <a:cubicBezTo>
                      <a:pt x="14676" y="6619"/>
                      <a:pt x="14307" y="6038"/>
                      <a:pt x="14215" y="5690"/>
                    </a:cubicBezTo>
                    <a:cubicBezTo>
                      <a:pt x="14215" y="5574"/>
                      <a:pt x="14215" y="5458"/>
                      <a:pt x="14215" y="5341"/>
                    </a:cubicBezTo>
                    <a:cubicBezTo>
                      <a:pt x="13384" y="5225"/>
                      <a:pt x="13384" y="5225"/>
                      <a:pt x="13384" y="5225"/>
                    </a:cubicBezTo>
                    <a:cubicBezTo>
                      <a:pt x="12830" y="4645"/>
                      <a:pt x="12830" y="4645"/>
                      <a:pt x="12830" y="4645"/>
                    </a:cubicBezTo>
                    <a:lnTo>
                      <a:pt x="12184" y="452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71" name="AutoShape 71"/>
              <p:cNvSpPr>
                <a:spLocks/>
              </p:cNvSpPr>
              <p:nvPr/>
            </p:nvSpPr>
            <p:spPr bwMode="auto">
              <a:xfrm>
                <a:off x="769029" y="987895"/>
                <a:ext cx="322283" cy="3508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8894" y="5456"/>
                    </a:moveTo>
                    <a:cubicBezTo>
                      <a:pt x="8894" y="5456"/>
                      <a:pt x="9148" y="5456"/>
                      <a:pt x="9148" y="5456"/>
                    </a:cubicBezTo>
                    <a:cubicBezTo>
                      <a:pt x="9148" y="5684"/>
                      <a:pt x="9148" y="5684"/>
                      <a:pt x="9402" y="5684"/>
                    </a:cubicBezTo>
                    <a:cubicBezTo>
                      <a:pt x="9402" y="5684"/>
                      <a:pt x="9402" y="5684"/>
                      <a:pt x="9402" y="5684"/>
                    </a:cubicBezTo>
                    <a:cubicBezTo>
                      <a:pt x="9402" y="5911"/>
                      <a:pt x="9656" y="5911"/>
                      <a:pt x="9656" y="5911"/>
                    </a:cubicBezTo>
                    <a:cubicBezTo>
                      <a:pt x="9656" y="5911"/>
                      <a:pt x="9656" y="5911"/>
                      <a:pt x="9656" y="6138"/>
                    </a:cubicBezTo>
                    <a:cubicBezTo>
                      <a:pt x="9910" y="6138"/>
                      <a:pt x="9910" y="6138"/>
                      <a:pt x="9910" y="6138"/>
                    </a:cubicBezTo>
                    <a:cubicBezTo>
                      <a:pt x="9910" y="6366"/>
                      <a:pt x="9910" y="6366"/>
                      <a:pt x="10164" y="6366"/>
                    </a:cubicBezTo>
                    <a:cubicBezTo>
                      <a:pt x="10164" y="6366"/>
                      <a:pt x="10164" y="6593"/>
                      <a:pt x="10164" y="6593"/>
                    </a:cubicBezTo>
                    <a:cubicBezTo>
                      <a:pt x="10164" y="6593"/>
                      <a:pt x="10164" y="6821"/>
                      <a:pt x="10164" y="6821"/>
                    </a:cubicBezTo>
                    <a:cubicBezTo>
                      <a:pt x="10418" y="6821"/>
                      <a:pt x="10418" y="6821"/>
                      <a:pt x="10418" y="7048"/>
                    </a:cubicBezTo>
                    <a:cubicBezTo>
                      <a:pt x="10418" y="7048"/>
                      <a:pt x="10418" y="7048"/>
                      <a:pt x="10418" y="7048"/>
                    </a:cubicBezTo>
                    <a:cubicBezTo>
                      <a:pt x="10418" y="7275"/>
                      <a:pt x="10418" y="7275"/>
                      <a:pt x="10418" y="7275"/>
                    </a:cubicBezTo>
                    <a:cubicBezTo>
                      <a:pt x="10418" y="7503"/>
                      <a:pt x="10418" y="7503"/>
                      <a:pt x="10672" y="7503"/>
                    </a:cubicBezTo>
                    <a:cubicBezTo>
                      <a:pt x="10672" y="7503"/>
                      <a:pt x="10672" y="7730"/>
                      <a:pt x="10672" y="7730"/>
                    </a:cubicBezTo>
                    <a:cubicBezTo>
                      <a:pt x="10672" y="8185"/>
                      <a:pt x="9148" y="12959"/>
                      <a:pt x="8385" y="13414"/>
                    </a:cubicBezTo>
                    <a:cubicBezTo>
                      <a:pt x="8385" y="13414"/>
                      <a:pt x="8385" y="13414"/>
                      <a:pt x="8131" y="13642"/>
                    </a:cubicBezTo>
                    <a:cubicBezTo>
                      <a:pt x="8131" y="13642"/>
                      <a:pt x="8131" y="13642"/>
                      <a:pt x="8131" y="13642"/>
                    </a:cubicBezTo>
                    <a:cubicBezTo>
                      <a:pt x="8131" y="13642"/>
                      <a:pt x="7877" y="13642"/>
                      <a:pt x="7877" y="13642"/>
                    </a:cubicBezTo>
                    <a:cubicBezTo>
                      <a:pt x="7877" y="13642"/>
                      <a:pt x="7877" y="13642"/>
                      <a:pt x="7623" y="13642"/>
                    </a:cubicBezTo>
                    <a:cubicBezTo>
                      <a:pt x="7369" y="13869"/>
                      <a:pt x="7115" y="14096"/>
                      <a:pt x="6607" y="14096"/>
                    </a:cubicBezTo>
                    <a:cubicBezTo>
                      <a:pt x="6607" y="14096"/>
                      <a:pt x="6352" y="14096"/>
                      <a:pt x="6352" y="14096"/>
                    </a:cubicBezTo>
                    <a:cubicBezTo>
                      <a:pt x="6098" y="14324"/>
                      <a:pt x="6098" y="14324"/>
                      <a:pt x="5844" y="14324"/>
                    </a:cubicBezTo>
                    <a:cubicBezTo>
                      <a:pt x="5590" y="14324"/>
                      <a:pt x="5590" y="14324"/>
                      <a:pt x="5590" y="14551"/>
                    </a:cubicBezTo>
                    <a:cubicBezTo>
                      <a:pt x="5336" y="14551"/>
                      <a:pt x="5082" y="14551"/>
                      <a:pt x="4828" y="14778"/>
                    </a:cubicBezTo>
                    <a:cubicBezTo>
                      <a:pt x="4828" y="14778"/>
                      <a:pt x="4828" y="14778"/>
                      <a:pt x="4828" y="14778"/>
                    </a:cubicBezTo>
                    <a:cubicBezTo>
                      <a:pt x="2795" y="15233"/>
                      <a:pt x="1016" y="15688"/>
                      <a:pt x="0" y="16143"/>
                    </a:cubicBezTo>
                    <a:cubicBezTo>
                      <a:pt x="762" y="17279"/>
                      <a:pt x="1524" y="18871"/>
                      <a:pt x="2541" y="20690"/>
                    </a:cubicBezTo>
                    <a:cubicBezTo>
                      <a:pt x="2541" y="20690"/>
                      <a:pt x="2795" y="20917"/>
                      <a:pt x="2795" y="21145"/>
                    </a:cubicBezTo>
                    <a:cubicBezTo>
                      <a:pt x="2795" y="21145"/>
                      <a:pt x="2795" y="21145"/>
                      <a:pt x="2795" y="21145"/>
                    </a:cubicBezTo>
                    <a:cubicBezTo>
                      <a:pt x="2795" y="21372"/>
                      <a:pt x="3049" y="21372"/>
                      <a:pt x="3049" y="21600"/>
                    </a:cubicBezTo>
                    <a:cubicBezTo>
                      <a:pt x="3049" y="21600"/>
                      <a:pt x="3303" y="21600"/>
                      <a:pt x="3303" y="21600"/>
                    </a:cubicBezTo>
                    <a:cubicBezTo>
                      <a:pt x="4320" y="20917"/>
                      <a:pt x="5590" y="20917"/>
                      <a:pt x="6607" y="20917"/>
                    </a:cubicBezTo>
                    <a:cubicBezTo>
                      <a:pt x="7115" y="20917"/>
                      <a:pt x="7623" y="20917"/>
                      <a:pt x="8131" y="20690"/>
                    </a:cubicBezTo>
                    <a:cubicBezTo>
                      <a:pt x="8385" y="20690"/>
                      <a:pt x="8385" y="20690"/>
                      <a:pt x="8385" y="20463"/>
                    </a:cubicBezTo>
                    <a:cubicBezTo>
                      <a:pt x="8385" y="20008"/>
                      <a:pt x="8385" y="19326"/>
                      <a:pt x="8894" y="18871"/>
                    </a:cubicBezTo>
                    <a:cubicBezTo>
                      <a:pt x="9656" y="18416"/>
                      <a:pt x="10418" y="18416"/>
                      <a:pt x="10927" y="18416"/>
                    </a:cubicBezTo>
                    <a:cubicBezTo>
                      <a:pt x="11181" y="18416"/>
                      <a:pt x="11435" y="18416"/>
                      <a:pt x="11689" y="18416"/>
                    </a:cubicBezTo>
                    <a:cubicBezTo>
                      <a:pt x="11943" y="18416"/>
                      <a:pt x="12197" y="18416"/>
                      <a:pt x="12197" y="18416"/>
                    </a:cubicBezTo>
                    <a:cubicBezTo>
                      <a:pt x="12451" y="18189"/>
                      <a:pt x="12451" y="17962"/>
                      <a:pt x="12705" y="17734"/>
                    </a:cubicBezTo>
                    <a:cubicBezTo>
                      <a:pt x="12960" y="17052"/>
                      <a:pt x="13468" y="16143"/>
                      <a:pt x="14230" y="15915"/>
                    </a:cubicBezTo>
                    <a:cubicBezTo>
                      <a:pt x="14484" y="15915"/>
                      <a:pt x="14992" y="15688"/>
                      <a:pt x="15247" y="15688"/>
                    </a:cubicBezTo>
                    <a:cubicBezTo>
                      <a:pt x="15247" y="15688"/>
                      <a:pt x="15755" y="15688"/>
                      <a:pt x="15755" y="15688"/>
                    </a:cubicBezTo>
                    <a:cubicBezTo>
                      <a:pt x="15501" y="15006"/>
                      <a:pt x="15501" y="11823"/>
                      <a:pt x="17025" y="11595"/>
                    </a:cubicBezTo>
                    <a:cubicBezTo>
                      <a:pt x="17788" y="11595"/>
                      <a:pt x="18804" y="10913"/>
                      <a:pt x="19058" y="10686"/>
                    </a:cubicBezTo>
                    <a:cubicBezTo>
                      <a:pt x="19058" y="10231"/>
                      <a:pt x="19312" y="9776"/>
                      <a:pt x="20329" y="8639"/>
                    </a:cubicBezTo>
                    <a:cubicBezTo>
                      <a:pt x="20837" y="8185"/>
                      <a:pt x="21091" y="7730"/>
                      <a:pt x="21345" y="7503"/>
                    </a:cubicBezTo>
                    <a:cubicBezTo>
                      <a:pt x="21599" y="7048"/>
                      <a:pt x="21599" y="6821"/>
                      <a:pt x="21599" y="6821"/>
                    </a:cubicBezTo>
                    <a:cubicBezTo>
                      <a:pt x="21599" y="6821"/>
                      <a:pt x="21599" y="6821"/>
                      <a:pt x="21599" y="6821"/>
                    </a:cubicBezTo>
                    <a:cubicBezTo>
                      <a:pt x="20583" y="6593"/>
                      <a:pt x="19312" y="4774"/>
                      <a:pt x="18804" y="3865"/>
                    </a:cubicBezTo>
                    <a:cubicBezTo>
                      <a:pt x="18804" y="3637"/>
                      <a:pt x="18296" y="3637"/>
                      <a:pt x="17788" y="3637"/>
                    </a:cubicBezTo>
                    <a:cubicBezTo>
                      <a:pt x="16771" y="3410"/>
                      <a:pt x="15501" y="3183"/>
                      <a:pt x="14230" y="2273"/>
                    </a:cubicBezTo>
                    <a:cubicBezTo>
                      <a:pt x="13468" y="1818"/>
                      <a:pt x="12960" y="1136"/>
                      <a:pt x="12451" y="0"/>
                    </a:cubicBezTo>
                    <a:cubicBezTo>
                      <a:pt x="11943" y="227"/>
                      <a:pt x="11943" y="227"/>
                      <a:pt x="11943" y="227"/>
                    </a:cubicBezTo>
                    <a:cubicBezTo>
                      <a:pt x="11181" y="227"/>
                      <a:pt x="11181" y="227"/>
                      <a:pt x="11181" y="227"/>
                    </a:cubicBezTo>
                    <a:cubicBezTo>
                      <a:pt x="11181" y="1818"/>
                      <a:pt x="11181" y="1818"/>
                      <a:pt x="11181" y="1818"/>
                    </a:cubicBezTo>
                    <a:cubicBezTo>
                      <a:pt x="9402" y="4092"/>
                      <a:pt x="9402" y="4092"/>
                      <a:pt x="9402" y="4092"/>
                    </a:cubicBezTo>
                    <a:cubicBezTo>
                      <a:pt x="8894" y="5456"/>
                      <a:pt x="8894" y="5456"/>
                      <a:pt x="8894" y="5456"/>
                    </a:cubicBezTo>
                    <a:cubicBezTo>
                      <a:pt x="8894" y="5456"/>
                      <a:pt x="8894" y="5456"/>
                      <a:pt x="8894" y="5456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72" name="AutoShape 72"/>
              <p:cNvSpPr>
                <a:spLocks/>
              </p:cNvSpPr>
              <p:nvPr/>
            </p:nvSpPr>
            <p:spPr bwMode="auto">
              <a:xfrm>
                <a:off x="713463" y="940269"/>
                <a:ext cx="25402" cy="50801"/>
              </a:xfrm>
              <a:custGeom>
                <a:avLst/>
                <a:gdLst>
                  <a:gd name="T0" fmla="*/ 9896 w 19792"/>
                  <a:gd name="T1" fmla="*/ 10800 h 21600"/>
                  <a:gd name="T2" fmla="*/ 9896 w 19792"/>
                  <a:gd name="T3" fmla="*/ 10800 h 21600"/>
                  <a:gd name="T4" fmla="*/ 9896 w 19792"/>
                  <a:gd name="T5" fmla="*/ 10800 h 21600"/>
                  <a:gd name="T6" fmla="*/ 9896 w 19792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792" h="21600">
                    <a:moveTo>
                      <a:pt x="18514" y="1661"/>
                    </a:moveTo>
                    <a:cubicBezTo>
                      <a:pt x="18514" y="0"/>
                      <a:pt x="15428" y="0"/>
                      <a:pt x="15428" y="0"/>
                    </a:cubicBezTo>
                    <a:cubicBezTo>
                      <a:pt x="15428" y="0"/>
                      <a:pt x="15428" y="0"/>
                      <a:pt x="15428" y="0"/>
                    </a:cubicBezTo>
                    <a:cubicBezTo>
                      <a:pt x="6171" y="0"/>
                      <a:pt x="0" y="11630"/>
                      <a:pt x="0" y="14953"/>
                    </a:cubicBezTo>
                    <a:cubicBezTo>
                      <a:pt x="0" y="14953"/>
                      <a:pt x="0" y="16615"/>
                      <a:pt x="0" y="16615"/>
                    </a:cubicBezTo>
                    <a:cubicBezTo>
                      <a:pt x="0" y="16615"/>
                      <a:pt x="0" y="16615"/>
                      <a:pt x="0" y="16615"/>
                    </a:cubicBezTo>
                    <a:cubicBezTo>
                      <a:pt x="0" y="18276"/>
                      <a:pt x="0" y="18276"/>
                      <a:pt x="0" y="18276"/>
                    </a:cubicBezTo>
                    <a:cubicBezTo>
                      <a:pt x="0" y="18276"/>
                      <a:pt x="3085" y="19938"/>
                      <a:pt x="3085" y="19938"/>
                    </a:cubicBezTo>
                    <a:cubicBezTo>
                      <a:pt x="3085" y="19938"/>
                      <a:pt x="3085" y="19938"/>
                      <a:pt x="3085" y="19938"/>
                    </a:cubicBezTo>
                    <a:cubicBezTo>
                      <a:pt x="6171" y="21599"/>
                      <a:pt x="6171" y="21599"/>
                      <a:pt x="9257" y="21599"/>
                    </a:cubicBezTo>
                    <a:cubicBezTo>
                      <a:pt x="9257" y="21599"/>
                      <a:pt x="9257" y="21599"/>
                      <a:pt x="9257" y="21599"/>
                    </a:cubicBezTo>
                    <a:cubicBezTo>
                      <a:pt x="12342" y="21599"/>
                      <a:pt x="12342" y="21599"/>
                      <a:pt x="12342" y="21599"/>
                    </a:cubicBezTo>
                    <a:cubicBezTo>
                      <a:pt x="12342" y="21599"/>
                      <a:pt x="12342" y="19938"/>
                      <a:pt x="15428" y="18276"/>
                    </a:cubicBezTo>
                    <a:cubicBezTo>
                      <a:pt x="18514" y="14953"/>
                      <a:pt x="21599" y="6646"/>
                      <a:pt x="18514" y="166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73" name="AutoShape 73"/>
              <p:cNvSpPr>
                <a:spLocks/>
              </p:cNvSpPr>
              <p:nvPr/>
            </p:nvSpPr>
            <p:spPr bwMode="auto">
              <a:xfrm>
                <a:off x="769029" y="929156"/>
                <a:ext cx="182574" cy="1460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00" y="16615"/>
                    </a:moveTo>
                    <a:cubicBezTo>
                      <a:pt x="18000" y="12184"/>
                      <a:pt x="18000" y="12184"/>
                      <a:pt x="18000" y="12184"/>
                    </a:cubicBezTo>
                    <a:cubicBezTo>
                      <a:pt x="18000" y="6646"/>
                      <a:pt x="18000" y="6646"/>
                      <a:pt x="18000" y="6646"/>
                    </a:cubicBezTo>
                    <a:cubicBezTo>
                      <a:pt x="20699" y="6646"/>
                      <a:pt x="20699" y="6646"/>
                      <a:pt x="20699" y="6646"/>
                    </a:cubicBezTo>
                    <a:cubicBezTo>
                      <a:pt x="21599" y="6092"/>
                      <a:pt x="21599" y="6092"/>
                      <a:pt x="21599" y="6092"/>
                    </a:cubicBezTo>
                    <a:cubicBezTo>
                      <a:pt x="21599" y="4430"/>
                      <a:pt x="21599" y="3323"/>
                      <a:pt x="21150" y="2215"/>
                    </a:cubicBezTo>
                    <a:cubicBezTo>
                      <a:pt x="21150" y="1661"/>
                      <a:pt x="21150" y="553"/>
                      <a:pt x="21150" y="0"/>
                    </a:cubicBezTo>
                    <a:cubicBezTo>
                      <a:pt x="19800" y="1107"/>
                      <a:pt x="17550" y="4984"/>
                      <a:pt x="16199" y="7753"/>
                    </a:cubicBezTo>
                    <a:cubicBezTo>
                      <a:pt x="14400" y="11630"/>
                      <a:pt x="9450" y="14400"/>
                      <a:pt x="5400" y="13846"/>
                    </a:cubicBezTo>
                    <a:cubicBezTo>
                      <a:pt x="4950" y="13846"/>
                      <a:pt x="4500" y="13846"/>
                      <a:pt x="4050" y="13846"/>
                    </a:cubicBezTo>
                    <a:cubicBezTo>
                      <a:pt x="2250" y="13846"/>
                      <a:pt x="1350" y="14400"/>
                      <a:pt x="900" y="14953"/>
                    </a:cubicBezTo>
                    <a:cubicBezTo>
                      <a:pt x="450" y="15507"/>
                      <a:pt x="450" y="15507"/>
                      <a:pt x="450" y="15507"/>
                    </a:cubicBezTo>
                    <a:cubicBezTo>
                      <a:pt x="0" y="15507"/>
                      <a:pt x="0" y="15507"/>
                      <a:pt x="0" y="15507"/>
                    </a:cubicBezTo>
                    <a:cubicBezTo>
                      <a:pt x="0" y="16061"/>
                      <a:pt x="0" y="16061"/>
                      <a:pt x="0" y="16061"/>
                    </a:cubicBezTo>
                    <a:cubicBezTo>
                      <a:pt x="0" y="16061"/>
                      <a:pt x="0" y="16061"/>
                      <a:pt x="0" y="16615"/>
                    </a:cubicBezTo>
                    <a:cubicBezTo>
                      <a:pt x="450" y="16615"/>
                      <a:pt x="450" y="16615"/>
                      <a:pt x="450" y="17169"/>
                    </a:cubicBezTo>
                    <a:cubicBezTo>
                      <a:pt x="450" y="17169"/>
                      <a:pt x="450" y="17169"/>
                      <a:pt x="450" y="17169"/>
                    </a:cubicBezTo>
                    <a:cubicBezTo>
                      <a:pt x="900" y="17723"/>
                      <a:pt x="900" y="17723"/>
                      <a:pt x="1350" y="18276"/>
                    </a:cubicBezTo>
                    <a:cubicBezTo>
                      <a:pt x="1350" y="18276"/>
                      <a:pt x="1350" y="18276"/>
                      <a:pt x="1350" y="18276"/>
                    </a:cubicBezTo>
                    <a:cubicBezTo>
                      <a:pt x="1350" y="18276"/>
                      <a:pt x="1350" y="18276"/>
                      <a:pt x="1800" y="18830"/>
                    </a:cubicBezTo>
                    <a:cubicBezTo>
                      <a:pt x="1800" y="18830"/>
                      <a:pt x="1800" y="18830"/>
                      <a:pt x="1800" y="18830"/>
                    </a:cubicBezTo>
                    <a:cubicBezTo>
                      <a:pt x="1800" y="18830"/>
                      <a:pt x="1800" y="19384"/>
                      <a:pt x="2250" y="19384"/>
                    </a:cubicBezTo>
                    <a:cubicBezTo>
                      <a:pt x="2250" y="19384"/>
                      <a:pt x="2250" y="19384"/>
                      <a:pt x="2250" y="19384"/>
                    </a:cubicBezTo>
                    <a:cubicBezTo>
                      <a:pt x="2250" y="19384"/>
                      <a:pt x="2250" y="19384"/>
                      <a:pt x="2700" y="19938"/>
                    </a:cubicBezTo>
                    <a:cubicBezTo>
                      <a:pt x="2700" y="19938"/>
                      <a:pt x="2700" y="19938"/>
                      <a:pt x="2700" y="19938"/>
                    </a:cubicBezTo>
                    <a:cubicBezTo>
                      <a:pt x="2700" y="19938"/>
                      <a:pt x="2700" y="19938"/>
                      <a:pt x="3150" y="19938"/>
                    </a:cubicBezTo>
                    <a:cubicBezTo>
                      <a:pt x="3150" y="19938"/>
                      <a:pt x="3150" y="19938"/>
                      <a:pt x="3150" y="19938"/>
                    </a:cubicBezTo>
                    <a:cubicBezTo>
                      <a:pt x="3150" y="19938"/>
                      <a:pt x="3150" y="19938"/>
                      <a:pt x="3150" y="19938"/>
                    </a:cubicBezTo>
                    <a:cubicBezTo>
                      <a:pt x="3600" y="19938"/>
                      <a:pt x="3600" y="19938"/>
                      <a:pt x="3600" y="19938"/>
                    </a:cubicBezTo>
                    <a:cubicBezTo>
                      <a:pt x="3600" y="19938"/>
                      <a:pt x="3600" y="20492"/>
                      <a:pt x="3600" y="20492"/>
                    </a:cubicBezTo>
                    <a:cubicBezTo>
                      <a:pt x="4050" y="20492"/>
                      <a:pt x="4050" y="20492"/>
                      <a:pt x="4050" y="20492"/>
                    </a:cubicBezTo>
                    <a:cubicBezTo>
                      <a:pt x="4050" y="20492"/>
                      <a:pt x="4050" y="20492"/>
                      <a:pt x="4500" y="20492"/>
                    </a:cubicBezTo>
                    <a:cubicBezTo>
                      <a:pt x="4500" y="20492"/>
                      <a:pt x="4500" y="20492"/>
                      <a:pt x="4500" y="20492"/>
                    </a:cubicBezTo>
                    <a:cubicBezTo>
                      <a:pt x="4500" y="20492"/>
                      <a:pt x="4950" y="20492"/>
                      <a:pt x="4950" y="20492"/>
                    </a:cubicBezTo>
                    <a:cubicBezTo>
                      <a:pt x="4950" y="20492"/>
                      <a:pt x="4950" y="20492"/>
                      <a:pt x="4950" y="20492"/>
                    </a:cubicBezTo>
                    <a:cubicBezTo>
                      <a:pt x="5400" y="20492"/>
                      <a:pt x="6300" y="20492"/>
                      <a:pt x="7200" y="21046"/>
                    </a:cubicBezTo>
                    <a:cubicBezTo>
                      <a:pt x="7200" y="21046"/>
                      <a:pt x="7200" y="21046"/>
                      <a:pt x="7200" y="21046"/>
                    </a:cubicBezTo>
                    <a:cubicBezTo>
                      <a:pt x="7650" y="21046"/>
                      <a:pt x="7650" y="21046"/>
                      <a:pt x="7650" y="21046"/>
                    </a:cubicBezTo>
                    <a:cubicBezTo>
                      <a:pt x="8099" y="21046"/>
                      <a:pt x="8099" y="21046"/>
                      <a:pt x="8099" y="21046"/>
                    </a:cubicBezTo>
                    <a:cubicBezTo>
                      <a:pt x="8550" y="21046"/>
                      <a:pt x="8550" y="21046"/>
                      <a:pt x="8550" y="21046"/>
                    </a:cubicBezTo>
                    <a:cubicBezTo>
                      <a:pt x="9000" y="21046"/>
                      <a:pt x="9000" y="21046"/>
                      <a:pt x="9000" y="21046"/>
                    </a:cubicBezTo>
                    <a:cubicBezTo>
                      <a:pt x="9450" y="21046"/>
                      <a:pt x="9450" y="21046"/>
                      <a:pt x="9450" y="21046"/>
                    </a:cubicBezTo>
                    <a:cubicBezTo>
                      <a:pt x="9900" y="21046"/>
                      <a:pt x="9900" y="21046"/>
                      <a:pt x="9900" y="21046"/>
                    </a:cubicBezTo>
                    <a:cubicBezTo>
                      <a:pt x="11250" y="21600"/>
                      <a:pt x="12599" y="21600"/>
                      <a:pt x="13500" y="21600"/>
                    </a:cubicBezTo>
                    <a:lnTo>
                      <a:pt x="15300" y="1661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74" name="AutoShape 74"/>
              <p:cNvSpPr>
                <a:spLocks/>
              </p:cNvSpPr>
              <p:nvPr/>
            </p:nvSpPr>
            <p:spPr bwMode="auto">
              <a:xfrm>
                <a:off x="199081" y="405271"/>
                <a:ext cx="398487" cy="38100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371" y="1258"/>
                    </a:moveTo>
                    <a:cubicBezTo>
                      <a:pt x="13371" y="1258"/>
                      <a:pt x="13165" y="1258"/>
                      <a:pt x="13165" y="1258"/>
                    </a:cubicBezTo>
                    <a:cubicBezTo>
                      <a:pt x="13165" y="1258"/>
                      <a:pt x="13165" y="1258"/>
                      <a:pt x="13165" y="1258"/>
                    </a:cubicBezTo>
                    <a:cubicBezTo>
                      <a:pt x="13165" y="1258"/>
                      <a:pt x="13165" y="1258"/>
                      <a:pt x="12960" y="1258"/>
                    </a:cubicBezTo>
                    <a:cubicBezTo>
                      <a:pt x="12754" y="1258"/>
                      <a:pt x="12342" y="1048"/>
                      <a:pt x="11931" y="838"/>
                    </a:cubicBezTo>
                    <a:cubicBezTo>
                      <a:pt x="11725" y="629"/>
                      <a:pt x="11314" y="419"/>
                      <a:pt x="11108" y="419"/>
                    </a:cubicBezTo>
                    <a:cubicBezTo>
                      <a:pt x="11108" y="419"/>
                      <a:pt x="10902" y="629"/>
                      <a:pt x="10902" y="629"/>
                    </a:cubicBezTo>
                    <a:cubicBezTo>
                      <a:pt x="10491" y="629"/>
                      <a:pt x="10285" y="419"/>
                      <a:pt x="10079" y="209"/>
                    </a:cubicBezTo>
                    <a:cubicBezTo>
                      <a:pt x="9874" y="209"/>
                      <a:pt x="9462" y="0"/>
                      <a:pt x="9051" y="0"/>
                    </a:cubicBezTo>
                    <a:cubicBezTo>
                      <a:pt x="9051" y="0"/>
                      <a:pt x="8845" y="0"/>
                      <a:pt x="8845" y="0"/>
                    </a:cubicBezTo>
                    <a:cubicBezTo>
                      <a:pt x="8845" y="209"/>
                      <a:pt x="8845" y="209"/>
                      <a:pt x="8845" y="209"/>
                    </a:cubicBezTo>
                    <a:cubicBezTo>
                      <a:pt x="8845" y="209"/>
                      <a:pt x="8640" y="209"/>
                      <a:pt x="8640" y="209"/>
                    </a:cubicBezTo>
                    <a:cubicBezTo>
                      <a:pt x="8640" y="209"/>
                      <a:pt x="8640" y="209"/>
                      <a:pt x="8640" y="209"/>
                    </a:cubicBezTo>
                    <a:cubicBezTo>
                      <a:pt x="8845" y="209"/>
                      <a:pt x="8845" y="209"/>
                      <a:pt x="8845" y="209"/>
                    </a:cubicBezTo>
                    <a:cubicBezTo>
                      <a:pt x="8845" y="209"/>
                      <a:pt x="8845" y="209"/>
                      <a:pt x="8845" y="209"/>
                    </a:cubicBezTo>
                    <a:cubicBezTo>
                      <a:pt x="8845" y="209"/>
                      <a:pt x="8845" y="209"/>
                      <a:pt x="8845" y="209"/>
                    </a:cubicBezTo>
                    <a:cubicBezTo>
                      <a:pt x="8434" y="629"/>
                      <a:pt x="8434" y="629"/>
                      <a:pt x="8434" y="629"/>
                    </a:cubicBezTo>
                    <a:cubicBezTo>
                      <a:pt x="8228" y="838"/>
                      <a:pt x="8228" y="838"/>
                      <a:pt x="8228" y="838"/>
                    </a:cubicBezTo>
                    <a:cubicBezTo>
                      <a:pt x="6788" y="1887"/>
                      <a:pt x="6788" y="1887"/>
                      <a:pt x="6788" y="1887"/>
                    </a:cubicBezTo>
                    <a:cubicBezTo>
                      <a:pt x="6582" y="1887"/>
                      <a:pt x="5760" y="2306"/>
                      <a:pt x="5554" y="2726"/>
                    </a:cubicBezTo>
                    <a:cubicBezTo>
                      <a:pt x="5554" y="2935"/>
                      <a:pt x="5554" y="3145"/>
                      <a:pt x="5760" y="3565"/>
                    </a:cubicBezTo>
                    <a:cubicBezTo>
                      <a:pt x="5760" y="3984"/>
                      <a:pt x="5965" y="4403"/>
                      <a:pt x="5760" y="4823"/>
                    </a:cubicBezTo>
                    <a:cubicBezTo>
                      <a:pt x="5554" y="5033"/>
                      <a:pt x="5554" y="5871"/>
                      <a:pt x="5554" y="6291"/>
                    </a:cubicBezTo>
                    <a:cubicBezTo>
                      <a:pt x="5760" y="6710"/>
                      <a:pt x="5142" y="7549"/>
                      <a:pt x="4937" y="7968"/>
                    </a:cubicBezTo>
                    <a:cubicBezTo>
                      <a:pt x="4937" y="8178"/>
                      <a:pt x="4937" y="8178"/>
                      <a:pt x="4937" y="8178"/>
                    </a:cubicBezTo>
                    <a:cubicBezTo>
                      <a:pt x="4731" y="8178"/>
                      <a:pt x="4731" y="8178"/>
                      <a:pt x="4731" y="8178"/>
                    </a:cubicBezTo>
                    <a:cubicBezTo>
                      <a:pt x="4731" y="8178"/>
                      <a:pt x="4731" y="8178"/>
                      <a:pt x="4731" y="8178"/>
                    </a:cubicBezTo>
                    <a:cubicBezTo>
                      <a:pt x="3702" y="8807"/>
                      <a:pt x="1851" y="9856"/>
                      <a:pt x="0" y="10695"/>
                    </a:cubicBezTo>
                    <a:cubicBezTo>
                      <a:pt x="0" y="10904"/>
                      <a:pt x="0" y="10904"/>
                      <a:pt x="0" y="10904"/>
                    </a:cubicBezTo>
                    <a:cubicBezTo>
                      <a:pt x="0" y="11114"/>
                      <a:pt x="205" y="11114"/>
                      <a:pt x="205" y="11114"/>
                    </a:cubicBezTo>
                    <a:cubicBezTo>
                      <a:pt x="205" y="11324"/>
                      <a:pt x="205" y="11324"/>
                      <a:pt x="205" y="11533"/>
                    </a:cubicBezTo>
                    <a:cubicBezTo>
                      <a:pt x="205" y="11743"/>
                      <a:pt x="205" y="11743"/>
                      <a:pt x="411" y="11953"/>
                    </a:cubicBezTo>
                    <a:cubicBezTo>
                      <a:pt x="411" y="12163"/>
                      <a:pt x="411" y="12163"/>
                      <a:pt x="411" y="12163"/>
                    </a:cubicBezTo>
                    <a:cubicBezTo>
                      <a:pt x="411" y="12372"/>
                      <a:pt x="411" y="12372"/>
                      <a:pt x="411" y="12582"/>
                    </a:cubicBezTo>
                    <a:cubicBezTo>
                      <a:pt x="411" y="12582"/>
                      <a:pt x="411" y="12792"/>
                      <a:pt x="617" y="12792"/>
                    </a:cubicBezTo>
                    <a:cubicBezTo>
                      <a:pt x="617" y="13001"/>
                      <a:pt x="617" y="13001"/>
                      <a:pt x="617" y="13211"/>
                    </a:cubicBezTo>
                    <a:cubicBezTo>
                      <a:pt x="617" y="13211"/>
                      <a:pt x="617" y="13211"/>
                      <a:pt x="617" y="13421"/>
                    </a:cubicBezTo>
                    <a:cubicBezTo>
                      <a:pt x="617" y="13421"/>
                      <a:pt x="617" y="13421"/>
                      <a:pt x="617" y="13631"/>
                    </a:cubicBezTo>
                    <a:cubicBezTo>
                      <a:pt x="822" y="13631"/>
                      <a:pt x="1028" y="13631"/>
                      <a:pt x="1028" y="13631"/>
                    </a:cubicBezTo>
                    <a:cubicBezTo>
                      <a:pt x="1028" y="13631"/>
                      <a:pt x="1028" y="13631"/>
                      <a:pt x="1028" y="13631"/>
                    </a:cubicBezTo>
                    <a:cubicBezTo>
                      <a:pt x="1234" y="13631"/>
                      <a:pt x="1234" y="13421"/>
                      <a:pt x="1439" y="13421"/>
                    </a:cubicBezTo>
                    <a:cubicBezTo>
                      <a:pt x="1439" y="13421"/>
                      <a:pt x="1439" y="13421"/>
                      <a:pt x="1439" y="13421"/>
                    </a:cubicBezTo>
                    <a:cubicBezTo>
                      <a:pt x="1439" y="13421"/>
                      <a:pt x="1439" y="13421"/>
                      <a:pt x="1439" y="13421"/>
                    </a:cubicBezTo>
                    <a:cubicBezTo>
                      <a:pt x="1645" y="13421"/>
                      <a:pt x="1645" y="13421"/>
                      <a:pt x="1645" y="13421"/>
                    </a:cubicBezTo>
                    <a:cubicBezTo>
                      <a:pt x="1645" y="13631"/>
                      <a:pt x="1851" y="13631"/>
                      <a:pt x="1851" y="13631"/>
                    </a:cubicBezTo>
                    <a:cubicBezTo>
                      <a:pt x="1851" y="13631"/>
                      <a:pt x="2057" y="13631"/>
                      <a:pt x="2262" y="13631"/>
                    </a:cubicBezTo>
                    <a:cubicBezTo>
                      <a:pt x="2674" y="13631"/>
                      <a:pt x="3702" y="14260"/>
                      <a:pt x="4937" y="15099"/>
                    </a:cubicBezTo>
                    <a:cubicBezTo>
                      <a:pt x="5142" y="15308"/>
                      <a:pt x="5348" y="15308"/>
                      <a:pt x="5554" y="15518"/>
                    </a:cubicBezTo>
                    <a:cubicBezTo>
                      <a:pt x="6171" y="15937"/>
                      <a:pt x="6788" y="16147"/>
                      <a:pt x="6994" y="16357"/>
                    </a:cubicBezTo>
                    <a:cubicBezTo>
                      <a:pt x="6994" y="16357"/>
                      <a:pt x="6994" y="16357"/>
                      <a:pt x="6994" y="16357"/>
                    </a:cubicBezTo>
                    <a:cubicBezTo>
                      <a:pt x="8228" y="16986"/>
                      <a:pt x="11725" y="19922"/>
                      <a:pt x="12548" y="20551"/>
                    </a:cubicBezTo>
                    <a:cubicBezTo>
                      <a:pt x="13371" y="21180"/>
                      <a:pt x="14605" y="21390"/>
                      <a:pt x="15017" y="21390"/>
                    </a:cubicBezTo>
                    <a:cubicBezTo>
                      <a:pt x="15017" y="21390"/>
                      <a:pt x="15222" y="21390"/>
                      <a:pt x="15222" y="21390"/>
                    </a:cubicBezTo>
                    <a:cubicBezTo>
                      <a:pt x="15222" y="21390"/>
                      <a:pt x="15222" y="21390"/>
                      <a:pt x="15222" y="21390"/>
                    </a:cubicBezTo>
                    <a:cubicBezTo>
                      <a:pt x="15222" y="21390"/>
                      <a:pt x="15428" y="21390"/>
                      <a:pt x="15428" y="21390"/>
                    </a:cubicBezTo>
                    <a:cubicBezTo>
                      <a:pt x="15428" y="21390"/>
                      <a:pt x="15428" y="21390"/>
                      <a:pt x="15428" y="21390"/>
                    </a:cubicBezTo>
                    <a:cubicBezTo>
                      <a:pt x="15428" y="21390"/>
                      <a:pt x="15634" y="21390"/>
                      <a:pt x="15634" y="21390"/>
                    </a:cubicBezTo>
                    <a:cubicBezTo>
                      <a:pt x="15634" y="21390"/>
                      <a:pt x="15634" y="21390"/>
                      <a:pt x="15839" y="21390"/>
                    </a:cubicBezTo>
                    <a:cubicBezTo>
                      <a:pt x="15839" y="21390"/>
                      <a:pt x="15839" y="21390"/>
                      <a:pt x="15839" y="21390"/>
                    </a:cubicBezTo>
                    <a:cubicBezTo>
                      <a:pt x="16251" y="21600"/>
                      <a:pt x="16868" y="21600"/>
                      <a:pt x="17485" y="21600"/>
                    </a:cubicBezTo>
                    <a:cubicBezTo>
                      <a:pt x="17485" y="21600"/>
                      <a:pt x="17485" y="21600"/>
                      <a:pt x="17485" y="21390"/>
                    </a:cubicBezTo>
                    <a:cubicBezTo>
                      <a:pt x="17691" y="21390"/>
                      <a:pt x="17691" y="21390"/>
                      <a:pt x="17691" y="21180"/>
                    </a:cubicBezTo>
                    <a:cubicBezTo>
                      <a:pt x="17691" y="21180"/>
                      <a:pt x="17691" y="20970"/>
                      <a:pt x="17691" y="20970"/>
                    </a:cubicBezTo>
                    <a:cubicBezTo>
                      <a:pt x="17897" y="20970"/>
                      <a:pt x="17897" y="20761"/>
                      <a:pt x="17897" y="20761"/>
                    </a:cubicBezTo>
                    <a:cubicBezTo>
                      <a:pt x="17897" y="20761"/>
                      <a:pt x="17897" y="20551"/>
                      <a:pt x="17897" y="20551"/>
                    </a:cubicBezTo>
                    <a:cubicBezTo>
                      <a:pt x="17897" y="20551"/>
                      <a:pt x="18102" y="20341"/>
                      <a:pt x="18102" y="20341"/>
                    </a:cubicBezTo>
                    <a:cubicBezTo>
                      <a:pt x="18102" y="20341"/>
                      <a:pt x="18102" y="20341"/>
                      <a:pt x="18102" y="20341"/>
                    </a:cubicBezTo>
                    <a:cubicBezTo>
                      <a:pt x="18102" y="20132"/>
                      <a:pt x="18102" y="20132"/>
                      <a:pt x="18102" y="20132"/>
                    </a:cubicBezTo>
                    <a:cubicBezTo>
                      <a:pt x="18102" y="20132"/>
                      <a:pt x="18102" y="20132"/>
                      <a:pt x="18308" y="20132"/>
                    </a:cubicBezTo>
                    <a:cubicBezTo>
                      <a:pt x="18308" y="19922"/>
                      <a:pt x="18308" y="19922"/>
                      <a:pt x="18308" y="19922"/>
                    </a:cubicBezTo>
                    <a:cubicBezTo>
                      <a:pt x="18308" y="19922"/>
                      <a:pt x="18308" y="19922"/>
                      <a:pt x="18308" y="19922"/>
                    </a:cubicBezTo>
                    <a:cubicBezTo>
                      <a:pt x="18308" y="19922"/>
                      <a:pt x="18308" y="19922"/>
                      <a:pt x="18308" y="19922"/>
                    </a:cubicBezTo>
                    <a:cubicBezTo>
                      <a:pt x="18308" y="19922"/>
                      <a:pt x="18308" y="19712"/>
                      <a:pt x="18308" y="19712"/>
                    </a:cubicBezTo>
                    <a:cubicBezTo>
                      <a:pt x="18308" y="19712"/>
                      <a:pt x="18308" y="19712"/>
                      <a:pt x="18308" y="19712"/>
                    </a:cubicBezTo>
                    <a:cubicBezTo>
                      <a:pt x="18308" y="19712"/>
                      <a:pt x="18308" y="19712"/>
                      <a:pt x="18514" y="19712"/>
                    </a:cubicBezTo>
                    <a:cubicBezTo>
                      <a:pt x="18514" y="19712"/>
                      <a:pt x="18514" y="19502"/>
                      <a:pt x="18514" y="19502"/>
                    </a:cubicBezTo>
                    <a:cubicBezTo>
                      <a:pt x="18720" y="19293"/>
                      <a:pt x="18925" y="18873"/>
                      <a:pt x="19748" y="18664"/>
                    </a:cubicBezTo>
                    <a:cubicBezTo>
                      <a:pt x="19954" y="18664"/>
                      <a:pt x="19954" y="18664"/>
                      <a:pt x="20159" y="18664"/>
                    </a:cubicBezTo>
                    <a:cubicBezTo>
                      <a:pt x="20159" y="18664"/>
                      <a:pt x="20159" y="18664"/>
                      <a:pt x="20159" y="18664"/>
                    </a:cubicBezTo>
                    <a:cubicBezTo>
                      <a:pt x="20365" y="18873"/>
                      <a:pt x="20365" y="18873"/>
                      <a:pt x="20571" y="18873"/>
                    </a:cubicBezTo>
                    <a:cubicBezTo>
                      <a:pt x="20571" y="18873"/>
                      <a:pt x="20571" y="18873"/>
                      <a:pt x="20571" y="18873"/>
                    </a:cubicBezTo>
                    <a:cubicBezTo>
                      <a:pt x="20777" y="18873"/>
                      <a:pt x="20777" y="19083"/>
                      <a:pt x="20982" y="19083"/>
                    </a:cubicBezTo>
                    <a:cubicBezTo>
                      <a:pt x="20982" y="19083"/>
                      <a:pt x="20982" y="19083"/>
                      <a:pt x="20982" y="19083"/>
                    </a:cubicBezTo>
                    <a:cubicBezTo>
                      <a:pt x="21188" y="19293"/>
                      <a:pt x="21188" y="19293"/>
                      <a:pt x="21394" y="19502"/>
                    </a:cubicBezTo>
                    <a:cubicBezTo>
                      <a:pt x="21394" y="19502"/>
                      <a:pt x="21394" y="19502"/>
                      <a:pt x="21394" y="19502"/>
                    </a:cubicBezTo>
                    <a:cubicBezTo>
                      <a:pt x="21394" y="19502"/>
                      <a:pt x="21600" y="19293"/>
                      <a:pt x="21600" y="19293"/>
                    </a:cubicBezTo>
                    <a:cubicBezTo>
                      <a:pt x="21600" y="19293"/>
                      <a:pt x="21600" y="19293"/>
                      <a:pt x="21600" y="19293"/>
                    </a:cubicBezTo>
                    <a:cubicBezTo>
                      <a:pt x="21394" y="19083"/>
                      <a:pt x="21394" y="19083"/>
                      <a:pt x="21188" y="18873"/>
                    </a:cubicBezTo>
                    <a:cubicBezTo>
                      <a:pt x="21188" y="18873"/>
                      <a:pt x="21188" y="18873"/>
                      <a:pt x="21188" y="18873"/>
                    </a:cubicBezTo>
                    <a:cubicBezTo>
                      <a:pt x="20982" y="18664"/>
                      <a:pt x="20982" y="18454"/>
                      <a:pt x="20777" y="18454"/>
                    </a:cubicBezTo>
                    <a:cubicBezTo>
                      <a:pt x="20777" y="18454"/>
                      <a:pt x="20777" y="18454"/>
                      <a:pt x="20777" y="18244"/>
                    </a:cubicBezTo>
                    <a:cubicBezTo>
                      <a:pt x="20777" y="18244"/>
                      <a:pt x="20777" y="18034"/>
                      <a:pt x="20571" y="18034"/>
                    </a:cubicBezTo>
                    <a:cubicBezTo>
                      <a:pt x="20571" y="18034"/>
                      <a:pt x="20571" y="18034"/>
                      <a:pt x="20571" y="17825"/>
                    </a:cubicBezTo>
                    <a:cubicBezTo>
                      <a:pt x="20571" y="17825"/>
                      <a:pt x="20571" y="17615"/>
                      <a:pt x="20571" y="17615"/>
                    </a:cubicBezTo>
                    <a:cubicBezTo>
                      <a:pt x="20571" y="17405"/>
                      <a:pt x="20571" y="17196"/>
                      <a:pt x="20159" y="16776"/>
                    </a:cubicBezTo>
                    <a:cubicBezTo>
                      <a:pt x="19954" y="16566"/>
                      <a:pt x="19748" y="16357"/>
                      <a:pt x="19748" y="16147"/>
                    </a:cubicBezTo>
                    <a:cubicBezTo>
                      <a:pt x="19748" y="15728"/>
                      <a:pt x="19748" y="15518"/>
                      <a:pt x="19954" y="15099"/>
                    </a:cubicBezTo>
                    <a:cubicBezTo>
                      <a:pt x="19954" y="15099"/>
                      <a:pt x="20159" y="14889"/>
                      <a:pt x="20159" y="14679"/>
                    </a:cubicBezTo>
                    <a:cubicBezTo>
                      <a:pt x="19954" y="14469"/>
                      <a:pt x="19748" y="14260"/>
                      <a:pt x="19748" y="14050"/>
                    </a:cubicBezTo>
                    <a:cubicBezTo>
                      <a:pt x="19542" y="13631"/>
                      <a:pt x="19337" y="13421"/>
                      <a:pt x="19131" y="13421"/>
                    </a:cubicBezTo>
                    <a:cubicBezTo>
                      <a:pt x="19131" y="13421"/>
                      <a:pt x="19131" y="13421"/>
                      <a:pt x="18925" y="13421"/>
                    </a:cubicBezTo>
                    <a:cubicBezTo>
                      <a:pt x="18720" y="13211"/>
                      <a:pt x="18308" y="13211"/>
                      <a:pt x="17897" y="13001"/>
                    </a:cubicBezTo>
                    <a:cubicBezTo>
                      <a:pt x="17691" y="12792"/>
                      <a:pt x="17691" y="12792"/>
                      <a:pt x="17691" y="12792"/>
                    </a:cubicBezTo>
                    <a:cubicBezTo>
                      <a:pt x="17485" y="12792"/>
                      <a:pt x="17485" y="12792"/>
                      <a:pt x="17485" y="12792"/>
                    </a:cubicBezTo>
                    <a:cubicBezTo>
                      <a:pt x="17485" y="12792"/>
                      <a:pt x="17485" y="12792"/>
                      <a:pt x="17485" y="12792"/>
                    </a:cubicBezTo>
                    <a:cubicBezTo>
                      <a:pt x="17280" y="12582"/>
                      <a:pt x="17074" y="12582"/>
                      <a:pt x="17074" y="12372"/>
                    </a:cubicBezTo>
                    <a:cubicBezTo>
                      <a:pt x="16868" y="12372"/>
                      <a:pt x="16868" y="12372"/>
                      <a:pt x="16868" y="12163"/>
                    </a:cubicBezTo>
                    <a:cubicBezTo>
                      <a:pt x="16868" y="12163"/>
                      <a:pt x="16662" y="12163"/>
                      <a:pt x="16662" y="12163"/>
                    </a:cubicBezTo>
                    <a:cubicBezTo>
                      <a:pt x="16662" y="11953"/>
                      <a:pt x="16457" y="11953"/>
                      <a:pt x="16457" y="11953"/>
                    </a:cubicBezTo>
                    <a:cubicBezTo>
                      <a:pt x="16457" y="11743"/>
                      <a:pt x="16457" y="11743"/>
                      <a:pt x="16457" y="11533"/>
                    </a:cubicBezTo>
                    <a:cubicBezTo>
                      <a:pt x="16251" y="11533"/>
                      <a:pt x="16251" y="11533"/>
                      <a:pt x="16251" y="11533"/>
                    </a:cubicBezTo>
                    <a:cubicBezTo>
                      <a:pt x="16251" y="11324"/>
                      <a:pt x="16251" y="11324"/>
                      <a:pt x="16251" y="11114"/>
                    </a:cubicBezTo>
                    <a:cubicBezTo>
                      <a:pt x="16251" y="10904"/>
                      <a:pt x="16045" y="10695"/>
                      <a:pt x="15428" y="10275"/>
                    </a:cubicBezTo>
                    <a:cubicBezTo>
                      <a:pt x="15017" y="10066"/>
                      <a:pt x="14811" y="9017"/>
                      <a:pt x="14811" y="8598"/>
                    </a:cubicBezTo>
                    <a:cubicBezTo>
                      <a:pt x="14605" y="7968"/>
                      <a:pt x="14811" y="7549"/>
                      <a:pt x="15222" y="7549"/>
                    </a:cubicBezTo>
                    <a:cubicBezTo>
                      <a:pt x="15222" y="7339"/>
                      <a:pt x="15222" y="6920"/>
                      <a:pt x="15428" y="6710"/>
                    </a:cubicBezTo>
                    <a:cubicBezTo>
                      <a:pt x="15428" y="6291"/>
                      <a:pt x="15634" y="5662"/>
                      <a:pt x="16045" y="5452"/>
                    </a:cubicBezTo>
                    <a:cubicBezTo>
                      <a:pt x="16045" y="5452"/>
                      <a:pt x="16045" y="5452"/>
                      <a:pt x="16045" y="5242"/>
                    </a:cubicBezTo>
                    <a:cubicBezTo>
                      <a:pt x="16045" y="5033"/>
                      <a:pt x="16045" y="4823"/>
                      <a:pt x="16045" y="4403"/>
                    </a:cubicBezTo>
                    <a:cubicBezTo>
                      <a:pt x="16251" y="4403"/>
                      <a:pt x="16045" y="4403"/>
                      <a:pt x="16045" y="4403"/>
                    </a:cubicBezTo>
                    <a:cubicBezTo>
                      <a:pt x="16045" y="4194"/>
                      <a:pt x="15839" y="4194"/>
                      <a:pt x="15634" y="4194"/>
                    </a:cubicBezTo>
                    <a:cubicBezTo>
                      <a:pt x="14811" y="4194"/>
                      <a:pt x="13988" y="3145"/>
                      <a:pt x="13988" y="2306"/>
                    </a:cubicBezTo>
                    <a:cubicBezTo>
                      <a:pt x="13988" y="2097"/>
                      <a:pt x="13577" y="1677"/>
                      <a:pt x="13371" y="1258"/>
                    </a:cubicBezTo>
                    <a:cubicBezTo>
                      <a:pt x="13371" y="1258"/>
                      <a:pt x="13371" y="1258"/>
                      <a:pt x="13371" y="1258"/>
                    </a:cubicBezTo>
                    <a:cubicBezTo>
                      <a:pt x="13371" y="1258"/>
                      <a:pt x="13371" y="1258"/>
                      <a:pt x="13371" y="125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75" name="AutoShape 75"/>
              <p:cNvSpPr>
                <a:spLocks/>
              </p:cNvSpPr>
              <p:nvPr/>
            </p:nvSpPr>
            <p:spPr bwMode="auto">
              <a:xfrm>
                <a:off x="538827" y="748177"/>
                <a:ext cx="58741" cy="5715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5399" y="14849"/>
                    </a:moveTo>
                    <a:cubicBezTo>
                      <a:pt x="6749" y="14849"/>
                      <a:pt x="6749" y="14849"/>
                      <a:pt x="6749" y="14849"/>
                    </a:cubicBezTo>
                    <a:cubicBezTo>
                      <a:pt x="6749" y="14849"/>
                      <a:pt x="6749" y="14849"/>
                      <a:pt x="6749" y="14849"/>
                    </a:cubicBezTo>
                    <a:cubicBezTo>
                      <a:pt x="14850" y="21600"/>
                      <a:pt x="14850" y="21600"/>
                      <a:pt x="1485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21600"/>
                      <a:pt x="20250" y="20250"/>
                      <a:pt x="20250" y="18900"/>
                    </a:cubicBezTo>
                    <a:cubicBezTo>
                      <a:pt x="17550" y="12150"/>
                      <a:pt x="16200" y="8100"/>
                      <a:pt x="16200" y="5399"/>
                    </a:cubicBezTo>
                    <a:cubicBezTo>
                      <a:pt x="16200" y="5399"/>
                      <a:pt x="16200" y="4049"/>
                      <a:pt x="16200" y="4049"/>
                    </a:cubicBezTo>
                    <a:cubicBezTo>
                      <a:pt x="16200" y="4049"/>
                      <a:pt x="16200" y="4049"/>
                      <a:pt x="16200" y="4049"/>
                    </a:cubicBezTo>
                    <a:cubicBezTo>
                      <a:pt x="14850" y="2699"/>
                      <a:pt x="14850" y="2699"/>
                      <a:pt x="14850" y="2699"/>
                    </a:cubicBezTo>
                    <a:cubicBezTo>
                      <a:pt x="14850" y="2699"/>
                      <a:pt x="13500" y="1349"/>
                      <a:pt x="13500" y="1349"/>
                    </a:cubicBezTo>
                    <a:cubicBezTo>
                      <a:pt x="13500" y="1349"/>
                      <a:pt x="13500" y="1349"/>
                      <a:pt x="13500" y="1349"/>
                    </a:cubicBezTo>
                    <a:cubicBezTo>
                      <a:pt x="12150" y="1349"/>
                      <a:pt x="12150" y="1349"/>
                      <a:pt x="12150" y="1349"/>
                    </a:cubicBezTo>
                    <a:cubicBezTo>
                      <a:pt x="12150" y="0"/>
                      <a:pt x="12150" y="0"/>
                      <a:pt x="10800" y="0"/>
                    </a:cubicBezTo>
                    <a:cubicBezTo>
                      <a:pt x="10800" y="0"/>
                      <a:pt x="10800" y="0"/>
                      <a:pt x="9449" y="0"/>
                    </a:cubicBezTo>
                    <a:cubicBezTo>
                      <a:pt x="8099" y="1349"/>
                      <a:pt x="6749" y="1349"/>
                      <a:pt x="6749" y="2699"/>
                    </a:cubicBezTo>
                    <a:cubicBezTo>
                      <a:pt x="5399" y="4049"/>
                      <a:pt x="5399" y="4049"/>
                      <a:pt x="4049" y="5399"/>
                    </a:cubicBezTo>
                    <a:cubicBezTo>
                      <a:pt x="4049" y="5399"/>
                      <a:pt x="4049" y="5399"/>
                      <a:pt x="4049" y="5399"/>
                    </a:cubicBezTo>
                    <a:cubicBezTo>
                      <a:pt x="4049" y="5399"/>
                      <a:pt x="4049" y="5399"/>
                      <a:pt x="4049" y="5399"/>
                    </a:cubicBezTo>
                    <a:cubicBezTo>
                      <a:pt x="4049" y="5399"/>
                      <a:pt x="4049" y="5399"/>
                      <a:pt x="4049" y="5399"/>
                    </a:cubicBezTo>
                    <a:cubicBezTo>
                      <a:pt x="4049" y="5399"/>
                      <a:pt x="4049" y="6750"/>
                      <a:pt x="4049" y="6750"/>
                    </a:cubicBezTo>
                    <a:cubicBezTo>
                      <a:pt x="4049" y="6750"/>
                      <a:pt x="4049" y="6750"/>
                      <a:pt x="4049" y="6750"/>
                    </a:cubicBezTo>
                    <a:cubicBezTo>
                      <a:pt x="4049" y="6750"/>
                      <a:pt x="4049" y="6750"/>
                      <a:pt x="4049" y="6750"/>
                    </a:cubicBezTo>
                    <a:cubicBezTo>
                      <a:pt x="4049" y="6750"/>
                      <a:pt x="2699" y="8100"/>
                      <a:pt x="2699" y="8100"/>
                    </a:cubicBezTo>
                    <a:cubicBezTo>
                      <a:pt x="2699" y="8100"/>
                      <a:pt x="2699" y="8100"/>
                      <a:pt x="2699" y="8100"/>
                    </a:cubicBezTo>
                    <a:cubicBezTo>
                      <a:pt x="2699" y="9450"/>
                      <a:pt x="2699" y="9450"/>
                      <a:pt x="2699" y="9450"/>
                    </a:cubicBezTo>
                    <a:cubicBezTo>
                      <a:pt x="2699" y="9450"/>
                      <a:pt x="2699" y="10800"/>
                      <a:pt x="1349" y="10800"/>
                    </a:cubicBezTo>
                    <a:cubicBezTo>
                      <a:pt x="1349" y="10800"/>
                      <a:pt x="1349" y="10800"/>
                      <a:pt x="1349" y="12150"/>
                    </a:cubicBezTo>
                    <a:cubicBezTo>
                      <a:pt x="1349" y="12150"/>
                      <a:pt x="1349" y="13500"/>
                      <a:pt x="0" y="13500"/>
                    </a:cubicBezTo>
                    <a:cubicBezTo>
                      <a:pt x="0" y="13500"/>
                      <a:pt x="0" y="13500"/>
                      <a:pt x="0" y="14849"/>
                    </a:cubicBezTo>
                    <a:cubicBezTo>
                      <a:pt x="0" y="14849"/>
                      <a:pt x="0" y="14849"/>
                      <a:pt x="0" y="14849"/>
                    </a:cubicBezTo>
                    <a:cubicBezTo>
                      <a:pt x="2699" y="14849"/>
                      <a:pt x="5399" y="14849"/>
                      <a:pt x="5399" y="1484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76" name="AutoShape 76"/>
              <p:cNvSpPr>
                <a:spLocks/>
              </p:cNvSpPr>
              <p:nvPr/>
            </p:nvSpPr>
            <p:spPr bwMode="auto">
              <a:xfrm>
                <a:off x="948428" y="451"/>
                <a:ext cx="723945" cy="40799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0407"/>
                    </a:moveTo>
                    <a:cubicBezTo>
                      <a:pt x="113" y="10603"/>
                      <a:pt x="226" y="10603"/>
                      <a:pt x="339" y="10603"/>
                    </a:cubicBezTo>
                    <a:cubicBezTo>
                      <a:pt x="339" y="10603"/>
                      <a:pt x="339" y="10603"/>
                      <a:pt x="339" y="10603"/>
                    </a:cubicBezTo>
                    <a:cubicBezTo>
                      <a:pt x="452" y="10603"/>
                      <a:pt x="565" y="10800"/>
                      <a:pt x="678" y="10800"/>
                    </a:cubicBezTo>
                    <a:cubicBezTo>
                      <a:pt x="791" y="10800"/>
                      <a:pt x="791" y="10800"/>
                      <a:pt x="791" y="10800"/>
                    </a:cubicBezTo>
                    <a:cubicBezTo>
                      <a:pt x="791" y="10800"/>
                      <a:pt x="904" y="10800"/>
                      <a:pt x="904" y="10603"/>
                    </a:cubicBezTo>
                    <a:cubicBezTo>
                      <a:pt x="904" y="10603"/>
                      <a:pt x="904" y="10407"/>
                      <a:pt x="904" y="10210"/>
                    </a:cubicBezTo>
                    <a:cubicBezTo>
                      <a:pt x="904" y="10210"/>
                      <a:pt x="904" y="10210"/>
                      <a:pt x="904" y="10210"/>
                    </a:cubicBezTo>
                    <a:cubicBezTo>
                      <a:pt x="904" y="10014"/>
                      <a:pt x="904" y="10014"/>
                      <a:pt x="904" y="10014"/>
                    </a:cubicBezTo>
                    <a:cubicBezTo>
                      <a:pt x="904" y="9425"/>
                      <a:pt x="1583" y="8443"/>
                      <a:pt x="2035" y="8443"/>
                    </a:cubicBezTo>
                    <a:cubicBezTo>
                      <a:pt x="2148" y="8443"/>
                      <a:pt x="2148" y="8443"/>
                      <a:pt x="2148" y="8247"/>
                    </a:cubicBezTo>
                    <a:cubicBezTo>
                      <a:pt x="2261" y="8050"/>
                      <a:pt x="2261" y="7658"/>
                      <a:pt x="2487" y="7658"/>
                    </a:cubicBezTo>
                    <a:cubicBezTo>
                      <a:pt x="2601" y="7658"/>
                      <a:pt x="2827" y="7461"/>
                      <a:pt x="2827" y="7461"/>
                    </a:cubicBezTo>
                    <a:cubicBezTo>
                      <a:pt x="2827" y="7265"/>
                      <a:pt x="2940" y="7069"/>
                      <a:pt x="3166" y="7069"/>
                    </a:cubicBezTo>
                    <a:cubicBezTo>
                      <a:pt x="3505" y="7069"/>
                      <a:pt x="3958" y="7461"/>
                      <a:pt x="4071" y="7658"/>
                    </a:cubicBezTo>
                    <a:cubicBezTo>
                      <a:pt x="4184" y="7854"/>
                      <a:pt x="4523" y="8050"/>
                      <a:pt x="4862" y="8050"/>
                    </a:cubicBezTo>
                    <a:cubicBezTo>
                      <a:pt x="4975" y="8247"/>
                      <a:pt x="4975" y="8247"/>
                      <a:pt x="4975" y="8247"/>
                    </a:cubicBezTo>
                    <a:cubicBezTo>
                      <a:pt x="5428" y="8443"/>
                      <a:pt x="5541" y="10210"/>
                      <a:pt x="5541" y="10800"/>
                    </a:cubicBezTo>
                    <a:cubicBezTo>
                      <a:pt x="5767" y="10800"/>
                      <a:pt x="6446" y="10800"/>
                      <a:pt x="6785" y="10800"/>
                    </a:cubicBezTo>
                    <a:cubicBezTo>
                      <a:pt x="7011" y="10800"/>
                      <a:pt x="7237" y="10996"/>
                      <a:pt x="7237" y="10996"/>
                    </a:cubicBezTo>
                    <a:cubicBezTo>
                      <a:pt x="7576" y="10996"/>
                      <a:pt x="7690" y="11389"/>
                      <a:pt x="7803" y="11781"/>
                    </a:cubicBezTo>
                    <a:cubicBezTo>
                      <a:pt x="7803" y="11978"/>
                      <a:pt x="7916" y="12370"/>
                      <a:pt x="7916" y="12567"/>
                    </a:cubicBezTo>
                    <a:cubicBezTo>
                      <a:pt x="8029" y="12567"/>
                      <a:pt x="8029" y="12763"/>
                      <a:pt x="8142" y="12960"/>
                    </a:cubicBezTo>
                    <a:cubicBezTo>
                      <a:pt x="8368" y="13549"/>
                      <a:pt x="8481" y="13941"/>
                      <a:pt x="8481" y="14334"/>
                    </a:cubicBezTo>
                    <a:cubicBezTo>
                      <a:pt x="8594" y="14530"/>
                      <a:pt x="8820" y="14727"/>
                      <a:pt x="9047" y="14923"/>
                    </a:cubicBezTo>
                    <a:cubicBezTo>
                      <a:pt x="9386" y="15316"/>
                      <a:pt x="9612" y="15709"/>
                      <a:pt x="9838" y="15905"/>
                    </a:cubicBezTo>
                    <a:cubicBezTo>
                      <a:pt x="9951" y="16494"/>
                      <a:pt x="10517" y="16887"/>
                      <a:pt x="11195" y="17280"/>
                    </a:cubicBezTo>
                    <a:cubicBezTo>
                      <a:pt x="11421" y="17476"/>
                      <a:pt x="11761" y="17869"/>
                      <a:pt x="11987" y="18261"/>
                    </a:cubicBezTo>
                    <a:cubicBezTo>
                      <a:pt x="12100" y="18458"/>
                      <a:pt x="12326" y="18850"/>
                      <a:pt x="12439" y="18850"/>
                    </a:cubicBezTo>
                    <a:cubicBezTo>
                      <a:pt x="12439" y="18850"/>
                      <a:pt x="12439" y="18850"/>
                      <a:pt x="12439" y="18850"/>
                    </a:cubicBezTo>
                    <a:cubicBezTo>
                      <a:pt x="12779" y="18850"/>
                      <a:pt x="13457" y="19440"/>
                      <a:pt x="13683" y="19440"/>
                    </a:cubicBezTo>
                    <a:cubicBezTo>
                      <a:pt x="13796" y="19636"/>
                      <a:pt x="13796" y="19636"/>
                      <a:pt x="13796" y="19636"/>
                    </a:cubicBezTo>
                    <a:cubicBezTo>
                      <a:pt x="13796" y="20814"/>
                      <a:pt x="13796" y="20814"/>
                      <a:pt x="13796" y="20814"/>
                    </a:cubicBezTo>
                    <a:cubicBezTo>
                      <a:pt x="13909" y="20814"/>
                      <a:pt x="13909" y="20814"/>
                      <a:pt x="13909" y="20814"/>
                    </a:cubicBezTo>
                    <a:cubicBezTo>
                      <a:pt x="14136" y="20814"/>
                      <a:pt x="14362" y="21010"/>
                      <a:pt x="14475" y="21207"/>
                    </a:cubicBezTo>
                    <a:cubicBezTo>
                      <a:pt x="14588" y="21403"/>
                      <a:pt x="14701" y="21600"/>
                      <a:pt x="14814" y="21600"/>
                    </a:cubicBezTo>
                    <a:cubicBezTo>
                      <a:pt x="14814" y="21600"/>
                      <a:pt x="14927" y="21600"/>
                      <a:pt x="14927" y="21600"/>
                    </a:cubicBezTo>
                    <a:cubicBezTo>
                      <a:pt x="14927" y="21600"/>
                      <a:pt x="15040" y="21600"/>
                      <a:pt x="15040" y="21600"/>
                    </a:cubicBezTo>
                    <a:cubicBezTo>
                      <a:pt x="15040" y="21600"/>
                      <a:pt x="15040" y="21600"/>
                      <a:pt x="15153" y="21600"/>
                    </a:cubicBezTo>
                    <a:cubicBezTo>
                      <a:pt x="15153" y="21600"/>
                      <a:pt x="15153" y="21600"/>
                      <a:pt x="15153" y="21600"/>
                    </a:cubicBezTo>
                    <a:cubicBezTo>
                      <a:pt x="15153" y="21403"/>
                      <a:pt x="15153" y="21403"/>
                      <a:pt x="15153" y="21403"/>
                    </a:cubicBezTo>
                    <a:cubicBezTo>
                      <a:pt x="15153" y="21207"/>
                      <a:pt x="15153" y="21010"/>
                      <a:pt x="15153" y="20814"/>
                    </a:cubicBezTo>
                    <a:cubicBezTo>
                      <a:pt x="15267" y="20814"/>
                      <a:pt x="15267" y="20814"/>
                      <a:pt x="15267" y="20618"/>
                    </a:cubicBezTo>
                    <a:cubicBezTo>
                      <a:pt x="15267" y="20618"/>
                      <a:pt x="15380" y="20421"/>
                      <a:pt x="15380" y="20225"/>
                    </a:cubicBezTo>
                    <a:cubicBezTo>
                      <a:pt x="15380" y="20225"/>
                      <a:pt x="15380" y="20225"/>
                      <a:pt x="15493" y="20225"/>
                    </a:cubicBezTo>
                    <a:cubicBezTo>
                      <a:pt x="15493" y="20029"/>
                      <a:pt x="15606" y="19832"/>
                      <a:pt x="15719" y="19636"/>
                    </a:cubicBezTo>
                    <a:cubicBezTo>
                      <a:pt x="15719" y="19636"/>
                      <a:pt x="15719" y="19636"/>
                      <a:pt x="15606" y="19243"/>
                    </a:cubicBezTo>
                    <a:cubicBezTo>
                      <a:pt x="15493" y="18850"/>
                      <a:pt x="15380" y="18458"/>
                      <a:pt x="15493" y="18065"/>
                    </a:cubicBezTo>
                    <a:cubicBezTo>
                      <a:pt x="15493" y="17869"/>
                      <a:pt x="15267" y="17672"/>
                      <a:pt x="15153" y="17476"/>
                    </a:cubicBezTo>
                    <a:cubicBezTo>
                      <a:pt x="14927" y="17083"/>
                      <a:pt x="14588" y="16887"/>
                      <a:pt x="14701" y="16298"/>
                    </a:cubicBezTo>
                    <a:cubicBezTo>
                      <a:pt x="14814" y="15709"/>
                      <a:pt x="15153" y="15512"/>
                      <a:pt x="15606" y="15316"/>
                    </a:cubicBezTo>
                    <a:cubicBezTo>
                      <a:pt x="15719" y="15316"/>
                      <a:pt x="15945" y="15316"/>
                      <a:pt x="16058" y="15120"/>
                    </a:cubicBezTo>
                    <a:cubicBezTo>
                      <a:pt x="16058" y="15120"/>
                      <a:pt x="16058" y="15120"/>
                      <a:pt x="16058" y="14727"/>
                    </a:cubicBezTo>
                    <a:cubicBezTo>
                      <a:pt x="16058" y="14530"/>
                      <a:pt x="16171" y="13941"/>
                      <a:pt x="16510" y="13941"/>
                    </a:cubicBezTo>
                    <a:cubicBezTo>
                      <a:pt x="16624" y="13941"/>
                      <a:pt x="16737" y="13745"/>
                      <a:pt x="16963" y="12960"/>
                    </a:cubicBezTo>
                    <a:cubicBezTo>
                      <a:pt x="16963" y="12567"/>
                      <a:pt x="17189" y="12370"/>
                      <a:pt x="17641" y="12567"/>
                    </a:cubicBezTo>
                    <a:cubicBezTo>
                      <a:pt x="17754" y="12567"/>
                      <a:pt x="17868" y="12567"/>
                      <a:pt x="17981" y="12370"/>
                    </a:cubicBezTo>
                    <a:cubicBezTo>
                      <a:pt x="18207" y="12174"/>
                      <a:pt x="18546" y="11781"/>
                      <a:pt x="18772" y="11781"/>
                    </a:cubicBezTo>
                    <a:cubicBezTo>
                      <a:pt x="18998" y="11781"/>
                      <a:pt x="19112" y="12174"/>
                      <a:pt x="19112" y="12174"/>
                    </a:cubicBezTo>
                    <a:cubicBezTo>
                      <a:pt x="19225" y="12174"/>
                      <a:pt x="19225" y="12174"/>
                      <a:pt x="19225" y="12370"/>
                    </a:cubicBezTo>
                    <a:cubicBezTo>
                      <a:pt x="19225" y="12370"/>
                      <a:pt x="19225" y="12370"/>
                      <a:pt x="19225" y="12370"/>
                    </a:cubicBezTo>
                    <a:cubicBezTo>
                      <a:pt x="19225" y="12370"/>
                      <a:pt x="19225" y="12370"/>
                      <a:pt x="19225" y="12370"/>
                    </a:cubicBezTo>
                    <a:cubicBezTo>
                      <a:pt x="19225" y="12370"/>
                      <a:pt x="19225" y="12370"/>
                      <a:pt x="19225" y="12370"/>
                    </a:cubicBezTo>
                    <a:cubicBezTo>
                      <a:pt x="19225" y="12370"/>
                      <a:pt x="19225" y="12567"/>
                      <a:pt x="19225" y="12567"/>
                    </a:cubicBezTo>
                    <a:cubicBezTo>
                      <a:pt x="19225" y="12567"/>
                      <a:pt x="19225" y="12567"/>
                      <a:pt x="19225" y="12567"/>
                    </a:cubicBezTo>
                    <a:cubicBezTo>
                      <a:pt x="19225" y="12567"/>
                      <a:pt x="19225" y="12567"/>
                      <a:pt x="19225" y="12763"/>
                    </a:cubicBezTo>
                    <a:cubicBezTo>
                      <a:pt x="19225" y="12763"/>
                      <a:pt x="19225" y="12763"/>
                      <a:pt x="19225" y="12763"/>
                    </a:cubicBezTo>
                    <a:cubicBezTo>
                      <a:pt x="19225" y="12763"/>
                      <a:pt x="19225" y="12960"/>
                      <a:pt x="19112" y="12960"/>
                    </a:cubicBezTo>
                    <a:cubicBezTo>
                      <a:pt x="19112" y="12960"/>
                      <a:pt x="19112" y="12960"/>
                      <a:pt x="19112" y="12960"/>
                    </a:cubicBezTo>
                    <a:cubicBezTo>
                      <a:pt x="19112" y="13156"/>
                      <a:pt x="19112" y="13156"/>
                      <a:pt x="19112" y="13352"/>
                    </a:cubicBezTo>
                    <a:cubicBezTo>
                      <a:pt x="19112" y="13352"/>
                      <a:pt x="19112" y="13352"/>
                      <a:pt x="18998" y="13352"/>
                    </a:cubicBezTo>
                    <a:cubicBezTo>
                      <a:pt x="18998" y="13549"/>
                      <a:pt x="18998" y="13745"/>
                      <a:pt x="18885" y="13745"/>
                    </a:cubicBezTo>
                    <a:cubicBezTo>
                      <a:pt x="18998" y="13745"/>
                      <a:pt x="18998" y="13745"/>
                      <a:pt x="18998" y="13745"/>
                    </a:cubicBezTo>
                    <a:cubicBezTo>
                      <a:pt x="18998" y="13745"/>
                      <a:pt x="19112" y="13745"/>
                      <a:pt x="19112" y="13745"/>
                    </a:cubicBezTo>
                    <a:cubicBezTo>
                      <a:pt x="19225" y="13745"/>
                      <a:pt x="19225" y="13745"/>
                      <a:pt x="19225" y="13745"/>
                    </a:cubicBezTo>
                    <a:cubicBezTo>
                      <a:pt x="19338" y="13745"/>
                      <a:pt x="19338" y="13745"/>
                      <a:pt x="19338" y="13745"/>
                    </a:cubicBezTo>
                    <a:cubicBezTo>
                      <a:pt x="19338" y="13745"/>
                      <a:pt x="19451" y="13745"/>
                      <a:pt x="19451" y="13745"/>
                    </a:cubicBezTo>
                    <a:cubicBezTo>
                      <a:pt x="19451" y="13745"/>
                      <a:pt x="19451" y="13745"/>
                      <a:pt x="19451" y="13745"/>
                    </a:cubicBezTo>
                    <a:cubicBezTo>
                      <a:pt x="19564" y="13745"/>
                      <a:pt x="19564" y="13549"/>
                      <a:pt x="19677" y="13549"/>
                    </a:cubicBezTo>
                    <a:cubicBezTo>
                      <a:pt x="19677" y="13549"/>
                      <a:pt x="19677" y="13549"/>
                      <a:pt x="19677" y="13549"/>
                    </a:cubicBezTo>
                    <a:cubicBezTo>
                      <a:pt x="19677" y="13549"/>
                      <a:pt x="19677" y="13549"/>
                      <a:pt x="19790" y="13549"/>
                    </a:cubicBezTo>
                    <a:cubicBezTo>
                      <a:pt x="19790" y="13549"/>
                      <a:pt x="19790" y="13549"/>
                      <a:pt x="19790" y="13549"/>
                    </a:cubicBezTo>
                    <a:cubicBezTo>
                      <a:pt x="19790" y="13549"/>
                      <a:pt x="19790" y="13549"/>
                      <a:pt x="19790" y="13549"/>
                    </a:cubicBezTo>
                    <a:cubicBezTo>
                      <a:pt x="19903" y="13352"/>
                      <a:pt x="20129" y="13352"/>
                      <a:pt x="20469" y="13352"/>
                    </a:cubicBezTo>
                    <a:cubicBezTo>
                      <a:pt x="20582" y="13352"/>
                      <a:pt x="20695" y="13352"/>
                      <a:pt x="20808" y="13352"/>
                    </a:cubicBezTo>
                    <a:cubicBezTo>
                      <a:pt x="20921" y="13352"/>
                      <a:pt x="20921" y="13352"/>
                      <a:pt x="21034" y="13352"/>
                    </a:cubicBezTo>
                    <a:cubicBezTo>
                      <a:pt x="21147" y="12763"/>
                      <a:pt x="21373" y="12567"/>
                      <a:pt x="21600" y="12567"/>
                    </a:cubicBezTo>
                    <a:cubicBezTo>
                      <a:pt x="21034" y="11781"/>
                      <a:pt x="20469" y="11192"/>
                      <a:pt x="20129" y="11192"/>
                    </a:cubicBezTo>
                    <a:cubicBezTo>
                      <a:pt x="20016" y="11585"/>
                      <a:pt x="19790" y="11781"/>
                      <a:pt x="19451" y="11781"/>
                    </a:cubicBezTo>
                    <a:cubicBezTo>
                      <a:pt x="19225" y="11781"/>
                      <a:pt x="18998" y="11585"/>
                      <a:pt x="18772" y="11192"/>
                    </a:cubicBezTo>
                    <a:cubicBezTo>
                      <a:pt x="18772" y="11192"/>
                      <a:pt x="18772" y="11192"/>
                      <a:pt x="18772" y="11192"/>
                    </a:cubicBezTo>
                    <a:cubicBezTo>
                      <a:pt x="18659" y="10996"/>
                      <a:pt x="18659" y="10996"/>
                      <a:pt x="18546" y="10800"/>
                    </a:cubicBezTo>
                    <a:cubicBezTo>
                      <a:pt x="18546" y="10800"/>
                      <a:pt x="18546" y="10800"/>
                      <a:pt x="18546" y="10800"/>
                    </a:cubicBezTo>
                    <a:cubicBezTo>
                      <a:pt x="18546" y="10800"/>
                      <a:pt x="18546" y="10603"/>
                      <a:pt x="18433" y="10603"/>
                    </a:cubicBezTo>
                    <a:cubicBezTo>
                      <a:pt x="18433" y="10603"/>
                      <a:pt x="18320" y="10603"/>
                      <a:pt x="18320" y="10603"/>
                    </a:cubicBezTo>
                    <a:cubicBezTo>
                      <a:pt x="18320" y="10603"/>
                      <a:pt x="18320" y="10603"/>
                      <a:pt x="18320" y="10603"/>
                    </a:cubicBezTo>
                    <a:cubicBezTo>
                      <a:pt x="18320" y="10603"/>
                      <a:pt x="18207" y="10603"/>
                      <a:pt x="18207" y="10603"/>
                    </a:cubicBezTo>
                    <a:cubicBezTo>
                      <a:pt x="18207" y="10603"/>
                      <a:pt x="18207" y="10603"/>
                      <a:pt x="18094" y="10603"/>
                    </a:cubicBezTo>
                    <a:cubicBezTo>
                      <a:pt x="18094" y="10603"/>
                      <a:pt x="18094" y="10603"/>
                      <a:pt x="18094" y="10603"/>
                    </a:cubicBezTo>
                    <a:cubicBezTo>
                      <a:pt x="17981" y="10603"/>
                      <a:pt x="17981" y="10603"/>
                      <a:pt x="17868" y="10800"/>
                    </a:cubicBezTo>
                    <a:cubicBezTo>
                      <a:pt x="17076" y="11192"/>
                      <a:pt x="16737" y="11978"/>
                      <a:pt x="16737" y="12174"/>
                    </a:cubicBezTo>
                    <a:cubicBezTo>
                      <a:pt x="16624" y="12763"/>
                      <a:pt x="16284" y="13156"/>
                      <a:pt x="16058" y="13156"/>
                    </a:cubicBezTo>
                    <a:cubicBezTo>
                      <a:pt x="15832" y="13156"/>
                      <a:pt x="15719" y="12960"/>
                      <a:pt x="15606" y="12567"/>
                    </a:cubicBezTo>
                    <a:cubicBezTo>
                      <a:pt x="15606" y="12174"/>
                      <a:pt x="15040" y="11781"/>
                      <a:pt x="14701" y="11781"/>
                    </a:cubicBezTo>
                    <a:cubicBezTo>
                      <a:pt x="14588" y="11585"/>
                      <a:pt x="14475" y="11585"/>
                      <a:pt x="14362" y="11585"/>
                    </a:cubicBezTo>
                    <a:cubicBezTo>
                      <a:pt x="14023" y="11585"/>
                      <a:pt x="13570" y="11585"/>
                      <a:pt x="13457" y="10800"/>
                    </a:cubicBezTo>
                    <a:cubicBezTo>
                      <a:pt x="13457" y="10603"/>
                      <a:pt x="13344" y="10210"/>
                      <a:pt x="13231" y="10014"/>
                    </a:cubicBezTo>
                    <a:cubicBezTo>
                      <a:pt x="13005" y="9621"/>
                      <a:pt x="12779" y="9032"/>
                      <a:pt x="12779" y="8639"/>
                    </a:cubicBezTo>
                    <a:cubicBezTo>
                      <a:pt x="12779" y="8443"/>
                      <a:pt x="12779" y="8050"/>
                      <a:pt x="12779" y="7854"/>
                    </a:cubicBezTo>
                    <a:cubicBezTo>
                      <a:pt x="12779" y="7265"/>
                      <a:pt x="12779" y="6872"/>
                      <a:pt x="12665" y="6872"/>
                    </a:cubicBezTo>
                    <a:cubicBezTo>
                      <a:pt x="12326" y="6676"/>
                      <a:pt x="12213" y="6283"/>
                      <a:pt x="11987" y="6087"/>
                    </a:cubicBezTo>
                    <a:cubicBezTo>
                      <a:pt x="11874" y="5694"/>
                      <a:pt x="11761" y="5498"/>
                      <a:pt x="11648" y="5498"/>
                    </a:cubicBezTo>
                    <a:cubicBezTo>
                      <a:pt x="9273" y="5498"/>
                      <a:pt x="9160" y="5301"/>
                      <a:pt x="9047" y="5301"/>
                    </a:cubicBezTo>
                    <a:cubicBezTo>
                      <a:pt x="8934" y="5301"/>
                      <a:pt x="8707" y="5498"/>
                      <a:pt x="8481" y="5498"/>
                    </a:cubicBezTo>
                    <a:cubicBezTo>
                      <a:pt x="8255" y="5498"/>
                      <a:pt x="7916" y="5694"/>
                      <a:pt x="7690" y="5694"/>
                    </a:cubicBezTo>
                    <a:cubicBezTo>
                      <a:pt x="7350" y="5694"/>
                      <a:pt x="7237" y="5498"/>
                      <a:pt x="7237" y="5301"/>
                    </a:cubicBezTo>
                    <a:cubicBezTo>
                      <a:pt x="7237" y="5301"/>
                      <a:pt x="7237" y="5105"/>
                      <a:pt x="7237" y="5105"/>
                    </a:cubicBezTo>
                    <a:cubicBezTo>
                      <a:pt x="7124" y="5105"/>
                      <a:pt x="7124" y="5105"/>
                      <a:pt x="7124" y="4909"/>
                    </a:cubicBezTo>
                    <a:cubicBezTo>
                      <a:pt x="7124" y="4909"/>
                      <a:pt x="7124" y="4909"/>
                      <a:pt x="7124" y="4909"/>
                    </a:cubicBezTo>
                    <a:cubicBezTo>
                      <a:pt x="7011" y="4712"/>
                      <a:pt x="7011" y="4712"/>
                      <a:pt x="7011" y="4712"/>
                    </a:cubicBezTo>
                    <a:cubicBezTo>
                      <a:pt x="7011" y="4712"/>
                      <a:pt x="7011" y="4516"/>
                      <a:pt x="6898" y="4516"/>
                    </a:cubicBezTo>
                    <a:cubicBezTo>
                      <a:pt x="6898" y="4516"/>
                      <a:pt x="6898" y="4516"/>
                      <a:pt x="6898" y="4319"/>
                    </a:cubicBezTo>
                    <a:cubicBezTo>
                      <a:pt x="6785" y="4319"/>
                      <a:pt x="6785" y="4319"/>
                      <a:pt x="6785" y="4123"/>
                    </a:cubicBezTo>
                    <a:cubicBezTo>
                      <a:pt x="6672" y="4123"/>
                      <a:pt x="6672" y="4123"/>
                      <a:pt x="6672" y="3927"/>
                    </a:cubicBezTo>
                    <a:cubicBezTo>
                      <a:pt x="6672" y="3927"/>
                      <a:pt x="6559" y="3927"/>
                      <a:pt x="6559" y="3730"/>
                    </a:cubicBezTo>
                    <a:cubicBezTo>
                      <a:pt x="6559" y="3730"/>
                      <a:pt x="6446" y="3730"/>
                      <a:pt x="6446" y="3730"/>
                    </a:cubicBezTo>
                    <a:cubicBezTo>
                      <a:pt x="6446" y="3534"/>
                      <a:pt x="6332" y="3534"/>
                      <a:pt x="6332" y="3338"/>
                    </a:cubicBezTo>
                    <a:cubicBezTo>
                      <a:pt x="6219" y="3338"/>
                      <a:pt x="6219" y="3338"/>
                      <a:pt x="6219" y="3338"/>
                    </a:cubicBezTo>
                    <a:cubicBezTo>
                      <a:pt x="6219" y="3141"/>
                      <a:pt x="6106" y="3141"/>
                      <a:pt x="6106" y="2945"/>
                    </a:cubicBezTo>
                    <a:cubicBezTo>
                      <a:pt x="5993" y="3141"/>
                      <a:pt x="5880" y="3338"/>
                      <a:pt x="5767" y="3534"/>
                    </a:cubicBezTo>
                    <a:cubicBezTo>
                      <a:pt x="4975" y="4516"/>
                      <a:pt x="4184" y="4712"/>
                      <a:pt x="3845" y="3927"/>
                    </a:cubicBezTo>
                    <a:cubicBezTo>
                      <a:pt x="3731" y="3730"/>
                      <a:pt x="3731" y="3338"/>
                      <a:pt x="3845" y="2749"/>
                    </a:cubicBezTo>
                    <a:cubicBezTo>
                      <a:pt x="4071" y="1570"/>
                      <a:pt x="4071" y="392"/>
                      <a:pt x="3958" y="196"/>
                    </a:cubicBezTo>
                    <a:cubicBezTo>
                      <a:pt x="3958" y="0"/>
                      <a:pt x="3958" y="0"/>
                      <a:pt x="3845" y="0"/>
                    </a:cubicBezTo>
                    <a:cubicBezTo>
                      <a:pt x="3845" y="196"/>
                      <a:pt x="3845" y="981"/>
                      <a:pt x="3845" y="1374"/>
                    </a:cubicBezTo>
                    <a:cubicBezTo>
                      <a:pt x="3731" y="2356"/>
                      <a:pt x="3731" y="3141"/>
                      <a:pt x="3392" y="3338"/>
                    </a:cubicBezTo>
                    <a:cubicBezTo>
                      <a:pt x="3279" y="3338"/>
                      <a:pt x="3279" y="3338"/>
                      <a:pt x="3279" y="3338"/>
                    </a:cubicBezTo>
                    <a:cubicBezTo>
                      <a:pt x="3279" y="3338"/>
                      <a:pt x="3166" y="3141"/>
                      <a:pt x="3053" y="2945"/>
                    </a:cubicBezTo>
                    <a:cubicBezTo>
                      <a:pt x="2827" y="2356"/>
                      <a:pt x="2714" y="981"/>
                      <a:pt x="2827" y="0"/>
                    </a:cubicBezTo>
                    <a:cubicBezTo>
                      <a:pt x="226" y="1178"/>
                      <a:pt x="226" y="1178"/>
                      <a:pt x="226" y="1178"/>
                    </a:cubicBezTo>
                    <a:cubicBezTo>
                      <a:pt x="0" y="10407"/>
                      <a:pt x="0" y="10407"/>
                      <a:pt x="0" y="10407"/>
                    </a:cubicBezTo>
                    <a:cubicBezTo>
                      <a:pt x="0" y="10407"/>
                      <a:pt x="0" y="10407"/>
                      <a:pt x="0" y="1040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77" name="AutoShape 77"/>
              <p:cNvSpPr>
                <a:spLocks/>
              </p:cNvSpPr>
              <p:nvPr/>
            </p:nvSpPr>
            <p:spPr bwMode="auto">
              <a:xfrm>
                <a:off x="361016" y="1253012"/>
                <a:ext cx="435002" cy="250830"/>
              </a:xfrm>
              <a:custGeom>
                <a:avLst/>
                <a:gdLst>
                  <a:gd name="T0" fmla="+- 0 10858 117"/>
                  <a:gd name="T1" fmla="*/ T0 w 21483"/>
                  <a:gd name="T2" fmla="*/ 10800 h 21600"/>
                  <a:gd name="T3" fmla="+- 0 10858 117"/>
                  <a:gd name="T4" fmla="*/ T3 w 21483"/>
                  <a:gd name="T5" fmla="*/ 10800 h 21600"/>
                  <a:gd name="T6" fmla="+- 0 10858 117"/>
                  <a:gd name="T7" fmla="*/ T6 w 21483"/>
                  <a:gd name="T8" fmla="*/ 10800 h 21600"/>
                  <a:gd name="T9" fmla="+- 0 10858 117"/>
                  <a:gd name="T10" fmla="*/ T9 w 21483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483" h="21600">
                    <a:moveTo>
                      <a:pt x="17538" y="635"/>
                    </a:moveTo>
                    <a:cubicBezTo>
                      <a:pt x="16975" y="952"/>
                      <a:pt x="16411" y="952"/>
                      <a:pt x="15660" y="952"/>
                    </a:cubicBezTo>
                    <a:cubicBezTo>
                      <a:pt x="15472" y="952"/>
                      <a:pt x="15096" y="952"/>
                      <a:pt x="14909" y="952"/>
                    </a:cubicBezTo>
                    <a:cubicBezTo>
                      <a:pt x="14345" y="952"/>
                      <a:pt x="13594" y="952"/>
                      <a:pt x="13406" y="1270"/>
                    </a:cubicBezTo>
                    <a:cubicBezTo>
                      <a:pt x="13030" y="1588"/>
                      <a:pt x="10589" y="4447"/>
                      <a:pt x="10401" y="5717"/>
                    </a:cubicBezTo>
                    <a:cubicBezTo>
                      <a:pt x="10025" y="6988"/>
                      <a:pt x="9462" y="7305"/>
                      <a:pt x="9086" y="7305"/>
                    </a:cubicBezTo>
                    <a:cubicBezTo>
                      <a:pt x="8898" y="7305"/>
                      <a:pt x="8522" y="6988"/>
                      <a:pt x="8335" y="6670"/>
                    </a:cubicBezTo>
                    <a:cubicBezTo>
                      <a:pt x="8147" y="6352"/>
                      <a:pt x="7020" y="6352"/>
                      <a:pt x="6456" y="6352"/>
                    </a:cubicBezTo>
                    <a:cubicBezTo>
                      <a:pt x="5705" y="6352"/>
                      <a:pt x="5517" y="6352"/>
                      <a:pt x="5329" y="6035"/>
                    </a:cubicBezTo>
                    <a:cubicBezTo>
                      <a:pt x="5142" y="5717"/>
                      <a:pt x="4390" y="5717"/>
                      <a:pt x="3639" y="5717"/>
                    </a:cubicBezTo>
                    <a:cubicBezTo>
                      <a:pt x="3451" y="5717"/>
                      <a:pt x="3263" y="5717"/>
                      <a:pt x="3076" y="5717"/>
                    </a:cubicBezTo>
                    <a:cubicBezTo>
                      <a:pt x="2512" y="5717"/>
                      <a:pt x="2136" y="5717"/>
                      <a:pt x="1761" y="5399"/>
                    </a:cubicBezTo>
                    <a:cubicBezTo>
                      <a:pt x="1761" y="5399"/>
                      <a:pt x="1573" y="5399"/>
                      <a:pt x="1573" y="5399"/>
                    </a:cubicBezTo>
                    <a:cubicBezTo>
                      <a:pt x="1385" y="5399"/>
                      <a:pt x="1009" y="5717"/>
                      <a:pt x="822" y="6352"/>
                    </a:cubicBezTo>
                    <a:cubicBezTo>
                      <a:pt x="822" y="6352"/>
                      <a:pt x="822" y="6670"/>
                      <a:pt x="822" y="6988"/>
                    </a:cubicBezTo>
                    <a:cubicBezTo>
                      <a:pt x="1009" y="7305"/>
                      <a:pt x="1009" y="7941"/>
                      <a:pt x="822" y="8258"/>
                    </a:cubicBezTo>
                    <a:cubicBezTo>
                      <a:pt x="822" y="8258"/>
                      <a:pt x="822" y="8258"/>
                      <a:pt x="822" y="8258"/>
                    </a:cubicBezTo>
                    <a:cubicBezTo>
                      <a:pt x="822" y="8258"/>
                      <a:pt x="822" y="8258"/>
                      <a:pt x="822" y="8258"/>
                    </a:cubicBezTo>
                    <a:cubicBezTo>
                      <a:pt x="822" y="8258"/>
                      <a:pt x="822" y="8258"/>
                      <a:pt x="822" y="8258"/>
                    </a:cubicBezTo>
                    <a:cubicBezTo>
                      <a:pt x="822" y="8258"/>
                      <a:pt x="822" y="8258"/>
                      <a:pt x="822" y="8258"/>
                    </a:cubicBezTo>
                    <a:cubicBezTo>
                      <a:pt x="822" y="8258"/>
                      <a:pt x="822" y="8576"/>
                      <a:pt x="822" y="8576"/>
                    </a:cubicBezTo>
                    <a:cubicBezTo>
                      <a:pt x="822" y="8576"/>
                      <a:pt x="822" y="8576"/>
                      <a:pt x="822" y="8576"/>
                    </a:cubicBezTo>
                    <a:cubicBezTo>
                      <a:pt x="822" y="8576"/>
                      <a:pt x="822" y="8576"/>
                      <a:pt x="634" y="8576"/>
                    </a:cubicBezTo>
                    <a:cubicBezTo>
                      <a:pt x="634" y="8576"/>
                      <a:pt x="634" y="8576"/>
                      <a:pt x="634" y="8576"/>
                    </a:cubicBezTo>
                    <a:cubicBezTo>
                      <a:pt x="634" y="8576"/>
                      <a:pt x="634" y="8576"/>
                      <a:pt x="634" y="8576"/>
                    </a:cubicBezTo>
                    <a:cubicBezTo>
                      <a:pt x="634" y="8576"/>
                      <a:pt x="634" y="8576"/>
                      <a:pt x="446" y="8894"/>
                    </a:cubicBezTo>
                    <a:cubicBezTo>
                      <a:pt x="446" y="8894"/>
                      <a:pt x="446" y="8894"/>
                      <a:pt x="446" y="8894"/>
                    </a:cubicBezTo>
                    <a:cubicBezTo>
                      <a:pt x="446" y="8894"/>
                      <a:pt x="446" y="8894"/>
                      <a:pt x="258" y="8894"/>
                    </a:cubicBezTo>
                    <a:cubicBezTo>
                      <a:pt x="258" y="8894"/>
                      <a:pt x="258" y="8894"/>
                      <a:pt x="258" y="8894"/>
                    </a:cubicBezTo>
                    <a:cubicBezTo>
                      <a:pt x="258" y="8894"/>
                      <a:pt x="70" y="9211"/>
                      <a:pt x="70" y="9211"/>
                    </a:cubicBezTo>
                    <a:cubicBezTo>
                      <a:pt x="258" y="9847"/>
                      <a:pt x="258" y="10800"/>
                      <a:pt x="70" y="11117"/>
                    </a:cubicBezTo>
                    <a:cubicBezTo>
                      <a:pt x="-117" y="12070"/>
                      <a:pt x="70" y="14929"/>
                      <a:pt x="634" y="16517"/>
                    </a:cubicBezTo>
                    <a:cubicBezTo>
                      <a:pt x="1197" y="17470"/>
                      <a:pt x="1197" y="19058"/>
                      <a:pt x="1197" y="20329"/>
                    </a:cubicBezTo>
                    <a:cubicBezTo>
                      <a:pt x="1385" y="20647"/>
                      <a:pt x="1385" y="21282"/>
                      <a:pt x="1385" y="21600"/>
                    </a:cubicBezTo>
                    <a:cubicBezTo>
                      <a:pt x="1385" y="21600"/>
                      <a:pt x="1385" y="21600"/>
                      <a:pt x="1385" y="21600"/>
                    </a:cubicBezTo>
                    <a:cubicBezTo>
                      <a:pt x="1385" y="21600"/>
                      <a:pt x="1761" y="21600"/>
                      <a:pt x="2136" y="21600"/>
                    </a:cubicBezTo>
                    <a:cubicBezTo>
                      <a:pt x="3076" y="21600"/>
                      <a:pt x="4203" y="21282"/>
                      <a:pt x="4766" y="20647"/>
                    </a:cubicBezTo>
                    <a:cubicBezTo>
                      <a:pt x="5893" y="19376"/>
                      <a:pt x="6644" y="19058"/>
                      <a:pt x="7771" y="19058"/>
                    </a:cubicBezTo>
                    <a:cubicBezTo>
                      <a:pt x="8522" y="19058"/>
                      <a:pt x="9462" y="18105"/>
                      <a:pt x="9649" y="17470"/>
                    </a:cubicBezTo>
                    <a:cubicBezTo>
                      <a:pt x="10213" y="16517"/>
                      <a:pt x="11528" y="16517"/>
                      <a:pt x="12091" y="16835"/>
                    </a:cubicBezTo>
                    <a:cubicBezTo>
                      <a:pt x="12091" y="16835"/>
                      <a:pt x="12091" y="16835"/>
                      <a:pt x="12091" y="16835"/>
                    </a:cubicBezTo>
                    <a:cubicBezTo>
                      <a:pt x="12467" y="16835"/>
                      <a:pt x="12843" y="15882"/>
                      <a:pt x="13406" y="15247"/>
                    </a:cubicBezTo>
                    <a:cubicBezTo>
                      <a:pt x="13406" y="14929"/>
                      <a:pt x="13406" y="14929"/>
                      <a:pt x="13406" y="14929"/>
                    </a:cubicBezTo>
                    <a:cubicBezTo>
                      <a:pt x="13969" y="14294"/>
                      <a:pt x="14909" y="13658"/>
                      <a:pt x="16223" y="13341"/>
                    </a:cubicBezTo>
                    <a:cubicBezTo>
                      <a:pt x="16787" y="13023"/>
                      <a:pt x="17538" y="12705"/>
                      <a:pt x="18102" y="12388"/>
                    </a:cubicBezTo>
                    <a:cubicBezTo>
                      <a:pt x="19416" y="11752"/>
                      <a:pt x="19416" y="10800"/>
                      <a:pt x="19604" y="10164"/>
                    </a:cubicBezTo>
                    <a:cubicBezTo>
                      <a:pt x="19792" y="9847"/>
                      <a:pt x="19792" y="9211"/>
                      <a:pt x="19980" y="8894"/>
                    </a:cubicBezTo>
                    <a:cubicBezTo>
                      <a:pt x="20356" y="8258"/>
                      <a:pt x="20731" y="8258"/>
                      <a:pt x="21107" y="7941"/>
                    </a:cubicBezTo>
                    <a:cubicBezTo>
                      <a:pt x="21295" y="7941"/>
                      <a:pt x="21482" y="7941"/>
                      <a:pt x="21482" y="7941"/>
                    </a:cubicBezTo>
                    <a:cubicBezTo>
                      <a:pt x="21107" y="6035"/>
                      <a:pt x="20543" y="4129"/>
                      <a:pt x="19980" y="2541"/>
                    </a:cubicBezTo>
                    <a:cubicBezTo>
                      <a:pt x="19980" y="2223"/>
                      <a:pt x="19792" y="1905"/>
                      <a:pt x="19792" y="1588"/>
                    </a:cubicBezTo>
                    <a:cubicBezTo>
                      <a:pt x="19792" y="1588"/>
                      <a:pt x="19792" y="1588"/>
                      <a:pt x="19792" y="1588"/>
                    </a:cubicBezTo>
                    <a:cubicBezTo>
                      <a:pt x="19604" y="1270"/>
                      <a:pt x="19604" y="952"/>
                      <a:pt x="19604" y="635"/>
                    </a:cubicBezTo>
                    <a:cubicBezTo>
                      <a:pt x="19604" y="635"/>
                      <a:pt x="19416" y="635"/>
                      <a:pt x="19416" y="635"/>
                    </a:cubicBezTo>
                    <a:cubicBezTo>
                      <a:pt x="19416" y="317"/>
                      <a:pt x="19416" y="317"/>
                      <a:pt x="19416" y="0"/>
                    </a:cubicBezTo>
                    <a:cubicBezTo>
                      <a:pt x="19229" y="0"/>
                      <a:pt x="19229" y="0"/>
                      <a:pt x="19229" y="0"/>
                    </a:cubicBezTo>
                    <a:cubicBezTo>
                      <a:pt x="18665" y="317"/>
                      <a:pt x="17914" y="635"/>
                      <a:pt x="17538" y="635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78" name="AutoShape 78"/>
              <p:cNvSpPr>
                <a:spLocks/>
              </p:cNvSpPr>
              <p:nvPr/>
            </p:nvSpPr>
            <p:spPr bwMode="auto">
              <a:xfrm>
                <a:off x="805544" y="146504"/>
                <a:ext cx="592174" cy="3587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935" y="20699"/>
                    </a:moveTo>
                    <a:cubicBezTo>
                      <a:pt x="13935" y="20699"/>
                      <a:pt x="13935" y="20699"/>
                      <a:pt x="14074" y="20699"/>
                    </a:cubicBezTo>
                    <a:cubicBezTo>
                      <a:pt x="14074" y="20699"/>
                      <a:pt x="14074" y="20699"/>
                      <a:pt x="14074" y="20699"/>
                    </a:cubicBezTo>
                    <a:cubicBezTo>
                      <a:pt x="14074" y="20699"/>
                      <a:pt x="14074" y="20699"/>
                      <a:pt x="14214" y="20699"/>
                    </a:cubicBezTo>
                    <a:cubicBezTo>
                      <a:pt x="14353" y="20699"/>
                      <a:pt x="14353" y="20699"/>
                      <a:pt x="14353" y="20699"/>
                    </a:cubicBezTo>
                    <a:cubicBezTo>
                      <a:pt x="14632" y="20699"/>
                      <a:pt x="15189" y="20699"/>
                      <a:pt x="15329" y="21599"/>
                    </a:cubicBezTo>
                    <a:cubicBezTo>
                      <a:pt x="15329" y="21374"/>
                      <a:pt x="15329" y="21374"/>
                      <a:pt x="15329" y="21374"/>
                    </a:cubicBezTo>
                    <a:cubicBezTo>
                      <a:pt x="15329" y="21374"/>
                      <a:pt x="15329" y="21599"/>
                      <a:pt x="15329" y="21599"/>
                    </a:cubicBezTo>
                    <a:cubicBezTo>
                      <a:pt x="15329" y="21599"/>
                      <a:pt x="15468" y="21599"/>
                      <a:pt x="15468" y="21599"/>
                    </a:cubicBezTo>
                    <a:cubicBezTo>
                      <a:pt x="15747" y="21599"/>
                      <a:pt x="15886" y="21374"/>
                      <a:pt x="16025" y="21150"/>
                    </a:cubicBezTo>
                    <a:cubicBezTo>
                      <a:pt x="16165" y="20924"/>
                      <a:pt x="16165" y="20924"/>
                      <a:pt x="16165" y="20924"/>
                    </a:cubicBezTo>
                    <a:cubicBezTo>
                      <a:pt x="16025" y="19800"/>
                      <a:pt x="16722" y="19574"/>
                      <a:pt x="17419" y="19349"/>
                    </a:cubicBezTo>
                    <a:cubicBezTo>
                      <a:pt x="17698" y="19125"/>
                      <a:pt x="18255" y="18899"/>
                      <a:pt x="18394" y="18674"/>
                    </a:cubicBezTo>
                    <a:cubicBezTo>
                      <a:pt x="18394" y="18224"/>
                      <a:pt x="18394" y="18224"/>
                      <a:pt x="18394" y="18224"/>
                    </a:cubicBezTo>
                    <a:cubicBezTo>
                      <a:pt x="18534" y="17100"/>
                      <a:pt x="18812" y="15975"/>
                      <a:pt x="19230" y="15750"/>
                    </a:cubicBezTo>
                    <a:cubicBezTo>
                      <a:pt x="19370" y="15750"/>
                      <a:pt x="19370" y="15750"/>
                      <a:pt x="19509" y="15750"/>
                    </a:cubicBezTo>
                    <a:cubicBezTo>
                      <a:pt x="19509" y="15750"/>
                      <a:pt x="19649" y="15750"/>
                      <a:pt x="19649" y="15750"/>
                    </a:cubicBezTo>
                    <a:cubicBezTo>
                      <a:pt x="19788" y="15750"/>
                      <a:pt x="19927" y="15524"/>
                      <a:pt x="20067" y="15300"/>
                    </a:cubicBezTo>
                    <a:cubicBezTo>
                      <a:pt x="20206" y="14849"/>
                      <a:pt x="20485" y="14625"/>
                      <a:pt x="20763" y="14625"/>
                    </a:cubicBezTo>
                    <a:cubicBezTo>
                      <a:pt x="20763" y="14625"/>
                      <a:pt x="20763" y="14625"/>
                      <a:pt x="20763" y="14625"/>
                    </a:cubicBezTo>
                    <a:cubicBezTo>
                      <a:pt x="21042" y="14625"/>
                      <a:pt x="21181" y="14625"/>
                      <a:pt x="21321" y="14849"/>
                    </a:cubicBezTo>
                    <a:cubicBezTo>
                      <a:pt x="21460" y="14849"/>
                      <a:pt x="21600" y="14849"/>
                      <a:pt x="21600" y="15075"/>
                    </a:cubicBezTo>
                    <a:cubicBezTo>
                      <a:pt x="21600" y="15075"/>
                      <a:pt x="21600" y="15075"/>
                      <a:pt x="21600" y="15075"/>
                    </a:cubicBezTo>
                    <a:cubicBezTo>
                      <a:pt x="21600" y="14174"/>
                      <a:pt x="21600" y="14174"/>
                      <a:pt x="21600" y="14174"/>
                    </a:cubicBezTo>
                    <a:cubicBezTo>
                      <a:pt x="21181" y="13724"/>
                      <a:pt x="20763" y="13499"/>
                      <a:pt x="20485" y="13499"/>
                    </a:cubicBezTo>
                    <a:cubicBezTo>
                      <a:pt x="20485" y="13499"/>
                      <a:pt x="20485" y="13499"/>
                      <a:pt x="20485" y="13499"/>
                    </a:cubicBezTo>
                    <a:cubicBezTo>
                      <a:pt x="20067" y="13499"/>
                      <a:pt x="19788" y="13049"/>
                      <a:pt x="19509" y="12600"/>
                    </a:cubicBezTo>
                    <a:cubicBezTo>
                      <a:pt x="19230" y="12374"/>
                      <a:pt x="18952" y="11924"/>
                      <a:pt x="18673" y="11699"/>
                    </a:cubicBezTo>
                    <a:cubicBezTo>
                      <a:pt x="18394" y="11475"/>
                      <a:pt x="17140" y="10800"/>
                      <a:pt x="16722" y="9900"/>
                    </a:cubicBezTo>
                    <a:cubicBezTo>
                      <a:pt x="16722" y="9674"/>
                      <a:pt x="16304" y="9225"/>
                      <a:pt x="16025" y="8999"/>
                    </a:cubicBezTo>
                    <a:cubicBezTo>
                      <a:pt x="15607" y="8550"/>
                      <a:pt x="15329" y="8325"/>
                      <a:pt x="15189" y="7875"/>
                    </a:cubicBezTo>
                    <a:cubicBezTo>
                      <a:pt x="15050" y="7424"/>
                      <a:pt x="14771" y="6524"/>
                      <a:pt x="14492" y="5849"/>
                    </a:cubicBezTo>
                    <a:cubicBezTo>
                      <a:pt x="14353" y="5625"/>
                      <a:pt x="14214" y="5174"/>
                      <a:pt x="14214" y="4950"/>
                    </a:cubicBezTo>
                    <a:cubicBezTo>
                      <a:pt x="14214" y="4724"/>
                      <a:pt x="14074" y="4499"/>
                      <a:pt x="14074" y="4499"/>
                    </a:cubicBezTo>
                    <a:cubicBezTo>
                      <a:pt x="13935" y="4275"/>
                      <a:pt x="13796" y="4275"/>
                      <a:pt x="13517" y="4275"/>
                    </a:cubicBezTo>
                    <a:cubicBezTo>
                      <a:pt x="11984" y="4275"/>
                      <a:pt x="11427" y="4275"/>
                      <a:pt x="11427" y="3600"/>
                    </a:cubicBezTo>
                    <a:cubicBezTo>
                      <a:pt x="11427" y="2924"/>
                      <a:pt x="11287" y="1350"/>
                      <a:pt x="11148" y="1350"/>
                    </a:cubicBezTo>
                    <a:cubicBezTo>
                      <a:pt x="11009" y="1124"/>
                      <a:pt x="11009" y="1124"/>
                      <a:pt x="11009" y="1124"/>
                    </a:cubicBezTo>
                    <a:cubicBezTo>
                      <a:pt x="10590" y="1124"/>
                      <a:pt x="10033" y="900"/>
                      <a:pt x="9754" y="450"/>
                    </a:cubicBezTo>
                    <a:cubicBezTo>
                      <a:pt x="9615" y="225"/>
                      <a:pt x="9336" y="0"/>
                      <a:pt x="9058" y="0"/>
                    </a:cubicBezTo>
                    <a:cubicBezTo>
                      <a:pt x="9058" y="0"/>
                      <a:pt x="9058" y="0"/>
                      <a:pt x="9058" y="0"/>
                    </a:cubicBezTo>
                    <a:cubicBezTo>
                      <a:pt x="8918" y="450"/>
                      <a:pt x="8640" y="675"/>
                      <a:pt x="8361" y="675"/>
                    </a:cubicBezTo>
                    <a:cubicBezTo>
                      <a:pt x="8361" y="675"/>
                      <a:pt x="8361" y="675"/>
                      <a:pt x="8361" y="675"/>
                    </a:cubicBezTo>
                    <a:cubicBezTo>
                      <a:pt x="8361" y="900"/>
                      <a:pt x="8221" y="1575"/>
                      <a:pt x="7664" y="1575"/>
                    </a:cubicBezTo>
                    <a:cubicBezTo>
                      <a:pt x="7664" y="1575"/>
                      <a:pt x="7664" y="1575"/>
                      <a:pt x="7664" y="1575"/>
                    </a:cubicBezTo>
                    <a:cubicBezTo>
                      <a:pt x="7664" y="1575"/>
                      <a:pt x="7664" y="1575"/>
                      <a:pt x="7664" y="1575"/>
                    </a:cubicBezTo>
                    <a:cubicBezTo>
                      <a:pt x="7246" y="1575"/>
                      <a:pt x="6828" y="2249"/>
                      <a:pt x="6828" y="2475"/>
                    </a:cubicBezTo>
                    <a:cubicBezTo>
                      <a:pt x="6828" y="2700"/>
                      <a:pt x="6828" y="2700"/>
                      <a:pt x="6828" y="2700"/>
                    </a:cubicBezTo>
                    <a:cubicBezTo>
                      <a:pt x="6828" y="2700"/>
                      <a:pt x="6828" y="2700"/>
                      <a:pt x="6828" y="2700"/>
                    </a:cubicBezTo>
                    <a:cubicBezTo>
                      <a:pt x="6828" y="2700"/>
                      <a:pt x="6828" y="2700"/>
                      <a:pt x="6828" y="2700"/>
                    </a:cubicBezTo>
                    <a:cubicBezTo>
                      <a:pt x="6828" y="2924"/>
                      <a:pt x="6828" y="3374"/>
                      <a:pt x="6689" y="3600"/>
                    </a:cubicBezTo>
                    <a:cubicBezTo>
                      <a:pt x="6689" y="3600"/>
                      <a:pt x="6689" y="3825"/>
                      <a:pt x="6689" y="3825"/>
                    </a:cubicBezTo>
                    <a:cubicBezTo>
                      <a:pt x="6410" y="4049"/>
                      <a:pt x="6270" y="4275"/>
                      <a:pt x="5992" y="4275"/>
                    </a:cubicBezTo>
                    <a:cubicBezTo>
                      <a:pt x="5852" y="4049"/>
                      <a:pt x="5574" y="4049"/>
                      <a:pt x="5434" y="4049"/>
                    </a:cubicBezTo>
                    <a:cubicBezTo>
                      <a:pt x="5434" y="4049"/>
                      <a:pt x="5434" y="4049"/>
                      <a:pt x="5434" y="4049"/>
                    </a:cubicBezTo>
                    <a:cubicBezTo>
                      <a:pt x="5156" y="4049"/>
                      <a:pt x="5016" y="3825"/>
                      <a:pt x="5016" y="3825"/>
                    </a:cubicBezTo>
                    <a:cubicBezTo>
                      <a:pt x="4877" y="3825"/>
                      <a:pt x="4877" y="3825"/>
                      <a:pt x="4877" y="3825"/>
                    </a:cubicBezTo>
                    <a:cubicBezTo>
                      <a:pt x="4877" y="3825"/>
                      <a:pt x="4877" y="3825"/>
                      <a:pt x="4877" y="3825"/>
                    </a:cubicBezTo>
                    <a:cubicBezTo>
                      <a:pt x="4877" y="3825"/>
                      <a:pt x="4877" y="3825"/>
                      <a:pt x="4877" y="3825"/>
                    </a:cubicBezTo>
                    <a:cubicBezTo>
                      <a:pt x="4738" y="3825"/>
                      <a:pt x="4598" y="4049"/>
                      <a:pt x="4459" y="4049"/>
                    </a:cubicBezTo>
                    <a:cubicBezTo>
                      <a:pt x="4320" y="4049"/>
                      <a:pt x="4041" y="3825"/>
                      <a:pt x="3762" y="3600"/>
                    </a:cubicBezTo>
                    <a:cubicBezTo>
                      <a:pt x="3762" y="3374"/>
                      <a:pt x="3623" y="3374"/>
                      <a:pt x="3623" y="3150"/>
                    </a:cubicBezTo>
                    <a:cubicBezTo>
                      <a:pt x="2926" y="1800"/>
                      <a:pt x="2229" y="900"/>
                      <a:pt x="1811" y="900"/>
                    </a:cubicBezTo>
                    <a:cubicBezTo>
                      <a:pt x="1672" y="900"/>
                      <a:pt x="1672" y="900"/>
                      <a:pt x="1532" y="900"/>
                    </a:cubicBezTo>
                    <a:cubicBezTo>
                      <a:pt x="1393" y="900"/>
                      <a:pt x="1393" y="900"/>
                      <a:pt x="1393" y="900"/>
                    </a:cubicBezTo>
                    <a:cubicBezTo>
                      <a:pt x="1254" y="900"/>
                      <a:pt x="1254" y="900"/>
                      <a:pt x="1254" y="900"/>
                    </a:cubicBezTo>
                    <a:cubicBezTo>
                      <a:pt x="1114" y="900"/>
                      <a:pt x="1114" y="900"/>
                      <a:pt x="1114" y="900"/>
                    </a:cubicBezTo>
                    <a:cubicBezTo>
                      <a:pt x="1811" y="1124"/>
                      <a:pt x="1950" y="2249"/>
                      <a:pt x="2090" y="2700"/>
                    </a:cubicBezTo>
                    <a:cubicBezTo>
                      <a:pt x="2090" y="2924"/>
                      <a:pt x="2090" y="3150"/>
                      <a:pt x="2229" y="3374"/>
                    </a:cubicBezTo>
                    <a:cubicBezTo>
                      <a:pt x="2787" y="3374"/>
                      <a:pt x="3483" y="4499"/>
                      <a:pt x="3483" y="4950"/>
                    </a:cubicBezTo>
                    <a:cubicBezTo>
                      <a:pt x="3344" y="5400"/>
                      <a:pt x="3205" y="5625"/>
                      <a:pt x="2926" y="5625"/>
                    </a:cubicBezTo>
                    <a:cubicBezTo>
                      <a:pt x="2926" y="5625"/>
                      <a:pt x="2926" y="5625"/>
                      <a:pt x="2926" y="5625"/>
                    </a:cubicBezTo>
                    <a:cubicBezTo>
                      <a:pt x="2647" y="5625"/>
                      <a:pt x="2508" y="5849"/>
                      <a:pt x="2369" y="5849"/>
                    </a:cubicBezTo>
                    <a:cubicBezTo>
                      <a:pt x="2090" y="6075"/>
                      <a:pt x="1672" y="6300"/>
                      <a:pt x="1254" y="6075"/>
                    </a:cubicBezTo>
                    <a:cubicBezTo>
                      <a:pt x="1114" y="6075"/>
                      <a:pt x="975" y="6075"/>
                      <a:pt x="975" y="5849"/>
                    </a:cubicBezTo>
                    <a:cubicBezTo>
                      <a:pt x="696" y="5849"/>
                      <a:pt x="418" y="5625"/>
                      <a:pt x="278" y="5625"/>
                    </a:cubicBezTo>
                    <a:cubicBezTo>
                      <a:pt x="278" y="5625"/>
                      <a:pt x="278" y="5625"/>
                      <a:pt x="139" y="5849"/>
                    </a:cubicBezTo>
                    <a:cubicBezTo>
                      <a:pt x="139" y="6075"/>
                      <a:pt x="139" y="6075"/>
                      <a:pt x="139" y="6075"/>
                    </a:cubicBezTo>
                    <a:cubicBezTo>
                      <a:pt x="139" y="6524"/>
                      <a:pt x="0" y="7200"/>
                      <a:pt x="0" y="7424"/>
                    </a:cubicBezTo>
                    <a:cubicBezTo>
                      <a:pt x="0" y="7424"/>
                      <a:pt x="139" y="7424"/>
                      <a:pt x="139" y="7424"/>
                    </a:cubicBezTo>
                    <a:cubicBezTo>
                      <a:pt x="278" y="7424"/>
                      <a:pt x="278" y="7424"/>
                      <a:pt x="278" y="7424"/>
                    </a:cubicBezTo>
                    <a:cubicBezTo>
                      <a:pt x="696" y="7424"/>
                      <a:pt x="975" y="7650"/>
                      <a:pt x="975" y="7875"/>
                    </a:cubicBezTo>
                    <a:cubicBezTo>
                      <a:pt x="1114" y="8325"/>
                      <a:pt x="975" y="8774"/>
                      <a:pt x="836" y="9225"/>
                    </a:cubicBezTo>
                    <a:cubicBezTo>
                      <a:pt x="1254" y="9225"/>
                      <a:pt x="1393" y="9674"/>
                      <a:pt x="1532" y="9900"/>
                    </a:cubicBezTo>
                    <a:cubicBezTo>
                      <a:pt x="1532" y="10124"/>
                      <a:pt x="1532" y="10349"/>
                      <a:pt x="1672" y="10349"/>
                    </a:cubicBezTo>
                    <a:cubicBezTo>
                      <a:pt x="1811" y="10800"/>
                      <a:pt x="1950" y="11250"/>
                      <a:pt x="1811" y="12150"/>
                    </a:cubicBezTo>
                    <a:cubicBezTo>
                      <a:pt x="1672" y="12824"/>
                      <a:pt x="1811" y="13950"/>
                      <a:pt x="1811" y="14849"/>
                    </a:cubicBezTo>
                    <a:cubicBezTo>
                      <a:pt x="1811" y="15075"/>
                      <a:pt x="1811" y="15075"/>
                      <a:pt x="1811" y="15075"/>
                    </a:cubicBezTo>
                    <a:cubicBezTo>
                      <a:pt x="1811" y="15075"/>
                      <a:pt x="1811" y="15075"/>
                      <a:pt x="1811" y="15075"/>
                    </a:cubicBezTo>
                    <a:cubicBezTo>
                      <a:pt x="1811" y="15075"/>
                      <a:pt x="1950" y="15075"/>
                      <a:pt x="1950" y="15075"/>
                    </a:cubicBezTo>
                    <a:cubicBezTo>
                      <a:pt x="1950" y="15075"/>
                      <a:pt x="2090" y="15075"/>
                      <a:pt x="2090" y="15075"/>
                    </a:cubicBezTo>
                    <a:cubicBezTo>
                      <a:pt x="2090" y="14849"/>
                      <a:pt x="2090" y="14849"/>
                      <a:pt x="2090" y="14849"/>
                    </a:cubicBezTo>
                    <a:cubicBezTo>
                      <a:pt x="2229" y="14849"/>
                      <a:pt x="2229" y="14849"/>
                      <a:pt x="2229" y="14849"/>
                    </a:cubicBezTo>
                    <a:cubicBezTo>
                      <a:pt x="2229" y="14849"/>
                      <a:pt x="2369" y="14849"/>
                      <a:pt x="2369" y="14849"/>
                    </a:cubicBezTo>
                    <a:cubicBezTo>
                      <a:pt x="2369" y="14849"/>
                      <a:pt x="2369" y="14849"/>
                      <a:pt x="2369" y="14849"/>
                    </a:cubicBezTo>
                    <a:cubicBezTo>
                      <a:pt x="2369" y="14849"/>
                      <a:pt x="2369" y="14849"/>
                      <a:pt x="2508" y="14849"/>
                    </a:cubicBezTo>
                    <a:cubicBezTo>
                      <a:pt x="2508" y="14849"/>
                      <a:pt x="2508" y="14849"/>
                      <a:pt x="2508" y="14849"/>
                    </a:cubicBezTo>
                    <a:cubicBezTo>
                      <a:pt x="2508" y="14849"/>
                      <a:pt x="2508" y="14849"/>
                      <a:pt x="2508" y="14849"/>
                    </a:cubicBezTo>
                    <a:cubicBezTo>
                      <a:pt x="2508" y="14849"/>
                      <a:pt x="2508" y="14849"/>
                      <a:pt x="2508" y="14849"/>
                    </a:cubicBezTo>
                    <a:cubicBezTo>
                      <a:pt x="2508" y="14849"/>
                      <a:pt x="2647" y="14849"/>
                      <a:pt x="2647" y="14849"/>
                    </a:cubicBezTo>
                    <a:cubicBezTo>
                      <a:pt x="2647" y="14849"/>
                      <a:pt x="2647" y="14849"/>
                      <a:pt x="2647" y="14849"/>
                    </a:cubicBezTo>
                    <a:cubicBezTo>
                      <a:pt x="2647" y="14849"/>
                      <a:pt x="2647" y="14849"/>
                      <a:pt x="2647" y="14849"/>
                    </a:cubicBezTo>
                    <a:cubicBezTo>
                      <a:pt x="2647" y="14849"/>
                      <a:pt x="2647" y="14849"/>
                      <a:pt x="2647" y="14849"/>
                    </a:cubicBezTo>
                    <a:cubicBezTo>
                      <a:pt x="2787" y="14399"/>
                      <a:pt x="3623" y="13049"/>
                      <a:pt x="4180" y="13049"/>
                    </a:cubicBezTo>
                    <a:cubicBezTo>
                      <a:pt x="4320" y="13049"/>
                      <a:pt x="4459" y="13049"/>
                      <a:pt x="4598" y="13049"/>
                    </a:cubicBezTo>
                    <a:cubicBezTo>
                      <a:pt x="4738" y="13049"/>
                      <a:pt x="4877" y="13049"/>
                      <a:pt x="4877" y="13049"/>
                    </a:cubicBezTo>
                    <a:cubicBezTo>
                      <a:pt x="5016" y="13049"/>
                      <a:pt x="5156" y="13049"/>
                      <a:pt x="5156" y="13049"/>
                    </a:cubicBezTo>
                    <a:cubicBezTo>
                      <a:pt x="5295" y="12600"/>
                      <a:pt x="5713" y="12374"/>
                      <a:pt x="6131" y="12374"/>
                    </a:cubicBezTo>
                    <a:cubicBezTo>
                      <a:pt x="6270" y="12374"/>
                      <a:pt x="7107" y="12600"/>
                      <a:pt x="7385" y="13049"/>
                    </a:cubicBezTo>
                    <a:cubicBezTo>
                      <a:pt x="7525" y="13275"/>
                      <a:pt x="8221" y="13724"/>
                      <a:pt x="8361" y="13724"/>
                    </a:cubicBezTo>
                    <a:cubicBezTo>
                      <a:pt x="8500" y="13724"/>
                      <a:pt x="8640" y="13950"/>
                      <a:pt x="8779" y="13950"/>
                    </a:cubicBezTo>
                    <a:cubicBezTo>
                      <a:pt x="8779" y="14174"/>
                      <a:pt x="8918" y="14399"/>
                      <a:pt x="9058" y="14399"/>
                    </a:cubicBezTo>
                    <a:cubicBezTo>
                      <a:pt x="9058" y="14399"/>
                      <a:pt x="9197" y="14399"/>
                      <a:pt x="9197" y="14399"/>
                    </a:cubicBezTo>
                    <a:cubicBezTo>
                      <a:pt x="9615" y="14399"/>
                      <a:pt x="10730" y="14399"/>
                      <a:pt x="10730" y="15524"/>
                    </a:cubicBezTo>
                    <a:cubicBezTo>
                      <a:pt x="10730" y="15524"/>
                      <a:pt x="10869" y="15975"/>
                      <a:pt x="11148" y="15975"/>
                    </a:cubicBezTo>
                    <a:cubicBezTo>
                      <a:pt x="11427" y="15975"/>
                      <a:pt x="11705" y="16425"/>
                      <a:pt x="11845" y="16874"/>
                    </a:cubicBezTo>
                    <a:cubicBezTo>
                      <a:pt x="11984" y="16874"/>
                      <a:pt x="12123" y="17324"/>
                      <a:pt x="12123" y="17324"/>
                    </a:cubicBezTo>
                    <a:cubicBezTo>
                      <a:pt x="12263" y="17324"/>
                      <a:pt x="12402" y="17324"/>
                      <a:pt x="12541" y="17324"/>
                    </a:cubicBezTo>
                    <a:cubicBezTo>
                      <a:pt x="12820" y="17324"/>
                      <a:pt x="13517" y="17324"/>
                      <a:pt x="13517" y="17999"/>
                    </a:cubicBezTo>
                    <a:cubicBezTo>
                      <a:pt x="13517" y="17999"/>
                      <a:pt x="13517" y="18224"/>
                      <a:pt x="13517" y="18224"/>
                    </a:cubicBezTo>
                    <a:cubicBezTo>
                      <a:pt x="13517" y="18224"/>
                      <a:pt x="13517" y="18224"/>
                      <a:pt x="13517" y="18224"/>
                    </a:cubicBezTo>
                    <a:cubicBezTo>
                      <a:pt x="13517" y="18450"/>
                      <a:pt x="13517" y="18450"/>
                      <a:pt x="13517" y="18450"/>
                    </a:cubicBezTo>
                    <a:cubicBezTo>
                      <a:pt x="13656" y="18450"/>
                      <a:pt x="13656" y="18450"/>
                      <a:pt x="13656" y="18674"/>
                    </a:cubicBezTo>
                    <a:cubicBezTo>
                      <a:pt x="13656" y="18674"/>
                      <a:pt x="13656" y="18674"/>
                      <a:pt x="13656" y="18899"/>
                    </a:cubicBezTo>
                    <a:cubicBezTo>
                      <a:pt x="13656" y="18899"/>
                      <a:pt x="13656" y="18899"/>
                      <a:pt x="13656" y="18899"/>
                    </a:cubicBezTo>
                    <a:cubicBezTo>
                      <a:pt x="13656" y="19125"/>
                      <a:pt x="13656" y="19125"/>
                      <a:pt x="13656" y="19125"/>
                    </a:cubicBezTo>
                    <a:cubicBezTo>
                      <a:pt x="13656" y="19349"/>
                      <a:pt x="13656" y="19349"/>
                      <a:pt x="13656" y="19349"/>
                    </a:cubicBezTo>
                    <a:cubicBezTo>
                      <a:pt x="13656" y="19349"/>
                      <a:pt x="13656" y="19574"/>
                      <a:pt x="13656" y="19574"/>
                    </a:cubicBezTo>
                    <a:cubicBezTo>
                      <a:pt x="13656" y="19574"/>
                      <a:pt x="13656" y="19800"/>
                      <a:pt x="13656" y="19800"/>
                    </a:cubicBezTo>
                    <a:cubicBezTo>
                      <a:pt x="13656" y="19800"/>
                      <a:pt x="13656" y="20024"/>
                      <a:pt x="13656" y="20024"/>
                    </a:cubicBezTo>
                    <a:cubicBezTo>
                      <a:pt x="13656" y="20249"/>
                      <a:pt x="13656" y="20249"/>
                      <a:pt x="13656" y="20249"/>
                    </a:cubicBezTo>
                    <a:cubicBezTo>
                      <a:pt x="13796" y="20249"/>
                      <a:pt x="13796" y="20475"/>
                      <a:pt x="13796" y="20699"/>
                    </a:cubicBezTo>
                    <a:cubicBezTo>
                      <a:pt x="13796" y="20699"/>
                      <a:pt x="13796" y="20699"/>
                      <a:pt x="13796" y="20699"/>
                    </a:cubicBezTo>
                    <a:cubicBezTo>
                      <a:pt x="13796" y="20699"/>
                      <a:pt x="13796" y="20699"/>
                      <a:pt x="13935" y="2069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79" name="AutoShape 79"/>
              <p:cNvSpPr>
                <a:spLocks/>
              </p:cNvSpPr>
              <p:nvPr/>
            </p:nvSpPr>
            <p:spPr bwMode="auto">
              <a:xfrm>
                <a:off x="429283" y="286207"/>
                <a:ext cx="820789" cy="681050"/>
              </a:xfrm>
              <a:custGeom>
                <a:avLst/>
                <a:gdLst>
                  <a:gd name="T0" fmla="+- 0 10829 59"/>
                  <a:gd name="T1" fmla="*/ T0 w 21541"/>
                  <a:gd name="T2" fmla="*/ 10800 h 21600"/>
                  <a:gd name="T3" fmla="+- 0 10829 59"/>
                  <a:gd name="T4" fmla="*/ T3 w 21541"/>
                  <a:gd name="T5" fmla="*/ 10800 h 21600"/>
                  <a:gd name="T6" fmla="+- 0 10829 59"/>
                  <a:gd name="T7" fmla="*/ T6 w 21541"/>
                  <a:gd name="T8" fmla="*/ 10800 h 21600"/>
                  <a:gd name="T9" fmla="+- 0 10829 59"/>
                  <a:gd name="T10" fmla="*/ T9 w 21541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41" h="21600">
                    <a:moveTo>
                      <a:pt x="19140" y="15730"/>
                    </a:moveTo>
                    <a:cubicBezTo>
                      <a:pt x="19040" y="15613"/>
                      <a:pt x="18940" y="15613"/>
                      <a:pt x="18940" y="15495"/>
                    </a:cubicBezTo>
                    <a:cubicBezTo>
                      <a:pt x="18640" y="15143"/>
                      <a:pt x="18640" y="15143"/>
                      <a:pt x="18640" y="15143"/>
                    </a:cubicBezTo>
                    <a:cubicBezTo>
                      <a:pt x="18740" y="15143"/>
                      <a:pt x="18740" y="15143"/>
                      <a:pt x="18740" y="15143"/>
                    </a:cubicBezTo>
                    <a:cubicBezTo>
                      <a:pt x="18740" y="15143"/>
                      <a:pt x="18740" y="15143"/>
                      <a:pt x="18740" y="15143"/>
                    </a:cubicBezTo>
                    <a:cubicBezTo>
                      <a:pt x="18740" y="15143"/>
                      <a:pt x="18740" y="15143"/>
                      <a:pt x="18740" y="15143"/>
                    </a:cubicBezTo>
                    <a:cubicBezTo>
                      <a:pt x="18640" y="15026"/>
                      <a:pt x="18640" y="15026"/>
                      <a:pt x="18640" y="14908"/>
                    </a:cubicBezTo>
                    <a:cubicBezTo>
                      <a:pt x="18640" y="14908"/>
                      <a:pt x="18640" y="14908"/>
                      <a:pt x="18640" y="14908"/>
                    </a:cubicBezTo>
                    <a:cubicBezTo>
                      <a:pt x="18640" y="14908"/>
                      <a:pt x="18640" y="14908"/>
                      <a:pt x="18640" y="14908"/>
                    </a:cubicBezTo>
                    <a:cubicBezTo>
                      <a:pt x="18740" y="14791"/>
                      <a:pt x="18840" y="14673"/>
                      <a:pt x="18940" y="14439"/>
                    </a:cubicBezTo>
                    <a:cubicBezTo>
                      <a:pt x="19040" y="14439"/>
                      <a:pt x="19140" y="14321"/>
                      <a:pt x="19140" y="14204"/>
                    </a:cubicBezTo>
                    <a:cubicBezTo>
                      <a:pt x="19440" y="13969"/>
                      <a:pt x="19940" y="13382"/>
                      <a:pt x="19841" y="13147"/>
                    </a:cubicBezTo>
                    <a:cubicBezTo>
                      <a:pt x="19740" y="12913"/>
                      <a:pt x="19440" y="12913"/>
                      <a:pt x="19240" y="12795"/>
                    </a:cubicBezTo>
                    <a:cubicBezTo>
                      <a:pt x="19040" y="12795"/>
                      <a:pt x="18840" y="12678"/>
                      <a:pt x="18740" y="12560"/>
                    </a:cubicBezTo>
                    <a:cubicBezTo>
                      <a:pt x="18740" y="12443"/>
                      <a:pt x="18740" y="12208"/>
                      <a:pt x="18740" y="11973"/>
                    </a:cubicBezTo>
                    <a:cubicBezTo>
                      <a:pt x="18740" y="11739"/>
                      <a:pt x="18640" y="11269"/>
                      <a:pt x="18540" y="11034"/>
                    </a:cubicBezTo>
                    <a:cubicBezTo>
                      <a:pt x="18441" y="10565"/>
                      <a:pt x="18540" y="10213"/>
                      <a:pt x="18540" y="9978"/>
                    </a:cubicBezTo>
                    <a:cubicBezTo>
                      <a:pt x="18540" y="9860"/>
                      <a:pt x="18640" y="9626"/>
                      <a:pt x="18540" y="9626"/>
                    </a:cubicBezTo>
                    <a:cubicBezTo>
                      <a:pt x="18441" y="9273"/>
                      <a:pt x="18540" y="8804"/>
                      <a:pt x="18640" y="8452"/>
                    </a:cubicBezTo>
                    <a:cubicBezTo>
                      <a:pt x="18640" y="8334"/>
                      <a:pt x="18640" y="8334"/>
                      <a:pt x="18740" y="8334"/>
                    </a:cubicBezTo>
                    <a:cubicBezTo>
                      <a:pt x="18740" y="8217"/>
                      <a:pt x="18840" y="8099"/>
                      <a:pt x="18840" y="7982"/>
                    </a:cubicBezTo>
                    <a:cubicBezTo>
                      <a:pt x="19040" y="7747"/>
                      <a:pt x="19140" y="7513"/>
                      <a:pt x="19140" y="7278"/>
                    </a:cubicBezTo>
                    <a:cubicBezTo>
                      <a:pt x="19140" y="7278"/>
                      <a:pt x="19140" y="7160"/>
                      <a:pt x="19140" y="7160"/>
                    </a:cubicBezTo>
                    <a:cubicBezTo>
                      <a:pt x="19140" y="7043"/>
                      <a:pt x="19140" y="7043"/>
                      <a:pt x="19140" y="7043"/>
                    </a:cubicBezTo>
                    <a:cubicBezTo>
                      <a:pt x="19140" y="7043"/>
                      <a:pt x="19140" y="6926"/>
                      <a:pt x="19140" y="6926"/>
                    </a:cubicBezTo>
                    <a:cubicBezTo>
                      <a:pt x="19140" y="6926"/>
                      <a:pt x="19140" y="6926"/>
                      <a:pt x="19240" y="6808"/>
                    </a:cubicBezTo>
                    <a:cubicBezTo>
                      <a:pt x="19240" y="6808"/>
                      <a:pt x="19240" y="6808"/>
                      <a:pt x="19240" y="6808"/>
                    </a:cubicBezTo>
                    <a:cubicBezTo>
                      <a:pt x="19240" y="6691"/>
                      <a:pt x="19240" y="6691"/>
                      <a:pt x="19240" y="6691"/>
                    </a:cubicBezTo>
                    <a:cubicBezTo>
                      <a:pt x="19240" y="6691"/>
                      <a:pt x="19340" y="6691"/>
                      <a:pt x="19340" y="6691"/>
                    </a:cubicBezTo>
                    <a:cubicBezTo>
                      <a:pt x="19340" y="6691"/>
                      <a:pt x="19340" y="6691"/>
                      <a:pt x="19340" y="6573"/>
                    </a:cubicBezTo>
                    <a:cubicBezTo>
                      <a:pt x="19340" y="6573"/>
                      <a:pt x="19340" y="6573"/>
                      <a:pt x="19340" y="6573"/>
                    </a:cubicBezTo>
                    <a:cubicBezTo>
                      <a:pt x="19340" y="6573"/>
                      <a:pt x="19340" y="6573"/>
                      <a:pt x="19340" y="6573"/>
                    </a:cubicBezTo>
                    <a:cubicBezTo>
                      <a:pt x="19340" y="6573"/>
                      <a:pt x="19340" y="6573"/>
                      <a:pt x="19340" y="6456"/>
                    </a:cubicBezTo>
                    <a:cubicBezTo>
                      <a:pt x="19340" y="6456"/>
                      <a:pt x="19340" y="6456"/>
                      <a:pt x="19340" y="6339"/>
                    </a:cubicBezTo>
                    <a:cubicBezTo>
                      <a:pt x="19340" y="6339"/>
                      <a:pt x="19340" y="6339"/>
                      <a:pt x="19340" y="6339"/>
                    </a:cubicBezTo>
                    <a:cubicBezTo>
                      <a:pt x="19240" y="6221"/>
                      <a:pt x="19240" y="6221"/>
                      <a:pt x="19240" y="6221"/>
                    </a:cubicBezTo>
                    <a:cubicBezTo>
                      <a:pt x="19240" y="6104"/>
                      <a:pt x="19240" y="6104"/>
                      <a:pt x="19240" y="6104"/>
                    </a:cubicBezTo>
                    <a:cubicBezTo>
                      <a:pt x="19240" y="5986"/>
                      <a:pt x="19240" y="5986"/>
                      <a:pt x="19240" y="5986"/>
                    </a:cubicBezTo>
                    <a:cubicBezTo>
                      <a:pt x="19240" y="5869"/>
                      <a:pt x="19240" y="5869"/>
                      <a:pt x="19240" y="5869"/>
                    </a:cubicBezTo>
                    <a:cubicBezTo>
                      <a:pt x="19240" y="5869"/>
                      <a:pt x="19240" y="5752"/>
                      <a:pt x="19240" y="5752"/>
                    </a:cubicBezTo>
                    <a:cubicBezTo>
                      <a:pt x="19240" y="5752"/>
                      <a:pt x="19240" y="5634"/>
                      <a:pt x="19240" y="5634"/>
                    </a:cubicBezTo>
                    <a:cubicBezTo>
                      <a:pt x="19240" y="5634"/>
                      <a:pt x="19240" y="5517"/>
                      <a:pt x="19240" y="5517"/>
                    </a:cubicBezTo>
                    <a:cubicBezTo>
                      <a:pt x="19240" y="5517"/>
                      <a:pt x="19240" y="5517"/>
                      <a:pt x="19240" y="5517"/>
                    </a:cubicBezTo>
                    <a:cubicBezTo>
                      <a:pt x="19240" y="5400"/>
                      <a:pt x="19240" y="5400"/>
                      <a:pt x="19240" y="5400"/>
                    </a:cubicBezTo>
                    <a:cubicBezTo>
                      <a:pt x="19240" y="5282"/>
                      <a:pt x="19140" y="5282"/>
                      <a:pt x="19140" y="5282"/>
                    </a:cubicBezTo>
                    <a:cubicBezTo>
                      <a:pt x="19140" y="5282"/>
                      <a:pt x="19140" y="5165"/>
                      <a:pt x="19140" y="5165"/>
                    </a:cubicBezTo>
                    <a:cubicBezTo>
                      <a:pt x="19140" y="5165"/>
                      <a:pt x="19040" y="5165"/>
                      <a:pt x="18840" y="5165"/>
                    </a:cubicBezTo>
                    <a:cubicBezTo>
                      <a:pt x="18740" y="5165"/>
                      <a:pt x="18640" y="5165"/>
                      <a:pt x="18640" y="5165"/>
                    </a:cubicBezTo>
                    <a:cubicBezTo>
                      <a:pt x="18540" y="5165"/>
                      <a:pt x="18540" y="5165"/>
                      <a:pt x="18540" y="5165"/>
                    </a:cubicBezTo>
                    <a:cubicBezTo>
                      <a:pt x="18340" y="5165"/>
                      <a:pt x="18140" y="4930"/>
                      <a:pt x="18040" y="4695"/>
                    </a:cubicBezTo>
                    <a:cubicBezTo>
                      <a:pt x="17940" y="4578"/>
                      <a:pt x="17840" y="4460"/>
                      <a:pt x="17840" y="4460"/>
                    </a:cubicBezTo>
                    <a:cubicBezTo>
                      <a:pt x="17840" y="4460"/>
                      <a:pt x="17840" y="4460"/>
                      <a:pt x="17840" y="4460"/>
                    </a:cubicBezTo>
                    <a:cubicBezTo>
                      <a:pt x="17440" y="4460"/>
                      <a:pt x="17140" y="4108"/>
                      <a:pt x="17140" y="3756"/>
                    </a:cubicBezTo>
                    <a:cubicBezTo>
                      <a:pt x="17041" y="3639"/>
                      <a:pt x="16741" y="3639"/>
                      <a:pt x="16440" y="3639"/>
                    </a:cubicBezTo>
                    <a:cubicBezTo>
                      <a:pt x="16440" y="3639"/>
                      <a:pt x="16440" y="3639"/>
                      <a:pt x="16340" y="3639"/>
                    </a:cubicBezTo>
                    <a:cubicBezTo>
                      <a:pt x="16040" y="3639"/>
                      <a:pt x="15940" y="3404"/>
                      <a:pt x="15840" y="3286"/>
                    </a:cubicBezTo>
                    <a:cubicBezTo>
                      <a:pt x="15840" y="3286"/>
                      <a:pt x="15740" y="3286"/>
                      <a:pt x="15740" y="3286"/>
                    </a:cubicBezTo>
                    <a:cubicBezTo>
                      <a:pt x="15540" y="3286"/>
                      <a:pt x="15040" y="3052"/>
                      <a:pt x="14840" y="2817"/>
                    </a:cubicBezTo>
                    <a:cubicBezTo>
                      <a:pt x="14740" y="2700"/>
                      <a:pt x="14540" y="2582"/>
                      <a:pt x="14241" y="2582"/>
                    </a:cubicBezTo>
                    <a:cubicBezTo>
                      <a:pt x="14040" y="2582"/>
                      <a:pt x="13840" y="2700"/>
                      <a:pt x="13840" y="2700"/>
                    </a:cubicBezTo>
                    <a:cubicBezTo>
                      <a:pt x="13641" y="2934"/>
                      <a:pt x="13440" y="2934"/>
                      <a:pt x="13340" y="2934"/>
                    </a:cubicBezTo>
                    <a:cubicBezTo>
                      <a:pt x="13240" y="2934"/>
                      <a:pt x="13240" y="2934"/>
                      <a:pt x="13140" y="2934"/>
                    </a:cubicBezTo>
                    <a:cubicBezTo>
                      <a:pt x="13040" y="2934"/>
                      <a:pt x="12940" y="2934"/>
                      <a:pt x="12841" y="2934"/>
                    </a:cubicBezTo>
                    <a:cubicBezTo>
                      <a:pt x="12740" y="2934"/>
                      <a:pt x="12241" y="3404"/>
                      <a:pt x="12040" y="3639"/>
                    </a:cubicBezTo>
                    <a:cubicBezTo>
                      <a:pt x="12040" y="3639"/>
                      <a:pt x="12040" y="3639"/>
                      <a:pt x="12040" y="3756"/>
                    </a:cubicBezTo>
                    <a:cubicBezTo>
                      <a:pt x="12040" y="3756"/>
                      <a:pt x="12040" y="3756"/>
                      <a:pt x="12040" y="3756"/>
                    </a:cubicBezTo>
                    <a:cubicBezTo>
                      <a:pt x="11940" y="3756"/>
                      <a:pt x="11940" y="3756"/>
                      <a:pt x="11940" y="3756"/>
                    </a:cubicBezTo>
                    <a:cubicBezTo>
                      <a:pt x="11940" y="3756"/>
                      <a:pt x="11940" y="3756"/>
                      <a:pt x="11940" y="3756"/>
                    </a:cubicBezTo>
                    <a:cubicBezTo>
                      <a:pt x="11940" y="3756"/>
                      <a:pt x="11940" y="3756"/>
                      <a:pt x="11840" y="3756"/>
                    </a:cubicBezTo>
                    <a:cubicBezTo>
                      <a:pt x="11840" y="3756"/>
                      <a:pt x="11840" y="3756"/>
                      <a:pt x="11840" y="3873"/>
                    </a:cubicBezTo>
                    <a:cubicBezTo>
                      <a:pt x="11840" y="3873"/>
                      <a:pt x="11840" y="3873"/>
                      <a:pt x="11740" y="3873"/>
                    </a:cubicBezTo>
                    <a:cubicBezTo>
                      <a:pt x="11740" y="3873"/>
                      <a:pt x="11740" y="3873"/>
                      <a:pt x="11740" y="3873"/>
                    </a:cubicBezTo>
                    <a:cubicBezTo>
                      <a:pt x="11740" y="3873"/>
                      <a:pt x="11640" y="3873"/>
                      <a:pt x="11640" y="3873"/>
                    </a:cubicBezTo>
                    <a:cubicBezTo>
                      <a:pt x="11640" y="3873"/>
                      <a:pt x="11640" y="3873"/>
                      <a:pt x="11640" y="3873"/>
                    </a:cubicBezTo>
                    <a:cubicBezTo>
                      <a:pt x="11540" y="3873"/>
                      <a:pt x="11540" y="3873"/>
                      <a:pt x="11540" y="3873"/>
                    </a:cubicBezTo>
                    <a:cubicBezTo>
                      <a:pt x="11441" y="3873"/>
                      <a:pt x="11441" y="3873"/>
                      <a:pt x="11441" y="3873"/>
                    </a:cubicBezTo>
                    <a:cubicBezTo>
                      <a:pt x="11340" y="3873"/>
                      <a:pt x="11340" y="3991"/>
                      <a:pt x="11340" y="3991"/>
                    </a:cubicBezTo>
                    <a:cubicBezTo>
                      <a:pt x="11240" y="3991"/>
                      <a:pt x="11240" y="3991"/>
                      <a:pt x="11240" y="3991"/>
                    </a:cubicBezTo>
                    <a:cubicBezTo>
                      <a:pt x="11141" y="3991"/>
                      <a:pt x="11141" y="3991"/>
                      <a:pt x="11141" y="3991"/>
                    </a:cubicBezTo>
                    <a:cubicBezTo>
                      <a:pt x="11141" y="4226"/>
                      <a:pt x="11141" y="4460"/>
                      <a:pt x="11040" y="4578"/>
                    </a:cubicBezTo>
                    <a:cubicBezTo>
                      <a:pt x="10841" y="5047"/>
                      <a:pt x="9140" y="5282"/>
                      <a:pt x="8440" y="5282"/>
                    </a:cubicBezTo>
                    <a:cubicBezTo>
                      <a:pt x="8440" y="5282"/>
                      <a:pt x="8440" y="5282"/>
                      <a:pt x="8440" y="5282"/>
                    </a:cubicBezTo>
                    <a:cubicBezTo>
                      <a:pt x="7941" y="5282"/>
                      <a:pt x="7640" y="4813"/>
                      <a:pt x="7340" y="4460"/>
                    </a:cubicBezTo>
                    <a:cubicBezTo>
                      <a:pt x="7040" y="4108"/>
                      <a:pt x="6841" y="3873"/>
                      <a:pt x="6440" y="3873"/>
                    </a:cubicBezTo>
                    <a:cubicBezTo>
                      <a:pt x="5540" y="3873"/>
                      <a:pt x="4940" y="3052"/>
                      <a:pt x="4840" y="2230"/>
                    </a:cubicBezTo>
                    <a:cubicBezTo>
                      <a:pt x="4840" y="2113"/>
                      <a:pt x="4741" y="2113"/>
                      <a:pt x="4741" y="2113"/>
                    </a:cubicBezTo>
                    <a:cubicBezTo>
                      <a:pt x="4741" y="2113"/>
                      <a:pt x="4741" y="2113"/>
                      <a:pt x="4741" y="2113"/>
                    </a:cubicBezTo>
                    <a:cubicBezTo>
                      <a:pt x="4640" y="2113"/>
                      <a:pt x="4640" y="2113"/>
                      <a:pt x="4640" y="1995"/>
                    </a:cubicBezTo>
                    <a:cubicBezTo>
                      <a:pt x="4640" y="1995"/>
                      <a:pt x="4541" y="1995"/>
                      <a:pt x="4541" y="1995"/>
                    </a:cubicBezTo>
                    <a:cubicBezTo>
                      <a:pt x="4541" y="1995"/>
                      <a:pt x="4541" y="1995"/>
                      <a:pt x="4440" y="1995"/>
                    </a:cubicBezTo>
                    <a:cubicBezTo>
                      <a:pt x="4440" y="1995"/>
                      <a:pt x="4440" y="1878"/>
                      <a:pt x="4440" y="1878"/>
                    </a:cubicBezTo>
                    <a:cubicBezTo>
                      <a:pt x="4440" y="1878"/>
                      <a:pt x="4340" y="1878"/>
                      <a:pt x="4340" y="1878"/>
                    </a:cubicBezTo>
                    <a:cubicBezTo>
                      <a:pt x="4340" y="1878"/>
                      <a:pt x="4340" y="1878"/>
                      <a:pt x="4340" y="1878"/>
                    </a:cubicBezTo>
                    <a:cubicBezTo>
                      <a:pt x="4240" y="1760"/>
                      <a:pt x="4240" y="1760"/>
                      <a:pt x="4240" y="1760"/>
                    </a:cubicBezTo>
                    <a:cubicBezTo>
                      <a:pt x="4240" y="1760"/>
                      <a:pt x="4240" y="1760"/>
                      <a:pt x="4240" y="1760"/>
                    </a:cubicBezTo>
                    <a:cubicBezTo>
                      <a:pt x="4140" y="1643"/>
                      <a:pt x="4140" y="1643"/>
                      <a:pt x="4140" y="1643"/>
                    </a:cubicBezTo>
                    <a:cubicBezTo>
                      <a:pt x="4140" y="1643"/>
                      <a:pt x="4140" y="1643"/>
                      <a:pt x="4140" y="1643"/>
                    </a:cubicBezTo>
                    <a:cubicBezTo>
                      <a:pt x="4041" y="1526"/>
                      <a:pt x="4041" y="1526"/>
                      <a:pt x="4041" y="1526"/>
                    </a:cubicBezTo>
                    <a:cubicBezTo>
                      <a:pt x="4041" y="1408"/>
                      <a:pt x="4041" y="1291"/>
                      <a:pt x="4041" y="1291"/>
                    </a:cubicBezTo>
                    <a:cubicBezTo>
                      <a:pt x="4140" y="1056"/>
                      <a:pt x="4240" y="469"/>
                      <a:pt x="4140" y="352"/>
                    </a:cubicBezTo>
                    <a:cubicBezTo>
                      <a:pt x="4140" y="352"/>
                      <a:pt x="4140" y="352"/>
                      <a:pt x="4140" y="352"/>
                    </a:cubicBezTo>
                    <a:cubicBezTo>
                      <a:pt x="3940" y="469"/>
                      <a:pt x="3841" y="586"/>
                      <a:pt x="3640" y="704"/>
                    </a:cubicBezTo>
                    <a:cubicBezTo>
                      <a:pt x="3440" y="821"/>
                      <a:pt x="3240" y="1056"/>
                      <a:pt x="3040" y="1173"/>
                    </a:cubicBezTo>
                    <a:cubicBezTo>
                      <a:pt x="3040" y="1173"/>
                      <a:pt x="3040" y="1173"/>
                      <a:pt x="3040" y="1173"/>
                    </a:cubicBezTo>
                    <a:cubicBezTo>
                      <a:pt x="2940" y="1173"/>
                      <a:pt x="2940" y="1173"/>
                      <a:pt x="2940" y="1173"/>
                    </a:cubicBezTo>
                    <a:cubicBezTo>
                      <a:pt x="2940" y="1291"/>
                      <a:pt x="2940" y="1291"/>
                      <a:pt x="2940" y="1291"/>
                    </a:cubicBezTo>
                    <a:cubicBezTo>
                      <a:pt x="2841" y="1291"/>
                      <a:pt x="2841" y="1291"/>
                      <a:pt x="2841" y="1291"/>
                    </a:cubicBezTo>
                    <a:cubicBezTo>
                      <a:pt x="2841" y="1291"/>
                      <a:pt x="2740" y="1291"/>
                      <a:pt x="2740" y="1291"/>
                    </a:cubicBezTo>
                    <a:cubicBezTo>
                      <a:pt x="2740" y="1291"/>
                      <a:pt x="2740" y="1291"/>
                      <a:pt x="2740" y="1291"/>
                    </a:cubicBezTo>
                    <a:cubicBezTo>
                      <a:pt x="2740" y="1291"/>
                      <a:pt x="2740" y="1291"/>
                      <a:pt x="2740" y="1291"/>
                    </a:cubicBezTo>
                    <a:cubicBezTo>
                      <a:pt x="2541" y="1408"/>
                      <a:pt x="2541" y="1408"/>
                      <a:pt x="2541" y="1408"/>
                    </a:cubicBezTo>
                    <a:cubicBezTo>
                      <a:pt x="2541" y="1408"/>
                      <a:pt x="2541" y="1408"/>
                      <a:pt x="2541" y="1408"/>
                    </a:cubicBezTo>
                    <a:cubicBezTo>
                      <a:pt x="2541" y="1408"/>
                      <a:pt x="2441" y="1408"/>
                      <a:pt x="2341" y="1526"/>
                    </a:cubicBezTo>
                    <a:cubicBezTo>
                      <a:pt x="2341" y="1526"/>
                      <a:pt x="2341" y="1526"/>
                      <a:pt x="2341" y="1526"/>
                    </a:cubicBezTo>
                    <a:cubicBezTo>
                      <a:pt x="2240" y="1526"/>
                      <a:pt x="2240" y="1526"/>
                      <a:pt x="2140" y="1526"/>
                    </a:cubicBezTo>
                    <a:cubicBezTo>
                      <a:pt x="2140" y="1526"/>
                      <a:pt x="2140" y="1526"/>
                      <a:pt x="2140" y="1526"/>
                    </a:cubicBezTo>
                    <a:cubicBezTo>
                      <a:pt x="2040" y="1526"/>
                      <a:pt x="2040" y="1526"/>
                      <a:pt x="2040" y="1526"/>
                    </a:cubicBezTo>
                    <a:cubicBezTo>
                      <a:pt x="2040" y="1526"/>
                      <a:pt x="1941" y="1526"/>
                      <a:pt x="1941" y="1526"/>
                    </a:cubicBezTo>
                    <a:cubicBezTo>
                      <a:pt x="1941" y="1526"/>
                      <a:pt x="1941" y="1526"/>
                      <a:pt x="1941" y="1526"/>
                    </a:cubicBezTo>
                    <a:cubicBezTo>
                      <a:pt x="1941" y="1526"/>
                      <a:pt x="1941" y="1526"/>
                      <a:pt x="1941" y="1526"/>
                    </a:cubicBezTo>
                    <a:cubicBezTo>
                      <a:pt x="1741" y="1526"/>
                      <a:pt x="1741" y="1526"/>
                      <a:pt x="1741" y="1526"/>
                    </a:cubicBezTo>
                    <a:cubicBezTo>
                      <a:pt x="1741" y="1526"/>
                      <a:pt x="1741" y="1526"/>
                      <a:pt x="1741" y="1526"/>
                    </a:cubicBezTo>
                    <a:cubicBezTo>
                      <a:pt x="1540" y="1526"/>
                      <a:pt x="1440" y="1408"/>
                      <a:pt x="1341" y="1408"/>
                    </a:cubicBezTo>
                    <a:cubicBezTo>
                      <a:pt x="1141" y="1408"/>
                      <a:pt x="1041" y="1291"/>
                      <a:pt x="1041" y="1173"/>
                    </a:cubicBezTo>
                    <a:cubicBezTo>
                      <a:pt x="1041" y="1056"/>
                      <a:pt x="941" y="1056"/>
                      <a:pt x="941" y="1056"/>
                    </a:cubicBezTo>
                    <a:cubicBezTo>
                      <a:pt x="941" y="1056"/>
                      <a:pt x="941" y="1056"/>
                      <a:pt x="941" y="939"/>
                    </a:cubicBezTo>
                    <a:cubicBezTo>
                      <a:pt x="641" y="821"/>
                      <a:pt x="541" y="586"/>
                      <a:pt x="541" y="469"/>
                    </a:cubicBezTo>
                    <a:cubicBezTo>
                      <a:pt x="441" y="352"/>
                      <a:pt x="441" y="352"/>
                      <a:pt x="441" y="234"/>
                    </a:cubicBezTo>
                    <a:cubicBezTo>
                      <a:pt x="441" y="234"/>
                      <a:pt x="441" y="234"/>
                      <a:pt x="441" y="117"/>
                    </a:cubicBezTo>
                    <a:cubicBezTo>
                      <a:pt x="441" y="117"/>
                      <a:pt x="441" y="117"/>
                      <a:pt x="441" y="117"/>
                    </a:cubicBezTo>
                    <a:cubicBezTo>
                      <a:pt x="441" y="117"/>
                      <a:pt x="441" y="117"/>
                      <a:pt x="441" y="117"/>
                    </a:cubicBezTo>
                    <a:cubicBezTo>
                      <a:pt x="441" y="0"/>
                      <a:pt x="341" y="0"/>
                      <a:pt x="341" y="0"/>
                    </a:cubicBezTo>
                    <a:cubicBezTo>
                      <a:pt x="341" y="0"/>
                      <a:pt x="341" y="0"/>
                      <a:pt x="341" y="0"/>
                    </a:cubicBezTo>
                    <a:cubicBezTo>
                      <a:pt x="341" y="0"/>
                      <a:pt x="341" y="0"/>
                      <a:pt x="241" y="0"/>
                    </a:cubicBezTo>
                    <a:cubicBezTo>
                      <a:pt x="241" y="0"/>
                      <a:pt x="241" y="0"/>
                      <a:pt x="241" y="0"/>
                    </a:cubicBezTo>
                    <a:cubicBezTo>
                      <a:pt x="241" y="0"/>
                      <a:pt x="241" y="0"/>
                      <a:pt x="241" y="0"/>
                    </a:cubicBezTo>
                    <a:cubicBezTo>
                      <a:pt x="241" y="0"/>
                      <a:pt x="241" y="117"/>
                      <a:pt x="241" y="117"/>
                    </a:cubicBezTo>
                    <a:cubicBezTo>
                      <a:pt x="241" y="352"/>
                      <a:pt x="241" y="586"/>
                      <a:pt x="41" y="704"/>
                    </a:cubicBezTo>
                    <a:cubicBezTo>
                      <a:pt x="-59" y="821"/>
                      <a:pt x="41" y="1291"/>
                      <a:pt x="141" y="1408"/>
                    </a:cubicBezTo>
                    <a:cubicBezTo>
                      <a:pt x="241" y="1643"/>
                      <a:pt x="241" y="1878"/>
                      <a:pt x="141" y="2230"/>
                    </a:cubicBezTo>
                    <a:cubicBezTo>
                      <a:pt x="141" y="2347"/>
                      <a:pt x="141" y="2700"/>
                      <a:pt x="141" y="2817"/>
                    </a:cubicBezTo>
                    <a:cubicBezTo>
                      <a:pt x="241" y="2934"/>
                      <a:pt x="441" y="3169"/>
                      <a:pt x="541" y="3404"/>
                    </a:cubicBezTo>
                    <a:cubicBezTo>
                      <a:pt x="541" y="3521"/>
                      <a:pt x="641" y="3521"/>
                      <a:pt x="641" y="3639"/>
                    </a:cubicBezTo>
                    <a:cubicBezTo>
                      <a:pt x="641" y="3639"/>
                      <a:pt x="641" y="3639"/>
                      <a:pt x="641" y="3639"/>
                    </a:cubicBezTo>
                    <a:cubicBezTo>
                      <a:pt x="641" y="3756"/>
                      <a:pt x="641" y="3756"/>
                      <a:pt x="641" y="3873"/>
                    </a:cubicBezTo>
                    <a:cubicBezTo>
                      <a:pt x="641" y="3873"/>
                      <a:pt x="641" y="3873"/>
                      <a:pt x="641" y="3873"/>
                    </a:cubicBezTo>
                    <a:cubicBezTo>
                      <a:pt x="741" y="3873"/>
                      <a:pt x="741" y="3873"/>
                      <a:pt x="741" y="3991"/>
                    </a:cubicBezTo>
                    <a:cubicBezTo>
                      <a:pt x="741" y="3991"/>
                      <a:pt x="741" y="3991"/>
                      <a:pt x="741" y="3991"/>
                    </a:cubicBezTo>
                    <a:cubicBezTo>
                      <a:pt x="741" y="3991"/>
                      <a:pt x="741" y="3991"/>
                      <a:pt x="741" y="3991"/>
                    </a:cubicBezTo>
                    <a:cubicBezTo>
                      <a:pt x="741" y="3991"/>
                      <a:pt x="741" y="3991"/>
                      <a:pt x="741" y="3991"/>
                    </a:cubicBezTo>
                    <a:cubicBezTo>
                      <a:pt x="741" y="4108"/>
                      <a:pt x="741" y="4226"/>
                      <a:pt x="841" y="4226"/>
                    </a:cubicBezTo>
                    <a:cubicBezTo>
                      <a:pt x="941" y="4460"/>
                      <a:pt x="1141" y="4813"/>
                      <a:pt x="1141" y="5047"/>
                    </a:cubicBezTo>
                    <a:cubicBezTo>
                      <a:pt x="1141" y="5282"/>
                      <a:pt x="1440" y="5634"/>
                      <a:pt x="1540" y="5634"/>
                    </a:cubicBezTo>
                    <a:cubicBezTo>
                      <a:pt x="1741" y="5634"/>
                      <a:pt x="1941" y="5634"/>
                      <a:pt x="2140" y="5869"/>
                    </a:cubicBezTo>
                    <a:cubicBezTo>
                      <a:pt x="2240" y="5986"/>
                      <a:pt x="2240" y="6221"/>
                      <a:pt x="2140" y="6339"/>
                    </a:cubicBezTo>
                    <a:cubicBezTo>
                      <a:pt x="2140" y="6456"/>
                      <a:pt x="2140" y="6573"/>
                      <a:pt x="2140" y="6691"/>
                    </a:cubicBezTo>
                    <a:cubicBezTo>
                      <a:pt x="2140" y="6926"/>
                      <a:pt x="2240" y="7043"/>
                      <a:pt x="2140" y="7160"/>
                    </a:cubicBezTo>
                    <a:cubicBezTo>
                      <a:pt x="2040" y="7278"/>
                      <a:pt x="1941" y="7278"/>
                      <a:pt x="1841" y="7278"/>
                    </a:cubicBezTo>
                    <a:cubicBezTo>
                      <a:pt x="1841" y="7395"/>
                      <a:pt x="1841" y="7513"/>
                      <a:pt x="1741" y="7630"/>
                    </a:cubicBezTo>
                    <a:cubicBezTo>
                      <a:pt x="1741" y="7982"/>
                      <a:pt x="1641" y="8217"/>
                      <a:pt x="1540" y="8334"/>
                    </a:cubicBezTo>
                    <a:cubicBezTo>
                      <a:pt x="1440" y="8452"/>
                      <a:pt x="1540" y="9039"/>
                      <a:pt x="1641" y="9156"/>
                    </a:cubicBezTo>
                    <a:cubicBezTo>
                      <a:pt x="2240" y="9508"/>
                      <a:pt x="2341" y="9860"/>
                      <a:pt x="2240" y="10095"/>
                    </a:cubicBezTo>
                    <a:cubicBezTo>
                      <a:pt x="2341" y="10330"/>
                      <a:pt x="3040" y="10800"/>
                      <a:pt x="3341" y="10800"/>
                    </a:cubicBezTo>
                    <a:cubicBezTo>
                      <a:pt x="3640" y="10917"/>
                      <a:pt x="3740" y="11152"/>
                      <a:pt x="3841" y="11386"/>
                    </a:cubicBezTo>
                    <a:cubicBezTo>
                      <a:pt x="3940" y="11504"/>
                      <a:pt x="3940" y="11621"/>
                      <a:pt x="3940" y="11621"/>
                    </a:cubicBezTo>
                    <a:cubicBezTo>
                      <a:pt x="4140" y="11856"/>
                      <a:pt x="4041" y="12208"/>
                      <a:pt x="4041" y="12443"/>
                    </a:cubicBezTo>
                    <a:cubicBezTo>
                      <a:pt x="4041" y="12443"/>
                      <a:pt x="4041" y="12443"/>
                      <a:pt x="3940" y="12443"/>
                    </a:cubicBezTo>
                    <a:cubicBezTo>
                      <a:pt x="3940" y="12560"/>
                      <a:pt x="3940" y="12678"/>
                      <a:pt x="3940" y="12678"/>
                    </a:cubicBezTo>
                    <a:cubicBezTo>
                      <a:pt x="3940" y="12678"/>
                      <a:pt x="4041" y="12795"/>
                      <a:pt x="4041" y="12913"/>
                    </a:cubicBezTo>
                    <a:cubicBezTo>
                      <a:pt x="4240" y="13030"/>
                      <a:pt x="4440" y="13265"/>
                      <a:pt x="4340" y="13617"/>
                    </a:cubicBezTo>
                    <a:cubicBezTo>
                      <a:pt x="4340" y="13617"/>
                      <a:pt x="4340" y="13734"/>
                      <a:pt x="4340" y="13734"/>
                    </a:cubicBezTo>
                    <a:cubicBezTo>
                      <a:pt x="4340" y="13734"/>
                      <a:pt x="4340" y="13734"/>
                      <a:pt x="4340" y="13734"/>
                    </a:cubicBezTo>
                    <a:cubicBezTo>
                      <a:pt x="4340" y="13734"/>
                      <a:pt x="4440" y="13734"/>
                      <a:pt x="4440" y="13852"/>
                    </a:cubicBezTo>
                    <a:cubicBezTo>
                      <a:pt x="4440" y="13852"/>
                      <a:pt x="4440" y="13852"/>
                      <a:pt x="4440" y="13852"/>
                    </a:cubicBezTo>
                    <a:cubicBezTo>
                      <a:pt x="4440" y="13852"/>
                      <a:pt x="4440" y="13852"/>
                      <a:pt x="4440" y="13852"/>
                    </a:cubicBezTo>
                    <a:cubicBezTo>
                      <a:pt x="4440" y="13969"/>
                      <a:pt x="4541" y="13969"/>
                      <a:pt x="4541" y="13969"/>
                    </a:cubicBezTo>
                    <a:cubicBezTo>
                      <a:pt x="4541" y="13969"/>
                      <a:pt x="4541" y="13969"/>
                      <a:pt x="4541" y="13969"/>
                    </a:cubicBezTo>
                    <a:cubicBezTo>
                      <a:pt x="4541" y="13969"/>
                      <a:pt x="4541" y="14086"/>
                      <a:pt x="4541" y="14086"/>
                    </a:cubicBezTo>
                    <a:cubicBezTo>
                      <a:pt x="4640" y="14086"/>
                      <a:pt x="4640" y="14086"/>
                      <a:pt x="4640" y="14086"/>
                    </a:cubicBezTo>
                    <a:cubicBezTo>
                      <a:pt x="4640" y="14086"/>
                      <a:pt x="4640" y="14204"/>
                      <a:pt x="4640" y="14204"/>
                    </a:cubicBezTo>
                    <a:cubicBezTo>
                      <a:pt x="4640" y="14204"/>
                      <a:pt x="4741" y="14204"/>
                      <a:pt x="4741" y="14204"/>
                    </a:cubicBezTo>
                    <a:cubicBezTo>
                      <a:pt x="4741" y="14204"/>
                      <a:pt x="4741" y="14204"/>
                      <a:pt x="4741" y="14321"/>
                    </a:cubicBezTo>
                    <a:cubicBezTo>
                      <a:pt x="4741" y="14321"/>
                      <a:pt x="4741" y="14321"/>
                      <a:pt x="4840" y="14321"/>
                    </a:cubicBezTo>
                    <a:cubicBezTo>
                      <a:pt x="4840" y="14321"/>
                      <a:pt x="4840" y="14321"/>
                      <a:pt x="4840" y="14321"/>
                    </a:cubicBezTo>
                    <a:cubicBezTo>
                      <a:pt x="4840" y="14321"/>
                      <a:pt x="4840" y="14439"/>
                      <a:pt x="4840" y="14439"/>
                    </a:cubicBezTo>
                    <a:cubicBezTo>
                      <a:pt x="4940" y="14321"/>
                      <a:pt x="5040" y="14321"/>
                      <a:pt x="5040" y="14321"/>
                    </a:cubicBezTo>
                    <a:cubicBezTo>
                      <a:pt x="5140" y="14321"/>
                      <a:pt x="5140" y="14321"/>
                      <a:pt x="5241" y="14321"/>
                    </a:cubicBezTo>
                    <a:cubicBezTo>
                      <a:pt x="5241" y="14204"/>
                      <a:pt x="5340" y="14086"/>
                      <a:pt x="5441" y="14086"/>
                    </a:cubicBezTo>
                    <a:cubicBezTo>
                      <a:pt x="5540" y="14086"/>
                      <a:pt x="5640" y="14204"/>
                      <a:pt x="5740" y="14321"/>
                    </a:cubicBezTo>
                    <a:cubicBezTo>
                      <a:pt x="5740" y="14321"/>
                      <a:pt x="5940" y="14321"/>
                      <a:pt x="6040" y="14204"/>
                    </a:cubicBezTo>
                    <a:cubicBezTo>
                      <a:pt x="6141" y="14204"/>
                      <a:pt x="6240" y="14204"/>
                      <a:pt x="6340" y="14204"/>
                    </a:cubicBezTo>
                    <a:cubicBezTo>
                      <a:pt x="6440" y="14204"/>
                      <a:pt x="6740" y="14204"/>
                      <a:pt x="7740" y="16434"/>
                    </a:cubicBezTo>
                    <a:cubicBezTo>
                      <a:pt x="7740" y="16552"/>
                      <a:pt x="7840" y="16669"/>
                      <a:pt x="7840" y="16904"/>
                    </a:cubicBezTo>
                    <a:cubicBezTo>
                      <a:pt x="8040" y="17139"/>
                      <a:pt x="8040" y="17373"/>
                      <a:pt x="8241" y="17491"/>
                    </a:cubicBezTo>
                    <a:cubicBezTo>
                      <a:pt x="8340" y="17608"/>
                      <a:pt x="8540" y="17608"/>
                      <a:pt x="8641" y="17726"/>
                    </a:cubicBezTo>
                    <a:cubicBezTo>
                      <a:pt x="8941" y="17726"/>
                      <a:pt x="9340" y="17843"/>
                      <a:pt x="9641" y="18313"/>
                    </a:cubicBezTo>
                    <a:cubicBezTo>
                      <a:pt x="10140" y="18899"/>
                      <a:pt x="11540" y="19369"/>
                      <a:pt x="12140" y="19369"/>
                    </a:cubicBezTo>
                    <a:cubicBezTo>
                      <a:pt x="12340" y="19369"/>
                      <a:pt x="12541" y="19252"/>
                      <a:pt x="12740" y="19134"/>
                    </a:cubicBezTo>
                    <a:cubicBezTo>
                      <a:pt x="13040" y="19017"/>
                      <a:pt x="13340" y="18782"/>
                      <a:pt x="13740" y="18782"/>
                    </a:cubicBezTo>
                    <a:cubicBezTo>
                      <a:pt x="13740" y="18782"/>
                      <a:pt x="13840" y="18782"/>
                      <a:pt x="13941" y="18782"/>
                    </a:cubicBezTo>
                    <a:cubicBezTo>
                      <a:pt x="14540" y="19017"/>
                      <a:pt x="14740" y="19604"/>
                      <a:pt x="14740" y="20073"/>
                    </a:cubicBezTo>
                    <a:cubicBezTo>
                      <a:pt x="14840" y="20308"/>
                      <a:pt x="14840" y="20543"/>
                      <a:pt x="14940" y="20660"/>
                    </a:cubicBezTo>
                    <a:cubicBezTo>
                      <a:pt x="15140" y="20895"/>
                      <a:pt x="16640" y="21130"/>
                      <a:pt x="17540" y="21247"/>
                    </a:cubicBezTo>
                    <a:cubicBezTo>
                      <a:pt x="18140" y="21365"/>
                      <a:pt x="18540" y="21365"/>
                      <a:pt x="18740" y="21482"/>
                    </a:cubicBezTo>
                    <a:cubicBezTo>
                      <a:pt x="18940" y="21482"/>
                      <a:pt x="19240" y="21482"/>
                      <a:pt x="19640" y="21599"/>
                    </a:cubicBezTo>
                    <a:cubicBezTo>
                      <a:pt x="19640" y="21482"/>
                      <a:pt x="19640" y="21482"/>
                      <a:pt x="19640" y="21482"/>
                    </a:cubicBezTo>
                    <a:cubicBezTo>
                      <a:pt x="19640" y="20778"/>
                      <a:pt x="20040" y="20191"/>
                      <a:pt x="20440" y="19839"/>
                    </a:cubicBezTo>
                    <a:cubicBezTo>
                      <a:pt x="20840" y="19721"/>
                      <a:pt x="21140" y="19604"/>
                      <a:pt x="21540" y="19486"/>
                    </a:cubicBezTo>
                    <a:cubicBezTo>
                      <a:pt x="21540" y="19369"/>
                      <a:pt x="21340" y="19017"/>
                      <a:pt x="21241" y="19017"/>
                    </a:cubicBezTo>
                    <a:cubicBezTo>
                      <a:pt x="21040" y="18899"/>
                      <a:pt x="21040" y="18547"/>
                      <a:pt x="20940" y="18195"/>
                    </a:cubicBezTo>
                    <a:cubicBezTo>
                      <a:pt x="20940" y="17843"/>
                      <a:pt x="20940" y="17608"/>
                      <a:pt x="20740" y="17491"/>
                    </a:cubicBezTo>
                    <a:cubicBezTo>
                      <a:pt x="20040" y="17139"/>
                      <a:pt x="19640" y="16669"/>
                      <a:pt x="19440" y="16199"/>
                    </a:cubicBezTo>
                    <a:cubicBezTo>
                      <a:pt x="19440" y="16082"/>
                      <a:pt x="19240" y="15847"/>
                      <a:pt x="19140" y="1573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80" name="AutoShape 80"/>
              <p:cNvSpPr>
                <a:spLocks/>
              </p:cNvSpPr>
              <p:nvPr/>
            </p:nvSpPr>
            <p:spPr bwMode="auto">
              <a:xfrm>
                <a:off x="1458046" y="240168"/>
                <a:ext cx="306407" cy="195267"/>
              </a:xfrm>
              <a:custGeom>
                <a:avLst/>
                <a:gdLst>
                  <a:gd name="T0" fmla="*/ 10800 w 21600"/>
                  <a:gd name="T1" fmla="*/ 10750 h 21500"/>
                  <a:gd name="T2" fmla="*/ 10800 w 21600"/>
                  <a:gd name="T3" fmla="*/ 10750 h 21500"/>
                  <a:gd name="T4" fmla="*/ 10800 w 21600"/>
                  <a:gd name="T5" fmla="*/ 10750 h 21500"/>
                  <a:gd name="T6" fmla="*/ 10800 w 21600"/>
                  <a:gd name="T7" fmla="*/ 10750 h 21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500">
                    <a:moveTo>
                      <a:pt x="17333" y="7999"/>
                    </a:moveTo>
                    <a:cubicBezTo>
                      <a:pt x="17333" y="7999"/>
                      <a:pt x="17333" y="7999"/>
                      <a:pt x="17066" y="7999"/>
                    </a:cubicBezTo>
                    <a:cubicBezTo>
                      <a:pt x="17066" y="7999"/>
                      <a:pt x="16800" y="7999"/>
                      <a:pt x="16533" y="8399"/>
                    </a:cubicBezTo>
                    <a:cubicBezTo>
                      <a:pt x="16533" y="8399"/>
                      <a:pt x="16533" y="8399"/>
                      <a:pt x="16266" y="8399"/>
                    </a:cubicBezTo>
                    <a:cubicBezTo>
                      <a:pt x="16266" y="8399"/>
                      <a:pt x="16000" y="8399"/>
                      <a:pt x="15733" y="8399"/>
                    </a:cubicBezTo>
                    <a:cubicBezTo>
                      <a:pt x="15733" y="8399"/>
                      <a:pt x="15733" y="8399"/>
                      <a:pt x="15733" y="8399"/>
                    </a:cubicBezTo>
                    <a:cubicBezTo>
                      <a:pt x="15466" y="8399"/>
                      <a:pt x="15200" y="8399"/>
                      <a:pt x="14933" y="8399"/>
                    </a:cubicBezTo>
                    <a:cubicBezTo>
                      <a:pt x="14933" y="8399"/>
                      <a:pt x="14933" y="8399"/>
                      <a:pt x="14933" y="8399"/>
                    </a:cubicBezTo>
                    <a:cubicBezTo>
                      <a:pt x="14933" y="8399"/>
                      <a:pt x="14933" y="8399"/>
                      <a:pt x="14933" y="8399"/>
                    </a:cubicBezTo>
                    <a:cubicBezTo>
                      <a:pt x="14666" y="8399"/>
                      <a:pt x="14400" y="8399"/>
                      <a:pt x="14133" y="7999"/>
                    </a:cubicBezTo>
                    <a:cubicBezTo>
                      <a:pt x="14133" y="7999"/>
                      <a:pt x="14133" y="7999"/>
                      <a:pt x="14133" y="7999"/>
                    </a:cubicBezTo>
                    <a:cubicBezTo>
                      <a:pt x="14133" y="7999"/>
                      <a:pt x="13866" y="7999"/>
                      <a:pt x="13600" y="7999"/>
                    </a:cubicBezTo>
                    <a:cubicBezTo>
                      <a:pt x="13333" y="8399"/>
                      <a:pt x="13066" y="8399"/>
                      <a:pt x="13066" y="8399"/>
                    </a:cubicBezTo>
                    <a:cubicBezTo>
                      <a:pt x="12800" y="8399"/>
                      <a:pt x="12000" y="8399"/>
                      <a:pt x="11466" y="7200"/>
                    </a:cubicBezTo>
                    <a:cubicBezTo>
                      <a:pt x="11200" y="7200"/>
                      <a:pt x="10933" y="7200"/>
                      <a:pt x="10933" y="7200"/>
                    </a:cubicBezTo>
                    <a:cubicBezTo>
                      <a:pt x="10400" y="7599"/>
                      <a:pt x="9600" y="7599"/>
                      <a:pt x="9066" y="7200"/>
                    </a:cubicBezTo>
                    <a:cubicBezTo>
                      <a:pt x="9066" y="7200"/>
                      <a:pt x="8800" y="7200"/>
                      <a:pt x="8800" y="7200"/>
                    </a:cubicBezTo>
                    <a:cubicBezTo>
                      <a:pt x="8800" y="7200"/>
                      <a:pt x="8533" y="7200"/>
                      <a:pt x="8266" y="6800"/>
                    </a:cubicBezTo>
                    <a:cubicBezTo>
                      <a:pt x="8000" y="6800"/>
                      <a:pt x="8000" y="6800"/>
                      <a:pt x="7733" y="6800"/>
                    </a:cubicBezTo>
                    <a:cubicBezTo>
                      <a:pt x="7466" y="6800"/>
                      <a:pt x="6933" y="7200"/>
                      <a:pt x="6400" y="7200"/>
                    </a:cubicBezTo>
                    <a:cubicBezTo>
                      <a:pt x="6133" y="7200"/>
                      <a:pt x="5866" y="7200"/>
                      <a:pt x="5599" y="7200"/>
                    </a:cubicBezTo>
                    <a:cubicBezTo>
                      <a:pt x="5599" y="7200"/>
                      <a:pt x="5599" y="7200"/>
                      <a:pt x="5599" y="7200"/>
                    </a:cubicBezTo>
                    <a:cubicBezTo>
                      <a:pt x="5599" y="7200"/>
                      <a:pt x="5333" y="7200"/>
                      <a:pt x="5333" y="7200"/>
                    </a:cubicBezTo>
                    <a:cubicBezTo>
                      <a:pt x="5333" y="7200"/>
                      <a:pt x="5333" y="7200"/>
                      <a:pt x="5333" y="7200"/>
                    </a:cubicBezTo>
                    <a:cubicBezTo>
                      <a:pt x="5066" y="7200"/>
                      <a:pt x="5066" y="7200"/>
                      <a:pt x="5066" y="7200"/>
                    </a:cubicBezTo>
                    <a:cubicBezTo>
                      <a:pt x="5066" y="7200"/>
                      <a:pt x="4800" y="7200"/>
                      <a:pt x="4800" y="7200"/>
                    </a:cubicBezTo>
                    <a:cubicBezTo>
                      <a:pt x="4800" y="6800"/>
                      <a:pt x="4800" y="6800"/>
                      <a:pt x="4533" y="6800"/>
                    </a:cubicBezTo>
                    <a:cubicBezTo>
                      <a:pt x="4533" y="6800"/>
                      <a:pt x="4533" y="6800"/>
                      <a:pt x="4533" y="6800"/>
                    </a:cubicBezTo>
                    <a:cubicBezTo>
                      <a:pt x="4533" y="6800"/>
                      <a:pt x="4266" y="6400"/>
                      <a:pt x="4266" y="6000"/>
                    </a:cubicBezTo>
                    <a:cubicBezTo>
                      <a:pt x="4266" y="5600"/>
                      <a:pt x="4533" y="5200"/>
                      <a:pt x="4800" y="4399"/>
                    </a:cubicBezTo>
                    <a:cubicBezTo>
                      <a:pt x="5333" y="3600"/>
                      <a:pt x="6133" y="2800"/>
                      <a:pt x="6666" y="2400"/>
                    </a:cubicBezTo>
                    <a:cubicBezTo>
                      <a:pt x="6933" y="2400"/>
                      <a:pt x="6933" y="2400"/>
                      <a:pt x="7199" y="2400"/>
                    </a:cubicBezTo>
                    <a:cubicBezTo>
                      <a:pt x="7199" y="2400"/>
                      <a:pt x="7466" y="2800"/>
                      <a:pt x="7733" y="2800"/>
                    </a:cubicBezTo>
                    <a:cubicBezTo>
                      <a:pt x="7733" y="2800"/>
                      <a:pt x="7733" y="2800"/>
                      <a:pt x="7733" y="2800"/>
                    </a:cubicBezTo>
                    <a:cubicBezTo>
                      <a:pt x="7733" y="2400"/>
                      <a:pt x="7733" y="2400"/>
                      <a:pt x="7733" y="2400"/>
                    </a:cubicBezTo>
                    <a:cubicBezTo>
                      <a:pt x="7733" y="2000"/>
                      <a:pt x="8000" y="2000"/>
                      <a:pt x="8000" y="2000"/>
                    </a:cubicBezTo>
                    <a:cubicBezTo>
                      <a:pt x="8000" y="1600"/>
                      <a:pt x="8000" y="1600"/>
                      <a:pt x="8000" y="1200"/>
                    </a:cubicBezTo>
                    <a:cubicBezTo>
                      <a:pt x="8266" y="1200"/>
                      <a:pt x="8266" y="1200"/>
                      <a:pt x="8266" y="1200"/>
                    </a:cubicBezTo>
                    <a:cubicBezTo>
                      <a:pt x="8266" y="800"/>
                      <a:pt x="8266" y="800"/>
                      <a:pt x="8266" y="800"/>
                    </a:cubicBezTo>
                    <a:cubicBezTo>
                      <a:pt x="8266" y="800"/>
                      <a:pt x="8266" y="400"/>
                      <a:pt x="8266" y="400"/>
                    </a:cubicBezTo>
                    <a:cubicBezTo>
                      <a:pt x="8533" y="400"/>
                      <a:pt x="8533" y="400"/>
                      <a:pt x="8533" y="0"/>
                    </a:cubicBezTo>
                    <a:cubicBezTo>
                      <a:pt x="8266" y="400"/>
                      <a:pt x="7733" y="400"/>
                      <a:pt x="7199" y="1200"/>
                    </a:cubicBezTo>
                    <a:cubicBezTo>
                      <a:pt x="6933" y="1600"/>
                      <a:pt x="6400" y="1600"/>
                      <a:pt x="6133" y="1600"/>
                    </a:cubicBezTo>
                    <a:cubicBezTo>
                      <a:pt x="6133" y="1600"/>
                      <a:pt x="5866" y="1600"/>
                      <a:pt x="5599" y="1600"/>
                    </a:cubicBezTo>
                    <a:cubicBezTo>
                      <a:pt x="5333" y="1200"/>
                      <a:pt x="5066" y="1600"/>
                      <a:pt x="5066" y="1600"/>
                    </a:cubicBezTo>
                    <a:cubicBezTo>
                      <a:pt x="5066" y="2400"/>
                      <a:pt x="4533" y="4399"/>
                      <a:pt x="3199" y="4399"/>
                    </a:cubicBezTo>
                    <a:cubicBezTo>
                      <a:pt x="3199" y="4399"/>
                      <a:pt x="3199" y="4800"/>
                      <a:pt x="3199" y="4800"/>
                    </a:cubicBezTo>
                    <a:cubicBezTo>
                      <a:pt x="3199" y="5200"/>
                      <a:pt x="3199" y="6400"/>
                      <a:pt x="2399" y="6800"/>
                    </a:cubicBezTo>
                    <a:cubicBezTo>
                      <a:pt x="2133" y="7200"/>
                      <a:pt x="1599" y="7200"/>
                      <a:pt x="1333" y="7200"/>
                    </a:cubicBezTo>
                    <a:cubicBezTo>
                      <a:pt x="799" y="7200"/>
                      <a:pt x="0" y="7599"/>
                      <a:pt x="0" y="7999"/>
                    </a:cubicBezTo>
                    <a:cubicBezTo>
                      <a:pt x="0" y="7999"/>
                      <a:pt x="266" y="8399"/>
                      <a:pt x="533" y="8799"/>
                    </a:cubicBezTo>
                    <a:cubicBezTo>
                      <a:pt x="1066" y="9199"/>
                      <a:pt x="1866" y="9999"/>
                      <a:pt x="1866" y="11200"/>
                    </a:cubicBezTo>
                    <a:cubicBezTo>
                      <a:pt x="1866" y="11600"/>
                      <a:pt x="1866" y="12400"/>
                      <a:pt x="2133" y="12800"/>
                    </a:cubicBezTo>
                    <a:cubicBezTo>
                      <a:pt x="2399" y="13600"/>
                      <a:pt x="2666" y="14799"/>
                      <a:pt x="1866" y="15599"/>
                    </a:cubicBezTo>
                    <a:cubicBezTo>
                      <a:pt x="1866" y="15999"/>
                      <a:pt x="1866" y="15999"/>
                      <a:pt x="1866" y="15999"/>
                    </a:cubicBezTo>
                    <a:cubicBezTo>
                      <a:pt x="1866" y="15999"/>
                      <a:pt x="1599" y="15999"/>
                      <a:pt x="1599" y="15999"/>
                    </a:cubicBezTo>
                    <a:cubicBezTo>
                      <a:pt x="1599" y="15999"/>
                      <a:pt x="1599" y="16399"/>
                      <a:pt x="1599" y="16399"/>
                    </a:cubicBezTo>
                    <a:cubicBezTo>
                      <a:pt x="1599" y="16399"/>
                      <a:pt x="1599" y="16399"/>
                      <a:pt x="1599" y="16399"/>
                    </a:cubicBezTo>
                    <a:cubicBezTo>
                      <a:pt x="1599" y="16399"/>
                      <a:pt x="1333" y="16399"/>
                      <a:pt x="1333" y="16799"/>
                    </a:cubicBezTo>
                    <a:cubicBezTo>
                      <a:pt x="1333" y="16799"/>
                      <a:pt x="1333" y="16799"/>
                      <a:pt x="1333" y="16799"/>
                    </a:cubicBezTo>
                    <a:cubicBezTo>
                      <a:pt x="1333" y="16799"/>
                      <a:pt x="1333" y="16799"/>
                      <a:pt x="1333" y="17199"/>
                    </a:cubicBezTo>
                    <a:cubicBezTo>
                      <a:pt x="1333" y="17199"/>
                      <a:pt x="1066" y="17199"/>
                      <a:pt x="1066" y="17199"/>
                    </a:cubicBezTo>
                    <a:cubicBezTo>
                      <a:pt x="1066" y="17199"/>
                      <a:pt x="1066" y="17599"/>
                      <a:pt x="1066" y="17599"/>
                    </a:cubicBezTo>
                    <a:cubicBezTo>
                      <a:pt x="1066" y="17599"/>
                      <a:pt x="1066" y="17599"/>
                      <a:pt x="1066" y="17999"/>
                    </a:cubicBezTo>
                    <a:cubicBezTo>
                      <a:pt x="1066" y="17999"/>
                      <a:pt x="1066" y="17999"/>
                      <a:pt x="1066" y="17999"/>
                    </a:cubicBezTo>
                    <a:cubicBezTo>
                      <a:pt x="1066" y="18399"/>
                      <a:pt x="1066" y="18399"/>
                      <a:pt x="1066" y="18399"/>
                    </a:cubicBezTo>
                    <a:cubicBezTo>
                      <a:pt x="1066" y="18399"/>
                      <a:pt x="1066" y="18799"/>
                      <a:pt x="799" y="18799"/>
                    </a:cubicBezTo>
                    <a:cubicBezTo>
                      <a:pt x="799" y="18799"/>
                      <a:pt x="799" y="19199"/>
                      <a:pt x="799" y="19199"/>
                    </a:cubicBezTo>
                    <a:cubicBezTo>
                      <a:pt x="799" y="19199"/>
                      <a:pt x="799" y="19199"/>
                      <a:pt x="799" y="19599"/>
                    </a:cubicBezTo>
                    <a:cubicBezTo>
                      <a:pt x="799" y="19599"/>
                      <a:pt x="1066" y="19599"/>
                      <a:pt x="1066" y="19599"/>
                    </a:cubicBezTo>
                    <a:cubicBezTo>
                      <a:pt x="1066" y="19599"/>
                      <a:pt x="1066" y="19599"/>
                      <a:pt x="1066" y="19599"/>
                    </a:cubicBezTo>
                    <a:cubicBezTo>
                      <a:pt x="1066" y="19599"/>
                      <a:pt x="1066" y="19599"/>
                      <a:pt x="1066" y="19599"/>
                    </a:cubicBezTo>
                    <a:cubicBezTo>
                      <a:pt x="1333" y="19599"/>
                      <a:pt x="1333" y="19599"/>
                      <a:pt x="1333" y="19599"/>
                    </a:cubicBezTo>
                    <a:cubicBezTo>
                      <a:pt x="1599" y="19199"/>
                      <a:pt x="2133" y="18799"/>
                      <a:pt x="2399" y="18799"/>
                    </a:cubicBezTo>
                    <a:cubicBezTo>
                      <a:pt x="2666" y="18799"/>
                      <a:pt x="2933" y="18799"/>
                      <a:pt x="3199" y="18799"/>
                    </a:cubicBezTo>
                    <a:cubicBezTo>
                      <a:pt x="3999" y="18799"/>
                      <a:pt x="3999" y="18799"/>
                      <a:pt x="3999" y="18799"/>
                    </a:cubicBezTo>
                    <a:cubicBezTo>
                      <a:pt x="4266" y="18799"/>
                      <a:pt x="4266" y="18799"/>
                      <a:pt x="4266" y="18399"/>
                    </a:cubicBezTo>
                    <a:cubicBezTo>
                      <a:pt x="4533" y="17599"/>
                      <a:pt x="5333" y="17199"/>
                      <a:pt x="6133" y="16799"/>
                    </a:cubicBezTo>
                    <a:cubicBezTo>
                      <a:pt x="6400" y="16799"/>
                      <a:pt x="6933" y="16799"/>
                      <a:pt x="7199" y="16399"/>
                    </a:cubicBezTo>
                    <a:cubicBezTo>
                      <a:pt x="7199" y="14799"/>
                      <a:pt x="9066" y="12000"/>
                      <a:pt x="10400" y="12000"/>
                    </a:cubicBezTo>
                    <a:cubicBezTo>
                      <a:pt x="10400" y="12000"/>
                      <a:pt x="10400" y="12000"/>
                      <a:pt x="10400" y="12000"/>
                    </a:cubicBezTo>
                    <a:cubicBezTo>
                      <a:pt x="11466" y="12000"/>
                      <a:pt x="11466" y="13600"/>
                      <a:pt x="11466" y="14400"/>
                    </a:cubicBezTo>
                    <a:cubicBezTo>
                      <a:pt x="11466" y="15199"/>
                      <a:pt x="11466" y="15599"/>
                      <a:pt x="11733" y="15999"/>
                    </a:cubicBezTo>
                    <a:cubicBezTo>
                      <a:pt x="13066" y="16399"/>
                      <a:pt x="12533" y="18399"/>
                      <a:pt x="12266" y="19599"/>
                    </a:cubicBezTo>
                    <a:cubicBezTo>
                      <a:pt x="12266" y="20399"/>
                      <a:pt x="12000" y="21199"/>
                      <a:pt x="12266" y="21199"/>
                    </a:cubicBezTo>
                    <a:cubicBezTo>
                      <a:pt x="12266" y="21599"/>
                      <a:pt x="12533" y="21599"/>
                      <a:pt x="13066" y="21199"/>
                    </a:cubicBezTo>
                    <a:cubicBezTo>
                      <a:pt x="13066" y="21199"/>
                      <a:pt x="13066" y="21199"/>
                      <a:pt x="13333" y="21199"/>
                    </a:cubicBezTo>
                    <a:cubicBezTo>
                      <a:pt x="13333" y="21199"/>
                      <a:pt x="13600" y="20799"/>
                      <a:pt x="13866" y="20799"/>
                    </a:cubicBezTo>
                    <a:cubicBezTo>
                      <a:pt x="14133" y="20799"/>
                      <a:pt x="14400" y="20399"/>
                      <a:pt x="14400" y="20399"/>
                    </a:cubicBezTo>
                    <a:cubicBezTo>
                      <a:pt x="14666" y="20399"/>
                      <a:pt x="14666" y="20399"/>
                      <a:pt x="14666" y="20399"/>
                    </a:cubicBezTo>
                    <a:cubicBezTo>
                      <a:pt x="16266" y="17999"/>
                      <a:pt x="17600" y="16799"/>
                      <a:pt x="18400" y="17199"/>
                    </a:cubicBezTo>
                    <a:cubicBezTo>
                      <a:pt x="18400" y="17199"/>
                      <a:pt x="18400" y="17199"/>
                      <a:pt x="18400" y="17199"/>
                    </a:cubicBezTo>
                    <a:cubicBezTo>
                      <a:pt x="18400" y="17199"/>
                      <a:pt x="18400" y="17199"/>
                      <a:pt x="18400" y="17199"/>
                    </a:cubicBezTo>
                    <a:cubicBezTo>
                      <a:pt x="18400" y="17199"/>
                      <a:pt x="18400" y="17199"/>
                      <a:pt x="18400" y="17199"/>
                    </a:cubicBezTo>
                    <a:cubicBezTo>
                      <a:pt x="18666" y="17599"/>
                      <a:pt x="18933" y="17999"/>
                      <a:pt x="18933" y="17999"/>
                    </a:cubicBezTo>
                    <a:cubicBezTo>
                      <a:pt x="18933" y="17999"/>
                      <a:pt x="18933" y="18399"/>
                      <a:pt x="18933" y="18399"/>
                    </a:cubicBezTo>
                    <a:cubicBezTo>
                      <a:pt x="19200" y="18399"/>
                      <a:pt x="19200" y="18399"/>
                      <a:pt x="19200" y="18399"/>
                    </a:cubicBezTo>
                    <a:cubicBezTo>
                      <a:pt x="19200" y="18399"/>
                      <a:pt x="19200" y="18399"/>
                      <a:pt x="19466" y="18399"/>
                    </a:cubicBezTo>
                    <a:cubicBezTo>
                      <a:pt x="19466" y="18399"/>
                      <a:pt x="19466" y="18399"/>
                      <a:pt x="19466" y="18399"/>
                    </a:cubicBezTo>
                    <a:cubicBezTo>
                      <a:pt x="19466" y="18399"/>
                      <a:pt x="19466" y="18399"/>
                      <a:pt x="19466" y="18399"/>
                    </a:cubicBezTo>
                    <a:cubicBezTo>
                      <a:pt x="19733" y="18399"/>
                      <a:pt x="20000" y="18399"/>
                      <a:pt x="20266" y="18399"/>
                    </a:cubicBezTo>
                    <a:cubicBezTo>
                      <a:pt x="20266" y="18399"/>
                      <a:pt x="20266" y="18399"/>
                      <a:pt x="20266" y="18399"/>
                    </a:cubicBezTo>
                    <a:cubicBezTo>
                      <a:pt x="20266" y="18399"/>
                      <a:pt x="20533" y="18799"/>
                      <a:pt x="20533" y="18799"/>
                    </a:cubicBezTo>
                    <a:cubicBezTo>
                      <a:pt x="20533" y="18799"/>
                      <a:pt x="20533" y="18799"/>
                      <a:pt x="20533" y="18799"/>
                    </a:cubicBezTo>
                    <a:cubicBezTo>
                      <a:pt x="20800" y="18799"/>
                      <a:pt x="20800" y="18799"/>
                      <a:pt x="20800" y="18799"/>
                    </a:cubicBezTo>
                    <a:cubicBezTo>
                      <a:pt x="21066" y="18799"/>
                      <a:pt x="21066" y="18799"/>
                      <a:pt x="21066" y="18799"/>
                    </a:cubicBezTo>
                    <a:cubicBezTo>
                      <a:pt x="21600" y="19199"/>
                      <a:pt x="21600" y="19199"/>
                      <a:pt x="21600" y="19199"/>
                    </a:cubicBezTo>
                    <a:cubicBezTo>
                      <a:pt x="21600" y="19199"/>
                      <a:pt x="21600" y="19199"/>
                      <a:pt x="21600" y="19199"/>
                    </a:cubicBezTo>
                    <a:cubicBezTo>
                      <a:pt x="21600" y="17999"/>
                      <a:pt x="21333" y="15199"/>
                      <a:pt x="21066" y="14000"/>
                    </a:cubicBezTo>
                    <a:cubicBezTo>
                      <a:pt x="21066" y="13600"/>
                      <a:pt x="20000" y="12400"/>
                      <a:pt x="18666" y="11600"/>
                    </a:cubicBezTo>
                    <a:cubicBezTo>
                      <a:pt x="18400" y="11600"/>
                      <a:pt x="18400" y="11600"/>
                      <a:pt x="18400" y="11600"/>
                    </a:cubicBezTo>
                    <a:cubicBezTo>
                      <a:pt x="18133" y="9599"/>
                      <a:pt x="18133" y="9599"/>
                      <a:pt x="18133" y="9599"/>
                    </a:cubicBezTo>
                    <a:cubicBezTo>
                      <a:pt x="17866" y="7999"/>
                      <a:pt x="17866" y="7999"/>
                      <a:pt x="17866" y="7999"/>
                    </a:cubicBezTo>
                    <a:cubicBezTo>
                      <a:pt x="17866" y="7999"/>
                      <a:pt x="17866" y="7999"/>
                      <a:pt x="17600" y="7999"/>
                    </a:cubicBezTo>
                    <a:cubicBezTo>
                      <a:pt x="17600" y="7999"/>
                      <a:pt x="17600" y="7999"/>
                      <a:pt x="17333" y="799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81" name="AutoShape 81"/>
              <p:cNvSpPr>
                <a:spLocks/>
              </p:cNvSpPr>
              <p:nvPr/>
            </p:nvSpPr>
            <p:spPr bwMode="auto">
              <a:xfrm>
                <a:off x="402294" y="216355"/>
                <a:ext cx="115894" cy="10477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0828"/>
                    </a:moveTo>
                    <a:cubicBezTo>
                      <a:pt x="21600" y="20828"/>
                      <a:pt x="21600" y="20828"/>
                      <a:pt x="21600" y="20828"/>
                    </a:cubicBezTo>
                    <a:cubicBezTo>
                      <a:pt x="21600" y="20828"/>
                      <a:pt x="21600" y="20828"/>
                      <a:pt x="21600" y="20828"/>
                    </a:cubicBezTo>
                    <a:cubicBezTo>
                      <a:pt x="21600" y="20057"/>
                      <a:pt x="21600" y="20057"/>
                      <a:pt x="21600" y="19285"/>
                    </a:cubicBezTo>
                    <a:cubicBezTo>
                      <a:pt x="21600" y="19285"/>
                      <a:pt x="20903" y="19285"/>
                      <a:pt x="20903" y="19285"/>
                    </a:cubicBezTo>
                    <a:cubicBezTo>
                      <a:pt x="20903" y="19285"/>
                      <a:pt x="20903" y="18514"/>
                      <a:pt x="20903" y="18514"/>
                    </a:cubicBezTo>
                    <a:cubicBezTo>
                      <a:pt x="20903" y="18514"/>
                      <a:pt x="20903" y="18514"/>
                      <a:pt x="20903" y="18514"/>
                    </a:cubicBezTo>
                    <a:cubicBezTo>
                      <a:pt x="20903" y="17742"/>
                      <a:pt x="20903" y="17742"/>
                      <a:pt x="20903" y="17742"/>
                    </a:cubicBezTo>
                    <a:cubicBezTo>
                      <a:pt x="20903" y="17742"/>
                      <a:pt x="20206" y="16199"/>
                      <a:pt x="19509" y="16199"/>
                    </a:cubicBezTo>
                    <a:cubicBezTo>
                      <a:pt x="18116" y="14657"/>
                      <a:pt x="16025" y="13114"/>
                      <a:pt x="16025" y="11571"/>
                    </a:cubicBezTo>
                    <a:cubicBezTo>
                      <a:pt x="16025" y="10800"/>
                      <a:pt x="15329" y="9257"/>
                      <a:pt x="14632" y="8485"/>
                    </a:cubicBezTo>
                    <a:cubicBezTo>
                      <a:pt x="13935" y="6942"/>
                      <a:pt x="13238" y="5400"/>
                      <a:pt x="13238" y="3857"/>
                    </a:cubicBezTo>
                    <a:cubicBezTo>
                      <a:pt x="13238" y="3857"/>
                      <a:pt x="12541" y="2314"/>
                      <a:pt x="11845" y="1542"/>
                    </a:cubicBezTo>
                    <a:cubicBezTo>
                      <a:pt x="11845" y="1542"/>
                      <a:pt x="11845" y="771"/>
                      <a:pt x="11845" y="771"/>
                    </a:cubicBezTo>
                    <a:cubicBezTo>
                      <a:pt x="11148" y="771"/>
                      <a:pt x="11148" y="771"/>
                      <a:pt x="11148" y="771"/>
                    </a:cubicBezTo>
                    <a:cubicBezTo>
                      <a:pt x="10451" y="771"/>
                      <a:pt x="10451" y="0"/>
                      <a:pt x="10451" y="0"/>
                    </a:cubicBezTo>
                    <a:cubicBezTo>
                      <a:pt x="9754" y="0"/>
                      <a:pt x="9754" y="0"/>
                      <a:pt x="9058" y="0"/>
                    </a:cubicBezTo>
                    <a:cubicBezTo>
                      <a:pt x="9058" y="0"/>
                      <a:pt x="8361" y="0"/>
                      <a:pt x="8361" y="0"/>
                    </a:cubicBezTo>
                    <a:cubicBezTo>
                      <a:pt x="8361" y="0"/>
                      <a:pt x="7664" y="0"/>
                      <a:pt x="7664" y="0"/>
                    </a:cubicBezTo>
                    <a:cubicBezTo>
                      <a:pt x="6967" y="0"/>
                      <a:pt x="6967" y="0"/>
                      <a:pt x="6967" y="0"/>
                    </a:cubicBezTo>
                    <a:cubicBezTo>
                      <a:pt x="6270" y="0"/>
                      <a:pt x="6270" y="0"/>
                      <a:pt x="5574" y="0"/>
                    </a:cubicBezTo>
                    <a:cubicBezTo>
                      <a:pt x="4180" y="0"/>
                      <a:pt x="2787" y="771"/>
                      <a:pt x="1393" y="771"/>
                    </a:cubicBezTo>
                    <a:cubicBezTo>
                      <a:pt x="696" y="771"/>
                      <a:pt x="0" y="1542"/>
                      <a:pt x="0" y="1542"/>
                    </a:cubicBezTo>
                    <a:cubicBezTo>
                      <a:pt x="0" y="1542"/>
                      <a:pt x="0" y="1542"/>
                      <a:pt x="0" y="1542"/>
                    </a:cubicBezTo>
                    <a:cubicBezTo>
                      <a:pt x="0" y="2314"/>
                      <a:pt x="0" y="3085"/>
                      <a:pt x="0" y="3085"/>
                    </a:cubicBezTo>
                    <a:cubicBezTo>
                      <a:pt x="0" y="3857"/>
                      <a:pt x="0" y="5400"/>
                      <a:pt x="696" y="6171"/>
                    </a:cubicBezTo>
                    <a:cubicBezTo>
                      <a:pt x="696" y="6171"/>
                      <a:pt x="696" y="6171"/>
                      <a:pt x="696" y="6942"/>
                    </a:cubicBezTo>
                    <a:cubicBezTo>
                      <a:pt x="696" y="7714"/>
                      <a:pt x="1393" y="7714"/>
                      <a:pt x="2090" y="7714"/>
                    </a:cubicBezTo>
                    <a:cubicBezTo>
                      <a:pt x="2787" y="7714"/>
                      <a:pt x="2787" y="7714"/>
                      <a:pt x="3483" y="7714"/>
                    </a:cubicBezTo>
                    <a:cubicBezTo>
                      <a:pt x="4180" y="7714"/>
                      <a:pt x="4180" y="7714"/>
                      <a:pt x="4180" y="7714"/>
                    </a:cubicBezTo>
                    <a:cubicBezTo>
                      <a:pt x="4877" y="7714"/>
                      <a:pt x="5574" y="8485"/>
                      <a:pt x="6270" y="8485"/>
                    </a:cubicBezTo>
                    <a:cubicBezTo>
                      <a:pt x="6270" y="8485"/>
                      <a:pt x="6270" y="9257"/>
                      <a:pt x="6270" y="9257"/>
                    </a:cubicBezTo>
                    <a:cubicBezTo>
                      <a:pt x="6270" y="9257"/>
                      <a:pt x="6270" y="9257"/>
                      <a:pt x="6270" y="9257"/>
                    </a:cubicBezTo>
                    <a:cubicBezTo>
                      <a:pt x="6967" y="9257"/>
                      <a:pt x="6967" y="9257"/>
                      <a:pt x="6967" y="9257"/>
                    </a:cubicBezTo>
                    <a:cubicBezTo>
                      <a:pt x="6967" y="9257"/>
                      <a:pt x="6967" y="9257"/>
                      <a:pt x="6967" y="10028"/>
                    </a:cubicBezTo>
                    <a:cubicBezTo>
                      <a:pt x="6967" y="10028"/>
                      <a:pt x="6967" y="10028"/>
                      <a:pt x="6967" y="10028"/>
                    </a:cubicBezTo>
                    <a:cubicBezTo>
                      <a:pt x="7664" y="10800"/>
                      <a:pt x="7664" y="10800"/>
                      <a:pt x="7664" y="10800"/>
                    </a:cubicBezTo>
                    <a:cubicBezTo>
                      <a:pt x="7664" y="10800"/>
                      <a:pt x="7664" y="10800"/>
                      <a:pt x="7664" y="11571"/>
                    </a:cubicBezTo>
                    <a:cubicBezTo>
                      <a:pt x="7664" y="11571"/>
                      <a:pt x="7664" y="11571"/>
                      <a:pt x="7664" y="11571"/>
                    </a:cubicBezTo>
                    <a:cubicBezTo>
                      <a:pt x="7664" y="11571"/>
                      <a:pt x="7664" y="11571"/>
                      <a:pt x="7664" y="11571"/>
                    </a:cubicBezTo>
                    <a:cubicBezTo>
                      <a:pt x="7664" y="11571"/>
                      <a:pt x="7664" y="11571"/>
                      <a:pt x="7664" y="11571"/>
                    </a:cubicBezTo>
                    <a:cubicBezTo>
                      <a:pt x="8361" y="11571"/>
                      <a:pt x="8361" y="11571"/>
                      <a:pt x="9058" y="11571"/>
                    </a:cubicBezTo>
                    <a:cubicBezTo>
                      <a:pt x="9058" y="11571"/>
                      <a:pt x="9058" y="12342"/>
                      <a:pt x="9058" y="12342"/>
                    </a:cubicBezTo>
                    <a:cubicBezTo>
                      <a:pt x="9058" y="12342"/>
                      <a:pt x="9058" y="12342"/>
                      <a:pt x="9754" y="12342"/>
                    </a:cubicBezTo>
                    <a:cubicBezTo>
                      <a:pt x="9754" y="12342"/>
                      <a:pt x="9754" y="12342"/>
                      <a:pt x="9754" y="12342"/>
                    </a:cubicBezTo>
                    <a:cubicBezTo>
                      <a:pt x="9754" y="12342"/>
                      <a:pt x="9754" y="13114"/>
                      <a:pt x="9754" y="13114"/>
                    </a:cubicBezTo>
                    <a:cubicBezTo>
                      <a:pt x="10451" y="13114"/>
                      <a:pt x="10451" y="13114"/>
                      <a:pt x="10451" y="13114"/>
                    </a:cubicBezTo>
                    <a:cubicBezTo>
                      <a:pt x="10451" y="13114"/>
                      <a:pt x="10451" y="13114"/>
                      <a:pt x="10451" y="13885"/>
                    </a:cubicBezTo>
                    <a:cubicBezTo>
                      <a:pt x="10451" y="13885"/>
                      <a:pt x="10451" y="13885"/>
                      <a:pt x="10451" y="13885"/>
                    </a:cubicBezTo>
                    <a:cubicBezTo>
                      <a:pt x="11148" y="13885"/>
                      <a:pt x="11148" y="13885"/>
                      <a:pt x="11845" y="13885"/>
                    </a:cubicBezTo>
                    <a:cubicBezTo>
                      <a:pt x="11845" y="14657"/>
                      <a:pt x="11845" y="14657"/>
                      <a:pt x="11845" y="14657"/>
                    </a:cubicBezTo>
                    <a:cubicBezTo>
                      <a:pt x="12541" y="14657"/>
                      <a:pt x="13238" y="14657"/>
                      <a:pt x="13238" y="15428"/>
                    </a:cubicBezTo>
                    <a:cubicBezTo>
                      <a:pt x="13935" y="15428"/>
                      <a:pt x="13935" y="15428"/>
                      <a:pt x="13935" y="15428"/>
                    </a:cubicBezTo>
                    <a:cubicBezTo>
                      <a:pt x="14632" y="15428"/>
                      <a:pt x="14632" y="15428"/>
                      <a:pt x="14632" y="15428"/>
                    </a:cubicBezTo>
                    <a:cubicBezTo>
                      <a:pt x="16025" y="15428"/>
                      <a:pt x="17419" y="16199"/>
                      <a:pt x="18116" y="17742"/>
                    </a:cubicBezTo>
                    <a:cubicBezTo>
                      <a:pt x="18812" y="17742"/>
                      <a:pt x="18812" y="18514"/>
                      <a:pt x="19509" y="19285"/>
                    </a:cubicBezTo>
                    <a:cubicBezTo>
                      <a:pt x="19509" y="19285"/>
                      <a:pt x="19509" y="19285"/>
                      <a:pt x="19509" y="19285"/>
                    </a:cubicBezTo>
                    <a:cubicBezTo>
                      <a:pt x="19509" y="19285"/>
                      <a:pt x="19509" y="20057"/>
                      <a:pt x="20206" y="20057"/>
                    </a:cubicBezTo>
                    <a:cubicBezTo>
                      <a:pt x="20206" y="20057"/>
                      <a:pt x="20206" y="20057"/>
                      <a:pt x="20206" y="20828"/>
                    </a:cubicBezTo>
                    <a:cubicBezTo>
                      <a:pt x="20206" y="20828"/>
                      <a:pt x="20206" y="20828"/>
                      <a:pt x="20206" y="21599"/>
                    </a:cubicBezTo>
                    <a:cubicBezTo>
                      <a:pt x="20903" y="21599"/>
                      <a:pt x="21600" y="21599"/>
                      <a:pt x="21600" y="2082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82" name="AutoShape 82"/>
              <p:cNvSpPr>
                <a:spLocks/>
              </p:cNvSpPr>
              <p:nvPr/>
            </p:nvSpPr>
            <p:spPr bwMode="auto">
              <a:xfrm>
                <a:off x="478499" y="189367"/>
                <a:ext cx="176223" cy="146053"/>
              </a:xfrm>
              <a:custGeom>
                <a:avLst/>
                <a:gdLst>
                  <a:gd name="T0" fmla="*/ 10357 w 20715"/>
                  <a:gd name="T1" fmla="*/ 10800 h 21600"/>
                  <a:gd name="T2" fmla="*/ 10357 w 20715"/>
                  <a:gd name="T3" fmla="*/ 10800 h 21600"/>
                  <a:gd name="T4" fmla="*/ 10357 w 20715"/>
                  <a:gd name="T5" fmla="*/ 10800 h 21600"/>
                  <a:gd name="T6" fmla="*/ 10357 w 20715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715" h="21600">
                    <a:moveTo>
                      <a:pt x="5850" y="0"/>
                    </a:moveTo>
                    <a:cubicBezTo>
                      <a:pt x="5400" y="0"/>
                      <a:pt x="5400" y="540"/>
                      <a:pt x="5400" y="540"/>
                    </a:cubicBezTo>
                    <a:cubicBezTo>
                      <a:pt x="5400" y="540"/>
                      <a:pt x="5850" y="1080"/>
                      <a:pt x="5850" y="1080"/>
                    </a:cubicBezTo>
                    <a:cubicBezTo>
                      <a:pt x="6750" y="1619"/>
                      <a:pt x="7200" y="2160"/>
                      <a:pt x="7200" y="3239"/>
                    </a:cubicBezTo>
                    <a:cubicBezTo>
                      <a:pt x="7200" y="3239"/>
                      <a:pt x="7200" y="3779"/>
                      <a:pt x="6750" y="4320"/>
                    </a:cubicBezTo>
                    <a:cubicBezTo>
                      <a:pt x="6300" y="4860"/>
                      <a:pt x="5400" y="5399"/>
                      <a:pt x="4500" y="5399"/>
                    </a:cubicBezTo>
                    <a:cubicBezTo>
                      <a:pt x="3600" y="5399"/>
                      <a:pt x="2250" y="4860"/>
                      <a:pt x="1800" y="3779"/>
                    </a:cubicBezTo>
                    <a:cubicBezTo>
                      <a:pt x="1350" y="3779"/>
                      <a:pt x="1350" y="3779"/>
                      <a:pt x="1350" y="3779"/>
                    </a:cubicBezTo>
                    <a:cubicBezTo>
                      <a:pt x="1350" y="3779"/>
                      <a:pt x="1350" y="3779"/>
                      <a:pt x="1350" y="3239"/>
                    </a:cubicBezTo>
                    <a:cubicBezTo>
                      <a:pt x="900" y="3239"/>
                      <a:pt x="900" y="3239"/>
                      <a:pt x="900" y="3239"/>
                    </a:cubicBezTo>
                    <a:cubicBezTo>
                      <a:pt x="900" y="3239"/>
                      <a:pt x="900" y="3239"/>
                      <a:pt x="450" y="3239"/>
                    </a:cubicBezTo>
                    <a:cubicBezTo>
                      <a:pt x="450" y="3239"/>
                      <a:pt x="450" y="3239"/>
                      <a:pt x="450" y="2699"/>
                    </a:cubicBezTo>
                    <a:cubicBezTo>
                      <a:pt x="450" y="2699"/>
                      <a:pt x="0" y="2699"/>
                      <a:pt x="0" y="2699"/>
                    </a:cubicBezTo>
                    <a:cubicBezTo>
                      <a:pt x="0" y="2699"/>
                      <a:pt x="0" y="2699"/>
                      <a:pt x="0" y="2699"/>
                    </a:cubicBezTo>
                    <a:cubicBezTo>
                      <a:pt x="0" y="2699"/>
                      <a:pt x="0" y="2699"/>
                      <a:pt x="0" y="2699"/>
                    </a:cubicBezTo>
                    <a:cubicBezTo>
                      <a:pt x="0" y="3239"/>
                      <a:pt x="0" y="3239"/>
                      <a:pt x="450" y="3779"/>
                    </a:cubicBezTo>
                    <a:cubicBezTo>
                      <a:pt x="900" y="4860"/>
                      <a:pt x="1800" y="5939"/>
                      <a:pt x="1350" y="7020"/>
                    </a:cubicBezTo>
                    <a:cubicBezTo>
                      <a:pt x="1350" y="7020"/>
                      <a:pt x="1350" y="7559"/>
                      <a:pt x="1800" y="8100"/>
                    </a:cubicBezTo>
                    <a:cubicBezTo>
                      <a:pt x="1800" y="8100"/>
                      <a:pt x="1800" y="8640"/>
                      <a:pt x="2250" y="8640"/>
                    </a:cubicBezTo>
                    <a:cubicBezTo>
                      <a:pt x="2700" y="9180"/>
                      <a:pt x="3150" y="10260"/>
                      <a:pt x="3150" y="11879"/>
                    </a:cubicBezTo>
                    <a:cubicBezTo>
                      <a:pt x="3150" y="11879"/>
                      <a:pt x="4050" y="12959"/>
                      <a:pt x="4500" y="13500"/>
                    </a:cubicBezTo>
                    <a:cubicBezTo>
                      <a:pt x="5400" y="14040"/>
                      <a:pt x="6300" y="15119"/>
                      <a:pt x="6300" y="16200"/>
                    </a:cubicBezTo>
                    <a:cubicBezTo>
                      <a:pt x="6300" y="16200"/>
                      <a:pt x="6300" y="16200"/>
                      <a:pt x="6300" y="16200"/>
                    </a:cubicBezTo>
                    <a:cubicBezTo>
                      <a:pt x="6300" y="16200"/>
                      <a:pt x="6300" y="16200"/>
                      <a:pt x="6300" y="16200"/>
                    </a:cubicBezTo>
                    <a:cubicBezTo>
                      <a:pt x="6300" y="16200"/>
                      <a:pt x="6300" y="16740"/>
                      <a:pt x="6300" y="16740"/>
                    </a:cubicBezTo>
                    <a:cubicBezTo>
                      <a:pt x="6300" y="16740"/>
                      <a:pt x="6300" y="16740"/>
                      <a:pt x="6300" y="16740"/>
                    </a:cubicBezTo>
                    <a:cubicBezTo>
                      <a:pt x="6750" y="16740"/>
                      <a:pt x="6750" y="17280"/>
                      <a:pt x="6750" y="17280"/>
                    </a:cubicBezTo>
                    <a:cubicBezTo>
                      <a:pt x="6750" y="17280"/>
                      <a:pt x="6750" y="17280"/>
                      <a:pt x="6750" y="17820"/>
                    </a:cubicBezTo>
                    <a:cubicBezTo>
                      <a:pt x="6750" y="17820"/>
                      <a:pt x="6750" y="17820"/>
                      <a:pt x="6750" y="17820"/>
                    </a:cubicBezTo>
                    <a:cubicBezTo>
                      <a:pt x="8099" y="17280"/>
                      <a:pt x="9000" y="16200"/>
                      <a:pt x="9900" y="15659"/>
                    </a:cubicBezTo>
                    <a:cubicBezTo>
                      <a:pt x="10800" y="14580"/>
                      <a:pt x="11250" y="14040"/>
                      <a:pt x="12150" y="13500"/>
                    </a:cubicBezTo>
                    <a:cubicBezTo>
                      <a:pt x="13050" y="12959"/>
                      <a:pt x="13949" y="13500"/>
                      <a:pt x="14400" y="14580"/>
                    </a:cubicBezTo>
                    <a:cubicBezTo>
                      <a:pt x="15300" y="15659"/>
                      <a:pt x="14849" y="18900"/>
                      <a:pt x="14400" y="20520"/>
                    </a:cubicBezTo>
                    <a:cubicBezTo>
                      <a:pt x="14400" y="20520"/>
                      <a:pt x="14849" y="20520"/>
                      <a:pt x="14849" y="20520"/>
                    </a:cubicBezTo>
                    <a:cubicBezTo>
                      <a:pt x="14849" y="20520"/>
                      <a:pt x="14849" y="20520"/>
                      <a:pt x="14849" y="20520"/>
                    </a:cubicBezTo>
                    <a:cubicBezTo>
                      <a:pt x="15300" y="21060"/>
                      <a:pt x="15300" y="21060"/>
                      <a:pt x="15300" y="21060"/>
                    </a:cubicBezTo>
                    <a:cubicBezTo>
                      <a:pt x="15300" y="21060"/>
                      <a:pt x="15300" y="21060"/>
                      <a:pt x="15750" y="21060"/>
                    </a:cubicBezTo>
                    <a:cubicBezTo>
                      <a:pt x="15750" y="21600"/>
                      <a:pt x="16199" y="21600"/>
                      <a:pt x="16199" y="21600"/>
                    </a:cubicBezTo>
                    <a:cubicBezTo>
                      <a:pt x="16650" y="20520"/>
                      <a:pt x="16650" y="19980"/>
                      <a:pt x="17550" y="18900"/>
                    </a:cubicBezTo>
                    <a:cubicBezTo>
                      <a:pt x="19800" y="15659"/>
                      <a:pt x="21599" y="10260"/>
                      <a:pt x="20250" y="7559"/>
                    </a:cubicBezTo>
                    <a:cubicBezTo>
                      <a:pt x="19800" y="6479"/>
                      <a:pt x="18000" y="3779"/>
                      <a:pt x="16650" y="1619"/>
                    </a:cubicBezTo>
                    <a:cubicBezTo>
                      <a:pt x="16650" y="1619"/>
                      <a:pt x="16199" y="1619"/>
                      <a:pt x="16199" y="2160"/>
                    </a:cubicBezTo>
                    <a:cubicBezTo>
                      <a:pt x="16199" y="2160"/>
                      <a:pt x="16199" y="2160"/>
                      <a:pt x="16199" y="2160"/>
                    </a:cubicBezTo>
                    <a:cubicBezTo>
                      <a:pt x="15750" y="2160"/>
                      <a:pt x="15750" y="2160"/>
                      <a:pt x="15300" y="2160"/>
                    </a:cubicBezTo>
                    <a:cubicBezTo>
                      <a:pt x="15300" y="2160"/>
                      <a:pt x="15300" y="2699"/>
                      <a:pt x="15300" y="2699"/>
                    </a:cubicBezTo>
                    <a:cubicBezTo>
                      <a:pt x="15300" y="2699"/>
                      <a:pt x="14849" y="2699"/>
                      <a:pt x="14849" y="2699"/>
                    </a:cubicBezTo>
                    <a:cubicBezTo>
                      <a:pt x="14400" y="2699"/>
                      <a:pt x="13949" y="2699"/>
                      <a:pt x="13949" y="3239"/>
                    </a:cubicBezTo>
                    <a:cubicBezTo>
                      <a:pt x="13949" y="3779"/>
                      <a:pt x="13500" y="4320"/>
                      <a:pt x="12599" y="4320"/>
                    </a:cubicBezTo>
                    <a:cubicBezTo>
                      <a:pt x="12150" y="4320"/>
                      <a:pt x="11700" y="4320"/>
                      <a:pt x="11700" y="3779"/>
                    </a:cubicBezTo>
                    <a:cubicBezTo>
                      <a:pt x="11250" y="3779"/>
                      <a:pt x="11250" y="3779"/>
                      <a:pt x="11250" y="3779"/>
                    </a:cubicBezTo>
                    <a:cubicBezTo>
                      <a:pt x="10800" y="3779"/>
                      <a:pt x="10800" y="3779"/>
                      <a:pt x="10800" y="3779"/>
                    </a:cubicBezTo>
                    <a:cubicBezTo>
                      <a:pt x="10800" y="3779"/>
                      <a:pt x="10800" y="3779"/>
                      <a:pt x="10800" y="3779"/>
                    </a:cubicBezTo>
                    <a:cubicBezTo>
                      <a:pt x="10349" y="3779"/>
                      <a:pt x="9900" y="3239"/>
                      <a:pt x="9000" y="2160"/>
                    </a:cubicBezTo>
                    <a:cubicBezTo>
                      <a:pt x="8550" y="1619"/>
                      <a:pt x="7650" y="540"/>
                      <a:pt x="7200" y="540"/>
                    </a:cubicBezTo>
                    <a:cubicBezTo>
                      <a:pt x="6750" y="540"/>
                      <a:pt x="6750" y="540"/>
                      <a:pt x="6300" y="0"/>
                    </a:cubicBezTo>
                    <a:cubicBezTo>
                      <a:pt x="6300" y="0"/>
                      <a:pt x="6300" y="0"/>
                      <a:pt x="5850" y="0"/>
                    </a:cubicBezTo>
                    <a:cubicBezTo>
                      <a:pt x="5850" y="0"/>
                      <a:pt x="5850" y="0"/>
                      <a:pt x="5850" y="0"/>
                    </a:cubicBezTo>
                    <a:cubicBezTo>
                      <a:pt x="5850" y="0"/>
                      <a:pt x="5850" y="0"/>
                      <a:pt x="585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83" name="AutoShape 83"/>
              <p:cNvSpPr>
                <a:spLocks/>
              </p:cNvSpPr>
              <p:nvPr/>
            </p:nvSpPr>
            <p:spPr bwMode="auto">
              <a:xfrm>
                <a:off x="1148465" y="362408"/>
                <a:ext cx="481042" cy="409583"/>
              </a:xfrm>
              <a:custGeom>
                <a:avLst/>
                <a:gdLst>
                  <a:gd name="T0" fmla="+- 0 10847 95"/>
                  <a:gd name="T1" fmla="*/ T0 w 21505"/>
                  <a:gd name="T2" fmla="*/ 10800 h 21600"/>
                  <a:gd name="T3" fmla="+- 0 10847 95"/>
                  <a:gd name="T4" fmla="*/ T3 w 21505"/>
                  <a:gd name="T5" fmla="*/ 10800 h 21600"/>
                  <a:gd name="T6" fmla="+- 0 10847 95"/>
                  <a:gd name="T7" fmla="*/ T6 w 21505"/>
                  <a:gd name="T8" fmla="*/ 10800 h 21600"/>
                  <a:gd name="T9" fmla="+- 0 10847 95"/>
                  <a:gd name="T10" fmla="*/ T9 w 21505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5" h="21600">
                    <a:moveTo>
                      <a:pt x="21333" y="4516"/>
                    </a:moveTo>
                    <a:cubicBezTo>
                      <a:pt x="21333" y="4516"/>
                      <a:pt x="21333" y="4516"/>
                      <a:pt x="21333" y="4516"/>
                    </a:cubicBezTo>
                    <a:cubicBezTo>
                      <a:pt x="21162" y="4516"/>
                      <a:pt x="21162" y="4319"/>
                      <a:pt x="21162" y="4319"/>
                    </a:cubicBezTo>
                    <a:cubicBezTo>
                      <a:pt x="20990" y="4123"/>
                      <a:pt x="20990" y="3927"/>
                      <a:pt x="20819" y="3730"/>
                    </a:cubicBezTo>
                    <a:cubicBezTo>
                      <a:pt x="20819" y="3534"/>
                      <a:pt x="20990" y="3141"/>
                      <a:pt x="20990" y="2945"/>
                    </a:cubicBezTo>
                    <a:cubicBezTo>
                      <a:pt x="20990" y="2945"/>
                      <a:pt x="20990" y="2749"/>
                      <a:pt x="21162" y="2749"/>
                    </a:cubicBezTo>
                    <a:cubicBezTo>
                      <a:pt x="21333" y="2159"/>
                      <a:pt x="21333" y="1963"/>
                      <a:pt x="21162" y="1767"/>
                    </a:cubicBezTo>
                    <a:cubicBezTo>
                      <a:pt x="20476" y="1374"/>
                      <a:pt x="20476" y="785"/>
                      <a:pt x="20476" y="392"/>
                    </a:cubicBezTo>
                    <a:cubicBezTo>
                      <a:pt x="20476" y="196"/>
                      <a:pt x="20476" y="0"/>
                      <a:pt x="20476" y="0"/>
                    </a:cubicBezTo>
                    <a:cubicBezTo>
                      <a:pt x="19962" y="0"/>
                      <a:pt x="19105" y="1178"/>
                      <a:pt x="19105" y="1570"/>
                    </a:cubicBezTo>
                    <a:cubicBezTo>
                      <a:pt x="19105" y="2159"/>
                      <a:pt x="18419" y="2356"/>
                      <a:pt x="17905" y="2356"/>
                    </a:cubicBezTo>
                    <a:cubicBezTo>
                      <a:pt x="17733" y="2552"/>
                      <a:pt x="17390" y="2552"/>
                      <a:pt x="17219" y="2552"/>
                    </a:cubicBezTo>
                    <a:cubicBezTo>
                      <a:pt x="17219" y="3338"/>
                      <a:pt x="16533" y="3338"/>
                      <a:pt x="16362" y="3338"/>
                    </a:cubicBezTo>
                    <a:cubicBezTo>
                      <a:pt x="15847" y="3338"/>
                      <a:pt x="15847" y="3338"/>
                      <a:pt x="15847" y="3338"/>
                    </a:cubicBezTo>
                    <a:cubicBezTo>
                      <a:pt x="15333" y="3338"/>
                      <a:pt x="15333" y="3338"/>
                      <a:pt x="15162" y="3338"/>
                    </a:cubicBezTo>
                    <a:cubicBezTo>
                      <a:pt x="15162" y="3730"/>
                      <a:pt x="14990" y="3730"/>
                      <a:pt x="14647" y="3730"/>
                    </a:cubicBezTo>
                    <a:cubicBezTo>
                      <a:pt x="14647" y="3730"/>
                      <a:pt x="14647" y="3730"/>
                      <a:pt x="14647" y="3730"/>
                    </a:cubicBezTo>
                    <a:cubicBezTo>
                      <a:pt x="14647" y="3730"/>
                      <a:pt x="14476" y="3730"/>
                      <a:pt x="14476" y="3730"/>
                    </a:cubicBezTo>
                    <a:cubicBezTo>
                      <a:pt x="14476" y="3730"/>
                      <a:pt x="14476" y="3730"/>
                      <a:pt x="14476" y="3730"/>
                    </a:cubicBezTo>
                    <a:cubicBezTo>
                      <a:pt x="14476" y="3730"/>
                      <a:pt x="14476" y="3730"/>
                      <a:pt x="14476" y="3730"/>
                    </a:cubicBezTo>
                    <a:cubicBezTo>
                      <a:pt x="13790" y="3338"/>
                      <a:pt x="13790" y="3338"/>
                      <a:pt x="13790" y="3338"/>
                    </a:cubicBezTo>
                    <a:cubicBezTo>
                      <a:pt x="13619" y="3338"/>
                      <a:pt x="13619" y="3338"/>
                      <a:pt x="13619" y="3338"/>
                    </a:cubicBezTo>
                    <a:cubicBezTo>
                      <a:pt x="13619" y="3338"/>
                      <a:pt x="13619" y="3338"/>
                      <a:pt x="13619" y="3338"/>
                    </a:cubicBezTo>
                    <a:cubicBezTo>
                      <a:pt x="13619" y="3338"/>
                      <a:pt x="13619" y="3141"/>
                      <a:pt x="13619" y="3141"/>
                    </a:cubicBezTo>
                    <a:cubicBezTo>
                      <a:pt x="13619" y="3141"/>
                      <a:pt x="13447" y="3141"/>
                      <a:pt x="13447" y="3141"/>
                    </a:cubicBezTo>
                    <a:cubicBezTo>
                      <a:pt x="13447" y="3141"/>
                      <a:pt x="13447" y="3141"/>
                      <a:pt x="13447" y="3141"/>
                    </a:cubicBezTo>
                    <a:cubicBezTo>
                      <a:pt x="13447" y="3141"/>
                      <a:pt x="13447" y="3141"/>
                      <a:pt x="13447" y="3141"/>
                    </a:cubicBezTo>
                    <a:cubicBezTo>
                      <a:pt x="13276" y="3141"/>
                      <a:pt x="13276" y="3141"/>
                      <a:pt x="13276" y="3141"/>
                    </a:cubicBezTo>
                    <a:cubicBezTo>
                      <a:pt x="12933" y="3141"/>
                      <a:pt x="12590" y="2945"/>
                      <a:pt x="12419" y="2749"/>
                    </a:cubicBezTo>
                    <a:cubicBezTo>
                      <a:pt x="12247" y="2552"/>
                      <a:pt x="12076" y="2356"/>
                      <a:pt x="11905" y="2356"/>
                    </a:cubicBezTo>
                    <a:cubicBezTo>
                      <a:pt x="11905" y="2356"/>
                      <a:pt x="11905" y="2356"/>
                      <a:pt x="11905" y="2356"/>
                    </a:cubicBezTo>
                    <a:cubicBezTo>
                      <a:pt x="11562" y="2552"/>
                      <a:pt x="11562" y="2552"/>
                      <a:pt x="11562" y="2552"/>
                    </a:cubicBezTo>
                    <a:cubicBezTo>
                      <a:pt x="11562" y="2552"/>
                      <a:pt x="11562" y="2552"/>
                      <a:pt x="11562" y="2552"/>
                    </a:cubicBezTo>
                    <a:cubicBezTo>
                      <a:pt x="11219" y="2552"/>
                      <a:pt x="11219" y="2552"/>
                      <a:pt x="11219" y="2552"/>
                    </a:cubicBezTo>
                    <a:cubicBezTo>
                      <a:pt x="11219" y="2552"/>
                      <a:pt x="11219" y="2552"/>
                      <a:pt x="11219" y="2552"/>
                    </a:cubicBezTo>
                    <a:cubicBezTo>
                      <a:pt x="11219" y="2552"/>
                      <a:pt x="11047" y="2552"/>
                      <a:pt x="11047" y="2552"/>
                    </a:cubicBezTo>
                    <a:cubicBezTo>
                      <a:pt x="11047" y="2552"/>
                      <a:pt x="11047" y="2552"/>
                      <a:pt x="11047" y="2552"/>
                    </a:cubicBezTo>
                    <a:cubicBezTo>
                      <a:pt x="10876" y="2552"/>
                      <a:pt x="10876" y="2356"/>
                      <a:pt x="10704" y="2356"/>
                    </a:cubicBezTo>
                    <a:cubicBezTo>
                      <a:pt x="10704" y="2356"/>
                      <a:pt x="10704" y="2356"/>
                      <a:pt x="10704" y="2356"/>
                    </a:cubicBezTo>
                    <a:cubicBezTo>
                      <a:pt x="10704" y="2356"/>
                      <a:pt x="10533" y="2356"/>
                      <a:pt x="10533" y="2356"/>
                    </a:cubicBezTo>
                    <a:cubicBezTo>
                      <a:pt x="10533" y="2356"/>
                      <a:pt x="10533" y="2356"/>
                      <a:pt x="10362" y="2356"/>
                    </a:cubicBezTo>
                    <a:cubicBezTo>
                      <a:pt x="10362" y="2159"/>
                      <a:pt x="10190" y="2159"/>
                      <a:pt x="10019" y="2159"/>
                    </a:cubicBezTo>
                    <a:cubicBezTo>
                      <a:pt x="10019" y="2159"/>
                      <a:pt x="9676" y="2356"/>
                      <a:pt x="9676" y="2552"/>
                    </a:cubicBezTo>
                    <a:cubicBezTo>
                      <a:pt x="9333" y="2749"/>
                      <a:pt x="9162" y="3141"/>
                      <a:pt x="8647" y="3141"/>
                    </a:cubicBezTo>
                    <a:cubicBezTo>
                      <a:pt x="8647" y="3141"/>
                      <a:pt x="8476" y="3141"/>
                      <a:pt x="8476" y="3141"/>
                    </a:cubicBezTo>
                    <a:cubicBezTo>
                      <a:pt x="8305" y="3141"/>
                      <a:pt x="8305" y="3338"/>
                      <a:pt x="8133" y="3534"/>
                    </a:cubicBezTo>
                    <a:cubicBezTo>
                      <a:pt x="7962" y="3927"/>
                      <a:pt x="7790" y="4516"/>
                      <a:pt x="7790" y="4712"/>
                    </a:cubicBezTo>
                    <a:cubicBezTo>
                      <a:pt x="7790" y="5105"/>
                      <a:pt x="7790" y="5105"/>
                      <a:pt x="7790" y="5105"/>
                    </a:cubicBezTo>
                    <a:cubicBezTo>
                      <a:pt x="7619" y="5694"/>
                      <a:pt x="6933" y="5890"/>
                      <a:pt x="6076" y="6087"/>
                    </a:cubicBezTo>
                    <a:cubicBezTo>
                      <a:pt x="5733" y="6283"/>
                      <a:pt x="5047" y="6480"/>
                      <a:pt x="5047" y="6676"/>
                    </a:cubicBezTo>
                    <a:cubicBezTo>
                      <a:pt x="5047" y="7069"/>
                      <a:pt x="4876" y="7265"/>
                      <a:pt x="4705" y="7658"/>
                    </a:cubicBezTo>
                    <a:cubicBezTo>
                      <a:pt x="4362" y="7854"/>
                      <a:pt x="4019" y="8247"/>
                      <a:pt x="3505" y="8247"/>
                    </a:cubicBezTo>
                    <a:cubicBezTo>
                      <a:pt x="2990" y="8247"/>
                      <a:pt x="2647" y="7854"/>
                      <a:pt x="2647" y="7658"/>
                    </a:cubicBezTo>
                    <a:cubicBezTo>
                      <a:pt x="2647" y="7461"/>
                      <a:pt x="2647" y="7461"/>
                      <a:pt x="2133" y="7461"/>
                    </a:cubicBezTo>
                    <a:cubicBezTo>
                      <a:pt x="1962" y="7461"/>
                      <a:pt x="1962" y="7461"/>
                      <a:pt x="1962" y="7461"/>
                    </a:cubicBezTo>
                    <a:cubicBezTo>
                      <a:pt x="1790" y="7461"/>
                      <a:pt x="1790" y="7461"/>
                      <a:pt x="1619" y="7461"/>
                    </a:cubicBezTo>
                    <a:cubicBezTo>
                      <a:pt x="1619" y="7461"/>
                      <a:pt x="1619" y="7461"/>
                      <a:pt x="1619" y="7461"/>
                    </a:cubicBezTo>
                    <a:cubicBezTo>
                      <a:pt x="1447" y="7461"/>
                      <a:pt x="1447" y="7461"/>
                      <a:pt x="1447" y="7461"/>
                    </a:cubicBezTo>
                    <a:cubicBezTo>
                      <a:pt x="1447" y="7461"/>
                      <a:pt x="1447" y="7461"/>
                      <a:pt x="1447" y="7461"/>
                    </a:cubicBezTo>
                    <a:cubicBezTo>
                      <a:pt x="1447" y="7461"/>
                      <a:pt x="1447" y="7461"/>
                      <a:pt x="1276" y="7461"/>
                    </a:cubicBezTo>
                    <a:cubicBezTo>
                      <a:pt x="1276" y="7461"/>
                      <a:pt x="1276" y="7461"/>
                      <a:pt x="1276" y="7461"/>
                    </a:cubicBezTo>
                    <a:cubicBezTo>
                      <a:pt x="1276" y="7461"/>
                      <a:pt x="1276" y="7461"/>
                      <a:pt x="1276" y="7461"/>
                    </a:cubicBezTo>
                    <a:cubicBezTo>
                      <a:pt x="1276" y="7461"/>
                      <a:pt x="1276" y="7461"/>
                      <a:pt x="1276" y="7461"/>
                    </a:cubicBezTo>
                    <a:cubicBezTo>
                      <a:pt x="1276" y="7461"/>
                      <a:pt x="1276" y="7461"/>
                      <a:pt x="1276" y="7658"/>
                    </a:cubicBezTo>
                    <a:cubicBezTo>
                      <a:pt x="1105" y="7658"/>
                      <a:pt x="1105" y="7658"/>
                      <a:pt x="1105" y="7658"/>
                    </a:cubicBezTo>
                    <a:cubicBezTo>
                      <a:pt x="1105" y="7658"/>
                      <a:pt x="1105" y="7658"/>
                      <a:pt x="1105" y="7658"/>
                    </a:cubicBezTo>
                    <a:cubicBezTo>
                      <a:pt x="1105" y="7854"/>
                      <a:pt x="1105" y="7854"/>
                      <a:pt x="1105" y="8050"/>
                    </a:cubicBezTo>
                    <a:cubicBezTo>
                      <a:pt x="1105" y="8050"/>
                      <a:pt x="1105" y="8050"/>
                      <a:pt x="1105" y="8050"/>
                    </a:cubicBezTo>
                    <a:cubicBezTo>
                      <a:pt x="1105" y="8639"/>
                      <a:pt x="933" y="9032"/>
                      <a:pt x="762" y="9425"/>
                    </a:cubicBezTo>
                    <a:cubicBezTo>
                      <a:pt x="590" y="9425"/>
                      <a:pt x="590" y="9621"/>
                      <a:pt x="419" y="9621"/>
                    </a:cubicBezTo>
                    <a:cubicBezTo>
                      <a:pt x="419" y="9818"/>
                      <a:pt x="247" y="9818"/>
                      <a:pt x="247" y="10014"/>
                    </a:cubicBezTo>
                    <a:cubicBezTo>
                      <a:pt x="247" y="10014"/>
                      <a:pt x="247" y="10210"/>
                      <a:pt x="247" y="10210"/>
                    </a:cubicBezTo>
                    <a:cubicBezTo>
                      <a:pt x="76" y="10603"/>
                      <a:pt x="-95" y="11192"/>
                      <a:pt x="76" y="11585"/>
                    </a:cubicBezTo>
                    <a:cubicBezTo>
                      <a:pt x="247" y="11978"/>
                      <a:pt x="247" y="12370"/>
                      <a:pt x="76" y="12763"/>
                    </a:cubicBezTo>
                    <a:cubicBezTo>
                      <a:pt x="76" y="13156"/>
                      <a:pt x="-95" y="13549"/>
                      <a:pt x="76" y="13941"/>
                    </a:cubicBezTo>
                    <a:cubicBezTo>
                      <a:pt x="247" y="14530"/>
                      <a:pt x="419" y="15316"/>
                      <a:pt x="419" y="15905"/>
                    </a:cubicBezTo>
                    <a:cubicBezTo>
                      <a:pt x="419" y="16101"/>
                      <a:pt x="419" y="16298"/>
                      <a:pt x="419" y="16494"/>
                    </a:cubicBezTo>
                    <a:cubicBezTo>
                      <a:pt x="419" y="16494"/>
                      <a:pt x="590" y="16494"/>
                      <a:pt x="762" y="16494"/>
                    </a:cubicBezTo>
                    <a:cubicBezTo>
                      <a:pt x="1276" y="16690"/>
                      <a:pt x="1962" y="16887"/>
                      <a:pt x="2305" y="17672"/>
                    </a:cubicBezTo>
                    <a:cubicBezTo>
                      <a:pt x="2476" y="18065"/>
                      <a:pt x="2305" y="18261"/>
                      <a:pt x="2133" y="18654"/>
                    </a:cubicBezTo>
                    <a:cubicBezTo>
                      <a:pt x="1962" y="19243"/>
                      <a:pt x="1447" y="19832"/>
                      <a:pt x="933" y="20225"/>
                    </a:cubicBezTo>
                    <a:cubicBezTo>
                      <a:pt x="762" y="20618"/>
                      <a:pt x="419" y="20814"/>
                      <a:pt x="247" y="21010"/>
                    </a:cubicBezTo>
                    <a:cubicBezTo>
                      <a:pt x="247" y="21010"/>
                      <a:pt x="419" y="21010"/>
                      <a:pt x="590" y="21207"/>
                    </a:cubicBezTo>
                    <a:cubicBezTo>
                      <a:pt x="590" y="21207"/>
                      <a:pt x="762" y="21207"/>
                      <a:pt x="933" y="21403"/>
                    </a:cubicBezTo>
                    <a:cubicBezTo>
                      <a:pt x="933" y="21403"/>
                      <a:pt x="1105" y="21403"/>
                      <a:pt x="1276" y="21403"/>
                    </a:cubicBezTo>
                    <a:cubicBezTo>
                      <a:pt x="1276" y="21403"/>
                      <a:pt x="1447" y="21403"/>
                      <a:pt x="1619" y="21403"/>
                    </a:cubicBezTo>
                    <a:cubicBezTo>
                      <a:pt x="1790" y="21403"/>
                      <a:pt x="1790" y="21403"/>
                      <a:pt x="1962" y="21403"/>
                    </a:cubicBezTo>
                    <a:cubicBezTo>
                      <a:pt x="2133" y="21403"/>
                      <a:pt x="2305" y="21403"/>
                      <a:pt x="2476" y="21403"/>
                    </a:cubicBezTo>
                    <a:cubicBezTo>
                      <a:pt x="2476" y="21600"/>
                      <a:pt x="2647" y="21600"/>
                      <a:pt x="2647" y="21600"/>
                    </a:cubicBezTo>
                    <a:cubicBezTo>
                      <a:pt x="2990" y="21600"/>
                      <a:pt x="3162" y="21600"/>
                      <a:pt x="3333" y="21600"/>
                    </a:cubicBezTo>
                    <a:cubicBezTo>
                      <a:pt x="3505" y="21600"/>
                      <a:pt x="3676" y="21600"/>
                      <a:pt x="3847" y="21600"/>
                    </a:cubicBezTo>
                    <a:cubicBezTo>
                      <a:pt x="5390" y="21600"/>
                      <a:pt x="8819" y="21207"/>
                      <a:pt x="10190" y="20814"/>
                    </a:cubicBezTo>
                    <a:cubicBezTo>
                      <a:pt x="10362" y="20814"/>
                      <a:pt x="10362" y="20814"/>
                      <a:pt x="10362" y="20814"/>
                    </a:cubicBezTo>
                    <a:cubicBezTo>
                      <a:pt x="10533" y="20814"/>
                      <a:pt x="10704" y="20618"/>
                      <a:pt x="10876" y="20618"/>
                    </a:cubicBezTo>
                    <a:cubicBezTo>
                      <a:pt x="10876" y="20618"/>
                      <a:pt x="10876" y="20618"/>
                      <a:pt x="10704" y="20421"/>
                    </a:cubicBezTo>
                    <a:cubicBezTo>
                      <a:pt x="10704" y="20225"/>
                      <a:pt x="10704" y="20029"/>
                      <a:pt x="10704" y="19832"/>
                    </a:cubicBezTo>
                    <a:cubicBezTo>
                      <a:pt x="10704" y="19243"/>
                      <a:pt x="10533" y="19047"/>
                      <a:pt x="10533" y="18850"/>
                    </a:cubicBezTo>
                    <a:cubicBezTo>
                      <a:pt x="10533" y="18654"/>
                      <a:pt x="10533" y="18654"/>
                      <a:pt x="10533" y="18654"/>
                    </a:cubicBezTo>
                    <a:cubicBezTo>
                      <a:pt x="10704" y="18065"/>
                      <a:pt x="11733" y="17280"/>
                      <a:pt x="12590" y="17280"/>
                    </a:cubicBezTo>
                    <a:cubicBezTo>
                      <a:pt x="12762" y="17280"/>
                      <a:pt x="12762" y="17280"/>
                      <a:pt x="12762" y="17280"/>
                    </a:cubicBezTo>
                    <a:cubicBezTo>
                      <a:pt x="12933" y="17280"/>
                      <a:pt x="13104" y="17280"/>
                      <a:pt x="13276" y="17280"/>
                    </a:cubicBezTo>
                    <a:cubicBezTo>
                      <a:pt x="13447" y="17280"/>
                      <a:pt x="13447" y="17280"/>
                      <a:pt x="13447" y="17280"/>
                    </a:cubicBezTo>
                    <a:cubicBezTo>
                      <a:pt x="13447" y="16494"/>
                      <a:pt x="14819" y="15905"/>
                      <a:pt x="15505" y="15905"/>
                    </a:cubicBezTo>
                    <a:cubicBezTo>
                      <a:pt x="16019" y="15905"/>
                      <a:pt x="16190" y="16101"/>
                      <a:pt x="16190" y="16298"/>
                    </a:cubicBezTo>
                    <a:cubicBezTo>
                      <a:pt x="16190" y="16298"/>
                      <a:pt x="16190" y="16298"/>
                      <a:pt x="16190" y="16298"/>
                    </a:cubicBezTo>
                    <a:cubicBezTo>
                      <a:pt x="16190" y="16298"/>
                      <a:pt x="16362" y="16101"/>
                      <a:pt x="16362" y="15512"/>
                    </a:cubicBezTo>
                    <a:cubicBezTo>
                      <a:pt x="16362" y="15316"/>
                      <a:pt x="16362" y="15120"/>
                      <a:pt x="16533" y="14923"/>
                    </a:cubicBezTo>
                    <a:cubicBezTo>
                      <a:pt x="16533" y="13941"/>
                      <a:pt x="16533" y="12763"/>
                      <a:pt x="17390" y="12763"/>
                    </a:cubicBezTo>
                    <a:cubicBezTo>
                      <a:pt x="17905" y="12763"/>
                      <a:pt x="18419" y="12370"/>
                      <a:pt x="18419" y="12174"/>
                    </a:cubicBezTo>
                    <a:cubicBezTo>
                      <a:pt x="18419" y="12174"/>
                      <a:pt x="18247" y="11978"/>
                      <a:pt x="18076" y="11781"/>
                    </a:cubicBezTo>
                    <a:cubicBezTo>
                      <a:pt x="17905" y="11389"/>
                      <a:pt x="17562" y="10996"/>
                      <a:pt x="17905" y="10407"/>
                    </a:cubicBezTo>
                    <a:cubicBezTo>
                      <a:pt x="17905" y="10407"/>
                      <a:pt x="18247" y="10407"/>
                      <a:pt x="18247" y="10407"/>
                    </a:cubicBezTo>
                    <a:cubicBezTo>
                      <a:pt x="18419" y="10407"/>
                      <a:pt x="18762" y="10407"/>
                      <a:pt x="18933" y="10407"/>
                    </a:cubicBezTo>
                    <a:cubicBezTo>
                      <a:pt x="19276" y="10603"/>
                      <a:pt x="19619" y="10603"/>
                      <a:pt x="19790" y="10603"/>
                    </a:cubicBezTo>
                    <a:cubicBezTo>
                      <a:pt x="19962" y="10603"/>
                      <a:pt x="19962" y="10603"/>
                      <a:pt x="19962" y="10603"/>
                    </a:cubicBezTo>
                    <a:cubicBezTo>
                      <a:pt x="19962" y="10407"/>
                      <a:pt x="19962" y="10210"/>
                      <a:pt x="19962" y="10014"/>
                    </a:cubicBezTo>
                    <a:cubicBezTo>
                      <a:pt x="19962" y="9621"/>
                      <a:pt x="19962" y="9229"/>
                      <a:pt x="20133" y="8836"/>
                    </a:cubicBezTo>
                    <a:cubicBezTo>
                      <a:pt x="20305" y="8639"/>
                      <a:pt x="20476" y="8443"/>
                      <a:pt x="20647" y="8247"/>
                    </a:cubicBezTo>
                    <a:cubicBezTo>
                      <a:pt x="20819" y="8050"/>
                      <a:pt x="20990" y="7658"/>
                      <a:pt x="20990" y="7461"/>
                    </a:cubicBezTo>
                    <a:cubicBezTo>
                      <a:pt x="20990" y="7461"/>
                      <a:pt x="20990" y="7265"/>
                      <a:pt x="20990" y="7265"/>
                    </a:cubicBezTo>
                    <a:cubicBezTo>
                      <a:pt x="20990" y="6872"/>
                      <a:pt x="20990" y="6676"/>
                      <a:pt x="20819" y="6480"/>
                    </a:cubicBezTo>
                    <a:cubicBezTo>
                      <a:pt x="20476" y="6087"/>
                      <a:pt x="20305" y="5694"/>
                      <a:pt x="20476" y="5301"/>
                    </a:cubicBezTo>
                    <a:cubicBezTo>
                      <a:pt x="20647" y="4909"/>
                      <a:pt x="20819" y="4712"/>
                      <a:pt x="21333" y="4712"/>
                    </a:cubicBezTo>
                    <a:cubicBezTo>
                      <a:pt x="21333" y="4712"/>
                      <a:pt x="21333" y="4712"/>
                      <a:pt x="21333" y="4712"/>
                    </a:cubicBezTo>
                    <a:cubicBezTo>
                      <a:pt x="21504" y="4516"/>
                      <a:pt x="21504" y="4516"/>
                      <a:pt x="21504" y="4516"/>
                    </a:cubicBezTo>
                    <a:cubicBezTo>
                      <a:pt x="21504" y="4516"/>
                      <a:pt x="21333" y="4516"/>
                      <a:pt x="21333" y="4516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84" name="AutoShape 84"/>
              <p:cNvSpPr>
                <a:spLocks/>
              </p:cNvSpPr>
              <p:nvPr/>
            </p:nvSpPr>
            <p:spPr bwMode="auto">
              <a:xfrm>
                <a:off x="1178629" y="432259"/>
                <a:ext cx="681080" cy="60167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650"/>
                    </a:moveTo>
                    <a:cubicBezTo>
                      <a:pt x="21479" y="2650"/>
                      <a:pt x="21479" y="2650"/>
                      <a:pt x="21479" y="2650"/>
                    </a:cubicBezTo>
                    <a:cubicBezTo>
                      <a:pt x="21358" y="2517"/>
                      <a:pt x="21358" y="2517"/>
                      <a:pt x="21358" y="2517"/>
                    </a:cubicBezTo>
                    <a:cubicBezTo>
                      <a:pt x="21237" y="2517"/>
                      <a:pt x="21237" y="2517"/>
                      <a:pt x="21237" y="2517"/>
                    </a:cubicBezTo>
                    <a:cubicBezTo>
                      <a:pt x="21117" y="2385"/>
                      <a:pt x="21117" y="2385"/>
                      <a:pt x="20996" y="2385"/>
                    </a:cubicBezTo>
                    <a:cubicBezTo>
                      <a:pt x="20996" y="2385"/>
                      <a:pt x="20996" y="2385"/>
                      <a:pt x="20996" y="2385"/>
                    </a:cubicBezTo>
                    <a:cubicBezTo>
                      <a:pt x="20875" y="2252"/>
                      <a:pt x="20755" y="2252"/>
                      <a:pt x="20755" y="2120"/>
                    </a:cubicBezTo>
                    <a:cubicBezTo>
                      <a:pt x="20031" y="1855"/>
                      <a:pt x="19910" y="1192"/>
                      <a:pt x="19910" y="927"/>
                    </a:cubicBezTo>
                    <a:cubicBezTo>
                      <a:pt x="19789" y="795"/>
                      <a:pt x="19548" y="530"/>
                      <a:pt x="19307" y="397"/>
                    </a:cubicBezTo>
                    <a:cubicBezTo>
                      <a:pt x="19186" y="265"/>
                      <a:pt x="19065" y="132"/>
                      <a:pt x="18824" y="0"/>
                    </a:cubicBezTo>
                    <a:cubicBezTo>
                      <a:pt x="18824" y="0"/>
                      <a:pt x="18824" y="0"/>
                      <a:pt x="18824" y="0"/>
                    </a:cubicBezTo>
                    <a:cubicBezTo>
                      <a:pt x="18703" y="0"/>
                      <a:pt x="18583" y="0"/>
                      <a:pt x="18462" y="0"/>
                    </a:cubicBezTo>
                    <a:cubicBezTo>
                      <a:pt x="18341" y="132"/>
                      <a:pt x="18341" y="132"/>
                      <a:pt x="18341" y="132"/>
                    </a:cubicBezTo>
                    <a:cubicBezTo>
                      <a:pt x="18341" y="132"/>
                      <a:pt x="18341" y="132"/>
                      <a:pt x="18341" y="132"/>
                    </a:cubicBezTo>
                    <a:cubicBezTo>
                      <a:pt x="18341" y="132"/>
                      <a:pt x="18341" y="132"/>
                      <a:pt x="18341" y="132"/>
                    </a:cubicBezTo>
                    <a:cubicBezTo>
                      <a:pt x="18341" y="0"/>
                      <a:pt x="18341" y="0"/>
                      <a:pt x="18341" y="0"/>
                    </a:cubicBezTo>
                    <a:cubicBezTo>
                      <a:pt x="18341" y="0"/>
                      <a:pt x="18341" y="0"/>
                      <a:pt x="18341" y="0"/>
                    </a:cubicBezTo>
                    <a:cubicBezTo>
                      <a:pt x="18341" y="0"/>
                      <a:pt x="18341" y="0"/>
                      <a:pt x="18341" y="0"/>
                    </a:cubicBezTo>
                    <a:cubicBezTo>
                      <a:pt x="18221" y="0"/>
                      <a:pt x="18221" y="0"/>
                      <a:pt x="18221" y="0"/>
                    </a:cubicBezTo>
                    <a:cubicBezTo>
                      <a:pt x="18221" y="0"/>
                      <a:pt x="18221" y="0"/>
                      <a:pt x="18100" y="0"/>
                    </a:cubicBezTo>
                    <a:cubicBezTo>
                      <a:pt x="18100" y="0"/>
                      <a:pt x="18100" y="132"/>
                      <a:pt x="17979" y="132"/>
                    </a:cubicBezTo>
                    <a:cubicBezTo>
                      <a:pt x="17979" y="132"/>
                      <a:pt x="17859" y="132"/>
                      <a:pt x="17859" y="265"/>
                    </a:cubicBezTo>
                    <a:cubicBezTo>
                      <a:pt x="17738" y="265"/>
                      <a:pt x="17738" y="265"/>
                      <a:pt x="17738" y="265"/>
                    </a:cubicBezTo>
                    <a:cubicBezTo>
                      <a:pt x="17617" y="265"/>
                      <a:pt x="17617" y="265"/>
                      <a:pt x="17497" y="397"/>
                    </a:cubicBezTo>
                    <a:cubicBezTo>
                      <a:pt x="17497" y="397"/>
                      <a:pt x="17376" y="397"/>
                      <a:pt x="17376" y="397"/>
                    </a:cubicBezTo>
                    <a:cubicBezTo>
                      <a:pt x="17255" y="397"/>
                      <a:pt x="17255" y="397"/>
                      <a:pt x="17135" y="397"/>
                    </a:cubicBezTo>
                    <a:cubicBezTo>
                      <a:pt x="17014" y="397"/>
                      <a:pt x="16893" y="397"/>
                      <a:pt x="16773" y="397"/>
                    </a:cubicBezTo>
                    <a:cubicBezTo>
                      <a:pt x="16773" y="265"/>
                      <a:pt x="16652" y="265"/>
                      <a:pt x="16652" y="265"/>
                    </a:cubicBezTo>
                    <a:cubicBezTo>
                      <a:pt x="16169" y="265"/>
                      <a:pt x="15566" y="530"/>
                      <a:pt x="15083" y="927"/>
                    </a:cubicBezTo>
                    <a:cubicBezTo>
                      <a:pt x="14963" y="1060"/>
                      <a:pt x="14721" y="1192"/>
                      <a:pt x="14359" y="1192"/>
                    </a:cubicBezTo>
                    <a:cubicBezTo>
                      <a:pt x="14239" y="1325"/>
                      <a:pt x="14239" y="1325"/>
                      <a:pt x="14118" y="1325"/>
                    </a:cubicBezTo>
                    <a:cubicBezTo>
                      <a:pt x="13997" y="1325"/>
                      <a:pt x="13997" y="1325"/>
                      <a:pt x="13997" y="1457"/>
                    </a:cubicBezTo>
                    <a:cubicBezTo>
                      <a:pt x="13997" y="1457"/>
                      <a:pt x="13997" y="1590"/>
                      <a:pt x="13997" y="1590"/>
                    </a:cubicBezTo>
                    <a:cubicBezTo>
                      <a:pt x="14359" y="1855"/>
                      <a:pt x="14359" y="2252"/>
                      <a:pt x="14359" y="2385"/>
                    </a:cubicBezTo>
                    <a:cubicBezTo>
                      <a:pt x="14359" y="2517"/>
                      <a:pt x="14359" y="2517"/>
                      <a:pt x="14359" y="2650"/>
                    </a:cubicBezTo>
                    <a:cubicBezTo>
                      <a:pt x="14359" y="3047"/>
                      <a:pt x="14118" y="3312"/>
                      <a:pt x="13997" y="3577"/>
                    </a:cubicBezTo>
                    <a:cubicBezTo>
                      <a:pt x="13877" y="3710"/>
                      <a:pt x="13756" y="3842"/>
                      <a:pt x="13635" y="3842"/>
                    </a:cubicBezTo>
                    <a:cubicBezTo>
                      <a:pt x="13635" y="3975"/>
                      <a:pt x="13635" y="4107"/>
                      <a:pt x="13635" y="4373"/>
                    </a:cubicBezTo>
                    <a:cubicBezTo>
                      <a:pt x="13635" y="4505"/>
                      <a:pt x="13635" y="4770"/>
                      <a:pt x="13635" y="5035"/>
                    </a:cubicBezTo>
                    <a:cubicBezTo>
                      <a:pt x="13515" y="5168"/>
                      <a:pt x="13394" y="5300"/>
                      <a:pt x="13032" y="5300"/>
                    </a:cubicBezTo>
                    <a:cubicBezTo>
                      <a:pt x="12911" y="5300"/>
                      <a:pt x="12549" y="5300"/>
                      <a:pt x="12308" y="5168"/>
                    </a:cubicBezTo>
                    <a:cubicBezTo>
                      <a:pt x="12308" y="5168"/>
                      <a:pt x="12187" y="5168"/>
                      <a:pt x="12187" y="5168"/>
                    </a:cubicBezTo>
                    <a:cubicBezTo>
                      <a:pt x="12187" y="5168"/>
                      <a:pt x="12187" y="5300"/>
                      <a:pt x="12187" y="5300"/>
                    </a:cubicBezTo>
                    <a:cubicBezTo>
                      <a:pt x="12308" y="5433"/>
                      <a:pt x="12429" y="5698"/>
                      <a:pt x="12549" y="5830"/>
                    </a:cubicBezTo>
                    <a:cubicBezTo>
                      <a:pt x="12549" y="5963"/>
                      <a:pt x="12549" y="6095"/>
                      <a:pt x="12429" y="6228"/>
                    </a:cubicBezTo>
                    <a:cubicBezTo>
                      <a:pt x="12187" y="6493"/>
                      <a:pt x="11825" y="6758"/>
                      <a:pt x="11343" y="6758"/>
                    </a:cubicBezTo>
                    <a:cubicBezTo>
                      <a:pt x="11222" y="6758"/>
                      <a:pt x="11222" y="7023"/>
                      <a:pt x="11222" y="7685"/>
                    </a:cubicBezTo>
                    <a:cubicBezTo>
                      <a:pt x="11101" y="7818"/>
                      <a:pt x="11101" y="7950"/>
                      <a:pt x="11101" y="8083"/>
                    </a:cubicBezTo>
                    <a:cubicBezTo>
                      <a:pt x="11101" y="9276"/>
                      <a:pt x="10256" y="9408"/>
                      <a:pt x="10015" y="8878"/>
                    </a:cubicBezTo>
                    <a:cubicBezTo>
                      <a:pt x="10015" y="8878"/>
                      <a:pt x="10015" y="8878"/>
                      <a:pt x="10015" y="8878"/>
                    </a:cubicBezTo>
                    <a:cubicBezTo>
                      <a:pt x="9653" y="8878"/>
                      <a:pt x="9170" y="9143"/>
                      <a:pt x="9050" y="9276"/>
                    </a:cubicBezTo>
                    <a:cubicBezTo>
                      <a:pt x="9050" y="9541"/>
                      <a:pt x="8929" y="9806"/>
                      <a:pt x="8446" y="9806"/>
                    </a:cubicBezTo>
                    <a:cubicBezTo>
                      <a:pt x="8326" y="9806"/>
                      <a:pt x="8205" y="9806"/>
                      <a:pt x="7964" y="9806"/>
                    </a:cubicBezTo>
                    <a:cubicBezTo>
                      <a:pt x="7843" y="9806"/>
                      <a:pt x="7843" y="9806"/>
                      <a:pt x="7843" y="9806"/>
                    </a:cubicBezTo>
                    <a:cubicBezTo>
                      <a:pt x="7843" y="9806"/>
                      <a:pt x="7843" y="9806"/>
                      <a:pt x="7843" y="9806"/>
                    </a:cubicBezTo>
                    <a:cubicBezTo>
                      <a:pt x="7481" y="9806"/>
                      <a:pt x="7119" y="10203"/>
                      <a:pt x="6998" y="10336"/>
                    </a:cubicBezTo>
                    <a:cubicBezTo>
                      <a:pt x="6998" y="10336"/>
                      <a:pt x="7119" y="10601"/>
                      <a:pt x="7119" y="10866"/>
                    </a:cubicBezTo>
                    <a:cubicBezTo>
                      <a:pt x="7240" y="11396"/>
                      <a:pt x="7240" y="11661"/>
                      <a:pt x="7119" y="11793"/>
                    </a:cubicBezTo>
                    <a:cubicBezTo>
                      <a:pt x="6998" y="12323"/>
                      <a:pt x="2534" y="12721"/>
                      <a:pt x="1810" y="12721"/>
                    </a:cubicBezTo>
                    <a:cubicBezTo>
                      <a:pt x="1689" y="12721"/>
                      <a:pt x="1568" y="12721"/>
                      <a:pt x="1448" y="12721"/>
                    </a:cubicBezTo>
                    <a:cubicBezTo>
                      <a:pt x="1206" y="12721"/>
                      <a:pt x="965" y="12721"/>
                      <a:pt x="844" y="12588"/>
                    </a:cubicBezTo>
                    <a:cubicBezTo>
                      <a:pt x="724" y="12588"/>
                      <a:pt x="724" y="12588"/>
                      <a:pt x="603" y="12588"/>
                    </a:cubicBezTo>
                    <a:cubicBezTo>
                      <a:pt x="482" y="12588"/>
                      <a:pt x="241" y="12588"/>
                      <a:pt x="120" y="12588"/>
                    </a:cubicBezTo>
                    <a:cubicBezTo>
                      <a:pt x="120" y="12588"/>
                      <a:pt x="0" y="12588"/>
                      <a:pt x="0" y="12588"/>
                    </a:cubicBezTo>
                    <a:cubicBezTo>
                      <a:pt x="0" y="12588"/>
                      <a:pt x="120" y="12721"/>
                      <a:pt x="120" y="12721"/>
                    </a:cubicBezTo>
                    <a:cubicBezTo>
                      <a:pt x="120" y="12721"/>
                      <a:pt x="120" y="12853"/>
                      <a:pt x="241" y="12853"/>
                    </a:cubicBezTo>
                    <a:cubicBezTo>
                      <a:pt x="241" y="12853"/>
                      <a:pt x="241" y="12853"/>
                      <a:pt x="241" y="12986"/>
                    </a:cubicBezTo>
                    <a:cubicBezTo>
                      <a:pt x="241" y="12986"/>
                      <a:pt x="241" y="12986"/>
                      <a:pt x="241" y="13119"/>
                    </a:cubicBezTo>
                    <a:cubicBezTo>
                      <a:pt x="482" y="13384"/>
                      <a:pt x="724" y="13649"/>
                      <a:pt x="1086" y="13781"/>
                    </a:cubicBezTo>
                    <a:cubicBezTo>
                      <a:pt x="1206" y="13914"/>
                      <a:pt x="1327" y="14046"/>
                      <a:pt x="1448" y="14046"/>
                    </a:cubicBezTo>
                    <a:cubicBezTo>
                      <a:pt x="2051" y="14311"/>
                      <a:pt x="2051" y="14974"/>
                      <a:pt x="2051" y="15371"/>
                    </a:cubicBezTo>
                    <a:cubicBezTo>
                      <a:pt x="2172" y="15504"/>
                      <a:pt x="2172" y="15636"/>
                      <a:pt x="2172" y="15769"/>
                    </a:cubicBezTo>
                    <a:cubicBezTo>
                      <a:pt x="2534" y="15901"/>
                      <a:pt x="2775" y="16564"/>
                      <a:pt x="2775" y="16961"/>
                    </a:cubicBezTo>
                    <a:cubicBezTo>
                      <a:pt x="2775" y="16961"/>
                      <a:pt x="2775" y="17094"/>
                      <a:pt x="2775" y="17094"/>
                    </a:cubicBezTo>
                    <a:cubicBezTo>
                      <a:pt x="2654" y="17226"/>
                      <a:pt x="2534" y="17359"/>
                      <a:pt x="2413" y="17359"/>
                    </a:cubicBezTo>
                    <a:cubicBezTo>
                      <a:pt x="2051" y="17359"/>
                      <a:pt x="1810" y="17492"/>
                      <a:pt x="1568" y="17624"/>
                    </a:cubicBezTo>
                    <a:cubicBezTo>
                      <a:pt x="1448" y="17624"/>
                      <a:pt x="1327" y="17757"/>
                      <a:pt x="1206" y="17757"/>
                    </a:cubicBezTo>
                    <a:cubicBezTo>
                      <a:pt x="965" y="17889"/>
                      <a:pt x="482" y="18419"/>
                      <a:pt x="482" y="19082"/>
                    </a:cubicBezTo>
                    <a:cubicBezTo>
                      <a:pt x="482" y="19082"/>
                      <a:pt x="482" y="19082"/>
                      <a:pt x="482" y="19214"/>
                    </a:cubicBezTo>
                    <a:cubicBezTo>
                      <a:pt x="603" y="19214"/>
                      <a:pt x="724" y="19214"/>
                      <a:pt x="844" y="19214"/>
                    </a:cubicBezTo>
                    <a:cubicBezTo>
                      <a:pt x="2051" y="19214"/>
                      <a:pt x="2654" y="19082"/>
                      <a:pt x="2654" y="19082"/>
                    </a:cubicBezTo>
                    <a:cubicBezTo>
                      <a:pt x="2896" y="18684"/>
                      <a:pt x="3620" y="18552"/>
                      <a:pt x="3982" y="18817"/>
                    </a:cubicBezTo>
                    <a:cubicBezTo>
                      <a:pt x="4102" y="18949"/>
                      <a:pt x="4464" y="18949"/>
                      <a:pt x="4947" y="18949"/>
                    </a:cubicBezTo>
                    <a:cubicBezTo>
                      <a:pt x="5430" y="18949"/>
                      <a:pt x="5792" y="18949"/>
                      <a:pt x="5912" y="18817"/>
                    </a:cubicBezTo>
                    <a:cubicBezTo>
                      <a:pt x="6154" y="18684"/>
                      <a:pt x="6395" y="18552"/>
                      <a:pt x="6636" y="18552"/>
                    </a:cubicBezTo>
                    <a:cubicBezTo>
                      <a:pt x="7119" y="18552"/>
                      <a:pt x="7360" y="18949"/>
                      <a:pt x="7360" y="19347"/>
                    </a:cubicBezTo>
                    <a:cubicBezTo>
                      <a:pt x="7360" y="19479"/>
                      <a:pt x="7481" y="19612"/>
                      <a:pt x="7722" y="19744"/>
                    </a:cubicBezTo>
                    <a:cubicBezTo>
                      <a:pt x="7843" y="19877"/>
                      <a:pt x="7843" y="19877"/>
                      <a:pt x="7964" y="20009"/>
                    </a:cubicBezTo>
                    <a:cubicBezTo>
                      <a:pt x="8205" y="20274"/>
                      <a:pt x="8205" y="20539"/>
                      <a:pt x="8205" y="20672"/>
                    </a:cubicBezTo>
                    <a:cubicBezTo>
                      <a:pt x="8205" y="20804"/>
                      <a:pt x="8205" y="20937"/>
                      <a:pt x="8326" y="21069"/>
                    </a:cubicBezTo>
                    <a:cubicBezTo>
                      <a:pt x="8326" y="21202"/>
                      <a:pt x="8446" y="21202"/>
                      <a:pt x="8688" y="21334"/>
                    </a:cubicBezTo>
                    <a:cubicBezTo>
                      <a:pt x="8929" y="21334"/>
                      <a:pt x="9170" y="21467"/>
                      <a:pt x="9412" y="21600"/>
                    </a:cubicBezTo>
                    <a:cubicBezTo>
                      <a:pt x="9412" y="21600"/>
                      <a:pt x="9412" y="21600"/>
                      <a:pt x="9412" y="21600"/>
                    </a:cubicBezTo>
                    <a:cubicBezTo>
                      <a:pt x="9412" y="21600"/>
                      <a:pt x="9412" y="21600"/>
                      <a:pt x="9412" y="21600"/>
                    </a:cubicBezTo>
                    <a:cubicBezTo>
                      <a:pt x="9532" y="21467"/>
                      <a:pt x="9532" y="21467"/>
                      <a:pt x="9532" y="21334"/>
                    </a:cubicBezTo>
                    <a:cubicBezTo>
                      <a:pt x="9774" y="20937"/>
                      <a:pt x="10015" y="20407"/>
                      <a:pt x="10860" y="20672"/>
                    </a:cubicBezTo>
                    <a:cubicBezTo>
                      <a:pt x="10981" y="20672"/>
                      <a:pt x="11222" y="20672"/>
                      <a:pt x="11222" y="20672"/>
                    </a:cubicBezTo>
                    <a:cubicBezTo>
                      <a:pt x="11343" y="20672"/>
                      <a:pt x="11463" y="20672"/>
                      <a:pt x="11584" y="20539"/>
                    </a:cubicBezTo>
                    <a:cubicBezTo>
                      <a:pt x="11705" y="20539"/>
                      <a:pt x="11825" y="20539"/>
                      <a:pt x="11946" y="20539"/>
                    </a:cubicBezTo>
                    <a:cubicBezTo>
                      <a:pt x="12067" y="20539"/>
                      <a:pt x="12067" y="20539"/>
                      <a:pt x="12187" y="20539"/>
                    </a:cubicBezTo>
                    <a:cubicBezTo>
                      <a:pt x="12549" y="20672"/>
                      <a:pt x="12791" y="20672"/>
                      <a:pt x="12911" y="20407"/>
                    </a:cubicBezTo>
                    <a:cubicBezTo>
                      <a:pt x="13032" y="20274"/>
                      <a:pt x="12791" y="19744"/>
                      <a:pt x="12429" y="19347"/>
                    </a:cubicBezTo>
                    <a:cubicBezTo>
                      <a:pt x="12187" y="19082"/>
                      <a:pt x="11705" y="18287"/>
                      <a:pt x="11825" y="17624"/>
                    </a:cubicBezTo>
                    <a:cubicBezTo>
                      <a:pt x="11825" y="17492"/>
                      <a:pt x="11705" y="17359"/>
                      <a:pt x="11463" y="17226"/>
                    </a:cubicBezTo>
                    <a:cubicBezTo>
                      <a:pt x="11222" y="17094"/>
                      <a:pt x="10981" y="16961"/>
                      <a:pt x="10981" y="16564"/>
                    </a:cubicBezTo>
                    <a:cubicBezTo>
                      <a:pt x="10981" y="16166"/>
                      <a:pt x="11463" y="15504"/>
                      <a:pt x="11946" y="15106"/>
                    </a:cubicBezTo>
                    <a:cubicBezTo>
                      <a:pt x="11946" y="14974"/>
                      <a:pt x="11946" y="14974"/>
                      <a:pt x="12067" y="14974"/>
                    </a:cubicBezTo>
                    <a:cubicBezTo>
                      <a:pt x="12067" y="14974"/>
                      <a:pt x="12187" y="14841"/>
                      <a:pt x="12308" y="14841"/>
                    </a:cubicBezTo>
                    <a:cubicBezTo>
                      <a:pt x="12429" y="14841"/>
                      <a:pt x="12549" y="14974"/>
                      <a:pt x="12670" y="14974"/>
                    </a:cubicBezTo>
                    <a:cubicBezTo>
                      <a:pt x="12791" y="15106"/>
                      <a:pt x="12911" y="15106"/>
                      <a:pt x="13032" y="15106"/>
                    </a:cubicBezTo>
                    <a:cubicBezTo>
                      <a:pt x="13032" y="14974"/>
                      <a:pt x="13153" y="14841"/>
                      <a:pt x="13394" y="14841"/>
                    </a:cubicBezTo>
                    <a:cubicBezTo>
                      <a:pt x="13394" y="14841"/>
                      <a:pt x="13394" y="14841"/>
                      <a:pt x="13394" y="14841"/>
                    </a:cubicBezTo>
                    <a:cubicBezTo>
                      <a:pt x="13394" y="14841"/>
                      <a:pt x="13515" y="14841"/>
                      <a:pt x="13515" y="14841"/>
                    </a:cubicBezTo>
                    <a:cubicBezTo>
                      <a:pt x="13756" y="14841"/>
                      <a:pt x="13877" y="14841"/>
                      <a:pt x="13997" y="14974"/>
                    </a:cubicBezTo>
                    <a:cubicBezTo>
                      <a:pt x="14118" y="14974"/>
                      <a:pt x="14118" y="14974"/>
                      <a:pt x="14118" y="14974"/>
                    </a:cubicBezTo>
                    <a:cubicBezTo>
                      <a:pt x="14239" y="14974"/>
                      <a:pt x="14601" y="14444"/>
                      <a:pt x="14601" y="14046"/>
                    </a:cubicBezTo>
                    <a:cubicBezTo>
                      <a:pt x="14721" y="13516"/>
                      <a:pt x="15204" y="13384"/>
                      <a:pt x="15566" y="13251"/>
                    </a:cubicBezTo>
                    <a:cubicBezTo>
                      <a:pt x="15687" y="13251"/>
                      <a:pt x="15807" y="13119"/>
                      <a:pt x="15807" y="13119"/>
                    </a:cubicBezTo>
                    <a:cubicBezTo>
                      <a:pt x="15928" y="12986"/>
                      <a:pt x="16049" y="12456"/>
                      <a:pt x="16169" y="12191"/>
                    </a:cubicBezTo>
                    <a:cubicBezTo>
                      <a:pt x="16169" y="11926"/>
                      <a:pt x="16290" y="11661"/>
                      <a:pt x="16290" y="11661"/>
                    </a:cubicBezTo>
                    <a:cubicBezTo>
                      <a:pt x="16411" y="11396"/>
                      <a:pt x="16652" y="11396"/>
                      <a:pt x="16773" y="11396"/>
                    </a:cubicBezTo>
                    <a:cubicBezTo>
                      <a:pt x="17014" y="11263"/>
                      <a:pt x="17135" y="11263"/>
                      <a:pt x="17135" y="10998"/>
                    </a:cubicBezTo>
                    <a:cubicBezTo>
                      <a:pt x="17135" y="10071"/>
                      <a:pt x="17738" y="9938"/>
                      <a:pt x="17979" y="9938"/>
                    </a:cubicBezTo>
                    <a:cubicBezTo>
                      <a:pt x="17979" y="9938"/>
                      <a:pt x="17979" y="9673"/>
                      <a:pt x="17979" y="9541"/>
                    </a:cubicBezTo>
                    <a:cubicBezTo>
                      <a:pt x="17979" y="9276"/>
                      <a:pt x="17979" y="9143"/>
                      <a:pt x="17979" y="9011"/>
                    </a:cubicBezTo>
                    <a:cubicBezTo>
                      <a:pt x="18100" y="8613"/>
                      <a:pt x="18221" y="8083"/>
                      <a:pt x="18583" y="7818"/>
                    </a:cubicBezTo>
                    <a:cubicBezTo>
                      <a:pt x="18703" y="7818"/>
                      <a:pt x="18703" y="7818"/>
                      <a:pt x="18824" y="7685"/>
                    </a:cubicBezTo>
                    <a:cubicBezTo>
                      <a:pt x="18703" y="7685"/>
                      <a:pt x="18583" y="7553"/>
                      <a:pt x="18341" y="7553"/>
                    </a:cubicBezTo>
                    <a:cubicBezTo>
                      <a:pt x="18341" y="7553"/>
                      <a:pt x="18341" y="7553"/>
                      <a:pt x="18221" y="7553"/>
                    </a:cubicBezTo>
                    <a:cubicBezTo>
                      <a:pt x="17738" y="7553"/>
                      <a:pt x="17376" y="6493"/>
                      <a:pt x="17255" y="5963"/>
                    </a:cubicBezTo>
                    <a:cubicBezTo>
                      <a:pt x="17255" y="5963"/>
                      <a:pt x="17255" y="5963"/>
                      <a:pt x="17255" y="5963"/>
                    </a:cubicBezTo>
                    <a:cubicBezTo>
                      <a:pt x="17255" y="5830"/>
                      <a:pt x="17255" y="5830"/>
                      <a:pt x="17255" y="5830"/>
                    </a:cubicBezTo>
                    <a:cubicBezTo>
                      <a:pt x="17255" y="5433"/>
                      <a:pt x="17255" y="4770"/>
                      <a:pt x="17135" y="4638"/>
                    </a:cubicBezTo>
                    <a:cubicBezTo>
                      <a:pt x="17014" y="4638"/>
                      <a:pt x="16893" y="4373"/>
                      <a:pt x="17014" y="4107"/>
                    </a:cubicBezTo>
                    <a:cubicBezTo>
                      <a:pt x="17135" y="3710"/>
                      <a:pt x="17497" y="3445"/>
                      <a:pt x="17979" y="3445"/>
                    </a:cubicBezTo>
                    <a:cubicBezTo>
                      <a:pt x="18341" y="3445"/>
                      <a:pt x="18583" y="3577"/>
                      <a:pt x="18945" y="3710"/>
                    </a:cubicBezTo>
                    <a:cubicBezTo>
                      <a:pt x="19307" y="3710"/>
                      <a:pt x="19548" y="3842"/>
                      <a:pt x="19789" y="3842"/>
                    </a:cubicBezTo>
                    <a:cubicBezTo>
                      <a:pt x="19910" y="3842"/>
                      <a:pt x="19910" y="3842"/>
                      <a:pt x="19910" y="3842"/>
                    </a:cubicBezTo>
                    <a:cubicBezTo>
                      <a:pt x="20151" y="3577"/>
                      <a:pt x="20634" y="3445"/>
                      <a:pt x="20996" y="3312"/>
                    </a:cubicBezTo>
                    <a:cubicBezTo>
                      <a:pt x="21117" y="3312"/>
                      <a:pt x="21237" y="3312"/>
                      <a:pt x="21237" y="3180"/>
                    </a:cubicBezTo>
                    <a:cubicBezTo>
                      <a:pt x="21358" y="3180"/>
                      <a:pt x="21358" y="3047"/>
                      <a:pt x="21599" y="2650"/>
                    </a:cubicBezTo>
                    <a:cubicBezTo>
                      <a:pt x="21599" y="2650"/>
                      <a:pt x="21599" y="2650"/>
                      <a:pt x="21599" y="265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</p:grpSp>
        <p:grpSp>
          <p:nvGrpSpPr>
            <p:cNvPr id="88092" name="Group 85"/>
            <p:cNvGrpSpPr>
              <a:grpSpLocks/>
            </p:cNvGrpSpPr>
            <p:nvPr/>
          </p:nvGrpSpPr>
          <p:grpSpPr bwMode="auto">
            <a:xfrm>
              <a:off x="6900492" y="1900633"/>
              <a:ext cx="2334034" cy="2063816"/>
              <a:chOff x="0" y="-1"/>
              <a:chExt cx="2334032" cy="2063817"/>
            </a:xfrm>
          </p:grpSpPr>
          <p:sp>
            <p:nvSpPr>
              <p:cNvPr id="76886" name="AutoShape 86"/>
              <p:cNvSpPr>
                <a:spLocks/>
              </p:cNvSpPr>
              <p:nvPr/>
            </p:nvSpPr>
            <p:spPr bwMode="auto">
              <a:xfrm>
                <a:off x="1550288" y="1774498"/>
                <a:ext cx="784273" cy="28893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075" y="8584"/>
                    </a:moveTo>
                    <a:cubicBezTo>
                      <a:pt x="21075" y="8307"/>
                      <a:pt x="21075" y="7753"/>
                      <a:pt x="21180" y="7476"/>
                    </a:cubicBezTo>
                    <a:cubicBezTo>
                      <a:pt x="21180" y="7476"/>
                      <a:pt x="21180" y="7200"/>
                      <a:pt x="21180" y="7200"/>
                    </a:cubicBezTo>
                    <a:cubicBezTo>
                      <a:pt x="21180" y="7200"/>
                      <a:pt x="21180" y="7200"/>
                      <a:pt x="21180" y="7200"/>
                    </a:cubicBezTo>
                    <a:cubicBezTo>
                      <a:pt x="21180" y="7200"/>
                      <a:pt x="21180" y="7200"/>
                      <a:pt x="21180" y="7200"/>
                    </a:cubicBezTo>
                    <a:cubicBezTo>
                      <a:pt x="21180" y="7200"/>
                      <a:pt x="21180" y="7200"/>
                      <a:pt x="21180" y="7200"/>
                    </a:cubicBezTo>
                    <a:cubicBezTo>
                      <a:pt x="21180" y="7200"/>
                      <a:pt x="21075" y="6923"/>
                      <a:pt x="21075" y="6923"/>
                    </a:cubicBezTo>
                    <a:cubicBezTo>
                      <a:pt x="21075" y="7200"/>
                      <a:pt x="21075" y="6923"/>
                      <a:pt x="21075" y="6923"/>
                    </a:cubicBezTo>
                    <a:cubicBezTo>
                      <a:pt x="20970" y="6923"/>
                      <a:pt x="20970" y="6923"/>
                      <a:pt x="20970" y="6923"/>
                    </a:cubicBezTo>
                    <a:cubicBezTo>
                      <a:pt x="20761" y="6923"/>
                      <a:pt x="20341" y="6923"/>
                      <a:pt x="20132" y="5815"/>
                    </a:cubicBezTo>
                    <a:cubicBezTo>
                      <a:pt x="20027" y="5261"/>
                      <a:pt x="20027" y="4707"/>
                      <a:pt x="20027" y="4430"/>
                    </a:cubicBezTo>
                    <a:cubicBezTo>
                      <a:pt x="20027" y="3876"/>
                      <a:pt x="20027" y="3876"/>
                      <a:pt x="19922" y="3323"/>
                    </a:cubicBezTo>
                    <a:cubicBezTo>
                      <a:pt x="19922" y="3323"/>
                      <a:pt x="19922" y="3323"/>
                      <a:pt x="19922" y="3323"/>
                    </a:cubicBezTo>
                    <a:cubicBezTo>
                      <a:pt x="19922" y="3323"/>
                      <a:pt x="19922" y="3323"/>
                      <a:pt x="19817" y="3323"/>
                    </a:cubicBezTo>
                    <a:cubicBezTo>
                      <a:pt x="19817" y="3046"/>
                      <a:pt x="19712" y="2769"/>
                      <a:pt x="19712" y="2492"/>
                    </a:cubicBezTo>
                    <a:cubicBezTo>
                      <a:pt x="19607" y="1938"/>
                      <a:pt x="19398" y="1661"/>
                      <a:pt x="19398" y="1661"/>
                    </a:cubicBezTo>
                    <a:cubicBezTo>
                      <a:pt x="19293" y="1661"/>
                      <a:pt x="19293" y="1661"/>
                      <a:pt x="19293" y="1661"/>
                    </a:cubicBezTo>
                    <a:cubicBezTo>
                      <a:pt x="19188" y="1661"/>
                      <a:pt x="19083" y="1938"/>
                      <a:pt x="18664" y="1938"/>
                    </a:cubicBezTo>
                    <a:cubicBezTo>
                      <a:pt x="18559" y="1938"/>
                      <a:pt x="18454" y="1938"/>
                      <a:pt x="18349" y="1938"/>
                    </a:cubicBezTo>
                    <a:cubicBezTo>
                      <a:pt x="18244" y="1938"/>
                      <a:pt x="18244" y="1938"/>
                      <a:pt x="18244" y="1938"/>
                    </a:cubicBezTo>
                    <a:cubicBezTo>
                      <a:pt x="18139" y="1938"/>
                      <a:pt x="18139" y="1938"/>
                      <a:pt x="18034" y="1938"/>
                    </a:cubicBezTo>
                    <a:cubicBezTo>
                      <a:pt x="17510" y="3046"/>
                      <a:pt x="16566" y="3876"/>
                      <a:pt x="16042" y="3876"/>
                    </a:cubicBezTo>
                    <a:cubicBezTo>
                      <a:pt x="15833" y="3876"/>
                      <a:pt x="15728" y="3876"/>
                      <a:pt x="15728" y="3599"/>
                    </a:cubicBezTo>
                    <a:cubicBezTo>
                      <a:pt x="15518" y="3599"/>
                      <a:pt x="14994" y="3599"/>
                      <a:pt x="14574" y="3876"/>
                    </a:cubicBezTo>
                    <a:cubicBezTo>
                      <a:pt x="14260" y="3876"/>
                      <a:pt x="13945" y="3876"/>
                      <a:pt x="13735" y="3876"/>
                    </a:cubicBezTo>
                    <a:cubicBezTo>
                      <a:pt x="13316" y="3876"/>
                      <a:pt x="13001" y="3599"/>
                      <a:pt x="12792" y="3046"/>
                    </a:cubicBezTo>
                    <a:cubicBezTo>
                      <a:pt x="12687" y="2769"/>
                      <a:pt x="12477" y="2769"/>
                      <a:pt x="12372" y="2769"/>
                    </a:cubicBezTo>
                    <a:cubicBezTo>
                      <a:pt x="12267" y="2769"/>
                      <a:pt x="12267" y="2769"/>
                      <a:pt x="12267" y="2769"/>
                    </a:cubicBezTo>
                    <a:cubicBezTo>
                      <a:pt x="11953" y="2769"/>
                      <a:pt x="11743" y="2215"/>
                      <a:pt x="11638" y="1938"/>
                    </a:cubicBezTo>
                    <a:cubicBezTo>
                      <a:pt x="11533" y="1661"/>
                      <a:pt x="11429" y="1384"/>
                      <a:pt x="11219" y="1384"/>
                    </a:cubicBezTo>
                    <a:cubicBezTo>
                      <a:pt x="11009" y="1384"/>
                      <a:pt x="10904" y="1384"/>
                      <a:pt x="10800" y="1107"/>
                    </a:cubicBezTo>
                    <a:cubicBezTo>
                      <a:pt x="10695" y="830"/>
                      <a:pt x="10380" y="553"/>
                      <a:pt x="9436" y="276"/>
                    </a:cubicBezTo>
                    <a:cubicBezTo>
                      <a:pt x="9332" y="276"/>
                      <a:pt x="9122" y="0"/>
                      <a:pt x="9017" y="0"/>
                    </a:cubicBezTo>
                    <a:cubicBezTo>
                      <a:pt x="7654" y="0"/>
                      <a:pt x="6500" y="1938"/>
                      <a:pt x="6081" y="3046"/>
                    </a:cubicBezTo>
                    <a:cubicBezTo>
                      <a:pt x="5871" y="3323"/>
                      <a:pt x="5452" y="3599"/>
                      <a:pt x="4928" y="3599"/>
                    </a:cubicBezTo>
                    <a:cubicBezTo>
                      <a:pt x="4613" y="3599"/>
                      <a:pt x="4299" y="3599"/>
                      <a:pt x="3984" y="3599"/>
                    </a:cubicBezTo>
                    <a:cubicBezTo>
                      <a:pt x="3774" y="3599"/>
                      <a:pt x="3565" y="3323"/>
                      <a:pt x="3460" y="3323"/>
                    </a:cubicBezTo>
                    <a:cubicBezTo>
                      <a:pt x="3460" y="3599"/>
                      <a:pt x="3460" y="3599"/>
                      <a:pt x="3460" y="3599"/>
                    </a:cubicBezTo>
                    <a:cubicBezTo>
                      <a:pt x="3355" y="4153"/>
                      <a:pt x="3355" y="5261"/>
                      <a:pt x="2831" y="5815"/>
                    </a:cubicBezTo>
                    <a:cubicBezTo>
                      <a:pt x="2516" y="6092"/>
                      <a:pt x="2097" y="6092"/>
                      <a:pt x="1677" y="6092"/>
                    </a:cubicBezTo>
                    <a:cubicBezTo>
                      <a:pt x="1048" y="6092"/>
                      <a:pt x="1048" y="6092"/>
                      <a:pt x="1048" y="6092"/>
                    </a:cubicBezTo>
                    <a:cubicBezTo>
                      <a:pt x="838" y="6092"/>
                      <a:pt x="524" y="6092"/>
                      <a:pt x="314" y="6369"/>
                    </a:cubicBezTo>
                    <a:cubicBezTo>
                      <a:pt x="104" y="6646"/>
                      <a:pt x="0" y="7476"/>
                      <a:pt x="0" y="7753"/>
                    </a:cubicBezTo>
                    <a:cubicBezTo>
                      <a:pt x="0" y="7753"/>
                      <a:pt x="104" y="7753"/>
                      <a:pt x="104" y="7753"/>
                    </a:cubicBezTo>
                    <a:cubicBezTo>
                      <a:pt x="419" y="7753"/>
                      <a:pt x="629" y="8030"/>
                      <a:pt x="733" y="8307"/>
                    </a:cubicBezTo>
                    <a:cubicBezTo>
                      <a:pt x="733" y="8584"/>
                      <a:pt x="733" y="9138"/>
                      <a:pt x="733" y="9415"/>
                    </a:cubicBezTo>
                    <a:cubicBezTo>
                      <a:pt x="733" y="9415"/>
                      <a:pt x="733" y="9692"/>
                      <a:pt x="733" y="9692"/>
                    </a:cubicBezTo>
                    <a:cubicBezTo>
                      <a:pt x="838" y="10246"/>
                      <a:pt x="943" y="11076"/>
                      <a:pt x="733" y="11907"/>
                    </a:cubicBezTo>
                    <a:cubicBezTo>
                      <a:pt x="629" y="11907"/>
                      <a:pt x="629" y="12184"/>
                      <a:pt x="629" y="12461"/>
                    </a:cubicBezTo>
                    <a:cubicBezTo>
                      <a:pt x="629" y="12738"/>
                      <a:pt x="629" y="13015"/>
                      <a:pt x="733" y="13015"/>
                    </a:cubicBezTo>
                    <a:cubicBezTo>
                      <a:pt x="1048" y="13569"/>
                      <a:pt x="1153" y="14400"/>
                      <a:pt x="1048" y="14953"/>
                    </a:cubicBezTo>
                    <a:cubicBezTo>
                      <a:pt x="1048" y="15230"/>
                      <a:pt x="943" y="15230"/>
                      <a:pt x="943" y="15507"/>
                    </a:cubicBezTo>
                    <a:cubicBezTo>
                      <a:pt x="943" y="15507"/>
                      <a:pt x="943" y="15507"/>
                      <a:pt x="943" y="15507"/>
                    </a:cubicBezTo>
                    <a:cubicBezTo>
                      <a:pt x="1258" y="16061"/>
                      <a:pt x="1363" y="16338"/>
                      <a:pt x="1467" y="16615"/>
                    </a:cubicBezTo>
                    <a:cubicBezTo>
                      <a:pt x="1467" y="16615"/>
                      <a:pt x="1572" y="16892"/>
                      <a:pt x="1677" y="16892"/>
                    </a:cubicBezTo>
                    <a:cubicBezTo>
                      <a:pt x="1887" y="17169"/>
                      <a:pt x="2201" y="17446"/>
                      <a:pt x="2201" y="18000"/>
                    </a:cubicBezTo>
                    <a:cubicBezTo>
                      <a:pt x="2201" y="18000"/>
                      <a:pt x="2306" y="18276"/>
                      <a:pt x="2516" y="18000"/>
                    </a:cubicBezTo>
                    <a:cubicBezTo>
                      <a:pt x="2621" y="18000"/>
                      <a:pt x="2621" y="18000"/>
                      <a:pt x="2726" y="18000"/>
                    </a:cubicBezTo>
                    <a:cubicBezTo>
                      <a:pt x="3040" y="18000"/>
                      <a:pt x="3250" y="18830"/>
                      <a:pt x="3355" y="19661"/>
                    </a:cubicBezTo>
                    <a:cubicBezTo>
                      <a:pt x="3460" y="19938"/>
                      <a:pt x="3460" y="19938"/>
                      <a:pt x="3460" y="20215"/>
                    </a:cubicBezTo>
                    <a:cubicBezTo>
                      <a:pt x="3565" y="20215"/>
                      <a:pt x="3565" y="20492"/>
                      <a:pt x="3879" y="20492"/>
                    </a:cubicBezTo>
                    <a:cubicBezTo>
                      <a:pt x="4194" y="20492"/>
                      <a:pt x="4613" y="19938"/>
                      <a:pt x="4613" y="19661"/>
                    </a:cubicBezTo>
                    <a:cubicBezTo>
                      <a:pt x="4613" y="19107"/>
                      <a:pt x="4718" y="18000"/>
                      <a:pt x="5557" y="18000"/>
                    </a:cubicBezTo>
                    <a:cubicBezTo>
                      <a:pt x="5662" y="18000"/>
                      <a:pt x="5766" y="18000"/>
                      <a:pt x="5871" y="18000"/>
                    </a:cubicBezTo>
                    <a:cubicBezTo>
                      <a:pt x="6291" y="18276"/>
                      <a:pt x="6710" y="19107"/>
                      <a:pt x="7130" y="19938"/>
                    </a:cubicBezTo>
                    <a:cubicBezTo>
                      <a:pt x="7234" y="20215"/>
                      <a:pt x="7444" y="20492"/>
                      <a:pt x="7444" y="20769"/>
                    </a:cubicBezTo>
                    <a:cubicBezTo>
                      <a:pt x="7549" y="20769"/>
                      <a:pt x="7549" y="20769"/>
                      <a:pt x="7549" y="20769"/>
                    </a:cubicBezTo>
                    <a:cubicBezTo>
                      <a:pt x="7654" y="20769"/>
                      <a:pt x="7864" y="20492"/>
                      <a:pt x="8073" y="20492"/>
                    </a:cubicBezTo>
                    <a:cubicBezTo>
                      <a:pt x="8283" y="20215"/>
                      <a:pt x="8493" y="19938"/>
                      <a:pt x="8598" y="19938"/>
                    </a:cubicBezTo>
                    <a:cubicBezTo>
                      <a:pt x="8807" y="19938"/>
                      <a:pt x="9122" y="19384"/>
                      <a:pt x="9332" y="18830"/>
                    </a:cubicBezTo>
                    <a:cubicBezTo>
                      <a:pt x="9436" y="18553"/>
                      <a:pt x="9541" y="18276"/>
                      <a:pt x="9646" y="18276"/>
                    </a:cubicBezTo>
                    <a:cubicBezTo>
                      <a:pt x="9856" y="18000"/>
                      <a:pt x="10066" y="18276"/>
                      <a:pt x="10170" y="18553"/>
                    </a:cubicBezTo>
                    <a:cubicBezTo>
                      <a:pt x="10380" y="18830"/>
                      <a:pt x="10485" y="19107"/>
                      <a:pt x="10590" y="18830"/>
                    </a:cubicBezTo>
                    <a:cubicBezTo>
                      <a:pt x="10800" y="18553"/>
                      <a:pt x="11114" y="18000"/>
                      <a:pt x="11429" y="18000"/>
                    </a:cubicBezTo>
                    <a:cubicBezTo>
                      <a:pt x="11533" y="18000"/>
                      <a:pt x="11638" y="18000"/>
                      <a:pt x="11638" y="18276"/>
                    </a:cubicBezTo>
                    <a:cubicBezTo>
                      <a:pt x="11743" y="18276"/>
                      <a:pt x="11743" y="18553"/>
                      <a:pt x="11848" y="18830"/>
                    </a:cubicBezTo>
                    <a:cubicBezTo>
                      <a:pt x="11848" y="19107"/>
                      <a:pt x="11743" y="19661"/>
                      <a:pt x="11638" y="19938"/>
                    </a:cubicBezTo>
                    <a:cubicBezTo>
                      <a:pt x="11533" y="20215"/>
                      <a:pt x="11429" y="20769"/>
                      <a:pt x="11429" y="21046"/>
                    </a:cubicBezTo>
                    <a:cubicBezTo>
                      <a:pt x="11429" y="21046"/>
                      <a:pt x="11533" y="21323"/>
                      <a:pt x="11533" y="21600"/>
                    </a:cubicBezTo>
                    <a:cubicBezTo>
                      <a:pt x="11533" y="21600"/>
                      <a:pt x="11533" y="21600"/>
                      <a:pt x="11533" y="21600"/>
                    </a:cubicBezTo>
                    <a:cubicBezTo>
                      <a:pt x="11533" y="21600"/>
                      <a:pt x="11638" y="21323"/>
                      <a:pt x="11638" y="21323"/>
                    </a:cubicBezTo>
                    <a:cubicBezTo>
                      <a:pt x="11638" y="21323"/>
                      <a:pt x="11638" y="21323"/>
                      <a:pt x="11638" y="21323"/>
                    </a:cubicBezTo>
                    <a:cubicBezTo>
                      <a:pt x="11638" y="21046"/>
                      <a:pt x="11638" y="21046"/>
                      <a:pt x="11743" y="21046"/>
                    </a:cubicBezTo>
                    <a:cubicBezTo>
                      <a:pt x="11743" y="21046"/>
                      <a:pt x="11743" y="21046"/>
                      <a:pt x="11743" y="21046"/>
                    </a:cubicBezTo>
                    <a:cubicBezTo>
                      <a:pt x="11743" y="21046"/>
                      <a:pt x="11743" y="20769"/>
                      <a:pt x="11743" y="20769"/>
                    </a:cubicBezTo>
                    <a:cubicBezTo>
                      <a:pt x="11743" y="20769"/>
                      <a:pt x="11743" y="20769"/>
                      <a:pt x="11743" y="20769"/>
                    </a:cubicBezTo>
                    <a:cubicBezTo>
                      <a:pt x="11743" y="20492"/>
                      <a:pt x="11743" y="20492"/>
                      <a:pt x="11743" y="20215"/>
                    </a:cubicBezTo>
                    <a:cubicBezTo>
                      <a:pt x="11743" y="20215"/>
                      <a:pt x="11743" y="20215"/>
                      <a:pt x="11743" y="19938"/>
                    </a:cubicBezTo>
                    <a:cubicBezTo>
                      <a:pt x="11743" y="19661"/>
                      <a:pt x="11848" y="19384"/>
                      <a:pt x="11848" y="19384"/>
                    </a:cubicBezTo>
                    <a:cubicBezTo>
                      <a:pt x="11953" y="18830"/>
                      <a:pt x="12058" y="18553"/>
                      <a:pt x="12267" y="18553"/>
                    </a:cubicBezTo>
                    <a:cubicBezTo>
                      <a:pt x="12267" y="18553"/>
                      <a:pt x="12267" y="18553"/>
                      <a:pt x="12267" y="18553"/>
                    </a:cubicBezTo>
                    <a:cubicBezTo>
                      <a:pt x="12267" y="18553"/>
                      <a:pt x="12267" y="18553"/>
                      <a:pt x="12267" y="18553"/>
                    </a:cubicBezTo>
                    <a:cubicBezTo>
                      <a:pt x="12372" y="18553"/>
                      <a:pt x="12477" y="18830"/>
                      <a:pt x="12582" y="18830"/>
                    </a:cubicBezTo>
                    <a:cubicBezTo>
                      <a:pt x="12792" y="19384"/>
                      <a:pt x="13001" y="19384"/>
                      <a:pt x="13421" y="18830"/>
                    </a:cubicBezTo>
                    <a:cubicBezTo>
                      <a:pt x="13526" y="18830"/>
                      <a:pt x="13631" y="18553"/>
                      <a:pt x="13735" y="18553"/>
                    </a:cubicBezTo>
                    <a:cubicBezTo>
                      <a:pt x="13840" y="18276"/>
                      <a:pt x="13945" y="18000"/>
                      <a:pt x="14050" y="18000"/>
                    </a:cubicBezTo>
                    <a:cubicBezTo>
                      <a:pt x="14155" y="18000"/>
                      <a:pt x="14155" y="18276"/>
                      <a:pt x="14155" y="18276"/>
                    </a:cubicBezTo>
                    <a:cubicBezTo>
                      <a:pt x="14260" y="18276"/>
                      <a:pt x="14260" y="18276"/>
                      <a:pt x="14260" y="18276"/>
                    </a:cubicBezTo>
                    <a:cubicBezTo>
                      <a:pt x="14260" y="18276"/>
                      <a:pt x="14260" y="18276"/>
                      <a:pt x="14260" y="18276"/>
                    </a:cubicBezTo>
                    <a:cubicBezTo>
                      <a:pt x="14260" y="18276"/>
                      <a:pt x="14365" y="18276"/>
                      <a:pt x="14365" y="18276"/>
                    </a:cubicBezTo>
                    <a:cubicBezTo>
                      <a:pt x="14365" y="18553"/>
                      <a:pt x="14365" y="18553"/>
                      <a:pt x="14365" y="18553"/>
                    </a:cubicBezTo>
                    <a:cubicBezTo>
                      <a:pt x="14365" y="18553"/>
                      <a:pt x="14365" y="18553"/>
                      <a:pt x="14469" y="18553"/>
                    </a:cubicBezTo>
                    <a:cubicBezTo>
                      <a:pt x="14469" y="18553"/>
                      <a:pt x="14469" y="18830"/>
                      <a:pt x="14574" y="18830"/>
                    </a:cubicBezTo>
                    <a:cubicBezTo>
                      <a:pt x="14679" y="18830"/>
                      <a:pt x="14784" y="18830"/>
                      <a:pt x="14889" y="18553"/>
                    </a:cubicBezTo>
                    <a:cubicBezTo>
                      <a:pt x="15099" y="18553"/>
                      <a:pt x="15308" y="18553"/>
                      <a:pt x="15623" y="18553"/>
                    </a:cubicBezTo>
                    <a:cubicBezTo>
                      <a:pt x="15937" y="18553"/>
                      <a:pt x="16147" y="18276"/>
                      <a:pt x="16357" y="18000"/>
                    </a:cubicBezTo>
                    <a:cubicBezTo>
                      <a:pt x="16566" y="17723"/>
                      <a:pt x="16776" y="17169"/>
                      <a:pt x="17196" y="17446"/>
                    </a:cubicBezTo>
                    <a:cubicBezTo>
                      <a:pt x="17825" y="17446"/>
                      <a:pt x="18454" y="16892"/>
                      <a:pt x="18454" y="16892"/>
                    </a:cubicBezTo>
                    <a:cubicBezTo>
                      <a:pt x="18454" y="16892"/>
                      <a:pt x="18454" y="16892"/>
                      <a:pt x="18454" y="16892"/>
                    </a:cubicBezTo>
                    <a:cubicBezTo>
                      <a:pt x="18873" y="17169"/>
                      <a:pt x="18873" y="17169"/>
                      <a:pt x="18873" y="17169"/>
                    </a:cubicBezTo>
                    <a:cubicBezTo>
                      <a:pt x="18873" y="17169"/>
                      <a:pt x="18873" y="17169"/>
                      <a:pt x="18873" y="16892"/>
                    </a:cubicBezTo>
                    <a:cubicBezTo>
                      <a:pt x="18978" y="16615"/>
                      <a:pt x="19083" y="16338"/>
                      <a:pt x="19398" y="16061"/>
                    </a:cubicBezTo>
                    <a:cubicBezTo>
                      <a:pt x="19817" y="16061"/>
                      <a:pt x="20027" y="16338"/>
                      <a:pt x="20236" y="16615"/>
                    </a:cubicBezTo>
                    <a:cubicBezTo>
                      <a:pt x="20341" y="16615"/>
                      <a:pt x="20341" y="16892"/>
                      <a:pt x="20446" y="16892"/>
                    </a:cubicBezTo>
                    <a:cubicBezTo>
                      <a:pt x="20446" y="16615"/>
                      <a:pt x="20551" y="16615"/>
                      <a:pt x="20551" y="16615"/>
                    </a:cubicBezTo>
                    <a:cubicBezTo>
                      <a:pt x="20761" y="16615"/>
                      <a:pt x="20970" y="16892"/>
                      <a:pt x="21180" y="17169"/>
                    </a:cubicBezTo>
                    <a:cubicBezTo>
                      <a:pt x="21285" y="17446"/>
                      <a:pt x="21390" y="17446"/>
                      <a:pt x="21495" y="17723"/>
                    </a:cubicBezTo>
                    <a:cubicBezTo>
                      <a:pt x="21495" y="17723"/>
                      <a:pt x="21495" y="17723"/>
                      <a:pt x="21495" y="17723"/>
                    </a:cubicBezTo>
                    <a:cubicBezTo>
                      <a:pt x="21495" y="17723"/>
                      <a:pt x="21495" y="17723"/>
                      <a:pt x="21600" y="17723"/>
                    </a:cubicBezTo>
                    <a:cubicBezTo>
                      <a:pt x="21600" y="17723"/>
                      <a:pt x="21600" y="17723"/>
                      <a:pt x="21600" y="17723"/>
                    </a:cubicBezTo>
                    <a:cubicBezTo>
                      <a:pt x="21600" y="17723"/>
                      <a:pt x="21600" y="17723"/>
                      <a:pt x="21600" y="17723"/>
                    </a:cubicBezTo>
                    <a:cubicBezTo>
                      <a:pt x="21600" y="17723"/>
                      <a:pt x="21600" y="17723"/>
                      <a:pt x="21600" y="17723"/>
                    </a:cubicBezTo>
                    <a:cubicBezTo>
                      <a:pt x="21600" y="17723"/>
                      <a:pt x="21600" y="17723"/>
                      <a:pt x="21600" y="17723"/>
                    </a:cubicBezTo>
                    <a:cubicBezTo>
                      <a:pt x="21600" y="17723"/>
                      <a:pt x="21600" y="17723"/>
                      <a:pt x="21600" y="17446"/>
                    </a:cubicBezTo>
                    <a:cubicBezTo>
                      <a:pt x="21600" y="17446"/>
                      <a:pt x="21600" y="17446"/>
                      <a:pt x="21495" y="17446"/>
                    </a:cubicBezTo>
                    <a:cubicBezTo>
                      <a:pt x="21495" y="17446"/>
                      <a:pt x="21495" y="17446"/>
                      <a:pt x="21495" y="17446"/>
                    </a:cubicBezTo>
                    <a:cubicBezTo>
                      <a:pt x="21495" y="17169"/>
                      <a:pt x="21495" y="17169"/>
                      <a:pt x="21495" y="17169"/>
                    </a:cubicBezTo>
                    <a:cubicBezTo>
                      <a:pt x="21495" y="17169"/>
                      <a:pt x="21495" y="17169"/>
                      <a:pt x="21495" y="17169"/>
                    </a:cubicBezTo>
                    <a:cubicBezTo>
                      <a:pt x="21495" y="17169"/>
                      <a:pt x="21495" y="16892"/>
                      <a:pt x="21495" y="16892"/>
                    </a:cubicBezTo>
                    <a:cubicBezTo>
                      <a:pt x="21390" y="16892"/>
                      <a:pt x="21390" y="16892"/>
                      <a:pt x="21390" y="16892"/>
                    </a:cubicBezTo>
                    <a:cubicBezTo>
                      <a:pt x="21390" y="16892"/>
                      <a:pt x="21390" y="16615"/>
                      <a:pt x="21390" y="16615"/>
                    </a:cubicBezTo>
                    <a:cubicBezTo>
                      <a:pt x="21390" y="16615"/>
                      <a:pt x="21390" y="16615"/>
                      <a:pt x="21390" y="16615"/>
                    </a:cubicBezTo>
                    <a:cubicBezTo>
                      <a:pt x="21390" y="16338"/>
                      <a:pt x="21285" y="16338"/>
                      <a:pt x="21285" y="16338"/>
                    </a:cubicBezTo>
                    <a:cubicBezTo>
                      <a:pt x="21285" y="16338"/>
                      <a:pt x="21285" y="16338"/>
                      <a:pt x="21285" y="16061"/>
                    </a:cubicBezTo>
                    <a:cubicBezTo>
                      <a:pt x="21285" y="16061"/>
                      <a:pt x="21285" y="16061"/>
                      <a:pt x="21285" y="16061"/>
                    </a:cubicBezTo>
                    <a:cubicBezTo>
                      <a:pt x="21285" y="16061"/>
                      <a:pt x="21180" y="16061"/>
                      <a:pt x="21180" y="16061"/>
                    </a:cubicBezTo>
                    <a:cubicBezTo>
                      <a:pt x="21180" y="16061"/>
                      <a:pt x="21180" y="16061"/>
                      <a:pt x="21180" y="16061"/>
                    </a:cubicBezTo>
                    <a:cubicBezTo>
                      <a:pt x="21180" y="15784"/>
                      <a:pt x="21180" y="15784"/>
                      <a:pt x="21180" y="15784"/>
                    </a:cubicBezTo>
                    <a:cubicBezTo>
                      <a:pt x="20866" y="15507"/>
                      <a:pt x="20970" y="14676"/>
                      <a:pt x="20970" y="13292"/>
                    </a:cubicBezTo>
                    <a:cubicBezTo>
                      <a:pt x="20970" y="13015"/>
                      <a:pt x="20970" y="12738"/>
                      <a:pt x="20970" y="12461"/>
                    </a:cubicBezTo>
                    <a:cubicBezTo>
                      <a:pt x="21075" y="12184"/>
                      <a:pt x="20970" y="12184"/>
                      <a:pt x="20970" y="12184"/>
                    </a:cubicBezTo>
                    <a:cubicBezTo>
                      <a:pt x="20970" y="12184"/>
                      <a:pt x="20970" y="11907"/>
                      <a:pt x="20970" y="11630"/>
                    </a:cubicBezTo>
                    <a:cubicBezTo>
                      <a:pt x="20970" y="11630"/>
                      <a:pt x="20970" y="11353"/>
                      <a:pt x="20970" y="11353"/>
                    </a:cubicBezTo>
                    <a:cubicBezTo>
                      <a:pt x="20866" y="11353"/>
                      <a:pt x="20866" y="11353"/>
                      <a:pt x="20866" y="11353"/>
                    </a:cubicBezTo>
                    <a:cubicBezTo>
                      <a:pt x="20866" y="11076"/>
                      <a:pt x="20866" y="11076"/>
                      <a:pt x="20866" y="11076"/>
                    </a:cubicBezTo>
                    <a:cubicBezTo>
                      <a:pt x="20866" y="10800"/>
                      <a:pt x="20866" y="10800"/>
                      <a:pt x="20866" y="10800"/>
                    </a:cubicBezTo>
                    <a:cubicBezTo>
                      <a:pt x="20866" y="10523"/>
                      <a:pt x="20866" y="10246"/>
                      <a:pt x="20866" y="9969"/>
                    </a:cubicBezTo>
                    <a:cubicBezTo>
                      <a:pt x="20866" y="9969"/>
                      <a:pt x="20866" y="9969"/>
                      <a:pt x="20866" y="9969"/>
                    </a:cubicBezTo>
                    <a:cubicBezTo>
                      <a:pt x="20866" y="9969"/>
                      <a:pt x="20866" y="9692"/>
                      <a:pt x="20866" y="9692"/>
                    </a:cubicBezTo>
                    <a:cubicBezTo>
                      <a:pt x="20866" y="9415"/>
                      <a:pt x="20866" y="9415"/>
                      <a:pt x="20866" y="9138"/>
                    </a:cubicBezTo>
                    <a:cubicBezTo>
                      <a:pt x="20866" y="9138"/>
                      <a:pt x="20970" y="9138"/>
                      <a:pt x="20970" y="8861"/>
                    </a:cubicBezTo>
                    <a:cubicBezTo>
                      <a:pt x="20970" y="8861"/>
                      <a:pt x="20970" y="8861"/>
                      <a:pt x="20970" y="8861"/>
                    </a:cubicBezTo>
                    <a:cubicBezTo>
                      <a:pt x="21075" y="8861"/>
                      <a:pt x="21075" y="8861"/>
                      <a:pt x="21075" y="8861"/>
                    </a:cubicBezTo>
                    <a:cubicBezTo>
                      <a:pt x="21075" y="8861"/>
                      <a:pt x="21075" y="8861"/>
                      <a:pt x="21075" y="858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87" name="AutoShape 87"/>
              <p:cNvSpPr>
                <a:spLocks/>
              </p:cNvSpPr>
              <p:nvPr/>
            </p:nvSpPr>
            <p:spPr bwMode="auto">
              <a:xfrm>
                <a:off x="1558226" y="1777673"/>
                <a:ext cx="100018" cy="6191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492" y="2541"/>
                    </a:moveTo>
                    <a:cubicBezTo>
                      <a:pt x="3323" y="5082"/>
                      <a:pt x="3323" y="5082"/>
                      <a:pt x="3323" y="5082"/>
                    </a:cubicBezTo>
                    <a:cubicBezTo>
                      <a:pt x="3323" y="5082"/>
                      <a:pt x="3323" y="5082"/>
                      <a:pt x="3323" y="5082"/>
                    </a:cubicBezTo>
                    <a:cubicBezTo>
                      <a:pt x="3323" y="5082"/>
                      <a:pt x="3323" y="5082"/>
                      <a:pt x="3323" y="5082"/>
                    </a:cubicBezTo>
                    <a:cubicBezTo>
                      <a:pt x="3323" y="5082"/>
                      <a:pt x="3323" y="5082"/>
                      <a:pt x="3323" y="5082"/>
                    </a:cubicBezTo>
                    <a:cubicBezTo>
                      <a:pt x="3323" y="6352"/>
                      <a:pt x="3323" y="7623"/>
                      <a:pt x="3323" y="7623"/>
                    </a:cubicBezTo>
                    <a:cubicBezTo>
                      <a:pt x="3323" y="11435"/>
                      <a:pt x="2492" y="12705"/>
                      <a:pt x="1661" y="13976"/>
                    </a:cubicBezTo>
                    <a:cubicBezTo>
                      <a:pt x="1661" y="13976"/>
                      <a:pt x="830" y="15247"/>
                      <a:pt x="830" y="15247"/>
                    </a:cubicBezTo>
                    <a:cubicBezTo>
                      <a:pt x="830" y="15247"/>
                      <a:pt x="830" y="16517"/>
                      <a:pt x="830" y="16517"/>
                    </a:cubicBezTo>
                    <a:cubicBezTo>
                      <a:pt x="830" y="16517"/>
                      <a:pt x="830" y="16517"/>
                      <a:pt x="830" y="16517"/>
                    </a:cubicBezTo>
                    <a:cubicBezTo>
                      <a:pt x="830" y="17788"/>
                      <a:pt x="830" y="17788"/>
                      <a:pt x="0" y="17788"/>
                    </a:cubicBezTo>
                    <a:cubicBezTo>
                      <a:pt x="0" y="17788"/>
                      <a:pt x="0" y="17788"/>
                      <a:pt x="0" y="17788"/>
                    </a:cubicBezTo>
                    <a:cubicBezTo>
                      <a:pt x="0" y="19058"/>
                      <a:pt x="0" y="19058"/>
                      <a:pt x="0" y="19058"/>
                    </a:cubicBezTo>
                    <a:cubicBezTo>
                      <a:pt x="0" y="19058"/>
                      <a:pt x="0" y="19058"/>
                      <a:pt x="0" y="19058"/>
                    </a:cubicBezTo>
                    <a:cubicBezTo>
                      <a:pt x="0" y="19058"/>
                      <a:pt x="0" y="19058"/>
                      <a:pt x="0" y="19058"/>
                    </a:cubicBezTo>
                    <a:cubicBezTo>
                      <a:pt x="830" y="20329"/>
                      <a:pt x="1661" y="21600"/>
                      <a:pt x="2492" y="21600"/>
                    </a:cubicBezTo>
                    <a:cubicBezTo>
                      <a:pt x="4153" y="21600"/>
                      <a:pt x="4984" y="20329"/>
                      <a:pt x="6646" y="17788"/>
                    </a:cubicBezTo>
                    <a:cubicBezTo>
                      <a:pt x="7476" y="16517"/>
                      <a:pt x="9138" y="13976"/>
                      <a:pt x="10800" y="12705"/>
                    </a:cubicBezTo>
                    <a:cubicBezTo>
                      <a:pt x="12461" y="11435"/>
                      <a:pt x="14953" y="12705"/>
                      <a:pt x="17446" y="12705"/>
                    </a:cubicBezTo>
                    <a:cubicBezTo>
                      <a:pt x="19107" y="12705"/>
                      <a:pt x="20769" y="12705"/>
                      <a:pt x="21600" y="12705"/>
                    </a:cubicBezTo>
                    <a:cubicBezTo>
                      <a:pt x="20769" y="11435"/>
                      <a:pt x="19938" y="11435"/>
                      <a:pt x="19107" y="10164"/>
                    </a:cubicBezTo>
                    <a:cubicBezTo>
                      <a:pt x="18276" y="8894"/>
                      <a:pt x="16615" y="7623"/>
                      <a:pt x="15784" y="6352"/>
                    </a:cubicBezTo>
                    <a:cubicBezTo>
                      <a:pt x="14953" y="5082"/>
                      <a:pt x="14123" y="3811"/>
                      <a:pt x="13292" y="1270"/>
                    </a:cubicBezTo>
                    <a:cubicBezTo>
                      <a:pt x="13292" y="1270"/>
                      <a:pt x="13292" y="1270"/>
                      <a:pt x="12461" y="1270"/>
                    </a:cubicBezTo>
                    <a:cubicBezTo>
                      <a:pt x="12461" y="1270"/>
                      <a:pt x="12461" y="1270"/>
                      <a:pt x="11630" y="1270"/>
                    </a:cubicBezTo>
                    <a:cubicBezTo>
                      <a:pt x="11630" y="1270"/>
                      <a:pt x="11630" y="1270"/>
                      <a:pt x="11630" y="1270"/>
                    </a:cubicBezTo>
                    <a:cubicBezTo>
                      <a:pt x="11630" y="1270"/>
                      <a:pt x="11630" y="1270"/>
                      <a:pt x="11630" y="1270"/>
                    </a:cubicBezTo>
                    <a:cubicBezTo>
                      <a:pt x="10800" y="1270"/>
                      <a:pt x="10800" y="1270"/>
                      <a:pt x="9969" y="1270"/>
                    </a:cubicBezTo>
                    <a:cubicBezTo>
                      <a:pt x="9969" y="1270"/>
                      <a:pt x="9138" y="0"/>
                      <a:pt x="6646" y="0"/>
                    </a:cubicBezTo>
                    <a:cubicBezTo>
                      <a:pt x="4984" y="0"/>
                      <a:pt x="3323" y="0"/>
                      <a:pt x="2492" y="1270"/>
                    </a:cubicBezTo>
                    <a:cubicBezTo>
                      <a:pt x="2492" y="1270"/>
                      <a:pt x="2492" y="1270"/>
                      <a:pt x="2492" y="1270"/>
                    </a:cubicBezTo>
                    <a:lnTo>
                      <a:pt x="2492" y="254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88" name="AutoShape 88"/>
              <p:cNvSpPr>
                <a:spLocks/>
              </p:cNvSpPr>
              <p:nvPr/>
            </p:nvSpPr>
            <p:spPr bwMode="auto">
              <a:xfrm>
                <a:off x="1056546" y="1083923"/>
                <a:ext cx="395311" cy="309568"/>
              </a:xfrm>
              <a:custGeom>
                <a:avLst/>
                <a:gdLst>
                  <a:gd name="T0" fmla="*/ 10723 w 21446"/>
                  <a:gd name="T1" fmla="*/ 10800 h 21600"/>
                  <a:gd name="T2" fmla="*/ 10723 w 21446"/>
                  <a:gd name="T3" fmla="*/ 10800 h 21600"/>
                  <a:gd name="T4" fmla="*/ 10723 w 21446"/>
                  <a:gd name="T5" fmla="*/ 10800 h 21600"/>
                  <a:gd name="T6" fmla="*/ 10723 w 21446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446" h="21600">
                    <a:moveTo>
                      <a:pt x="1869" y="14833"/>
                    </a:moveTo>
                    <a:cubicBezTo>
                      <a:pt x="2076" y="14833"/>
                      <a:pt x="2284" y="15093"/>
                      <a:pt x="2492" y="15093"/>
                    </a:cubicBezTo>
                    <a:cubicBezTo>
                      <a:pt x="2492" y="15093"/>
                      <a:pt x="2492" y="15093"/>
                      <a:pt x="2492" y="15093"/>
                    </a:cubicBezTo>
                    <a:cubicBezTo>
                      <a:pt x="2700" y="15354"/>
                      <a:pt x="2907" y="15354"/>
                      <a:pt x="2907" y="15354"/>
                    </a:cubicBezTo>
                    <a:cubicBezTo>
                      <a:pt x="3946" y="15874"/>
                      <a:pt x="4569" y="16395"/>
                      <a:pt x="4776" y="17175"/>
                    </a:cubicBezTo>
                    <a:cubicBezTo>
                      <a:pt x="4776" y="17436"/>
                      <a:pt x="4984" y="17696"/>
                      <a:pt x="5192" y="17696"/>
                    </a:cubicBezTo>
                    <a:cubicBezTo>
                      <a:pt x="5400" y="17436"/>
                      <a:pt x="5607" y="17175"/>
                      <a:pt x="6023" y="17175"/>
                    </a:cubicBezTo>
                    <a:cubicBezTo>
                      <a:pt x="6230" y="17175"/>
                      <a:pt x="6438" y="17175"/>
                      <a:pt x="6646" y="17175"/>
                    </a:cubicBezTo>
                    <a:cubicBezTo>
                      <a:pt x="6646" y="17175"/>
                      <a:pt x="6853" y="17175"/>
                      <a:pt x="6853" y="17175"/>
                    </a:cubicBezTo>
                    <a:cubicBezTo>
                      <a:pt x="7684" y="17175"/>
                      <a:pt x="7892" y="17956"/>
                      <a:pt x="7892" y="18477"/>
                    </a:cubicBezTo>
                    <a:cubicBezTo>
                      <a:pt x="8100" y="18477"/>
                      <a:pt x="8100" y="18477"/>
                      <a:pt x="8307" y="18477"/>
                    </a:cubicBezTo>
                    <a:cubicBezTo>
                      <a:pt x="8723" y="18477"/>
                      <a:pt x="8930" y="18477"/>
                      <a:pt x="9346" y="18737"/>
                    </a:cubicBezTo>
                    <a:cubicBezTo>
                      <a:pt x="9553" y="18997"/>
                      <a:pt x="9761" y="19257"/>
                      <a:pt x="9969" y="19778"/>
                    </a:cubicBezTo>
                    <a:cubicBezTo>
                      <a:pt x="9969" y="20038"/>
                      <a:pt x="9969" y="20038"/>
                      <a:pt x="10176" y="20298"/>
                    </a:cubicBezTo>
                    <a:cubicBezTo>
                      <a:pt x="10176" y="20298"/>
                      <a:pt x="10176" y="20298"/>
                      <a:pt x="10176" y="20298"/>
                    </a:cubicBezTo>
                    <a:cubicBezTo>
                      <a:pt x="10176" y="20298"/>
                      <a:pt x="10384" y="20559"/>
                      <a:pt x="10384" y="20559"/>
                    </a:cubicBezTo>
                    <a:cubicBezTo>
                      <a:pt x="10384" y="20559"/>
                      <a:pt x="10384" y="20559"/>
                      <a:pt x="10384" y="20559"/>
                    </a:cubicBezTo>
                    <a:cubicBezTo>
                      <a:pt x="10592" y="20559"/>
                      <a:pt x="10592" y="20559"/>
                      <a:pt x="10800" y="20298"/>
                    </a:cubicBezTo>
                    <a:cubicBezTo>
                      <a:pt x="11007" y="20298"/>
                      <a:pt x="11423" y="20038"/>
                      <a:pt x="11838" y="20298"/>
                    </a:cubicBezTo>
                    <a:cubicBezTo>
                      <a:pt x="11838" y="20559"/>
                      <a:pt x="12461" y="20559"/>
                      <a:pt x="12876" y="20559"/>
                    </a:cubicBezTo>
                    <a:cubicBezTo>
                      <a:pt x="13084" y="20559"/>
                      <a:pt x="13292" y="20559"/>
                      <a:pt x="13500" y="20559"/>
                    </a:cubicBezTo>
                    <a:cubicBezTo>
                      <a:pt x="13915" y="20298"/>
                      <a:pt x="14123" y="20559"/>
                      <a:pt x="14538" y="20559"/>
                    </a:cubicBezTo>
                    <a:cubicBezTo>
                      <a:pt x="14746" y="20819"/>
                      <a:pt x="14953" y="20819"/>
                      <a:pt x="15369" y="20819"/>
                    </a:cubicBezTo>
                    <a:cubicBezTo>
                      <a:pt x="16200" y="20559"/>
                      <a:pt x="17238" y="21079"/>
                      <a:pt x="17653" y="21599"/>
                    </a:cubicBezTo>
                    <a:cubicBezTo>
                      <a:pt x="17653" y="21599"/>
                      <a:pt x="17653" y="21599"/>
                      <a:pt x="17653" y="21599"/>
                    </a:cubicBezTo>
                    <a:cubicBezTo>
                      <a:pt x="17653" y="21599"/>
                      <a:pt x="17653" y="21599"/>
                      <a:pt x="17653" y="21599"/>
                    </a:cubicBezTo>
                    <a:cubicBezTo>
                      <a:pt x="17653" y="21599"/>
                      <a:pt x="17861" y="21599"/>
                      <a:pt x="18069" y="21599"/>
                    </a:cubicBezTo>
                    <a:cubicBezTo>
                      <a:pt x="18276" y="21599"/>
                      <a:pt x="18276" y="21599"/>
                      <a:pt x="18276" y="21599"/>
                    </a:cubicBezTo>
                    <a:cubicBezTo>
                      <a:pt x="18276" y="21599"/>
                      <a:pt x="18276" y="21599"/>
                      <a:pt x="18276" y="21599"/>
                    </a:cubicBezTo>
                    <a:cubicBezTo>
                      <a:pt x="18276" y="21339"/>
                      <a:pt x="18276" y="21339"/>
                      <a:pt x="18276" y="21079"/>
                    </a:cubicBezTo>
                    <a:cubicBezTo>
                      <a:pt x="18276" y="21079"/>
                      <a:pt x="18276" y="20819"/>
                      <a:pt x="18276" y="20819"/>
                    </a:cubicBezTo>
                    <a:cubicBezTo>
                      <a:pt x="18276" y="20559"/>
                      <a:pt x="18276" y="20298"/>
                      <a:pt x="18276" y="20298"/>
                    </a:cubicBezTo>
                    <a:cubicBezTo>
                      <a:pt x="18276" y="20038"/>
                      <a:pt x="18484" y="19778"/>
                      <a:pt x="18900" y="18997"/>
                    </a:cubicBezTo>
                    <a:cubicBezTo>
                      <a:pt x="19107" y="18737"/>
                      <a:pt x="19523" y="18477"/>
                      <a:pt x="19730" y="18216"/>
                    </a:cubicBezTo>
                    <a:cubicBezTo>
                      <a:pt x="20146" y="17696"/>
                      <a:pt x="20353" y="17436"/>
                      <a:pt x="20561" y="17175"/>
                    </a:cubicBezTo>
                    <a:cubicBezTo>
                      <a:pt x="20769" y="16915"/>
                      <a:pt x="20976" y="16915"/>
                      <a:pt x="20976" y="16655"/>
                    </a:cubicBezTo>
                    <a:cubicBezTo>
                      <a:pt x="21184" y="16655"/>
                      <a:pt x="21392" y="16395"/>
                      <a:pt x="21392" y="16134"/>
                    </a:cubicBezTo>
                    <a:cubicBezTo>
                      <a:pt x="21599" y="16134"/>
                      <a:pt x="21184" y="15354"/>
                      <a:pt x="20561" y="14053"/>
                    </a:cubicBezTo>
                    <a:cubicBezTo>
                      <a:pt x="20561" y="13792"/>
                      <a:pt x="20561" y="13792"/>
                      <a:pt x="20561" y="13792"/>
                    </a:cubicBezTo>
                    <a:cubicBezTo>
                      <a:pt x="20353" y="13532"/>
                      <a:pt x="20353" y="13532"/>
                      <a:pt x="20353" y="13532"/>
                    </a:cubicBezTo>
                    <a:cubicBezTo>
                      <a:pt x="20353" y="13532"/>
                      <a:pt x="20353" y="13532"/>
                      <a:pt x="20353" y="13272"/>
                    </a:cubicBezTo>
                    <a:cubicBezTo>
                      <a:pt x="20353" y="13272"/>
                      <a:pt x="20353" y="13272"/>
                      <a:pt x="20353" y="13272"/>
                    </a:cubicBezTo>
                    <a:cubicBezTo>
                      <a:pt x="20353" y="13272"/>
                      <a:pt x="20353" y="13272"/>
                      <a:pt x="20353" y="13272"/>
                    </a:cubicBezTo>
                    <a:cubicBezTo>
                      <a:pt x="20353" y="13012"/>
                      <a:pt x="20353" y="13012"/>
                      <a:pt x="20353" y="13012"/>
                    </a:cubicBezTo>
                    <a:cubicBezTo>
                      <a:pt x="20353" y="12751"/>
                      <a:pt x="20353" y="12751"/>
                      <a:pt x="20353" y="12491"/>
                    </a:cubicBezTo>
                    <a:cubicBezTo>
                      <a:pt x="20146" y="12231"/>
                      <a:pt x="20146" y="12231"/>
                      <a:pt x="20146" y="12231"/>
                    </a:cubicBezTo>
                    <a:cubicBezTo>
                      <a:pt x="20353" y="12231"/>
                      <a:pt x="20353" y="12231"/>
                      <a:pt x="20353" y="12231"/>
                    </a:cubicBezTo>
                    <a:cubicBezTo>
                      <a:pt x="20353" y="11971"/>
                      <a:pt x="20353" y="11971"/>
                      <a:pt x="20353" y="11710"/>
                    </a:cubicBezTo>
                    <a:cubicBezTo>
                      <a:pt x="20353" y="11710"/>
                      <a:pt x="20353" y="11710"/>
                      <a:pt x="20353" y="11710"/>
                    </a:cubicBezTo>
                    <a:cubicBezTo>
                      <a:pt x="20353" y="11710"/>
                      <a:pt x="20353" y="11450"/>
                      <a:pt x="20353" y="11450"/>
                    </a:cubicBezTo>
                    <a:cubicBezTo>
                      <a:pt x="20353" y="11450"/>
                      <a:pt x="20353" y="11190"/>
                      <a:pt x="20353" y="11190"/>
                    </a:cubicBezTo>
                    <a:cubicBezTo>
                      <a:pt x="20353" y="11190"/>
                      <a:pt x="20353" y="10930"/>
                      <a:pt x="20353" y="10930"/>
                    </a:cubicBezTo>
                    <a:cubicBezTo>
                      <a:pt x="20353" y="10930"/>
                      <a:pt x="20353" y="10930"/>
                      <a:pt x="20353" y="10930"/>
                    </a:cubicBezTo>
                    <a:cubicBezTo>
                      <a:pt x="20353" y="10930"/>
                      <a:pt x="20146" y="10669"/>
                      <a:pt x="20146" y="10669"/>
                    </a:cubicBezTo>
                    <a:cubicBezTo>
                      <a:pt x="20146" y="10669"/>
                      <a:pt x="20146" y="10409"/>
                      <a:pt x="20146" y="10409"/>
                    </a:cubicBezTo>
                    <a:cubicBezTo>
                      <a:pt x="19730" y="10149"/>
                      <a:pt x="19523" y="9889"/>
                      <a:pt x="19523" y="9628"/>
                    </a:cubicBezTo>
                    <a:cubicBezTo>
                      <a:pt x="19523" y="8587"/>
                      <a:pt x="21184" y="7546"/>
                      <a:pt x="21184" y="7546"/>
                    </a:cubicBezTo>
                    <a:cubicBezTo>
                      <a:pt x="21184" y="7286"/>
                      <a:pt x="21184" y="6245"/>
                      <a:pt x="20976" y="5985"/>
                    </a:cubicBezTo>
                    <a:cubicBezTo>
                      <a:pt x="20353" y="5204"/>
                      <a:pt x="20146" y="4163"/>
                      <a:pt x="20561" y="3122"/>
                    </a:cubicBezTo>
                    <a:cubicBezTo>
                      <a:pt x="20561" y="3122"/>
                      <a:pt x="20561" y="3122"/>
                      <a:pt x="20561" y="3122"/>
                    </a:cubicBezTo>
                    <a:cubicBezTo>
                      <a:pt x="20353" y="3122"/>
                      <a:pt x="20353" y="2862"/>
                      <a:pt x="20353" y="2862"/>
                    </a:cubicBezTo>
                    <a:cubicBezTo>
                      <a:pt x="20353" y="2862"/>
                      <a:pt x="20353" y="2862"/>
                      <a:pt x="20353" y="2862"/>
                    </a:cubicBezTo>
                    <a:cubicBezTo>
                      <a:pt x="19938" y="2602"/>
                      <a:pt x="19315" y="2342"/>
                      <a:pt x="19107" y="2081"/>
                    </a:cubicBezTo>
                    <a:cubicBezTo>
                      <a:pt x="19107" y="2081"/>
                      <a:pt x="19107" y="2081"/>
                      <a:pt x="19107" y="2081"/>
                    </a:cubicBezTo>
                    <a:cubicBezTo>
                      <a:pt x="19107" y="2081"/>
                      <a:pt x="19107" y="2081"/>
                      <a:pt x="19107" y="2081"/>
                    </a:cubicBezTo>
                    <a:cubicBezTo>
                      <a:pt x="19107" y="2081"/>
                      <a:pt x="18900" y="2081"/>
                      <a:pt x="18900" y="2081"/>
                    </a:cubicBezTo>
                    <a:cubicBezTo>
                      <a:pt x="18900" y="2081"/>
                      <a:pt x="18900" y="2081"/>
                      <a:pt x="18900" y="2081"/>
                    </a:cubicBezTo>
                    <a:cubicBezTo>
                      <a:pt x="18900" y="2081"/>
                      <a:pt x="18692" y="2081"/>
                      <a:pt x="18692" y="2081"/>
                    </a:cubicBezTo>
                    <a:cubicBezTo>
                      <a:pt x="18692" y="2081"/>
                      <a:pt x="18692" y="2081"/>
                      <a:pt x="18692" y="2081"/>
                    </a:cubicBezTo>
                    <a:cubicBezTo>
                      <a:pt x="18484" y="2081"/>
                      <a:pt x="18484" y="2081"/>
                      <a:pt x="18276" y="2081"/>
                    </a:cubicBezTo>
                    <a:cubicBezTo>
                      <a:pt x="18069" y="2081"/>
                      <a:pt x="18069" y="2081"/>
                      <a:pt x="18069" y="2081"/>
                    </a:cubicBezTo>
                    <a:cubicBezTo>
                      <a:pt x="17861" y="2081"/>
                      <a:pt x="17653" y="2081"/>
                      <a:pt x="17446" y="2081"/>
                    </a:cubicBezTo>
                    <a:cubicBezTo>
                      <a:pt x="15576" y="2081"/>
                      <a:pt x="13084" y="1821"/>
                      <a:pt x="12669" y="1821"/>
                    </a:cubicBezTo>
                    <a:cubicBezTo>
                      <a:pt x="12669" y="1561"/>
                      <a:pt x="12669" y="1561"/>
                      <a:pt x="12461" y="1561"/>
                    </a:cubicBezTo>
                    <a:cubicBezTo>
                      <a:pt x="12461" y="1561"/>
                      <a:pt x="12461" y="1561"/>
                      <a:pt x="12461" y="1561"/>
                    </a:cubicBezTo>
                    <a:cubicBezTo>
                      <a:pt x="12461" y="1561"/>
                      <a:pt x="12253" y="1561"/>
                      <a:pt x="12253" y="1561"/>
                    </a:cubicBezTo>
                    <a:cubicBezTo>
                      <a:pt x="12253" y="1561"/>
                      <a:pt x="12253" y="1561"/>
                      <a:pt x="12253" y="1561"/>
                    </a:cubicBezTo>
                    <a:cubicBezTo>
                      <a:pt x="12046" y="1301"/>
                      <a:pt x="12046" y="1301"/>
                      <a:pt x="11838" y="1301"/>
                    </a:cubicBezTo>
                    <a:cubicBezTo>
                      <a:pt x="11838" y="1301"/>
                      <a:pt x="11838" y="1301"/>
                      <a:pt x="11838" y="1301"/>
                    </a:cubicBezTo>
                    <a:cubicBezTo>
                      <a:pt x="11838" y="1301"/>
                      <a:pt x="11838" y="1301"/>
                      <a:pt x="11838" y="1301"/>
                    </a:cubicBezTo>
                    <a:cubicBezTo>
                      <a:pt x="11423" y="1821"/>
                      <a:pt x="11007" y="2081"/>
                      <a:pt x="10384" y="2081"/>
                    </a:cubicBezTo>
                    <a:cubicBezTo>
                      <a:pt x="9138" y="2081"/>
                      <a:pt x="8930" y="780"/>
                      <a:pt x="8930" y="0"/>
                    </a:cubicBezTo>
                    <a:cubicBezTo>
                      <a:pt x="8930" y="0"/>
                      <a:pt x="8930" y="0"/>
                      <a:pt x="8930" y="0"/>
                    </a:cubicBezTo>
                    <a:cubicBezTo>
                      <a:pt x="7892" y="0"/>
                      <a:pt x="5192" y="780"/>
                      <a:pt x="4361" y="1821"/>
                    </a:cubicBezTo>
                    <a:cubicBezTo>
                      <a:pt x="3738" y="2862"/>
                      <a:pt x="2700" y="2862"/>
                      <a:pt x="1661" y="3122"/>
                    </a:cubicBezTo>
                    <a:cubicBezTo>
                      <a:pt x="1453" y="3122"/>
                      <a:pt x="1038" y="3122"/>
                      <a:pt x="830" y="3122"/>
                    </a:cubicBezTo>
                    <a:cubicBezTo>
                      <a:pt x="830" y="3643"/>
                      <a:pt x="623" y="4163"/>
                      <a:pt x="415" y="4163"/>
                    </a:cubicBezTo>
                    <a:cubicBezTo>
                      <a:pt x="415" y="4424"/>
                      <a:pt x="415" y="4424"/>
                      <a:pt x="415" y="4424"/>
                    </a:cubicBezTo>
                    <a:cubicBezTo>
                      <a:pt x="415" y="4684"/>
                      <a:pt x="415" y="4684"/>
                      <a:pt x="415" y="4684"/>
                    </a:cubicBezTo>
                    <a:cubicBezTo>
                      <a:pt x="415" y="4684"/>
                      <a:pt x="415" y="4944"/>
                      <a:pt x="415" y="4944"/>
                    </a:cubicBezTo>
                    <a:cubicBezTo>
                      <a:pt x="415" y="4944"/>
                      <a:pt x="415" y="4944"/>
                      <a:pt x="415" y="5204"/>
                    </a:cubicBezTo>
                    <a:cubicBezTo>
                      <a:pt x="415" y="5204"/>
                      <a:pt x="415" y="5204"/>
                      <a:pt x="415" y="5465"/>
                    </a:cubicBezTo>
                    <a:cubicBezTo>
                      <a:pt x="415" y="5465"/>
                      <a:pt x="415" y="5465"/>
                      <a:pt x="415" y="5725"/>
                    </a:cubicBezTo>
                    <a:cubicBezTo>
                      <a:pt x="415" y="5725"/>
                      <a:pt x="415" y="5725"/>
                      <a:pt x="415" y="5985"/>
                    </a:cubicBezTo>
                    <a:cubicBezTo>
                      <a:pt x="415" y="5985"/>
                      <a:pt x="415" y="5985"/>
                      <a:pt x="415" y="6245"/>
                    </a:cubicBezTo>
                    <a:cubicBezTo>
                      <a:pt x="415" y="6245"/>
                      <a:pt x="415" y="6245"/>
                      <a:pt x="415" y="6506"/>
                    </a:cubicBezTo>
                    <a:cubicBezTo>
                      <a:pt x="415" y="6506"/>
                      <a:pt x="415" y="6506"/>
                      <a:pt x="415" y="6506"/>
                    </a:cubicBezTo>
                    <a:cubicBezTo>
                      <a:pt x="415" y="6766"/>
                      <a:pt x="415" y="6766"/>
                      <a:pt x="415" y="6766"/>
                    </a:cubicBezTo>
                    <a:cubicBezTo>
                      <a:pt x="415" y="7026"/>
                      <a:pt x="415" y="7026"/>
                      <a:pt x="415" y="7026"/>
                    </a:cubicBezTo>
                    <a:cubicBezTo>
                      <a:pt x="207" y="7286"/>
                      <a:pt x="207" y="7286"/>
                      <a:pt x="207" y="7286"/>
                    </a:cubicBezTo>
                    <a:cubicBezTo>
                      <a:pt x="0" y="7546"/>
                      <a:pt x="0" y="7807"/>
                      <a:pt x="0" y="7807"/>
                    </a:cubicBezTo>
                    <a:cubicBezTo>
                      <a:pt x="0" y="7807"/>
                      <a:pt x="0" y="7807"/>
                      <a:pt x="207" y="7807"/>
                    </a:cubicBezTo>
                    <a:cubicBezTo>
                      <a:pt x="623" y="8327"/>
                      <a:pt x="830" y="9108"/>
                      <a:pt x="830" y="9628"/>
                    </a:cubicBezTo>
                    <a:cubicBezTo>
                      <a:pt x="830" y="9889"/>
                      <a:pt x="830" y="9889"/>
                      <a:pt x="1038" y="9889"/>
                    </a:cubicBezTo>
                    <a:cubicBezTo>
                      <a:pt x="1038" y="10149"/>
                      <a:pt x="1246" y="10669"/>
                      <a:pt x="1246" y="11190"/>
                    </a:cubicBezTo>
                    <a:cubicBezTo>
                      <a:pt x="1246" y="12231"/>
                      <a:pt x="1453" y="13012"/>
                      <a:pt x="1661" y="13272"/>
                    </a:cubicBezTo>
                    <a:cubicBezTo>
                      <a:pt x="1661" y="13272"/>
                      <a:pt x="1869" y="13532"/>
                      <a:pt x="1869" y="13532"/>
                    </a:cubicBezTo>
                    <a:cubicBezTo>
                      <a:pt x="1869" y="13532"/>
                      <a:pt x="1869" y="13532"/>
                      <a:pt x="1869" y="13532"/>
                    </a:cubicBezTo>
                    <a:cubicBezTo>
                      <a:pt x="1869" y="13792"/>
                      <a:pt x="1869" y="13792"/>
                      <a:pt x="1869" y="14053"/>
                    </a:cubicBezTo>
                    <a:cubicBezTo>
                      <a:pt x="1869" y="14053"/>
                      <a:pt x="1869" y="14053"/>
                      <a:pt x="1869" y="14053"/>
                    </a:cubicBezTo>
                    <a:cubicBezTo>
                      <a:pt x="1869" y="14053"/>
                      <a:pt x="1869" y="14313"/>
                      <a:pt x="1869" y="14313"/>
                    </a:cubicBezTo>
                    <a:cubicBezTo>
                      <a:pt x="1869" y="14313"/>
                      <a:pt x="1869" y="14313"/>
                      <a:pt x="1869" y="14313"/>
                    </a:cubicBezTo>
                    <a:cubicBezTo>
                      <a:pt x="1869" y="14573"/>
                      <a:pt x="1869" y="14573"/>
                      <a:pt x="1869" y="14833"/>
                    </a:cubicBezTo>
                    <a:cubicBezTo>
                      <a:pt x="1869" y="14833"/>
                      <a:pt x="1869" y="14833"/>
                      <a:pt x="1869" y="14833"/>
                    </a:cubicBezTo>
                    <a:cubicBezTo>
                      <a:pt x="1869" y="14833"/>
                      <a:pt x="1869" y="14833"/>
                      <a:pt x="1869" y="14833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89" name="AutoShape 89"/>
              <p:cNvSpPr>
                <a:spLocks/>
              </p:cNvSpPr>
              <p:nvPr/>
            </p:nvSpPr>
            <p:spPr bwMode="auto">
              <a:xfrm>
                <a:off x="1120050" y="1615745"/>
                <a:ext cx="134945" cy="1206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00" y="16200"/>
                    </a:moveTo>
                    <a:cubicBezTo>
                      <a:pt x="18000" y="15525"/>
                      <a:pt x="18000" y="15525"/>
                      <a:pt x="18000" y="15525"/>
                    </a:cubicBezTo>
                    <a:cubicBezTo>
                      <a:pt x="18000" y="15525"/>
                      <a:pt x="18000" y="15525"/>
                      <a:pt x="18000" y="15525"/>
                    </a:cubicBezTo>
                    <a:cubicBezTo>
                      <a:pt x="19200" y="14175"/>
                      <a:pt x="19200" y="14175"/>
                      <a:pt x="19200" y="14175"/>
                    </a:cubicBezTo>
                    <a:cubicBezTo>
                      <a:pt x="19200" y="14175"/>
                      <a:pt x="19200" y="14175"/>
                      <a:pt x="19200" y="14175"/>
                    </a:cubicBezTo>
                    <a:cubicBezTo>
                      <a:pt x="19200" y="14175"/>
                      <a:pt x="19200" y="14175"/>
                      <a:pt x="19200" y="14175"/>
                    </a:cubicBezTo>
                    <a:cubicBezTo>
                      <a:pt x="19200" y="14175"/>
                      <a:pt x="19200" y="14175"/>
                      <a:pt x="19200" y="14175"/>
                    </a:cubicBezTo>
                    <a:cubicBezTo>
                      <a:pt x="19200" y="13500"/>
                      <a:pt x="19800" y="13500"/>
                      <a:pt x="19800" y="13500"/>
                    </a:cubicBezTo>
                    <a:cubicBezTo>
                      <a:pt x="19800" y="13500"/>
                      <a:pt x="19800" y="12824"/>
                      <a:pt x="19800" y="12824"/>
                    </a:cubicBezTo>
                    <a:cubicBezTo>
                      <a:pt x="20399" y="12824"/>
                      <a:pt x="20399" y="12824"/>
                      <a:pt x="20399" y="12824"/>
                    </a:cubicBezTo>
                    <a:cubicBezTo>
                      <a:pt x="20399" y="12824"/>
                      <a:pt x="20399" y="12824"/>
                      <a:pt x="20399" y="12824"/>
                    </a:cubicBezTo>
                    <a:cubicBezTo>
                      <a:pt x="20399" y="12824"/>
                      <a:pt x="20399" y="12150"/>
                      <a:pt x="20999" y="12150"/>
                    </a:cubicBezTo>
                    <a:cubicBezTo>
                      <a:pt x="20999" y="12150"/>
                      <a:pt x="20999" y="12150"/>
                      <a:pt x="20999" y="12150"/>
                    </a:cubicBezTo>
                    <a:cubicBezTo>
                      <a:pt x="20999" y="12150"/>
                      <a:pt x="20999" y="12150"/>
                      <a:pt x="20999" y="12150"/>
                    </a:cubicBezTo>
                    <a:cubicBezTo>
                      <a:pt x="20999" y="12150"/>
                      <a:pt x="20999" y="11475"/>
                      <a:pt x="20999" y="11475"/>
                    </a:cubicBezTo>
                    <a:cubicBezTo>
                      <a:pt x="21599" y="10124"/>
                      <a:pt x="21599" y="6750"/>
                      <a:pt x="21599" y="4050"/>
                    </a:cubicBezTo>
                    <a:cubicBezTo>
                      <a:pt x="20999" y="4050"/>
                      <a:pt x="20999" y="4050"/>
                      <a:pt x="20999" y="4050"/>
                    </a:cubicBezTo>
                    <a:cubicBezTo>
                      <a:pt x="20999" y="4050"/>
                      <a:pt x="20999" y="3374"/>
                      <a:pt x="20399" y="3374"/>
                    </a:cubicBezTo>
                    <a:cubicBezTo>
                      <a:pt x="20399" y="3374"/>
                      <a:pt x="20399" y="3374"/>
                      <a:pt x="20399" y="3374"/>
                    </a:cubicBezTo>
                    <a:cubicBezTo>
                      <a:pt x="19800" y="3374"/>
                      <a:pt x="19800" y="3374"/>
                      <a:pt x="19800" y="2699"/>
                    </a:cubicBezTo>
                    <a:cubicBezTo>
                      <a:pt x="19800" y="2699"/>
                      <a:pt x="19200" y="2699"/>
                      <a:pt x="19200" y="2699"/>
                    </a:cubicBezTo>
                    <a:cubicBezTo>
                      <a:pt x="19200" y="2699"/>
                      <a:pt x="19200" y="2699"/>
                      <a:pt x="18600" y="2699"/>
                    </a:cubicBezTo>
                    <a:cubicBezTo>
                      <a:pt x="18600" y="2699"/>
                      <a:pt x="18600" y="2024"/>
                      <a:pt x="18600" y="2024"/>
                    </a:cubicBezTo>
                    <a:cubicBezTo>
                      <a:pt x="18600" y="2024"/>
                      <a:pt x="18000" y="2024"/>
                      <a:pt x="18000" y="2024"/>
                    </a:cubicBezTo>
                    <a:cubicBezTo>
                      <a:pt x="18000" y="2024"/>
                      <a:pt x="18000" y="2024"/>
                      <a:pt x="18000" y="2024"/>
                    </a:cubicBezTo>
                    <a:cubicBezTo>
                      <a:pt x="17400" y="2024"/>
                      <a:pt x="17400" y="2024"/>
                      <a:pt x="17400" y="2024"/>
                    </a:cubicBezTo>
                    <a:cubicBezTo>
                      <a:pt x="17400" y="1349"/>
                      <a:pt x="17400" y="1349"/>
                      <a:pt x="17400" y="1349"/>
                    </a:cubicBezTo>
                    <a:cubicBezTo>
                      <a:pt x="16800" y="1349"/>
                      <a:pt x="16800" y="1349"/>
                      <a:pt x="16800" y="1349"/>
                    </a:cubicBezTo>
                    <a:cubicBezTo>
                      <a:pt x="16800" y="1349"/>
                      <a:pt x="16800" y="1349"/>
                      <a:pt x="16800" y="1349"/>
                    </a:cubicBezTo>
                    <a:cubicBezTo>
                      <a:pt x="16800" y="1349"/>
                      <a:pt x="16800" y="1349"/>
                      <a:pt x="16199" y="1349"/>
                    </a:cubicBezTo>
                    <a:cubicBezTo>
                      <a:pt x="16199" y="1349"/>
                      <a:pt x="16199" y="1349"/>
                      <a:pt x="16199" y="1349"/>
                    </a:cubicBezTo>
                    <a:cubicBezTo>
                      <a:pt x="14400" y="1349"/>
                      <a:pt x="7200" y="674"/>
                      <a:pt x="5400" y="0"/>
                    </a:cubicBezTo>
                    <a:cubicBezTo>
                      <a:pt x="5400" y="0"/>
                      <a:pt x="4800" y="0"/>
                      <a:pt x="4200" y="674"/>
                    </a:cubicBezTo>
                    <a:cubicBezTo>
                      <a:pt x="3600" y="1349"/>
                      <a:pt x="1800" y="2024"/>
                      <a:pt x="600" y="674"/>
                    </a:cubicBezTo>
                    <a:cubicBezTo>
                      <a:pt x="600" y="674"/>
                      <a:pt x="0" y="674"/>
                      <a:pt x="0" y="674"/>
                    </a:cubicBezTo>
                    <a:cubicBezTo>
                      <a:pt x="0" y="1349"/>
                      <a:pt x="0" y="1349"/>
                      <a:pt x="0" y="1349"/>
                    </a:cubicBezTo>
                    <a:cubicBezTo>
                      <a:pt x="0" y="2024"/>
                      <a:pt x="600" y="2024"/>
                      <a:pt x="600" y="2699"/>
                    </a:cubicBezTo>
                    <a:cubicBezTo>
                      <a:pt x="1800" y="3374"/>
                      <a:pt x="3000" y="4725"/>
                      <a:pt x="3000" y="6750"/>
                    </a:cubicBezTo>
                    <a:cubicBezTo>
                      <a:pt x="3000" y="7424"/>
                      <a:pt x="4800" y="9450"/>
                      <a:pt x="6000" y="10800"/>
                    </a:cubicBezTo>
                    <a:cubicBezTo>
                      <a:pt x="7200" y="12150"/>
                      <a:pt x="8400" y="12824"/>
                      <a:pt x="8400" y="14175"/>
                    </a:cubicBezTo>
                    <a:cubicBezTo>
                      <a:pt x="9000" y="14849"/>
                      <a:pt x="9600" y="15525"/>
                      <a:pt x="9600" y="15525"/>
                    </a:cubicBezTo>
                    <a:cubicBezTo>
                      <a:pt x="10199" y="16200"/>
                      <a:pt x="10199" y="16200"/>
                      <a:pt x="10800" y="16874"/>
                    </a:cubicBezTo>
                    <a:cubicBezTo>
                      <a:pt x="10800" y="16874"/>
                      <a:pt x="10800" y="16874"/>
                      <a:pt x="10800" y="16874"/>
                    </a:cubicBezTo>
                    <a:cubicBezTo>
                      <a:pt x="11400" y="17550"/>
                      <a:pt x="11400" y="17550"/>
                      <a:pt x="12000" y="18225"/>
                    </a:cubicBezTo>
                    <a:cubicBezTo>
                      <a:pt x="12000" y="18225"/>
                      <a:pt x="12000" y="18225"/>
                      <a:pt x="12000" y="18225"/>
                    </a:cubicBezTo>
                    <a:cubicBezTo>
                      <a:pt x="12600" y="18900"/>
                      <a:pt x="12600" y="18900"/>
                      <a:pt x="12600" y="18900"/>
                    </a:cubicBezTo>
                    <a:cubicBezTo>
                      <a:pt x="13199" y="19575"/>
                      <a:pt x="13199" y="19575"/>
                      <a:pt x="13199" y="19575"/>
                    </a:cubicBezTo>
                    <a:cubicBezTo>
                      <a:pt x="13199" y="20249"/>
                      <a:pt x="13199" y="20249"/>
                      <a:pt x="13800" y="20249"/>
                    </a:cubicBezTo>
                    <a:cubicBezTo>
                      <a:pt x="14400" y="20924"/>
                      <a:pt x="15000" y="21600"/>
                      <a:pt x="15600" y="21600"/>
                    </a:cubicBezTo>
                    <a:cubicBezTo>
                      <a:pt x="15600" y="21600"/>
                      <a:pt x="15600" y="21600"/>
                      <a:pt x="15600" y="21600"/>
                    </a:cubicBezTo>
                    <a:cubicBezTo>
                      <a:pt x="15600" y="21600"/>
                      <a:pt x="15600" y="20924"/>
                      <a:pt x="15600" y="20924"/>
                    </a:cubicBezTo>
                    <a:cubicBezTo>
                      <a:pt x="15600" y="20924"/>
                      <a:pt x="15600" y="20924"/>
                      <a:pt x="15600" y="20924"/>
                    </a:cubicBezTo>
                    <a:cubicBezTo>
                      <a:pt x="15600" y="20249"/>
                      <a:pt x="15600" y="20249"/>
                      <a:pt x="16199" y="19575"/>
                    </a:cubicBezTo>
                    <a:cubicBezTo>
                      <a:pt x="16199" y="19575"/>
                      <a:pt x="16199" y="19575"/>
                      <a:pt x="16199" y="19575"/>
                    </a:cubicBezTo>
                    <a:cubicBezTo>
                      <a:pt x="16199" y="18900"/>
                      <a:pt x="16199" y="18900"/>
                      <a:pt x="16199" y="18225"/>
                    </a:cubicBezTo>
                    <a:cubicBezTo>
                      <a:pt x="16199" y="18225"/>
                      <a:pt x="16199" y="18225"/>
                      <a:pt x="16199" y="18225"/>
                    </a:cubicBezTo>
                    <a:cubicBezTo>
                      <a:pt x="16800" y="17550"/>
                      <a:pt x="17400" y="16874"/>
                      <a:pt x="17400" y="1620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90" name="AutoShape 90"/>
              <p:cNvSpPr>
                <a:spLocks/>
              </p:cNvSpPr>
              <p:nvPr/>
            </p:nvSpPr>
            <p:spPr bwMode="auto">
              <a:xfrm>
                <a:off x="1035906" y="1550657"/>
                <a:ext cx="211151" cy="1698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7982"/>
                    </a:moveTo>
                    <a:cubicBezTo>
                      <a:pt x="21599" y="7043"/>
                      <a:pt x="21599" y="7043"/>
                      <a:pt x="21207" y="6573"/>
                    </a:cubicBezTo>
                    <a:cubicBezTo>
                      <a:pt x="20814" y="6573"/>
                      <a:pt x="20814" y="6573"/>
                      <a:pt x="20421" y="6104"/>
                    </a:cubicBezTo>
                    <a:cubicBezTo>
                      <a:pt x="20421" y="6104"/>
                      <a:pt x="20421" y="6104"/>
                      <a:pt x="20421" y="6104"/>
                    </a:cubicBezTo>
                    <a:cubicBezTo>
                      <a:pt x="20421" y="6104"/>
                      <a:pt x="20029" y="5634"/>
                      <a:pt x="20029" y="5634"/>
                    </a:cubicBezTo>
                    <a:cubicBezTo>
                      <a:pt x="20029" y="5634"/>
                      <a:pt x="20029" y="5165"/>
                      <a:pt x="20029" y="5165"/>
                    </a:cubicBezTo>
                    <a:cubicBezTo>
                      <a:pt x="20029" y="5165"/>
                      <a:pt x="19636" y="4695"/>
                      <a:pt x="19636" y="4695"/>
                    </a:cubicBezTo>
                    <a:cubicBezTo>
                      <a:pt x="19636" y="4226"/>
                      <a:pt x="19636" y="4226"/>
                      <a:pt x="19636" y="4226"/>
                    </a:cubicBezTo>
                    <a:cubicBezTo>
                      <a:pt x="19636" y="3756"/>
                      <a:pt x="19636" y="3756"/>
                      <a:pt x="19636" y="3756"/>
                    </a:cubicBezTo>
                    <a:cubicBezTo>
                      <a:pt x="19636" y="3756"/>
                      <a:pt x="19636" y="3756"/>
                      <a:pt x="19636" y="3756"/>
                    </a:cubicBezTo>
                    <a:cubicBezTo>
                      <a:pt x="19636" y="3756"/>
                      <a:pt x="19243" y="3756"/>
                      <a:pt x="19243" y="3756"/>
                    </a:cubicBezTo>
                    <a:cubicBezTo>
                      <a:pt x="19243" y="3756"/>
                      <a:pt x="18850" y="4226"/>
                      <a:pt x="18850" y="4226"/>
                    </a:cubicBezTo>
                    <a:cubicBezTo>
                      <a:pt x="18850" y="4226"/>
                      <a:pt x="18850" y="4226"/>
                      <a:pt x="18850" y="4226"/>
                    </a:cubicBezTo>
                    <a:cubicBezTo>
                      <a:pt x="18458" y="4226"/>
                      <a:pt x="18065" y="4226"/>
                      <a:pt x="17672" y="4226"/>
                    </a:cubicBezTo>
                    <a:cubicBezTo>
                      <a:pt x="17672" y="4226"/>
                      <a:pt x="17672" y="4226"/>
                      <a:pt x="17280" y="4226"/>
                    </a:cubicBezTo>
                    <a:cubicBezTo>
                      <a:pt x="17280" y="4226"/>
                      <a:pt x="17280" y="4226"/>
                      <a:pt x="17280" y="4226"/>
                    </a:cubicBezTo>
                    <a:cubicBezTo>
                      <a:pt x="17280" y="4226"/>
                      <a:pt x="17280" y="4226"/>
                      <a:pt x="17280" y="4226"/>
                    </a:cubicBezTo>
                    <a:cubicBezTo>
                      <a:pt x="16887" y="4226"/>
                      <a:pt x="15709" y="4226"/>
                      <a:pt x="14530" y="3286"/>
                    </a:cubicBezTo>
                    <a:cubicBezTo>
                      <a:pt x="14138" y="3286"/>
                      <a:pt x="13745" y="2817"/>
                      <a:pt x="13352" y="2347"/>
                    </a:cubicBezTo>
                    <a:cubicBezTo>
                      <a:pt x="13352" y="2347"/>
                      <a:pt x="13352" y="2347"/>
                      <a:pt x="12959" y="1878"/>
                    </a:cubicBezTo>
                    <a:cubicBezTo>
                      <a:pt x="12959" y="1878"/>
                      <a:pt x="12959" y="1878"/>
                      <a:pt x="12959" y="1878"/>
                    </a:cubicBezTo>
                    <a:cubicBezTo>
                      <a:pt x="12567" y="1408"/>
                      <a:pt x="12567" y="1408"/>
                      <a:pt x="12174" y="1408"/>
                    </a:cubicBezTo>
                    <a:cubicBezTo>
                      <a:pt x="12174" y="1408"/>
                      <a:pt x="12174" y="939"/>
                      <a:pt x="12174" y="939"/>
                    </a:cubicBezTo>
                    <a:cubicBezTo>
                      <a:pt x="11781" y="939"/>
                      <a:pt x="11781" y="469"/>
                      <a:pt x="11389" y="469"/>
                    </a:cubicBezTo>
                    <a:cubicBezTo>
                      <a:pt x="11389" y="469"/>
                      <a:pt x="10996" y="469"/>
                      <a:pt x="10996" y="0"/>
                    </a:cubicBezTo>
                    <a:cubicBezTo>
                      <a:pt x="10996" y="0"/>
                      <a:pt x="10603" y="0"/>
                      <a:pt x="10603" y="0"/>
                    </a:cubicBezTo>
                    <a:cubicBezTo>
                      <a:pt x="10210" y="0"/>
                      <a:pt x="9818" y="469"/>
                      <a:pt x="9818" y="469"/>
                    </a:cubicBezTo>
                    <a:cubicBezTo>
                      <a:pt x="9032" y="1408"/>
                      <a:pt x="8247" y="1408"/>
                      <a:pt x="8247" y="1878"/>
                    </a:cubicBezTo>
                    <a:cubicBezTo>
                      <a:pt x="8247" y="1878"/>
                      <a:pt x="8247" y="1878"/>
                      <a:pt x="8247" y="2347"/>
                    </a:cubicBezTo>
                    <a:cubicBezTo>
                      <a:pt x="7854" y="2817"/>
                      <a:pt x="7854" y="4226"/>
                      <a:pt x="6676" y="4226"/>
                    </a:cubicBezTo>
                    <a:cubicBezTo>
                      <a:pt x="6676" y="4226"/>
                      <a:pt x="6283" y="5165"/>
                      <a:pt x="5890" y="6104"/>
                    </a:cubicBezTo>
                    <a:cubicBezTo>
                      <a:pt x="5890" y="6104"/>
                      <a:pt x="5498" y="7043"/>
                      <a:pt x="4712" y="7043"/>
                    </a:cubicBezTo>
                    <a:cubicBezTo>
                      <a:pt x="4320" y="7043"/>
                      <a:pt x="3927" y="6573"/>
                      <a:pt x="3534" y="6573"/>
                    </a:cubicBezTo>
                    <a:cubicBezTo>
                      <a:pt x="3534" y="6573"/>
                      <a:pt x="3141" y="6573"/>
                      <a:pt x="2749" y="6573"/>
                    </a:cubicBezTo>
                    <a:cubicBezTo>
                      <a:pt x="2749" y="6573"/>
                      <a:pt x="2749" y="6573"/>
                      <a:pt x="2749" y="6573"/>
                    </a:cubicBezTo>
                    <a:cubicBezTo>
                      <a:pt x="2749" y="6573"/>
                      <a:pt x="2749" y="6573"/>
                      <a:pt x="2356" y="6573"/>
                    </a:cubicBezTo>
                    <a:cubicBezTo>
                      <a:pt x="2356" y="6573"/>
                      <a:pt x="2356" y="6573"/>
                      <a:pt x="2356" y="6573"/>
                    </a:cubicBezTo>
                    <a:cubicBezTo>
                      <a:pt x="2356" y="6573"/>
                      <a:pt x="2356" y="6573"/>
                      <a:pt x="2356" y="6573"/>
                    </a:cubicBezTo>
                    <a:cubicBezTo>
                      <a:pt x="2356" y="6573"/>
                      <a:pt x="2356" y="6573"/>
                      <a:pt x="2356" y="6573"/>
                    </a:cubicBezTo>
                    <a:cubicBezTo>
                      <a:pt x="1963" y="6573"/>
                      <a:pt x="1963" y="6573"/>
                      <a:pt x="1963" y="6573"/>
                    </a:cubicBezTo>
                    <a:cubicBezTo>
                      <a:pt x="1963" y="6573"/>
                      <a:pt x="1963" y="6573"/>
                      <a:pt x="1963" y="6573"/>
                    </a:cubicBezTo>
                    <a:cubicBezTo>
                      <a:pt x="1963" y="6573"/>
                      <a:pt x="1570" y="6573"/>
                      <a:pt x="1570" y="6573"/>
                    </a:cubicBezTo>
                    <a:cubicBezTo>
                      <a:pt x="1570" y="7043"/>
                      <a:pt x="1570" y="7043"/>
                      <a:pt x="1570" y="7043"/>
                    </a:cubicBezTo>
                    <a:cubicBezTo>
                      <a:pt x="1178" y="7043"/>
                      <a:pt x="1178" y="7043"/>
                      <a:pt x="1178" y="7043"/>
                    </a:cubicBezTo>
                    <a:cubicBezTo>
                      <a:pt x="1178" y="7043"/>
                      <a:pt x="1178" y="7043"/>
                      <a:pt x="785" y="7043"/>
                    </a:cubicBezTo>
                    <a:cubicBezTo>
                      <a:pt x="785" y="7043"/>
                      <a:pt x="785" y="7043"/>
                      <a:pt x="392" y="7043"/>
                    </a:cubicBezTo>
                    <a:cubicBezTo>
                      <a:pt x="392" y="7043"/>
                      <a:pt x="392" y="7043"/>
                      <a:pt x="392" y="7043"/>
                    </a:cubicBezTo>
                    <a:cubicBezTo>
                      <a:pt x="392" y="7043"/>
                      <a:pt x="0" y="7043"/>
                      <a:pt x="0" y="7043"/>
                    </a:cubicBezTo>
                    <a:cubicBezTo>
                      <a:pt x="0" y="7513"/>
                      <a:pt x="392" y="7513"/>
                      <a:pt x="392" y="7513"/>
                    </a:cubicBezTo>
                    <a:cubicBezTo>
                      <a:pt x="785" y="7513"/>
                      <a:pt x="785" y="7513"/>
                      <a:pt x="785" y="7513"/>
                    </a:cubicBezTo>
                    <a:cubicBezTo>
                      <a:pt x="1570" y="7513"/>
                      <a:pt x="4320" y="7513"/>
                      <a:pt x="4320" y="10330"/>
                    </a:cubicBezTo>
                    <a:cubicBezTo>
                      <a:pt x="4320" y="11269"/>
                      <a:pt x="6283" y="14556"/>
                      <a:pt x="7854" y="16904"/>
                    </a:cubicBezTo>
                    <a:cubicBezTo>
                      <a:pt x="8247" y="17373"/>
                      <a:pt x="9032" y="17843"/>
                      <a:pt x="9818" y="17843"/>
                    </a:cubicBezTo>
                    <a:cubicBezTo>
                      <a:pt x="10603" y="18313"/>
                      <a:pt x="11781" y="18782"/>
                      <a:pt x="11781" y="19721"/>
                    </a:cubicBezTo>
                    <a:cubicBezTo>
                      <a:pt x="11781" y="20191"/>
                      <a:pt x="12567" y="21130"/>
                      <a:pt x="14138" y="21600"/>
                    </a:cubicBezTo>
                    <a:cubicBezTo>
                      <a:pt x="14138" y="21130"/>
                      <a:pt x="13745" y="21130"/>
                      <a:pt x="13745" y="20660"/>
                    </a:cubicBezTo>
                    <a:cubicBezTo>
                      <a:pt x="12959" y="19721"/>
                      <a:pt x="12174" y="19252"/>
                      <a:pt x="12174" y="18782"/>
                    </a:cubicBezTo>
                    <a:cubicBezTo>
                      <a:pt x="12174" y="18313"/>
                      <a:pt x="11389" y="17843"/>
                      <a:pt x="10996" y="17373"/>
                    </a:cubicBezTo>
                    <a:cubicBezTo>
                      <a:pt x="9818" y="15965"/>
                      <a:pt x="8640" y="14556"/>
                      <a:pt x="8640" y="13147"/>
                    </a:cubicBezTo>
                    <a:cubicBezTo>
                      <a:pt x="8640" y="12678"/>
                      <a:pt x="8247" y="12208"/>
                      <a:pt x="7854" y="11739"/>
                    </a:cubicBezTo>
                    <a:cubicBezTo>
                      <a:pt x="7069" y="11269"/>
                      <a:pt x="6676" y="10800"/>
                      <a:pt x="6676" y="9860"/>
                    </a:cubicBezTo>
                    <a:cubicBezTo>
                      <a:pt x="6283" y="9391"/>
                      <a:pt x="6676" y="8452"/>
                      <a:pt x="7069" y="7982"/>
                    </a:cubicBezTo>
                    <a:cubicBezTo>
                      <a:pt x="7854" y="7043"/>
                      <a:pt x="9032" y="6573"/>
                      <a:pt x="9818" y="7513"/>
                    </a:cubicBezTo>
                    <a:cubicBezTo>
                      <a:pt x="9818" y="7513"/>
                      <a:pt x="10210" y="7043"/>
                      <a:pt x="10210" y="7043"/>
                    </a:cubicBezTo>
                    <a:cubicBezTo>
                      <a:pt x="10996" y="6573"/>
                      <a:pt x="11781" y="6104"/>
                      <a:pt x="12567" y="6573"/>
                    </a:cubicBezTo>
                    <a:cubicBezTo>
                      <a:pt x="12959" y="7043"/>
                      <a:pt x="16101" y="7043"/>
                      <a:pt x="18850" y="7513"/>
                    </a:cubicBezTo>
                    <a:cubicBezTo>
                      <a:pt x="19243" y="7513"/>
                      <a:pt x="19243" y="7513"/>
                      <a:pt x="19243" y="7513"/>
                    </a:cubicBezTo>
                    <a:cubicBezTo>
                      <a:pt x="19243" y="7513"/>
                      <a:pt x="19243" y="7513"/>
                      <a:pt x="19243" y="7513"/>
                    </a:cubicBezTo>
                    <a:cubicBezTo>
                      <a:pt x="19243" y="7513"/>
                      <a:pt x="19243" y="7513"/>
                      <a:pt x="19243" y="7513"/>
                    </a:cubicBezTo>
                    <a:cubicBezTo>
                      <a:pt x="19243" y="7513"/>
                      <a:pt x="19636" y="7513"/>
                      <a:pt x="19636" y="7513"/>
                    </a:cubicBezTo>
                    <a:cubicBezTo>
                      <a:pt x="19636" y="7513"/>
                      <a:pt x="19636" y="7513"/>
                      <a:pt x="19636" y="7513"/>
                    </a:cubicBezTo>
                    <a:cubicBezTo>
                      <a:pt x="19636" y="7513"/>
                      <a:pt x="19636" y="7513"/>
                      <a:pt x="20029" y="7982"/>
                    </a:cubicBezTo>
                    <a:cubicBezTo>
                      <a:pt x="20029" y="7982"/>
                      <a:pt x="20029" y="7982"/>
                      <a:pt x="20029" y="7982"/>
                    </a:cubicBezTo>
                    <a:cubicBezTo>
                      <a:pt x="20029" y="7982"/>
                      <a:pt x="20421" y="7982"/>
                      <a:pt x="20421" y="7982"/>
                    </a:cubicBezTo>
                    <a:cubicBezTo>
                      <a:pt x="20421" y="7982"/>
                      <a:pt x="20421" y="7982"/>
                      <a:pt x="20421" y="7982"/>
                    </a:cubicBezTo>
                    <a:cubicBezTo>
                      <a:pt x="20814" y="7982"/>
                      <a:pt x="20814" y="7982"/>
                      <a:pt x="20814" y="8452"/>
                    </a:cubicBezTo>
                    <a:cubicBezTo>
                      <a:pt x="21207" y="8452"/>
                      <a:pt x="21207" y="8452"/>
                      <a:pt x="21207" y="8452"/>
                    </a:cubicBezTo>
                    <a:cubicBezTo>
                      <a:pt x="21207" y="8452"/>
                      <a:pt x="21599" y="8452"/>
                      <a:pt x="21599" y="8921"/>
                    </a:cubicBezTo>
                    <a:cubicBezTo>
                      <a:pt x="21599" y="8452"/>
                      <a:pt x="21599" y="8452"/>
                      <a:pt x="21599" y="7982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91" name="AutoShape 91"/>
              <p:cNvSpPr>
                <a:spLocks/>
              </p:cNvSpPr>
              <p:nvPr/>
            </p:nvSpPr>
            <p:spPr bwMode="auto">
              <a:xfrm>
                <a:off x="1262933" y="1750686"/>
                <a:ext cx="60329" cy="1317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13200"/>
                    </a:moveTo>
                    <a:cubicBezTo>
                      <a:pt x="18899" y="12600"/>
                      <a:pt x="17550" y="12600"/>
                      <a:pt x="17550" y="12600"/>
                    </a:cubicBezTo>
                    <a:cubicBezTo>
                      <a:pt x="17550" y="12600"/>
                      <a:pt x="16200" y="12000"/>
                      <a:pt x="16200" y="12000"/>
                    </a:cubicBezTo>
                    <a:cubicBezTo>
                      <a:pt x="16200" y="12000"/>
                      <a:pt x="16200" y="11400"/>
                      <a:pt x="14850" y="11400"/>
                    </a:cubicBezTo>
                    <a:cubicBezTo>
                      <a:pt x="14850" y="11400"/>
                      <a:pt x="14850" y="10800"/>
                      <a:pt x="14850" y="10800"/>
                    </a:cubicBezTo>
                    <a:cubicBezTo>
                      <a:pt x="13500" y="10199"/>
                      <a:pt x="13500" y="10199"/>
                      <a:pt x="13500" y="9599"/>
                    </a:cubicBezTo>
                    <a:cubicBezTo>
                      <a:pt x="12150" y="8999"/>
                      <a:pt x="12150" y="8399"/>
                      <a:pt x="12150" y="7799"/>
                    </a:cubicBezTo>
                    <a:cubicBezTo>
                      <a:pt x="12150" y="7799"/>
                      <a:pt x="12150" y="7799"/>
                      <a:pt x="12150" y="7199"/>
                    </a:cubicBezTo>
                    <a:cubicBezTo>
                      <a:pt x="12150" y="7199"/>
                      <a:pt x="12150" y="6599"/>
                      <a:pt x="12150" y="5999"/>
                    </a:cubicBezTo>
                    <a:cubicBezTo>
                      <a:pt x="13500" y="5999"/>
                      <a:pt x="13500" y="5399"/>
                      <a:pt x="13500" y="5399"/>
                    </a:cubicBezTo>
                    <a:cubicBezTo>
                      <a:pt x="13500" y="4799"/>
                      <a:pt x="13500" y="4799"/>
                      <a:pt x="13500" y="4199"/>
                    </a:cubicBezTo>
                    <a:cubicBezTo>
                      <a:pt x="13500" y="3599"/>
                      <a:pt x="13500" y="3599"/>
                      <a:pt x="13500" y="3599"/>
                    </a:cubicBezTo>
                    <a:cubicBezTo>
                      <a:pt x="13500" y="2999"/>
                      <a:pt x="13500" y="2999"/>
                      <a:pt x="14850" y="2399"/>
                    </a:cubicBezTo>
                    <a:cubicBezTo>
                      <a:pt x="13500" y="2399"/>
                      <a:pt x="12150" y="1799"/>
                      <a:pt x="10800" y="1799"/>
                    </a:cubicBezTo>
                    <a:cubicBezTo>
                      <a:pt x="10800" y="1799"/>
                      <a:pt x="10800" y="1799"/>
                      <a:pt x="9449" y="1199"/>
                    </a:cubicBezTo>
                    <a:cubicBezTo>
                      <a:pt x="9449" y="1199"/>
                      <a:pt x="8099" y="1199"/>
                      <a:pt x="6750" y="599"/>
                    </a:cubicBezTo>
                    <a:cubicBezTo>
                      <a:pt x="6750" y="599"/>
                      <a:pt x="6750" y="599"/>
                      <a:pt x="6750" y="599"/>
                    </a:cubicBezTo>
                    <a:cubicBezTo>
                      <a:pt x="5399" y="599"/>
                      <a:pt x="5399" y="0"/>
                      <a:pt x="4049" y="0"/>
                    </a:cubicBezTo>
                    <a:cubicBezTo>
                      <a:pt x="4049" y="0"/>
                      <a:pt x="4049" y="0"/>
                      <a:pt x="4049" y="0"/>
                    </a:cubicBezTo>
                    <a:cubicBezTo>
                      <a:pt x="4049" y="0"/>
                      <a:pt x="2699" y="599"/>
                      <a:pt x="1349" y="1199"/>
                    </a:cubicBezTo>
                    <a:cubicBezTo>
                      <a:pt x="1349" y="1199"/>
                      <a:pt x="1349" y="1799"/>
                      <a:pt x="1349" y="1799"/>
                    </a:cubicBezTo>
                    <a:cubicBezTo>
                      <a:pt x="1349" y="1799"/>
                      <a:pt x="1349" y="1799"/>
                      <a:pt x="1349" y="1799"/>
                    </a:cubicBezTo>
                    <a:cubicBezTo>
                      <a:pt x="0" y="2399"/>
                      <a:pt x="0" y="2999"/>
                      <a:pt x="0" y="2999"/>
                    </a:cubicBezTo>
                    <a:cubicBezTo>
                      <a:pt x="0" y="2999"/>
                      <a:pt x="0" y="2999"/>
                      <a:pt x="0" y="2999"/>
                    </a:cubicBezTo>
                    <a:cubicBezTo>
                      <a:pt x="2699" y="3599"/>
                      <a:pt x="5399" y="4799"/>
                      <a:pt x="5399" y="5999"/>
                    </a:cubicBezTo>
                    <a:cubicBezTo>
                      <a:pt x="6750" y="7199"/>
                      <a:pt x="4049" y="8399"/>
                      <a:pt x="2699" y="8999"/>
                    </a:cubicBezTo>
                    <a:cubicBezTo>
                      <a:pt x="1349" y="9599"/>
                      <a:pt x="0" y="11400"/>
                      <a:pt x="0" y="13800"/>
                    </a:cubicBezTo>
                    <a:cubicBezTo>
                      <a:pt x="0" y="15600"/>
                      <a:pt x="1349" y="16800"/>
                      <a:pt x="2699" y="16800"/>
                    </a:cubicBezTo>
                    <a:cubicBezTo>
                      <a:pt x="5399" y="18000"/>
                      <a:pt x="6750" y="19200"/>
                      <a:pt x="8099" y="20400"/>
                    </a:cubicBezTo>
                    <a:cubicBezTo>
                      <a:pt x="8099" y="20999"/>
                      <a:pt x="9449" y="20999"/>
                      <a:pt x="9449" y="21600"/>
                    </a:cubicBezTo>
                    <a:cubicBezTo>
                      <a:pt x="9449" y="21600"/>
                      <a:pt x="9449" y="21600"/>
                      <a:pt x="9449" y="21600"/>
                    </a:cubicBezTo>
                    <a:cubicBezTo>
                      <a:pt x="9449" y="21600"/>
                      <a:pt x="9449" y="20999"/>
                      <a:pt x="9449" y="20999"/>
                    </a:cubicBezTo>
                    <a:cubicBezTo>
                      <a:pt x="9449" y="20999"/>
                      <a:pt x="10800" y="20400"/>
                      <a:pt x="10800" y="20400"/>
                    </a:cubicBezTo>
                    <a:cubicBezTo>
                      <a:pt x="10800" y="20400"/>
                      <a:pt x="10800" y="20400"/>
                      <a:pt x="10800" y="19799"/>
                    </a:cubicBezTo>
                    <a:cubicBezTo>
                      <a:pt x="10800" y="19799"/>
                      <a:pt x="12150" y="19799"/>
                      <a:pt x="12150" y="19799"/>
                    </a:cubicBezTo>
                    <a:cubicBezTo>
                      <a:pt x="12150" y="19200"/>
                      <a:pt x="12150" y="19200"/>
                      <a:pt x="12150" y="19200"/>
                    </a:cubicBezTo>
                    <a:cubicBezTo>
                      <a:pt x="13500" y="19200"/>
                      <a:pt x="13500" y="19200"/>
                      <a:pt x="14850" y="18599"/>
                    </a:cubicBezTo>
                    <a:cubicBezTo>
                      <a:pt x="14850" y="19200"/>
                      <a:pt x="14850" y="18599"/>
                      <a:pt x="14850" y="18599"/>
                    </a:cubicBezTo>
                    <a:cubicBezTo>
                      <a:pt x="14850" y="18000"/>
                      <a:pt x="14850" y="17399"/>
                      <a:pt x="16200" y="16800"/>
                    </a:cubicBezTo>
                    <a:cubicBezTo>
                      <a:pt x="17550" y="16200"/>
                      <a:pt x="17550" y="16200"/>
                      <a:pt x="17550" y="16200"/>
                    </a:cubicBezTo>
                    <a:cubicBezTo>
                      <a:pt x="17550" y="16200"/>
                      <a:pt x="17550" y="16200"/>
                      <a:pt x="18899" y="16200"/>
                    </a:cubicBezTo>
                    <a:cubicBezTo>
                      <a:pt x="18899" y="15600"/>
                      <a:pt x="18899" y="15600"/>
                      <a:pt x="18899" y="15000"/>
                    </a:cubicBezTo>
                    <a:cubicBezTo>
                      <a:pt x="18899" y="15000"/>
                      <a:pt x="18899" y="15000"/>
                      <a:pt x="18899" y="15000"/>
                    </a:cubicBezTo>
                    <a:cubicBezTo>
                      <a:pt x="20250" y="15000"/>
                      <a:pt x="20250" y="15000"/>
                      <a:pt x="20250" y="14400"/>
                    </a:cubicBezTo>
                    <a:cubicBezTo>
                      <a:pt x="20250" y="14400"/>
                      <a:pt x="20250" y="14400"/>
                      <a:pt x="20250" y="14400"/>
                    </a:cubicBezTo>
                    <a:cubicBezTo>
                      <a:pt x="20250" y="14400"/>
                      <a:pt x="20250" y="13800"/>
                      <a:pt x="21600" y="13800"/>
                    </a:cubicBezTo>
                    <a:cubicBezTo>
                      <a:pt x="21600" y="13800"/>
                      <a:pt x="21600" y="13800"/>
                      <a:pt x="21600" y="13800"/>
                    </a:cubicBezTo>
                    <a:cubicBezTo>
                      <a:pt x="21600" y="13800"/>
                      <a:pt x="20250" y="13800"/>
                      <a:pt x="20250" y="13800"/>
                    </a:cubicBezTo>
                    <a:cubicBezTo>
                      <a:pt x="20250" y="13200"/>
                      <a:pt x="20250" y="13200"/>
                      <a:pt x="18899" y="132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92" name="AutoShape 92"/>
              <p:cNvSpPr>
                <a:spLocks/>
              </p:cNvSpPr>
              <p:nvPr/>
            </p:nvSpPr>
            <p:spPr bwMode="auto">
              <a:xfrm>
                <a:off x="864446" y="1412541"/>
                <a:ext cx="298468" cy="12700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5247"/>
                    </a:moveTo>
                    <a:cubicBezTo>
                      <a:pt x="0" y="15247"/>
                      <a:pt x="0" y="15882"/>
                      <a:pt x="0" y="15882"/>
                    </a:cubicBezTo>
                    <a:cubicBezTo>
                      <a:pt x="0" y="15882"/>
                      <a:pt x="0" y="15882"/>
                      <a:pt x="0" y="15882"/>
                    </a:cubicBezTo>
                    <a:cubicBezTo>
                      <a:pt x="0" y="15882"/>
                      <a:pt x="0" y="16517"/>
                      <a:pt x="0" y="16517"/>
                    </a:cubicBezTo>
                    <a:cubicBezTo>
                      <a:pt x="0" y="16517"/>
                      <a:pt x="553" y="17152"/>
                      <a:pt x="830" y="17152"/>
                    </a:cubicBezTo>
                    <a:cubicBezTo>
                      <a:pt x="830" y="17152"/>
                      <a:pt x="1107" y="17152"/>
                      <a:pt x="1384" y="17152"/>
                    </a:cubicBezTo>
                    <a:cubicBezTo>
                      <a:pt x="1384" y="17152"/>
                      <a:pt x="1384" y="17152"/>
                      <a:pt x="1661" y="17152"/>
                    </a:cubicBezTo>
                    <a:cubicBezTo>
                      <a:pt x="1661" y="17152"/>
                      <a:pt x="1661" y="17152"/>
                      <a:pt x="1938" y="17152"/>
                    </a:cubicBezTo>
                    <a:cubicBezTo>
                      <a:pt x="1938" y="17152"/>
                      <a:pt x="1938" y="17152"/>
                      <a:pt x="2215" y="17152"/>
                    </a:cubicBezTo>
                    <a:cubicBezTo>
                      <a:pt x="2215" y="17152"/>
                      <a:pt x="2215" y="17152"/>
                      <a:pt x="2215" y="17152"/>
                    </a:cubicBezTo>
                    <a:cubicBezTo>
                      <a:pt x="2492" y="17152"/>
                      <a:pt x="2492" y="17152"/>
                      <a:pt x="2492" y="17788"/>
                    </a:cubicBezTo>
                    <a:cubicBezTo>
                      <a:pt x="2492" y="17152"/>
                      <a:pt x="2492" y="17152"/>
                      <a:pt x="2492" y="17152"/>
                    </a:cubicBezTo>
                    <a:cubicBezTo>
                      <a:pt x="2492" y="17788"/>
                      <a:pt x="2492" y="17788"/>
                      <a:pt x="2492" y="17788"/>
                    </a:cubicBezTo>
                    <a:cubicBezTo>
                      <a:pt x="2492" y="17788"/>
                      <a:pt x="2769" y="17788"/>
                      <a:pt x="2769" y="17788"/>
                    </a:cubicBezTo>
                    <a:cubicBezTo>
                      <a:pt x="2769" y="17788"/>
                      <a:pt x="2769" y="17788"/>
                      <a:pt x="2769" y="17788"/>
                    </a:cubicBezTo>
                    <a:cubicBezTo>
                      <a:pt x="2769" y="17788"/>
                      <a:pt x="2769" y="17788"/>
                      <a:pt x="2769" y="17788"/>
                    </a:cubicBezTo>
                    <a:cubicBezTo>
                      <a:pt x="2769" y="17788"/>
                      <a:pt x="2769" y="17788"/>
                      <a:pt x="2769" y="17788"/>
                    </a:cubicBezTo>
                    <a:cubicBezTo>
                      <a:pt x="3323" y="18423"/>
                      <a:pt x="3323" y="18423"/>
                      <a:pt x="3323" y="18423"/>
                    </a:cubicBezTo>
                    <a:cubicBezTo>
                      <a:pt x="3323" y="18423"/>
                      <a:pt x="3323" y="18423"/>
                      <a:pt x="3323" y="18423"/>
                    </a:cubicBezTo>
                    <a:cubicBezTo>
                      <a:pt x="3876" y="18423"/>
                      <a:pt x="4153" y="17788"/>
                      <a:pt x="4430" y="17152"/>
                    </a:cubicBezTo>
                    <a:cubicBezTo>
                      <a:pt x="4707" y="16517"/>
                      <a:pt x="4984" y="15882"/>
                      <a:pt x="7476" y="15882"/>
                    </a:cubicBezTo>
                    <a:cubicBezTo>
                      <a:pt x="8030" y="15882"/>
                      <a:pt x="8030" y="17152"/>
                      <a:pt x="8030" y="17788"/>
                    </a:cubicBezTo>
                    <a:cubicBezTo>
                      <a:pt x="8307" y="18423"/>
                      <a:pt x="8307" y="18423"/>
                      <a:pt x="8307" y="18423"/>
                    </a:cubicBezTo>
                    <a:cubicBezTo>
                      <a:pt x="8307" y="18423"/>
                      <a:pt x="8307" y="18423"/>
                      <a:pt x="8307" y="18423"/>
                    </a:cubicBezTo>
                    <a:cubicBezTo>
                      <a:pt x="8307" y="19058"/>
                      <a:pt x="8307" y="19058"/>
                      <a:pt x="8307" y="19058"/>
                    </a:cubicBezTo>
                    <a:cubicBezTo>
                      <a:pt x="8307" y="19058"/>
                      <a:pt x="8307" y="19058"/>
                      <a:pt x="8307" y="19058"/>
                    </a:cubicBezTo>
                    <a:cubicBezTo>
                      <a:pt x="8307" y="19058"/>
                      <a:pt x="8307" y="19058"/>
                      <a:pt x="8307" y="19058"/>
                    </a:cubicBezTo>
                    <a:cubicBezTo>
                      <a:pt x="8307" y="19058"/>
                      <a:pt x="8307" y="19058"/>
                      <a:pt x="8307" y="19058"/>
                    </a:cubicBezTo>
                    <a:cubicBezTo>
                      <a:pt x="8307" y="19058"/>
                      <a:pt x="8584" y="19694"/>
                      <a:pt x="9692" y="19694"/>
                    </a:cubicBezTo>
                    <a:cubicBezTo>
                      <a:pt x="9692" y="19694"/>
                      <a:pt x="9692" y="19694"/>
                      <a:pt x="9692" y="19694"/>
                    </a:cubicBezTo>
                    <a:cubicBezTo>
                      <a:pt x="9969" y="19694"/>
                      <a:pt x="10523" y="19694"/>
                      <a:pt x="10800" y="19694"/>
                    </a:cubicBezTo>
                    <a:cubicBezTo>
                      <a:pt x="10800" y="19694"/>
                      <a:pt x="10800" y="19694"/>
                      <a:pt x="10800" y="19694"/>
                    </a:cubicBezTo>
                    <a:cubicBezTo>
                      <a:pt x="11630" y="20329"/>
                      <a:pt x="12461" y="20329"/>
                      <a:pt x="13015" y="20964"/>
                    </a:cubicBezTo>
                    <a:cubicBezTo>
                      <a:pt x="13569" y="20964"/>
                      <a:pt x="13846" y="20964"/>
                      <a:pt x="14123" y="21600"/>
                    </a:cubicBezTo>
                    <a:cubicBezTo>
                      <a:pt x="14123" y="21600"/>
                      <a:pt x="14123" y="21600"/>
                      <a:pt x="14123" y="21600"/>
                    </a:cubicBezTo>
                    <a:cubicBezTo>
                      <a:pt x="14123" y="21600"/>
                      <a:pt x="14123" y="21600"/>
                      <a:pt x="14123" y="21600"/>
                    </a:cubicBezTo>
                    <a:cubicBezTo>
                      <a:pt x="14123" y="21600"/>
                      <a:pt x="14399" y="21600"/>
                      <a:pt x="14399" y="21600"/>
                    </a:cubicBezTo>
                    <a:cubicBezTo>
                      <a:pt x="14399" y="21600"/>
                      <a:pt x="14676" y="20964"/>
                      <a:pt x="14953" y="20964"/>
                    </a:cubicBezTo>
                    <a:cubicBezTo>
                      <a:pt x="15507" y="20329"/>
                      <a:pt x="16061" y="19058"/>
                      <a:pt x="16892" y="19058"/>
                    </a:cubicBezTo>
                    <a:cubicBezTo>
                      <a:pt x="17446" y="19058"/>
                      <a:pt x="17999" y="19058"/>
                      <a:pt x="18276" y="18423"/>
                    </a:cubicBezTo>
                    <a:cubicBezTo>
                      <a:pt x="18276" y="18423"/>
                      <a:pt x="18276" y="18423"/>
                      <a:pt x="18553" y="17788"/>
                    </a:cubicBezTo>
                    <a:cubicBezTo>
                      <a:pt x="18553" y="17788"/>
                      <a:pt x="18553" y="17788"/>
                      <a:pt x="18830" y="17788"/>
                    </a:cubicBezTo>
                    <a:cubicBezTo>
                      <a:pt x="18830" y="17788"/>
                      <a:pt x="18830" y="17788"/>
                      <a:pt x="18830" y="17788"/>
                    </a:cubicBezTo>
                    <a:cubicBezTo>
                      <a:pt x="18830" y="17152"/>
                      <a:pt x="18830" y="17152"/>
                      <a:pt x="19107" y="16517"/>
                    </a:cubicBezTo>
                    <a:cubicBezTo>
                      <a:pt x="19107" y="16517"/>
                      <a:pt x="19107" y="16517"/>
                      <a:pt x="19107" y="16517"/>
                    </a:cubicBezTo>
                    <a:cubicBezTo>
                      <a:pt x="19107" y="16517"/>
                      <a:pt x="19384" y="15882"/>
                      <a:pt x="19384" y="15882"/>
                    </a:cubicBezTo>
                    <a:cubicBezTo>
                      <a:pt x="19384" y="15882"/>
                      <a:pt x="19384" y="15882"/>
                      <a:pt x="19384" y="15882"/>
                    </a:cubicBezTo>
                    <a:cubicBezTo>
                      <a:pt x="19384" y="15247"/>
                      <a:pt x="19384" y="13976"/>
                      <a:pt x="19661" y="13341"/>
                    </a:cubicBezTo>
                    <a:cubicBezTo>
                      <a:pt x="19661" y="13341"/>
                      <a:pt x="19661" y="12705"/>
                      <a:pt x="19661" y="12705"/>
                    </a:cubicBezTo>
                    <a:cubicBezTo>
                      <a:pt x="19661" y="12070"/>
                      <a:pt x="19661" y="11435"/>
                      <a:pt x="19938" y="10800"/>
                    </a:cubicBezTo>
                    <a:cubicBezTo>
                      <a:pt x="19938" y="10164"/>
                      <a:pt x="20215" y="10164"/>
                      <a:pt x="20492" y="10164"/>
                    </a:cubicBezTo>
                    <a:cubicBezTo>
                      <a:pt x="20492" y="10164"/>
                      <a:pt x="20492" y="10164"/>
                      <a:pt x="20492" y="10164"/>
                    </a:cubicBezTo>
                    <a:cubicBezTo>
                      <a:pt x="20769" y="10164"/>
                      <a:pt x="21046" y="10164"/>
                      <a:pt x="21046" y="10164"/>
                    </a:cubicBezTo>
                    <a:cubicBezTo>
                      <a:pt x="21323" y="10164"/>
                      <a:pt x="21323" y="10164"/>
                      <a:pt x="21323" y="9529"/>
                    </a:cubicBezTo>
                    <a:cubicBezTo>
                      <a:pt x="21323" y="8894"/>
                      <a:pt x="21323" y="8894"/>
                      <a:pt x="21323" y="8258"/>
                    </a:cubicBezTo>
                    <a:cubicBezTo>
                      <a:pt x="21323" y="8258"/>
                      <a:pt x="21323" y="8258"/>
                      <a:pt x="21323" y="8258"/>
                    </a:cubicBezTo>
                    <a:cubicBezTo>
                      <a:pt x="21600" y="8258"/>
                      <a:pt x="21600" y="7623"/>
                      <a:pt x="21600" y="7623"/>
                    </a:cubicBezTo>
                    <a:cubicBezTo>
                      <a:pt x="21600" y="7623"/>
                      <a:pt x="21600" y="7623"/>
                      <a:pt x="21600" y="7623"/>
                    </a:cubicBezTo>
                    <a:cubicBezTo>
                      <a:pt x="21600" y="6988"/>
                      <a:pt x="21600" y="6988"/>
                      <a:pt x="21323" y="6352"/>
                    </a:cubicBezTo>
                    <a:cubicBezTo>
                      <a:pt x="21323" y="6352"/>
                      <a:pt x="21323" y="6352"/>
                      <a:pt x="21323" y="6352"/>
                    </a:cubicBezTo>
                    <a:cubicBezTo>
                      <a:pt x="21323" y="6352"/>
                      <a:pt x="21323" y="6352"/>
                      <a:pt x="21323" y="6352"/>
                    </a:cubicBezTo>
                    <a:cubicBezTo>
                      <a:pt x="20769" y="3176"/>
                      <a:pt x="20769" y="3176"/>
                      <a:pt x="20769" y="3176"/>
                    </a:cubicBezTo>
                    <a:cubicBezTo>
                      <a:pt x="20769" y="3176"/>
                      <a:pt x="20769" y="3176"/>
                      <a:pt x="20769" y="3176"/>
                    </a:cubicBezTo>
                    <a:cubicBezTo>
                      <a:pt x="20769" y="3176"/>
                      <a:pt x="20769" y="3176"/>
                      <a:pt x="20769" y="3176"/>
                    </a:cubicBezTo>
                    <a:cubicBezTo>
                      <a:pt x="20492" y="3176"/>
                      <a:pt x="20215" y="3176"/>
                      <a:pt x="19938" y="3176"/>
                    </a:cubicBezTo>
                    <a:cubicBezTo>
                      <a:pt x="19384" y="3176"/>
                      <a:pt x="18830" y="2541"/>
                      <a:pt x="18276" y="1905"/>
                    </a:cubicBezTo>
                    <a:cubicBezTo>
                      <a:pt x="17999" y="635"/>
                      <a:pt x="16892" y="0"/>
                      <a:pt x="16338" y="0"/>
                    </a:cubicBezTo>
                    <a:cubicBezTo>
                      <a:pt x="16061" y="635"/>
                      <a:pt x="16061" y="1905"/>
                      <a:pt x="15784" y="2541"/>
                    </a:cubicBezTo>
                    <a:cubicBezTo>
                      <a:pt x="15507" y="3811"/>
                      <a:pt x="14953" y="3811"/>
                      <a:pt x="14123" y="3811"/>
                    </a:cubicBezTo>
                    <a:cubicBezTo>
                      <a:pt x="13846" y="3811"/>
                      <a:pt x="13569" y="3811"/>
                      <a:pt x="13292" y="3811"/>
                    </a:cubicBezTo>
                    <a:cubicBezTo>
                      <a:pt x="13292" y="3811"/>
                      <a:pt x="13015" y="3811"/>
                      <a:pt x="13015" y="3811"/>
                    </a:cubicBezTo>
                    <a:cubicBezTo>
                      <a:pt x="13015" y="3811"/>
                      <a:pt x="12738" y="3811"/>
                      <a:pt x="12738" y="3811"/>
                    </a:cubicBezTo>
                    <a:cubicBezTo>
                      <a:pt x="12461" y="3811"/>
                      <a:pt x="12461" y="4447"/>
                      <a:pt x="12184" y="4447"/>
                    </a:cubicBezTo>
                    <a:cubicBezTo>
                      <a:pt x="11907" y="5082"/>
                      <a:pt x="11630" y="5082"/>
                      <a:pt x="11353" y="5717"/>
                    </a:cubicBezTo>
                    <a:cubicBezTo>
                      <a:pt x="11353" y="6352"/>
                      <a:pt x="11076" y="6352"/>
                      <a:pt x="10800" y="6988"/>
                    </a:cubicBezTo>
                    <a:cubicBezTo>
                      <a:pt x="10800" y="6988"/>
                      <a:pt x="10523" y="6988"/>
                      <a:pt x="10523" y="6988"/>
                    </a:cubicBezTo>
                    <a:cubicBezTo>
                      <a:pt x="10246" y="7623"/>
                      <a:pt x="9969" y="7623"/>
                      <a:pt x="10246" y="8894"/>
                    </a:cubicBezTo>
                    <a:cubicBezTo>
                      <a:pt x="10246" y="9529"/>
                      <a:pt x="10246" y="10164"/>
                      <a:pt x="10246" y="10800"/>
                    </a:cubicBezTo>
                    <a:cubicBezTo>
                      <a:pt x="10246" y="11435"/>
                      <a:pt x="10246" y="12070"/>
                      <a:pt x="10246" y="12705"/>
                    </a:cubicBezTo>
                    <a:cubicBezTo>
                      <a:pt x="9969" y="13341"/>
                      <a:pt x="9692" y="13341"/>
                      <a:pt x="9415" y="13341"/>
                    </a:cubicBezTo>
                    <a:cubicBezTo>
                      <a:pt x="8861" y="13341"/>
                      <a:pt x="8584" y="12705"/>
                      <a:pt x="8307" y="12705"/>
                    </a:cubicBezTo>
                    <a:cubicBezTo>
                      <a:pt x="8307" y="12705"/>
                      <a:pt x="8030" y="12705"/>
                      <a:pt x="7753" y="12705"/>
                    </a:cubicBezTo>
                    <a:cubicBezTo>
                      <a:pt x="6923" y="12705"/>
                      <a:pt x="5815" y="13341"/>
                      <a:pt x="5538" y="13976"/>
                    </a:cubicBezTo>
                    <a:cubicBezTo>
                      <a:pt x="4984" y="15247"/>
                      <a:pt x="3876" y="15247"/>
                      <a:pt x="3046" y="14611"/>
                    </a:cubicBezTo>
                    <a:cubicBezTo>
                      <a:pt x="3046" y="13976"/>
                      <a:pt x="2769" y="13976"/>
                      <a:pt x="2492" y="13976"/>
                    </a:cubicBezTo>
                    <a:cubicBezTo>
                      <a:pt x="2215" y="13976"/>
                      <a:pt x="1938" y="14611"/>
                      <a:pt x="1938" y="14611"/>
                    </a:cubicBezTo>
                    <a:cubicBezTo>
                      <a:pt x="1661" y="15247"/>
                      <a:pt x="1384" y="15882"/>
                      <a:pt x="1384" y="15882"/>
                    </a:cubicBezTo>
                    <a:cubicBezTo>
                      <a:pt x="830" y="15882"/>
                      <a:pt x="553" y="15247"/>
                      <a:pt x="276" y="14611"/>
                    </a:cubicBezTo>
                    <a:cubicBezTo>
                      <a:pt x="276" y="14611"/>
                      <a:pt x="276" y="14611"/>
                      <a:pt x="0" y="14611"/>
                    </a:cubicBezTo>
                    <a:cubicBezTo>
                      <a:pt x="0" y="14611"/>
                      <a:pt x="0" y="14611"/>
                      <a:pt x="0" y="14611"/>
                    </a:cubicBezTo>
                    <a:cubicBezTo>
                      <a:pt x="0" y="14611"/>
                      <a:pt x="0" y="13976"/>
                      <a:pt x="0" y="13976"/>
                    </a:cubicBezTo>
                    <a:cubicBezTo>
                      <a:pt x="0" y="14611"/>
                      <a:pt x="0" y="14611"/>
                      <a:pt x="0" y="1524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93" name="AutoShape 93"/>
              <p:cNvSpPr>
                <a:spLocks/>
              </p:cNvSpPr>
              <p:nvPr/>
            </p:nvSpPr>
            <p:spPr bwMode="auto">
              <a:xfrm>
                <a:off x="1135926" y="1431592"/>
                <a:ext cx="261953" cy="13811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7826" y="21016"/>
                    </a:moveTo>
                    <a:cubicBezTo>
                      <a:pt x="9391" y="19848"/>
                      <a:pt x="11582" y="18681"/>
                      <a:pt x="11582" y="18681"/>
                    </a:cubicBezTo>
                    <a:cubicBezTo>
                      <a:pt x="11582" y="18681"/>
                      <a:pt x="11582" y="18681"/>
                      <a:pt x="11582" y="18681"/>
                    </a:cubicBezTo>
                    <a:cubicBezTo>
                      <a:pt x="11895" y="18681"/>
                      <a:pt x="11895" y="18681"/>
                      <a:pt x="11895" y="18681"/>
                    </a:cubicBezTo>
                    <a:cubicBezTo>
                      <a:pt x="11895" y="18681"/>
                      <a:pt x="12834" y="19264"/>
                      <a:pt x="13147" y="19264"/>
                    </a:cubicBezTo>
                    <a:cubicBezTo>
                      <a:pt x="13460" y="19264"/>
                      <a:pt x="13460" y="19848"/>
                      <a:pt x="13460" y="19848"/>
                    </a:cubicBezTo>
                    <a:cubicBezTo>
                      <a:pt x="13460" y="19848"/>
                      <a:pt x="13460" y="19848"/>
                      <a:pt x="13460" y="19848"/>
                    </a:cubicBezTo>
                    <a:cubicBezTo>
                      <a:pt x="13773" y="19848"/>
                      <a:pt x="13773" y="19848"/>
                      <a:pt x="14086" y="19848"/>
                    </a:cubicBezTo>
                    <a:cubicBezTo>
                      <a:pt x="14086" y="19848"/>
                      <a:pt x="14086" y="19848"/>
                      <a:pt x="14086" y="19848"/>
                    </a:cubicBezTo>
                    <a:cubicBezTo>
                      <a:pt x="14086" y="19848"/>
                      <a:pt x="14086" y="19848"/>
                      <a:pt x="14086" y="19848"/>
                    </a:cubicBezTo>
                    <a:cubicBezTo>
                      <a:pt x="14086" y="19848"/>
                      <a:pt x="14086" y="19264"/>
                      <a:pt x="14400" y="19264"/>
                    </a:cubicBezTo>
                    <a:cubicBezTo>
                      <a:pt x="14713" y="18681"/>
                      <a:pt x="15339" y="18681"/>
                      <a:pt x="15652" y="17513"/>
                    </a:cubicBezTo>
                    <a:cubicBezTo>
                      <a:pt x="15652" y="17513"/>
                      <a:pt x="15652" y="17513"/>
                      <a:pt x="15652" y="17513"/>
                    </a:cubicBezTo>
                    <a:cubicBezTo>
                      <a:pt x="16278" y="16345"/>
                      <a:pt x="16904" y="14594"/>
                      <a:pt x="17217" y="12843"/>
                    </a:cubicBezTo>
                    <a:cubicBezTo>
                      <a:pt x="17530" y="12259"/>
                      <a:pt x="17530" y="11675"/>
                      <a:pt x="17843" y="11091"/>
                    </a:cubicBezTo>
                    <a:cubicBezTo>
                      <a:pt x="18469" y="8756"/>
                      <a:pt x="18782" y="7589"/>
                      <a:pt x="19095" y="7005"/>
                    </a:cubicBezTo>
                    <a:cubicBezTo>
                      <a:pt x="19408" y="7005"/>
                      <a:pt x="19721" y="7005"/>
                      <a:pt x="20034" y="6421"/>
                    </a:cubicBezTo>
                    <a:cubicBezTo>
                      <a:pt x="20347" y="5837"/>
                      <a:pt x="20973" y="5254"/>
                      <a:pt x="21286" y="4670"/>
                    </a:cubicBezTo>
                    <a:cubicBezTo>
                      <a:pt x="21599" y="4670"/>
                      <a:pt x="21599" y="4670"/>
                      <a:pt x="21599" y="4670"/>
                    </a:cubicBezTo>
                    <a:cubicBezTo>
                      <a:pt x="21286" y="4670"/>
                      <a:pt x="21286" y="4670"/>
                      <a:pt x="21286" y="4670"/>
                    </a:cubicBezTo>
                    <a:cubicBezTo>
                      <a:pt x="21286" y="4086"/>
                      <a:pt x="20973" y="4086"/>
                      <a:pt x="20973" y="4086"/>
                    </a:cubicBezTo>
                    <a:cubicBezTo>
                      <a:pt x="20973" y="4086"/>
                      <a:pt x="20973" y="4086"/>
                      <a:pt x="20973" y="4086"/>
                    </a:cubicBezTo>
                    <a:cubicBezTo>
                      <a:pt x="20660" y="4086"/>
                      <a:pt x="20660" y="3502"/>
                      <a:pt x="20660" y="3502"/>
                    </a:cubicBezTo>
                    <a:cubicBezTo>
                      <a:pt x="20347" y="3502"/>
                      <a:pt x="20347" y="3502"/>
                      <a:pt x="20347" y="3502"/>
                    </a:cubicBezTo>
                    <a:cubicBezTo>
                      <a:pt x="20347" y="3502"/>
                      <a:pt x="20347" y="3502"/>
                      <a:pt x="20347" y="3502"/>
                    </a:cubicBezTo>
                    <a:cubicBezTo>
                      <a:pt x="20034" y="3502"/>
                      <a:pt x="20034" y="3502"/>
                      <a:pt x="19721" y="2918"/>
                    </a:cubicBezTo>
                    <a:cubicBezTo>
                      <a:pt x="19721" y="2918"/>
                      <a:pt x="19721" y="2918"/>
                      <a:pt x="19721" y="2918"/>
                    </a:cubicBezTo>
                    <a:cubicBezTo>
                      <a:pt x="19408" y="2918"/>
                      <a:pt x="19408" y="2918"/>
                      <a:pt x="19408" y="2918"/>
                    </a:cubicBezTo>
                    <a:cubicBezTo>
                      <a:pt x="19408" y="2918"/>
                      <a:pt x="19095" y="2918"/>
                      <a:pt x="19095" y="2918"/>
                    </a:cubicBezTo>
                    <a:cubicBezTo>
                      <a:pt x="19095" y="2918"/>
                      <a:pt x="19095" y="2918"/>
                      <a:pt x="18782" y="2335"/>
                    </a:cubicBezTo>
                    <a:cubicBezTo>
                      <a:pt x="18782" y="2335"/>
                      <a:pt x="18782" y="2335"/>
                      <a:pt x="18782" y="2335"/>
                    </a:cubicBezTo>
                    <a:cubicBezTo>
                      <a:pt x="18782" y="2335"/>
                      <a:pt x="18782" y="2335"/>
                      <a:pt x="18469" y="2335"/>
                    </a:cubicBezTo>
                    <a:cubicBezTo>
                      <a:pt x="18469" y="2335"/>
                      <a:pt x="18469" y="2335"/>
                      <a:pt x="18469" y="2335"/>
                    </a:cubicBezTo>
                    <a:cubicBezTo>
                      <a:pt x="18469" y="2335"/>
                      <a:pt x="18469" y="2335"/>
                      <a:pt x="18469" y="2335"/>
                    </a:cubicBezTo>
                    <a:cubicBezTo>
                      <a:pt x="18469" y="2335"/>
                      <a:pt x="18469" y="2335"/>
                      <a:pt x="18156" y="2335"/>
                    </a:cubicBezTo>
                    <a:cubicBezTo>
                      <a:pt x="18156" y="1751"/>
                      <a:pt x="18156" y="1751"/>
                      <a:pt x="18156" y="1751"/>
                    </a:cubicBezTo>
                    <a:cubicBezTo>
                      <a:pt x="18156" y="1751"/>
                      <a:pt x="18156" y="1751"/>
                      <a:pt x="18156" y="1751"/>
                    </a:cubicBezTo>
                    <a:cubicBezTo>
                      <a:pt x="18156" y="1751"/>
                      <a:pt x="18156" y="1751"/>
                      <a:pt x="18156" y="1751"/>
                    </a:cubicBezTo>
                    <a:cubicBezTo>
                      <a:pt x="18156" y="1751"/>
                      <a:pt x="18156" y="1751"/>
                      <a:pt x="18156" y="1751"/>
                    </a:cubicBezTo>
                    <a:cubicBezTo>
                      <a:pt x="17843" y="1167"/>
                      <a:pt x="16278" y="583"/>
                      <a:pt x="15652" y="583"/>
                    </a:cubicBezTo>
                    <a:cubicBezTo>
                      <a:pt x="15652" y="0"/>
                      <a:pt x="15339" y="0"/>
                      <a:pt x="15339" y="0"/>
                    </a:cubicBezTo>
                    <a:cubicBezTo>
                      <a:pt x="15026" y="583"/>
                      <a:pt x="14713" y="1167"/>
                      <a:pt x="14400" y="1751"/>
                    </a:cubicBezTo>
                    <a:cubicBezTo>
                      <a:pt x="13147" y="2918"/>
                      <a:pt x="12521" y="4086"/>
                      <a:pt x="11895" y="4086"/>
                    </a:cubicBezTo>
                    <a:cubicBezTo>
                      <a:pt x="11269" y="4086"/>
                      <a:pt x="9391" y="4670"/>
                      <a:pt x="8765" y="5254"/>
                    </a:cubicBezTo>
                    <a:cubicBezTo>
                      <a:pt x="8765" y="6421"/>
                      <a:pt x="7826" y="7589"/>
                      <a:pt x="6260" y="7589"/>
                    </a:cubicBezTo>
                    <a:cubicBezTo>
                      <a:pt x="5947" y="7589"/>
                      <a:pt x="5947" y="7589"/>
                      <a:pt x="5947" y="7589"/>
                    </a:cubicBezTo>
                    <a:cubicBezTo>
                      <a:pt x="5947" y="7589"/>
                      <a:pt x="5947" y="7589"/>
                      <a:pt x="5947" y="7589"/>
                    </a:cubicBezTo>
                    <a:cubicBezTo>
                      <a:pt x="5634" y="7589"/>
                      <a:pt x="5634" y="7589"/>
                      <a:pt x="5634" y="7589"/>
                    </a:cubicBezTo>
                    <a:cubicBezTo>
                      <a:pt x="5634" y="7589"/>
                      <a:pt x="5634" y="7589"/>
                      <a:pt x="5321" y="7589"/>
                    </a:cubicBezTo>
                    <a:cubicBezTo>
                      <a:pt x="5321" y="7589"/>
                      <a:pt x="5321" y="7589"/>
                      <a:pt x="5321" y="7005"/>
                    </a:cubicBezTo>
                    <a:cubicBezTo>
                      <a:pt x="5008" y="7005"/>
                      <a:pt x="5008" y="7005"/>
                      <a:pt x="5008" y="7005"/>
                    </a:cubicBezTo>
                    <a:cubicBezTo>
                      <a:pt x="5008" y="7005"/>
                      <a:pt x="5008" y="7005"/>
                      <a:pt x="4695" y="7005"/>
                    </a:cubicBezTo>
                    <a:cubicBezTo>
                      <a:pt x="4695" y="7005"/>
                      <a:pt x="4695" y="7005"/>
                      <a:pt x="4695" y="7005"/>
                    </a:cubicBezTo>
                    <a:cubicBezTo>
                      <a:pt x="4382" y="7005"/>
                      <a:pt x="4382" y="7005"/>
                      <a:pt x="4382" y="7005"/>
                    </a:cubicBezTo>
                    <a:cubicBezTo>
                      <a:pt x="4382" y="7005"/>
                      <a:pt x="4069" y="7005"/>
                      <a:pt x="4069" y="7005"/>
                    </a:cubicBezTo>
                    <a:cubicBezTo>
                      <a:pt x="4069" y="7005"/>
                      <a:pt x="4069" y="7005"/>
                      <a:pt x="3756" y="7005"/>
                    </a:cubicBezTo>
                    <a:cubicBezTo>
                      <a:pt x="3756" y="6421"/>
                      <a:pt x="3756" y="6421"/>
                      <a:pt x="3756" y="6421"/>
                    </a:cubicBezTo>
                    <a:cubicBezTo>
                      <a:pt x="3756" y="6421"/>
                      <a:pt x="3443" y="6421"/>
                      <a:pt x="3443" y="6421"/>
                    </a:cubicBezTo>
                    <a:cubicBezTo>
                      <a:pt x="3443" y="6421"/>
                      <a:pt x="3443" y="6421"/>
                      <a:pt x="3443" y="6421"/>
                    </a:cubicBezTo>
                    <a:cubicBezTo>
                      <a:pt x="3130" y="6421"/>
                      <a:pt x="3130" y="5837"/>
                      <a:pt x="3130" y="5837"/>
                    </a:cubicBezTo>
                    <a:cubicBezTo>
                      <a:pt x="3130" y="6421"/>
                      <a:pt x="3130" y="6421"/>
                      <a:pt x="3130" y="6421"/>
                    </a:cubicBezTo>
                    <a:cubicBezTo>
                      <a:pt x="3130" y="7005"/>
                      <a:pt x="3130" y="7005"/>
                      <a:pt x="3130" y="7005"/>
                    </a:cubicBezTo>
                    <a:cubicBezTo>
                      <a:pt x="2817" y="7589"/>
                      <a:pt x="2817" y="7589"/>
                      <a:pt x="2817" y="7589"/>
                    </a:cubicBezTo>
                    <a:cubicBezTo>
                      <a:pt x="2817" y="7589"/>
                      <a:pt x="2817" y="8172"/>
                      <a:pt x="2504" y="8172"/>
                    </a:cubicBezTo>
                    <a:cubicBezTo>
                      <a:pt x="2504" y="8172"/>
                      <a:pt x="2191" y="8172"/>
                      <a:pt x="2191" y="8172"/>
                    </a:cubicBezTo>
                    <a:cubicBezTo>
                      <a:pt x="2191" y="8172"/>
                      <a:pt x="2191" y="8756"/>
                      <a:pt x="2191" y="8756"/>
                    </a:cubicBezTo>
                    <a:cubicBezTo>
                      <a:pt x="1878" y="8756"/>
                      <a:pt x="1565" y="8756"/>
                      <a:pt x="1252" y="8756"/>
                    </a:cubicBezTo>
                    <a:cubicBezTo>
                      <a:pt x="1252" y="9340"/>
                      <a:pt x="1252" y="9924"/>
                      <a:pt x="939" y="10508"/>
                    </a:cubicBezTo>
                    <a:cubicBezTo>
                      <a:pt x="939" y="11091"/>
                      <a:pt x="939" y="11091"/>
                      <a:pt x="939" y="11675"/>
                    </a:cubicBezTo>
                    <a:cubicBezTo>
                      <a:pt x="939" y="12259"/>
                      <a:pt x="939" y="14010"/>
                      <a:pt x="0" y="14010"/>
                    </a:cubicBezTo>
                    <a:cubicBezTo>
                      <a:pt x="0" y="14010"/>
                      <a:pt x="0" y="14010"/>
                      <a:pt x="0" y="14010"/>
                    </a:cubicBezTo>
                    <a:cubicBezTo>
                      <a:pt x="0" y="14010"/>
                      <a:pt x="0" y="14010"/>
                      <a:pt x="0" y="14010"/>
                    </a:cubicBezTo>
                    <a:cubicBezTo>
                      <a:pt x="313" y="14010"/>
                      <a:pt x="313" y="14010"/>
                      <a:pt x="313" y="14594"/>
                    </a:cubicBezTo>
                    <a:cubicBezTo>
                      <a:pt x="313" y="14594"/>
                      <a:pt x="313" y="14594"/>
                      <a:pt x="313" y="14594"/>
                    </a:cubicBezTo>
                    <a:cubicBezTo>
                      <a:pt x="313" y="14594"/>
                      <a:pt x="313" y="14594"/>
                      <a:pt x="313" y="14594"/>
                    </a:cubicBezTo>
                    <a:cubicBezTo>
                      <a:pt x="313" y="15178"/>
                      <a:pt x="626" y="15178"/>
                      <a:pt x="626" y="15178"/>
                    </a:cubicBezTo>
                    <a:cubicBezTo>
                      <a:pt x="626" y="15178"/>
                      <a:pt x="626" y="15178"/>
                      <a:pt x="626" y="15762"/>
                    </a:cubicBezTo>
                    <a:cubicBezTo>
                      <a:pt x="626" y="15762"/>
                      <a:pt x="626" y="15762"/>
                      <a:pt x="939" y="16345"/>
                    </a:cubicBezTo>
                    <a:cubicBezTo>
                      <a:pt x="939" y="16345"/>
                      <a:pt x="939" y="16345"/>
                      <a:pt x="939" y="16345"/>
                    </a:cubicBezTo>
                    <a:cubicBezTo>
                      <a:pt x="939" y="16345"/>
                      <a:pt x="939" y="16345"/>
                      <a:pt x="939" y="16345"/>
                    </a:cubicBezTo>
                    <a:cubicBezTo>
                      <a:pt x="939" y="16345"/>
                      <a:pt x="939" y="16345"/>
                      <a:pt x="939" y="16345"/>
                    </a:cubicBezTo>
                    <a:cubicBezTo>
                      <a:pt x="939" y="16929"/>
                      <a:pt x="1252" y="16929"/>
                      <a:pt x="1252" y="16929"/>
                    </a:cubicBezTo>
                    <a:cubicBezTo>
                      <a:pt x="1252" y="16929"/>
                      <a:pt x="1252" y="16929"/>
                      <a:pt x="1252" y="16929"/>
                    </a:cubicBezTo>
                    <a:cubicBezTo>
                      <a:pt x="1565" y="16929"/>
                      <a:pt x="1565" y="17513"/>
                      <a:pt x="1565" y="17513"/>
                    </a:cubicBezTo>
                    <a:cubicBezTo>
                      <a:pt x="1878" y="17513"/>
                      <a:pt x="1878" y="17513"/>
                      <a:pt x="1878" y="17513"/>
                    </a:cubicBezTo>
                    <a:cubicBezTo>
                      <a:pt x="1878" y="17513"/>
                      <a:pt x="1878" y="18097"/>
                      <a:pt x="2191" y="18097"/>
                    </a:cubicBezTo>
                    <a:cubicBezTo>
                      <a:pt x="2191" y="18097"/>
                      <a:pt x="2191" y="18097"/>
                      <a:pt x="2191" y="18097"/>
                    </a:cubicBezTo>
                    <a:cubicBezTo>
                      <a:pt x="2504" y="18097"/>
                      <a:pt x="2504" y="18097"/>
                      <a:pt x="2504" y="18681"/>
                    </a:cubicBezTo>
                    <a:cubicBezTo>
                      <a:pt x="2504" y="18681"/>
                      <a:pt x="2504" y="18681"/>
                      <a:pt x="2817" y="18681"/>
                    </a:cubicBezTo>
                    <a:cubicBezTo>
                      <a:pt x="2817" y="18681"/>
                      <a:pt x="2817" y="18681"/>
                      <a:pt x="2817" y="19264"/>
                    </a:cubicBezTo>
                    <a:cubicBezTo>
                      <a:pt x="3130" y="19264"/>
                      <a:pt x="3130" y="19264"/>
                      <a:pt x="3130" y="19264"/>
                    </a:cubicBezTo>
                    <a:cubicBezTo>
                      <a:pt x="3130" y="19264"/>
                      <a:pt x="3130" y="19264"/>
                      <a:pt x="3443" y="19848"/>
                    </a:cubicBezTo>
                    <a:cubicBezTo>
                      <a:pt x="3443" y="19848"/>
                      <a:pt x="3443" y="19848"/>
                      <a:pt x="3443" y="19848"/>
                    </a:cubicBezTo>
                    <a:cubicBezTo>
                      <a:pt x="3443" y="19848"/>
                      <a:pt x="3443" y="20432"/>
                      <a:pt x="3756" y="20432"/>
                    </a:cubicBezTo>
                    <a:cubicBezTo>
                      <a:pt x="4069" y="21016"/>
                      <a:pt x="4695" y="21600"/>
                      <a:pt x="5634" y="21600"/>
                    </a:cubicBezTo>
                    <a:cubicBezTo>
                      <a:pt x="5947" y="21600"/>
                      <a:pt x="6260" y="21600"/>
                      <a:pt x="6573" y="21600"/>
                    </a:cubicBezTo>
                    <a:cubicBezTo>
                      <a:pt x="6886" y="21600"/>
                      <a:pt x="7200" y="21016"/>
                      <a:pt x="7826" y="21016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94" name="AutoShape 94"/>
              <p:cNvSpPr>
                <a:spLocks/>
              </p:cNvSpPr>
              <p:nvPr/>
            </p:nvSpPr>
            <p:spPr bwMode="auto">
              <a:xfrm>
                <a:off x="980341" y="1304589"/>
                <a:ext cx="247665" cy="11589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5981" y="21600"/>
                    </a:moveTo>
                    <a:cubicBezTo>
                      <a:pt x="6313" y="21600"/>
                      <a:pt x="6646" y="21600"/>
                      <a:pt x="6978" y="21600"/>
                    </a:cubicBezTo>
                    <a:cubicBezTo>
                      <a:pt x="7643" y="21600"/>
                      <a:pt x="7975" y="21600"/>
                      <a:pt x="7975" y="21600"/>
                    </a:cubicBezTo>
                    <a:cubicBezTo>
                      <a:pt x="7975" y="20903"/>
                      <a:pt x="8307" y="18812"/>
                      <a:pt x="8307" y="18812"/>
                    </a:cubicBezTo>
                    <a:cubicBezTo>
                      <a:pt x="8640" y="17419"/>
                      <a:pt x="8640" y="17419"/>
                      <a:pt x="8640" y="17419"/>
                    </a:cubicBezTo>
                    <a:cubicBezTo>
                      <a:pt x="8972" y="17419"/>
                      <a:pt x="8972" y="17419"/>
                      <a:pt x="8972" y="17419"/>
                    </a:cubicBezTo>
                    <a:cubicBezTo>
                      <a:pt x="9304" y="17419"/>
                      <a:pt x="11963" y="17419"/>
                      <a:pt x="12959" y="20206"/>
                    </a:cubicBezTo>
                    <a:cubicBezTo>
                      <a:pt x="13292" y="20903"/>
                      <a:pt x="13624" y="20903"/>
                      <a:pt x="13956" y="20903"/>
                    </a:cubicBezTo>
                    <a:cubicBezTo>
                      <a:pt x="14621" y="20903"/>
                      <a:pt x="14953" y="20903"/>
                      <a:pt x="14953" y="20903"/>
                    </a:cubicBezTo>
                    <a:cubicBezTo>
                      <a:pt x="15618" y="20206"/>
                      <a:pt x="15618" y="20206"/>
                      <a:pt x="15618" y="20206"/>
                    </a:cubicBezTo>
                    <a:cubicBezTo>
                      <a:pt x="15950" y="20206"/>
                      <a:pt x="15950" y="20206"/>
                      <a:pt x="15950" y="20206"/>
                    </a:cubicBezTo>
                    <a:cubicBezTo>
                      <a:pt x="15950" y="20206"/>
                      <a:pt x="15950" y="20206"/>
                      <a:pt x="15950" y="20206"/>
                    </a:cubicBezTo>
                    <a:cubicBezTo>
                      <a:pt x="15950" y="20206"/>
                      <a:pt x="15950" y="20206"/>
                      <a:pt x="16283" y="19509"/>
                    </a:cubicBezTo>
                    <a:cubicBezTo>
                      <a:pt x="16283" y="19509"/>
                      <a:pt x="16283" y="19509"/>
                      <a:pt x="16615" y="19509"/>
                    </a:cubicBezTo>
                    <a:cubicBezTo>
                      <a:pt x="16615" y="19509"/>
                      <a:pt x="16615" y="19509"/>
                      <a:pt x="16615" y="19509"/>
                    </a:cubicBezTo>
                    <a:cubicBezTo>
                      <a:pt x="17612" y="19509"/>
                      <a:pt x="18941" y="18812"/>
                      <a:pt x="19606" y="16722"/>
                    </a:cubicBezTo>
                    <a:cubicBezTo>
                      <a:pt x="19938" y="16025"/>
                      <a:pt x="19938" y="15329"/>
                      <a:pt x="20270" y="14632"/>
                    </a:cubicBezTo>
                    <a:cubicBezTo>
                      <a:pt x="20270" y="14632"/>
                      <a:pt x="20603" y="14632"/>
                      <a:pt x="20603" y="14632"/>
                    </a:cubicBezTo>
                    <a:cubicBezTo>
                      <a:pt x="20935" y="13935"/>
                      <a:pt x="20935" y="13238"/>
                      <a:pt x="21267" y="13238"/>
                    </a:cubicBezTo>
                    <a:cubicBezTo>
                      <a:pt x="21599" y="13238"/>
                      <a:pt x="21599" y="13238"/>
                      <a:pt x="21599" y="13238"/>
                    </a:cubicBezTo>
                    <a:cubicBezTo>
                      <a:pt x="21267" y="12541"/>
                      <a:pt x="21267" y="12541"/>
                      <a:pt x="21267" y="12541"/>
                    </a:cubicBezTo>
                    <a:cubicBezTo>
                      <a:pt x="21267" y="11845"/>
                      <a:pt x="20935" y="11148"/>
                      <a:pt x="20935" y="11148"/>
                    </a:cubicBezTo>
                    <a:cubicBezTo>
                      <a:pt x="20603" y="10451"/>
                      <a:pt x="20270" y="10451"/>
                      <a:pt x="20270" y="10451"/>
                    </a:cubicBezTo>
                    <a:cubicBezTo>
                      <a:pt x="19938" y="10451"/>
                      <a:pt x="19938" y="10451"/>
                      <a:pt x="19938" y="10451"/>
                    </a:cubicBezTo>
                    <a:cubicBezTo>
                      <a:pt x="18941" y="10451"/>
                      <a:pt x="18276" y="10451"/>
                      <a:pt x="17944" y="9058"/>
                    </a:cubicBezTo>
                    <a:cubicBezTo>
                      <a:pt x="17944" y="8361"/>
                      <a:pt x="17944" y="8361"/>
                      <a:pt x="17944" y="8361"/>
                    </a:cubicBezTo>
                    <a:cubicBezTo>
                      <a:pt x="17944" y="7664"/>
                      <a:pt x="17944" y="6967"/>
                      <a:pt x="17612" y="6967"/>
                    </a:cubicBezTo>
                    <a:cubicBezTo>
                      <a:pt x="17612" y="6967"/>
                      <a:pt x="17279" y="6967"/>
                      <a:pt x="16947" y="6967"/>
                    </a:cubicBezTo>
                    <a:cubicBezTo>
                      <a:pt x="16947" y="6967"/>
                      <a:pt x="16615" y="6967"/>
                      <a:pt x="16283" y="6967"/>
                    </a:cubicBezTo>
                    <a:cubicBezTo>
                      <a:pt x="16283" y="6967"/>
                      <a:pt x="16283" y="6967"/>
                      <a:pt x="16283" y="6967"/>
                    </a:cubicBezTo>
                    <a:cubicBezTo>
                      <a:pt x="15950" y="7664"/>
                      <a:pt x="15618" y="8361"/>
                      <a:pt x="14953" y="8361"/>
                    </a:cubicBezTo>
                    <a:cubicBezTo>
                      <a:pt x="14953" y="8361"/>
                      <a:pt x="14953" y="8361"/>
                      <a:pt x="14953" y="8361"/>
                    </a:cubicBezTo>
                    <a:cubicBezTo>
                      <a:pt x="14621" y="8361"/>
                      <a:pt x="14289" y="7664"/>
                      <a:pt x="13956" y="7664"/>
                    </a:cubicBezTo>
                    <a:cubicBezTo>
                      <a:pt x="13292" y="6967"/>
                      <a:pt x="12959" y="5574"/>
                      <a:pt x="12959" y="4877"/>
                    </a:cubicBezTo>
                    <a:cubicBezTo>
                      <a:pt x="12959" y="4180"/>
                      <a:pt x="12295" y="3483"/>
                      <a:pt x="10966" y="2090"/>
                    </a:cubicBezTo>
                    <a:cubicBezTo>
                      <a:pt x="10633" y="2090"/>
                      <a:pt x="10301" y="2090"/>
                      <a:pt x="10301" y="1393"/>
                    </a:cubicBezTo>
                    <a:cubicBezTo>
                      <a:pt x="9969" y="1393"/>
                      <a:pt x="9969" y="1393"/>
                      <a:pt x="9969" y="1393"/>
                    </a:cubicBezTo>
                    <a:cubicBezTo>
                      <a:pt x="9636" y="696"/>
                      <a:pt x="9636" y="696"/>
                      <a:pt x="9304" y="0"/>
                    </a:cubicBezTo>
                    <a:cubicBezTo>
                      <a:pt x="9304" y="0"/>
                      <a:pt x="9304" y="0"/>
                      <a:pt x="9304" y="0"/>
                    </a:cubicBezTo>
                    <a:cubicBezTo>
                      <a:pt x="9304" y="0"/>
                      <a:pt x="9304" y="0"/>
                      <a:pt x="8972" y="0"/>
                    </a:cubicBezTo>
                    <a:cubicBezTo>
                      <a:pt x="8972" y="696"/>
                      <a:pt x="8972" y="696"/>
                      <a:pt x="8972" y="696"/>
                    </a:cubicBezTo>
                    <a:cubicBezTo>
                      <a:pt x="8972" y="696"/>
                      <a:pt x="8972" y="696"/>
                      <a:pt x="8972" y="696"/>
                    </a:cubicBezTo>
                    <a:cubicBezTo>
                      <a:pt x="8640" y="696"/>
                      <a:pt x="8640" y="696"/>
                      <a:pt x="8307" y="696"/>
                    </a:cubicBezTo>
                    <a:cubicBezTo>
                      <a:pt x="8307" y="696"/>
                      <a:pt x="7975" y="696"/>
                      <a:pt x="7643" y="696"/>
                    </a:cubicBezTo>
                    <a:cubicBezTo>
                      <a:pt x="7643" y="696"/>
                      <a:pt x="7310" y="0"/>
                      <a:pt x="7310" y="0"/>
                    </a:cubicBezTo>
                    <a:cubicBezTo>
                      <a:pt x="6978" y="696"/>
                      <a:pt x="6313" y="1393"/>
                      <a:pt x="5649" y="1393"/>
                    </a:cubicBezTo>
                    <a:cubicBezTo>
                      <a:pt x="5316" y="2090"/>
                      <a:pt x="4652" y="2787"/>
                      <a:pt x="4320" y="3483"/>
                    </a:cubicBezTo>
                    <a:cubicBezTo>
                      <a:pt x="2990" y="4877"/>
                      <a:pt x="1329" y="6270"/>
                      <a:pt x="0" y="6967"/>
                    </a:cubicBezTo>
                    <a:cubicBezTo>
                      <a:pt x="0" y="6967"/>
                      <a:pt x="0" y="6967"/>
                      <a:pt x="0" y="6967"/>
                    </a:cubicBezTo>
                    <a:cubicBezTo>
                      <a:pt x="0" y="6967"/>
                      <a:pt x="332" y="7664"/>
                      <a:pt x="332" y="7664"/>
                    </a:cubicBezTo>
                    <a:cubicBezTo>
                      <a:pt x="332" y="8361"/>
                      <a:pt x="664" y="8361"/>
                      <a:pt x="664" y="9058"/>
                    </a:cubicBezTo>
                    <a:cubicBezTo>
                      <a:pt x="996" y="9754"/>
                      <a:pt x="996" y="10451"/>
                      <a:pt x="996" y="11845"/>
                    </a:cubicBezTo>
                    <a:cubicBezTo>
                      <a:pt x="1329" y="12541"/>
                      <a:pt x="1329" y="14632"/>
                      <a:pt x="1661" y="15329"/>
                    </a:cubicBezTo>
                    <a:cubicBezTo>
                      <a:pt x="1993" y="15329"/>
                      <a:pt x="1993" y="15329"/>
                      <a:pt x="2326" y="16025"/>
                    </a:cubicBezTo>
                    <a:cubicBezTo>
                      <a:pt x="4320" y="18812"/>
                      <a:pt x="5649" y="20206"/>
                      <a:pt x="5649" y="21600"/>
                    </a:cubicBezTo>
                    <a:cubicBezTo>
                      <a:pt x="5649" y="21600"/>
                      <a:pt x="5649" y="21600"/>
                      <a:pt x="5649" y="21600"/>
                    </a:cubicBezTo>
                    <a:cubicBezTo>
                      <a:pt x="5981" y="21600"/>
                      <a:pt x="5981" y="21600"/>
                      <a:pt x="5981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95" name="AutoShape 95"/>
              <p:cNvSpPr>
                <a:spLocks/>
              </p:cNvSpPr>
              <p:nvPr/>
            </p:nvSpPr>
            <p:spPr bwMode="auto">
              <a:xfrm>
                <a:off x="1167678" y="1388729"/>
                <a:ext cx="219088" cy="77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6821" y="0"/>
                    </a:moveTo>
                    <a:cubicBezTo>
                      <a:pt x="6821" y="0"/>
                      <a:pt x="6442" y="0"/>
                      <a:pt x="6442" y="0"/>
                    </a:cubicBezTo>
                    <a:cubicBezTo>
                      <a:pt x="6442" y="1028"/>
                      <a:pt x="6442" y="1028"/>
                      <a:pt x="6063" y="1028"/>
                    </a:cubicBezTo>
                    <a:cubicBezTo>
                      <a:pt x="6063" y="1028"/>
                      <a:pt x="6063" y="1028"/>
                      <a:pt x="6063" y="2057"/>
                    </a:cubicBezTo>
                    <a:cubicBezTo>
                      <a:pt x="5684" y="2057"/>
                      <a:pt x="5684" y="2057"/>
                      <a:pt x="5684" y="2057"/>
                    </a:cubicBezTo>
                    <a:cubicBezTo>
                      <a:pt x="5684" y="2057"/>
                      <a:pt x="5684" y="3085"/>
                      <a:pt x="5305" y="3085"/>
                    </a:cubicBezTo>
                    <a:cubicBezTo>
                      <a:pt x="5305" y="3085"/>
                      <a:pt x="5305" y="3085"/>
                      <a:pt x="5305" y="4114"/>
                    </a:cubicBezTo>
                    <a:cubicBezTo>
                      <a:pt x="3789" y="9257"/>
                      <a:pt x="1894" y="10285"/>
                      <a:pt x="757" y="10285"/>
                    </a:cubicBezTo>
                    <a:cubicBezTo>
                      <a:pt x="378" y="10285"/>
                      <a:pt x="378" y="10285"/>
                      <a:pt x="378" y="10285"/>
                    </a:cubicBezTo>
                    <a:cubicBezTo>
                      <a:pt x="378" y="10285"/>
                      <a:pt x="378" y="10285"/>
                      <a:pt x="378" y="10285"/>
                    </a:cubicBezTo>
                    <a:cubicBezTo>
                      <a:pt x="378" y="10285"/>
                      <a:pt x="378" y="10285"/>
                      <a:pt x="378" y="10285"/>
                    </a:cubicBezTo>
                    <a:cubicBezTo>
                      <a:pt x="378" y="10285"/>
                      <a:pt x="378" y="10285"/>
                      <a:pt x="378" y="10285"/>
                    </a:cubicBezTo>
                    <a:cubicBezTo>
                      <a:pt x="378" y="10285"/>
                      <a:pt x="378" y="11314"/>
                      <a:pt x="378" y="11314"/>
                    </a:cubicBezTo>
                    <a:cubicBezTo>
                      <a:pt x="378" y="11314"/>
                      <a:pt x="378" y="11314"/>
                      <a:pt x="378" y="11314"/>
                    </a:cubicBezTo>
                    <a:cubicBezTo>
                      <a:pt x="378" y="11314"/>
                      <a:pt x="0" y="11314"/>
                      <a:pt x="0" y="11314"/>
                    </a:cubicBezTo>
                    <a:cubicBezTo>
                      <a:pt x="0" y="11314"/>
                      <a:pt x="0" y="12342"/>
                      <a:pt x="0" y="12342"/>
                    </a:cubicBezTo>
                    <a:cubicBezTo>
                      <a:pt x="0" y="12342"/>
                      <a:pt x="0" y="12342"/>
                      <a:pt x="378" y="13371"/>
                    </a:cubicBezTo>
                    <a:cubicBezTo>
                      <a:pt x="378" y="13371"/>
                      <a:pt x="378" y="13371"/>
                      <a:pt x="378" y="14400"/>
                    </a:cubicBezTo>
                    <a:cubicBezTo>
                      <a:pt x="378" y="14400"/>
                      <a:pt x="378" y="14400"/>
                      <a:pt x="757" y="15428"/>
                    </a:cubicBezTo>
                    <a:cubicBezTo>
                      <a:pt x="757" y="15428"/>
                      <a:pt x="757" y="15428"/>
                      <a:pt x="757" y="15428"/>
                    </a:cubicBezTo>
                    <a:cubicBezTo>
                      <a:pt x="757" y="16457"/>
                      <a:pt x="1136" y="17485"/>
                      <a:pt x="1136" y="18514"/>
                    </a:cubicBezTo>
                    <a:cubicBezTo>
                      <a:pt x="1136" y="18514"/>
                      <a:pt x="1136" y="18514"/>
                      <a:pt x="1136" y="18514"/>
                    </a:cubicBezTo>
                    <a:cubicBezTo>
                      <a:pt x="1136" y="18514"/>
                      <a:pt x="1515" y="18514"/>
                      <a:pt x="1515" y="18514"/>
                    </a:cubicBezTo>
                    <a:cubicBezTo>
                      <a:pt x="1515" y="19542"/>
                      <a:pt x="1515" y="19542"/>
                      <a:pt x="1515" y="19542"/>
                    </a:cubicBezTo>
                    <a:cubicBezTo>
                      <a:pt x="1894" y="20571"/>
                      <a:pt x="2652" y="20571"/>
                      <a:pt x="3410" y="21599"/>
                    </a:cubicBezTo>
                    <a:cubicBezTo>
                      <a:pt x="3789" y="21599"/>
                      <a:pt x="4168" y="21599"/>
                      <a:pt x="4547" y="21599"/>
                    </a:cubicBezTo>
                    <a:cubicBezTo>
                      <a:pt x="5305" y="21599"/>
                      <a:pt x="6063" y="20571"/>
                      <a:pt x="6063" y="20571"/>
                    </a:cubicBezTo>
                    <a:cubicBezTo>
                      <a:pt x="6442" y="15428"/>
                      <a:pt x="11368" y="15428"/>
                      <a:pt x="11368" y="15428"/>
                    </a:cubicBezTo>
                    <a:cubicBezTo>
                      <a:pt x="11747" y="15428"/>
                      <a:pt x="12884" y="13371"/>
                      <a:pt x="13263" y="11314"/>
                    </a:cubicBezTo>
                    <a:cubicBezTo>
                      <a:pt x="14399" y="9257"/>
                      <a:pt x="14778" y="8228"/>
                      <a:pt x="15536" y="8228"/>
                    </a:cubicBezTo>
                    <a:cubicBezTo>
                      <a:pt x="15536" y="8228"/>
                      <a:pt x="15536" y="8228"/>
                      <a:pt x="15536" y="8228"/>
                    </a:cubicBezTo>
                    <a:cubicBezTo>
                      <a:pt x="15915" y="8228"/>
                      <a:pt x="15915" y="8228"/>
                      <a:pt x="16294" y="9257"/>
                    </a:cubicBezTo>
                    <a:cubicBezTo>
                      <a:pt x="17810" y="9257"/>
                      <a:pt x="19326" y="10285"/>
                      <a:pt x="20084" y="12342"/>
                    </a:cubicBezTo>
                    <a:cubicBezTo>
                      <a:pt x="20084" y="12342"/>
                      <a:pt x="20084" y="12342"/>
                      <a:pt x="20084" y="12342"/>
                    </a:cubicBezTo>
                    <a:cubicBezTo>
                      <a:pt x="20084" y="12342"/>
                      <a:pt x="20084" y="12342"/>
                      <a:pt x="20084" y="12342"/>
                    </a:cubicBezTo>
                    <a:cubicBezTo>
                      <a:pt x="20463" y="13371"/>
                      <a:pt x="20463" y="13371"/>
                      <a:pt x="20463" y="13371"/>
                    </a:cubicBezTo>
                    <a:cubicBezTo>
                      <a:pt x="20463" y="13371"/>
                      <a:pt x="20463" y="12342"/>
                      <a:pt x="20463" y="12342"/>
                    </a:cubicBezTo>
                    <a:cubicBezTo>
                      <a:pt x="20463" y="12342"/>
                      <a:pt x="20463" y="11314"/>
                      <a:pt x="20463" y="11314"/>
                    </a:cubicBezTo>
                    <a:cubicBezTo>
                      <a:pt x="20463" y="11314"/>
                      <a:pt x="20463" y="10285"/>
                      <a:pt x="20463" y="10285"/>
                    </a:cubicBezTo>
                    <a:cubicBezTo>
                      <a:pt x="20842" y="10285"/>
                      <a:pt x="20842" y="9257"/>
                      <a:pt x="20842" y="9257"/>
                    </a:cubicBezTo>
                    <a:cubicBezTo>
                      <a:pt x="20842" y="9257"/>
                      <a:pt x="20842" y="9257"/>
                      <a:pt x="20842" y="9257"/>
                    </a:cubicBezTo>
                    <a:cubicBezTo>
                      <a:pt x="20842" y="8228"/>
                      <a:pt x="21221" y="7200"/>
                      <a:pt x="21221" y="7200"/>
                    </a:cubicBezTo>
                    <a:cubicBezTo>
                      <a:pt x="21221" y="7200"/>
                      <a:pt x="21221" y="7200"/>
                      <a:pt x="21221" y="6171"/>
                    </a:cubicBezTo>
                    <a:cubicBezTo>
                      <a:pt x="21599" y="6171"/>
                      <a:pt x="21599" y="6171"/>
                      <a:pt x="21599" y="5142"/>
                    </a:cubicBezTo>
                    <a:cubicBezTo>
                      <a:pt x="21599" y="5142"/>
                      <a:pt x="21599" y="5142"/>
                      <a:pt x="21599" y="5142"/>
                    </a:cubicBezTo>
                    <a:cubicBezTo>
                      <a:pt x="21599" y="5142"/>
                      <a:pt x="21599" y="5142"/>
                      <a:pt x="21599" y="5142"/>
                    </a:cubicBezTo>
                    <a:cubicBezTo>
                      <a:pt x="21599" y="5142"/>
                      <a:pt x="21221" y="5142"/>
                      <a:pt x="21221" y="5142"/>
                    </a:cubicBezTo>
                    <a:cubicBezTo>
                      <a:pt x="21221" y="5142"/>
                      <a:pt x="20842" y="4114"/>
                      <a:pt x="20842" y="4114"/>
                    </a:cubicBezTo>
                    <a:cubicBezTo>
                      <a:pt x="20842" y="4114"/>
                      <a:pt x="20842" y="4114"/>
                      <a:pt x="20463" y="4114"/>
                    </a:cubicBezTo>
                    <a:cubicBezTo>
                      <a:pt x="20463" y="4114"/>
                      <a:pt x="20463" y="4114"/>
                      <a:pt x="20463" y="4114"/>
                    </a:cubicBezTo>
                    <a:cubicBezTo>
                      <a:pt x="20463" y="4114"/>
                      <a:pt x="20463" y="4114"/>
                      <a:pt x="20463" y="4114"/>
                    </a:cubicBezTo>
                    <a:cubicBezTo>
                      <a:pt x="20463" y="4114"/>
                      <a:pt x="20463" y="4114"/>
                      <a:pt x="20084" y="4114"/>
                    </a:cubicBezTo>
                    <a:cubicBezTo>
                      <a:pt x="20084" y="4114"/>
                      <a:pt x="20084" y="3085"/>
                      <a:pt x="20084" y="3085"/>
                    </a:cubicBezTo>
                    <a:cubicBezTo>
                      <a:pt x="19705" y="3085"/>
                      <a:pt x="18189" y="1028"/>
                      <a:pt x="17052" y="2057"/>
                    </a:cubicBezTo>
                    <a:cubicBezTo>
                      <a:pt x="16294" y="2057"/>
                      <a:pt x="15536" y="1028"/>
                      <a:pt x="15157" y="1028"/>
                    </a:cubicBezTo>
                    <a:cubicBezTo>
                      <a:pt x="14778" y="1028"/>
                      <a:pt x="14399" y="0"/>
                      <a:pt x="14021" y="1028"/>
                    </a:cubicBezTo>
                    <a:cubicBezTo>
                      <a:pt x="13642" y="1028"/>
                      <a:pt x="13263" y="1028"/>
                      <a:pt x="12505" y="1028"/>
                    </a:cubicBezTo>
                    <a:cubicBezTo>
                      <a:pt x="11747" y="1028"/>
                      <a:pt x="10231" y="1028"/>
                      <a:pt x="9852" y="0"/>
                    </a:cubicBezTo>
                    <a:cubicBezTo>
                      <a:pt x="9852" y="0"/>
                      <a:pt x="9473" y="0"/>
                      <a:pt x="9473" y="0"/>
                    </a:cubicBezTo>
                    <a:cubicBezTo>
                      <a:pt x="8715" y="1028"/>
                      <a:pt x="7957" y="1028"/>
                      <a:pt x="7200" y="0"/>
                    </a:cubicBezTo>
                    <a:cubicBezTo>
                      <a:pt x="7200" y="0"/>
                      <a:pt x="6821" y="0"/>
                      <a:pt x="6821" y="0"/>
                    </a:cubicBezTo>
                    <a:cubicBezTo>
                      <a:pt x="6821" y="0"/>
                      <a:pt x="6821" y="0"/>
                      <a:pt x="6821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96" name="AutoShape 96"/>
              <p:cNvSpPr>
                <a:spLocks/>
              </p:cNvSpPr>
              <p:nvPr/>
            </p:nvSpPr>
            <p:spPr bwMode="auto">
              <a:xfrm>
                <a:off x="37308" y="1777673"/>
                <a:ext cx="122244" cy="23971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5890" y="2362"/>
                    </a:moveTo>
                    <a:cubicBezTo>
                      <a:pt x="7200" y="3712"/>
                      <a:pt x="3927" y="10462"/>
                      <a:pt x="654" y="12150"/>
                    </a:cubicBezTo>
                    <a:cubicBezTo>
                      <a:pt x="0" y="12824"/>
                      <a:pt x="0" y="12824"/>
                      <a:pt x="0" y="12824"/>
                    </a:cubicBezTo>
                    <a:cubicBezTo>
                      <a:pt x="0" y="13162"/>
                      <a:pt x="1309" y="13500"/>
                      <a:pt x="1963" y="13837"/>
                    </a:cubicBezTo>
                    <a:cubicBezTo>
                      <a:pt x="2618" y="14175"/>
                      <a:pt x="3272" y="14175"/>
                      <a:pt x="3272" y="14512"/>
                    </a:cubicBezTo>
                    <a:cubicBezTo>
                      <a:pt x="6545" y="15525"/>
                      <a:pt x="5890" y="18562"/>
                      <a:pt x="5236" y="20587"/>
                    </a:cubicBezTo>
                    <a:cubicBezTo>
                      <a:pt x="5236" y="20924"/>
                      <a:pt x="5236" y="21262"/>
                      <a:pt x="5236" y="21600"/>
                    </a:cubicBezTo>
                    <a:cubicBezTo>
                      <a:pt x="5236" y="21600"/>
                      <a:pt x="5236" y="21600"/>
                      <a:pt x="6545" y="21600"/>
                    </a:cubicBezTo>
                    <a:cubicBezTo>
                      <a:pt x="6545" y="21600"/>
                      <a:pt x="6545" y="21600"/>
                      <a:pt x="6545" y="21600"/>
                    </a:cubicBezTo>
                    <a:cubicBezTo>
                      <a:pt x="6545" y="21600"/>
                      <a:pt x="7200" y="21600"/>
                      <a:pt x="7854" y="21600"/>
                    </a:cubicBezTo>
                    <a:cubicBezTo>
                      <a:pt x="8509" y="21600"/>
                      <a:pt x="9163" y="21600"/>
                      <a:pt x="9163" y="21600"/>
                    </a:cubicBezTo>
                    <a:cubicBezTo>
                      <a:pt x="10472" y="21600"/>
                      <a:pt x="11781" y="21262"/>
                      <a:pt x="13090" y="21262"/>
                    </a:cubicBezTo>
                    <a:cubicBezTo>
                      <a:pt x="13090" y="21262"/>
                      <a:pt x="13090" y="21262"/>
                      <a:pt x="13090" y="21262"/>
                    </a:cubicBezTo>
                    <a:cubicBezTo>
                      <a:pt x="13090" y="21262"/>
                      <a:pt x="13090" y="21262"/>
                      <a:pt x="13090" y="21262"/>
                    </a:cubicBezTo>
                    <a:cubicBezTo>
                      <a:pt x="13090" y="20924"/>
                      <a:pt x="13090" y="20924"/>
                      <a:pt x="13090" y="20924"/>
                    </a:cubicBezTo>
                    <a:cubicBezTo>
                      <a:pt x="13090" y="20924"/>
                      <a:pt x="13090" y="20924"/>
                      <a:pt x="13090" y="20924"/>
                    </a:cubicBezTo>
                    <a:cubicBezTo>
                      <a:pt x="13090" y="20587"/>
                      <a:pt x="13090" y="20587"/>
                      <a:pt x="13090" y="20249"/>
                    </a:cubicBezTo>
                    <a:cubicBezTo>
                      <a:pt x="13090" y="19575"/>
                      <a:pt x="13090" y="17887"/>
                      <a:pt x="16363" y="17550"/>
                    </a:cubicBezTo>
                    <a:cubicBezTo>
                      <a:pt x="16363" y="17212"/>
                      <a:pt x="15709" y="17212"/>
                      <a:pt x="15709" y="16874"/>
                    </a:cubicBezTo>
                    <a:cubicBezTo>
                      <a:pt x="15054" y="16874"/>
                      <a:pt x="15054" y="16874"/>
                      <a:pt x="14399" y="16537"/>
                    </a:cubicBezTo>
                    <a:cubicBezTo>
                      <a:pt x="13745" y="16200"/>
                      <a:pt x="13745" y="15187"/>
                      <a:pt x="14399" y="14849"/>
                    </a:cubicBezTo>
                    <a:cubicBezTo>
                      <a:pt x="15054" y="14175"/>
                      <a:pt x="15709" y="13837"/>
                      <a:pt x="16363" y="13500"/>
                    </a:cubicBezTo>
                    <a:cubicBezTo>
                      <a:pt x="15709" y="13500"/>
                      <a:pt x="15054" y="13162"/>
                      <a:pt x="14399" y="12487"/>
                    </a:cubicBezTo>
                    <a:cubicBezTo>
                      <a:pt x="13090" y="11812"/>
                      <a:pt x="13090" y="11137"/>
                      <a:pt x="13090" y="10800"/>
                    </a:cubicBezTo>
                    <a:cubicBezTo>
                      <a:pt x="13745" y="10124"/>
                      <a:pt x="15709" y="9787"/>
                      <a:pt x="16363" y="9787"/>
                    </a:cubicBezTo>
                    <a:cubicBezTo>
                      <a:pt x="16363" y="9787"/>
                      <a:pt x="16363" y="9787"/>
                      <a:pt x="16363" y="9787"/>
                    </a:cubicBezTo>
                    <a:cubicBezTo>
                      <a:pt x="16363" y="9112"/>
                      <a:pt x="16363" y="8100"/>
                      <a:pt x="17672" y="7424"/>
                    </a:cubicBezTo>
                    <a:cubicBezTo>
                      <a:pt x="18327" y="7087"/>
                      <a:pt x="17672" y="6412"/>
                      <a:pt x="17018" y="5737"/>
                    </a:cubicBezTo>
                    <a:cubicBezTo>
                      <a:pt x="17018" y="5062"/>
                      <a:pt x="16363" y="4725"/>
                      <a:pt x="16363" y="4387"/>
                    </a:cubicBezTo>
                    <a:cubicBezTo>
                      <a:pt x="16363" y="3374"/>
                      <a:pt x="18327" y="3037"/>
                      <a:pt x="19636" y="2699"/>
                    </a:cubicBezTo>
                    <a:cubicBezTo>
                      <a:pt x="20290" y="2362"/>
                      <a:pt x="20945" y="2362"/>
                      <a:pt x="21599" y="2024"/>
                    </a:cubicBezTo>
                    <a:cubicBezTo>
                      <a:pt x="20945" y="1687"/>
                      <a:pt x="19636" y="1349"/>
                      <a:pt x="19636" y="674"/>
                    </a:cubicBezTo>
                    <a:cubicBezTo>
                      <a:pt x="19636" y="674"/>
                      <a:pt x="18327" y="337"/>
                      <a:pt x="17018" y="674"/>
                    </a:cubicBezTo>
                    <a:cubicBezTo>
                      <a:pt x="17018" y="1012"/>
                      <a:pt x="17018" y="1012"/>
                      <a:pt x="16363" y="1012"/>
                    </a:cubicBezTo>
                    <a:cubicBezTo>
                      <a:pt x="15709" y="1349"/>
                      <a:pt x="15709" y="1349"/>
                      <a:pt x="15054" y="1349"/>
                    </a:cubicBezTo>
                    <a:cubicBezTo>
                      <a:pt x="14399" y="1349"/>
                      <a:pt x="14399" y="1012"/>
                      <a:pt x="13745" y="1012"/>
                    </a:cubicBezTo>
                    <a:cubicBezTo>
                      <a:pt x="13745" y="1012"/>
                      <a:pt x="13745" y="1012"/>
                      <a:pt x="13745" y="1012"/>
                    </a:cubicBezTo>
                    <a:cubicBezTo>
                      <a:pt x="13090" y="1012"/>
                      <a:pt x="13090" y="1012"/>
                      <a:pt x="12436" y="1012"/>
                    </a:cubicBezTo>
                    <a:cubicBezTo>
                      <a:pt x="11781" y="1012"/>
                      <a:pt x="11781" y="1012"/>
                      <a:pt x="11127" y="1012"/>
                    </a:cubicBezTo>
                    <a:cubicBezTo>
                      <a:pt x="11127" y="1012"/>
                      <a:pt x="11127" y="1012"/>
                      <a:pt x="10472" y="1012"/>
                    </a:cubicBezTo>
                    <a:cubicBezTo>
                      <a:pt x="10472" y="1012"/>
                      <a:pt x="10472" y="1012"/>
                      <a:pt x="10472" y="1012"/>
                    </a:cubicBezTo>
                    <a:cubicBezTo>
                      <a:pt x="10472" y="1012"/>
                      <a:pt x="10472" y="1012"/>
                      <a:pt x="9818" y="1012"/>
                    </a:cubicBezTo>
                    <a:cubicBezTo>
                      <a:pt x="9818" y="1012"/>
                      <a:pt x="9818" y="1012"/>
                      <a:pt x="9818" y="1012"/>
                    </a:cubicBezTo>
                    <a:cubicBezTo>
                      <a:pt x="9163" y="1012"/>
                      <a:pt x="9163" y="1012"/>
                      <a:pt x="9163" y="1012"/>
                    </a:cubicBezTo>
                    <a:cubicBezTo>
                      <a:pt x="9163" y="1012"/>
                      <a:pt x="9163" y="1012"/>
                      <a:pt x="9163" y="1012"/>
                    </a:cubicBezTo>
                    <a:cubicBezTo>
                      <a:pt x="9163" y="674"/>
                      <a:pt x="9163" y="674"/>
                      <a:pt x="9163" y="674"/>
                    </a:cubicBezTo>
                    <a:cubicBezTo>
                      <a:pt x="8509" y="674"/>
                      <a:pt x="8509" y="674"/>
                      <a:pt x="8509" y="674"/>
                    </a:cubicBezTo>
                    <a:cubicBezTo>
                      <a:pt x="8509" y="674"/>
                      <a:pt x="8509" y="674"/>
                      <a:pt x="8509" y="674"/>
                    </a:cubicBezTo>
                    <a:cubicBezTo>
                      <a:pt x="8509" y="674"/>
                      <a:pt x="8509" y="674"/>
                      <a:pt x="7854" y="337"/>
                    </a:cubicBezTo>
                    <a:cubicBezTo>
                      <a:pt x="7854" y="337"/>
                      <a:pt x="7854" y="337"/>
                      <a:pt x="7854" y="337"/>
                    </a:cubicBezTo>
                    <a:cubicBezTo>
                      <a:pt x="7854" y="337"/>
                      <a:pt x="7854" y="337"/>
                      <a:pt x="7854" y="337"/>
                    </a:cubicBezTo>
                    <a:cubicBezTo>
                      <a:pt x="7854" y="337"/>
                      <a:pt x="7854" y="0"/>
                      <a:pt x="7854" y="0"/>
                    </a:cubicBezTo>
                    <a:cubicBezTo>
                      <a:pt x="7854" y="0"/>
                      <a:pt x="7854" y="0"/>
                      <a:pt x="7854" y="0"/>
                    </a:cubicBezTo>
                    <a:cubicBezTo>
                      <a:pt x="7854" y="0"/>
                      <a:pt x="7200" y="0"/>
                      <a:pt x="7200" y="0"/>
                    </a:cubicBezTo>
                    <a:cubicBezTo>
                      <a:pt x="7200" y="337"/>
                      <a:pt x="6545" y="337"/>
                      <a:pt x="6545" y="337"/>
                    </a:cubicBezTo>
                    <a:cubicBezTo>
                      <a:pt x="5890" y="337"/>
                      <a:pt x="5890" y="337"/>
                      <a:pt x="5890" y="674"/>
                    </a:cubicBezTo>
                    <a:cubicBezTo>
                      <a:pt x="5890" y="674"/>
                      <a:pt x="5890" y="674"/>
                      <a:pt x="5236" y="674"/>
                    </a:cubicBezTo>
                    <a:cubicBezTo>
                      <a:pt x="5236" y="1349"/>
                      <a:pt x="5236" y="2024"/>
                      <a:pt x="5890" y="2362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97" name="AutoShape 97"/>
              <p:cNvSpPr>
                <a:spLocks/>
              </p:cNvSpPr>
              <p:nvPr/>
            </p:nvSpPr>
            <p:spPr bwMode="auto">
              <a:xfrm>
                <a:off x="594554" y="1169650"/>
                <a:ext cx="155585" cy="122239"/>
              </a:xfrm>
              <a:custGeom>
                <a:avLst/>
                <a:gdLst>
                  <a:gd name="T0" fmla="*/ 10800 w 21600"/>
                  <a:gd name="T1" fmla="+- 0 10882 164"/>
                  <a:gd name="T2" fmla="*/ 10882 h 21436"/>
                  <a:gd name="T3" fmla="*/ 10800 w 21600"/>
                  <a:gd name="T4" fmla="+- 0 10882 164"/>
                  <a:gd name="T5" fmla="*/ 10882 h 21436"/>
                  <a:gd name="T6" fmla="*/ 10800 w 21600"/>
                  <a:gd name="T7" fmla="+- 0 10882 164"/>
                  <a:gd name="T8" fmla="*/ 10882 h 21436"/>
                  <a:gd name="T9" fmla="*/ 10800 w 21600"/>
                  <a:gd name="T10" fmla="+- 0 10882 164"/>
                  <a:gd name="T11" fmla="*/ 10882 h 21436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436">
                    <a:moveTo>
                      <a:pt x="14580" y="21435"/>
                    </a:moveTo>
                    <a:cubicBezTo>
                      <a:pt x="14580" y="21435"/>
                      <a:pt x="14580" y="20781"/>
                      <a:pt x="14580" y="20126"/>
                    </a:cubicBezTo>
                    <a:cubicBezTo>
                      <a:pt x="14580" y="20126"/>
                      <a:pt x="14580" y="20126"/>
                      <a:pt x="14580" y="19472"/>
                    </a:cubicBezTo>
                    <a:cubicBezTo>
                      <a:pt x="14580" y="19472"/>
                      <a:pt x="15120" y="18817"/>
                      <a:pt x="15120" y="18163"/>
                    </a:cubicBezTo>
                    <a:cubicBezTo>
                      <a:pt x="15120" y="18163"/>
                      <a:pt x="15120" y="18163"/>
                      <a:pt x="15120" y="18163"/>
                    </a:cubicBezTo>
                    <a:cubicBezTo>
                      <a:pt x="15120" y="18163"/>
                      <a:pt x="15120" y="17508"/>
                      <a:pt x="15120" y="16854"/>
                    </a:cubicBezTo>
                    <a:cubicBezTo>
                      <a:pt x="15120" y="16199"/>
                      <a:pt x="14580" y="14890"/>
                      <a:pt x="15120" y="14235"/>
                    </a:cubicBezTo>
                    <a:cubicBezTo>
                      <a:pt x="15660" y="14235"/>
                      <a:pt x="15660" y="14235"/>
                      <a:pt x="16199" y="14235"/>
                    </a:cubicBezTo>
                    <a:cubicBezTo>
                      <a:pt x="18900" y="14235"/>
                      <a:pt x="18900" y="13581"/>
                      <a:pt x="18900" y="13581"/>
                    </a:cubicBezTo>
                    <a:cubicBezTo>
                      <a:pt x="18900" y="11617"/>
                      <a:pt x="19440" y="10963"/>
                      <a:pt x="19979" y="10308"/>
                    </a:cubicBezTo>
                    <a:cubicBezTo>
                      <a:pt x="19979" y="10308"/>
                      <a:pt x="19979" y="10308"/>
                      <a:pt x="19979" y="10308"/>
                    </a:cubicBezTo>
                    <a:cubicBezTo>
                      <a:pt x="19979" y="9654"/>
                      <a:pt x="18900" y="8999"/>
                      <a:pt x="18900" y="8345"/>
                    </a:cubicBezTo>
                    <a:cubicBezTo>
                      <a:pt x="18360" y="8345"/>
                      <a:pt x="18360" y="7690"/>
                      <a:pt x="18360" y="7690"/>
                    </a:cubicBezTo>
                    <a:cubicBezTo>
                      <a:pt x="17819" y="7036"/>
                      <a:pt x="17819" y="7036"/>
                      <a:pt x="17819" y="7036"/>
                    </a:cubicBezTo>
                    <a:cubicBezTo>
                      <a:pt x="17819" y="6381"/>
                      <a:pt x="17819" y="6381"/>
                      <a:pt x="17819" y="6381"/>
                    </a:cubicBezTo>
                    <a:cubicBezTo>
                      <a:pt x="18360" y="5726"/>
                      <a:pt x="18900" y="5072"/>
                      <a:pt x="19440" y="5072"/>
                    </a:cubicBezTo>
                    <a:cubicBezTo>
                      <a:pt x="19979" y="4417"/>
                      <a:pt x="20520" y="3763"/>
                      <a:pt x="21060" y="2454"/>
                    </a:cubicBezTo>
                    <a:cubicBezTo>
                      <a:pt x="21060" y="2454"/>
                      <a:pt x="21060" y="2454"/>
                      <a:pt x="21060" y="2454"/>
                    </a:cubicBezTo>
                    <a:cubicBezTo>
                      <a:pt x="21060" y="2454"/>
                      <a:pt x="21060" y="2454"/>
                      <a:pt x="21600" y="2454"/>
                    </a:cubicBezTo>
                    <a:cubicBezTo>
                      <a:pt x="21600" y="2454"/>
                      <a:pt x="21600" y="2454"/>
                      <a:pt x="21600" y="2454"/>
                    </a:cubicBezTo>
                    <a:cubicBezTo>
                      <a:pt x="21600" y="2454"/>
                      <a:pt x="21600" y="2454"/>
                      <a:pt x="21600" y="2454"/>
                    </a:cubicBezTo>
                    <a:cubicBezTo>
                      <a:pt x="21600" y="2454"/>
                      <a:pt x="21600" y="1799"/>
                      <a:pt x="21600" y="1799"/>
                    </a:cubicBezTo>
                    <a:cubicBezTo>
                      <a:pt x="21600" y="1799"/>
                      <a:pt x="21600" y="1799"/>
                      <a:pt x="21600" y="1799"/>
                    </a:cubicBezTo>
                    <a:cubicBezTo>
                      <a:pt x="21600" y="1145"/>
                      <a:pt x="21600" y="1145"/>
                      <a:pt x="21060" y="1145"/>
                    </a:cubicBezTo>
                    <a:cubicBezTo>
                      <a:pt x="21060" y="490"/>
                      <a:pt x="21060" y="490"/>
                      <a:pt x="21060" y="490"/>
                    </a:cubicBezTo>
                    <a:cubicBezTo>
                      <a:pt x="21060" y="1145"/>
                      <a:pt x="20520" y="490"/>
                      <a:pt x="19979" y="490"/>
                    </a:cubicBezTo>
                    <a:cubicBezTo>
                      <a:pt x="18900" y="-164"/>
                      <a:pt x="17280" y="-164"/>
                      <a:pt x="14580" y="490"/>
                    </a:cubicBezTo>
                    <a:cubicBezTo>
                      <a:pt x="14580" y="490"/>
                      <a:pt x="14580" y="490"/>
                      <a:pt x="14580" y="490"/>
                    </a:cubicBezTo>
                    <a:cubicBezTo>
                      <a:pt x="12959" y="1145"/>
                      <a:pt x="12420" y="2454"/>
                      <a:pt x="12420" y="2454"/>
                    </a:cubicBezTo>
                    <a:cubicBezTo>
                      <a:pt x="12420" y="3108"/>
                      <a:pt x="12420" y="3763"/>
                      <a:pt x="12420" y="3763"/>
                    </a:cubicBezTo>
                    <a:cubicBezTo>
                      <a:pt x="12959" y="4417"/>
                      <a:pt x="12959" y="5072"/>
                      <a:pt x="12959" y="5726"/>
                    </a:cubicBezTo>
                    <a:cubicBezTo>
                      <a:pt x="12420" y="7036"/>
                      <a:pt x="11340" y="7036"/>
                      <a:pt x="10260" y="7036"/>
                    </a:cubicBezTo>
                    <a:cubicBezTo>
                      <a:pt x="9180" y="7036"/>
                      <a:pt x="8099" y="6381"/>
                      <a:pt x="8099" y="5072"/>
                    </a:cubicBezTo>
                    <a:cubicBezTo>
                      <a:pt x="7560" y="5072"/>
                      <a:pt x="7560" y="5726"/>
                      <a:pt x="7560" y="5726"/>
                    </a:cubicBezTo>
                    <a:cubicBezTo>
                      <a:pt x="7020" y="5726"/>
                      <a:pt x="7020" y="6381"/>
                      <a:pt x="7020" y="6381"/>
                    </a:cubicBezTo>
                    <a:cubicBezTo>
                      <a:pt x="7560" y="8345"/>
                      <a:pt x="6479" y="8999"/>
                      <a:pt x="5399" y="10308"/>
                    </a:cubicBezTo>
                    <a:cubicBezTo>
                      <a:pt x="4859" y="10963"/>
                      <a:pt x="4319" y="11617"/>
                      <a:pt x="4319" y="12272"/>
                    </a:cubicBezTo>
                    <a:cubicBezTo>
                      <a:pt x="4859" y="14890"/>
                      <a:pt x="3239" y="17508"/>
                      <a:pt x="0" y="19472"/>
                    </a:cubicBezTo>
                    <a:cubicBezTo>
                      <a:pt x="0" y="19472"/>
                      <a:pt x="0" y="19472"/>
                      <a:pt x="539" y="19472"/>
                    </a:cubicBezTo>
                    <a:cubicBezTo>
                      <a:pt x="539" y="19472"/>
                      <a:pt x="539" y="19472"/>
                      <a:pt x="539" y="19472"/>
                    </a:cubicBezTo>
                    <a:cubicBezTo>
                      <a:pt x="539" y="19472"/>
                      <a:pt x="539" y="19472"/>
                      <a:pt x="1079" y="19472"/>
                    </a:cubicBezTo>
                    <a:cubicBezTo>
                      <a:pt x="1079" y="19472"/>
                      <a:pt x="1079" y="19472"/>
                      <a:pt x="1079" y="19472"/>
                    </a:cubicBezTo>
                    <a:cubicBezTo>
                      <a:pt x="1079" y="19472"/>
                      <a:pt x="1619" y="19472"/>
                      <a:pt x="1619" y="19472"/>
                    </a:cubicBezTo>
                    <a:cubicBezTo>
                      <a:pt x="1619" y="19472"/>
                      <a:pt x="1619" y="19472"/>
                      <a:pt x="2159" y="19472"/>
                    </a:cubicBezTo>
                    <a:cubicBezTo>
                      <a:pt x="2159" y="19472"/>
                      <a:pt x="2159" y="19472"/>
                      <a:pt x="2159" y="19472"/>
                    </a:cubicBezTo>
                    <a:cubicBezTo>
                      <a:pt x="2159" y="18817"/>
                      <a:pt x="2699" y="18817"/>
                      <a:pt x="2699" y="18817"/>
                    </a:cubicBezTo>
                    <a:cubicBezTo>
                      <a:pt x="2699" y="18817"/>
                      <a:pt x="2699" y="18817"/>
                      <a:pt x="3239" y="18817"/>
                    </a:cubicBezTo>
                    <a:cubicBezTo>
                      <a:pt x="3239" y="18817"/>
                      <a:pt x="3239" y="18817"/>
                      <a:pt x="3239" y="18817"/>
                    </a:cubicBezTo>
                    <a:cubicBezTo>
                      <a:pt x="3239" y="18817"/>
                      <a:pt x="3239" y="18817"/>
                      <a:pt x="3780" y="18817"/>
                    </a:cubicBezTo>
                    <a:cubicBezTo>
                      <a:pt x="3780" y="18817"/>
                      <a:pt x="3780" y="18817"/>
                      <a:pt x="3780" y="18163"/>
                    </a:cubicBezTo>
                    <a:cubicBezTo>
                      <a:pt x="3780" y="18163"/>
                      <a:pt x="4319" y="18163"/>
                      <a:pt x="4319" y="18163"/>
                    </a:cubicBezTo>
                    <a:cubicBezTo>
                      <a:pt x="4319" y="18163"/>
                      <a:pt x="4319" y="18163"/>
                      <a:pt x="4319" y="18163"/>
                    </a:cubicBezTo>
                    <a:cubicBezTo>
                      <a:pt x="4319" y="18163"/>
                      <a:pt x="4859" y="18163"/>
                      <a:pt x="4859" y="17508"/>
                    </a:cubicBezTo>
                    <a:cubicBezTo>
                      <a:pt x="4859" y="17508"/>
                      <a:pt x="5399" y="17508"/>
                      <a:pt x="5399" y="16854"/>
                    </a:cubicBezTo>
                    <a:cubicBezTo>
                      <a:pt x="5939" y="16854"/>
                      <a:pt x="6479" y="16854"/>
                      <a:pt x="7020" y="16854"/>
                    </a:cubicBezTo>
                    <a:cubicBezTo>
                      <a:pt x="7560" y="16854"/>
                      <a:pt x="8640" y="16854"/>
                      <a:pt x="9180" y="17508"/>
                    </a:cubicBezTo>
                    <a:cubicBezTo>
                      <a:pt x="9180" y="17508"/>
                      <a:pt x="9180" y="17508"/>
                      <a:pt x="9180" y="17508"/>
                    </a:cubicBezTo>
                    <a:cubicBezTo>
                      <a:pt x="9180" y="17508"/>
                      <a:pt x="9720" y="17508"/>
                      <a:pt x="9720" y="17508"/>
                    </a:cubicBezTo>
                    <a:cubicBezTo>
                      <a:pt x="9720" y="18163"/>
                      <a:pt x="10260" y="18163"/>
                      <a:pt x="10260" y="18163"/>
                    </a:cubicBezTo>
                    <a:cubicBezTo>
                      <a:pt x="10800" y="18817"/>
                      <a:pt x="11340" y="19472"/>
                      <a:pt x="11879" y="19472"/>
                    </a:cubicBezTo>
                    <a:cubicBezTo>
                      <a:pt x="11879" y="19472"/>
                      <a:pt x="12420" y="20126"/>
                      <a:pt x="12420" y="20126"/>
                    </a:cubicBezTo>
                    <a:cubicBezTo>
                      <a:pt x="12420" y="20126"/>
                      <a:pt x="12420" y="20126"/>
                      <a:pt x="12959" y="20126"/>
                    </a:cubicBezTo>
                    <a:cubicBezTo>
                      <a:pt x="12959" y="20126"/>
                      <a:pt x="12959" y="20126"/>
                      <a:pt x="12959" y="20781"/>
                    </a:cubicBezTo>
                    <a:cubicBezTo>
                      <a:pt x="13500" y="20781"/>
                      <a:pt x="13500" y="20781"/>
                      <a:pt x="13500" y="20781"/>
                    </a:cubicBezTo>
                    <a:cubicBezTo>
                      <a:pt x="13500" y="20781"/>
                      <a:pt x="13500" y="20781"/>
                      <a:pt x="14040" y="21435"/>
                    </a:cubicBezTo>
                    <a:cubicBezTo>
                      <a:pt x="14040" y="21435"/>
                      <a:pt x="14040" y="21435"/>
                      <a:pt x="14040" y="21435"/>
                    </a:cubicBezTo>
                    <a:cubicBezTo>
                      <a:pt x="14040" y="21435"/>
                      <a:pt x="14580" y="21435"/>
                      <a:pt x="14580" y="21435"/>
                    </a:cubicBezTo>
                    <a:cubicBezTo>
                      <a:pt x="14580" y="21435"/>
                      <a:pt x="14580" y="21435"/>
                      <a:pt x="14580" y="21435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98" name="AutoShape 98"/>
              <p:cNvSpPr>
                <a:spLocks/>
              </p:cNvSpPr>
              <p:nvPr/>
            </p:nvSpPr>
            <p:spPr bwMode="auto">
              <a:xfrm>
                <a:off x="562802" y="1279189"/>
                <a:ext cx="142884" cy="98427"/>
              </a:xfrm>
              <a:custGeom>
                <a:avLst/>
                <a:gdLst>
                  <a:gd name="T0" fmla="*/ 10800 w 21600"/>
                  <a:gd name="T1" fmla="+- 0 11034 469"/>
                  <a:gd name="T2" fmla="*/ 11034 h 21131"/>
                  <a:gd name="T3" fmla="*/ 10800 w 21600"/>
                  <a:gd name="T4" fmla="+- 0 11034 469"/>
                  <a:gd name="T5" fmla="*/ 11034 h 21131"/>
                  <a:gd name="T6" fmla="*/ 10800 w 21600"/>
                  <a:gd name="T7" fmla="+- 0 11034 469"/>
                  <a:gd name="T8" fmla="*/ 11034 h 21131"/>
                  <a:gd name="T9" fmla="*/ 10800 w 21600"/>
                  <a:gd name="T10" fmla="+- 0 11034 469"/>
                  <a:gd name="T11" fmla="*/ 11034 h 2113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131">
                    <a:moveTo>
                      <a:pt x="18189" y="21130"/>
                    </a:moveTo>
                    <a:cubicBezTo>
                      <a:pt x="18189" y="20330"/>
                      <a:pt x="18189" y="20330"/>
                      <a:pt x="18189" y="20330"/>
                    </a:cubicBezTo>
                    <a:cubicBezTo>
                      <a:pt x="18189" y="19530"/>
                      <a:pt x="18189" y="19530"/>
                      <a:pt x="18189" y="19530"/>
                    </a:cubicBezTo>
                    <a:cubicBezTo>
                      <a:pt x="18189" y="18730"/>
                      <a:pt x="18757" y="18730"/>
                      <a:pt x="18757" y="18730"/>
                    </a:cubicBezTo>
                    <a:cubicBezTo>
                      <a:pt x="18757" y="18730"/>
                      <a:pt x="18757" y="17930"/>
                      <a:pt x="18757" y="17930"/>
                    </a:cubicBezTo>
                    <a:cubicBezTo>
                      <a:pt x="18757" y="17930"/>
                      <a:pt x="18757" y="17930"/>
                      <a:pt x="18757" y="17130"/>
                    </a:cubicBezTo>
                    <a:cubicBezTo>
                      <a:pt x="18757" y="17130"/>
                      <a:pt x="18757" y="17130"/>
                      <a:pt x="18757" y="16331"/>
                    </a:cubicBezTo>
                    <a:cubicBezTo>
                      <a:pt x="19326" y="16331"/>
                      <a:pt x="19326" y="16331"/>
                      <a:pt x="19326" y="16331"/>
                    </a:cubicBezTo>
                    <a:cubicBezTo>
                      <a:pt x="19326" y="16331"/>
                      <a:pt x="19326" y="15530"/>
                      <a:pt x="19326" y="15530"/>
                    </a:cubicBezTo>
                    <a:cubicBezTo>
                      <a:pt x="19326" y="15530"/>
                      <a:pt x="19326" y="15530"/>
                      <a:pt x="19326" y="15530"/>
                    </a:cubicBezTo>
                    <a:cubicBezTo>
                      <a:pt x="19894" y="14730"/>
                      <a:pt x="19894" y="14730"/>
                      <a:pt x="19894" y="14730"/>
                    </a:cubicBezTo>
                    <a:cubicBezTo>
                      <a:pt x="19894" y="14730"/>
                      <a:pt x="19894" y="14730"/>
                      <a:pt x="20463" y="14730"/>
                    </a:cubicBezTo>
                    <a:cubicBezTo>
                      <a:pt x="20463" y="13930"/>
                      <a:pt x="20463" y="13930"/>
                      <a:pt x="20463" y="13930"/>
                    </a:cubicBezTo>
                    <a:cubicBezTo>
                      <a:pt x="20463" y="13930"/>
                      <a:pt x="20463" y="13930"/>
                      <a:pt x="20463" y="13930"/>
                    </a:cubicBezTo>
                    <a:cubicBezTo>
                      <a:pt x="21031" y="13930"/>
                      <a:pt x="21031" y="13930"/>
                      <a:pt x="21031" y="13930"/>
                    </a:cubicBezTo>
                    <a:cubicBezTo>
                      <a:pt x="21031" y="13930"/>
                      <a:pt x="21031" y="13930"/>
                      <a:pt x="21031" y="13930"/>
                    </a:cubicBezTo>
                    <a:cubicBezTo>
                      <a:pt x="21031" y="13130"/>
                      <a:pt x="21031" y="13130"/>
                      <a:pt x="21600" y="13130"/>
                    </a:cubicBezTo>
                    <a:cubicBezTo>
                      <a:pt x="21600" y="12331"/>
                      <a:pt x="21600" y="12331"/>
                      <a:pt x="21600" y="12331"/>
                    </a:cubicBezTo>
                    <a:cubicBezTo>
                      <a:pt x="21600" y="12331"/>
                      <a:pt x="21600" y="12331"/>
                      <a:pt x="21600" y="12331"/>
                    </a:cubicBezTo>
                    <a:cubicBezTo>
                      <a:pt x="21600" y="11530"/>
                      <a:pt x="21600" y="11530"/>
                      <a:pt x="21600" y="10730"/>
                    </a:cubicBezTo>
                    <a:cubicBezTo>
                      <a:pt x="21600" y="10730"/>
                      <a:pt x="21031" y="10730"/>
                      <a:pt x="21031" y="10730"/>
                    </a:cubicBezTo>
                    <a:cubicBezTo>
                      <a:pt x="21031" y="9930"/>
                      <a:pt x="21031" y="9930"/>
                      <a:pt x="21031" y="9930"/>
                    </a:cubicBezTo>
                    <a:cubicBezTo>
                      <a:pt x="21031" y="9930"/>
                      <a:pt x="20463" y="9131"/>
                      <a:pt x="20463" y="9131"/>
                    </a:cubicBezTo>
                    <a:cubicBezTo>
                      <a:pt x="20463" y="9131"/>
                      <a:pt x="20463" y="9131"/>
                      <a:pt x="20463" y="8330"/>
                    </a:cubicBezTo>
                    <a:cubicBezTo>
                      <a:pt x="20463" y="8330"/>
                      <a:pt x="20463" y="8330"/>
                      <a:pt x="20463" y="8330"/>
                    </a:cubicBezTo>
                    <a:cubicBezTo>
                      <a:pt x="20463" y="8330"/>
                      <a:pt x="20463" y="7531"/>
                      <a:pt x="20463" y="7531"/>
                    </a:cubicBezTo>
                    <a:cubicBezTo>
                      <a:pt x="20463" y="7531"/>
                      <a:pt x="19894" y="7531"/>
                      <a:pt x="19894" y="7531"/>
                    </a:cubicBezTo>
                    <a:cubicBezTo>
                      <a:pt x="19894" y="7531"/>
                      <a:pt x="19894" y="7531"/>
                      <a:pt x="19894" y="6730"/>
                    </a:cubicBezTo>
                    <a:cubicBezTo>
                      <a:pt x="19894" y="6730"/>
                      <a:pt x="19326" y="5931"/>
                      <a:pt x="19326" y="5931"/>
                    </a:cubicBezTo>
                    <a:cubicBezTo>
                      <a:pt x="18189" y="4331"/>
                      <a:pt x="17621" y="4331"/>
                      <a:pt x="16484" y="3531"/>
                    </a:cubicBezTo>
                    <a:cubicBezTo>
                      <a:pt x="15915" y="2731"/>
                      <a:pt x="15347" y="1931"/>
                      <a:pt x="14210" y="1131"/>
                    </a:cubicBezTo>
                    <a:cubicBezTo>
                      <a:pt x="13642" y="331"/>
                      <a:pt x="12505" y="-469"/>
                      <a:pt x="11936" y="331"/>
                    </a:cubicBezTo>
                    <a:cubicBezTo>
                      <a:pt x="10231" y="2731"/>
                      <a:pt x="6821" y="3531"/>
                      <a:pt x="4547" y="3531"/>
                    </a:cubicBezTo>
                    <a:cubicBezTo>
                      <a:pt x="4547" y="3531"/>
                      <a:pt x="4547" y="3531"/>
                      <a:pt x="4547" y="3531"/>
                    </a:cubicBezTo>
                    <a:cubicBezTo>
                      <a:pt x="4547" y="3531"/>
                      <a:pt x="4547" y="3531"/>
                      <a:pt x="4547" y="3531"/>
                    </a:cubicBezTo>
                    <a:cubicBezTo>
                      <a:pt x="3978" y="3531"/>
                      <a:pt x="3978" y="3531"/>
                      <a:pt x="3978" y="3531"/>
                    </a:cubicBezTo>
                    <a:cubicBezTo>
                      <a:pt x="3978" y="3531"/>
                      <a:pt x="3978" y="3531"/>
                      <a:pt x="3978" y="3531"/>
                    </a:cubicBezTo>
                    <a:cubicBezTo>
                      <a:pt x="3410" y="3531"/>
                      <a:pt x="3410" y="3531"/>
                      <a:pt x="3410" y="3531"/>
                    </a:cubicBezTo>
                    <a:cubicBezTo>
                      <a:pt x="3410" y="3531"/>
                      <a:pt x="2842" y="3531"/>
                      <a:pt x="2842" y="2731"/>
                    </a:cubicBezTo>
                    <a:cubicBezTo>
                      <a:pt x="2842" y="2731"/>
                      <a:pt x="2842" y="2731"/>
                      <a:pt x="2842" y="2731"/>
                    </a:cubicBezTo>
                    <a:cubicBezTo>
                      <a:pt x="1705" y="3531"/>
                      <a:pt x="1136" y="4331"/>
                      <a:pt x="0" y="4331"/>
                    </a:cubicBezTo>
                    <a:cubicBezTo>
                      <a:pt x="0" y="4331"/>
                      <a:pt x="0" y="4331"/>
                      <a:pt x="0" y="4331"/>
                    </a:cubicBezTo>
                    <a:cubicBezTo>
                      <a:pt x="0" y="5131"/>
                      <a:pt x="568" y="5931"/>
                      <a:pt x="1136" y="6730"/>
                    </a:cubicBezTo>
                    <a:cubicBezTo>
                      <a:pt x="1136" y="6730"/>
                      <a:pt x="1705" y="5931"/>
                      <a:pt x="1705" y="5931"/>
                    </a:cubicBezTo>
                    <a:cubicBezTo>
                      <a:pt x="2842" y="5931"/>
                      <a:pt x="3410" y="7531"/>
                      <a:pt x="3978" y="8330"/>
                    </a:cubicBezTo>
                    <a:cubicBezTo>
                      <a:pt x="4547" y="9131"/>
                      <a:pt x="5115" y="9131"/>
                      <a:pt x="5115" y="9930"/>
                    </a:cubicBezTo>
                    <a:cubicBezTo>
                      <a:pt x="5684" y="9930"/>
                      <a:pt x="6252" y="9930"/>
                      <a:pt x="6252" y="10730"/>
                    </a:cubicBezTo>
                    <a:cubicBezTo>
                      <a:pt x="7957" y="11530"/>
                      <a:pt x="9663" y="12331"/>
                      <a:pt x="9663" y="13930"/>
                    </a:cubicBezTo>
                    <a:cubicBezTo>
                      <a:pt x="9663" y="15530"/>
                      <a:pt x="10231" y="16331"/>
                      <a:pt x="10231" y="16331"/>
                    </a:cubicBezTo>
                    <a:cubicBezTo>
                      <a:pt x="10231" y="15530"/>
                      <a:pt x="10800" y="15530"/>
                      <a:pt x="11368" y="14730"/>
                    </a:cubicBezTo>
                    <a:cubicBezTo>
                      <a:pt x="11936" y="13930"/>
                      <a:pt x="12505" y="13130"/>
                      <a:pt x="13073" y="13130"/>
                    </a:cubicBezTo>
                    <a:cubicBezTo>
                      <a:pt x="13642" y="13130"/>
                      <a:pt x="14210" y="13930"/>
                      <a:pt x="14210" y="15530"/>
                    </a:cubicBezTo>
                    <a:cubicBezTo>
                      <a:pt x="14210" y="17130"/>
                      <a:pt x="14778" y="17930"/>
                      <a:pt x="14778" y="17930"/>
                    </a:cubicBezTo>
                    <a:cubicBezTo>
                      <a:pt x="15347" y="17930"/>
                      <a:pt x="15347" y="17930"/>
                      <a:pt x="15347" y="17930"/>
                    </a:cubicBezTo>
                    <a:cubicBezTo>
                      <a:pt x="16484" y="17930"/>
                      <a:pt x="17052" y="19530"/>
                      <a:pt x="17621" y="20330"/>
                    </a:cubicBezTo>
                    <a:cubicBezTo>
                      <a:pt x="17621" y="20330"/>
                      <a:pt x="17621" y="20330"/>
                      <a:pt x="18189" y="20330"/>
                    </a:cubicBezTo>
                    <a:cubicBezTo>
                      <a:pt x="18189" y="21130"/>
                      <a:pt x="18189" y="21130"/>
                      <a:pt x="18189" y="21130"/>
                    </a:cubicBezTo>
                    <a:cubicBezTo>
                      <a:pt x="18189" y="21130"/>
                      <a:pt x="18189" y="21130"/>
                      <a:pt x="18189" y="21130"/>
                    </a:cubicBezTo>
                    <a:cubicBezTo>
                      <a:pt x="18189" y="21130"/>
                      <a:pt x="18189" y="21130"/>
                      <a:pt x="18189" y="21130"/>
                    </a:cubicBezTo>
                    <a:cubicBezTo>
                      <a:pt x="18189" y="21130"/>
                      <a:pt x="18189" y="21130"/>
                      <a:pt x="18189" y="2113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99" name="AutoShape 99"/>
              <p:cNvSpPr>
                <a:spLocks/>
              </p:cNvSpPr>
              <p:nvPr/>
            </p:nvSpPr>
            <p:spPr bwMode="auto">
              <a:xfrm>
                <a:off x="1315324" y="1450642"/>
                <a:ext cx="371498" cy="227017"/>
              </a:xfrm>
              <a:custGeom>
                <a:avLst/>
                <a:gdLst>
                  <a:gd name="T0" fmla="*/ 10731 w 21462"/>
                  <a:gd name="T1" fmla="*/ 10800 h 21600"/>
                  <a:gd name="T2" fmla="*/ 10731 w 21462"/>
                  <a:gd name="T3" fmla="*/ 10800 h 21600"/>
                  <a:gd name="T4" fmla="*/ 10731 w 21462"/>
                  <a:gd name="T5" fmla="*/ 10800 h 21600"/>
                  <a:gd name="T6" fmla="*/ 10731 w 21462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462" h="21600">
                    <a:moveTo>
                      <a:pt x="18073" y="13587"/>
                    </a:moveTo>
                    <a:cubicBezTo>
                      <a:pt x="18073" y="13587"/>
                      <a:pt x="18073" y="13238"/>
                      <a:pt x="18073" y="13238"/>
                    </a:cubicBezTo>
                    <a:cubicBezTo>
                      <a:pt x="18073" y="13238"/>
                      <a:pt x="17853" y="12890"/>
                      <a:pt x="17853" y="12890"/>
                    </a:cubicBezTo>
                    <a:cubicBezTo>
                      <a:pt x="17853" y="12541"/>
                      <a:pt x="17853" y="12541"/>
                      <a:pt x="17853" y="12541"/>
                    </a:cubicBezTo>
                    <a:cubicBezTo>
                      <a:pt x="17853" y="12193"/>
                      <a:pt x="17853" y="12193"/>
                      <a:pt x="17632" y="11845"/>
                    </a:cubicBezTo>
                    <a:cubicBezTo>
                      <a:pt x="17632" y="11845"/>
                      <a:pt x="17632" y="11845"/>
                      <a:pt x="17632" y="11496"/>
                    </a:cubicBezTo>
                    <a:cubicBezTo>
                      <a:pt x="17632" y="11496"/>
                      <a:pt x="17632" y="11148"/>
                      <a:pt x="17632" y="10800"/>
                    </a:cubicBezTo>
                    <a:cubicBezTo>
                      <a:pt x="17632" y="10800"/>
                      <a:pt x="17632" y="10800"/>
                      <a:pt x="17632" y="10800"/>
                    </a:cubicBezTo>
                    <a:cubicBezTo>
                      <a:pt x="17632" y="10800"/>
                      <a:pt x="17632" y="10451"/>
                      <a:pt x="17632" y="10451"/>
                    </a:cubicBezTo>
                    <a:cubicBezTo>
                      <a:pt x="17632" y="9754"/>
                      <a:pt x="17632" y="9058"/>
                      <a:pt x="18073" y="8709"/>
                    </a:cubicBezTo>
                    <a:cubicBezTo>
                      <a:pt x="18073" y="8012"/>
                      <a:pt x="17412" y="5574"/>
                      <a:pt x="16310" y="4180"/>
                    </a:cubicBezTo>
                    <a:cubicBezTo>
                      <a:pt x="16310" y="4180"/>
                      <a:pt x="16310" y="4180"/>
                      <a:pt x="16310" y="3832"/>
                    </a:cubicBezTo>
                    <a:cubicBezTo>
                      <a:pt x="16310" y="3832"/>
                      <a:pt x="16310" y="3832"/>
                      <a:pt x="16310" y="3832"/>
                    </a:cubicBezTo>
                    <a:cubicBezTo>
                      <a:pt x="16310" y="3832"/>
                      <a:pt x="16310" y="3832"/>
                      <a:pt x="16310" y="3832"/>
                    </a:cubicBezTo>
                    <a:cubicBezTo>
                      <a:pt x="16310" y="3832"/>
                      <a:pt x="16310" y="3832"/>
                      <a:pt x="16310" y="3832"/>
                    </a:cubicBezTo>
                    <a:cubicBezTo>
                      <a:pt x="16310" y="3832"/>
                      <a:pt x="16089" y="3483"/>
                      <a:pt x="16089" y="3483"/>
                    </a:cubicBezTo>
                    <a:cubicBezTo>
                      <a:pt x="16089" y="3483"/>
                      <a:pt x="16089" y="3483"/>
                      <a:pt x="16089" y="3483"/>
                    </a:cubicBezTo>
                    <a:cubicBezTo>
                      <a:pt x="16089" y="3483"/>
                      <a:pt x="16089" y="3135"/>
                      <a:pt x="16089" y="3135"/>
                    </a:cubicBezTo>
                    <a:cubicBezTo>
                      <a:pt x="16089" y="3135"/>
                      <a:pt x="15869" y="3135"/>
                      <a:pt x="15869" y="2787"/>
                    </a:cubicBezTo>
                    <a:cubicBezTo>
                      <a:pt x="15869" y="2787"/>
                      <a:pt x="15869" y="2787"/>
                      <a:pt x="15869" y="2787"/>
                    </a:cubicBezTo>
                    <a:cubicBezTo>
                      <a:pt x="15869" y="2438"/>
                      <a:pt x="15648" y="2438"/>
                      <a:pt x="15648" y="2438"/>
                    </a:cubicBezTo>
                    <a:cubicBezTo>
                      <a:pt x="15648" y="2090"/>
                      <a:pt x="15648" y="2090"/>
                      <a:pt x="15428" y="1741"/>
                    </a:cubicBezTo>
                    <a:cubicBezTo>
                      <a:pt x="15428" y="1741"/>
                      <a:pt x="15428" y="1741"/>
                      <a:pt x="15428" y="1393"/>
                    </a:cubicBezTo>
                    <a:cubicBezTo>
                      <a:pt x="15428" y="1393"/>
                      <a:pt x="15208" y="1045"/>
                      <a:pt x="15208" y="1045"/>
                    </a:cubicBezTo>
                    <a:cubicBezTo>
                      <a:pt x="15208" y="696"/>
                      <a:pt x="15208" y="696"/>
                      <a:pt x="14987" y="696"/>
                    </a:cubicBezTo>
                    <a:cubicBezTo>
                      <a:pt x="14987" y="348"/>
                      <a:pt x="14987" y="348"/>
                      <a:pt x="14987" y="0"/>
                    </a:cubicBezTo>
                    <a:cubicBezTo>
                      <a:pt x="14546" y="348"/>
                      <a:pt x="14546" y="348"/>
                      <a:pt x="14326" y="348"/>
                    </a:cubicBezTo>
                    <a:cubicBezTo>
                      <a:pt x="14326" y="348"/>
                      <a:pt x="14326" y="348"/>
                      <a:pt x="14326" y="348"/>
                    </a:cubicBezTo>
                    <a:cubicBezTo>
                      <a:pt x="14326" y="348"/>
                      <a:pt x="14326" y="348"/>
                      <a:pt x="14326" y="348"/>
                    </a:cubicBezTo>
                    <a:cubicBezTo>
                      <a:pt x="14106" y="696"/>
                      <a:pt x="14106" y="696"/>
                      <a:pt x="14106" y="1045"/>
                    </a:cubicBezTo>
                    <a:cubicBezTo>
                      <a:pt x="13885" y="1393"/>
                      <a:pt x="13444" y="1741"/>
                      <a:pt x="13004" y="1741"/>
                    </a:cubicBezTo>
                    <a:cubicBezTo>
                      <a:pt x="13004" y="1741"/>
                      <a:pt x="12783" y="1741"/>
                      <a:pt x="12783" y="1741"/>
                    </a:cubicBezTo>
                    <a:cubicBezTo>
                      <a:pt x="12563" y="2090"/>
                      <a:pt x="12563" y="2090"/>
                      <a:pt x="12563" y="2090"/>
                    </a:cubicBezTo>
                    <a:cubicBezTo>
                      <a:pt x="12342" y="2090"/>
                      <a:pt x="12122" y="2090"/>
                      <a:pt x="12122" y="1741"/>
                    </a:cubicBezTo>
                    <a:cubicBezTo>
                      <a:pt x="11902" y="1741"/>
                      <a:pt x="11681" y="1741"/>
                      <a:pt x="11461" y="2090"/>
                    </a:cubicBezTo>
                    <a:cubicBezTo>
                      <a:pt x="11020" y="2787"/>
                      <a:pt x="10138" y="3135"/>
                      <a:pt x="9918" y="2438"/>
                    </a:cubicBezTo>
                    <a:cubicBezTo>
                      <a:pt x="9697" y="2438"/>
                      <a:pt x="9036" y="2090"/>
                      <a:pt x="8595" y="2090"/>
                    </a:cubicBezTo>
                    <a:cubicBezTo>
                      <a:pt x="8375" y="2090"/>
                      <a:pt x="7934" y="1741"/>
                      <a:pt x="7053" y="1393"/>
                    </a:cubicBezTo>
                    <a:cubicBezTo>
                      <a:pt x="6832" y="1393"/>
                      <a:pt x="6391" y="1393"/>
                      <a:pt x="6171" y="1393"/>
                    </a:cubicBezTo>
                    <a:cubicBezTo>
                      <a:pt x="6171" y="1393"/>
                      <a:pt x="5951" y="1393"/>
                      <a:pt x="5951" y="1393"/>
                    </a:cubicBezTo>
                    <a:cubicBezTo>
                      <a:pt x="5951" y="1393"/>
                      <a:pt x="5951" y="1393"/>
                      <a:pt x="5951" y="1393"/>
                    </a:cubicBezTo>
                    <a:cubicBezTo>
                      <a:pt x="5730" y="1393"/>
                      <a:pt x="5730" y="1393"/>
                      <a:pt x="5730" y="1393"/>
                    </a:cubicBezTo>
                    <a:cubicBezTo>
                      <a:pt x="5730" y="1393"/>
                      <a:pt x="5730" y="1393"/>
                      <a:pt x="5730" y="1393"/>
                    </a:cubicBezTo>
                    <a:cubicBezTo>
                      <a:pt x="5730" y="1393"/>
                      <a:pt x="5510" y="1393"/>
                      <a:pt x="5510" y="1741"/>
                    </a:cubicBezTo>
                    <a:cubicBezTo>
                      <a:pt x="5510" y="1741"/>
                      <a:pt x="5289" y="2090"/>
                      <a:pt x="5289" y="2090"/>
                    </a:cubicBezTo>
                    <a:cubicBezTo>
                      <a:pt x="5069" y="2438"/>
                      <a:pt x="4628" y="2787"/>
                      <a:pt x="4408" y="3135"/>
                    </a:cubicBezTo>
                    <a:cubicBezTo>
                      <a:pt x="4408" y="3135"/>
                      <a:pt x="4187" y="3135"/>
                      <a:pt x="4187" y="3135"/>
                    </a:cubicBezTo>
                    <a:cubicBezTo>
                      <a:pt x="3967" y="3483"/>
                      <a:pt x="3746" y="3483"/>
                      <a:pt x="3526" y="3832"/>
                    </a:cubicBezTo>
                    <a:cubicBezTo>
                      <a:pt x="3526" y="3832"/>
                      <a:pt x="3085" y="4877"/>
                      <a:pt x="2865" y="5574"/>
                    </a:cubicBezTo>
                    <a:cubicBezTo>
                      <a:pt x="2424" y="7316"/>
                      <a:pt x="1983" y="8709"/>
                      <a:pt x="1322" y="9754"/>
                    </a:cubicBezTo>
                    <a:cubicBezTo>
                      <a:pt x="881" y="10451"/>
                      <a:pt x="440" y="10800"/>
                      <a:pt x="220" y="11148"/>
                    </a:cubicBezTo>
                    <a:cubicBezTo>
                      <a:pt x="220" y="11148"/>
                      <a:pt x="220" y="11148"/>
                      <a:pt x="0" y="11148"/>
                    </a:cubicBezTo>
                    <a:cubicBezTo>
                      <a:pt x="220" y="11148"/>
                      <a:pt x="220" y="11496"/>
                      <a:pt x="220" y="11496"/>
                    </a:cubicBezTo>
                    <a:cubicBezTo>
                      <a:pt x="440" y="11845"/>
                      <a:pt x="881" y="12541"/>
                      <a:pt x="881" y="13238"/>
                    </a:cubicBezTo>
                    <a:cubicBezTo>
                      <a:pt x="881" y="13935"/>
                      <a:pt x="1102" y="13935"/>
                      <a:pt x="1322" y="13935"/>
                    </a:cubicBezTo>
                    <a:cubicBezTo>
                      <a:pt x="1542" y="13935"/>
                      <a:pt x="1542" y="13935"/>
                      <a:pt x="1763" y="14283"/>
                    </a:cubicBezTo>
                    <a:cubicBezTo>
                      <a:pt x="1983" y="14632"/>
                      <a:pt x="1983" y="15329"/>
                      <a:pt x="1983" y="16025"/>
                    </a:cubicBezTo>
                    <a:cubicBezTo>
                      <a:pt x="1983" y="16025"/>
                      <a:pt x="1983" y="16374"/>
                      <a:pt x="1983" y="16374"/>
                    </a:cubicBezTo>
                    <a:cubicBezTo>
                      <a:pt x="1983" y="16374"/>
                      <a:pt x="1983" y="16374"/>
                      <a:pt x="2204" y="16374"/>
                    </a:cubicBezTo>
                    <a:cubicBezTo>
                      <a:pt x="3746" y="16722"/>
                      <a:pt x="4848" y="17070"/>
                      <a:pt x="4848" y="18464"/>
                    </a:cubicBezTo>
                    <a:cubicBezTo>
                      <a:pt x="4848" y="18464"/>
                      <a:pt x="4848" y="18812"/>
                      <a:pt x="4848" y="18812"/>
                    </a:cubicBezTo>
                    <a:cubicBezTo>
                      <a:pt x="4848" y="19161"/>
                      <a:pt x="4848" y="19509"/>
                      <a:pt x="4848" y="19509"/>
                    </a:cubicBezTo>
                    <a:cubicBezTo>
                      <a:pt x="4848" y="19509"/>
                      <a:pt x="4848" y="19509"/>
                      <a:pt x="4848" y="19509"/>
                    </a:cubicBezTo>
                    <a:cubicBezTo>
                      <a:pt x="4848" y="19509"/>
                      <a:pt x="5069" y="19509"/>
                      <a:pt x="5069" y="19509"/>
                    </a:cubicBezTo>
                    <a:cubicBezTo>
                      <a:pt x="5069" y="19858"/>
                      <a:pt x="5289" y="19858"/>
                      <a:pt x="5289" y="19858"/>
                    </a:cubicBezTo>
                    <a:cubicBezTo>
                      <a:pt x="5289" y="20206"/>
                      <a:pt x="5510" y="20206"/>
                      <a:pt x="5510" y="20206"/>
                    </a:cubicBezTo>
                    <a:cubicBezTo>
                      <a:pt x="5510" y="20206"/>
                      <a:pt x="5730" y="20554"/>
                      <a:pt x="5730" y="20554"/>
                    </a:cubicBezTo>
                    <a:cubicBezTo>
                      <a:pt x="5730" y="20554"/>
                      <a:pt x="5951" y="20903"/>
                      <a:pt x="5951" y="20903"/>
                    </a:cubicBezTo>
                    <a:cubicBezTo>
                      <a:pt x="6171" y="20903"/>
                      <a:pt x="6612" y="20903"/>
                      <a:pt x="7273" y="21251"/>
                    </a:cubicBezTo>
                    <a:cubicBezTo>
                      <a:pt x="7714" y="21251"/>
                      <a:pt x="8155" y="21251"/>
                      <a:pt x="8375" y="21251"/>
                    </a:cubicBezTo>
                    <a:cubicBezTo>
                      <a:pt x="8595" y="21251"/>
                      <a:pt x="8595" y="21251"/>
                      <a:pt x="9036" y="21251"/>
                    </a:cubicBezTo>
                    <a:cubicBezTo>
                      <a:pt x="9697" y="21251"/>
                      <a:pt x="10800" y="21251"/>
                      <a:pt x="11240" y="21599"/>
                    </a:cubicBezTo>
                    <a:cubicBezTo>
                      <a:pt x="11681" y="21599"/>
                      <a:pt x="12122" y="21251"/>
                      <a:pt x="12563" y="20554"/>
                    </a:cubicBezTo>
                    <a:cubicBezTo>
                      <a:pt x="13224" y="19509"/>
                      <a:pt x="14987" y="19509"/>
                      <a:pt x="15428" y="19509"/>
                    </a:cubicBezTo>
                    <a:cubicBezTo>
                      <a:pt x="15648" y="19509"/>
                      <a:pt x="15869" y="19509"/>
                      <a:pt x="15869" y="19509"/>
                    </a:cubicBezTo>
                    <a:cubicBezTo>
                      <a:pt x="17191" y="19858"/>
                      <a:pt x="18073" y="19858"/>
                      <a:pt x="18293" y="20903"/>
                    </a:cubicBezTo>
                    <a:cubicBezTo>
                      <a:pt x="18293" y="20903"/>
                      <a:pt x="18293" y="20903"/>
                      <a:pt x="18293" y="20903"/>
                    </a:cubicBezTo>
                    <a:cubicBezTo>
                      <a:pt x="18293" y="20903"/>
                      <a:pt x="18293" y="20903"/>
                      <a:pt x="18293" y="20903"/>
                    </a:cubicBezTo>
                    <a:cubicBezTo>
                      <a:pt x="18514" y="20903"/>
                      <a:pt x="18514" y="20903"/>
                      <a:pt x="18514" y="20903"/>
                    </a:cubicBezTo>
                    <a:cubicBezTo>
                      <a:pt x="18514" y="20903"/>
                      <a:pt x="18514" y="20903"/>
                      <a:pt x="18734" y="20903"/>
                    </a:cubicBezTo>
                    <a:cubicBezTo>
                      <a:pt x="18734" y="21251"/>
                      <a:pt x="18734" y="21251"/>
                      <a:pt x="18955" y="21251"/>
                    </a:cubicBezTo>
                    <a:cubicBezTo>
                      <a:pt x="18955" y="21251"/>
                      <a:pt x="18955" y="21251"/>
                      <a:pt x="18955" y="21251"/>
                    </a:cubicBezTo>
                    <a:cubicBezTo>
                      <a:pt x="18955" y="20903"/>
                      <a:pt x="18955" y="20554"/>
                      <a:pt x="18955" y="20206"/>
                    </a:cubicBezTo>
                    <a:cubicBezTo>
                      <a:pt x="18955" y="18812"/>
                      <a:pt x="19616" y="16374"/>
                      <a:pt x="20497" y="16374"/>
                    </a:cubicBezTo>
                    <a:cubicBezTo>
                      <a:pt x="20718" y="16374"/>
                      <a:pt x="20718" y="16374"/>
                      <a:pt x="20718" y="16374"/>
                    </a:cubicBezTo>
                    <a:cubicBezTo>
                      <a:pt x="21379" y="16025"/>
                      <a:pt x="21600" y="16025"/>
                      <a:pt x="21379" y="14980"/>
                    </a:cubicBezTo>
                    <a:cubicBezTo>
                      <a:pt x="21379" y="14980"/>
                      <a:pt x="21379" y="14980"/>
                      <a:pt x="21379" y="14980"/>
                    </a:cubicBezTo>
                    <a:cubicBezTo>
                      <a:pt x="21379" y="14980"/>
                      <a:pt x="21159" y="14632"/>
                      <a:pt x="21159" y="14632"/>
                    </a:cubicBezTo>
                    <a:cubicBezTo>
                      <a:pt x="21159" y="14632"/>
                      <a:pt x="21159" y="14632"/>
                      <a:pt x="21159" y="14632"/>
                    </a:cubicBezTo>
                    <a:cubicBezTo>
                      <a:pt x="21159" y="14632"/>
                      <a:pt x="20938" y="14283"/>
                      <a:pt x="20938" y="14283"/>
                    </a:cubicBezTo>
                    <a:cubicBezTo>
                      <a:pt x="20938" y="14632"/>
                      <a:pt x="20718" y="14632"/>
                      <a:pt x="20497" y="14632"/>
                    </a:cubicBezTo>
                    <a:cubicBezTo>
                      <a:pt x="20057" y="14980"/>
                      <a:pt x="19836" y="15329"/>
                      <a:pt x="19616" y="15329"/>
                    </a:cubicBezTo>
                    <a:cubicBezTo>
                      <a:pt x="19175" y="15329"/>
                      <a:pt x="18514" y="14980"/>
                      <a:pt x="18293" y="14283"/>
                    </a:cubicBezTo>
                    <a:cubicBezTo>
                      <a:pt x="18293" y="13935"/>
                      <a:pt x="18293" y="13935"/>
                      <a:pt x="18293" y="13935"/>
                    </a:cubicBezTo>
                    <a:cubicBezTo>
                      <a:pt x="18293" y="13587"/>
                      <a:pt x="18293" y="13587"/>
                      <a:pt x="18293" y="13587"/>
                    </a:cubicBezTo>
                    <a:cubicBezTo>
                      <a:pt x="18293" y="13587"/>
                      <a:pt x="18293" y="13587"/>
                      <a:pt x="18293" y="13587"/>
                    </a:cubicBezTo>
                    <a:cubicBezTo>
                      <a:pt x="18293" y="13587"/>
                      <a:pt x="18073" y="13587"/>
                      <a:pt x="18073" y="1358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00" name="AutoShape 100"/>
              <p:cNvSpPr>
                <a:spLocks/>
              </p:cNvSpPr>
              <p:nvPr/>
            </p:nvSpPr>
            <p:spPr bwMode="auto">
              <a:xfrm>
                <a:off x="1585215" y="1442705"/>
                <a:ext cx="115895" cy="1381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719" y="568"/>
                    </a:moveTo>
                    <a:cubicBezTo>
                      <a:pt x="719" y="1136"/>
                      <a:pt x="719" y="1136"/>
                      <a:pt x="719" y="1136"/>
                    </a:cubicBezTo>
                    <a:cubicBezTo>
                      <a:pt x="1439" y="1705"/>
                      <a:pt x="1439" y="2273"/>
                      <a:pt x="1439" y="2273"/>
                    </a:cubicBezTo>
                    <a:cubicBezTo>
                      <a:pt x="1439" y="2273"/>
                      <a:pt x="1439" y="2273"/>
                      <a:pt x="2160" y="2842"/>
                    </a:cubicBezTo>
                    <a:cubicBezTo>
                      <a:pt x="2160" y="2842"/>
                      <a:pt x="2160" y="3410"/>
                      <a:pt x="2160" y="3410"/>
                    </a:cubicBezTo>
                    <a:cubicBezTo>
                      <a:pt x="2160" y="3410"/>
                      <a:pt x="2880" y="3410"/>
                      <a:pt x="2880" y="3978"/>
                    </a:cubicBezTo>
                    <a:cubicBezTo>
                      <a:pt x="2880" y="3978"/>
                      <a:pt x="2880" y="3978"/>
                      <a:pt x="2880" y="4547"/>
                    </a:cubicBezTo>
                    <a:cubicBezTo>
                      <a:pt x="2880" y="4547"/>
                      <a:pt x="2880" y="4547"/>
                      <a:pt x="3599" y="4547"/>
                    </a:cubicBezTo>
                    <a:cubicBezTo>
                      <a:pt x="3599" y="4547"/>
                      <a:pt x="3599" y="5115"/>
                      <a:pt x="3599" y="5115"/>
                    </a:cubicBezTo>
                    <a:cubicBezTo>
                      <a:pt x="3599" y="5115"/>
                      <a:pt x="3599" y="5115"/>
                      <a:pt x="3599" y="5115"/>
                    </a:cubicBezTo>
                    <a:cubicBezTo>
                      <a:pt x="3599" y="5684"/>
                      <a:pt x="4320" y="5684"/>
                      <a:pt x="4320" y="5684"/>
                    </a:cubicBezTo>
                    <a:cubicBezTo>
                      <a:pt x="4320" y="5684"/>
                      <a:pt x="4320" y="5684"/>
                      <a:pt x="4320" y="5684"/>
                    </a:cubicBezTo>
                    <a:cubicBezTo>
                      <a:pt x="4320" y="5684"/>
                      <a:pt x="4320" y="6252"/>
                      <a:pt x="4320" y="6252"/>
                    </a:cubicBezTo>
                    <a:cubicBezTo>
                      <a:pt x="4320" y="6252"/>
                      <a:pt x="4320" y="6252"/>
                      <a:pt x="4320" y="6252"/>
                    </a:cubicBezTo>
                    <a:cubicBezTo>
                      <a:pt x="4320" y="6252"/>
                      <a:pt x="4320" y="6252"/>
                      <a:pt x="4320" y="6252"/>
                    </a:cubicBezTo>
                    <a:cubicBezTo>
                      <a:pt x="5040" y="6252"/>
                      <a:pt x="12960" y="14210"/>
                      <a:pt x="9360" y="17052"/>
                    </a:cubicBezTo>
                    <a:cubicBezTo>
                      <a:pt x="9360" y="17052"/>
                      <a:pt x="9360" y="17621"/>
                      <a:pt x="9360" y="18757"/>
                    </a:cubicBezTo>
                    <a:cubicBezTo>
                      <a:pt x="9360" y="19326"/>
                      <a:pt x="9360" y="19894"/>
                      <a:pt x="9360" y="19894"/>
                    </a:cubicBezTo>
                    <a:cubicBezTo>
                      <a:pt x="9360" y="20463"/>
                      <a:pt x="9360" y="20463"/>
                      <a:pt x="10080" y="20463"/>
                    </a:cubicBezTo>
                    <a:cubicBezTo>
                      <a:pt x="10080" y="20463"/>
                      <a:pt x="10080" y="21031"/>
                      <a:pt x="10080" y="21031"/>
                    </a:cubicBezTo>
                    <a:cubicBezTo>
                      <a:pt x="10080" y="21031"/>
                      <a:pt x="10080" y="21031"/>
                      <a:pt x="10080" y="21600"/>
                    </a:cubicBezTo>
                    <a:cubicBezTo>
                      <a:pt x="10800" y="21031"/>
                      <a:pt x="10800" y="20463"/>
                      <a:pt x="11520" y="20463"/>
                    </a:cubicBezTo>
                    <a:cubicBezTo>
                      <a:pt x="11520" y="19894"/>
                      <a:pt x="11520" y="19894"/>
                      <a:pt x="11520" y="19894"/>
                    </a:cubicBezTo>
                    <a:cubicBezTo>
                      <a:pt x="11520" y="19894"/>
                      <a:pt x="11520" y="19894"/>
                      <a:pt x="11520" y="19326"/>
                    </a:cubicBezTo>
                    <a:cubicBezTo>
                      <a:pt x="12240" y="19326"/>
                      <a:pt x="12240" y="19326"/>
                      <a:pt x="12240" y="19326"/>
                    </a:cubicBezTo>
                    <a:cubicBezTo>
                      <a:pt x="12240" y="19326"/>
                      <a:pt x="12240" y="18757"/>
                      <a:pt x="12240" y="18757"/>
                    </a:cubicBezTo>
                    <a:cubicBezTo>
                      <a:pt x="12240" y="18757"/>
                      <a:pt x="12240" y="18757"/>
                      <a:pt x="12240" y="18757"/>
                    </a:cubicBezTo>
                    <a:cubicBezTo>
                      <a:pt x="12960" y="18757"/>
                      <a:pt x="12960" y="18189"/>
                      <a:pt x="12960" y="18189"/>
                    </a:cubicBezTo>
                    <a:cubicBezTo>
                      <a:pt x="12960" y="18189"/>
                      <a:pt x="12960" y="18189"/>
                      <a:pt x="12960" y="18189"/>
                    </a:cubicBezTo>
                    <a:cubicBezTo>
                      <a:pt x="12960" y="18189"/>
                      <a:pt x="12960" y="18189"/>
                      <a:pt x="12960" y="18189"/>
                    </a:cubicBezTo>
                    <a:cubicBezTo>
                      <a:pt x="12960" y="18189"/>
                      <a:pt x="12960" y="18189"/>
                      <a:pt x="12960" y="17621"/>
                    </a:cubicBezTo>
                    <a:cubicBezTo>
                      <a:pt x="12960" y="17621"/>
                      <a:pt x="12960" y="17621"/>
                      <a:pt x="12960" y="17621"/>
                    </a:cubicBezTo>
                    <a:cubicBezTo>
                      <a:pt x="12960" y="17621"/>
                      <a:pt x="12960" y="17621"/>
                      <a:pt x="12960" y="17621"/>
                    </a:cubicBezTo>
                    <a:cubicBezTo>
                      <a:pt x="12960" y="17621"/>
                      <a:pt x="12960" y="17621"/>
                      <a:pt x="12960" y="17621"/>
                    </a:cubicBezTo>
                    <a:cubicBezTo>
                      <a:pt x="12960" y="14210"/>
                      <a:pt x="15120" y="13642"/>
                      <a:pt x="16560" y="13642"/>
                    </a:cubicBezTo>
                    <a:cubicBezTo>
                      <a:pt x="16560" y="13642"/>
                      <a:pt x="16560" y="13642"/>
                      <a:pt x="17280" y="13642"/>
                    </a:cubicBezTo>
                    <a:cubicBezTo>
                      <a:pt x="17280" y="13642"/>
                      <a:pt x="18000" y="13642"/>
                      <a:pt x="18000" y="13642"/>
                    </a:cubicBezTo>
                    <a:cubicBezTo>
                      <a:pt x="18720" y="13642"/>
                      <a:pt x="20160" y="14210"/>
                      <a:pt x="20879" y="14210"/>
                    </a:cubicBezTo>
                    <a:cubicBezTo>
                      <a:pt x="20879" y="14210"/>
                      <a:pt x="21600" y="14210"/>
                      <a:pt x="21600" y="14210"/>
                    </a:cubicBezTo>
                    <a:cubicBezTo>
                      <a:pt x="21600" y="13642"/>
                      <a:pt x="20879" y="12505"/>
                      <a:pt x="20160" y="11936"/>
                    </a:cubicBezTo>
                    <a:cubicBezTo>
                      <a:pt x="18720" y="10800"/>
                      <a:pt x="15840" y="7957"/>
                      <a:pt x="15120" y="5115"/>
                    </a:cubicBezTo>
                    <a:cubicBezTo>
                      <a:pt x="14400" y="3410"/>
                      <a:pt x="11520" y="2842"/>
                      <a:pt x="10800" y="2842"/>
                    </a:cubicBezTo>
                    <a:cubicBezTo>
                      <a:pt x="9360" y="2842"/>
                      <a:pt x="7920" y="1705"/>
                      <a:pt x="6480" y="1136"/>
                    </a:cubicBezTo>
                    <a:cubicBezTo>
                      <a:pt x="5760" y="568"/>
                      <a:pt x="5040" y="0"/>
                      <a:pt x="4320" y="0"/>
                    </a:cubicBezTo>
                    <a:cubicBezTo>
                      <a:pt x="4320" y="0"/>
                      <a:pt x="3599" y="0"/>
                      <a:pt x="3599" y="0"/>
                    </a:cubicBezTo>
                    <a:cubicBezTo>
                      <a:pt x="2880" y="0"/>
                      <a:pt x="1439" y="0"/>
                      <a:pt x="0" y="568"/>
                    </a:cubicBezTo>
                    <a:cubicBezTo>
                      <a:pt x="719" y="568"/>
                      <a:pt x="719" y="568"/>
                      <a:pt x="719" y="56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01" name="AutoShape 101"/>
              <p:cNvSpPr>
                <a:spLocks/>
              </p:cNvSpPr>
              <p:nvPr/>
            </p:nvSpPr>
            <p:spPr bwMode="auto">
              <a:xfrm>
                <a:off x="1394703" y="1669721"/>
                <a:ext cx="242903" cy="12700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924" y="2541"/>
                    </a:moveTo>
                    <a:cubicBezTo>
                      <a:pt x="20924" y="2541"/>
                      <a:pt x="20924" y="2541"/>
                      <a:pt x="20924" y="2541"/>
                    </a:cubicBezTo>
                    <a:cubicBezTo>
                      <a:pt x="20587" y="1905"/>
                      <a:pt x="20587" y="1905"/>
                      <a:pt x="20587" y="1905"/>
                    </a:cubicBezTo>
                    <a:cubicBezTo>
                      <a:pt x="20587" y="1905"/>
                      <a:pt x="20587" y="1905"/>
                      <a:pt x="20587" y="1905"/>
                    </a:cubicBezTo>
                    <a:cubicBezTo>
                      <a:pt x="20587" y="1905"/>
                      <a:pt x="20250" y="1905"/>
                      <a:pt x="20250" y="1905"/>
                    </a:cubicBezTo>
                    <a:cubicBezTo>
                      <a:pt x="20250" y="1905"/>
                      <a:pt x="20250" y="1905"/>
                      <a:pt x="20250" y="1270"/>
                    </a:cubicBezTo>
                    <a:cubicBezTo>
                      <a:pt x="20250" y="1270"/>
                      <a:pt x="20250" y="1270"/>
                      <a:pt x="20250" y="1270"/>
                    </a:cubicBezTo>
                    <a:cubicBezTo>
                      <a:pt x="20250" y="1270"/>
                      <a:pt x="20250" y="1270"/>
                      <a:pt x="20250" y="1270"/>
                    </a:cubicBezTo>
                    <a:cubicBezTo>
                      <a:pt x="20250" y="1270"/>
                      <a:pt x="20250" y="1270"/>
                      <a:pt x="20250" y="1270"/>
                    </a:cubicBezTo>
                    <a:cubicBezTo>
                      <a:pt x="20250" y="1270"/>
                      <a:pt x="20250" y="1270"/>
                      <a:pt x="20250" y="1270"/>
                    </a:cubicBezTo>
                    <a:cubicBezTo>
                      <a:pt x="19912" y="1270"/>
                      <a:pt x="19912" y="1270"/>
                      <a:pt x="19912" y="1270"/>
                    </a:cubicBezTo>
                    <a:cubicBezTo>
                      <a:pt x="19912" y="635"/>
                      <a:pt x="19237" y="635"/>
                      <a:pt x="17549" y="0"/>
                    </a:cubicBezTo>
                    <a:cubicBezTo>
                      <a:pt x="17212" y="0"/>
                      <a:pt x="17212" y="0"/>
                      <a:pt x="16874" y="0"/>
                    </a:cubicBezTo>
                    <a:cubicBezTo>
                      <a:pt x="15187" y="0"/>
                      <a:pt x="13837" y="635"/>
                      <a:pt x="13499" y="1270"/>
                    </a:cubicBezTo>
                    <a:cubicBezTo>
                      <a:pt x="12487" y="2541"/>
                      <a:pt x="11474" y="3811"/>
                      <a:pt x="10125" y="3811"/>
                    </a:cubicBezTo>
                    <a:cubicBezTo>
                      <a:pt x="9787" y="3176"/>
                      <a:pt x="8099" y="3176"/>
                      <a:pt x="7087" y="3176"/>
                    </a:cubicBezTo>
                    <a:cubicBezTo>
                      <a:pt x="6749" y="3176"/>
                      <a:pt x="6412" y="3176"/>
                      <a:pt x="6412" y="3176"/>
                    </a:cubicBezTo>
                    <a:cubicBezTo>
                      <a:pt x="6412" y="3176"/>
                      <a:pt x="6412" y="3176"/>
                      <a:pt x="6074" y="3176"/>
                    </a:cubicBezTo>
                    <a:cubicBezTo>
                      <a:pt x="5737" y="3176"/>
                      <a:pt x="4725" y="3176"/>
                      <a:pt x="4049" y="3176"/>
                    </a:cubicBezTo>
                    <a:cubicBezTo>
                      <a:pt x="3374" y="2541"/>
                      <a:pt x="2699" y="2541"/>
                      <a:pt x="2362" y="2541"/>
                    </a:cubicBezTo>
                    <a:cubicBezTo>
                      <a:pt x="2362" y="2541"/>
                      <a:pt x="2362" y="2541"/>
                      <a:pt x="2362" y="2541"/>
                    </a:cubicBezTo>
                    <a:cubicBezTo>
                      <a:pt x="2362" y="2541"/>
                      <a:pt x="2362" y="2541"/>
                      <a:pt x="2362" y="2541"/>
                    </a:cubicBezTo>
                    <a:cubicBezTo>
                      <a:pt x="2362" y="2541"/>
                      <a:pt x="2362" y="2541"/>
                      <a:pt x="2362" y="2541"/>
                    </a:cubicBezTo>
                    <a:cubicBezTo>
                      <a:pt x="2024" y="2541"/>
                      <a:pt x="1687" y="1905"/>
                      <a:pt x="1349" y="1905"/>
                    </a:cubicBezTo>
                    <a:cubicBezTo>
                      <a:pt x="1349" y="1270"/>
                      <a:pt x="1349" y="1270"/>
                      <a:pt x="1012" y="1270"/>
                    </a:cubicBezTo>
                    <a:cubicBezTo>
                      <a:pt x="1012" y="1270"/>
                      <a:pt x="1012" y="635"/>
                      <a:pt x="674" y="635"/>
                    </a:cubicBezTo>
                    <a:cubicBezTo>
                      <a:pt x="674" y="635"/>
                      <a:pt x="674" y="635"/>
                      <a:pt x="674" y="635"/>
                    </a:cubicBezTo>
                    <a:cubicBezTo>
                      <a:pt x="674" y="635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0" y="635"/>
                      <a:pt x="0" y="635"/>
                      <a:pt x="0" y="1270"/>
                    </a:cubicBezTo>
                    <a:cubicBezTo>
                      <a:pt x="0" y="1905"/>
                      <a:pt x="0" y="2541"/>
                      <a:pt x="337" y="3176"/>
                    </a:cubicBezTo>
                    <a:cubicBezTo>
                      <a:pt x="674" y="3811"/>
                      <a:pt x="2362" y="6988"/>
                      <a:pt x="1687" y="8894"/>
                    </a:cubicBezTo>
                    <a:cubicBezTo>
                      <a:pt x="1687" y="9529"/>
                      <a:pt x="1349" y="10164"/>
                      <a:pt x="1012" y="10164"/>
                    </a:cubicBezTo>
                    <a:cubicBezTo>
                      <a:pt x="1012" y="10164"/>
                      <a:pt x="674" y="10164"/>
                      <a:pt x="674" y="10164"/>
                    </a:cubicBezTo>
                    <a:cubicBezTo>
                      <a:pt x="337" y="10800"/>
                      <a:pt x="337" y="11435"/>
                      <a:pt x="337" y="11435"/>
                    </a:cubicBezTo>
                    <a:cubicBezTo>
                      <a:pt x="337" y="11435"/>
                      <a:pt x="337" y="12070"/>
                      <a:pt x="337" y="12070"/>
                    </a:cubicBezTo>
                    <a:cubicBezTo>
                      <a:pt x="337" y="12070"/>
                      <a:pt x="337" y="12070"/>
                      <a:pt x="337" y="12070"/>
                    </a:cubicBezTo>
                    <a:cubicBezTo>
                      <a:pt x="337" y="12705"/>
                      <a:pt x="337" y="12705"/>
                      <a:pt x="337" y="12705"/>
                    </a:cubicBezTo>
                    <a:cubicBezTo>
                      <a:pt x="337" y="12705"/>
                      <a:pt x="337" y="13341"/>
                      <a:pt x="337" y="13341"/>
                    </a:cubicBezTo>
                    <a:cubicBezTo>
                      <a:pt x="337" y="13976"/>
                      <a:pt x="337" y="13976"/>
                      <a:pt x="337" y="13976"/>
                    </a:cubicBezTo>
                    <a:cubicBezTo>
                      <a:pt x="337" y="13976"/>
                      <a:pt x="337" y="13976"/>
                      <a:pt x="337" y="14611"/>
                    </a:cubicBezTo>
                    <a:cubicBezTo>
                      <a:pt x="337" y="14611"/>
                      <a:pt x="337" y="14611"/>
                      <a:pt x="337" y="14611"/>
                    </a:cubicBezTo>
                    <a:cubicBezTo>
                      <a:pt x="2024" y="17788"/>
                      <a:pt x="2362" y="18423"/>
                      <a:pt x="2362" y="19694"/>
                    </a:cubicBezTo>
                    <a:cubicBezTo>
                      <a:pt x="2362" y="19694"/>
                      <a:pt x="2699" y="19694"/>
                      <a:pt x="2699" y="19694"/>
                    </a:cubicBezTo>
                    <a:cubicBezTo>
                      <a:pt x="2699" y="19694"/>
                      <a:pt x="2699" y="19694"/>
                      <a:pt x="3037" y="20329"/>
                    </a:cubicBezTo>
                    <a:cubicBezTo>
                      <a:pt x="3037" y="20329"/>
                      <a:pt x="3037" y="20329"/>
                      <a:pt x="3037" y="20329"/>
                    </a:cubicBezTo>
                    <a:cubicBezTo>
                      <a:pt x="3037" y="20329"/>
                      <a:pt x="3037" y="20329"/>
                      <a:pt x="3037" y="20329"/>
                    </a:cubicBezTo>
                    <a:cubicBezTo>
                      <a:pt x="3037" y="20329"/>
                      <a:pt x="3374" y="20329"/>
                      <a:pt x="3374" y="20329"/>
                    </a:cubicBezTo>
                    <a:cubicBezTo>
                      <a:pt x="3374" y="20329"/>
                      <a:pt x="3712" y="20329"/>
                      <a:pt x="3712" y="20329"/>
                    </a:cubicBezTo>
                    <a:cubicBezTo>
                      <a:pt x="4049" y="20329"/>
                      <a:pt x="4049" y="20329"/>
                      <a:pt x="4049" y="20329"/>
                    </a:cubicBezTo>
                    <a:cubicBezTo>
                      <a:pt x="4387" y="20329"/>
                      <a:pt x="4387" y="20329"/>
                      <a:pt x="4725" y="20329"/>
                    </a:cubicBezTo>
                    <a:cubicBezTo>
                      <a:pt x="4725" y="20329"/>
                      <a:pt x="4725" y="20329"/>
                      <a:pt x="5062" y="20329"/>
                    </a:cubicBezTo>
                    <a:cubicBezTo>
                      <a:pt x="5062" y="20329"/>
                      <a:pt x="5399" y="20329"/>
                      <a:pt x="5737" y="20329"/>
                    </a:cubicBezTo>
                    <a:cubicBezTo>
                      <a:pt x="7087" y="20329"/>
                      <a:pt x="7762" y="20329"/>
                      <a:pt x="8099" y="20329"/>
                    </a:cubicBezTo>
                    <a:cubicBezTo>
                      <a:pt x="8099" y="20964"/>
                      <a:pt x="8099" y="20964"/>
                      <a:pt x="8099" y="20964"/>
                    </a:cubicBezTo>
                    <a:cubicBezTo>
                      <a:pt x="8099" y="20964"/>
                      <a:pt x="8099" y="20964"/>
                      <a:pt x="8099" y="20964"/>
                    </a:cubicBezTo>
                    <a:cubicBezTo>
                      <a:pt x="8437" y="20964"/>
                      <a:pt x="8437" y="20964"/>
                      <a:pt x="8774" y="20964"/>
                    </a:cubicBezTo>
                    <a:cubicBezTo>
                      <a:pt x="8774" y="20964"/>
                      <a:pt x="8774" y="20964"/>
                      <a:pt x="8774" y="20964"/>
                    </a:cubicBezTo>
                    <a:cubicBezTo>
                      <a:pt x="8774" y="20964"/>
                      <a:pt x="8774" y="20964"/>
                      <a:pt x="9112" y="20964"/>
                    </a:cubicBezTo>
                    <a:cubicBezTo>
                      <a:pt x="9112" y="20964"/>
                      <a:pt x="9112" y="20964"/>
                      <a:pt x="9112" y="20964"/>
                    </a:cubicBezTo>
                    <a:cubicBezTo>
                      <a:pt x="9450" y="20964"/>
                      <a:pt x="9450" y="20964"/>
                      <a:pt x="9450" y="21600"/>
                    </a:cubicBezTo>
                    <a:cubicBezTo>
                      <a:pt x="9787" y="21600"/>
                      <a:pt x="9787" y="21600"/>
                      <a:pt x="9787" y="21600"/>
                    </a:cubicBezTo>
                    <a:cubicBezTo>
                      <a:pt x="9787" y="21600"/>
                      <a:pt x="10125" y="21600"/>
                      <a:pt x="10125" y="21600"/>
                    </a:cubicBezTo>
                    <a:cubicBezTo>
                      <a:pt x="10125" y="21600"/>
                      <a:pt x="10462" y="21600"/>
                      <a:pt x="10462" y="21600"/>
                    </a:cubicBezTo>
                    <a:cubicBezTo>
                      <a:pt x="10462" y="21600"/>
                      <a:pt x="10462" y="21600"/>
                      <a:pt x="10800" y="21600"/>
                    </a:cubicBezTo>
                    <a:cubicBezTo>
                      <a:pt x="10800" y="21600"/>
                      <a:pt x="10800" y="21600"/>
                      <a:pt x="11137" y="21600"/>
                    </a:cubicBezTo>
                    <a:cubicBezTo>
                      <a:pt x="11137" y="21600"/>
                      <a:pt x="11137" y="21600"/>
                      <a:pt x="11137" y="21600"/>
                    </a:cubicBezTo>
                    <a:cubicBezTo>
                      <a:pt x="11474" y="21600"/>
                      <a:pt x="11474" y="21600"/>
                      <a:pt x="11812" y="21600"/>
                    </a:cubicBezTo>
                    <a:cubicBezTo>
                      <a:pt x="11812" y="21600"/>
                      <a:pt x="11812" y="21600"/>
                      <a:pt x="11812" y="21600"/>
                    </a:cubicBezTo>
                    <a:cubicBezTo>
                      <a:pt x="12149" y="21600"/>
                      <a:pt x="12487" y="21600"/>
                      <a:pt x="12487" y="21600"/>
                    </a:cubicBezTo>
                    <a:cubicBezTo>
                      <a:pt x="12487" y="21600"/>
                      <a:pt x="12487" y="20964"/>
                      <a:pt x="12487" y="20964"/>
                    </a:cubicBezTo>
                    <a:cubicBezTo>
                      <a:pt x="12487" y="20329"/>
                      <a:pt x="12487" y="20329"/>
                      <a:pt x="12487" y="20329"/>
                    </a:cubicBezTo>
                    <a:cubicBezTo>
                      <a:pt x="12824" y="20329"/>
                      <a:pt x="12824" y="19694"/>
                      <a:pt x="12824" y="19694"/>
                    </a:cubicBezTo>
                    <a:cubicBezTo>
                      <a:pt x="12824" y="19694"/>
                      <a:pt x="12824" y="19694"/>
                      <a:pt x="12824" y="19694"/>
                    </a:cubicBezTo>
                    <a:cubicBezTo>
                      <a:pt x="13162" y="19694"/>
                      <a:pt x="13162" y="19058"/>
                      <a:pt x="13162" y="19058"/>
                    </a:cubicBezTo>
                    <a:cubicBezTo>
                      <a:pt x="13162" y="19058"/>
                      <a:pt x="13162" y="19058"/>
                      <a:pt x="13499" y="19058"/>
                    </a:cubicBezTo>
                    <a:cubicBezTo>
                      <a:pt x="13499" y="19058"/>
                      <a:pt x="13499" y="19058"/>
                      <a:pt x="13837" y="19058"/>
                    </a:cubicBezTo>
                    <a:cubicBezTo>
                      <a:pt x="13837" y="19058"/>
                      <a:pt x="13837" y="19058"/>
                      <a:pt x="13837" y="19058"/>
                    </a:cubicBezTo>
                    <a:cubicBezTo>
                      <a:pt x="13837" y="19058"/>
                      <a:pt x="14174" y="18423"/>
                      <a:pt x="14174" y="18423"/>
                    </a:cubicBezTo>
                    <a:cubicBezTo>
                      <a:pt x="14174" y="18423"/>
                      <a:pt x="14174" y="18423"/>
                      <a:pt x="14174" y="18423"/>
                    </a:cubicBezTo>
                    <a:cubicBezTo>
                      <a:pt x="14174" y="18423"/>
                      <a:pt x="14174" y="18423"/>
                      <a:pt x="14174" y="18423"/>
                    </a:cubicBezTo>
                    <a:cubicBezTo>
                      <a:pt x="14174" y="18423"/>
                      <a:pt x="14174" y="18423"/>
                      <a:pt x="14174" y="17788"/>
                    </a:cubicBezTo>
                    <a:cubicBezTo>
                      <a:pt x="14174" y="17788"/>
                      <a:pt x="14174" y="17788"/>
                      <a:pt x="14174" y="17788"/>
                    </a:cubicBezTo>
                    <a:cubicBezTo>
                      <a:pt x="14174" y="17788"/>
                      <a:pt x="14174" y="17788"/>
                      <a:pt x="14174" y="17788"/>
                    </a:cubicBezTo>
                    <a:cubicBezTo>
                      <a:pt x="14174" y="17152"/>
                      <a:pt x="14174" y="17152"/>
                      <a:pt x="14174" y="17152"/>
                    </a:cubicBezTo>
                    <a:cubicBezTo>
                      <a:pt x="14174" y="17152"/>
                      <a:pt x="14512" y="17152"/>
                      <a:pt x="14512" y="17152"/>
                    </a:cubicBezTo>
                    <a:cubicBezTo>
                      <a:pt x="14512" y="17152"/>
                      <a:pt x="14512" y="17152"/>
                      <a:pt x="14512" y="17152"/>
                    </a:cubicBezTo>
                    <a:cubicBezTo>
                      <a:pt x="14512" y="16517"/>
                      <a:pt x="14512" y="16517"/>
                      <a:pt x="14850" y="16517"/>
                    </a:cubicBezTo>
                    <a:cubicBezTo>
                      <a:pt x="14850" y="16517"/>
                      <a:pt x="14850" y="16517"/>
                      <a:pt x="14850" y="16517"/>
                    </a:cubicBezTo>
                    <a:cubicBezTo>
                      <a:pt x="14850" y="16517"/>
                      <a:pt x="14850" y="16517"/>
                      <a:pt x="14850" y="16517"/>
                    </a:cubicBezTo>
                    <a:cubicBezTo>
                      <a:pt x="14850" y="16517"/>
                      <a:pt x="14850" y="16517"/>
                      <a:pt x="14850" y="16517"/>
                    </a:cubicBezTo>
                    <a:cubicBezTo>
                      <a:pt x="15187" y="16517"/>
                      <a:pt x="16200" y="15882"/>
                      <a:pt x="17212" y="15882"/>
                    </a:cubicBezTo>
                    <a:cubicBezTo>
                      <a:pt x="18224" y="15882"/>
                      <a:pt x="18562" y="15882"/>
                      <a:pt x="19237" y="16517"/>
                    </a:cubicBezTo>
                    <a:cubicBezTo>
                      <a:pt x="19237" y="16517"/>
                      <a:pt x="19237" y="16517"/>
                      <a:pt x="19574" y="16517"/>
                    </a:cubicBezTo>
                    <a:cubicBezTo>
                      <a:pt x="18562" y="15882"/>
                      <a:pt x="18224" y="12705"/>
                      <a:pt x="18224" y="11435"/>
                    </a:cubicBezTo>
                    <a:cubicBezTo>
                      <a:pt x="18224" y="9529"/>
                      <a:pt x="18900" y="8894"/>
                      <a:pt x="18900" y="8894"/>
                    </a:cubicBezTo>
                    <a:cubicBezTo>
                      <a:pt x="19237" y="8894"/>
                      <a:pt x="19574" y="7623"/>
                      <a:pt x="19912" y="6988"/>
                    </a:cubicBezTo>
                    <a:cubicBezTo>
                      <a:pt x="20250" y="5082"/>
                      <a:pt x="20924" y="3811"/>
                      <a:pt x="21600" y="3176"/>
                    </a:cubicBezTo>
                    <a:cubicBezTo>
                      <a:pt x="21600" y="3176"/>
                      <a:pt x="21600" y="2541"/>
                      <a:pt x="21600" y="2541"/>
                    </a:cubicBezTo>
                    <a:cubicBezTo>
                      <a:pt x="21262" y="2541"/>
                      <a:pt x="21262" y="2541"/>
                      <a:pt x="21262" y="2541"/>
                    </a:cubicBezTo>
                    <a:cubicBezTo>
                      <a:pt x="21262" y="2541"/>
                      <a:pt x="20924" y="2541"/>
                      <a:pt x="20924" y="254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02" name="AutoShape 102"/>
              <p:cNvSpPr>
                <a:spLocks/>
              </p:cNvSpPr>
              <p:nvPr/>
            </p:nvSpPr>
            <p:spPr bwMode="auto">
              <a:xfrm>
                <a:off x="1310561" y="1758623"/>
                <a:ext cx="100018" cy="650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1435"/>
                    </a:moveTo>
                    <a:cubicBezTo>
                      <a:pt x="21600" y="11435"/>
                      <a:pt x="20769" y="11435"/>
                      <a:pt x="20769" y="11435"/>
                    </a:cubicBezTo>
                    <a:cubicBezTo>
                      <a:pt x="20769" y="11435"/>
                      <a:pt x="20769" y="11435"/>
                      <a:pt x="20769" y="11435"/>
                    </a:cubicBezTo>
                    <a:cubicBezTo>
                      <a:pt x="20769" y="11435"/>
                      <a:pt x="20769" y="11435"/>
                      <a:pt x="20769" y="10164"/>
                    </a:cubicBezTo>
                    <a:cubicBezTo>
                      <a:pt x="20769" y="10164"/>
                      <a:pt x="20769" y="10164"/>
                      <a:pt x="20769" y="10164"/>
                    </a:cubicBezTo>
                    <a:cubicBezTo>
                      <a:pt x="20769" y="10164"/>
                      <a:pt x="19938" y="10164"/>
                      <a:pt x="19938" y="8894"/>
                    </a:cubicBezTo>
                    <a:cubicBezTo>
                      <a:pt x="19938" y="8894"/>
                      <a:pt x="19938" y="7623"/>
                      <a:pt x="15784" y="1270"/>
                    </a:cubicBezTo>
                    <a:cubicBezTo>
                      <a:pt x="15784" y="1270"/>
                      <a:pt x="15784" y="1270"/>
                      <a:pt x="15784" y="1270"/>
                    </a:cubicBezTo>
                    <a:cubicBezTo>
                      <a:pt x="14953" y="1270"/>
                      <a:pt x="14953" y="1270"/>
                      <a:pt x="14953" y="0"/>
                    </a:cubicBezTo>
                    <a:cubicBezTo>
                      <a:pt x="14953" y="0"/>
                      <a:pt x="14953" y="0"/>
                      <a:pt x="14953" y="0"/>
                    </a:cubicBezTo>
                    <a:cubicBezTo>
                      <a:pt x="14953" y="0"/>
                      <a:pt x="14953" y="0"/>
                      <a:pt x="14953" y="0"/>
                    </a:cubicBezTo>
                    <a:cubicBezTo>
                      <a:pt x="14953" y="0"/>
                      <a:pt x="14953" y="0"/>
                      <a:pt x="14953" y="0"/>
                    </a:cubicBezTo>
                    <a:cubicBezTo>
                      <a:pt x="14123" y="0"/>
                      <a:pt x="13292" y="0"/>
                      <a:pt x="13292" y="0"/>
                    </a:cubicBezTo>
                    <a:cubicBezTo>
                      <a:pt x="12461" y="0"/>
                      <a:pt x="12461" y="0"/>
                      <a:pt x="12461" y="0"/>
                    </a:cubicBezTo>
                    <a:cubicBezTo>
                      <a:pt x="12461" y="0"/>
                      <a:pt x="11630" y="1270"/>
                      <a:pt x="10800" y="1270"/>
                    </a:cubicBezTo>
                    <a:cubicBezTo>
                      <a:pt x="10800" y="1270"/>
                      <a:pt x="10800" y="1270"/>
                      <a:pt x="10800" y="1270"/>
                    </a:cubicBezTo>
                    <a:cubicBezTo>
                      <a:pt x="9969" y="1270"/>
                      <a:pt x="9138" y="1270"/>
                      <a:pt x="8307" y="1270"/>
                    </a:cubicBezTo>
                    <a:cubicBezTo>
                      <a:pt x="8307" y="1270"/>
                      <a:pt x="8307" y="1270"/>
                      <a:pt x="8307" y="1270"/>
                    </a:cubicBezTo>
                    <a:cubicBezTo>
                      <a:pt x="7476" y="1270"/>
                      <a:pt x="7476" y="2541"/>
                      <a:pt x="6646" y="2541"/>
                    </a:cubicBezTo>
                    <a:cubicBezTo>
                      <a:pt x="6646" y="2541"/>
                      <a:pt x="6646" y="2541"/>
                      <a:pt x="5815" y="2541"/>
                    </a:cubicBezTo>
                    <a:cubicBezTo>
                      <a:pt x="5815" y="2541"/>
                      <a:pt x="5815" y="2541"/>
                      <a:pt x="4984" y="2541"/>
                    </a:cubicBezTo>
                    <a:cubicBezTo>
                      <a:pt x="4984" y="2541"/>
                      <a:pt x="4153" y="2541"/>
                      <a:pt x="4153" y="2541"/>
                    </a:cubicBezTo>
                    <a:cubicBezTo>
                      <a:pt x="4153" y="2541"/>
                      <a:pt x="4153" y="2541"/>
                      <a:pt x="4153" y="2541"/>
                    </a:cubicBezTo>
                    <a:cubicBezTo>
                      <a:pt x="2492" y="3811"/>
                      <a:pt x="1661" y="3811"/>
                      <a:pt x="830" y="3811"/>
                    </a:cubicBezTo>
                    <a:cubicBezTo>
                      <a:pt x="830" y="3811"/>
                      <a:pt x="830" y="3811"/>
                      <a:pt x="830" y="3811"/>
                    </a:cubicBezTo>
                    <a:cubicBezTo>
                      <a:pt x="830" y="5082"/>
                      <a:pt x="830" y="6352"/>
                      <a:pt x="830" y="6352"/>
                    </a:cubicBezTo>
                    <a:cubicBezTo>
                      <a:pt x="830" y="6352"/>
                      <a:pt x="830" y="7623"/>
                      <a:pt x="830" y="7623"/>
                    </a:cubicBezTo>
                    <a:cubicBezTo>
                      <a:pt x="830" y="7623"/>
                      <a:pt x="0" y="8894"/>
                      <a:pt x="0" y="10164"/>
                    </a:cubicBezTo>
                    <a:cubicBezTo>
                      <a:pt x="0" y="10164"/>
                      <a:pt x="0" y="10164"/>
                      <a:pt x="0" y="10164"/>
                    </a:cubicBezTo>
                    <a:cubicBezTo>
                      <a:pt x="0" y="11435"/>
                      <a:pt x="0" y="12705"/>
                      <a:pt x="0" y="12705"/>
                    </a:cubicBezTo>
                    <a:cubicBezTo>
                      <a:pt x="0" y="12705"/>
                      <a:pt x="0" y="12705"/>
                      <a:pt x="0" y="12705"/>
                    </a:cubicBezTo>
                    <a:cubicBezTo>
                      <a:pt x="0" y="13976"/>
                      <a:pt x="0" y="13976"/>
                      <a:pt x="830" y="15247"/>
                    </a:cubicBezTo>
                    <a:cubicBezTo>
                      <a:pt x="830" y="15247"/>
                      <a:pt x="830" y="16517"/>
                      <a:pt x="830" y="16517"/>
                    </a:cubicBezTo>
                    <a:cubicBezTo>
                      <a:pt x="830" y="16517"/>
                      <a:pt x="830" y="16517"/>
                      <a:pt x="1661" y="17788"/>
                    </a:cubicBezTo>
                    <a:cubicBezTo>
                      <a:pt x="1661" y="17788"/>
                      <a:pt x="1661" y="17788"/>
                      <a:pt x="1661" y="17788"/>
                    </a:cubicBezTo>
                    <a:cubicBezTo>
                      <a:pt x="2492" y="19058"/>
                      <a:pt x="2492" y="19058"/>
                      <a:pt x="2492" y="19058"/>
                    </a:cubicBezTo>
                    <a:cubicBezTo>
                      <a:pt x="2492" y="19058"/>
                      <a:pt x="3323" y="20329"/>
                      <a:pt x="3323" y="20329"/>
                    </a:cubicBezTo>
                    <a:cubicBezTo>
                      <a:pt x="3323" y="20329"/>
                      <a:pt x="3323" y="20329"/>
                      <a:pt x="4153" y="21600"/>
                    </a:cubicBezTo>
                    <a:cubicBezTo>
                      <a:pt x="4153" y="21600"/>
                      <a:pt x="4153" y="21600"/>
                      <a:pt x="4984" y="21600"/>
                    </a:cubicBezTo>
                    <a:cubicBezTo>
                      <a:pt x="4984" y="21600"/>
                      <a:pt x="4984" y="21600"/>
                      <a:pt x="4984" y="21600"/>
                    </a:cubicBezTo>
                    <a:cubicBezTo>
                      <a:pt x="4984" y="21600"/>
                      <a:pt x="4984" y="21600"/>
                      <a:pt x="4984" y="21600"/>
                    </a:cubicBezTo>
                    <a:cubicBezTo>
                      <a:pt x="5815" y="21600"/>
                      <a:pt x="5815" y="21600"/>
                      <a:pt x="6646" y="21600"/>
                    </a:cubicBezTo>
                    <a:cubicBezTo>
                      <a:pt x="7476" y="21600"/>
                      <a:pt x="7476" y="21600"/>
                      <a:pt x="7476" y="21600"/>
                    </a:cubicBezTo>
                    <a:cubicBezTo>
                      <a:pt x="7476" y="21600"/>
                      <a:pt x="7476" y="21600"/>
                      <a:pt x="7476" y="21600"/>
                    </a:cubicBezTo>
                    <a:cubicBezTo>
                      <a:pt x="8307" y="21600"/>
                      <a:pt x="8307" y="21600"/>
                      <a:pt x="8307" y="21600"/>
                    </a:cubicBezTo>
                    <a:cubicBezTo>
                      <a:pt x="9138" y="21600"/>
                      <a:pt x="9138" y="21600"/>
                      <a:pt x="9138" y="21600"/>
                    </a:cubicBezTo>
                    <a:cubicBezTo>
                      <a:pt x="9138" y="21600"/>
                      <a:pt x="9969" y="21600"/>
                      <a:pt x="9969" y="21600"/>
                    </a:cubicBezTo>
                    <a:cubicBezTo>
                      <a:pt x="10800" y="20329"/>
                      <a:pt x="11630" y="20329"/>
                      <a:pt x="11630" y="19058"/>
                    </a:cubicBezTo>
                    <a:cubicBezTo>
                      <a:pt x="12461" y="17788"/>
                      <a:pt x="14123" y="16517"/>
                      <a:pt x="15784" y="16517"/>
                    </a:cubicBezTo>
                    <a:cubicBezTo>
                      <a:pt x="15784" y="16517"/>
                      <a:pt x="15784" y="16517"/>
                      <a:pt x="15784" y="16517"/>
                    </a:cubicBezTo>
                    <a:cubicBezTo>
                      <a:pt x="15784" y="16517"/>
                      <a:pt x="15784" y="16517"/>
                      <a:pt x="16615" y="16517"/>
                    </a:cubicBezTo>
                    <a:cubicBezTo>
                      <a:pt x="16615" y="16517"/>
                      <a:pt x="16615" y="16517"/>
                      <a:pt x="16615" y="16517"/>
                    </a:cubicBezTo>
                    <a:cubicBezTo>
                      <a:pt x="16615" y="16517"/>
                      <a:pt x="17446" y="16517"/>
                      <a:pt x="17446" y="16517"/>
                    </a:cubicBezTo>
                    <a:cubicBezTo>
                      <a:pt x="17446" y="16517"/>
                      <a:pt x="17446" y="16517"/>
                      <a:pt x="17446" y="16517"/>
                    </a:cubicBezTo>
                    <a:cubicBezTo>
                      <a:pt x="18276" y="15247"/>
                      <a:pt x="18276" y="15247"/>
                      <a:pt x="18276" y="15247"/>
                    </a:cubicBezTo>
                    <a:cubicBezTo>
                      <a:pt x="18276" y="15247"/>
                      <a:pt x="18276" y="15247"/>
                      <a:pt x="19107" y="15247"/>
                    </a:cubicBezTo>
                    <a:cubicBezTo>
                      <a:pt x="19107" y="15247"/>
                      <a:pt x="19107" y="15247"/>
                      <a:pt x="19107" y="15247"/>
                    </a:cubicBezTo>
                    <a:cubicBezTo>
                      <a:pt x="19107" y="15247"/>
                      <a:pt x="19938" y="13976"/>
                      <a:pt x="19938" y="13976"/>
                    </a:cubicBezTo>
                    <a:cubicBezTo>
                      <a:pt x="19938" y="13976"/>
                      <a:pt x="19938" y="13976"/>
                      <a:pt x="19938" y="13976"/>
                    </a:cubicBezTo>
                    <a:cubicBezTo>
                      <a:pt x="20769" y="13976"/>
                      <a:pt x="20769" y="13976"/>
                      <a:pt x="20769" y="13976"/>
                    </a:cubicBezTo>
                    <a:cubicBezTo>
                      <a:pt x="20769" y="13976"/>
                      <a:pt x="20769" y="13976"/>
                      <a:pt x="20769" y="12705"/>
                    </a:cubicBezTo>
                    <a:cubicBezTo>
                      <a:pt x="21600" y="12705"/>
                      <a:pt x="21600" y="12705"/>
                      <a:pt x="21600" y="12705"/>
                    </a:cubicBezTo>
                    <a:cubicBezTo>
                      <a:pt x="21600" y="12705"/>
                      <a:pt x="21600" y="12705"/>
                      <a:pt x="21600" y="12705"/>
                    </a:cubicBezTo>
                    <a:cubicBezTo>
                      <a:pt x="21600" y="12705"/>
                      <a:pt x="21600" y="12705"/>
                      <a:pt x="21600" y="11435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03" name="AutoShape 103"/>
              <p:cNvSpPr>
                <a:spLocks/>
              </p:cNvSpPr>
              <p:nvPr/>
            </p:nvSpPr>
            <p:spPr bwMode="auto">
              <a:xfrm>
                <a:off x="1389941" y="1226801"/>
                <a:ext cx="749346" cy="41275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1293" y="583"/>
                    </a:moveTo>
                    <a:cubicBezTo>
                      <a:pt x="11293" y="583"/>
                      <a:pt x="11293" y="583"/>
                      <a:pt x="11293" y="583"/>
                    </a:cubicBezTo>
                    <a:cubicBezTo>
                      <a:pt x="11183" y="583"/>
                      <a:pt x="11183" y="583"/>
                      <a:pt x="11074" y="583"/>
                    </a:cubicBezTo>
                    <a:cubicBezTo>
                      <a:pt x="11074" y="583"/>
                      <a:pt x="11074" y="583"/>
                      <a:pt x="11074" y="583"/>
                    </a:cubicBezTo>
                    <a:cubicBezTo>
                      <a:pt x="10964" y="583"/>
                      <a:pt x="10964" y="583"/>
                      <a:pt x="10964" y="583"/>
                    </a:cubicBezTo>
                    <a:cubicBezTo>
                      <a:pt x="10854" y="583"/>
                      <a:pt x="10854" y="583"/>
                      <a:pt x="10854" y="583"/>
                    </a:cubicBezTo>
                    <a:cubicBezTo>
                      <a:pt x="10854" y="583"/>
                      <a:pt x="10745" y="778"/>
                      <a:pt x="10745" y="778"/>
                    </a:cubicBezTo>
                    <a:cubicBezTo>
                      <a:pt x="10416" y="1167"/>
                      <a:pt x="10196" y="1556"/>
                      <a:pt x="10087" y="1751"/>
                    </a:cubicBezTo>
                    <a:cubicBezTo>
                      <a:pt x="10087" y="2529"/>
                      <a:pt x="9977" y="2918"/>
                      <a:pt x="9758" y="2918"/>
                    </a:cubicBezTo>
                    <a:cubicBezTo>
                      <a:pt x="9648" y="2918"/>
                      <a:pt x="9648" y="2918"/>
                      <a:pt x="9539" y="2724"/>
                    </a:cubicBezTo>
                    <a:cubicBezTo>
                      <a:pt x="9539" y="2724"/>
                      <a:pt x="9319" y="2529"/>
                      <a:pt x="8990" y="2529"/>
                    </a:cubicBezTo>
                    <a:cubicBezTo>
                      <a:pt x="8771" y="2529"/>
                      <a:pt x="8661" y="2724"/>
                      <a:pt x="8661" y="2724"/>
                    </a:cubicBezTo>
                    <a:cubicBezTo>
                      <a:pt x="8661" y="2724"/>
                      <a:pt x="8552" y="2724"/>
                      <a:pt x="8552" y="2724"/>
                    </a:cubicBezTo>
                    <a:cubicBezTo>
                      <a:pt x="8552" y="2724"/>
                      <a:pt x="8552" y="2724"/>
                      <a:pt x="8552" y="2724"/>
                    </a:cubicBezTo>
                    <a:cubicBezTo>
                      <a:pt x="8332" y="2724"/>
                      <a:pt x="8223" y="2529"/>
                      <a:pt x="8113" y="2335"/>
                    </a:cubicBezTo>
                    <a:cubicBezTo>
                      <a:pt x="8004" y="2335"/>
                      <a:pt x="8004" y="2140"/>
                      <a:pt x="7894" y="2140"/>
                    </a:cubicBezTo>
                    <a:cubicBezTo>
                      <a:pt x="7565" y="2529"/>
                      <a:pt x="7346" y="2335"/>
                      <a:pt x="7126" y="2140"/>
                    </a:cubicBezTo>
                    <a:cubicBezTo>
                      <a:pt x="7126" y="2140"/>
                      <a:pt x="7126" y="2140"/>
                      <a:pt x="7126" y="2140"/>
                    </a:cubicBezTo>
                    <a:cubicBezTo>
                      <a:pt x="7017" y="2140"/>
                      <a:pt x="6907" y="2335"/>
                      <a:pt x="6797" y="2335"/>
                    </a:cubicBezTo>
                    <a:cubicBezTo>
                      <a:pt x="6578" y="2335"/>
                      <a:pt x="6140" y="1945"/>
                      <a:pt x="6030" y="1945"/>
                    </a:cubicBezTo>
                    <a:cubicBezTo>
                      <a:pt x="5920" y="1751"/>
                      <a:pt x="5811" y="1751"/>
                      <a:pt x="5701" y="1751"/>
                    </a:cubicBezTo>
                    <a:cubicBezTo>
                      <a:pt x="5701" y="1751"/>
                      <a:pt x="5591" y="1751"/>
                      <a:pt x="5591" y="1751"/>
                    </a:cubicBezTo>
                    <a:cubicBezTo>
                      <a:pt x="5262" y="1945"/>
                      <a:pt x="5043" y="1945"/>
                      <a:pt x="4824" y="1556"/>
                    </a:cubicBezTo>
                    <a:cubicBezTo>
                      <a:pt x="4714" y="1362"/>
                      <a:pt x="4495" y="1167"/>
                      <a:pt x="2850" y="1167"/>
                    </a:cubicBezTo>
                    <a:cubicBezTo>
                      <a:pt x="2521" y="1167"/>
                      <a:pt x="2521" y="1362"/>
                      <a:pt x="2302" y="1556"/>
                    </a:cubicBezTo>
                    <a:cubicBezTo>
                      <a:pt x="2302" y="1751"/>
                      <a:pt x="2302" y="1751"/>
                      <a:pt x="2192" y="1945"/>
                    </a:cubicBezTo>
                    <a:cubicBezTo>
                      <a:pt x="2192" y="1945"/>
                      <a:pt x="2083" y="1945"/>
                      <a:pt x="2083" y="2140"/>
                    </a:cubicBezTo>
                    <a:cubicBezTo>
                      <a:pt x="2083" y="2140"/>
                      <a:pt x="1973" y="2140"/>
                      <a:pt x="1973" y="2140"/>
                    </a:cubicBezTo>
                    <a:cubicBezTo>
                      <a:pt x="1973" y="2140"/>
                      <a:pt x="1973" y="2140"/>
                      <a:pt x="1863" y="2140"/>
                    </a:cubicBezTo>
                    <a:cubicBezTo>
                      <a:pt x="1863" y="2140"/>
                      <a:pt x="1863" y="2140"/>
                      <a:pt x="1863" y="2140"/>
                    </a:cubicBezTo>
                    <a:cubicBezTo>
                      <a:pt x="1863" y="2335"/>
                      <a:pt x="1754" y="2335"/>
                      <a:pt x="1754" y="2335"/>
                    </a:cubicBezTo>
                    <a:cubicBezTo>
                      <a:pt x="1754" y="2335"/>
                      <a:pt x="1754" y="2335"/>
                      <a:pt x="1754" y="2335"/>
                    </a:cubicBezTo>
                    <a:cubicBezTo>
                      <a:pt x="1644" y="2335"/>
                      <a:pt x="1644" y="2335"/>
                      <a:pt x="1644" y="2335"/>
                    </a:cubicBezTo>
                    <a:cubicBezTo>
                      <a:pt x="1644" y="2335"/>
                      <a:pt x="1644" y="2335"/>
                      <a:pt x="1644" y="2335"/>
                    </a:cubicBezTo>
                    <a:cubicBezTo>
                      <a:pt x="2412" y="4281"/>
                      <a:pt x="2192" y="4670"/>
                      <a:pt x="2192" y="4864"/>
                    </a:cubicBezTo>
                    <a:cubicBezTo>
                      <a:pt x="2083" y="5254"/>
                      <a:pt x="1863" y="5448"/>
                      <a:pt x="1754" y="5643"/>
                    </a:cubicBezTo>
                    <a:cubicBezTo>
                      <a:pt x="1754" y="5643"/>
                      <a:pt x="1644" y="5643"/>
                      <a:pt x="1644" y="5837"/>
                    </a:cubicBezTo>
                    <a:cubicBezTo>
                      <a:pt x="1535" y="5837"/>
                      <a:pt x="1425" y="6227"/>
                      <a:pt x="1206" y="6616"/>
                    </a:cubicBezTo>
                    <a:cubicBezTo>
                      <a:pt x="986" y="6810"/>
                      <a:pt x="657" y="7589"/>
                      <a:pt x="548" y="7783"/>
                    </a:cubicBezTo>
                    <a:cubicBezTo>
                      <a:pt x="548" y="7783"/>
                      <a:pt x="548" y="7978"/>
                      <a:pt x="548" y="7978"/>
                    </a:cubicBezTo>
                    <a:cubicBezTo>
                      <a:pt x="548" y="8367"/>
                      <a:pt x="548" y="8562"/>
                      <a:pt x="548" y="8756"/>
                    </a:cubicBezTo>
                    <a:cubicBezTo>
                      <a:pt x="548" y="8756"/>
                      <a:pt x="548" y="8756"/>
                      <a:pt x="548" y="8756"/>
                    </a:cubicBezTo>
                    <a:cubicBezTo>
                      <a:pt x="657" y="8756"/>
                      <a:pt x="657" y="8756"/>
                      <a:pt x="657" y="8756"/>
                    </a:cubicBezTo>
                    <a:cubicBezTo>
                      <a:pt x="548" y="9145"/>
                      <a:pt x="548" y="9145"/>
                      <a:pt x="548" y="9145"/>
                    </a:cubicBezTo>
                    <a:cubicBezTo>
                      <a:pt x="548" y="9145"/>
                      <a:pt x="548" y="9145"/>
                      <a:pt x="548" y="9145"/>
                    </a:cubicBezTo>
                    <a:cubicBezTo>
                      <a:pt x="548" y="9145"/>
                      <a:pt x="548" y="9145"/>
                      <a:pt x="548" y="9145"/>
                    </a:cubicBezTo>
                    <a:cubicBezTo>
                      <a:pt x="438" y="9535"/>
                      <a:pt x="438" y="9535"/>
                      <a:pt x="438" y="9535"/>
                    </a:cubicBezTo>
                    <a:cubicBezTo>
                      <a:pt x="438" y="9535"/>
                      <a:pt x="438" y="9535"/>
                      <a:pt x="438" y="9535"/>
                    </a:cubicBezTo>
                    <a:cubicBezTo>
                      <a:pt x="328" y="9729"/>
                      <a:pt x="109" y="10313"/>
                      <a:pt x="0" y="10508"/>
                    </a:cubicBezTo>
                    <a:cubicBezTo>
                      <a:pt x="0" y="10702"/>
                      <a:pt x="0" y="10702"/>
                      <a:pt x="0" y="10702"/>
                    </a:cubicBezTo>
                    <a:cubicBezTo>
                      <a:pt x="0" y="10702"/>
                      <a:pt x="0" y="10897"/>
                      <a:pt x="0" y="10897"/>
                    </a:cubicBezTo>
                    <a:cubicBezTo>
                      <a:pt x="0" y="10897"/>
                      <a:pt x="0" y="10897"/>
                      <a:pt x="0" y="10897"/>
                    </a:cubicBezTo>
                    <a:cubicBezTo>
                      <a:pt x="0" y="10897"/>
                      <a:pt x="109" y="11091"/>
                      <a:pt x="109" y="11091"/>
                    </a:cubicBezTo>
                    <a:cubicBezTo>
                      <a:pt x="109" y="11091"/>
                      <a:pt x="109" y="11091"/>
                      <a:pt x="109" y="11091"/>
                    </a:cubicBezTo>
                    <a:cubicBezTo>
                      <a:pt x="109" y="11091"/>
                      <a:pt x="219" y="11286"/>
                      <a:pt x="219" y="11286"/>
                    </a:cubicBezTo>
                    <a:cubicBezTo>
                      <a:pt x="219" y="11286"/>
                      <a:pt x="219" y="11286"/>
                      <a:pt x="219" y="11286"/>
                    </a:cubicBezTo>
                    <a:cubicBezTo>
                      <a:pt x="328" y="11286"/>
                      <a:pt x="328" y="11481"/>
                      <a:pt x="438" y="11481"/>
                    </a:cubicBezTo>
                    <a:cubicBezTo>
                      <a:pt x="438" y="11481"/>
                      <a:pt x="548" y="11481"/>
                      <a:pt x="548" y="11675"/>
                    </a:cubicBezTo>
                    <a:cubicBezTo>
                      <a:pt x="548" y="11675"/>
                      <a:pt x="657" y="11675"/>
                      <a:pt x="657" y="11675"/>
                    </a:cubicBezTo>
                    <a:cubicBezTo>
                      <a:pt x="657" y="11675"/>
                      <a:pt x="657" y="11675"/>
                      <a:pt x="767" y="11675"/>
                    </a:cubicBezTo>
                    <a:cubicBezTo>
                      <a:pt x="767" y="11675"/>
                      <a:pt x="767" y="11675"/>
                      <a:pt x="767" y="11675"/>
                    </a:cubicBezTo>
                    <a:cubicBezTo>
                      <a:pt x="877" y="11675"/>
                      <a:pt x="986" y="11675"/>
                      <a:pt x="986" y="11675"/>
                    </a:cubicBezTo>
                    <a:cubicBezTo>
                      <a:pt x="1096" y="11675"/>
                      <a:pt x="1315" y="11675"/>
                      <a:pt x="1535" y="11870"/>
                    </a:cubicBezTo>
                    <a:cubicBezTo>
                      <a:pt x="1863" y="11870"/>
                      <a:pt x="2083" y="12064"/>
                      <a:pt x="2192" y="12064"/>
                    </a:cubicBezTo>
                    <a:cubicBezTo>
                      <a:pt x="2521" y="12064"/>
                      <a:pt x="2960" y="12259"/>
                      <a:pt x="3070" y="12454"/>
                    </a:cubicBezTo>
                    <a:cubicBezTo>
                      <a:pt x="3179" y="12454"/>
                      <a:pt x="3289" y="12454"/>
                      <a:pt x="3398" y="12259"/>
                    </a:cubicBezTo>
                    <a:cubicBezTo>
                      <a:pt x="3508" y="11870"/>
                      <a:pt x="3727" y="11870"/>
                      <a:pt x="3947" y="11870"/>
                    </a:cubicBezTo>
                    <a:cubicBezTo>
                      <a:pt x="4056" y="12064"/>
                      <a:pt x="4056" y="12064"/>
                      <a:pt x="4166" y="12064"/>
                    </a:cubicBezTo>
                    <a:cubicBezTo>
                      <a:pt x="4276" y="12064"/>
                      <a:pt x="4605" y="11675"/>
                      <a:pt x="4605" y="11481"/>
                    </a:cubicBezTo>
                    <a:cubicBezTo>
                      <a:pt x="4714" y="11481"/>
                      <a:pt x="4824" y="11286"/>
                      <a:pt x="5043" y="11091"/>
                    </a:cubicBezTo>
                    <a:cubicBezTo>
                      <a:pt x="5043" y="11091"/>
                      <a:pt x="5043" y="11091"/>
                      <a:pt x="5153" y="11091"/>
                    </a:cubicBezTo>
                    <a:cubicBezTo>
                      <a:pt x="5153" y="11091"/>
                      <a:pt x="5153" y="11091"/>
                      <a:pt x="5153" y="11091"/>
                    </a:cubicBezTo>
                    <a:cubicBezTo>
                      <a:pt x="5262" y="10897"/>
                      <a:pt x="5262" y="10897"/>
                      <a:pt x="5262" y="10897"/>
                    </a:cubicBezTo>
                    <a:cubicBezTo>
                      <a:pt x="5262" y="10897"/>
                      <a:pt x="5372" y="10897"/>
                      <a:pt x="5482" y="10702"/>
                    </a:cubicBezTo>
                    <a:cubicBezTo>
                      <a:pt x="5591" y="10702"/>
                      <a:pt x="5591" y="10702"/>
                      <a:pt x="5591" y="10702"/>
                    </a:cubicBezTo>
                    <a:cubicBezTo>
                      <a:pt x="5591" y="10702"/>
                      <a:pt x="5591" y="10702"/>
                      <a:pt x="5591" y="10702"/>
                    </a:cubicBezTo>
                    <a:cubicBezTo>
                      <a:pt x="5591" y="10702"/>
                      <a:pt x="5701" y="10702"/>
                      <a:pt x="5701" y="10702"/>
                    </a:cubicBezTo>
                    <a:cubicBezTo>
                      <a:pt x="5920" y="10508"/>
                      <a:pt x="6140" y="10508"/>
                      <a:pt x="6249" y="10508"/>
                    </a:cubicBezTo>
                    <a:cubicBezTo>
                      <a:pt x="6249" y="10508"/>
                      <a:pt x="6249" y="10508"/>
                      <a:pt x="6249" y="10508"/>
                    </a:cubicBezTo>
                    <a:cubicBezTo>
                      <a:pt x="6359" y="10508"/>
                      <a:pt x="6359" y="10508"/>
                      <a:pt x="6359" y="10508"/>
                    </a:cubicBezTo>
                    <a:cubicBezTo>
                      <a:pt x="6578" y="10508"/>
                      <a:pt x="6797" y="10702"/>
                      <a:pt x="7017" y="11091"/>
                    </a:cubicBezTo>
                    <a:cubicBezTo>
                      <a:pt x="7126" y="11091"/>
                      <a:pt x="7236" y="11481"/>
                      <a:pt x="7346" y="11481"/>
                    </a:cubicBezTo>
                    <a:cubicBezTo>
                      <a:pt x="7346" y="11481"/>
                      <a:pt x="7346" y="11481"/>
                      <a:pt x="7346" y="11481"/>
                    </a:cubicBezTo>
                    <a:cubicBezTo>
                      <a:pt x="7455" y="11481"/>
                      <a:pt x="7565" y="11481"/>
                      <a:pt x="7784" y="11675"/>
                    </a:cubicBezTo>
                    <a:cubicBezTo>
                      <a:pt x="8004" y="11870"/>
                      <a:pt x="8332" y="12259"/>
                      <a:pt x="8442" y="12843"/>
                    </a:cubicBezTo>
                    <a:cubicBezTo>
                      <a:pt x="8552" y="13427"/>
                      <a:pt x="8771" y="14010"/>
                      <a:pt x="8990" y="14594"/>
                    </a:cubicBezTo>
                    <a:cubicBezTo>
                      <a:pt x="8990" y="14594"/>
                      <a:pt x="9100" y="14789"/>
                      <a:pt x="9100" y="14789"/>
                    </a:cubicBezTo>
                    <a:cubicBezTo>
                      <a:pt x="9319" y="15372"/>
                      <a:pt x="9429" y="16345"/>
                      <a:pt x="9429" y="16540"/>
                    </a:cubicBezTo>
                    <a:cubicBezTo>
                      <a:pt x="9429" y="16735"/>
                      <a:pt x="9429" y="16735"/>
                      <a:pt x="9429" y="16735"/>
                    </a:cubicBezTo>
                    <a:cubicBezTo>
                      <a:pt x="9429" y="16735"/>
                      <a:pt x="9429" y="16735"/>
                      <a:pt x="9429" y="16929"/>
                    </a:cubicBezTo>
                    <a:cubicBezTo>
                      <a:pt x="9429" y="16929"/>
                      <a:pt x="9429" y="16929"/>
                      <a:pt x="9319" y="16929"/>
                    </a:cubicBezTo>
                    <a:cubicBezTo>
                      <a:pt x="9319" y="16929"/>
                      <a:pt x="9319" y="16929"/>
                      <a:pt x="9319" y="16929"/>
                    </a:cubicBezTo>
                    <a:cubicBezTo>
                      <a:pt x="9319" y="16929"/>
                      <a:pt x="9319" y="16929"/>
                      <a:pt x="9319" y="16929"/>
                    </a:cubicBezTo>
                    <a:cubicBezTo>
                      <a:pt x="9319" y="17124"/>
                      <a:pt x="9210" y="17124"/>
                      <a:pt x="9210" y="17124"/>
                    </a:cubicBezTo>
                    <a:cubicBezTo>
                      <a:pt x="9100" y="17124"/>
                      <a:pt x="8881" y="16929"/>
                      <a:pt x="8661" y="16929"/>
                    </a:cubicBezTo>
                    <a:cubicBezTo>
                      <a:pt x="8552" y="16735"/>
                      <a:pt x="8442" y="16735"/>
                      <a:pt x="8332" y="16735"/>
                    </a:cubicBezTo>
                    <a:cubicBezTo>
                      <a:pt x="8332" y="16735"/>
                      <a:pt x="8332" y="16735"/>
                      <a:pt x="8332" y="16735"/>
                    </a:cubicBezTo>
                    <a:cubicBezTo>
                      <a:pt x="8223" y="16735"/>
                      <a:pt x="8113" y="16929"/>
                      <a:pt x="8113" y="17318"/>
                    </a:cubicBezTo>
                    <a:cubicBezTo>
                      <a:pt x="8113" y="17318"/>
                      <a:pt x="8113" y="17318"/>
                      <a:pt x="8113" y="17513"/>
                    </a:cubicBezTo>
                    <a:cubicBezTo>
                      <a:pt x="8113" y="17513"/>
                      <a:pt x="8113" y="17513"/>
                      <a:pt x="8113" y="17513"/>
                    </a:cubicBezTo>
                    <a:cubicBezTo>
                      <a:pt x="8113" y="17513"/>
                      <a:pt x="8113" y="17513"/>
                      <a:pt x="8113" y="17513"/>
                    </a:cubicBezTo>
                    <a:cubicBezTo>
                      <a:pt x="8113" y="17708"/>
                      <a:pt x="8113" y="17708"/>
                      <a:pt x="8113" y="17708"/>
                    </a:cubicBezTo>
                    <a:cubicBezTo>
                      <a:pt x="8113" y="17708"/>
                      <a:pt x="8113" y="17708"/>
                      <a:pt x="8113" y="17708"/>
                    </a:cubicBezTo>
                    <a:cubicBezTo>
                      <a:pt x="8004" y="17902"/>
                      <a:pt x="8004" y="17902"/>
                      <a:pt x="8004" y="17902"/>
                    </a:cubicBezTo>
                    <a:cubicBezTo>
                      <a:pt x="8004" y="17902"/>
                      <a:pt x="8004" y="18097"/>
                      <a:pt x="8004" y="18097"/>
                    </a:cubicBezTo>
                    <a:cubicBezTo>
                      <a:pt x="8004" y="18097"/>
                      <a:pt x="8004" y="18097"/>
                      <a:pt x="7894" y="18291"/>
                    </a:cubicBezTo>
                    <a:cubicBezTo>
                      <a:pt x="7894" y="18291"/>
                      <a:pt x="7894" y="18291"/>
                      <a:pt x="7894" y="18291"/>
                    </a:cubicBezTo>
                    <a:cubicBezTo>
                      <a:pt x="7894" y="18291"/>
                      <a:pt x="7784" y="18486"/>
                      <a:pt x="7784" y="18486"/>
                    </a:cubicBezTo>
                    <a:cubicBezTo>
                      <a:pt x="7784" y="18486"/>
                      <a:pt x="7784" y="18486"/>
                      <a:pt x="7784" y="18486"/>
                    </a:cubicBezTo>
                    <a:cubicBezTo>
                      <a:pt x="7675" y="18875"/>
                      <a:pt x="7565" y="19070"/>
                      <a:pt x="7455" y="19264"/>
                    </a:cubicBezTo>
                    <a:cubicBezTo>
                      <a:pt x="7565" y="19459"/>
                      <a:pt x="7565" y="19459"/>
                      <a:pt x="7675" y="19459"/>
                    </a:cubicBezTo>
                    <a:cubicBezTo>
                      <a:pt x="7675" y="19459"/>
                      <a:pt x="7784" y="19264"/>
                      <a:pt x="7894" y="19264"/>
                    </a:cubicBezTo>
                    <a:cubicBezTo>
                      <a:pt x="8113" y="19070"/>
                      <a:pt x="8223" y="18875"/>
                      <a:pt x="8332" y="18875"/>
                    </a:cubicBezTo>
                    <a:cubicBezTo>
                      <a:pt x="8442" y="18875"/>
                      <a:pt x="8442" y="18875"/>
                      <a:pt x="8442" y="18875"/>
                    </a:cubicBezTo>
                    <a:cubicBezTo>
                      <a:pt x="8442" y="18875"/>
                      <a:pt x="8442" y="19070"/>
                      <a:pt x="8552" y="19070"/>
                    </a:cubicBezTo>
                    <a:cubicBezTo>
                      <a:pt x="8552" y="19070"/>
                      <a:pt x="8552" y="19070"/>
                      <a:pt x="8552" y="19070"/>
                    </a:cubicBezTo>
                    <a:cubicBezTo>
                      <a:pt x="8552" y="19070"/>
                      <a:pt x="8552" y="19070"/>
                      <a:pt x="8661" y="19070"/>
                    </a:cubicBezTo>
                    <a:cubicBezTo>
                      <a:pt x="8661" y="18681"/>
                      <a:pt x="8771" y="18486"/>
                      <a:pt x="9100" y="18097"/>
                    </a:cubicBezTo>
                    <a:cubicBezTo>
                      <a:pt x="9100" y="18097"/>
                      <a:pt x="9210" y="18097"/>
                      <a:pt x="9319" y="17902"/>
                    </a:cubicBezTo>
                    <a:cubicBezTo>
                      <a:pt x="9429" y="17708"/>
                      <a:pt x="9648" y="17124"/>
                      <a:pt x="9758" y="16735"/>
                    </a:cubicBezTo>
                    <a:cubicBezTo>
                      <a:pt x="9868" y="16345"/>
                      <a:pt x="10087" y="15762"/>
                      <a:pt x="10416" y="15567"/>
                    </a:cubicBezTo>
                    <a:cubicBezTo>
                      <a:pt x="10525" y="15567"/>
                      <a:pt x="10635" y="15567"/>
                      <a:pt x="10745" y="15372"/>
                    </a:cubicBezTo>
                    <a:cubicBezTo>
                      <a:pt x="11074" y="15372"/>
                      <a:pt x="11403" y="15178"/>
                      <a:pt x="11841" y="15178"/>
                    </a:cubicBezTo>
                    <a:cubicBezTo>
                      <a:pt x="12060" y="15372"/>
                      <a:pt x="12170" y="15372"/>
                      <a:pt x="12280" y="15762"/>
                    </a:cubicBezTo>
                    <a:cubicBezTo>
                      <a:pt x="12389" y="15956"/>
                      <a:pt x="12280" y="16345"/>
                      <a:pt x="12170" y="16540"/>
                    </a:cubicBezTo>
                    <a:cubicBezTo>
                      <a:pt x="12170" y="16540"/>
                      <a:pt x="12060" y="16735"/>
                      <a:pt x="12060" y="16735"/>
                    </a:cubicBezTo>
                    <a:cubicBezTo>
                      <a:pt x="12280" y="16929"/>
                      <a:pt x="12609" y="16929"/>
                      <a:pt x="12718" y="16929"/>
                    </a:cubicBezTo>
                    <a:cubicBezTo>
                      <a:pt x="13267" y="16929"/>
                      <a:pt x="13267" y="16929"/>
                      <a:pt x="13267" y="16929"/>
                    </a:cubicBezTo>
                    <a:cubicBezTo>
                      <a:pt x="13595" y="16929"/>
                      <a:pt x="14144" y="16929"/>
                      <a:pt x="14144" y="17513"/>
                    </a:cubicBezTo>
                    <a:cubicBezTo>
                      <a:pt x="14253" y="18291"/>
                      <a:pt x="13705" y="18681"/>
                      <a:pt x="13047" y="19070"/>
                    </a:cubicBezTo>
                    <a:cubicBezTo>
                      <a:pt x="12938" y="19070"/>
                      <a:pt x="12828" y="19070"/>
                      <a:pt x="12718" y="19264"/>
                    </a:cubicBezTo>
                    <a:cubicBezTo>
                      <a:pt x="12828" y="19264"/>
                      <a:pt x="12938" y="19264"/>
                      <a:pt x="13047" y="19459"/>
                    </a:cubicBezTo>
                    <a:cubicBezTo>
                      <a:pt x="13267" y="19654"/>
                      <a:pt x="13486" y="19654"/>
                      <a:pt x="13705" y="19848"/>
                    </a:cubicBezTo>
                    <a:cubicBezTo>
                      <a:pt x="14034" y="20237"/>
                      <a:pt x="13924" y="20821"/>
                      <a:pt x="13815" y="21405"/>
                    </a:cubicBezTo>
                    <a:cubicBezTo>
                      <a:pt x="13815" y="21405"/>
                      <a:pt x="13815" y="21599"/>
                      <a:pt x="13815" y="21599"/>
                    </a:cubicBezTo>
                    <a:cubicBezTo>
                      <a:pt x="13815" y="21599"/>
                      <a:pt x="13815" y="21599"/>
                      <a:pt x="13815" y="21599"/>
                    </a:cubicBezTo>
                    <a:cubicBezTo>
                      <a:pt x="14034" y="21599"/>
                      <a:pt x="14253" y="21405"/>
                      <a:pt x="14473" y="21210"/>
                    </a:cubicBezTo>
                    <a:cubicBezTo>
                      <a:pt x="14692" y="20821"/>
                      <a:pt x="14911" y="20821"/>
                      <a:pt x="15130" y="20627"/>
                    </a:cubicBezTo>
                    <a:cubicBezTo>
                      <a:pt x="15240" y="20627"/>
                      <a:pt x="15459" y="20432"/>
                      <a:pt x="15679" y="20237"/>
                    </a:cubicBezTo>
                    <a:cubicBezTo>
                      <a:pt x="15788" y="20043"/>
                      <a:pt x="16008" y="20043"/>
                      <a:pt x="16117" y="20043"/>
                    </a:cubicBezTo>
                    <a:cubicBezTo>
                      <a:pt x="15240" y="20043"/>
                      <a:pt x="15021" y="18875"/>
                      <a:pt x="15021" y="17708"/>
                    </a:cubicBezTo>
                    <a:cubicBezTo>
                      <a:pt x="15021" y="17124"/>
                      <a:pt x="16227" y="15762"/>
                      <a:pt x="16775" y="15567"/>
                    </a:cubicBezTo>
                    <a:cubicBezTo>
                      <a:pt x="17323" y="15567"/>
                      <a:pt x="17762" y="15178"/>
                      <a:pt x="18201" y="14789"/>
                    </a:cubicBezTo>
                    <a:cubicBezTo>
                      <a:pt x="18420" y="14594"/>
                      <a:pt x="18749" y="14594"/>
                      <a:pt x="19078" y="14400"/>
                    </a:cubicBezTo>
                    <a:cubicBezTo>
                      <a:pt x="19078" y="14205"/>
                      <a:pt x="19078" y="14205"/>
                      <a:pt x="19078" y="14010"/>
                    </a:cubicBezTo>
                    <a:cubicBezTo>
                      <a:pt x="19078" y="14010"/>
                      <a:pt x="19078" y="14010"/>
                      <a:pt x="19078" y="14010"/>
                    </a:cubicBezTo>
                    <a:cubicBezTo>
                      <a:pt x="19078" y="14010"/>
                      <a:pt x="19078" y="13816"/>
                      <a:pt x="19078" y="13816"/>
                    </a:cubicBezTo>
                    <a:cubicBezTo>
                      <a:pt x="19078" y="13816"/>
                      <a:pt x="19078" y="13816"/>
                      <a:pt x="19078" y="13816"/>
                    </a:cubicBezTo>
                    <a:cubicBezTo>
                      <a:pt x="19078" y="13621"/>
                      <a:pt x="19078" y="13621"/>
                      <a:pt x="19078" y="13427"/>
                    </a:cubicBezTo>
                    <a:cubicBezTo>
                      <a:pt x="19187" y="13427"/>
                      <a:pt x="19297" y="13232"/>
                      <a:pt x="19297" y="13232"/>
                    </a:cubicBezTo>
                    <a:cubicBezTo>
                      <a:pt x="19407" y="13232"/>
                      <a:pt x="19516" y="13037"/>
                      <a:pt x="19626" y="12843"/>
                    </a:cubicBezTo>
                    <a:cubicBezTo>
                      <a:pt x="19955" y="12259"/>
                      <a:pt x="20174" y="12064"/>
                      <a:pt x="20284" y="12064"/>
                    </a:cubicBezTo>
                    <a:cubicBezTo>
                      <a:pt x="20393" y="12064"/>
                      <a:pt x="20503" y="12064"/>
                      <a:pt x="20613" y="12064"/>
                    </a:cubicBezTo>
                    <a:cubicBezTo>
                      <a:pt x="20832" y="12259"/>
                      <a:pt x="21051" y="12259"/>
                      <a:pt x="21161" y="12259"/>
                    </a:cubicBezTo>
                    <a:cubicBezTo>
                      <a:pt x="21161" y="12064"/>
                      <a:pt x="21161" y="12064"/>
                      <a:pt x="21271" y="11870"/>
                    </a:cubicBezTo>
                    <a:cubicBezTo>
                      <a:pt x="21271" y="11675"/>
                      <a:pt x="21380" y="11481"/>
                      <a:pt x="21380" y="11286"/>
                    </a:cubicBezTo>
                    <a:cubicBezTo>
                      <a:pt x="21380" y="11286"/>
                      <a:pt x="21271" y="11286"/>
                      <a:pt x="21271" y="11091"/>
                    </a:cubicBezTo>
                    <a:cubicBezTo>
                      <a:pt x="21161" y="10897"/>
                      <a:pt x="21051" y="10702"/>
                      <a:pt x="21051" y="10313"/>
                    </a:cubicBezTo>
                    <a:cubicBezTo>
                      <a:pt x="21161" y="9924"/>
                      <a:pt x="21271" y="9924"/>
                      <a:pt x="21380" y="9729"/>
                    </a:cubicBezTo>
                    <a:cubicBezTo>
                      <a:pt x="21380" y="9729"/>
                      <a:pt x="21380" y="9729"/>
                      <a:pt x="21380" y="9729"/>
                    </a:cubicBezTo>
                    <a:cubicBezTo>
                      <a:pt x="21380" y="9729"/>
                      <a:pt x="21161" y="9535"/>
                      <a:pt x="21161" y="9145"/>
                    </a:cubicBezTo>
                    <a:cubicBezTo>
                      <a:pt x="21161" y="8951"/>
                      <a:pt x="21271" y="8756"/>
                      <a:pt x="21380" y="8562"/>
                    </a:cubicBezTo>
                    <a:cubicBezTo>
                      <a:pt x="21490" y="8562"/>
                      <a:pt x="21599" y="8367"/>
                      <a:pt x="21599" y="8367"/>
                    </a:cubicBezTo>
                    <a:cubicBezTo>
                      <a:pt x="21490" y="8367"/>
                      <a:pt x="21380" y="8172"/>
                      <a:pt x="21271" y="8172"/>
                    </a:cubicBezTo>
                    <a:cubicBezTo>
                      <a:pt x="21161" y="7978"/>
                      <a:pt x="21051" y="7978"/>
                      <a:pt x="20942" y="7783"/>
                    </a:cubicBezTo>
                    <a:cubicBezTo>
                      <a:pt x="20832" y="7783"/>
                      <a:pt x="20613" y="7589"/>
                      <a:pt x="20503" y="7589"/>
                    </a:cubicBezTo>
                    <a:cubicBezTo>
                      <a:pt x="20284" y="7589"/>
                      <a:pt x="20064" y="7589"/>
                      <a:pt x="19955" y="7394"/>
                    </a:cubicBezTo>
                    <a:cubicBezTo>
                      <a:pt x="19845" y="7200"/>
                      <a:pt x="19516" y="7200"/>
                      <a:pt x="19297" y="7200"/>
                    </a:cubicBezTo>
                    <a:cubicBezTo>
                      <a:pt x="19078" y="7200"/>
                      <a:pt x="18858" y="7200"/>
                      <a:pt x="18749" y="6810"/>
                    </a:cubicBezTo>
                    <a:cubicBezTo>
                      <a:pt x="18749" y="6810"/>
                      <a:pt x="18639" y="6616"/>
                      <a:pt x="18639" y="6421"/>
                    </a:cubicBezTo>
                    <a:cubicBezTo>
                      <a:pt x="18420" y="6227"/>
                      <a:pt x="18310" y="6032"/>
                      <a:pt x="18310" y="5837"/>
                    </a:cubicBezTo>
                    <a:cubicBezTo>
                      <a:pt x="18201" y="5837"/>
                      <a:pt x="17981" y="5837"/>
                      <a:pt x="17872" y="6032"/>
                    </a:cubicBezTo>
                    <a:cubicBezTo>
                      <a:pt x="17652" y="6227"/>
                      <a:pt x="17323" y="6421"/>
                      <a:pt x="16994" y="6032"/>
                    </a:cubicBezTo>
                    <a:cubicBezTo>
                      <a:pt x="16994" y="6032"/>
                      <a:pt x="16885" y="6032"/>
                      <a:pt x="16885" y="5837"/>
                    </a:cubicBezTo>
                    <a:cubicBezTo>
                      <a:pt x="16775" y="5837"/>
                      <a:pt x="16665" y="5643"/>
                      <a:pt x="16665" y="5643"/>
                    </a:cubicBezTo>
                    <a:cubicBezTo>
                      <a:pt x="16446" y="5837"/>
                      <a:pt x="16008" y="5643"/>
                      <a:pt x="15898" y="5448"/>
                    </a:cubicBezTo>
                    <a:cubicBezTo>
                      <a:pt x="15898" y="5254"/>
                      <a:pt x="15788" y="5059"/>
                      <a:pt x="15898" y="4670"/>
                    </a:cubicBezTo>
                    <a:cubicBezTo>
                      <a:pt x="15898" y="4475"/>
                      <a:pt x="15569" y="3697"/>
                      <a:pt x="15459" y="3502"/>
                    </a:cubicBezTo>
                    <a:cubicBezTo>
                      <a:pt x="15459" y="3502"/>
                      <a:pt x="15350" y="3502"/>
                      <a:pt x="15240" y="3502"/>
                    </a:cubicBezTo>
                    <a:cubicBezTo>
                      <a:pt x="14911" y="3502"/>
                      <a:pt x="14582" y="3502"/>
                      <a:pt x="14473" y="2918"/>
                    </a:cubicBezTo>
                    <a:cubicBezTo>
                      <a:pt x="14363" y="2724"/>
                      <a:pt x="14363" y="2724"/>
                      <a:pt x="14253" y="2529"/>
                    </a:cubicBezTo>
                    <a:cubicBezTo>
                      <a:pt x="14144" y="2140"/>
                      <a:pt x="14034" y="1751"/>
                      <a:pt x="14144" y="1362"/>
                    </a:cubicBezTo>
                    <a:cubicBezTo>
                      <a:pt x="14253" y="1167"/>
                      <a:pt x="14144" y="389"/>
                      <a:pt x="14034" y="0"/>
                    </a:cubicBezTo>
                    <a:cubicBezTo>
                      <a:pt x="14034" y="0"/>
                      <a:pt x="13815" y="0"/>
                      <a:pt x="13595" y="0"/>
                    </a:cubicBezTo>
                    <a:cubicBezTo>
                      <a:pt x="13486" y="0"/>
                      <a:pt x="13267" y="0"/>
                      <a:pt x="13267" y="0"/>
                    </a:cubicBezTo>
                    <a:cubicBezTo>
                      <a:pt x="13157" y="194"/>
                      <a:pt x="12938" y="194"/>
                      <a:pt x="12718" y="0"/>
                    </a:cubicBezTo>
                    <a:cubicBezTo>
                      <a:pt x="12609" y="0"/>
                      <a:pt x="12499" y="0"/>
                      <a:pt x="12499" y="0"/>
                    </a:cubicBezTo>
                    <a:cubicBezTo>
                      <a:pt x="12389" y="194"/>
                      <a:pt x="12389" y="194"/>
                      <a:pt x="12280" y="194"/>
                    </a:cubicBezTo>
                    <a:cubicBezTo>
                      <a:pt x="12280" y="389"/>
                      <a:pt x="12170" y="583"/>
                      <a:pt x="11951" y="583"/>
                    </a:cubicBezTo>
                    <a:cubicBezTo>
                      <a:pt x="11951" y="583"/>
                      <a:pt x="11841" y="583"/>
                      <a:pt x="11731" y="583"/>
                    </a:cubicBezTo>
                    <a:cubicBezTo>
                      <a:pt x="11731" y="583"/>
                      <a:pt x="11622" y="583"/>
                      <a:pt x="11622" y="583"/>
                    </a:cubicBezTo>
                    <a:cubicBezTo>
                      <a:pt x="11622" y="583"/>
                      <a:pt x="11622" y="583"/>
                      <a:pt x="11622" y="583"/>
                    </a:cubicBezTo>
                    <a:cubicBezTo>
                      <a:pt x="11512" y="583"/>
                      <a:pt x="11403" y="583"/>
                      <a:pt x="11403" y="389"/>
                    </a:cubicBezTo>
                    <a:cubicBezTo>
                      <a:pt x="11403" y="389"/>
                      <a:pt x="11403" y="583"/>
                      <a:pt x="11293" y="583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solidFill>
                    <a:srgbClr val="33B691"/>
                  </a:solidFill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04" name="AutoShape 104"/>
              <p:cNvSpPr>
                <a:spLocks/>
              </p:cNvSpPr>
              <p:nvPr/>
            </p:nvSpPr>
            <p:spPr bwMode="auto">
              <a:xfrm>
                <a:off x="1431219" y="1007722"/>
                <a:ext cx="388961" cy="25718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1435" y="0"/>
                    </a:moveTo>
                    <a:cubicBezTo>
                      <a:pt x="11223" y="0"/>
                      <a:pt x="11223" y="0"/>
                      <a:pt x="11223" y="0"/>
                    </a:cubicBezTo>
                    <a:cubicBezTo>
                      <a:pt x="11223" y="0"/>
                      <a:pt x="11223" y="308"/>
                      <a:pt x="11011" y="308"/>
                    </a:cubicBezTo>
                    <a:cubicBezTo>
                      <a:pt x="11011" y="308"/>
                      <a:pt x="11011" y="617"/>
                      <a:pt x="10800" y="617"/>
                    </a:cubicBezTo>
                    <a:cubicBezTo>
                      <a:pt x="10588" y="925"/>
                      <a:pt x="10376" y="1542"/>
                      <a:pt x="9952" y="1542"/>
                    </a:cubicBezTo>
                    <a:cubicBezTo>
                      <a:pt x="9741" y="1542"/>
                      <a:pt x="9529" y="1542"/>
                      <a:pt x="9529" y="1542"/>
                    </a:cubicBezTo>
                    <a:cubicBezTo>
                      <a:pt x="9105" y="1542"/>
                      <a:pt x="8682" y="1542"/>
                      <a:pt x="8470" y="1851"/>
                    </a:cubicBezTo>
                    <a:cubicBezTo>
                      <a:pt x="8470" y="1851"/>
                      <a:pt x="8470" y="1851"/>
                      <a:pt x="8258" y="2159"/>
                    </a:cubicBezTo>
                    <a:cubicBezTo>
                      <a:pt x="8258" y="2159"/>
                      <a:pt x="8258" y="2159"/>
                      <a:pt x="8258" y="2468"/>
                    </a:cubicBezTo>
                    <a:cubicBezTo>
                      <a:pt x="8258" y="2468"/>
                      <a:pt x="8258" y="2468"/>
                      <a:pt x="8258" y="2468"/>
                    </a:cubicBezTo>
                    <a:cubicBezTo>
                      <a:pt x="8047" y="2468"/>
                      <a:pt x="8047" y="2777"/>
                      <a:pt x="8047" y="3085"/>
                    </a:cubicBezTo>
                    <a:cubicBezTo>
                      <a:pt x="8047" y="3394"/>
                      <a:pt x="8047" y="3702"/>
                      <a:pt x="8047" y="4011"/>
                    </a:cubicBezTo>
                    <a:cubicBezTo>
                      <a:pt x="8047" y="4011"/>
                      <a:pt x="8047" y="4320"/>
                      <a:pt x="8047" y="4320"/>
                    </a:cubicBezTo>
                    <a:cubicBezTo>
                      <a:pt x="8047" y="4628"/>
                      <a:pt x="8047" y="4628"/>
                      <a:pt x="7835" y="4628"/>
                    </a:cubicBezTo>
                    <a:cubicBezTo>
                      <a:pt x="7835" y="4937"/>
                      <a:pt x="7623" y="5245"/>
                      <a:pt x="7411" y="5245"/>
                    </a:cubicBezTo>
                    <a:cubicBezTo>
                      <a:pt x="7411" y="5245"/>
                      <a:pt x="7411" y="5245"/>
                      <a:pt x="7411" y="5245"/>
                    </a:cubicBezTo>
                    <a:cubicBezTo>
                      <a:pt x="7199" y="5554"/>
                      <a:pt x="6988" y="5862"/>
                      <a:pt x="6776" y="5862"/>
                    </a:cubicBezTo>
                    <a:cubicBezTo>
                      <a:pt x="6352" y="6171"/>
                      <a:pt x="5929" y="6788"/>
                      <a:pt x="5717" y="7097"/>
                    </a:cubicBezTo>
                    <a:cubicBezTo>
                      <a:pt x="5717" y="7405"/>
                      <a:pt x="5717" y="7405"/>
                      <a:pt x="5717" y="7714"/>
                    </a:cubicBezTo>
                    <a:cubicBezTo>
                      <a:pt x="5717" y="8331"/>
                      <a:pt x="5717" y="9257"/>
                      <a:pt x="5082" y="9257"/>
                    </a:cubicBezTo>
                    <a:cubicBezTo>
                      <a:pt x="4658" y="9257"/>
                      <a:pt x="4023" y="9565"/>
                      <a:pt x="3811" y="9874"/>
                    </a:cubicBezTo>
                    <a:cubicBezTo>
                      <a:pt x="3599" y="10491"/>
                      <a:pt x="3176" y="10800"/>
                      <a:pt x="2541" y="10800"/>
                    </a:cubicBezTo>
                    <a:cubicBezTo>
                      <a:pt x="2329" y="10800"/>
                      <a:pt x="2329" y="10800"/>
                      <a:pt x="2117" y="10800"/>
                    </a:cubicBezTo>
                    <a:cubicBezTo>
                      <a:pt x="2117" y="10800"/>
                      <a:pt x="2117" y="10800"/>
                      <a:pt x="2117" y="10800"/>
                    </a:cubicBezTo>
                    <a:cubicBezTo>
                      <a:pt x="2117" y="10800"/>
                      <a:pt x="2117" y="10800"/>
                      <a:pt x="2117" y="10800"/>
                    </a:cubicBezTo>
                    <a:cubicBezTo>
                      <a:pt x="2117" y="10800"/>
                      <a:pt x="2117" y="10800"/>
                      <a:pt x="2117" y="10800"/>
                    </a:cubicBezTo>
                    <a:cubicBezTo>
                      <a:pt x="2117" y="10800"/>
                      <a:pt x="2117" y="10800"/>
                      <a:pt x="2117" y="10800"/>
                    </a:cubicBezTo>
                    <a:cubicBezTo>
                      <a:pt x="1905" y="10800"/>
                      <a:pt x="1905" y="10800"/>
                      <a:pt x="1905" y="10800"/>
                    </a:cubicBezTo>
                    <a:cubicBezTo>
                      <a:pt x="1905" y="10800"/>
                      <a:pt x="1905" y="10800"/>
                      <a:pt x="1905" y="10800"/>
                    </a:cubicBezTo>
                    <a:cubicBezTo>
                      <a:pt x="1905" y="10800"/>
                      <a:pt x="1905" y="10800"/>
                      <a:pt x="1694" y="10800"/>
                    </a:cubicBezTo>
                    <a:cubicBezTo>
                      <a:pt x="1694" y="10800"/>
                      <a:pt x="1694" y="10800"/>
                      <a:pt x="1694" y="10800"/>
                    </a:cubicBezTo>
                    <a:cubicBezTo>
                      <a:pt x="1694" y="10800"/>
                      <a:pt x="1694" y="10800"/>
                      <a:pt x="1482" y="10800"/>
                    </a:cubicBezTo>
                    <a:cubicBezTo>
                      <a:pt x="1482" y="10800"/>
                      <a:pt x="1482" y="10800"/>
                      <a:pt x="1482" y="10800"/>
                    </a:cubicBezTo>
                    <a:cubicBezTo>
                      <a:pt x="1482" y="10800"/>
                      <a:pt x="1482" y="10800"/>
                      <a:pt x="1270" y="10800"/>
                    </a:cubicBezTo>
                    <a:cubicBezTo>
                      <a:pt x="1270" y="10800"/>
                      <a:pt x="1270" y="10800"/>
                      <a:pt x="1270" y="10800"/>
                    </a:cubicBezTo>
                    <a:cubicBezTo>
                      <a:pt x="1058" y="10800"/>
                      <a:pt x="1058" y="10800"/>
                      <a:pt x="847" y="10800"/>
                    </a:cubicBezTo>
                    <a:cubicBezTo>
                      <a:pt x="847" y="10800"/>
                      <a:pt x="847" y="10800"/>
                      <a:pt x="847" y="10800"/>
                    </a:cubicBezTo>
                    <a:cubicBezTo>
                      <a:pt x="847" y="10800"/>
                      <a:pt x="847" y="10800"/>
                      <a:pt x="847" y="10800"/>
                    </a:cubicBezTo>
                    <a:cubicBezTo>
                      <a:pt x="847" y="10800"/>
                      <a:pt x="847" y="10800"/>
                      <a:pt x="847" y="11108"/>
                    </a:cubicBezTo>
                    <a:cubicBezTo>
                      <a:pt x="847" y="11108"/>
                      <a:pt x="847" y="11108"/>
                      <a:pt x="847" y="11417"/>
                    </a:cubicBezTo>
                    <a:cubicBezTo>
                      <a:pt x="847" y="11417"/>
                      <a:pt x="847" y="11417"/>
                      <a:pt x="847" y="11725"/>
                    </a:cubicBezTo>
                    <a:cubicBezTo>
                      <a:pt x="847" y="11725"/>
                      <a:pt x="847" y="11725"/>
                      <a:pt x="847" y="11725"/>
                    </a:cubicBezTo>
                    <a:cubicBezTo>
                      <a:pt x="847" y="12034"/>
                      <a:pt x="847" y="12034"/>
                      <a:pt x="847" y="12034"/>
                    </a:cubicBezTo>
                    <a:cubicBezTo>
                      <a:pt x="1058" y="12034"/>
                      <a:pt x="1058" y="12342"/>
                      <a:pt x="1058" y="12342"/>
                    </a:cubicBezTo>
                    <a:cubicBezTo>
                      <a:pt x="1058" y="12342"/>
                      <a:pt x="1058" y="12342"/>
                      <a:pt x="1058" y="12651"/>
                    </a:cubicBezTo>
                    <a:cubicBezTo>
                      <a:pt x="1482" y="12960"/>
                      <a:pt x="1694" y="14502"/>
                      <a:pt x="1694" y="15428"/>
                    </a:cubicBezTo>
                    <a:cubicBezTo>
                      <a:pt x="1694" y="16045"/>
                      <a:pt x="1270" y="16354"/>
                      <a:pt x="1058" y="16662"/>
                    </a:cubicBezTo>
                    <a:cubicBezTo>
                      <a:pt x="847" y="16971"/>
                      <a:pt x="211" y="17588"/>
                      <a:pt x="0" y="17897"/>
                    </a:cubicBezTo>
                    <a:cubicBezTo>
                      <a:pt x="211" y="17897"/>
                      <a:pt x="211" y="17897"/>
                      <a:pt x="211" y="17897"/>
                    </a:cubicBezTo>
                    <a:cubicBezTo>
                      <a:pt x="423" y="18205"/>
                      <a:pt x="1058" y="18822"/>
                      <a:pt x="847" y="19748"/>
                    </a:cubicBezTo>
                    <a:cubicBezTo>
                      <a:pt x="847" y="19748"/>
                      <a:pt x="847" y="19748"/>
                      <a:pt x="847" y="20057"/>
                    </a:cubicBezTo>
                    <a:cubicBezTo>
                      <a:pt x="847" y="20057"/>
                      <a:pt x="847" y="20057"/>
                      <a:pt x="847" y="20057"/>
                    </a:cubicBezTo>
                    <a:cubicBezTo>
                      <a:pt x="847" y="20365"/>
                      <a:pt x="847" y="20365"/>
                      <a:pt x="847" y="20365"/>
                    </a:cubicBezTo>
                    <a:cubicBezTo>
                      <a:pt x="847" y="20365"/>
                      <a:pt x="847" y="20674"/>
                      <a:pt x="847" y="20982"/>
                    </a:cubicBezTo>
                    <a:cubicBezTo>
                      <a:pt x="847" y="20982"/>
                      <a:pt x="847" y="20982"/>
                      <a:pt x="847" y="20982"/>
                    </a:cubicBezTo>
                    <a:cubicBezTo>
                      <a:pt x="847" y="20982"/>
                      <a:pt x="847" y="20982"/>
                      <a:pt x="847" y="20982"/>
                    </a:cubicBezTo>
                    <a:cubicBezTo>
                      <a:pt x="847" y="20982"/>
                      <a:pt x="847" y="20982"/>
                      <a:pt x="1058" y="20982"/>
                    </a:cubicBezTo>
                    <a:cubicBezTo>
                      <a:pt x="1058" y="20982"/>
                      <a:pt x="1058" y="20982"/>
                      <a:pt x="1058" y="20982"/>
                    </a:cubicBezTo>
                    <a:cubicBezTo>
                      <a:pt x="1270" y="20674"/>
                      <a:pt x="1270" y="20674"/>
                      <a:pt x="1270" y="20674"/>
                    </a:cubicBezTo>
                    <a:cubicBezTo>
                      <a:pt x="1482" y="20365"/>
                      <a:pt x="1482" y="20365"/>
                      <a:pt x="1482" y="20365"/>
                    </a:cubicBezTo>
                    <a:cubicBezTo>
                      <a:pt x="1905" y="19748"/>
                      <a:pt x="2329" y="19131"/>
                      <a:pt x="3176" y="19131"/>
                    </a:cubicBezTo>
                    <a:cubicBezTo>
                      <a:pt x="5929" y="19131"/>
                      <a:pt x="7199" y="19439"/>
                      <a:pt x="7623" y="20057"/>
                    </a:cubicBezTo>
                    <a:cubicBezTo>
                      <a:pt x="7623" y="20057"/>
                      <a:pt x="8047" y="20057"/>
                      <a:pt x="8258" y="20057"/>
                    </a:cubicBezTo>
                    <a:cubicBezTo>
                      <a:pt x="8258" y="20057"/>
                      <a:pt x="8258" y="20057"/>
                      <a:pt x="8470" y="20057"/>
                    </a:cubicBezTo>
                    <a:cubicBezTo>
                      <a:pt x="8894" y="20057"/>
                      <a:pt x="9317" y="20057"/>
                      <a:pt x="9741" y="20365"/>
                    </a:cubicBezTo>
                    <a:cubicBezTo>
                      <a:pt x="10164" y="20674"/>
                      <a:pt x="10588" y="20982"/>
                      <a:pt x="10800" y="20982"/>
                    </a:cubicBezTo>
                    <a:cubicBezTo>
                      <a:pt x="11011" y="20365"/>
                      <a:pt x="11223" y="20365"/>
                      <a:pt x="11647" y="20674"/>
                    </a:cubicBezTo>
                    <a:cubicBezTo>
                      <a:pt x="11858" y="20982"/>
                      <a:pt x="12282" y="20982"/>
                      <a:pt x="12494" y="20982"/>
                    </a:cubicBezTo>
                    <a:cubicBezTo>
                      <a:pt x="12494" y="20674"/>
                      <a:pt x="12705" y="20674"/>
                      <a:pt x="12917" y="20674"/>
                    </a:cubicBezTo>
                    <a:cubicBezTo>
                      <a:pt x="13341" y="20674"/>
                      <a:pt x="13552" y="20982"/>
                      <a:pt x="13976" y="21291"/>
                    </a:cubicBezTo>
                    <a:cubicBezTo>
                      <a:pt x="13976" y="21291"/>
                      <a:pt x="13976" y="21600"/>
                      <a:pt x="14188" y="21600"/>
                    </a:cubicBezTo>
                    <a:cubicBezTo>
                      <a:pt x="14400" y="21291"/>
                      <a:pt x="14823" y="21291"/>
                      <a:pt x="15035" y="21291"/>
                    </a:cubicBezTo>
                    <a:cubicBezTo>
                      <a:pt x="15458" y="21291"/>
                      <a:pt x="15882" y="21291"/>
                      <a:pt x="16305" y="21600"/>
                    </a:cubicBezTo>
                    <a:cubicBezTo>
                      <a:pt x="16305" y="21600"/>
                      <a:pt x="16305" y="21291"/>
                      <a:pt x="16305" y="21291"/>
                    </a:cubicBezTo>
                    <a:cubicBezTo>
                      <a:pt x="16305" y="20674"/>
                      <a:pt x="16941" y="19748"/>
                      <a:pt x="18000" y="18514"/>
                    </a:cubicBezTo>
                    <a:cubicBezTo>
                      <a:pt x="18000" y="18514"/>
                      <a:pt x="18000" y="18514"/>
                      <a:pt x="18000" y="18514"/>
                    </a:cubicBezTo>
                    <a:cubicBezTo>
                      <a:pt x="18211" y="18514"/>
                      <a:pt x="18211" y="18514"/>
                      <a:pt x="18211" y="18514"/>
                    </a:cubicBezTo>
                    <a:cubicBezTo>
                      <a:pt x="18211" y="18514"/>
                      <a:pt x="18423" y="18514"/>
                      <a:pt x="18423" y="18205"/>
                    </a:cubicBezTo>
                    <a:cubicBezTo>
                      <a:pt x="18423" y="18205"/>
                      <a:pt x="18423" y="18205"/>
                      <a:pt x="18423" y="18205"/>
                    </a:cubicBezTo>
                    <a:cubicBezTo>
                      <a:pt x="18635" y="18205"/>
                      <a:pt x="18635" y="18205"/>
                      <a:pt x="18847" y="18205"/>
                    </a:cubicBezTo>
                    <a:cubicBezTo>
                      <a:pt x="18847" y="18205"/>
                      <a:pt x="18847" y="18205"/>
                      <a:pt x="18847" y="18205"/>
                    </a:cubicBezTo>
                    <a:cubicBezTo>
                      <a:pt x="19058" y="18205"/>
                      <a:pt x="19058" y="18205"/>
                      <a:pt x="19270" y="18205"/>
                    </a:cubicBezTo>
                    <a:cubicBezTo>
                      <a:pt x="19270" y="18205"/>
                      <a:pt x="19270" y="18205"/>
                      <a:pt x="19270" y="18205"/>
                    </a:cubicBezTo>
                    <a:cubicBezTo>
                      <a:pt x="19058" y="17897"/>
                      <a:pt x="19058" y="17897"/>
                      <a:pt x="19058" y="17588"/>
                    </a:cubicBezTo>
                    <a:cubicBezTo>
                      <a:pt x="19058" y="17588"/>
                      <a:pt x="19058" y="17280"/>
                      <a:pt x="19058" y="17280"/>
                    </a:cubicBezTo>
                    <a:cubicBezTo>
                      <a:pt x="18847" y="16662"/>
                      <a:pt x="18847" y="16354"/>
                      <a:pt x="18635" y="15737"/>
                    </a:cubicBezTo>
                    <a:cubicBezTo>
                      <a:pt x="18423" y="14811"/>
                      <a:pt x="18423" y="14194"/>
                      <a:pt x="18635" y="13577"/>
                    </a:cubicBezTo>
                    <a:cubicBezTo>
                      <a:pt x="18847" y="13268"/>
                      <a:pt x="19058" y="12960"/>
                      <a:pt x="19270" y="12960"/>
                    </a:cubicBezTo>
                    <a:cubicBezTo>
                      <a:pt x="19482" y="12960"/>
                      <a:pt x="19694" y="13268"/>
                      <a:pt x="20117" y="13577"/>
                    </a:cubicBezTo>
                    <a:cubicBezTo>
                      <a:pt x="20117" y="13577"/>
                      <a:pt x="20541" y="13577"/>
                      <a:pt x="20541" y="13577"/>
                    </a:cubicBezTo>
                    <a:cubicBezTo>
                      <a:pt x="21388" y="12960"/>
                      <a:pt x="21600" y="12651"/>
                      <a:pt x="21600" y="12651"/>
                    </a:cubicBezTo>
                    <a:cubicBezTo>
                      <a:pt x="21388" y="12342"/>
                      <a:pt x="20964" y="11725"/>
                      <a:pt x="20752" y="11417"/>
                    </a:cubicBezTo>
                    <a:cubicBezTo>
                      <a:pt x="20541" y="11417"/>
                      <a:pt x="20541" y="11417"/>
                      <a:pt x="20541" y="11417"/>
                    </a:cubicBezTo>
                    <a:cubicBezTo>
                      <a:pt x="20117" y="11417"/>
                      <a:pt x="19905" y="10800"/>
                      <a:pt x="19694" y="10491"/>
                    </a:cubicBezTo>
                    <a:cubicBezTo>
                      <a:pt x="19482" y="10182"/>
                      <a:pt x="19270" y="9565"/>
                      <a:pt x="19058" y="9565"/>
                    </a:cubicBezTo>
                    <a:cubicBezTo>
                      <a:pt x="18635" y="9257"/>
                      <a:pt x="18423" y="8640"/>
                      <a:pt x="18211" y="8022"/>
                    </a:cubicBezTo>
                    <a:cubicBezTo>
                      <a:pt x="18211" y="7714"/>
                      <a:pt x="18000" y="7405"/>
                      <a:pt x="18000" y="7405"/>
                    </a:cubicBezTo>
                    <a:cubicBezTo>
                      <a:pt x="17364" y="6788"/>
                      <a:pt x="17364" y="5554"/>
                      <a:pt x="17364" y="4937"/>
                    </a:cubicBezTo>
                    <a:cubicBezTo>
                      <a:pt x="17364" y="4937"/>
                      <a:pt x="17364" y="4628"/>
                      <a:pt x="17364" y="4320"/>
                    </a:cubicBezTo>
                    <a:cubicBezTo>
                      <a:pt x="17364" y="4011"/>
                      <a:pt x="17364" y="3702"/>
                      <a:pt x="17364" y="3394"/>
                    </a:cubicBezTo>
                    <a:cubicBezTo>
                      <a:pt x="17364" y="3085"/>
                      <a:pt x="17364" y="2468"/>
                      <a:pt x="17364" y="2468"/>
                    </a:cubicBezTo>
                    <a:cubicBezTo>
                      <a:pt x="17364" y="2468"/>
                      <a:pt x="17364" y="2468"/>
                      <a:pt x="17364" y="2468"/>
                    </a:cubicBezTo>
                    <a:cubicBezTo>
                      <a:pt x="16941" y="2159"/>
                      <a:pt x="16305" y="1542"/>
                      <a:pt x="15670" y="1542"/>
                    </a:cubicBezTo>
                    <a:cubicBezTo>
                      <a:pt x="15670" y="1542"/>
                      <a:pt x="15670" y="1542"/>
                      <a:pt x="15670" y="1542"/>
                    </a:cubicBezTo>
                    <a:cubicBezTo>
                      <a:pt x="15247" y="1851"/>
                      <a:pt x="14823" y="2159"/>
                      <a:pt x="14611" y="2159"/>
                    </a:cubicBezTo>
                    <a:cubicBezTo>
                      <a:pt x="14400" y="2159"/>
                      <a:pt x="13976" y="1851"/>
                      <a:pt x="13764" y="1234"/>
                    </a:cubicBezTo>
                    <a:cubicBezTo>
                      <a:pt x="13552" y="617"/>
                      <a:pt x="13341" y="617"/>
                      <a:pt x="13129" y="617"/>
                    </a:cubicBezTo>
                    <a:cubicBezTo>
                      <a:pt x="12282" y="925"/>
                      <a:pt x="11647" y="308"/>
                      <a:pt x="11435" y="0"/>
                    </a:cubicBezTo>
                    <a:cubicBezTo>
                      <a:pt x="11435" y="0"/>
                      <a:pt x="11435" y="0"/>
                      <a:pt x="11435" y="0"/>
                    </a:cubicBezTo>
                    <a:cubicBezTo>
                      <a:pt x="11435" y="0"/>
                      <a:pt x="11435" y="0"/>
                      <a:pt x="11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05" name="AutoShape 105"/>
              <p:cNvSpPr>
                <a:spLocks/>
              </p:cNvSpPr>
              <p:nvPr/>
            </p:nvSpPr>
            <p:spPr bwMode="auto">
              <a:xfrm>
                <a:off x="1334375" y="895006"/>
                <a:ext cx="295293" cy="127002"/>
              </a:xfrm>
              <a:custGeom>
                <a:avLst/>
                <a:gdLst>
                  <a:gd name="T0" fmla="+- 0 10926 252"/>
                  <a:gd name="T1" fmla="*/ T0 w 21348"/>
                  <a:gd name="T2" fmla="*/ 10800 h 21600"/>
                  <a:gd name="T3" fmla="+- 0 10926 252"/>
                  <a:gd name="T4" fmla="*/ T3 w 21348"/>
                  <a:gd name="T5" fmla="*/ 10800 h 21600"/>
                  <a:gd name="T6" fmla="+- 0 10926 252"/>
                  <a:gd name="T7" fmla="*/ T6 w 21348"/>
                  <a:gd name="T8" fmla="*/ 10800 h 21600"/>
                  <a:gd name="T9" fmla="+- 0 10926 252"/>
                  <a:gd name="T10" fmla="*/ T9 w 213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348" h="21600">
                    <a:moveTo>
                      <a:pt x="17471" y="20964"/>
                    </a:moveTo>
                    <a:cubicBezTo>
                      <a:pt x="17471" y="20329"/>
                      <a:pt x="17748" y="20329"/>
                      <a:pt x="18024" y="20329"/>
                    </a:cubicBezTo>
                    <a:cubicBezTo>
                      <a:pt x="18301" y="19694"/>
                      <a:pt x="18578" y="19694"/>
                      <a:pt x="18855" y="19694"/>
                    </a:cubicBezTo>
                    <a:cubicBezTo>
                      <a:pt x="18855" y="19694"/>
                      <a:pt x="18855" y="19694"/>
                      <a:pt x="18855" y="19694"/>
                    </a:cubicBezTo>
                    <a:cubicBezTo>
                      <a:pt x="19132" y="19694"/>
                      <a:pt x="19409" y="19694"/>
                      <a:pt x="19409" y="19694"/>
                    </a:cubicBezTo>
                    <a:cubicBezTo>
                      <a:pt x="19686" y="19694"/>
                      <a:pt x="19686" y="19694"/>
                      <a:pt x="19963" y="19694"/>
                    </a:cubicBezTo>
                    <a:cubicBezTo>
                      <a:pt x="19963" y="19694"/>
                      <a:pt x="19963" y="19694"/>
                      <a:pt x="20240" y="19058"/>
                    </a:cubicBezTo>
                    <a:cubicBezTo>
                      <a:pt x="20240" y="18423"/>
                      <a:pt x="20517" y="17788"/>
                      <a:pt x="20794" y="17788"/>
                    </a:cubicBezTo>
                    <a:cubicBezTo>
                      <a:pt x="20794" y="17152"/>
                      <a:pt x="21071" y="17152"/>
                      <a:pt x="21071" y="17152"/>
                    </a:cubicBezTo>
                    <a:cubicBezTo>
                      <a:pt x="21348" y="17152"/>
                      <a:pt x="21348" y="17152"/>
                      <a:pt x="21348" y="17152"/>
                    </a:cubicBezTo>
                    <a:cubicBezTo>
                      <a:pt x="21348" y="17152"/>
                      <a:pt x="21348" y="17152"/>
                      <a:pt x="21348" y="16517"/>
                    </a:cubicBezTo>
                    <a:cubicBezTo>
                      <a:pt x="21348" y="16517"/>
                      <a:pt x="21348" y="16517"/>
                      <a:pt x="21348" y="16517"/>
                    </a:cubicBezTo>
                    <a:cubicBezTo>
                      <a:pt x="21348" y="15247"/>
                      <a:pt x="21071" y="14611"/>
                      <a:pt x="21071" y="13976"/>
                    </a:cubicBezTo>
                    <a:cubicBezTo>
                      <a:pt x="19963" y="12070"/>
                      <a:pt x="19686" y="10164"/>
                      <a:pt x="19963" y="8894"/>
                    </a:cubicBezTo>
                    <a:cubicBezTo>
                      <a:pt x="19963" y="8258"/>
                      <a:pt x="20240" y="6988"/>
                      <a:pt x="19686" y="6352"/>
                    </a:cubicBezTo>
                    <a:cubicBezTo>
                      <a:pt x="19686" y="5717"/>
                      <a:pt x="19409" y="5717"/>
                      <a:pt x="19409" y="5082"/>
                    </a:cubicBezTo>
                    <a:cubicBezTo>
                      <a:pt x="19409" y="5082"/>
                      <a:pt x="19409" y="5082"/>
                      <a:pt x="19132" y="5082"/>
                    </a:cubicBezTo>
                    <a:cubicBezTo>
                      <a:pt x="19132" y="4447"/>
                      <a:pt x="19132" y="4447"/>
                      <a:pt x="19132" y="4447"/>
                    </a:cubicBezTo>
                    <a:cubicBezTo>
                      <a:pt x="18024" y="4447"/>
                      <a:pt x="17194" y="4447"/>
                      <a:pt x="16917" y="3811"/>
                    </a:cubicBezTo>
                    <a:cubicBezTo>
                      <a:pt x="16917" y="3811"/>
                      <a:pt x="16640" y="3811"/>
                      <a:pt x="16640" y="3811"/>
                    </a:cubicBezTo>
                    <a:cubicBezTo>
                      <a:pt x="16640" y="4447"/>
                      <a:pt x="16640" y="4447"/>
                      <a:pt x="16640" y="4447"/>
                    </a:cubicBezTo>
                    <a:cubicBezTo>
                      <a:pt x="16086" y="4447"/>
                      <a:pt x="14978" y="3176"/>
                      <a:pt x="13317" y="0"/>
                    </a:cubicBezTo>
                    <a:cubicBezTo>
                      <a:pt x="13040" y="0"/>
                      <a:pt x="13040" y="0"/>
                      <a:pt x="13040" y="0"/>
                    </a:cubicBezTo>
                    <a:cubicBezTo>
                      <a:pt x="13040" y="0"/>
                      <a:pt x="13040" y="0"/>
                      <a:pt x="12486" y="0"/>
                    </a:cubicBezTo>
                    <a:cubicBezTo>
                      <a:pt x="12486" y="0"/>
                      <a:pt x="12209" y="0"/>
                      <a:pt x="12209" y="0"/>
                    </a:cubicBezTo>
                    <a:cubicBezTo>
                      <a:pt x="11932" y="0"/>
                      <a:pt x="11932" y="0"/>
                      <a:pt x="11932" y="0"/>
                    </a:cubicBezTo>
                    <a:cubicBezTo>
                      <a:pt x="11932" y="0"/>
                      <a:pt x="11655" y="0"/>
                      <a:pt x="11655" y="0"/>
                    </a:cubicBezTo>
                    <a:cubicBezTo>
                      <a:pt x="11378" y="0"/>
                      <a:pt x="11378" y="0"/>
                      <a:pt x="11378" y="0"/>
                    </a:cubicBezTo>
                    <a:cubicBezTo>
                      <a:pt x="11101" y="0"/>
                      <a:pt x="11101" y="0"/>
                      <a:pt x="10824" y="0"/>
                    </a:cubicBezTo>
                    <a:cubicBezTo>
                      <a:pt x="10824" y="0"/>
                      <a:pt x="10824" y="0"/>
                      <a:pt x="10824" y="0"/>
                    </a:cubicBezTo>
                    <a:cubicBezTo>
                      <a:pt x="10548" y="0"/>
                      <a:pt x="10548" y="0"/>
                      <a:pt x="10271" y="0"/>
                    </a:cubicBezTo>
                    <a:cubicBezTo>
                      <a:pt x="9994" y="635"/>
                      <a:pt x="10271" y="1270"/>
                      <a:pt x="10271" y="2541"/>
                    </a:cubicBezTo>
                    <a:cubicBezTo>
                      <a:pt x="10271" y="3811"/>
                      <a:pt x="10271" y="4447"/>
                      <a:pt x="10271" y="5717"/>
                    </a:cubicBezTo>
                    <a:cubicBezTo>
                      <a:pt x="10271" y="8894"/>
                      <a:pt x="9440" y="10164"/>
                      <a:pt x="8055" y="10164"/>
                    </a:cubicBezTo>
                    <a:cubicBezTo>
                      <a:pt x="7778" y="10164"/>
                      <a:pt x="7778" y="10164"/>
                      <a:pt x="7501" y="10164"/>
                    </a:cubicBezTo>
                    <a:cubicBezTo>
                      <a:pt x="7501" y="10164"/>
                      <a:pt x="7224" y="10164"/>
                      <a:pt x="7224" y="10164"/>
                    </a:cubicBezTo>
                    <a:cubicBezTo>
                      <a:pt x="6394" y="10164"/>
                      <a:pt x="5563" y="6988"/>
                      <a:pt x="4455" y="3176"/>
                    </a:cubicBezTo>
                    <a:cubicBezTo>
                      <a:pt x="4178" y="3176"/>
                      <a:pt x="4178" y="2541"/>
                      <a:pt x="4178" y="1905"/>
                    </a:cubicBezTo>
                    <a:cubicBezTo>
                      <a:pt x="3901" y="2541"/>
                      <a:pt x="3071" y="3176"/>
                      <a:pt x="2517" y="4447"/>
                    </a:cubicBezTo>
                    <a:cubicBezTo>
                      <a:pt x="2240" y="4447"/>
                      <a:pt x="1963" y="5082"/>
                      <a:pt x="1686" y="5717"/>
                    </a:cubicBezTo>
                    <a:cubicBezTo>
                      <a:pt x="1409" y="5717"/>
                      <a:pt x="1409" y="6352"/>
                      <a:pt x="1132" y="7623"/>
                    </a:cubicBezTo>
                    <a:cubicBezTo>
                      <a:pt x="1132" y="8894"/>
                      <a:pt x="1132" y="10164"/>
                      <a:pt x="578" y="10800"/>
                    </a:cubicBezTo>
                    <a:cubicBezTo>
                      <a:pt x="24" y="12070"/>
                      <a:pt x="-252" y="13341"/>
                      <a:pt x="301" y="15882"/>
                    </a:cubicBezTo>
                    <a:cubicBezTo>
                      <a:pt x="301" y="15882"/>
                      <a:pt x="301" y="15882"/>
                      <a:pt x="301" y="15882"/>
                    </a:cubicBezTo>
                    <a:cubicBezTo>
                      <a:pt x="301" y="15882"/>
                      <a:pt x="578" y="15882"/>
                      <a:pt x="855" y="15882"/>
                    </a:cubicBezTo>
                    <a:cubicBezTo>
                      <a:pt x="855" y="15882"/>
                      <a:pt x="855" y="15882"/>
                      <a:pt x="855" y="15882"/>
                    </a:cubicBezTo>
                    <a:cubicBezTo>
                      <a:pt x="1132" y="15882"/>
                      <a:pt x="1132" y="15247"/>
                      <a:pt x="1409" y="15247"/>
                    </a:cubicBezTo>
                    <a:cubicBezTo>
                      <a:pt x="1409" y="15247"/>
                      <a:pt x="1409" y="15247"/>
                      <a:pt x="1409" y="15247"/>
                    </a:cubicBezTo>
                    <a:cubicBezTo>
                      <a:pt x="1686" y="15247"/>
                      <a:pt x="1686" y="15247"/>
                      <a:pt x="1686" y="15247"/>
                    </a:cubicBezTo>
                    <a:cubicBezTo>
                      <a:pt x="1686" y="15247"/>
                      <a:pt x="1686" y="15247"/>
                      <a:pt x="1686" y="15247"/>
                    </a:cubicBezTo>
                    <a:cubicBezTo>
                      <a:pt x="1963" y="15247"/>
                      <a:pt x="1963" y="14611"/>
                      <a:pt x="1963" y="14611"/>
                    </a:cubicBezTo>
                    <a:cubicBezTo>
                      <a:pt x="2517" y="13976"/>
                      <a:pt x="3071" y="13976"/>
                      <a:pt x="3624" y="13976"/>
                    </a:cubicBezTo>
                    <a:cubicBezTo>
                      <a:pt x="4455" y="13976"/>
                      <a:pt x="5286" y="13976"/>
                      <a:pt x="5840" y="13976"/>
                    </a:cubicBezTo>
                    <a:cubicBezTo>
                      <a:pt x="6394" y="14611"/>
                      <a:pt x="6671" y="14611"/>
                      <a:pt x="6948" y="14611"/>
                    </a:cubicBezTo>
                    <a:cubicBezTo>
                      <a:pt x="7224" y="14611"/>
                      <a:pt x="7501" y="14611"/>
                      <a:pt x="7778" y="14611"/>
                    </a:cubicBezTo>
                    <a:cubicBezTo>
                      <a:pt x="8886" y="14611"/>
                      <a:pt x="9994" y="15247"/>
                      <a:pt x="10548" y="14611"/>
                    </a:cubicBezTo>
                    <a:cubicBezTo>
                      <a:pt x="10824" y="14611"/>
                      <a:pt x="11101" y="14611"/>
                      <a:pt x="11101" y="14611"/>
                    </a:cubicBezTo>
                    <a:cubicBezTo>
                      <a:pt x="11932" y="14611"/>
                      <a:pt x="12209" y="15247"/>
                      <a:pt x="12486" y="15882"/>
                    </a:cubicBezTo>
                    <a:cubicBezTo>
                      <a:pt x="12486" y="15882"/>
                      <a:pt x="12486" y="15882"/>
                      <a:pt x="12486" y="15882"/>
                    </a:cubicBezTo>
                    <a:cubicBezTo>
                      <a:pt x="12486" y="15882"/>
                      <a:pt x="12763" y="15882"/>
                      <a:pt x="12763" y="15882"/>
                    </a:cubicBezTo>
                    <a:cubicBezTo>
                      <a:pt x="13871" y="15882"/>
                      <a:pt x="15255" y="18423"/>
                      <a:pt x="15809" y="19694"/>
                    </a:cubicBezTo>
                    <a:cubicBezTo>
                      <a:pt x="16086" y="20329"/>
                      <a:pt x="16363" y="20329"/>
                      <a:pt x="16640" y="20964"/>
                    </a:cubicBezTo>
                    <a:cubicBezTo>
                      <a:pt x="16640" y="20964"/>
                      <a:pt x="16640" y="20964"/>
                      <a:pt x="16640" y="21600"/>
                    </a:cubicBezTo>
                    <a:cubicBezTo>
                      <a:pt x="16917" y="21600"/>
                      <a:pt x="16917" y="21600"/>
                      <a:pt x="16917" y="21600"/>
                    </a:cubicBezTo>
                    <a:cubicBezTo>
                      <a:pt x="17194" y="21600"/>
                      <a:pt x="17194" y="20964"/>
                      <a:pt x="17471" y="20964"/>
                    </a:cubicBezTo>
                    <a:cubicBezTo>
                      <a:pt x="17471" y="20964"/>
                      <a:pt x="17471" y="20964"/>
                      <a:pt x="17471" y="2096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06" name="AutoShape 106"/>
              <p:cNvSpPr>
                <a:spLocks/>
              </p:cNvSpPr>
              <p:nvPr/>
            </p:nvSpPr>
            <p:spPr bwMode="auto">
              <a:xfrm>
                <a:off x="1334375" y="991846"/>
                <a:ext cx="227027" cy="128589"/>
              </a:xfrm>
              <a:custGeom>
                <a:avLst/>
                <a:gdLst>
                  <a:gd name="T0" fmla="*/ 10800 w 21600"/>
                  <a:gd name="T1" fmla="*/ 10617 h 21235"/>
                  <a:gd name="T2" fmla="*/ 10800 w 21600"/>
                  <a:gd name="T3" fmla="*/ 10617 h 21235"/>
                  <a:gd name="T4" fmla="*/ 10800 w 21600"/>
                  <a:gd name="T5" fmla="*/ 10617 h 21235"/>
                  <a:gd name="T6" fmla="*/ 10800 w 21600"/>
                  <a:gd name="T7" fmla="*/ 10617 h 2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235">
                    <a:moveTo>
                      <a:pt x="7322" y="18000"/>
                    </a:moveTo>
                    <a:cubicBezTo>
                      <a:pt x="8054" y="18000"/>
                      <a:pt x="8786" y="18599"/>
                      <a:pt x="9518" y="19200"/>
                    </a:cubicBezTo>
                    <a:cubicBezTo>
                      <a:pt x="9518" y="19200"/>
                      <a:pt x="9518" y="19200"/>
                      <a:pt x="9518" y="19200"/>
                    </a:cubicBezTo>
                    <a:cubicBezTo>
                      <a:pt x="9518" y="19200"/>
                      <a:pt x="9884" y="19799"/>
                      <a:pt x="9884" y="19799"/>
                    </a:cubicBezTo>
                    <a:cubicBezTo>
                      <a:pt x="9884" y="19799"/>
                      <a:pt x="9884" y="19799"/>
                      <a:pt x="9884" y="19799"/>
                    </a:cubicBezTo>
                    <a:cubicBezTo>
                      <a:pt x="9884" y="19799"/>
                      <a:pt x="10250" y="19799"/>
                      <a:pt x="10250" y="20400"/>
                    </a:cubicBezTo>
                    <a:cubicBezTo>
                      <a:pt x="10250" y="20400"/>
                      <a:pt x="10250" y="20400"/>
                      <a:pt x="10250" y="20400"/>
                    </a:cubicBezTo>
                    <a:cubicBezTo>
                      <a:pt x="10250" y="20400"/>
                      <a:pt x="10250" y="20400"/>
                      <a:pt x="10616" y="20400"/>
                    </a:cubicBezTo>
                    <a:cubicBezTo>
                      <a:pt x="10616" y="20999"/>
                      <a:pt x="10616" y="20999"/>
                      <a:pt x="10616" y="20999"/>
                    </a:cubicBezTo>
                    <a:cubicBezTo>
                      <a:pt x="10616" y="20999"/>
                      <a:pt x="10616" y="20999"/>
                      <a:pt x="10616" y="20999"/>
                    </a:cubicBezTo>
                    <a:cubicBezTo>
                      <a:pt x="10616" y="20999"/>
                      <a:pt x="10616" y="20999"/>
                      <a:pt x="10616" y="20999"/>
                    </a:cubicBezTo>
                    <a:cubicBezTo>
                      <a:pt x="10983" y="20999"/>
                      <a:pt x="10983" y="20999"/>
                      <a:pt x="10983" y="20999"/>
                    </a:cubicBezTo>
                    <a:cubicBezTo>
                      <a:pt x="11349" y="20999"/>
                      <a:pt x="11349" y="20999"/>
                      <a:pt x="11349" y="20999"/>
                    </a:cubicBezTo>
                    <a:cubicBezTo>
                      <a:pt x="11715" y="20999"/>
                      <a:pt x="11715" y="20999"/>
                      <a:pt x="11715" y="20999"/>
                    </a:cubicBezTo>
                    <a:cubicBezTo>
                      <a:pt x="11715" y="20999"/>
                      <a:pt x="11715" y="20999"/>
                      <a:pt x="12081" y="20999"/>
                    </a:cubicBezTo>
                    <a:cubicBezTo>
                      <a:pt x="12081" y="20999"/>
                      <a:pt x="12081" y="20999"/>
                      <a:pt x="12081" y="20999"/>
                    </a:cubicBezTo>
                    <a:cubicBezTo>
                      <a:pt x="12447" y="20999"/>
                      <a:pt x="12447" y="20999"/>
                      <a:pt x="12447" y="20999"/>
                    </a:cubicBezTo>
                    <a:cubicBezTo>
                      <a:pt x="12447" y="20999"/>
                      <a:pt x="12447" y="20999"/>
                      <a:pt x="12447" y="20999"/>
                    </a:cubicBezTo>
                    <a:cubicBezTo>
                      <a:pt x="12813" y="20999"/>
                      <a:pt x="12813" y="20999"/>
                      <a:pt x="12813" y="20999"/>
                    </a:cubicBezTo>
                    <a:cubicBezTo>
                      <a:pt x="12813" y="20999"/>
                      <a:pt x="12813" y="20999"/>
                      <a:pt x="12813" y="20999"/>
                    </a:cubicBezTo>
                    <a:cubicBezTo>
                      <a:pt x="12813" y="20999"/>
                      <a:pt x="12813" y="20999"/>
                      <a:pt x="12813" y="20999"/>
                    </a:cubicBezTo>
                    <a:cubicBezTo>
                      <a:pt x="13179" y="20999"/>
                      <a:pt x="13179" y="20999"/>
                      <a:pt x="13179" y="20999"/>
                    </a:cubicBezTo>
                    <a:cubicBezTo>
                      <a:pt x="13179" y="20999"/>
                      <a:pt x="13179" y="20999"/>
                      <a:pt x="13179" y="20999"/>
                    </a:cubicBezTo>
                    <a:cubicBezTo>
                      <a:pt x="13179" y="20999"/>
                      <a:pt x="13179" y="20999"/>
                      <a:pt x="13179" y="20999"/>
                    </a:cubicBezTo>
                    <a:cubicBezTo>
                      <a:pt x="13179" y="20999"/>
                      <a:pt x="13179" y="20999"/>
                      <a:pt x="13179" y="20999"/>
                    </a:cubicBezTo>
                    <a:cubicBezTo>
                      <a:pt x="13545" y="21600"/>
                      <a:pt x="13911" y="20999"/>
                      <a:pt x="14644" y="19799"/>
                    </a:cubicBezTo>
                    <a:cubicBezTo>
                      <a:pt x="15376" y="18599"/>
                      <a:pt x="16840" y="18000"/>
                      <a:pt x="17572" y="18000"/>
                    </a:cubicBezTo>
                    <a:cubicBezTo>
                      <a:pt x="17572" y="18000"/>
                      <a:pt x="17572" y="17399"/>
                      <a:pt x="17572" y="16800"/>
                    </a:cubicBezTo>
                    <a:cubicBezTo>
                      <a:pt x="17572" y="16800"/>
                      <a:pt x="17572" y="16200"/>
                      <a:pt x="17572" y="16200"/>
                    </a:cubicBezTo>
                    <a:cubicBezTo>
                      <a:pt x="17938" y="14400"/>
                      <a:pt x="19037" y="12600"/>
                      <a:pt x="19769" y="12000"/>
                    </a:cubicBezTo>
                    <a:cubicBezTo>
                      <a:pt x="20135" y="12000"/>
                      <a:pt x="20135" y="12000"/>
                      <a:pt x="20135" y="12000"/>
                    </a:cubicBezTo>
                    <a:cubicBezTo>
                      <a:pt x="20501" y="12000"/>
                      <a:pt x="20501" y="11400"/>
                      <a:pt x="20501" y="11400"/>
                    </a:cubicBezTo>
                    <a:cubicBezTo>
                      <a:pt x="20867" y="10800"/>
                      <a:pt x="20867" y="10199"/>
                      <a:pt x="21600" y="10199"/>
                    </a:cubicBezTo>
                    <a:cubicBezTo>
                      <a:pt x="21600" y="9599"/>
                      <a:pt x="21600" y="9599"/>
                      <a:pt x="21600" y="8999"/>
                    </a:cubicBezTo>
                    <a:cubicBezTo>
                      <a:pt x="21600" y="8399"/>
                      <a:pt x="21600" y="7799"/>
                      <a:pt x="21600" y="7799"/>
                    </a:cubicBezTo>
                    <a:cubicBezTo>
                      <a:pt x="21600" y="7799"/>
                      <a:pt x="21600" y="7199"/>
                      <a:pt x="21600" y="7199"/>
                    </a:cubicBezTo>
                    <a:cubicBezTo>
                      <a:pt x="21600" y="7199"/>
                      <a:pt x="21600" y="7199"/>
                      <a:pt x="21600" y="7199"/>
                    </a:cubicBezTo>
                    <a:cubicBezTo>
                      <a:pt x="21600" y="6599"/>
                      <a:pt x="21600" y="6599"/>
                      <a:pt x="21233" y="6599"/>
                    </a:cubicBezTo>
                    <a:cubicBezTo>
                      <a:pt x="21233" y="6599"/>
                      <a:pt x="21233" y="6599"/>
                      <a:pt x="20867" y="5999"/>
                    </a:cubicBezTo>
                    <a:cubicBezTo>
                      <a:pt x="20501" y="5999"/>
                      <a:pt x="20501" y="5399"/>
                      <a:pt x="20135" y="5399"/>
                    </a:cubicBezTo>
                    <a:cubicBezTo>
                      <a:pt x="18671" y="2999"/>
                      <a:pt x="17572" y="1799"/>
                      <a:pt x="16840" y="1799"/>
                    </a:cubicBezTo>
                    <a:cubicBezTo>
                      <a:pt x="16474" y="1799"/>
                      <a:pt x="16474" y="1799"/>
                      <a:pt x="16474" y="1799"/>
                    </a:cubicBezTo>
                    <a:cubicBezTo>
                      <a:pt x="16474" y="1799"/>
                      <a:pt x="16474" y="1799"/>
                      <a:pt x="16474" y="1799"/>
                    </a:cubicBezTo>
                    <a:cubicBezTo>
                      <a:pt x="16474" y="1799"/>
                      <a:pt x="16474" y="1799"/>
                      <a:pt x="16474" y="1799"/>
                    </a:cubicBezTo>
                    <a:cubicBezTo>
                      <a:pt x="16108" y="1799"/>
                      <a:pt x="15742" y="1799"/>
                      <a:pt x="15376" y="1199"/>
                    </a:cubicBezTo>
                    <a:cubicBezTo>
                      <a:pt x="15376" y="1199"/>
                      <a:pt x="15376" y="1199"/>
                      <a:pt x="15376" y="599"/>
                    </a:cubicBezTo>
                    <a:cubicBezTo>
                      <a:pt x="15010" y="599"/>
                      <a:pt x="15010" y="599"/>
                      <a:pt x="15010" y="599"/>
                    </a:cubicBezTo>
                    <a:cubicBezTo>
                      <a:pt x="15010" y="599"/>
                      <a:pt x="15010" y="599"/>
                      <a:pt x="15010" y="599"/>
                    </a:cubicBezTo>
                    <a:cubicBezTo>
                      <a:pt x="15010" y="599"/>
                      <a:pt x="15010" y="599"/>
                      <a:pt x="14644" y="599"/>
                    </a:cubicBezTo>
                    <a:cubicBezTo>
                      <a:pt x="14644" y="599"/>
                      <a:pt x="14644" y="599"/>
                      <a:pt x="14644" y="599"/>
                    </a:cubicBezTo>
                    <a:cubicBezTo>
                      <a:pt x="13911" y="599"/>
                      <a:pt x="13179" y="1199"/>
                      <a:pt x="12447" y="1199"/>
                    </a:cubicBezTo>
                    <a:cubicBezTo>
                      <a:pt x="11715" y="1199"/>
                      <a:pt x="10983" y="599"/>
                      <a:pt x="10250" y="599"/>
                    </a:cubicBezTo>
                    <a:cubicBezTo>
                      <a:pt x="9152" y="599"/>
                      <a:pt x="8786" y="599"/>
                      <a:pt x="7688" y="0"/>
                    </a:cubicBezTo>
                    <a:cubicBezTo>
                      <a:pt x="6589" y="0"/>
                      <a:pt x="5857" y="0"/>
                      <a:pt x="4759" y="0"/>
                    </a:cubicBezTo>
                    <a:cubicBezTo>
                      <a:pt x="4027" y="0"/>
                      <a:pt x="3661" y="0"/>
                      <a:pt x="3294" y="0"/>
                    </a:cubicBezTo>
                    <a:cubicBezTo>
                      <a:pt x="3294" y="599"/>
                      <a:pt x="2928" y="599"/>
                      <a:pt x="2928" y="599"/>
                    </a:cubicBezTo>
                    <a:cubicBezTo>
                      <a:pt x="2928" y="599"/>
                      <a:pt x="2562" y="1199"/>
                      <a:pt x="2562" y="1199"/>
                    </a:cubicBezTo>
                    <a:cubicBezTo>
                      <a:pt x="2562" y="1199"/>
                      <a:pt x="2196" y="1199"/>
                      <a:pt x="2196" y="1199"/>
                    </a:cubicBezTo>
                    <a:cubicBezTo>
                      <a:pt x="2196" y="1199"/>
                      <a:pt x="1830" y="1199"/>
                      <a:pt x="1830" y="1199"/>
                    </a:cubicBezTo>
                    <a:cubicBezTo>
                      <a:pt x="1464" y="1199"/>
                      <a:pt x="1464" y="1799"/>
                      <a:pt x="1098" y="1799"/>
                    </a:cubicBezTo>
                    <a:cubicBezTo>
                      <a:pt x="1098" y="1799"/>
                      <a:pt x="1098" y="1799"/>
                      <a:pt x="732" y="1799"/>
                    </a:cubicBezTo>
                    <a:cubicBezTo>
                      <a:pt x="732" y="1799"/>
                      <a:pt x="732" y="1799"/>
                      <a:pt x="732" y="1799"/>
                    </a:cubicBezTo>
                    <a:cubicBezTo>
                      <a:pt x="1098" y="4199"/>
                      <a:pt x="1098" y="6599"/>
                      <a:pt x="0" y="8399"/>
                    </a:cubicBezTo>
                    <a:cubicBezTo>
                      <a:pt x="366" y="8399"/>
                      <a:pt x="732" y="8399"/>
                      <a:pt x="1098" y="8399"/>
                    </a:cubicBezTo>
                    <a:cubicBezTo>
                      <a:pt x="1464" y="8399"/>
                      <a:pt x="2196" y="8399"/>
                      <a:pt x="2562" y="9599"/>
                    </a:cubicBezTo>
                    <a:cubicBezTo>
                      <a:pt x="2928" y="10199"/>
                      <a:pt x="3661" y="10800"/>
                      <a:pt x="4027" y="10800"/>
                    </a:cubicBezTo>
                    <a:cubicBezTo>
                      <a:pt x="4393" y="10800"/>
                      <a:pt x="4759" y="10800"/>
                      <a:pt x="4759" y="10800"/>
                    </a:cubicBezTo>
                    <a:cubicBezTo>
                      <a:pt x="5857" y="10800"/>
                      <a:pt x="7688" y="12000"/>
                      <a:pt x="7688" y="13800"/>
                    </a:cubicBezTo>
                    <a:cubicBezTo>
                      <a:pt x="7688" y="14400"/>
                      <a:pt x="7688" y="15000"/>
                      <a:pt x="7322" y="15600"/>
                    </a:cubicBezTo>
                    <a:cubicBezTo>
                      <a:pt x="7322" y="16200"/>
                      <a:pt x="7322" y="17399"/>
                      <a:pt x="7322" y="180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07" name="AutoShape 107"/>
              <p:cNvSpPr>
                <a:spLocks/>
              </p:cNvSpPr>
              <p:nvPr/>
            </p:nvSpPr>
            <p:spPr bwMode="auto">
              <a:xfrm>
                <a:off x="718387" y="1485568"/>
                <a:ext cx="166698" cy="84140"/>
              </a:xfrm>
              <a:custGeom>
                <a:avLst/>
                <a:gdLst>
                  <a:gd name="T0" fmla="*/ 10800 w 21600"/>
                  <a:gd name="T1" fmla="+- 0 10922 245"/>
                  <a:gd name="T2" fmla="*/ 10922 h 21355"/>
                  <a:gd name="T3" fmla="*/ 10800 w 21600"/>
                  <a:gd name="T4" fmla="+- 0 10922 245"/>
                  <a:gd name="T5" fmla="*/ 10922 h 21355"/>
                  <a:gd name="T6" fmla="*/ 10800 w 21600"/>
                  <a:gd name="T7" fmla="+- 0 10922 245"/>
                  <a:gd name="T8" fmla="*/ 10922 h 21355"/>
                  <a:gd name="T9" fmla="*/ 10800 w 21600"/>
                  <a:gd name="T10" fmla="+- 0 10922 245"/>
                  <a:gd name="T11" fmla="*/ 10922 h 21355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355">
                    <a:moveTo>
                      <a:pt x="4418" y="21355"/>
                    </a:moveTo>
                    <a:cubicBezTo>
                      <a:pt x="4909" y="21355"/>
                      <a:pt x="5400" y="21355"/>
                      <a:pt x="5400" y="21355"/>
                    </a:cubicBezTo>
                    <a:cubicBezTo>
                      <a:pt x="5400" y="21355"/>
                      <a:pt x="5890" y="21355"/>
                      <a:pt x="5890" y="21355"/>
                    </a:cubicBezTo>
                    <a:cubicBezTo>
                      <a:pt x="5890" y="21355"/>
                      <a:pt x="6381" y="21355"/>
                      <a:pt x="6872" y="21355"/>
                    </a:cubicBezTo>
                    <a:cubicBezTo>
                      <a:pt x="6872" y="21355"/>
                      <a:pt x="6872" y="21355"/>
                      <a:pt x="6872" y="21355"/>
                    </a:cubicBezTo>
                    <a:cubicBezTo>
                      <a:pt x="6872" y="21355"/>
                      <a:pt x="7363" y="21355"/>
                      <a:pt x="7363" y="21355"/>
                    </a:cubicBezTo>
                    <a:cubicBezTo>
                      <a:pt x="7363" y="21355"/>
                      <a:pt x="7363" y="21355"/>
                      <a:pt x="7854" y="21355"/>
                    </a:cubicBezTo>
                    <a:cubicBezTo>
                      <a:pt x="7854" y="21355"/>
                      <a:pt x="7854" y="21355"/>
                      <a:pt x="8345" y="21355"/>
                    </a:cubicBezTo>
                    <a:cubicBezTo>
                      <a:pt x="8345" y="21355"/>
                      <a:pt x="9327" y="18409"/>
                      <a:pt x="9327" y="17427"/>
                    </a:cubicBezTo>
                    <a:cubicBezTo>
                      <a:pt x="9818" y="15464"/>
                      <a:pt x="10309" y="14482"/>
                      <a:pt x="10309" y="13500"/>
                    </a:cubicBezTo>
                    <a:cubicBezTo>
                      <a:pt x="10800" y="13500"/>
                      <a:pt x="10800" y="13500"/>
                      <a:pt x="10800" y="13500"/>
                    </a:cubicBezTo>
                    <a:cubicBezTo>
                      <a:pt x="11290" y="13500"/>
                      <a:pt x="11290" y="13500"/>
                      <a:pt x="11290" y="13500"/>
                    </a:cubicBezTo>
                    <a:cubicBezTo>
                      <a:pt x="11781" y="13500"/>
                      <a:pt x="12272" y="14482"/>
                      <a:pt x="13254" y="17427"/>
                    </a:cubicBezTo>
                    <a:cubicBezTo>
                      <a:pt x="13745" y="18409"/>
                      <a:pt x="14236" y="20373"/>
                      <a:pt x="14727" y="21355"/>
                    </a:cubicBezTo>
                    <a:cubicBezTo>
                      <a:pt x="14727" y="20373"/>
                      <a:pt x="14727" y="19391"/>
                      <a:pt x="14727" y="19391"/>
                    </a:cubicBezTo>
                    <a:cubicBezTo>
                      <a:pt x="14727" y="16445"/>
                      <a:pt x="15709" y="14482"/>
                      <a:pt x="17181" y="14482"/>
                    </a:cubicBezTo>
                    <a:cubicBezTo>
                      <a:pt x="17181" y="14482"/>
                      <a:pt x="17672" y="14482"/>
                      <a:pt x="17672" y="14482"/>
                    </a:cubicBezTo>
                    <a:cubicBezTo>
                      <a:pt x="18163" y="14482"/>
                      <a:pt x="18654" y="15464"/>
                      <a:pt x="19145" y="15464"/>
                    </a:cubicBezTo>
                    <a:cubicBezTo>
                      <a:pt x="19145" y="12518"/>
                      <a:pt x="20127" y="11536"/>
                      <a:pt x="21599" y="12518"/>
                    </a:cubicBezTo>
                    <a:cubicBezTo>
                      <a:pt x="21599" y="12518"/>
                      <a:pt x="21599" y="12518"/>
                      <a:pt x="21599" y="12518"/>
                    </a:cubicBezTo>
                    <a:cubicBezTo>
                      <a:pt x="21599" y="11536"/>
                      <a:pt x="21599" y="11536"/>
                      <a:pt x="21599" y="11536"/>
                    </a:cubicBezTo>
                    <a:cubicBezTo>
                      <a:pt x="21599" y="11536"/>
                      <a:pt x="21599" y="11536"/>
                      <a:pt x="21599" y="11536"/>
                    </a:cubicBezTo>
                    <a:cubicBezTo>
                      <a:pt x="21599" y="11536"/>
                      <a:pt x="21599" y="11536"/>
                      <a:pt x="21599" y="11536"/>
                    </a:cubicBezTo>
                    <a:cubicBezTo>
                      <a:pt x="21599" y="10555"/>
                      <a:pt x="21599" y="10555"/>
                      <a:pt x="21599" y="10555"/>
                    </a:cubicBezTo>
                    <a:cubicBezTo>
                      <a:pt x="21599" y="10555"/>
                      <a:pt x="21599" y="10555"/>
                      <a:pt x="21599" y="10555"/>
                    </a:cubicBezTo>
                    <a:cubicBezTo>
                      <a:pt x="21599" y="10555"/>
                      <a:pt x="21599" y="10555"/>
                      <a:pt x="21599" y="10555"/>
                    </a:cubicBezTo>
                    <a:cubicBezTo>
                      <a:pt x="21599" y="10555"/>
                      <a:pt x="21599" y="10555"/>
                      <a:pt x="21109" y="10555"/>
                    </a:cubicBezTo>
                    <a:cubicBezTo>
                      <a:pt x="21109" y="10555"/>
                      <a:pt x="21109" y="10555"/>
                      <a:pt x="21109" y="10555"/>
                    </a:cubicBezTo>
                    <a:cubicBezTo>
                      <a:pt x="21109" y="10555"/>
                      <a:pt x="20618" y="10555"/>
                      <a:pt x="20618" y="10555"/>
                    </a:cubicBezTo>
                    <a:cubicBezTo>
                      <a:pt x="19636" y="10555"/>
                      <a:pt x="18654" y="9573"/>
                      <a:pt x="18163" y="8591"/>
                    </a:cubicBezTo>
                    <a:cubicBezTo>
                      <a:pt x="18163" y="8591"/>
                      <a:pt x="18163" y="8591"/>
                      <a:pt x="17672" y="8591"/>
                    </a:cubicBezTo>
                    <a:cubicBezTo>
                      <a:pt x="17672" y="8591"/>
                      <a:pt x="17672" y="8591"/>
                      <a:pt x="17672" y="8591"/>
                    </a:cubicBezTo>
                    <a:cubicBezTo>
                      <a:pt x="17672" y="7609"/>
                      <a:pt x="17672" y="7609"/>
                      <a:pt x="17672" y="7609"/>
                    </a:cubicBezTo>
                    <a:cubicBezTo>
                      <a:pt x="17672" y="7609"/>
                      <a:pt x="17181" y="7609"/>
                      <a:pt x="17181" y="7609"/>
                    </a:cubicBezTo>
                    <a:cubicBezTo>
                      <a:pt x="17181" y="6627"/>
                      <a:pt x="17181" y="6627"/>
                      <a:pt x="17181" y="6627"/>
                    </a:cubicBezTo>
                    <a:cubicBezTo>
                      <a:pt x="17181" y="6627"/>
                      <a:pt x="17181" y="5645"/>
                      <a:pt x="17181" y="5645"/>
                    </a:cubicBezTo>
                    <a:cubicBezTo>
                      <a:pt x="17181" y="5645"/>
                      <a:pt x="17181" y="5645"/>
                      <a:pt x="17181" y="5645"/>
                    </a:cubicBezTo>
                    <a:cubicBezTo>
                      <a:pt x="17181" y="4664"/>
                      <a:pt x="17181" y="4664"/>
                      <a:pt x="17181" y="3682"/>
                    </a:cubicBezTo>
                    <a:cubicBezTo>
                      <a:pt x="17181" y="3682"/>
                      <a:pt x="17181" y="3682"/>
                      <a:pt x="17181" y="3682"/>
                    </a:cubicBezTo>
                    <a:cubicBezTo>
                      <a:pt x="17181" y="3682"/>
                      <a:pt x="17181" y="2700"/>
                      <a:pt x="17181" y="2700"/>
                    </a:cubicBezTo>
                    <a:cubicBezTo>
                      <a:pt x="17181" y="2700"/>
                      <a:pt x="17181" y="2700"/>
                      <a:pt x="17181" y="2700"/>
                    </a:cubicBezTo>
                    <a:cubicBezTo>
                      <a:pt x="17181" y="2700"/>
                      <a:pt x="17181" y="1718"/>
                      <a:pt x="17181" y="1718"/>
                    </a:cubicBezTo>
                    <a:cubicBezTo>
                      <a:pt x="16690" y="1718"/>
                      <a:pt x="16200" y="1718"/>
                      <a:pt x="15709" y="736"/>
                    </a:cubicBezTo>
                    <a:cubicBezTo>
                      <a:pt x="15709" y="736"/>
                      <a:pt x="15709" y="736"/>
                      <a:pt x="15709" y="736"/>
                    </a:cubicBezTo>
                    <a:cubicBezTo>
                      <a:pt x="15218" y="736"/>
                      <a:pt x="14727" y="736"/>
                      <a:pt x="14727" y="736"/>
                    </a:cubicBezTo>
                    <a:cubicBezTo>
                      <a:pt x="13254" y="-245"/>
                      <a:pt x="12763" y="-245"/>
                      <a:pt x="11781" y="736"/>
                    </a:cubicBezTo>
                    <a:cubicBezTo>
                      <a:pt x="11290" y="736"/>
                      <a:pt x="10309" y="1718"/>
                      <a:pt x="8836" y="1718"/>
                    </a:cubicBezTo>
                    <a:cubicBezTo>
                      <a:pt x="8345" y="1718"/>
                      <a:pt x="7854" y="736"/>
                      <a:pt x="7363" y="736"/>
                    </a:cubicBezTo>
                    <a:cubicBezTo>
                      <a:pt x="7363" y="736"/>
                      <a:pt x="7363" y="736"/>
                      <a:pt x="6872" y="736"/>
                    </a:cubicBezTo>
                    <a:cubicBezTo>
                      <a:pt x="6872" y="1718"/>
                      <a:pt x="6381" y="2700"/>
                      <a:pt x="6381" y="2700"/>
                    </a:cubicBezTo>
                    <a:cubicBezTo>
                      <a:pt x="5890" y="2700"/>
                      <a:pt x="5890" y="2700"/>
                      <a:pt x="5890" y="2700"/>
                    </a:cubicBezTo>
                    <a:cubicBezTo>
                      <a:pt x="4909" y="2700"/>
                      <a:pt x="3927" y="3682"/>
                      <a:pt x="3927" y="5645"/>
                    </a:cubicBezTo>
                    <a:cubicBezTo>
                      <a:pt x="3927" y="7609"/>
                      <a:pt x="2945" y="8591"/>
                      <a:pt x="1963" y="9573"/>
                    </a:cubicBezTo>
                    <a:cubicBezTo>
                      <a:pt x="1472" y="11536"/>
                      <a:pt x="490" y="12518"/>
                      <a:pt x="490" y="14482"/>
                    </a:cubicBezTo>
                    <a:cubicBezTo>
                      <a:pt x="490" y="14482"/>
                      <a:pt x="490" y="14482"/>
                      <a:pt x="0" y="14482"/>
                    </a:cubicBezTo>
                    <a:cubicBezTo>
                      <a:pt x="490" y="14482"/>
                      <a:pt x="981" y="14482"/>
                      <a:pt x="1472" y="14482"/>
                    </a:cubicBezTo>
                    <a:cubicBezTo>
                      <a:pt x="2454" y="14482"/>
                      <a:pt x="3436" y="16445"/>
                      <a:pt x="3436" y="18409"/>
                    </a:cubicBezTo>
                    <a:cubicBezTo>
                      <a:pt x="3436" y="18409"/>
                      <a:pt x="3436" y="18409"/>
                      <a:pt x="3927" y="19391"/>
                    </a:cubicBezTo>
                    <a:cubicBezTo>
                      <a:pt x="3927" y="19391"/>
                      <a:pt x="3927" y="19391"/>
                      <a:pt x="4418" y="20373"/>
                    </a:cubicBezTo>
                    <a:cubicBezTo>
                      <a:pt x="4418" y="20373"/>
                      <a:pt x="4418" y="20373"/>
                      <a:pt x="4418" y="20373"/>
                    </a:cubicBezTo>
                    <a:cubicBezTo>
                      <a:pt x="4418" y="20373"/>
                      <a:pt x="4418" y="21355"/>
                      <a:pt x="4418" y="21355"/>
                    </a:cubicBezTo>
                    <a:cubicBezTo>
                      <a:pt x="4418" y="21355"/>
                      <a:pt x="4418" y="21355"/>
                      <a:pt x="4418" y="21355"/>
                    </a:cubicBezTo>
                    <a:cubicBezTo>
                      <a:pt x="4418" y="21355"/>
                      <a:pt x="4418" y="21355"/>
                      <a:pt x="4418" y="21355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08" name="AutoShape 108"/>
              <p:cNvSpPr>
                <a:spLocks/>
              </p:cNvSpPr>
              <p:nvPr/>
            </p:nvSpPr>
            <p:spPr bwMode="auto">
              <a:xfrm>
                <a:off x="710450" y="1088685"/>
                <a:ext cx="365147" cy="39688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24" y="11799"/>
                    </a:moveTo>
                    <a:cubicBezTo>
                      <a:pt x="224" y="11799"/>
                      <a:pt x="224" y="11799"/>
                      <a:pt x="224" y="11799"/>
                    </a:cubicBezTo>
                    <a:cubicBezTo>
                      <a:pt x="0" y="11999"/>
                      <a:pt x="0" y="11999"/>
                      <a:pt x="0" y="11999"/>
                    </a:cubicBezTo>
                    <a:cubicBezTo>
                      <a:pt x="0" y="11999"/>
                      <a:pt x="0" y="11999"/>
                      <a:pt x="0" y="11999"/>
                    </a:cubicBezTo>
                    <a:cubicBezTo>
                      <a:pt x="0" y="11999"/>
                      <a:pt x="0" y="11999"/>
                      <a:pt x="0" y="11999"/>
                    </a:cubicBezTo>
                    <a:cubicBezTo>
                      <a:pt x="0" y="11999"/>
                      <a:pt x="0" y="11999"/>
                      <a:pt x="0" y="11999"/>
                    </a:cubicBezTo>
                    <a:cubicBezTo>
                      <a:pt x="0" y="12200"/>
                      <a:pt x="224" y="12400"/>
                      <a:pt x="449" y="12600"/>
                    </a:cubicBezTo>
                    <a:cubicBezTo>
                      <a:pt x="449" y="12800"/>
                      <a:pt x="674" y="13000"/>
                      <a:pt x="674" y="13200"/>
                    </a:cubicBezTo>
                    <a:cubicBezTo>
                      <a:pt x="899" y="13000"/>
                      <a:pt x="899" y="13000"/>
                      <a:pt x="899" y="13000"/>
                    </a:cubicBezTo>
                    <a:cubicBezTo>
                      <a:pt x="674" y="13200"/>
                      <a:pt x="674" y="13200"/>
                      <a:pt x="674" y="13200"/>
                    </a:cubicBezTo>
                    <a:cubicBezTo>
                      <a:pt x="674" y="13399"/>
                      <a:pt x="674" y="13399"/>
                      <a:pt x="674" y="13399"/>
                    </a:cubicBezTo>
                    <a:cubicBezTo>
                      <a:pt x="674" y="13800"/>
                      <a:pt x="449" y="14000"/>
                      <a:pt x="449" y="14000"/>
                    </a:cubicBezTo>
                    <a:cubicBezTo>
                      <a:pt x="224" y="14000"/>
                      <a:pt x="224" y="14200"/>
                      <a:pt x="224" y="14200"/>
                    </a:cubicBezTo>
                    <a:cubicBezTo>
                      <a:pt x="224" y="14200"/>
                      <a:pt x="224" y="14200"/>
                      <a:pt x="224" y="14200"/>
                    </a:cubicBezTo>
                    <a:cubicBezTo>
                      <a:pt x="449" y="14200"/>
                      <a:pt x="449" y="14400"/>
                      <a:pt x="449" y="14400"/>
                    </a:cubicBezTo>
                    <a:cubicBezTo>
                      <a:pt x="449" y="14400"/>
                      <a:pt x="449" y="14400"/>
                      <a:pt x="449" y="14400"/>
                    </a:cubicBezTo>
                    <a:cubicBezTo>
                      <a:pt x="449" y="14600"/>
                      <a:pt x="674" y="14600"/>
                      <a:pt x="674" y="14800"/>
                    </a:cubicBezTo>
                    <a:cubicBezTo>
                      <a:pt x="674" y="14800"/>
                      <a:pt x="674" y="14800"/>
                      <a:pt x="674" y="14800"/>
                    </a:cubicBezTo>
                    <a:cubicBezTo>
                      <a:pt x="674" y="15000"/>
                      <a:pt x="899" y="15000"/>
                      <a:pt x="899" y="15199"/>
                    </a:cubicBezTo>
                    <a:cubicBezTo>
                      <a:pt x="899" y="15199"/>
                      <a:pt x="899" y="15199"/>
                      <a:pt x="899" y="15199"/>
                    </a:cubicBezTo>
                    <a:cubicBezTo>
                      <a:pt x="899" y="15400"/>
                      <a:pt x="899" y="15600"/>
                      <a:pt x="899" y="15800"/>
                    </a:cubicBezTo>
                    <a:cubicBezTo>
                      <a:pt x="899" y="15800"/>
                      <a:pt x="899" y="15800"/>
                      <a:pt x="899" y="15800"/>
                    </a:cubicBezTo>
                    <a:cubicBezTo>
                      <a:pt x="1124" y="15800"/>
                      <a:pt x="1124" y="15800"/>
                      <a:pt x="1124" y="15800"/>
                    </a:cubicBezTo>
                    <a:cubicBezTo>
                      <a:pt x="1124" y="16000"/>
                      <a:pt x="1349" y="16000"/>
                      <a:pt x="1349" y="16000"/>
                    </a:cubicBezTo>
                    <a:cubicBezTo>
                      <a:pt x="1349" y="16000"/>
                      <a:pt x="1574" y="16000"/>
                      <a:pt x="1574" y="16200"/>
                    </a:cubicBezTo>
                    <a:cubicBezTo>
                      <a:pt x="1799" y="16400"/>
                      <a:pt x="2024" y="16600"/>
                      <a:pt x="2699" y="16600"/>
                    </a:cubicBezTo>
                    <a:cubicBezTo>
                      <a:pt x="3374" y="16600"/>
                      <a:pt x="3599" y="16799"/>
                      <a:pt x="3825" y="17000"/>
                    </a:cubicBezTo>
                    <a:cubicBezTo>
                      <a:pt x="4049" y="17000"/>
                      <a:pt x="4049" y="17000"/>
                      <a:pt x="4049" y="17000"/>
                    </a:cubicBezTo>
                    <a:cubicBezTo>
                      <a:pt x="4049" y="17000"/>
                      <a:pt x="4274" y="17000"/>
                      <a:pt x="4274" y="17000"/>
                    </a:cubicBezTo>
                    <a:cubicBezTo>
                      <a:pt x="4500" y="17000"/>
                      <a:pt x="5175" y="17200"/>
                      <a:pt x="5399" y="17600"/>
                    </a:cubicBezTo>
                    <a:cubicBezTo>
                      <a:pt x="5399" y="17800"/>
                      <a:pt x="5399" y="18200"/>
                      <a:pt x="4949" y="18600"/>
                    </a:cubicBezTo>
                    <a:cubicBezTo>
                      <a:pt x="4274" y="19000"/>
                      <a:pt x="4274" y="19400"/>
                      <a:pt x="4049" y="20000"/>
                    </a:cubicBezTo>
                    <a:cubicBezTo>
                      <a:pt x="4049" y="20200"/>
                      <a:pt x="4049" y="20200"/>
                      <a:pt x="4049" y="20200"/>
                    </a:cubicBezTo>
                    <a:cubicBezTo>
                      <a:pt x="4049" y="20400"/>
                      <a:pt x="4049" y="20600"/>
                      <a:pt x="4049" y="20800"/>
                    </a:cubicBezTo>
                    <a:cubicBezTo>
                      <a:pt x="4049" y="20800"/>
                      <a:pt x="4049" y="21000"/>
                      <a:pt x="4049" y="21000"/>
                    </a:cubicBezTo>
                    <a:cubicBezTo>
                      <a:pt x="4049" y="21000"/>
                      <a:pt x="4049" y="21000"/>
                      <a:pt x="4049" y="21000"/>
                    </a:cubicBezTo>
                    <a:cubicBezTo>
                      <a:pt x="4049" y="21000"/>
                      <a:pt x="4049" y="21000"/>
                      <a:pt x="4049" y="21000"/>
                    </a:cubicBezTo>
                    <a:cubicBezTo>
                      <a:pt x="4049" y="21000"/>
                      <a:pt x="4274" y="21200"/>
                      <a:pt x="4500" y="21200"/>
                    </a:cubicBezTo>
                    <a:cubicBezTo>
                      <a:pt x="5175" y="21200"/>
                      <a:pt x="5399" y="21000"/>
                      <a:pt x="5399" y="21000"/>
                    </a:cubicBezTo>
                    <a:cubicBezTo>
                      <a:pt x="6074" y="20800"/>
                      <a:pt x="6525" y="20600"/>
                      <a:pt x="7424" y="21000"/>
                    </a:cubicBezTo>
                    <a:cubicBezTo>
                      <a:pt x="7650" y="21000"/>
                      <a:pt x="7875" y="21000"/>
                      <a:pt x="7875" y="21200"/>
                    </a:cubicBezTo>
                    <a:cubicBezTo>
                      <a:pt x="8099" y="21200"/>
                      <a:pt x="8099" y="21200"/>
                      <a:pt x="8099" y="21200"/>
                    </a:cubicBezTo>
                    <a:cubicBezTo>
                      <a:pt x="8325" y="21200"/>
                      <a:pt x="8550" y="21400"/>
                      <a:pt x="8550" y="21400"/>
                    </a:cubicBezTo>
                    <a:cubicBezTo>
                      <a:pt x="8550" y="21400"/>
                      <a:pt x="8550" y="21400"/>
                      <a:pt x="8550" y="21400"/>
                    </a:cubicBezTo>
                    <a:cubicBezTo>
                      <a:pt x="8774" y="21400"/>
                      <a:pt x="8774" y="21400"/>
                      <a:pt x="8774" y="21200"/>
                    </a:cubicBezTo>
                    <a:cubicBezTo>
                      <a:pt x="8774" y="21200"/>
                      <a:pt x="9000" y="21200"/>
                      <a:pt x="9000" y="21200"/>
                    </a:cubicBezTo>
                    <a:cubicBezTo>
                      <a:pt x="9000" y="21200"/>
                      <a:pt x="9000" y="21200"/>
                      <a:pt x="9000" y="21200"/>
                    </a:cubicBezTo>
                    <a:cubicBezTo>
                      <a:pt x="9000" y="21200"/>
                      <a:pt x="9000" y="21200"/>
                      <a:pt x="9000" y="21200"/>
                    </a:cubicBezTo>
                    <a:cubicBezTo>
                      <a:pt x="9000" y="21200"/>
                      <a:pt x="9000" y="21200"/>
                      <a:pt x="9000" y="21200"/>
                    </a:cubicBezTo>
                    <a:cubicBezTo>
                      <a:pt x="9449" y="21200"/>
                      <a:pt x="9675" y="21400"/>
                      <a:pt x="9900" y="21600"/>
                    </a:cubicBezTo>
                    <a:cubicBezTo>
                      <a:pt x="10124" y="21600"/>
                      <a:pt x="10124" y="21600"/>
                      <a:pt x="10124" y="21600"/>
                    </a:cubicBezTo>
                    <a:cubicBezTo>
                      <a:pt x="10350" y="21400"/>
                      <a:pt x="10800" y="21200"/>
                      <a:pt x="11250" y="21200"/>
                    </a:cubicBezTo>
                    <a:cubicBezTo>
                      <a:pt x="11700" y="21200"/>
                      <a:pt x="11925" y="21200"/>
                      <a:pt x="12150" y="21400"/>
                    </a:cubicBezTo>
                    <a:cubicBezTo>
                      <a:pt x="12600" y="21600"/>
                      <a:pt x="12825" y="21600"/>
                      <a:pt x="13050" y="21400"/>
                    </a:cubicBezTo>
                    <a:cubicBezTo>
                      <a:pt x="13725" y="21000"/>
                      <a:pt x="15075" y="20800"/>
                      <a:pt x="15525" y="20800"/>
                    </a:cubicBezTo>
                    <a:cubicBezTo>
                      <a:pt x="15975" y="20800"/>
                      <a:pt x="16200" y="20800"/>
                      <a:pt x="16200" y="20800"/>
                    </a:cubicBezTo>
                    <a:cubicBezTo>
                      <a:pt x="16425" y="21000"/>
                      <a:pt x="16650" y="21000"/>
                      <a:pt x="16650" y="21000"/>
                    </a:cubicBezTo>
                    <a:cubicBezTo>
                      <a:pt x="16650" y="21000"/>
                      <a:pt x="16650" y="20800"/>
                      <a:pt x="16650" y="20600"/>
                    </a:cubicBezTo>
                    <a:cubicBezTo>
                      <a:pt x="16200" y="19600"/>
                      <a:pt x="17100" y="19200"/>
                      <a:pt x="17550" y="19200"/>
                    </a:cubicBezTo>
                    <a:cubicBezTo>
                      <a:pt x="17550" y="19000"/>
                      <a:pt x="17550" y="19000"/>
                      <a:pt x="17775" y="19000"/>
                    </a:cubicBezTo>
                    <a:cubicBezTo>
                      <a:pt x="17775" y="19000"/>
                      <a:pt x="17775" y="18800"/>
                      <a:pt x="17775" y="18800"/>
                    </a:cubicBezTo>
                    <a:cubicBezTo>
                      <a:pt x="17775" y="18800"/>
                      <a:pt x="17775" y="18800"/>
                      <a:pt x="18000" y="18800"/>
                    </a:cubicBezTo>
                    <a:cubicBezTo>
                      <a:pt x="18000" y="18600"/>
                      <a:pt x="18450" y="18399"/>
                      <a:pt x="18675" y="18399"/>
                    </a:cubicBezTo>
                    <a:cubicBezTo>
                      <a:pt x="18675" y="18200"/>
                      <a:pt x="18900" y="18200"/>
                      <a:pt x="18900" y="18200"/>
                    </a:cubicBezTo>
                    <a:cubicBezTo>
                      <a:pt x="18900" y="18200"/>
                      <a:pt x="18900" y="18200"/>
                      <a:pt x="18900" y="18200"/>
                    </a:cubicBezTo>
                    <a:cubicBezTo>
                      <a:pt x="18900" y="18200"/>
                      <a:pt x="18675" y="18000"/>
                      <a:pt x="18450" y="18000"/>
                    </a:cubicBezTo>
                    <a:cubicBezTo>
                      <a:pt x="18450" y="18000"/>
                      <a:pt x="18450" y="18000"/>
                      <a:pt x="18450" y="18000"/>
                    </a:cubicBezTo>
                    <a:cubicBezTo>
                      <a:pt x="18225" y="17800"/>
                      <a:pt x="18225" y="17800"/>
                      <a:pt x="18000" y="17600"/>
                    </a:cubicBezTo>
                    <a:cubicBezTo>
                      <a:pt x="18000" y="17600"/>
                      <a:pt x="18000" y="17600"/>
                      <a:pt x="18000" y="17600"/>
                    </a:cubicBezTo>
                    <a:cubicBezTo>
                      <a:pt x="17775" y="17400"/>
                      <a:pt x="17550" y="17400"/>
                      <a:pt x="17550" y="17400"/>
                    </a:cubicBezTo>
                    <a:cubicBezTo>
                      <a:pt x="17550" y="17200"/>
                      <a:pt x="17550" y="17200"/>
                      <a:pt x="17325" y="17200"/>
                    </a:cubicBezTo>
                    <a:cubicBezTo>
                      <a:pt x="17325" y="17200"/>
                      <a:pt x="17100" y="17200"/>
                      <a:pt x="17100" y="17000"/>
                    </a:cubicBezTo>
                    <a:cubicBezTo>
                      <a:pt x="16875" y="17000"/>
                      <a:pt x="16650" y="16799"/>
                      <a:pt x="16650" y="16799"/>
                    </a:cubicBezTo>
                    <a:cubicBezTo>
                      <a:pt x="16200" y="16400"/>
                      <a:pt x="15975" y="15800"/>
                      <a:pt x="15750" y="15400"/>
                    </a:cubicBezTo>
                    <a:cubicBezTo>
                      <a:pt x="15750" y="15000"/>
                      <a:pt x="15750" y="14800"/>
                      <a:pt x="15525" y="14800"/>
                    </a:cubicBezTo>
                    <a:cubicBezTo>
                      <a:pt x="15525" y="14600"/>
                      <a:pt x="15525" y="14600"/>
                      <a:pt x="15525" y="14400"/>
                    </a:cubicBezTo>
                    <a:cubicBezTo>
                      <a:pt x="15300" y="14200"/>
                      <a:pt x="14850" y="13800"/>
                      <a:pt x="15075" y="13399"/>
                    </a:cubicBezTo>
                    <a:cubicBezTo>
                      <a:pt x="15075" y="13200"/>
                      <a:pt x="15300" y="13000"/>
                      <a:pt x="15750" y="13000"/>
                    </a:cubicBezTo>
                    <a:cubicBezTo>
                      <a:pt x="16425" y="12800"/>
                      <a:pt x="17775" y="12600"/>
                      <a:pt x="18225" y="12200"/>
                    </a:cubicBezTo>
                    <a:cubicBezTo>
                      <a:pt x="18225" y="11999"/>
                      <a:pt x="18450" y="11999"/>
                      <a:pt x="18450" y="11999"/>
                    </a:cubicBezTo>
                    <a:cubicBezTo>
                      <a:pt x="18900" y="11799"/>
                      <a:pt x="19350" y="11600"/>
                      <a:pt x="19575" y="11600"/>
                    </a:cubicBezTo>
                    <a:cubicBezTo>
                      <a:pt x="19800" y="11400"/>
                      <a:pt x="20025" y="11400"/>
                      <a:pt x="20250" y="11400"/>
                    </a:cubicBezTo>
                    <a:cubicBezTo>
                      <a:pt x="20250" y="11400"/>
                      <a:pt x="20250" y="11400"/>
                      <a:pt x="20250" y="11200"/>
                    </a:cubicBezTo>
                    <a:cubicBezTo>
                      <a:pt x="20250" y="11200"/>
                      <a:pt x="20475" y="11000"/>
                      <a:pt x="20925" y="11000"/>
                    </a:cubicBezTo>
                    <a:cubicBezTo>
                      <a:pt x="21150" y="11000"/>
                      <a:pt x="21150" y="11200"/>
                      <a:pt x="21375" y="11200"/>
                    </a:cubicBezTo>
                    <a:cubicBezTo>
                      <a:pt x="21375" y="11200"/>
                      <a:pt x="21600" y="11200"/>
                      <a:pt x="21600" y="11200"/>
                    </a:cubicBezTo>
                    <a:cubicBezTo>
                      <a:pt x="21600" y="11200"/>
                      <a:pt x="21600" y="11200"/>
                      <a:pt x="21600" y="11200"/>
                    </a:cubicBezTo>
                    <a:cubicBezTo>
                      <a:pt x="21600" y="11200"/>
                      <a:pt x="21600" y="11200"/>
                      <a:pt x="21600" y="11200"/>
                    </a:cubicBezTo>
                    <a:cubicBezTo>
                      <a:pt x="21600" y="11000"/>
                      <a:pt x="21600" y="11000"/>
                      <a:pt x="21600" y="11000"/>
                    </a:cubicBezTo>
                    <a:cubicBezTo>
                      <a:pt x="21600" y="11000"/>
                      <a:pt x="21600" y="11000"/>
                      <a:pt x="21600" y="11000"/>
                    </a:cubicBezTo>
                    <a:cubicBezTo>
                      <a:pt x="21600" y="11000"/>
                      <a:pt x="21600" y="10800"/>
                      <a:pt x="21600" y="10800"/>
                    </a:cubicBezTo>
                    <a:cubicBezTo>
                      <a:pt x="21600" y="10800"/>
                      <a:pt x="21600" y="10800"/>
                      <a:pt x="21600" y="10800"/>
                    </a:cubicBezTo>
                    <a:cubicBezTo>
                      <a:pt x="21600" y="10800"/>
                      <a:pt x="21600" y="10600"/>
                      <a:pt x="21600" y="10600"/>
                    </a:cubicBezTo>
                    <a:cubicBezTo>
                      <a:pt x="21600" y="10600"/>
                      <a:pt x="21600" y="10600"/>
                      <a:pt x="21600" y="10600"/>
                    </a:cubicBezTo>
                    <a:cubicBezTo>
                      <a:pt x="21150" y="10200"/>
                      <a:pt x="20925" y="9400"/>
                      <a:pt x="20925" y="8600"/>
                    </a:cubicBezTo>
                    <a:cubicBezTo>
                      <a:pt x="20925" y="8000"/>
                      <a:pt x="20700" y="8000"/>
                      <a:pt x="20700" y="7800"/>
                    </a:cubicBezTo>
                    <a:cubicBezTo>
                      <a:pt x="20700" y="7800"/>
                      <a:pt x="20475" y="7599"/>
                      <a:pt x="20475" y="7200"/>
                    </a:cubicBezTo>
                    <a:cubicBezTo>
                      <a:pt x="20475" y="7000"/>
                      <a:pt x="20475" y="6599"/>
                      <a:pt x="20250" y="6599"/>
                    </a:cubicBezTo>
                    <a:cubicBezTo>
                      <a:pt x="20025" y="6400"/>
                      <a:pt x="19800" y="6200"/>
                      <a:pt x="19575" y="5999"/>
                    </a:cubicBezTo>
                    <a:cubicBezTo>
                      <a:pt x="19575" y="5600"/>
                      <a:pt x="19800" y="5399"/>
                      <a:pt x="19800" y="4999"/>
                    </a:cubicBezTo>
                    <a:cubicBezTo>
                      <a:pt x="20250" y="4599"/>
                      <a:pt x="20025" y="3399"/>
                      <a:pt x="20025" y="2999"/>
                    </a:cubicBezTo>
                    <a:cubicBezTo>
                      <a:pt x="19800" y="2999"/>
                      <a:pt x="19800" y="2999"/>
                      <a:pt x="19800" y="2800"/>
                    </a:cubicBezTo>
                    <a:cubicBezTo>
                      <a:pt x="19800" y="2800"/>
                      <a:pt x="19800" y="2800"/>
                      <a:pt x="19800" y="2800"/>
                    </a:cubicBezTo>
                    <a:cubicBezTo>
                      <a:pt x="19800" y="2800"/>
                      <a:pt x="19800" y="2599"/>
                      <a:pt x="19575" y="2399"/>
                    </a:cubicBezTo>
                    <a:cubicBezTo>
                      <a:pt x="19575" y="2199"/>
                      <a:pt x="19575" y="1999"/>
                      <a:pt x="18675" y="1999"/>
                    </a:cubicBezTo>
                    <a:cubicBezTo>
                      <a:pt x="18225" y="1999"/>
                      <a:pt x="18000" y="1999"/>
                      <a:pt x="18000" y="1799"/>
                    </a:cubicBezTo>
                    <a:cubicBezTo>
                      <a:pt x="17775" y="1399"/>
                      <a:pt x="18000" y="1199"/>
                      <a:pt x="18225" y="799"/>
                    </a:cubicBezTo>
                    <a:cubicBezTo>
                      <a:pt x="17775" y="1199"/>
                      <a:pt x="17100" y="1399"/>
                      <a:pt x="16425" y="1199"/>
                    </a:cubicBezTo>
                    <a:cubicBezTo>
                      <a:pt x="15975" y="1199"/>
                      <a:pt x="15300" y="1799"/>
                      <a:pt x="14625" y="2199"/>
                    </a:cubicBezTo>
                    <a:cubicBezTo>
                      <a:pt x="14400" y="2399"/>
                      <a:pt x="14175" y="2599"/>
                      <a:pt x="13950" y="2599"/>
                    </a:cubicBezTo>
                    <a:cubicBezTo>
                      <a:pt x="13275" y="3200"/>
                      <a:pt x="12375" y="2999"/>
                      <a:pt x="11925" y="2399"/>
                    </a:cubicBezTo>
                    <a:cubicBezTo>
                      <a:pt x="11700" y="1999"/>
                      <a:pt x="11700" y="1599"/>
                      <a:pt x="11925" y="1399"/>
                    </a:cubicBezTo>
                    <a:cubicBezTo>
                      <a:pt x="11925" y="1399"/>
                      <a:pt x="11700" y="1399"/>
                      <a:pt x="11700" y="1399"/>
                    </a:cubicBezTo>
                    <a:cubicBezTo>
                      <a:pt x="10800" y="1799"/>
                      <a:pt x="9900" y="1599"/>
                      <a:pt x="9449" y="999"/>
                    </a:cubicBezTo>
                    <a:cubicBezTo>
                      <a:pt x="9225" y="799"/>
                      <a:pt x="9225" y="599"/>
                      <a:pt x="9225" y="199"/>
                    </a:cubicBezTo>
                    <a:cubicBezTo>
                      <a:pt x="9225" y="199"/>
                      <a:pt x="9225" y="199"/>
                      <a:pt x="9225" y="199"/>
                    </a:cubicBezTo>
                    <a:cubicBezTo>
                      <a:pt x="9225" y="199"/>
                      <a:pt x="9225" y="199"/>
                      <a:pt x="9225" y="199"/>
                    </a:cubicBezTo>
                    <a:cubicBezTo>
                      <a:pt x="9000" y="199"/>
                      <a:pt x="9000" y="199"/>
                      <a:pt x="8774" y="199"/>
                    </a:cubicBezTo>
                    <a:cubicBezTo>
                      <a:pt x="8774" y="199"/>
                      <a:pt x="8774" y="199"/>
                      <a:pt x="8774" y="199"/>
                    </a:cubicBezTo>
                    <a:cubicBezTo>
                      <a:pt x="8774" y="199"/>
                      <a:pt x="8774" y="199"/>
                      <a:pt x="8774" y="199"/>
                    </a:cubicBezTo>
                    <a:cubicBezTo>
                      <a:pt x="8550" y="199"/>
                      <a:pt x="8550" y="199"/>
                      <a:pt x="8325" y="199"/>
                    </a:cubicBezTo>
                    <a:cubicBezTo>
                      <a:pt x="8325" y="199"/>
                      <a:pt x="8325" y="199"/>
                      <a:pt x="8099" y="199"/>
                    </a:cubicBezTo>
                    <a:cubicBezTo>
                      <a:pt x="8099" y="0"/>
                      <a:pt x="8099" y="0"/>
                      <a:pt x="8099" y="0"/>
                    </a:cubicBezTo>
                    <a:cubicBezTo>
                      <a:pt x="7875" y="0"/>
                      <a:pt x="7875" y="0"/>
                      <a:pt x="7650" y="0"/>
                    </a:cubicBezTo>
                    <a:cubicBezTo>
                      <a:pt x="7650" y="0"/>
                      <a:pt x="7650" y="0"/>
                      <a:pt x="7650" y="0"/>
                    </a:cubicBezTo>
                    <a:cubicBezTo>
                      <a:pt x="7424" y="0"/>
                      <a:pt x="7200" y="0"/>
                      <a:pt x="6975" y="0"/>
                    </a:cubicBezTo>
                    <a:cubicBezTo>
                      <a:pt x="7200" y="199"/>
                      <a:pt x="7200" y="599"/>
                      <a:pt x="7200" y="799"/>
                    </a:cubicBezTo>
                    <a:cubicBezTo>
                      <a:pt x="6975" y="999"/>
                      <a:pt x="6975" y="1399"/>
                      <a:pt x="7424" y="1999"/>
                    </a:cubicBezTo>
                    <a:cubicBezTo>
                      <a:pt x="7650" y="1999"/>
                      <a:pt x="7650" y="2199"/>
                      <a:pt x="7875" y="2399"/>
                    </a:cubicBezTo>
                    <a:cubicBezTo>
                      <a:pt x="7875" y="2599"/>
                      <a:pt x="7875" y="2999"/>
                      <a:pt x="7875" y="3200"/>
                    </a:cubicBezTo>
                    <a:cubicBezTo>
                      <a:pt x="7650" y="3399"/>
                      <a:pt x="7200" y="3600"/>
                      <a:pt x="6975" y="3600"/>
                    </a:cubicBezTo>
                    <a:cubicBezTo>
                      <a:pt x="6975" y="3600"/>
                      <a:pt x="6749" y="3600"/>
                      <a:pt x="6749" y="3600"/>
                    </a:cubicBezTo>
                    <a:cubicBezTo>
                      <a:pt x="6749" y="3799"/>
                      <a:pt x="6525" y="4199"/>
                      <a:pt x="5850" y="4199"/>
                    </a:cubicBezTo>
                    <a:cubicBezTo>
                      <a:pt x="5399" y="4199"/>
                      <a:pt x="4724" y="3799"/>
                      <a:pt x="4274" y="3600"/>
                    </a:cubicBezTo>
                    <a:cubicBezTo>
                      <a:pt x="4274" y="3600"/>
                      <a:pt x="4049" y="3600"/>
                      <a:pt x="3825" y="3600"/>
                    </a:cubicBezTo>
                    <a:cubicBezTo>
                      <a:pt x="3374" y="3600"/>
                      <a:pt x="3150" y="3600"/>
                      <a:pt x="2924" y="3600"/>
                    </a:cubicBezTo>
                    <a:cubicBezTo>
                      <a:pt x="2924" y="3799"/>
                      <a:pt x="2924" y="3799"/>
                      <a:pt x="2924" y="4000"/>
                    </a:cubicBezTo>
                    <a:cubicBezTo>
                      <a:pt x="2924" y="4000"/>
                      <a:pt x="2924" y="4199"/>
                      <a:pt x="2924" y="4199"/>
                    </a:cubicBezTo>
                    <a:cubicBezTo>
                      <a:pt x="2924" y="4400"/>
                      <a:pt x="2924" y="4400"/>
                      <a:pt x="2924" y="4599"/>
                    </a:cubicBezTo>
                    <a:cubicBezTo>
                      <a:pt x="2924" y="4599"/>
                      <a:pt x="3150" y="4800"/>
                      <a:pt x="3150" y="4800"/>
                    </a:cubicBezTo>
                    <a:cubicBezTo>
                      <a:pt x="3150" y="4800"/>
                      <a:pt x="3150" y="4999"/>
                      <a:pt x="3150" y="4999"/>
                    </a:cubicBezTo>
                    <a:cubicBezTo>
                      <a:pt x="3150" y="5200"/>
                      <a:pt x="3150" y="5200"/>
                      <a:pt x="2924" y="5200"/>
                    </a:cubicBezTo>
                    <a:cubicBezTo>
                      <a:pt x="2924" y="5399"/>
                      <a:pt x="2924" y="5399"/>
                      <a:pt x="2924" y="5399"/>
                    </a:cubicBezTo>
                    <a:cubicBezTo>
                      <a:pt x="2924" y="5600"/>
                      <a:pt x="2924" y="5600"/>
                      <a:pt x="2924" y="5799"/>
                    </a:cubicBezTo>
                    <a:cubicBezTo>
                      <a:pt x="2474" y="6200"/>
                      <a:pt x="2024" y="6400"/>
                      <a:pt x="1799" y="6599"/>
                    </a:cubicBezTo>
                    <a:cubicBezTo>
                      <a:pt x="2249" y="7000"/>
                      <a:pt x="2699" y="7599"/>
                      <a:pt x="2474" y="8000"/>
                    </a:cubicBezTo>
                    <a:cubicBezTo>
                      <a:pt x="2249" y="8200"/>
                      <a:pt x="2024" y="8200"/>
                      <a:pt x="2024" y="8399"/>
                    </a:cubicBezTo>
                    <a:cubicBezTo>
                      <a:pt x="2024" y="8399"/>
                      <a:pt x="2024" y="8399"/>
                      <a:pt x="2024" y="8600"/>
                    </a:cubicBezTo>
                    <a:cubicBezTo>
                      <a:pt x="2024" y="9199"/>
                      <a:pt x="1349" y="9400"/>
                      <a:pt x="449" y="9600"/>
                    </a:cubicBezTo>
                    <a:cubicBezTo>
                      <a:pt x="449" y="9800"/>
                      <a:pt x="449" y="9999"/>
                      <a:pt x="449" y="10400"/>
                    </a:cubicBezTo>
                    <a:cubicBezTo>
                      <a:pt x="224" y="10400"/>
                      <a:pt x="224" y="10600"/>
                      <a:pt x="224" y="10600"/>
                    </a:cubicBezTo>
                    <a:cubicBezTo>
                      <a:pt x="224" y="11000"/>
                      <a:pt x="224" y="11200"/>
                      <a:pt x="224" y="11600"/>
                    </a:cubicBezTo>
                    <a:cubicBezTo>
                      <a:pt x="224" y="11600"/>
                      <a:pt x="224" y="11600"/>
                      <a:pt x="224" y="1179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09" name="AutoShape 109"/>
              <p:cNvSpPr>
                <a:spLocks/>
              </p:cNvSpPr>
              <p:nvPr/>
            </p:nvSpPr>
            <p:spPr bwMode="auto">
              <a:xfrm>
                <a:off x="1339138" y="82191"/>
                <a:ext cx="431826" cy="677876"/>
              </a:xfrm>
              <a:custGeom>
                <a:avLst/>
                <a:gdLst>
                  <a:gd name="T0" fmla="*/ 10762 w 21524"/>
                  <a:gd name="T1" fmla="*/ 10800 h 21600"/>
                  <a:gd name="T2" fmla="*/ 10762 w 21524"/>
                  <a:gd name="T3" fmla="*/ 10800 h 21600"/>
                  <a:gd name="T4" fmla="*/ 10762 w 21524"/>
                  <a:gd name="T5" fmla="*/ 10800 h 21600"/>
                  <a:gd name="T6" fmla="*/ 10762 w 21524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24" h="21600">
                    <a:moveTo>
                      <a:pt x="16863" y="944"/>
                    </a:moveTo>
                    <a:cubicBezTo>
                      <a:pt x="16863" y="944"/>
                      <a:pt x="16294" y="708"/>
                      <a:pt x="16105" y="708"/>
                    </a:cubicBezTo>
                    <a:cubicBezTo>
                      <a:pt x="15536" y="590"/>
                      <a:pt x="14968" y="354"/>
                      <a:pt x="14589" y="118"/>
                    </a:cubicBezTo>
                    <a:cubicBezTo>
                      <a:pt x="14589" y="118"/>
                      <a:pt x="14589" y="0"/>
                      <a:pt x="14210" y="0"/>
                    </a:cubicBezTo>
                    <a:cubicBezTo>
                      <a:pt x="14021" y="0"/>
                      <a:pt x="13642" y="0"/>
                      <a:pt x="13642" y="118"/>
                    </a:cubicBezTo>
                    <a:cubicBezTo>
                      <a:pt x="13263" y="354"/>
                      <a:pt x="12884" y="354"/>
                      <a:pt x="12315" y="354"/>
                    </a:cubicBezTo>
                    <a:cubicBezTo>
                      <a:pt x="12126" y="354"/>
                      <a:pt x="12126" y="354"/>
                      <a:pt x="12126" y="354"/>
                    </a:cubicBezTo>
                    <a:cubicBezTo>
                      <a:pt x="11747" y="354"/>
                      <a:pt x="11557" y="354"/>
                      <a:pt x="11557" y="354"/>
                    </a:cubicBezTo>
                    <a:cubicBezTo>
                      <a:pt x="11368" y="590"/>
                      <a:pt x="10989" y="826"/>
                      <a:pt x="10610" y="944"/>
                    </a:cubicBezTo>
                    <a:cubicBezTo>
                      <a:pt x="10421" y="1062"/>
                      <a:pt x="10231" y="1062"/>
                      <a:pt x="10231" y="1180"/>
                    </a:cubicBezTo>
                    <a:cubicBezTo>
                      <a:pt x="10231" y="1298"/>
                      <a:pt x="10231" y="1416"/>
                      <a:pt x="10231" y="1534"/>
                    </a:cubicBezTo>
                    <a:cubicBezTo>
                      <a:pt x="10231" y="1652"/>
                      <a:pt x="10421" y="1888"/>
                      <a:pt x="10421" y="2006"/>
                    </a:cubicBezTo>
                    <a:cubicBezTo>
                      <a:pt x="10421" y="2124"/>
                      <a:pt x="10421" y="2242"/>
                      <a:pt x="10231" y="2360"/>
                    </a:cubicBezTo>
                    <a:cubicBezTo>
                      <a:pt x="10042" y="2478"/>
                      <a:pt x="9852" y="2596"/>
                      <a:pt x="9284" y="2596"/>
                    </a:cubicBezTo>
                    <a:cubicBezTo>
                      <a:pt x="9284" y="2596"/>
                      <a:pt x="9284" y="2596"/>
                      <a:pt x="9094" y="2596"/>
                    </a:cubicBezTo>
                    <a:cubicBezTo>
                      <a:pt x="9094" y="2596"/>
                      <a:pt x="9094" y="2596"/>
                      <a:pt x="9094" y="2596"/>
                    </a:cubicBezTo>
                    <a:cubicBezTo>
                      <a:pt x="9094" y="2714"/>
                      <a:pt x="9094" y="2950"/>
                      <a:pt x="8715" y="3186"/>
                    </a:cubicBezTo>
                    <a:cubicBezTo>
                      <a:pt x="8715" y="3304"/>
                      <a:pt x="8526" y="3422"/>
                      <a:pt x="8147" y="3422"/>
                    </a:cubicBezTo>
                    <a:cubicBezTo>
                      <a:pt x="7768" y="3422"/>
                      <a:pt x="7578" y="3304"/>
                      <a:pt x="7578" y="3186"/>
                    </a:cubicBezTo>
                    <a:cubicBezTo>
                      <a:pt x="7389" y="3186"/>
                      <a:pt x="7389" y="3068"/>
                      <a:pt x="7389" y="3068"/>
                    </a:cubicBezTo>
                    <a:cubicBezTo>
                      <a:pt x="7200" y="3186"/>
                      <a:pt x="7200" y="3186"/>
                      <a:pt x="7010" y="3186"/>
                    </a:cubicBezTo>
                    <a:cubicBezTo>
                      <a:pt x="6821" y="3186"/>
                      <a:pt x="6442" y="3068"/>
                      <a:pt x="6252" y="3068"/>
                    </a:cubicBezTo>
                    <a:cubicBezTo>
                      <a:pt x="6252" y="2950"/>
                      <a:pt x="6063" y="2950"/>
                      <a:pt x="5873" y="2950"/>
                    </a:cubicBezTo>
                    <a:cubicBezTo>
                      <a:pt x="5873" y="3068"/>
                      <a:pt x="5494" y="3186"/>
                      <a:pt x="5115" y="3186"/>
                    </a:cubicBezTo>
                    <a:cubicBezTo>
                      <a:pt x="4736" y="3186"/>
                      <a:pt x="4357" y="3186"/>
                      <a:pt x="3789" y="3068"/>
                    </a:cubicBezTo>
                    <a:cubicBezTo>
                      <a:pt x="3600" y="3068"/>
                      <a:pt x="3410" y="3068"/>
                      <a:pt x="3221" y="2950"/>
                    </a:cubicBezTo>
                    <a:cubicBezTo>
                      <a:pt x="2652" y="2950"/>
                      <a:pt x="2084" y="2596"/>
                      <a:pt x="1705" y="2360"/>
                    </a:cubicBezTo>
                    <a:cubicBezTo>
                      <a:pt x="1515" y="2124"/>
                      <a:pt x="1136" y="1888"/>
                      <a:pt x="947" y="1888"/>
                    </a:cubicBezTo>
                    <a:cubicBezTo>
                      <a:pt x="757" y="1888"/>
                      <a:pt x="757" y="1888"/>
                      <a:pt x="757" y="2006"/>
                    </a:cubicBezTo>
                    <a:cubicBezTo>
                      <a:pt x="568" y="2006"/>
                      <a:pt x="568" y="2006"/>
                      <a:pt x="568" y="2006"/>
                    </a:cubicBezTo>
                    <a:cubicBezTo>
                      <a:pt x="568" y="2006"/>
                      <a:pt x="378" y="2006"/>
                      <a:pt x="378" y="2006"/>
                    </a:cubicBezTo>
                    <a:cubicBezTo>
                      <a:pt x="378" y="2006"/>
                      <a:pt x="378" y="2124"/>
                      <a:pt x="378" y="2124"/>
                    </a:cubicBezTo>
                    <a:cubicBezTo>
                      <a:pt x="189" y="2124"/>
                      <a:pt x="189" y="2124"/>
                      <a:pt x="189" y="2242"/>
                    </a:cubicBezTo>
                    <a:cubicBezTo>
                      <a:pt x="189" y="2242"/>
                      <a:pt x="189" y="2242"/>
                      <a:pt x="189" y="2242"/>
                    </a:cubicBezTo>
                    <a:cubicBezTo>
                      <a:pt x="0" y="2242"/>
                      <a:pt x="0" y="2242"/>
                      <a:pt x="0" y="2242"/>
                    </a:cubicBezTo>
                    <a:cubicBezTo>
                      <a:pt x="0" y="2242"/>
                      <a:pt x="0" y="2242"/>
                      <a:pt x="0" y="2242"/>
                    </a:cubicBezTo>
                    <a:cubicBezTo>
                      <a:pt x="378" y="2360"/>
                      <a:pt x="568" y="2478"/>
                      <a:pt x="757" y="2596"/>
                    </a:cubicBezTo>
                    <a:cubicBezTo>
                      <a:pt x="947" y="2714"/>
                      <a:pt x="1326" y="2950"/>
                      <a:pt x="1705" y="3068"/>
                    </a:cubicBezTo>
                    <a:cubicBezTo>
                      <a:pt x="1705" y="3068"/>
                      <a:pt x="1894" y="3186"/>
                      <a:pt x="2084" y="3186"/>
                    </a:cubicBezTo>
                    <a:cubicBezTo>
                      <a:pt x="2273" y="3304"/>
                      <a:pt x="2652" y="3304"/>
                      <a:pt x="2842" y="3422"/>
                    </a:cubicBezTo>
                    <a:cubicBezTo>
                      <a:pt x="4168" y="3777"/>
                      <a:pt x="5494" y="4013"/>
                      <a:pt x="5305" y="4603"/>
                    </a:cubicBezTo>
                    <a:cubicBezTo>
                      <a:pt x="5305" y="4603"/>
                      <a:pt x="5305" y="4721"/>
                      <a:pt x="5305" y="4839"/>
                    </a:cubicBezTo>
                    <a:cubicBezTo>
                      <a:pt x="5115" y="5075"/>
                      <a:pt x="5115" y="5547"/>
                      <a:pt x="5305" y="5547"/>
                    </a:cubicBezTo>
                    <a:cubicBezTo>
                      <a:pt x="5684" y="5783"/>
                      <a:pt x="5684" y="6137"/>
                      <a:pt x="5684" y="6373"/>
                    </a:cubicBezTo>
                    <a:cubicBezTo>
                      <a:pt x="5684" y="6491"/>
                      <a:pt x="5684" y="6727"/>
                      <a:pt x="5684" y="6727"/>
                    </a:cubicBezTo>
                    <a:cubicBezTo>
                      <a:pt x="6252" y="6963"/>
                      <a:pt x="6442" y="7436"/>
                      <a:pt x="6252" y="7790"/>
                    </a:cubicBezTo>
                    <a:cubicBezTo>
                      <a:pt x="6063" y="8144"/>
                      <a:pt x="5873" y="8262"/>
                      <a:pt x="5684" y="8380"/>
                    </a:cubicBezTo>
                    <a:cubicBezTo>
                      <a:pt x="5873" y="8380"/>
                      <a:pt x="5873" y="8616"/>
                      <a:pt x="6063" y="8616"/>
                    </a:cubicBezTo>
                    <a:cubicBezTo>
                      <a:pt x="6252" y="8734"/>
                      <a:pt x="6252" y="8734"/>
                      <a:pt x="6252" y="8852"/>
                    </a:cubicBezTo>
                    <a:cubicBezTo>
                      <a:pt x="6252" y="8852"/>
                      <a:pt x="6252" y="8852"/>
                      <a:pt x="6252" y="8852"/>
                    </a:cubicBezTo>
                    <a:cubicBezTo>
                      <a:pt x="6252" y="8852"/>
                      <a:pt x="6442" y="8970"/>
                      <a:pt x="6442" y="8970"/>
                    </a:cubicBezTo>
                    <a:cubicBezTo>
                      <a:pt x="6442" y="8970"/>
                      <a:pt x="6442" y="9088"/>
                      <a:pt x="6442" y="9088"/>
                    </a:cubicBezTo>
                    <a:cubicBezTo>
                      <a:pt x="6442" y="9088"/>
                      <a:pt x="6442" y="9206"/>
                      <a:pt x="6442" y="9206"/>
                    </a:cubicBezTo>
                    <a:cubicBezTo>
                      <a:pt x="6442" y="9206"/>
                      <a:pt x="6442" y="9206"/>
                      <a:pt x="6442" y="9324"/>
                    </a:cubicBezTo>
                    <a:cubicBezTo>
                      <a:pt x="6442" y="9324"/>
                      <a:pt x="6442" y="9324"/>
                      <a:pt x="6442" y="9324"/>
                    </a:cubicBezTo>
                    <a:cubicBezTo>
                      <a:pt x="6821" y="9324"/>
                      <a:pt x="7200" y="9442"/>
                      <a:pt x="7578" y="9560"/>
                    </a:cubicBezTo>
                    <a:cubicBezTo>
                      <a:pt x="7768" y="9678"/>
                      <a:pt x="7957" y="9678"/>
                      <a:pt x="7957" y="9678"/>
                    </a:cubicBezTo>
                    <a:cubicBezTo>
                      <a:pt x="8905" y="9914"/>
                      <a:pt x="8905" y="10386"/>
                      <a:pt x="9094" y="10740"/>
                    </a:cubicBezTo>
                    <a:cubicBezTo>
                      <a:pt x="9094" y="10859"/>
                      <a:pt x="9094" y="10859"/>
                      <a:pt x="9094" y="10977"/>
                    </a:cubicBezTo>
                    <a:cubicBezTo>
                      <a:pt x="9094" y="11331"/>
                      <a:pt x="9094" y="11449"/>
                      <a:pt x="8905" y="11567"/>
                    </a:cubicBezTo>
                    <a:cubicBezTo>
                      <a:pt x="8715" y="11685"/>
                      <a:pt x="8336" y="11803"/>
                      <a:pt x="7957" y="11567"/>
                    </a:cubicBezTo>
                    <a:cubicBezTo>
                      <a:pt x="7957" y="11567"/>
                      <a:pt x="7957" y="11567"/>
                      <a:pt x="7957" y="11567"/>
                    </a:cubicBezTo>
                    <a:cubicBezTo>
                      <a:pt x="7768" y="11567"/>
                      <a:pt x="7578" y="11685"/>
                      <a:pt x="7389" y="12039"/>
                    </a:cubicBezTo>
                    <a:cubicBezTo>
                      <a:pt x="7200" y="12747"/>
                      <a:pt x="5873" y="13573"/>
                      <a:pt x="4926" y="13573"/>
                    </a:cubicBezTo>
                    <a:cubicBezTo>
                      <a:pt x="4736" y="13573"/>
                      <a:pt x="4736" y="13691"/>
                      <a:pt x="4547" y="13809"/>
                    </a:cubicBezTo>
                    <a:cubicBezTo>
                      <a:pt x="4357" y="13927"/>
                      <a:pt x="4168" y="14163"/>
                      <a:pt x="3789" y="14163"/>
                    </a:cubicBezTo>
                    <a:cubicBezTo>
                      <a:pt x="3221" y="14281"/>
                      <a:pt x="2842" y="14400"/>
                      <a:pt x="2842" y="14636"/>
                    </a:cubicBezTo>
                    <a:cubicBezTo>
                      <a:pt x="2842" y="14872"/>
                      <a:pt x="2842" y="14990"/>
                      <a:pt x="2652" y="15108"/>
                    </a:cubicBezTo>
                    <a:cubicBezTo>
                      <a:pt x="2273" y="15344"/>
                      <a:pt x="1515" y="15344"/>
                      <a:pt x="947" y="15344"/>
                    </a:cubicBezTo>
                    <a:cubicBezTo>
                      <a:pt x="947" y="15344"/>
                      <a:pt x="947" y="15580"/>
                      <a:pt x="757" y="15580"/>
                    </a:cubicBezTo>
                    <a:cubicBezTo>
                      <a:pt x="757" y="15816"/>
                      <a:pt x="568" y="16052"/>
                      <a:pt x="189" y="16170"/>
                    </a:cubicBezTo>
                    <a:cubicBezTo>
                      <a:pt x="189" y="16170"/>
                      <a:pt x="189" y="16288"/>
                      <a:pt x="189" y="16288"/>
                    </a:cubicBezTo>
                    <a:cubicBezTo>
                      <a:pt x="189" y="16288"/>
                      <a:pt x="189" y="16406"/>
                      <a:pt x="378" y="16642"/>
                    </a:cubicBezTo>
                    <a:cubicBezTo>
                      <a:pt x="757" y="16878"/>
                      <a:pt x="757" y="17232"/>
                      <a:pt x="757" y="17350"/>
                    </a:cubicBezTo>
                    <a:cubicBezTo>
                      <a:pt x="757" y="17468"/>
                      <a:pt x="757" y="17586"/>
                      <a:pt x="757" y="17586"/>
                    </a:cubicBezTo>
                    <a:cubicBezTo>
                      <a:pt x="757" y="17586"/>
                      <a:pt x="757" y="17704"/>
                      <a:pt x="757" y="17704"/>
                    </a:cubicBezTo>
                    <a:cubicBezTo>
                      <a:pt x="1136" y="18059"/>
                      <a:pt x="1515" y="18649"/>
                      <a:pt x="1136" y="19239"/>
                    </a:cubicBezTo>
                    <a:cubicBezTo>
                      <a:pt x="757" y="19829"/>
                      <a:pt x="568" y="20183"/>
                      <a:pt x="378" y="20301"/>
                    </a:cubicBezTo>
                    <a:cubicBezTo>
                      <a:pt x="757" y="20301"/>
                      <a:pt x="947" y="20419"/>
                      <a:pt x="1136" y="20537"/>
                    </a:cubicBezTo>
                    <a:cubicBezTo>
                      <a:pt x="1515" y="20655"/>
                      <a:pt x="1894" y="20773"/>
                      <a:pt x="2084" y="20773"/>
                    </a:cubicBezTo>
                    <a:cubicBezTo>
                      <a:pt x="2084" y="20773"/>
                      <a:pt x="2273" y="20773"/>
                      <a:pt x="2273" y="20773"/>
                    </a:cubicBezTo>
                    <a:cubicBezTo>
                      <a:pt x="2652" y="20773"/>
                      <a:pt x="2842" y="21009"/>
                      <a:pt x="3031" y="21127"/>
                    </a:cubicBezTo>
                    <a:cubicBezTo>
                      <a:pt x="3221" y="21127"/>
                      <a:pt x="3221" y="21245"/>
                      <a:pt x="3221" y="21245"/>
                    </a:cubicBezTo>
                    <a:cubicBezTo>
                      <a:pt x="3410" y="21245"/>
                      <a:pt x="3600" y="21245"/>
                      <a:pt x="3600" y="21245"/>
                    </a:cubicBezTo>
                    <a:cubicBezTo>
                      <a:pt x="3978" y="21245"/>
                      <a:pt x="3978" y="21245"/>
                      <a:pt x="4168" y="21363"/>
                    </a:cubicBezTo>
                    <a:cubicBezTo>
                      <a:pt x="4547" y="21481"/>
                      <a:pt x="4736" y="21600"/>
                      <a:pt x="5684" y="21600"/>
                    </a:cubicBezTo>
                    <a:cubicBezTo>
                      <a:pt x="5873" y="21600"/>
                      <a:pt x="5873" y="21600"/>
                      <a:pt x="5873" y="21600"/>
                    </a:cubicBezTo>
                    <a:cubicBezTo>
                      <a:pt x="6631" y="21481"/>
                      <a:pt x="7957" y="21245"/>
                      <a:pt x="9284" y="21009"/>
                    </a:cubicBezTo>
                    <a:cubicBezTo>
                      <a:pt x="10421" y="20773"/>
                      <a:pt x="11747" y="20655"/>
                      <a:pt x="12505" y="20655"/>
                    </a:cubicBezTo>
                    <a:cubicBezTo>
                      <a:pt x="13073" y="20655"/>
                      <a:pt x="13642" y="20537"/>
                      <a:pt x="14021" y="20537"/>
                    </a:cubicBezTo>
                    <a:cubicBezTo>
                      <a:pt x="14210" y="20419"/>
                      <a:pt x="14210" y="20419"/>
                      <a:pt x="14210" y="20419"/>
                    </a:cubicBezTo>
                    <a:cubicBezTo>
                      <a:pt x="14400" y="20301"/>
                      <a:pt x="14400" y="20183"/>
                      <a:pt x="14589" y="20065"/>
                    </a:cubicBezTo>
                    <a:cubicBezTo>
                      <a:pt x="14589" y="20065"/>
                      <a:pt x="14589" y="20065"/>
                      <a:pt x="14589" y="20065"/>
                    </a:cubicBezTo>
                    <a:cubicBezTo>
                      <a:pt x="14778" y="19947"/>
                      <a:pt x="14968" y="19829"/>
                      <a:pt x="15157" y="19711"/>
                    </a:cubicBezTo>
                    <a:cubicBezTo>
                      <a:pt x="15536" y="19475"/>
                      <a:pt x="15915" y="19239"/>
                      <a:pt x="16484" y="19121"/>
                    </a:cubicBezTo>
                    <a:cubicBezTo>
                      <a:pt x="17242" y="18767"/>
                      <a:pt x="18000" y="18531"/>
                      <a:pt x="18378" y="18177"/>
                    </a:cubicBezTo>
                    <a:cubicBezTo>
                      <a:pt x="18568" y="17704"/>
                      <a:pt x="19326" y="17350"/>
                      <a:pt x="20084" y="17114"/>
                    </a:cubicBezTo>
                    <a:cubicBezTo>
                      <a:pt x="20652" y="16760"/>
                      <a:pt x="21221" y="16524"/>
                      <a:pt x="21410" y="16288"/>
                    </a:cubicBezTo>
                    <a:cubicBezTo>
                      <a:pt x="21599" y="16052"/>
                      <a:pt x="21599" y="15934"/>
                      <a:pt x="21031" y="15462"/>
                    </a:cubicBezTo>
                    <a:cubicBezTo>
                      <a:pt x="20652" y="15226"/>
                      <a:pt x="19894" y="14990"/>
                      <a:pt x="19326" y="14754"/>
                    </a:cubicBezTo>
                    <a:cubicBezTo>
                      <a:pt x="18757" y="14518"/>
                      <a:pt x="18189" y="14281"/>
                      <a:pt x="18189" y="14045"/>
                    </a:cubicBezTo>
                    <a:cubicBezTo>
                      <a:pt x="18189" y="13927"/>
                      <a:pt x="18189" y="13927"/>
                      <a:pt x="18189" y="13809"/>
                    </a:cubicBezTo>
                    <a:cubicBezTo>
                      <a:pt x="18378" y="13691"/>
                      <a:pt x="18757" y="13573"/>
                      <a:pt x="18947" y="13455"/>
                    </a:cubicBezTo>
                    <a:cubicBezTo>
                      <a:pt x="19136" y="13455"/>
                      <a:pt x="19326" y="13337"/>
                      <a:pt x="19326" y="13337"/>
                    </a:cubicBezTo>
                    <a:cubicBezTo>
                      <a:pt x="19515" y="13337"/>
                      <a:pt x="19515" y="13337"/>
                      <a:pt x="19515" y="13219"/>
                    </a:cubicBezTo>
                    <a:cubicBezTo>
                      <a:pt x="19515" y="13219"/>
                      <a:pt x="19326" y="13101"/>
                      <a:pt x="19136" y="12983"/>
                    </a:cubicBezTo>
                    <a:cubicBezTo>
                      <a:pt x="18757" y="12983"/>
                      <a:pt x="18568" y="12865"/>
                      <a:pt x="18378" y="12629"/>
                    </a:cubicBezTo>
                    <a:cubicBezTo>
                      <a:pt x="18000" y="12393"/>
                      <a:pt x="18378" y="12039"/>
                      <a:pt x="18568" y="11921"/>
                    </a:cubicBezTo>
                    <a:cubicBezTo>
                      <a:pt x="18568" y="11921"/>
                      <a:pt x="18378" y="11921"/>
                      <a:pt x="18378" y="11921"/>
                    </a:cubicBezTo>
                    <a:cubicBezTo>
                      <a:pt x="18000" y="11803"/>
                      <a:pt x="17621" y="11685"/>
                      <a:pt x="17621" y="11449"/>
                    </a:cubicBezTo>
                    <a:cubicBezTo>
                      <a:pt x="17431" y="11213"/>
                      <a:pt x="17810" y="11095"/>
                      <a:pt x="18000" y="11095"/>
                    </a:cubicBezTo>
                    <a:cubicBezTo>
                      <a:pt x="18000" y="11095"/>
                      <a:pt x="18000" y="11095"/>
                      <a:pt x="18000" y="11095"/>
                    </a:cubicBezTo>
                    <a:cubicBezTo>
                      <a:pt x="18000" y="10977"/>
                      <a:pt x="18000" y="10977"/>
                      <a:pt x="18000" y="10977"/>
                    </a:cubicBezTo>
                    <a:cubicBezTo>
                      <a:pt x="17810" y="10740"/>
                      <a:pt x="17431" y="10268"/>
                      <a:pt x="17810" y="9914"/>
                    </a:cubicBezTo>
                    <a:cubicBezTo>
                      <a:pt x="18000" y="9678"/>
                      <a:pt x="18378" y="9678"/>
                      <a:pt x="18568" y="9560"/>
                    </a:cubicBezTo>
                    <a:cubicBezTo>
                      <a:pt x="18568" y="9560"/>
                      <a:pt x="18568" y="9560"/>
                      <a:pt x="18757" y="9560"/>
                    </a:cubicBezTo>
                    <a:cubicBezTo>
                      <a:pt x="18568" y="9560"/>
                      <a:pt x="18568" y="9442"/>
                      <a:pt x="18568" y="9324"/>
                    </a:cubicBezTo>
                    <a:cubicBezTo>
                      <a:pt x="18000" y="8734"/>
                      <a:pt x="17242" y="8026"/>
                      <a:pt x="16673" y="7554"/>
                    </a:cubicBezTo>
                    <a:cubicBezTo>
                      <a:pt x="16673" y="7554"/>
                      <a:pt x="16673" y="7436"/>
                      <a:pt x="16484" y="7436"/>
                    </a:cubicBezTo>
                    <a:cubicBezTo>
                      <a:pt x="16484" y="7318"/>
                      <a:pt x="16484" y="7318"/>
                      <a:pt x="16484" y="7318"/>
                    </a:cubicBezTo>
                    <a:cubicBezTo>
                      <a:pt x="16484" y="7318"/>
                      <a:pt x="16484" y="7200"/>
                      <a:pt x="16294" y="7200"/>
                    </a:cubicBezTo>
                    <a:cubicBezTo>
                      <a:pt x="16294" y="7081"/>
                      <a:pt x="16294" y="7081"/>
                      <a:pt x="16294" y="6963"/>
                    </a:cubicBezTo>
                    <a:cubicBezTo>
                      <a:pt x="16484" y="6727"/>
                      <a:pt x="16863" y="6373"/>
                      <a:pt x="17242" y="6255"/>
                    </a:cubicBezTo>
                    <a:cubicBezTo>
                      <a:pt x="17242" y="6255"/>
                      <a:pt x="17242" y="6255"/>
                      <a:pt x="17431" y="6137"/>
                    </a:cubicBezTo>
                    <a:cubicBezTo>
                      <a:pt x="17810" y="6019"/>
                      <a:pt x="18378" y="5547"/>
                      <a:pt x="18378" y="5429"/>
                    </a:cubicBezTo>
                    <a:cubicBezTo>
                      <a:pt x="18378" y="5311"/>
                      <a:pt x="17431" y="4839"/>
                      <a:pt x="17052" y="4721"/>
                    </a:cubicBezTo>
                    <a:cubicBezTo>
                      <a:pt x="17052" y="4603"/>
                      <a:pt x="16863" y="4603"/>
                      <a:pt x="16863" y="4603"/>
                    </a:cubicBezTo>
                    <a:cubicBezTo>
                      <a:pt x="16484" y="4603"/>
                      <a:pt x="15915" y="4485"/>
                      <a:pt x="15536" y="4131"/>
                    </a:cubicBezTo>
                    <a:cubicBezTo>
                      <a:pt x="15536" y="4013"/>
                      <a:pt x="15347" y="3895"/>
                      <a:pt x="15347" y="3895"/>
                    </a:cubicBezTo>
                    <a:cubicBezTo>
                      <a:pt x="15157" y="3659"/>
                      <a:pt x="14968" y="3422"/>
                      <a:pt x="15347" y="3068"/>
                    </a:cubicBezTo>
                    <a:cubicBezTo>
                      <a:pt x="15536" y="2950"/>
                      <a:pt x="15536" y="2714"/>
                      <a:pt x="15536" y="2596"/>
                    </a:cubicBezTo>
                    <a:cubicBezTo>
                      <a:pt x="15536" y="2242"/>
                      <a:pt x="15915" y="2242"/>
                      <a:pt x="16105" y="2124"/>
                    </a:cubicBezTo>
                    <a:cubicBezTo>
                      <a:pt x="16294" y="2124"/>
                      <a:pt x="16294" y="2124"/>
                      <a:pt x="16294" y="2124"/>
                    </a:cubicBezTo>
                    <a:cubicBezTo>
                      <a:pt x="16484" y="2006"/>
                      <a:pt x="16484" y="1888"/>
                      <a:pt x="16484" y="1888"/>
                    </a:cubicBezTo>
                    <a:cubicBezTo>
                      <a:pt x="16484" y="1888"/>
                      <a:pt x="16484" y="1888"/>
                      <a:pt x="16484" y="1770"/>
                    </a:cubicBezTo>
                    <a:cubicBezTo>
                      <a:pt x="16673" y="1770"/>
                      <a:pt x="16673" y="1652"/>
                      <a:pt x="16863" y="1534"/>
                    </a:cubicBezTo>
                    <a:cubicBezTo>
                      <a:pt x="16863" y="1534"/>
                      <a:pt x="16863" y="1416"/>
                      <a:pt x="16863" y="1416"/>
                    </a:cubicBezTo>
                    <a:cubicBezTo>
                      <a:pt x="16863" y="1180"/>
                      <a:pt x="16863" y="1062"/>
                      <a:pt x="16863" y="94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10" name="AutoShape 110"/>
              <p:cNvSpPr>
                <a:spLocks/>
              </p:cNvSpPr>
              <p:nvPr/>
            </p:nvSpPr>
            <p:spPr bwMode="auto">
              <a:xfrm>
                <a:off x="240521" y="1304589"/>
                <a:ext cx="544545" cy="44609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141" y="21421"/>
                    </a:moveTo>
                    <a:cubicBezTo>
                      <a:pt x="12990" y="20885"/>
                      <a:pt x="12990" y="20528"/>
                      <a:pt x="13292" y="19993"/>
                    </a:cubicBezTo>
                    <a:cubicBezTo>
                      <a:pt x="13443" y="19457"/>
                      <a:pt x="14047" y="19100"/>
                      <a:pt x="14802" y="18922"/>
                    </a:cubicBezTo>
                    <a:cubicBezTo>
                      <a:pt x="14802" y="18922"/>
                      <a:pt x="14953" y="18922"/>
                      <a:pt x="15104" y="18922"/>
                    </a:cubicBezTo>
                    <a:cubicBezTo>
                      <a:pt x="16011" y="18922"/>
                      <a:pt x="17521" y="19457"/>
                      <a:pt x="18125" y="19814"/>
                    </a:cubicBezTo>
                    <a:cubicBezTo>
                      <a:pt x="18427" y="20171"/>
                      <a:pt x="19032" y="19993"/>
                      <a:pt x="19636" y="19100"/>
                    </a:cubicBezTo>
                    <a:cubicBezTo>
                      <a:pt x="20089" y="18565"/>
                      <a:pt x="20391" y="18386"/>
                      <a:pt x="20693" y="18208"/>
                    </a:cubicBezTo>
                    <a:cubicBezTo>
                      <a:pt x="20693" y="18208"/>
                      <a:pt x="20693" y="18208"/>
                      <a:pt x="20693" y="18208"/>
                    </a:cubicBezTo>
                    <a:cubicBezTo>
                      <a:pt x="20693" y="18208"/>
                      <a:pt x="20693" y="18029"/>
                      <a:pt x="20844" y="18029"/>
                    </a:cubicBezTo>
                    <a:cubicBezTo>
                      <a:pt x="20693" y="18029"/>
                      <a:pt x="20693" y="18029"/>
                      <a:pt x="20542" y="18029"/>
                    </a:cubicBezTo>
                    <a:cubicBezTo>
                      <a:pt x="20542" y="17851"/>
                      <a:pt x="20391" y="17851"/>
                      <a:pt x="20240" y="17851"/>
                    </a:cubicBezTo>
                    <a:cubicBezTo>
                      <a:pt x="19938" y="17851"/>
                      <a:pt x="19787" y="17672"/>
                      <a:pt x="19636" y="17315"/>
                    </a:cubicBezTo>
                    <a:cubicBezTo>
                      <a:pt x="19485" y="17137"/>
                      <a:pt x="19485" y="16780"/>
                      <a:pt x="19636" y="16423"/>
                    </a:cubicBezTo>
                    <a:cubicBezTo>
                      <a:pt x="19787" y="16423"/>
                      <a:pt x="19787" y="16244"/>
                      <a:pt x="19787" y="16244"/>
                    </a:cubicBezTo>
                    <a:cubicBezTo>
                      <a:pt x="19787" y="16423"/>
                      <a:pt x="19636" y="16244"/>
                      <a:pt x="19636" y="16244"/>
                    </a:cubicBezTo>
                    <a:cubicBezTo>
                      <a:pt x="19485" y="16066"/>
                      <a:pt x="19334" y="16066"/>
                      <a:pt x="19183" y="15709"/>
                    </a:cubicBezTo>
                    <a:cubicBezTo>
                      <a:pt x="19183" y="15709"/>
                      <a:pt x="19032" y="15352"/>
                      <a:pt x="19183" y="15173"/>
                    </a:cubicBezTo>
                    <a:cubicBezTo>
                      <a:pt x="19183" y="14816"/>
                      <a:pt x="19485" y="14816"/>
                      <a:pt x="19485" y="14816"/>
                    </a:cubicBezTo>
                    <a:cubicBezTo>
                      <a:pt x="19636" y="14816"/>
                      <a:pt x="19636" y="14816"/>
                      <a:pt x="19636" y="14816"/>
                    </a:cubicBezTo>
                    <a:cubicBezTo>
                      <a:pt x="19787" y="14638"/>
                      <a:pt x="19787" y="14638"/>
                      <a:pt x="19787" y="14638"/>
                    </a:cubicBezTo>
                    <a:cubicBezTo>
                      <a:pt x="19787" y="14638"/>
                      <a:pt x="19938" y="14459"/>
                      <a:pt x="19938" y="14459"/>
                    </a:cubicBezTo>
                    <a:cubicBezTo>
                      <a:pt x="19787" y="14280"/>
                      <a:pt x="19636" y="14102"/>
                      <a:pt x="19636" y="13745"/>
                    </a:cubicBezTo>
                    <a:cubicBezTo>
                      <a:pt x="19636" y="13745"/>
                      <a:pt x="19636" y="13745"/>
                      <a:pt x="19636" y="13745"/>
                    </a:cubicBezTo>
                    <a:cubicBezTo>
                      <a:pt x="19636" y="13209"/>
                      <a:pt x="19636" y="13209"/>
                      <a:pt x="19636" y="13209"/>
                    </a:cubicBezTo>
                    <a:cubicBezTo>
                      <a:pt x="19636" y="13031"/>
                      <a:pt x="19636" y="13031"/>
                      <a:pt x="19636" y="12852"/>
                    </a:cubicBezTo>
                    <a:cubicBezTo>
                      <a:pt x="19485" y="12852"/>
                      <a:pt x="19334" y="12674"/>
                      <a:pt x="19334" y="12317"/>
                    </a:cubicBezTo>
                    <a:cubicBezTo>
                      <a:pt x="19334" y="12317"/>
                      <a:pt x="19183" y="12317"/>
                      <a:pt x="19183" y="12495"/>
                    </a:cubicBezTo>
                    <a:cubicBezTo>
                      <a:pt x="19032" y="12674"/>
                      <a:pt x="18881" y="12852"/>
                      <a:pt x="18730" y="12852"/>
                    </a:cubicBezTo>
                    <a:cubicBezTo>
                      <a:pt x="18579" y="12852"/>
                      <a:pt x="18427" y="12674"/>
                      <a:pt x="18276" y="12674"/>
                    </a:cubicBezTo>
                    <a:cubicBezTo>
                      <a:pt x="18276" y="12495"/>
                      <a:pt x="18276" y="12495"/>
                      <a:pt x="18276" y="12138"/>
                    </a:cubicBezTo>
                    <a:cubicBezTo>
                      <a:pt x="18276" y="12138"/>
                      <a:pt x="18276" y="12138"/>
                      <a:pt x="18276" y="12138"/>
                    </a:cubicBezTo>
                    <a:cubicBezTo>
                      <a:pt x="18276" y="11960"/>
                      <a:pt x="18276" y="11960"/>
                      <a:pt x="18276" y="11781"/>
                    </a:cubicBezTo>
                    <a:cubicBezTo>
                      <a:pt x="18276" y="11603"/>
                      <a:pt x="18427" y="11603"/>
                      <a:pt x="18427" y="11424"/>
                    </a:cubicBezTo>
                    <a:cubicBezTo>
                      <a:pt x="18579" y="10889"/>
                      <a:pt x="18881" y="10532"/>
                      <a:pt x="19183" y="10175"/>
                    </a:cubicBezTo>
                    <a:cubicBezTo>
                      <a:pt x="19334" y="10175"/>
                      <a:pt x="19485" y="9996"/>
                      <a:pt x="19485" y="9818"/>
                    </a:cubicBezTo>
                    <a:cubicBezTo>
                      <a:pt x="19485" y="9639"/>
                      <a:pt x="19485" y="9639"/>
                      <a:pt x="19636" y="9461"/>
                    </a:cubicBezTo>
                    <a:cubicBezTo>
                      <a:pt x="19636" y="9461"/>
                      <a:pt x="19636" y="9461"/>
                      <a:pt x="19636" y="9461"/>
                    </a:cubicBezTo>
                    <a:cubicBezTo>
                      <a:pt x="19636" y="9461"/>
                      <a:pt x="19636" y="9282"/>
                      <a:pt x="19787" y="9282"/>
                    </a:cubicBezTo>
                    <a:cubicBezTo>
                      <a:pt x="19787" y="9282"/>
                      <a:pt x="19787" y="9282"/>
                      <a:pt x="19787" y="9282"/>
                    </a:cubicBezTo>
                    <a:cubicBezTo>
                      <a:pt x="19787" y="9282"/>
                      <a:pt x="19787" y="9282"/>
                      <a:pt x="19787" y="9104"/>
                    </a:cubicBezTo>
                    <a:cubicBezTo>
                      <a:pt x="19787" y="9104"/>
                      <a:pt x="19787" y="9104"/>
                      <a:pt x="19938" y="9104"/>
                    </a:cubicBezTo>
                    <a:cubicBezTo>
                      <a:pt x="19938" y="9104"/>
                      <a:pt x="19938" y="9104"/>
                      <a:pt x="19938" y="9104"/>
                    </a:cubicBezTo>
                    <a:cubicBezTo>
                      <a:pt x="19938" y="8925"/>
                      <a:pt x="19938" y="8925"/>
                      <a:pt x="20089" y="8925"/>
                    </a:cubicBezTo>
                    <a:cubicBezTo>
                      <a:pt x="20089" y="8925"/>
                      <a:pt x="20089" y="8925"/>
                      <a:pt x="20089" y="8925"/>
                    </a:cubicBezTo>
                    <a:cubicBezTo>
                      <a:pt x="20089" y="8925"/>
                      <a:pt x="20240" y="8925"/>
                      <a:pt x="20240" y="8925"/>
                    </a:cubicBezTo>
                    <a:cubicBezTo>
                      <a:pt x="20240" y="8747"/>
                      <a:pt x="20240" y="8747"/>
                      <a:pt x="20240" y="8747"/>
                    </a:cubicBezTo>
                    <a:cubicBezTo>
                      <a:pt x="20391" y="8747"/>
                      <a:pt x="20391" y="8747"/>
                      <a:pt x="20391" y="8747"/>
                    </a:cubicBezTo>
                    <a:cubicBezTo>
                      <a:pt x="20391" y="8747"/>
                      <a:pt x="20391" y="8747"/>
                      <a:pt x="20542" y="8747"/>
                    </a:cubicBezTo>
                    <a:cubicBezTo>
                      <a:pt x="20542" y="8747"/>
                      <a:pt x="20542" y="8747"/>
                      <a:pt x="20542" y="8747"/>
                    </a:cubicBezTo>
                    <a:cubicBezTo>
                      <a:pt x="20542" y="8747"/>
                      <a:pt x="20542" y="8747"/>
                      <a:pt x="20542" y="8747"/>
                    </a:cubicBezTo>
                    <a:cubicBezTo>
                      <a:pt x="20542" y="8747"/>
                      <a:pt x="20542" y="8747"/>
                      <a:pt x="20542" y="8747"/>
                    </a:cubicBezTo>
                    <a:cubicBezTo>
                      <a:pt x="20542" y="8568"/>
                      <a:pt x="20693" y="8390"/>
                      <a:pt x="20693" y="8211"/>
                    </a:cubicBezTo>
                    <a:cubicBezTo>
                      <a:pt x="20693" y="8033"/>
                      <a:pt x="20693" y="7854"/>
                      <a:pt x="20693" y="7854"/>
                    </a:cubicBezTo>
                    <a:cubicBezTo>
                      <a:pt x="20693" y="7854"/>
                      <a:pt x="20693" y="7854"/>
                      <a:pt x="20693" y="7854"/>
                    </a:cubicBezTo>
                    <a:cubicBezTo>
                      <a:pt x="20693" y="7676"/>
                      <a:pt x="20693" y="7676"/>
                      <a:pt x="20693" y="7497"/>
                    </a:cubicBezTo>
                    <a:cubicBezTo>
                      <a:pt x="20693" y="7319"/>
                      <a:pt x="20693" y="7319"/>
                      <a:pt x="20693" y="7319"/>
                    </a:cubicBezTo>
                    <a:cubicBezTo>
                      <a:pt x="20844" y="6783"/>
                      <a:pt x="20995" y="6247"/>
                      <a:pt x="21448" y="5712"/>
                    </a:cubicBezTo>
                    <a:cubicBezTo>
                      <a:pt x="21448" y="5712"/>
                      <a:pt x="21448" y="5712"/>
                      <a:pt x="21600" y="5533"/>
                    </a:cubicBezTo>
                    <a:cubicBezTo>
                      <a:pt x="21448" y="5533"/>
                      <a:pt x="21448" y="5533"/>
                      <a:pt x="21448" y="5533"/>
                    </a:cubicBezTo>
                    <a:cubicBezTo>
                      <a:pt x="21297" y="5533"/>
                      <a:pt x="21297" y="5533"/>
                      <a:pt x="21297" y="5533"/>
                    </a:cubicBezTo>
                    <a:cubicBezTo>
                      <a:pt x="21297" y="5533"/>
                      <a:pt x="21297" y="5533"/>
                      <a:pt x="21297" y="5533"/>
                    </a:cubicBezTo>
                    <a:cubicBezTo>
                      <a:pt x="21297" y="5533"/>
                      <a:pt x="21297" y="5533"/>
                      <a:pt x="21297" y="5533"/>
                    </a:cubicBezTo>
                    <a:cubicBezTo>
                      <a:pt x="21146" y="5533"/>
                      <a:pt x="20995" y="5533"/>
                      <a:pt x="20844" y="5355"/>
                    </a:cubicBezTo>
                    <a:cubicBezTo>
                      <a:pt x="20844" y="5355"/>
                      <a:pt x="20693" y="5176"/>
                      <a:pt x="20391" y="5176"/>
                    </a:cubicBezTo>
                    <a:cubicBezTo>
                      <a:pt x="19938" y="5176"/>
                      <a:pt x="19485" y="4998"/>
                      <a:pt x="19183" y="4462"/>
                    </a:cubicBezTo>
                    <a:cubicBezTo>
                      <a:pt x="19183" y="4462"/>
                      <a:pt x="19183" y="4462"/>
                      <a:pt x="19183" y="4462"/>
                    </a:cubicBezTo>
                    <a:cubicBezTo>
                      <a:pt x="19183" y="4462"/>
                      <a:pt x="19032" y="4462"/>
                      <a:pt x="18881" y="4462"/>
                    </a:cubicBezTo>
                    <a:cubicBezTo>
                      <a:pt x="18881" y="4462"/>
                      <a:pt x="18881" y="4462"/>
                      <a:pt x="18881" y="4462"/>
                    </a:cubicBezTo>
                    <a:cubicBezTo>
                      <a:pt x="18579" y="4284"/>
                      <a:pt x="18276" y="4284"/>
                      <a:pt x="17974" y="4284"/>
                    </a:cubicBezTo>
                    <a:cubicBezTo>
                      <a:pt x="17823" y="4284"/>
                      <a:pt x="17823" y="4284"/>
                      <a:pt x="17823" y="4284"/>
                    </a:cubicBezTo>
                    <a:cubicBezTo>
                      <a:pt x="17823" y="4284"/>
                      <a:pt x="17672" y="4284"/>
                      <a:pt x="17672" y="4284"/>
                    </a:cubicBezTo>
                    <a:cubicBezTo>
                      <a:pt x="17521" y="4284"/>
                      <a:pt x="17521" y="4284"/>
                      <a:pt x="17521" y="4284"/>
                    </a:cubicBezTo>
                    <a:cubicBezTo>
                      <a:pt x="17521" y="4284"/>
                      <a:pt x="17370" y="4284"/>
                      <a:pt x="17370" y="4284"/>
                    </a:cubicBezTo>
                    <a:cubicBezTo>
                      <a:pt x="17068" y="4105"/>
                      <a:pt x="17068" y="3927"/>
                      <a:pt x="16917" y="3748"/>
                    </a:cubicBezTo>
                    <a:cubicBezTo>
                      <a:pt x="16917" y="3748"/>
                      <a:pt x="16766" y="3570"/>
                      <a:pt x="16766" y="3570"/>
                    </a:cubicBezTo>
                    <a:cubicBezTo>
                      <a:pt x="16766" y="3570"/>
                      <a:pt x="16766" y="3570"/>
                      <a:pt x="16766" y="3570"/>
                    </a:cubicBezTo>
                    <a:cubicBezTo>
                      <a:pt x="16615" y="3570"/>
                      <a:pt x="16313" y="3570"/>
                      <a:pt x="16011" y="3213"/>
                    </a:cubicBezTo>
                    <a:cubicBezTo>
                      <a:pt x="16011" y="3034"/>
                      <a:pt x="16011" y="3034"/>
                      <a:pt x="16011" y="3034"/>
                    </a:cubicBezTo>
                    <a:cubicBezTo>
                      <a:pt x="16011" y="3034"/>
                      <a:pt x="16011" y="3034"/>
                      <a:pt x="16011" y="3034"/>
                    </a:cubicBezTo>
                    <a:cubicBezTo>
                      <a:pt x="16011" y="3034"/>
                      <a:pt x="16011" y="2856"/>
                      <a:pt x="16011" y="2856"/>
                    </a:cubicBezTo>
                    <a:cubicBezTo>
                      <a:pt x="16011" y="2856"/>
                      <a:pt x="16011" y="2856"/>
                      <a:pt x="16011" y="2856"/>
                    </a:cubicBezTo>
                    <a:cubicBezTo>
                      <a:pt x="15860" y="2856"/>
                      <a:pt x="15860" y="2856"/>
                      <a:pt x="15860" y="3034"/>
                    </a:cubicBezTo>
                    <a:cubicBezTo>
                      <a:pt x="15709" y="3034"/>
                      <a:pt x="15709" y="3034"/>
                      <a:pt x="15558" y="3034"/>
                    </a:cubicBezTo>
                    <a:cubicBezTo>
                      <a:pt x="15558" y="3034"/>
                      <a:pt x="15406" y="3213"/>
                      <a:pt x="15406" y="3213"/>
                    </a:cubicBezTo>
                    <a:cubicBezTo>
                      <a:pt x="15104" y="3213"/>
                      <a:pt x="14802" y="3034"/>
                      <a:pt x="14651" y="2142"/>
                    </a:cubicBezTo>
                    <a:cubicBezTo>
                      <a:pt x="14651" y="2142"/>
                      <a:pt x="14349" y="1963"/>
                      <a:pt x="14198" y="1785"/>
                    </a:cubicBezTo>
                    <a:cubicBezTo>
                      <a:pt x="14047" y="1785"/>
                      <a:pt x="13896" y="1785"/>
                      <a:pt x="13745" y="1606"/>
                    </a:cubicBezTo>
                    <a:cubicBezTo>
                      <a:pt x="13594" y="1606"/>
                      <a:pt x="13443" y="1428"/>
                      <a:pt x="13292" y="1249"/>
                    </a:cubicBezTo>
                    <a:cubicBezTo>
                      <a:pt x="13292" y="1071"/>
                      <a:pt x="13292" y="1071"/>
                      <a:pt x="13141" y="1071"/>
                    </a:cubicBezTo>
                    <a:cubicBezTo>
                      <a:pt x="13141" y="1071"/>
                      <a:pt x="12990" y="1071"/>
                      <a:pt x="12990" y="1071"/>
                    </a:cubicBezTo>
                    <a:cubicBezTo>
                      <a:pt x="12537" y="1071"/>
                      <a:pt x="12234" y="357"/>
                      <a:pt x="12234" y="0"/>
                    </a:cubicBezTo>
                    <a:cubicBezTo>
                      <a:pt x="12083" y="0"/>
                      <a:pt x="12083" y="0"/>
                      <a:pt x="12083" y="0"/>
                    </a:cubicBezTo>
                    <a:cubicBezTo>
                      <a:pt x="12083" y="0"/>
                      <a:pt x="11932" y="0"/>
                      <a:pt x="11932" y="0"/>
                    </a:cubicBezTo>
                    <a:cubicBezTo>
                      <a:pt x="11781" y="0"/>
                      <a:pt x="11781" y="0"/>
                      <a:pt x="11781" y="0"/>
                    </a:cubicBezTo>
                    <a:cubicBezTo>
                      <a:pt x="11630" y="0"/>
                      <a:pt x="11479" y="178"/>
                      <a:pt x="11328" y="357"/>
                    </a:cubicBezTo>
                    <a:cubicBezTo>
                      <a:pt x="11177" y="535"/>
                      <a:pt x="11026" y="892"/>
                      <a:pt x="11177" y="1428"/>
                    </a:cubicBezTo>
                    <a:cubicBezTo>
                      <a:pt x="11177" y="1785"/>
                      <a:pt x="11026" y="2320"/>
                      <a:pt x="10875" y="2499"/>
                    </a:cubicBezTo>
                    <a:cubicBezTo>
                      <a:pt x="10573" y="3034"/>
                      <a:pt x="9818" y="3213"/>
                      <a:pt x="9062" y="3213"/>
                    </a:cubicBezTo>
                    <a:cubicBezTo>
                      <a:pt x="8609" y="3213"/>
                      <a:pt x="8609" y="3391"/>
                      <a:pt x="8458" y="3748"/>
                    </a:cubicBezTo>
                    <a:cubicBezTo>
                      <a:pt x="8458" y="4105"/>
                      <a:pt x="8307" y="4284"/>
                      <a:pt x="8156" y="4641"/>
                    </a:cubicBezTo>
                    <a:cubicBezTo>
                      <a:pt x="8005" y="4641"/>
                      <a:pt x="7854" y="4819"/>
                      <a:pt x="7552" y="4819"/>
                    </a:cubicBezTo>
                    <a:cubicBezTo>
                      <a:pt x="6948" y="4819"/>
                      <a:pt x="5739" y="4284"/>
                      <a:pt x="5588" y="3570"/>
                    </a:cubicBezTo>
                    <a:cubicBezTo>
                      <a:pt x="5437" y="3570"/>
                      <a:pt x="5437" y="3570"/>
                      <a:pt x="5437" y="3570"/>
                    </a:cubicBezTo>
                    <a:cubicBezTo>
                      <a:pt x="5286" y="3570"/>
                      <a:pt x="4984" y="3570"/>
                      <a:pt x="4984" y="3748"/>
                    </a:cubicBezTo>
                    <a:cubicBezTo>
                      <a:pt x="4984" y="3748"/>
                      <a:pt x="4984" y="3748"/>
                      <a:pt x="4984" y="3927"/>
                    </a:cubicBezTo>
                    <a:cubicBezTo>
                      <a:pt x="5437" y="4462"/>
                      <a:pt x="5588" y="5176"/>
                      <a:pt x="5588" y="5712"/>
                    </a:cubicBezTo>
                    <a:cubicBezTo>
                      <a:pt x="5588" y="6069"/>
                      <a:pt x="5437" y="6426"/>
                      <a:pt x="5286" y="6604"/>
                    </a:cubicBezTo>
                    <a:cubicBezTo>
                      <a:pt x="4984" y="6783"/>
                      <a:pt x="4682" y="6783"/>
                      <a:pt x="4380" y="6604"/>
                    </a:cubicBezTo>
                    <a:cubicBezTo>
                      <a:pt x="4078" y="6426"/>
                      <a:pt x="3776" y="6426"/>
                      <a:pt x="3776" y="6604"/>
                    </a:cubicBezTo>
                    <a:cubicBezTo>
                      <a:pt x="3625" y="6604"/>
                      <a:pt x="3474" y="6783"/>
                      <a:pt x="3323" y="6783"/>
                    </a:cubicBezTo>
                    <a:cubicBezTo>
                      <a:pt x="3020" y="6783"/>
                      <a:pt x="2869" y="6426"/>
                      <a:pt x="2718" y="6247"/>
                    </a:cubicBezTo>
                    <a:cubicBezTo>
                      <a:pt x="2718" y="6247"/>
                      <a:pt x="2567" y="6069"/>
                      <a:pt x="2416" y="5890"/>
                    </a:cubicBezTo>
                    <a:cubicBezTo>
                      <a:pt x="2265" y="5890"/>
                      <a:pt x="2114" y="5890"/>
                      <a:pt x="1963" y="6069"/>
                    </a:cubicBezTo>
                    <a:cubicBezTo>
                      <a:pt x="1661" y="6069"/>
                      <a:pt x="1359" y="6247"/>
                      <a:pt x="906" y="6247"/>
                    </a:cubicBezTo>
                    <a:cubicBezTo>
                      <a:pt x="453" y="6069"/>
                      <a:pt x="0" y="6426"/>
                      <a:pt x="0" y="6426"/>
                    </a:cubicBezTo>
                    <a:cubicBezTo>
                      <a:pt x="0" y="6426"/>
                      <a:pt x="0" y="6604"/>
                      <a:pt x="0" y="6604"/>
                    </a:cubicBezTo>
                    <a:cubicBezTo>
                      <a:pt x="302" y="6961"/>
                      <a:pt x="302" y="7319"/>
                      <a:pt x="302" y="7497"/>
                    </a:cubicBezTo>
                    <a:cubicBezTo>
                      <a:pt x="151" y="7676"/>
                      <a:pt x="151" y="7854"/>
                      <a:pt x="302" y="7854"/>
                    </a:cubicBezTo>
                    <a:cubicBezTo>
                      <a:pt x="302" y="7854"/>
                      <a:pt x="755" y="8033"/>
                      <a:pt x="906" y="8033"/>
                    </a:cubicBezTo>
                    <a:cubicBezTo>
                      <a:pt x="1359" y="8211"/>
                      <a:pt x="1963" y="8211"/>
                      <a:pt x="2416" y="8568"/>
                    </a:cubicBezTo>
                    <a:cubicBezTo>
                      <a:pt x="2869" y="8925"/>
                      <a:pt x="3020" y="8925"/>
                      <a:pt x="3172" y="8925"/>
                    </a:cubicBezTo>
                    <a:cubicBezTo>
                      <a:pt x="3474" y="8925"/>
                      <a:pt x="3625" y="8925"/>
                      <a:pt x="3927" y="9104"/>
                    </a:cubicBezTo>
                    <a:cubicBezTo>
                      <a:pt x="4078" y="9282"/>
                      <a:pt x="4078" y="9282"/>
                      <a:pt x="4229" y="9282"/>
                    </a:cubicBezTo>
                    <a:cubicBezTo>
                      <a:pt x="4531" y="9461"/>
                      <a:pt x="4531" y="9639"/>
                      <a:pt x="4682" y="10353"/>
                    </a:cubicBezTo>
                    <a:cubicBezTo>
                      <a:pt x="4682" y="10889"/>
                      <a:pt x="5135" y="11424"/>
                      <a:pt x="5739" y="11603"/>
                    </a:cubicBezTo>
                    <a:cubicBezTo>
                      <a:pt x="6495" y="11960"/>
                      <a:pt x="6344" y="12495"/>
                      <a:pt x="6344" y="12852"/>
                    </a:cubicBezTo>
                    <a:cubicBezTo>
                      <a:pt x="6344" y="13031"/>
                      <a:pt x="6344" y="13209"/>
                      <a:pt x="6344" y="13388"/>
                    </a:cubicBezTo>
                    <a:cubicBezTo>
                      <a:pt x="6495" y="13923"/>
                      <a:pt x="6495" y="14459"/>
                      <a:pt x="6344" y="14995"/>
                    </a:cubicBezTo>
                    <a:cubicBezTo>
                      <a:pt x="6193" y="15352"/>
                      <a:pt x="6041" y="15709"/>
                      <a:pt x="6193" y="15887"/>
                    </a:cubicBezTo>
                    <a:cubicBezTo>
                      <a:pt x="6193" y="16601"/>
                      <a:pt x="5890" y="18565"/>
                      <a:pt x="5437" y="19636"/>
                    </a:cubicBezTo>
                    <a:cubicBezTo>
                      <a:pt x="5588" y="19636"/>
                      <a:pt x="5739" y="19636"/>
                      <a:pt x="5739" y="19636"/>
                    </a:cubicBezTo>
                    <a:cubicBezTo>
                      <a:pt x="5739" y="19636"/>
                      <a:pt x="5739" y="19814"/>
                      <a:pt x="5890" y="19814"/>
                    </a:cubicBezTo>
                    <a:cubicBezTo>
                      <a:pt x="5890" y="19814"/>
                      <a:pt x="6041" y="19814"/>
                      <a:pt x="6041" y="19993"/>
                    </a:cubicBezTo>
                    <a:cubicBezTo>
                      <a:pt x="6193" y="19993"/>
                      <a:pt x="6495" y="20171"/>
                      <a:pt x="6797" y="20350"/>
                    </a:cubicBezTo>
                    <a:cubicBezTo>
                      <a:pt x="7099" y="20528"/>
                      <a:pt x="7401" y="20707"/>
                      <a:pt x="7703" y="20885"/>
                    </a:cubicBezTo>
                    <a:cubicBezTo>
                      <a:pt x="7854" y="20885"/>
                      <a:pt x="8156" y="21064"/>
                      <a:pt x="8307" y="21064"/>
                    </a:cubicBezTo>
                    <a:cubicBezTo>
                      <a:pt x="8458" y="21064"/>
                      <a:pt x="8609" y="20885"/>
                      <a:pt x="8609" y="20885"/>
                    </a:cubicBezTo>
                    <a:cubicBezTo>
                      <a:pt x="8609" y="20707"/>
                      <a:pt x="8760" y="20350"/>
                      <a:pt x="9062" y="20350"/>
                    </a:cubicBezTo>
                    <a:cubicBezTo>
                      <a:pt x="9516" y="20350"/>
                      <a:pt x="9818" y="20885"/>
                      <a:pt x="9969" y="20885"/>
                    </a:cubicBezTo>
                    <a:cubicBezTo>
                      <a:pt x="10120" y="21064"/>
                      <a:pt x="10724" y="21242"/>
                      <a:pt x="11177" y="21421"/>
                    </a:cubicBezTo>
                    <a:cubicBezTo>
                      <a:pt x="11479" y="21421"/>
                      <a:pt x="11630" y="21421"/>
                      <a:pt x="11781" y="21421"/>
                    </a:cubicBezTo>
                    <a:cubicBezTo>
                      <a:pt x="11932" y="21600"/>
                      <a:pt x="12234" y="21600"/>
                      <a:pt x="12537" y="21600"/>
                    </a:cubicBezTo>
                    <a:cubicBezTo>
                      <a:pt x="12688" y="21600"/>
                      <a:pt x="12688" y="21600"/>
                      <a:pt x="12839" y="21600"/>
                    </a:cubicBezTo>
                    <a:cubicBezTo>
                      <a:pt x="12990" y="21421"/>
                      <a:pt x="12990" y="21421"/>
                      <a:pt x="13141" y="21421"/>
                    </a:cubicBezTo>
                    <a:cubicBezTo>
                      <a:pt x="13141" y="21421"/>
                      <a:pt x="13141" y="21421"/>
                      <a:pt x="13141" y="2142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11" name="AutoShape 111"/>
              <p:cNvSpPr>
                <a:spLocks/>
              </p:cNvSpPr>
              <p:nvPr/>
            </p:nvSpPr>
            <p:spPr bwMode="auto">
              <a:xfrm>
                <a:off x="45246" y="1693535"/>
                <a:ext cx="530257" cy="366719"/>
              </a:xfrm>
              <a:custGeom>
                <a:avLst/>
                <a:gdLst>
                  <a:gd name="T0" fmla="*/ 10743 w 21486"/>
                  <a:gd name="T1" fmla="*/ 10800 h 21600"/>
                  <a:gd name="T2" fmla="*/ 10743 w 21486"/>
                  <a:gd name="T3" fmla="*/ 10800 h 21600"/>
                  <a:gd name="T4" fmla="*/ 10743 w 21486"/>
                  <a:gd name="T5" fmla="*/ 10800 h 21600"/>
                  <a:gd name="T6" fmla="*/ 10743 w 21486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486" h="21600">
                    <a:moveTo>
                      <a:pt x="12897" y="1309"/>
                    </a:moveTo>
                    <a:cubicBezTo>
                      <a:pt x="12742" y="1309"/>
                      <a:pt x="12276" y="1309"/>
                      <a:pt x="11810" y="1090"/>
                    </a:cubicBezTo>
                    <a:cubicBezTo>
                      <a:pt x="11188" y="872"/>
                      <a:pt x="10566" y="872"/>
                      <a:pt x="9945" y="872"/>
                    </a:cubicBezTo>
                    <a:cubicBezTo>
                      <a:pt x="9479" y="872"/>
                      <a:pt x="8391" y="872"/>
                      <a:pt x="7148" y="872"/>
                    </a:cubicBezTo>
                    <a:cubicBezTo>
                      <a:pt x="6060" y="872"/>
                      <a:pt x="4817" y="654"/>
                      <a:pt x="4195" y="872"/>
                    </a:cubicBezTo>
                    <a:cubicBezTo>
                      <a:pt x="3418" y="872"/>
                      <a:pt x="2952" y="436"/>
                      <a:pt x="2641" y="218"/>
                    </a:cubicBezTo>
                    <a:cubicBezTo>
                      <a:pt x="2486" y="218"/>
                      <a:pt x="2330" y="0"/>
                      <a:pt x="2020" y="0"/>
                    </a:cubicBezTo>
                    <a:cubicBezTo>
                      <a:pt x="1864" y="0"/>
                      <a:pt x="1864" y="0"/>
                      <a:pt x="1709" y="436"/>
                    </a:cubicBezTo>
                    <a:cubicBezTo>
                      <a:pt x="1553" y="654"/>
                      <a:pt x="1398" y="1309"/>
                      <a:pt x="621" y="1309"/>
                    </a:cubicBezTo>
                    <a:cubicBezTo>
                      <a:pt x="310" y="1309"/>
                      <a:pt x="155" y="1527"/>
                      <a:pt x="0" y="1527"/>
                    </a:cubicBezTo>
                    <a:cubicBezTo>
                      <a:pt x="0" y="1745"/>
                      <a:pt x="155" y="1963"/>
                      <a:pt x="466" y="2399"/>
                    </a:cubicBezTo>
                    <a:cubicBezTo>
                      <a:pt x="932" y="2836"/>
                      <a:pt x="932" y="3490"/>
                      <a:pt x="932" y="4363"/>
                    </a:cubicBezTo>
                    <a:cubicBezTo>
                      <a:pt x="932" y="4363"/>
                      <a:pt x="932" y="4363"/>
                      <a:pt x="932" y="4363"/>
                    </a:cubicBezTo>
                    <a:cubicBezTo>
                      <a:pt x="932" y="4145"/>
                      <a:pt x="932" y="4145"/>
                      <a:pt x="932" y="4145"/>
                    </a:cubicBezTo>
                    <a:cubicBezTo>
                      <a:pt x="1087" y="4145"/>
                      <a:pt x="1087" y="4145"/>
                      <a:pt x="1087" y="4145"/>
                    </a:cubicBezTo>
                    <a:cubicBezTo>
                      <a:pt x="1087" y="4145"/>
                      <a:pt x="1087" y="4145"/>
                      <a:pt x="1243" y="4145"/>
                    </a:cubicBezTo>
                    <a:cubicBezTo>
                      <a:pt x="1243" y="3927"/>
                      <a:pt x="1243" y="3927"/>
                      <a:pt x="1243" y="3927"/>
                    </a:cubicBezTo>
                    <a:cubicBezTo>
                      <a:pt x="1243" y="3927"/>
                      <a:pt x="1243" y="3927"/>
                      <a:pt x="1243" y="3927"/>
                    </a:cubicBezTo>
                    <a:cubicBezTo>
                      <a:pt x="1398" y="3927"/>
                      <a:pt x="1398" y="3927"/>
                      <a:pt x="1398" y="3927"/>
                    </a:cubicBezTo>
                    <a:cubicBezTo>
                      <a:pt x="1709" y="3927"/>
                      <a:pt x="1864" y="4145"/>
                      <a:pt x="2020" y="4799"/>
                    </a:cubicBezTo>
                    <a:cubicBezTo>
                      <a:pt x="2020" y="4799"/>
                      <a:pt x="2330" y="4799"/>
                      <a:pt x="2486" y="4799"/>
                    </a:cubicBezTo>
                    <a:cubicBezTo>
                      <a:pt x="2797" y="4799"/>
                      <a:pt x="3107" y="4799"/>
                      <a:pt x="3107" y="5018"/>
                    </a:cubicBezTo>
                    <a:cubicBezTo>
                      <a:pt x="3107" y="5018"/>
                      <a:pt x="3263" y="4799"/>
                      <a:pt x="3263" y="4799"/>
                    </a:cubicBezTo>
                    <a:cubicBezTo>
                      <a:pt x="3418" y="4581"/>
                      <a:pt x="3729" y="4581"/>
                      <a:pt x="4040" y="4581"/>
                    </a:cubicBezTo>
                    <a:cubicBezTo>
                      <a:pt x="4040" y="4581"/>
                      <a:pt x="4040" y="4581"/>
                      <a:pt x="4040" y="4581"/>
                    </a:cubicBezTo>
                    <a:cubicBezTo>
                      <a:pt x="4040" y="4581"/>
                      <a:pt x="4040" y="4581"/>
                      <a:pt x="4040" y="4581"/>
                    </a:cubicBezTo>
                    <a:cubicBezTo>
                      <a:pt x="4351" y="4581"/>
                      <a:pt x="4661" y="4799"/>
                      <a:pt x="4661" y="5018"/>
                    </a:cubicBezTo>
                    <a:cubicBezTo>
                      <a:pt x="4817" y="5236"/>
                      <a:pt x="4817" y="5236"/>
                      <a:pt x="4817" y="5454"/>
                    </a:cubicBezTo>
                    <a:cubicBezTo>
                      <a:pt x="4817" y="5454"/>
                      <a:pt x="4817" y="5454"/>
                      <a:pt x="4972" y="5454"/>
                    </a:cubicBezTo>
                    <a:cubicBezTo>
                      <a:pt x="5128" y="5454"/>
                      <a:pt x="5283" y="5672"/>
                      <a:pt x="5438" y="5890"/>
                    </a:cubicBezTo>
                    <a:cubicBezTo>
                      <a:pt x="5438" y="6327"/>
                      <a:pt x="5283" y="6545"/>
                      <a:pt x="5128" y="6763"/>
                    </a:cubicBezTo>
                    <a:cubicBezTo>
                      <a:pt x="4972" y="6981"/>
                      <a:pt x="4661" y="7199"/>
                      <a:pt x="4506" y="7418"/>
                    </a:cubicBezTo>
                    <a:cubicBezTo>
                      <a:pt x="4351" y="7636"/>
                      <a:pt x="4195" y="7854"/>
                      <a:pt x="4040" y="7854"/>
                    </a:cubicBezTo>
                    <a:cubicBezTo>
                      <a:pt x="4040" y="7854"/>
                      <a:pt x="4195" y="8290"/>
                      <a:pt x="4195" y="8290"/>
                    </a:cubicBezTo>
                    <a:cubicBezTo>
                      <a:pt x="4351" y="8945"/>
                      <a:pt x="4506" y="9818"/>
                      <a:pt x="4195" y="10472"/>
                    </a:cubicBezTo>
                    <a:cubicBezTo>
                      <a:pt x="4040" y="10690"/>
                      <a:pt x="4040" y="10909"/>
                      <a:pt x="4040" y="11127"/>
                    </a:cubicBezTo>
                    <a:cubicBezTo>
                      <a:pt x="4040" y="11563"/>
                      <a:pt x="4195" y="11781"/>
                      <a:pt x="4040" y="11999"/>
                    </a:cubicBezTo>
                    <a:cubicBezTo>
                      <a:pt x="3884" y="12218"/>
                      <a:pt x="3729" y="12218"/>
                      <a:pt x="3574" y="12218"/>
                    </a:cubicBezTo>
                    <a:cubicBezTo>
                      <a:pt x="3418" y="12218"/>
                      <a:pt x="3418" y="12218"/>
                      <a:pt x="3263" y="12436"/>
                    </a:cubicBezTo>
                    <a:cubicBezTo>
                      <a:pt x="3263" y="12436"/>
                      <a:pt x="3263" y="12436"/>
                      <a:pt x="3418" y="12436"/>
                    </a:cubicBezTo>
                    <a:cubicBezTo>
                      <a:pt x="4040" y="13309"/>
                      <a:pt x="4195" y="13745"/>
                      <a:pt x="4040" y="14181"/>
                    </a:cubicBezTo>
                    <a:cubicBezTo>
                      <a:pt x="4040" y="14399"/>
                      <a:pt x="4040" y="14618"/>
                      <a:pt x="3729" y="14618"/>
                    </a:cubicBezTo>
                    <a:cubicBezTo>
                      <a:pt x="3574" y="14618"/>
                      <a:pt x="3418" y="15054"/>
                      <a:pt x="3418" y="15272"/>
                    </a:cubicBezTo>
                    <a:cubicBezTo>
                      <a:pt x="3418" y="15272"/>
                      <a:pt x="3574" y="15272"/>
                      <a:pt x="3574" y="15272"/>
                    </a:cubicBezTo>
                    <a:cubicBezTo>
                      <a:pt x="3884" y="15709"/>
                      <a:pt x="4195" y="16145"/>
                      <a:pt x="4195" y="16581"/>
                    </a:cubicBezTo>
                    <a:cubicBezTo>
                      <a:pt x="4195" y="16799"/>
                      <a:pt x="4040" y="17018"/>
                      <a:pt x="3729" y="17236"/>
                    </a:cubicBezTo>
                    <a:cubicBezTo>
                      <a:pt x="3263" y="17236"/>
                      <a:pt x="3263" y="17454"/>
                      <a:pt x="3263" y="18109"/>
                    </a:cubicBezTo>
                    <a:cubicBezTo>
                      <a:pt x="3263" y="18109"/>
                      <a:pt x="3263" y="18327"/>
                      <a:pt x="3263" y="18327"/>
                    </a:cubicBezTo>
                    <a:cubicBezTo>
                      <a:pt x="3263" y="18327"/>
                      <a:pt x="3263" y="18327"/>
                      <a:pt x="3263" y="18327"/>
                    </a:cubicBezTo>
                    <a:cubicBezTo>
                      <a:pt x="3263" y="18327"/>
                      <a:pt x="3263" y="18327"/>
                      <a:pt x="3263" y="18327"/>
                    </a:cubicBezTo>
                    <a:cubicBezTo>
                      <a:pt x="3263" y="18327"/>
                      <a:pt x="3263" y="18327"/>
                      <a:pt x="3263" y="18327"/>
                    </a:cubicBezTo>
                    <a:cubicBezTo>
                      <a:pt x="3263" y="18327"/>
                      <a:pt x="3263" y="18327"/>
                      <a:pt x="3263" y="18545"/>
                    </a:cubicBezTo>
                    <a:cubicBezTo>
                      <a:pt x="3263" y="18545"/>
                      <a:pt x="3263" y="18545"/>
                      <a:pt x="3263" y="18545"/>
                    </a:cubicBezTo>
                    <a:cubicBezTo>
                      <a:pt x="3263" y="18545"/>
                      <a:pt x="3263" y="18545"/>
                      <a:pt x="3263" y="18545"/>
                    </a:cubicBezTo>
                    <a:cubicBezTo>
                      <a:pt x="3729" y="18545"/>
                      <a:pt x="4040" y="18545"/>
                      <a:pt x="4195" y="18763"/>
                    </a:cubicBezTo>
                    <a:cubicBezTo>
                      <a:pt x="4661" y="18981"/>
                      <a:pt x="4817" y="19636"/>
                      <a:pt x="5128" y="20072"/>
                    </a:cubicBezTo>
                    <a:cubicBezTo>
                      <a:pt x="5438" y="20945"/>
                      <a:pt x="5749" y="21600"/>
                      <a:pt x="6215" y="21600"/>
                    </a:cubicBezTo>
                    <a:cubicBezTo>
                      <a:pt x="6215" y="21600"/>
                      <a:pt x="6215" y="21381"/>
                      <a:pt x="6215" y="21381"/>
                    </a:cubicBezTo>
                    <a:cubicBezTo>
                      <a:pt x="6215" y="21381"/>
                      <a:pt x="6215" y="20945"/>
                      <a:pt x="6371" y="20727"/>
                    </a:cubicBezTo>
                    <a:cubicBezTo>
                      <a:pt x="6682" y="20509"/>
                      <a:pt x="6837" y="20509"/>
                      <a:pt x="7303" y="20509"/>
                    </a:cubicBezTo>
                    <a:cubicBezTo>
                      <a:pt x="7458" y="20509"/>
                      <a:pt x="7458" y="20727"/>
                      <a:pt x="7614" y="20727"/>
                    </a:cubicBezTo>
                    <a:cubicBezTo>
                      <a:pt x="7769" y="20727"/>
                      <a:pt x="7769" y="20509"/>
                      <a:pt x="7925" y="20509"/>
                    </a:cubicBezTo>
                    <a:cubicBezTo>
                      <a:pt x="8235" y="20072"/>
                      <a:pt x="8546" y="19854"/>
                      <a:pt x="9323" y="19854"/>
                    </a:cubicBezTo>
                    <a:cubicBezTo>
                      <a:pt x="9634" y="19854"/>
                      <a:pt x="9945" y="19636"/>
                      <a:pt x="10256" y="19636"/>
                    </a:cubicBezTo>
                    <a:cubicBezTo>
                      <a:pt x="10722" y="19636"/>
                      <a:pt x="11188" y="19636"/>
                      <a:pt x="11499" y="19636"/>
                    </a:cubicBezTo>
                    <a:cubicBezTo>
                      <a:pt x="11654" y="19636"/>
                      <a:pt x="11654" y="19636"/>
                      <a:pt x="11654" y="19636"/>
                    </a:cubicBezTo>
                    <a:cubicBezTo>
                      <a:pt x="11810" y="19636"/>
                      <a:pt x="12276" y="19636"/>
                      <a:pt x="12431" y="18981"/>
                    </a:cubicBezTo>
                    <a:cubicBezTo>
                      <a:pt x="12587" y="18327"/>
                      <a:pt x="13364" y="17672"/>
                      <a:pt x="14141" y="17454"/>
                    </a:cubicBezTo>
                    <a:cubicBezTo>
                      <a:pt x="14296" y="17454"/>
                      <a:pt x="14451" y="17236"/>
                      <a:pt x="14451" y="16363"/>
                    </a:cubicBezTo>
                    <a:cubicBezTo>
                      <a:pt x="14451" y="16363"/>
                      <a:pt x="14451" y="16145"/>
                      <a:pt x="14451" y="16145"/>
                    </a:cubicBezTo>
                    <a:cubicBezTo>
                      <a:pt x="14451" y="15709"/>
                      <a:pt x="14917" y="15272"/>
                      <a:pt x="15384" y="14618"/>
                    </a:cubicBezTo>
                    <a:cubicBezTo>
                      <a:pt x="15539" y="14618"/>
                      <a:pt x="15694" y="14181"/>
                      <a:pt x="15850" y="14181"/>
                    </a:cubicBezTo>
                    <a:cubicBezTo>
                      <a:pt x="15694" y="14181"/>
                      <a:pt x="15694" y="13963"/>
                      <a:pt x="15694" y="13745"/>
                    </a:cubicBezTo>
                    <a:cubicBezTo>
                      <a:pt x="15539" y="12872"/>
                      <a:pt x="15228" y="11563"/>
                      <a:pt x="15850" y="10472"/>
                    </a:cubicBezTo>
                    <a:cubicBezTo>
                      <a:pt x="16161" y="9599"/>
                      <a:pt x="16627" y="9163"/>
                      <a:pt x="16782" y="8945"/>
                    </a:cubicBezTo>
                    <a:cubicBezTo>
                      <a:pt x="17093" y="8509"/>
                      <a:pt x="17248" y="8509"/>
                      <a:pt x="17248" y="8290"/>
                    </a:cubicBezTo>
                    <a:cubicBezTo>
                      <a:pt x="17248" y="6981"/>
                      <a:pt x="18492" y="6763"/>
                      <a:pt x="19113" y="6545"/>
                    </a:cubicBezTo>
                    <a:cubicBezTo>
                      <a:pt x="19579" y="6545"/>
                      <a:pt x="19890" y="6327"/>
                      <a:pt x="20201" y="5890"/>
                    </a:cubicBezTo>
                    <a:cubicBezTo>
                      <a:pt x="20356" y="5672"/>
                      <a:pt x="20667" y="5454"/>
                      <a:pt x="20978" y="5236"/>
                    </a:cubicBezTo>
                    <a:cubicBezTo>
                      <a:pt x="21289" y="5018"/>
                      <a:pt x="21600" y="4799"/>
                      <a:pt x="21444" y="3927"/>
                    </a:cubicBezTo>
                    <a:cubicBezTo>
                      <a:pt x="21444" y="3927"/>
                      <a:pt x="21289" y="3927"/>
                      <a:pt x="21133" y="4145"/>
                    </a:cubicBezTo>
                    <a:cubicBezTo>
                      <a:pt x="20978" y="4145"/>
                      <a:pt x="20978" y="4145"/>
                      <a:pt x="20823" y="4145"/>
                    </a:cubicBezTo>
                    <a:cubicBezTo>
                      <a:pt x="20512" y="4145"/>
                      <a:pt x="20201" y="3927"/>
                      <a:pt x="19890" y="3927"/>
                    </a:cubicBezTo>
                    <a:cubicBezTo>
                      <a:pt x="19735" y="3927"/>
                      <a:pt x="19579" y="3927"/>
                      <a:pt x="19269" y="3709"/>
                    </a:cubicBezTo>
                    <a:cubicBezTo>
                      <a:pt x="18492" y="3709"/>
                      <a:pt x="18025" y="3490"/>
                      <a:pt x="17715" y="3054"/>
                    </a:cubicBezTo>
                    <a:cubicBezTo>
                      <a:pt x="17559" y="3054"/>
                      <a:pt x="17404" y="2836"/>
                      <a:pt x="17404" y="2836"/>
                    </a:cubicBezTo>
                    <a:cubicBezTo>
                      <a:pt x="17248" y="3054"/>
                      <a:pt x="17093" y="3272"/>
                      <a:pt x="16782" y="3490"/>
                    </a:cubicBezTo>
                    <a:cubicBezTo>
                      <a:pt x="16627" y="3490"/>
                      <a:pt x="16627" y="3490"/>
                      <a:pt x="16471" y="3490"/>
                    </a:cubicBezTo>
                    <a:cubicBezTo>
                      <a:pt x="16161" y="3490"/>
                      <a:pt x="15850" y="3272"/>
                      <a:pt x="15539" y="3054"/>
                    </a:cubicBezTo>
                    <a:cubicBezTo>
                      <a:pt x="15384" y="2836"/>
                      <a:pt x="14917" y="2618"/>
                      <a:pt x="14607" y="2399"/>
                    </a:cubicBezTo>
                    <a:cubicBezTo>
                      <a:pt x="14296" y="2399"/>
                      <a:pt x="13985" y="2181"/>
                      <a:pt x="13830" y="1963"/>
                    </a:cubicBezTo>
                    <a:cubicBezTo>
                      <a:pt x="13830" y="1963"/>
                      <a:pt x="13830" y="1963"/>
                      <a:pt x="13674" y="1963"/>
                    </a:cubicBezTo>
                    <a:cubicBezTo>
                      <a:pt x="13674" y="1745"/>
                      <a:pt x="13519" y="1745"/>
                      <a:pt x="13364" y="1527"/>
                    </a:cubicBezTo>
                    <a:cubicBezTo>
                      <a:pt x="13208" y="1527"/>
                      <a:pt x="13053" y="1309"/>
                      <a:pt x="12897" y="130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12" name="AutoShape 112"/>
              <p:cNvSpPr>
                <a:spLocks/>
              </p:cNvSpPr>
              <p:nvPr/>
            </p:nvSpPr>
            <p:spPr bwMode="auto">
              <a:xfrm>
                <a:off x="1004155" y="1531607"/>
                <a:ext cx="123833" cy="5715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1349"/>
                    </a:moveTo>
                    <a:cubicBezTo>
                      <a:pt x="21599" y="1349"/>
                      <a:pt x="21599" y="0"/>
                      <a:pt x="21599" y="0"/>
                    </a:cubicBezTo>
                    <a:cubicBezTo>
                      <a:pt x="21599" y="0"/>
                      <a:pt x="21599" y="0"/>
                      <a:pt x="21599" y="0"/>
                    </a:cubicBezTo>
                    <a:cubicBezTo>
                      <a:pt x="20945" y="0"/>
                      <a:pt x="20945" y="0"/>
                      <a:pt x="20945" y="0"/>
                    </a:cubicBezTo>
                    <a:cubicBezTo>
                      <a:pt x="20945" y="0"/>
                      <a:pt x="20945" y="1349"/>
                      <a:pt x="20290" y="1349"/>
                    </a:cubicBezTo>
                    <a:cubicBezTo>
                      <a:pt x="20290" y="1349"/>
                      <a:pt x="20290" y="1349"/>
                      <a:pt x="20290" y="1349"/>
                    </a:cubicBezTo>
                    <a:cubicBezTo>
                      <a:pt x="19636" y="1349"/>
                      <a:pt x="19636" y="1349"/>
                      <a:pt x="19636" y="1349"/>
                    </a:cubicBezTo>
                    <a:cubicBezTo>
                      <a:pt x="18981" y="2699"/>
                      <a:pt x="18981" y="2699"/>
                      <a:pt x="18981" y="2699"/>
                    </a:cubicBezTo>
                    <a:cubicBezTo>
                      <a:pt x="18327" y="2699"/>
                      <a:pt x="18327" y="2699"/>
                      <a:pt x="18327" y="2699"/>
                    </a:cubicBezTo>
                    <a:cubicBezTo>
                      <a:pt x="17672" y="2699"/>
                      <a:pt x="17018" y="2699"/>
                      <a:pt x="16363" y="2699"/>
                    </a:cubicBezTo>
                    <a:cubicBezTo>
                      <a:pt x="15054" y="2699"/>
                      <a:pt x="13745" y="4050"/>
                      <a:pt x="13090" y="5399"/>
                    </a:cubicBezTo>
                    <a:cubicBezTo>
                      <a:pt x="11781" y="6750"/>
                      <a:pt x="11127" y="8100"/>
                      <a:pt x="10472" y="8100"/>
                    </a:cubicBezTo>
                    <a:cubicBezTo>
                      <a:pt x="9818" y="8100"/>
                      <a:pt x="8509" y="6750"/>
                      <a:pt x="7200" y="6750"/>
                    </a:cubicBezTo>
                    <a:cubicBezTo>
                      <a:pt x="5236" y="5399"/>
                      <a:pt x="3272" y="5399"/>
                      <a:pt x="1963" y="4050"/>
                    </a:cubicBezTo>
                    <a:cubicBezTo>
                      <a:pt x="1309" y="4050"/>
                      <a:pt x="654" y="4050"/>
                      <a:pt x="0" y="4050"/>
                    </a:cubicBezTo>
                    <a:cubicBezTo>
                      <a:pt x="0" y="4050"/>
                      <a:pt x="0" y="5399"/>
                      <a:pt x="0" y="5399"/>
                    </a:cubicBezTo>
                    <a:cubicBezTo>
                      <a:pt x="0" y="5399"/>
                      <a:pt x="0" y="6750"/>
                      <a:pt x="0" y="6750"/>
                    </a:cubicBezTo>
                    <a:cubicBezTo>
                      <a:pt x="0" y="8100"/>
                      <a:pt x="0" y="9450"/>
                      <a:pt x="0" y="10800"/>
                    </a:cubicBez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12150"/>
                      <a:pt x="0" y="13500"/>
                      <a:pt x="0" y="14850"/>
                    </a:cubicBezTo>
                    <a:cubicBezTo>
                      <a:pt x="0" y="16200"/>
                      <a:pt x="0" y="16200"/>
                      <a:pt x="0" y="16200"/>
                    </a:cubicBezTo>
                    <a:cubicBezTo>
                      <a:pt x="0" y="17550"/>
                      <a:pt x="0" y="17550"/>
                      <a:pt x="0" y="17550"/>
                    </a:cubicBezTo>
                    <a:cubicBezTo>
                      <a:pt x="654" y="17550"/>
                      <a:pt x="1309" y="17550"/>
                      <a:pt x="1963" y="17550"/>
                    </a:cubicBezTo>
                    <a:cubicBezTo>
                      <a:pt x="2618" y="17550"/>
                      <a:pt x="3272" y="17550"/>
                      <a:pt x="3927" y="17550"/>
                    </a:cubicBezTo>
                    <a:cubicBezTo>
                      <a:pt x="5236" y="18900"/>
                      <a:pt x="5236" y="20250"/>
                      <a:pt x="5890" y="21600"/>
                    </a:cubicBezTo>
                    <a:cubicBezTo>
                      <a:pt x="5890" y="21600"/>
                      <a:pt x="5890" y="21600"/>
                      <a:pt x="5890" y="21600"/>
                    </a:cubicBezTo>
                    <a:cubicBezTo>
                      <a:pt x="5890" y="21600"/>
                      <a:pt x="5890" y="21600"/>
                      <a:pt x="5890" y="21600"/>
                    </a:cubicBezTo>
                    <a:cubicBezTo>
                      <a:pt x="5890" y="21600"/>
                      <a:pt x="6545" y="21600"/>
                      <a:pt x="6545" y="21600"/>
                    </a:cubicBezTo>
                    <a:cubicBezTo>
                      <a:pt x="6545" y="21600"/>
                      <a:pt x="7200" y="21600"/>
                      <a:pt x="7200" y="21600"/>
                    </a:cubicBezTo>
                    <a:cubicBezTo>
                      <a:pt x="7200" y="21600"/>
                      <a:pt x="7200" y="21600"/>
                      <a:pt x="7200" y="21600"/>
                    </a:cubicBezTo>
                    <a:cubicBezTo>
                      <a:pt x="7854" y="21600"/>
                      <a:pt x="7854" y="21600"/>
                      <a:pt x="7854" y="21600"/>
                    </a:cubicBezTo>
                    <a:cubicBezTo>
                      <a:pt x="7854" y="21600"/>
                      <a:pt x="7854" y="21600"/>
                      <a:pt x="7854" y="21600"/>
                    </a:cubicBezTo>
                    <a:cubicBezTo>
                      <a:pt x="8509" y="21600"/>
                      <a:pt x="8509" y="20250"/>
                      <a:pt x="8509" y="20250"/>
                    </a:cubicBezTo>
                    <a:cubicBezTo>
                      <a:pt x="8509" y="20250"/>
                      <a:pt x="8509" y="20250"/>
                      <a:pt x="8509" y="20250"/>
                    </a:cubicBezTo>
                    <a:cubicBezTo>
                      <a:pt x="8509" y="20250"/>
                      <a:pt x="8509" y="20250"/>
                      <a:pt x="8509" y="20250"/>
                    </a:cubicBezTo>
                    <a:cubicBezTo>
                      <a:pt x="9163" y="20250"/>
                      <a:pt x="9163" y="20250"/>
                      <a:pt x="9163" y="20250"/>
                    </a:cubicBezTo>
                    <a:cubicBezTo>
                      <a:pt x="9163" y="20250"/>
                      <a:pt x="9163" y="20250"/>
                      <a:pt x="9163" y="20250"/>
                    </a:cubicBezTo>
                    <a:cubicBezTo>
                      <a:pt x="9163" y="20250"/>
                      <a:pt x="9163" y="20250"/>
                      <a:pt x="9163" y="20250"/>
                    </a:cubicBezTo>
                    <a:cubicBezTo>
                      <a:pt x="9163" y="20250"/>
                      <a:pt x="9163" y="20250"/>
                      <a:pt x="9163" y="20250"/>
                    </a:cubicBezTo>
                    <a:cubicBezTo>
                      <a:pt x="9163" y="20250"/>
                      <a:pt x="9163" y="20250"/>
                      <a:pt x="9163" y="20250"/>
                    </a:cubicBezTo>
                    <a:cubicBezTo>
                      <a:pt x="10472" y="20250"/>
                      <a:pt x="11781" y="20250"/>
                      <a:pt x="12436" y="20250"/>
                    </a:cubicBezTo>
                    <a:cubicBezTo>
                      <a:pt x="13090" y="20250"/>
                      <a:pt x="13090" y="21600"/>
                      <a:pt x="13745" y="21600"/>
                    </a:cubicBezTo>
                    <a:cubicBezTo>
                      <a:pt x="13745" y="18900"/>
                      <a:pt x="15054" y="14850"/>
                      <a:pt x="16363" y="13500"/>
                    </a:cubicBezTo>
                    <a:cubicBezTo>
                      <a:pt x="16363" y="13500"/>
                      <a:pt x="17018" y="13500"/>
                      <a:pt x="17018" y="12150"/>
                    </a:cubicBezTo>
                    <a:cubicBezTo>
                      <a:pt x="17018" y="10800"/>
                      <a:pt x="17018" y="6750"/>
                      <a:pt x="18981" y="6750"/>
                    </a:cubicBezTo>
                    <a:cubicBezTo>
                      <a:pt x="18981" y="6750"/>
                      <a:pt x="18981" y="6750"/>
                      <a:pt x="18981" y="5399"/>
                    </a:cubicBezTo>
                    <a:cubicBezTo>
                      <a:pt x="19636" y="5399"/>
                      <a:pt x="19636" y="5399"/>
                      <a:pt x="19636" y="5399"/>
                    </a:cubicBezTo>
                    <a:cubicBezTo>
                      <a:pt x="19636" y="5399"/>
                      <a:pt x="20290" y="5399"/>
                      <a:pt x="20290" y="4050"/>
                    </a:cubicBezTo>
                    <a:cubicBezTo>
                      <a:pt x="20290" y="4050"/>
                      <a:pt x="20945" y="4050"/>
                      <a:pt x="20945" y="4050"/>
                    </a:cubicBezTo>
                    <a:cubicBezTo>
                      <a:pt x="20945" y="2699"/>
                      <a:pt x="20945" y="2699"/>
                      <a:pt x="20945" y="2699"/>
                    </a:cubicBezTo>
                    <a:cubicBezTo>
                      <a:pt x="21599" y="2699"/>
                      <a:pt x="21599" y="2699"/>
                      <a:pt x="21599" y="1349"/>
                    </a:cubicBezTo>
                    <a:cubicBezTo>
                      <a:pt x="21599" y="1349"/>
                      <a:pt x="21599" y="1349"/>
                      <a:pt x="21599" y="134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13" name="AutoShape 113"/>
              <p:cNvSpPr>
                <a:spLocks/>
              </p:cNvSpPr>
              <p:nvPr/>
            </p:nvSpPr>
            <p:spPr bwMode="auto">
              <a:xfrm>
                <a:off x="1302623" y="1793549"/>
                <a:ext cx="255604" cy="23971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21600" y="0"/>
                      <a:pt x="21277" y="0"/>
                      <a:pt x="21277" y="0"/>
                    </a:cubicBezTo>
                    <a:cubicBezTo>
                      <a:pt x="21277" y="0"/>
                      <a:pt x="21277" y="332"/>
                      <a:pt x="21277" y="332"/>
                    </a:cubicBezTo>
                    <a:cubicBezTo>
                      <a:pt x="21277" y="332"/>
                      <a:pt x="20955" y="332"/>
                      <a:pt x="20955" y="332"/>
                    </a:cubicBezTo>
                    <a:cubicBezTo>
                      <a:pt x="20955" y="664"/>
                      <a:pt x="20955" y="664"/>
                      <a:pt x="20955" y="996"/>
                    </a:cubicBezTo>
                    <a:cubicBezTo>
                      <a:pt x="20310" y="1661"/>
                      <a:pt x="19343" y="1661"/>
                      <a:pt x="19020" y="1661"/>
                    </a:cubicBezTo>
                    <a:cubicBezTo>
                      <a:pt x="19020" y="1661"/>
                      <a:pt x="19020" y="1661"/>
                      <a:pt x="19020" y="1661"/>
                    </a:cubicBezTo>
                    <a:cubicBezTo>
                      <a:pt x="18376" y="1661"/>
                      <a:pt x="16441" y="1661"/>
                      <a:pt x="15474" y="1329"/>
                    </a:cubicBezTo>
                    <a:cubicBezTo>
                      <a:pt x="15152" y="996"/>
                      <a:pt x="14829" y="996"/>
                      <a:pt x="14829" y="996"/>
                    </a:cubicBezTo>
                    <a:cubicBezTo>
                      <a:pt x="14829" y="996"/>
                      <a:pt x="14507" y="996"/>
                      <a:pt x="13217" y="996"/>
                    </a:cubicBezTo>
                    <a:cubicBezTo>
                      <a:pt x="12895" y="996"/>
                      <a:pt x="12573" y="996"/>
                      <a:pt x="12573" y="996"/>
                    </a:cubicBezTo>
                    <a:cubicBezTo>
                      <a:pt x="12250" y="996"/>
                      <a:pt x="12250" y="996"/>
                      <a:pt x="12250" y="996"/>
                    </a:cubicBezTo>
                    <a:cubicBezTo>
                      <a:pt x="11928" y="996"/>
                      <a:pt x="11928" y="996"/>
                      <a:pt x="11605" y="996"/>
                    </a:cubicBezTo>
                    <a:cubicBezTo>
                      <a:pt x="11605" y="996"/>
                      <a:pt x="11605" y="996"/>
                      <a:pt x="11283" y="996"/>
                    </a:cubicBezTo>
                    <a:cubicBezTo>
                      <a:pt x="11283" y="996"/>
                      <a:pt x="10961" y="996"/>
                      <a:pt x="10961" y="996"/>
                    </a:cubicBezTo>
                    <a:cubicBezTo>
                      <a:pt x="10961" y="996"/>
                      <a:pt x="10638" y="996"/>
                      <a:pt x="10638" y="996"/>
                    </a:cubicBezTo>
                    <a:cubicBezTo>
                      <a:pt x="10638" y="996"/>
                      <a:pt x="10638" y="996"/>
                      <a:pt x="10638" y="996"/>
                    </a:cubicBezTo>
                    <a:cubicBezTo>
                      <a:pt x="10638" y="996"/>
                      <a:pt x="10638" y="996"/>
                      <a:pt x="10316" y="996"/>
                    </a:cubicBezTo>
                    <a:cubicBezTo>
                      <a:pt x="10316" y="996"/>
                      <a:pt x="10316" y="1329"/>
                      <a:pt x="10316" y="1329"/>
                    </a:cubicBezTo>
                    <a:cubicBezTo>
                      <a:pt x="10316" y="1329"/>
                      <a:pt x="10316" y="1329"/>
                      <a:pt x="9994" y="1329"/>
                    </a:cubicBezTo>
                    <a:cubicBezTo>
                      <a:pt x="9994" y="1329"/>
                      <a:pt x="9994" y="1329"/>
                      <a:pt x="9994" y="1661"/>
                    </a:cubicBezTo>
                    <a:cubicBezTo>
                      <a:pt x="9994" y="1661"/>
                      <a:pt x="9671" y="1661"/>
                      <a:pt x="9671" y="1661"/>
                    </a:cubicBezTo>
                    <a:cubicBezTo>
                      <a:pt x="9671" y="1661"/>
                      <a:pt x="9671" y="1661"/>
                      <a:pt x="9349" y="1993"/>
                    </a:cubicBezTo>
                    <a:cubicBezTo>
                      <a:pt x="9349" y="1993"/>
                      <a:pt x="9349" y="1993"/>
                      <a:pt x="9026" y="1993"/>
                    </a:cubicBezTo>
                    <a:cubicBezTo>
                      <a:pt x="9026" y="1993"/>
                      <a:pt x="9026" y="1993"/>
                      <a:pt x="9026" y="1993"/>
                    </a:cubicBezTo>
                    <a:cubicBezTo>
                      <a:pt x="8704" y="2326"/>
                      <a:pt x="8704" y="2326"/>
                      <a:pt x="8704" y="2326"/>
                    </a:cubicBezTo>
                    <a:cubicBezTo>
                      <a:pt x="8382" y="2326"/>
                      <a:pt x="8382" y="2326"/>
                      <a:pt x="8382" y="2326"/>
                    </a:cubicBezTo>
                    <a:cubicBezTo>
                      <a:pt x="8382" y="2326"/>
                      <a:pt x="8059" y="2326"/>
                      <a:pt x="8059" y="2658"/>
                    </a:cubicBezTo>
                    <a:cubicBezTo>
                      <a:pt x="8059" y="2658"/>
                      <a:pt x="7737" y="2658"/>
                      <a:pt x="7737" y="2658"/>
                    </a:cubicBezTo>
                    <a:cubicBezTo>
                      <a:pt x="7737" y="2658"/>
                      <a:pt x="7737" y="2658"/>
                      <a:pt x="7414" y="2658"/>
                    </a:cubicBezTo>
                    <a:cubicBezTo>
                      <a:pt x="7414" y="2658"/>
                      <a:pt x="7414" y="2658"/>
                      <a:pt x="7414" y="2658"/>
                    </a:cubicBezTo>
                    <a:cubicBezTo>
                      <a:pt x="7092" y="2658"/>
                      <a:pt x="7092" y="2990"/>
                      <a:pt x="6770" y="2990"/>
                    </a:cubicBezTo>
                    <a:cubicBezTo>
                      <a:pt x="6770" y="2990"/>
                      <a:pt x="6770" y="2658"/>
                      <a:pt x="6770" y="2658"/>
                    </a:cubicBezTo>
                    <a:cubicBezTo>
                      <a:pt x="6770" y="2990"/>
                      <a:pt x="6447" y="2990"/>
                      <a:pt x="6447" y="2990"/>
                    </a:cubicBezTo>
                    <a:cubicBezTo>
                      <a:pt x="6447" y="3323"/>
                      <a:pt x="5802" y="3655"/>
                      <a:pt x="5158" y="3987"/>
                    </a:cubicBezTo>
                    <a:cubicBezTo>
                      <a:pt x="5158" y="3987"/>
                      <a:pt x="4835" y="3987"/>
                      <a:pt x="4835" y="3987"/>
                    </a:cubicBezTo>
                    <a:cubicBezTo>
                      <a:pt x="4513" y="3987"/>
                      <a:pt x="4513" y="3987"/>
                      <a:pt x="4513" y="3987"/>
                    </a:cubicBezTo>
                    <a:cubicBezTo>
                      <a:pt x="4513" y="3987"/>
                      <a:pt x="4513" y="3987"/>
                      <a:pt x="4513" y="3987"/>
                    </a:cubicBezTo>
                    <a:cubicBezTo>
                      <a:pt x="4191" y="3987"/>
                      <a:pt x="4191" y="3987"/>
                      <a:pt x="4191" y="3987"/>
                    </a:cubicBezTo>
                    <a:cubicBezTo>
                      <a:pt x="3868" y="3987"/>
                      <a:pt x="3868" y="3987"/>
                      <a:pt x="3546" y="3987"/>
                    </a:cubicBezTo>
                    <a:cubicBezTo>
                      <a:pt x="3546" y="3987"/>
                      <a:pt x="3223" y="3987"/>
                      <a:pt x="3223" y="3987"/>
                    </a:cubicBezTo>
                    <a:cubicBezTo>
                      <a:pt x="3223" y="3987"/>
                      <a:pt x="2901" y="3987"/>
                      <a:pt x="2901" y="3987"/>
                    </a:cubicBezTo>
                    <a:cubicBezTo>
                      <a:pt x="2901" y="4319"/>
                      <a:pt x="2901" y="4319"/>
                      <a:pt x="2901" y="4652"/>
                    </a:cubicBezTo>
                    <a:cubicBezTo>
                      <a:pt x="2901" y="4652"/>
                      <a:pt x="2901" y="4652"/>
                      <a:pt x="2579" y="4652"/>
                    </a:cubicBezTo>
                    <a:cubicBezTo>
                      <a:pt x="2579" y="4984"/>
                      <a:pt x="2579" y="4984"/>
                      <a:pt x="2579" y="4984"/>
                    </a:cubicBezTo>
                    <a:cubicBezTo>
                      <a:pt x="2579" y="5316"/>
                      <a:pt x="2256" y="5316"/>
                      <a:pt x="2256" y="5316"/>
                    </a:cubicBezTo>
                    <a:cubicBezTo>
                      <a:pt x="2256" y="5649"/>
                      <a:pt x="2256" y="5649"/>
                      <a:pt x="2256" y="5649"/>
                    </a:cubicBezTo>
                    <a:cubicBezTo>
                      <a:pt x="1934" y="5981"/>
                      <a:pt x="1934" y="5981"/>
                      <a:pt x="1611" y="6313"/>
                    </a:cubicBezTo>
                    <a:cubicBezTo>
                      <a:pt x="1611" y="6313"/>
                      <a:pt x="1611" y="6313"/>
                      <a:pt x="1611" y="6646"/>
                    </a:cubicBezTo>
                    <a:cubicBezTo>
                      <a:pt x="1611" y="6978"/>
                      <a:pt x="1289" y="7643"/>
                      <a:pt x="644" y="7643"/>
                    </a:cubicBezTo>
                    <a:cubicBezTo>
                      <a:pt x="322" y="7643"/>
                      <a:pt x="322" y="7975"/>
                      <a:pt x="322" y="7975"/>
                    </a:cubicBezTo>
                    <a:cubicBezTo>
                      <a:pt x="322" y="7975"/>
                      <a:pt x="322" y="7975"/>
                      <a:pt x="322" y="7975"/>
                    </a:cubicBezTo>
                    <a:cubicBezTo>
                      <a:pt x="322" y="7975"/>
                      <a:pt x="322" y="7975"/>
                      <a:pt x="322" y="8307"/>
                    </a:cubicBezTo>
                    <a:cubicBezTo>
                      <a:pt x="322" y="8307"/>
                      <a:pt x="322" y="8307"/>
                      <a:pt x="322" y="8307"/>
                    </a:cubicBezTo>
                    <a:cubicBezTo>
                      <a:pt x="322" y="8307"/>
                      <a:pt x="322" y="8640"/>
                      <a:pt x="322" y="8640"/>
                    </a:cubicBezTo>
                    <a:cubicBezTo>
                      <a:pt x="322" y="8640"/>
                      <a:pt x="322" y="8640"/>
                      <a:pt x="0" y="8640"/>
                    </a:cubicBezTo>
                    <a:cubicBezTo>
                      <a:pt x="0" y="8640"/>
                      <a:pt x="0" y="8640"/>
                      <a:pt x="0" y="8640"/>
                    </a:cubicBezTo>
                    <a:cubicBezTo>
                      <a:pt x="1289" y="9304"/>
                      <a:pt x="2256" y="10966"/>
                      <a:pt x="1934" y="12627"/>
                    </a:cubicBezTo>
                    <a:cubicBezTo>
                      <a:pt x="1934" y="12627"/>
                      <a:pt x="1934" y="12960"/>
                      <a:pt x="2256" y="12960"/>
                    </a:cubicBezTo>
                    <a:cubicBezTo>
                      <a:pt x="2579" y="13292"/>
                      <a:pt x="3223" y="13292"/>
                      <a:pt x="3546" y="12960"/>
                    </a:cubicBezTo>
                    <a:cubicBezTo>
                      <a:pt x="3868" y="12627"/>
                      <a:pt x="4191" y="12295"/>
                      <a:pt x="4835" y="12295"/>
                    </a:cubicBezTo>
                    <a:cubicBezTo>
                      <a:pt x="6125" y="12295"/>
                      <a:pt x="8059" y="13624"/>
                      <a:pt x="8059" y="14621"/>
                    </a:cubicBezTo>
                    <a:cubicBezTo>
                      <a:pt x="8059" y="14953"/>
                      <a:pt x="7737" y="15286"/>
                      <a:pt x="7092" y="15286"/>
                    </a:cubicBezTo>
                    <a:cubicBezTo>
                      <a:pt x="6770" y="15286"/>
                      <a:pt x="6447" y="15286"/>
                      <a:pt x="6125" y="15286"/>
                    </a:cubicBezTo>
                    <a:cubicBezTo>
                      <a:pt x="5158" y="15286"/>
                      <a:pt x="4191" y="14953"/>
                      <a:pt x="3868" y="15286"/>
                    </a:cubicBezTo>
                    <a:cubicBezTo>
                      <a:pt x="3546" y="15618"/>
                      <a:pt x="3546" y="15618"/>
                      <a:pt x="3546" y="15618"/>
                    </a:cubicBezTo>
                    <a:cubicBezTo>
                      <a:pt x="3546" y="15618"/>
                      <a:pt x="3868" y="15950"/>
                      <a:pt x="4191" y="16283"/>
                    </a:cubicBezTo>
                    <a:cubicBezTo>
                      <a:pt x="4513" y="16615"/>
                      <a:pt x="5158" y="17280"/>
                      <a:pt x="4835" y="18276"/>
                    </a:cubicBezTo>
                    <a:cubicBezTo>
                      <a:pt x="4835" y="18609"/>
                      <a:pt x="4835" y="18941"/>
                      <a:pt x="5158" y="19273"/>
                    </a:cubicBezTo>
                    <a:cubicBezTo>
                      <a:pt x="5480" y="19606"/>
                      <a:pt x="5802" y="19938"/>
                      <a:pt x="6125" y="19938"/>
                    </a:cubicBezTo>
                    <a:cubicBezTo>
                      <a:pt x="6770" y="19938"/>
                      <a:pt x="7737" y="20603"/>
                      <a:pt x="8382" y="20935"/>
                    </a:cubicBezTo>
                    <a:cubicBezTo>
                      <a:pt x="8382" y="21267"/>
                      <a:pt x="8704" y="21267"/>
                      <a:pt x="9026" y="21600"/>
                    </a:cubicBezTo>
                    <a:cubicBezTo>
                      <a:pt x="8704" y="21267"/>
                      <a:pt x="8704" y="20603"/>
                      <a:pt x="8382" y="20270"/>
                    </a:cubicBezTo>
                    <a:cubicBezTo>
                      <a:pt x="8059" y="19273"/>
                      <a:pt x="8059" y="18609"/>
                      <a:pt x="8382" y="18276"/>
                    </a:cubicBezTo>
                    <a:cubicBezTo>
                      <a:pt x="8382" y="17944"/>
                      <a:pt x="8704" y="17612"/>
                      <a:pt x="9026" y="17612"/>
                    </a:cubicBezTo>
                    <a:cubicBezTo>
                      <a:pt x="9349" y="17612"/>
                      <a:pt x="9349" y="17944"/>
                      <a:pt x="9671" y="17944"/>
                    </a:cubicBezTo>
                    <a:cubicBezTo>
                      <a:pt x="9994" y="17944"/>
                      <a:pt x="10316" y="17944"/>
                      <a:pt x="10638" y="17944"/>
                    </a:cubicBezTo>
                    <a:cubicBezTo>
                      <a:pt x="10638" y="17944"/>
                      <a:pt x="10638" y="17944"/>
                      <a:pt x="10961" y="17944"/>
                    </a:cubicBezTo>
                    <a:cubicBezTo>
                      <a:pt x="10961" y="17944"/>
                      <a:pt x="10316" y="17612"/>
                      <a:pt x="9671" y="17612"/>
                    </a:cubicBezTo>
                    <a:cubicBezTo>
                      <a:pt x="9671" y="17612"/>
                      <a:pt x="9671" y="17612"/>
                      <a:pt x="9671" y="17612"/>
                    </a:cubicBezTo>
                    <a:cubicBezTo>
                      <a:pt x="9026" y="17612"/>
                      <a:pt x="8704" y="17280"/>
                      <a:pt x="8704" y="16947"/>
                    </a:cubicBezTo>
                    <a:cubicBezTo>
                      <a:pt x="8382" y="16947"/>
                      <a:pt x="8382" y="16283"/>
                      <a:pt x="8704" y="15950"/>
                    </a:cubicBezTo>
                    <a:cubicBezTo>
                      <a:pt x="9026" y="15286"/>
                      <a:pt x="10316" y="14953"/>
                      <a:pt x="11283" y="15618"/>
                    </a:cubicBezTo>
                    <a:cubicBezTo>
                      <a:pt x="11928" y="15950"/>
                      <a:pt x="12250" y="15950"/>
                      <a:pt x="12573" y="15618"/>
                    </a:cubicBezTo>
                    <a:cubicBezTo>
                      <a:pt x="12895" y="15286"/>
                      <a:pt x="13217" y="15286"/>
                      <a:pt x="13217" y="15286"/>
                    </a:cubicBezTo>
                    <a:cubicBezTo>
                      <a:pt x="13217" y="14953"/>
                      <a:pt x="13540" y="14621"/>
                      <a:pt x="13217" y="14289"/>
                    </a:cubicBezTo>
                    <a:cubicBezTo>
                      <a:pt x="13217" y="13956"/>
                      <a:pt x="12895" y="13624"/>
                      <a:pt x="12250" y="13624"/>
                    </a:cubicBezTo>
                    <a:cubicBezTo>
                      <a:pt x="11605" y="13292"/>
                      <a:pt x="11283" y="13292"/>
                      <a:pt x="10961" y="13624"/>
                    </a:cubicBezTo>
                    <a:cubicBezTo>
                      <a:pt x="10961" y="13956"/>
                      <a:pt x="10638" y="13956"/>
                      <a:pt x="9994" y="13956"/>
                    </a:cubicBezTo>
                    <a:cubicBezTo>
                      <a:pt x="9671" y="13956"/>
                      <a:pt x="9349" y="13624"/>
                      <a:pt x="9026" y="13292"/>
                    </a:cubicBezTo>
                    <a:cubicBezTo>
                      <a:pt x="8704" y="12960"/>
                      <a:pt x="8382" y="12627"/>
                      <a:pt x="8382" y="11963"/>
                    </a:cubicBezTo>
                    <a:cubicBezTo>
                      <a:pt x="8382" y="11630"/>
                      <a:pt x="9026" y="11298"/>
                      <a:pt x="9349" y="11298"/>
                    </a:cubicBezTo>
                    <a:cubicBezTo>
                      <a:pt x="9671" y="10966"/>
                      <a:pt x="9994" y="10966"/>
                      <a:pt x="9994" y="10966"/>
                    </a:cubicBezTo>
                    <a:cubicBezTo>
                      <a:pt x="9994" y="10301"/>
                      <a:pt x="9026" y="9304"/>
                      <a:pt x="8382" y="8640"/>
                    </a:cubicBezTo>
                    <a:cubicBezTo>
                      <a:pt x="7737" y="7975"/>
                      <a:pt x="7414" y="7643"/>
                      <a:pt x="7092" y="6978"/>
                    </a:cubicBezTo>
                    <a:cubicBezTo>
                      <a:pt x="6447" y="6313"/>
                      <a:pt x="6770" y="5649"/>
                      <a:pt x="6770" y="5316"/>
                    </a:cubicBezTo>
                    <a:cubicBezTo>
                      <a:pt x="7092" y="4984"/>
                      <a:pt x="7737" y="4652"/>
                      <a:pt x="8704" y="4652"/>
                    </a:cubicBezTo>
                    <a:cubicBezTo>
                      <a:pt x="9349" y="4652"/>
                      <a:pt x="9671" y="4984"/>
                      <a:pt x="9994" y="5316"/>
                    </a:cubicBezTo>
                    <a:cubicBezTo>
                      <a:pt x="10316" y="5649"/>
                      <a:pt x="11283" y="5981"/>
                      <a:pt x="11928" y="5649"/>
                    </a:cubicBezTo>
                    <a:cubicBezTo>
                      <a:pt x="11928" y="5316"/>
                      <a:pt x="11928" y="5316"/>
                      <a:pt x="11928" y="5316"/>
                    </a:cubicBezTo>
                    <a:cubicBezTo>
                      <a:pt x="11605" y="4652"/>
                      <a:pt x="11283" y="3323"/>
                      <a:pt x="12895" y="2658"/>
                    </a:cubicBezTo>
                    <a:cubicBezTo>
                      <a:pt x="13217" y="2658"/>
                      <a:pt x="13540" y="2326"/>
                      <a:pt x="13862" y="2326"/>
                    </a:cubicBezTo>
                    <a:cubicBezTo>
                      <a:pt x="14829" y="2326"/>
                      <a:pt x="15152" y="2990"/>
                      <a:pt x="15474" y="3323"/>
                    </a:cubicBezTo>
                    <a:cubicBezTo>
                      <a:pt x="15474" y="3323"/>
                      <a:pt x="15474" y="3323"/>
                      <a:pt x="15474" y="3323"/>
                    </a:cubicBezTo>
                    <a:cubicBezTo>
                      <a:pt x="15474" y="3323"/>
                      <a:pt x="15474" y="3323"/>
                      <a:pt x="15474" y="2990"/>
                    </a:cubicBezTo>
                    <a:cubicBezTo>
                      <a:pt x="16119" y="2658"/>
                      <a:pt x="16764" y="1993"/>
                      <a:pt x="18053" y="1993"/>
                    </a:cubicBezTo>
                    <a:cubicBezTo>
                      <a:pt x="19020" y="1993"/>
                      <a:pt x="19665" y="2326"/>
                      <a:pt x="20310" y="2990"/>
                    </a:cubicBezTo>
                    <a:cubicBezTo>
                      <a:pt x="20310" y="2990"/>
                      <a:pt x="20310" y="2990"/>
                      <a:pt x="20310" y="2990"/>
                    </a:cubicBezTo>
                    <a:cubicBezTo>
                      <a:pt x="20310" y="2990"/>
                      <a:pt x="20632" y="2658"/>
                      <a:pt x="20632" y="2658"/>
                    </a:cubicBezTo>
                    <a:cubicBezTo>
                      <a:pt x="20632" y="2658"/>
                      <a:pt x="20632" y="2658"/>
                      <a:pt x="20632" y="2658"/>
                    </a:cubicBezTo>
                    <a:cubicBezTo>
                      <a:pt x="20632" y="2658"/>
                      <a:pt x="20632" y="2658"/>
                      <a:pt x="20632" y="2658"/>
                    </a:cubicBezTo>
                    <a:cubicBezTo>
                      <a:pt x="20632" y="1993"/>
                      <a:pt x="20955" y="1661"/>
                      <a:pt x="21277" y="1329"/>
                    </a:cubicBezTo>
                    <a:cubicBezTo>
                      <a:pt x="21600" y="996"/>
                      <a:pt x="21600" y="996"/>
                      <a:pt x="21600" y="664"/>
                    </a:cubicBezTo>
                    <a:cubicBezTo>
                      <a:pt x="21600" y="664"/>
                      <a:pt x="21600" y="332"/>
                      <a:pt x="21600" y="332"/>
                    </a:cubicBezTo>
                    <a:cubicBezTo>
                      <a:pt x="21600" y="332"/>
                      <a:pt x="21600" y="332"/>
                      <a:pt x="21600" y="332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14" name="AutoShape 114"/>
              <p:cNvSpPr>
                <a:spLocks/>
              </p:cNvSpPr>
              <p:nvPr/>
            </p:nvSpPr>
            <p:spPr bwMode="auto">
              <a:xfrm>
                <a:off x="793" y="1110911"/>
                <a:ext cx="165110" cy="153991"/>
              </a:xfrm>
              <a:custGeom>
                <a:avLst/>
                <a:gdLst>
                  <a:gd name="T0" fmla="*/ 10447 w 20894"/>
                  <a:gd name="T1" fmla="*/ 10800 h 21600"/>
                  <a:gd name="T2" fmla="*/ 10447 w 20894"/>
                  <a:gd name="T3" fmla="*/ 10800 h 21600"/>
                  <a:gd name="T4" fmla="*/ 10447 w 20894"/>
                  <a:gd name="T5" fmla="*/ 10800 h 21600"/>
                  <a:gd name="T6" fmla="*/ 10447 w 20894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894" h="21600">
                    <a:moveTo>
                      <a:pt x="9600" y="514"/>
                    </a:moveTo>
                    <a:cubicBezTo>
                      <a:pt x="8639" y="514"/>
                      <a:pt x="8160" y="1028"/>
                      <a:pt x="7199" y="1542"/>
                    </a:cubicBezTo>
                    <a:cubicBezTo>
                      <a:pt x="6239" y="2057"/>
                      <a:pt x="4800" y="2057"/>
                      <a:pt x="3360" y="1542"/>
                    </a:cubicBezTo>
                    <a:cubicBezTo>
                      <a:pt x="2879" y="1542"/>
                      <a:pt x="1919" y="1542"/>
                      <a:pt x="1439" y="1542"/>
                    </a:cubicBezTo>
                    <a:cubicBezTo>
                      <a:pt x="1919" y="1542"/>
                      <a:pt x="1919" y="1542"/>
                      <a:pt x="1919" y="1542"/>
                    </a:cubicBezTo>
                    <a:cubicBezTo>
                      <a:pt x="2399" y="2571"/>
                      <a:pt x="3839" y="3600"/>
                      <a:pt x="2399" y="5657"/>
                    </a:cubicBezTo>
                    <a:cubicBezTo>
                      <a:pt x="1919" y="6171"/>
                      <a:pt x="1919" y="6171"/>
                      <a:pt x="1919" y="6171"/>
                    </a:cubicBezTo>
                    <a:cubicBezTo>
                      <a:pt x="1919" y="6171"/>
                      <a:pt x="2399" y="6685"/>
                      <a:pt x="2879" y="7200"/>
                    </a:cubicBezTo>
                    <a:cubicBezTo>
                      <a:pt x="3360" y="7200"/>
                      <a:pt x="3839" y="7714"/>
                      <a:pt x="4800" y="8228"/>
                    </a:cubicBezTo>
                    <a:cubicBezTo>
                      <a:pt x="5279" y="8742"/>
                      <a:pt x="5759" y="9771"/>
                      <a:pt x="5759" y="10285"/>
                    </a:cubicBezTo>
                    <a:cubicBezTo>
                      <a:pt x="5759" y="11314"/>
                      <a:pt x="5279" y="11828"/>
                      <a:pt x="4800" y="12342"/>
                    </a:cubicBezTo>
                    <a:cubicBezTo>
                      <a:pt x="3839" y="13371"/>
                      <a:pt x="3839" y="13371"/>
                      <a:pt x="3839" y="13885"/>
                    </a:cubicBezTo>
                    <a:cubicBezTo>
                      <a:pt x="3839" y="15942"/>
                      <a:pt x="1919" y="16971"/>
                      <a:pt x="959" y="17485"/>
                    </a:cubicBezTo>
                    <a:cubicBezTo>
                      <a:pt x="479" y="17485"/>
                      <a:pt x="0" y="18000"/>
                      <a:pt x="0" y="18000"/>
                    </a:cubicBezTo>
                    <a:cubicBezTo>
                      <a:pt x="0" y="18000"/>
                      <a:pt x="0" y="18514"/>
                      <a:pt x="479" y="19028"/>
                    </a:cubicBezTo>
                    <a:cubicBezTo>
                      <a:pt x="959" y="20057"/>
                      <a:pt x="2879" y="21599"/>
                      <a:pt x="4319" y="21599"/>
                    </a:cubicBezTo>
                    <a:cubicBezTo>
                      <a:pt x="6239" y="21599"/>
                      <a:pt x="10559" y="20057"/>
                      <a:pt x="12960" y="17485"/>
                    </a:cubicBezTo>
                    <a:cubicBezTo>
                      <a:pt x="14399" y="16457"/>
                      <a:pt x="15360" y="15942"/>
                      <a:pt x="16320" y="15942"/>
                    </a:cubicBezTo>
                    <a:cubicBezTo>
                      <a:pt x="16800" y="15942"/>
                      <a:pt x="17279" y="15942"/>
                      <a:pt x="17759" y="15942"/>
                    </a:cubicBezTo>
                    <a:cubicBezTo>
                      <a:pt x="18239" y="15942"/>
                      <a:pt x="18239" y="16457"/>
                      <a:pt x="18720" y="16457"/>
                    </a:cubicBezTo>
                    <a:cubicBezTo>
                      <a:pt x="18720" y="16457"/>
                      <a:pt x="18720" y="16457"/>
                      <a:pt x="18720" y="16457"/>
                    </a:cubicBezTo>
                    <a:cubicBezTo>
                      <a:pt x="19200" y="16457"/>
                      <a:pt x="19680" y="15942"/>
                      <a:pt x="20159" y="15942"/>
                    </a:cubicBezTo>
                    <a:cubicBezTo>
                      <a:pt x="21600" y="14914"/>
                      <a:pt x="20639" y="6171"/>
                      <a:pt x="19680" y="3600"/>
                    </a:cubicBezTo>
                    <a:cubicBezTo>
                      <a:pt x="19200" y="3600"/>
                      <a:pt x="19200" y="3085"/>
                      <a:pt x="19200" y="3085"/>
                    </a:cubicBezTo>
                    <a:cubicBezTo>
                      <a:pt x="19200" y="2571"/>
                      <a:pt x="19200" y="2571"/>
                      <a:pt x="18720" y="2571"/>
                    </a:cubicBezTo>
                    <a:cubicBezTo>
                      <a:pt x="18720" y="2571"/>
                      <a:pt x="18720" y="2571"/>
                      <a:pt x="18720" y="2057"/>
                    </a:cubicBezTo>
                    <a:cubicBezTo>
                      <a:pt x="18239" y="2057"/>
                      <a:pt x="18239" y="1542"/>
                      <a:pt x="17759" y="1542"/>
                    </a:cubicBezTo>
                    <a:cubicBezTo>
                      <a:pt x="17279" y="514"/>
                      <a:pt x="16800" y="514"/>
                      <a:pt x="16800" y="514"/>
                    </a:cubicBezTo>
                    <a:cubicBezTo>
                      <a:pt x="16800" y="514"/>
                      <a:pt x="16320" y="1028"/>
                      <a:pt x="16320" y="2057"/>
                    </a:cubicBezTo>
                    <a:cubicBezTo>
                      <a:pt x="16320" y="3085"/>
                      <a:pt x="15360" y="3600"/>
                      <a:pt x="14879" y="3600"/>
                    </a:cubicBezTo>
                    <a:cubicBezTo>
                      <a:pt x="14399" y="3600"/>
                      <a:pt x="13440" y="3085"/>
                      <a:pt x="12960" y="2571"/>
                    </a:cubicBezTo>
                    <a:cubicBezTo>
                      <a:pt x="12480" y="2571"/>
                      <a:pt x="11999" y="2057"/>
                      <a:pt x="11999" y="2057"/>
                    </a:cubicBezTo>
                    <a:cubicBezTo>
                      <a:pt x="11040" y="2057"/>
                      <a:pt x="10559" y="1542"/>
                      <a:pt x="10559" y="1028"/>
                    </a:cubicBezTo>
                    <a:cubicBezTo>
                      <a:pt x="10559" y="514"/>
                      <a:pt x="10559" y="514"/>
                      <a:pt x="10559" y="0"/>
                    </a:cubicBezTo>
                    <a:cubicBezTo>
                      <a:pt x="10559" y="0"/>
                      <a:pt x="10559" y="0"/>
                      <a:pt x="10559" y="0"/>
                    </a:cubicBezTo>
                    <a:cubicBezTo>
                      <a:pt x="10079" y="0"/>
                      <a:pt x="10079" y="514"/>
                      <a:pt x="9600" y="51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15" name="AutoShape 115"/>
              <p:cNvSpPr>
                <a:spLocks/>
              </p:cNvSpPr>
              <p:nvPr/>
            </p:nvSpPr>
            <p:spPr bwMode="auto">
              <a:xfrm>
                <a:off x="100812" y="1063285"/>
                <a:ext cx="90493" cy="55564"/>
              </a:xfrm>
              <a:custGeom>
                <a:avLst/>
                <a:gdLst>
                  <a:gd name="T0" fmla="*/ 10800 w 21600"/>
                  <a:gd name="T1" fmla="+- 0 11222 844"/>
                  <a:gd name="T2" fmla="*/ 11222 h 20756"/>
                  <a:gd name="T3" fmla="*/ 10800 w 21600"/>
                  <a:gd name="T4" fmla="+- 0 11222 844"/>
                  <a:gd name="T5" fmla="*/ 11222 h 20756"/>
                  <a:gd name="T6" fmla="*/ 10800 w 21600"/>
                  <a:gd name="T7" fmla="+- 0 11222 844"/>
                  <a:gd name="T8" fmla="*/ 11222 h 20756"/>
                  <a:gd name="T9" fmla="*/ 10800 w 21600"/>
                  <a:gd name="T10" fmla="+- 0 11222 844"/>
                  <a:gd name="T11" fmla="*/ 11222 h 20756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0756">
                    <a:moveTo>
                      <a:pt x="21600" y="14996"/>
                    </a:moveTo>
                    <a:cubicBezTo>
                      <a:pt x="21600" y="14996"/>
                      <a:pt x="21600" y="13556"/>
                      <a:pt x="21600" y="13556"/>
                    </a:cubicBezTo>
                    <a:cubicBezTo>
                      <a:pt x="21600" y="10675"/>
                      <a:pt x="18000" y="4915"/>
                      <a:pt x="15300" y="595"/>
                    </a:cubicBezTo>
                    <a:cubicBezTo>
                      <a:pt x="14400" y="-844"/>
                      <a:pt x="11700" y="595"/>
                      <a:pt x="9900" y="2035"/>
                    </a:cubicBezTo>
                    <a:cubicBezTo>
                      <a:pt x="8099" y="3475"/>
                      <a:pt x="7200" y="4915"/>
                      <a:pt x="5399" y="4915"/>
                    </a:cubicBezTo>
                    <a:cubicBezTo>
                      <a:pt x="5399" y="4915"/>
                      <a:pt x="5399" y="4915"/>
                      <a:pt x="5399" y="4915"/>
                    </a:cubicBezTo>
                    <a:cubicBezTo>
                      <a:pt x="5399" y="4915"/>
                      <a:pt x="5399" y="4915"/>
                      <a:pt x="5399" y="6355"/>
                    </a:cubicBezTo>
                    <a:cubicBezTo>
                      <a:pt x="5399" y="6355"/>
                      <a:pt x="5399" y="7796"/>
                      <a:pt x="4500" y="7796"/>
                    </a:cubicBezTo>
                    <a:cubicBezTo>
                      <a:pt x="4500" y="7796"/>
                      <a:pt x="4500" y="7796"/>
                      <a:pt x="4500" y="9236"/>
                    </a:cubicBezTo>
                    <a:cubicBezTo>
                      <a:pt x="4500" y="9236"/>
                      <a:pt x="4500" y="10675"/>
                      <a:pt x="3599" y="10675"/>
                    </a:cubicBezTo>
                    <a:cubicBezTo>
                      <a:pt x="3599" y="10675"/>
                      <a:pt x="3599" y="10675"/>
                      <a:pt x="3599" y="12115"/>
                    </a:cubicBezTo>
                    <a:cubicBezTo>
                      <a:pt x="3599" y="12115"/>
                      <a:pt x="2699" y="13556"/>
                      <a:pt x="2699" y="13556"/>
                    </a:cubicBezTo>
                    <a:cubicBezTo>
                      <a:pt x="1799" y="14996"/>
                      <a:pt x="899" y="16436"/>
                      <a:pt x="0" y="17876"/>
                    </a:cubicBezTo>
                    <a:cubicBezTo>
                      <a:pt x="899" y="19315"/>
                      <a:pt x="1799" y="19315"/>
                      <a:pt x="2699" y="20756"/>
                    </a:cubicBezTo>
                    <a:cubicBezTo>
                      <a:pt x="2699" y="20756"/>
                      <a:pt x="3599" y="20756"/>
                      <a:pt x="3599" y="20756"/>
                    </a:cubicBezTo>
                    <a:cubicBezTo>
                      <a:pt x="4500" y="19315"/>
                      <a:pt x="4500" y="19315"/>
                      <a:pt x="4500" y="17876"/>
                    </a:cubicBezTo>
                    <a:cubicBezTo>
                      <a:pt x="6300" y="12115"/>
                      <a:pt x="9900" y="12115"/>
                      <a:pt x="12600" y="17876"/>
                    </a:cubicBezTo>
                    <a:cubicBezTo>
                      <a:pt x="13500" y="19315"/>
                      <a:pt x="13500" y="19315"/>
                      <a:pt x="14400" y="20756"/>
                    </a:cubicBezTo>
                    <a:cubicBezTo>
                      <a:pt x="14400" y="20756"/>
                      <a:pt x="14400" y="20756"/>
                      <a:pt x="14400" y="20756"/>
                    </a:cubicBezTo>
                    <a:cubicBezTo>
                      <a:pt x="15300" y="19315"/>
                      <a:pt x="16200" y="19315"/>
                      <a:pt x="17100" y="17876"/>
                    </a:cubicBezTo>
                    <a:cubicBezTo>
                      <a:pt x="18900" y="17876"/>
                      <a:pt x="20700" y="16436"/>
                      <a:pt x="21600" y="14996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16" name="AutoShape 116"/>
              <p:cNvSpPr>
                <a:spLocks/>
              </p:cNvSpPr>
              <p:nvPr/>
            </p:nvSpPr>
            <p:spPr bwMode="auto">
              <a:xfrm>
                <a:off x="175429" y="860081"/>
                <a:ext cx="334984" cy="48260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72" y="3821"/>
                    </a:moveTo>
                    <a:cubicBezTo>
                      <a:pt x="1472" y="4153"/>
                      <a:pt x="1227" y="4320"/>
                      <a:pt x="981" y="4486"/>
                    </a:cubicBezTo>
                    <a:cubicBezTo>
                      <a:pt x="490" y="4818"/>
                      <a:pt x="245" y="4984"/>
                      <a:pt x="0" y="5316"/>
                    </a:cubicBezTo>
                    <a:cubicBezTo>
                      <a:pt x="0" y="5483"/>
                      <a:pt x="0" y="5483"/>
                      <a:pt x="490" y="5483"/>
                    </a:cubicBezTo>
                    <a:cubicBezTo>
                      <a:pt x="981" y="5649"/>
                      <a:pt x="1472" y="5649"/>
                      <a:pt x="1472" y="6147"/>
                    </a:cubicBezTo>
                    <a:cubicBezTo>
                      <a:pt x="1718" y="6313"/>
                      <a:pt x="1472" y="6480"/>
                      <a:pt x="1227" y="6646"/>
                    </a:cubicBezTo>
                    <a:cubicBezTo>
                      <a:pt x="1472" y="6812"/>
                      <a:pt x="1472" y="7144"/>
                      <a:pt x="1472" y="7310"/>
                    </a:cubicBezTo>
                    <a:cubicBezTo>
                      <a:pt x="1472" y="7643"/>
                      <a:pt x="1472" y="7643"/>
                      <a:pt x="1718" y="7643"/>
                    </a:cubicBezTo>
                    <a:cubicBezTo>
                      <a:pt x="1718" y="7643"/>
                      <a:pt x="1718" y="7643"/>
                      <a:pt x="1718" y="7643"/>
                    </a:cubicBezTo>
                    <a:cubicBezTo>
                      <a:pt x="2454" y="7643"/>
                      <a:pt x="2454" y="7310"/>
                      <a:pt x="2700" y="6978"/>
                    </a:cubicBezTo>
                    <a:cubicBezTo>
                      <a:pt x="2700" y="6646"/>
                      <a:pt x="2945" y="6313"/>
                      <a:pt x="3436" y="6313"/>
                    </a:cubicBezTo>
                    <a:cubicBezTo>
                      <a:pt x="3681" y="6313"/>
                      <a:pt x="3681" y="6313"/>
                      <a:pt x="3681" y="6313"/>
                    </a:cubicBezTo>
                    <a:cubicBezTo>
                      <a:pt x="3927" y="6313"/>
                      <a:pt x="3927" y="6313"/>
                      <a:pt x="3927" y="6480"/>
                    </a:cubicBezTo>
                    <a:cubicBezTo>
                      <a:pt x="4172" y="6646"/>
                      <a:pt x="4172" y="6812"/>
                      <a:pt x="4172" y="7144"/>
                    </a:cubicBezTo>
                    <a:cubicBezTo>
                      <a:pt x="4172" y="7310"/>
                      <a:pt x="3927" y="7476"/>
                      <a:pt x="4172" y="7643"/>
                    </a:cubicBezTo>
                    <a:cubicBezTo>
                      <a:pt x="4418" y="8307"/>
                      <a:pt x="3927" y="8806"/>
                      <a:pt x="3681" y="9304"/>
                    </a:cubicBezTo>
                    <a:cubicBezTo>
                      <a:pt x="3436" y="9304"/>
                      <a:pt x="3436" y="9470"/>
                      <a:pt x="3190" y="9636"/>
                    </a:cubicBezTo>
                    <a:cubicBezTo>
                      <a:pt x="3436" y="9636"/>
                      <a:pt x="3681" y="9636"/>
                      <a:pt x="4172" y="9636"/>
                    </a:cubicBezTo>
                    <a:cubicBezTo>
                      <a:pt x="5154" y="9636"/>
                      <a:pt x="5890" y="9470"/>
                      <a:pt x="6381" y="9304"/>
                    </a:cubicBezTo>
                    <a:cubicBezTo>
                      <a:pt x="7118" y="8806"/>
                      <a:pt x="7854" y="8806"/>
                      <a:pt x="8100" y="9304"/>
                    </a:cubicBezTo>
                    <a:cubicBezTo>
                      <a:pt x="8345" y="9636"/>
                      <a:pt x="8100" y="9969"/>
                      <a:pt x="7854" y="10301"/>
                    </a:cubicBezTo>
                    <a:cubicBezTo>
                      <a:pt x="7609" y="10467"/>
                      <a:pt x="7609" y="10633"/>
                      <a:pt x="7609" y="10633"/>
                    </a:cubicBezTo>
                    <a:cubicBezTo>
                      <a:pt x="7609" y="10800"/>
                      <a:pt x="7854" y="10800"/>
                      <a:pt x="8100" y="10966"/>
                    </a:cubicBezTo>
                    <a:cubicBezTo>
                      <a:pt x="8590" y="11132"/>
                      <a:pt x="9081" y="11132"/>
                      <a:pt x="9327" y="11464"/>
                    </a:cubicBezTo>
                    <a:cubicBezTo>
                      <a:pt x="9327" y="11630"/>
                      <a:pt x="9081" y="11963"/>
                      <a:pt x="9081" y="12129"/>
                    </a:cubicBezTo>
                    <a:cubicBezTo>
                      <a:pt x="8836" y="12295"/>
                      <a:pt x="8836" y="12627"/>
                      <a:pt x="8836" y="12960"/>
                    </a:cubicBezTo>
                    <a:cubicBezTo>
                      <a:pt x="8836" y="13126"/>
                      <a:pt x="8836" y="13458"/>
                      <a:pt x="8836" y="13790"/>
                    </a:cubicBezTo>
                    <a:cubicBezTo>
                      <a:pt x="8590" y="14123"/>
                      <a:pt x="7609" y="14289"/>
                      <a:pt x="6872" y="14289"/>
                    </a:cubicBezTo>
                    <a:cubicBezTo>
                      <a:pt x="5890" y="14289"/>
                      <a:pt x="5400" y="14123"/>
                      <a:pt x="5154" y="13956"/>
                    </a:cubicBezTo>
                    <a:cubicBezTo>
                      <a:pt x="5400" y="14289"/>
                      <a:pt x="4909" y="14621"/>
                      <a:pt x="4663" y="14787"/>
                    </a:cubicBezTo>
                    <a:cubicBezTo>
                      <a:pt x="4663" y="14953"/>
                      <a:pt x="4418" y="14953"/>
                      <a:pt x="4418" y="15120"/>
                    </a:cubicBezTo>
                    <a:cubicBezTo>
                      <a:pt x="4418" y="15120"/>
                      <a:pt x="4663" y="15120"/>
                      <a:pt x="4663" y="15120"/>
                    </a:cubicBezTo>
                    <a:cubicBezTo>
                      <a:pt x="5154" y="15286"/>
                      <a:pt x="5890" y="15452"/>
                      <a:pt x="5890" y="15784"/>
                    </a:cubicBezTo>
                    <a:cubicBezTo>
                      <a:pt x="6136" y="16615"/>
                      <a:pt x="4418" y="17113"/>
                      <a:pt x="2945" y="17446"/>
                    </a:cubicBezTo>
                    <a:cubicBezTo>
                      <a:pt x="2945" y="17446"/>
                      <a:pt x="2945" y="17446"/>
                      <a:pt x="2700" y="17446"/>
                    </a:cubicBezTo>
                    <a:cubicBezTo>
                      <a:pt x="2945" y="17612"/>
                      <a:pt x="3190" y="17612"/>
                      <a:pt x="3436" y="17612"/>
                    </a:cubicBezTo>
                    <a:cubicBezTo>
                      <a:pt x="3436" y="17612"/>
                      <a:pt x="3681" y="17612"/>
                      <a:pt x="3681" y="17612"/>
                    </a:cubicBezTo>
                    <a:cubicBezTo>
                      <a:pt x="4172" y="17280"/>
                      <a:pt x="4663" y="17612"/>
                      <a:pt x="4909" y="17612"/>
                    </a:cubicBezTo>
                    <a:cubicBezTo>
                      <a:pt x="5154" y="17778"/>
                      <a:pt x="5154" y="17778"/>
                      <a:pt x="5645" y="17778"/>
                    </a:cubicBezTo>
                    <a:cubicBezTo>
                      <a:pt x="6136" y="17778"/>
                      <a:pt x="6381" y="17944"/>
                      <a:pt x="6872" y="18110"/>
                    </a:cubicBezTo>
                    <a:cubicBezTo>
                      <a:pt x="7363" y="18110"/>
                      <a:pt x="7854" y="18276"/>
                      <a:pt x="8345" y="18110"/>
                    </a:cubicBezTo>
                    <a:cubicBezTo>
                      <a:pt x="8590" y="18110"/>
                      <a:pt x="8836" y="17944"/>
                      <a:pt x="9081" y="17944"/>
                    </a:cubicBezTo>
                    <a:cubicBezTo>
                      <a:pt x="9572" y="17944"/>
                      <a:pt x="9818" y="18276"/>
                      <a:pt x="9818" y="18276"/>
                    </a:cubicBezTo>
                    <a:cubicBezTo>
                      <a:pt x="10063" y="18609"/>
                      <a:pt x="9572" y="18775"/>
                      <a:pt x="9081" y="19107"/>
                    </a:cubicBezTo>
                    <a:cubicBezTo>
                      <a:pt x="8590" y="19440"/>
                      <a:pt x="7854" y="19440"/>
                      <a:pt x="7609" y="19440"/>
                    </a:cubicBezTo>
                    <a:cubicBezTo>
                      <a:pt x="7363" y="19440"/>
                      <a:pt x="7118" y="19440"/>
                      <a:pt x="6872" y="19440"/>
                    </a:cubicBezTo>
                    <a:cubicBezTo>
                      <a:pt x="6627" y="19440"/>
                      <a:pt x="6627" y="19440"/>
                      <a:pt x="6381" y="19440"/>
                    </a:cubicBezTo>
                    <a:cubicBezTo>
                      <a:pt x="6136" y="19440"/>
                      <a:pt x="5890" y="19440"/>
                      <a:pt x="5890" y="19440"/>
                    </a:cubicBezTo>
                    <a:cubicBezTo>
                      <a:pt x="5154" y="19772"/>
                      <a:pt x="3436" y="20935"/>
                      <a:pt x="2700" y="21599"/>
                    </a:cubicBezTo>
                    <a:cubicBezTo>
                      <a:pt x="3190" y="21433"/>
                      <a:pt x="3436" y="21267"/>
                      <a:pt x="3927" y="21101"/>
                    </a:cubicBezTo>
                    <a:cubicBezTo>
                      <a:pt x="4909" y="20769"/>
                      <a:pt x="5400" y="20935"/>
                      <a:pt x="5890" y="21267"/>
                    </a:cubicBezTo>
                    <a:cubicBezTo>
                      <a:pt x="6136" y="21267"/>
                      <a:pt x="6136" y="21267"/>
                      <a:pt x="6136" y="21267"/>
                    </a:cubicBezTo>
                    <a:cubicBezTo>
                      <a:pt x="6136" y="21267"/>
                      <a:pt x="6381" y="21101"/>
                      <a:pt x="6381" y="21101"/>
                    </a:cubicBezTo>
                    <a:cubicBezTo>
                      <a:pt x="6627" y="20769"/>
                      <a:pt x="6872" y="20436"/>
                      <a:pt x="7363" y="20436"/>
                    </a:cubicBezTo>
                    <a:cubicBezTo>
                      <a:pt x="7609" y="20436"/>
                      <a:pt x="7609" y="20436"/>
                      <a:pt x="7609" y="20436"/>
                    </a:cubicBezTo>
                    <a:cubicBezTo>
                      <a:pt x="7609" y="20436"/>
                      <a:pt x="7854" y="20436"/>
                      <a:pt x="8100" y="20436"/>
                    </a:cubicBezTo>
                    <a:cubicBezTo>
                      <a:pt x="8345" y="20270"/>
                      <a:pt x="8836" y="20270"/>
                      <a:pt x="9572" y="20270"/>
                    </a:cubicBezTo>
                    <a:cubicBezTo>
                      <a:pt x="10309" y="20436"/>
                      <a:pt x="10800" y="20270"/>
                      <a:pt x="11290" y="19938"/>
                    </a:cubicBezTo>
                    <a:cubicBezTo>
                      <a:pt x="11290" y="19938"/>
                      <a:pt x="11536" y="19772"/>
                      <a:pt x="11781" y="19772"/>
                    </a:cubicBezTo>
                    <a:cubicBezTo>
                      <a:pt x="12272" y="19772"/>
                      <a:pt x="12763" y="19938"/>
                      <a:pt x="13009" y="20104"/>
                    </a:cubicBezTo>
                    <a:cubicBezTo>
                      <a:pt x="13254" y="20104"/>
                      <a:pt x="13499" y="20270"/>
                      <a:pt x="13499" y="20270"/>
                    </a:cubicBezTo>
                    <a:cubicBezTo>
                      <a:pt x="14236" y="19938"/>
                      <a:pt x="15954" y="19772"/>
                      <a:pt x="16690" y="19772"/>
                    </a:cubicBezTo>
                    <a:cubicBezTo>
                      <a:pt x="16936" y="19772"/>
                      <a:pt x="16936" y="19772"/>
                      <a:pt x="16936" y="19772"/>
                    </a:cubicBezTo>
                    <a:cubicBezTo>
                      <a:pt x="16936" y="19772"/>
                      <a:pt x="16936" y="19772"/>
                      <a:pt x="16936" y="19772"/>
                    </a:cubicBezTo>
                    <a:cubicBezTo>
                      <a:pt x="17672" y="19772"/>
                      <a:pt x="19390" y="19440"/>
                      <a:pt x="20127" y="18941"/>
                    </a:cubicBezTo>
                    <a:cubicBezTo>
                      <a:pt x="19881" y="18941"/>
                      <a:pt x="19881" y="18941"/>
                      <a:pt x="19636" y="19107"/>
                    </a:cubicBezTo>
                    <a:cubicBezTo>
                      <a:pt x="19145" y="19107"/>
                      <a:pt x="18654" y="18941"/>
                      <a:pt x="18654" y="18775"/>
                    </a:cubicBezTo>
                    <a:cubicBezTo>
                      <a:pt x="18409" y="18276"/>
                      <a:pt x="18654" y="17778"/>
                      <a:pt x="19390" y="17280"/>
                    </a:cubicBezTo>
                    <a:cubicBezTo>
                      <a:pt x="19636" y="17280"/>
                      <a:pt x="19881" y="17113"/>
                      <a:pt x="20127" y="16947"/>
                    </a:cubicBezTo>
                    <a:cubicBezTo>
                      <a:pt x="20863" y="16615"/>
                      <a:pt x="21599" y="16283"/>
                      <a:pt x="21599" y="15784"/>
                    </a:cubicBezTo>
                    <a:cubicBezTo>
                      <a:pt x="21599" y="15618"/>
                      <a:pt x="21599" y="15618"/>
                      <a:pt x="21354" y="15452"/>
                    </a:cubicBezTo>
                    <a:cubicBezTo>
                      <a:pt x="20863" y="15286"/>
                      <a:pt x="20127" y="14953"/>
                      <a:pt x="19636" y="14953"/>
                    </a:cubicBezTo>
                    <a:cubicBezTo>
                      <a:pt x="19636" y="14953"/>
                      <a:pt x="19636" y="14953"/>
                      <a:pt x="19636" y="14953"/>
                    </a:cubicBezTo>
                    <a:cubicBezTo>
                      <a:pt x="19145" y="15618"/>
                      <a:pt x="17918" y="15618"/>
                      <a:pt x="17427" y="14953"/>
                    </a:cubicBezTo>
                    <a:cubicBezTo>
                      <a:pt x="16936" y="14455"/>
                      <a:pt x="17181" y="14123"/>
                      <a:pt x="17427" y="13956"/>
                    </a:cubicBezTo>
                    <a:cubicBezTo>
                      <a:pt x="16936" y="13790"/>
                      <a:pt x="16936" y="13624"/>
                      <a:pt x="16690" y="13458"/>
                    </a:cubicBezTo>
                    <a:cubicBezTo>
                      <a:pt x="16690" y="13292"/>
                      <a:pt x="16200" y="12960"/>
                      <a:pt x="16445" y="12627"/>
                    </a:cubicBezTo>
                    <a:cubicBezTo>
                      <a:pt x="16445" y="12295"/>
                      <a:pt x="15709" y="10800"/>
                      <a:pt x="14727" y="10800"/>
                    </a:cubicBezTo>
                    <a:cubicBezTo>
                      <a:pt x="13254" y="10467"/>
                      <a:pt x="12763" y="9304"/>
                      <a:pt x="12518" y="8473"/>
                    </a:cubicBezTo>
                    <a:cubicBezTo>
                      <a:pt x="12518" y="8473"/>
                      <a:pt x="12518" y="8307"/>
                      <a:pt x="12518" y="8141"/>
                    </a:cubicBezTo>
                    <a:cubicBezTo>
                      <a:pt x="12518" y="7975"/>
                      <a:pt x="12272" y="7975"/>
                      <a:pt x="12027" y="7975"/>
                    </a:cubicBezTo>
                    <a:cubicBezTo>
                      <a:pt x="11536" y="7809"/>
                      <a:pt x="11045" y="7809"/>
                      <a:pt x="10800" y="7310"/>
                    </a:cubicBezTo>
                    <a:cubicBezTo>
                      <a:pt x="10554" y="7144"/>
                      <a:pt x="10309" y="7144"/>
                      <a:pt x="9818" y="7144"/>
                    </a:cubicBezTo>
                    <a:cubicBezTo>
                      <a:pt x="9572" y="7144"/>
                      <a:pt x="9327" y="7144"/>
                      <a:pt x="9081" y="7144"/>
                    </a:cubicBezTo>
                    <a:cubicBezTo>
                      <a:pt x="8836" y="7144"/>
                      <a:pt x="8836" y="7310"/>
                      <a:pt x="8590" y="7310"/>
                    </a:cubicBezTo>
                    <a:cubicBezTo>
                      <a:pt x="8345" y="7144"/>
                      <a:pt x="8100" y="7144"/>
                      <a:pt x="7854" y="6978"/>
                    </a:cubicBezTo>
                    <a:cubicBezTo>
                      <a:pt x="7609" y="6480"/>
                      <a:pt x="8590" y="5815"/>
                      <a:pt x="9327" y="5483"/>
                    </a:cubicBezTo>
                    <a:cubicBezTo>
                      <a:pt x="10063" y="5150"/>
                      <a:pt x="11045" y="3156"/>
                      <a:pt x="11290" y="2492"/>
                    </a:cubicBezTo>
                    <a:cubicBezTo>
                      <a:pt x="11045" y="2492"/>
                      <a:pt x="10309" y="2326"/>
                      <a:pt x="9081" y="2326"/>
                    </a:cubicBezTo>
                    <a:cubicBezTo>
                      <a:pt x="7854" y="2326"/>
                      <a:pt x="7118" y="2492"/>
                      <a:pt x="6872" y="2492"/>
                    </a:cubicBezTo>
                    <a:cubicBezTo>
                      <a:pt x="6136" y="2824"/>
                      <a:pt x="5154" y="2492"/>
                      <a:pt x="4909" y="1993"/>
                    </a:cubicBezTo>
                    <a:cubicBezTo>
                      <a:pt x="4909" y="1661"/>
                      <a:pt x="5154" y="1495"/>
                      <a:pt x="5400" y="1329"/>
                    </a:cubicBezTo>
                    <a:cubicBezTo>
                      <a:pt x="6136" y="1163"/>
                      <a:pt x="7118" y="332"/>
                      <a:pt x="7363" y="166"/>
                    </a:cubicBezTo>
                    <a:cubicBezTo>
                      <a:pt x="7363" y="0"/>
                      <a:pt x="7363" y="0"/>
                      <a:pt x="7363" y="0"/>
                    </a:cubicBezTo>
                    <a:cubicBezTo>
                      <a:pt x="7363" y="0"/>
                      <a:pt x="7118" y="0"/>
                      <a:pt x="7118" y="0"/>
                    </a:cubicBezTo>
                    <a:cubicBezTo>
                      <a:pt x="6627" y="332"/>
                      <a:pt x="5645" y="332"/>
                      <a:pt x="3927" y="166"/>
                    </a:cubicBezTo>
                    <a:cubicBezTo>
                      <a:pt x="3681" y="0"/>
                      <a:pt x="3436" y="0"/>
                      <a:pt x="3190" y="166"/>
                    </a:cubicBezTo>
                    <a:cubicBezTo>
                      <a:pt x="2945" y="498"/>
                      <a:pt x="2700" y="996"/>
                      <a:pt x="2700" y="1329"/>
                    </a:cubicBezTo>
                    <a:cubicBezTo>
                      <a:pt x="2700" y="1827"/>
                      <a:pt x="2209" y="1993"/>
                      <a:pt x="1963" y="2326"/>
                    </a:cubicBezTo>
                    <a:cubicBezTo>
                      <a:pt x="1718" y="2326"/>
                      <a:pt x="1472" y="2492"/>
                      <a:pt x="1472" y="2492"/>
                    </a:cubicBezTo>
                    <a:cubicBezTo>
                      <a:pt x="1718" y="2824"/>
                      <a:pt x="1472" y="2990"/>
                      <a:pt x="1472" y="3323"/>
                    </a:cubicBezTo>
                    <a:cubicBezTo>
                      <a:pt x="1227" y="3323"/>
                      <a:pt x="981" y="3489"/>
                      <a:pt x="981" y="3489"/>
                    </a:cubicBezTo>
                    <a:cubicBezTo>
                      <a:pt x="981" y="3489"/>
                      <a:pt x="1227" y="3655"/>
                      <a:pt x="1472" y="382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17" name="AutoShape 117"/>
              <p:cNvSpPr>
                <a:spLocks/>
              </p:cNvSpPr>
              <p:nvPr/>
            </p:nvSpPr>
            <p:spPr bwMode="auto">
              <a:xfrm>
                <a:off x="796180" y="918820"/>
                <a:ext cx="107957" cy="157165"/>
              </a:xfrm>
              <a:custGeom>
                <a:avLst/>
                <a:gdLst>
                  <a:gd name="T0" fmla="+- 0 11018 436"/>
                  <a:gd name="T1" fmla="*/ T0 w 21164"/>
                  <a:gd name="T2" fmla="*/ 10800 h 21600"/>
                  <a:gd name="T3" fmla="+- 0 11018 436"/>
                  <a:gd name="T4" fmla="*/ T3 w 21164"/>
                  <a:gd name="T5" fmla="*/ 10800 h 21600"/>
                  <a:gd name="T6" fmla="+- 0 11018 436"/>
                  <a:gd name="T7" fmla="*/ T6 w 21164"/>
                  <a:gd name="T8" fmla="*/ 10800 h 21600"/>
                  <a:gd name="T9" fmla="+- 0 11018 436"/>
                  <a:gd name="T10" fmla="*/ T9 w 21164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164" h="21600">
                    <a:moveTo>
                      <a:pt x="9991" y="19088"/>
                    </a:moveTo>
                    <a:cubicBezTo>
                      <a:pt x="9991" y="18586"/>
                      <a:pt x="10736" y="18083"/>
                      <a:pt x="12226" y="18083"/>
                    </a:cubicBezTo>
                    <a:cubicBezTo>
                      <a:pt x="13715" y="18083"/>
                      <a:pt x="15950" y="19088"/>
                      <a:pt x="16695" y="19088"/>
                    </a:cubicBezTo>
                    <a:cubicBezTo>
                      <a:pt x="17439" y="19590"/>
                      <a:pt x="18184" y="20093"/>
                      <a:pt x="18929" y="20093"/>
                    </a:cubicBezTo>
                    <a:cubicBezTo>
                      <a:pt x="19674" y="20093"/>
                      <a:pt x="20419" y="19590"/>
                      <a:pt x="20419" y="19590"/>
                    </a:cubicBezTo>
                    <a:cubicBezTo>
                      <a:pt x="20419" y="19088"/>
                      <a:pt x="19674" y="17581"/>
                      <a:pt x="18929" y="17079"/>
                    </a:cubicBezTo>
                    <a:cubicBezTo>
                      <a:pt x="18184" y="17581"/>
                      <a:pt x="17439" y="18083"/>
                      <a:pt x="16695" y="18083"/>
                    </a:cubicBezTo>
                    <a:cubicBezTo>
                      <a:pt x="15205" y="18083"/>
                      <a:pt x="13715" y="17079"/>
                      <a:pt x="13715" y="16576"/>
                    </a:cubicBezTo>
                    <a:cubicBezTo>
                      <a:pt x="12226" y="15572"/>
                      <a:pt x="13715" y="14567"/>
                      <a:pt x="14460" y="13562"/>
                    </a:cubicBezTo>
                    <a:cubicBezTo>
                      <a:pt x="15205" y="13060"/>
                      <a:pt x="15205" y="12558"/>
                      <a:pt x="15950" y="12055"/>
                    </a:cubicBezTo>
                    <a:cubicBezTo>
                      <a:pt x="15950" y="11051"/>
                      <a:pt x="18184" y="10548"/>
                      <a:pt x="19674" y="10548"/>
                    </a:cubicBezTo>
                    <a:cubicBezTo>
                      <a:pt x="19674" y="10548"/>
                      <a:pt x="20419" y="10548"/>
                      <a:pt x="21164" y="10548"/>
                    </a:cubicBezTo>
                    <a:cubicBezTo>
                      <a:pt x="20419" y="10046"/>
                      <a:pt x="19674" y="9544"/>
                      <a:pt x="18184" y="9041"/>
                    </a:cubicBezTo>
                    <a:cubicBezTo>
                      <a:pt x="16695" y="8539"/>
                      <a:pt x="15950" y="7032"/>
                      <a:pt x="15950" y="6530"/>
                    </a:cubicBezTo>
                    <a:cubicBezTo>
                      <a:pt x="15950" y="5023"/>
                      <a:pt x="15950" y="4018"/>
                      <a:pt x="17439" y="3516"/>
                    </a:cubicBezTo>
                    <a:cubicBezTo>
                      <a:pt x="18184" y="3013"/>
                      <a:pt x="18929" y="502"/>
                      <a:pt x="18184" y="0"/>
                    </a:cubicBezTo>
                    <a:cubicBezTo>
                      <a:pt x="18184" y="0"/>
                      <a:pt x="18184" y="0"/>
                      <a:pt x="17439" y="0"/>
                    </a:cubicBezTo>
                    <a:cubicBezTo>
                      <a:pt x="16695" y="0"/>
                      <a:pt x="14460" y="502"/>
                      <a:pt x="14460" y="1506"/>
                    </a:cubicBezTo>
                    <a:cubicBezTo>
                      <a:pt x="14460" y="4018"/>
                      <a:pt x="11481" y="4018"/>
                      <a:pt x="9991" y="4018"/>
                    </a:cubicBezTo>
                    <a:cubicBezTo>
                      <a:pt x="10736" y="4520"/>
                      <a:pt x="10736" y="5525"/>
                      <a:pt x="9246" y="6530"/>
                    </a:cubicBezTo>
                    <a:cubicBezTo>
                      <a:pt x="9246" y="7032"/>
                      <a:pt x="8501" y="7032"/>
                      <a:pt x="7757" y="7032"/>
                    </a:cubicBezTo>
                    <a:cubicBezTo>
                      <a:pt x="6267" y="7032"/>
                      <a:pt x="5522" y="6530"/>
                      <a:pt x="5522" y="6027"/>
                    </a:cubicBezTo>
                    <a:cubicBezTo>
                      <a:pt x="4777" y="5525"/>
                      <a:pt x="4032" y="5023"/>
                      <a:pt x="3288" y="5023"/>
                    </a:cubicBezTo>
                    <a:cubicBezTo>
                      <a:pt x="3288" y="5023"/>
                      <a:pt x="3288" y="5023"/>
                      <a:pt x="3288" y="5023"/>
                    </a:cubicBezTo>
                    <a:cubicBezTo>
                      <a:pt x="2543" y="5023"/>
                      <a:pt x="2543" y="6027"/>
                      <a:pt x="1798" y="7032"/>
                    </a:cubicBezTo>
                    <a:cubicBezTo>
                      <a:pt x="1798" y="7534"/>
                      <a:pt x="1053" y="8037"/>
                      <a:pt x="308" y="8539"/>
                    </a:cubicBezTo>
                    <a:cubicBezTo>
                      <a:pt x="-436" y="9544"/>
                      <a:pt x="308" y="12558"/>
                      <a:pt x="1053" y="14065"/>
                    </a:cubicBezTo>
                    <a:cubicBezTo>
                      <a:pt x="1053" y="14567"/>
                      <a:pt x="1053" y="14567"/>
                      <a:pt x="1053" y="14567"/>
                    </a:cubicBezTo>
                    <a:cubicBezTo>
                      <a:pt x="1053" y="15069"/>
                      <a:pt x="1798" y="15572"/>
                      <a:pt x="2543" y="16576"/>
                    </a:cubicBezTo>
                    <a:cubicBezTo>
                      <a:pt x="3288" y="17079"/>
                      <a:pt x="4777" y="18586"/>
                      <a:pt x="4032" y="20093"/>
                    </a:cubicBezTo>
                    <a:cubicBezTo>
                      <a:pt x="4032" y="20093"/>
                      <a:pt x="4032" y="20595"/>
                      <a:pt x="4777" y="21097"/>
                    </a:cubicBezTo>
                    <a:cubicBezTo>
                      <a:pt x="4777" y="21097"/>
                      <a:pt x="4777" y="21097"/>
                      <a:pt x="4777" y="21097"/>
                    </a:cubicBezTo>
                    <a:cubicBezTo>
                      <a:pt x="5522" y="21097"/>
                      <a:pt x="5522" y="21097"/>
                      <a:pt x="6267" y="21097"/>
                    </a:cubicBezTo>
                    <a:cubicBezTo>
                      <a:pt x="6267" y="21097"/>
                      <a:pt x="6267" y="21097"/>
                      <a:pt x="6267" y="21097"/>
                    </a:cubicBezTo>
                    <a:cubicBezTo>
                      <a:pt x="7012" y="21097"/>
                      <a:pt x="7757" y="21097"/>
                      <a:pt x="7757" y="21097"/>
                    </a:cubicBezTo>
                    <a:cubicBezTo>
                      <a:pt x="7757" y="21097"/>
                      <a:pt x="8501" y="21097"/>
                      <a:pt x="8501" y="21097"/>
                    </a:cubicBezTo>
                    <a:cubicBezTo>
                      <a:pt x="8501" y="21097"/>
                      <a:pt x="9246" y="21097"/>
                      <a:pt x="9991" y="21097"/>
                    </a:cubicBezTo>
                    <a:cubicBezTo>
                      <a:pt x="9991" y="21097"/>
                      <a:pt x="9991" y="21097"/>
                      <a:pt x="9991" y="21097"/>
                    </a:cubicBezTo>
                    <a:cubicBezTo>
                      <a:pt x="10736" y="21599"/>
                      <a:pt x="10736" y="21599"/>
                      <a:pt x="11481" y="21599"/>
                    </a:cubicBezTo>
                    <a:cubicBezTo>
                      <a:pt x="11481" y="21599"/>
                      <a:pt x="11481" y="21599"/>
                      <a:pt x="11481" y="21599"/>
                    </a:cubicBezTo>
                    <a:cubicBezTo>
                      <a:pt x="10736" y="20595"/>
                      <a:pt x="9991" y="20093"/>
                      <a:pt x="9991" y="1908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18" name="AutoShape 118"/>
              <p:cNvSpPr>
                <a:spLocks/>
              </p:cNvSpPr>
              <p:nvPr/>
            </p:nvSpPr>
            <p:spPr bwMode="auto">
              <a:xfrm>
                <a:off x="937475" y="159980"/>
                <a:ext cx="517557" cy="88266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199" y="0"/>
                    </a:moveTo>
                    <a:cubicBezTo>
                      <a:pt x="16041" y="0"/>
                      <a:pt x="16041" y="0"/>
                      <a:pt x="16041" y="0"/>
                    </a:cubicBezTo>
                    <a:cubicBezTo>
                      <a:pt x="15723" y="0"/>
                      <a:pt x="15564" y="271"/>
                      <a:pt x="15564" y="632"/>
                    </a:cubicBezTo>
                    <a:cubicBezTo>
                      <a:pt x="15564" y="903"/>
                      <a:pt x="15247" y="1084"/>
                      <a:pt x="14770" y="1084"/>
                    </a:cubicBezTo>
                    <a:cubicBezTo>
                      <a:pt x="14452" y="1084"/>
                      <a:pt x="14135" y="1084"/>
                      <a:pt x="13817" y="903"/>
                    </a:cubicBezTo>
                    <a:cubicBezTo>
                      <a:pt x="13658" y="903"/>
                      <a:pt x="13499" y="813"/>
                      <a:pt x="13182" y="903"/>
                    </a:cubicBezTo>
                    <a:cubicBezTo>
                      <a:pt x="12864" y="903"/>
                      <a:pt x="12547" y="903"/>
                      <a:pt x="12070" y="813"/>
                    </a:cubicBezTo>
                    <a:cubicBezTo>
                      <a:pt x="12070" y="723"/>
                      <a:pt x="12070" y="723"/>
                      <a:pt x="12070" y="723"/>
                    </a:cubicBezTo>
                    <a:cubicBezTo>
                      <a:pt x="12070" y="813"/>
                      <a:pt x="12070" y="994"/>
                      <a:pt x="12070" y="1084"/>
                    </a:cubicBezTo>
                    <a:cubicBezTo>
                      <a:pt x="12070" y="1174"/>
                      <a:pt x="12070" y="1265"/>
                      <a:pt x="12070" y="1355"/>
                    </a:cubicBezTo>
                    <a:cubicBezTo>
                      <a:pt x="12070" y="1807"/>
                      <a:pt x="10958" y="1807"/>
                      <a:pt x="10482" y="1807"/>
                    </a:cubicBezTo>
                    <a:cubicBezTo>
                      <a:pt x="10005" y="1807"/>
                      <a:pt x="9370" y="1988"/>
                      <a:pt x="9370" y="2169"/>
                    </a:cubicBezTo>
                    <a:cubicBezTo>
                      <a:pt x="9370" y="2440"/>
                      <a:pt x="9211" y="2620"/>
                      <a:pt x="9052" y="2711"/>
                    </a:cubicBezTo>
                    <a:cubicBezTo>
                      <a:pt x="8894" y="2801"/>
                      <a:pt x="8894" y="2801"/>
                      <a:pt x="8894" y="2892"/>
                    </a:cubicBezTo>
                    <a:cubicBezTo>
                      <a:pt x="9052" y="2982"/>
                      <a:pt x="9211" y="3253"/>
                      <a:pt x="8258" y="3615"/>
                    </a:cubicBezTo>
                    <a:cubicBezTo>
                      <a:pt x="8258" y="3705"/>
                      <a:pt x="7941" y="3886"/>
                      <a:pt x="7782" y="3976"/>
                    </a:cubicBezTo>
                    <a:cubicBezTo>
                      <a:pt x="7623" y="4157"/>
                      <a:pt x="7623" y="4247"/>
                      <a:pt x="7464" y="4338"/>
                    </a:cubicBezTo>
                    <a:cubicBezTo>
                      <a:pt x="7464" y="4338"/>
                      <a:pt x="7464" y="4428"/>
                      <a:pt x="7464" y="4428"/>
                    </a:cubicBezTo>
                    <a:cubicBezTo>
                      <a:pt x="7464" y="4518"/>
                      <a:pt x="7464" y="4789"/>
                      <a:pt x="6988" y="4970"/>
                    </a:cubicBezTo>
                    <a:cubicBezTo>
                      <a:pt x="6670" y="5061"/>
                      <a:pt x="6352" y="5061"/>
                      <a:pt x="6035" y="5151"/>
                    </a:cubicBezTo>
                    <a:cubicBezTo>
                      <a:pt x="5876" y="5151"/>
                      <a:pt x="5717" y="5151"/>
                      <a:pt x="5717" y="5151"/>
                    </a:cubicBezTo>
                    <a:cubicBezTo>
                      <a:pt x="5717" y="5151"/>
                      <a:pt x="5717" y="5332"/>
                      <a:pt x="5717" y="5422"/>
                    </a:cubicBezTo>
                    <a:cubicBezTo>
                      <a:pt x="5717" y="5603"/>
                      <a:pt x="5717" y="5784"/>
                      <a:pt x="5717" y="5964"/>
                    </a:cubicBezTo>
                    <a:cubicBezTo>
                      <a:pt x="5717" y="6416"/>
                      <a:pt x="5082" y="6868"/>
                      <a:pt x="4447" y="7320"/>
                    </a:cubicBezTo>
                    <a:cubicBezTo>
                      <a:pt x="4288" y="7410"/>
                      <a:pt x="4288" y="7501"/>
                      <a:pt x="4288" y="7501"/>
                    </a:cubicBezTo>
                    <a:cubicBezTo>
                      <a:pt x="4447" y="7501"/>
                      <a:pt x="4447" y="7501"/>
                      <a:pt x="4764" y="7591"/>
                    </a:cubicBezTo>
                    <a:cubicBezTo>
                      <a:pt x="4923" y="7591"/>
                      <a:pt x="5082" y="7682"/>
                      <a:pt x="5082" y="7772"/>
                    </a:cubicBezTo>
                    <a:cubicBezTo>
                      <a:pt x="5241" y="7953"/>
                      <a:pt x="5082" y="8133"/>
                      <a:pt x="4923" y="8405"/>
                    </a:cubicBezTo>
                    <a:cubicBezTo>
                      <a:pt x="4764" y="8585"/>
                      <a:pt x="4605" y="8676"/>
                      <a:pt x="4129" y="8676"/>
                    </a:cubicBezTo>
                    <a:cubicBezTo>
                      <a:pt x="3970" y="8676"/>
                      <a:pt x="3811" y="8676"/>
                      <a:pt x="3494" y="8585"/>
                    </a:cubicBezTo>
                    <a:cubicBezTo>
                      <a:pt x="3494" y="8585"/>
                      <a:pt x="3494" y="8585"/>
                      <a:pt x="3335" y="8585"/>
                    </a:cubicBezTo>
                    <a:cubicBezTo>
                      <a:pt x="3335" y="8585"/>
                      <a:pt x="3335" y="8585"/>
                      <a:pt x="3335" y="8585"/>
                    </a:cubicBezTo>
                    <a:cubicBezTo>
                      <a:pt x="3017" y="8585"/>
                      <a:pt x="2382" y="8766"/>
                      <a:pt x="1905" y="9128"/>
                    </a:cubicBezTo>
                    <a:cubicBezTo>
                      <a:pt x="1429" y="9579"/>
                      <a:pt x="1588" y="9851"/>
                      <a:pt x="1747" y="10031"/>
                    </a:cubicBezTo>
                    <a:cubicBezTo>
                      <a:pt x="1905" y="10212"/>
                      <a:pt x="1905" y="10302"/>
                      <a:pt x="1747" y="10483"/>
                    </a:cubicBezTo>
                    <a:cubicBezTo>
                      <a:pt x="1747" y="10574"/>
                      <a:pt x="1747" y="10664"/>
                      <a:pt x="1588" y="10754"/>
                    </a:cubicBezTo>
                    <a:cubicBezTo>
                      <a:pt x="1588" y="10845"/>
                      <a:pt x="1747" y="10935"/>
                      <a:pt x="1747" y="11025"/>
                    </a:cubicBezTo>
                    <a:cubicBezTo>
                      <a:pt x="2064" y="11387"/>
                      <a:pt x="1905" y="11568"/>
                      <a:pt x="1905" y="11748"/>
                    </a:cubicBezTo>
                    <a:cubicBezTo>
                      <a:pt x="1747" y="11839"/>
                      <a:pt x="1747" y="11929"/>
                      <a:pt x="1747" y="12020"/>
                    </a:cubicBezTo>
                    <a:cubicBezTo>
                      <a:pt x="1747" y="12110"/>
                      <a:pt x="1905" y="12200"/>
                      <a:pt x="2223" y="12291"/>
                    </a:cubicBezTo>
                    <a:cubicBezTo>
                      <a:pt x="2382" y="12381"/>
                      <a:pt x="2858" y="12471"/>
                      <a:pt x="2858" y="12743"/>
                    </a:cubicBezTo>
                    <a:cubicBezTo>
                      <a:pt x="3017" y="13014"/>
                      <a:pt x="2858" y="13194"/>
                      <a:pt x="2699" y="13285"/>
                    </a:cubicBezTo>
                    <a:cubicBezTo>
                      <a:pt x="2541" y="13466"/>
                      <a:pt x="2223" y="13466"/>
                      <a:pt x="2064" y="13466"/>
                    </a:cubicBezTo>
                    <a:cubicBezTo>
                      <a:pt x="2064" y="13556"/>
                      <a:pt x="2064" y="13646"/>
                      <a:pt x="2223" y="13646"/>
                    </a:cubicBezTo>
                    <a:cubicBezTo>
                      <a:pt x="2699" y="13827"/>
                      <a:pt x="2541" y="14641"/>
                      <a:pt x="2382" y="14821"/>
                    </a:cubicBezTo>
                    <a:cubicBezTo>
                      <a:pt x="2223" y="15092"/>
                      <a:pt x="1747" y="15092"/>
                      <a:pt x="1429" y="15092"/>
                    </a:cubicBezTo>
                    <a:cubicBezTo>
                      <a:pt x="1429" y="15092"/>
                      <a:pt x="1270" y="15092"/>
                      <a:pt x="1270" y="15092"/>
                    </a:cubicBezTo>
                    <a:cubicBezTo>
                      <a:pt x="1270" y="15273"/>
                      <a:pt x="1111" y="15454"/>
                      <a:pt x="1111" y="15544"/>
                    </a:cubicBezTo>
                    <a:cubicBezTo>
                      <a:pt x="952" y="15725"/>
                      <a:pt x="952" y="15815"/>
                      <a:pt x="952" y="15815"/>
                    </a:cubicBezTo>
                    <a:cubicBezTo>
                      <a:pt x="952" y="15906"/>
                      <a:pt x="952" y="15996"/>
                      <a:pt x="952" y="16087"/>
                    </a:cubicBezTo>
                    <a:cubicBezTo>
                      <a:pt x="952" y="16448"/>
                      <a:pt x="794" y="16719"/>
                      <a:pt x="317" y="16719"/>
                    </a:cubicBezTo>
                    <a:cubicBezTo>
                      <a:pt x="317" y="16719"/>
                      <a:pt x="317" y="16719"/>
                      <a:pt x="317" y="16719"/>
                    </a:cubicBezTo>
                    <a:cubicBezTo>
                      <a:pt x="317" y="16719"/>
                      <a:pt x="317" y="16719"/>
                      <a:pt x="317" y="16719"/>
                    </a:cubicBezTo>
                    <a:cubicBezTo>
                      <a:pt x="317" y="16719"/>
                      <a:pt x="317" y="16719"/>
                      <a:pt x="158" y="16719"/>
                    </a:cubicBezTo>
                    <a:cubicBezTo>
                      <a:pt x="158" y="16719"/>
                      <a:pt x="158" y="16719"/>
                      <a:pt x="0" y="16629"/>
                    </a:cubicBezTo>
                    <a:cubicBezTo>
                      <a:pt x="0" y="16629"/>
                      <a:pt x="0" y="16629"/>
                      <a:pt x="0" y="16629"/>
                    </a:cubicBezTo>
                    <a:cubicBezTo>
                      <a:pt x="0" y="16990"/>
                      <a:pt x="158" y="17261"/>
                      <a:pt x="635" y="17442"/>
                    </a:cubicBezTo>
                    <a:cubicBezTo>
                      <a:pt x="1111" y="17623"/>
                      <a:pt x="1111" y="17894"/>
                      <a:pt x="1111" y="18075"/>
                    </a:cubicBezTo>
                    <a:cubicBezTo>
                      <a:pt x="1111" y="18256"/>
                      <a:pt x="1111" y="18436"/>
                      <a:pt x="1270" y="18527"/>
                    </a:cubicBezTo>
                    <a:cubicBezTo>
                      <a:pt x="1588" y="18707"/>
                      <a:pt x="1747" y="18888"/>
                      <a:pt x="1747" y="19069"/>
                    </a:cubicBezTo>
                    <a:cubicBezTo>
                      <a:pt x="1905" y="19250"/>
                      <a:pt x="1905" y="19340"/>
                      <a:pt x="2223" y="19430"/>
                    </a:cubicBezTo>
                    <a:cubicBezTo>
                      <a:pt x="2858" y="19792"/>
                      <a:pt x="3017" y="19973"/>
                      <a:pt x="2699" y="20425"/>
                    </a:cubicBezTo>
                    <a:cubicBezTo>
                      <a:pt x="2699" y="20425"/>
                      <a:pt x="2699" y="20425"/>
                      <a:pt x="2699" y="20425"/>
                    </a:cubicBezTo>
                    <a:cubicBezTo>
                      <a:pt x="2699" y="20425"/>
                      <a:pt x="2699" y="20425"/>
                      <a:pt x="2699" y="20425"/>
                    </a:cubicBezTo>
                    <a:cubicBezTo>
                      <a:pt x="2699" y="20425"/>
                      <a:pt x="2699" y="20515"/>
                      <a:pt x="2699" y="20515"/>
                    </a:cubicBezTo>
                    <a:cubicBezTo>
                      <a:pt x="2858" y="20515"/>
                      <a:pt x="3176" y="20605"/>
                      <a:pt x="3176" y="20786"/>
                    </a:cubicBezTo>
                    <a:cubicBezTo>
                      <a:pt x="3176" y="20876"/>
                      <a:pt x="3176" y="20967"/>
                      <a:pt x="3176" y="21148"/>
                    </a:cubicBezTo>
                    <a:cubicBezTo>
                      <a:pt x="3176" y="21238"/>
                      <a:pt x="3176" y="21509"/>
                      <a:pt x="3176" y="21600"/>
                    </a:cubicBezTo>
                    <a:cubicBezTo>
                      <a:pt x="3176" y="21600"/>
                      <a:pt x="3335" y="21600"/>
                      <a:pt x="3494" y="21509"/>
                    </a:cubicBezTo>
                    <a:cubicBezTo>
                      <a:pt x="3652" y="21509"/>
                      <a:pt x="3970" y="21509"/>
                      <a:pt x="4288" y="21509"/>
                    </a:cubicBezTo>
                    <a:cubicBezTo>
                      <a:pt x="4447" y="21509"/>
                      <a:pt x="4605" y="21419"/>
                      <a:pt x="4605" y="21419"/>
                    </a:cubicBezTo>
                    <a:cubicBezTo>
                      <a:pt x="4605" y="21419"/>
                      <a:pt x="4605" y="21328"/>
                      <a:pt x="4605" y="21238"/>
                    </a:cubicBezTo>
                    <a:cubicBezTo>
                      <a:pt x="4605" y="21148"/>
                      <a:pt x="4605" y="21057"/>
                      <a:pt x="4605" y="21057"/>
                    </a:cubicBezTo>
                    <a:cubicBezTo>
                      <a:pt x="4605" y="20786"/>
                      <a:pt x="5082" y="20696"/>
                      <a:pt x="5241" y="20696"/>
                    </a:cubicBezTo>
                    <a:cubicBezTo>
                      <a:pt x="5241" y="20696"/>
                      <a:pt x="5241" y="20696"/>
                      <a:pt x="5241" y="20605"/>
                    </a:cubicBezTo>
                    <a:cubicBezTo>
                      <a:pt x="5399" y="20515"/>
                      <a:pt x="5717" y="20334"/>
                      <a:pt x="6194" y="20334"/>
                    </a:cubicBezTo>
                    <a:cubicBezTo>
                      <a:pt x="6511" y="20334"/>
                      <a:pt x="6829" y="20425"/>
                      <a:pt x="7147" y="20515"/>
                    </a:cubicBezTo>
                    <a:cubicBezTo>
                      <a:pt x="7147" y="20515"/>
                      <a:pt x="7305" y="20515"/>
                      <a:pt x="7305" y="20515"/>
                    </a:cubicBezTo>
                    <a:cubicBezTo>
                      <a:pt x="7623" y="20515"/>
                      <a:pt x="7623" y="20244"/>
                      <a:pt x="7782" y="20153"/>
                    </a:cubicBezTo>
                    <a:cubicBezTo>
                      <a:pt x="7782" y="19882"/>
                      <a:pt x="8099" y="19882"/>
                      <a:pt x="8099" y="19882"/>
                    </a:cubicBezTo>
                    <a:cubicBezTo>
                      <a:pt x="8417" y="19882"/>
                      <a:pt x="8576" y="19973"/>
                      <a:pt x="8735" y="20063"/>
                    </a:cubicBezTo>
                    <a:cubicBezTo>
                      <a:pt x="8894" y="19973"/>
                      <a:pt x="9052" y="19792"/>
                      <a:pt x="9211" y="19611"/>
                    </a:cubicBezTo>
                    <a:cubicBezTo>
                      <a:pt x="8894" y="19702"/>
                      <a:pt x="8576" y="19702"/>
                      <a:pt x="8417" y="19611"/>
                    </a:cubicBezTo>
                    <a:cubicBezTo>
                      <a:pt x="8258" y="19340"/>
                      <a:pt x="8735" y="18617"/>
                      <a:pt x="8735" y="18617"/>
                    </a:cubicBezTo>
                    <a:cubicBezTo>
                      <a:pt x="8894" y="18436"/>
                      <a:pt x="8894" y="17984"/>
                      <a:pt x="8894" y="17713"/>
                    </a:cubicBezTo>
                    <a:cubicBezTo>
                      <a:pt x="8894" y="17442"/>
                      <a:pt x="8894" y="17352"/>
                      <a:pt x="9052" y="17261"/>
                    </a:cubicBezTo>
                    <a:cubicBezTo>
                      <a:pt x="9052" y="17081"/>
                      <a:pt x="9211" y="16629"/>
                      <a:pt x="10164" y="16448"/>
                    </a:cubicBezTo>
                    <a:cubicBezTo>
                      <a:pt x="10800" y="16358"/>
                      <a:pt x="11594" y="15996"/>
                      <a:pt x="11594" y="15815"/>
                    </a:cubicBezTo>
                    <a:cubicBezTo>
                      <a:pt x="11435" y="15635"/>
                      <a:pt x="11911" y="15454"/>
                      <a:pt x="12229" y="15183"/>
                    </a:cubicBezTo>
                    <a:cubicBezTo>
                      <a:pt x="12388" y="15092"/>
                      <a:pt x="12705" y="15002"/>
                      <a:pt x="12705" y="14912"/>
                    </a:cubicBezTo>
                    <a:cubicBezTo>
                      <a:pt x="12547" y="14821"/>
                      <a:pt x="11594" y="14189"/>
                      <a:pt x="11117" y="14008"/>
                    </a:cubicBezTo>
                    <a:cubicBezTo>
                      <a:pt x="10958" y="14008"/>
                      <a:pt x="10641" y="14008"/>
                      <a:pt x="10482" y="14008"/>
                    </a:cubicBezTo>
                    <a:cubicBezTo>
                      <a:pt x="10164" y="14008"/>
                      <a:pt x="9847" y="14008"/>
                      <a:pt x="9847" y="13827"/>
                    </a:cubicBezTo>
                    <a:cubicBezTo>
                      <a:pt x="9688" y="13827"/>
                      <a:pt x="9688" y="13737"/>
                      <a:pt x="9688" y="13646"/>
                    </a:cubicBezTo>
                    <a:cubicBezTo>
                      <a:pt x="9688" y="13556"/>
                      <a:pt x="9688" y="13194"/>
                      <a:pt x="9529" y="12562"/>
                    </a:cubicBezTo>
                    <a:cubicBezTo>
                      <a:pt x="9370" y="12381"/>
                      <a:pt x="9688" y="12110"/>
                      <a:pt x="9847" y="11929"/>
                    </a:cubicBezTo>
                    <a:cubicBezTo>
                      <a:pt x="10005" y="11748"/>
                      <a:pt x="10164" y="11658"/>
                      <a:pt x="10164" y="11568"/>
                    </a:cubicBezTo>
                    <a:cubicBezTo>
                      <a:pt x="10164" y="11477"/>
                      <a:pt x="10164" y="11477"/>
                      <a:pt x="10164" y="11477"/>
                    </a:cubicBezTo>
                    <a:cubicBezTo>
                      <a:pt x="10164" y="11206"/>
                      <a:pt x="10164" y="10754"/>
                      <a:pt x="10800" y="10574"/>
                    </a:cubicBezTo>
                    <a:cubicBezTo>
                      <a:pt x="10958" y="10574"/>
                      <a:pt x="10958" y="10574"/>
                      <a:pt x="10958" y="10483"/>
                    </a:cubicBezTo>
                    <a:cubicBezTo>
                      <a:pt x="11117" y="10393"/>
                      <a:pt x="11276" y="10212"/>
                      <a:pt x="11752" y="10122"/>
                    </a:cubicBezTo>
                    <a:cubicBezTo>
                      <a:pt x="11911" y="10122"/>
                      <a:pt x="11911" y="10031"/>
                      <a:pt x="12070" y="9851"/>
                    </a:cubicBezTo>
                    <a:cubicBezTo>
                      <a:pt x="12229" y="9670"/>
                      <a:pt x="12388" y="9489"/>
                      <a:pt x="12864" y="9308"/>
                    </a:cubicBezTo>
                    <a:cubicBezTo>
                      <a:pt x="13182" y="9308"/>
                      <a:pt x="13341" y="9218"/>
                      <a:pt x="13658" y="9128"/>
                    </a:cubicBezTo>
                    <a:cubicBezTo>
                      <a:pt x="13817" y="9037"/>
                      <a:pt x="14135" y="8947"/>
                      <a:pt x="14611" y="8766"/>
                    </a:cubicBezTo>
                    <a:cubicBezTo>
                      <a:pt x="15564" y="8495"/>
                      <a:pt x="16994" y="7953"/>
                      <a:pt x="17152" y="7682"/>
                    </a:cubicBezTo>
                    <a:cubicBezTo>
                      <a:pt x="17152" y="7682"/>
                      <a:pt x="17152" y="7591"/>
                      <a:pt x="16994" y="7501"/>
                    </a:cubicBezTo>
                    <a:cubicBezTo>
                      <a:pt x="16835" y="7320"/>
                      <a:pt x="16358" y="6958"/>
                      <a:pt x="17152" y="6687"/>
                    </a:cubicBezTo>
                    <a:cubicBezTo>
                      <a:pt x="17470" y="6507"/>
                      <a:pt x="17470" y="6416"/>
                      <a:pt x="17470" y="6235"/>
                    </a:cubicBezTo>
                    <a:cubicBezTo>
                      <a:pt x="17470" y="6145"/>
                      <a:pt x="17470" y="5874"/>
                      <a:pt x="17947" y="5784"/>
                    </a:cubicBezTo>
                    <a:cubicBezTo>
                      <a:pt x="18264" y="5693"/>
                      <a:pt x="18423" y="5603"/>
                      <a:pt x="18741" y="5422"/>
                    </a:cubicBezTo>
                    <a:cubicBezTo>
                      <a:pt x="18900" y="5332"/>
                      <a:pt x="18900" y="5332"/>
                      <a:pt x="18900" y="5332"/>
                    </a:cubicBezTo>
                    <a:cubicBezTo>
                      <a:pt x="19217" y="5151"/>
                      <a:pt x="19535" y="5151"/>
                      <a:pt x="19694" y="5151"/>
                    </a:cubicBezTo>
                    <a:cubicBezTo>
                      <a:pt x="19852" y="5151"/>
                      <a:pt x="19852" y="5151"/>
                      <a:pt x="20011" y="5151"/>
                    </a:cubicBezTo>
                    <a:cubicBezTo>
                      <a:pt x="20329" y="5151"/>
                      <a:pt x="20647" y="5241"/>
                      <a:pt x="20964" y="5151"/>
                    </a:cubicBezTo>
                    <a:cubicBezTo>
                      <a:pt x="21123" y="5151"/>
                      <a:pt x="21441" y="5151"/>
                      <a:pt x="21600" y="5151"/>
                    </a:cubicBezTo>
                    <a:cubicBezTo>
                      <a:pt x="21600" y="5151"/>
                      <a:pt x="21600" y="5151"/>
                      <a:pt x="21600" y="5151"/>
                    </a:cubicBezTo>
                    <a:cubicBezTo>
                      <a:pt x="21600" y="5061"/>
                      <a:pt x="21600" y="5061"/>
                      <a:pt x="21600" y="5061"/>
                    </a:cubicBezTo>
                    <a:cubicBezTo>
                      <a:pt x="21600" y="5061"/>
                      <a:pt x="21600" y="5061"/>
                      <a:pt x="21600" y="5061"/>
                    </a:cubicBezTo>
                    <a:cubicBezTo>
                      <a:pt x="21600" y="4970"/>
                      <a:pt x="21600" y="4970"/>
                      <a:pt x="21441" y="4970"/>
                    </a:cubicBezTo>
                    <a:cubicBezTo>
                      <a:pt x="21441" y="4880"/>
                      <a:pt x="20805" y="4518"/>
                      <a:pt x="20964" y="4338"/>
                    </a:cubicBezTo>
                    <a:cubicBezTo>
                      <a:pt x="20964" y="4247"/>
                      <a:pt x="21123" y="4157"/>
                      <a:pt x="21441" y="4157"/>
                    </a:cubicBezTo>
                    <a:cubicBezTo>
                      <a:pt x="21441" y="4157"/>
                      <a:pt x="21441" y="3976"/>
                      <a:pt x="21441" y="3795"/>
                    </a:cubicBezTo>
                    <a:cubicBezTo>
                      <a:pt x="21441" y="3705"/>
                      <a:pt x="21441" y="3615"/>
                      <a:pt x="21282" y="3615"/>
                    </a:cubicBezTo>
                    <a:cubicBezTo>
                      <a:pt x="20964" y="3524"/>
                      <a:pt x="20964" y="3163"/>
                      <a:pt x="20964" y="2982"/>
                    </a:cubicBezTo>
                    <a:cubicBezTo>
                      <a:pt x="20964" y="2892"/>
                      <a:pt x="20964" y="2711"/>
                      <a:pt x="20964" y="2711"/>
                    </a:cubicBezTo>
                    <a:cubicBezTo>
                      <a:pt x="20329" y="2530"/>
                      <a:pt x="20488" y="2078"/>
                      <a:pt x="20647" y="1717"/>
                    </a:cubicBezTo>
                    <a:cubicBezTo>
                      <a:pt x="20647" y="1626"/>
                      <a:pt x="20647" y="1626"/>
                      <a:pt x="20647" y="1536"/>
                    </a:cubicBezTo>
                    <a:cubicBezTo>
                      <a:pt x="20647" y="1446"/>
                      <a:pt x="19535" y="1174"/>
                      <a:pt x="19058" y="994"/>
                    </a:cubicBezTo>
                    <a:cubicBezTo>
                      <a:pt x="18741" y="994"/>
                      <a:pt x="18582" y="903"/>
                      <a:pt x="18264" y="903"/>
                    </a:cubicBezTo>
                    <a:cubicBezTo>
                      <a:pt x="17788" y="723"/>
                      <a:pt x="17311" y="542"/>
                      <a:pt x="16994" y="361"/>
                    </a:cubicBezTo>
                    <a:cubicBezTo>
                      <a:pt x="16835" y="271"/>
                      <a:pt x="16676" y="180"/>
                      <a:pt x="16358" y="90"/>
                    </a:cubicBezTo>
                    <a:cubicBezTo>
                      <a:pt x="16358" y="90"/>
                      <a:pt x="16199" y="0"/>
                      <a:pt x="16199" y="0"/>
                    </a:cubicBezTo>
                    <a:cubicBezTo>
                      <a:pt x="16199" y="0"/>
                      <a:pt x="16199" y="0"/>
                      <a:pt x="16199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19" name="AutoShape 119"/>
              <p:cNvSpPr>
                <a:spLocks/>
              </p:cNvSpPr>
              <p:nvPr/>
            </p:nvSpPr>
            <p:spPr bwMode="auto">
              <a:xfrm>
                <a:off x="1439156" y="798167"/>
                <a:ext cx="182574" cy="109539"/>
              </a:xfrm>
              <a:custGeom>
                <a:avLst/>
                <a:gdLst>
                  <a:gd name="T0" fmla="*/ 10800 w 21600"/>
                  <a:gd name="T1" fmla="+- 0 11011 422"/>
                  <a:gd name="T2" fmla="*/ 11011 h 21178"/>
                  <a:gd name="T3" fmla="*/ 10800 w 21600"/>
                  <a:gd name="T4" fmla="+- 0 11011 422"/>
                  <a:gd name="T5" fmla="*/ 11011 h 21178"/>
                  <a:gd name="T6" fmla="*/ 10800 w 21600"/>
                  <a:gd name="T7" fmla="+- 0 11011 422"/>
                  <a:gd name="T8" fmla="*/ 11011 h 21178"/>
                  <a:gd name="T9" fmla="*/ 10800 w 21600"/>
                  <a:gd name="T10" fmla="+- 0 11011 422"/>
                  <a:gd name="T11" fmla="*/ 11011 h 21178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178">
                    <a:moveTo>
                      <a:pt x="18450" y="21177"/>
                    </a:moveTo>
                    <a:cubicBezTo>
                      <a:pt x="18450" y="21177"/>
                      <a:pt x="18450" y="21177"/>
                      <a:pt x="18450" y="20458"/>
                    </a:cubicBezTo>
                    <a:cubicBezTo>
                      <a:pt x="18900" y="20458"/>
                      <a:pt x="18900" y="20458"/>
                      <a:pt x="18900" y="20458"/>
                    </a:cubicBezTo>
                    <a:cubicBezTo>
                      <a:pt x="18900" y="19738"/>
                      <a:pt x="18900" y="19738"/>
                      <a:pt x="19350" y="19738"/>
                    </a:cubicBezTo>
                    <a:cubicBezTo>
                      <a:pt x="19350" y="19738"/>
                      <a:pt x="19350" y="19738"/>
                      <a:pt x="19350" y="19738"/>
                    </a:cubicBezTo>
                    <a:cubicBezTo>
                      <a:pt x="19350" y="19738"/>
                      <a:pt x="19350" y="19738"/>
                      <a:pt x="19350" y="19738"/>
                    </a:cubicBezTo>
                    <a:cubicBezTo>
                      <a:pt x="19350" y="19018"/>
                      <a:pt x="19800" y="19018"/>
                      <a:pt x="20250" y="18298"/>
                    </a:cubicBezTo>
                    <a:cubicBezTo>
                      <a:pt x="20250" y="18298"/>
                      <a:pt x="20250" y="18298"/>
                      <a:pt x="20250" y="18298"/>
                    </a:cubicBezTo>
                    <a:cubicBezTo>
                      <a:pt x="20250" y="18298"/>
                      <a:pt x="20250" y="18298"/>
                      <a:pt x="20250" y="18298"/>
                    </a:cubicBezTo>
                    <a:cubicBezTo>
                      <a:pt x="19350" y="16858"/>
                      <a:pt x="19350" y="16138"/>
                      <a:pt x="18900" y="13978"/>
                    </a:cubicBezTo>
                    <a:cubicBezTo>
                      <a:pt x="18900" y="12538"/>
                      <a:pt x="18900" y="11818"/>
                      <a:pt x="18900" y="11818"/>
                    </a:cubicBezTo>
                    <a:cubicBezTo>
                      <a:pt x="18900" y="10378"/>
                      <a:pt x="18450" y="9658"/>
                      <a:pt x="18900" y="8938"/>
                    </a:cubicBezTo>
                    <a:cubicBezTo>
                      <a:pt x="18900" y="7498"/>
                      <a:pt x="19350" y="6778"/>
                      <a:pt x="19800" y="6058"/>
                    </a:cubicBezTo>
                    <a:cubicBezTo>
                      <a:pt x="19800" y="5338"/>
                      <a:pt x="20250" y="5338"/>
                      <a:pt x="20700" y="3898"/>
                    </a:cubicBezTo>
                    <a:cubicBezTo>
                      <a:pt x="20700" y="3178"/>
                      <a:pt x="21150" y="2458"/>
                      <a:pt x="21600" y="1738"/>
                    </a:cubicBezTo>
                    <a:cubicBezTo>
                      <a:pt x="21600" y="1738"/>
                      <a:pt x="21600" y="1738"/>
                      <a:pt x="21600" y="1738"/>
                    </a:cubicBezTo>
                    <a:cubicBezTo>
                      <a:pt x="21600" y="1738"/>
                      <a:pt x="21600" y="1738"/>
                      <a:pt x="21600" y="1738"/>
                    </a:cubicBezTo>
                    <a:cubicBezTo>
                      <a:pt x="21600" y="1738"/>
                      <a:pt x="21600" y="1738"/>
                      <a:pt x="21600" y="1738"/>
                    </a:cubicBezTo>
                    <a:cubicBezTo>
                      <a:pt x="20250" y="2458"/>
                      <a:pt x="18450" y="1738"/>
                      <a:pt x="16650" y="1018"/>
                    </a:cubicBezTo>
                    <a:cubicBezTo>
                      <a:pt x="14850" y="298"/>
                      <a:pt x="13050" y="-422"/>
                      <a:pt x="11700" y="298"/>
                    </a:cubicBezTo>
                    <a:cubicBezTo>
                      <a:pt x="10800" y="298"/>
                      <a:pt x="9900" y="298"/>
                      <a:pt x="8550" y="1018"/>
                    </a:cubicBezTo>
                    <a:cubicBezTo>
                      <a:pt x="6749" y="1018"/>
                      <a:pt x="3599" y="1738"/>
                      <a:pt x="2699" y="2458"/>
                    </a:cubicBezTo>
                    <a:cubicBezTo>
                      <a:pt x="2249" y="3898"/>
                      <a:pt x="1349" y="4618"/>
                      <a:pt x="449" y="4618"/>
                    </a:cubicBezTo>
                    <a:cubicBezTo>
                      <a:pt x="449" y="5338"/>
                      <a:pt x="0" y="5338"/>
                      <a:pt x="0" y="5338"/>
                    </a:cubicBezTo>
                    <a:cubicBezTo>
                      <a:pt x="899" y="6778"/>
                      <a:pt x="899" y="8218"/>
                      <a:pt x="899" y="8938"/>
                    </a:cubicBezTo>
                    <a:cubicBezTo>
                      <a:pt x="449" y="9658"/>
                      <a:pt x="449" y="10378"/>
                      <a:pt x="899" y="10378"/>
                    </a:cubicBezTo>
                    <a:cubicBezTo>
                      <a:pt x="2249" y="13258"/>
                      <a:pt x="2249" y="13258"/>
                      <a:pt x="3150" y="12538"/>
                    </a:cubicBezTo>
                    <a:cubicBezTo>
                      <a:pt x="4049" y="12538"/>
                      <a:pt x="5399" y="13258"/>
                      <a:pt x="5850" y="14698"/>
                    </a:cubicBezTo>
                    <a:cubicBezTo>
                      <a:pt x="5850" y="14698"/>
                      <a:pt x="5850" y="15418"/>
                      <a:pt x="5850" y="16138"/>
                    </a:cubicBezTo>
                    <a:cubicBezTo>
                      <a:pt x="5850" y="16138"/>
                      <a:pt x="5850" y="16138"/>
                      <a:pt x="5850" y="16138"/>
                    </a:cubicBezTo>
                    <a:cubicBezTo>
                      <a:pt x="6300" y="16138"/>
                      <a:pt x="6300" y="16138"/>
                      <a:pt x="6749" y="16138"/>
                    </a:cubicBezTo>
                    <a:cubicBezTo>
                      <a:pt x="6749" y="16138"/>
                      <a:pt x="7200" y="16138"/>
                      <a:pt x="7200" y="16138"/>
                    </a:cubicBezTo>
                    <a:cubicBezTo>
                      <a:pt x="7650" y="16138"/>
                      <a:pt x="8099" y="16138"/>
                      <a:pt x="8099" y="16138"/>
                    </a:cubicBezTo>
                    <a:cubicBezTo>
                      <a:pt x="9449" y="16138"/>
                      <a:pt x="9900" y="16138"/>
                      <a:pt x="10350" y="16138"/>
                    </a:cubicBezTo>
                    <a:cubicBezTo>
                      <a:pt x="10350" y="16858"/>
                      <a:pt x="10350" y="16858"/>
                      <a:pt x="10350" y="16858"/>
                    </a:cubicBezTo>
                    <a:cubicBezTo>
                      <a:pt x="13500" y="20458"/>
                      <a:pt x="14400" y="21177"/>
                      <a:pt x="14400" y="21177"/>
                    </a:cubicBezTo>
                    <a:cubicBezTo>
                      <a:pt x="14400" y="21177"/>
                      <a:pt x="14850" y="21177"/>
                      <a:pt x="14850" y="21177"/>
                    </a:cubicBezTo>
                    <a:cubicBezTo>
                      <a:pt x="14850" y="21177"/>
                      <a:pt x="14850" y="20458"/>
                      <a:pt x="14850" y="20458"/>
                    </a:cubicBezTo>
                    <a:cubicBezTo>
                      <a:pt x="14850" y="20458"/>
                      <a:pt x="14850" y="20458"/>
                      <a:pt x="15300" y="20458"/>
                    </a:cubicBezTo>
                    <a:cubicBezTo>
                      <a:pt x="15300" y="20458"/>
                      <a:pt x="15300" y="20458"/>
                      <a:pt x="15300" y="20458"/>
                    </a:cubicBezTo>
                    <a:cubicBezTo>
                      <a:pt x="16200" y="20458"/>
                      <a:pt x="17100" y="21177"/>
                      <a:pt x="18450" y="2117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20" name="AutoShape 120"/>
              <p:cNvSpPr>
                <a:spLocks/>
              </p:cNvSpPr>
              <p:nvPr/>
            </p:nvSpPr>
            <p:spPr bwMode="auto">
              <a:xfrm>
                <a:off x="665997" y="-361"/>
                <a:ext cx="1090679" cy="877905"/>
              </a:xfrm>
              <a:custGeom>
                <a:avLst/>
                <a:gdLst>
                  <a:gd name="T0" fmla="*/ 10800 w 21600"/>
                  <a:gd name="T1" fmla="+- 0 10801 55"/>
                  <a:gd name="T2" fmla="*/ 10801 h 21492"/>
                  <a:gd name="T3" fmla="*/ 10800 w 21600"/>
                  <a:gd name="T4" fmla="+- 0 10801 55"/>
                  <a:gd name="T5" fmla="*/ 10801 h 21492"/>
                  <a:gd name="T6" fmla="*/ 10800 w 21600"/>
                  <a:gd name="T7" fmla="+- 0 10801 55"/>
                  <a:gd name="T8" fmla="*/ 10801 h 21492"/>
                  <a:gd name="T9" fmla="*/ 10800 w 21600"/>
                  <a:gd name="T10" fmla="+- 0 10801 55"/>
                  <a:gd name="T11" fmla="*/ 10801 h 21492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492">
                    <a:moveTo>
                      <a:pt x="13141" y="3560"/>
                    </a:moveTo>
                    <a:cubicBezTo>
                      <a:pt x="13216" y="3469"/>
                      <a:pt x="13216" y="3469"/>
                      <a:pt x="13292" y="3379"/>
                    </a:cubicBezTo>
                    <a:cubicBezTo>
                      <a:pt x="13292" y="3379"/>
                      <a:pt x="13292" y="3379"/>
                      <a:pt x="13292" y="3379"/>
                    </a:cubicBezTo>
                    <a:cubicBezTo>
                      <a:pt x="13292" y="3288"/>
                      <a:pt x="13367" y="3288"/>
                      <a:pt x="13443" y="3198"/>
                    </a:cubicBezTo>
                    <a:cubicBezTo>
                      <a:pt x="13443" y="3198"/>
                      <a:pt x="13443" y="3198"/>
                      <a:pt x="13443" y="3198"/>
                    </a:cubicBezTo>
                    <a:cubicBezTo>
                      <a:pt x="13518" y="3198"/>
                      <a:pt x="13518" y="3198"/>
                      <a:pt x="13594" y="3108"/>
                    </a:cubicBezTo>
                    <a:cubicBezTo>
                      <a:pt x="13594" y="3108"/>
                      <a:pt x="13594" y="3108"/>
                      <a:pt x="13594" y="3108"/>
                    </a:cubicBezTo>
                    <a:cubicBezTo>
                      <a:pt x="13669" y="3108"/>
                      <a:pt x="13745" y="3108"/>
                      <a:pt x="13745" y="3108"/>
                    </a:cubicBezTo>
                    <a:cubicBezTo>
                      <a:pt x="13972" y="3198"/>
                      <a:pt x="14123" y="3379"/>
                      <a:pt x="14274" y="3560"/>
                    </a:cubicBezTo>
                    <a:cubicBezTo>
                      <a:pt x="14425" y="3740"/>
                      <a:pt x="14576" y="3921"/>
                      <a:pt x="14727" y="3921"/>
                    </a:cubicBezTo>
                    <a:cubicBezTo>
                      <a:pt x="14802" y="4011"/>
                      <a:pt x="14878" y="4011"/>
                      <a:pt x="14953" y="4011"/>
                    </a:cubicBezTo>
                    <a:cubicBezTo>
                      <a:pt x="15180" y="4102"/>
                      <a:pt x="15331" y="4102"/>
                      <a:pt x="15406" y="4102"/>
                    </a:cubicBezTo>
                    <a:cubicBezTo>
                      <a:pt x="15406" y="4102"/>
                      <a:pt x="15482" y="4102"/>
                      <a:pt x="15482" y="4102"/>
                    </a:cubicBezTo>
                    <a:cubicBezTo>
                      <a:pt x="15558" y="3921"/>
                      <a:pt x="15784" y="3921"/>
                      <a:pt x="16011" y="4011"/>
                    </a:cubicBezTo>
                    <a:cubicBezTo>
                      <a:pt x="16086" y="4011"/>
                      <a:pt x="16162" y="4102"/>
                      <a:pt x="16237" y="4102"/>
                    </a:cubicBezTo>
                    <a:cubicBezTo>
                      <a:pt x="16237" y="4011"/>
                      <a:pt x="16313" y="4011"/>
                      <a:pt x="16313" y="4011"/>
                    </a:cubicBezTo>
                    <a:cubicBezTo>
                      <a:pt x="16464" y="4011"/>
                      <a:pt x="16539" y="4192"/>
                      <a:pt x="16615" y="4283"/>
                    </a:cubicBezTo>
                    <a:cubicBezTo>
                      <a:pt x="16615" y="4283"/>
                      <a:pt x="16615" y="4283"/>
                      <a:pt x="16615" y="4283"/>
                    </a:cubicBezTo>
                    <a:cubicBezTo>
                      <a:pt x="16615" y="4283"/>
                      <a:pt x="16615" y="4283"/>
                      <a:pt x="16615" y="4283"/>
                    </a:cubicBezTo>
                    <a:cubicBezTo>
                      <a:pt x="16690" y="4192"/>
                      <a:pt x="16690" y="4011"/>
                      <a:pt x="16690" y="3921"/>
                    </a:cubicBezTo>
                    <a:cubicBezTo>
                      <a:pt x="16690" y="3831"/>
                      <a:pt x="16766" y="3650"/>
                      <a:pt x="16993" y="3650"/>
                    </a:cubicBezTo>
                    <a:cubicBezTo>
                      <a:pt x="17068" y="3650"/>
                      <a:pt x="17068" y="3650"/>
                      <a:pt x="17144" y="3650"/>
                    </a:cubicBezTo>
                    <a:cubicBezTo>
                      <a:pt x="17219" y="3650"/>
                      <a:pt x="17219" y="3650"/>
                      <a:pt x="17219" y="3650"/>
                    </a:cubicBezTo>
                    <a:cubicBezTo>
                      <a:pt x="17219" y="3560"/>
                      <a:pt x="17219" y="3379"/>
                      <a:pt x="17144" y="3288"/>
                    </a:cubicBezTo>
                    <a:cubicBezTo>
                      <a:pt x="17144" y="3198"/>
                      <a:pt x="17144" y="3017"/>
                      <a:pt x="17144" y="2927"/>
                    </a:cubicBezTo>
                    <a:cubicBezTo>
                      <a:pt x="17144" y="2656"/>
                      <a:pt x="17370" y="2475"/>
                      <a:pt x="17446" y="2385"/>
                    </a:cubicBezTo>
                    <a:cubicBezTo>
                      <a:pt x="17521" y="2385"/>
                      <a:pt x="17672" y="2294"/>
                      <a:pt x="17672" y="2294"/>
                    </a:cubicBezTo>
                    <a:cubicBezTo>
                      <a:pt x="17672" y="1933"/>
                      <a:pt x="17974" y="1933"/>
                      <a:pt x="18201" y="1933"/>
                    </a:cubicBezTo>
                    <a:cubicBezTo>
                      <a:pt x="18276" y="1933"/>
                      <a:pt x="18276" y="1933"/>
                      <a:pt x="18276" y="1933"/>
                    </a:cubicBezTo>
                    <a:cubicBezTo>
                      <a:pt x="18427" y="1933"/>
                      <a:pt x="18503" y="1933"/>
                      <a:pt x="18579" y="1842"/>
                    </a:cubicBezTo>
                    <a:cubicBezTo>
                      <a:pt x="18654" y="1752"/>
                      <a:pt x="18805" y="1662"/>
                      <a:pt x="19032" y="1662"/>
                    </a:cubicBezTo>
                    <a:cubicBezTo>
                      <a:pt x="19258" y="1662"/>
                      <a:pt x="19409" y="1752"/>
                      <a:pt x="19485" y="1933"/>
                    </a:cubicBezTo>
                    <a:cubicBezTo>
                      <a:pt x="19560" y="2023"/>
                      <a:pt x="19711" y="2114"/>
                      <a:pt x="19862" y="2204"/>
                    </a:cubicBezTo>
                    <a:cubicBezTo>
                      <a:pt x="20089" y="2385"/>
                      <a:pt x="20316" y="2475"/>
                      <a:pt x="20391" y="2746"/>
                    </a:cubicBezTo>
                    <a:cubicBezTo>
                      <a:pt x="20391" y="2746"/>
                      <a:pt x="20391" y="2837"/>
                      <a:pt x="20391" y="2927"/>
                    </a:cubicBezTo>
                    <a:cubicBezTo>
                      <a:pt x="20391" y="2927"/>
                      <a:pt x="20391" y="2927"/>
                      <a:pt x="20391" y="2927"/>
                    </a:cubicBezTo>
                    <a:cubicBezTo>
                      <a:pt x="20391" y="2927"/>
                      <a:pt x="20467" y="2927"/>
                      <a:pt x="20467" y="2927"/>
                    </a:cubicBezTo>
                    <a:cubicBezTo>
                      <a:pt x="20467" y="2927"/>
                      <a:pt x="20467" y="2927"/>
                      <a:pt x="20467" y="2927"/>
                    </a:cubicBezTo>
                    <a:cubicBezTo>
                      <a:pt x="20542" y="2927"/>
                      <a:pt x="20618" y="2927"/>
                      <a:pt x="20618" y="2927"/>
                    </a:cubicBezTo>
                    <a:cubicBezTo>
                      <a:pt x="20693" y="2927"/>
                      <a:pt x="20769" y="2837"/>
                      <a:pt x="20844" y="2746"/>
                    </a:cubicBezTo>
                    <a:cubicBezTo>
                      <a:pt x="20920" y="2746"/>
                      <a:pt x="20920" y="2656"/>
                      <a:pt x="20920" y="2656"/>
                    </a:cubicBezTo>
                    <a:cubicBezTo>
                      <a:pt x="20844" y="2656"/>
                      <a:pt x="20769" y="2656"/>
                      <a:pt x="20693" y="2565"/>
                    </a:cubicBezTo>
                    <a:cubicBezTo>
                      <a:pt x="20618" y="2475"/>
                      <a:pt x="20618" y="2385"/>
                      <a:pt x="20618" y="2294"/>
                    </a:cubicBezTo>
                    <a:cubicBezTo>
                      <a:pt x="20542" y="2294"/>
                      <a:pt x="20391" y="2114"/>
                      <a:pt x="20316" y="2114"/>
                    </a:cubicBezTo>
                    <a:cubicBezTo>
                      <a:pt x="20165" y="2023"/>
                      <a:pt x="20089" y="1933"/>
                      <a:pt x="20013" y="1842"/>
                    </a:cubicBezTo>
                    <a:cubicBezTo>
                      <a:pt x="20013" y="1752"/>
                      <a:pt x="20013" y="1662"/>
                      <a:pt x="20089" y="1662"/>
                    </a:cubicBezTo>
                    <a:cubicBezTo>
                      <a:pt x="20165" y="1481"/>
                      <a:pt x="20467" y="1481"/>
                      <a:pt x="20693" y="1662"/>
                    </a:cubicBezTo>
                    <a:cubicBezTo>
                      <a:pt x="20844" y="1752"/>
                      <a:pt x="20844" y="1752"/>
                      <a:pt x="21071" y="1481"/>
                    </a:cubicBezTo>
                    <a:cubicBezTo>
                      <a:pt x="21222" y="1300"/>
                      <a:pt x="21448" y="1300"/>
                      <a:pt x="21524" y="1300"/>
                    </a:cubicBezTo>
                    <a:cubicBezTo>
                      <a:pt x="21600" y="1300"/>
                      <a:pt x="21600" y="1300"/>
                      <a:pt x="21600" y="1300"/>
                    </a:cubicBezTo>
                    <a:cubicBezTo>
                      <a:pt x="21524" y="1210"/>
                      <a:pt x="21448" y="1210"/>
                      <a:pt x="21448" y="1119"/>
                    </a:cubicBezTo>
                    <a:cubicBezTo>
                      <a:pt x="21297" y="1119"/>
                      <a:pt x="21222" y="1029"/>
                      <a:pt x="21222" y="939"/>
                    </a:cubicBezTo>
                    <a:cubicBezTo>
                      <a:pt x="21146" y="848"/>
                      <a:pt x="20920" y="668"/>
                      <a:pt x="20693" y="758"/>
                    </a:cubicBezTo>
                    <a:cubicBezTo>
                      <a:pt x="20693" y="758"/>
                      <a:pt x="20618" y="758"/>
                      <a:pt x="20542" y="758"/>
                    </a:cubicBezTo>
                    <a:cubicBezTo>
                      <a:pt x="20391" y="758"/>
                      <a:pt x="20316" y="668"/>
                      <a:pt x="20240" y="577"/>
                    </a:cubicBezTo>
                    <a:cubicBezTo>
                      <a:pt x="20165" y="487"/>
                      <a:pt x="20165" y="487"/>
                      <a:pt x="20165" y="487"/>
                    </a:cubicBezTo>
                    <a:cubicBezTo>
                      <a:pt x="20165" y="487"/>
                      <a:pt x="20089" y="487"/>
                      <a:pt x="20089" y="487"/>
                    </a:cubicBezTo>
                    <a:cubicBezTo>
                      <a:pt x="19938" y="487"/>
                      <a:pt x="19711" y="668"/>
                      <a:pt x="19711" y="848"/>
                    </a:cubicBezTo>
                    <a:cubicBezTo>
                      <a:pt x="19711" y="1391"/>
                      <a:pt x="19334" y="1391"/>
                      <a:pt x="19183" y="1210"/>
                    </a:cubicBezTo>
                    <a:cubicBezTo>
                      <a:pt x="19183" y="1119"/>
                      <a:pt x="19183" y="939"/>
                      <a:pt x="19258" y="848"/>
                    </a:cubicBezTo>
                    <a:cubicBezTo>
                      <a:pt x="19258" y="848"/>
                      <a:pt x="19258" y="758"/>
                      <a:pt x="19258" y="668"/>
                    </a:cubicBezTo>
                    <a:cubicBezTo>
                      <a:pt x="19183" y="668"/>
                      <a:pt x="19183" y="577"/>
                      <a:pt x="19183" y="487"/>
                    </a:cubicBezTo>
                    <a:cubicBezTo>
                      <a:pt x="19258" y="396"/>
                      <a:pt x="19258" y="216"/>
                      <a:pt x="19409" y="216"/>
                    </a:cubicBezTo>
                    <a:cubicBezTo>
                      <a:pt x="19409" y="216"/>
                      <a:pt x="19409" y="216"/>
                      <a:pt x="19409" y="125"/>
                    </a:cubicBezTo>
                    <a:cubicBezTo>
                      <a:pt x="19334" y="35"/>
                      <a:pt x="19258" y="35"/>
                      <a:pt x="19107" y="35"/>
                    </a:cubicBezTo>
                    <a:cubicBezTo>
                      <a:pt x="18881" y="-55"/>
                      <a:pt x="18805" y="125"/>
                      <a:pt x="18730" y="125"/>
                    </a:cubicBezTo>
                    <a:cubicBezTo>
                      <a:pt x="18730" y="216"/>
                      <a:pt x="18730" y="306"/>
                      <a:pt x="18730" y="306"/>
                    </a:cubicBezTo>
                    <a:cubicBezTo>
                      <a:pt x="18730" y="306"/>
                      <a:pt x="18805" y="487"/>
                      <a:pt x="18730" y="668"/>
                    </a:cubicBezTo>
                    <a:cubicBezTo>
                      <a:pt x="18654" y="939"/>
                      <a:pt x="18352" y="1391"/>
                      <a:pt x="18050" y="1391"/>
                    </a:cubicBezTo>
                    <a:cubicBezTo>
                      <a:pt x="17974" y="1391"/>
                      <a:pt x="17974" y="1300"/>
                      <a:pt x="17899" y="1300"/>
                    </a:cubicBezTo>
                    <a:cubicBezTo>
                      <a:pt x="17823" y="1119"/>
                      <a:pt x="17823" y="939"/>
                      <a:pt x="17899" y="668"/>
                    </a:cubicBezTo>
                    <a:cubicBezTo>
                      <a:pt x="17899" y="577"/>
                      <a:pt x="17899" y="487"/>
                      <a:pt x="17974" y="487"/>
                    </a:cubicBezTo>
                    <a:cubicBezTo>
                      <a:pt x="17899" y="487"/>
                      <a:pt x="17823" y="577"/>
                      <a:pt x="17672" y="758"/>
                    </a:cubicBezTo>
                    <a:cubicBezTo>
                      <a:pt x="17597" y="939"/>
                      <a:pt x="17521" y="1029"/>
                      <a:pt x="17446" y="1119"/>
                    </a:cubicBezTo>
                    <a:cubicBezTo>
                      <a:pt x="17144" y="1481"/>
                      <a:pt x="16993" y="1752"/>
                      <a:pt x="16766" y="1842"/>
                    </a:cubicBezTo>
                    <a:cubicBezTo>
                      <a:pt x="16690" y="1842"/>
                      <a:pt x="16690" y="1842"/>
                      <a:pt x="16690" y="1842"/>
                    </a:cubicBezTo>
                    <a:cubicBezTo>
                      <a:pt x="16615" y="1842"/>
                      <a:pt x="16464" y="1752"/>
                      <a:pt x="16464" y="1571"/>
                    </a:cubicBezTo>
                    <a:cubicBezTo>
                      <a:pt x="16388" y="1391"/>
                      <a:pt x="16539" y="1029"/>
                      <a:pt x="16841" y="848"/>
                    </a:cubicBezTo>
                    <a:cubicBezTo>
                      <a:pt x="16917" y="758"/>
                      <a:pt x="16993" y="577"/>
                      <a:pt x="17068" y="396"/>
                    </a:cubicBezTo>
                    <a:cubicBezTo>
                      <a:pt x="17144" y="216"/>
                      <a:pt x="17219" y="35"/>
                      <a:pt x="17370" y="35"/>
                    </a:cubicBezTo>
                    <a:cubicBezTo>
                      <a:pt x="17370" y="35"/>
                      <a:pt x="17370" y="35"/>
                      <a:pt x="17295" y="35"/>
                    </a:cubicBezTo>
                    <a:cubicBezTo>
                      <a:pt x="17219" y="-55"/>
                      <a:pt x="17144" y="35"/>
                      <a:pt x="17068" y="216"/>
                    </a:cubicBezTo>
                    <a:cubicBezTo>
                      <a:pt x="17068" y="306"/>
                      <a:pt x="16993" y="306"/>
                      <a:pt x="16993" y="396"/>
                    </a:cubicBezTo>
                    <a:cubicBezTo>
                      <a:pt x="16841" y="487"/>
                      <a:pt x="16615" y="487"/>
                      <a:pt x="16464" y="396"/>
                    </a:cubicBezTo>
                    <a:cubicBezTo>
                      <a:pt x="16388" y="396"/>
                      <a:pt x="16388" y="396"/>
                      <a:pt x="16388" y="396"/>
                    </a:cubicBezTo>
                    <a:cubicBezTo>
                      <a:pt x="16313" y="396"/>
                      <a:pt x="16313" y="396"/>
                      <a:pt x="16313" y="487"/>
                    </a:cubicBezTo>
                    <a:cubicBezTo>
                      <a:pt x="16237" y="487"/>
                      <a:pt x="16237" y="487"/>
                      <a:pt x="16237" y="487"/>
                    </a:cubicBezTo>
                    <a:cubicBezTo>
                      <a:pt x="16313" y="577"/>
                      <a:pt x="16313" y="758"/>
                      <a:pt x="16313" y="848"/>
                    </a:cubicBezTo>
                    <a:cubicBezTo>
                      <a:pt x="16237" y="939"/>
                      <a:pt x="16162" y="1029"/>
                      <a:pt x="16086" y="1029"/>
                    </a:cubicBezTo>
                    <a:cubicBezTo>
                      <a:pt x="16011" y="1029"/>
                      <a:pt x="15860" y="1029"/>
                      <a:pt x="15784" y="848"/>
                    </a:cubicBezTo>
                    <a:cubicBezTo>
                      <a:pt x="15784" y="758"/>
                      <a:pt x="15784" y="758"/>
                      <a:pt x="15784" y="758"/>
                    </a:cubicBezTo>
                    <a:cubicBezTo>
                      <a:pt x="15709" y="758"/>
                      <a:pt x="15558" y="848"/>
                      <a:pt x="15482" y="1029"/>
                    </a:cubicBezTo>
                    <a:cubicBezTo>
                      <a:pt x="15406" y="1119"/>
                      <a:pt x="15331" y="1210"/>
                      <a:pt x="15331" y="1300"/>
                    </a:cubicBezTo>
                    <a:cubicBezTo>
                      <a:pt x="15331" y="1391"/>
                      <a:pt x="15406" y="1571"/>
                      <a:pt x="15406" y="1662"/>
                    </a:cubicBezTo>
                    <a:cubicBezTo>
                      <a:pt x="15331" y="1933"/>
                      <a:pt x="15255" y="2023"/>
                      <a:pt x="15104" y="2114"/>
                    </a:cubicBezTo>
                    <a:cubicBezTo>
                      <a:pt x="15029" y="2114"/>
                      <a:pt x="15029" y="2114"/>
                      <a:pt x="15029" y="2114"/>
                    </a:cubicBezTo>
                    <a:cubicBezTo>
                      <a:pt x="14802" y="2114"/>
                      <a:pt x="14727" y="1842"/>
                      <a:pt x="14727" y="1571"/>
                    </a:cubicBezTo>
                    <a:cubicBezTo>
                      <a:pt x="14727" y="1571"/>
                      <a:pt x="14727" y="1571"/>
                      <a:pt x="14727" y="1481"/>
                    </a:cubicBezTo>
                    <a:cubicBezTo>
                      <a:pt x="14727" y="1481"/>
                      <a:pt x="14727" y="1571"/>
                      <a:pt x="14727" y="1571"/>
                    </a:cubicBezTo>
                    <a:cubicBezTo>
                      <a:pt x="14651" y="1662"/>
                      <a:pt x="14576" y="1752"/>
                      <a:pt x="14349" y="1752"/>
                    </a:cubicBezTo>
                    <a:cubicBezTo>
                      <a:pt x="14274" y="1752"/>
                      <a:pt x="14123" y="1752"/>
                      <a:pt x="14047" y="1662"/>
                    </a:cubicBezTo>
                    <a:cubicBezTo>
                      <a:pt x="14047" y="1571"/>
                      <a:pt x="13896" y="1571"/>
                      <a:pt x="13745" y="1571"/>
                    </a:cubicBezTo>
                    <a:cubicBezTo>
                      <a:pt x="13820" y="1662"/>
                      <a:pt x="13820" y="1662"/>
                      <a:pt x="13820" y="1662"/>
                    </a:cubicBezTo>
                    <a:cubicBezTo>
                      <a:pt x="14047" y="1752"/>
                      <a:pt x="14123" y="1842"/>
                      <a:pt x="14198" y="2023"/>
                    </a:cubicBezTo>
                    <a:cubicBezTo>
                      <a:pt x="14198" y="2114"/>
                      <a:pt x="14198" y="2114"/>
                      <a:pt x="14198" y="2114"/>
                    </a:cubicBezTo>
                    <a:cubicBezTo>
                      <a:pt x="14123" y="2204"/>
                      <a:pt x="14123" y="2204"/>
                      <a:pt x="14123" y="2204"/>
                    </a:cubicBezTo>
                    <a:cubicBezTo>
                      <a:pt x="14047" y="2294"/>
                      <a:pt x="13972" y="2294"/>
                      <a:pt x="13820" y="2204"/>
                    </a:cubicBezTo>
                    <a:cubicBezTo>
                      <a:pt x="13745" y="2204"/>
                      <a:pt x="13745" y="2114"/>
                      <a:pt x="13669" y="2114"/>
                    </a:cubicBezTo>
                    <a:cubicBezTo>
                      <a:pt x="13594" y="2204"/>
                      <a:pt x="13443" y="2204"/>
                      <a:pt x="13216" y="2023"/>
                    </a:cubicBezTo>
                    <a:cubicBezTo>
                      <a:pt x="13292" y="2114"/>
                      <a:pt x="13216" y="2204"/>
                      <a:pt x="13216" y="2294"/>
                    </a:cubicBezTo>
                    <a:cubicBezTo>
                      <a:pt x="13216" y="2385"/>
                      <a:pt x="13216" y="2385"/>
                      <a:pt x="13216" y="2475"/>
                    </a:cubicBezTo>
                    <a:cubicBezTo>
                      <a:pt x="13216" y="2927"/>
                      <a:pt x="12839" y="2927"/>
                      <a:pt x="12688" y="2656"/>
                    </a:cubicBezTo>
                    <a:cubicBezTo>
                      <a:pt x="12612" y="2565"/>
                      <a:pt x="12612" y="2385"/>
                      <a:pt x="12612" y="2294"/>
                    </a:cubicBezTo>
                    <a:cubicBezTo>
                      <a:pt x="12537" y="2294"/>
                      <a:pt x="12461" y="2294"/>
                      <a:pt x="12386" y="2385"/>
                    </a:cubicBezTo>
                    <a:cubicBezTo>
                      <a:pt x="12310" y="2475"/>
                      <a:pt x="12310" y="2475"/>
                      <a:pt x="12234" y="2475"/>
                    </a:cubicBezTo>
                    <a:cubicBezTo>
                      <a:pt x="12159" y="2475"/>
                      <a:pt x="12159" y="2475"/>
                      <a:pt x="12159" y="2475"/>
                    </a:cubicBezTo>
                    <a:cubicBezTo>
                      <a:pt x="12083" y="2385"/>
                      <a:pt x="12083" y="2385"/>
                      <a:pt x="12083" y="2385"/>
                    </a:cubicBezTo>
                    <a:cubicBezTo>
                      <a:pt x="12008" y="2294"/>
                      <a:pt x="12083" y="2204"/>
                      <a:pt x="12083" y="2023"/>
                    </a:cubicBezTo>
                    <a:cubicBezTo>
                      <a:pt x="12083" y="1933"/>
                      <a:pt x="12159" y="1752"/>
                      <a:pt x="12083" y="1752"/>
                    </a:cubicBezTo>
                    <a:cubicBezTo>
                      <a:pt x="12083" y="1752"/>
                      <a:pt x="12008" y="1752"/>
                      <a:pt x="11932" y="1752"/>
                    </a:cubicBezTo>
                    <a:cubicBezTo>
                      <a:pt x="11857" y="1842"/>
                      <a:pt x="11781" y="1842"/>
                      <a:pt x="11706" y="1933"/>
                    </a:cubicBezTo>
                    <a:cubicBezTo>
                      <a:pt x="11630" y="1933"/>
                      <a:pt x="11630" y="1933"/>
                      <a:pt x="11630" y="1933"/>
                    </a:cubicBezTo>
                    <a:cubicBezTo>
                      <a:pt x="11630" y="1933"/>
                      <a:pt x="11555" y="1933"/>
                      <a:pt x="11555" y="1933"/>
                    </a:cubicBezTo>
                    <a:cubicBezTo>
                      <a:pt x="11706" y="2114"/>
                      <a:pt x="11706" y="2294"/>
                      <a:pt x="11630" y="2475"/>
                    </a:cubicBezTo>
                    <a:cubicBezTo>
                      <a:pt x="11630" y="2565"/>
                      <a:pt x="11479" y="2656"/>
                      <a:pt x="11328" y="2656"/>
                    </a:cubicBezTo>
                    <a:cubicBezTo>
                      <a:pt x="11253" y="2656"/>
                      <a:pt x="11253" y="2656"/>
                      <a:pt x="11253" y="2656"/>
                    </a:cubicBezTo>
                    <a:cubicBezTo>
                      <a:pt x="11253" y="2656"/>
                      <a:pt x="11253" y="2656"/>
                      <a:pt x="11253" y="2656"/>
                    </a:cubicBezTo>
                    <a:cubicBezTo>
                      <a:pt x="11253" y="2746"/>
                      <a:pt x="11177" y="2927"/>
                      <a:pt x="11177" y="2927"/>
                    </a:cubicBezTo>
                    <a:cubicBezTo>
                      <a:pt x="11102" y="3017"/>
                      <a:pt x="11026" y="3108"/>
                      <a:pt x="10951" y="3108"/>
                    </a:cubicBezTo>
                    <a:cubicBezTo>
                      <a:pt x="10800" y="3108"/>
                      <a:pt x="10648" y="3017"/>
                      <a:pt x="10648" y="2837"/>
                    </a:cubicBezTo>
                    <a:cubicBezTo>
                      <a:pt x="10648" y="2837"/>
                      <a:pt x="10573" y="2837"/>
                      <a:pt x="10573" y="2837"/>
                    </a:cubicBezTo>
                    <a:cubicBezTo>
                      <a:pt x="10497" y="2837"/>
                      <a:pt x="10346" y="2837"/>
                      <a:pt x="10346" y="2927"/>
                    </a:cubicBezTo>
                    <a:cubicBezTo>
                      <a:pt x="10271" y="3017"/>
                      <a:pt x="10195" y="3108"/>
                      <a:pt x="10120" y="3198"/>
                    </a:cubicBezTo>
                    <a:cubicBezTo>
                      <a:pt x="10044" y="3288"/>
                      <a:pt x="9969" y="3288"/>
                      <a:pt x="9969" y="3379"/>
                    </a:cubicBezTo>
                    <a:cubicBezTo>
                      <a:pt x="10044" y="3288"/>
                      <a:pt x="10195" y="3288"/>
                      <a:pt x="10346" y="3288"/>
                    </a:cubicBezTo>
                    <a:cubicBezTo>
                      <a:pt x="10422" y="3379"/>
                      <a:pt x="10573" y="3469"/>
                      <a:pt x="10497" y="3740"/>
                    </a:cubicBezTo>
                    <a:cubicBezTo>
                      <a:pt x="10497" y="3740"/>
                      <a:pt x="10497" y="3740"/>
                      <a:pt x="10497" y="3740"/>
                    </a:cubicBezTo>
                    <a:cubicBezTo>
                      <a:pt x="10648" y="3831"/>
                      <a:pt x="10648" y="4102"/>
                      <a:pt x="10648" y="4192"/>
                    </a:cubicBezTo>
                    <a:cubicBezTo>
                      <a:pt x="10573" y="4373"/>
                      <a:pt x="10346" y="4463"/>
                      <a:pt x="10195" y="4283"/>
                    </a:cubicBezTo>
                    <a:cubicBezTo>
                      <a:pt x="10120" y="4192"/>
                      <a:pt x="10120" y="4102"/>
                      <a:pt x="10044" y="4102"/>
                    </a:cubicBezTo>
                    <a:cubicBezTo>
                      <a:pt x="10044" y="4102"/>
                      <a:pt x="10044" y="4192"/>
                      <a:pt x="10044" y="4192"/>
                    </a:cubicBezTo>
                    <a:cubicBezTo>
                      <a:pt x="9969" y="4463"/>
                      <a:pt x="9893" y="4463"/>
                      <a:pt x="9818" y="4463"/>
                    </a:cubicBezTo>
                    <a:cubicBezTo>
                      <a:pt x="9667" y="4463"/>
                      <a:pt x="9591" y="4373"/>
                      <a:pt x="9440" y="4102"/>
                    </a:cubicBezTo>
                    <a:cubicBezTo>
                      <a:pt x="9440" y="4102"/>
                      <a:pt x="9440" y="4102"/>
                      <a:pt x="9440" y="4102"/>
                    </a:cubicBezTo>
                    <a:cubicBezTo>
                      <a:pt x="9440" y="4102"/>
                      <a:pt x="9365" y="4102"/>
                      <a:pt x="9365" y="4102"/>
                    </a:cubicBezTo>
                    <a:cubicBezTo>
                      <a:pt x="9289" y="4283"/>
                      <a:pt x="9213" y="4373"/>
                      <a:pt x="9062" y="4373"/>
                    </a:cubicBezTo>
                    <a:cubicBezTo>
                      <a:pt x="9062" y="4373"/>
                      <a:pt x="8987" y="4373"/>
                      <a:pt x="8987" y="4283"/>
                    </a:cubicBezTo>
                    <a:cubicBezTo>
                      <a:pt x="8836" y="4192"/>
                      <a:pt x="8836" y="4011"/>
                      <a:pt x="8911" y="3831"/>
                    </a:cubicBezTo>
                    <a:cubicBezTo>
                      <a:pt x="8911" y="3921"/>
                      <a:pt x="8836" y="3921"/>
                      <a:pt x="8836" y="3921"/>
                    </a:cubicBezTo>
                    <a:cubicBezTo>
                      <a:pt x="8685" y="4102"/>
                      <a:pt x="8534" y="4192"/>
                      <a:pt x="8383" y="4283"/>
                    </a:cubicBezTo>
                    <a:cubicBezTo>
                      <a:pt x="8383" y="4283"/>
                      <a:pt x="8383" y="4283"/>
                      <a:pt x="8383" y="4283"/>
                    </a:cubicBezTo>
                    <a:cubicBezTo>
                      <a:pt x="8383" y="4373"/>
                      <a:pt x="8383" y="4373"/>
                      <a:pt x="8383" y="4373"/>
                    </a:cubicBezTo>
                    <a:cubicBezTo>
                      <a:pt x="8383" y="4554"/>
                      <a:pt x="8232" y="4644"/>
                      <a:pt x="8156" y="4734"/>
                    </a:cubicBezTo>
                    <a:cubicBezTo>
                      <a:pt x="8156" y="4734"/>
                      <a:pt x="8156" y="4734"/>
                      <a:pt x="8156" y="4734"/>
                    </a:cubicBezTo>
                    <a:cubicBezTo>
                      <a:pt x="8383" y="4644"/>
                      <a:pt x="8534" y="4644"/>
                      <a:pt x="8609" y="4734"/>
                    </a:cubicBezTo>
                    <a:cubicBezTo>
                      <a:pt x="8685" y="4734"/>
                      <a:pt x="8760" y="4734"/>
                      <a:pt x="8760" y="4734"/>
                    </a:cubicBezTo>
                    <a:cubicBezTo>
                      <a:pt x="8760" y="4734"/>
                      <a:pt x="8836" y="4734"/>
                      <a:pt x="8911" y="4644"/>
                    </a:cubicBezTo>
                    <a:cubicBezTo>
                      <a:pt x="9062" y="4463"/>
                      <a:pt x="9213" y="4373"/>
                      <a:pt x="9289" y="4373"/>
                    </a:cubicBezTo>
                    <a:cubicBezTo>
                      <a:pt x="9440" y="4373"/>
                      <a:pt x="9516" y="4463"/>
                      <a:pt x="9667" y="4554"/>
                    </a:cubicBezTo>
                    <a:cubicBezTo>
                      <a:pt x="9742" y="4644"/>
                      <a:pt x="9742" y="4734"/>
                      <a:pt x="9742" y="4734"/>
                    </a:cubicBezTo>
                    <a:cubicBezTo>
                      <a:pt x="9742" y="4915"/>
                      <a:pt x="9667" y="5006"/>
                      <a:pt x="9667" y="5096"/>
                    </a:cubicBezTo>
                    <a:cubicBezTo>
                      <a:pt x="9591" y="5096"/>
                      <a:pt x="9591" y="5096"/>
                      <a:pt x="9591" y="5096"/>
                    </a:cubicBezTo>
                    <a:cubicBezTo>
                      <a:pt x="9742" y="5277"/>
                      <a:pt x="9667" y="5457"/>
                      <a:pt x="9667" y="5457"/>
                    </a:cubicBezTo>
                    <a:cubicBezTo>
                      <a:pt x="9667" y="5638"/>
                      <a:pt x="9516" y="5729"/>
                      <a:pt x="9365" y="5729"/>
                    </a:cubicBezTo>
                    <a:cubicBezTo>
                      <a:pt x="9289" y="5729"/>
                      <a:pt x="9213" y="5729"/>
                      <a:pt x="9213" y="5638"/>
                    </a:cubicBezTo>
                    <a:cubicBezTo>
                      <a:pt x="9138" y="5638"/>
                      <a:pt x="9138" y="5548"/>
                      <a:pt x="9138" y="5457"/>
                    </a:cubicBezTo>
                    <a:cubicBezTo>
                      <a:pt x="9138" y="5367"/>
                      <a:pt x="9062" y="5277"/>
                      <a:pt x="9062" y="5277"/>
                    </a:cubicBezTo>
                    <a:cubicBezTo>
                      <a:pt x="8987" y="5457"/>
                      <a:pt x="8836" y="5819"/>
                      <a:pt x="8534" y="5819"/>
                    </a:cubicBezTo>
                    <a:cubicBezTo>
                      <a:pt x="8458" y="5819"/>
                      <a:pt x="8307" y="6090"/>
                      <a:pt x="8307" y="6361"/>
                    </a:cubicBezTo>
                    <a:cubicBezTo>
                      <a:pt x="8307" y="6723"/>
                      <a:pt x="8156" y="6723"/>
                      <a:pt x="8081" y="6723"/>
                    </a:cubicBezTo>
                    <a:cubicBezTo>
                      <a:pt x="8081" y="6723"/>
                      <a:pt x="8005" y="6723"/>
                      <a:pt x="8005" y="6723"/>
                    </a:cubicBezTo>
                    <a:cubicBezTo>
                      <a:pt x="8005" y="6723"/>
                      <a:pt x="8005" y="6723"/>
                      <a:pt x="8005" y="6723"/>
                    </a:cubicBezTo>
                    <a:cubicBezTo>
                      <a:pt x="7930" y="7175"/>
                      <a:pt x="7476" y="7807"/>
                      <a:pt x="7174" y="8078"/>
                    </a:cubicBezTo>
                    <a:cubicBezTo>
                      <a:pt x="7023" y="8259"/>
                      <a:pt x="7023" y="8350"/>
                      <a:pt x="7099" y="8440"/>
                    </a:cubicBezTo>
                    <a:cubicBezTo>
                      <a:pt x="7099" y="8530"/>
                      <a:pt x="7174" y="8621"/>
                      <a:pt x="7099" y="8801"/>
                    </a:cubicBezTo>
                    <a:cubicBezTo>
                      <a:pt x="7023" y="8982"/>
                      <a:pt x="6872" y="9073"/>
                      <a:pt x="6721" y="9073"/>
                    </a:cubicBezTo>
                    <a:cubicBezTo>
                      <a:pt x="6646" y="9073"/>
                      <a:pt x="6570" y="9073"/>
                      <a:pt x="6495" y="9073"/>
                    </a:cubicBezTo>
                    <a:cubicBezTo>
                      <a:pt x="6495" y="8982"/>
                      <a:pt x="6419" y="8982"/>
                      <a:pt x="6344" y="8982"/>
                    </a:cubicBezTo>
                    <a:cubicBezTo>
                      <a:pt x="6344" y="9073"/>
                      <a:pt x="6344" y="9163"/>
                      <a:pt x="6419" y="9253"/>
                    </a:cubicBezTo>
                    <a:cubicBezTo>
                      <a:pt x="6419" y="9434"/>
                      <a:pt x="6419" y="9796"/>
                      <a:pt x="6268" y="9976"/>
                    </a:cubicBezTo>
                    <a:cubicBezTo>
                      <a:pt x="6193" y="9976"/>
                      <a:pt x="6193" y="10067"/>
                      <a:pt x="6268" y="10247"/>
                    </a:cubicBezTo>
                    <a:cubicBezTo>
                      <a:pt x="6268" y="10338"/>
                      <a:pt x="6344" y="10428"/>
                      <a:pt x="6344" y="10519"/>
                    </a:cubicBezTo>
                    <a:cubicBezTo>
                      <a:pt x="6344" y="10609"/>
                      <a:pt x="6268" y="10790"/>
                      <a:pt x="6041" y="10790"/>
                    </a:cubicBezTo>
                    <a:cubicBezTo>
                      <a:pt x="6041" y="10790"/>
                      <a:pt x="5966" y="10699"/>
                      <a:pt x="5890" y="10699"/>
                    </a:cubicBezTo>
                    <a:cubicBezTo>
                      <a:pt x="5815" y="10699"/>
                      <a:pt x="5815" y="10699"/>
                      <a:pt x="5739" y="10699"/>
                    </a:cubicBezTo>
                    <a:cubicBezTo>
                      <a:pt x="5664" y="10880"/>
                      <a:pt x="5437" y="10970"/>
                      <a:pt x="5286" y="10970"/>
                    </a:cubicBezTo>
                    <a:cubicBezTo>
                      <a:pt x="5362" y="11061"/>
                      <a:pt x="5437" y="11151"/>
                      <a:pt x="5588" y="11332"/>
                    </a:cubicBezTo>
                    <a:cubicBezTo>
                      <a:pt x="5739" y="11422"/>
                      <a:pt x="5739" y="11603"/>
                      <a:pt x="5739" y="11693"/>
                    </a:cubicBezTo>
                    <a:cubicBezTo>
                      <a:pt x="5664" y="11784"/>
                      <a:pt x="5513" y="11874"/>
                      <a:pt x="5437" y="11874"/>
                    </a:cubicBezTo>
                    <a:cubicBezTo>
                      <a:pt x="5286" y="11874"/>
                      <a:pt x="5211" y="11784"/>
                      <a:pt x="5135" y="11693"/>
                    </a:cubicBezTo>
                    <a:cubicBezTo>
                      <a:pt x="5060" y="11784"/>
                      <a:pt x="4984" y="11784"/>
                      <a:pt x="4984" y="11874"/>
                    </a:cubicBezTo>
                    <a:cubicBezTo>
                      <a:pt x="4833" y="11965"/>
                      <a:pt x="4682" y="12055"/>
                      <a:pt x="4531" y="12145"/>
                    </a:cubicBezTo>
                    <a:cubicBezTo>
                      <a:pt x="4380" y="12145"/>
                      <a:pt x="4380" y="12326"/>
                      <a:pt x="4304" y="12416"/>
                    </a:cubicBezTo>
                    <a:cubicBezTo>
                      <a:pt x="4304" y="12507"/>
                      <a:pt x="4229" y="12778"/>
                      <a:pt x="4002" y="12778"/>
                    </a:cubicBezTo>
                    <a:cubicBezTo>
                      <a:pt x="3927" y="12778"/>
                      <a:pt x="3927" y="12778"/>
                      <a:pt x="3851" y="13049"/>
                    </a:cubicBezTo>
                    <a:cubicBezTo>
                      <a:pt x="3851" y="13230"/>
                      <a:pt x="3776" y="13411"/>
                      <a:pt x="3625" y="13501"/>
                    </a:cubicBezTo>
                    <a:cubicBezTo>
                      <a:pt x="3625" y="13591"/>
                      <a:pt x="3549" y="13591"/>
                      <a:pt x="3474" y="13591"/>
                    </a:cubicBezTo>
                    <a:cubicBezTo>
                      <a:pt x="3323" y="13591"/>
                      <a:pt x="3247" y="13411"/>
                      <a:pt x="3247" y="13320"/>
                    </a:cubicBezTo>
                    <a:cubicBezTo>
                      <a:pt x="3172" y="13139"/>
                      <a:pt x="3172" y="13139"/>
                      <a:pt x="3096" y="13139"/>
                    </a:cubicBezTo>
                    <a:cubicBezTo>
                      <a:pt x="3020" y="13139"/>
                      <a:pt x="3020" y="13139"/>
                      <a:pt x="3020" y="13139"/>
                    </a:cubicBezTo>
                    <a:cubicBezTo>
                      <a:pt x="3020" y="13139"/>
                      <a:pt x="3020" y="13230"/>
                      <a:pt x="3096" y="13411"/>
                    </a:cubicBezTo>
                    <a:cubicBezTo>
                      <a:pt x="3172" y="13411"/>
                      <a:pt x="3247" y="13591"/>
                      <a:pt x="3172" y="13682"/>
                    </a:cubicBezTo>
                    <a:cubicBezTo>
                      <a:pt x="3096" y="13862"/>
                      <a:pt x="3020" y="13862"/>
                      <a:pt x="2869" y="13862"/>
                    </a:cubicBezTo>
                    <a:cubicBezTo>
                      <a:pt x="2794" y="13862"/>
                      <a:pt x="2718" y="13862"/>
                      <a:pt x="2643" y="13953"/>
                    </a:cubicBezTo>
                    <a:cubicBezTo>
                      <a:pt x="2492" y="14134"/>
                      <a:pt x="2265" y="14224"/>
                      <a:pt x="2114" y="14224"/>
                    </a:cubicBezTo>
                    <a:cubicBezTo>
                      <a:pt x="2039" y="14224"/>
                      <a:pt x="1963" y="14224"/>
                      <a:pt x="1888" y="14224"/>
                    </a:cubicBezTo>
                    <a:cubicBezTo>
                      <a:pt x="1963" y="14224"/>
                      <a:pt x="1963" y="14224"/>
                      <a:pt x="1963" y="14314"/>
                    </a:cubicBezTo>
                    <a:cubicBezTo>
                      <a:pt x="2114" y="14314"/>
                      <a:pt x="2265" y="14405"/>
                      <a:pt x="2265" y="14495"/>
                    </a:cubicBezTo>
                    <a:cubicBezTo>
                      <a:pt x="2341" y="14586"/>
                      <a:pt x="2341" y="14676"/>
                      <a:pt x="2265" y="14766"/>
                    </a:cubicBezTo>
                    <a:cubicBezTo>
                      <a:pt x="2190" y="14857"/>
                      <a:pt x="2114" y="14857"/>
                      <a:pt x="1963" y="14857"/>
                    </a:cubicBezTo>
                    <a:cubicBezTo>
                      <a:pt x="1812" y="14857"/>
                      <a:pt x="1586" y="14857"/>
                      <a:pt x="1359" y="14766"/>
                    </a:cubicBezTo>
                    <a:cubicBezTo>
                      <a:pt x="1359" y="14766"/>
                      <a:pt x="1359" y="14857"/>
                      <a:pt x="1359" y="14857"/>
                    </a:cubicBezTo>
                    <a:cubicBezTo>
                      <a:pt x="1283" y="15037"/>
                      <a:pt x="1208" y="15218"/>
                      <a:pt x="981" y="15128"/>
                    </a:cubicBezTo>
                    <a:cubicBezTo>
                      <a:pt x="906" y="15128"/>
                      <a:pt x="755" y="15218"/>
                      <a:pt x="679" y="15218"/>
                    </a:cubicBezTo>
                    <a:cubicBezTo>
                      <a:pt x="679" y="15309"/>
                      <a:pt x="679" y="15309"/>
                      <a:pt x="679" y="15309"/>
                    </a:cubicBezTo>
                    <a:cubicBezTo>
                      <a:pt x="830" y="15489"/>
                      <a:pt x="830" y="15580"/>
                      <a:pt x="755" y="15670"/>
                    </a:cubicBezTo>
                    <a:cubicBezTo>
                      <a:pt x="755" y="15670"/>
                      <a:pt x="679" y="15851"/>
                      <a:pt x="528" y="15851"/>
                    </a:cubicBezTo>
                    <a:cubicBezTo>
                      <a:pt x="377" y="15851"/>
                      <a:pt x="302" y="15760"/>
                      <a:pt x="151" y="15670"/>
                    </a:cubicBezTo>
                    <a:cubicBezTo>
                      <a:pt x="151" y="15760"/>
                      <a:pt x="75" y="15851"/>
                      <a:pt x="0" y="16032"/>
                    </a:cubicBezTo>
                    <a:cubicBezTo>
                      <a:pt x="0" y="16122"/>
                      <a:pt x="151" y="16212"/>
                      <a:pt x="151" y="16212"/>
                    </a:cubicBezTo>
                    <a:cubicBezTo>
                      <a:pt x="302" y="16303"/>
                      <a:pt x="377" y="16393"/>
                      <a:pt x="377" y="16574"/>
                    </a:cubicBezTo>
                    <a:cubicBezTo>
                      <a:pt x="377" y="16664"/>
                      <a:pt x="302" y="16664"/>
                      <a:pt x="226" y="16755"/>
                    </a:cubicBezTo>
                    <a:cubicBezTo>
                      <a:pt x="377" y="16845"/>
                      <a:pt x="377" y="16935"/>
                      <a:pt x="377" y="17026"/>
                    </a:cubicBezTo>
                    <a:cubicBezTo>
                      <a:pt x="377" y="17206"/>
                      <a:pt x="226" y="17387"/>
                      <a:pt x="75" y="17478"/>
                    </a:cubicBezTo>
                    <a:cubicBezTo>
                      <a:pt x="75" y="17478"/>
                      <a:pt x="75" y="17568"/>
                      <a:pt x="151" y="17658"/>
                    </a:cubicBezTo>
                    <a:cubicBezTo>
                      <a:pt x="302" y="17839"/>
                      <a:pt x="151" y="18020"/>
                      <a:pt x="75" y="18110"/>
                    </a:cubicBezTo>
                    <a:cubicBezTo>
                      <a:pt x="0" y="18201"/>
                      <a:pt x="0" y="18201"/>
                      <a:pt x="75" y="18291"/>
                    </a:cubicBezTo>
                    <a:cubicBezTo>
                      <a:pt x="75" y="18291"/>
                      <a:pt x="151" y="18291"/>
                      <a:pt x="151" y="18291"/>
                    </a:cubicBezTo>
                    <a:cubicBezTo>
                      <a:pt x="151" y="18291"/>
                      <a:pt x="151" y="18291"/>
                      <a:pt x="151" y="18291"/>
                    </a:cubicBezTo>
                    <a:cubicBezTo>
                      <a:pt x="226" y="18291"/>
                      <a:pt x="226" y="18291"/>
                      <a:pt x="302" y="18291"/>
                    </a:cubicBezTo>
                    <a:cubicBezTo>
                      <a:pt x="377" y="18291"/>
                      <a:pt x="453" y="18291"/>
                      <a:pt x="528" y="18472"/>
                    </a:cubicBezTo>
                    <a:cubicBezTo>
                      <a:pt x="528" y="18472"/>
                      <a:pt x="679" y="18381"/>
                      <a:pt x="906" y="18110"/>
                    </a:cubicBezTo>
                    <a:cubicBezTo>
                      <a:pt x="981" y="18020"/>
                      <a:pt x="1057" y="18020"/>
                      <a:pt x="1132" y="18020"/>
                    </a:cubicBezTo>
                    <a:cubicBezTo>
                      <a:pt x="1283" y="18020"/>
                      <a:pt x="1434" y="18201"/>
                      <a:pt x="1434" y="18381"/>
                    </a:cubicBezTo>
                    <a:cubicBezTo>
                      <a:pt x="1434" y="18652"/>
                      <a:pt x="1283" y="18743"/>
                      <a:pt x="1132" y="18743"/>
                    </a:cubicBezTo>
                    <a:cubicBezTo>
                      <a:pt x="1132" y="18743"/>
                      <a:pt x="1132" y="18743"/>
                      <a:pt x="1132" y="18743"/>
                    </a:cubicBezTo>
                    <a:cubicBezTo>
                      <a:pt x="1057" y="18743"/>
                      <a:pt x="906" y="18833"/>
                      <a:pt x="906" y="18833"/>
                    </a:cubicBezTo>
                    <a:cubicBezTo>
                      <a:pt x="830" y="18924"/>
                      <a:pt x="830" y="18924"/>
                      <a:pt x="830" y="18924"/>
                    </a:cubicBezTo>
                    <a:cubicBezTo>
                      <a:pt x="906" y="19104"/>
                      <a:pt x="830" y="19195"/>
                      <a:pt x="830" y="19285"/>
                    </a:cubicBezTo>
                    <a:cubicBezTo>
                      <a:pt x="679" y="19375"/>
                      <a:pt x="453" y="19375"/>
                      <a:pt x="302" y="19195"/>
                    </a:cubicBezTo>
                    <a:cubicBezTo>
                      <a:pt x="302" y="19195"/>
                      <a:pt x="226" y="19104"/>
                      <a:pt x="226" y="19014"/>
                    </a:cubicBezTo>
                    <a:cubicBezTo>
                      <a:pt x="226" y="19014"/>
                      <a:pt x="226" y="19104"/>
                      <a:pt x="226" y="19104"/>
                    </a:cubicBezTo>
                    <a:cubicBezTo>
                      <a:pt x="377" y="19285"/>
                      <a:pt x="302" y="19556"/>
                      <a:pt x="226" y="19647"/>
                    </a:cubicBezTo>
                    <a:cubicBezTo>
                      <a:pt x="226" y="19737"/>
                      <a:pt x="151" y="19737"/>
                      <a:pt x="151" y="19737"/>
                    </a:cubicBezTo>
                    <a:cubicBezTo>
                      <a:pt x="226" y="19737"/>
                      <a:pt x="302" y="19737"/>
                      <a:pt x="377" y="19647"/>
                    </a:cubicBezTo>
                    <a:cubicBezTo>
                      <a:pt x="453" y="19466"/>
                      <a:pt x="604" y="19375"/>
                      <a:pt x="679" y="19375"/>
                    </a:cubicBezTo>
                    <a:cubicBezTo>
                      <a:pt x="906" y="19375"/>
                      <a:pt x="981" y="19556"/>
                      <a:pt x="1057" y="19737"/>
                    </a:cubicBezTo>
                    <a:cubicBezTo>
                      <a:pt x="1132" y="19737"/>
                      <a:pt x="1132" y="19827"/>
                      <a:pt x="1132" y="20008"/>
                    </a:cubicBezTo>
                    <a:cubicBezTo>
                      <a:pt x="1057" y="20098"/>
                      <a:pt x="981" y="20098"/>
                      <a:pt x="906" y="20098"/>
                    </a:cubicBezTo>
                    <a:cubicBezTo>
                      <a:pt x="906" y="20098"/>
                      <a:pt x="906" y="20098"/>
                      <a:pt x="906" y="20189"/>
                    </a:cubicBezTo>
                    <a:cubicBezTo>
                      <a:pt x="906" y="20189"/>
                      <a:pt x="906" y="20189"/>
                      <a:pt x="906" y="20189"/>
                    </a:cubicBezTo>
                    <a:cubicBezTo>
                      <a:pt x="906" y="20550"/>
                      <a:pt x="755" y="20550"/>
                      <a:pt x="604" y="20550"/>
                    </a:cubicBezTo>
                    <a:cubicBezTo>
                      <a:pt x="528" y="20550"/>
                      <a:pt x="528" y="20550"/>
                      <a:pt x="528" y="20641"/>
                    </a:cubicBezTo>
                    <a:cubicBezTo>
                      <a:pt x="528" y="20731"/>
                      <a:pt x="1057" y="21093"/>
                      <a:pt x="1283" y="21183"/>
                    </a:cubicBezTo>
                    <a:cubicBezTo>
                      <a:pt x="1434" y="21183"/>
                      <a:pt x="1510" y="21273"/>
                      <a:pt x="1586" y="21364"/>
                    </a:cubicBezTo>
                    <a:cubicBezTo>
                      <a:pt x="1737" y="21454"/>
                      <a:pt x="1963" y="21545"/>
                      <a:pt x="2265" y="21454"/>
                    </a:cubicBezTo>
                    <a:cubicBezTo>
                      <a:pt x="2643" y="21454"/>
                      <a:pt x="3625" y="20370"/>
                      <a:pt x="3700" y="20189"/>
                    </a:cubicBezTo>
                    <a:cubicBezTo>
                      <a:pt x="3851" y="20008"/>
                      <a:pt x="4002" y="20008"/>
                      <a:pt x="4002" y="20008"/>
                    </a:cubicBezTo>
                    <a:cubicBezTo>
                      <a:pt x="4078" y="20008"/>
                      <a:pt x="4078" y="20008"/>
                      <a:pt x="4153" y="20008"/>
                    </a:cubicBezTo>
                    <a:cubicBezTo>
                      <a:pt x="4229" y="20008"/>
                      <a:pt x="4304" y="20008"/>
                      <a:pt x="4380" y="20008"/>
                    </a:cubicBezTo>
                    <a:cubicBezTo>
                      <a:pt x="4380" y="19918"/>
                      <a:pt x="4380" y="19827"/>
                      <a:pt x="4455" y="19647"/>
                    </a:cubicBezTo>
                    <a:cubicBezTo>
                      <a:pt x="4455" y="19466"/>
                      <a:pt x="4455" y="19285"/>
                      <a:pt x="4606" y="19195"/>
                    </a:cubicBezTo>
                    <a:cubicBezTo>
                      <a:pt x="4606" y="19195"/>
                      <a:pt x="4606" y="19195"/>
                      <a:pt x="4606" y="19195"/>
                    </a:cubicBezTo>
                    <a:cubicBezTo>
                      <a:pt x="4682" y="19195"/>
                      <a:pt x="4682" y="19195"/>
                      <a:pt x="4682" y="19195"/>
                    </a:cubicBezTo>
                    <a:cubicBezTo>
                      <a:pt x="4833" y="19195"/>
                      <a:pt x="4909" y="19375"/>
                      <a:pt x="4984" y="19556"/>
                    </a:cubicBezTo>
                    <a:cubicBezTo>
                      <a:pt x="4984" y="19647"/>
                      <a:pt x="5060" y="19737"/>
                      <a:pt x="5060" y="19827"/>
                    </a:cubicBezTo>
                    <a:cubicBezTo>
                      <a:pt x="5211" y="19827"/>
                      <a:pt x="5286" y="20008"/>
                      <a:pt x="5362" y="20189"/>
                    </a:cubicBezTo>
                    <a:cubicBezTo>
                      <a:pt x="5362" y="20189"/>
                      <a:pt x="5437" y="20189"/>
                      <a:pt x="5437" y="20279"/>
                    </a:cubicBezTo>
                    <a:cubicBezTo>
                      <a:pt x="5513" y="20098"/>
                      <a:pt x="5513" y="19918"/>
                      <a:pt x="5513" y="19737"/>
                    </a:cubicBezTo>
                    <a:cubicBezTo>
                      <a:pt x="5513" y="19647"/>
                      <a:pt x="5588" y="19556"/>
                      <a:pt x="5588" y="19375"/>
                    </a:cubicBezTo>
                    <a:cubicBezTo>
                      <a:pt x="5588" y="19285"/>
                      <a:pt x="5664" y="19104"/>
                      <a:pt x="5664" y="19014"/>
                    </a:cubicBezTo>
                    <a:cubicBezTo>
                      <a:pt x="5664" y="18924"/>
                      <a:pt x="5664" y="18833"/>
                      <a:pt x="5664" y="18743"/>
                    </a:cubicBezTo>
                    <a:cubicBezTo>
                      <a:pt x="5739" y="18652"/>
                      <a:pt x="5890" y="18652"/>
                      <a:pt x="6041" y="18652"/>
                    </a:cubicBezTo>
                    <a:cubicBezTo>
                      <a:pt x="6117" y="18652"/>
                      <a:pt x="6193" y="18652"/>
                      <a:pt x="6268" y="18562"/>
                    </a:cubicBezTo>
                    <a:cubicBezTo>
                      <a:pt x="6268" y="18472"/>
                      <a:pt x="6268" y="18020"/>
                      <a:pt x="6268" y="17929"/>
                    </a:cubicBezTo>
                    <a:cubicBezTo>
                      <a:pt x="6117" y="17839"/>
                      <a:pt x="6041" y="17658"/>
                      <a:pt x="6041" y="17478"/>
                    </a:cubicBezTo>
                    <a:cubicBezTo>
                      <a:pt x="6041" y="17387"/>
                      <a:pt x="6041" y="17387"/>
                      <a:pt x="6041" y="17297"/>
                    </a:cubicBezTo>
                    <a:cubicBezTo>
                      <a:pt x="6041" y="17206"/>
                      <a:pt x="6193" y="17116"/>
                      <a:pt x="6268" y="17116"/>
                    </a:cubicBezTo>
                    <a:cubicBezTo>
                      <a:pt x="6344" y="17116"/>
                      <a:pt x="6344" y="17026"/>
                      <a:pt x="6419" y="17026"/>
                    </a:cubicBezTo>
                    <a:cubicBezTo>
                      <a:pt x="6495" y="16935"/>
                      <a:pt x="6495" y="16845"/>
                      <a:pt x="6419" y="16755"/>
                    </a:cubicBezTo>
                    <a:cubicBezTo>
                      <a:pt x="6419" y="16664"/>
                      <a:pt x="6419" y="16574"/>
                      <a:pt x="6268" y="16483"/>
                    </a:cubicBezTo>
                    <a:cubicBezTo>
                      <a:pt x="6117" y="16393"/>
                      <a:pt x="5890" y="16303"/>
                      <a:pt x="5890" y="16032"/>
                    </a:cubicBezTo>
                    <a:cubicBezTo>
                      <a:pt x="5890" y="15851"/>
                      <a:pt x="5890" y="15670"/>
                      <a:pt x="5966" y="15580"/>
                    </a:cubicBezTo>
                    <a:cubicBezTo>
                      <a:pt x="5966" y="15399"/>
                      <a:pt x="6041" y="15309"/>
                      <a:pt x="5966" y="15128"/>
                    </a:cubicBezTo>
                    <a:cubicBezTo>
                      <a:pt x="5815" y="14766"/>
                      <a:pt x="5890" y="14495"/>
                      <a:pt x="5890" y="14314"/>
                    </a:cubicBezTo>
                    <a:cubicBezTo>
                      <a:pt x="5966" y="14224"/>
                      <a:pt x="5966" y="14134"/>
                      <a:pt x="5966" y="14043"/>
                    </a:cubicBezTo>
                    <a:cubicBezTo>
                      <a:pt x="5815" y="13772"/>
                      <a:pt x="5739" y="13411"/>
                      <a:pt x="6041" y="12868"/>
                    </a:cubicBezTo>
                    <a:cubicBezTo>
                      <a:pt x="6268" y="12326"/>
                      <a:pt x="6797" y="12055"/>
                      <a:pt x="7023" y="12145"/>
                    </a:cubicBezTo>
                    <a:cubicBezTo>
                      <a:pt x="7099" y="12145"/>
                      <a:pt x="7099" y="12145"/>
                      <a:pt x="7174" y="12145"/>
                    </a:cubicBezTo>
                    <a:cubicBezTo>
                      <a:pt x="7250" y="12236"/>
                      <a:pt x="7401" y="12326"/>
                      <a:pt x="7401" y="12145"/>
                    </a:cubicBezTo>
                    <a:cubicBezTo>
                      <a:pt x="7552" y="11965"/>
                      <a:pt x="7552" y="11874"/>
                      <a:pt x="7476" y="11874"/>
                    </a:cubicBezTo>
                    <a:cubicBezTo>
                      <a:pt x="7401" y="11784"/>
                      <a:pt x="7174" y="11693"/>
                      <a:pt x="7174" y="11513"/>
                    </a:cubicBezTo>
                    <a:cubicBezTo>
                      <a:pt x="7174" y="11513"/>
                      <a:pt x="7099" y="11422"/>
                      <a:pt x="7099" y="11422"/>
                    </a:cubicBezTo>
                    <a:cubicBezTo>
                      <a:pt x="7099" y="11332"/>
                      <a:pt x="7174" y="11151"/>
                      <a:pt x="7250" y="11061"/>
                    </a:cubicBezTo>
                    <a:cubicBezTo>
                      <a:pt x="7476" y="10609"/>
                      <a:pt x="7779" y="10157"/>
                      <a:pt x="7779" y="9796"/>
                    </a:cubicBezTo>
                    <a:cubicBezTo>
                      <a:pt x="7779" y="9705"/>
                      <a:pt x="7779" y="9524"/>
                      <a:pt x="7779" y="9344"/>
                    </a:cubicBezTo>
                    <a:cubicBezTo>
                      <a:pt x="7779" y="9163"/>
                      <a:pt x="7779" y="8982"/>
                      <a:pt x="7854" y="8801"/>
                    </a:cubicBezTo>
                    <a:cubicBezTo>
                      <a:pt x="8005" y="8711"/>
                      <a:pt x="8081" y="8711"/>
                      <a:pt x="8232" y="8711"/>
                    </a:cubicBezTo>
                    <a:cubicBezTo>
                      <a:pt x="8307" y="8621"/>
                      <a:pt x="8458" y="8621"/>
                      <a:pt x="8534" y="8621"/>
                    </a:cubicBezTo>
                    <a:cubicBezTo>
                      <a:pt x="8609" y="8530"/>
                      <a:pt x="8609" y="8530"/>
                      <a:pt x="8609" y="8350"/>
                    </a:cubicBezTo>
                    <a:cubicBezTo>
                      <a:pt x="8609" y="8259"/>
                      <a:pt x="8609" y="8169"/>
                      <a:pt x="8685" y="7988"/>
                    </a:cubicBezTo>
                    <a:cubicBezTo>
                      <a:pt x="8685" y="7988"/>
                      <a:pt x="8760" y="7898"/>
                      <a:pt x="8836" y="7717"/>
                    </a:cubicBezTo>
                    <a:cubicBezTo>
                      <a:pt x="8911" y="7536"/>
                      <a:pt x="8987" y="7355"/>
                      <a:pt x="9138" y="7265"/>
                    </a:cubicBezTo>
                    <a:cubicBezTo>
                      <a:pt x="9213" y="7175"/>
                      <a:pt x="9365" y="6994"/>
                      <a:pt x="9289" y="6994"/>
                    </a:cubicBezTo>
                    <a:cubicBezTo>
                      <a:pt x="9213" y="6723"/>
                      <a:pt x="9289" y="6542"/>
                      <a:pt x="9365" y="6452"/>
                    </a:cubicBezTo>
                    <a:cubicBezTo>
                      <a:pt x="9440" y="6361"/>
                      <a:pt x="9516" y="6180"/>
                      <a:pt x="9516" y="6090"/>
                    </a:cubicBezTo>
                    <a:cubicBezTo>
                      <a:pt x="9516" y="5638"/>
                      <a:pt x="9969" y="5367"/>
                      <a:pt x="10346" y="5367"/>
                    </a:cubicBezTo>
                    <a:cubicBezTo>
                      <a:pt x="10724" y="5367"/>
                      <a:pt x="10800" y="5277"/>
                      <a:pt x="10800" y="5277"/>
                    </a:cubicBezTo>
                    <a:cubicBezTo>
                      <a:pt x="10800" y="5186"/>
                      <a:pt x="10800" y="5096"/>
                      <a:pt x="10800" y="5006"/>
                    </a:cubicBezTo>
                    <a:cubicBezTo>
                      <a:pt x="10800" y="4915"/>
                      <a:pt x="10800" y="4825"/>
                      <a:pt x="10800" y="4644"/>
                    </a:cubicBezTo>
                    <a:cubicBezTo>
                      <a:pt x="10800" y="4554"/>
                      <a:pt x="10800" y="4463"/>
                      <a:pt x="10875" y="4373"/>
                    </a:cubicBezTo>
                    <a:cubicBezTo>
                      <a:pt x="10951" y="4283"/>
                      <a:pt x="11102" y="4283"/>
                      <a:pt x="11253" y="4373"/>
                    </a:cubicBezTo>
                    <a:cubicBezTo>
                      <a:pt x="11404" y="4463"/>
                      <a:pt x="11555" y="4463"/>
                      <a:pt x="11630" y="4463"/>
                    </a:cubicBezTo>
                    <a:cubicBezTo>
                      <a:pt x="11781" y="4373"/>
                      <a:pt x="12008" y="4373"/>
                      <a:pt x="12159" y="4554"/>
                    </a:cubicBezTo>
                    <a:cubicBezTo>
                      <a:pt x="12234" y="4644"/>
                      <a:pt x="12310" y="4644"/>
                      <a:pt x="12386" y="4644"/>
                    </a:cubicBezTo>
                    <a:cubicBezTo>
                      <a:pt x="12386" y="4644"/>
                      <a:pt x="12461" y="4644"/>
                      <a:pt x="12461" y="4554"/>
                    </a:cubicBezTo>
                    <a:cubicBezTo>
                      <a:pt x="12461" y="4011"/>
                      <a:pt x="12612" y="3560"/>
                      <a:pt x="12990" y="3560"/>
                    </a:cubicBezTo>
                    <a:cubicBezTo>
                      <a:pt x="12990" y="3560"/>
                      <a:pt x="13065" y="3560"/>
                      <a:pt x="13065" y="3560"/>
                    </a:cubicBezTo>
                    <a:cubicBezTo>
                      <a:pt x="13065" y="3560"/>
                      <a:pt x="13065" y="3560"/>
                      <a:pt x="13065" y="3560"/>
                    </a:cubicBezTo>
                    <a:cubicBezTo>
                      <a:pt x="13141" y="3560"/>
                      <a:pt x="13141" y="3560"/>
                      <a:pt x="13141" y="3560"/>
                    </a:cubicBezTo>
                    <a:cubicBezTo>
                      <a:pt x="13141" y="3560"/>
                      <a:pt x="13141" y="3560"/>
                      <a:pt x="13141" y="356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21" name="AutoShape 121"/>
              <p:cNvSpPr>
                <a:spLocks/>
              </p:cNvSpPr>
              <p:nvPr/>
            </p:nvSpPr>
            <p:spPr bwMode="auto">
              <a:xfrm>
                <a:off x="1323262" y="1056934"/>
                <a:ext cx="74617" cy="44451"/>
              </a:xfrm>
              <a:custGeom>
                <a:avLst/>
                <a:gdLst>
                  <a:gd name="T0" fmla="*/ 10800 w 21600"/>
                  <a:gd name="T1" fmla="*/ 10300 h 20600"/>
                  <a:gd name="T2" fmla="*/ 10800 w 21600"/>
                  <a:gd name="T3" fmla="*/ 10300 h 20600"/>
                  <a:gd name="T4" fmla="*/ 10800 w 21600"/>
                  <a:gd name="T5" fmla="*/ 10300 h 20600"/>
                  <a:gd name="T6" fmla="*/ 10800 w 21600"/>
                  <a:gd name="T7" fmla="*/ 10300 h 20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0600">
                    <a:moveTo>
                      <a:pt x="20519" y="14399"/>
                    </a:moveTo>
                    <a:cubicBezTo>
                      <a:pt x="21600" y="12600"/>
                      <a:pt x="21600" y="10800"/>
                      <a:pt x="21600" y="8999"/>
                    </a:cubicBezTo>
                    <a:cubicBezTo>
                      <a:pt x="20519" y="8999"/>
                      <a:pt x="18360" y="7200"/>
                      <a:pt x="17279" y="7200"/>
                    </a:cubicBezTo>
                    <a:cubicBezTo>
                      <a:pt x="17279" y="7200"/>
                      <a:pt x="16199" y="7200"/>
                      <a:pt x="15120" y="7200"/>
                    </a:cubicBezTo>
                    <a:cubicBezTo>
                      <a:pt x="12959" y="7200"/>
                      <a:pt x="9719" y="3600"/>
                      <a:pt x="7560" y="0"/>
                    </a:cubicBezTo>
                    <a:cubicBezTo>
                      <a:pt x="7560" y="0"/>
                      <a:pt x="7560" y="0"/>
                      <a:pt x="7560" y="0"/>
                    </a:cubicBezTo>
                    <a:cubicBezTo>
                      <a:pt x="7560" y="0"/>
                      <a:pt x="7560" y="0"/>
                      <a:pt x="6479" y="0"/>
                    </a:cubicBezTo>
                    <a:cubicBezTo>
                      <a:pt x="6479" y="0"/>
                      <a:pt x="6479" y="0"/>
                      <a:pt x="6479" y="0"/>
                    </a:cubicBezTo>
                    <a:cubicBezTo>
                      <a:pt x="6479" y="5400"/>
                      <a:pt x="4319" y="7200"/>
                      <a:pt x="3239" y="8999"/>
                    </a:cubicBezTo>
                    <a:cubicBezTo>
                      <a:pt x="2159" y="8999"/>
                      <a:pt x="2159" y="8999"/>
                      <a:pt x="2159" y="8999"/>
                    </a:cubicBezTo>
                    <a:cubicBezTo>
                      <a:pt x="3239" y="12600"/>
                      <a:pt x="2159" y="14399"/>
                      <a:pt x="2159" y="16199"/>
                    </a:cubicBezTo>
                    <a:cubicBezTo>
                      <a:pt x="2159" y="17999"/>
                      <a:pt x="1079" y="17999"/>
                      <a:pt x="0" y="19799"/>
                    </a:cubicBezTo>
                    <a:cubicBezTo>
                      <a:pt x="0" y="19799"/>
                      <a:pt x="0" y="19799"/>
                      <a:pt x="0" y="19799"/>
                    </a:cubicBezTo>
                    <a:cubicBezTo>
                      <a:pt x="5399" y="19799"/>
                      <a:pt x="12959" y="21599"/>
                      <a:pt x="18360" y="19799"/>
                    </a:cubicBezTo>
                    <a:cubicBezTo>
                      <a:pt x="18360" y="19799"/>
                      <a:pt x="18360" y="19799"/>
                      <a:pt x="18360" y="19799"/>
                    </a:cubicBezTo>
                    <a:cubicBezTo>
                      <a:pt x="19439" y="19799"/>
                      <a:pt x="19439" y="19799"/>
                      <a:pt x="20519" y="19799"/>
                    </a:cubicBezTo>
                    <a:cubicBezTo>
                      <a:pt x="20519" y="19799"/>
                      <a:pt x="20519" y="19799"/>
                      <a:pt x="20519" y="19799"/>
                    </a:cubicBezTo>
                    <a:cubicBezTo>
                      <a:pt x="20519" y="19799"/>
                      <a:pt x="20519" y="19799"/>
                      <a:pt x="20519" y="19799"/>
                    </a:cubicBezTo>
                    <a:cubicBezTo>
                      <a:pt x="20519" y="17999"/>
                      <a:pt x="20519" y="16199"/>
                      <a:pt x="20519" y="1439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22" name="AutoShape 122"/>
              <p:cNvSpPr>
                <a:spLocks/>
              </p:cNvSpPr>
              <p:nvPr/>
            </p:nvSpPr>
            <p:spPr bwMode="auto">
              <a:xfrm>
                <a:off x="797767" y="1830062"/>
                <a:ext cx="57154" cy="95252"/>
              </a:xfrm>
              <a:custGeom>
                <a:avLst/>
                <a:gdLst>
                  <a:gd name="T0" fmla="*/ 10425 w 20850"/>
                  <a:gd name="T1" fmla="+- 0 10942 285"/>
                  <a:gd name="T2" fmla="*/ 10942 h 21315"/>
                  <a:gd name="T3" fmla="*/ 10425 w 20850"/>
                  <a:gd name="T4" fmla="+- 0 10942 285"/>
                  <a:gd name="T5" fmla="*/ 10942 h 21315"/>
                  <a:gd name="T6" fmla="*/ 10425 w 20850"/>
                  <a:gd name="T7" fmla="+- 0 10942 285"/>
                  <a:gd name="T8" fmla="*/ 10942 h 21315"/>
                  <a:gd name="T9" fmla="*/ 10425 w 20850"/>
                  <a:gd name="T10" fmla="+- 0 10942 285"/>
                  <a:gd name="T11" fmla="*/ 10942 h 21315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0850" h="21315">
                    <a:moveTo>
                      <a:pt x="6750" y="13838"/>
                    </a:moveTo>
                    <a:cubicBezTo>
                      <a:pt x="5399" y="17161"/>
                      <a:pt x="6750" y="20484"/>
                      <a:pt x="8099" y="21314"/>
                    </a:cubicBezTo>
                    <a:cubicBezTo>
                      <a:pt x="8099" y="21314"/>
                      <a:pt x="8099" y="21314"/>
                      <a:pt x="8099" y="21314"/>
                    </a:cubicBezTo>
                    <a:cubicBezTo>
                      <a:pt x="12150" y="18822"/>
                      <a:pt x="13500" y="18822"/>
                      <a:pt x="16200" y="17991"/>
                    </a:cubicBezTo>
                    <a:cubicBezTo>
                      <a:pt x="17550" y="17991"/>
                      <a:pt x="17550" y="17991"/>
                      <a:pt x="18899" y="17161"/>
                    </a:cubicBezTo>
                    <a:cubicBezTo>
                      <a:pt x="20250" y="16330"/>
                      <a:pt x="20250" y="13007"/>
                      <a:pt x="20250" y="10514"/>
                    </a:cubicBezTo>
                    <a:cubicBezTo>
                      <a:pt x="20250" y="8022"/>
                      <a:pt x="20250" y="4699"/>
                      <a:pt x="20250" y="3038"/>
                    </a:cubicBezTo>
                    <a:cubicBezTo>
                      <a:pt x="21600" y="2207"/>
                      <a:pt x="20250" y="1376"/>
                      <a:pt x="20250" y="1376"/>
                    </a:cubicBezTo>
                    <a:cubicBezTo>
                      <a:pt x="18899" y="-285"/>
                      <a:pt x="13500" y="-285"/>
                      <a:pt x="10800" y="545"/>
                    </a:cubicBezTo>
                    <a:cubicBezTo>
                      <a:pt x="9449" y="2207"/>
                      <a:pt x="6750" y="2207"/>
                      <a:pt x="4049" y="2207"/>
                    </a:cubicBezTo>
                    <a:cubicBezTo>
                      <a:pt x="4049" y="2207"/>
                      <a:pt x="2699" y="2207"/>
                      <a:pt x="1349" y="2207"/>
                    </a:cubicBezTo>
                    <a:cubicBezTo>
                      <a:pt x="1349" y="2207"/>
                      <a:pt x="1349" y="2207"/>
                      <a:pt x="0" y="2207"/>
                    </a:cubicBezTo>
                    <a:cubicBezTo>
                      <a:pt x="0" y="2207"/>
                      <a:pt x="1349" y="3868"/>
                      <a:pt x="2699" y="4699"/>
                    </a:cubicBezTo>
                    <a:cubicBezTo>
                      <a:pt x="5399" y="7191"/>
                      <a:pt x="8099" y="10514"/>
                      <a:pt x="6750" y="1383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23" name="AutoShape 123"/>
              <p:cNvSpPr>
                <a:spLocks/>
              </p:cNvSpPr>
              <p:nvPr/>
            </p:nvSpPr>
            <p:spPr bwMode="auto">
              <a:xfrm>
                <a:off x="742201" y="1520493"/>
                <a:ext cx="473104" cy="44292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1322" y="1079"/>
                    </a:moveTo>
                    <a:cubicBezTo>
                      <a:pt x="11322" y="1079"/>
                      <a:pt x="11148" y="1079"/>
                      <a:pt x="11148" y="1079"/>
                    </a:cubicBezTo>
                    <a:cubicBezTo>
                      <a:pt x="11148" y="1079"/>
                      <a:pt x="11148" y="899"/>
                      <a:pt x="10974" y="899"/>
                    </a:cubicBezTo>
                    <a:cubicBezTo>
                      <a:pt x="10974" y="899"/>
                      <a:pt x="10974" y="899"/>
                      <a:pt x="10800" y="899"/>
                    </a:cubicBezTo>
                    <a:cubicBezTo>
                      <a:pt x="10800" y="899"/>
                      <a:pt x="10800" y="899"/>
                      <a:pt x="10800" y="899"/>
                    </a:cubicBezTo>
                    <a:cubicBezTo>
                      <a:pt x="10800" y="899"/>
                      <a:pt x="10800" y="899"/>
                      <a:pt x="10625" y="899"/>
                    </a:cubicBezTo>
                    <a:cubicBezTo>
                      <a:pt x="10625" y="899"/>
                      <a:pt x="10625" y="899"/>
                      <a:pt x="10625" y="899"/>
                    </a:cubicBezTo>
                    <a:cubicBezTo>
                      <a:pt x="10625" y="899"/>
                      <a:pt x="10625" y="899"/>
                      <a:pt x="10625" y="899"/>
                    </a:cubicBezTo>
                    <a:cubicBezTo>
                      <a:pt x="10625" y="899"/>
                      <a:pt x="10625" y="899"/>
                      <a:pt x="10625" y="899"/>
                    </a:cubicBezTo>
                    <a:cubicBezTo>
                      <a:pt x="10625" y="899"/>
                      <a:pt x="10625" y="899"/>
                      <a:pt x="10625" y="899"/>
                    </a:cubicBezTo>
                    <a:cubicBezTo>
                      <a:pt x="10625" y="899"/>
                      <a:pt x="10625" y="899"/>
                      <a:pt x="10625" y="899"/>
                    </a:cubicBezTo>
                    <a:cubicBezTo>
                      <a:pt x="10451" y="719"/>
                      <a:pt x="10277" y="359"/>
                      <a:pt x="10277" y="179"/>
                    </a:cubicBezTo>
                    <a:cubicBezTo>
                      <a:pt x="10277" y="0"/>
                      <a:pt x="10277" y="0"/>
                      <a:pt x="10103" y="0"/>
                    </a:cubicBezTo>
                    <a:cubicBezTo>
                      <a:pt x="10103" y="0"/>
                      <a:pt x="9929" y="0"/>
                      <a:pt x="9754" y="0"/>
                    </a:cubicBezTo>
                    <a:cubicBezTo>
                      <a:pt x="9406" y="0"/>
                      <a:pt x="9058" y="179"/>
                      <a:pt x="9058" y="179"/>
                    </a:cubicBezTo>
                    <a:cubicBezTo>
                      <a:pt x="8883" y="179"/>
                      <a:pt x="8883" y="359"/>
                      <a:pt x="8709" y="359"/>
                    </a:cubicBezTo>
                    <a:cubicBezTo>
                      <a:pt x="8361" y="539"/>
                      <a:pt x="8187" y="719"/>
                      <a:pt x="7838" y="719"/>
                    </a:cubicBezTo>
                    <a:cubicBezTo>
                      <a:pt x="7664" y="719"/>
                      <a:pt x="7490" y="719"/>
                      <a:pt x="7490" y="539"/>
                    </a:cubicBezTo>
                    <a:cubicBezTo>
                      <a:pt x="7490" y="539"/>
                      <a:pt x="7490" y="539"/>
                      <a:pt x="7490" y="539"/>
                    </a:cubicBezTo>
                    <a:cubicBezTo>
                      <a:pt x="7316" y="719"/>
                      <a:pt x="7316" y="719"/>
                      <a:pt x="7316" y="719"/>
                    </a:cubicBezTo>
                    <a:cubicBezTo>
                      <a:pt x="7316" y="1079"/>
                      <a:pt x="6967" y="1439"/>
                      <a:pt x="6619" y="1439"/>
                    </a:cubicBezTo>
                    <a:cubicBezTo>
                      <a:pt x="6619" y="1439"/>
                      <a:pt x="6619" y="1439"/>
                      <a:pt x="6445" y="1259"/>
                    </a:cubicBezTo>
                    <a:cubicBezTo>
                      <a:pt x="6445" y="1259"/>
                      <a:pt x="6445" y="1259"/>
                      <a:pt x="6445" y="1259"/>
                    </a:cubicBezTo>
                    <a:cubicBezTo>
                      <a:pt x="6445" y="1619"/>
                      <a:pt x="6096" y="1979"/>
                      <a:pt x="5748" y="1979"/>
                    </a:cubicBezTo>
                    <a:cubicBezTo>
                      <a:pt x="5400" y="1979"/>
                      <a:pt x="5225" y="1799"/>
                      <a:pt x="5051" y="1799"/>
                    </a:cubicBezTo>
                    <a:cubicBezTo>
                      <a:pt x="5051" y="1799"/>
                      <a:pt x="4877" y="1799"/>
                      <a:pt x="4877" y="1979"/>
                    </a:cubicBezTo>
                    <a:cubicBezTo>
                      <a:pt x="4877" y="2159"/>
                      <a:pt x="4877" y="2339"/>
                      <a:pt x="4877" y="2339"/>
                    </a:cubicBezTo>
                    <a:cubicBezTo>
                      <a:pt x="4703" y="2519"/>
                      <a:pt x="4703" y="2519"/>
                      <a:pt x="4703" y="2519"/>
                    </a:cubicBezTo>
                    <a:cubicBezTo>
                      <a:pt x="4703" y="3059"/>
                      <a:pt x="4354" y="3059"/>
                      <a:pt x="4180" y="3059"/>
                    </a:cubicBezTo>
                    <a:cubicBezTo>
                      <a:pt x="4180" y="3059"/>
                      <a:pt x="4180" y="3059"/>
                      <a:pt x="4180" y="3059"/>
                    </a:cubicBezTo>
                    <a:cubicBezTo>
                      <a:pt x="4180" y="3059"/>
                      <a:pt x="4180" y="3059"/>
                      <a:pt x="4180" y="3059"/>
                    </a:cubicBezTo>
                    <a:cubicBezTo>
                      <a:pt x="4180" y="3059"/>
                      <a:pt x="4180" y="3059"/>
                      <a:pt x="4180" y="3059"/>
                    </a:cubicBezTo>
                    <a:cubicBezTo>
                      <a:pt x="4006" y="3059"/>
                      <a:pt x="3832" y="3059"/>
                      <a:pt x="3658" y="2879"/>
                    </a:cubicBezTo>
                    <a:cubicBezTo>
                      <a:pt x="3483" y="2699"/>
                      <a:pt x="3309" y="2339"/>
                      <a:pt x="2961" y="1979"/>
                    </a:cubicBezTo>
                    <a:cubicBezTo>
                      <a:pt x="2961" y="1979"/>
                      <a:pt x="2961" y="1799"/>
                      <a:pt x="2961" y="1799"/>
                    </a:cubicBezTo>
                    <a:cubicBezTo>
                      <a:pt x="2961" y="1799"/>
                      <a:pt x="2961" y="1799"/>
                      <a:pt x="2961" y="1799"/>
                    </a:cubicBezTo>
                    <a:cubicBezTo>
                      <a:pt x="2612" y="2339"/>
                      <a:pt x="2438" y="3059"/>
                      <a:pt x="1916" y="3059"/>
                    </a:cubicBezTo>
                    <a:cubicBezTo>
                      <a:pt x="1916" y="3059"/>
                      <a:pt x="1741" y="3059"/>
                      <a:pt x="1741" y="3059"/>
                    </a:cubicBezTo>
                    <a:cubicBezTo>
                      <a:pt x="1741" y="3059"/>
                      <a:pt x="1741" y="3059"/>
                      <a:pt x="1741" y="3059"/>
                    </a:cubicBezTo>
                    <a:cubicBezTo>
                      <a:pt x="1567" y="3059"/>
                      <a:pt x="1567" y="3059"/>
                      <a:pt x="1393" y="3059"/>
                    </a:cubicBezTo>
                    <a:cubicBezTo>
                      <a:pt x="1393" y="3059"/>
                      <a:pt x="1393" y="3059"/>
                      <a:pt x="1393" y="3059"/>
                    </a:cubicBezTo>
                    <a:cubicBezTo>
                      <a:pt x="1219" y="3059"/>
                      <a:pt x="1219" y="3059"/>
                      <a:pt x="1045" y="3059"/>
                    </a:cubicBezTo>
                    <a:cubicBezTo>
                      <a:pt x="1045" y="3059"/>
                      <a:pt x="870" y="3059"/>
                      <a:pt x="870" y="3059"/>
                    </a:cubicBezTo>
                    <a:cubicBezTo>
                      <a:pt x="870" y="3059"/>
                      <a:pt x="696" y="3059"/>
                      <a:pt x="522" y="3059"/>
                    </a:cubicBezTo>
                    <a:cubicBezTo>
                      <a:pt x="522" y="3059"/>
                      <a:pt x="522" y="3059"/>
                      <a:pt x="522" y="3059"/>
                    </a:cubicBezTo>
                    <a:cubicBezTo>
                      <a:pt x="522" y="3239"/>
                      <a:pt x="522" y="3239"/>
                      <a:pt x="522" y="3239"/>
                    </a:cubicBezTo>
                    <a:cubicBezTo>
                      <a:pt x="522" y="3239"/>
                      <a:pt x="522" y="3419"/>
                      <a:pt x="522" y="3419"/>
                    </a:cubicBezTo>
                    <a:cubicBezTo>
                      <a:pt x="522" y="3419"/>
                      <a:pt x="522" y="3419"/>
                      <a:pt x="522" y="3419"/>
                    </a:cubicBezTo>
                    <a:cubicBezTo>
                      <a:pt x="696" y="3599"/>
                      <a:pt x="870" y="3779"/>
                      <a:pt x="870" y="3959"/>
                    </a:cubicBezTo>
                    <a:cubicBezTo>
                      <a:pt x="870" y="4319"/>
                      <a:pt x="522" y="4679"/>
                      <a:pt x="174" y="4859"/>
                    </a:cubicBezTo>
                    <a:cubicBezTo>
                      <a:pt x="174" y="4859"/>
                      <a:pt x="0" y="5040"/>
                      <a:pt x="0" y="5040"/>
                    </a:cubicBezTo>
                    <a:cubicBezTo>
                      <a:pt x="0" y="5040"/>
                      <a:pt x="174" y="5040"/>
                      <a:pt x="174" y="5220"/>
                    </a:cubicBezTo>
                    <a:cubicBezTo>
                      <a:pt x="522" y="5399"/>
                      <a:pt x="870" y="5760"/>
                      <a:pt x="522" y="6300"/>
                    </a:cubicBezTo>
                    <a:cubicBezTo>
                      <a:pt x="522" y="6300"/>
                      <a:pt x="522" y="6300"/>
                      <a:pt x="348" y="6479"/>
                    </a:cubicBezTo>
                    <a:cubicBezTo>
                      <a:pt x="348" y="6479"/>
                      <a:pt x="348" y="6479"/>
                      <a:pt x="522" y="6659"/>
                    </a:cubicBezTo>
                    <a:cubicBezTo>
                      <a:pt x="522" y="6659"/>
                      <a:pt x="522" y="6659"/>
                      <a:pt x="696" y="6659"/>
                    </a:cubicBezTo>
                    <a:cubicBezTo>
                      <a:pt x="696" y="6659"/>
                      <a:pt x="870" y="6659"/>
                      <a:pt x="1045" y="6840"/>
                    </a:cubicBezTo>
                    <a:cubicBezTo>
                      <a:pt x="1393" y="6840"/>
                      <a:pt x="1741" y="6840"/>
                      <a:pt x="1916" y="7020"/>
                    </a:cubicBezTo>
                    <a:cubicBezTo>
                      <a:pt x="1916" y="7199"/>
                      <a:pt x="1916" y="7380"/>
                      <a:pt x="1916" y="7560"/>
                    </a:cubicBezTo>
                    <a:cubicBezTo>
                      <a:pt x="1916" y="7560"/>
                      <a:pt x="1916" y="7560"/>
                      <a:pt x="1916" y="7560"/>
                    </a:cubicBezTo>
                    <a:cubicBezTo>
                      <a:pt x="1916" y="7560"/>
                      <a:pt x="2090" y="7560"/>
                      <a:pt x="2090" y="7560"/>
                    </a:cubicBezTo>
                    <a:cubicBezTo>
                      <a:pt x="2264" y="7380"/>
                      <a:pt x="2264" y="7380"/>
                      <a:pt x="2438" y="7199"/>
                    </a:cubicBezTo>
                    <a:cubicBezTo>
                      <a:pt x="2612" y="6840"/>
                      <a:pt x="2787" y="6479"/>
                      <a:pt x="3483" y="6300"/>
                    </a:cubicBezTo>
                    <a:cubicBezTo>
                      <a:pt x="3658" y="6300"/>
                      <a:pt x="3832" y="6119"/>
                      <a:pt x="4006" y="6119"/>
                    </a:cubicBezTo>
                    <a:cubicBezTo>
                      <a:pt x="5225" y="6119"/>
                      <a:pt x="6270" y="7020"/>
                      <a:pt x="6619" y="7560"/>
                    </a:cubicBezTo>
                    <a:cubicBezTo>
                      <a:pt x="6793" y="7739"/>
                      <a:pt x="6793" y="7920"/>
                      <a:pt x="6967" y="7920"/>
                    </a:cubicBezTo>
                    <a:cubicBezTo>
                      <a:pt x="7141" y="8280"/>
                      <a:pt x="7316" y="8459"/>
                      <a:pt x="7316" y="8999"/>
                    </a:cubicBezTo>
                    <a:cubicBezTo>
                      <a:pt x="7490" y="9360"/>
                      <a:pt x="7664" y="10260"/>
                      <a:pt x="9058" y="11160"/>
                    </a:cubicBezTo>
                    <a:cubicBezTo>
                      <a:pt x="9929" y="11700"/>
                      <a:pt x="10451" y="12240"/>
                      <a:pt x="10800" y="12780"/>
                    </a:cubicBezTo>
                    <a:cubicBezTo>
                      <a:pt x="11148" y="13140"/>
                      <a:pt x="11496" y="13320"/>
                      <a:pt x="11670" y="13500"/>
                    </a:cubicBezTo>
                    <a:cubicBezTo>
                      <a:pt x="12019" y="13680"/>
                      <a:pt x="12193" y="13680"/>
                      <a:pt x="12541" y="13860"/>
                    </a:cubicBezTo>
                    <a:cubicBezTo>
                      <a:pt x="12890" y="13860"/>
                      <a:pt x="13412" y="14040"/>
                      <a:pt x="13761" y="14400"/>
                    </a:cubicBezTo>
                    <a:cubicBezTo>
                      <a:pt x="14109" y="14940"/>
                      <a:pt x="14632" y="15300"/>
                      <a:pt x="15329" y="15480"/>
                    </a:cubicBezTo>
                    <a:cubicBezTo>
                      <a:pt x="15677" y="15660"/>
                      <a:pt x="15851" y="16020"/>
                      <a:pt x="16025" y="16200"/>
                    </a:cubicBezTo>
                    <a:cubicBezTo>
                      <a:pt x="16199" y="16560"/>
                      <a:pt x="16374" y="16740"/>
                      <a:pt x="16548" y="16740"/>
                    </a:cubicBezTo>
                    <a:cubicBezTo>
                      <a:pt x="17245" y="16740"/>
                      <a:pt x="17245" y="17280"/>
                      <a:pt x="17245" y="17640"/>
                    </a:cubicBezTo>
                    <a:cubicBezTo>
                      <a:pt x="17245" y="17820"/>
                      <a:pt x="17419" y="17820"/>
                      <a:pt x="17419" y="18000"/>
                    </a:cubicBezTo>
                    <a:cubicBezTo>
                      <a:pt x="17941" y="18720"/>
                      <a:pt x="18116" y="19979"/>
                      <a:pt x="17593" y="20700"/>
                    </a:cubicBezTo>
                    <a:cubicBezTo>
                      <a:pt x="17419" y="20880"/>
                      <a:pt x="17419" y="21420"/>
                      <a:pt x="17419" y="21600"/>
                    </a:cubicBezTo>
                    <a:cubicBezTo>
                      <a:pt x="17593" y="21240"/>
                      <a:pt x="17941" y="20700"/>
                      <a:pt x="17941" y="20340"/>
                    </a:cubicBezTo>
                    <a:cubicBezTo>
                      <a:pt x="18116" y="19800"/>
                      <a:pt x="18290" y="19620"/>
                      <a:pt x="18638" y="19440"/>
                    </a:cubicBezTo>
                    <a:cubicBezTo>
                      <a:pt x="18812" y="19260"/>
                      <a:pt x="18987" y="19260"/>
                      <a:pt x="19161" y="18900"/>
                    </a:cubicBezTo>
                    <a:cubicBezTo>
                      <a:pt x="19161" y="18900"/>
                      <a:pt x="19161" y="18900"/>
                      <a:pt x="19161" y="18900"/>
                    </a:cubicBezTo>
                    <a:cubicBezTo>
                      <a:pt x="19161" y="18900"/>
                      <a:pt x="18987" y="18720"/>
                      <a:pt x="18987" y="18720"/>
                    </a:cubicBezTo>
                    <a:cubicBezTo>
                      <a:pt x="18638" y="18540"/>
                      <a:pt x="18290" y="18180"/>
                      <a:pt x="18290" y="17640"/>
                    </a:cubicBezTo>
                    <a:cubicBezTo>
                      <a:pt x="18116" y="17280"/>
                      <a:pt x="18290" y="16920"/>
                      <a:pt x="18464" y="16740"/>
                    </a:cubicBezTo>
                    <a:cubicBezTo>
                      <a:pt x="18812" y="16020"/>
                      <a:pt x="19858" y="15840"/>
                      <a:pt x="20554" y="16380"/>
                    </a:cubicBezTo>
                    <a:cubicBezTo>
                      <a:pt x="20729" y="16560"/>
                      <a:pt x="20903" y="16560"/>
                      <a:pt x="21077" y="16740"/>
                    </a:cubicBezTo>
                    <a:cubicBezTo>
                      <a:pt x="21251" y="16740"/>
                      <a:pt x="21425" y="16920"/>
                      <a:pt x="21599" y="17100"/>
                    </a:cubicBezTo>
                    <a:cubicBezTo>
                      <a:pt x="21599" y="16920"/>
                      <a:pt x="21599" y="16920"/>
                      <a:pt x="21599" y="16740"/>
                    </a:cubicBezTo>
                    <a:cubicBezTo>
                      <a:pt x="21599" y="16200"/>
                      <a:pt x="19509" y="15120"/>
                      <a:pt x="18638" y="14760"/>
                    </a:cubicBezTo>
                    <a:cubicBezTo>
                      <a:pt x="18290" y="14580"/>
                      <a:pt x="18116" y="14400"/>
                      <a:pt x="17941" y="14219"/>
                    </a:cubicBezTo>
                    <a:cubicBezTo>
                      <a:pt x="17419" y="14040"/>
                      <a:pt x="17245" y="13680"/>
                      <a:pt x="17245" y="13500"/>
                    </a:cubicBezTo>
                    <a:cubicBezTo>
                      <a:pt x="17070" y="13140"/>
                      <a:pt x="17070" y="13140"/>
                      <a:pt x="16722" y="13140"/>
                    </a:cubicBezTo>
                    <a:cubicBezTo>
                      <a:pt x="16548" y="13140"/>
                      <a:pt x="16548" y="13140"/>
                      <a:pt x="16548" y="13140"/>
                    </a:cubicBezTo>
                    <a:cubicBezTo>
                      <a:pt x="15154" y="13140"/>
                      <a:pt x="13587" y="11520"/>
                      <a:pt x="13238" y="9540"/>
                    </a:cubicBezTo>
                    <a:cubicBezTo>
                      <a:pt x="13064" y="8640"/>
                      <a:pt x="12367" y="8280"/>
                      <a:pt x="11670" y="7920"/>
                    </a:cubicBezTo>
                    <a:cubicBezTo>
                      <a:pt x="11148" y="7560"/>
                      <a:pt x="10625" y="7380"/>
                      <a:pt x="10451" y="6840"/>
                    </a:cubicBezTo>
                    <a:cubicBezTo>
                      <a:pt x="10103" y="6119"/>
                      <a:pt x="10277" y="5579"/>
                      <a:pt x="10451" y="5399"/>
                    </a:cubicBezTo>
                    <a:cubicBezTo>
                      <a:pt x="10625" y="5040"/>
                      <a:pt x="10625" y="5040"/>
                      <a:pt x="10451" y="4679"/>
                    </a:cubicBezTo>
                    <a:cubicBezTo>
                      <a:pt x="10451" y="4499"/>
                      <a:pt x="10451" y="4319"/>
                      <a:pt x="10451" y="3959"/>
                    </a:cubicBezTo>
                    <a:cubicBezTo>
                      <a:pt x="10625" y="3599"/>
                      <a:pt x="10974" y="3419"/>
                      <a:pt x="11322" y="3239"/>
                    </a:cubicBezTo>
                    <a:cubicBezTo>
                      <a:pt x="11322" y="3059"/>
                      <a:pt x="11322" y="2879"/>
                      <a:pt x="11322" y="2879"/>
                    </a:cubicBezTo>
                    <a:cubicBezTo>
                      <a:pt x="11322" y="2699"/>
                      <a:pt x="11322" y="2699"/>
                      <a:pt x="11322" y="2699"/>
                    </a:cubicBezTo>
                    <a:cubicBezTo>
                      <a:pt x="11322" y="2519"/>
                      <a:pt x="11322" y="2159"/>
                      <a:pt x="11322" y="1979"/>
                    </a:cubicBezTo>
                    <a:cubicBezTo>
                      <a:pt x="11322" y="1979"/>
                      <a:pt x="11322" y="1979"/>
                      <a:pt x="11322" y="1799"/>
                    </a:cubicBezTo>
                    <a:cubicBezTo>
                      <a:pt x="11322" y="1619"/>
                      <a:pt x="11322" y="1439"/>
                      <a:pt x="11322" y="1439"/>
                    </a:cubicBezTo>
                    <a:cubicBezTo>
                      <a:pt x="11322" y="1259"/>
                      <a:pt x="11322" y="1259"/>
                      <a:pt x="11322" y="1259"/>
                    </a:cubicBezTo>
                    <a:cubicBezTo>
                      <a:pt x="11322" y="1079"/>
                      <a:pt x="11322" y="1079"/>
                      <a:pt x="11322" y="1079"/>
                    </a:cubicBezTo>
                    <a:cubicBezTo>
                      <a:pt x="11322" y="1079"/>
                      <a:pt x="11322" y="1079"/>
                      <a:pt x="11322" y="107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24" name="AutoShape 124"/>
              <p:cNvSpPr>
                <a:spLocks/>
              </p:cNvSpPr>
              <p:nvPr/>
            </p:nvSpPr>
            <p:spPr bwMode="auto">
              <a:xfrm>
                <a:off x="988279" y="1971352"/>
                <a:ext cx="103194" cy="650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199" y="18000"/>
                    </a:moveTo>
                    <a:cubicBezTo>
                      <a:pt x="19199" y="18000"/>
                      <a:pt x="19199" y="16800"/>
                      <a:pt x="19199" y="12000"/>
                    </a:cubicBezTo>
                    <a:cubicBezTo>
                      <a:pt x="18399" y="7199"/>
                      <a:pt x="20799" y="2399"/>
                      <a:pt x="21599" y="0"/>
                    </a:cubicBezTo>
                    <a:cubicBezTo>
                      <a:pt x="20799" y="0"/>
                      <a:pt x="19199" y="0"/>
                      <a:pt x="17600" y="1199"/>
                    </a:cubicBezTo>
                    <a:cubicBezTo>
                      <a:pt x="11999" y="2399"/>
                      <a:pt x="8800" y="3599"/>
                      <a:pt x="5600" y="1199"/>
                    </a:cubicBezTo>
                    <a:cubicBezTo>
                      <a:pt x="4800" y="0"/>
                      <a:pt x="4800" y="0"/>
                      <a:pt x="4000" y="0"/>
                    </a:cubicBezTo>
                    <a:cubicBezTo>
                      <a:pt x="2400" y="0"/>
                      <a:pt x="0" y="2399"/>
                      <a:pt x="0" y="3599"/>
                    </a:cubicBezTo>
                    <a:cubicBezTo>
                      <a:pt x="0" y="3599"/>
                      <a:pt x="1600" y="5999"/>
                      <a:pt x="8000" y="9599"/>
                    </a:cubicBezTo>
                    <a:cubicBezTo>
                      <a:pt x="12799" y="10800"/>
                      <a:pt x="14399" y="14400"/>
                      <a:pt x="16000" y="16800"/>
                    </a:cubicBezTo>
                    <a:cubicBezTo>
                      <a:pt x="16799" y="18000"/>
                      <a:pt x="17600" y="19200"/>
                      <a:pt x="18399" y="19200"/>
                    </a:cubicBezTo>
                    <a:cubicBezTo>
                      <a:pt x="18399" y="21600"/>
                      <a:pt x="18399" y="21600"/>
                      <a:pt x="18399" y="21600"/>
                    </a:cubicBezTo>
                    <a:cubicBezTo>
                      <a:pt x="18399" y="21600"/>
                      <a:pt x="18399" y="21600"/>
                      <a:pt x="18399" y="21600"/>
                    </a:cubicBezTo>
                    <a:cubicBezTo>
                      <a:pt x="18399" y="19200"/>
                      <a:pt x="18399" y="19200"/>
                      <a:pt x="18399" y="19200"/>
                    </a:cubicBezTo>
                    <a:cubicBezTo>
                      <a:pt x="19199" y="19200"/>
                      <a:pt x="19199" y="18000"/>
                      <a:pt x="19199" y="180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25" name="AutoShape 125"/>
              <p:cNvSpPr>
                <a:spLocks/>
              </p:cNvSpPr>
              <p:nvPr/>
            </p:nvSpPr>
            <p:spPr bwMode="auto">
              <a:xfrm>
                <a:off x="1243882" y="1566532"/>
                <a:ext cx="150821" cy="18891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6479" y="19938"/>
                    </a:moveTo>
                    <a:cubicBezTo>
                      <a:pt x="7560" y="20353"/>
                      <a:pt x="9180" y="21184"/>
                      <a:pt x="10259" y="21600"/>
                    </a:cubicBezTo>
                    <a:cubicBezTo>
                      <a:pt x="10259" y="21600"/>
                      <a:pt x="10800" y="21600"/>
                      <a:pt x="10800" y="21600"/>
                    </a:cubicBezTo>
                    <a:cubicBezTo>
                      <a:pt x="10800" y="21600"/>
                      <a:pt x="10800" y="21600"/>
                      <a:pt x="10800" y="21600"/>
                    </a:cubicBezTo>
                    <a:cubicBezTo>
                      <a:pt x="10800" y="21600"/>
                      <a:pt x="10800" y="21600"/>
                      <a:pt x="10800" y="21600"/>
                    </a:cubicBezTo>
                    <a:cubicBezTo>
                      <a:pt x="11339" y="21600"/>
                      <a:pt x="11879" y="21184"/>
                      <a:pt x="11879" y="21184"/>
                    </a:cubicBezTo>
                    <a:cubicBezTo>
                      <a:pt x="11879" y="21184"/>
                      <a:pt x="11879" y="21184"/>
                      <a:pt x="11879" y="21184"/>
                    </a:cubicBezTo>
                    <a:cubicBezTo>
                      <a:pt x="12419" y="21184"/>
                      <a:pt x="12959" y="21184"/>
                      <a:pt x="12959" y="21184"/>
                    </a:cubicBezTo>
                    <a:cubicBezTo>
                      <a:pt x="12959" y="21184"/>
                      <a:pt x="13499" y="21184"/>
                      <a:pt x="13499" y="21184"/>
                    </a:cubicBezTo>
                    <a:cubicBezTo>
                      <a:pt x="13499" y="21184"/>
                      <a:pt x="14039" y="21184"/>
                      <a:pt x="14580" y="20769"/>
                    </a:cubicBezTo>
                    <a:cubicBezTo>
                      <a:pt x="14580" y="20769"/>
                      <a:pt x="14580" y="20769"/>
                      <a:pt x="15120" y="20769"/>
                    </a:cubicBezTo>
                    <a:cubicBezTo>
                      <a:pt x="15120" y="20769"/>
                      <a:pt x="15659" y="20769"/>
                      <a:pt x="15659" y="20769"/>
                    </a:cubicBezTo>
                    <a:cubicBezTo>
                      <a:pt x="15659" y="20769"/>
                      <a:pt x="16199" y="20769"/>
                      <a:pt x="16199" y="20769"/>
                    </a:cubicBezTo>
                    <a:cubicBezTo>
                      <a:pt x="16739" y="20769"/>
                      <a:pt x="16739" y="20769"/>
                      <a:pt x="17279" y="20769"/>
                    </a:cubicBezTo>
                    <a:cubicBezTo>
                      <a:pt x="17279" y="20353"/>
                      <a:pt x="17820" y="20353"/>
                      <a:pt x="17820" y="20353"/>
                    </a:cubicBezTo>
                    <a:cubicBezTo>
                      <a:pt x="17820" y="20353"/>
                      <a:pt x="18360" y="20353"/>
                      <a:pt x="18360" y="20353"/>
                    </a:cubicBezTo>
                    <a:cubicBezTo>
                      <a:pt x="18899" y="20353"/>
                      <a:pt x="18899" y="20353"/>
                      <a:pt x="18899" y="20353"/>
                    </a:cubicBezTo>
                    <a:cubicBezTo>
                      <a:pt x="19439" y="20353"/>
                      <a:pt x="19439" y="20353"/>
                      <a:pt x="19439" y="20353"/>
                    </a:cubicBezTo>
                    <a:cubicBezTo>
                      <a:pt x="19439" y="20353"/>
                      <a:pt x="19439" y="20353"/>
                      <a:pt x="19439" y="19938"/>
                    </a:cubicBezTo>
                    <a:cubicBezTo>
                      <a:pt x="19439" y="19938"/>
                      <a:pt x="19439" y="19938"/>
                      <a:pt x="19439" y="19938"/>
                    </a:cubicBezTo>
                    <a:cubicBezTo>
                      <a:pt x="19439" y="19938"/>
                      <a:pt x="19439" y="19938"/>
                      <a:pt x="19439" y="19523"/>
                    </a:cubicBezTo>
                    <a:cubicBezTo>
                      <a:pt x="19439" y="19107"/>
                      <a:pt x="19979" y="18276"/>
                      <a:pt x="20519" y="17861"/>
                    </a:cubicBezTo>
                    <a:cubicBezTo>
                      <a:pt x="21060" y="17446"/>
                      <a:pt x="21060" y="17030"/>
                      <a:pt x="21600" y="17030"/>
                    </a:cubicBezTo>
                    <a:cubicBezTo>
                      <a:pt x="21600" y="16615"/>
                      <a:pt x="20519" y="15784"/>
                      <a:pt x="19979" y="15369"/>
                    </a:cubicBezTo>
                    <a:cubicBezTo>
                      <a:pt x="18899" y="14538"/>
                      <a:pt x="18360" y="13707"/>
                      <a:pt x="18899" y="12876"/>
                    </a:cubicBezTo>
                    <a:cubicBezTo>
                      <a:pt x="18899" y="12046"/>
                      <a:pt x="19439" y="11215"/>
                      <a:pt x="19979" y="10800"/>
                    </a:cubicBezTo>
                    <a:cubicBezTo>
                      <a:pt x="19979" y="10800"/>
                      <a:pt x="19979" y="10384"/>
                      <a:pt x="19979" y="10384"/>
                    </a:cubicBezTo>
                    <a:cubicBezTo>
                      <a:pt x="19979" y="10384"/>
                      <a:pt x="19979" y="10384"/>
                      <a:pt x="19979" y="10384"/>
                    </a:cubicBezTo>
                    <a:cubicBezTo>
                      <a:pt x="19979" y="9969"/>
                      <a:pt x="19979" y="9553"/>
                      <a:pt x="19979" y="9138"/>
                    </a:cubicBezTo>
                    <a:cubicBezTo>
                      <a:pt x="18899" y="8723"/>
                      <a:pt x="16199" y="8723"/>
                      <a:pt x="15120" y="8307"/>
                    </a:cubicBezTo>
                    <a:cubicBezTo>
                      <a:pt x="14580" y="8307"/>
                      <a:pt x="14039" y="8307"/>
                      <a:pt x="14039" y="8307"/>
                    </a:cubicBezTo>
                    <a:cubicBezTo>
                      <a:pt x="12419" y="7892"/>
                      <a:pt x="12959" y="6646"/>
                      <a:pt x="12959" y="6230"/>
                    </a:cubicBezTo>
                    <a:cubicBezTo>
                      <a:pt x="12959" y="5815"/>
                      <a:pt x="12959" y="5399"/>
                      <a:pt x="12959" y="5399"/>
                    </a:cubicBezTo>
                    <a:cubicBezTo>
                      <a:pt x="11339" y="5399"/>
                      <a:pt x="10259" y="4153"/>
                      <a:pt x="10259" y="2907"/>
                    </a:cubicBezTo>
                    <a:cubicBezTo>
                      <a:pt x="10259" y="2907"/>
                      <a:pt x="10259" y="2907"/>
                      <a:pt x="10259" y="2492"/>
                    </a:cubicBezTo>
                    <a:cubicBezTo>
                      <a:pt x="9719" y="2492"/>
                      <a:pt x="9719" y="2076"/>
                      <a:pt x="9180" y="1661"/>
                    </a:cubicBezTo>
                    <a:cubicBezTo>
                      <a:pt x="9180" y="1661"/>
                      <a:pt x="9180" y="1661"/>
                      <a:pt x="9180" y="1661"/>
                    </a:cubicBezTo>
                    <a:cubicBezTo>
                      <a:pt x="9180" y="1661"/>
                      <a:pt x="8639" y="1661"/>
                      <a:pt x="8639" y="1246"/>
                    </a:cubicBezTo>
                    <a:cubicBezTo>
                      <a:pt x="8639" y="1246"/>
                      <a:pt x="8639" y="1246"/>
                      <a:pt x="8639" y="1246"/>
                    </a:cubicBezTo>
                    <a:cubicBezTo>
                      <a:pt x="8639" y="830"/>
                      <a:pt x="8099" y="830"/>
                      <a:pt x="8099" y="830"/>
                    </a:cubicBezTo>
                    <a:cubicBezTo>
                      <a:pt x="8099" y="830"/>
                      <a:pt x="8099" y="830"/>
                      <a:pt x="8099" y="830"/>
                    </a:cubicBezTo>
                    <a:cubicBezTo>
                      <a:pt x="8099" y="830"/>
                      <a:pt x="8099" y="830"/>
                      <a:pt x="8099" y="830"/>
                    </a:cubicBezTo>
                    <a:cubicBezTo>
                      <a:pt x="7560" y="415"/>
                      <a:pt x="7560" y="415"/>
                      <a:pt x="7560" y="415"/>
                    </a:cubicBezTo>
                    <a:cubicBezTo>
                      <a:pt x="6479" y="415"/>
                      <a:pt x="5399" y="0"/>
                      <a:pt x="4859" y="0"/>
                    </a:cubicBezTo>
                    <a:cubicBezTo>
                      <a:pt x="4319" y="415"/>
                      <a:pt x="1619" y="830"/>
                      <a:pt x="0" y="1246"/>
                    </a:cubicBezTo>
                    <a:cubicBezTo>
                      <a:pt x="0" y="1246"/>
                      <a:pt x="0" y="1246"/>
                      <a:pt x="0" y="1246"/>
                    </a:cubicBezTo>
                    <a:cubicBezTo>
                      <a:pt x="0" y="1661"/>
                      <a:pt x="0" y="1661"/>
                      <a:pt x="0" y="2076"/>
                    </a:cubicBezTo>
                    <a:cubicBezTo>
                      <a:pt x="0" y="2076"/>
                      <a:pt x="0" y="2076"/>
                      <a:pt x="0" y="2076"/>
                    </a:cubicBezTo>
                    <a:cubicBezTo>
                      <a:pt x="0" y="2076"/>
                      <a:pt x="0" y="2076"/>
                      <a:pt x="0" y="2492"/>
                    </a:cubicBezTo>
                    <a:cubicBezTo>
                      <a:pt x="0" y="2492"/>
                      <a:pt x="0" y="2492"/>
                      <a:pt x="0" y="2492"/>
                    </a:cubicBezTo>
                    <a:cubicBezTo>
                      <a:pt x="539" y="2492"/>
                      <a:pt x="539" y="2492"/>
                      <a:pt x="539" y="2492"/>
                    </a:cubicBezTo>
                    <a:cubicBezTo>
                      <a:pt x="539" y="2492"/>
                      <a:pt x="539" y="2492"/>
                      <a:pt x="539" y="2492"/>
                    </a:cubicBezTo>
                    <a:cubicBezTo>
                      <a:pt x="539" y="2492"/>
                      <a:pt x="539" y="2907"/>
                      <a:pt x="539" y="2907"/>
                    </a:cubicBezTo>
                    <a:cubicBezTo>
                      <a:pt x="2699" y="3323"/>
                      <a:pt x="2699" y="4569"/>
                      <a:pt x="2699" y="5399"/>
                    </a:cubicBezTo>
                    <a:cubicBezTo>
                      <a:pt x="2699" y="5815"/>
                      <a:pt x="2699" y="6230"/>
                      <a:pt x="3239" y="6646"/>
                    </a:cubicBezTo>
                    <a:cubicBezTo>
                      <a:pt x="3239" y="6646"/>
                      <a:pt x="3239" y="6646"/>
                      <a:pt x="3239" y="7061"/>
                    </a:cubicBezTo>
                    <a:cubicBezTo>
                      <a:pt x="3239" y="7061"/>
                      <a:pt x="3239" y="7061"/>
                      <a:pt x="3239" y="7061"/>
                    </a:cubicBezTo>
                    <a:cubicBezTo>
                      <a:pt x="3239" y="7061"/>
                      <a:pt x="3239" y="7476"/>
                      <a:pt x="3239" y="7476"/>
                    </a:cubicBezTo>
                    <a:cubicBezTo>
                      <a:pt x="3239" y="7476"/>
                      <a:pt x="3239" y="7476"/>
                      <a:pt x="3239" y="7476"/>
                    </a:cubicBezTo>
                    <a:cubicBezTo>
                      <a:pt x="3239" y="7892"/>
                      <a:pt x="3239" y="7892"/>
                      <a:pt x="3239" y="7892"/>
                    </a:cubicBezTo>
                    <a:cubicBezTo>
                      <a:pt x="3239" y="7892"/>
                      <a:pt x="3239" y="7892"/>
                      <a:pt x="3239" y="7892"/>
                    </a:cubicBezTo>
                    <a:cubicBezTo>
                      <a:pt x="3779" y="9553"/>
                      <a:pt x="3779" y="9553"/>
                      <a:pt x="3779" y="9553"/>
                    </a:cubicBezTo>
                    <a:cubicBezTo>
                      <a:pt x="3779" y="9553"/>
                      <a:pt x="3779" y="9553"/>
                      <a:pt x="3779" y="9553"/>
                    </a:cubicBezTo>
                    <a:cubicBezTo>
                      <a:pt x="3779" y="10384"/>
                      <a:pt x="3779" y="11215"/>
                      <a:pt x="3779" y="12046"/>
                    </a:cubicBezTo>
                    <a:cubicBezTo>
                      <a:pt x="3239" y="12046"/>
                      <a:pt x="3239" y="12461"/>
                      <a:pt x="3239" y="12461"/>
                    </a:cubicBezTo>
                    <a:cubicBezTo>
                      <a:pt x="3239" y="12876"/>
                      <a:pt x="3239" y="12876"/>
                      <a:pt x="3239" y="12876"/>
                    </a:cubicBezTo>
                    <a:cubicBezTo>
                      <a:pt x="3239" y="13292"/>
                      <a:pt x="3239" y="13292"/>
                      <a:pt x="3239" y="13292"/>
                    </a:cubicBezTo>
                    <a:cubicBezTo>
                      <a:pt x="3239" y="13707"/>
                      <a:pt x="3239" y="13707"/>
                      <a:pt x="3239" y="14123"/>
                    </a:cubicBezTo>
                    <a:cubicBezTo>
                      <a:pt x="3239" y="14123"/>
                      <a:pt x="3239" y="14123"/>
                      <a:pt x="3239" y="14123"/>
                    </a:cubicBezTo>
                    <a:cubicBezTo>
                      <a:pt x="2699" y="14123"/>
                      <a:pt x="2699" y="14538"/>
                      <a:pt x="2699" y="14538"/>
                    </a:cubicBezTo>
                    <a:cubicBezTo>
                      <a:pt x="2699" y="14538"/>
                      <a:pt x="2699" y="14538"/>
                      <a:pt x="2699" y="14538"/>
                    </a:cubicBezTo>
                    <a:cubicBezTo>
                      <a:pt x="2699" y="14538"/>
                      <a:pt x="2699" y="14538"/>
                      <a:pt x="2699" y="14538"/>
                    </a:cubicBezTo>
                    <a:cubicBezTo>
                      <a:pt x="2159" y="14953"/>
                      <a:pt x="2159" y="14953"/>
                      <a:pt x="2159" y="14953"/>
                    </a:cubicBezTo>
                    <a:cubicBezTo>
                      <a:pt x="2159" y="14953"/>
                      <a:pt x="2159" y="14953"/>
                      <a:pt x="2159" y="14953"/>
                    </a:cubicBezTo>
                    <a:cubicBezTo>
                      <a:pt x="2159" y="14953"/>
                      <a:pt x="2159" y="14953"/>
                      <a:pt x="2159" y="14953"/>
                    </a:cubicBezTo>
                    <a:cubicBezTo>
                      <a:pt x="1619" y="14953"/>
                      <a:pt x="1619" y="14953"/>
                      <a:pt x="1619" y="14953"/>
                    </a:cubicBezTo>
                    <a:cubicBezTo>
                      <a:pt x="1619" y="14953"/>
                      <a:pt x="1079" y="15369"/>
                      <a:pt x="1079" y="15784"/>
                    </a:cubicBezTo>
                    <a:cubicBezTo>
                      <a:pt x="1079" y="15784"/>
                      <a:pt x="1079" y="15784"/>
                      <a:pt x="1079" y="16200"/>
                    </a:cubicBezTo>
                    <a:cubicBezTo>
                      <a:pt x="1079" y="16200"/>
                      <a:pt x="1619" y="16200"/>
                      <a:pt x="1619" y="16200"/>
                    </a:cubicBezTo>
                    <a:cubicBezTo>
                      <a:pt x="1619" y="16615"/>
                      <a:pt x="2159" y="16615"/>
                      <a:pt x="2159" y="17030"/>
                    </a:cubicBezTo>
                    <a:cubicBezTo>
                      <a:pt x="2159" y="17030"/>
                      <a:pt x="2699" y="17446"/>
                      <a:pt x="2699" y="17446"/>
                    </a:cubicBezTo>
                    <a:cubicBezTo>
                      <a:pt x="3239" y="17861"/>
                      <a:pt x="3239" y="17861"/>
                      <a:pt x="3779" y="18276"/>
                    </a:cubicBezTo>
                    <a:cubicBezTo>
                      <a:pt x="3779" y="18276"/>
                      <a:pt x="3779" y="18692"/>
                      <a:pt x="4319" y="18692"/>
                    </a:cubicBezTo>
                    <a:cubicBezTo>
                      <a:pt x="4319" y="18692"/>
                      <a:pt x="4319" y="19107"/>
                      <a:pt x="4859" y="19107"/>
                    </a:cubicBezTo>
                    <a:cubicBezTo>
                      <a:pt x="4859" y="19107"/>
                      <a:pt x="5399" y="19523"/>
                      <a:pt x="6479" y="1993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</p:grpSp>
        <p:grpSp>
          <p:nvGrpSpPr>
            <p:cNvPr id="88093" name="Group 126"/>
            <p:cNvGrpSpPr>
              <a:grpSpLocks/>
            </p:cNvGrpSpPr>
            <p:nvPr/>
          </p:nvGrpSpPr>
          <p:grpSpPr bwMode="auto">
            <a:xfrm>
              <a:off x="6616600" y="3909748"/>
              <a:ext cx="2896258" cy="3145343"/>
              <a:chOff x="0" y="0"/>
              <a:chExt cx="2896257" cy="3145344"/>
            </a:xfrm>
          </p:grpSpPr>
          <p:grpSp>
            <p:nvGrpSpPr>
              <p:cNvPr id="88384" name="Group 127"/>
              <p:cNvGrpSpPr>
                <a:grpSpLocks/>
              </p:cNvGrpSpPr>
              <p:nvPr/>
            </p:nvGrpSpPr>
            <p:grpSpPr bwMode="auto">
              <a:xfrm>
                <a:off x="-1" y="-1"/>
                <a:ext cx="2896258" cy="3145345"/>
                <a:chOff x="-1" y="-1"/>
                <a:chExt cx="2896258" cy="3145345"/>
              </a:xfrm>
            </p:grpSpPr>
            <p:sp>
              <p:nvSpPr>
                <p:cNvPr id="76928" name="AutoShape 128"/>
                <p:cNvSpPr>
                  <a:spLocks/>
                </p:cNvSpPr>
                <p:nvPr/>
              </p:nvSpPr>
              <p:spPr bwMode="auto">
                <a:xfrm>
                  <a:off x="1700822" y="2381636"/>
                  <a:ext cx="68267" cy="2381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0"/>
                      </a:moveTo>
                      <a:cubicBezTo>
                        <a:pt x="20399" y="0"/>
                        <a:pt x="20399" y="0"/>
                        <a:pt x="19199" y="0"/>
                      </a:cubicBezTo>
                      <a:cubicBezTo>
                        <a:pt x="19199" y="0"/>
                        <a:pt x="19199" y="0"/>
                        <a:pt x="19199" y="0"/>
                      </a:cubicBezTo>
                      <a:cubicBezTo>
                        <a:pt x="17999" y="0"/>
                        <a:pt x="17999" y="0"/>
                        <a:pt x="16799" y="0"/>
                      </a:cubicBezTo>
                      <a:cubicBezTo>
                        <a:pt x="13199" y="0"/>
                        <a:pt x="8400" y="0"/>
                        <a:pt x="4800" y="3600"/>
                      </a:cubicBezTo>
                      <a:cubicBezTo>
                        <a:pt x="4800" y="3600"/>
                        <a:pt x="4800" y="3600"/>
                        <a:pt x="3600" y="3600"/>
                      </a:cubicBezTo>
                      <a:cubicBezTo>
                        <a:pt x="3600" y="3600"/>
                        <a:pt x="3600" y="3600"/>
                        <a:pt x="2400" y="3600"/>
                      </a:cubicBezTo>
                      <a:cubicBezTo>
                        <a:pt x="2400" y="3600"/>
                        <a:pt x="2400" y="3600"/>
                        <a:pt x="1200" y="3600"/>
                      </a:cubicBezTo>
                      <a:cubicBezTo>
                        <a:pt x="1200" y="3600"/>
                        <a:pt x="1200" y="3600"/>
                        <a:pt x="1200" y="3600"/>
                      </a:cubicBezTo>
                      <a:cubicBezTo>
                        <a:pt x="1200" y="7200"/>
                        <a:pt x="0" y="7200"/>
                        <a:pt x="0" y="7200"/>
                      </a:cubicBezTo>
                      <a:cubicBezTo>
                        <a:pt x="0" y="7200"/>
                        <a:pt x="0" y="7200"/>
                        <a:pt x="0" y="7200"/>
                      </a:cubicBezTo>
                      <a:cubicBezTo>
                        <a:pt x="1200" y="10800"/>
                        <a:pt x="2400" y="10800"/>
                        <a:pt x="3600" y="14399"/>
                      </a:cubicBezTo>
                      <a:cubicBezTo>
                        <a:pt x="3600" y="17999"/>
                        <a:pt x="4800" y="17999"/>
                        <a:pt x="4800" y="21599"/>
                      </a:cubicBezTo>
                      <a:cubicBezTo>
                        <a:pt x="7200" y="14399"/>
                        <a:pt x="10800" y="3600"/>
                        <a:pt x="15599" y="3600"/>
                      </a:cubicBezTo>
                      <a:cubicBezTo>
                        <a:pt x="15599" y="3600"/>
                        <a:pt x="16799" y="3600"/>
                        <a:pt x="16799" y="3600"/>
                      </a:cubicBezTo>
                      <a:cubicBezTo>
                        <a:pt x="16799" y="3600"/>
                        <a:pt x="16799" y="3600"/>
                        <a:pt x="17999" y="3600"/>
                      </a:cubicBezTo>
                      <a:cubicBezTo>
                        <a:pt x="17999" y="3600"/>
                        <a:pt x="17999" y="3600"/>
                        <a:pt x="19199" y="3600"/>
                      </a:cubicBezTo>
                      <a:cubicBezTo>
                        <a:pt x="19199" y="3600"/>
                        <a:pt x="19199" y="0"/>
                        <a:pt x="19199" y="0"/>
                      </a:cubicBezTo>
                      <a:cubicBezTo>
                        <a:pt x="19199" y="0"/>
                        <a:pt x="20399" y="0"/>
                        <a:pt x="20399" y="0"/>
                      </a:cubicBezTo>
                      <a:cubicBezTo>
                        <a:pt x="20399" y="0"/>
                        <a:pt x="21599" y="0"/>
                        <a:pt x="21599" y="0"/>
                      </a:cubicBezTo>
                      <a:cubicBezTo>
                        <a:pt x="21599" y="0"/>
                        <a:pt x="21599" y="0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29" name="AutoShape 129"/>
                <p:cNvSpPr>
                  <a:spLocks/>
                </p:cNvSpPr>
                <p:nvPr/>
              </p:nvSpPr>
              <p:spPr bwMode="auto">
                <a:xfrm>
                  <a:off x="1243593" y="2359411"/>
                  <a:ext cx="414363" cy="50801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6249" y="9078"/>
                      </a:moveTo>
                      <a:cubicBezTo>
                        <a:pt x="16249" y="8608"/>
                        <a:pt x="17042" y="8452"/>
                        <a:pt x="17636" y="8452"/>
                      </a:cubicBezTo>
                      <a:cubicBezTo>
                        <a:pt x="17834" y="8452"/>
                        <a:pt x="18429" y="8452"/>
                        <a:pt x="18627" y="8295"/>
                      </a:cubicBezTo>
                      <a:cubicBezTo>
                        <a:pt x="18627" y="2034"/>
                        <a:pt x="18627" y="2034"/>
                        <a:pt x="18627" y="2034"/>
                      </a:cubicBezTo>
                      <a:cubicBezTo>
                        <a:pt x="19023" y="2034"/>
                        <a:pt x="19023" y="2034"/>
                        <a:pt x="19023" y="2034"/>
                      </a:cubicBezTo>
                      <a:cubicBezTo>
                        <a:pt x="19618" y="1878"/>
                        <a:pt x="20609" y="1878"/>
                        <a:pt x="21005" y="1721"/>
                      </a:cubicBezTo>
                      <a:cubicBezTo>
                        <a:pt x="21005" y="1721"/>
                        <a:pt x="21203" y="1721"/>
                        <a:pt x="21599" y="1565"/>
                      </a:cubicBezTo>
                      <a:cubicBezTo>
                        <a:pt x="21599" y="1565"/>
                        <a:pt x="21599" y="1565"/>
                        <a:pt x="21599" y="1565"/>
                      </a:cubicBezTo>
                      <a:cubicBezTo>
                        <a:pt x="21599" y="1565"/>
                        <a:pt x="21599" y="1565"/>
                        <a:pt x="21599" y="1565"/>
                      </a:cubicBezTo>
                      <a:cubicBezTo>
                        <a:pt x="21401" y="1565"/>
                        <a:pt x="21203" y="1565"/>
                        <a:pt x="21203" y="1565"/>
                      </a:cubicBezTo>
                      <a:cubicBezTo>
                        <a:pt x="21005" y="1565"/>
                        <a:pt x="21005" y="1565"/>
                        <a:pt x="21005" y="1565"/>
                      </a:cubicBezTo>
                      <a:cubicBezTo>
                        <a:pt x="20807" y="1565"/>
                        <a:pt x="20609" y="1565"/>
                        <a:pt x="20411" y="1565"/>
                      </a:cubicBezTo>
                      <a:cubicBezTo>
                        <a:pt x="20014" y="1565"/>
                        <a:pt x="19618" y="1565"/>
                        <a:pt x="19420" y="1408"/>
                      </a:cubicBezTo>
                      <a:cubicBezTo>
                        <a:pt x="19420" y="1408"/>
                        <a:pt x="19023" y="1408"/>
                        <a:pt x="18033" y="1408"/>
                      </a:cubicBezTo>
                      <a:cubicBezTo>
                        <a:pt x="16447" y="1408"/>
                        <a:pt x="14664" y="1565"/>
                        <a:pt x="14664" y="1565"/>
                      </a:cubicBezTo>
                      <a:cubicBezTo>
                        <a:pt x="14466" y="1565"/>
                        <a:pt x="14466" y="1565"/>
                        <a:pt x="14466" y="1565"/>
                      </a:cubicBezTo>
                      <a:cubicBezTo>
                        <a:pt x="13673" y="939"/>
                        <a:pt x="13673" y="939"/>
                        <a:pt x="13673" y="939"/>
                      </a:cubicBezTo>
                      <a:cubicBezTo>
                        <a:pt x="6143" y="939"/>
                        <a:pt x="6143" y="939"/>
                        <a:pt x="6143" y="939"/>
                      </a:cubicBezTo>
                      <a:cubicBezTo>
                        <a:pt x="5350" y="939"/>
                        <a:pt x="4755" y="782"/>
                        <a:pt x="3963" y="469"/>
                      </a:cubicBezTo>
                      <a:cubicBezTo>
                        <a:pt x="3368" y="156"/>
                        <a:pt x="2774" y="156"/>
                        <a:pt x="2179" y="313"/>
                      </a:cubicBezTo>
                      <a:cubicBezTo>
                        <a:pt x="1981" y="313"/>
                        <a:pt x="1981" y="469"/>
                        <a:pt x="1981" y="469"/>
                      </a:cubicBezTo>
                      <a:cubicBezTo>
                        <a:pt x="1783" y="469"/>
                        <a:pt x="1783" y="469"/>
                        <a:pt x="1783" y="469"/>
                      </a:cubicBezTo>
                      <a:cubicBezTo>
                        <a:pt x="1387" y="469"/>
                        <a:pt x="1188" y="313"/>
                        <a:pt x="1188" y="156"/>
                      </a:cubicBezTo>
                      <a:cubicBezTo>
                        <a:pt x="990" y="156"/>
                        <a:pt x="990" y="156"/>
                        <a:pt x="990" y="0"/>
                      </a:cubicBezTo>
                      <a:cubicBezTo>
                        <a:pt x="990" y="0"/>
                        <a:pt x="990" y="0"/>
                        <a:pt x="990" y="0"/>
                      </a:cubicBezTo>
                      <a:cubicBezTo>
                        <a:pt x="792" y="0"/>
                        <a:pt x="594" y="313"/>
                        <a:pt x="594" y="313"/>
                      </a:cubicBezTo>
                      <a:cubicBezTo>
                        <a:pt x="594" y="469"/>
                        <a:pt x="594" y="469"/>
                        <a:pt x="594" y="469"/>
                      </a:cubicBezTo>
                      <a:cubicBezTo>
                        <a:pt x="0" y="469"/>
                        <a:pt x="0" y="469"/>
                        <a:pt x="0" y="469"/>
                      </a:cubicBezTo>
                      <a:cubicBezTo>
                        <a:pt x="0" y="939"/>
                        <a:pt x="396" y="1721"/>
                        <a:pt x="1188" y="2347"/>
                      </a:cubicBezTo>
                      <a:cubicBezTo>
                        <a:pt x="1981" y="3286"/>
                        <a:pt x="2774" y="4852"/>
                        <a:pt x="3368" y="6104"/>
                      </a:cubicBezTo>
                      <a:cubicBezTo>
                        <a:pt x="3566" y="6730"/>
                        <a:pt x="4161" y="7513"/>
                        <a:pt x="4557" y="8139"/>
                      </a:cubicBezTo>
                      <a:cubicBezTo>
                        <a:pt x="4954" y="8765"/>
                        <a:pt x="5350" y="9234"/>
                        <a:pt x="5548" y="9860"/>
                      </a:cubicBezTo>
                      <a:cubicBezTo>
                        <a:pt x="5746" y="10330"/>
                        <a:pt x="5746" y="10956"/>
                        <a:pt x="5746" y="11582"/>
                      </a:cubicBezTo>
                      <a:cubicBezTo>
                        <a:pt x="5548" y="12052"/>
                        <a:pt x="5548" y="12521"/>
                        <a:pt x="5746" y="12678"/>
                      </a:cubicBezTo>
                      <a:cubicBezTo>
                        <a:pt x="6143" y="13304"/>
                        <a:pt x="6341" y="14243"/>
                        <a:pt x="6539" y="15495"/>
                      </a:cubicBezTo>
                      <a:cubicBezTo>
                        <a:pt x="6539" y="15808"/>
                        <a:pt x="6539" y="15965"/>
                        <a:pt x="6539" y="16278"/>
                      </a:cubicBezTo>
                      <a:cubicBezTo>
                        <a:pt x="6737" y="17373"/>
                        <a:pt x="6935" y="18939"/>
                        <a:pt x="7926" y="19721"/>
                      </a:cubicBezTo>
                      <a:cubicBezTo>
                        <a:pt x="8322" y="20034"/>
                        <a:pt x="8719" y="20504"/>
                        <a:pt x="9313" y="20973"/>
                      </a:cubicBezTo>
                      <a:cubicBezTo>
                        <a:pt x="9313" y="20973"/>
                        <a:pt x="9511" y="20973"/>
                        <a:pt x="9511" y="20973"/>
                      </a:cubicBezTo>
                      <a:cubicBezTo>
                        <a:pt x="9710" y="20660"/>
                        <a:pt x="10304" y="20034"/>
                        <a:pt x="10899" y="20034"/>
                      </a:cubicBezTo>
                      <a:cubicBezTo>
                        <a:pt x="11097" y="20034"/>
                        <a:pt x="11295" y="20191"/>
                        <a:pt x="11493" y="20347"/>
                      </a:cubicBezTo>
                      <a:cubicBezTo>
                        <a:pt x="11691" y="20660"/>
                        <a:pt x="11889" y="20817"/>
                        <a:pt x="11889" y="21130"/>
                      </a:cubicBezTo>
                      <a:cubicBezTo>
                        <a:pt x="12088" y="21443"/>
                        <a:pt x="12088" y="21599"/>
                        <a:pt x="12484" y="21599"/>
                      </a:cubicBezTo>
                      <a:cubicBezTo>
                        <a:pt x="12682" y="21599"/>
                        <a:pt x="13078" y="21599"/>
                        <a:pt x="13475" y="21599"/>
                      </a:cubicBezTo>
                      <a:cubicBezTo>
                        <a:pt x="13871" y="21599"/>
                        <a:pt x="14267" y="21599"/>
                        <a:pt x="14466" y="21599"/>
                      </a:cubicBezTo>
                      <a:cubicBezTo>
                        <a:pt x="14664" y="21599"/>
                        <a:pt x="14664" y="21599"/>
                        <a:pt x="14664" y="21599"/>
                      </a:cubicBezTo>
                      <a:cubicBezTo>
                        <a:pt x="14862" y="21599"/>
                        <a:pt x="15060" y="21599"/>
                        <a:pt x="15060" y="21599"/>
                      </a:cubicBezTo>
                      <a:cubicBezTo>
                        <a:pt x="15060" y="21443"/>
                        <a:pt x="15258" y="21286"/>
                        <a:pt x="15655" y="21130"/>
                      </a:cubicBezTo>
                      <a:cubicBezTo>
                        <a:pt x="15853" y="20973"/>
                        <a:pt x="16249" y="20817"/>
                        <a:pt x="16249" y="20660"/>
                      </a:cubicBezTo>
                      <a:cubicBezTo>
                        <a:pt x="16249" y="14399"/>
                        <a:pt x="16249" y="14399"/>
                        <a:pt x="16249" y="14399"/>
                      </a:cubicBezTo>
                      <a:cubicBezTo>
                        <a:pt x="16249" y="13773"/>
                        <a:pt x="16249" y="13773"/>
                        <a:pt x="16249" y="13773"/>
                      </a:cubicBezTo>
                      <a:lnTo>
                        <a:pt x="16249" y="907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30" name="AutoShape 130"/>
                <p:cNvSpPr>
                  <a:spLocks/>
                </p:cNvSpPr>
                <p:nvPr/>
              </p:nvSpPr>
              <p:spPr bwMode="auto">
                <a:xfrm>
                  <a:off x="1792902" y="2300673"/>
                  <a:ext cx="314344" cy="27781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1710" y="287"/>
                      </a:moveTo>
                      <a:cubicBezTo>
                        <a:pt x="10669" y="575"/>
                        <a:pt x="10669" y="863"/>
                        <a:pt x="10669" y="1151"/>
                      </a:cubicBezTo>
                      <a:cubicBezTo>
                        <a:pt x="10669" y="2303"/>
                        <a:pt x="8587" y="3743"/>
                        <a:pt x="7546" y="4031"/>
                      </a:cubicBezTo>
                      <a:cubicBezTo>
                        <a:pt x="7026" y="4319"/>
                        <a:pt x="6245" y="5183"/>
                        <a:pt x="5985" y="6047"/>
                      </a:cubicBezTo>
                      <a:cubicBezTo>
                        <a:pt x="5204" y="6911"/>
                        <a:pt x="4944" y="7488"/>
                        <a:pt x="4684" y="7776"/>
                      </a:cubicBezTo>
                      <a:cubicBezTo>
                        <a:pt x="4424" y="7776"/>
                        <a:pt x="4163" y="7776"/>
                        <a:pt x="3903" y="7776"/>
                      </a:cubicBezTo>
                      <a:cubicBezTo>
                        <a:pt x="3122" y="7776"/>
                        <a:pt x="2342" y="7488"/>
                        <a:pt x="1561" y="7200"/>
                      </a:cubicBezTo>
                      <a:cubicBezTo>
                        <a:pt x="1040" y="7200"/>
                        <a:pt x="780" y="7200"/>
                        <a:pt x="520" y="7200"/>
                      </a:cubicBezTo>
                      <a:cubicBezTo>
                        <a:pt x="520" y="7200"/>
                        <a:pt x="260" y="7200"/>
                        <a:pt x="0" y="7200"/>
                      </a:cubicBezTo>
                      <a:cubicBezTo>
                        <a:pt x="0" y="7200"/>
                        <a:pt x="260" y="7488"/>
                        <a:pt x="260" y="7488"/>
                      </a:cubicBezTo>
                      <a:cubicBezTo>
                        <a:pt x="260" y="7488"/>
                        <a:pt x="260" y="7488"/>
                        <a:pt x="260" y="7488"/>
                      </a:cubicBezTo>
                      <a:cubicBezTo>
                        <a:pt x="520" y="7776"/>
                        <a:pt x="520" y="7776"/>
                        <a:pt x="520" y="7776"/>
                      </a:cubicBezTo>
                      <a:cubicBezTo>
                        <a:pt x="520" y="7776"/>
                        <a:pt x="520" y="7776"/>
                        <a:pt x="780" y="7776"/>
                      </a:cubicBezTo>
                      <a:cubicBezTo>
                        <a:pt x="780" y="8064"/>
                        <a:pt x="780" y="8064"/>
                        <a:pt x="780" y="8064"/>
                      </a:cubicBezTo>
                      <a:cubicBezTo>
                        <a:pt x="780" y="8064"/>
                        <a:pt x="780" y="8064"/>
                        <a:pt x="780" y="8064"/>
                      </a:cubicBezTo>
                      <a:cubicBezTo>
                        <a:pt x="1301" y="8064"/>
                        <a:pt x="1561" y="8640"/>
                        <a:pt x="1821" y="9792"/>
                      </a:cubicBezTo>
                      <a:cubicBezTo>
                        <a:pt x="1821" y="10368"/>
                        <a:pt x="2342" y="11807"/>
                        <a:pt x="2602" y="12095"/>
                      </a:cubicBezTo>
                      <a:cubicBezTo>
                        <a:pt x="3383" y="12383"/>
                        <a:pt x="5985" y="13535"/>
                        <a:pt x="5985" y="14688"/>
                      </a:cubicBezTo>
                      <a:cubicBezTo>
                        <a:pt x="5985" y="14976"/>
                        <a:pt x="5985" y="15264"/>
                        <a:pt x="6245" y="15264"/>
                      </a:cubicBezTo>
                      <a:cubicBezTo>
                        <a:pt x="6506" y="15840"/>
                        <a:pt x="7026" y="16416"/>
                        <a:pt x="7026" y="17280"/>
                      </a:cubicBezTo>
                      <a:cubicBezTo>
                        <a:pt x="7026" y="17568"/>
                        <a:pt x="7286" y="17856"/>
                        <a:pt x="7546" y="18432"/>
                      </a:cubicBezTo>
                      <a:cubicBezTo>
                        <a:pt x="7807" y="18720"/>
                        <a:pt x="8067" y="18720"/>
                        <a:pt x="8327" y="18720"/>
                      </a:cubicBezTo>
                      <a:cubicBezTo>
                        <a:pt x="8327" y="19008"/>
                        <a:pt x="8587" y="19008"/>
                        <a:pt x="8587" y="19008"/>
                      </a:cubicBezTo>
                      <a:cubicBezTo>
                        <a:pt x="8848" y="19008"/>
                        <a:pt x="8848" y="19008"/>
                        <a:pt x="8848" y="19008"/>
                      </a:cubicBezTo>
                      <a:cubicBezTo>
                        <a:pt x="9108" y="19008"/>
                        <a:pt x="9108" y="19008"/>
                        <a:pt x="9368" y="19008"/>
                      </a:cubicBezTo>
                      <a:cubicBezTo>
                        <a:pt x="9368" y="19008"/>
                        <a:pt x="9368" y="19008"/>
                        <a:pt x="9628" y="19008"/>
                      </a:cubicBezTo>
                      <a:cubicBezTo>
                        <a:pt x="9628" y="19008"/>
                        <a:pt x="9628" y="19008"/>
                        <a:pt x="9889" y="19008"/>
                      </a:cubicBezTo>
                      <a:cubicBezTo>
                        <a:pt x="9889" y="19008"/>
                        <a:pt x="9889" y="19008"/>
                        <a:pt x="9889" y="19008"/>
                      </a:cubicBezTo>
                      <a:cubicBezTo>
                        <a:pt x="10149" y="19008"/>
                        <a:pt x="10149" y="19296"/>
                        <a:pt x="10149" y="19296"/>
                      </a:cubicBezTo>
                      <a:cubicBezTo>
                        <a:pt x="10409" y="19296"/>
                        <a:pt x="10409" y="19296"/>
                        <a:pt x="10409" y="19296"/>
                      </a:cubicBezTo>
                      <a:cubicBezTo>
                        <a:pt x="10409" y="19296"/>
                        <a:pt x="10409" y="19296"/>
                        <a:pt x="10409" y="19296"/>
                      </a:cubicBezTo>
                      <a:cubicBezTo>
                        <a:pt x="10669" y="19296"/>
                        <a:pt x="10669" y="19584"/>
                        <a:pt x="10669" y="19584"/>
                      </a:cubicBezTo>
                      <a:cubicBezTo>
                        <a:pt x="10669" y="19584"/>
                        <a:pt x="10669" y="19584"/>
                        <a:pt x="10669" y="19584"/>
                      </a:cubicBezTo>
                      <a:cubicBezTo>
                        <a:pt x="10669" y="19584"/>
                        <a:pt x="10669" y="19584"/>
                        <a:pt x="10669" y="19584"/>
                      </a:cubicBezTo>
                      <a:cubicBezTo>
                        <a:pt x="10930" y="19296"/>
                        <a:pt x="10930" y="19296"/>
                        <a:pt x="10930" y="19296"/>
                      </a:cubicBezTo>
                      <a:cubicBezTo>
                        <a:pt x="11190" y="20448"/>
                        <a:pt x="11190" y="20448"/>
                        <a:pt x="11190" y="20448"/>
                      </a:cubicBezTo>
                      <a:cubicBezTo>
                        <a:pt x="11190" y="20448"/>
                        <a:pt x="11190" y="20448"/>
                        <a:pt x="11190" y="20448"/>
                      </a:cubicBezTo>
                      <a:cubicBezTo>
                        <a:pt x="11190" y="20448"/>
                        <a:pt x="11190" y="20448"/>
                        <a:pt x="11190" y="20448"/>
                      </a:cubicBezTo>
                      <a:cubicBezTo>
                        <a:pt x="11450" y="20448"/>
                        <a:pt x="11710" y="20448"/>
                        <a:pt x="11971" y="20448"/>
                      </a:cubicBezTo>
                      <a:cubicBezTo>
                        <a:pt x="12231" y="20448"/>
                        <a:pt x="12751" y="20448"/>
                        <a:pt x="13012" y="20736"/>
                      </a:cubicBezTo>
                      <a:cubicBezTo>
                        <a:pt x="13012" y="20736"/>
                        <a:pt x="13012" y="20736"/>
                        <a:pt x="13012" y="20736"/>
                      </a:cubicBezTo>
                      <a:cubicBezTo>
                        <a:pt x="13272" y="20736"/>
                        <a:pt x="13272" y="20736"/>
                        <a:pt x="13532" y="20736"/>
                      </a:cubicBezTo>
                      <a:cubicBezTo>
                        <a:pt x="13532" y="20736"/>
                        <a:pt x="13532" y="20736"/>
                        <a:pt x="13532" y="20736"/>
                      </a:cubicBezTo>
                      <a:cubicBezTo>
                        <a:pt x="13792" y="21024"/>
                        <a:pt x="13792" y="21024"/>
                        <a:pt x="13792" y="21024"/>
                      </a:cubicBezTo>
                      <a:cubicBezTo>
                        <a:pt x="14053" y="21312"/>
                        <a:pt x="14833" y="21312"/>
                        <a:pt x="15354" y="21312"/>
                      </a:cubicBezTo>
                      <a:cubicBezTo>
                        <a:pt x="15874" y="21312"/>
                        <a:pt x="16395" y="21312"/>
                        <a:pt x="16655" y="21600"/>
                      </a:cubicBezTo>
                      <a:cubicBezTo>
                        <a:pt x="16915" y="21312"/>
                        <a:pt x="17175" y="21024"/>
                        <a:pt x="17436" y="20736"/>
                      </a:cubicBezTo>
                      <a:cubicBezTo>
                        <a:pt x="18216" y="19872"/>
                        <a:pt x="18997" y="19008"/>
                        <a:pt x="19257" y="18432"/>
                      </a:cubicBezTo>
                      <a:cubicBezTo>
                        <a:pt x="19518" y="18144"/>
                        <a:pt x="19778" y="17568"/>
                        <a:pt x="19778" y="16992"/>
                      </a:cubicBezTo>
                      <a:cubicBezTo>
                        <a:pt x="19778" y="16128"/>
                        <a:pt x="19778" y="15552"/>
                        <a:pt x="20298" y="15264"/>
                      </a:cubicBezTo>
                      <a:cubicBezTo>
                        <a:pt x="20559" y="14976"/>
                        <a:pt x="21339" y="14112"/>
                        <a:pt x="21600" y="13535"/>
                      </a:cubicBezTo>
                      <a:cubicBezTo>
                        <a:pt x="21339" y="13247"/>
                        <a:pt x="21339" y="12959"/>
                        <a:pt x="21339" y="12383"/>
                      </a:cubicBezTo>
                      <a:cubicBezTo>
                        <a:pt x="21079" y="12095"/>
                        <a:pt x="21079" y="11519"/>
                        <a:pt x="20819" y="11231"/>
                      </a:cubicBezTo>
                      <a:cubicBezTo>
                        <a:pt x="20038" y="10368"/>
                        <a:pt x="20559" y="9504"/>
                        <a:pt x="20819" y="9216"/>
                      </a:cubicBezTo>
                      <a:cubicBezTo>
                        <a:pt x="21339" y="8928"/>
                        <a:pt x="21600" y="8352"/>
                        <a:pt x="21339" y="8064"/>
                      </a:cubicBezTo>
                      <a:cubicBezTo>
                        <a:pt x="21339" y="7200"/>
                        <a:pt x="21339" y="6335"/>
                        <a:pt x="21339" y="5471"/>
                      </a:cubicBezTo>
                      <a:cubicBezTo>
                        <a:pt x="21600" y="4607"/>
                        <a:pt x="21600" y="3743"/>
                        <a:pt x="21339" y="3167"/>
                      </a:cubicBezTo>
                      <a:cubicBezTo>
                        <a:pt x="21339" y="3167"/>
                        <a:pt x="21079" y="3167"/>
                        <a:pt x="20819" y="3167"/>
                      </a:cubicBezTo>
                      <a:cubicBezTo>
                        <a:pt x="20038" y="2879"/>
                        <a:pt x="18997" y="2591"/>
                        <a:pt x="18216" y="2015"/>
                      </a:cubicBezTo>
                      <a:cubicBezTo>
                        <a:pt x="17175" y="1439"/>
                        <a:pt x="15354" y="1151"/>
                        <a:pt x="14573" y="1151"/>
                      </a:cubicBezTo>
                      <a:cubicBezTo>
                        <a:pt x="14313" y="1151"/>
                        <a:pt x="14313" y="1151"/>
                        <a:pt x="14313" y="1151"/>
                      </a:cubicBezTo>
                      <a:cubicBezTo>
                        <a:pt x="13792" y="0"/>
                        <a:pt x="13792" y="0"/>
                        <a:pt x="13792" y="0"/>
                      </a:cubicBezTo>
                      <a:lnTo>
                        <a:pt x="11710" y="28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31" name="AutoShape 131"/>
                <p:cNvSpPr>
                  <a:spLocks/>
                </p:cNvSpPr>
                <p:nvPr/>
              </p:nvSpPr>
              <p:spPr bwMode="auto">
                <a:xfrm>
                  <a:off x="1570639" y="2397511"/>
                  <a:ext cx="369911" cy="37783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9646"/>
                      </a:moveTo>
                      <a:cubicBezTo>
                        <a:pt x="21600" y="9646"/>
                        <a:pt x="21600" y="9436"/>
                        <a:pt x="21377" y="9436"/>
                      </a:cubicBezTo>
                      <a:cubicBezTo>
                        <a:pt x="21377" y="9436"/>
                        <a:pt x="21377" y="9436"/>
                        <a:pt x="21377" y="9436"/>
                      </a:cubicBezTo>
                      <a:cubicBezTo>
                        <a:pt x="21377" y="9436"/>
                        <a:pt x="21377" y="9436"/>
                        <a:pt x="21377" y="9436"/>
                      </a:cubicBezTo>
                      <a:cubicBezTo>
                        <a:pt x="21377" y="9227"/>
                        <a:pt x="21377" y="9227"/>
                        <a:pt x="21377" y="9227"/>
                      </a:cubicBezTo>
                      <a:cubicBezTo>
                        <a:pt x="21377" y="9227"/>
                        <a:pt x="21377" y="9227"/>
                        <a:pt x="21154" y="9227"/>
                      </a:cubicBezTo>
                      <a:cubicBezTo>
                        <a:pt x="21154" y="9227"/>
                        <a:pt x="21154" y="9227"/>
                        <a:pt x="21154" y="9227"/>
                      </a:cubicBezTo>
                      <a:cubicBezTo>
                        <a:pt x="21154" y="9227"/>
                        <a:pt x="21154" y="9227"/>
                        <a:pt x="21154" y="9227"/>
                      </a:cubicBezTo>
                      <a:cubicBezTo>
                        <a:pt x="20931" y="9227"/>
                        <a:pt x="20931" y="9227"/>
                        <a:pt x="20931" y="9227"/>
                      </a:cubicBezTo>
                      <a:cubicBezTo>
                        <a:pt x="20931" y="9227"/>
                        <a:pt x="20709" y="9227"/>
                        <a:pt x="20709" y="9227"/>
                      </a:cubicBezTo>
                      <a:cubicBezTo>
                        <a:pt x="20709" y="9227"/>
                        <a:pt x="20486" y="9227"/>
                        <a:pt x="20486" y="9227"/>
                      </a:cubicBezTo>
                      <a:cubicBezTo>
                        <a:pt x="20263" y="9227"/>
                        <a:pt x="20263" y="9227"/>
                        <a:pt x="20263" y="9227"/>
                      </a:cubicBezTo>
                      <a:cubicBezTo>
                        <a:pt x="20263" y="9227"/>
                        <a:pt x="20263" y="9227"/>
                        <a:pt x="20263" y="9227"/>
                      </a:cubicBezTo>
                      <a:cubicBezTo>
                        <a:pt x="20263" y="9227"/>
                        <a:pt x="20263" y="9227"/>
                        <a:pt x="20263" y="9227"/>
                      </a:cubicBezTo>
                      <a:cubicBezTo>
                        <a:pt x="19818" y="9227"/>
                        <a:pt x="19150" y="8807"/>
                        <a:pt x="18705" y="8388"/>
                      </a:cubicBezTo>
                      <a:cubicBezTo>
                        <a:pt x="18705" y="8388"/>
                        <a:pt x="18705" y="8388"/>
                        <a:pt x="18705" y="8388"/>
                      </a:cubicBezTo>
                      <a:cubicBezTo>
                        <a:pt x="18482" y="8178"/>
                        <a:pt x="18482" y="8178"/>
                        <a:pt x="18482" y="8178"/>
                      </a:cubicBezTo>
                      <a:cubicBezTo>
                        <a:pt x="18482" y="8178"/>
                        <a:pt x="18482" y="7968"/>
                        <a:pt x="18259" y="7968"/>
                      </a:cubicBezTo>
                      <a:cubicBezTo>
                        <a:pt x="18259" y="7968"/>
                        <a:pt x="18259" y="7759"/>
                        <a:pt x="18259" y="7759"/>
                      </a:cubicBezTo>
                      <a:cubicBezTo>
                        <a:pt x="18259" y="7759"/>
                        <a:pt x="18259" y="7549"/>
                        <a:pt x="18259" y="7549"/>
                      </a:cubicBezTo>
                      <a:cubicBezTo>
                        <a:pt x="18037" y="7549"/>
                        <a:pt x="18037" y="7549"/>
                        <a:pt x="18037" y="7339"/>
                      </a:cubicBezTo>
                      <a:cubicBezTo>
                        <a:pt x="18037" y="7339"/>
                        <a:pt x="18037" y="7130"/>
                        <a:pt x="18037" y="7130"/>
                      </a:cubicBezTo>
                      <a:cubicBezTo>
                        <a:pt x="18037" y="6920"/>
                        <a:pt x="17814" y="6500"/>
                        <a:pt x="17591" y="6291"/>
                      </a:cubicBezTo>
                      <a:cubicBezTo>
                        <a:pt x="17369" y="5871"/>
                        <a:pt x="17146" y="5662"/>
                        <a:pt x="17146" y="5242"/>
                      </a:cubicBezTo>
                      <a:cubicBezTo>
                        <a:pt x="16923" y="5033"/>
                        <a:pt x="16032" y="4403"/>
                        <a:pt x="14696" y="3984"/>
                      </a:cubicBezTo>
                      <a:cubicBezTo>
                        <a:pt x="14028" y="3774"/>
                        <a:pt x="13806" y="2726"/>
                        <a:pt x="13583" y="1887"/>
                      </a:cubicBezTo>
                      <a:cubicBezTo>
                        <a:pt x="13583" y="1677"/>
                        <a:pt x="13360" y="1258"/>
                        <a:pt x="13360" y="1258"/>
                      </a:cubicBezTo>
                      <a:cubicBezTo>
                        <a:pt x="13360" y="1258"/>
                        <a:pt x="13138" y="1048"/>
                        <a:pt x="13138" y="1048"/>
                      </a:cubicBezTo>
                      <a:cubicBezTo>
                        <a:pt x="12915" y="1048"/>
                        <a:pt x="12915" y="1048"/>
                        <a:pt x="12915" y="1048"/>
                      </a:cubicBezTo>
                      <a:cubicBezTo>
                        <a:pt x="12915" y="838"/>
                        <a:pt x="12692" y="838"/>
                        <a:pt x="12692" y="629"/>
                      </a:cubicBezTo>
                      <a:cubicBezTo>
                        <a:pt x="12692" y="629"/>
                        <a:pt x="12692" y="629"/>
                        <a:pt x="12470" y="629"/>
                      </a:cubicBezTo>
                      <a:cubicBezTo>
                        <a:pt x="12470" y="629"/>
                        <a:pt x="12470" y="419"/>
                        <a:pt x="12247" y="419"/>
                      </a:cubicBezTo>
                      <a:cubicBezTo>
                        <a:pt x="12247" y="419"/>
                        <a:pt x="12247" y="209"/>
                        <a:pt x="12247" y="209"/>
                      </a:cubicBezTo>
                      <a:cubicBezTo>
                        <a:pt x="12247" y="209"/>
                        <a:pt x="12024" y="0"/>
                        <a:pt x="12024" y="0"/>
                      </a:cubicBezTo>
                      <a:cubicBezTo>
                        <a:pt x="12024" y="0"/>
                        <a:pt x="12024" y="0"/>
                        <a:pt x="12024" y="0"/>
                      </a:cubicBezTo>
                      <a:cubicBezTo>
                        <a:pt x="12024" y="0"/>
                        <a:pt x="12024" y="0"/>
                        <a:pt x="12024" y="0"/>
                      </a:cubicBezTo>
                      <a:cubicBezTo>
                        <a:pt x="11802" y="0"/>
                        <a:pt x="11802" y="0"/>
                        <a:pt x="11579" y="0"/>
                      </a:cubicBezTo>
                      <a:cubicBezTo>
                        <a:pt x="11579" y="0"/>
                        <a:pt x="11356" y="0"/>
                        <a:pt x="11356" y="0"/>
                      </a:cubicBezTo>
                      <a:cubicBezTo>
                        <a:pt x="11356" y="0"/>
                        <a:pt x="11356" y="0"/>
                        <a:pt x="11134" y="209"/>
                      </a:cubicBezTo>
                      <a:cubicBezTo>
                        <a:pt x="11134" y="209"/>
                        <a:pt x="11134" y="209"/>
                        <a:pt x="10911" y="209"/>
                      </a:cubicBezTo>
                      <a:cubicBezTo>
                        <a:pt x="10911" y="209"/>
                        <a:pt x="10911" y="209"/>
                        <a:pt x="10911" y="209"/>
                      </a:cubicBezTo>
                      <a:cubicBezTo>
                        <a:pt x="10688" y="209"/>
                        <a:pt x="10688" y="209"/>
                        <a:pt x="10465" y="209"/>
                      </a:cubicBezTo>
                      <a:cubicBezTo>
                        <a:pt x="10020" y="209"/>
                        <a:pt x="9352" y="629"/>
                        <a:pt x="9129" y="1048"/>
                      </a:cubicBezTo>
                      <a:cubicBezTo>
                        <a:pt x="8907" y="1258"/>
                        <a:pt x="8684" y="1258"/>
                        <a:pt x="8461" y="1258"/>
                      </a:cubicBezTo>
                      <a:cubicBezTo>
                        <a:pt x="8239" y="1258"/>
                        <a:pt x="7793" y="1048"/>
                        <a:pt x="7571" y="629"/>
                      </a:cubicBezTo>
                      <a:cubicBezTo>
                        <a:pt x="7348" y="419"/>
                        <a:pt x="7125" y="419"/>
                        <a:pt x="7125" y="209"/>
                      </a:cubicBezTo>
                      <a:cubicBezTo>
                        <a:pt x="6680" y="209"/>
                        <a:pt x="6012" y="629"/>
                        <a:pt x="5344" y="838"/>
                      </a:cubicBezTo>
                      <a:cubicBezTo>
                        <a:pt x="5121" y="838"/>
                        <a:pt x="4898" y="1048"/>
                        <a:pt x="4676" y="1048"/>
                      </a:cubicBezTo>
                      <a:cubicBezTo>
                        <a:pt x="4230" y="1258"/>
                        <a:pt x="3117" y="1258"/>
                        <a:pt x="2672" y="1258"/>
                      </a:cubicBezTo>
                      <a:cubicBezTo>
                        <a:pt x="2672" y="9017"/>
                        <a:pt x="2672" y="9017"/>
                        <a:pt x="2672" y="9017"/>
                      </a:cubicBezTo>
                      <a:cubicBezTo>
                        <a:pt x="2672" y="10066"/>
                        <a:pt x="1558" y="10066"/>
                        <a:pt x="668" y="10066"/>
                      </a:cubicBezTo>
                      <a:cubicBezTo>
                        <a:pt x="445" y="10066"/>
                        <a:pt x="222" y="10066"/>
                        <a:pt x="0" y="10066"/>
                      </a:cubicBezTo>
                      <a:cubicBezTo>
                        <a:pt x="0" y="16566"/>
                        <a:pt x="0" y="16566"/>
                        <a:pt x="0" y="16566"/>
                      </a:cubicBezTo>
                      <a:cubicBezTo>
                        <a:pt x="222" y="16566"/>
                        <a:pt x="222" y="16776"/>
                        <a:pt x="222" y="16776"/>
                      </a:cubicBezTo>
                      <a:cubicBezTo>
                        <a:pt x="222" y="16776"/>
                        <a:pt x="445" y="16776"/>
                        <a:pt x="445" y="16776"/>
                      </a:cubicBezTo>
                      <a:cubicBezTo>
                        <a:pt x="445" y="16776"/>
                        <a:pt x="668" y="16986"/>
                        <a:pt x="668" y="16986"/>
                      </a:cubicBezTo>
                      <a:cubicBezTo>
                        <a:pt x="668" y="16986"/>
                        <a:pt x="668" y="16986"/>
                        <a:pt x="890" y="16986"/>
                      </a:cubicBezTo>
                      <a:cubicBezTo>
                        <a:pt x="890" y="16986"/>
                        <a:pt x="890" y="17196"/>
                        <a:pt x="890" y="17196"/>
                      </a:cubicBezTo>
                      <a:cubicBezTo>
                        <a:pt x="1113" y="17196"/>
                        <a:pt x="1113" y="17196"/>
                        <a:pt x="1113" y="17196"/>
                      </a:cubicBezTo>
                      <a:cubicBezTo>
                        <a:pt x="1113" y="17405"/>
                        <a:pt x="1113" y="17405"/>
                        <a:pt x="1336" y="17615"/>
                      </a:cubicBezTo>
                      <a:cubicBezTo>
                        <a:pt x="1336" y="17615"/>
                        <a:pt x="1336" y="17615"/>
                        <a:pt x="1336" y="17615"/>
                      </a:cubicBezTo>
                      <a:cubicBezTo>
                        <a:pt x="2004" y="19083"/>
                        <a:pt x="2226" y="19922"/>
                        <a:pt x="2004" y="20551"/>
                      </a:cubicBezTo>
                      <a:cubicBezTo>
                        <a:pt x="2004" y="20761"/>
                        <a:pt x="1781" y="20970"/>
                        <a:pt x="1558" y="20970"/>
                      </a:cubicBezTo>
                      <a:cubicBezTo>
                        <a:pt x="1558" y="20970"/>
                        <a:pt x="1558" y="21180"/>
                        <a:pt x="1558" y="21180"/>
                      </a:cubicBezTo>
                      <a:cubicBezTo>
                        <a:pt x="1558" y="21390"/>
                        <a:pt x="1558" y="21390"/>
                        <a:pt x="1558" y="21600"/>
                      </a:cubicBezTo>
                      <a:cubicBezTo>
                        <a:pt x="1558" y="21600"/>
                        <a:pt x="1558" y="21600"/>
                        <a:pt x="1558" y="21600"/>
                      </a:cubicBezTo>
                      <a:cubicBezTo>
                        <a:pt x="1558" y="21600"/>
                        <a:pt x="1558" y="21600"/>
                        <a:pt x="1558" y="21600"/>
                      </a:cubicBezTo>
                      <a:cubicBezTo>
                        <a:pt x="1781" y="21600"/>
                        <a:pt x="2004" y="21600"/>
                        <a:pt x="2449" y="21600"/>
                      </a:cubicBezTo>
                      <a:cubicBezTo>
                        <a:pt x="2894" y="21600"/>
                        <a:pt x="3562" y="21600"/>
                        <a:pt x="3785" y="21600"/>
                      </a:cubicBezTo>
                      <a:cubicBezTo>
                        <a:pt x="4008" y="21390"/>
                        <a:pt x="4230" y="21180"/>
                        <a:pt x="4453" y="20761"/>
                      </a:cubicBezTo>
                      <a:cubicBezTo>
                        <a:pt x="4898" y="20341"/>
                        <a:pt x="6012" y="19502"/>
                        <a:pt x="6012" y="19293"/>
                      </a:cubicBezTo>
                      <a:cubicBezTo>
                        <a:pt x="6235" y="17615"/>
                        <a:pt x="7125" y="16986"/>
                        <a:pt x="8239" y="17825"/>
                      </a:cubicBezTo>
                      <a:cubicBezTo>
                        <a:pt x="8684" y="17825"/>
                        <a:pt x="8684" y="17825"/>
                        <a:pt x="8684" y="17825"/>
                      </a:cubicBezTo>
                      <a:cubicBezTo>
                        <a:pt x="9352" y="18244"/>
                        <a:pt x="9575" y="18454"/>
                        <a:pt x="10020" y="18454"/>
                      </a:cubicBezTo>
                      <a:cubicBezTo>
                        <a:pt x="10243" y="18664"/>
                        <a:pt x="10465" y="18664"/>
                        <a:pt x="11134" y="18664"/>
                      </a:cubicBezTo>
                      <a:cubicBezTo>
                        <a:pt x="12692" y="18664"/>
                        <a:pt x="12915" y="18454"/>
                        <a:pt x="12915" y="17825"/>
                      </a:cubicBezTo>
                      <a:cubicBezTo>
                        <a:pt x="13138" y="17615"/>
                        <a:pt x="13138" y="17405"/>
                        <a:pt x="13138" y="17196"/>
                      </a:cubicBezTo>
                      <a:cubicBezTo>
                        <a:pt x="13138" y="16566"/>
                        <a:pt x="13360" y="15728"/>
                        <a:pt x="14474" y="15728"/>
                      </a:cubicBezTo>
                      <a:cubicBezTo>
                        <a:pt x="15142" y="15728"/>
                        <a:pt x="16032" y="15099"/>
                        <a:pt x="16032" y="14679"/>
                      </a:cubicBezTo>
                      <a:cubicBezTo>
                        <a:pt x="16032" y="13840"/>
                        <a:pt x="16701" y="12792"/>
                        <a:pt x="17591" y="12792"/>
                      </a:cubicBezTo>
                      <a:cubicBezTo>
                        <a:pt x="18037" y="12792"/>
                        <a:pt x="19150" y="12163"/>
                        <a:pt x="19150" y="11743"/>
                      </a:cubicBezTo>
                      <a:cubicBezTo>
                        <a:pt x="19373" y="10904"/>
                        <a:pt x="20041" y="10904"/>
                        <a:pt x="20486" y="10695"/>
                      </a:cubicBezTo>
                      <a:cubicBezTo>
                        <a:pt x="20486" y="10695"/>
                        <a:pt x="20709" y="10695"/>
                        <a:pt x="20931" y="10695"/>
                      </a:cubicBezTo>
                      <a:cubicBezTo>
                        <a:pt x="20931" y="10485"/>
                        <a:pt x="20931" y="10485"/>
                        <a:pt x="20931" y="10485"/>
                      </a:cubicBezTo>
                      <a:cubicBezTo>
                        <a:pt x="20931" y="10485"/>
                        <a:pt x="20931" y="10485"/>
                        <a:pt x="20931" y="10485"/>
                      </a:cubicBezTo>
                      <a:cubicBezTo>
                        <a:pt x="20931" y="10275"/>
                        <a:pt x="21154" y="10275"/>
                        <a:pt x="21154" y="10275"/>
                      </a:cubicBezTo>
                      <a:cubicBezTo>
                        <a:pt x="21154" y="10275"/>
                        <a:pt x="21154" y="10066"/>
                        <a:pt x="21154" y="10066"/>
                      </a:cubicBezTo>
                      <a:cubicBezTo>
                        <a:pt x="21377" y="10066"/>
                        <a:pt x="21377" y="10066"/>
                        <a:pt x="21377" y="9856"/>
                      </a:cubicBezTo>
                      <a:cubicBezTo>
                        <a:pt x="21377" y="9856"/>
                        <a:pt x="21377" y="9856"/>
                        <a:pt x="21377" y="9856"/>
                      </a:cubicBezTo>
                      <a:cubicBezTo>
                        <a:pt x="21600" y="9646"/>
                        <a:pt x="21600" y="9646"/>
                        <a:pt x="21600" y="9646"/>
                      </a:cubicBezTo>
                      <a:cubicBezTo>
                        <a:pt x="21600" y="9646"/>
                        <a:pt x="21600" y="9646"/>
                        <a:pt x="21600" y="9646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32" name="AutoShape 132"/>
                <p:cNvSpPr>
                  <a:spLocks/>
                </p:cNvSpPr>
                <p:nvPr/>
              </p:nvSpPr>
              <p:spPr bwMode="auto">
                <a:xfrm>
                  <a:off x="1769089" y="2394336"/>
                  <a:ext cx="7937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10800" y="0"/>
                        <a:pt x="10800" y="0"/>
                        <a:pt x="21599" y="0"/>
                      </a:cubicBezTo>
                      <a:cubicBezTo>
                        <a:pt x="10800" y="0"/>
                        <a:pt x="108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33" name="AutoShape 133"/>
                <p:cNvSpPr>
                  <a:spLocks/>
                </p:cNvSpPr>
                <p:nvPr/>
              </p:nvSpPr>
              <p:spPr bwMode="auto">
                <a:xfrm>
                  <a:off x="1759563" y="2395924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34" name="AutoShape 134"/>
                <p:cNvSpPr>
                  <a:spLocks/>
                </p:cNvSpPr>
                <p:nvPr/>
              </p:nvSpPr>
              <p:spPr bwMode="auto">
                <a:xfrm>
                  <a:off x="1927848" y="2556265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35" name="AutoShape 135"/>
                <p:cNvSpPr>
                  <a:spLocks/>
                </p:cNvSpPr>
                <p:nvPr/>
              </p:nvSpPr>
              <p:spPr bwMode="auto">
                <a:xfrm>
                  <a:off x="1780201" y="2403862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21600"/>
                        <a:pt x="21600" y="0"/>
                        <a:pt x="0" y="0"/>
                      </a:cubicBezTo>
                      <a:cubicBezTo>
                        <a:pt x="21600" y="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36" name="AutoShape 136"/>
                <p:cNvSpPr>
                  <a:spLocks/>
                </p:cNvSpPr>
                <p:nvPr/>
              </p:nvSpPr>
              <p:spPr bwMode="auto">
                <a:xfrm>
                  <a:off x="1932611" y="255785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37" name="AutoShape 137"/>
                <p:cNvSpPr>
                  <a:spLocks/>
                </p:cNvSpPr>
                <p:nvPr/>
              </p:nvSpPr>
              <p:spPr bwMode="auto">
                <a:xfrm>
                  <a:off x="1788140" y="2408625"/>
                  <a:ext cx="6350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599"/>
                      </a:moveTo>
                      <a:cubicBezTo>
                        <a:pt x="21600" y="10800"/>
                        <a:pt x="0" y="10800"/>
                        <a:pt x="0" y="0"/>
                      </a:cubicBezTo>
                      <a:cubicBezTo>
                        <a:pt x="0" y="10800"/>
                        <a:pt x="21600" y="10800"/>
                        <a:pt x="2160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38" name="AutoShape 138"/>
                <p:cNvSpPr>
                  <a:spLocks/>
                </p:cNvSpPr>
                <p:nvPr/>
              </p:nvSpPr>
              <p:spPr bwMode="auto">
                <a:xfrm>
                  <a:off x="1794490" y="2414975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21600"/>
                        <a:pt x="0" y="0"/>
                        <a:pt x="0" y="0"/>
                      </a:cubicBezTo>
                      <a:cubicBezTo>
                        <a:pt x="0" y="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39" name="AutoShape 139"/>
                <p:cNvSpPr>
                  <a:spLocks/>
                </p:cNvSpPr>
                <p:nvPr/>
              </p:nvSpPr>
              <p:spPr bwMode="auto">
                <a:xfrm>
                  <a:off x="1881808" y="253086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40" name="AutoShape 140"/>
                <p:cNvSpPr>
                  <a:spLocks/>
                </p:cNvSpPr>
                <p:nvPr/>
              </p:nvSpPr>
              <p:spPr bwMode="auto">
                <a:xfrm>
                  <a:off x="1775439" y="2395924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21600"/>
                        <a:pt x="0" y="0"/>
                        <a:pt x="0" y="0"/>
                      </a:cubicBezTo>
                      <a:cubicBezTo>
                        <a:pt x="0" y="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41" name="AutoShape 141"/>
                <p:cNvSpPr>
                  <a:spLocks/>
                </p:cNvSpPr>
                <p:nvPr/>
              </p:nvSpPr>
              <p:spPr bwMode="auto">
                <a:xfrm>
                  <a:off x="1880221" y="2522927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42" name="AutoShape 142"/>
                <p:cNvSpPr>
                  <a:spLocks/>
                </p:cNvSpPr>
                <p:nvPr/>
              </p:nvSpPr>
              <p:spPr bwMode="auto">
                <a:xfrm>
                  <a:off x="1919910" y="2556265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43" name="AutoShape 143"/>
                <p:cNvSpPr>
                  <a:spLocks/>
                </p:cNvSpPr>
                <p:nvPr/>
              </p:nvSpPr>
              <p:spPr bwMode="auto">
                <a:xfrm>
                  <a:off x="1883396" y="2538802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44" name="AutoShape 144"/>
                <p:cNvSpPr>
                  <a:spLocks/>
                </p:cNvSpPr>
                <p:nvPr/>
              </p:nvSpPr>
              <p:spPr bwMode="auto">
                <a:xfrm>
                  <a:off x="2024691" y="2740418"/>
                  <a:ext cx="39690" cy="5397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636" y="4319"/>
                      </a:moveTo>
                      <a:cubicBezTo>
                        <a:pt x="19636" y="4319"/>
                        <a:pt x="17672" y="2879"/>
                        <a:pt x="17672" y="2879"/>
                      </a:cubicBezTo>
                      <a:cubicBezTo>
                        <a:pt x="15709" y="1439"/>
                        <a:pt x="11781" y="0"/>
                        <a:pt x="11781" y="0"/>
                      </a:cubicBezTo>
                      <a:cubicBezTo>
                        <a:pt x="7854" y="1439"/>
                        <a:pt x="0" y="7199"/>
                        <a:pt x="0" y="10079"/>
                      </a:cubicBezTo>
                      <a:cubicBezTo>
                        <a:pt x="0" y="11519"/>
                        <a:pt x="5890" y="21600"/>
                        <a:pt x="9818" y="21600"/>
                      </a:cubicBezTo>
                      <a:cubicBezTo>
                        <a:pt x="11781" y="21600"/>
                        <a:pt x="11781" y="21600"/>
                        <a:pt x="13745" y="21600"/>
                      </a:cubicBezTo>
                      <a:cubicBezTo>
                        <a:pt x="17672" y="21600"/>
                        <a:pt x="17672" y="21600"/>
                        <a:pt x="17672" y="20160"/>
                      </a:cubicBezTo>
                      <a:cubicBezTo>
                        <a:pt x="17672" y="20160"/>
                        <a:pt x="17672" y="18719"/>
                        <a:pt x="19636" y="18719"/>
                      </a:cubicBezTo>
                      <a:cubicBezTo>
                        <a:pt x="19636" y="18719"/>
                        <a:pt x="19636" y="17279"/>
                        <a:pt x="19636" y="17279"/>
                      </a:cubicBezTo>
                      <a:cubicBezTo>
                        <a:pt x="19636" y="17279"/>
                        <a:pt x="19636" y="15839"/>
                        <a:pt x="21599" y="15839"/>
                      </a:cubicBezTo>
                      <a:cubicBezTo>
                        <a:pt x="21599" y="15839"/>
                        <a:pt x="21599" y="15839"/>
                        <a:pt x="21599" y="15839"/>
                      </a:cubicBezTo>
                      <a:cubicBezTo>
                        <a:pt x="21599" y="11519"/>
                        <a:pt x="19636" y="7199"/>
                        <a:pt x="19636" y="431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45" name="AutoShape 145"/>
                <p:cNvSpPr>
                  <a:spLocks/>
                </p:cNvSpPr>
                <p:nvPr/>
              </p:nvSpPr>
              <p:spPr bwMode="auto">
                <a:xfrm>
                  <a:off x="1872282" y="2864246"/>
                  <a:ext cx="76205" cy="8096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8359" y="3927"/>
                      </a:moveTo>
                      <a:cubicBezTo>
                        <a:pt x="17279" y="2945"/>
                        <a:pt x="16200" y="1963"/>
                        <a:pt x="15120" y="981"/>
                      </a:cubicBezTo>
                      <a:cubicBezTo>
                        <a:pt x="15120" y="981"/>
                        <a:pt x="15120" y="981"/>
                        <a:pt x="14039" y="0"/>
                      </a:cubicBezTo>
                      <a:cubicBezTo>
                        <a:pt x="11880" y="981"/>
                        <a:pt x="7560" y="2945"/>
                        <a:pt x="6480" y="3927"/>
                      </a:cubicBezTo>
                      <a:cubicBezTo>
                        <a:pt x="6480" y="3927"/>
                        <a:pt x="6480" y="4909"/>
                        <a:pt x="6480" y="4909"/>
                      </a:cubicBezTo>
                      <a:cubicBezTo>
                        <a:pt x="4319" y="6872"/>
                        <a:pt x="1079" y="11781"/>
                        <a:pt x="0" y="13745"/>
                      </a:cubicBezTo>
                      <a:cubicBezTo>
                        <a:pt x="5399" y="20618"/>
                        <a:pt x="5399" y="20618"/>
                        <a:pt x="5399" y="20618"/>
                      </a:cubicBezTo>
                      <a:cubicBezTo>
                        <a:pt x="7560" y="21600"/>
                        <a:pt x="7560" y="21600"/>
                        <a:pt x="7560" y="21600"/>
                      </a:cubicBezTo>
                      <a:cubicBezTo>
                        <a:pt x="8639" y="19636"/>
                        <a:pt x="8639" y="18654"/>
                        <a:pt x="9719" y="16690"/>
                      </a:cubicBezTo>
                      <a:cubicBezTo>
                        <a:pt x="10800" y="15709"/>
                        <a:pt x="11880" y="14727"/>
                        <a:pt x="15120" y="14727"/>
                      </a:cubicBezTo>
                      <a:cubicBezTo>
                        <a:pt x="15120" y="14727"/>
                        <a:pt x="16200" y="14727"/>
                        <a:pt x="16200" y="14727"/>
                      </a:cubicBezTo>
                      <a:cubicBezTo>
                        <a:pt x="17279" y="14727"/>
                        <a:pt x="17279" y="14727"/>
                        <a:pt x="17279" y="14727"/>
                      </a:cubicBezTo>
                      <a:cubicBezTo>
                        <a:pt x="18359" y="12763"/>
                        <a:pt x="19439" y="11781"/>
                        <a:pt x="20519" y="10800"/>
                      </a:cubicBezTo>
                      <a:cubicBezTo>
                        <a:pt x="21600" y="9818"/>
                        <a:pt x="21600" y="8836"/>
                        <a:pt x="21600" y="7854"/>
                      </a:cubicBezTo>
                      <a:cubicBezTo>
                        <a:pt x="21600" y="6872"/>
                        <a:pt x="19439" y="4909"/>
                        <a:pt x="18359" y="392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46" name="AutoShape 146"/>
                <p:cNvSpPr>
                  <a:spLocks/>
                </p:cNvSpPr>
                <p:nvPr/>
              </p:nvSpPr>
              <p:spPr bwMode="auto">
                <a:xfrm>
                  <a:off x="1430930" y="2578490"/>
                  <a:ext cx="665204" cy="56674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735" y="8555"/>
                      </a:moveTo>
                      <a:cubicBezTo>
                        <a:pt x="20735" y="8555"/>
                        <a:pt x="20735" y="8555"/>
                        <a:pt x="20612" y="8696"/>
                      </a:cubicBezTo>
                      <a:cubicBezTo>
                        <a:pt x="20612" y="8696"/>
                        <a:pt x="20612" y="8696"/>
                        <a:pt x="20612" y="8696"/>
                      </a:cubicBezTo>
                      <a:cubicBezTo>
                        <a:pt x="20612" y="8696"/>
                        <a:pt x="20489" y="8696"/>
                        <a:pt x="20489" y="8696"/>
                      </a:cubicBezTo>
                      <a:cubicBezTo>
                        <a:pt x="20489" y="8836"/>
                        <a:pt x="20365" y="8836"/>
                        <a:pt x="20242" y="8836"/>
                      </a:cubicBezTo>
                      <a:cubicBezTo>
                        <a:pt x="20242" y="8836"/>
                        <a:pt x="20242" y="8836"/>
                        <a:pt x="20118" y="8836"/>
                      </a:cubicBezTo>
                      <a:cubicBezTo>
                        <a:pt x="20118" y="8836"/>
                        <a:pt x="20118" y="8836"/>
                        <a:pt x="20118" y="8836"/>
                      </a:cubicBezTo>
                      <a:cubicBezTo>
                        <a:pt x="19995" y="8836"/>
                        <a:pt x="19872" y="8836"/>
                        <a:pt x="19872" y="8836"/>
                      </a:cubicBezTo>
                      <a:cubicBezTo>
                        <a:pt x="19254" y="8836"/>
                        <a:pt x="18761" y="7293"/>
                        <a:pt x="18761" y="7153"/>
                      </a:cubicBezTo>
                      <a:cubicBezTo>
                        <a:pt x="18761" y="6732"/>
                        <a:pt x="19501" y="5610"/>
                        <a:pt x="19995" y="5610"/>
                      </a:cubicBezTo>
                      <a:cubicBezTo>
                        <a:pt x="19995" y="5610"/>
                        <a:pt x="20118" y="5750"/>
                        <a:pt x="20118" y="5750"/>
                      </a:cubicBezTo>
                      <a:cubicBezTo>
                        <a:pt x="20118" y="5750"/>
                        <a:pt x="20118" y="5750"/>
                        <a:pt x="20118" y="5750"/>
                      </a:cubicBezTo>
                      <a:cubicBezTo>
                        <a:pt x="20242" y="5750"/>
                        <a:pt x="20365" y="5890"/>
                        <a:pt x="20489" y="5890"/>
                      </a:cubicBezTo>
                      <a:cubicBezTo>
                        <a:pt x="20489" y="5890"/>
                        <a:pt x="20489" y="5890"/>
                        <a:pt x="20489" y="5890"/>
                      </a:cubicBezTo>
                      <a:cubicBezTo>
                        <a:pt x="20489" y="5750"/>
                        <a:pt x="20489" y="5750"/>
                        <a:pt x="20489" y="5610"/>
                      </a:cubicBezTo>
                      <a:cubicBezTo>
                        <a:pt x="20489" y="5610"/>
                        <a:pt x="20489" y="5610"/>
                        <a:pt x="20489" y="5610"/>
                      </a:cubicBezTo>
                      <a:cubicBezTo>
                        <a:pt x="20489" y="5470"/>
                        <a:pt x="20489" y="5329"/>
                        <a:pt x="20489" y="5329"/>
                      </a:cubicBezTo>
                      <a:cubicBezTo>
                        <a:pt x="20489" y="5329"/>
                        <a:pt x="20489" y="5329"/>
                        <a:pt x="20489" y="5189"/>
                      </a:cubicBezTo>
                      <a:cubicBezTo>
                        <a:pt x="20612" y="5189"/>
                        <a:pt x="20612" y="5049"/>
                        <a:pt x="20612" y="4909"/>
                      </a:cubicBezTo>
                      <a:cubicBezTo>
                        <a:pt x="20612" y="4909"/>
                        <a:pt x="20612" y="4909"/>
                        <a:pt x="20612" y="4909"/>
                      </a:cubicBezTo>
                      <a:cubicBezTo>
                        <a:pt x="20612" y="4768"/>
                        <a:pt x="20612" y="4628"/>
                        <a:pt x="20612" y="4628"/>
                      </a:cubicBezTo>
                      <a:cubicBezTo>
                        <a:pt x="20612" y="4488"/>
                        <a:pt x="20612" y="4488"/>
                        <a:pt x="20612" y="4488"/>
                      </a:cubicBezTo>
                      <a:cubicBezTo>
                        <a:pt x="20612" y="4348"/>
                        <a:pt x="20612" y="4348"/>
                        <a:pt x="20612" y="4207"/>
                      </a:cubicBezTo>
                      <a:cubicBezTo>
                        <a:pt x="20612" y="4207"/>
                        <a:pt x="20612" y="4207"/>
                        <a:pt x="20612" y="4207"/>
                      </a:cubicBezTo>
                      <a:cubicBezTo>
                        <a:pt x="20612" y="4067"/>
                        <a:pt x="20612" y="3927"/>
                        <a:pt x="20489" y="3927"/>
                      </a:cubicBezTo>
                      <a:cubicBezTo>
                        <a:pt x="20489" y="3927"/>
                        <a:pt x="20489" y="3787"/>
                        <a:pt x="20489" y="3787"/>
                      </a:cubicBezTo>
                      <a:cubicBezTo>
                        <a:pt x="20489" y="3787"/>
                        <a:pt x="20489" y="3646"/>
                        <a:pt x="20489" y="3646"/>
                      </a:cubicBezTo>
                      <a:cubicBezTo>
                        <a:pt x="20489" y="3646"/>
                        <a:pt x="20489" y="3646"/>
                        <a:pt x="20489" y="3646"/>
                      </a:cubicBezTo>
                      <a:cubicBezTo>
                        <a:pt x="20489" y="3506"/>
                        <a:pt x="20489" y="3506"/>
                        <a:pt x="20489" y="3506"/>
                      </a:cubicBezTo>
                      <a:cubicBezTo>
                        <a:pt x="20242" y="3366"/>
                        <a:pt x="19995" y="2524"/>
                        <a:pt x="19625" y="1122"/>
                      </a:cubicBezTo>
                      <a:cubicBezTo>
                        <a:pt x="19625" y="841"/>
                        <a:pt x="19625" y="561"/>
                        <a:pt x="19501" y="420"/>
                      </a:cubicBezTo>
                      <a:cubicBezTo>
                        <a:pt x="19501" y="420"/>
                        <a:pt x="19501" y="420"/>
                        <a:pt x="19501" y="420"/>
                      </a:cubicBezTo>
                      <a:cubicBezTo>
                        <a:pt x="19501" y="420"/>
                        <a:pt x="19501" y="420"/>
                        <a:pt x="19501" y="420"/>
                      </a:cubicBezTo>
                      <a:cubicBezTo>
                        <a:pt x="19378" y="420"/>
                        <a:pt x="19131" y="420"/>
                        <a:pt x="19008" y="420"/>
                      </a:cubicBezTo>
                      <a:cubicBezTo>
                        <a:pt x="18390" y="420"/>
                        <a:pt x="18020" y="280"/>
                        <a:pt x="17897" y="0"/>
                      </a:cubicBezTo>
                      <a:cubicBezTo>
                        <a:pt x="17897" y="0"/>
                        <a:pt x="17526" y="0"/>
                        <a:pt x="17403" y="0"/>
                      </a:cubicBezTo>
                      <a:cubicBezTo>
                        <a:pt x="17156" y="0"/>
                        <a:pt x="17033" y="0"/>
                        <a:pt x="16909" y="0"/>
                      </a:cubicBezTo>
                      <a:cubicBezTo>
                        <a:pt x="16909" y="0"/>
                        <a:pt x="16909" y="0"/>
                        <a:pt x="16909" y="0"/>
                      </a:cubicBezTo>
                      <a:cubicBezTo>
                        <a:pt x="16909" y="0"/>
                        <a:pt x="16786" y="0"/>
                        <a:pt x="16786" y="0"/>
                      </a:cubicBezTo>
                      <a:cubicBezTo>
                        <a:pt x="16786" y="140"/>
                        <a:pt x="16786" y="140"/>
                        <a:pt x="16786" y="140"/>
                      </a:cubicBezTo>
                      <a:cubicBezTo>
                        <a:pt x="16786" y="140"/>
                        <a:pt x="16786" y="280"/>
                        <a:pt x="16662" y="280"/>
                      </a:cubicBezTo>
                      <a:cubicBezTo>
                        <a:pt x="16662" y="280"/>
                        <a:pt x="16662" y="280"/>
                        <a:pt x="16662" y="280"/>
                      </a:cubicBezTo>
                      <a:cubicBezTo>
                        <a:pt x="16662" y="420"/>
                        <a:pt x="16662" y="420"/>
                        <a:pt x="16539" y="420"/>
                      </a:cubicBezTo>
                      <a:cubicBezTo>
                        <a:pt x="16539" y="420"/>
                        <a:pt x="16539" y="420"/>
                        <a:pt x="16539" y="420"/>
                      </a:cubicBezTo>
                      <a:cubicBezTo>
                        <a:pt x="16539" y="561"/>
                        <a:pt x="16539" y="561"/>
                        <a:pt x="16539" y="561"/>
                      </a:cubicBezTo>
                      <a:cubicBezTo>
                        <a:pt x="16292" y="841"/>
                        <a:pt x="16169" y="841"/>
                        <a:pt x="15922" y="841"/>
                      </a:cubicBezTo>
                      <a:cubicBezTo>
                        <a:pt x="15675" y="981"/>
                        <a:pt x="15675" y="981"/>
                        <a:pt x="15675" y="981"/>
                      </a:cubicBezTo>
                      <a:cubicBezTo>
                        <a:pt x="15551" y="1683"/>
                        <a:pt x="14811" y="2244"/>
                        <a:pt x="14317" y="2244"/>
                      </a:cubicBezTo>
                      <a:cubicBezTo>
                        <a:pt x="14194" y="2244"/>
                        <a:pt x="13947" y="2664"/>
                        <a:pt x="13947" y="2945"/>
                      </a:cubicBezTo>
                      <a:cubicBezTo>
                        <a:pt x="13947" y="3646"/>
                        <a:pt x="13206" y="4207"/>
                        <a:pt x="12589" y="4207"/>
                      </a:cubicBezTo>
                      <a:cubicBezTo>
                        <a:pt x="12342" y="4207"/>
                        <a:pt x="12342" y="4207"/>
                        <a:pt x="12342" y="4628"/>
                      </a:cubicBezTo>
                      <a:cubicBezTo>
                        <a:pt x="12342" y="4768"/>
                        <a:pt x="12342" y="5049"/>
                        <a:pt x="12219" y="5189"/>
                      </a:cubicBezTo>
                      <a:cubicBezTo>
                        <a:pt x="12096" y="6031"/>
                        <a:pt x="11602" y="6171"/>
                        <a:pt x="10738" y="6171"/>
                      </a:cubicBezTo>
                      <a:cubicBezTo>
                        <a:pt x="9874" y="6171"/>
                        <a:pt x="9627" y="6031"/>
                        <a:pt x="9133" y="5610"/>
                      </a:cubicBezTo>
                      <a:cubicBezTo>
                        <a:pt x="8886" y="5470"/>
                        <a:pt x="8886" y="5470"/>
                        <a:pt x="8886" y="5470"/>
                      </a:cubicBezTo>
                      <a:cubicBezTo>
                        <a:pt x="8763" y="5329"/>
                        <a:pt x="8763" y="5329"/>
                        <a:pt x="8640" y="5329"/>
                      </a:cubicBezTo>
                      <a:cubicBezTo>
                        <a:pt x="8516" y="5329"/>
                        <a:pt x="8393" y="5750"/>
                        <a:pt x="8393" y="6031"/>
                      </a:cubicBezTo>
                      <a:cubicBezTo>
                        <a:pt x="8269" y="6451"/>
                        <a:pt x="7899" y="6872"/>
                        <a:pt x="7405" y="7433"/>
                      </a:cubicBezTo>
                      <a:cubicBezTo>
                        <a:pt x="7282" y="7574"/>
                        <a:pt x="7158" y="7714"/>
                        <a:pt x="7035" y="7854"/>
                      </a:cubicBezTo>
                      <a:cubicBezTo>
                        <a:pt x="6912" y="8135"/>
                        <a:pt x="6665" y="8135"/>
                        <a:pt x="6294" y="8135"/>
                      </a:cubicBezTo>
                      <a:cubicBezTo>
                        <a:pt x="6171" y="8135"/>
                        <a:pt x="5924" y="8135"/>
                        <a:pt x="5801" y="8135"/>
                      </a:cubicBezTo>
                      <a:cubicBezTo>
                        <a:pt x="5430" y="7994"/>
                        <a:pt x="5184" y="8135"/>
                        <a:pt x="5060" y="7854"/>
                      </a:cubicBezTo>
                      <a:cubicBezTo>
                        <a:pt x="4937" y="7714"/>
                        <a:pt x="4937" y="7433"/>
                        <a:pt x="4937" y="7293"/>
                      </a:cubicBezTo>
                      <a:cubicBezTo>
                        <a:pt x="4937" y="7153"/>
                        <a:pt x="4937" y="7153"/>
                        <a:pt x="4937" y="7153"/>
                      </a:cubicBezTo>
                      <a:cubicBezTo>
                        <a:pt x="4937" y="6732"/>
                        <a:pt x="5184" y="6732"/>
                        <a:pt x="5184" y="6592"/>
                      </a:cubicBezTo>
                      <a:cubicBezTo>
                        <a:pt x="5307" y="6451"/>
                        <a:pt x="5184" y="6031"/>
                        <a:pt x="4813" y="5049"/>
                      </a:cubicBezTo>
                      <a:cubicBezTo>
                        <a:pt x="4813" y="5049"/>
                        <a:pt x="4813" y="5049"/>
                        <a:pt x="4813" y="5049"/>
                      </a:cubicBezTo>
                      <a:cubicBezTo>
                        <a:pt x="4813" y="5049"/>
                        <a:pt x="4813" y="5049"/>
                        <a:pt x="4813" y="5049"/>
                      </a:cubicBezTo>
                      <a:cubicBezTo>
                        <a:pt x="4813" y="5049"/>
                        <a:pt x="4813" y="5049"/>
                        <a:pt x="4813" y="5049"/>
                      </a:cubicBezTo>
                      <a:cubicBezTo>
                        <a:pt x="4813" y="5049"/>
                        <a:pt x="4813" y="5049"/>
                        <a:pt x="4813" y="5049"/>
                      </a:cubicBezTo>
                      <a:cubicBezTo>
                        <a:pt x="4813" y="5049"/>
                        <a:pt x="4813" y="5049"/>
                        <a:pt x="4813" y="5049"/>
                      </a:cubicBezTo>
                      <a:cubicBezTo>
                        <a:pt x="4690" y="5049"/>
                        <a:pt x="4690" y="4909"/>
                        <a:pt x="4690" y="4909"/>
                      </a:cubicBezTo>
                      <a:cubicBezTo>
                        <a:pt x="4690" y="4909"/>
                        <a:pt x="4690" y="4909"/>
                        <a:pt x="4690" y="4909"/>
                      </a:cubicBezTo>
                      <a:cubicBezTo>
                        <a:pt x="4690" y="4909"/>
                        <a:pt x="4690" y="4909"/>
                        <a:pt x="4690" y="4909"/>
                      </a:cubicBezTo>
                      <a:cubicBezTo>
                        <a:pt x="4566" y="4909"/>
                        <a:pt x="4566" y="4909"/>
                        <a:pt x="4566" y="4909"/>
                      </a:cubicBezTo>
                      <a:cubicBezTo>
                        <a:pt x="4566" y="10238"/>
                        <a:pt x="4566" y="10238"/>
                        <a:pt x="4566" y="10238"/>
                      </a:cubicBezTo>
                      <a:cubicBezTo>
                        <a:pt x="4566" y="10659"/>
                        <a:pt x="4196" y="10940"/>
                        <a:pt x="3949" y="11220"/>
                      </a:cubicBezTo>
                      <a:cubicBezTo>
                        <a:pt x="3826" y="11220"/>
                        <a:pt x="3702" y="11361"/>
                        <a:pt x="3702" y="11361"/>
                      </a:cubicBezTo>
                      <a:cubicBezTo>
                        <a:pt x="3579" y="11641"/>
                        <a:pt x="3209" y="11641"/>
                        <a:pt x="2962" y="11641"/>
                      </a:cubicBezTo>
                      <a:cubicBezTo>
                        <a:pt x="2838" y="11641"/>
                        <a:pt x="2592" y="11641"/>
                        <a:pt x="2345" y="11641"/>
                      </a:cubicBezTo>
                      <a:cubicBezTo>
                        <a:pt x="2098" y="11641"/>
                        <a:pt x="1851" y="11641"/>
                        <a:pt x="1728" y="11641"/>
                      </a:cubicBezTo>
                      <a:cubicBezTo>
                        <a:pt x="1110" y="11641"/>
                        <a:pt x="987" y="11080"/>
                        <a:pt x="864" y="10800"/>
                      </a:cubicBezTo>
                      <a:cubicBezTo>
                        <a:pt x="864" y="10659"/>
                        <a:pt x="864" y="10519"/>
                        <a:pt x="740" y="10379"/>
                      </a:cubicBezTo>
                      <a:cubicBezTo>
                        <a:pt x="740" y="10238"/>
                        <a:pt x="493" y="10379"/>
                        <a:pt x="493" y="10519"/>
                      </a:cubicBezTo>
                      <a:cubicBezTo>
                        <a:pt x="370" y="10659"/>
                        <a:pt x="370" y="10659"/>
                        <a:pt x="370" y="10659"/>
                      </a:cubicBezTo>
                      <a:cubicBezTo>
                        <a:pt x="370" y="10659"/>
                        <a:pt x="370" y="10800"/>
                        <a:pt x="370" y="10800"/>
                      </a:cubicBezTo>
                      <a:cubicBezTo>
                        <a:pt x="370" y="10940"/>
                        <a:pt x="370" y="10940"/>
                        <a:pt x="370" y="10940"/>
                      </a:cubicBezTo>
                      <a:cubicBezTo>
                        <a:pt x="370" y="10940"/>
                        <a:pt x="246" y="10940"/>
                        <a:pt x="246" y="11080"/>
                      </a:cubicBezTo>
                      <a:cubicBezTo>
                        <a:pt x="246" y="11080"/>
                        <a:pt x="246" y="11080"/>
                        <a:pt x="246" y="11080"/>
                      </a:cubicBezTo>
                      <a:cubicBezTo>
                        <a:pt x="246" y="11080"/>
                        <a:pt x="246" y="11080"/>
                        <a:pt x="246" y="11080"/>
                      </a:cubicBezTo>
                      <a:cubicBezTo>
                        <a:pt x="123" y="11080"/>
                        <a:pt x="123" y="11080"/>
                        <a:pt x="123" y="11080"/>
                      </a:cubicBezTo>
                      <a:cubicBezTo>
                        <a:pt x="123" y="11080"/>
                        <a:pt x="0" y="11080"/>
                        <a:pt x="0" y="11080"/>
                      </a:cubicBezTo>
                      <a:cubicBezTo>
                        <a:pt x="0" y="11080"/>
                        <a:pt x="0" y="11080"/>
                        <a:pt x="0" y="11080"/>
                      </a:cubicBezTo>
                      <a:cubicBezTo>
                        <a:pt x="370" y="11781"/>
                        <a:pt x="740" y="12623"/>
                        <a:pt x="864" y="13324"/>
                      </a:cubicBezTo>
                      <a:cubicBezTo>
                        <a:pt x="987" y="13885"/>
                        <a:pt x="1357" y="14587"/>
                        <a:pt x="1728" y="15148"/>
                      </a:cubicBezTo>
                      <a:cubicBezTo>
                        <a:pt x="1851" y="15709"/>
                        <a:pt x="2098" y="15989"/>
                        <a:pt x="2221" y="16410"/>
                      </a:cubicBezTo>
                      <a:cubicBezTo>
                        <a:pt x="2221" y="16550"/>
                        <a:pt x="2221" y="16550"/>
                        <a:pt x="2221" y="16550"/>
                      </a:cubicBezTo>
                      <a:cubicBezTo>
                        <a:pt x="2468" y="17111"/>
                        <a:pt x="2592" y="17672"/>
                        <a:pt x="2345" y="17953"/>
                      </a:cubicBezTo>
                      <a:cubicBezTo>
                        <a:pt x="2345" y="18093"/>
                        <a:pt x="2221" y="18233"/>
                        <a:pt x="1974" y="18233"/>
                      </a:cubicBezTo>
                      <a:cubicBezTo>
                        <a:pt x="1974" y="18233"/>
                        <a:pt x="1851" y="18233"/>
                        <a:pt x="1851" y="18233"/>
                      </a:cubicBezTo>
                      <a:cubicBezTo>
                        <a:pt x="1851" y="18233"/>
                        <a:pt x="1851" y="18374"/>
                        <a:pt x="2221" y="19075"/>
                      </a:cubicBezTo>
                      <a:cubicBezTo>
                        <a:pt x="2468" y="19496"/>
                        <a:pt x="2468" y="19916"/>
                        <a:pt x="2468" y="20197"/>
                      </a:cubicBezTo>
                      <a:cubicBezTo>
                        <a:pt x="2468" y="20197"/>
                        <a:pt x="2468" y="20337"/>
                        <a:pt x="2468" y="20337"/>
                      </a:cubicBezTo>
                      <a:cubicBezTo>
                        <a:pt x="2838" y="20337"/>
                        <a:pt x="2838" y="20477"/>
                        <a:pt x="2962" y="20618"/>
                      </a:cubicBezTo>
                      <a:cubicBezTo>
                        <a:pt x="2962" y="20618"/>
                        <a:pt x="2962" y="20618"/>
                        <a:pt x="2962" y="20758"/>
                      </a:cubicBezTo>
                      <a:cubicBezTo>
                        <a:pt x="3456" y="20758"/>
                        <a:pt x="3702" y="21179"/>
                        <a:pt x="3949" y="21459"/>
                      </a:cubicBezTo>
                      <a:cubicBezTo>
                        <a:pt x="3949" y="21600"/>
                        <a:pt x="4073" y="21600"/>
                        <a:pt x="4196" y="21600"/>
                      </a:cubicBezTo>
                      <a:cubicBezTo>
                        <a:pt x="4196" y="21600"/>
                        <a:pt x="4320" y="21600"/>
                        <a:pt x="4443" y="21459"/>
                      </a:cubicBezTo>
                      <a:cubicBezTo>
                        <a:pt x="4690" y="21038"/>
                        <a:pt x="5307" y="20758"/>
                        <a:pt x="6294" y="20758"/>
                      </a:cubicBezTo>
                      <a:cubicBezTo>
                        <a:pt x="6665" y="20758"/>
                        <a:pt x="6665" y="20758"/>
                        <a:pt x="6912" y="20618"/>
                      </a:cubicBezTo>
                      <a:cubicBezTo>
                        <a:pt x="7035" y="20477"/>
                        <a:pt x="7158" y="20337"/>
                        <a:pt x="7529" y="20197"/>
                      </a:cubicBezTo>
                      <a:cubicBezTo>
                        <a:pt x="8269" y="20057"/>
                        <a:pt x="9133" y="19916"/>
                        <a:pt x="9750" y="20197"/>
                      </a:cubicBezTo>
                      <a:cubicBezTo>
                        <a:pt x="10244" y="20337"/>
                        <a:pt x="10614" y="20337"/>
                        <a:pt x="10861" y="20057"/>
                      </a:cubicBezTo>
                      <a:cubicBezTo>
                        <a:pt x="11108" y="19916"/>
                        <a:pt x="11355" y="19916"/>
                        <a:pt x="11602" y="20057"/>
                      </a:cubicBezTo>
                      <a:cubicBezTo>
                        <a:pt x="11602" y="20057"/>
                        <a:pt x="11602" y="20057"/>
                        <a:pt x="11725" y="20057"/>
                      </a:cubicBezTo>
                      <a:cubicBezTo>
                        <a:pt x="11725" y="19355"/>
                        <a:pt x="12466" y="19355"/>
                        <a:pt x="12713" y="19355"/>
                      </a:cubicBezTo>
                      <a:cubicBezTo>
                        <a:pt x="13083" y="19355"/>
                        <a:pt x="13083" y="19355"/>
                        <a:pt x="13083" y="19355"/>
                      </a:cubicBezTo>
                      <a:cubicBezTo>
                        <a:pt x="13453" y="19355"/>
                        <a:pt x="14687" y="18514"/>
                        <a:pt x="15798" y="17392"/>
                      </a:cubicBezTo>
                      <a:cubicBezTo>
                        <a:pt x="16786" y="16270"/>
                        <a:pt x="18514" y="13885"/>
                        <a:pt x="19008" y="12903"/>
                      </a:cubicBezTo>
                      <a:cubicBezTo>
                        <a:pt x="19625" y="11781"/>
                        <a:pt x="20489" y="10940"/>
                        <a:pt x="20982" y="10379"/>
                      </a:cubicBezTo>
                      <a:cubicBezTo>
                        <a:pt x="21106" y="10238"/>
                        <a:pt x="21106" y="10238"/>
                        <a:pt x="21106" y="10238"/>
                      </a:cubicBezTo>
                      <a:cubicBezTo>
                        <a:pt x="21229" y="10098"/>
                        <a:pt x="21476" y="9397"/>
                        <a:pt x="21599" y="8135"/>
                      </a:cubicBezTo>
                      <a:cubicBezTo>
                        <a:pt x="21599" y="8135"/>
                        <a:pt x="21599" y="8135"/>
                        <a:pt x="21599" y="8135"/>
                      </a:cubicBezTo>
                      <a:cubicBezTo>
                        <a:pt x="21599" y="8135"/>
                        <a:pt x="21599" y="8135"/>
                        <a:pt x="21476" y="8135"/>
                      </a:cubicBezTo>
                      <a:cubicBezTo>
                        <a:pt x="21476" y="8135"/>
                        <a:pt x="21476" y="8135"/>
                        <a:pt x="21476" y="8135"/>
                      </a:cubicBezTo>
                      <a:cubicBezTo>
                        <a:pt x="21353" y="8135"/>
                        <a:pt x="21353" y="8135"/>
                        <a:pt x="21353" y="8135"/>
                      </a:cubicBezTo>
                      <a:cubicBezTo>
                        <a:pt x="21353" y="8135"/>
                        <a:pt x="21229" y="8135"/>
                        <a:pt x="21229" y="8135"/>
                      </a:cubicBezTo>
                      <a:cubicBezTo>
                        <a:pt x="21229" y="8135"/>
                        <a:pt x="21229" y="8135"/>
                        <a:pt x="21229" y="8135"/>
                      </a:cubicBezTo>
                      <a:cubicBezTo>
                        <a:pt x="21106" y="8135"/>
                        <a:pt x="21106" y="8135"/>
                        <a:pt x="21106" y="8135"/>
                      </a:cubicBezTo>
                      <a:cubicBezTo>
                        <a:pt x="21106" y="8135"/>
                        <a:pt x="21106" y="8135"/>
                        <a:pt x="21106" y="8135"/>
                      </a:cubicBezTo>
                      <a:cubicBezTo>
                        <a:pt x="21106" y="8135"/>
                        <a:pt x="20982" y="8135"/>
                        <a:pt x="20982" y="8275"/>
                      </a:cubicBezTo>
                      <a:cubicBezTo>
                        <a:pt x="20982" y="8275"/>
                        <a:pt x="20859" y="8275"/>
                        <a:pt x="20859" y="8275"/>
                      </a:cubicBezTo>
                      <a:cubicBezTo>
                        <a:pt x="20859" y="8275"/>
                        <a:pt x="20859" y="8275"/>
                        <a:pt x="20859" y="8275"/>
                      </a:cubicBezTo>
                      <a:cubicBezTo>
                        <a:pt x="20859" y="8275"/>
                        <a:pt x="20859" y="8415"/>
                        <a:pt x="20859" y="8415"/>
                      </a:cubicBezTo>
                      <a:cubicBezTo>
                        <a:pt x="20859" y="8415"/>
                        <a:pt x="20859" y="8555"/>
                        <a:pt x="20735" y="8555"/>
                      </a:cubicBezTo>
                      <a:close/>
                      <a:moveTo>
                        <a:pt x="17033" y="12763"/>
                      </a:moveTo>
                      <a:cubicBezTo>
                        <a:pt x="16909" y="12903"/>
                        <a:pt x="16786" y="13044"/>
                        <a:pt x="16786" y="13184"/>
                      </a:cubicBezTo>
                      <a:cubicBezTo>
                        <a:pt x="16786" y="13184"/>
                        <a:pt x="16786" y="13324"/>
                        <a:pt x="16786" y="13324"/>
                      </a:cubicBezTo>
                      <a:cubicBezTo>
                        <a:pt x="16786" y="13324"/>
                        <a:pt x="16786" y="13324"/>
                        <a:pt x="16786" y="13324"/>
                      </a:cubicBezTo>
                      <a:cubicBezTo>
                        <a:pt x="16786" y="13464"/>
                        <a:pt x="16662" y="13464"/>
                        <a:pt x="16662" y="13464"/>
                      </a:cubicBezTo>
                      <a:cubicBezTo>
                        <a:pt x="16662" y="13464"/>
                        <a:pt x="16662" y="13605"/>
                        <a:pt x="16662" y="13605"/>
                      </a:cubicBezTo>
                      <a:cubicBezTo>
                        <a:pt x="16662" y="13605"/>
                        <a:pt x="16662" y="13605"/>
                        <a:pt x="16662" y="13605"/>
                      </a:cubicBezTo>
                      <a:cubicBezTo>
                        <a:pt x="16662" y="13605"/>
                        <a:pt x="16662" y="13605"/>
                        <a:pt x="16662" y="13605"/>
                      </a:cubicBezTo>
                      <a:cubicBezTo>
                        <a:pt x="16416" y="13605"/>
                        <a:pt x="16292" y="13605"/>
                        <a:pt x="16169" y="13605"/>
                      </a:cubicBezTo>
                      <a:cubicBezTo>
                        <a:pt x="16045" y="13605"/>
                        <a:pt x="15922" y="13605"/>
                        <a:pt x="15922" y="13605"/>
                      </a:cubicBezTo>
                      <a:cubicBezTo>
                        <a:pt x="15798" y="13885"/>
                        <a:pt x="15675" y="14306"/>
                        <a:pt x="15551" y="14306"/>
                      </a:cubicBezTo>
                      <a:cubicBezTo>
                        <a:pt x="15551" y="14446"/>
                        <a:pt x="15551" y="14446"/>
                        <a:pt x="15551" y="14446"/>
                      </a:cubicBezTo>
                      <a:cubicBezTo>
                        <a:pt x="15551" y="14587"/>
                        <a:pt x="15551" y="14587"/>
                        <a:pt x="15551" y="14587"/>
                      </a:cubicBezTo>
                      <a:cubicBezTo>
                        <a:pt x="14687" y="14446"/>
                        <a:pt x="14687" y="14446"/>
                        <a:pt x="14687" y="14446"/>
                      </a:cubicBezTo>
                      <a:cubicBezTo>
                        <a:pt x="13700" y="12903"/>
                        <a:pt x="13700" y="12903"/>
                        <a:pt x="13700" y="12903"/>
                      </a:cubicBezTo>
                      <a:cubicBezTo>
                        <a:pt x="13700" y="12763"/>
                        <a:pt x="13700" y="12763"/>
                        <a:pt x="13700" y="12763"/>
                      </a:cubicBezTo>
                      <a:cubicBezTo>
                        <a:pt x="13947" y="12483"/>
                        <a:pt x="14441" y="11641"/>
                        <a:pt x="14564" y="11361"/>
                      </a:cubicBezTo>
                      <a:cubicBezTo>
                        <a:pt x="14687" y="10940"/>
                        <a:pt x="15551" y="10379"/>
                        <a:pt x="15922" y="10379"/>
                      </a:cubicBezTo>
                      <a:cubicBezTo>
                        <a:pt x="16292" y="10379"/>
                        <a:pt x="16416" y="10659"/>
                        <a:pt x="16416" y="10659"/>
                      </a:cubicBezTo>
                      <a:cubicBezTo>
                        <a:pt x="16416" y="10800"/>
                        <a:pt x="16662" y="10940"/>
                        <a:pt x="16786" y="11080"/>
                      </a:cubicBezTo>
                      <a:cubicBezTo>
                        <a:pt x="17033" y="11501"/>
                        <a:pt x="17280" y="11641"/>
                        <a:pt x="17280" y="12062"/>
                      </a:cubicBezTo>
                      <a:cubicBezTo>
                        <a:pt x="17280" y="12342"/>
                        <a:pt x="17156" y="12623"/>
                        <a:pt x="17033" y="12763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47" name="AutoShape 147"/>
                <p:cNvSpPr>
                  <a:spLocks/>
                </p:cNvSpPr>
                <p:nvPr/>
              </p:nvSpPr>
              <p:spPr bwMode="auto">
                <a:xfrm>
                  <a:off x="1445219" y="2846783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10800"/>
                      </a:moveTo>
                      <a:cubicBezTo>
                        <a:pt x="21600" y="10800"/>
                        <a:pt x="21600" y="0"/>
                        <a:pt x="21600" y="0"/>
                      </a:cubicBezTo>
                      <a:cubicBezTo>
                        <a:pt x="10800" y="0"/>
                        <a:pt x="0" y="10800"/>
                        <a:pt x="0" y="21600"/>
                      </a:cubicBezTo>
                      <a:cubicBezTo>
                        <a:pt x="0" y="10800"/>
                        <a:pt x="21600" y="0"/>
                        <a:pt x="21600" y="108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48" name="AutoShape 148"/>
                <p:cNvSpPr>
                  <a:spLocks/>
                </p:cNvSpPr>
                <p:nvPr/>
              </p:nvSpPr>
              <p:spPr bwMode="auto">
                <a:xfrm>
                  <a:off x="1438868" y="285948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49" name="AutoShape 149"/>
                <p:cNvSpPr>
                  <a:spLocks/>
                </p:cNvSpPr>
                <p:nvPr/>
              </p:nvSpPr>
              <p:spPr bwMode="auto">
                <a:xfrm>
                  <a:off x="1429343" y="2864246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50" name="AutoShape 150"/>
                <p:cNvSpPr>
                  <a:spLocks/>
                </p:cNvSpPr>
                <p:nvPr/>
              </p:nvSpPr>
              <p:spPr bwMode="auto">
                <a:xfrm>
                  <a:off x="1953250" y="2578490"/>
                  <a:ext cx="79380" cy="1111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8228" y="0"/>
                      </a:moveTo>
                      <a:cubicBezTo>
                        <a:pt x="8228" y="0"/>
                        <a:pt x="5142" y="0"/>
                        <a:pt x="4114" y="0"/>
                      </a:cubicBezTo>
                      <a:cubicBezTo>
                        <a:pt x="2057" y="0"/>
                        <a:pt x="1028" y="0"/>
                        <a:pt x="0" y="0"/>
                      </a:cubicBezTo>
                      <a:cubicBezTo>
                        <a:pt x="1028" y="0"/>
                        <a:pt x="2057" y="0"/>
                        <a:pt x="4114" y="0"/>
                      </a:cubicBezTo>
                      <a:cubicBezTo>
                        <a:pt x="5142" y="0"/>
                        <a:pt x="8228" y="0"/>
                        <a:pt x="8228" y="0"/>
                      </a:cubicBezTo>
                      <a:cubicBezTo>
                        <a:pt x="9257" y="14399"/>
                        <a:pt x="12342" y="21599"/>
                        <a:pt x="17485" y="21599"/>
                      </a:cubicBezTo>
                      <a:cubicBezTo>
                        <a:pt x="18514" y="21599"/>
                        <a:pt x="20571" y="21599"/>
                        <a:pt x="21599" y="21599"/>
                      </a:cubicBezTo>
                      <a:cubicBezTo>
                        <a:pt x="20571" y="21599"/>
                        <a:pt x="18514" y="21599"/>
                        <a:pt x="17485" y="21599"/>
                      </a:cubicBezTo>
                      <a:cubicBezTo>
                        <a:pt x="12342" y="21599"/>
                        <a:pt x="9257" y="14399"/>
                        <a:pt x="8228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51" name="AutoShape 151"/>
                <p:cNvSpPr>
                  <a:spLocks/>
                </p:cNvSpPr>
                <p:nvPr/>
              </p:nvSpPr>
              <p:spPr bwMode="auto">
                <a:xfrm>
                  <a:off x="1945312" y="257690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52" name="AutoShape 152"/>
                <p:cNvSpPr>
                  <a:spLocks/>
                </p:cNvSpPr>
                <p:nvPr/>
              </p:nvSpPr>
              <p:spPr bwMode="auto">
                <a:xfrm>
                  <a:off x="1569051" y="2702317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53" name="AutoShape 153"/>
                <p:cNvSpPr>
                  <a:spLocks/>
                </p:cNvSpPr>
                <p:nvPr/>
              </p:nvSpPr>
              <p:spPr bwMode="auto">
                <a:xfrm>
                  <a:off x="2054856" y="2805507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0800" y="21600"/>
                        <a:pt x="21600" y="21600"/>
                        <a:pt x="21600" y="0"/>
                      </a:cubicBezTo>
                      <a:cubicBezTo>
                        <a:pt x="21600" y="21600"/>
                        <a:pt x="1080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54" name="AutoShape 154"/>
                <p:cNvSpPr>
                  <a:spLocks/>
                </p:cNvSpPr>
                <p:nvPr/>
              </p:nvSpPr>
              <p:spPr bwMode="auto">
                <a:xfrm>
                  <a:off x="2067557" y="2797569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21600" y="21600"/>
                        <a:pt x="21600" y="0"/>
                        <a:pt x="21600" y="0"/>
                      </a:cubicBezTo>
                      <a:cubicBezTo>
                        <a:pt x="21600" y="0"/>
                        <a:pt x="2160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55" name="AutoShape 155"/>
                <p:cNvSpPr>
                  <a:spLocks/>
                </p:cNvSpPr>
                <p:nvPr/>
              </p:nvSpPr>
              <p:spPr bwMode="auto">
                <a:xfrm>
                  <a:off x="2043743" y="2807094"/>
                  <a:ext cx="7938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599" y="0"/>
                      </a:moveTo>
                      <a:cubicBezTo>
                        <a:pt x="21599" y="0"/>
                        <a:pt x="10800" y="0"/>
                        <a:pt x="0" y="0"/>
                      </a:cubicBezTo>
                      <a:cubicBezTo>
                        <a:pt x="0" y="0"/>
                        <a:pt x="10800" y="0"/>
                        <a:pt x="21599" y="0"/>
                      </a:cubicBezTo>
                      <a:cubicBezTo>
                        <a:pt x="21599" y="0"/>
                        <a:pt x="21599" y="0"/>
                        <a:pt x="21599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56" name="AutoShape 156"/>
                <p:cNvSpPr>
                  <a:spLocks/>
                </p:cNvSpPr>
                <p:nvPr/>
              </p:nvSpPr>
              <p:spPr bwMode="auto">
                <a:xfrm>
                  <a:off x="1927848" y="2934097"/>
                  <a:ext cx="15876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5400" y="0"/>
                        <a:pt x="10800" y="0"/>
                        <a:pt x="21599" y="0"/>
                      </a:cubicBezTo>
                      <a:cubicBezTo>
                        <a:pt x="16199" y="0"/>
                        <a:pt x="16199" y="0"/>
                        <a:pt x="10800" y="0"/>
                      </a:cubicBezTo>
                      <a:cubicBezTo>
                        <a:pt x="5400" y="0"/>
                        <a:pt x="54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57" name="AutoShape 157"/>
                <p:cNvSpPr>
                  <a:spLocks/>
                </p:cNvSpPr>
                <p:nvPr/>
              </p:nvSpPr>
              <p:spPr bwMode="auto">
                <a:xfrm>
                  <a:off x="1884983" y="2954735"/>
                  <a:ext cx="23814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21600"/>
                      </a:lnTo>
                      <a:lnTo>
                        <a:pt x="21599" y="0"/>
                      </a:lnTo>
                      <a:lnTo>
                        <a:pt x="21599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58" name="AutoShape 158"/>
                <p:cNvSpPr>
                  <a:spLocks/>
                </p:cNvSpPr>
                <p:nvPr/>
              </p:nvSpPr>
              <p:spPr bwMode="auto">
                <a:xfrm>
                  <a:off x="1940549" y="2932510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59" name="AutoShape 159"/>
                <p:cNvSpPr>
                  <a:spLocks/>
                </p:cNvSpPr>
                <p:nvPr/>
              </p:nvSpPr>
              <p:spPr bwMode="auto">
                <a:xfrm>
                  <a:off x="1243593" y="1889502"/>
                  <a:ext cx="482630" cy="49213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7688" y="18859"/>
                      </a:moveTo>
                      <a:cubicBezTo>
                        <a:pt x="18028" y="12411"/>
                        <a:pt x="18028" y="12411"/>
                        <a:pt x="18028" y="12411"/>
                      </a:cubicBezTo>
                      <a:cubicBezTo>
                        <a:pt x="20919" y="12411"/>
                        <a:pt x="20919" y="12411"/>
                        <a:pt x="20919" y="12411"/>
                      </a:cubicBezTo>
                      <a:cubicBezTo>
                        <a:pt x="21259" y="12250"/>
                        <a:pt x="21259" y="12250"/>
                        <a:pt x="21259" y="12250"/>
                      </a:cubicBezTo>
                      <a:cubicBezTo>
                        <a:pt x="21599" y="9026"/>
                        <a:pt x="21599" y="9026"/>
                        <a:pt x="21599" y="9026"/>
                      </a:cubicBezTo>
                      <a:cubicBezTo>
                        <a:pt x="21599" y="9026"/>
                        <a:pt x="21599" y="9026"/>
                        <a:pt x="21599" y="9026"/>
                      </a:cubicBezTo>
                      <a:cubicBezTo>
                        <a:pt x="21089" y="9188"/>
                        <a:pt x="20579" y="9188"/>
                        <a:pt x="20069" y="9188"/>
                      </a:cubicBezTo>
                      <a:cubicBezTo>
                        <a:pt x="20069" y="9188"/>
                        <a:pt x="19899" y="9188"/>
                        <a:pt x="19729" y="9188"/>
                      </a:cubicBezTo>
                      <a:cubicBezTo>
                        <a:pt x="19559" y="9188"/>
                        <a:pt x="19559" y="9188"/>
                        <a:pt x="19388" y="9349"/>
                      </a:cubicBezTo>
                      <a:cubicBezTo>
                        <a:pt x="19218" y="9510"/>
                        <a:pt x="19048" y="9671"/>
                        <a:pt x="18878" y="9671"/>
                      </a:cubicBezTo>
                      <a:cubicBezTo>
                        <a:pt x="18708" y="9671"/>
                        <a:pt x="18708" y="9671"/>
                        <a:pt x="18708" y="9671"/>
                      </a:cubicBezTo>
                      <a:cubicBezTo>
                        <a:pt x="18028" y="9510"/>
                        <a:pt x="18198" y="8543"/>
                        <a:pt x="18368" y="7898"/>
                      </a:cubicBezTo>
                      <a:cubicBezTo>
                        <a:pt x="18368" y="7898"/>
                        <a:pt x="18368" y="7898"/>
                        <a:pt x="18368" y="7898"/>
                      </a:cubicBezTo>
                      <a:cubicBezTo>
                        <a:pt x="18538" y="7576"/>
                        <a:pt x="18028" y="7092"/>
                        <a:pt x="17688" y="6608"/>
                      </a:cubicBezTo>
                      <a:cubicBezTo>
                        <a:pt x="17177" y="6447"/>
                        <a:pt x="17348" y="5641"/>
                        <a:pt x="17688" y="4835"/>
                      </a:cubicBezTo>
                      <a:cubicBezTo>
                        <a:pt x="17688" y="4513"/>
                        <a:pt x="17858" y="4191"/>
                        <a:pt x="17858" y="4029"/>
                      </a:cubicBezTo>
                      <a:cubicBezTo>
                        <a:pt x="17518" y="3707"/>
                        <a:pt x="17348" y="2901"/>
                        <a:pt x="17348" y="2417"/>
                      </a:cubicBezTo>
                      <a:cubicBezTo>
                        <a:pt x="17348" y="2417"/>
                        <a:pt x="17348" y="2417"/>
                        <a:pt x="17348" y="2417"/>
                      </a:cubicBezTo>
                      <a:cubicBezTo>
                        <a:pt x="17348" y="2417"/>
                        <a:pt x="17348" y="2417"/>
                        <a:pt x="17177" y="2417"/>
                      </a:cubicBezTo>
                      <a:cubicBezTo>
                        <a:pt x="17007" y="2417"/>
                        <a:pt x="16837" y="2417"/>
                        <a:pt x="16497" y="2417"/>
                      </a:cubicBezTo>
                      <a:cubicBezTo>
                        <a:pt x="15817" y="2417"/>
                        <a:pt x="15477" y="2256"/>
                        <a:pt x="15307" y="2095"/>
                      </a:cubicBezTo>
                      <a:cubicBezTo>
                        <a:pt x="15137" y="1934"/>
                        <a:pt x="14966" y="1934"/>
                        <a:pt x="14626" y="1934"/>
                      </a:cubicBezTo>
                      <a:cubicBezTo>
                        <a:pt x="14456" y="1934"/>
                        <a:pt x="14286" y="1934"/>
                        <a:pt x="14116" y="2095"/>
                      </a:cubicBezTo>
                      <a:cubicBezTo>
                        <a:pt x="14116" y="2095"/>
                        <a:pt x="13946" y="2579"/>
                        <a:pt x="13946" y="2740"/>
                      </a:cubicBezTo>
                      <a:cubicBezTo>
                        <a:pt x="13776" y="3223"/>
                        <a:pt x="13776" y="3707"/>
                        <a:pt x="13266" y="3707"/>
                      </a:cubicBezTo>
                      <a:cubicBezTo>
                        <a:pt x="13096" y="3707"/>
                        <a:pt x="13096" y="3707"/>
                        <a:pt x="13096" y="3707"/>
                      </a:cubicBezTo>
                      <a:cubicBezTo>
                        <a:pt x="13096" y="3707"/>
                        <a:pt x="13096" y="3707"/>
                        <a:pt x="12925" y="3707"/>
                      </a:cubicBezTo>
                      <a:cubicBezTo>
                        <a:pt x="12585" y="3707"/>
                        <a:pt x="11735" y="3868"/>
                        <a:pt x="11055" y="4029"/>
                      </a:cubicBezTo>
                      <a:cubicBezTo>
                        <a:pt x="10034" y="4352"/>
                        <a:pt x="9524" y="3546"/>
                        <a:pt x="9184" y="2740"/>
                      </a:cubicBezTo>
                      <a:cubicBezTo>
                        <a:pt x="9014" y="2256"/>
                        <a:pt x="8844" y="2256"/>
                        <a:pt x="8674" y="2095"/>
                      </a:cubicBezTo>
                      <a:cubicBezTo>
                        <a:pt x="8333" y="1934"/>
                        <a:pt x="8163" y="1611"/>
                        <a:pt x="8333" y="1128"/>
                      </a:cubicBezTo>
                      <a:cubicBezTo>
                        <a:pt x="8503" y="644"/>
                        <a:pt x="8163" y="161"/>
                        <a:pt x="8163" y="0"/>
                      </a:cubicBezTo>
                      <a:cubicBezTo>
                        <a:pt x="7483" y="0"/>
                        <a:pt x="5442" y="0"/>
                        <a:pt x="3911" y="0"/>
                      </a:cubicBezTo>
                      <a:cubicBezTo>
                        <a:pt x="2551" y="0"/>
                        <a:pt x="2211" y="0"/>
                        <a:pt x="2211" y="0"/>
                      </a:cubicBezTo>
                      <a:cubicBezTo>
                        <a:pt x="2211" y="0"/>
                        <a:pt x="2211" y="0"/>
                        <a:pt x="2040" y="0"/>
                      </a:cubicBezTo>
                      <a:cubicBezTo>
                        <a:pt x="2040" y="0"/>
                        <a:pt x="2040" y="0"/>
                        <a:pt x="2040" y="0"/>
                      </a:cubicBezTo>
                      <a:cubicBezTo>
                        <a:pt x="2040" y="0"/>
                        <a:pt x="2040" y="0"/>
                        <a:pt x="2040" y="0"/>
                      </a:cubicBezTo>
                      <a:cubicBezTo>
                        <a:pt x="2040" y="0"/>
                        <a:pt x="2040" y="0"/>
                        <a:pt x="1870" y="0"/>
                      </a:cubicBezTo>
                      <a:cubicBezTo>
                        <a:pt x="1870" y="161"/>
                        <a:pt x="1870" y="161"/>
                        <a:pt x="1700" y="161"/>
                      </a:cubicBezTo>
                      <a:cubicBezTo>
                        <a:pt x="1700" y="161"/>
                        <a:pt x="1700" y="161"/>
                        <a:pt x="1700" y="161"/>
                      </a:cubicBezTo>
                      <a:cubicBezTo>
                        <a:pt x="1700" y="161"/>
                        <a:pt x="1530" y="322"/>
                        <a:pt x="1360" y="322"/>
                      </a:cubicBezTo>
                      <a:cubicBezTo>
                        <a:pt x="1360" y="322"/>
                        <a:pt x="1360" y="322"/>
                        <a:pt x="1360" y="322"/>
                      </a:cubicBezTo>
                      <a:cubicBezTo>
                        <a:pt x="1700" y="1450"/>
                        <a:pt x="2551" y="3062"/>
                        <a:pt x="2891" y="3707"/>
                      </a:cubicBezTo>
                      <a:cubicBezTo>
                        <a:pt x="3061" y="3868"/>
                        <a:pt x="3061" y="3868"/>
                        <a:pt x="3061" y="3868"/>
                      </a:cubicBezTo>
                      <a:cubicBezTo>
                        <a:pt x="3231" y="4191"/>
                        <a:pt x="3061" y="4674"/>
                        <a:pt x="2891" y="4997"/>
                      </a:cubicBezTo>
                      <a:cubicBezTo>
                        <a:pt x="2891" y="5158"/>
                        <a:pt x="2721" y="5480"/>
                        <a:pt x="2721" y="5964"/>
                      </a:cubicBezTo>
                      <a:cubicBezTo>
                        <a:pt x="2721" y="6286"/>
                        <a:pt x="3061" y="7092"/>
                        <a:pt x="3231" y="7737"/>
                      </a:cubicBezTo>
                      <a:cubicBezTo>
                        <a:pt x="3571" y="8382"/>
                        <a:pt x="3911" y="9026"/>
                        <a:pt x="3911" y="9671"/>
                      </a:cubicBezTo>
                      <a:cubicBezTo>
                        <a:pt x="4081" y="10961"/>
                        <a:pt x="3231" y="11605"/>
                        <a:pt x="2721" y="12411"/>
                      </a:cubicBezTo>
                      <a:cubicBezTo>
                        <a:pt x="2551" y="12573"/>
                        <a:pt x="2551" y="12573"/>
                        <a:pt x="2551" y="12573"/>
                      </a:cubicBezTo>
                      <a:cubicBezTo>
                        <a:pt x="1870" y="13379"/>
                        <a:pt x="1190" y="14991"/>
                        <a:pt x="1190" y="15797"/>
                      </a:cubicBezTo>
                      <a:cubicBezTo>
                        <a:pt x="1190" y="16602"/>
                        <a:pt x="850" y="17247"/>
                        <a:pt x="510" y="17731"/>
                      </a:cubicBezTo>
                      <a:cubicBezTo>
                        <a:pt x="340" y="17892"/>
                        <a:pt x="170" y="18214"/>
                        <a:pt x="170" y="18376"/>
                      </a:cubicBezTo>
                      <a:cubicBezTo>
                        <a:pt x="170" y="18859"/>
                        <a:pt x="170" y="19826"/>
                        <a:pt x="0" y="20471"/>
                      </a:cubicBezTo>
                      <a:cubicBezTo>
                        <a:pt x="0" y="20471"/>
                        <a:pt x="0" y="20471"/>
                        <a:pt x="0" y="20310"/>
                      </a:cubicBezTo>
                      <a:cubicBezTo>
                        <a:pt x="0" y="20310"/>
                        <a:pt x="170" y="20310"/>
                        <a:pt x="170" y="20310"/>
                      </a:cubicBezTo>
                      <a:cubicBezTo>
                        <a:pt x="170" y="20310"/>
                        <a:pt x="170" y="20310"/>
                        <a:pt x="170" y="20149"/>
                      </a:cubicBezTo>
                      <a:cubicBezTo>
                        <a:pt x="340" y="20149"/>
                        <a:pt x="340" y="20149"/>
                        <a:pt x="340" y="20149"/>
                      </a:cubicBezTo>
                      <a:cubicBezTo>
                        <a:pt x="340" y="20149"/>
                        <a:pt x="340" y="20149"/>
                        <a:pt x="510" y="20149"/>
                      </a:cubicBezTo>
                      <a:cubicBezTo>
                        <a:pt x="510" y="20149"/>
                        <a:pt x="510" y="19988"/>
                        <a:pt x="510" y="19988"/>
                      </a:cubicBezTo>
                      <a:cubicBezTo>
                        <a:pt x="680" y="19988"/>
                        <a:pt x="680" y="19988"/>
                        <a:pt x="850" y="19988"/>
                      </a:cubicBezTo>
                      <a:cubicBezTo>
                        <a:pt x="1190" y="19988"/>
                        <a:pt x="1360" y="20310"/>
                        <a:pt x="1530" y="20471"/>
                      </a:cubicBezTo>
                      <a:cubicBezTo>
                        <a:pt x="1530" y="20471"/>
                        <a:pt x="1530" y="20471"/>
                        <a:pt x="1530" y="20471"/>
                      </a:cubicBezTo>
                      <a:cubicBezTo>
                        <a:pt x="1530" y="20471"/>
                        <a:pt x="1530" y="20471"/>
                        <a:pt x="1530" y="20471"/>
                      </a:cubicBezTo>
                      <a:cubicBezTo>
                        <a:pt x="2381" y="19988"/>
                        <a:pt x="3061" y="20149"/>
                        <a:pt x="3741" y="20471"/>
                      </a:cubicBezTo>
                      <a:cubicBezTo>
                        <a:pt x="4251" y="20794"/>
                        <a:pt x="4762" y="20955"/>
                        <a:pt x="5272" y="20955"/>
                      </a:cubicBezTo>
                      <a:cubicBezTo>
                        <a:pt x="12075" y="20955"/>
                        <a:pt x="12075" y="20955"/>
                        <a:pt x="12075" y="20955"/>
                      </a:cubicBezTo>
                      <a:cubicBezTo>
                        <a:pt x="12755" y="21599"/>
                        <a:pt x="12755" y="21599"/>
                        <a:pt x="12755" y="21599"/>
                      </a:cubicBezTo>
                      <a:cubicBezTo>
                        <a:pt x="13096" y="21438"/>
                        <a:pt x="14456" y="21438"/>
                        <a:pt x="15477" y="21438"/>
                      </a:cubicBezTo>
                      <a:cubicBezTo>
                        <a:pt x="16497" y="21438"/>
                        <a:pt x="16837" y="21438"/>
                        <a:pt x="16837" y="21599"/>
                      </a:cubicBezTo>
                      <a:cubicBezTo>
                        <a:pt x="17007" y="21599"/>
                        <a:pt x="17177" y="21599"/>
                        <a:pt x="17518" y="21599"/>
                      </a:cubicBezTo>
                      <a:cubicBezTo>
                        <a:pt x="18368" y="21599"/>
                        <a:pt x="19218" y="21438"/>
                        <a:pt x="19559" y="21438"/>
                      </a:cubicBezTo>
                      <a:cubicBezTo>
                        <a:pt x="19729" y="21438"/>
                        <a:pt x="19729" y="21438"/>
                        <a:pt x="19729" y="21438"/>
                      </a:cubicBezTo>
                      <a:lnTo>
                        <a:pt x="17688" y="1885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60" name="AutoShape 160"/>
                <p:cNvSpPr>
                  <a:spLocks/>
                </p:cNvSpPr>
                <p:nvPr/>
              </p:nvSpPr>
              <p:spPr bwMode="auto">
                <a:xfrm>
                  <a:off x="1253119" y="2341948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61" name="AutoShape 161"/>
                <p:cNvSpPr>
                  <a:spLocks/>
                </p:cNvSpPr>
                <p:nvPr/>
              </p:nvSpPr>
              <p:spPr bwMode="auto">
                <a:xfrm>
                  <a:off x="1246769" y="2343535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62" name="AutoShape 162"/>
                <p:cNvSpPr>
                  <a:spLocks/>
                </p:cNvSpPr>
                <p:nvPr/>
              </p:nvSpPr>
              <p:spPr bwMode="auto">
                <a:xfrm>
                  <a:off x="1264233" y="2343535"/>
                  <a:ext cx="11113" cy="1111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10800" y="0"/>
                        <a:pt x="16199" y="14399"/>
                        <a:pt x="21599" y="21599"/>
                      </a:cubicBezTo>
                      <a:cubicBezTo>
                        <a:pt x="16199" y="14399"/>
                        <a:pt x="1080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63" name="AutoShape 163"/>
                <p:cNvSpPr>
                  <a:spLocks/>
                </p:cNvSpPr>
                <p:nvPr/>
              </p:nvSpPr>
              <p:spPr bwMode="auto">
                <a:xfrm>
                  <a:off x="1242006" y="234829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64" name="AutoShape 164"/>
                <p:cNvSpPr>
                  <a:spLocks/>
                </p:cNvSpPr>
                <p:nvPr/>
              </p:nvSpPr>
              <p:spPr bwMode="auto">
                <a:xfrm>
                  <a:off x="1653194" y="1984753"/>
                  <a:ext cx="482630" cy="40164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400" y="20807"/>
                      </a:moveTo>
                      <a:cubicBezTo>
                        <a:pt x="2571" y="20807"/>
                        <a:pt x="2571" y="20807"/>
                        <a:pt x="2742" y="20807"/>
                      </a:cubicBezTo>
                      <a:cubicBezTo>
                        <a:pt x="2742" y="20807"/>
                        <a:pt x="2914" y="20807"/>
                        <a:pt x="2914" y="20807"/>
                      </a:cubicBezTo>
                      <a:cubicBezTo>
                        <a:pt x="3085" y="20807"/>
                        <a:pt x="3085" y="20807"/>
                        <a:pt x="3257" y="20807"/>
                      </a:cubicBezTo>
                      <a:cubicBezTo>
                        <a:pt x="3257" y="20609"/>
                        <a:pt x="3257" y="20609"/>
                        <a:pt x="3428" y="20609"/>
                      </a:cubicBezTo>
                      <a:cubicBezTo>
                        <a:pt x="3428" y="20609"/>
                        <a:pt x="3600" y="20609"/>
                        <a:pt x="3771" y="20609"/>
                      </a:cubicBezTo>
                      <a:cubicBezTo>
                        <a:pt x="3771" y="20609"/>
                        <a:pt x="3771" y="20609"/>
                        <a:pt x="3942" y="20609"/>
                      </a:cubicBezTo>
                      <a:cubicBezTo>
                        <a:pt x="3942" y="20609"/>
                        <a:pt x="4114" y="20609"/>
                        <a:pt x="4285" y="20609"/>
                      </a:cubicBezTo>
                      <a:cubicBezTo>
                        <a:pt x="4285" y="20609"/>
                        <a:pt x="4285" y="20609"/>
                        <a:pt x="4285" y="20609"/>
                      </a:cubicBezTo>
                      <a:cubicBezTo>
                        <a:pt x="4457" y="20609"/>
                        <a:pt x="4628" y="20609"/>
                        <a:pt x="4800" y="20609"/>
                      </a:cubicBezTo>
                      <a:cubicBezTo>
                        <a:pt x="4800" y="20609"/>
                        <a:pt x="4800" y="20609"/>
                        <a:pt x="4800" y="20609"/>
                      </a:cubicBezTo>
                      <a:cubicBezTo>
                        <a:pt x="4800" y="20609"/>
                        <a:pt x="4800" y="20609"/>
                        <a:pt x="4800" y="20609"/>
                      </a:cubicBezTo>
                      <a:cubicBezTo>
                        <a:pt x="4971" y="20609"/>
                        <a:pt x="5485" y="20609"/>
                        <a:pt x="5657" y="20807"/>
                      </a:cubicBezTo>
                      <a:cubicBezTo>
                        <a:pt x="5657" y="21005"/>
                        <a:pt x="5828" y="21005"/>
                        <a:pt x="5828" y="21203"/>
                      </a:cubicBezTo>
                      <a:cubicBezTo>
                        <a:pt x="5828" y="21203"/>
                        <a:pt x="5828" y="21203"/>
                        <a:pt x="5828" y="21203"/>
                      </a:cubicBezTo>
                      <a:cubicBezTo>
                        <a:pt x="5828" y="21203"/>
                        <a:pt x="5828" y="21203"/>
                        <a:pt x="5828" y="21203"/>
                      </a:cubicBezTo>
                      <a:cubicBezTo>
                        <a:pt x="5828" y="21203"/>
                        <a:pt x="5828" y="21203"/>
                        <a:pt x="5828" y="21203"/>
                      </a:cubicBezTo>
                      <a:cubicBezTo>
                        <a:pt x="6000" y="21203"/>
                        <a:pt x="6000" y="21203"/>
                        <a:pt x="6171" y="21203"/>
                      </a:cubicBezTo>
                      <a:cubicBezTo>
                        <a:pt x="6171" y="21203"/>
                        <a:pt x="6171" y="21203"/>
                        <a:pt x="6171" y="21203"/>
                      </a:cubicBezTo>
                      <a:cubicBezTo>
                        <a:pt x="6342" y="21203"/>
                        <a:pt x="6342" y="21203"/>
                        <a:pt x="6514" y="21203"/>
                      </a:cubicBezTo>
                      <a:cubicBezTo>
                        <a:pt x="6514" y="21203"/>
                        <a:pt x="6514" y="21203"/>
                        <a:pt x="6514" y="21203"/>
                      </a:cubicBezTo>
                      <a:cubicBezTo>
                        <a:pt x="6514" y="21203"/>
                        <a:pt x="6514" y="21203"/>
                        <a:pt x="6685" y="21203"/>
                      </a:cubicBezTo>
                      <a:cubicBezTo>
                        <a:pt x="6857" y="21203"/>
                        <a:pt x="7028" y="21203"/>
                        <a:pt x="7371" y="21401"/>
                      </a:cubicBezTo>
                      <a:cubicBezTo>
                        <a:pt x="7714" y="21401"/>
                        <a:pt x="8400" y="21599"/>
                        <a:pt x="8742" y="21599"/>
                      </a:cubicBezTo>
                      <a:cubicBezTo>
                        <a:pt x="8914" y="21599"/>
                        <a:pt x="8914" y="21599"/>
                        <a:pt x="8914" y="21599"/>
                      </a:cubicBezTo>
                      <a:cubicBezTo>
                        <a:pt x="9085" y="21599"/>
                        <a:pt x="9257" y="21005"/>
                        <a:pt x="9428" y="20807"/>
                      </a:cubicBezTo>
                      <a:cubicBezTo>
                        <a:pt x="9942" y="20014"/>
                        <a:pt x="10457" y="19222"/>
                        <a:pt x="10971" y="19023"/>
                      </a:cubicBezTo>
                      <a:cubicBezTo>
                        <a:pt x="11657" y="18825"/>
                        <a:pt x="12342" y="18033"/>
                        <a:pt x="12514" y="17834"/>
                      </a:cubicBezTo>
                      <a:cubicBezTo>
                        <a:pt x="12514" y="17240"/>
                        <a:pt x="12685" y="16645"/>
                        <a:pt x="13885" y="16447"/>
                      </a:cubicBezTo>
                      <a:cubicBezTo>
                        <a:pt x="13885" y="16447"/>
                        <a:pt x="13885" y="16447"/>
                        <a:pt x="13885" y="16447"/>
                      </a:cubicBezTo>
                      <a:cubicBezTo>
                        <a:pt x="15257" y="16249"/>
                        <a:pt x="15257" y="16249"/>
                        <a:pt x="15257" y="16249"/>
                      </a:cubicBezTo>
                      <a:cubicBezTo>
                        <a:pt x="14914" y="14862"/>
                        <a:pt x="14914" y="14862"/>
                        <a:pt x="14914" y="14862"/>
                      </a:cubicBezTo>
                      <a:cubicBezTo>
                        <a:pt x="15085" y="14664"/>
                        <a:pt x="15085" y="14664"/>
                        <a:pt x="15085" y="14664"/>
                      </a:cubicBezTo>
                      <a:cubicBezTo>
                        <a:pt x="15257" y="14664"/>
                        <a:pt x="15428" y="14466"/>
                        <a:pt x="15771" y="14466"/>
                      </a:cubicBezTo>
                      <a:cubicBezTo>
                        <a:pt x="18000" y="13475"/>
                        <a:pt x="19200" y="12880"/>
                        <a:pt x="19885" y="12682"/>
                      </a:cubicBezTo>
                      <a:cubicBezTo>
                        <a:pt x="19885" y="12682"/>
                        <a:pt x="20057" y="12682"/>
                        <a:pt x="20057" y="12484"/>
                      </a:cubicBezTo>
                      <a:cubicBezTo>
                        <a:pt x="20057" y="12484"/>
                        <a:pt x="20057" y="12484"/>
                        <a:pt x="20057" y="12484"/>
                      </a:cubicBezTo>
                      <a:cubicBezTo>
                        <a:pt x="20057" y="12484"/>
                        <a:pt x="20057" y="12484"/>
                        <a:pt x="20057" y="12286"/>
                      </a:cubicBezTo>
                      <a:cubicBezTo>
                        <a:pt x="20057" y="12286"/>
                        <a:pt x="20057" y="12286"/>
                        <a:pt x="20057" y="12286"/>
                      </a:cubicBezTo>
                      <a:cubicBezTo>
                        <a:pt x="19885" y="12088"/>
                        <a:pt x="19885" y="12088"/>
                        <a:pt x="19885" y="12088"/>
                      </a:cubicBezTo>
                      <a:cubicBezTo>
                        <a:pt x="19885" y="12088"/>
                        <a:pt x="19885" y="12088"/>
                        <a:pt x="19885" y="11889"/>
                      </a:cubicBezTo>
                      <a:cubicBezTo>
                        <a:pt x="19885" y="11889"/>
                        <a:pt x="19885" y="11889"/>
                        <a:pt x="19885" y="11889"/>
                      </a:cubicBezTo>
                      <a:cubicBezTo>
                        <a:pt x="19885" y="11889"/>
                        <a:pt x="19885" y="11889"/>
                        <a:pt x="19885" y="11691"/>
                      </a:cubicBezTo>
                      <a:cubicBezTo>
                        <a:pt x="20057" y="11493"/>
                        <a:pt x="20057" y="11493"/>
                        <a:pt x="20057" y="11493"/>
                      </a:cubicBezTo>
                      <a:cubicBezTo>
                        <a:pt x="20057" y="11493"/>
                        <a:pt x="20057" y="11493"/>
                        <a:pt x="20057" y="11493"/>
                      </a:cubicBezTo>
                      <a:cubicBezTo>
                        <a:pt x="20228" y="11295"/>
                        <a:pt x="20228" y="10106"/>
                        <a:pt x="20228" y="9710"/>
                      </a:cubicBezTo>
                      <a:cubicBezTo>
                        <a:pt x="20228" y="9115"/>
                        <a:pt x="20571" y="9115"/>
                        <a:pt x="20914" y="8917"/>
                      </a:cubicBezTo>
                      <a:cubicBezTo>
                        <a:pt x="20571" y="7926"/>
                        <a:pt x="20742" y="5746"/>
                        <a:pt x="20914" y="5350"/>
                      </a:cubicBezTo>
                      <a:cubicBezTo>
                        <a:pt x="21085" y="5152"/>
                        <a:pt x="21257" y="4755"/>
                        <a:pt x="21428" y="4755"/>
                      </a:cubicBezTo>
                      <a:cubicBezTo>
                        <a:pt x="21599" y="4755"/>
                        <a:pt x="21599" y="4755"/>
                        <a:pt x="21599" y="4755"/>
                      </a:cubicBezTo>
                      <a:cubicBezTo>
                        <a:pt x="21599" y="4557"/>
                        <a:pt x="21599" y="4557"/>
                        <a:pt x="21428" y="4359"/>
                      </a:cubicBezTo>
                      <a:cubicBezTo>
                        <a:pt x="21428" y="4359"/>
                        <a:pt x="21428" y="4359"/>
                        <a:pt x="21428" y="4359"/>
                      </a:cubicBezTo>
                      <a:cubicBezTo>
                        <a:pt x="21428" y="4161"/>
                        <a:pt x="21428" y="4161"/>
                        <a:pt x="21257" y="3963"/>
                      </a:cubicBezTo>
                      <a:cubicBezTo>
                        <a:pt x="21257" y="3963"/>
                        <a:pt x="21257" y="3963"/>
                        <a:pt x="21257" y="3765"/>
                      </a:cubicBezTo>
                      <a:cubicBezTo>
                        <a:pt x="21257" y="3566"/>
                        <a:pt x="21085" y="3170"/>
                        <a:pt x="20914" y="2972"/>
                      </a:cubicBezTo>
                      <a:cubicBezTo>
                        <a:pt x="20914" y="2972"/>
                        <a:pt x="20914" y="2972"/>
                        <a:pt x="20914" y="2972"/>
                      </a:cubicBezTo>
                      <a:cubicBezTo>
                        <a:pt x="20914" y="2972"/>
                        <a:pt x="20914" y="2774"/>
                        <a:pt x="20742" y="2774"/>
                      </a:cubicBezTo>
                      <a:cubicBezTo>
                        <a:pt x="20742" y="2774"/>
                        <a:pt x="20742" y="2774"/>
                        <a:pt x="20742" y="2774"/>
                      </a:cubicBezTo>
                      <a:cubicBezTo>
                        <a:pt x="20571" y="2576"/>
                        <a:pt x="19371" y="1981"/>
                        <a:pt x="18685" y="1783"/>
                      </a:cubicBezTo>
                      <a:cubicBezTo>
                        <a:pt x="18685" y="1783"/>
                        <a:pt x="18514" y="1783"/>
                        <a:pt x="18514" y="1783"/>
                      </a:cubicBezTo>
                      <a:cubicBezTo>
                        <a:pt x="18342" y="1585"/>
                        <a:pt x="18000" y="1387"/>
                        <a:pt x="17657" y="1188"/>
                      </a:cubicBezTo>
                      <a:cubicBezTo>
                        <a:pt x="17314" y="1188"/>
                        <a:pt x="16971" y="990"/>
                        <a:pt x="16800" y="990"/>
                      </a:cubicBezTo>
                      <a:cubicBezTo>
                        <a:pt x="16800" y="990"/>
                        <a:pt x="16800" y="990"/>
                        <a:pt x="16800" y="990"/>
                      </a:cubicBezTo>
                      <a:cubicBezTo>
                        <a:pt x="16800" y="792"/>
                        <a:pt x="16800" y="792"/>
                        <a:pt x="16628" y="792"/>
                      </a:cubicBezTo>
                      <a:cubicBezTo>
                        <a:pt x="16628" y="792"/>
                        <a:pt x="16628" y="792"/>
                        <a:pt x="16628" y="792"/>
                      </a:cubicBezTo>
                      <a:cubicBezTo>
                        <a:pt x="16628" y="792"/>
                        <a:pt x="16628" y="792"/>
                        <a:pt x="16628" y="792"/>
                      </a:cubicBezTo>
                      <a:cubicBezTo>
                        <a:pt x="16628" y="792"/>
                        <a:pt x="16457" y="792"/>
                        <a:pt x="16457" y="792"/>
                      </a:cubicBezTo>
                      <a:cubicBezTo>
                        <a:pt x="16457" y="792"/>
                        <a:pt x="16457" y="792"/>
                        <a:pt x="16457" y="792"/>
                      </a:cubicBezTo>
                      <a:cubicBezTo>
                        <a:pt x="16457" y="792"/>
                        <a:pt x="16457" y="792"/>
                        <a:pt x="16285" y="792"/>
                      </a:cubicBezTo>
                      <a:cubicBezTo>
                        <a:pt x="16285" y="792"/>
                        <a:pt x="16285" y="792"/>
                        <a:pt x="16285" y="792"/>
                      </a:cubicBezTo>
                      <a:cubicBezTo>
                        <a:pt x="16285" y="594"/>
                        <a:pt x="16114" y="594"/>
                        <a:pt x="16114" y="594"/>
                      </a:cubicBezTo>
                      <a:cubicBezTo>
                        <a:pt x="16114" y="594"/>
                        <a:pt x="16114" y="594"/>
                        <a:pt x="16114" y="594"/>
                      </a:cubicBezTo>
                      <a:cubicBezTo>
                        <a:pt x="15942" y="594"/>
                        <a:pt x="15942" y="594"/>
                        <a:pt x="15942" y="396"/>
                      </a:cubicBezTo>
                      <a:cubicBezTo>
                        <a:pt x="15942" y="396"/>
                        <a:pt x="15771" y="396"/>
                        <a:pt x="15771" y="396"/>
                      </a:cubicBezTo>
                      <a:cubicBezTo>
                        <a:pt x="15771" y="396"/>
                        <a:pt x="15771" y="198"/>
                        <a:pt x="15600" y="198"/>
                      </a:cubicBezTo>
                      <a:cubicBezTo>
                        <a:pt x="15600" y="198"/>
                        <a:pt x="15600" y="198"/>
                        <a:pt x="15428" y="198"/>
                      </a:cubicBezTo>
                      <a:cubicBezTo>
                        <a:pt x="15428" y="198"/>
                        <a:pt x="15428" y="198"/>
                        <a:pt x="15428" y="0"/>
                      </a:cubicBezTo>
                      <a:cubicBezTo>
                        <a:pt x="15428" y="0"/>
                        <a:pt x="15428" y="0"/>
                        <a:pt x="15428" y="0"/>
                      </a:cubicBezTo>
                      <a:cubicBezTo>
                        <a:pt x="15257" y="198"/>
                        <a:pt x="15257" y="198"/>
                        <a:pt x="15085" y="198"/>
                      </a:cubicBezTo>
                      <a:cubicBezTo>
                        <a:pt x="15085" y="198"/>
                        <a:pt x="15085" y="198"/>
                        <a:pt x="15085" y="198"/>
                      </a:cubicBezTo>
                      <a:cubicBezTo>
                        <a:pt x="14914" y="198"/>
                        <a:pt x="14742" y="396"/>
                        <a:pt x="14742" y="396"/>
                      </a:cubicBezTo>
                      <a:cubicBezTo>
                        <a:pt x="14742" y="396"/>
                        <a:pt x="14571" y="396"/>
                        <a:pt x="14571" y="396"/>
                      </a:cubicBezTo>
                      <a:cubicBezTo>
                        <a:pt x="14400" y="396"/>
                        <a:pt x="14400" y="396"/>
                        <a:pt x="14228" y="396"/>
                      </a:cubicBezTo>
                      <a:cubicBezTo>
                        <a:pt x="14228" y="396"/>
                        <a:pt x="14228" y="396"/>
                        <a:pt x="14057" y="396"/>
                      </a:cubicBezTo>
                      <a:cubicBezTo>
                        <a:pt x="14057" y="396"/>
                        <a:pt x="13885" y="396"/>
                        <a:pt x="13714" y="396"/>
                      </a:cubicBezTo>
                      <a:cubicBezTo>
                        <a:pt x="13028" y="396"/>
                        <a:pt x="13028" y="396"/>
                        <a:pt x="13028" y="396"/>
                      </a:cubicBezTo>
                      <a:cubicBezTo>
                        <a:pt x="13028" y="396"/>
                        <a:pt x="13028" y="594"/>
                        <a:pt x="13028" y="594"/>
                      </a:cubicBezTo>
                      <a:cubicBezTo>
                        <a:pt x="13028" y="990"/>
                        <a:pt x="13200" y="1387"/>
                        <a:pt x="12857" y="1783"/>
                      </a:cubicBezTo>
                      <a:cubicBezTo>
                        <a:pt x="12514" y="1981"/>
                        <a:pt x="12514" y="2179"/>
                        <a:pt x="12514" y="2377"/>
                      </a:cubicBezTo>
                      <a:cubicBezTo>
                        <a:pt x="12857" y="2576"/>
                        <a:pt x="12857" y="3368"/>
                        <a:pt x="12685" y="4359"/>
                      </a:cubicBezTo>
                      <a:cubicBezTo>
                        <a:pt x="12685" y="4755"/>
                        <a:pt x="12514" y="4954"/>
                        <a:pt x="12514" y="5152"/>
                      </a:cubicBezTo>
                      <a:cubicBezTo>
                        <a:pt x="12514" y="5548"/>
                        <a:pt x="12514" y="5944"/>
                        <a:pt x="12342" y="6341"/>
                      </a:cubicBezTo>
                      <a:cubicBezTo>
                        <a:pt x="12171" y="6539"/>
                        <a:pt x="12171" y="6737"/>
                        <a:pt x="12171" y="6935"/>
                      </a:cubicBezTo>
                      <a:cubicBezTo>
                        <a:pt x="12171" y="7133"/>
                        <a:pt x="12342" y="7332"/>
                        <a:pt x="12514" y="7530"/>
                      </a:cubicBezTo>
                      <a:cubicBezTo>
                        <a:pt x="12685" y="7926"/>
                        <a:pt x="12857" y="8521"/>
                        <a:pt x="13200" y="8521"/>
                      </a:cubicBezTo>
                      <a:cubicBezTo>
                        <a:pt x="13371" y="8719"/>
                        <a:pt x="13714" y="8521"/>
                        <a:pt x="13885" y="8322"/>
                      </a:cubicBezTo>
                      <a:cubicBezTo>
                        <a:pt x="14057" y="8322"/>
                        <a:pt x="14228" y="8124"/>
                        <a:pt x="14400" y="8124"/>
                      </a:cubicBezTo>
                      <a:cubicBezTo>
                        <a:pt x="14914" y="8124"/>
                        <a:pt x="14914" y="9115"/>
                        <a:pt x="14914" y="10106"/>
                      </a:cubicBezTo>
                      <a:cubicBezTo>
                        <a:pt x="14914" y="10899"/>
                        <a:pt x="14571" y="11295"/>
                        <a:pt x="14571" y="11493"/>
                      </a:cubicBezTo>
                      <a:cubicBezTo>
                        <a:pt x="14400" y="11493"/>
                        <a:pt x="14400" y="11493"/>
                        <a:pt x="14400" y="11493"/>
                      </a:cubicBezTo>
                      <a:cubicBezTo>
                        <a:pt x="14400" y="11493"/>
                        <a:pt x="13885" y="11691"/>
                        <a:pt x="13542" y="11691"/>
                      </a:cubicBezTo>
                      <a:cubicBezTo>
                        <a:pt x="13200" y="11691"/>
                        <a:pt x="12857" y="11493"/>
                        <a:pt x="12685" y="11295"/>
                      </a:cubicBezTo>
                      <a:cubicBezTo>
                        <a:pt x="12171" y="10899"/>
                        <a:pt x="11828" y="9908"/>
                        <a:pt x="11828" y="9313"/>
                      </a:cubicBezTo>
                      <a:cubicBezTo>
                        <a:pt x="11657" y="9313"/>
                        <a:pt x="11485" y="9115"/>
                        <a:pt x="10628" y="9115"/>
                      </a:cubicBezTo>
                      <a:cubicBezTo>
                        <a:pt x="10285" y="9115"/>
                        <a:pt x="9771" y="8719"/>
                        <a:pt x="9428" y="7728"/>
                      </a:cubicBezTo>
                      <a:cubicBezTo>
                        <a:pt x="9428" y="7926"/>
                        <a:pt x="9257" y="7926"/>
                        <a:pt x="9257" y="7926"/>
                      </a:cubicBezTo>
                      <a:cubicBezTo>
                        <a:pt x="9257" y="8521"/>
                        <a:pt x="8571" y="8521"/>
                        <a:pt x="8057" y="8521"/>
                      </a:cubicBezTo>
                      <a:cubicBezTo>
                        <a:pt x="7885" y="8521"/>
                        <a:pt x="7542" y="8521"/>
                        <a:pt x="7200" y="8322"/>
                      </a:cubicBezTo>
                      <a:cubicBezTo>
                        <a:pt x="7028" y="8124"/>
                        <a:pt x="6685" y="7926"/>
                        <a:pt x="6685" y="7926"/>
                      </a:cubicBezTo>
                      <a:cubicBezTo>
                        <a:pt x="6514" y="8124"/>
                        <a:pt x="6171" y="8124"/>
                        <a:pt x="5828" y="7728"/>
                      </a:cubicBezTo>
                      <a:cubicBezTo>
                        <a:pt x="5657" y="7530"/>
                        <a:pt x="5485" y="7133"/>
                        <a:pt x="5485" y="6737"/>
                      </a:cubicBezTo>
                      <a:cubicBezTo>
                        <a:pt x="5314" y="6737"/>
                        <a:pt x="4971" y="6935"/>
                        <a:pt x="4800" y="6935"/>
                      </a:cubicBezTo>
                      <a:cubicBezTo>
                        <a:pt x="4800" y="6935"/>
                        <a:pt x="4628" y="7133"/>
                        <a:pt x="4628" y="7133"/>
                      </a:cubicBezTo>
                      <a:cubicBezTo>
                        <a:pt x="4457" y="7133"/>
                        <a:pt x="4457" y="6935"/>
                        <a:pt x="4285" y="6935"/>
                      </a:cubicBezTo>
                      <a:cubicBezTo>
                        <a:pt x="4285" y="6935"/>
                        <a:pt x="4285" y="6935"/>
                        <a:pt x="4285" y="6935"/>
                      </a:cubicBezTo>
                      <a:cubicBezTo>
                        <a:pt x="4285" y="6935"/>
                        <a:pt x="4285" y="6935"/>
                        <a:pt x="4114" y="6935"/>
                      </a:cubicBezTo>
                      <a:cubicBezTo>
                        <a:pt x="4114" y="6935"/>
                        <a:pt x="4114" y="6935"/>
                        <a:pt x="4114" y="6935"/>
                      </a:cubicBezTo>
                      <a:cubicBezTo>
                        <a:pt x="4114" y="6737"/>
                        <a:pt x="4114" y="6737"/>
                        <a:pt x="4114" y="6737"/>
                      </a:cubicBezTo>
                      <a:cubicBezTo>
                        <a:pt x="4114" y="6737"/>
                        <a:pt x="3942" y="6737"/>
                        <a:pt x="3942" y="6737"/>
                      </a:cubicBezTo>
                      <a:cubicBezTo>
                        <a:pt x="3942" y="6539"/>
                        <a:pt x="3942" y="6539"/>
                        <a:pt x="3942" y="6539"/>
                      </a:cubicBezTo>
                      <a:cubicBezTo>
                        <a:pt x="3942" y="6539"/>
                        <a:pt x="3942" y="6539"/>
                        <a:pt x="3942" y="6539"/>
                      </a:cubicBezTo>
                      <a:cubicBezTo>
                        <a:pt x="3600" y="10106"/>
                        <a:pt x="3600" y="10106"/>
                        <a:pt x="3600" y="10106"/>
                      </a:cubicBezTo>
                      <a:cubicBezTo>
                        <a:pt x="2914" y="10899"/>
                        <a:pt x="2914" y="10899"/>
                        <a:pt x="2914" y="10899"/>
                      </a:cubicBezTo>
                      <a:cubicBezTo>
                        <a:pt x="171" y="10899"/>
                        <a:pt x="171" y="10899"/>
                        <a:pt x="171" y="10899"/>
                      </a:cubicBezTo>
                      <a:cubicBezTo>
                        <a:pt x="0" y="17834"/>
                        <a:pt x="0" y="17834"/>
                        <a:pt x="0" y="17834"/>
                      </a:cubicBezTo>
                      <a:cubicBezTo>
                        <a:pt x="2057" y="21005"/>
                        <a:pt x="2057" y="21005"/>
                        <a:pt x="2057" y="21005"/>
                      </a:cubicBezTo>
                      <a:cubicBezTo>
                        <a:pt x="2057" y="21005"/>
                        <a:pt x="2057" y="21005"/>
                        <a:pt x="2228" y="21005"/>
                      </a:cubicBezTo>
                      <a:cubicBezTo>
                        <a:pt x="2228" y="20807"/>
                        <a:pt x="2400" y="20807"/>
                        <a:pt x="2400" y="2080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65" name="AutoShape 165"/>
                <p:cNvSpPr>
                  <a:spLocks/>
                </p:cNvSpPr>
                <p:nvPr/>
              </p:nvSpPr>
              <p:spPr bwMode="auto">
                <a:xfrm>
                  <a:off x="1711935" y="236734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66" name="AutoShape 166"/>
                <p:cNvSpPr>
                  <a:spLocks/>
                </p:cNvSpPr>
                <p:nvPr/>
              </p:nvSpPr>
              <p:spPr bwMode="auto">
                <a:xfrm>
                  <a:off x="1735749" y="2364174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67" name="AutoShape 167"/>
                <p:cNvSpPr>
                  <a:spLocks/>
                </p:cNvSpPr>
                <p:nvPr/>
              </p:nvSpPr>
              <p:spPr bwMode="auto">
                <a:xfrm>
                  <a:off x="1724636" y="236576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68" name="AutoShape 168"/>
                <p:cNvSpPr>
                  <a:spLocks/>
                </p:cNvSpPr>
                <p:nvPr/>
              </p:nvSpPr>
              <p:spPr bwMode="auto">
                <a:xfrm>
                  <a:off x="1761150" y="2365761"/>
                  <a:ext cx="20639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4320" y="0"/>
                        <a:pt x="17279" y="0"/>
                        <a:pt x="21599" y="21600"/>
                      </a:cubicBezTo>
                      <a:cubicBezTo>
                        <a:pt x="17279" y="0"/>
                        <a:pt x="432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69" name="AutoShape 169"/>
                <p:cNvSpPr>
                  <a:spLocks/>
                </p:cNvSpPr>
                <p:nvPr/>
              </p:nvSpPr>
              <p:spPr bwMode="auto">
                <a:xfrm>
                  <a:off x="1703997" y="2368936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2160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70" name="AutoShape 170"/>
                <p:cNvSpPr>
                  <a:spLocks/>
                </p:cNvSpPr>
                <p:nvPr/>
              </p:nvSpPr>
              <p:spPr bwMode="auto">
                <a:xfrm>
                  <a:off x="1791315" y="2375286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10800" y="0"/>
                        <a:pt x="10800" y="0"/>
                        <a:pt x="21600" y="0"/>
                      </a:cubicBezTo>
                      <a:cubicBezTo>
                        <a:pt x="10800" y="0"/>
                        <a:pt x="108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71" name="AutoShape 171"/>
                <p:cNvSpPr>
                  <a:spLocks/>
                </p:cNvSpPr>
                <p:nvPr/>
              </p:nvSpPr>
              <p:spPr bwMode="auto">
                <a:xfrm>
                  <a:off x="1964363" y="2284797"/>
                  <a:ext cx="2857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lnTo>
                        <a:pt x="21600" y="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72" name="AutoShape 172"/>
                <p:cNvSpPr>
                  <a:spLocks/>
                </p:cNvSpPr>
                <p:nvPr/>
              </p:nvSpPr>
              <p:spPr bwMode="auto">
                <a:xfrm>
                  <a:off x="1784965" y="2375286"/>
                  <a:ext cx="7937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10800" y="0"/>
                        <a:pt x="10800" y="0"/>
                        <a:pt x="21599" y="0"/>
                      </a:cubicBezTo>
                      <a:cubicBezTo>
                        <a:pt x="10800" y="0"/>
                        <a:pt x="108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73" name="AutoShape 173"/>
                <p:cNvSpPr>
                  <a:spLocks/>
                </p:cNvSpPr>
                <p:nvPr/>
              </p:nvSpPr>
              <p:spPr bwMode="auto">
                <a:xfrm>
                  <a:off x="1653194" y="2316548"/>
                  <a:ext cx="47628" cy="57151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600"/>
                      </a:moveTo>
                      <a:lnTo>
                        <a:pt x="0" y="0"/>
                      </a:lnTo>
                      <a:lnTo>
                        <a:pt x="21599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74" name="AutoShape 174"/>
                <p:cNvSpPr>
                  <a:spLocks/>
                </p:cNvSpPr>
                <p:nvPr/>
              </p:nvSpPr>
              <p:spPr bwMode="auto">
                <a:xfrm>
                  <a:off x="1948487" y="1684711"/>
                  <a:ext cx="68267" cy="5397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7999" y="0"/>
                      </a:moveTo>
                      <a:cubicBezTo>
                        <a:pt x="17999" y="0"/>
                        <a:pt x="16799" y="1542"/>
                        <a:pt x="16799" y="1542"/>
                      </a:cubicBezTo>
                      <a:cubicBezTo>
                        <a:pt x="16799" y="1542"/>
                        <a:pt x="15599" y="1542"/>
                        <a:pt x="15599" y="1542"/>
                      </a:cubicBezTo>
                      <a:cubicBezTo>
                        <a:pt x="15599" y="1542"/>
                        <a:pt x="15599" y="1542"/>
                        <a:pt x="15599" y="1542"/>
                      </a:cubicBezTo>
                      <a:cubicBezTo>
                        <a:pt x="14399" y="1542"/>
                        <a:pt x="14399" y="1542"/>
                        <a:pt x="14399" y="1542"/>
                      </a:cubicBezTo>
                      <a:cubicBezTo>
                        <a:pt x="14399" y="1542"/>
                        <a:pt x="14399" y="1542"/>
                        <a:pt x="14399" y="1542"/>
                      </a:cubicBezTo>
                      <a:cubicBezTo>
                        <a:pt x="13199" y="1542"/>
                        <a:pt x="13199" y="3085"/>
                        <a:pt x="13199" y="3085"/>
                      </a:cubicBezTo>
                      <a:cubicBezTo>
                        <a:pt x="13199" y="3085"/>
                        <a:pt x="13199" y="3085"/>
                        <a:pt x="13199" y="3085"/>
                      </a:cubicBezTo>
                      <a:cubicBezTo>
                        <a:pt x="11999" y="3085"/>
                        <a:pt x="10800" y="4628"/>
                        <a:pt x="9600" y="4628"/>
                      </a:cubicBezTo>
                      <a:cubicBezTo>
                        <a:pt x="9600" y="4628"/>
                        <a:pt x="9600" y="4628"/>
                        <a:pt x="9600" y="4628"/>
                      </a:cubicBezTo>
                      <a:cubicBezTo>
                        <a:pt x="8400" y="4628"/>
                        <a:pt x="8400" y="4628"/>
                        <a:pt x="8400" y="4628"/>
                      </a:cubicBezTo>
                      <a:cubicBezTo>
                        <a:pt x="8400" y="4628"/>
                        <a:pt x="7200" y="4628"/>
                        <a:pt x="7200" y="4628"/>
                      </a:cubicBezTo>
                      <a:cubicBezTo>
                        <a:pt x="7200" y="4628"/>
                        <a:pt x="7200" y="4628"/>
                        <a:pt x="7200" y="4628"/>
                      </a:cubicBezTo>
                      <a:cubicBezTo>
                        <a:pt x="7200" y="4628"/>
                        <a:pt x="6000" y="4628"/>
                        <a:pt x="6000" y="4628"/>
                      </a:cubicBezTo>
                      <a:cubicBezTo>
                        <a:pt x="6000" y="4628"/>
                        <a:pt x="6000" y="4628"/>
                        <a:pt x="6000" y="4628"/>
                      </a:cubicBezTo>
                      <a:cubicBezTo>
                        <a:pt x="6000" y="4628"/>
                        <a:pt x="4800" y="6171"/>
                        <a:pt x="4800" y="6171"/>
                      </a:cubicBezTo>
                      <a:cubicBezTo>
                        <a:pt x="3600" y="6171"/>
                        <a:pt x="3600" y="10800"/>
                        <a:pt x="3600" y="13885"/>
                      </a:cubicBezTo>
                      <a:cubicBezTo>
                        <a:pt x="3600" y="16971"/>
                        <a:pt x="3600" y="16971"/>
                        <a:pt x="3600" y="16971"/>
                      </a:cubicBezTo>
                      <a:cubicBezTo>
                        <a:pt x="1200" y="16971"/>
                        <a:pt x="1200" y="16971"/>
                        <a:pt x="1200" y="16971"/>
                      </a:cubicBezTo>
                      <a:cubicBezTo>
                        <a:pt x="0" y="16971"/>
                        <a:pt x="0" y="18514"/>
                        <a:pt x="0" y="18514"/>
                      </a:cubicBezTo>
                      <a:cubicBezTo>
                        <a:pt x="0" y="20057"/>
                        <a:pt x="0" y="20057"/>
                        <a:pt x="1200" y="20057"/>
                      </a:cubicBezTo>
                      <a:cubicBezTo>
                        <a:pt x="1200" y="20057"/>
                        <a:pt x="1200" y="20057"/>
                        <a:pt x="1200" y="20057"/>
                      </a:cubicBezTo>
                      <a:cubicBezTo>
                        <a:pt x="1200" y="20057"/>
                        <a:pt x="1200" y="20057"/>
                        <a:pt x="1200" y="21600"/>
                      </a:cubicBezTo>
                      <a:cubicBezTo>
                        <a:pt x="1200" y="21600"/>
                        <a:pt x="1200" y="21600"/>
                        <a:pt x="1200" y="21600"/>
                      </a:cubicBezTo>
                      <a:cubicBezTo>
                        <a:pt x="1200" y="21600"/>
                        <a:pt x="2400" y="21600"/>
                        <a:pt x="2400" y="21600"/>
                      </a:cubicBezTo>
                      <a:cubicBezTo>
                        <a:pt x="2400" y="21600"/>
                        <a:pt x="3600" y="21600"/>
                        <a:pt x="3600" y="21600"/>
                      </a:cubicBezTo>
                      <a:cubicBezTo>
                        <a:pt x="4800" y="21600"/>
                        <a:pt x="4800" y="21600"/>
                        <a:pt x="6000" y="21600"/>
                      </a:cubicBezTo>
                      <a:cubicBezTo>
                        <a:pt x="7200" y="21600"/>
                        <a:pt x="8400" y="21600"/>
                        <a:pt x="9600" y="21600"/>
                      </a:cubicBezTo>
                      <a:cubicBezTo>
                        <a:pt x="9600" y="20057"/>
                        <a:pt x="9600" y="20057"/>
                        <a:pt x="9600" y="20057"/>
                      </a:cubicBezTo>
                      <a:cubicBezTo>
                        <a:pt x="9600" y="15428"/>
                        <a:pt x="9600" y="15428"/>
                        <a:pt x="9600" y="15428"/>
                      </a:cubicBezTo>
                      <a:cubicBezTo>
                        <a:pt x="11999" y="16971"/>
                        <a:pt x="11999" y="16971"/>
                        <a:pt x="11999" y="16971"/>
                      </a:cubicBezTo>
                      <a:cubicBezTo>
                        <a:pt x="11999" y="16971"/>
                        <a:pt x="11999" y="16971"/>
                        <a:pt x="11999" y="16971"/>
                      </a:cubicBezTo>
                      <a:cubicBezTo>
                        <a:pt x="13199" y="16971"/>
                        <a:pt x="15599" y="16971"/>
                        <a:pt x="17999" y="15428"/>
                      </a:cubicBezTo>
                      <a:cubicBezTo>
                        <a:pt x="17999" y="15428"/>
                        <a:pt x="17999" y="15428"/>
                        <a:pt x="17999" y="15428"/>
                      </a:cubicBezTo>
                      <a:cubicBezTo>
                        <a:pt x="21599" y="15428"/>
                        <a:pt x="21599" y="15428"/>
                        <a:pt x="21599" y="15428"/>
                      </a:cubicBezTo>
                      <a:cubicBezTo>
                        <a:pt x="21599" y="12342"/>
                        <a:pt x="20399" y="7714"/>
                        <a:pt x="19199" y="6171"/>
                      </a:cubicBezTo>
                      <a:cubicBezTo>
                        <a:pt x="17999" y="0"/>
                        <a:pt x="17999" y="0"/>
                        <a:pt x="17999" y="0"/>
                      </a:cubicBezTo>
                      <a:cubicBezTo>
                        <a:pt x="17999" y="0"/>
                        <a:pt x="17999" y="0"/>
                        <a:pt x="179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75" name="AutoShape 175"/>
                <p:cNvSpPr>
                  <a:spLocks/>
                </p:cNvSpPr>
                <p:nvPr/>
              </p:nvSpPr>
              <p:spPr bwMode="auto">
                <a:xfrm>
                  <a:off x="2466044" y="1133837"/>
                  <a:ext cx="430239" cy="55087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4205" y="1871"/>
                      </a:moveTo>
                      <a:cubicBezTo>
                        <a:pt x="4205" y="1871"/>
                        <a:pt x="4014" y="1871"/>
                        <a:pt x="4014" y="2015"/>
                      </a:cubicBezTo>
                      <a:cubicBezTo>
                        <a:pt x="4014" y="2015"/>
                        <a:pt x="4014" y="2015"/>
                        <a:pt x="4014" y="2015"/>
                      </a:cubicBezTo>
                      <a:cubicBezTo>
                        <a:pt x="4014" y="2015"/>
                        <a:pt x="4014" y="2159"/>
                        <a:pt x="4014" y="2159"/>
                      </a:cubicBezTo>
                      <a:cubicBezTo>
                        <a:pt x="4014" y="2159"/>
                        <a:pt x="3823" y="2159"/>
                        <a:pt x="3823" y="2159"/>
                      </a:cubicBezTo>
                      <a:cubicBezTo>
                        <a:pt x="3823" y="2159"/>
                        <a:pt x="3823" y="2159"/>
                        <a:pt x="3823" y="2159"/>
                      </a:cubicBezTo>
                      <a:cubicBezTo>
                        <a:pt x="4205" y="2591"/>
                        <a:pt x="4778" y="3455"/>
                        <a:pt x="4969" y="3455"/>
                      </a:cubicBezTo>
                      <a:cubicBezTo>
                        <a:pt x="5352" y="3599"/>
                        <a:pt x="5543" y="3743"/>
                        <a:pt x="5734" y="4031"/>
                      </a:cubicBezTo>
                      <a:cubicBezTo>
                        <a:pt x="5925" y="4175"/>
                        <a:pt x="6307" y="4463"/>
                        <a:pt x="6307" y="4463"/>
                      </a:cubicBezTo>
                      <a:cubicBezTo>
                        <a:pt x="6881" y="4607"/>
                        <a:pt x="9175" y="5183"/>
                        <a:pt x="10704" y="5615"/>
                      </a:cubicBezTo>
                      <a:cubicBezTo>
                        <a:pt x="12424" y="6047"/>
                        <a:pt x="13380" y="6047"/>
                        <a:pt x="13571" y="6047"/>
                      </a:cubicBezTo>
                      <a:cubicBezTo>
                        <a:pt x="13953" y="6047"/>
                        <a:pt x="14718" y="6191"/>
                        <a:pt x="14909" y="6479"/>
                      </a:cubicBezTo>
                      <a:cubicBezTo>
                        <a:pt x="14909" y="6623"/>
                        <a:pt x="14909" y="6767"/>
                        <a:pt x="14527" y="6911"/>
                      </a:cubicBezTo>
                      <a:cubicBezTo>
                        <a:pt x="14145" y="7199"/>
                        <a:pt x="9557" y="10656"/>
                        <a:pt x="8984" y="11231"/>
                      </a:cubicBezTo>
                      <a:cubicBezTo>
                        <a:pt x="8410" y="11664"/>
                        <a:pt x="8028" y="11664"/>
                        <a:pt x="7454" y="11664"/>
                      </a:cubicBezTo>
                      <a:cubicBezTo>
                        <a:pt x="7454" y="11664"/>
                        <a:pt x="7263" y="11664"/>
                        <a:pt x="7072" y="11664"/>
                      </a:cubicBezTo>
                      <a:cubicBezTo>
                        <a:pt x="6881" y="11664"/>
                        <a:pt x="6499" y="11664"/>
                        <a:pt x="6307" y="11664"/>
                      </a:cubicBezTo>
                      <a:cubicBezTo>
                        <a:pt x="5543" y="11664"/>
                        <a:pt x="4778" y="12095"/>
                        <a:pt x="4396" y="12383"/>
                      </a:cubicBezTo>
                      <a:cubicBezTo>
                        <a:pt x="4014" y="12672"/>
                        <a:pt x="3631" y="12815"/>
                        <a:pt x="3440" y="12815"/>
                      </a:cubicBezTo>
                      <a:cubicBezTo>
                        <a:pt x="3440" y="12815"/>
                        <a:pt x="3440" y="12815"/>
                        <a:pt x="3440" y="12815"/>
                      </a:cubicBezTo>
                      <a:cubicBezTo>
                        <a:pt x="3249" y="12815"/>
                        <a:pt x="3249" y="12815"/>
                        <a:pt x="3058" y="12815"/>
                      </a:cubicBezTo>
                      <a:cubicBezTo>
                        <a:pt x="3058" y="12815"/>
                        <a:pt x="3058" y="12815"/>
                        <a:pt x="3058" y="12815"/>
                      </a:cubicBezTo>
                      <a:cubicBezTo>
                        <a:pt x="2867" y="12815"/>
                        <a:pt x="2867" y="12815"/>
                        <a:pt x="2676" y="12815"/>
                      </a:cubicBezTo>
                      <a:cubicBezTo>
                        <a:pt x="2676" y="12815"/>
                        <a:pt x="2676" y="12815"/>
                        <a:pt x="2484" y="12815"/>
                      </a:cubicBezTo>
                      <a:cubicBezTo>
                        <a:pt x="2484" y="12959"/>
                        <a:pt x="2484" y="12959"/>
                        <a:pt x="2293" y="12959"/>
                      </a:cubicBezTo>
                      <a:cubicBezTo>
                        <a:pt x="2293" y="12959"/>
                        <a:pt x="2102" y="12959"/>
                        <a:pt x="2102" y="12959"/>
                      </a:cubicBezTo>
                      <a:cubicBezTo>
                        <a:pt x="2102" y="12959"/>
                        <a:pt x="1911" y="12959"/>
                        <a:pt x="1911" y="12959"/>
                      </a:cubicBezTo>
                      <a:cubicBezTo>
                        <a:pt x="955" y="13967"/>
                        <a:pt x="955" y="13967"/>
                        <a:pt x="955" y="13967"/>
                      </a:cubicBezTo>
                      <a:cubicBezTo>
                        <a:pt x="0" y="15119"/>
                        <a:pt x="0" y="15119"/>
                        <a:pt x="0" y="15119"/>
                      </a:cubicBezTo>
                      <a:cubicBezTo>
                        <a:pt x="191" y="20735"/>
                        <a:pt x="191" y="20735"/>
                        <a:pt x="191" y="20735"/>
                      </a:cubicBezTo>
                      <a:cubicBezTo>
                        <a:pt x="955" y="21600"/>
                        <a:pt x="955" y="21600"/>
                        <a:pt x="955" y="21600"/>
                      </a:cubicBezTo>
                      <a:cubicBezTo>
                        <a:pt x="1529" y="21023"/>
                        <a:pt x="2484" y="20304"/>
                        <a:pt x="3631" y="19439"/>
                      </a:cubicBezTo>
                      <a:cubicBezTo>
                        <a:pt x="4205" y="19007"/>
                        <a:pt x="4778" y="18576"/>
                        <a:pt x="5352" y="18143"/>
                      </a:cubicBezTo>
                      <a:cubicBezTo>
                        <a:pt x="7263" y="16703"/>
                        <a:pt x="8219" y="16272"/>
                        <a:pt x="9175" y="15839"/>
                      </a:cubicBezTo>
                      <a:cubicBezTo>
                        <a:pt x="10130" y="15551"/>
                        <a:pt x="12615" y="13680"/>
                        <a:pt x="14527" y="11951"/>
                      </a:cubicBezTo>
                      <a:cubicBezTo>
                        <a:pt x="15483" y="11087"/>
                        <a:pt x="16630" y="9792"/>
                        <a:pt x="16821" y="9071"/>
                      </a:cubicBezTo>
                      <a:cubicBezTo>
                        <a:pt x="17012" y="8351"/>
                        <a:pt x="17968" y="7343"/>
                        <a:pt x="18923" y="6479"/>
                      </a:cubicBezTo>
                      <a:cubicBezTo>
                        <a:pt x="19688" y="5759"/>
                        <a:pt x="20835" y="3887"/>
                        <a:pt x="20835" y="3455"/>
                      </a:cubicBezTo>
                      <a:cubicBezTo>
                        <a:pt x="20835" y="3167"/>
                        <a:pt x="20835" y="2735"/>
                        <a:pt x="21026" y="2159"/>
                      </a:cubicBezTo>
                      <a:cubicBezTo>
                        <a:pt x="21217" y="1727"/>
                        <a:pt x="21408" y="1151"/>
                        <a:pt x="21600" y="575"/>
                      </a:cubicBezTo>
                      <a:cubicBezTo>
                        <a:pt x="21600" y="287"/>
                        <a:pt x="21408" y="143"/>
                        <a:pt x="21408" y="0"/>
                      </a:cubicBezTo>
                      <a:cubicBezTo>
                        <a:pt x="21217" y="0"/>
                        <a:pt x="21026" y="0"/>
                        <a:pt x="20835" y="143"/>
                      </a:cubicBezTo>
                      <a:cubicBezTo>
                        <a:pt x="20261" y="1007"/>
                        <a:pt x="17012" y="1295"/>
                        <a:pt x="15674" y="1295"/>
                      </a:cubicBezTo>
                      <a:cubicBezTo>
                        <a:pt x="14145" y="1295"/>
                        <a:pt x="12998" y="1439"/>
                        <a:pt x="12424" y="1871"/>
                      </a:cubicBezTo>
                      <a:cubicBezTo>
                        <a:pt x="12233" y="2159"/>
                        <a:pt x="11660" y="2159"/>
                        <a:pt x="11277" y="2159"/>
                      </a:cubicBezTo>
                      <a:cubicBezTo>
                        <a:pt x="11086" y="2159"/>
                        <a:pt x="10895" y="2159"/>
                        <a:pt x="10895" y="2159"/>
                      </a:cubicBezTo>
                      <a:cubicBezTo>
                        <a:pt x="10704" y="2159"/>
                        <a:pt x="10513" y="2159"/>
                        <a:pt x="10322" y="2159"/>
                      </a:cubicBezTo>
                      <a:cubicBezTo>
                        <a:pt x="9939" y="2159"/>
                        <a:pt x="9748" y="2159"/>
                        <a:pt x="9748" y="2159"/>
                      </a:cubicBezTo>
                      <a:cubicBezTo>
                        <a:pt x="9366" y="2591"/>
                        <a:pt x="8410" y="2879"/>
                        <a:pt x="7454" y="2879"/>
                      </a:cubicBezTo>
                      <a:cubicBezTo>
                        <a:pt x="6499" y="2879"/>
                        <a:pt x="5925" y="2447"/>
                        <a:pt x="5543" y="1871"/>
                      </a:cubicBezTo>
                      <a:cubicBezTo>
                        <a:pt x="5352" y="1583"/>
                        <a:pt x="5161" y="1439"/>
                        <a:pt x="4778" y="1295"/>
                      </a:cubicBezTo>
                      <a:cubicBezTo>
                        <a:pt x="4778" y="1295"/>
                        <a:pt x="4778" y="1295"/>
                        <a:pt x="4587" y="1439"/>
                      </a:cubicBezTo>
                      <a:cubicBezTo>
                        <a:pt x="4587" y="1439"/>
                        <a:pt x="4587" y="1439"/>
                        <a:pt x="4587" y="1439"/>
                      </a:cubicBezTo>
                      <a:cubicBezTo>
                        <a:pt x="4396" y="1583"/>
                        <a:pt x="4205" y="1727"/>
                        <a:pt x="4205" y="187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76" name="AutoShape 176"/>
                <p:cNvSpPr>
                  <a:spLocks/>
                </p:cNvSpPr>
                <p:nvPr/>
              </p:nvSpPr>
              <p:spPr bwMode="auto">
                <a:xfrm>
                  <a:off x="195779" y="70191"/>
                  <a:ext cx="474692" cy="36989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6912" y="20303"/>
                      </a:moveTo>
                      <a:cubicBezTo>
                        <a:pt x="6912" y="20303"/>
                        <a:pt x="6912" y="20303"/>
                        <a:pt x="6912" y="20303"/>
                      </a:cubicBezTo>
                      <a:cubicBezTo>
                        <a:pt x="6912" y="20087"/>
                        <a:pt x="6912" y="20087"/>
                        <a:pt x="6912" y="20087"/>
                      </a:cubicBezTo>
                      <a:cubicBezTo>
                        <a:pt x="6912" y="19871"/>
                        <a:pt x="6912" y="19871"/>
                        <a:pt x="6912" y="19871"/>
                      </a:cubicBezTo>
                      <a:cubicBezTo>
                        <a:pt x="6912" y="19871"/>
                        <a:pt x="6912" y="19871"/>
                        <a:pt x="6912" y="19871"/>
                      </a:cubicBezTo>
                      <a:cubicBezTo>
                        <a:pt x="6912" y="19655"/>
                        <a:pt x="6912" y="19655"/>
                        <a:pt x="6912" y="19655"/>
                      </a:cubicBezTo>
                      <a:cubicBezTo>
                        <a:pt x="6912" y="19655"/>
                        <a:pt x="6912" y="19655"/>
                        <a:pt x="6912" y="19655"/>
                      </a:cubicBezTo>
                      <a:cubicBezTo>
                        <a:pt x="6912" y="19655"/>
                        <a:pt x="6912" y="19655"/>
                        <a:pt x="6912" y="19439"/>
                      </a:cubicBezTo>
                      <a:cubicBezTo>
                        <a:pt x="6912" y="19439"/>
                        <a:pt x="6912" y="19439"/>
                        <a:pt x="6912" y="19439"/>
                      </a:cubicBezTo>
                      <a:cubicBezTo>
                        <a:pt x="6912" y="19439"/>
                        <a:pt x="6912" y="19439"/>
                        <a:pt x="6912" y="19439"/>
                      </a:cubicBezTo>
                      <a:cubicBezTo>
                        <a:pt x="6912" y="19439"/>
                        <a:pt x="6912" y="19439"/>
                        <a:pt x="6912" y="19439"/>
                      </a:cubicBezTo>
                      <a:cubicBezTo>
                        <a:pt x="6912" y="19223"/>
                        <a:pt x="6912" y="18791"/>
                        <a:pt x="10195" y="16631"/>
                      </a:cubicBezTo>
                      <a:cubicBezTo>
                        <a:pt x="10368" y="16415"/>
                        <a:pt x="10540" y="16415"/>
                        <a:pt x="10886" y="16415"/>
                      </a:cubicBezTo>
                      <a:cubicBezTo>
                        <a:pt x="11059" y="16415"/>
                        <a:pt x="11059" y="16415"/>
                        <a:pt x="11059" y="16415"/>
                      </a:cubicBezTo>
                      <a:cubicBezTo>
                        <a:pt x="11231" y="16415"/>
                        <a:pt x="11231" y="16415"/>
                        <a:pt x="11231" y="16415"/>
                      </a:cubicBezTo>
                      <a:cubicBezTo>
                        <a:pt x="11231" y="15551"/>
                        <a:pt x="12095" y="15551"/>
                        <a:pt x="12614" y="15551"/>
                      </a:cubicBezTo>
                      <a:cubicBezTo>
                        <a:pt x="12787" y="15551"/>
                        <a:pt x="13132" y="15551"/>
                        <a:pt x="13305" y="15551"/>
                      </a:cubicBezTo>
                      <a:cubicBezTo>
                        <a:pt x="13651" y="15551"/>
                        <a:pt x="13996" y="15119"/>
                        <a:pt x="13996" y="14471"/>
                      </a:cubicBezTo>
                      <a:cubicBezTo>
                        <a:pt x="13996" y="13607"/>
                        <a:pt x="14860" y="13607"/>
                        <a:pt x="15379" y="13607"/>
                      </a:cubicBezTo>
                      <a:cubicBezTo>
                        <a:pt x="15552" y="13607"/>
                        <a:pt x="15552" y="13607"/>
                        <a:pt x="15724" y="13391"/>
                      </a:cubicBezTo>
                      <a:cubicBezTo>
                        <a:pt x="15897" y="13391"/>
                        <a:pt x="15897" y="13391"/>
                        <a:pt x="16070" y="13175"/>
                      </a:cubicBezTo>
                      <a:cubicBezTo>
                        <a:pt x="16070" y="13175"/>
                        <a:pt x="16243" y="12743"/>
                        <a:pt x="16588" y="12743"/>
                      </a:cubicBezTo>
                      <a:cubicBezTo>
                        <a:pt x="16588" y="12743"/>
                        <a:pt x="16588" y="12527"/>
                        <a:pt x="16588" y="12311"/>
                      </a:cubicBezTo>
                      <a:cubicBezTo>
                        <a:pt x="16588" y="12095"/>
                        <a:pt x="16588" y="11879"/>
                        <a:pt x="16588" y="11663"/>
                      </a:cubicBezTo>
                      <a:cubicBezTo>
                        <a:pt x="16588" y="11231"/>
                        <a:pt x="16588" y="10584"/>
                        <a:pt x="17107" y="10584"/>
                      </a:cubicBezTo>
                      <a:cubicBezTo>
                        <a:pt x="17279" y="10584"/>
                        <a:pt x="17279" y="10584"/>
                        <a:pt x="17279" y="10584"/>
                      </a:cubicBezTo>
                      <a:cubicBezTo>
                        <a:pt x="17452" y="10584"/>
                        <a:pt x="17452" y="10584"/>
                        <a:pt x="17625" y="10584"/>
                      </a:cubicBezTo>
                      <a:cubicBezTo>
                        <a:pt x="17971" y="10584"/>
                        <a:pt x="18316" y="10367"/>
                        <a:pt x="18316" y="10151"/>
                      </a:cubicBezTo>
                      <a:cubicBezTo>
                        <a:pt x="18316" y="9503"/>
                        <a:pt x="19180" y="9503"/>
                        <a:pt x="19699" y="9503"/>
                      </a:cubicBezTo>
                      <a:cubicBezTo>
                        <a:pt x="20217" y="9503"/>
                        <a:pt x="20736" y="9503"/>
                        <a:pt x="21081" y="9503"/>
                      </a:cubicBezTo>
                      <a:cubicBezTo>
                        <a:pt x="21254" y="9503"/>
                        <a:pt x="21427" y="9503"/>
                        <a:pt x="21600" y="9503"/>
                      </a:cubicBezTo>
                      <a:cubicBezTo>
                        <a:pt x="21600" y="9503"/>
                        <a:pt x="21600" y="9287"/>
                        <a:pt x="21600" y="9071"/>
                      </a:cubicBezTo>
                      <a:cubicBezTo>
                        <a:pt x="21600" y="8639"/>
                        <a:pt x="21254" y="7991"/>
                        <a:pt x="21081" y="7775"/>
                      </a:cubicBezTo>
                      <a:cubicBezTo>
                        <a:pt x="20563" y="7775"/>
                        <a:pt x="20736" y="6911"/>
                        <a:pt x="20736" y="6048"/>
                      </a:cubicBezTo>
                      <a:cubicBezTo>
                        <a:pt x="20736" y="5832"/>
                        <a:pt x="20736" y="5400"/>
                        <a:pt x="20736" y="5183"/>
                      </a:cubicBezTo>
                      <a:cubicBezTo>
                        <a:pt x="20736" y="4104"/>
                        <a:pt x="20563" y="3456"/>
                        <a:pt x="20217" y="3024"/>
                      </a:cubicBezTo>
                      <a:cubicBezTo>
                        <a:pt x="20217" y="2808"/>
                        <a:pt x="20217" y="2808"/>
                        <a:pt x="20217" y="2592"/>
                      </a:cubicBezTo>
                      <a:cubicBezTo>
                        <a:pt x="20217" y="2592"/>
                        <a:pt x="20044" y="2592"/>
                        <a:pt x="20044" y="2592"/>
                      </a:cubicBezTo>
                      <a:cubicBezTo>
                        <a:pt x="20044" y="2592"/>
                        <a:pt x="20044" y="2376"/>
                        <a:pt x="20044" y="2376"/>
                      </a:cubicBezTo>
                      <a:cubicBezTo>
                        <a:pt x="20044" y="2376"/>
                        <a:pt x="20044" y="2376"/>
                        <a:pt x="20044" y="2376"/>
                      </a:cubicBezTo>
                      <a:cubicBezTo>
                        <a:pt x="19699" y="2376"/>
                        <a:pt x="19353" y="2160"/>
                        <a:pt x="19008" y="1944"/>
                      </a:cubicBezTo>
                      <a:cubicBezTo>
                        <a:pt x="18662" y="1944"/>
                        <a:pt x="18316" y="1728"/>
                        <a:pt x="17971" y="1728"/>
                      </a:cubicBezTo>
                      <a:cubicBezTo>
                        <a:pt x="17798" y="1728"/>
                        <a:pt x="17798" y="1728"/>
                        <a:pt x="17798" y="1728"/>
                      </a:cubicBezTo>
                      <a:cubicBezTo>
                        <a:pt x="17625" y="1728"/>
                        <a:pt x="17279" y="1728"/>
                        <a:pt x="17107" y="1728"/>
                      </a:cubicBezTo>
                      <a:cubicBezTo>
                        <a:pt x="16761" y="1728"/>
                        <a:pt x="16416" y="1944"/>
                        <a:pt x="16070" y="1944"/>
                      </a:cubicBezTo>
                      <a:cubicBezTo>
                        <a:pt x="15552" y="1944"/>
                        <a:pt x="14860" y="1728"/>
                        <a:pt x="14342" y="1080"/>
                      </a:cubicBezTo>
                      <a:cubicBezTo>
                        <a:pt x="13824" y="432"/>
                        <a:pt x="13478" y="0"/>
                        <a:pt x="13305" y="0"/>
                      </a:cubicBezTo>
                      <a:cubicBezTo>
                        <a:pt x="13132" y="0"/>
                        <a:pt x="13132" y="0"/>
                        <a:pt x="12960" y="216"/>
                      </a:cubicBezTo>
                      <a:cubicBezTo>
                        <a:pt x="12787" y="432"/>
                        <a:pt x="12268" y="1944"/>
                        <a:pt x="11923" y="2808"/>
                      </a:cubicBezTo>
                      <a:cubicBezTo>
                        <a:pt x="11577" y="3672"/>
                        <a:pt x="11231" y="4535"/>
                        <a:pt x="11059" y="4967"/>
                      </a:cubicBezTo>
                      <a:cubicBezTo>
                        <a:pt x="10368" y="6048"/>
                        <a:pt x="8639" y="6911"/>
                        <a:pt x="7775" y="6911"/>
                      </a:cubicBezTo>
                      <a:cubicBezTo>
                        <a:pt x="7430" y="6911"/>
                        <a:pt x="7430" y="7127"/>
                        <a:pt x="7084" y="7775"/>
                      </a:cubicBezTo>
                      <a:cubicBezTo>
                        <a:pt x="6912" y="8207"/>
                        <a:pt x="6739" y="8639"/>
                        <a:pt x="6566" y="8855"/>
                      </a:cubicBezTo>
                      <a:cubicBezTo>
                        <a:pt x="6220" y="9071"/>
                        <a:pt x="6220" y="9503"/>
                        <a:pt x="6047" y="9719"/>
                      </a:cubicBezTo>
                      <a:cubicBezTo>
                        <a:pt x="6047" y="10151"/>
                        <a:pt x="5875" y="10800"/>
                        <a:pt x="5356" y="11231"/>
                      </a:cubicBezTo>
                      <a:cubicBezTo>
                        <a:pt x="4838" y="11663"/>
                        <a:pt x="5183" y="13607"/>
                        <a:pt x="5529" y="14471"/>
                      </a:cubicBezTo>
                      <a:cubicBezTo>
                        <a:pt x="5529" y="14687"/>
                        <a:pt x="5529" y="14903"/>
                        <a:pt x="5529" y="15335"/>
                      </a:cubicBezTo>
                      <a:cubicBezTo>
                        <a:pt x="5356" y="16415"/>
                        <a:pt x="3974" y="18359"/>
                        <a:pt x="3110" y="19007"/>
                      </a:cubicBezTo>
                      <a:cubicBezTo>
                        <a:pt x="2764" y="19223"/>
                        <a:pt x="2419" y="19439"/>
                        <a:pt x="2246" y="19871"/>
                      </a:cubicBezTo>
                      <a:cubicBezTo>
                        <a:pt x="1727" y="20519"/>
                        <a:pt x="1209" y="21167"/>
                        <a:pt x="0" y="21383"/>
                      </a:cubicBezTo>
                      <a:cubicBezTo>
                        <a:pt x="0" y="21383"/>
                        <a:pt x="0" y="21383"/>
                        <a:pt x="0" y="21383"/>
                      </a:cubicBezTo>
                      <a:cubicBezTo>
                        <a:pt x="5875" y="21383"/>
                        <a:pt x="5875" y="21383"/>
                        <a:pt x="5875" y="21383"/>
                      </a:cubicBezTo>
                      <a:cubicBezTo>
                        <a:pt x="6047" y="21383"/>
                        <a:pt x="6047" y="21383"/>
                        <a:pt x="6220" y="21383"/>
                      </a:cubicBezTo>
                      <a:cubicBezTo>
                        <a:pt x="6220" y="21383"/>
                        <a:pt x="6220" y="21383"/>
                        <a:pt x="6220" y="21383"/>
                      </a:cubicBezTo>
                      <a:cubicBezTo>
                        <a:pt x="6393" y="21383"/>
                        <a:pt x="6393" y="21383"/>
                        <a:pt x="6566" y="21383"/>
                      </a:cubicBezTo>
                      <a:cubicBezTo>
                        <a:pt x="6566" y="21383"/>
                        <a:pt x="6566" y="21383"/>
                        <a:pt x="6566" y="21599"/>
                      </a:cubicBezTo>
                      <a:cubicBezTo>
                        <a:pt x="6566" y="21599"/>
                        <a:pt x="6739" y="21599"/>
                        <a:pt x="6739" y="21599"/>
                      </a:cubicBezTo>
                      <a:cubicBezTo>
                        <a:pt x="6739" y="21599"/>
                        <a:pt x="6739" y="21599"/>
                        <a:pt x="6912" y="21599"/>
                      </a:cubicBezTo>
                      <a:cubicBezTo>
                        <a:pt x="6912" y="21599"/>
                        <a:pt x="6912" y="21599"/>
                        <a:pt x="6912" y="21599"/>
                      </a:cubicBezTo>
                      <a:cubicBezTo>
                        <a:pt x="6912" y="20951"/>
                        <a:pt x="6912" y="20519"/>
                        <a:pt x="6912" y="20303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77" name="AutoShape 177"/>
                <p:cNvSpPr>
                  <a:spLocks/>
                </p:cNvSpPr>
                <p:nvPr/>
              </p:nvSpPr>
              <p:spPr bwMode="auto">
                <a:xfrm>
                  <a:off x="1061020" y="340"/>
                  <a:ext cx="158760" cy="3127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2342" y="21599"/>
                      </a:moveTo>
                      <a:cubicBezTo>
                        <a:pt x="12342" y="21599"/>
                        <a:pt x="12857" y="21599"/>
                        <a:pt x="12857" y="21599"/>
                      </a:cubicBezTo>
                      <a:cubicBezTo>
                        <a:pt x="12857" y="21599"/>
                        <a:pt x="12857" y="21345"/>
                        <a:pt x="12857" y="21345"/>
                      </a:cubicBezTo>
                      <a:cubicBezTo>
                        <a:pt x="13371" y="21345"/>
                        <a:pt x="13371" y="21345"/>
                        <a:pt x="13371" y="21091"/>
                      </a:cubicBezTo>
                      <a:cubicBezTo>
                        <a:pt x="13885" y="20583"/>
                        <a:pt x="14400" y="19567"/>
                        <a:pt x="14400" y="19312"/>
                      </a:cubicBezTo>
                      <a:cubicBezTo>
                        <a:pt x="13885" y="18804"/>
                        <a:pt x="13885" y="18042"/>
                        <a:pt x="14914" y="17534"/>
                      </a:cubicBezTo>
                      <a:cubicBezTo>
                        <a:pt x="15428" y="17279"/>
                        <a:pt x="15942" y="17025"/>
                        <a:pt x="16457" y="16771"/>
                      </a:cubicBezTo>
                      <a:cubicBezTo>
                        <a:pt x="18514" y="15755"/>
                        <a:pt x="19542" y="15501"/>
                        <a:pt x="20057" y="15247"/>
                      </a:cubicBezTo>
                      <a:cubicBezTo>
                        <a:pt x="20057" y="15247"/>
                        <a:pt x="20571" y="15247"/>
                        <a:pt x="20571" y="15247"/>
                      </a:cubicBezTo>
                      <a:cubicBezTo>
                        <a:pt x="21599" y="15247"/>
                        <a:pt x="21599" y="15247"/>
                        <a:pt x="21599" y="14992"/>
                      </a:cubicBezTo>
                      <a:cubicBezTo>
                        <a:pt x="21599" y="14738"/>
                        <a:pt x="21599" y="14738"/>
                        <a:pt x="21599" y="14484"/>
                      </a:cubicBezTo>
                      <a:cubicBezTo>
                        <a:pt x="21599" y="14484"/>
                        <a:pt x="21599" y="14484"/>
                        <a:pt x="21599" y="14484"/>
                      </a:cubicBezTo>
                      <a:cubicBezTo>
                        <a:pt x="21599" y="14230"/>
                        <a:pt x="21599" y="13976"/>
                        <a:pt x="21599" y="13722"/>
                      </a:cubicBezTo>
                      <a:cubicBezTo>
                        <a:pt x="21599" y="13722"/>
                        <a:pt x="21599" y="13722"/>
                        <a:pt x="21599" y="13722"/>
                      </a:cubicBezTo>
                      <a:cubicBezTo>
                        <a:pt x="20571" y="13214"/>
                        <a:pt x="19542" y="12705"/>
                        <a:pt x="19542" y="12197"/>
                      </a:cubicBezTo>
                      <a:cubicBezTo>
                        <a:pt x="19542" y="11943"/>
                        <a:pt x="19028" y="11689"/>
                        <a:pt x="19028" y="11689"/>
                      </a:cubicBezTo>
                      <a:cubicBezTo>
                        <a:pt x="17485" y="12451"/>
                        <a:pt x="13371" y="11689"/>
                        <a:pt x="12857" y="10418"/>
                      </a:cubicBezTo>
                      <a:cubicBezTo>
                        <a:pt x="12342" y="9402"/>
                        <a:pt x="13885" y="8894"/>
                        <a:pt x="15428" y="8640"/>
                      </a:cubicBezTo>
                      <a:cubicBezTo>
                        <a:pt x="15942" y="8385"/>
                        <a:pt x="16971" y="8131"/>
                        <a:pt x="17485" y="7877"/>
                      </a:cubicBezTo>
                      <a:cubicBezTo>
                        <a:pt x="18514" y="7369"/>
                        <a:pt x="19028" y="6861"/>
                        <a:pt x="19028" y="6352"/>
                      </a:cubicBezTo>
                      <a:cubicBezTo>
                        <a:pt x="19028" y="5590"/>
                        <a:pt x="18514" y="5082"/>
                        <a:pt x="17999" y="4828"/>
                      </a:cubicBezTo>
                      <a:cubicBezTo>
                        <a:pt x="16971" y="4320"/>
                        <a:pt x="16457" y="4065"/>
                        <a:pt x="15942" y="3557"/>
                      </a:cubicBezTo>
                      <a:cubicBezTo>
                        <a:pt x="15942" y="2795"/>
                        <a:pt x="16971" y="2287"/>
                        <a:pt x="17999" y="1778"/>
                      </a:cubicBezTo>
                      <a:cubicBezTo>
                        <a:pt x="18514" y="1778"/>
                        <a:pt x="18514" y="1778"/>
                        <a:pt x="18514" y="1524"/>
                      </a:cubicBezTo>
                      <a:cubicBezTo>
                        <a:pt x="19028" y="1524"/>
                        <a:pt x="19028" y="1524"/>
                        <a:pt x="19028" y="1524"/>
                      </a:cubicBezTo>
                      <a:cubicBezTo>
                        <a:pt x="18514" y="1524"/>
                        <a:pt x="17999" y="1778"/>
                        <a:pt x="17485" y="1778"/>
                      </a:cubicBezTo>
                      <a:cubicBezTo>
                        <a:pt x="16971" y="1778"/>
                        <a:pt x="15428" y="1524"/>
                        <a:pt x="14914" y="508"/>
                      </a:cubicBezTo>
                      <a:cubicBezTo>
                        <a:pt x="14914" y="254"/>
                        <a:pt x="13885" y="0"/>
                        <a:pt x="12342" y="0"/>
                      </a:cubicBezTo>
                      <a:cubicBezTo>
                        <a:pt x="10800" y="0"/>
                        <a:pt x="9257" y="254"/>
                        <a:pt x="8742" y="508"/>
                      </a:cubicBezTo>
                      <a:cubicBezTo>
                        <a:pt x="8228" y="1016"/>
                        <a:pt x="7200" y="1016"/>
                        <a:pt x="5657" y="1270"/>
                      </a:cubicBezTo>
                      <a:cubicBezTo>
                        <a:pt x="5657" y="1270"/>
                        <a:pt x="5657" y="1524"/>
                        <a:pt x="5657" y="1524"/>
                      </a:cubicBezTo>
                      <a:cubicBezTo>
                        <a:pt x="5657" y="1778"/>
                        <a:pt x="5657" y="1778"/>
                        <a:pt x="5657" y="2032"/>
                      </a:cubicBezTo>
                      <a:cubicBezTo>
                        <a:pt x="5657" y="2032"/>
                        <a:pt x="5657" y="2287"/>
                        <a:pt x="5657" y="2541"/>
                      </a:cubicBezTo>
                      <a:cubicBezTo>
                        <a:pt x="5657" y="2541"/>
                        <a:pt x="5657" y="2795"/>
                        <a:pt x="5657" y="2795"/>
                      </a:cubicBezTo>
                      <a:cubicBezTo>
                        <a:pt x="5657" y="3049"/>
                        <a:pt x="5142" y="3049"/>
                        <a:pt x="5142" y="3303"/>
                      </a:cubicBezTo>
                      <a:cubicBezTo>
                        <a:pt x="5142" y="3303"/>
                        <a:pt x="5142" y="3303"/>
                        <a:pt x="5142" y="3557"/>
                      </a:cubicBezTo>
                      <a:cubicBezTo>
                        <a:pt x="5142" y="3557"/>
                        <a:pt x="5142" y="3557"/>
                        <a:pt x="5142" y="3811"/>
                      </a:cubicBezTo>
                      <a:cubicBezTo>
                        <a:pt x="5142" y="3811"/>
                        <a:pt x="5142" y="3811"/>
                        <a:pt x="5142" y="4065"/>
                      </a:cubicBezTo>
                      <a:cubicBezTo>
                        <a:pt x="5142" y="4065"/>
                        <a:pt x="5142" y="4065"/>
                        <a:pt x="5142" y="4320"/>
                      </a:cubicBezTo>
                      <a:cubicBezTo>
                        <a:pt x="5142" y="4320"/>
                        <a:pt x="5142" y="4320"/>
                        <a:pt x="5657" y="4320"/>
                      </a:cubicBezTo>
                      <a:cubicBezTo>
                        <a:pt x="5657" y="4320"/>
                        <a:pt x="5657" y="4574"/>
                        <a:pt x="5657" y="4574"/>
                      </a:cubicBezTo>
                      <a:cubicBezTo>
                        <a:pt x="5657" y="4574"/>
                        <a:pt x="5657" y="4574"/>
                        <a:pt x="5657" y="4574"/>
                      </a:cubicBezTo>
                      <a:cubicBezTo>
                        <a:pt x="5657" y="4574"/>
                        <a:pt x="5657" y="4574"/>
                        <a:pt x="5657" y="4828"/>
                      </a:cubicBezTo>
                      <a:cubicBezTo>
                        <a:pt x="5657" y="4828"/>
                        <a:pt x="5657" y="4828"/>
                        <a:pt x="5657" y="4828"/>
                      </a:cubicBezTo>
                      <a:cubicBezTo>
                        <a:pt x="5657" y="4828"/>
                        <a:pt x="5657" y="4828"/>
                        <a:pt x="5657" y="4828"/>
                      </a:cubicBezTo>
                      <a:cubicBezTo>
                        <a:pt x="6171" y="5336"/>
                        <a:pt x="6685" y="6098"/>
                        <a:pt x="6171" y="6861"/>
                      </a:cubicBezTo>
                      <a:cubicBezTo>
                        <a:pt x="5657" y="7623"/>
                        <a:pt x="4628" y="8385"/>
                        <a:pt x="3600" y="8640"/>
                      </a:cubicBezTo>
                      <a:cubicBezTo>
                        <a:pt x="3085" y="8640"/>
                        <a:pt x="2571" y="9148"/>
                        <a:pt x="2057" y="9402"/>
                      </a:cubicBezTo>
                      <a:cubicBezTo>
                        <a:pt x="1542" y="9910"/>
                        <a:pt x="1028" y="10418"/>
                        <a:pt x="0" y="10418"/>
                      </a:cubicBezTo>
                      <a:cubicBezTo>
                        <a:pt x="0" y="10927"/>
                        <a:pt x="1028" y="12451"/>
                        <a:pt x="2057" y="12705"/>
                      </a:cubicBezTo>
                      <a:cubicBezTo>
                        <a:pt x="5142" y="13214"/>
                        <a:pt x="5142" y="14230"/>
                        <a:pt x="5142" y="14992"/>
                      </a:cubicBezTo>
                      <a:cubicBezTo>
                        <a:pt x="5657" y="14992"/>
                        <a:pt x="6171" y="15247"/>
                        <a:pt x="6685" y="15247"/>
                      </a:cubicBezTo>
                      <a:cubicBezTo>
                        <a:pt x="7714" y="15755"/>
                        <a:pt x="8742" y="16009"/>
                        <a:pt x="9257" y="16263"/>
                      </a:cubicBezTo>
                      <a:cubicBezTo>
                        <a:pt x="9257" y="16517"/>
                        <a:pt x="9771" y="16517"/>
                        <a:pt x="9771" y="16517"/>
                      </a:cubicBezTo>
                      <a:cubicBezTo>
                        <a:pt x="9771" y="16517"/>
                        <a:pt x="9771" y="16517"/>
                        <a:pt x="9771" y="16517"/>
                      </a:cubicBezTo>
                      <a:cubicBezTo>
                        <a:pt x="9771" y="16771"/>
                        <a:pt x="9771" y="16771"/>
                        <a:pt x="9771" y="16771"/>
                      </a:cubicBezTo>
                      <a:cubicBezTo>
                        <a:pt x="9771" y="16771"/>
                        <a:pt x="9771" y="16771"/>
                        <a:pt x="9771" y="16771"/>
                      </a:cubicBezTo>
                      <a:cubicBezTo>
                        <a:pt x="10285" y="17025"/>
                        <a:pt x="10285" y="17025"/>
                        <a:pt x="10285" y="17025"/>
                      </a:cubicBezTo>
                      <a:cubicBezTo>
                        <a:pt x="10285" y="17025"/>
                        <a:pt x="10285" y="17025"/>
                        <a:pt x="10285" y="17025"/>
                      </a:cubicBezTo>
                      <a:cubicBezTo>
                        <a:pt x="10285" y="17279"/>
                        <a:pt x="10285" y="17279"/>
                        <a:pt x="10285" y="17279"/>
                      </a:cubicBezTo>
                      <a:cubicBezTo>
                        <a:pt x="10285" y="17279"/>
                        <a:pt x="10285" y="17534"/>
                        <a:pt x="10285" y="17534"/>
                      </a:cubicBezTo>
                      <a:cubicBezTo>
                        <a:pt x="10285" y="17534"/>
                        <a:pt x="10800" y="17534"/>
                        <a:pt x="10800" y="17788"/>
                      </a:cubicBezTo>
                      <a:cubicBezTo>
                        <a:pt x="10800" y="17788"/>
                        <a:pt x="10800" y="17788"/>
                        <a:pt x="10800" y="17788"/>
                      </a:cubicBezTo>
                      <a:cubicBezTo>
                        <a:pt x="10800" y="17788"/>
                        <a:pt x="10800" y="18042"/>
                        <a:pt x="10800" y="18042"/>
                      </a:cubicBezTo>
                      <a:cubicBezTo>
                        <a:pt x="10800" y="18042"/>
                        <a:pt x="10800" y="18042"/>
                        <a:pt x="10800" y="18296"/>
                      </a:cubicBezTo>
                      <a:cubicBezTo>
                        <a:pt x="10800" y="18296"/>
                        <a:pt x="11314" y="18296"/>
                        <a:pt x="11314" y="18550"/>
                      </a:cubicBezTo>
                      <a:cubicBezTo>
                        <a:pt x="11314" y="18550"/>
                        <a:pt x="11314" y="18550"/>
                        <a:pt x="11314" y="18550"/>
                      </a:cubicBezTo>
                      <a:cubicBezTo>
                        <a:pt x="11314" y="18550"/>
                        <a:pt x="11314" y="18804"/>
                        <a:pt x="11314" y="18804"/>
                      </a:cubicBezTo>
                      <a:cubicBezTo>
                        <a:pt x="11314" y="18804"/>
                        <a:pt x="11314" y="19058"/>
                        <a:pt x="11314" y="19058"/>
                      </a:cubicBezTo>
                      <a:cubicBezTo>
                        <a:pt x="11314" y="19058"/>
                        <a:pt x="11314" y="19312"/>
                        <a:pt x="11314" y="19312"/>
                      </a:cubicBezTo>
                      <a:cubicBezTo>
                        <a:pt x="11828" y="19312"/>
                        <a:pt x="11828" y="19312"/>
                        <a:pt x="11828" y="19312"/>
                      </a:cubicBezTo>
                      <a:cubicBezTo>
                        <a:pt x="11828" y="19567"/>
                        <a:pt x="11828" y="19567"/>
                        <a:pt x="11828" y="19821"/>
                      </a:cubicBezTo>
                      <a:cubicBezTo>
                        <a:pt x="11828" y="19821"/>
                        <a:pt x="11828" y="19821"/>
                        <a:pt x="11828" y="19821"/>
                      </a:cubicBezTo>
                      <a:cubicBezTo>
                        <a:pt x="11828" y="19821"/>
                        <a:pt x="11828" y="20075"/>
                        <a:pt x="11828" y="20075"/>
                      </a:cubicBezTo>
                      <a:cubicBezTo>
                        <a:pt x="11828" y="20075"/>
                        <a:pt x="11828" y="20329"/>
                        <a:pt x="11828" y="20329"/>
                      </a:cubicBezTo>
                      <a:cubicBezTo>
                        <a:pt x="11828" y="20329"/>
                        <a:pt x="11828" y="20329"/>
                        <a:pt x="11828" y="20583"/>
                      </a:cubicBezTo>
                      <a:cubicBezTo>
                        <a:pt x="12342" y="20583"/>
                        <a:pt x="12342" y="20583"/>
                        <a:pt x="12342" y="20583"/>
                      </a:cubicBezTo>
                      <a:cubicBezTo>
                        <a:pt x="12342" y="20837"/>
                        <a:pt x="12342" y="20837"/>
                        <a:pt x="12342" y="20837"/>
                      </a:cubicBezTo>
                      <a:cubicBezTo>
                        <a:pt x="12342" y="20837"/>
                        <a:pt x="12342" y="20837"/>
                        <a:pt x="12342" y="21091"/>
                      </a:cubicBezTo>
                      <a:cubicBezTo>
                        <a:pt x="12342" y="21091"/>
                        <a:pt x="12342" y="21091"/>
                        <a:pt x="12342" y="21091"/>
                      </a:cubicBezTo>
                      <a:cubicBezTo>
                        <a:pt x="12342" y="21345"/>
                        <a:pt x="12342" y="21345"/>
                        <a:pt x="12342" y="21345"/>
                      </a:cubicBezTo>
                      <a:cubicBezTo>
                        <a:pt x="12342" y="21345"/>
                        <a:pt x="12342" y="21345"/>
                        <a:pt x="12342" y="21345"/>
                      </a:cubicBezTo>
                      <a:cubicBezTo>
                        <a:pt x="12342" y="21599"/>
                        <a:pt x="12342" y="21599"/>
                        <a:pt x="12342" y="21599"/>
                      </a:cubicBezTo>
                      <a:cubicBezTo>
                        <a:pt x="12342" y="21599"/>
                        <a:pt x="12342" y="21599"/>
                        <a:pt x="12342" y="21599"/>
                      </a:cubicBezTo>
                      <a:cubicBezTo>
                        <a:pt x="12342" y="21599"/>
                        <a:pt x="12342" y="21599"/>
                        <a:pt x="12342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78" name="AutoShape 178"/>
                <p:cNvSpPr>
                  <a:spLocks/>
                </p:cNvSpPr>
                <p:nvPr/>
              </p:nvSpPr>
              <p:spPr bwMode="auto">
                <a:xfrm>
                  <a:off x="364064" y="8278"/>
                  <a:ext cx="876354" cy="81281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11923"/>
                      </a:moveTo>
                      <a:cubicBezTo>
                        <a:pt x="0" y="11923"/>
                        <a:pt x="0" y="11923"/>
                        <a:pt x="0" y="11923"/>
                      </a:cubicBezTo>
                      <a:cubicBezTo>
                        <a:pt x="0" y="11923"/>
                        <a:pt x="0" y="11923"/>
                        <a:pt x="0" y="11923"/>
                      </a:cubicBezTo>
                      <a:cubicBezTo>
                        <a:pt x="93" y="12021"/>
                        <a:pt x="93" y="12021"/>
                        <a:pt x="93" y="12021"/>
                      </a:cubicBezTo>
                      <a:cubicBezTo>
                        <a:pt x="93" y="12021"/>
                        <a:pt x="187" y="12021"/>
                        <a:pt x="187" y="12021"/>
                      </a:cubicBezTo>
                      <a:cubicBezTo>
                        <a:pt x="187" y="12021"/>
                        <a:pt x="187" y="12021"/>
                        <a:pt x="187" y="12021"/>
                      </a:cubicBezTo>
                      <a:cubicBezTo>
                        <a:pt x="187" y="12119"/>
                        <a:pt x="281" y="12119"/>
                        <a:pt x="281" y="12119"/>
                      </a:cubicBezTo>
                      <a:cubicBezTo>
                        <a:pt x="281" y="12119"/>
                        <a:pt x="281" y="12119"/>
                        <a:pt x="281" y="12119"/>
                      </a:cubicBezTo>
                      <a:cubicBezTo>
                        <a:pt x="939" y="12510"/>
                        <a:pt x="2441" y="13585"/>
                        <a:pt x="3850" y="14562"/>
                      </a:cubicBezTo>
                      <a:cubicBezTo>
                        <a:pt x="3850" y="14562"/>
                        <a:pt x="3850" y="14562"/>
                        <a:pt x="3850" y="14562"/>
                      </a:cubicBezTo>
                      <a:cubicBezTo>
                        <a:pt x="3850" y="14562"/>
                        <a:pt x="3850" y="14562"/>
                        <a:pt x="3850" y="14562"/>
                      </a:cubicBezTo>
                      <a:cubicBezTo>
                        <a:pt x="4413" y="14953"/>
                        <a:pt x="4413" y="14953"/>
                        <a:pt x="4413" y="14953"/>
                      </a:cubicBezTo>
                      <a:cubicBezTo>
                        <a:pt x="4413" y="14953"/>
                        <a:pt x="4413" y="14953"/>
                        <a:pt x="4413" y="14953"/>
                      </a:cubicBezTo>
                      <a:cubicBezTo>
                        <a:pt x="5916" y="16028"/>
                        <a:pt x="10236" y="18961"/>
                        <a:pt x="10424" y="19156"/>
                      </a:cubicBezTo>
                      <a:cubicBezTo>
                        <a:pt x="10424" y="19156"/>
                        <a:pt x="10518" y="19254"/>
                        <a:pt x="10518" y="19254"/>
                      </a:cubicBezTo>
                      <a:cubicBezTo>
                        <a:pt x="10706" y="19547"/>
                        <a:pt x="10987" y="19938"/>
                        <a:pt x="11081" y="20133"/>
                      </a:cubicBezTo>
                      <a:cubicBezTo>
                        <a:pt x="11269" y="20133"/>
                        <a:pt x="11833" y="20231"/>
                        <a:pt x="12208" y="20524"/>
                      </a:cubicBezTo>
                      <a:cubicBezTo>
                        <a:pt x="12490" y="20720"/>
                        <a:pt x="12678" y="21013"/>
                        <a:pt x="12772" y="21306"/>
                      </a:cubicBezTo>
                      <a:cubicBezTo>
                        <a:pt x="12772" y="21404"/>
                        <a:pt x="12866" y="21502"/>
                        <a:pt x="12866" y="21600"/>
                      </a:cubicBezTo>
                      <a:cubicBezTo>
                        <a:pt x="12959" y="21600"/>
                        <a:pt x="13147" y="21502"/>
                        <a:pt x="13335" y="21502"/>
                      </a:cubicBezTo>
                      <a:cubicBezTo>
                        <a:pt x="13335" y="21502"/>
                        <a:pt x="13335" y="21502"/>
                        <a:pt x="13335" y="21502"/>
                      </a:cubicBezTo>
                      <a:cubicBezTo>
                        <a:pt x="13429" y="21502"/>
                        <a:pt x="13429" y="21502"/>
                        <a:pt x="13429" y="21502"/>
                      </a:cubicBezTo>
                      <a:cubicBezTo>
                        <a:pt x="13523" y="21502"/>
                        <a:pt x="13523" y="21502"/>
                        <a:pt x="13523" y="21502"/>
                      </a:cubicBezTo>
                      <a:cubicBezTo>
                        <a:pt x="13711" y="21404"/>
                        <a:pt x="13711" y="21404"/>
                        <a:pt x="13711" y="21404"/>
                      </a:cubicBezTo>
                      <a:cubicBezTo>
                        <a:pt x="13899" y="21404"/>
                        <a:pt x="14556" y="21111"/>
                        <a:pt x="14932" y="21013"/>
                      </a:cubicBezTo>
                      <a:cubicBezTo>
                        <a:pt x="15119" y="21013"/>
                        <a:pt x="15213" y="20915"/>
                        <a:pt x="15213" y="20915"/>
                      </a:cubicBezTo>
                      <a:cubicBezTo>
                        <a:pt x="17186" y="19352"/>
                        <a:pt x="17186" y="19352"/>
                        <a:pt x="17186" y="19352"/>
                      </a:cubicBezTo>
                      <a:cubicBezTo>
                        <a:pt x="21599" y="16419"/>
                        <a:pt x="21599" y="16419"/>
                        <a:pt x="21599" y="16419"/>
                      </a:cubicBezTo>
                      <a:cubicBezTo>
                        <a:pt x="21599" y="16419"/>
                        <a:pt x="21599" y="16419"/>
                        <a:pt x="21599" y="16419"/>
                      </a:cubicBezTo>
                      <a:cubicBezTo>
                        <a:pt x="21599" y="16322"/>
                        <a:pt x="21599" y="16322"/>
                        <a:pt x="21599" y="16322"/>
                      </a:cubicBezTo>
                      <a:cubicBezTo>
                        <a:pt x="21599" y="16224"/>
                        <a:pt x="21506" y="16224"/>
                        <a:pt x="21506" y="16224"/>
                      </a:cubicBezTo>
                      <a:cubicBezTo>
                        <a:pt x="21506" y="16126"/>
                        <a:pt x="21506" y="16126"/>
                        <a:pt x="21506" y="16126"/>
                      </a:cubicBezTo>
                      <a:cubicBezTo>
                        <a:pt x="21506" y="16126"/>
                        <a:pt x="21506" y="16028"/>
                        <a:pt x="21506" y="16028"/>
                      </a:cubicBezTo>
                      <a:cubicBezTo>
                        <a:pt x="21506" y="16028"/>
                        <a:pt x="21506" y="16028"/>
                        <a:pt x="21412" y="15931"/>
                      </a:cubicBezTo>
                      <a:cubicBezTo>
                        <a:pt x="21412" y="15931"/>
                        <a:pt x="21412" y="15931"/>
                        <a:pt x="21412" y="15931"/>
                      </a:cubicBezTo>
                      <a:cubicBezTo>
                        <a:pt x="21412" y="15931"/>
                        <a:pt x="21412" y="15931"/>
                        <a:pt x="21412" y="15931"/>
                      </a:cubicBezTo>
                      <a:cubicBezTo>
                        <a:pt x="21412" y="15833"/>
                        <a:pt x="21412" y="15833"/>
                        <a:pt x="21412" y="15833"/>
                      </a:cubicBezTo>
                      <a:cubicBezTo>
                        <a:pt x="21412" y="15833"/>
                        <a:pt x="21412" y="15833"/>
                        <a:pt x="21412" y="15833"/>
                      </a:cubicBezTo>
                      <a:cubicBezTo>
                        <a:pt x="21412" y="15833"/>
                        <a:pt x="21318" y="15833"/>
                        <a:pt x="21318" y="15833"/>
                      </a:cubicBezTo>
                      <a:cubicBezTo>
                        <a:pt x="21318" y="15833"/>
                        <a:pt x="21318" y="15833"/>
                        <a:pt x="21318" y="15833"/>
                      </a:cubicBezTo>
                      <a:cubicBezTo>
                        <a:pt x="21318" y="15833"/>
                        <a:pt x="21318" y="15735"/>
                        <a:pt x="21318" y="15735"/>
                      </a:cubicBezTo>
                      <a:cubicBezTo>
                        <a:pt x="21318" y="15735"/>
                        <a:pt x="21318" y="15735"/>
                        <a:pt x="21318" y="15735"/>
                      </a:cubicBezTo>
                      <a:cubicBezTo>
                        <a:pt x="21318" y="15735"/>
                        <a:pt x="21318" y="15735"/>
                        <a:pt x="21318" y="15735"/>
                      </a:cubicBezTo>
                      <a:cubicBezTo>
                        <a:pt x="21130" y="15735"/>
                        <a:pt x="20942" y="15735"/>
                        <a:pt x="20848" y="15638"/>
                      </a:cubicBezTo>
                      <a:cubicBezTo>
                        <a:pt x="20754" y="15540"/>
                        <a:pt x="20660" y="15540"/>
                        <a:pt x="20473" y="15540"/>
                      </a:cubicBezTo>
                      <a:cubicBezTo>
                        <a:pt x="20097" y="15540"/>
                        <a:pt x="19627" y="15344"/>
                        <a:pt x="19627" y="14953"/>
                      </a:cubicBezTo>
                      <a:cubicBezTo>
                        <a:pt x="19533" y="14758"/>
                        <a:pt x="19627" y="14660"/>
                        <a:pt x="19627" y="14562"/>
                      </a:cubicBezTo>
                      <a:cubicBezTo>
                        <a:pt x="19627" y="14465"/>
                        <a:pt x="19627" y="14367"/>
                        <a:pt x="19533" y="14171"/>
                      </a:cubicBezTo>
                      <a:cubicBezTo>
                        <a:pt x="19439" y="13976"/>
                        <a:pt x="19346" y="13878"/>
                        <a:pt x="19252" y="13780"/>
                      </a:cubicBezTo>
                      <a:cubicBezTo>
                        <a:pt x="19064" y="13585"/>
                        <a:pt x="18970" y="13487"/>
                        <a:pt x="18970" y="13292"/>
                      </a:cubicBezTo>
                      <a:cubicBezTo>
                        <a:pt x="18970" y="13194"/>
                        <a:pt x="19158" y="12999"/>
                        <a:pt x="19439" y="12705"/>
                      </a:cubicBezTo>
                      <a:cubicBezTo>
                        <a:pt x="19439" y="12705"/>
                        <a:pt x="19439" y="12705"/>
                        <a:pt x="19439" y="12705"/>
                      </a:cubicBezTo>
                      <a:cubicBezTo>
                        <a:pt x="19346" y="12510"/>
                        <a:pt x="19346" y="12412"/>
                        <a:pt x="19346" y="12314"/>
                      </a:cubicBezTo>
                      <a:cubicBezTo>
                        <a:pt x="19346" y="12217"/>
                        <a:pt x="19252" y="12217"/>
                        <a:pt x="19252" y="12119"/>
                      </a:cubicBezTo>
                      <a:cubicBezTo>
                        <a:pt x="19252" y="11923"/>
                        <a:pt x="19158" y="11728"/>
                        <a:pt x="19346" y="11435"/>
                      </a:cubicBezTo>
                      <a:cubicBezTo>
                        <a:pt x="19439" y="11337"/>
                        <a:pt x="19533" y="11239"/>
                        <a:pt x="19439" y="10946"/>
                      </a:cubicBezTo>
                      <a:cubicBezTo>
                        <a:pt x="19252" y="10751"/>
                        <a:pt x="19346" y="10457"/>
                        <a:pt x="19439" y="10262"/>
                      </a:cubicBezTo>
                      <a:cubicBezTo>
                        <a:pt x="19439" y="10066"/>
                        <a:pt x="19533" y="9969"/>
                        <a:pt x="19439" y="9773"/>
                      </a:cubicBezTo>
                      <a:cubicBezTo>
                        <a:pt x="19346" y="9578"/>
                        <a:pt x="19252" y="9382"/>
                        <a:pt x="19158" y="9285"/>
                      </a:cubicBezTo>
                      <a:cubicBezTo>
                        <a:pt x="18970" y="8991"/>
                        <a:pt x="18876" y="8796"/>
                        <a:pt x="18970" y="8698"/>
                      </a:cubicBezTo>
                      <a:cubicBezTo>
                        <a:pt x="18970" y="8600"/>
                        <a:pt x="18970" y="8600"/>
                        <a:pt x="18970" y="8503"/>
                      </a:cubicBezTo>
                      <a:cubicBezTo>
                        <a:pt x="18970" y="8503"/>
                        <a:pt x="18970" y="8503"/>
                        <a:pt x="18970" y="8503"/>
                      </a:cubicBezTo>
                      <a:cubicBezTo>
                        <a:pt x="19064" y="8503"/>
                        <a:pt x="19064" y="8405"/>
                        <a:pt x="19064" y="8405"/>
                      </a:cubicBezTo>
                      <a:cubicBezTo>
                        <a:pt x="19064" y="8405"/>
                        <a:pt x="19064" y="8405"/>
                        <a:pt x="19064" y="8405"/>
                      </a:cubicBezTo>
                      <a:cubicBezTo>
                        <a:pt x="19064" y="8405"/>
                        <a:pt x="19064" y="8405"/>
                        <a:pt x="19064" y="8405"/>
                      </a:cubicBezTo>
                      <a:cubicBezTo>
                        <a:pt x="19064" y="8307"/>
                        <a:pt x="19064" y="8209"/>
                        <a:pt x="19064" y="8209"/>
                      </a:cubicBezTo>
                      <a:cubicBezTo>
                        <a:pt x="19064" y="8112"/>
                        <a:pt x="19064" y="8112"/>
                        <a:pt x="19064" y="8112"/>
                      </a:cubicBezTo>
                      <a:cubicBezTo>
                        <a:pt x="19064" y="7623"/>
                        <a:pt x="18782" y="6548"/>
                        <a:pt x="18594" y="6352"/>
                      </a:cubicBezTo>
                      <a:cubicBezTo>
                        <a:pt x="18500" y="6255"/>
                        <a:pt x="18406" y="6157"/>
                        <a:pt x="18219" y="6059"/>
                      </a:cubicBezTo>
                      <a:cubicBezTo>
                        <a:pt x="17937" y="5864"/>
                        <a:pt x="17749" y="5766"/>
                        <a:pt x="17749" y="5571"/>
                      </a:cubicBezTo>
                      <a:cubicBezTo>
                        <a:pt x="17749" y="5375"/>
                        <a:pt x="17749" y="5180"/>
                        <a:pt x="17467" y="4984"/>
                      </a:cubicBezTo>
                      <a:cubicBezTo>
                        <a:pt x="16998" y="4789"/>
                        <a:pt x="16716" y="4104"/>
                        <a:pt x="16810" y="3714"/>
                      </a:cubicBezTo>
                      <a:cubicBezTo>
                        <a:pt x="16810" y="3518"/>
                        <a:pt x="16998" y="3518"/>
                        <a:pt x="17092" y="3518"/>
                      </a:cubicBezTo>
                      <a:cubicBezTo>
                        <a:pt x="17092" y="3420"/>
                        <a:pt x="17186" y="3323"/>
                        <a:pt x="17280" y="3225"/>
                      </a:cubicBezTo>
                      <a:cubicBezTo>
                        <a:pt x="17373" y="3029"/>
                        <a:pt x="17561" y="2834"/>
                        <a:pt x="17655" y="2736"/>
                      </a:cubicBezTo>
                      <a:cubicBezTo>
                        <a:pt x="17749" y="2736"/>
                        <a:pt x="17843" y="2541"/>
                        <a:pt x="17937" y="2345"/>
                      </a:cubicBezTo>
                      <a:cubicBezTo>
                        <a:pt x="17937" y="2247"/>
                        <a:pt x="17937" y="2247"/>
                        <a:pt x="17937" y="2150"/>
                      </a:cubicBezTo>
                      <a:cubicBezTo>
                        <a:pt x="17937" y="2052"/>
                        <a:pt x="17937" y="1954"/>
                        <a:pt x="17937" y="1857"/>
                      </a:cubicBezTo>
                      <a:cubicBezTo>
                        <a:pt x="17937" y="1857"/>
                        <a:pt x="17843" y="1857"/>
                        <a:pt x="17843" y="1759"/>
                      </a:cubicBezTo>
                      <a:cubicBezTo>
                        <a:pt x="17843" y="1759"/>
                        <a:pt x="17843" y="1759"/>
                        <a:pt x="17843" y="1759"/>
                      </a:cubicBezTo>
                      <a:cubicBezTo>
                        <a:pt x="17843" y="1759"/>
                        <a:pt x="17843" y="1661"/>
                        <a:pt x="17843" y="1661"/>
                      </a:cubicBezTo>
                      <a:cubicBezTo>
                        <a:pt x="17843" y="1661"/>
                        <a:pt x="17843" y="1563"/>
                        <a:pt x="17843" y="1563"/>
                      </a:cubicBezTo>
                      <a:cubicBezTo>
                        <a:pt x="17843" y="1563"/>
                        <a:pt x="17843" y="1563"/>
                        <a:pt x="17843" y="1466"/>
                      </a:cubicBezTo>
                      <a:cubicBezTo>
                        <a:pt x="17749" y="1466"/>
                        <a:pt x="17749" y="1466"/>
                        <a:pt x="17749" y="1368"/>
                      </a:cubicBezTo>
                      <a:cubicBezTo>
                        <a:pt x="17749" y="1368"/>
                        <a:pt x="17749" y="1368"/>
                        <a:pt x="17749" y="1270"/>
                      </a:cubicBezTo>
                      <a:cubicBezTo>
                        <a:pt x="17749" y="1270"/>
                        <a:pt x="17749" y="1270"/>
                        <a:pt x="17749" y="1172"/>
                      </a:cubicBezTo>
                      <a:cubicBezTo>
                        <a:pt x="17749" y="1172"/>
                        <a:pt x="17749" y="1075"/>
                        <a:pt x="17749" y="1075"/>
                      </a:cubicBezTo>
                      <a:cubicBezTo>
                        <a:pt x="17749" y="977"/>
                        <a:pt x="17749" y="977"/>
                        <a:pt x="17749" y="977"/>
                      </a:cubicBezTo>
                      <a:cubicBezTo>
                        <a:pt x="17843" y="879"/>
                        <a:pt x="17843" y="879"/>
                        <a:pt x="17843" y="781"/>
                      </a:cubicBezTo>
                      <a:cubicBezTo>
                        <a:pt x="17843" y="781"/>
                        <a:pt x="17843" y="684"/>
                        <a:pt x="17843" y="684"/>
                      </a:cubicBezTo>
                      <a:cubicBezTo>
                        <a:pt x="17843" y="586"/>
                        <a:pt x="17843" y="586"/>
                        <a:pt x="17843" y="488"/>
                      </a:cubicBezTo>
                      <a:cubicBezTo>
                        <a:pt x="17843" y="390"/>
                        <a:pt x="17843" y="390"/>
                        <a:pt x="17843" y="293"/>
                      </a:cubicBezTo>
                      <a:cubicBezTo>
                        <a:pt x="17843" y="293"/>
                        <a:pt x="17843" y="293"/>
                        <a:pt x="17843" y="293"/>
                      </a:cubicBezTo>
                      <a:cubicBezTo>
                        <a:pt x="17655" y="195"/>
                        <a:pt x="17373" y="195"/>
                        <a:pt x="16998" y="0"/>
                      </a:cubicBezTo>
                      <a:cubicBezTo>
                        <a:pt x="16998" y="0"/>
                        <a:pt x="16998" y="0"/>
                        <a:pt x="16998" y="0"/>
                      </a:cubicBezTo>
                      <a:cubicBezTo>
                        <a:pt x="16810" y="0"/>
                        <a:pt x="16716" y="97"/>
                        <a:pt x="16528" y="97"/>
                      </a:cubicBezTo>
                      <a:cubicBezTo>
                        <a:pt x="16340" y="97"/>
                        <a:pt x="16153" y="195"/>
                        <a:pt x="15965" y="195"/>
                      </a:cubicBezTo>
                      <a:cubicBezTo>
                        <a:pt x="15965" y="195"/>
                        <a:pt x="15777" y="293"/>
                        <a:pt x="15589" y="293"/>
                      </a:cubicBezTo>
                      <a:cubicBezTo>
                        <a:pt x="15119" y="488"/>
                        <a:pt x="14650" y="684"/>
                        <a:pt x="14368" y="390"/>
                      </a:cubicBezTo>
                      <a:cubicBezTo>
                        <a:pt x="14368" y="390"/>
                        <a:pt x="14368" y="390"/>
                        <a:pt x="13993" y="390"/>
                      </a:cubicBezTo>
                      <a:cubicBezTo>
                        <a:pt x="13429" y="390"/>
                        <a:pt x="12584" y="488"/>
                        <a:pt x="11833" y="586"/>
                      </a:cubicBezTo>
                      <a:cubicBezTo>
                        <a:pt x="11269" y="684"/>
                        <a:pt x="10800" y="684"/>
                        <a:pt x="10518" y="684"/>
                      </a:cubicBezTo>
                      <a:cubicBezTo>
                        <a:pt x="10142" y="781"/>
                        <a:pt x="9954" y="977"/>
                        <a:pt x="9673" y="1270"/>
                      </a:cubicBezTo>
                      <a:cubicBezTo>
                        <a:pt x="9391" y="1466"/>
                        <a:pt x="9203" y="1661"/>
                        <a:pt x="8921" y="1661"/>
                      </a:cubicBezTo>
                      <a:cubicBezTo>
                        <a:pt x="8452" y="1661"/>
                        <a:pt x="7794" y="2052"/>
                        <a:pt x="7419" y="2443"/>
                      </a:cubicBezTo>
                      <a:cubicBezTo>
                        <a:pt x="7325" y="2541"/>
                        <a:pt x="7231" y="2638"/>
                        <a:pt x="7137" y="2638"/>
                      </a:cubicBezTo>
                      <a:cubicBezTo>
                        <a:pt x="7137" y="2638"/>
                        <a:pt x="7137" y="2638"/>
                        <a:pt x="7137" y="2736"/>
                      </a:cubicBezTo>
                      <a:cubicBezTo>
                        <a:pt x="7137" y="2736"/>
                        <a:pt x="7137" y="2736"/>
                        <a:pt x="7137" y="2736"/>
                      </a:cubicBezTo>
                      <a:cubicBezTo>
                        <a:pt x="7137" y="2736"/>
                        <a:pt x="7137" y="2736"/>
                        <a:pt x="7137" y="2736"/>
                      </a:cubicBezTo>
                      <a:cubicBezTo>
                        <a:pt x="7419" y="3029"/>
                        <a:pt x="7513" y="3420"/>
                        <a:pt x="7513" y="4007"/>
                      </a:cubicBezTo>
                      <a:cubicBezTo>
                        <a:pt x="7513" y="4104"/>
                        <a:pt x="7513" y="4300"/>
                        <a:pt x="7513" y="4398"/>
                      </a:cubicBezTo>
                      <a:cubicBezTo>
                        <a:pt x="7513" y="4593"/>
                        <a:pt x="7513" y="4789"/>
                        <a:pt x="7513" y="4789"/>
                      </a:cubicBezTo>
                      <a:cubicBezTo>
                        <a:pt x="7794" y="4984"/>
                        <a:pt x="7982" y="5571"/>
                        <a:pt x="7982" y="5668"/>
                      </a:cubicBezTo>
                      <a:cubicBezTo>
                        <a:pt x="7982" y="5766"/>
                        <a:pt x="7982" y="5766"/>
                        <a:pt x="7982" y="5766"/>
                      </a:cubicBezTo>
                      <a:cubicBezTo>
                        <a:pt x="8076" y="5961"/>
                        <a:pt x="7982" y="6157"/>
                        <a:pt x="7888" y="6255"/>
                      </a:cubicBezTo>
                      <a:cubicBezTo>
                        <a:pt x="7794" y="6352"/>
                        <a:pt x="7700" y="6352"/>
                        <a:pt x="7606" y="6352"/>
                      </a:cubicBezTo>
                      <a:cubicBezTo>
                        <a:pt x="7513" y="6352"/>
                        <a:pt x="7419" y="6352"/>
                        <a:pt x="7325" y="6352"/>
                      </a:cubicBezTo>
                      <a:cubicBezTo>
                        <a:pt x="7137" y="6352"/>
                        <a:pt x="6855" y="6352"/>
                        <a:pt x="6573" y="6352"/>
                      </a:cubicBezTo>
                      <a:cubicBezTo>
                        <a:pt x="6386" y="6352"/>
                        <a:pt x="6292" y="6352"/>
                        <a:pt x="6198" y="6352"/>
                      </a:cubicBezTo>
                      <a:cubicBezTo>
                        <a:pt x="6104" y="6646"/>
                        <a:pt x="5728" y="6841"/>
                        <a:pt x="5446" y="6841"/>
                      </a:cubicBezTo>
                      <a:cubicBezTo>
                        <a:pt x="5353" y="6841"/>
                        <a:pt x="5259" y="6841"/>
                        <a:pt x="5259" y="6841"/>
                      </a:cubicBezTo>
                      <a:cubicBezTo>
                        <a:pt x="5259" y="6841"/>
                        <a:pt x="5259" y="6841"/>
                        <a:pt x="5259" y="6841"/>
                      </a:cubicBezTo>
                      <a:cubicBezTo>
                        <a:pt x="5259" y="6939"/>
                        <a:pt x="5259" y="6939"/>
                        <a:pt x="5259" y="6939"/>
                      </a:cubicBezTo>
                      <a:cubicBezTo>
                        <a:pt x="5259" y="7037"/>
                        <a:pt x="5259" y="7134"/>
                        <a:pt x="5259" y="7232"/>
                      </a:cubicBezTo>
                      <a:cubicBezTo>
                        <a:pt x="5259" y="7428"/>
                        <a:pt x="5259" y="7623"/>
                        <a:pt x="5165" y="7721"/>
                      </a:cubicBezTo>
                      <a:cubicBezTo>
                        <a:pt x="5071" y="7819"/>
                        <a:pt x="5071" y="7819"/>
                        <a:pt x="4883" y="7819"/>
                      </a:cubicBezTo>
                      <a:cubicBezTo>
                        <a:pt x="4883" y="7819"/>
                        <a:pt x="4883" y="7819"/>
                        <a:pt x="4883" y="7916"/>
                      </a:cubicBezTo>
                      <a:cubicBezTo>
                        <a:pt x="4789" y="8014"/>
                        <a:pt x="4695" y="8112"/>
                        <a:pt x="4413" y="8112"/>
                      </a:cubicBezTo>
                      <a:cubicBezTo>
                        <a:pt x="4413" y="8209"/>
                        <a:pt x="4320" y="8209"/>
                        <a:pt x="4226" y="8209"/>
                      </a:cubicBezTo>
                      <a:cubicBezTo>
                        <a:pt x="4132" y="8209"/>
                        <a:pt x="3850" y="8209"/>
                        <a:pt x="3850" y="8209"/>
                      </a:cubicBezTo>
                      <a:cubicBezTo>
                        <a:pt x="3850" y="8698"/>
                        <a:pt x="3568" y="8991"/>
                        <a:pt x="3099" y="9089"/>
                      </a:cubicBezTo>
                      <a:cubicBezTo>
                        <a:pt x="3005" y="9089"/>
                        <a:pt x="2817" y="9089"/>
                        <a:pt x="2723" y="9089"/>
                      </a:cubicBezTo>
                      <a:cubicBezTo>
                        <a:pt x="2629" y="9089"/>
                        <a:pt x="2441" y="9089"/>
                        <a:pt x="2347" y="9187"/>
                      </a:cubicBezTo>
                      <a:cubicBezTo>
                        <a:pt x="2347" y="9187"/>
                        <a:pt x="2347" y="9187"/>
                        <a:pt x="2347" y="9285"/>
                      </a:cubicBezTo>
                      <a:cubicBezTo>
                        <a:pt x="2253" y="9382"/>
                        <a:pt x="2160" y="9480"/>
                        <a:pt x="1878" y="9480"/>
                      </a:cubicBezTo>
                      <a:cubicBezTo>
                        <a:pt x="1878" y="9480"/>
                        <a:pt x="1878" y="9480"/>
                        <a:pt x="1878" y="9480"/>
                      </a:cubicBezTo>
                      <a:cubicBezTo>
                        <a:pt x="1878" y="9480"/>
                        <a:pt x="1878" y="9480"/>
                        <a:pt x="1878" y="9480"/>
                      </a:cubicBezTo>
                      <a:cubicBezTo>
                        <a:pt x="1784" y="9480"/>
                        <a:pt x="1784" y="9480"/>
                        <a:pt x="1784" y="9480"/>
                      </a:cubicBezTo>
                      <a:cubicBezTo>
                        <a:pt x="1690" y="9480"/>
                        <a:pt x="1596" y="9480"/>
                        <a:pt x="1596" y="9480"/>
                      </a:cubicBezTo>
                      <a:cubicBezTo>
                        <a:pt x="1126" y="9773"/>
                        <a:pt x="187" y="10360"/>
                        <a:pt x="0" y="10555"/>
                      </a:cubicBezTo>
                      <a:cubicBezTo>
                        <a:pt x="0" y="10555"/>
                        <a:pt x="0" y="10555"/>
                        <a:pt x="0" y="10653"/>
                      </a:cubicBezTo>
                      <a:cubicBezTo>
                        <a:pt x="0" y="10751"/>
                        <a:pt x="0" y="11142"/>
                        <a:pt x="0" y="11533"/>
                      </a:cubicBezTo>
                      <a:cubicBezTo>
                        <a:pt x="0" y="11923"/>
                        <a:pt x="0" y="11923"/>
                        <a:pt x="0" y="11923"/>
                      </a:cubicBezTo>
                      <a:cubicBezTo>
                        <a:pt x="0" y="11923"/>
                        <a:pt x="0" y="11923"/>
                        <a:pt x="0" y="11923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79" name="AutoShape 179"/>
                <p:cNvSpPr>
                  <a:spLocks/>
                </p:cNvSpPr>
                <p:nvPr/>
              </p:nvSpPr>
              <p:spPr bwMode="auto">
                <a:xfrm>
                  <a:off x="360889" y="40357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80" name="AutoShape 180"/>
                <p:cNvSpPr>
                  <a:spLocks/>
                </p:cNvSpPr>
                <p:nvPr/>
              </p:nvSpPr>
              <p:spPr bwMode="auto">
                <a:xfrm>
                  <a:off x="438682" y="359122"/>
                  <a:ext cx="20638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0"/>
                      </a:moveTo>
                      <a:cubicBezTo>
                        <a:pt x="17279" y="10800"/>
                        <a:pt x="12959" y="21599"/>
                        <a:pt x="0" y="21599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12959" y="21599"/>
                        <a:pt x="17279" y="10800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81" name="AutoShape 181"/>
                <p:cNvSpPr>
                  <a:spLocks/>
                </p:cNvSpPr>
                <p:nvPr/>
              </p:nvSpPr>
              <p:spPr bwMode="auto">
                <a:xfrm>
                  <a:off x="651420" y="106705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82" name="AutoShape 182"/>
                <p:cNvSpPr>
                  <a:spLocks/>
                </p:cNvSpPr>
                <p:nvPr/>
              </p:nvSpPr>
              <p:spPr bwMode="auto">
                <a:xfrm>
                  <a:off x="1083247" y="5749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2160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83" name="AutoShape 183"/>
                <p:cNvSpPr>
                  <a:spLocks/>
                </p:cNvSpPr>
                <p:nvPr/>
              </p:nvSpPr>
              <p:spPr bwMode="auto">
                <a:xfrm>
                  <a:off x="1132462" y="316259"/>
                  <a:ext cx="0" cy="7937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10800"/>
                        <a:pt x="0" y="21599"/>
                      </a:cubicBezTo>
                      <a:cubicBezTo>
                        <a:pt x="0" y="108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84" name="AutoShape 184"/>
                <p:cNvSpPr>
                  <a:spLocks/>
                </p:cNvSpPr>
                <p:nvPr/>
              </p:nvSpPr>
              <p:spPr bwMode="auto">
                <a:xfrm>
                  <a:off x="1089597" y="78130"/>
                  <a:ext cx="0" cy="11112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7200"/>
                        <a:pt x="0" y="14399"/>
                        <a:pt x="0" y="21599"/>
                      </a:cubicBezTo>
                      <a:cubicBezTo>
                        <a:pt x="0" y="14399"/>
                        <a:pt x="0" y="72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85" name="AutoShape 185"/>
                <p:cNvSpPr>
                  <a:spLocks/>
                </p:cNvSpPr>
                <p:nvPr/>
              </p:nvSpPr>
              <p:spPr bwMode="auto">
                <a:xfrm>
                  <a:off x="1081658" y="4955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86" name="AutoShape 186"/>
                <p:cNvSpPr>
                  <a:spLocks/>
                </p:cNvSpPr>
                <p:nvPr/>
              </p:nvSpPr>
              <p:spPr bwMode="auto">
                <a:xfrm>
                  <a:off x="1081658" y="44791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87" name="AutoShape 187"/>
                <p:cNvSpPr>
                  <a:spLocks/>
                </p:cNvSpPr>
                <p:nvPr/>
              </p:nvSpPr>
              <p:spPr bwMode="auto">
                <a:xfrm>
                  <a:off x="1084834" y="63841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88" name="AutoShape 188"/>
                <p:cNvSpPr>
                  <a:spLocks/>
                </p:cNvSpPr>
                <p:nvPr/>
              </p:nvSpPr>
              <p:spPr bwMode="auto">
                <a:xfrm>
                  <a:off x="1084834" y="33679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89" name="AutoShape 189"/>
                <p:cNvSpPr>
                  <a:spLocks/>
                </p:cNvSpPr>
                <p:nvPr/>
              </p:nvSpPr>
              <p:spPr bwMode="auto">
                <a:xfrm>
                  <a:off x="1084834" y="19390"/>
                  <a:ext cx="0" cy="7938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90" name="AutoShape 190"/>
                <p:cNvSpPr>
                  <a:spLocks/>
                </p:cNvSpPr>
                <p:nvPr/>
              </p:nvSpPr>
              <p:spPr bwMode="auto">
                <a:xfrm>
                  <a:off x="1148338" y="208307"/>
                  <a:ext cx="633452" cy="582623"/>
                </a:xfrm>
                <a:custGeom>
                  <a:avLst/>
                  <a:gdLst>
                    <a:gd name="T0" fmla="*/ 10800 w 21600"/>
                    <a:gd name="T1" fmla="+- 0 10862 125"/>
                    <a:gd name="T2" fmla="*/ 10862 h 21475"/>
                    <a:gd name="T3" fmla="*/ 10800 w 21600"/>
                    <a:gd name="T4" fmla="+- 0 10862 125"/>
                    <a:gd name="T5" fmla="*/ 10862 h 21475"/>
                    <a:gd name="T6" fmla="*/ 10800 w 21600"/>
                    <a:gd name="T7" fmla="+- 0 10862 125"/>
                    <a:gd name="T8" fmla="*/ 10862 h 21475"/>
                    <a:gd name="T9" fmla="*/ 10800 w 21600"/>
                    <a:gd name="T10" fmla="+- 0 10862 125"/>
                    <a:gd name="T11" fmla="*/ 10862 h 21475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1600" h="21475">
                      <a:moveTo>
                        <a:pt x="390" y="4493"/>
                      </a:moveTo>
                      <a:cubicBezTo>
                        <a:pt x="390" y="4493"/>
                        <a:pt x="390" y="4493"/>
                        <a:pt x="390" y="4493"/>
                      </a:cubicBezTo>
                      <a:cubicBezTo>
                        <a:pt x="260" y="4629"/>
                        <a:pt x="260" y="4629"/>
                        <a:pt x="260" y="4629"/>
                      </a:cubicBezTo>
                      <a:cubicBezTo>
                        <a:pt x="260" y="4629"/>
                        <a:pt x="260" y="4629"/>
                        <a:pt x="260" y="4629"/>
                      </a:cubicBezTo>
                      <a:cubicBezTo>
                        <a:pt x="130" y="4629"/>
                        <a:pt x="130" y="4629"/>
                        <a:pt x="130" y="4629"/>
                      </a:cubicBezTo>
                      <a:cubicBezTo>
                        <a:pt x="130" y="4629"/>
                        <a:pt x="130" y="4629"/>
                        <a:pt x="130" y="4629"/>
                      </a:cubicBezTo>
                      <a:cubicBezTo>
                        <a:pt x="130" y="4629"/>
                        <a:pt x="130" y="4629"/>
                        <a:pt x="130" y="4629"/>
                      </a:cubicBezTo>
                      <a:cubicBezTo>
                        <a:pt x="130" y="4629"/>
                        <a:pt x="130" y="4765"/>
                        <a:pt x="0" y="4765"/>
                      </a:cubicBezTo>
                      <a:cubicBezTo>
                        <a:pt x="0" y="4765"/>
                        <a:pt x="0" y="4765"/>
                        <a:pt x="0" y="4765"/>
                      </a:cubicBezTo>
                      <a:cubicBezTo>
                        <a:pt x="0" y="4765"/>
                        <a:pt x="0" y="4765"/>
                        <a:pt x="0" y="4765"/>
                      </a:cubicBezTo>
                      <a:cubicBezTo>
                        <a:pt x="0" y="4901"/>
                        <a:pt x="0" y="4901"/>
                        <a:pt x="0" y="4901"/>
                      </a:cubicBezTo>
                      <a:cubicBezTo>
                        <a:pt x="0" y="5037"/>
                        <a:pt x="130" y="5173"/>
                        <a:pt x="130" y="5308"/>
                      </a:cubicBezTo>
                      <a:cubicBezTo>
                        <a:pt x="260" y="5444"/>
                        <a:pt x="520" y="5716"/>
                        <a:pt x="650" y="5988"/>
                      </a:cubicBezTo>
                      <a:cubicBezTo>
                        <a:pt x="780" y="6531"/>
                        <a:pt x="650" y="6803"/>
                        <a:pt x="650" y="7075"/>
                      </a:cubicBezTo>
                      <a:cubicBezTo>
                        <a:pt x="520" y="7346"/>
                        <a:pt x="520" y="7482"/>
                        <a:pt x="520" y="7618"/>
                      </a:cubicBezTo>
                      <a:cubicBezTo>
                        <a:pt x="910" y="8297"/>
                        <a:pt x="650" y="8705"/>
                        <a:pt x="390" y="8976"/>
                      </a:cubicBezTo>
                      <a:cubicBezTo>
                        <a:pt x="390" y="9112"/>
                        <a:pt x="390" y="9248"/>
                        <a:pt x="390" y="9384"/>
                      </a:cubicBezTo>
                      <a:cubicBezTo>
                        <a:pt x="390" y="9520"/>
                        <a:pt x="520" y="9656"/>
                        <a:pt x="520" y="9791"/>
                      </a:cubicBezTo>
                      <a:cubicBezTo>
                        <a:pt x="520" y="9791"/>
                        <a:pt x="520" y="9927"/>
                        <a:pt x="520" y="10063"/>
                      </a:cubicBezTo>
                      <a:cubicBezTo>
                        <a:pt x="650" y="10199"/>
                        <a:pt x="780" y="10471"/>
                        <a:pt x="650" y="10607"/>
                      </a:cubicBezTo>
                      <a:cubicBezTo>
                        <a:pt x="650" y="10607"/>
                        <a:pt x="520" y="10742"/>
                        <a:pt x="520" y="10742"/>
                      </a:cubicBezTo>
                      <a:cubicBezTo>
                        <a:pt x="260" y="11014"/>
                        <a:pt x="130" y="11150"/>
                        <a:pt x="0" y="11286"/>
                      </a:cubicBezTo>
                      <a:cubicBezTo>
                        <a:pt x="0" y="11286"/>
                        <a:pt x="130" y="11422"/>
                        <a:pt x="260" y="11422"/>
                      </a:cubicBezTo>
                      <a:cubicBezTo>
                        <a:pt x="390" y="11558"/>
                        <a:pt x="520" y="11829"/>
                        <a:pt x="650" y="11965"/>
                      </a:cubicBezTo>
                      <a:cubicBezTo>
                        <a:pt x="910" y="12508"/>
                        <a:pt x="910" y="12780"/>
                        <a:pt x="910" y="13052"/>
                      </a:cubicBezTo>
                      <a:cubicBezTo>
                        <a:pt x="910" y="13188"/>
                        <a:pt x="780" y="13188"/>
                        <a:pt x="910" y="13324"/>
                      </a:cubicBezTo>
                      <a:cubicBezTo>
                        <a:pt x="910" y="13459"/>
                        <a:pt x="1301" y="13731"/>
                        <a:pt x="1561" y="13731"/>
                      </a:cubicBezTo>
                      <a:cubicBezTo>
                        <a:pt x="1951" y="13731"/>
                        <a:pt x="2081" y="13867"/>
                        <a:pt x="2342" y="13867"/>
                      </a:cubicBezTo>
                      <a:cubicBezTo>
                        <a:pt x="2472" y="14003"/>
                        <a:pt x="2602" y="14003"/>
                        <a:pt x="2732" y="14003"/>
                      </a:cubicBezTo>
                      <a:cubicBezTo>
                        <a:pt x="2732" y="14003"/>
                        <a:pt x="2862" y="14003"/>
                        <a:pt x="2862" y="14139"/>
                      </a:cubicBezTo>
                      <a:cubicBezTo>
                        <a:pt x="2862" y="14139"/>
                        <a:pt x="2862" y="14139"/>
                        <a:pt x="2992" y="14139"/>
                      </a:cubicBezTo>
                      <a:cubicBezTo>
                        <a:pt x="2992" y="14139"/>
                        <a:pt x="2992" y="14139"/>
                        <a:pt x="2992" y="14139"/>
                      </a:cubicBezTo>
                      <a:cubicBezTo>
                        <a:pt x="3122" y="14139"/>
                        <a:pt x="3122" y="14275"/>
                        <a:pt x="3122" y="14275"/>
                      </a:cubicBezTo>
                      <a:cubicBezTo>
                        <a:pt x="3122" y="14275"/>
                        <a:pt x="3122" y="14275"/>
                        <a:pt x="3122" y="14275"/>
                      </a:cubicBezTo>
                      <a:cubicBezTo>
                        <a:pt x="3253" y="14275"/>
                        <a:pt x="3253" y="14410"/>
                        <a:pt x="3253" y="14410"/>
                      </a:cubicBezTo>
                      <a:cubicBezTo>
                        <a:pt x="3253" y="14410"/>
                        <a:pt x="3253" y="14410"/>
                        <a:pt x="3253" y="14546"/>
                      </a:cubicBezTo>
                      <a:cubicBezTo>
                        <a:pt x="3383" y="14546"/>
                        <a:pt x="3383" y="14546"/>
                        <a:pt x="3383" y="14546"/>
                      </a:cubicBezTo>
                      <a:cubicBezTo>
                        <a:pt x="3383" y="14682"/>
                        <a:pt x="3383" y="14682"/>
                        <a:pt x="3383" y="14682"/>
                      </a:cubicBezTo>
                      <a:cubicBezTo>
                        <a:pt x="3383" y="14682"/>
                        <a:pt x="3383" y="14818"/>
                        <a:pt x="3513" y="14818"/>
                      </a:cubicBezTo>
                      <a:cubicBezTo>
                        <a:pt x="3513" y="14818"/>
                        <a:pt x="3513" y="14954"/>
                        <a:pt x="3513" y="14954"/>
                      </a:cubicBezTo>
                      <a:cubicBezTo>
                        <a:pt x="3513" y="14954"/>
                        <a:pt x="3513" y="14954"/>
                        <a:pt x="3513" y="15090"/>
                      </a:cubicBezTo>
                      <a:cubicBezTo>
                        <a:pt x="3513" y="15090"/>
                        <a:pt x="3643" y="15225"/>
                        <a:pt x="3643" y="15225"/>
                      </a:cubicBezTo>
                      <a:cubicBezTo>
                        <a:pt x="3643" y="15225"/>
                        <a:pt x="3643" y="15225"/>
                        <a:pt x="3643" y="15361"/>
                      </a:cubicBezTo>
                      <a:cubicBezTo>
                        <a:pt x="3643" y="15361"/>
                        <a:pt x="3643" y="15361"/>
                        <a:pt x="3643" y="15361"/>
                      </a:cubicBezTo>
                      <a:cubicBezTo>
                        <a:pt x="4033" y="15361"/>
                        <a:pt x="4944" y="15497"/>
                        <a:pt x="5465" y="15769"/>
                      </a:cubicBezTo>
                      <a:cubicBezTo>
                        <a:pt x="5465" y="15769"/>
                        <a:pt x="5465" y="15769"/>
                        <a:pt x="5595" y="15769"/>
                      </a:cubicBezTo>
                      <a:cubicBezTo>
                        <a:pt x="5595" y="15769"/>
                        <a:pt x="5725" y="15769"/>
                        <a:pt x="5725" y="15769"/>
                      </a:cubicBezTo>
                      <a:cubicBezTo>
                        <a:pt x="6115" y="16176"/>
                        <a:pt x="6506" y="16448"/>
                        <a:pt x="6636" y="16720"/>
                      </a:cubicBezTo>
                      <a:cubicBezTo>
                        <a:pt x="8978" y="15361"/>
                        <a:pt x="8978" y="15361"/>
                        <a:pt x="8978" y="15361"/>
                      </a:cubicBezTo>
                      <a:cubicBezTo>
                        <a:pt x="19908" y="21474"/>
                        <a:pt x="19908" y="21474"/>
                        <a:pt x="19908" y="21474"/>
                      </a:cubicBezTo>
                      <a:cubicBezTo>
                        <a:pt x="19908" y="20795"/>
                        <a:pt x="19908" y="20795"/>
                        <a:pt x="19908" y="20795"/>
                      </a:cubicBezTo>
                      <a:cubicBezTo>
                        <a:pt x="21339" y="20795"/>
                        <a:pt x="21339" y="20795"/>
                        <a:pt x="21339" y="20795"/>
                      </a:cubicBezTo>
                      <a:cubicBezTo>
                        <a:pt x="21339" y="18214"/>
                        <a:pt x="21339" y="18214"/>
                        <a:pt x="21339" y="18214"/>
                      </a:cubicBezTo>
                      <a:cubicBezTo>
                        <a:pt x="21339" y="17671"/>
                        <a:pt x="21339" y="17671"/>
                        <a:pt x="21339" y="17671"/>
                      </a:cubicBezTo>
                      <a:cubicBezTo>
                        <a:pt x="21339" y="6124"/>
                        <a:pt x="21339" y="6124"/>
                        <a:pt x="21339" y="6124"/>
                      </a:cubicBezTo>
                      <a:cubicBezTo>
                        <a:pt x="21339" y="5716"/>
                        <a:pt x="21209" y="5444"/>
                        <a:pt x="21209" y="5173"/>
                      </a:cubicBezTo>
                      <a:cubicBezTo>
                        <a:pt x="21079" y="4629"/>
                        <a:pt x="20949" y="4086"/>
                        <a:pt x="21339" y="3678"/>
                      </a:cubicBezTo>
                      <a:cubicBezTo>
                        <a:pt x="21469" y="3407"/>
                        <a:pt x="21469" y="3407"/>
                        <a:pt x="21469" y="3135"/>
                      </a:cubicBezTo>
                      <a:cubicBezTo>
                        <a:pt x="21339" y="2863"/>
                        <a:pt x="21339" y="2456"/>
                        <a:pt x="21469" y="1776"/>
                      </a:cubicBezTo>
                      <a:cubicBezTo>
                        <a:pt x="21600" y="1641"/>
                        <a:pt x="21600" y="1641"/>
                        <a:pt x="21600" y="1641"/>
                      </a:cubicBezTo>
                      <a:cubicBezTo>
                        <a:pt x="21600" y="1505"/>
                        <a:pt x="20949" y="1369"/>
                        <a:pt x="20428" y="1369"/>
                      </a:cubicBezTo>
                      <a:cubicBezTo>
                        <a:pt x="20298" y="1233"/>
                        <a:pt x="20038" y="1233"/>
                        <a:pt x="19778" y="1233"/>
                      </a:cubicBezTo>
                      <a:cubicBezTo>
                        <a:pt x="19127" y="1097"/>
                        <a:pt x="18867" y="825"/>
                        <a:pt x="18607" y="554"/>
                      </a:cubicBezTo>
                      <a:cubicBezTo>
                        <a:pt x="18477" y="282"/>
                        <a:pt x="18216" y="10"/>
                        <a:pt x="17566" y="10"/>
                      </a:cubicBezTo>
                      <a:cubicBezTo>
                        <a:pt x="16265" y="-125"/>
                        <a:pt x="14573" y="1097"/>
                        <a:pt x="14573" y="1505"/>
                      </a:cubicBezTo>
                      <a:cubicBezTo>
                        <a:pt x="14573" y="1641"/>
                        <a:pt x="14703" y="1912"/>
                        <a:pt x="14703" y="2184"/>
                      </a:cubicBezTo>
                      <a:cubicBezTo>
                        <a:pt x="14963" y="2591"/>
                        <a:pt x="15093" y="3135"/>
                        <a:pt x="14703" y="3678"/>
                      </a:cubicBezTo>
                      <a:cubicBezTo>
                        <a:pt x="14443" y="4086"/>
                        <a:pt x="14053" y="4222"/>
                        <a:pt x="13532" y="4222"/>
                      </a:cubicBezTo>
                      <a:cubicBezTo>
                        <a:pt x="13012" y="4222"/>
                        <a:pt x="12491" y="4086"/>
                        <a:pt x="12101" y="3678"/>
                      </a:cubicBezTo>
                      <a:cubicBezTo>
                        <a:pt x="11320" y="2999"/>
                        <a:pt x="10279" y="2727"/>
                        <a:pt x="9628" y="2727"/>
                      </a:cubicBezTo>
                      <a:cubicBezTo>
                        <a:pt x="8978" y="2727"/>
                        <a:pt x="8457" y="2591"/>
                        <a:pt x="8067" y="2184"/>
                      </a:cubicBezTo>
                      <a:cubicBezTo>
                        <a:pt x="7937" y="1912"/>
                        <a:pt x="7807" y="1641"/>
                        <a:pt x="7807" y="1369"/>
                      </a:cubicBezTo>
                      <a:cubicBezTo>
                        <a:pt x="7937" y="1233"/>
                        <a:pt x="7937" y="961"/>
                        <a:pt x="7156" y="825"/>
                      </a:cubicBezTo>
                      <a:cubicBezTo>
                        <a:pt x="6896" y="690"/>
                        <a:pt x="6636" y="690"/>
                        <a:pt x="6375" y="554"/>
                      </a:cubicBezTo>
                      <a:cubicBezTo>
                        <a:pt x="5985" y="418"/>
                        <a:pt x="5595" y="146"/>
                        <a:pt x="5074" y="146"/>
                      </a:cubicBezTo>
                      <a:cubicBezTo>
                        <a:pt x="4944" y="146"/>
                        <a:pt x="4684" y="146"/>
                        <a:pt x="4554" y="282"/>
                      </a:cubicBezTo>
                      <a:cubicBezTo>
                        <a:pt x="4033" y="282"/>
                        <a:pt x="3383" y="146"/>
                        <a:pt x="2992" y="10"/>
                      </a:cubicBezTo>
                      <a:cubicBezTo>
                        <a:pt x="2992" y="10"/>
                        <a:pt x="2992" y="10"/>
                        <a:pt x="2992" y="10"/>
                      </a:cubicBezTo>
                      <a:cubicBezTo>
                        <a:pt x="2992" y="146"/>
                        <a:pt x="2992" y="146"/>
                        <a:pt x="2992" y="146"/>
                      </a:cubicBezTo>
                      <a:cubicBezTo>
                        <a:pt x="2992" y="146"/>
                        <a:pt x="2992" y="282"/>
                        <a:pt x="2992" y="282"/>
                      </a:cubicBezTo>
                      <a:cubicBezTo>
                        <a:pt x="2992" y="282"/>
                        <a:pt x="2992" y="282"/>
                        <a:pt x="2992" y="418"/>
                      </a:cubicBezTo>
                      <a:cubicBezTo>
                        <a:pt x="2992" y="418"/>
                        <a:pt x="2992" y="418"/>
                        <a:pt x="2992" y="418"/>
                      </a:cubicBezTo>
                      <a:cubicBezTo>
                        <a:pt x="2992" y="418"/>
                        <a:pt x="2992" y="418"/>
                        <a:pt x="2992" y="418"/>
                      </a:cubicBezTo>
                      <a:cubicBezTo>
                        <a:pt x="2992" y="418"/>
                        <a:pt x="2992" y="418"/>
                        <a:pt x="2992" y="418"/>
                      </a:cubicBezTo>
                      <a:cubicBezTo>
                        <a:pt x="2992" y="961"/>
                        <a:pt x="2602" y="1097"/>
                        <a:pt x="2342" y="1097"/>
                      </a:cubicBezTo>
                      <a:cubicBezTo>
                        <a:pt x="2342" y="1097"/>
                        <a:pt x="2342" y="1097"/>
                        <a:pt x="2342" y="1097"/>
                      </a:cubicBezTo>
                      <a:cubicBezTo>
                        <a:pt x="2342" y="1097"/>
                        <a:pt x="2212" y="1097"/>
                        <a:pt x="2212" y="1097"/>
                      </a:cubicBezTo>
                      <a:cubicBezTo>
                        <a:pt x="2212" y="1097"/>
                        <a:pt x="2081" y="1233"/>
                        <a:pt x="2081" y="1233"/>
                      </a:cubicBezTo>
                      <a:cubicBezTo>
                        <a:pt x="1821" y="1505"/>
                        <a:pt x="1691" y="1641"/>
                        <a:pt x="1561" y="1776"/>
                      </a:cubicBezTo>
                      <a:cubicBezTo>
                        <a:pt x="1431" y="1912"/>
                        <a:pt x="1301" y="2048"/>
                        <a:pt x="1171" y="2184"/>
                      </a:cubicBezTo>
                      <a:cubicBezTo>
                        <a:pt x="1040" y="2320"/>
                        <a:pt x="1040" y="2456"/>
                        <a:pt x="1171" y="2591"/>
                      </a:cubicBezTo>
                      <a:cubicBezTo>
                        <a:pt x="1301" y="2863"/>
                        <a:pt x="1040" y="3678"/>
                        <a:pt x="910" y="3950"/>
                      </a:cubicBezTo>
                      <a:cubicBezTo>
                        <a:pt x="780" y="4222"/>
                        <a:pt x="520" y="4358"/>
                        <a:pt x="390" y="4493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91" name="AutoShape 191"/>
                <p:cNvSpPr>
                  <a:spLocks/>
                </p:cNvSpPr>
                <p:nvPr/>
              </p:nvSpPr>
              <p:spPr bwMode="auto">
                <a:xfrm>
                  <a:off x="1234068" y="219419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92" name="AutoShape 192"/>
                <p:cNvSpPr>
                  <a:spLocks/>
                </p:cNvSpPr>
                <p:nvPr/>
              </p:nvSpPr>
              <p:spPr bwMode="auto">
                <a:xfrm>
                  <a:off x="1159451" y="313084"/>
                  <a:ext cx="15876" cy="1428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0"/>
                      </a:moveTo>
                      <a:cubicBezTo>
                        <a:pt x="16199" y="10800"/>
                        <a:pt x="5400" y="16199"/>
                        <a:pt x="0" y="21599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5400" y="16199"/>
                        <a:pt x="16199" y="10800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93" name="AutoShape 193"/>
                <p:cNvSpPr>
                  <a:spLocks/>
                </p:cNvSpPr>
                <p:nvPr/>
              </p:nvSpPr>
              <p:spPr bwMode="auto">
                <a:xfrm>
                  <a:off x="1183265" y="240058"/>
                  <a:ext cx="23814" cy="2698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0"/>
                      </a:moveTo>
                      <a:cubicBezTo>
                        <a:pt x="15428" y="6171"/>
                        <a:pt x="12342" y="9257"/>
                        <a:pt x="9257" y="12342"/>
                      </a:cubicBezTo>
                      <a:cubicBezTo>
                        <a:pt x="6171" y="15428"/>
                        <a:pt x="3085" y="18514"/>
                        <a:pt x="0" y="21600"/>
                      </a:cubicBezTo>
                      <a:cubicBezTo>
                        <a:pt x="3085" y="18514"/>
                        <a:pt x="6171" y="15428"/>
                        <a:pt x="9257" y="12342"/>
                      </a:cubicBezTo>
                      <a:cubicBezTo>
                        <a:pt x="12342" y="9257"/>
                        <a:pt x="15428" y="6171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94" name="AutoShape 194"/>
                <p:cNvSpPr>
                  <a:spLocks/>
                </p:cNvSpPr>
                <p:nvPr/>
              </p:nvSpPr>
              <p:spPr bwMode="auto">
                <a:xfrm>
                  <a:off x="1232481" y="211482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95" name="AutoShape 195"/>
                <p:cNvSpPr>
                  <a:spLocks/>
                </p:cNvSpPr>
                <p:nvPr/>
              </p:nvSpPr>
              <p:spPr bwMode="auto">
                <a:xfrm>
                  <a:off x="1151513" y="32895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96" name="AutoShape 196"/>
                <p:cNvSpPr>
                  <a:spLocks/>
                </p:cNvSpPr>
                <p:nvPr/>
              </p:nvSpPr>
              <p:spPr bwMode="auto">
                <a:xfrm>
                  <a:off x="1146750" y="333721"/>
                  <a:ext cx="6350" cy="635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97" name="AutoShape 197"/>
                <p:cNvSpPr>
                  <a:spLocks/>
                </p:cNvSpPr>
                <p:nvPr/>
              </p:nvSpPr>
              <p:spPr bwMode="auto">
                <a:xfrm>
                  <a:off x="1234068" y="589314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21600"/>
                        <a:pt x="21600" y="0"/>
                        <a:pt x="0" y="0"/>
                      </a:cubicBezTo>
                      <a:cubicBezTo>
                        <a:pt x="21600" y="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98" name="AutoShape 198"/>
                <p:cNvSpPr>
                  <a:spLocks/>
                </p:cNvSpPr>
                <p:nvPr/>
              </p:nvSpPr>
              <p:spPr bwMode="auto">
                <a:xfrm>
                  <a:off x="1230893" y="58613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99" name="AutoShape 199"/>
                <p:cNvSpPr>
                  <a:spLocks/>
                </p:cNvSpPr>
                <p:nvPr/>
              </p:nvSpPr>
              <p:spPr bwMode="auto">
                <a:xfrm>
                  <a:off x="1242006" y="598840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00" name="AutoShape 200"/>
                <p:cNvSpPr>
                  <a:spLocks/>
                </p:cNvSpPr>
                <p:nvPr/>
              </p:nvSpPr>
              <p:spPr bwMode="auto">
                <a:xfrm>
                  <a:off x="1154688" y="32737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01" name="AutoShape 201"/>
                <p:cNvSpPr>
                  <a:spLocks/>
                </p:cNvSpPr>
                <p:nvPr/>
              </p:nvSpPr>
              <p:spPr bwMode="auto">
                <a:xfrm>
                  <a:off x="1253119" y="619477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02" name="AutoShape 202"/>
                <p:cNvSpPr>
                  <a:spLocks/>
                </p:cNvSpPr>
                <p:nvPr/>
              </p:nvSpPr>
              <p:spPr bwMode="auto">
                <a:xfrm>
                  <a:off x="1238831" y="592489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21600" y="0"/>
                        <a:pt x="21600" y="21600"/>
                        <a:pt x="21600" y="21600"/>
                      </a:cubicBezTo>
                      <a:cubicBezTo>
                        <a:pt x="21600" y="21600"/>
                        <a:pt x="2160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03" name="AutoShape 203"/>
                <p:cNvSpPr>
                  <a:spLocks/>
                </p:cNvSpPr>
                <p:nvPr/>
              </p:nvSpPr>
              <p:spPr bwMode="auto">
                <a:xfrm>
                  <a:off x="1246769" y="603602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04" name="AutoShape 204"/>
                <p:cNvSpPr>
                  <a:spLocks/>
                </p:cNvSpPr>
                <p:nvPr/>
              </p:nvSpPr>
              <p:spPr bwMode="auto">
                <a:xfrm>
                  <a:off x="1248357" y="611540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05" name="AutoShape 205"/>
                <p:cNvSpPr>
                  <a:spLocks/>
                </p:cNvSpPr>
                <p:nvPr/>
              </p:nvSpPr>
              <p:spPr bwMode="auto">
                <a:xfrm>
                  <a:off x="1146750" y="330546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21600" y="21600"/>
                        <a:pt x="21600" y="0"/>
                        <a:pt x="21600" y="0"/>
                      </a:cubicBezTo>
                      <a:cubicBezTo>
                        <a:pt x="21600" y="0"/>
                        <a:pt x="2160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06" name="AutoShape 206"/>
                <p:cNvSpPr>
                  <a:spLocks/>
                </p:cNvSpPr>
                <p:nvPr/>
              </p:nvSpPr>
              <p:spPr bwMode="auto">
                <a:xfrm>
                  <a:off x="1151513" y="327371"/>
                  <a:ext cx="7938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10800" y="21600"/>
                        <a:pt x="10800" y="21600"/>
                        <a:pt x="10800" y="21600"/>
                      </a:cubicBezTo>
                      <a:cubicBezTo>
                        <a:pt x="10800" y="21600"/>
                        <a:pt x="10800" y="0"/>
                        <a:pt x="21599" y="0"/>
                      </a:cubicBezTo>
                      <a:cubicBezTo>
                        <a:pt x="21599" y="0"/>
                        <a:pt x="21599" y="0"/>
                        <a:pt x="21599" y="0"/>
                      </a:cubicBezTo>
                      <a:cubicBezTo>
                        <a:pt x="10800" y="0"/>
                        <a:pt x="10800" y="21600"/>
                        <a:pt x="10800" y="21600"/>
                      </a:cubicBezTo>
                      <a:cubicBezTo>
                        <a:pt x="1080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07" name="AutoShape 207"/>
                <p:cNvSpPr>
                  <a:spLocks/>
                </p:cNvSpPr>
                <p:nvPr/>
              </p:nvSpPr>
              <p:spPr bwMode="auto">
                <a:xfrm>
                  <a:off x="21143" y="1057636"/>
                  <a:ext cx="63504" cy="14288"/>
                </a:xfrm>
                <a:custGeom>
                  <a:avLst/>
                  <a:gdLst>
                    <a:gd name="T0" fmla="*/ 10800 w 21600"/>
                    <a:gd name="T1" fmla="+- 0 11340 1080"/>
                    <a:gd name="T2" fmla="*/ 11340 h 20520"/>
                    <a:gd name="T3" fmla="*/ 10800 w 21600"/>
                    <a:gd name="T4" fmla="+- 0 11340 1080"/>
                    <a:gd name="T5" fmla="*/ 11340 h 20520"/>
                    <a:gd name="T6" fmla="*/ 10800 w 21600"/>
                    <a:gd name="T7" fmla="+- 0 11340 1080"/>
                    <a:gd name="T8" fmla="*/ 11340 h 20520"/>
                    <a:gd name="T9" fmla="*/ 10800 w 21600"/>
                    <a:gd name="T10" fmla="+- 0 11340 1080"/>
                    <a:gd name="T11" fmla="*/ 11340 h 20520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1600" h="20520">
                      <a:moveTo>
                        <a:pt x="0" y="20520"/>
                      </a:moveTo>
                      <a:cubicBezTo>
                        <a:pt x="0" y="20520"/>
                        <a:pt x="0" y="20520"/>
                        <a:pt x="0" y="20520"/>
                      </a:cubicBezTo>
                      <a:cubicBezTo>
                        <a:pt x="0" y="20520"/>
                        <a:pt x="0" y="20520"/>
                        <a:pt x="0" y="20520"/>
                      </a:cubicBezTo>
                      <a:cubicBezTo>
                        <a:pt x="0" y="20520"/>
                        <a:pt x="1270" y="20520"/>
                        <a:pt x="1270" y="20520"/>
                      </a:cubicBezTo>
                      <a:cubicBezTo>
                        <a:pt x="5082" y="20520"/>
                        <a:pt x="13976" y="16200"/>
                        <a:pt x="15247" y="7560"/>
                      </a:cubicBezTo>
                      <a:cubicBezTo>
                        <a:pt x="17788" y="3239"/>
                        <a:pt x="19058" y="3239"/>
                        <a:pt x="21599" y="3239"/>
                      </a:cubicBezTo>
                      <a:cubicBezTo>
                        <a:pt x="20329" y="-1080"/>
                        <a:pt x="19058" y="-1080"/>
                        <a:pt x="17788" y="3239"/>
                      </a:cubicBezTo>
                      <a:cubicBezTo>
                        <a:pt x="16517" y="3239"/>
                        <a:pt x="15247" y="7560"/>
                        <a:pt x="13976" y="7560"/>
                      </a:cubicBezTo>
                      <a:cubicBezTo>
                        <a:pt x="13976" y="7560"/>
                        <a:pt x="13976" y="7560"/>
                        <a:pt x="13976" y="7560"/>
                      </a:cubicBezTo>
                      <a:cubicBezTo>
                        <a:pt x="12705" y="7560"/>
                        <a:pt x="11435" y="11880"/>
                        <a:pt x="10164" y="11880"/>
                      </a:cubicBezTo>
                      <a:cubicBezTo>
                        <a:pt x="10164" y="11880"/>
                        <a:pt x="10164" y="11880"/>
                        <a:pt x="10164" y="11880"/>
                      </a:cubicBezTo>
                      <a:cubicBezTo>
                        <a:pt x="8894" y="11880"/>
                        <a:pt x="6352" y="11880"/>
                        <a:pt x="5082" y="11880"/>
                      </a:cubicBezTo>
                      <a:cubicBezTo>
                        <a:pt x="5082" y="11880"/>
                        <a:pt x="5082" y="11880"/>
                        <a:pt x="5082" y="11880"/>
                      </a:cubicBezTo>
                      <a:cubicBezTo>
                        <a:pt x="3811" y="11880"/>
                        <a:pt x="2541" y="11880"/>
                        <a:pt x="1270" y="11880"/>
                      </a:cubicBezTo>
                      <a:cubicBezTo>
                        <a:pt x="1270" y="11880"/>
                        <a:pt x="1270" y="11880"/>
                        <a:pt x="1270" y="11880"/>
                      </a:cubicBezTo>
                      <a:cubicBezTo>
                        <a:pt x="1270" y="16200"/>
                        <a:pt x="0" y="16200"/>
                        <a:pt x="0" y="2052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08" name="AutoShape 208"/>
                <p:cNvSpPr>
                  <a:spLocks/>
                </p:cNvSpPr>
                <p:nvPr/>
              </p:nvSpPr>
              <p:spPr bwMode="auto">
                <a:xfrm>
                  <a:off x="505" y="940158"/>
                  <a:ext cx="227026" cy="169866"/>
                </a:xfrm>
                <a:custGeom>
                  <a:avLst/>
                  <a:gdLst>
                    <a:gd name="T0" fmla="+- 0 11137 675"/>
                    <a:gd name="T1" fmla="*/ T0 w 20925"/>
                    <a:gd name="T2" fmla="+- 0 10965 331"/>
                    <a:gd name="T3" fmla="*/ 10965 h 21269"/>
                    <a:gd name="T4" fmla="+- 0 11137 675"/>
                    <a:gd name="T5" fmla="*/ T4 w 20925"/>
                    <a:gd name="T6" fmla="+- 0 10965 331"/>
                    <a:gd name="T7" fmla="*/ 10965 h 21269"/>
                    <a:gd name="T8" fmla="+- 0 11137 675"/>
                    <a:gd name="T9" fmla="*/ T8 w 20925"/>
                    <a:gd name="T10" fmla="+- 0 10965 331"/>
                    <a:gd name="T11" fmla="*/ 10965 h 21269"/>
                    <a:gd name="T12" fmla="+- 0 11137 675"/>
                    <a:gd name="T13" fmla="*/ T12 w 20925"/>
                    <a:gd name="T14" fmla="+- 0 10965 331"/>
                    <a:gd name="T15" fmla="*/ 10965 h 2126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0925" h="21269">
                      <a:moveTo>
                        <a:pt x="11866" y="18511"/>
                      </a:moveTo>
                      <a:cubicBezTo>
                        <a:pt x="12912" y="18971"/>
                        <a:pt x="12912" y="18971"/>
                        <a:pt x="12912" y="18971"/>
                      </a:cubicBezTo>
                      <a:cubicBezTo>
                        <a:pt x="15350" y="19430"/>
                        <a:pt x="16047" y="20349"/>
                        <a:pt x="16047" y="20809"/>
                      </a:cubicBezTo>
                      <a:cubicBezTo>
                        <a:pt x="16395" y="21269"/>
                        <a:pt x="17441" y="21269"/>
                        <a:pt x="18834" y="21269"/>
                      </a:cubicBezTo>
                      <a:cubicBezTo>
                        <a:pt x="18834" y="21269"/>
                        <a:pt x="19183" y="21269"/>
                        <a:pt x="19183" y="21269"/>
                      </a:cubicBezTo>
                      <a:cubicBezTo>
                        <a:pt x="19531" y="21269"/>
                        <a:pt x="19531" y="21269"/>
                        <a:pt x="19531" y="21269"/>
                      </a:cubicBezTo>
                      <a:cubicBezTo>
                        <a:pt x="19531" y="21269"/>
                        <a:pt x="19879" y="21269"/>
                        <a:pt x="19879" y="21269"/>
                      </a:cubicBezTo>
                      <a:cubicBezTo>
                        <a:pt x="19879" y="21269"/>
                        <a:pt x="20228" y="21269"/>
                        <a:pt x="20228" y="21269"/>
                      </a:cubicBezTo>
                      <a:cubicBezTo>
                        <a:pt x="20228" y="21269"/>
                        <a:pt x="20228" y="21269"/>
                        <a:pt x="20576" y="21269"/>
                      </a:cubicBezTo>
                      <a:cubicBezTo>
                        <a:pt x="20576" y="21269"/>
                        <a:pt x="20576" y="21269"/>
                        <a:pt x="20576" y="21269"/>
                      </a:cubicBezTo>
                      <a:cubicBezTo>
                        <a:pt x="20924" y="20809"/>
                        <a:pt x="20924" y="20809"/>
                        <a:pt x="20924" y="20809"/>
                      </a:cubicBezTo>
                      <a:cubicBezTo>
                        <a:pt x="20924" y="20349"/>
                        <a:pt x="20924" y="20349"/>
                        <a:pt x="20924" y="19890"/>
                      </a:cubicBezTo>
                      <a:cubicBezTo>
                        <a:pt x="20924" y="19890"/>
                        <a:pt x="20924" y="19890"/>
                        <a:pt x="20924" y="19890"/>
                      </a:cubicBezTo>
                      <a:cubicBezTo>
                        <a:pt x="20924" y="19430"/>
                        <a:pt x="20924" y="19430"/>
                        <a:pt x="20924" y="19430"/>
                      </a:cubicBezTo>
                      <a:cubicBezTo>
                        <a:pt x="20924" y="19430"/>
                        <a:pt x="20924" y="18971"/>
                        <a:pt x="20924" y="18971"/>
                      </a:cubicBezTo>
                      <a:cubicBezTo>
                        <a:pt x="20924" y="18971"/>
                        <a:pt x="20924" y="18971"/>
                        <a:pt x="20924" y="18971"/>
                      </a:cubicBezTo>
                      <a:cubicBezTo>
                        <a:pt x="20924" y="18971"/>
                        <a:pt x="20924" y="18971"/>
                        <a:pt x="20924" y="18971"/>
                      </a:cubicBezTo>
                      <a:cubicBezTo>
                        <a:pt x="20924" y="18511"/>
                        <a:pt x="20924" y="18511"/>
                        <a:pt x="20924" y="18511"/>
                      </a:cubicBezTo>
                      <a:cubicBezTo>
                        <a:pt x="20924" y="18511"/>
                        <a:pt x="20924" y="18511"/>
                        <a:pt x="20924" y="18511"/>
                      </a:cubicBezTo>
                      <a:cubicBezTo>
                        <a:pt x="20924" y="18511"/>
                        <a:pt x="20924" y="18511"/>
                        <a:pt x="20924" y="18511"/>
                      </a:cubicBezTo>
                      <a:cubicBezTo>
                        <a:pt x="20924" y="18051"/>
                        <a:pt x="20924" y="18051"/>
                        <a:pt x="20924" y="18051"/>
                      </a:cubicBezTo>
                      <a:cubicBezTo>
                        <a:pt x="20924" y="18051"/>
                        <a:pt x="20924" y="18051"/>
                        <a:pt x="20924" y="18051"/>
                      </a:cubicBezTo>
                      <a:cubicBezTo>
                        <a:pt x="20576" y="17592"/>
                        <a:pt x="19879" y="16673"/>
                        <a:pt x="19183" y="15754"/>
                      </a:cubicBezTo>
                      <a:cubicBezTo>
                        <a:pt x="18486" y="14834"/>
                        <a:pt x="18137" y="12996"/>
                        <a:pt x="18137" y="12077"/>
                      </a:cubicBezTo>
                      <a:cubicBezTo>
                        <a:pt x="17441" y="10698"/>
                        <a:pt x="17441" y="10698"/>
                        <a:pt x="17441" y="10698"/>
                      </a:cubicBezTo>
                      <a:cubicBezTo>
                        <a:pt x="17441" y="10698"/>
                        <a:pt x="17441" y="10698"/>
                        <a:pt x="17441" y="10698"/>
                      </a:cubicBezTo>
                      <a:cubicBezTo>
                        <a:pt x="17441" y="10698"/>
                        <a:pt x="17441" y="10698"/>
                        <a:pt x="17441" y="10698"/>
                      </a:cubicBezTo>
                      <a:cubicBezTo>
                        <a:pt x="17441" y="10698"/>
                        <a:pt x="17441" y="10698"/>
                        <a:pt x="17441" y="10698"/>
                      </a:cubicBezTo>
                      <a:cubicBezTo>
                        <a:pt x="17441" y="10239"/>
                        <a:pt x="17441" y="10239"/>
                        <a:pt x="17441" y="9320"/>
                      </a:cubicBezTo>
                      <a:cubicBezTo>
                        <a:pt x="17441" y="9320"/>
                        <a:pt x="17441" y="9320"/>
                        <a:pt x="17441" y="9320"/>
                      </a:cubicBezTo>
                      <a:cubicBezTo>
                        <a:pt x="17092" y="9320"/>
                        <a:pt x="17092" y="9320"/>
                        <a:pt x="17092" y="8860"/>
                      </a:cubicBezTo>
                      <a:cubicBezTo>
                        <a:pt x="17092" y="8860"/>
                        <a:pt x="17092" y="8860"/>
                        <a:pt x="17092" y="8860"/>
                      </a:cubicBezTo>
                      <a:cubicBezTo>
                        <a:pt x="17092" y="8860"/>
                        <a:pt x="16744" y="8400"/>
                        <a:pt x="16744" y="8400"/>
                      </a:cubicBezTo>
                      <a:cubicBezTo>
                        <a:pt x="16744" y="8400"/>
                        <a:pt x="16744" y="8400"/>
                        <a:pt x="16744" y="8400"/>
                      </a:cubicBezTo>
                      <a:cubicBezTo>
                        <a:pt x="16744" y="8400"/>
                        <a:pt x="16395" y="7941"/>
                        <a:pt x="16395" y="7941"/>
                      </a:cubicBezTo>
                      <a:cubicBezTo>
                        <a:pt x="16395" y="7941"/>
                        <a:pt x="16395" y="7941"/>
                        <a:pt x="16395" y="7941"/>
                      </a:cubicBezTo>
                      <a:cubicBezTo>
                        <a:pt x="16047" y="7941"/>
                        <a:pt x="16047" y="7481"/>
                        <a:pt x="15699" y="7481"/>
                      </a:cubicBezTo>
                      <a:cubicBezTo>
                        <a:pt x="14654" y="7022"/>
                        <a:pt x="13608" y="5183"/>
                        <a:pt x="13260" y="3805"/>
                      </a:cubicBezTo>
                      <a:cubicBezTo>
                        <a:pt x="12912" y="3805"/>
                        <a:pt x="12912" y="3345"/>
                        <a:pt x="12912" y="2886"/>
                      </a:cubicBezTo>
                      <a:cubicBezTo>
                        <a:pt x="11518" y="2886"/>
                        <a:pt x="11518" y="2886"/>
                        <a:pt x="11518" y="2886"/>
                      </a:cubicBezTo>
                      <a:cubicBezTo>
                        <a:pt x="11518" y="2426"/>
                        <a:pt x="11518" y="2426"/>
                        <a:pt x="11518" y="2426"/>
                      </a:cubicBezTo>
                      <a:cubicBezTo>
                        <a:pt x="11170" y="1966"/>
                        <a:pt x="10124" y="588"/>
                        <a:pt x="9428" y="128"/>
                      </a:cubicBezTo>
                      <a:cubicBezTo>
                        <a:pt x="8731" y="-331"/>
                        <a:pt x="7337" y="588"/>
                        <a:pt x="6989" y="588"/>
                      </a:cubicBezTo>
                      <a:cubicBezTo>
                        <a:pt x="6641" y="588"/>
                        <a:pt x="6641" y="588"/>
                        <a:pt x="6641" y="588"/>
                      </a:cubicBezTo>
                      <a:cubicBezTo>
                        <a:pt x="6641" y="588"/>
                        <a:pt x="5595" y="1047"/>
                        <a:pt x="4550" y="1047"/>
                      </a:cubicBezTo>
                      <a:cubicBezTo>
                        <a:pt x="3854" y="1047"/>
                        <a:pt x="3505" y="588"/>
                        <a:pt x="2808" y="588"/>
                      </a:cubicBezTo>
                      <a:cubicBezTo>
                        <a:pt x="2808" y="588"/>
                        <a:pt x="2808" y="588"/>
                        <a:pt x="2460" y="1047"/>
                      </a:cubicBezTo>
                      <a:cubicBezTo>
                        <a:pt x="2460" y="1047"/>
                        <a:pt x="2460" y="1047"/>
                        <a:pt x="2460" y="1507"/>
                      </a:cubicBezTo>
                      <a:cubicBezTo>
                        <a:pt x="2460" y="1507"/>
                        <a:pt x="2460" y="1507"/>
                        <a:pt x="2112" y="1966"/>
                      </a:cubicBezTo>
                      <a:cubicBezTo>
                        <a:pt x="2112" y="1966"/>
                        <a:pt x="2112" y="1966"/>
                        <a:pt x="2112" y="1966"/>
                      </a:cubicBezTo>
                      <a:cubicBezTo>
                        <a:pt x="2112" y="1966"/>
                        <a:pt x="2112" y="2426"/>
                        <a:pt x="2112" y="2426"/>
                      </a:cubicBezTo>
                      <a:cubicBezTo>
                        <a:pt x="1763" y="2426"/>
                        <a:pt x="1763" y="2426"/>
                        <a:pt x="1763" y="2426"/>
                      </a:cubicBezTo>
                      <a:cubicBezTo>
                        <a:pt x="1763" y="2426"/>
                        <a:pt x="1763" y="2886"/>
                        <a:pt x="1763" y="2886"/>
                      </a:cubicBezTo>
                      <a:cubicBezTo>
                        <a:pt x="1415" y="2886"/>
                        <a:pt x="1415" y="2886"/>
                        <a:pt x="1415" y="2886"/>
                      </a:cubicBezTo>
                      <a:cubicBezTo>
                        <a:pt x="1415" y="2886"/>
                        <a:pt x="1415" y="2886"/>
                        <a:pt x="1415" y="2886"/>
                      </a:cubicBezTo>
                      <a:cubicBezTo>
                        <a:pt x="1066" y="4264"/>
                        <a:pt x="1066" y="6103"/>
                        <a:pt x="370" y="7022"/>
                      </a:cubicBezTo>
                      <a:cubicBezTo>
                        <a:pt x="-675" y="8860"/>
                        <a:pt x="718" y="12077"/>
                        <a:pt x="1763" y="12996"/>
                      </a:cubicBezTo>
                      <a:cubicBezTo>
                        <a:pt x="1763" y="13456"/>
                        <a:pt x="2112" y="13456"/>
                        <a:pt x="2112" y="13915"/>
                      </a:cubicBezTo>
                      <a:cubicBezTo>
                        <a:pt x="2112" y="13915"/>
                        <a:pt x="2460" y="13915"/>
                        <a:pt x="2460" y="13915"/>
                      </a:cubicBezTo>
                      <a:cubicBezTo>
                        <a:pt x="2460" y="13915"/>
                        <a:pt x="2808" y="13915"/>
                        <a:pt x="2808" y="13915"/>
                      </a:cubicBezTo>
                      <a:cubicBezTo>
                        <a:pt x="3157" y="13915"/>
                        <a:pt x="3505" y="13915"/>
                        <a:pt x="3505" y="13915"/>
                      </a:cubicBezTo>
                      <a:cubicBezTo>
                        <a:pt x="3854" y="13915"/>
                        <a:pt x="3854" y="13915"/>
                        <a:pt x="3854" y="13915"/>
                      </a:cubicBezTo>
                      <a:cubicBezTo>
                        <a:pt x="4202" y="13915"/>
                        <a:pt x="4550" y="13915"/>
                        <a:pt x="4550" y="13456"/>
                      </a:cubicBezTo>
                      <a:cubicBezTo>
                        <a:pt x="4899" y="13456"/>
                        <a:pt x="4899" y="13456"/>
                        <a:pt x="4899" y="13456"/>
                      </a:cubicBezTo>
                      <a:cubicBezTo>
                        <a:pt x="5247" y="13456"/>
                        <a:pt x="5595" y="12996"/>
                        <a:pt x="5944" y="12996"/>
                      </a:cubicBezTo>
                      <a:cubicBezTo>
                        <a:pt x="6292" y="12537"/>
                        <a:pt x="6641" y="12537"/>
                        <a:pt x="6989" y="12537"/>
                      </a:cubicBezTo>
                      <a:cubicBezTo>
                        <a:pt x="8034" y="12537"/>
                        <a:pt x="8383" y="13456"/>
                        <a:pt x="8731" y="13915"/>
                      </a:cubicBezTo>
                      <a:cubicBezTo>
                        <a:pt x="9079" y="14375"/>
                        <a:pt x="9428" y="14834"/>
                        <a:pt x="10124" y="14834"/>
                      </a:cubicBezTo>
                      <a:cubicBezTo>
                        <a:pt x="12215" y="15294"/>
                        <a:pt x="12563" y="15294"/>
                        <a:pt x="12563" y="15754"/>
                      </a:cubicBezTo>
                      <a:cubicBezTo>
                        <a:pt x="13608" y="16213"/>
                        <a:pt x="13608" y="16213"/>
                        <a:pt x="13608" y="16213"/>
                      </a:cubicBezTo>
                      <a:cubicBezTo>
                        <a:pt x="12563" y="17132"/>
                        <a:pt x="12563" y="17132"/>
                        <a:pt x="12563" y="17132"/>
                      </a:cubicBezTo>
                      <a:cubicBezTo>
                        <a:pt x="12563" y="17132"/>
                        <a:pt x="11170" y="18511"/>
                        <a:pt x="9776" y="18051"/>
                      </a:cubicBezTo>
                      <a:cubicBezTo>
                        <a:pt x="9079" y="18051"/>
                        <a:pt x="8731" y="17592"/>
                        <a:pt x="8034" y="17132"/>
                      </a:cubicBezTo>
                      <a:cubicBezTo>
                        <a:pt x="7686" y="17132"/>
                        <a:pt x="7337" y="16673"/>
                        <a:pt x="6989" y="16673"/>
                      </a:cubicBezTo>
                      <a:cubicBezTo>
                        <a:pt x="5944" y="18051"/>
                        <a:pt x="2808" y="18511"/>
                        <a:pt x="2112" y="18511"/>
                      </a:cubicBezTo>
                      <a:cubicBezTo>
                        <a:pt x="2112" y="18511"/>
                        <a:pt x="2112" y="18511"/>
                        <a:pt x="2112" y="18511"/>
                      </a:cubicBezTo>
                      <a:cubicBezTo>
                        <a:pt x="2112" y="18511"/>
                        <a:pt x="2112" y="18511"/>
                        <a:pt x="2112" y="18511"/>
                      </a:cubicBezTo>
                      <a:cubicBezTo>
                        <a:pt x="2112" y="18511"/>
                        <a:pt x="2112" y="18511"/>
                        <a:pt x="1763" y="18511"/>
                      </a:cubicBezTo>
                      <a:cubicBezTo>
                        <a:pt x="1763" y="18511"/>
                        <a:pt x="1763" y="18511"/>
                        <a:pt x="1763" y="18511"/>
                      </a:cubicBezTo>
                      <a:cubicBezTo>
                        <a:pt x="1763" y="18511"/>
                        <a:pt x="1763" y="18511"/>
                        <a:pt x="1763" y="18511"/>
                      </a:cubicBezTo>
                      <a:cubicBezTo>
                        <a:pt x="1763" y="18971"/>
                        <a:pt x="1763" y="19430"/>
                        <a:pt x="1763" y="19890"/>
                      </a:cubicBezTo>
                      <a:cubicBezTo>
                        <a:pt x="2112" y="19890"/>
                        <a:pt x="2112" y="19890"/>
                        <a:pt x="2112" y="19890"/>
                      </a:cubicBezTo>
                      <a:cubicBezTo>
                        <a:pt x="2112" y="19890"/>
                        <a:pt x="2112" y="19890"/>
                        <a:pt x="2112" y="19890"/>
                      </a:cubicBezTo>
                      <a:cubicBezTo>
                        <a:pt x="2460" y="19890"/>
                        <a:pt x="2460" y="19890"/>
                        <a:pt x="2808" y="19890"/>
                      </a:cubicBezTo>
                      <a:cubicBezTo>
                        <a:pt x="2808" y="19890"/>
                        <a:pt x="2808" y="19890"/>
                        <a:pt x="3157" y="19890"/>
                      </a:cubicBezTo>
                      <a:cubicBezTo>
                        <a:pt x="3157" y="19890"/>
                        <a:pt x="3157" y="19890"/>
                        <a:pt x="3505" y="19890"/>
                      </a:cubicBezTo>
                      <a:cubicBezTo>
                        <a:pt x="3505" y="19890"/>
                        <a:pt x="3505" y="20349"/>
                        <a:pt x="3505" y="20349"/>
                      </a:cubicBezTo>
                      <a:cubicBezTo>
                        <a:pt x="3505" y="20349"/>
                        <a:pt x="3854" y="20349"/>
                        <a:pt x="3854" y="20349"/>
                      </a:cubicBezTo>
                      <a:cubicBezTo>
                        <a:pt x="3854" y="20349"/>
                        <a:pt x="3854" y="20349"/>
                        <a:pt x="3854" y="20349"/>
                      </a:cubicBezTo>
                      <a:cubicBezTo>
                        <a:pt x="3854" y="20809"/>
                        <a:pt x="3854" y="20809"/>
                        <a:pt x="3854" y="20809"/>
                      </a:cubicBezTo>
                      <a:cubicBezTo>
                        <a:pt x="4202" y="20809"/>
                        <a:pt x="4202" y="20809"/>
                        <a:pt x="4202" y="20809"/>
                      </a:cubicBezTo>
                      <a:cubicBezTo>
                        <a:pt x="4202" y="20809"/>
                        <a:pt x="4550" y="20809"/>
                        <a:pt x="4550" y="20809"/>
                      </a:cubicBezTo>
                      <a:cubicBezTo>
                        <a:pt x="4550" y="20349"/>
                        <a:pt x="4550" y="20349"/>
                        <a:pt x="4899" y="20349"/>
                      </a:cubicBezTo>
                      <a:cubicBezTo>
                        <a:pt x="4899" y="20349"/>
                        <a:pt x="4899" y="20349"/>
                        <a:pt x="4899" y="20349"/>
                      </a:cubicBezTo>
                      <a:cubicBezTo>
                        <a:pt x="4899" y="20349"/>
                        <a:pt x="5247" y="20349"/>
                        <a:pt x="5247" y="19890"/>
                      </a:cubicBezTo>
                      <a:cubicBezTo>
                        <a:pt x="5247" y="19890"/>
                        <a:pt x="5595" y="19890"/>
                        <a:pt x="5595" y="19890"/>
                      </a:cubicBezTo>
                      <a:cubicBezTo>
                        <a:pt x="5595" y="19890"/>
                        <a:pt x="5595" y="19890"/>
                        <a:pt x="5595" y="19890"/>
                      </a:cubicBezTo>
                      <a:cubicBezTo>
                        <a:pt x="5944" y="19430"/>
                        <a:pt x="5944" y="19430"/>
                        <a:pt x="5944" y="19430"/>
                      </a:cubicBezTo>
                      <a:cubicBezTo>
                        <a:pt x="5944" y="19430"/>
                        <a:pt x="10821" y="18971"/>
                        <a:pt x="11518" y="18971"/>
                      </a:cubicBezTo>
                      <a:cubicBezTo>
                        <a:pt x="11866" y="18971"/>
                        <a:pt x="11866" y="18971"/>
                        <a:pt x="11866" y="18971"/>
                      </a:cubicBezTo>
                      <a:lnTo>
                        <a:pt x="11866" y="1851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09" name="AutoShape 209"/>
                <p:cNvSpPr>
                  <a:spLocks/>
                </p:cNvSpPr>
                <p:nvPr/>
              </p:nvSpPr>
              <p:spPr bwMode="auto">
                <a:xfrm>
                  <a:off x="19556" y="1084624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10" name="AutoShape 210"/>
                <p:cNvSpPr>
                  <a:spLocks/>
                </p:cNvSpPr>
                <p:nvPr/>
              </p:nvSpPr>
              <p:spPr bwMode="auto">
                <a:xfrm>
                  <a:off x="52895" y="1043348"/>
                  <a:ext cx="12701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0"/>
                      </a:moveTo>
                      <a:cubicBezTo>
                        <a:pt x="14399" y="0"/>
                        <a:pt x="7200" y="21600"/>
                        <a:pt x="0" y="21600"/>
                      </a:cubicBezTo>
                      <a:cubicBezTo>
                        <a:pt x="7200" y="21600"/>
                        <a:pt x="14399" y="0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11" name="AutoShape 211"/>
                <p:cNvSpPr>
                  <a:spLocks/>
                </p:cNvSpPr>
                <p:nvPr/>
              </p:nvSpPr>
              <p:spPr bwMode="auto">
                <a:xfrm>
                  <a:off x="43370" y="1048110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21600"/>
                        <a:pt x="10800" y="21600"/>
                        <a:pt x="0" y="21600"/>
                      </a:cubicBezTo>
                      <a:cubicBezTo>
                        <a:pt x="10800" y="21600"/>
                        <a:pt x="21600" y="2160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12" name="AutoShape 212"/>
                <p:cNvSpPr>
                  <a:spLocks/>
                </p:cNvSpPr>
                <p:nvPr/>
              </p:nvSpPr>
              <p:spPr bwMode="auto">
                <a:xfrm>
                  <a:off x="32257" y="1049698"/>
                  <a:ext cx="7937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599" y="0"/>
                      </a:moveTo>
                      <a:cubicBezTo>
                        <a:pt x="21599" y="0"/>
                        <a:pt x="10800" y="0"/>
                        <a:pt x="0" y="0"/>
                      </a:cubicBezTo>
                      <a:cubicBezTo>
                        <a:pt x="10800" y="0"/>
                        <a:pt x="21599" y="0"/>
                        <a:pt x="21599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13" name="AutoShape 213"/>
                <p:cNvSpPr>
                  <a:spLocks/>
                </p:cNvSpPr>
                <p:nvPr/>
              </p:nvSpPr>
              <p:spPr bwMode="auto">
                <a:xfrm>
                  <a:off x="24318" y="1049698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14" name="AutoShape 214"/>
                <p:cNvSpPr>
                  <a:spLocks/>
                </p:cNvSpPr>
                <p:nvPr/>
              </p:nvSpPr>
              <p:spPr bwMode="auto">
                <a:xfrm>
                  <a:off x="44958" y="1106849"/>
                  <a:ext cx="87317" cy="4921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19721" y="0"/>
                        <a:pt x="8452" y="1542"/>
                        <a:pt x="6573" y="1542"/>
                      </a:cubicBezTo>
                      <a:cubicBezTo>
                        <a:pt x="4695" y="3085"/>
                        <a:pt x="1878" y="6171"/>
                        <a:pt x="0" y="6171"/>
                      </a:cubicBezTo>
                      <a:cubicBezTo>
                        <a:pt x="0" y="6171"/>
                        <a:pt x="0" y="6171"/>
                        <a:pt x="0" y="6171"/>
                      </a:cubicBezTo>
                      <a:cubicBezTo>
                        <a:pt x="939" y="7714"/>
                        <a:pt x="1878" y="7714"/>
                        <a:pt x="3756" y="7714"/>
                      </a:cubicBezTo>
                      <a:cubicBezTo>
                        <a:pt x="7513" y="10800"/>
                        <a:pt x="7513" y="13885"/>
                        <a:pt x="7513" y="18514"/>
                      </a:cubicBezTo>
                      <a:cubicBezTo>
                        <a:pt x="7513" y="20057"/>
                        <a:pt x="7513" y="20057"/>
                        <a:pt x="8452" y="21599"/>
                      </a:cubicBezTo>
                      <a:cubicBezTo>
                        <a:pt x="8452" y="21599"/>
                        <a:pt x="8452" y="21599"/>
                        <a:pt x="8452" y="21599"/>
                      </a:cubicBezTo>
                      <a:cubicBezTo>
                        <a:pt x="8452" y="21599"/>
                        <a:pt x="8452" y="21599"/>
                        <a:pt x="8452" y="21599"/>
                      </a:cubicBezTo>
                      <a:cubicBezTo>
                        <a:pt x="9391" y="21599"/>
                        <a:pt x="9391" y="20057"/>
                        <a:pt x="10330" y="20057"/>
                      </a:cubicBezTo>
                      <a:cubicBezTo>
                        <a:pt x="14086" y="13885"/>
                        <a:pt x="16904" y="10800"/>
                        <a:pt x="18782" y="12342"/>
                      </a:cubicBezTo>
                      <a:cubicBezTo>
                        <a:pt x="19721" y="12342"/>
                        <a:pt x="19721" y="12342"/>
                        <a:pt x="19721" y="12342"/>
                      </a:cubicBezTo>
                      <a:cubicBezTo>
                        <a:pt x="19721" y="12342"/>
                        <a:pt x="19721" y="12342"/>
                        <a:pt x="19721" y="12342"/>
                      </a:cubicBezTo>
                      <a:cubicBezTo>
                        <a:pt x="18782" y="10800"/>
                        <a:pt x="17843" y="7714"/>
                        <a:pt x="18782" y="4628"/>
                      </a:cubicBezTo>
                      <a:cubicBezTo>
                        <a:pt x="18782" y="4628"/>
                        <a:pt x="19721" y="3085"/>
                        <a:pt x="20660" y="1542"/>
                      </a:cubicBezTo>
                      <a:cubicBezTo>
                        <a:pt x="20660" y="1542"/>
                        <a:pt x="21600" y="1542"/>
                        <a:pt x="21600" y="1542"/>
                      </a:cubicBezTo>
                      <a:cubicBezTo>
                        <a:pt x="21600" y="1542"/>
                        <a:pt x="21600" y="1542"/>
                        <a:pt x="21600" y="1542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15" name="AutoShape 215"/>
                <p:cNvSpPr>
                  <a:spLocks/>
                </p:cNvSpPr>
                <p:nvPr/>
              </p:nvSpPr>
              <p:spPr bwMode="auto">
                <a:xfrm>
                  <a:off x="1359489" y="1171938"/>
                  <a:ext cx="509618" cy="33496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988" y="12342"/>
                      </a:moveTo>
                      <a:cubicBezTo>
                        <a:pt x="19988" y="12105"/>
                        <a:pt x="19988" y="11630"/>
                        <a:pt x="19343" y="10918"/>
                      </a:cubicBezTo>
                      <a:cubicBezTo>
                        <a:pt x="19182" y="10681"/>
                        <a:pt x="19020" y="10443"/>
                        <a:pt x="18859" y="10443"/>
                      </a:cubicBezTo>
                      <a:cubicBezTo>
                        <a:pt x="18537" y="9969"/>
                        <a:pt x="18214" y="9731"/>
                        <a:pt x="18214" y="9257"/>
                      </a:cubicBezTo>
                      <a:cubicBezTo>
                        <a:pt x="18214" y="9019"/>
                        <a:pt x="18214" y="9019"/>
                        <a:pt x="17892" y="8545"/>
                      </a:cubicBezTo>
                      <a:cubicBezTo>
                        <a:pt x="17731" y="8307"/>
                        <a:pt x="17570" y="8070"/>
                        <a:pt x="17408" y="7832"/>
                      </a:cubicBezTo>
                      <a:cubicBezTo>
                        <a:pt x="17086" y="7120"/>
                        <a:pt x="16280" y="6883"/>
                        <a:pt x="16280" y="6883"/>
                      </a:cubicBezTo>
                      <a:cubicBezTo>
                        <a:pt x="16119" y="6883"/>
                        <a:pt x="16119" y="6883"/>
                        <a:pt x="16119" y="6883"/>
                      </a:cubicBezTo>
                      <a:cubicBezTo>
                        <a:pt x="15797" y="6171"/>
                        <a:pt x="15797" y="6171"/>
                        <a:pt x="15797" y="6171"/>
                      </a:cubicBezTo>
                      <a:cubicBezTo>
                        <a:pt x="15152" y="5934"/>
                        <a:pt x="15152" y="5934"/>
                        <a:pt x="15152" y="5934"/>
                      </a:cubicBezTo>
                      <a:cubicBezTo>
                        <a:pt x="14991" y="5934"/>
                        <a:pt x="14991" y="5934"/>
                        <a:pt x="14991" y="5934"/>
                      </a:cubicBezTo>
                      <a:cubicBezTo>
                        <a:pt x="14991" y="5696"/>
                        <a:pt x="14829" y="5459"/>
                        <a:pt x="14829" y="4984"/>
                      </a:cubicBezTo>
                      <a:cubicBezTo>
                        <a:pt x="14829" y="4747"/>
                        <a:pt x="14991" y="4272"/>
                        <a:pt x="15313" y="4035"/>
                      </a:cubicBezTo>
                      <a:cubicBezTo>
                        <a:pt x="15474" y="4035"/>
                        <a:pt x="15474" y="4035"/>
                        <a:pt x="15474" y="4035"/>
                      </a:cubicBezTo>
                      <a:cubicBezTo>
                        <a:pt x="15474" y="3797"/>
                        <a:pt x="15313" y="3085"/>
                        <a:pt x="15152" y="2848"/>
                      </a:cubicBezTo>
                      <a:cubicBezTo>
                        <a:pt x="15152" y="2610"/>
                        <a:pt x="15152" y="2610"/>
                        <a:pt x="14991" y="2373"/>
                      </a:cubicBezTo>
                      <a:cubicBezTo>
                        <a:pt x="14991" y="2373"/>
                        <a:pt x="14991" y="2373"/>
                        <a:pt x="14991" y="2136"/>
                      </a:cubicBezTo>
                      <a:cubicBezTo>
                        <a:pt x="14991" y="2136"/>
                        <a:pt x="14991" y="2136"/>
                        <a:pt x="14991" y="2136"/>
                      </a:cubicBezTo>
                      <a:cubicBezTo>
                        <a:pt x="14991" y="2136"/>
                        <a:pt x="14991" y="2136"/>
                        <a:pt x="14991" y="2136"/>
                      </a:cubicBezTo>
                      <a:cubicBezTo>
                        <a:pt x="14991" y="1898"/>
                        <a:pt x="14829" y="1898"/>
                        <a:pt x="14829" y="1898"/>
                      </a:cubicBezTo>
                      <a:cubicBezTo>
                        <a:pt x="14829" y="1898"/>
                        <a:pt x="14829" y="1898"/>
                        <a:pt x="14829" y="1898"/>
                      </a:cubicBezTo>
                      <a:cubicBezTo>
                        <a:pt x="14829" y="1661"/>
                        <a:pt x="14829" y="1661"/>
                        <a:pt x="14668" y="1661"/>
                      </a:cubicBezTo>
                      <a:cubicBezTo>
                        <a:pt x="14668" y="1661"/>
                        <a:pt x="14668" y="1661"/>
                        <a:pt x="14668" y="1424"/>
                      </a:cubicBezTo>
                      <a:cubicBezTo>
                        <a:pt x="14668" y="1424"/>
                        <a:pt x="14668" y="1424"/>
                        <a:pt x="14507" y="1186"/>
                      </a:cubicBezTo>
                      <a:cubicBezTo>
                        <a:pt x="14507" y="1186"/>
                        <a:pt x="14507" y="1186"/>
                        <a:pt x="14507" y="1186"/>
                      </a:cubicBezTo>
                      <a:cubicBezTo>
                        <a:pt x="14507" y="1186"/>
                        <a:pt x="14346" y="949"/>
                        <a:pt x="14346" y="949"/>
                      </a:cubicBezTo>
                      <a:cubicBezTo>
                        <a:pt x="14346" y="949"/>
                        <a:pt x="14346" y="949"/>
                        <a:pt x="14346" y="949"/>
                      </a:cubicBezTo>
                      <a:cubicBezTo>
                        <a:pt x="14185" y="712"/>
                        <a:pt x="14023" y="474"/>
                        <a:pt x="13862" y="237"/>
                      </a:cubicBezTo>
                      <a:cubicBezTo>
                        <a:pt x="13862" y="237"/>
                        <a:pt x="13862" y="237"/>
                        <a:pt x="13862" y="237"/>
                      </a:cubicBezTo>
                      <a:cubicBezTo>
                        <a:pt x="13862" y="237"/>
                        <a:pt x="13862" y="237"/>
                        <a:pt x="13862" y="237"/>
                      </a:cubicBezTo>
                      <a:cubicBezTo>
                        <a:pt x="13701" y="0"/>
                        <a:pt x="13701" y="0"/>
                        <a:pt x="13540" y="0"/>
                      </a:cubicBezTo>
                      <a:cubicBezTo>
                        <a:pt x="13540" y="0"/>
                        <a:pt x="13540" y="0"/>
                        <a:pt x="13540" y="0"/>
                      </a:cubicBezTo>
                      <a:cubicBezTo>
                        <a:pt x="13217" y="0"/>
                        <a:pt x="12734" y="474"/>
                        <a:pt x="12411" y="712"/>
                      </a:cubicBezTo>
                      <a:cubicBezTo>
                        <a:pt x="12411" y="949"/>
                        <a:pt x="12411" y="949"/>
                        <a:pt x="12411" y="1186"/>
                      </a:cubicBezTo>
                      <a:cubicBezTo>
                        <a:pt x="12411" y="1424"/>
                        <a:pt x="12250" y="1661"/>
                        <a:pt x="12089" y="2136"/>
                      </a:cubicBezTo>
                      <a:cubicBezTo>
                        <a:pt x="12089" y="2136"/>
                        <a:pt x="11928" y="2373"/>
                        <a:pt x="11928" y="2373"/>
                      </a:cubicBezTo>
                      <a:cubicBezTo>
                        <a:pt x="11444" y="3085"/>
                        <a:pt x="10800" y="3797"/>
                        <a:pt x="10316" y="4747"/>
                      </a:cubicBezTo>
                      <a:cubicBezTo>
                        <a:pt x="9994" y="5459"/>
                        <a:pt x="9349" y="5459"/>
                        <a:pt x="8704" y="5459"/>
                      </a:cubicBezTo>
                      <a:cubicBezTo>
                        <a:pt x="8220" y="5459"/>
                        <a:pt x="8220" y="5459"/>
                        <a:pt x="8220" y="5459"/>
                      </a:cubicBezTo>
                      <a:cubicBezTo>
                        <a:pt x="7898" y="5459"/>
                        <a:pt x="7737" y="5459"/>
                        <a:pt x="7737" y="5696"/>
                      </a:cubicBezTo>
                      <a:cubicBezTo>
                        <a:pt x="7737" y="5696"/>
                        <a:pt x="7737" y="5696"/>
                        <a:pt x="7737" y="5696"/>
                      </a:cubicBezTo>
                      <a:cubicBezTo>
                        <a:pt x="7737" y="5934"/>
                        <a:pt x="7898" y="6646"/>
                        <a:pt x="7576" y="6883"/>
                      </a:cubicBezTo>
                      <a:cubicBezTo>
                        <a:pt x="7414" y="7358"/>
                        <a:pt x="6770" y="7595"/>
                        <a:pt x="6286" y="8070"/>
                      </a:cubicBezTo>
                      <a:cubicBezTo>
                        <a:pt x="5964" y="8307"/>
                        <a:pt x="5964" y="8307"/>
                        <a:pt x="5964" y="8307"/>
                      </a:cubicBezTo>
                      <a:cubicBezTo>
                        <a:pt x="5802" y="8545"/>
                        <a:pt x="5641" y="8545"/>
                        <a:pt x="5319" y="8545"/>
                      </a:cubicBezTo>
                      <a:cubicBezTo>
                        <a:pt x="4997" y="8545"/>
                        <a:pt x="4513" y="8782"/>
                        <a:pt x="4352" y="8782"/>
                      </a:cubicBezTo>
                      <a:cubicBezTo>
                        <a:pt x="4191" y="9019"/>
                        <a:pt x="4191" y="9019"/>
                        <a:pt x="4029" y="9019"/>
                      </a:cubicBezTo>
                      <a:cubicBezTo>
                        <a:pt x="4029" y="9019"/>
                        <a:pt x="4029" y="9257"/>
                        <a:pt x="4029" y="9257"/>
                      </a:cubicBezTo>
                      <a:cubicBezTo>
                        <a:pt x="3868" y="9494"/>
                        <a:pt x="3707" y="9494"/>
                        <a:pt x="3546" y="9494"/>
                      </a:cubicBezTo>
                      <a:cubicBezTo>
                        <a:pt x="3546" y="9494"/>
                        <a:pt x="3546" y="9494"/>
                        <a:pt x="3546" y="9494"/>
                      </a:cubicBezTo>
                      <a:cubicBezTo>
                        <a:pt x="3546" y="9494"/>
                        <a:pt x="3546" y="9494"/>
                        <a:pt x="3546" y="9494"/>
                      </a:cubicBezTo>
                      <a:cubicBezTo>
                        <a:pt x="3385" y="9494"/>
                        <a:pt x="3223" y="9257"/>
                        <a:pt x="3062" y="9257"/>
                      </a:cubicBezTo>
                      <a:cubicBezTo>
                        <a:pt x="3062" y="9019"/>
                        <a:pt x="2901" y="9019"/>
                        <a:pt x="2901" y="9019"/>
                      </a:cubicBezTo>
                      <a:cubicBezTo>
                        <a:pt x="2579" y="9969"/>
                        <a:pt x="2095" y="9969"/>
                        <a:pt x="1934" y="9969"/>
                      </a:cubicBezTo>
                      <a:cubicBezTo>
                        <a:pt x="1773" y="9969"/>
                        <a:pt x="1773" y="9969"/>
                        <a:pt x="1611" y="9969"/>
                      </a:cubicBezTo>
                      <a:cubicBezTo>
                        <a:pt x="1611" y="9969"/>
                        <a:pt x="1611" y="9969"/>
                        <a:pt x="1611" y="9969"/>
                      </a:cubicBezTo>
                      <a:cubicBezTo>
                        <a:pt x="1450" y="9969"/>
                        <a:pt x="1450" y="9731"/>
                        <a:pt x="1450" y="9731"/>
                      </a:cubicBezTo>
                      <a:cubicBezTo>
                        <a:pt x="1450" y="9731"/>
                        <a:pt x="1450" y="9731"/>
                        <a:pt x="1450" y="9731"/>
                      </a:cubicBezTo>
                      <a:cubicBezTo>
                        <a:pt x="1450" y="9969"/>
                        <a:pt x="1289" y="9969"/>
                        <a:pt x="1289" y="9969"/>
                      </a:cubicBezTo>
                      <a:cubicBezTo>
                        <a:pt x="1289" y="9969"/>
                        <a:pt x="1289" y="9969"/>
                        <a:pt x="1289" y="10206"/>
                      </a:cubicBezTo>
                      <a:cubicBezTo>
                        <a:pt x="1128" y="10206"/>
                        <a:pt x="1128" y="10206"/>
                        <a:pt x="1128" y="10206"/>
                      </a:cubicBezTo>
                      <a:cubicBezTo>
                        <a:pt x="1128" y="10443"/>
                        <a:pt x="1128" y="10443"/>
                        <a:pt x="967" y="10443"/>
                      </a:cubicBezTo>
                      <a:cubicBezTo>
                        <a:pt x="967" y="10443"/>
                        <a:pt x="967" y="10443"/>
                        <a:pt x="967" y="10681"/>
                      </a:cubicBezTo>
                      <a:cubicBezTo>
                        <a:pt x="967" y="10681"/>
                        <a:pt x="805" y="10918"/>
                        <a:pt x="805" y="10918"/>
                      </a:cubicBezTo>
                      <a:cubicBezTo>
                        <a:pt x="644" y="11630"/>
                        <a:pt x="483" y="12105"/>
                        <a:pt x="322" y="12580"/>
                      </a:cubicBezTo>
                      <a:cubicBezTo>
                        <a:pt x="161" y="12817"/>
                        <a:pt x="0" y="13292"/>
                        <a:pt x="0" y="13529"/>
                      </a:cubicBezTo>
                      <a:cubicBezTo>
                        <a:pt x="0" y="13529"/>
                        <a:pt x="0" y="13767"/>
                        <a:pt x="0" y="14004"/>
                      </a:cubicBezTo>
                      <a:cubicBezTo>
                        <a:pt x="161" y="14479"/>
                        <a:pt x="161" y="14953"/>
                        <a:pt x="161" y="15665"/>
                      </a:cubicBezTo>
                      <a:cubicBezTo>
                        <a:pt x="161" y="16378"/>
                        <a:pt x="322" y="16852"/>
                        <a:pt x="644" y="17564"/>
                      </a:cubicBezTo>
                      <a:cubicBezTo>
                        <a:pt x="967" y="18276"/>
                        <a:pt x="967" y="18989"/>
                        <a:pt x="967" y="19226"/>
                      </a:cubicBezTo>
                      <a:cubicBezTo>
                        <a:pt x="1128" y="19463"/>
                        <a:pt x="1128" y="19701"/>
                        <a:pt x="1289" y="19938"/>
                      </a:cubicBezTo>
                      <a:cubicBezTo>
                        <a:pt x="1450" y="20175"/>
                        <a:pt x="1611" y="20413"/>
                        <a:pt x="1934" y="20650"/>
                      </a:cubicBezTo>
                      <a:cubicBezTo>
                        <a:pt x="1934" y="20887"/>
                        <a:pt x="2095" y="20887"/>
                        <a:pt x="2095" y="20887"/>
                      </a:cubicBezTo>
                      <a:cubicBezTo>
                        <a:pt x="2095" y="21125"/>
                        <a:pt x="2095" y="21125"/>
                        <a:pt x="2256" y="21125"/>
                      </a:cubicBezTo>
                      <a:cubicBezTo>
                        <a:pt x="2256" y="21125"/>
                        <a:pt x="2256" y="21125"/>
                        <a:pt x="2256" y="21362"/>
                      </a:cubicBezTo>
                      <a:cubicBezTo>
                        <a:pt x="2417" y="21362"/>
                        <a:pt x="2417" y="21362"/>
                        <a:pt x="2417" y="21362"/>
                      </a:cubicBezTo>
                      <a:cubicBezTo>
                        <a:pt x="2417" y="21362"/>
                        <a:pt x="2417" y="21600"/>
                        <a:pt x="2417" y="21600"/>
                      </a:cubicBezTo>
                      <a:cubicBezTo>
                        <a:pt x="2417" y="21600"/>
                        <a:pt x="2579" y="21600"/>
                        <a:pt x="2579" y="21600"/>
                      </a:cubicBezTo>
                      <a:cubicBezTo>
                        <a:pt x="2579" y="21600"/>
                        <a:pt x="2579" y="21600"/>
                        <a:pt x="2579" y="21600"/>
                      </a:cubicBezTo>
                      <a:cubicBezTo>
                        <a:pt x="2579" y="21600"/>
                        <a:pt x="2579" y="21600"/>
                        <a:pt x="2579" y="21600"/>
                      </a:cubicBezTo>
                      <a:cubicBezTo>
                        <a:pt x="2579" y="21600"/>
                        <a:pt x="2579" y="21600"/>
                        <a:pt x="2579" y="21600"/>
                      </a:cubicBezTo>
                      <a:cubicBezTo>
                        <a:pt x="2579" y="21600"/>
                        <a:pt x="2579" y="21362"/>
                        <a:pt x="2579" y="21362"/>
                      </a:cubicBezTo>
                      <a:cubicBezTo>
                        <a:pt x="2579" y="21362"/>
                        <a:pt x="2579" y="21362"/>
                        <a:pt x="2579" y="21362"/>
                      </a:cubicBezTo>
                      <a:cubicBezTo>
                        <a:pt x="2740" y="21362"/>
                        <a:pt x="2740" y="21125"/>
                        <a:pt x="2740" y="21125"/>
                      </a:cubicBezTo>
                      <a:cubicBezTo>
                        <a:pt x="2740" y="21125"/>
                        <a:pt x="2740" y="21125"/>
                        <a:pt x="2740" y="21125"/>
                      </a:cubicBezTo>
                      <a:cubicBezTo>
                        <a:pt x="2740" y="20887"/>
                        <a:pt x="2740" y="20887"/>
                        <a:pt x="2740" y="20887"/>
                      </a:cubicBezTo>
                      <a:cubicBezTo>
                        <a:pt x="2740" y="20887"/>
                        <a:pt x="2740" y="20887"/>
                        <a:pt x="2740" y="20887"/>
                      </a:cubicBezTo>
                      <a:cubicBezTo>
                        <a:pt x="2740" y="20650"/>
                        <a:pt x="2740" y="20650"/>
                        <a:pt x="2740" y="20650"/>
                      </a:cubicBezTo>
                      <a:cubicBezTo>
                        <a:pt x="2740" y="20650"/>
                        <a:pt x="2740" y="20650"/>
                        <a:pt x="2740" y="20650"/>
                      </a:cubicBezTo>
                      <a:cubicBezTo>
                        <a:pt x="2740" y="20650"/>
                        <a:pt x="2740" y="20650"/>
                        <a:pt x="2740" y="20413"/>
                      </a:cubicBezTo>
                      <a:cubicBezTo>
                        <a:pt x="2740" y="20413"/>
                        <a:pt x="2740" y="20413"/>
                        <a:pt x="2740" y="20413"/>
                      </a:cubicBezTo>
                      <a:cubicBezTo>
                        <a:pt x="2740" y="20413"/>
                        <a:pt x="2740" y="20413"/>
                        <a:pt x="2740" y="20413"/>
                      </a:cubicBezTo>
                      <a:cubicBezTo>
                        <a:pt x="2740" y="20413"/>
                        <a:pt x="2740" y="20175"/>
                        <a:pt x="2740" y="20175"/>
                      </a:cubicBezTo>
                      <a:cubicBezTo>
                        <a:pt x="2740" y="19938"/>
                        <a:pt x="2740" y="19938"/>
                        <a:pt x="2740" y="19938"/>
                      </a:cubicBezTo>
                      <a:cubicBezTo>
                        <a:pt x="4029" y="19463"/>
                        <a:pt x="4029" y="19463"/>
                        <a:pt x="4029" y="19463"/>
                      </a:cubicBezTo>
                      <a:cubicBezTo>
                        <a:pt x="4835" y="18989"/>
                        <a:pt x="4835" y="18989"/>
                        <a:pt x="4835" y="18989"/>
                      </a:cubicBezTo>
                      <a:cubicBezTo>
                        <a:pt x="6125" y="19226"/>
                        <a:pt x="6125" y="19226"/>
                        <a:pt x="6125" y="19226"/>
                      </a:cubicBezTo>
                      <a:cubicBezTo>
                        <a:pt x="6125" y="17802"/>
                        <a:pt x="6125" y="17802"/>
                        <a:pt x="6125" y="17802"/>
                      </a:cubicBezTo>
                      <a:cubicBezTo>
                        <a:pt x="6125" y="17802"/>
                        <a:pt x="6125" y="17802"/>
                        <a:pt x="6125" y="17802"/>
                      </a:cubicBezTo>
                      <a:cubicBezTo>
                        <a:pt x="6286" y="17327"/>
                        <a:pt x="7414" y="15428"/>
                        <a:pt x="8382" y="15428"/>
                      </a:cubicBezTo>
                      <a:cubicBezTo>
                        <a:pt x="9026" y="15428"/>
                        <a:pt x="9671" y="16615"/>
                        <a:pt x="9994" y="17090"/>
                      </a:cubicBezTo>
                      <a:cubicBezTo>
                        <a:pt x="13056" y="17802"/>
                        <a:pt x="13056" y="17802"/>
                        <a:pt x="13056" y="17802"/>
                      </a:cubicBezTo>
                      <a:cubicBezTo>
                        <a:pt x="13056" y="17327"/>
                        <a:pt x="13379" y="16378"/>
                        <a:pt x="13540" y="16140"/>
                      </a:cubicBezTo>
                      <a:cubicBezTo>
                        <a:pt x="13862" y="15903"/>
                        <a:pt x="14185" y="15903"/>
                        <a:pt x="14507" y="16140"/>
                      </a:cubicBezTo>
                      <a:cubicBezTo>
                        <a:pt x="14668" y="16140"/>
                        <a:pt x="14829" y="16140"/>
                        <a:pt x="14991" y="16140"/>
                      </a:cubicBezTo>
                      <a:cubicBezTo>
                        <a:pt x="14991" y="16140"/>
                        <a:pt x="15152" y="16140"/>
                        <a:pt x="15152" y="16140"/>
                      </a:cubicBezTo>
                      <a:cubicBezTo>
                        <a:pt x="15635" y="15903"/>
                        <a:pt x="16280" y="15191"/>
                        <a:pt x="17086" y="15191"/>
                      </a:cubicBezTo>
                      <a:cubicBezTo>
                        <a:pt x="17408" y="15191"/>
                        <a:pt x="17731" y="15428"/>
                        <a:pt x="17892" y="15428"/>
                      </a:cubicBezTo>
                      <a:cubicBezTo>
                        <a:pt x="18053" y="15428"/>
                        <a:pt x="18053" y="15428"/>
                        <a:pt x="18214" y="15428"/>
                      </a:cubicBezTo>
                      <a:cubicBezTo>
                        <a:pt x="18214" y="15428"/>
                        <a:pt x="18214" y="15428"/>
                        <a:pt x="18376" y="15191"/>
                      </a:cubicBezTo>
                      <a:cubicBezTo>
                        <a:pt x="18376" y="14953"/>
                        <a:pt x="18698" y="14479"/>
                        <a:pt x="19182" y="14479"/>
                      </a:cubicBezTo>
                      <a:cubicBezTo>
                        <a:pt x="19665" y="14479"/>
                        <a:pt x="20471" y="14953"/>
                        <a:pt x="20632" y="15191"/>
                      </a:cubicBezTo>
                      <a:cubicBezTo>
                        <a:pt x="21599" y="14953"/>
                        <a:pt x="21599" y="14953"/>
                        <a:pt x="21599" y="14953"/>
                      </a:cubicBezTo>
                      <a:cubicBezTo>
                        <a:pt x="21277" y="14241"/>
                        <a:pt x="21277" y="14241"/>
                        <a:pt x="21277" y="14241"/>
                      </a:cubicBezTo>
                      <a:cubicBezTo>
                        <a:pt x="20471" y="13529"/>
                        <a:pt x="19988" y="13054"/>
                        <a:pt x="19988" y="12342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16" name="AutoShape 216"/>
                <p:cNvSpPr>
                  <a:spLocks/>
                </p:cNvSpPr>
                <p:nvPr/>
              </p:nvSpPr>
              <p:spPr bwMode="auto">
                <a:xfrm>
                  <a:off x="856220" y="1060811"/>
                  <a:ext cx="495330" cy="381007"/>
                </a:xfrm>
                <a:custGeom>
                  <a:avLst/>
                  <a:gdLst>
                    <a:gd name="T0" fmla="+- 0 10846 92"/>
                    <a:gd name="T1" fmla="*/ T0 w 21508"/>
                    <a:gd name="T2" fmla="*/ 10800 h 21600"/>
                    <a:gd name="T3" fmla="+- 0 10846 92"/>
                    <a:gd name="T4" fmla="*/ T3 w 21508"/>
                    <a:gd name="T5" fmla="*/ 10800 h 21600"/>
                    <a:gd name="T6" fmla="+- 0 10846 92"/>
                    <a:gd name="T7" fmla="*/ T6 w 21508"/>
                    <a:gd name="T8" fmla="*/ 10800 h 21600"/>
                    <a:gd name="T9" fmla="+- 0 10846 92"/>
                    <a:gd name="T10" fmla="*/ T9 w 21508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08" h="21600">
                      <a:moveTo>
                        <a:pt x="20511" y="1453"/>
                      </a:moveTo>
                      <a:cubicBezTo>
                        <a:pt x="20344" y="1453"/>
                        <a:pt x="20344" y="1246"/>
                        <a:pt x="20344" y="1246"/>
                      </a:cubicBezTo>
                      <a:cubicBezTo>
                        <a:pt x="20344" y="1246"/>
                        <a:pt x="20344" y="1246"/>
                        <a:pt x="20344" y="1246"/>
                      </a:cubicBezTo>
                      <a:cubicBezTo>
                        <a:pt x="20178" y="1038"/>
                        <a:pt x="20178" y="1038"/>
                        <a:pt x="20178" y="830"/>
                      </a:cubicBezTo>
                      <a:cubicBezTo>
                        <a:pt x="20012" y="830"/>
                        <a:pt x="20012" y="623"/>
                        <a:pt x="20012" y="623"/>
                      </a:cubicBezTo>
                      <a:cubicBezTo>
                        <a:pt x="19846" y="415"/>
                        <a:pt x="19846" y="415"/>
                        <a:pt x="19680" y="207"/>
                      </a:cubicBezTo>
                      <a:cubicBezTo>
                        <a:pt x="19680" y="207"/>
                        <a:pt x="19680" y="207"/>
                        <a:pt x="19680" y="207"/>
                      </a:cubicBezTo>
                      <a:cubicBezTo>
                        <a:pt x="19680" y="207"/>
                        <a:pt x="19680" y="207"/>
                        <a:pt x="19680" y="207"/>
                      </a:cubicBezTo>
                      <a:cubicBezTo>
                        <a:pt x="19680" y="207"/>
                        <a:pt x="19680" y="207"/>
                        <a:pt x="19680" y="207"/>
                      </a:cubicBezTo>
                      <a:cubicBezTo>
                        <a:pt x="19680" y="207"/>
                        <a:pt x="19680" y="207"/>
                        <a:pt x="19680" y="207"/>
                      </a:cubicBezTo>
                      <a:cubicBezTo>
                        <a:pt x="19514" y="207"/>
                        <a:pt x="19347" y="415"/>
                        <a:pt x="19347" y="623"/>
                      </a:cubicBezTo>
                      <a:cubicBezTo>
                        <a:pt x="19181" y="623"/>
                        <a:pt x="19181" y="623"/>
                        <a:pt x="19181" y="623"/>
                      </a:cubicBezTo>
                      <a:cubicBezTo>
                        <a:pt x="18849" y="1038"/>
                        <a:pt x="18683" y="1453"/>
                        <a:pt x="18351" y="1661"/>
                      </a:cubicBezTo>
                      <a:cubicBezTo>
                        <a:pt x="18184" y="1661"/>
                        <a:pt x="18018" y="1661"/>
                        <a:pt x="17852" y="1661"/>
                      </a:cubicBezTo>
                      <a:cubicBezTo>
                        <a:pt x="17354" y="1661"/>
                        <a:pt x="16855" y="1453"/>
                        <a:pt x="16523" y="1246"/>
                      </a:cubicBezTo>
                      <a:cubicBezTo>
                        <a:pt x="16523" y="1246"/>
                        <a:pt x="16357" y="1038"/>
                        <a:pt x="15858" y="1038"/>
                      </a:cubicBezTo>
                      <a:cubicBezTo>
                        <a:pt x="15692" y="1038"/>
                        <a:pt x="15526" y="1246"/>
                        <a:pt x="15194" y="1246"/>
                      </a:cubicBezTo>
                      <a:cubicBezTo>
                        <a:pt x="15194" y="1246"/>
                        <a:pt x="15027" y="1246"/>
                        <a:pt x="15027" y="1246"/>
                      </a:cubicBezTo>
                      <a:cubicBezTo>
                        <a:pt x="14861" y="1246"/>
                        <a:pt x="14695" y="1246"/>
                        <a:pt x="14695" y="1246"/>
                      </a:cubicBezTo>
                      <a:cubicBezTo>
                        <a:pt x="14529" y="1246"/>
                        <a:pt x="14363" y="1246"/>
                        <a:pt x="14197" y="1246"/>
                      </a:cubicBezTo>
                      <a:cubicBezTo>
                        <a:pt x="14197" y="1246"/>
                        <a:pt x="14197" y="1246"/>
                        <a:pt x="14197" y="1246"/>
                      </a:cubicBezTo>
                      <a:cubicBezTo>
                        <a:pt x="14031" y="1246"/>
                        <a:pt x="13698" y="1453"/>
                        <a:pt x="13532" y="1661"/>
                      </a:cubicBezTo>
                      <a:cubicBezTo>
                        <a:pt x="13366" y="1869"/>
                        <a:pt x="13200" y="2076"/>
                        <a:pt x="13034" y="2284"/>
                      </a:cubicBezTo>
                      <a:cubicBezTo>
                        <a:pt x="12867" y="2284"/>
                        <a:pt x="12535" y="2492"/>
                        <a:pt x="12037" y="2492"/>
                      </a:cubicBezTo>
                      <a:cubicBezTo>
                        <a:pt x="11704" y="2492"/>
                        <a:pt x="11206" y="2284"/>
                        <a:pt x="10874" y="2284"/>
                      </a:cubicBezTo>
                      <a:cubicBezTo>
                        <a:pt x="10707" y="2076"/>
                        <a:pt x="10541" y="2076"/>
                        <a:pt x="10375" y="1869"/>
                      </a:cubicBezTo>
                      <a:cubicBezTo>
                        <a:pt x="10043" y="1661"/>
                        <a:pt x="9711" y="1246"/>
                        <a:pt x="9544" y="1246"/>
                      </a:cubicBezTo>
                      <a:cubicBezTo>
                        <a:pt x="9378" y="1246"/>
                        <a:pt x="8714" y="1453"/>
                        <a:pt x="8215" y="1869"/>
                      </a:cubicBezTo>
                      <a:cubicBezTo>
                        <a:pt x="8049" y="1869"/>
                        <a:pt x="8049" y="1869"/>
                        <a:pt x="7883" y="1869"/>
                      </a:cubicBezTo>
                      <a:cubicBezTo>
                        <a:pt x="7384" y="1869"/>
                        <a:pt x="7218" y="1453"/>
                        <a:pt x="7052" y="1038"/>
                      </a:cubicBezTo>
                      <a:cubicBezTo>
                        <a:pt x="6886" y="830"/>
                        <a:pt x="6886" y="623"/>
                        <a:pt x="6720" y="415"/>
                      </a:cubicBezTo>
                      <a:cubicBezTo>
                        <a:pt x="6720" y="415"/>
                        <a:pt x="6554" y="415"/>
                        <a:pt x="6221" y="415"/>
                      </a:cubicBezTo>
                      <a:cubicBezTo>
                        <a:pt x="6055" y="207"/>
                        <a:pt x="5557" y="207"/>
                        <a:pt x="5224" y="0"/>
                      </a:cubicBezTo>
                      <a:cubicBezTo>
                        <a:pt x="5224" y="0"/>
                        <a:pt x="5058" y="0"/>
                        <a:pt x="5058" y="207"/>
                      </a:cubicBezTo>
                      <a:cubicBezTo>
                        <a:pt x="5058" y="207"/>
                        <a:pt x="5058" y="207"/>
                        <a:pt x="4892" y="207"/>
                      </a:cubicBezTo>
                      <a:cubicBezTo>
                        <a:pt x="4892" y="415"/>
                        <a:pt x="4726" y="623"/>
                        <a:pt x="4394" y="623"/>
                      </a:cubicBezTo>
                      <a:cubicBezTo>
                        <a:pt x="4394" y="623"/>
                        <a:pt x="4394" y="623"/>
                        <a:pt x="4394" y="623"/>
                      </a:cubicBezTo>
                      <a:cubicBezTo>
                        <a:pt x="4394" y="623"/>
                        <a:pt x="4394" y="623"/>
                        <a:pt x="4394" y="623"/>
                      </a:cubicBezTo>
                      <a:cubicBezTo>
                        <a:pt x="4228" y="415"/>
                        <a:pt x="4228" y="415"/>
                        <a:pt x="4228" y="415"/>
                      </a:cubicBezTo>
                      <a:cubicBezTo>
                        <a:pt x="3895" y="415"/>
                        <a:pt x="3563" y="415"/>
                        <a:pt x="3231" y="415"/>
                      </a:cubicBezTo>
                      <a:cubicBezTo>
                        <a:pt x="2898" y="415"/>
                        <a:pt x="2898" y="415"/>
                        <a:pt x="2898" y="415"/>
                      </a:cubicBezTo>
                      <a:cubicBezTo>
                        <a:pt x="2732" y="623"/>
                        <a:pt x="2732" y="1038"/>
                        <a:pt x="2732" y="1453"/>
                      </a:cubicBezTo>
                      <a:cubicBezTo>
                        <a:pt x="2732" y="1869"/>
                        <a:pt x="2566" y="2076"/>
                        <a:pt x="2400" y="2284"/>
                      </a:cubicBezTo>
                      <a:cubicBezTo>
                        <a:pt x="2234" y="2699"/>
                        <a:pt x="1735" y="3323"/>
                        <a:pt x="1735" y="3738"/>
                      </a:cubicBezTo>
                      <a:cubicBezTo>
                        <a:pt x="1735" y="3738"/>
                        <a:pt x="1735" y="3946"/>
                        <a:pt x="1735" y="3946"/>
                      </a:cubicBezTo>
                      <a:cubicBezTo>
                        <a:pt x="1735" y="3946"/>
                        <a:pt x="1735" y="3946"/>
                        <a:pt x="1735" y="3946"/>
                      </a:cubicBezTo>
                      <a:cubicBezTo>
                        <a:pt x="1735" y="4153"/>
                        <a:pt x="1569" y="4153"/>
                        <a:pt x="1569" y="4153"/>
                      </a:cubicBezTo>
                      <a:cubicBezTo>
                        <a:pt x="1569" y="4153"/>
                        <a:pt x="1569" y="4361"/>
                        <a:pt x="1569" y="4361"/>
                      </a:cubicBezTo>
                      <a:cubicBezTo>
                        <a:pt x="1569" y="4361"/>
                        <a:pt x="1569" y="4361"/>
                        <a:pt x="1569" y="4361"/>
                      </a:cubicBezTo>
                      <a:cubicBezTo>
                        <a:pt x="1569" y="4361"/>
                        <a:pt x="1569" y="4569"/>
                        <a:pt x="1569" y="4569"/>
                      </a:cubicBezTo>
                      <a:cubicBezTo>
                        <a:pt x="1569" y="4569"/>
                        <a:pt x="1569" y="4776"/>
                        <a:pt x="1735" y="4776"/>
                      </a:cubicBezTo>
                      <a:cubicBezTo>
                        <a:pt x="1735" y="4776"/>
                        <a:pt x="1735" y="4984"/>
                        <a:pt x="1735" y="4984"/>
                      </a:cubicBezTo>
                      <a:cubicBezTo>
                        <a:pt x="1735" y="5192"/>
                        <a:pt x="1735" y="5192"/>
                        <a:pt x="1735" y="5192"/>
                      </a:cubicBezTo>
                      <a:cubicBezTo>
                        <a:pt x="1735" y="5192"/>
                        <a:pt x="1735" y="5399"/>
                        <a:pt x="1735" y="5399"/>
                      </a:cubicBezTo>
                      <a:cubicBezTo>
                        <a:pt x="1735" y="5399"/>
                        <a:pt x="1735" y="5607"/>
                        <a:pt x="1735" y="5607"/>
                      </a:cubicBezTo>
                      <a:cubicBezTo>
                        <a:pt x="1901" y="6438"/>
                        <a:pt x="1901" y="8723"/>
                        <a:pt x="1403" y="9346"/>
                      </a:cubicBezTo>
                      <a:cubicBezTo>
                        <a:pt x="1071" y="9761"/>
                        <a:pt x="904" y="10384"/>
                        <a:pt x="738" y="10592"/>
                      </a:cubicBezTo>
                      <a:cubicBezTo>
                        <a:pt x="738" y="10592"/>
                        <a:pt x="738" y="10592"/>
                        <a:pt x="738" y="10592"/>
                      </a:cubicBezTo>
                      <a:cubicBezTo>
                        <a:pt x="738" y="10800"/>
                        <a:pt x="738" y="10800"/>
                        <a:pt x="738" y="10800"/>
                      </a:cubicBezTo>
                      <a:cubicBezTo>
                        <a:pt x="738" y="10800"/>
                        <a:pt x="240" y="11215"/>
                        <a:pt x="74" y="12046"/>
                      </a:cubicBezTo>
                      <a:cubicBezTo>
                        <a:pt x="-92" y="12876"/>
                        <a:pt x="74" y="13292"/>
                        <a:pt x="74" y="13915"/>
                      </a:cubicBezTo>
                      <a:cubicBezTo>
                        <a:pt x="74" y="14123"/>
                        <a:pt x="74" y="14538"/>
                        <a:pt x="74" y="14746"/>
                      </a:cubicBezTo>
                      <a:cubicBezTo>
                        <a:pt x="74" y="15161"/>
                        <a:pt x="240" y="15369"/>
                        <a:pt x="406" y="15576"/>
                      </a:cubicBezTo>
                      <a:cubicBezTo>
                        <a:pt x="406" y="15784"/>
                        <a:pt x="406" y="15992"/>
                        <a:pt x="572" y="15992"/>
                      </a:cubicBezTo>
                      <a:cubicBezTo>
                        <a:pt x="572" y="15992"/>
                        <a:pt x="572" y="16200"/>
                        <a:pt x="572" y="16200"/>
                      </a:cubicBezTo>
                      <a:cubicBezTo>
                        <a:pt x="572" y="16200"/>
                        <a:pt x="572" y="16407"/>
                        <a:pt x="572" y="16407"/>
                      </a:cubicBezTo>
                      <a:cubicBezTo>
                        <a:pt x="572" y="16407"/>
                        <a:pt x="572" y="16407"/>
                        <a:pt x="572" y="16407"/>
                      </a:cubicBezTo>
                      <a:cubicBezTo>
                        <a:pt x="738" y="16615"/>
                        <a:pt x="1735" y="16823"/>
                        <a:pt x="2400" y="17030"/>
                      </a:cubicBezTo>
                      <a:cubicBezTo>
                        <a:pt x="2732" y="17030"/>
                        <a:pt x="2898" y="17030"/>
                        <a:pt x="3231" y="17238"/>
                      </a:cubicBezTo>
                      <a:cubicBezTo>
                        <a:pt x="4228" y="17446"/>
                        <a:pt x="5224" y="19315"/>
                        <a:pt x="5224" y="19938"/>
                      </a:cubicBezTo>
                      <a:cubicBezTo>
                        <a:pt x="5224" y="20353"/>
                        <a:pt x="5723" y="21392"/>
                        <a:pt x="6055" y="21600"/>
                      </a:cubicBezTo>
                      <a:cubicBezTo>
                        <a:pt x="6221" y="21600"/>
                        <a:pt x="6221" y="21600"/>
                        <a:pt x="6221" y="21600"/>
                      </a:cubicBezTo>
                      <a:cubicBezTo>
                        <a:pt x="6387" y="21600"/>
                        <a:pt x="6720" y="21392"/>
                        <a:pt x="6886" y="21392"/>
                      </a:cubicBezTo>
                      <a:cubicBezTo>
                        <a:pt x="7218" y="21184"/>
                        <a:pt x="7551" y="20976"/>
                        <a:pt x="7883" y="20976"/>
                      </a:cubicBezTo>
                      <a:cubicBezTo>
                        <a:pt x="8215" y="20976"/>
                        <a:pt x="8215" y="20976"/>
                        <a:pt x="8215" y="20976"/>
                      </a:cubicBezTo>
                      <a:cubicBezTo>
                        <a:pt x="9711" y="20976"/>
                        <a:pt x="10043" y="20769"/>
                        <a:pt x="10043" y="20769"/>
                      </a:cubicBezTo>
                      <a:cubicBezTo>
                        <a:pt x="10209" y="20769"/>
                        <a:pt x="10375" y="20561"/>
                        <a:pt x="10375" y="20561"/>
                      </a:cubicBezTo>
                      <a:cubicBezTo>
                        <a:pt x="10375" y="20561"/>
                        <a:pt x="10375" y="20561"/>
                        <a:pt x="10375" y="20561"/>
                      </a:cubicBezTo>
                      <a:cubicBezTo>
                        <a:pt x="10375" y="20561"/>
                        <a:pt x="10541" y="20353"/>
                        <a:pt x="10541" y="20353"/>
                      </a:cubicBezTo>
                      <a:cubicBezTo>
                        <a:pt x="10541" y="20353"/>
                        <a:pt x="10541" y="20146"/>
                        <a:pt x="10541" y="20146"/>
                      </a:cubicBezTo>
                      <a:cubicBezTo>
                        <a:pt x="10541" y="20146"/>
                        <a:pt x="10541" y="19938"/>
                        <a:pt x="10541" y="19938"/>
                      </a:cubicBezTo>
                      <a:cubicBezTo>
                        <a:pt x="10541" y="19938"/>
                        <a:pt x="10541" y="19730"/>
                        <a:pt x="10707" y="19730"/>
                      </a:cubicBezTo>
                      <a:cubicBezTo>
                        <a:pt x="10707" y="19730"/>
                        <a:pt x="10707" y="19523"/>
                        <a:pt x="10707" y="19523"/>
                      </a:cubicBezTo>
                      <a:cubicBezTo>
                        <a:pt x="10707" y="19523"/>
                        <a:pt x="10707" y="19315"/>
                        <a:pt x="10707" y="19315"/>
                      </a:cubicBezTo>
                      <a:cubicBezTo>
                        <a:pt x="10707" y="19315"/>
                        <a:pt x="10707" y="19315"/>
                        <a:pt x="10707" y="19315"/>
                      </a:cubicBezTo>
                      <a:cubicBezTo>
                        <a:pt x="10707" y="19107"/>
                        <a:pt x="10707" y="19107"/>
                        <a:pt x="10707" y="19107"/>
                      </a:cubicBezTo>
                      <a:cubicBezTo>
                        <a:pt x="10707" y="18900"/>
                        <a:pt x="10707" y="18900"/>
                        <a:pt x="10707" y="18900"/>
                      </a:cubicBezTo>
                      <a:cubicBezTo>
                        <a:pt x="10874" y="18900"/>
                        <a:pt x="10874" y="18900"/>
                        <a:pt x="10874" y="18692"/>
                      </a:cubicBezTo>
                      <a:cubicBezTo>
                        <a:pt x="10874" y="18692"/>
                        <a:pt x="10874" y="18692"/>
                        <a:pt x="10874" y="18692"/>
                      </a:cubicBezTo>
                      <a:cubicBezTo>
                        <a:pt x="10874" y="18692"/>
                        <a:pt x="10874" y="18692"/>
                        <a:pt x="10874" y="18692"/>
                      </a:cubicBezTo>
                      <a:cubicBezTo>
                        <a:pt x="10874" y="18692"/>
                        <a:pt x="10874" y="18692"/>
                        <a:pt x="10874" y="18692"/>
                      </a:cubicBezTo>
                      <a:cubicBezTo>
                        <a:pt x="10874" y="18484"/>
                        <a:pt x="10874" y="18484"/>
                        <a:pt x="10874" y="18484"/>
                      </a:cubicBezTo>
                      <a:cubicBezTo>
                        <a:pt x="10874" y="18484"/>
                        <a:pt x="10874" y="18484"/>
                        <a:pt x="10874" y="18484"/>
                      </a:cubicBezTo>
                      <a:cubicBezTo>
                        <a:pt x="10874" y="18276"/>
                        <a:pt x="10874" y="18276"/>
                        <a:pt x="10874" y="18276"/>
                      </a:cubicBezTo>
                      <a:cubicBezTo>
                        <a:pt x="12867" y="15784"/>
                        <a:pt x="13200" y="15576"/>
                        <a:pt x="13200" y="15576"/>
                      </a:cubicBezTo>
                      <a:cubicBezTo>
                        <a:pt x="13366" y="15576"/>
                        <a:pt x="13532" y="15576"/>
                        <a:pt x="13698" y="15576"/>
                      </a:cubicBezTo>
                      <a:cubicBezTo>
                        <a:pt x="13864" y="15576"/>
                        <a:pt x="14031" y="15576"/>
                        <a:pt x="14197" y="15576"/>
                      </a:cubicBezTo>
                      <a:cubicBezTo>
                        <a:pt x="14363" y="15369"/>
                        <a:pt x="14529" y="15369"/>
                        <a:pt x="14695" y="15369"/>
                      </a:cubicBezTo>
                      <a:cubicBezTo>
                        <a:pt x="15027" y="15369"/>
                        <a:pt x="15692" y="15784"/>
                        <a:pt x="16024" y="16407"/>
                      </a:cubicBezTo>
                      <a:cubicBezTo>
                        <a:pt x="16024" y="16407"/>
                        <a:pt x="16024" y="16200"/>
                        <a:pt x="16024" y="16200"/>
                      </a:cubicBezTo>
                      <a:cubicBezTo>
                        <a:pt x="16357" y="15369"/>
                        <a:pt x="16357" y="15369"/>
                        <a:pt x="16357" y="15369"/>
                      </a:cubicBezTo>
                      <a:cubicBezTo>
                        <a:pt x="16689" y="14746"/>
                        <a:pt x="17520" y="12876"/>
                        <a:pt x="17520" y="12461"/>
                      </a:cubicBezTo>
                      <a:cubicBezTo>
                        <a:pt x="17520" y="11838"/>
                        <a:pt x="18018" y="11423"/>
                        <a:pt x="18184" y="11215"/>
                      </a:cubicBezTo>
                      <a:cubicBezTo>
                        <a:pt x="18351" y="11215"/>
                        <a:pt x="18351" y="11007"/>
                        <a:pt x="18517" y="11007"/>
                      </a:cubicBezTo>
                      <a:cubicBezTo>
                        <a:pt x="18517" y="10800"/>
                        <a:pt x="18517" y="10800"/>
                        <a:pt x="18517" y="10800"/>
                      </a:cubicBezTo>
                      <a:cubicBezTo>
                        <a:pt x="18517" y="10384"/>
                        <a:pt x="18517" y="9553"/>
                        <a:pt x="18849" y="9346"/>
                      </a:cubicBezTo>
                      <a:cubicBezTo>
                        <a:pt x="19015" y="9138"/>
                        <a:pt x="19181" y="8515"/>
                        <a:pt x="19181" y="8307"/>
                      </a:cubicBezTo>
                      <a:cubicBezTo>
                        <a:pt x="19015" y="7684"/>
                        <a:pt x="20344" y="5399"/>
                        <a:pt x="20344" y="5399"/>
                      </a:cubicBezTo>
                      <a:cubicBezTo>
                        <a:pt x="20511" y="5192"/>
                        <a:pt x="20677" y="5192"/>
                        <a:pt x="21009" y="4984"/>
                      </a:cubicBezTo>
                      <a:cubicBezTo>
                        <a:pt x="21009" y="4984"/>
                        <a:pt x="21341" y="4984"/>
                        <a:pt x="21341" y="4776"/>
                      </a:cubicBezTo>
                      <a:cubicBezTo>
                        <a:pt x="21341" y="4776"/>
                        <a:pt x="21341" y="4569"/>
                        <a:pt x="21341" y="4569"/>
                      </a:cubicBezTo>
                      <a:cubicBezTo>
                        <a:pt x="21341" y="4153"/>
                        <a:pt x="21507" y="3946"/>
                        <a:pt x="21507" y="3738"/>
                      </a:cubicBezTo>
                      <a:cubicBezTo>
                        <a:pt x="21009" y="3738"/>
                        <a:pt x="20511" y="3115"/>
                        <a:pt x="20511" y="2492"/>
                      </a:cubicBezTo>
                      <a:cubicBezTo>
                        <a:pt x="20511" y="2492"/>
                        <a:pt x="20511" y="2284"/>
                        <a:pt x="20511" y="2284"/>
                      </a:cubicBezTo>
                      <a:cubicBezTo>
                        <a:pt x="20511" y="2284"/>
                        <a:pt x="20511" y="2284"/>
                        <a:pt x="20511" y="2076"/>
                      </a:cubicBezTo>
                      <a:cubicBezTo>
                        <a:pt x="20511" y="2076"/>
                        <a:pt x="20511" y="2076"/>
                        <a:pt x="20511" y="1869"/>
                      </a:cubicBezTo>
                      <a:cubicBezTo>
                        <a:pt x="20511" y="1869"/>
                        <a:pt x="20511" y="1869"/>
                        <a:pt x="20511" y="1869"/>
                      </a:cubicBezTo>
                      <a:cubicBezTo>
                        <a:pt x="20511" y="1661"/>
                        <a:pt x="20511" y="1661"/>
                        <a:pt x="20511" y="1661"/>
                      </a:cubicBezTo>
                      <a:cubicBezTo>
                        <a:pt x="20511" y="1453"/>
                        <a:pt x="20511" y="1453"/>
                        <a:pt x="20511" y="1453"/>
                      </a:cubicBezTo>
                      <a:cubicBezTo>
                        <a:pt x="20511" y="1453"/>
                        <a:pt x="20511" y="1453"/>
                        <a:pt x="20511" y="1453"/>
                      </a:cubicBezTo>
                      <a:cubicBezTo>
                        <a:pt x="20511" y="1453"/>
                        <a:pt x="20511" y="1453"/>
                        <a:pt x="20511" y="1453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17" name="AutoShape 217"/>
                <p:cNvSpPr>
                  <a:spLocks/>
                </p:cNvSpPr>
                <p:nvPr/>
              </p:nvSpPr>
              <p:spPr bwMode="auto">
                <a:xfrm>
                  <a:off x="770489" y="1117962"/>
                  <a:ext cx="112720" cy="239718"/>
                </a:xfrm>
                <a:custGeom>
                  <a:avLst/>
                  <a:gdLst>
                    <a:gd name="T0" fmla="*/ 10676 w 21353"/>
                    <a:gd name="T1" fmla="*/ 10800 h 21600"/>
                    <a:gd name="T2" fmla="*/ 10676 w 21353"/>
                    <a:gd name="T3" fmla="*/ 10800 h 21600"/>
                    <a:gd name="T4" fmla="*/ 10676 w 21353"/>
                    <a:gd name="T5" fmla="*/ 10800 h 21600"/>
                    <a:gd name="T6" fmla="*/ 10676 w 21353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53" h="21600">
                      <a:moveTo>
                        <a:pt x="19440" y="1993"/>
                      </a:moveTo>
                      <a:cubicBezTo>
                        <a:pt x="19440" y="1993"/>
                        <a:pt x="18720" y="1993"/>
                        <a:pt x="18720" y="1661"/>
                      </a:cubicBezTo>
                      <a:cubicBezTo>
                        <a:pt x="17280" y="1661"/>
                        <a:pt x="16560" y="996"/>
                        <a:pt x="16560" y="664"/>
                      </a:cubicBezTo>
                      <a:cubicBezTo>
                        <a:pt x="16560" y="664"/>
                        <a:pt x="16560" y="332"/>
                        <a:pt x="16560" y="332"/>
                      </a:cubicBezTo>
                      <a:cubicBezTo>
                        <a:pt x="16560" y="332"/>
                        <a:pt x="16560" y="0"/>
                        <a:pt x="16560" y="0"/>
                      </a:cubicBezTo>
                      <a:cubicBezTo>
                        <a:pt x="16560" y="0"/>
                        <a:pt x="15840" y="0"/>
                        <a:pt x="15840" y="0"/>
                      </a:cubicBezTo>
                      <a:cubicBezTo>
                        <a:pt x="15840" y="0"/>
                        <a:pt x="15840" y="0"/>
                        <a:pt x="15120" y="0"/>
                      </a:cubicBezTo>
                      <a:cubicBezTo>
                        <a:pt x="15120" y="0"/>
                        <a:pt x="15120" y="0"/>
                        <a:pt x="15120" y="0"/>
                      </a:cubicBezTo>
                      <a:cubicBezTo>
                        <a:pt x="15120" y="332"/>
                        <a:pt x="15120" y="332"/>
                        <a:pt x="15120" y="332"/>
                      </a:cubicBezTo>
                      <a:cubicBezTo>
                        <a:pt x="15120" y="332"/>
                        <a:pt x="15120" y="664"/>
                        <a:pt x="15120" y="664"/>
                      </a:cubicBezTo>
                      <a:cubicBezTo>
                        <a:pt x="15120" y="664"/>
                        <a:pt x="15120" y="664"/>
                        <a:pt x="15120" y="996"/>
                      </a:cubicBezTo>
                      <a:cubicBezTo>
                        <a:pt x="15120" y="996"/>
                        <a:pt x="15120" y="996"/>
                        <a:pt x="15120" y="996"/>
                      </a:cubicBezTo>
                      <a:cubicBezTo>
                        <a:pt x="15840" y="2990"/>
                        <a:pt x="15840" y="2990"/>
                        <a:pt x="15840" y="2990"/>
                      </a:cubicBezTo>
                      <a:cubicBezTo>
                        <a:pt x="14400" y="2326"/>
                        <a:pt x="14400" y="2326"/>
                        <a:pt x="14400" y="2326"/>
                      </a:cubicBezTo>
                      <a:cubicBezTo>
                        <a:pt x="13680" y="2658"/>
                        <a:pt x="13680" y="2658"/>
                        <a:pt x="12960" y="2658"/>
                      </a:cubicBezTo>
                      <a:cubicBezTo>
                        <a:pt x="12960" y="2990"/>
                        <a:pt x="12960" y="2990"/>
                        <a:pt x="12240" y="2990"/>
                      </a:cubicBezTo>
                      <a:cubicBezTo>
                        <a:pt x="11520" y="3655"/>
                        <a:pt x="9360" y="3655"/>
                        <a:pt x="7199" y="3987"/>
                      </a:cubicBezTo>
                      <a:cubicBezTo>
                        <a:pt x="6480" y="3987"/>
                        <a:pt x="5040" y="3987"/>
                        <a:pt x="4320" y="3987"/>
                      </a:cubicBezTo>
                      <a:cubicBezTo>
                        <a:pt x="4320" y="3987"/>
                        <a:pt x="3599" y="4319"/>
                        <a:pt x="2879" y="4652"/>
                      </a:cubicBezTo>
                      <a:cubicBezTo>
                        <a:pt x="2159" y="4984"/>
                        <a:pt x="1439" y="5316"/>
                        <a:pt x="719" y="5316"/>
                      </a:cubicBezTo>
                      <a:cubicBezTo>
                        <a:pt x="719" y="5316"/>
                        <a:pt x="719" y="5316"/>
                        <a:pt x="0" y="5316"/>
                      </a:cubicBezTo>
                      <a:cubicBezTo>
                        <a:pt x="0" y="5316"/>
                        <a:pt x="0" y="5316"/>
                        <a:pt x="0" y="5316"/>
                      </a:cubicBezTo>
                      <a:cubicBezTo>
                        <a:pt x="0" y="5316"/>
                        <a:pt x="0" y="5649"/>
                        <a:pt x="0" y="5649"/>
                      </a:cubicBezTo>
                      <a:cubicBezTo>
                        <a:pt x="719" y="5649"/>
                        <a:pt x="719" y="5981"/>
                        <a:pt x="719" y="5981"/>
                      </a:cubicBezTo>
                      <a:cubicBezTo>
                        <a:pt x="719" y="5981"/>
                        <a:pt x="719" y="5981"/>
                        <a:pt x="719" y="5981"/>
                      </a:cubicBezTo>
                      <a:cubicBezTo>
                        <a:pt x="719" y="6313"/>
                        <a:pt x="719" y="6313"/>
                        <a:pt x="719" y="6313"/>
                      </a:cubicBezTo>
                      <a:cubicBezTo>
                        <a:pt x="719" y="6313"/>
                        <a:pt x="719" y="6313"/>
                        <a:pt x="719" y="6313"/>
                      </a:cubicBezTo>
                      <a:cubicBezTo>
                        <a:pt x="719" y="6646"/>
                        <a:pt x="719" y="6646"/>
                        <a:pt x="719" y="6646"/>
                      </a:cubicBezTo>
                      <a:cubicBezTo>
                        <a:pt x="719" y="6646"/>
                        <a:pt x="719" y="6646"/>
                        <a:pt x="719" y="6646"/>
                      </a:cubicBezTo>
                      <a:cubicBezTo>
                        <a:pt x="719" y="6646"/>
                        <a:pt x="719" y="6978"/>
                        <a:pt x="1439" y="6978"/>
                      </a:cubicBezTo>
                      <a:cubicBezTo>
                        <a:pt x="1439" y="6978"/>
                        <a:pt x="1439" y="6978"/>
                        <a:pt x="1439" y="6978"/>
                      </a:cubicBezTo>
                      <a:cubicBezTo>
                        <a:pt x="1439" y="6978"/>
                        <a:pt x="1439" y="6978"/>
                        <a:pt x="1439" y="6978"/>
                      </a:cubicBezTo>
                      <a:cubicBezTo>
                        <a:pt x="1439" y="6978"/>
                        <a:pt x="1439" y="6978"/>
                        <a:pt x="1439" y="6978"/>
                      </a:cubicBezTo>
                      <a:cubicBezTo>
                        <a:pt x="1439" y="7310"/>
                        <a:pt x="2159" y="7310"/>
                        <a:pt x="2159" y="7310"/>
                      </a:cubicBezTo>
                      <a:cubicBezTo>
                        <a:pt x="2159" y="7310"/>
                        <a:pt x="2159" y="7310"/>
                        <a:pt x="2159" y="7310"/>
                      </a:cubicBezTo>
                      <a:cubicBezTo>
                        <a:pt x="2159" y="7310"/>
                        <a:pt x="2159" y="7310"/>
                        <a:pt x="2879" y="7310"/>
                      </a:cubicBezTo>
                      <a:cubicBezTo>
                        <a:pt x="2879" y="7643"/>
                        <a:pt x="3599" y="7643"/>
                        <a:pt x="3599" y="7643"/>
                      </a:cubicBezTo>
                      <a:cubicBezTo>
                        <a:pt x="7199" y="8640"/>
                        <a:pt x="6480" y="9636"/>
                        <a:pt x="5759" y="10301"/>
                      </a:cubicBezTo>
                      <a:cubicBezTo>
                        <a:pt x="5759" y="10301"/>
                        <a:pt x="5759" y="10633"/>
                        <a:pt x="5759" y="10633"/>
                      </a:cubicBezTo>
                      <a:cubicBezTo>
                        <a:pt x="7199" y="11298"/>
                        <a:pt x="7199" y="12295"/>
                        <a:pt x="7199" y="13624"/>
                      </a:cubicBezTo>
                      <a:cubicBezTo>
                        <a:pt x="7199" y="14289"/>
                        <a:pt x="7199" y="14953"/>
                        <a:pt x="7199" y="15286"/>
                      </a:cubicBezTo>
                      <a:cubicBezTo>
                        <a:pt x="7199" y="15618"/>
                        <a:pt x="7199" y="15618"/>
                        <a:pt x="7199" y="15950"/>
                      </a:cubicBezTo>
                      <a:cubicBezTo>
                        <a:pt x="7920" y="15950"/>
                        <a:pt x="7920" y="15950"/>
                        <a:pt x="7920" y="15950"/>
                      </a:cubicBezTo>
                      <a:cubicBezTo>
                        <a:pt x="7920" y="16283"/>
                        <a:pt x="7920" y="16283"/>
                        <a:pt x="7920" y="16283"/>
                      </a:cubicBezTo>
                      <a:cubicBezTo>
                        <a:pt x="7920" y="16615"/>
                        <a:pt x="7920" y="16615"/>
                        <a:pt x="7920" y="16615"/>
                      </a:cubicBezTo>
                      <a:cubicBezTo>
                        <a:pt x="7920" y="16947"/>
                        <a:pt x="7920" y="16947"/>
                        <a:pt x="7920" y="16947"/>
                      </a:cubicBezTo>
                      <a:cubicBezTo>
                        <a:pt x="7920" y="17280"/>
                        <a:pt x="7920" y="17280"/>
                        <a:pt x="7920" y="17280"/>
                      </a:cubicBezTo>
                      <a:cubicBezTo>
                        <a:pt x="7920" y="17612"/>
                        <a:pt x="7920" y="17612"/>
                        <a:pt x="7920" y="17944"/>
                      </a:cubicBezTo>
                      <a:cubicBezTo>
                        <a:pt x="7920" y="17944"/>
                        <a:pt x="7920" y="17944"/>
                        <a:pt x="7920" y="18276"/>
                      </a:cubicBezTo>
                      <a:cubicBezTo>
                        <a:pt x="7920" y="18276"/>
                        <a:pt x="7920" y="18609"/>
                        <a:pt x="7920" y="18609"/>
                      </a:cubicBezTo>
                      <a:cubicBezTo>
                        <a:pt x="7920" y="18941"/>
                        <a:pt x="7920" y="18941"/>
                        <a:pt x="7920" y="18941"/>
                      </a:cubicBezTo>
                      <a:cubicBezTo>
                        <a:pt x="7920" y="19273"/>
                        <a:pt x="7920" y="19606"/>
                        <a:pt x="7920" y="19606"/>
                      </a:cubicBezTo>
                      <a:cubicBezTo>
                        <a:pt x="7920" y="19938"/>
                        <a:pt x="7920" y="19938"/>
                        <a:pt x="7920" y="19938"/>
                      </a:cubicBezTo>
                      <a:cubicBezTo>
                        <a:pt x="7920" y="20270"/>
                        <a:pt x="7920" y="20603"/>
                        <a:pt x="7920" y="20935"/>
                      </a:cubicBezTo>
                      <a:cubicBezTo>
                        <a:pt x="7920" y="20935"/>
                        <a:pt x="7920" y="21267"/>
                        <a:pt x="7920" y="21267"/>
                      </a:cubicBezTo>
                      <a:cubicBezTo>
                        <a:pt x="7920" y="21267"/>
                        <a:pt x="7920" y="21600"/>
                        <a:pt x="7920" y="21600"/>
                      </a:cubicBezTo>
                      <a:cubicBezTo>
                        <a:pt x="10080" y="21600"/>
                        <a:pt x="11520" y="21600"/>
                        <a:pt x="12240" y="21600"/>
                      </a:cubicBezTo>
                      <a:cubicBezTo>
                        <a:pt x="12960" y="21600"/>
                        <a:pt x="13680" y="21267"/>
                        <a:pt x="14400" y="20935"/>
                      </a:cubicBezTo>
                      <a:cubicBezTo>
                        <a:pt x="14400" y="20935"/>
                        <a:pt x="15120" y="20603"/>
                        <a:pt x="15840" y="20603"/>
                      </a:cubicBezTo>
                      <a:cubicBezTo>
                        <a:pt x="15120" y="20603"/>
                        <a:pt x="15120" y="20603"/>
                        <a:pt x="15120" y="20270"/>
                      </a:cubicBezTo>
                      <a:cubicBezTo>
                        <a:pt x="14400" y="19938"/>
                        <a:pt x="13680" y="19273"/>
                        <a:pt x="13680" y="18276"/>
                      </a:cubicBezTo>
                      <a:cubicBezTo>
                        <a:pt x="13680" y="17944"/>
                        <a:pt x="13680" y="17612"/>
                        <a:pt x="13680" y="16947"/>
                      </a:cubicBezTo>
                      <a:cubicBezTo>
                        <a:pt x="13680" y="15950"/>
                        <a:pt x="12960" y="15286"/>
                        <a:pt x="13680" y="13956"/>
                      </a:cubicBezTo>
                      <a:cubicBezTo>
                        <a:pt x="14400" y="12295"/>
                        <a:pt x="16560" y="11298"/>
                        <a:pt x="17280" y="10966"/>
                      </a:cubicBezTo>
                      <a:cubicBezTo>
                        <a:pt x="18000" y="10301"/>
                        <a:pt x="18720" y="9304"/>
                        <a:pt x="20160" y="8640"/>
                      </a:cubicBezTo>
                      <a:cubicBezTo>
                        <a:pt x="21600" y="8307"/>
                        <a:pt x="21600" y="5981"/>
                        <a:pt x="20880" y="3987"/>
                      </a:cubicBezTo>
                      <a:cubicBezTo>
                        <a:pt x="20880" y="3655"/>
                        <a:pt x="20880" y="3655"/>
                        <a:pt x="20880" y="3323"/>
                      </a:cubicBezTo>
                      <a:cubicBezTo>
                        <a:pt x="20880" y="3323"/>
                        <a:pt x="20880" y="3323"/>
                        <a:pt x="20880" y="3323"/>
                      </a:cubicBezTo>
                      <a:cubicBezTo>
                        <a:pt x="20880" y="3323"/>
                        <a:pt x="20880" y="2990"/>
                        <a:pt x="20880" y="2990"/>
                      </a:cubicBezTo>
                      <a:cubicBezTo>
                        <a:pt x="20880" y="2658"/>
                        <a:pt x="20880" y="2658"/>
                        <a:pt x="20880" y="2658"/>
                      </a:cubicBezTo>
                      <a:cubicBezTo>
                        <a:pt x="20880" y="2658"/>
                        <a:pt x="20160" y="2326"/>
                        <a:pt x="20160" y="1993"/>
                      </a:cubicBezTo>
                      <a:cubicBezTo>
                        <a:pt x="20160" y="1993"/>
                        <a:pt x="20160" y="1993"/>
                        <a:pt x="19440" y="1993"/>
                      </a:cubicBezTo>
                      <a:cubicBezTo>
                        <a:pt x="19440" y="1993"/>
                        <a:pt x="19440" y="1993"/>
                        <a:pt x="19440" y="1993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18" name="AutoShape 218"/>
                <p:cNvSpPr>
                  <a:spLocks/>
                </p:cNvSpPr>
                <p:nvPr/>
              </p:nvSpPr>
              <p:spPr bwMode="auto">
                <a:xfrm>
                  <a:off x="878446" y="1152887"/>
                  <a:ext cx="0" cy="7938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19" name="AutoShape 219"/>
                <p:cNvSpPr>
                  <a:spLocks/>
                </p:cNvSpPr>
                <p:nvPr/>
              </p:nvSpPr>
              <p:spPr bwMode="auto">
                <a:xfrm>
                  <a:off x="848282" y="1340216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20" name="AutoShape 220"/>
                <p:cNvSpPr>
                  <a:spLocks/>
                </p:cNvSpPr>
                <p:nvPr/>
              </p:nvSpPr>
              <p:spPr bwMode="auto">
                <a:xfrm>
                  <a:off x="878446" y="1149712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21" name="AutoShape 221"/>
                <p:cNvSpPr>
                  <a:spLocks/>
                </p:cNvSpPr>
                <p:nvPr/>
              </p:nvSpPr>
              <p:spPr bwMode="auto">
                <a:xfrm>
                  <a:off x="875271" y="1141775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800"/>
                        <a:pt x="21600" y="21599"/>
                        <a:pt x="21600" y="21599"/>
                      </a:cubicBezTo>
                      <a:cubicBezTo>
                        <a:pt x="21600" y="21599"/>
                        <a:pt x="0" y="108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22" name="AutoShape 222"/>
                <p:cNvSpPr>
                  <a:spLocks/>
                </p:cNvSpPr>
                <p:nvPr/>
              </p:nvSpPr>
              <p:spPr bwMode="auto">
                <a:xfrm>
                  <a:off x="737150" y="1171938"/>
                  <a:ext cx="60329" cy="19685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699" y="407"/>
                      </a:moveTo>
                      <a:cubicBezTo>
                        <a:pt x="2699" y="407"/>
                        <a:pt x="2699" y="407"/>
                        <a:pt x="2699" y="0"/>
                      </a:cubicBezTo>
                      <a:cubicBezTo>
                        <a:pt x="1349" y="0"/>
                        <a:pt x="1349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07"/>
                        <a:pt x="0" y="815"/>
                        <a:pt x="0" y="815"/>
                      </a:cubicBezTo>
                      <a:cubicBezTo>
                        <a:pt x="0" y="815"/>
                        <a:pt x="0" y="815"/>
                        <a:pt x="0" y="815"/>
                      </a:cubicBezTo>
                      <a:cubicBezTo>
                        <a:pt x="0" y="815"/>
                        <a:pt x="0" y="1222"/>
                        <a:pt x="1349" y="1222"/>
                      </a:cubicBezTo>
                      <a:cubicBezTo>
                        <a:pt x="1349" y="1222"/>
                        <a:pt x="1349" y="1222"/>
                        <a:pt x="1349" y="1222"/>
                      </a:cubicBezTo>
                      <a:cubicBezTo>
                        <a:pt x="1349" y="1222"/>
                        <a:pt x="1349" y="1630"/>
                        <a:pt x="1349" y="1630"/>
                      </a:cubicBezTo>
                      <a:cubicBezTo>
                        <a:pt x="1349" y="1630"/>
                        <a:pt x="1349" y="1630"/>
                        <a:pt x="1349" y="1630"/>
                      </a:cubicBezTo>
                      <a:cubicBezTo>
                        <a:pt x="1349" y="1630"/>
                        <a:pt x="1349" y="1630"/>
                        <a:pt x="1349" y="1630"/>
                      </a:cubicBezTo>
                      <a:cubicBezTo>
                        <a:pt x="4049" y="2037"/>
                        <a:pt x="6749" y="2852"/>
                        <a:pt x="5399" y="4890"/>
                      </a:cubicBezTo>
                      <a:cubicBezTo>
                        <a:pt x="5399" y="5705"/>
                        <a:pt x="5399" y="5705"/>
                        <a:pt x="5399" y="5705"/>
                      </a:cubicBezTo>
                      <a:cubicBezTo>
                        <a:pt x="5399" y="7335"/>
                        <a:pt x="4049" y="9781"/>
                        <a:pt x="6749" y="11003"/>
                      </a:cubicBezTo>
                      <a:cubicBezTo>
                        <a:pt x="8099" y="12633"/>
                        <a:pt x="10800" y="15079"/>
                        <a:pt x="10800" y="17524"/>
                      </a:cubicBezTo>
                      <a:cubicBezTo>
                        <a:pt x="10800" y="17932"/>
                        <a:pt x="10800" y="18339"/>
                        <a:pt x="10800" y="18747"/>
                      </a:cubicBezTo>
                      <a:cubicBezTo>
                        <a:pt x="10800" y="18747"/>
                        <a:pt x="10800" y="18747"/>
                        <a:pt x="10800" y="18747"/>
                      </a:cubicBezTo>
                      <a:cubicBezTo>
                        <a:pt x="10800" y="19154"/>
                        <a:pt x="10800" y="19562"/>
                        <a:pt x="12150" y="19562"/>
                      </a:cubicBezTo>
                      <a:cubicBezTo>
                        <a:pt x="12150" y="19969"/>
                        <a:pt x="12150" y="19969"/>
                        <a:pt x="12150" y="19969"/>
                      </a:cubicBezTo>
                      <a:cubicBezTo>
                        <a:pt x="12150" y="20377"/>
                        <a:pt x="12150" y="20784"/>
                        <a:pt x="13500" y="20784"/>
                      </a:cubicBezTo>
                      <a:cubicBezTo>
                        <a:pt x="13500" y="21192"/>
                        <a:pt x="13500" y="21192"/>
                        <a:pt x="13500" y="21599"/>
                      </a:cubicBezTo>
                      <a:cubicBezTo>
                        <a:pt x="13500" y="21599"/>
                        <a:pt x="14850" y="21599"/>
                        <a:pt x="14850" y="21599"/>
                      </a:cubicBezTo>
                      <a:cubicBezTo>
                        <a:pt x="14850" y="21599"/>
                        <a:pt x="14850" y="21599"/>
                        <a:pt x="14850" y="21599"/>
                      </a:cubicBezTo>
                      <a:cubicBezTo>
                        <a:pt x="16200" y="21192"/>
                        <a:pt x="18900" y="20784"/>
                        <a:pt x="21600" y="20784"/>
                      </a:cubicBezTo>
                      <a:cubicBezTo>
                        <a:pt x="21600" y="20784"/>
                        <a:pt x="21600" y="20377"/>
                        <a:pt x="21600" y="20377"/>
                      </a:cubicBezTo>
                      <a:cubicBezTo>
                        <a:pt x="21600" y="19969"/>
                        <a:pt x="21600" y="19969"/>
                        <a:pt x="21600" y="19562"/>
                      </a:cubicBezTo>
                      <a:cubicBezTo>
                        <a:pt x="21600" y="19154"/>
                        <a:pt x="21600" y="19154"/>
                        <a:pt x="21600" y="18747"/>
                      </a:cubicBezTo>
                      <a:cubicBezTo>
                        <a:pt x="21600" y="18747"/>
                        <a:pt x="21600" y="18339"/>
                        <a:pt x="21600" y="18339"/>
                      </a:cubicBezTo>
                      <a:cubicBezTo>
                        <a:pt x="21600" y="17932"/>
                        <a:pt x="21600" y="17932"/>
                        <a:pt x="21600" y="17524"/>
                      </a:cubicBezTo>
                      <a:cubicBezTo>
                        <a:pt x="21600" y="17524"/>
                        <a:pt x="21600" y="17116"/>
                        <a:pt x="21600" y="17116"/>
                      </a:cubicBezTo>
                      <a:cubicBezTo>
                        <a:pt x="21600" y="16709"/>
                        <a:pt x="21600" y="16301"/>
                        <a:pt x="21600" y="16301"/>
                      </a:cubicBezTo>
                      <a:cubicBezTo>
                        <a:pt x="21600" y="16301"/>
                        <a:pt x="21600" y="15894"/>
                        <a:pt x="21600" y="15894"/>
                      </a:cubicBezTo>
                      <a:cubicBezTo>
                        <a:pt x="21600" y="15486"/>
                        <a:pt x="21600" y="15486"/>
                        <a:pt x="21600" y="15486"/>
                      </a:cubicBezTo>
                      <a:cubicBezTo>
                        <a:pt x="21600" y="15079"/>
                        <a:pt x="21600" y="15079"/>
                        <a:pt x="21600" y="15079"/>
                      </a:cubicBezTo>
                      <a:cubicBezTo>
                        <a:pt x="21600" y="14671"/>
                        <a:pt x="21600" y="14671"/>
                        <a:pt x="21600" y="14264"/>
                      </a:cubicBezTo>
                      <a:cubicBezTo>
                        <a:pt x="21600" y="14264"/>
                        <a:pt x="21600" y="14264"/>
                        <a:pt x="21600" y="14264"/>
                      </a:cubicBezTo>
                      <a:cubicBezTo>
                        <a:pt x="21600" y="13856"/>
                        <a:pt x="21600" y="13856"/>
                        <a:pt x="21600" y="13449"/>
                      </a:cubicBezTo>
                      <a:cubicBezTo>
                        <a:pt x="21600" y="13449"/>
                        <a:pt x="21600" y="13449"/>
                        <a:pt x="21600" y="13449"/>
                      </a:cubicBezTo>
                      <a:cubicBezTo>
                        <a:pt x="20250" y="13449"/>
                        <a:pt x="20250" y="13041"/>
                        <a:pt x="20250" y="13041"/>
                      </a:cubicBezTo>
                      <a:cubicBezTo>
                        <a:pt x="20250" y="12226"/>
                        <a:pt x="20250" y="11411"/>
                        <a:pt x="20250" y="10596"/>
                      </a:cubicBezTo>
                      <a:cubicBezTo>
                        <a:pt x="20250" y="9373"/>
                        <a:pt x="20250" y="8558"/>
                        <a:pt x="18900" y="8150"/>
                      </a:cubicBezTo>
                      <a:cubicBezTo>
                        <a:pt x="17550" y="7335"/>
                        <a:pt x="17550" y="6520"/>
                        <a:pt x="17550" y="6113"/>
                      </a:cubicBezTo>
                      <a:cubicBezTo>
                        <a:pt x="18900" y="5298"/>
                        <a:pt x="18900" y="5298"/>
                        <a:pt x="16200" y="4890"/>
                      </a:cubicBezTo>
                      <a:cubicBezTo>
                        <a:pt x="16200" y="4483"/>
                        <a:pt x="14850" y="4483"/>
                        <a:pt x="14850" y="4483"/>
                      </a:cubicBezTo>
                      <a:cubicBezTo>
                        <a:pt x="13500" y="4483"/>
                        <a:pt x="13500" y="4075"/>
                        <a:pt x="13500" y="4075"/>
                      </a:cubicBezTo>
                      <a:cubicBezTo>
                        <a:pt x="12150" y="4075"/>
                        <a:pt x="12150" y="4075"/>
                        <a:pt x="12150" y="4075"/>
                      </a:cubicBezTo>
                      <a:cubicBezTo>
                        <a:pt x="12150" y="4075"/>
                        <a:pt x="12150" y="4075"/>
                        <a:pt x="12150" y="3667"/>
                      </a:cubicBezTo>
                      <a:cubicBezTo>
                        <a:pt x="10800" y="3667"/>
                        <a:pt x="10800" y="3667"/>
                        <a:pt x="10800" y="3667"/>
                      </a:cubicBezTo>
                      <a:cubicBezTo>
                        <a:pt x="10800" y="3667"/>
                        <a:pt x="10800" y="3667"/>
                        <a:pt x="10800" y="3667"/>
                      </a:cubicBezTo>
                      <a:cubicBezTo>
                        <a:pt x="10800" y="3260"/>
                        <a:pt x="9449" y="3260"/>
                        <a:pt x="9449" y="3260"/>
                      </a:cubicBezTo>
                      <a:cubicBezTo>
                        <a:pt x="9449" y="3260"/>
                        <a:pt x="9449" y="3260"/>
                        <a:pt x="9449" y="3260"/>
                      </a:cubicBezTo>
                      <a:cubicBezTo>
                        <a:pt x="9449" y="2852"/>
                        <a:pt x="9449" y="2852"/>
                        <a:pt x="9449" y="2852"/>
                      </a:cubicBezTo>
                      <a:cubicBezTo>
                        <a:pt x="9449" y="2852"/>
                        <a:pt x="8099" y="2852"/>
                        <a:pt x="8099" y="2445"/>
                      </a:cubicBezTo>
                      <a:cubicBezTo>
                        <a:pt x="8099" y="2445"/>
                        <a:pt x="8099" y="2445"/>
                        <a:pt x="8099" y="2445"/>
                      </a:cubicBezTo>
                      <a:cubicBezTo>
                        <a:pt x="8099" y="2037"/>
                        <a:pt x="8099" y="2037"/>
                        <a:pt x="8099" y="2037"/>
                      </a:cubicBezTo>
                      <a:cubicBezTo>
                        <a:pt x="8099" y="1630"/>
                        <a:pt x="8099" y="1630"/>
                        <a:pt x="8099" y="1630"/>
                      </a:cubicBezTo>
                      <a:cubicBezTo>
                        <a:pt x="8099" y="1222"/>
                        <a:pt x="8099" y="1222"/>
                        <a:pt x="8099" y="1222"/>
                      </a:cubicBezTo>
                      <a:cubicBezTo>
                        <a:pt x="8099" y="815"/>
                        <a:pt x="6749" y="815"/>
                        <a:pt x="6749" y="815"/>
                      </a:cubicBezTo>
                      <a:cubicBezTo>
                        <a:pt x="6749" y="407"/>
                        <a:pt x="6749" y="407"/>
                        <a:pt x="6749" y="407"/>
                      </a:cubicBezTo>
                      <a:cubicBezTo>
                        <a:pt x="5399" y="407"/>
                        <a:pt x="4049" y="407"/>
                        <a:pt x="2699" y="40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23" name="AutoShape 223"/>
                <p:cNvSpPr>
                  <a:spLocks/>
                </p:cNvSpPr>
                <p:nvPr/>
              </p:nvSpPr>
              <p:spPr bwMode="auto">
                <a:xfrm>
                  <a:off x="753026" y="1178288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0"/>
                        <a:pt x="21600" y="0"/>
                        <a:pt x="21600" y="2160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24" name="AutoShape 224"/>
                <p:cNvSpPr>
                  <a:spLocks/>
                </p:cNvSpPr>
                <p:nvPr/>
              </p:nvSpPr>
              <p:spPr bwMode="auto">
                <a:xfrm>
                  <a:off x="792716" y="1289415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2160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25" name="AutoShape 225"/>
                <p:cNvSpPr>
                  <a:spLocks/>
                </p:cNvSpPr>
                <p:nvPr/>
              </p:nvSpPr>
              <p:spPr bwMode="auto">
                <a:xfrm>
                  <a:off x="764139" y="1203688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26" name="AutoShape 226"/>
                <p:cNvSpPr>
                  <a:spLocks/>
                </p:cNvSpPr>
                <p:nvPr/>
              </p:nvSpPr>
              <p:spPr bwMode="auto">
                <a:xfrm>
                  <a:off x="794304" y="1341804"/>
                  <a:ext cx="0" cy="7937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27" name="AutoShape 227"/>
                <p:cNvSpPr>
                  <a:spLocks/>
                </p:cNvSpPr>
                <p:nvPr/>
              </p:nvSpPr>
              <p:spPr bwMode="auto">
                <a:xfrm>
                  <a:off x="794304" y="1330691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28" name="AutoShape 228"/>
                <p:cNvSpPr>
                  <a:spLocks/>
                </p:cNvSpPr>
                <p:nvPr/>
              </p:nvSpPr>
              <p:spPr bwMode="auto">
                <a:xfrm>
                  <a:off x="768902" y="1206863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29" name="AutoShape 229"/>
                <p:cNvSpPr>
                  <a:spLocks/>
                </p:cNvSpPr>
                <p:nvPr/>
              </p:nvSpPr>
              <p:spPr bwMode="auto">
                <a:xfrm>
                  <a:off x="794304" y="1321166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10800"/>
                        <a:pt x="0" y="21600"/>
                      </a:cubicBezTo>
                      <a:cubicBezTo>
                        <a:pt x="0" y="108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30" name="AutoShape 230"/>
                <p:cNvSpPr>
                  <a:spLocks/>
                </p:cNvSpPr>
                <p:nvPr/>
              </p:nvSpPr>
              <p:spPr bwMode="auto">
                <a:xfrm>
                  <a:off x="757789" y="1197338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31" name="AutoShape 231"/>
                <p:cNvSpPr>
                  <a:spLocks/>
                </p:cNvSpPr>
                <p:nvPr/>
              </p:nvSpPr>
              <p:spPr bwMode="auto">
                <a:xfrm>
                  <a:off x="794304" y="130370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32" name="AutoShape 232"/>
                <p:cNvSpPr>
                  <a:spLocks/>
                </p:cNvSpPr>
                <p:nvPr/>
              </p:nvSpPr>
              <p:spPr bwMode="auto">
                <a:xfrm>
                  <a:off x="794304" y="1295765"/>
                  <a:ext cx="0" cy="7938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33" name="AutoShape 233"/>
                <p:cNvSpPr>
                  <a:spLocks/>
                </p:cNvSpPr>
                <p:nvPr/>
              </p:nvSpPr>
              <p:spPr bwMode="auto">
                <a:xfrm>
                  <a:off x="794304" y="1313228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34" name="AutoShape 234"/>
                <p:cNvSpPr>
                  <a:spLocks/>
                </p:cNvSpPr>
                <p:nvPr/>
              </p:nvSpPr>
              <p:spPr bwMode="auto">
                <a:xfrm>
                  <a:off x="760964" y="120210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35" name="AutoShape 235"/>
                <p:cNvSpPr>
                  <a:spLocks/>
                </p:cNvSpPr>
                <p:nvPr/>
              </p:nvSpPr>
              <p:spPr bwMode="auto">
                <a:xfrm>
                  <a:off x="754613" y="1186226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36" name="AutoShape 236"/>
                <p:cNvSpPr>
                  <a:spLocks/>
                </p:cNvSpPr>
                <p:nvPr/>
              </p:nvSpPr>
              <p:spPr bwMode="auto">
                <a:xfrm>
                  <a:off x="794304" y="1356091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37" name="AutoShape 237"/>
                <p:cNvSpPr>
                  <a:spLocks/>
                </p:cNvSpPr>
                <p:nvPr/>
              </p:nvSpPr>
              <p:spPr bwMode="auto">
                <a:xfrm>
                  <a:off x="1343613" y="1087799"/>
                  <a:ext cx="15876" cy="2698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600"/>
                      </a:moveTo>
                      <a:cubicBezTo>
                        <a:pt x="21599" y="21600"/>
                        <a:pt x="21599" y="21600"/>
                        <a:pt x="21599" y="21600"/>
                      </a:cubicBezTo>
                      <a:cubicBezTo>
                        <a:pt x="21599" y="18514"/>
                        <a:pt x="21599" y="18514"/>
                        <a:pt x="16199" y="15428"/>
                      </a:cubicBezTo>
                      <a:cubicBezTo>
                        <a:pt x="16199" y="15428"/>
                        <a:pt x="16199" y="15428"/>
                        <a:pt x="16199" y="15428"/>
                      </a:cubicBezTo>
                      <a:cubicBezTo>
                        <a:pt x="16199" y="12342"/>
                        <a:pt x="16199" y="12342"/>
                        <a:pt x="10800" y="12342"/>
                      </a:cubicBezTo>
                      <a:cubicBezTo>
                        <a:pt x="10800" y="9257"/>
                        <a:pt x="10800" y="9257"/>
                        <a:pt x="10800" y="9257"/>
                      </a:cubicBezTo>
                      <a:cubicBezTo>
                        <a:pt x="10800" y="6171"/>
                        <a:pt x="5400" y="6171"/>
                        <a:pt x="5400" y="3085"/>
                      </a:cubicBezTo>
                      <a:cubicBezTo>
                        <a:pt x="5400" y="3085"/>
                        <a:pt x="0" y="3085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85"/>
                        <a:pt x="0" y="3085"/>
                        <a:pt x="0" y="6171"/>
                      </a:cubicBezTo>
                      <a:cubicBezTo>
                        <a:pt x="0" y="6171"/>
                        <a:pt x="0" y="6171"/>
                        <a:pt x="0" y="6171"/>
                      </a:cubicBezTo>
                      <a:cubicBezTo>
                        <a:pt x="0" y="6171"/>
                        <a:pt x="0" y="9257"/>
                        <a:pt x="0" y="9257"/>
                      </a:cubicBezTo>
                      <a:cubicBezTo>
                        <a:pt x="0" y="9257"/>
                        <a:pt x="0" y="9257"/>
                        <a:pt x="0" y="9257"/>
                      </a:cubicBezTo>
                      <a:cubicBezTo>
                        <a:pt x="0" y="9257"/>
                        <a:pt x="0" y="12342"/>
                        <a:pt x="0" y="12342"/>
                      </a:cubicBezTo>
                      <a:cubicBezTo>
                        <a:pt x="0" y="15428"/>
                        <a:pt x="10800" y="18514"/>
                        <a:pt x="16199" y="21600"/>
                      </a:cubicBezTo>
                      <a:cubicBezTo>
                        <a:pt x="16199" y="21600"/>
                        <a:pt x="21599" y="21600"/>
                        <a:pt x="21599" y="21600"/>
                      </a:cubicBezTo>
                      <a:cubicBezTo>
                        <a:pt x="21599" y="21600"/>
                        <a:pt x="21599" y="21600"/>
                        <a:pt x="21599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38" name="AutoShape 238"/>
                <p:cNvSpPr>
                  <a:spLocks/>
                </p:cNvSpPr>
                <p:nvPr/>
              </p:nvSpPr>
              <p:spPr bwMode="auto">
                <a:xfrm>
                  <a:off x="1108648" y="1144950"/>
                  <a:ext cx="301644" cy="40482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8749" y="20421"/>
                      </a:moveTo>
                      <a:cubicBezTo>
                        <a:pt x="8749" y="20421"/>
                        <a:pt x="8749" y="20421"/>
                        <a:pt x="8749" y="20421"/>
                      </a:cubicBezTo>
                      <a:cubicBezTo>
                        <a:pt x="8749" y="20421"/>
                        <a:pt x="8749" y="20421"/>
                        <a:pt x="8749" y="20421"/>
                      </a:cubicBezTo>
                      <a:cubicBezTo>
                        <a:pt x="9022" y="20421"/>
                        <a:pt x="9022" y="20421"/>
                        <a:pt x="9022" y="20421"/>
                      </a:cubicBezTo>
                      <a:cubicBezTo>
                        <a:pt x="9022" y="20421"/>
                        <a:pt x="9022" y="20421"/>
                        <a:pt x="9022" y="20421"/>
                      </a:cubicBezTo>
                      <a:cubicBezTo>
                        <a:pt x="9569" y="20421"/>
                        <a:pt x="11483" y="20618"/>
                        <a:pt x="13397" y="20618"/>
                      </a:cubicBezTo>
                      <a:cubicBezTo>
                        <a:pt x="13397" y="20618"/>
                        <a:pt x="13670" y="20618"/>
                        <a:pt x="13670" y="20618"/>
                      </a:cubicBezTo>
                      <a:cubicBezTo>
                        <a:pt x="13670" y="20618"/>
                        <a:pt x="13670" y="20618"/>
                        <a:pt x="13670" y="20618"/>
                      </a:cubicBezTo>
                      <a:cubicBezTo>
                        <a:pt x="13944" y="20618"/>
                        <a:pt x="14217" y="20618"/>
                        <a:pt x="14217" y="20618"/>
                      </a:cubicBezTo>
                      <a:cubicBezTo>
                        <a:pt x="14217" y="20618"/>
                        <a:pt x="14491" y="20618"/>
                        <a:pt x="14491" y="20618"/>
                      </a:cubicBezTo>
                      <a:cubicBezTo>
                        <a:pt x="14491" y="20618"/>
                        <a:pt x="14764" y="20618"/>
                        <a:pt x="14764" y="20618"/>
                      </a:cubicBezTo>
                      <a:cubicBezTo>
                        <a:pt x="15037" y="20618"/>
                        <a:pt x="15037" y="20618"/>
                        <a:pt x="15037" y="20618"/>
                      </a:cubicBezTo>
                      <a:cubicBezTo>
                        <a:pt x="15311" y="20618"/>
                        <a:pt x="15311" y="20618"/>
                        <a:pt x="15311" y="20618"/>
                      </a:cubicBezTo>
                      <a:cubicBezTo>
                        <a:pt x="15584" y="20618"/>
                        <a:pt x="15584" y="20618"/>
                        <a:pt x="15858" y="20618"/>
                      </a:cubicBezTo>
                      <a:cubicBezTo>
                        <a:pt x="16678" y="20618"/>
                        <a:pt x="16951" y="20618"/>
                        <a:pt x="16951" y="20618"/>
                      </a:cubicBezTo>
                      <a:cubicBezTo>
                        <a:pt x="16951" y="20618"/>
                        <a:pt x="17225" y="20618"/>
                        <a:pt x="17225" y="20618"/>
                      </a:cubicBezTo>
                      <a:cubicBezTo>
                        <a:pt x="18045" y="20618"/>
                        <a:pt x="19959" y="21207"/>
                        <a:pt x="21053" y="21599"/>
                      </a:cubicBezTo>
                      <a:cubicBezTo>
                        <a:pt x="21053" y="21599"/>
                        <a:pt x="21053" y="21599"/>
                        <a:pt x="21053" y="21599"/>
                      </a:cubicBezTo>
                      <a:cubicBezTo>
                        <a:pt x="21053" y="21207"/>
                        <a:pt x="21326" y="20814"/>
                        <a:pt x="21326" y="20421"/>
                      </a:cubicBezTo>
                      <a:cubicBezTo>
                        <a:pt x="21326" y="20421"/>
                        <a:pt x="21326" y="20225"/>
                        <a:pt x="21600" y="20225"/>
                      </a:cubicBezTo>
                      <a:cubicBezTo>
                        <a:pt x="21326" y="20225"/>
                        <a:pt x="21326" y="20225"/>
                        <a:pt x="21326" y="20225"/>
                      </a:cubicBezTo>
                      <a:cubicBezTo>
                        <a:pt x="21326" y="20225"/>
                        <a:pt x="21326" y="20225"/>
                        <a:pt x="21326" y="20029"/>
                      </a:cubicBezTo>
                      <a:cubicBezTo>
                        <a:pt x="21326" y="20029"/>
                        <a:pt x="21326" y="20029"/>
                        <a:pt x="21326" y="20029"/>
                      </a:cubicBezTo>
                      <a:cubicBezTo>
                        <a:pt x="21053" y="20029"/>
                        <a:pt x="21053" y="20029"/>
                        <a:pt x="21053" y="19832"/>
                      </a:cubicBezTo>
                      <a:cubicBezTo>
                        <a:pt x="21053" y="19832"/>
                        <a:pt x="20506" y="19439"/>
                        <a:pt x="20232" y="19243"/>
                      </a:cubicBezTo>
                      <a:cubicBezTo>
                        <a:pt x="19959" y="19047"/>
                        <a:pt x="19412" y="18850"/>
                        <a:pt x="19139" y="18654"/>
                      </a:cubicBezTo>
                      <a:cubicBezTo>
                        <a:pt x="18592" y="18065"/>
                        <a:pt x="18592" y="17869"/>
                        <a:pt x="18592" y="17869"/>
                      </a:cubicBezTo>
                      <a:cubicBezTo>
                        <a:pt x="18318" y="17672"/>
                        <a:pt x="18318" y="17672"/>
                        <a:pt x="18318" y="17672"/>
                      </a:cubicBezTo>
                      <a:cubicBezTo>
                        <a:pt x="18318" y="17476"/>
                        <a:pt x="18318" y="17476"/>
                        <a:pt x="18318" y="17476"/>
                      </a:cubicBezTo>
                      <a:cubicBezTo>
                        <a:pt x="18318" y="17476"/>
                        <a:pt x="18592" y="16887"/>
                        <a:pt x="18045" y="16494"/>
                      </a:cubicBezTo>
                      <a:cubicBezTo>
                        <a:pt x="17498" y="15905"/>
                        <a:pt x="16951" y="15316"/>
                        <a:pt x="16951" y="14530"/>
                      </a:cubicBezTo>
                      <a:cubicBezTo>
                        <a:pt x="16951" y="14138"/>
                        <a:pt x="16951" y="13745"/>
                        <a:pt x="16951" y="13352"/>
                      </a:cubicBezTo>
                      <a:cubicBezTo>
                        <a:pt x="16678" y="13156"/>
                        <a:pt x="16678" y="12959"/>
                        <a:pt x="16678" y="12763"/>
                      </a:cubicBezTo>
                      <a:cubicBezTo>
                        <a:pt x="16678" y="12370"/>
                        <a:pt x="16951" y="11978"/>
                        <a:pt x="17225" y="11585"/>
                      </a:cubicBezTo>
                      <a:cubicBezTo>
                        <a:pt x="17772" y="11192"/>
                        <a:pt x="18045" y="10800"/>
                        <a:pt x="18045" y="10407"/>
                      </a:cubicBezTo>
                      <a:cubicBezTo>
                        <a:pt x="18318" y="10210"/>
                        <a:pt x="18318" y="10014"/>
                        <a:pt x="18318" y="10014"/>
                      </a:cubicBezTo>
                      <a:cubicBezTo>
                        <a:pt x="18592" y="9818"/>
                        <a:pt x="18592" y="9818"/>
                        <a:pt x="18592" y="9818"/>
                      </a:cubicBezTo>
                      <a:cubicBezTo>
                        <a:pt x="18592" y="9818"/>
                        <a:pt x="18592" y="9621"/>
                        <a:pt x="18865" y="9621"/>
                      </a:cubicBezTo>
                      <a:cubicBezTo>
                        <a:pt x="18865" y="9621"/>
                        <a:pt x="18865" y="9425"/>
                        <a:pt x="18865" y="9425"/>
                      </a:cubicBezTo>
                      <a:cubicBezTo>
                        <a:pt x="19139" y="9425"/>
                        <a:pt x="19139" y="9229"/>
                        <a:pt x="19139" y="9229"/>
                      </a:cubicBezTo>
                      <a:cubicBezTo>
                        <a:pt x="19412" y="9229"/>
                        <a:pt x="19412" y="9229"/>
                        <a:pt x="19412" y="9032"/>
                      </a:cubicBezTo>
                      <a:cubicBezTo>
                        <a:pt x="19412" y="9032"/>
                        <a:pt x="19412" y="9032"/>
                        <a:pt x="19686" y="9032"/>
                      </a:cubicBezTo>
                      <a:cubicBezTo>
                        <a:pt x="19686" y="9032"/>
                        <a:pt x="19686" y="9032"/>
                        <a:pt x="19412" y="9032"/>
                      </a:cubicBezTo>
                      <a:cubicBezTo>
                        <a:pt x="19412" y="9032"/>
                        <a:pt x="19412" y="8836"/>
                        <a:pt x="19412" y="8836"/>
                      </a:cubicBezTo>
                      <a:cubicBezTo>
                        <a:pt x="19412" y="8640"/>
                        <a:pt x="19412" y="8640"/>
                        <a:pt x="19139" y="8443"/>
                      </a:cubicBezTo>
                      <a:cubicBezTo>
                        <a:pt x="19139" y="8443"/>
                        <a:pt x="19139" y="8443"/>
                        <a:pt x="19139" y="8247"/>
                      </a:cubicBezTo>
                      <a:cubicBezTo>
                        <a:pt x="19139" y="8050"/>
                        <a:pt x="18865" y="7854"/>
                        <a:pt x="18865" y="7658"/>
                      </a:cubicBezTo>
                      <a:cubicBezTo>
                        <a:pt x="18592" y="7069"/>
                        <a:pt x="18045" y="6872"/>
                        <a:pt x="17498" y="6480"/>
                      </a:cubicBezTo>
                      <a:cubicBezTo>
                        <a:pt x="17225" y="6283"/>
                        <a:pt x="16678" y="6087"/>
                        <a:pt x="16405" y="5890"/>
                      </a:cubicBezTo>
                      <a:cubicBezTo>
                        <a:pt x="16131" y="5694"/>
                        <a:pt x="15858" y="5498"/>
                        <a:pt x="15858" y="5301"/>
                      </a:cubicBezTo>
                      <a:cubicBezTo>
                        <a:pt x="15584" y="5105"/>
                        <a:pt x="15311" y="4712"/>
                        <a:pt x="15311" y="4516"/>
                      </a:cubicBezTo>
                      <a:cubicBezTo>
                        <a:pt x="15311" y="4320"/>
                        <a:pt x="15584" y="4320"/>
                        <a:pt x="15584" y="4123"/>
                      </a:cubicBezTo>
                      <a:cubicBezTo>
                        <a:pt x="15584" y="4123"/>
                        <a:pt x="15584" y="4123"/>
                        <a:pt x="15584" y="4123"/>
                      </a:cubicBezTo>
                      <a:cubicBezTo>
                        <a:pt x="15584" y="3338"/>
                        <a:pt x="16951" y="3338"/>
                        <a:pt x="17498" y="3338"/>
                      </a:cubicBezTo>
                      <a:cubicBezTo>
                        <a:pt x="18045" y="3338"/>
                        <a:pt x="18318" y="3338"/>
                        <a:pt x="18865" y="3338"/>
                      </a:cubicBezTo>
                      <a:cubicBezTo>
                        <a:pt x="18865" y="3338"/>
                        <a:pt x="19139" y="3338"/>
                        <a:pt x="19139" y="3338"/>
                      </a:cubicBezTo>
                      <a:cubicBezTo>
                        <a:pt x="18592" y="2749"/>
                        <a:pt x="18045" y="1570"/>
                        <a:pt x="18045" y="589"/>
                      </a:cubicBezTo>
                      <a:cubicBezTo>
                        <a:pt x="18045" y="589"/>
                        <a:pt x="18045" y="392"/>
                        <a:pt x="18045" y="392"/>
                      </a:cubicBezTo>
                      <a:cubicBezTo>
                        <a:pt x="18045" y="196"/>
                        <a:pt x="18045" y="196"/>
                        <a:pt x="18045" y="196"/>
                      </a:cubicBezTo>
                      <a:cubicBezTo>
                        <a:pt x="18045" y="196"/>
                        <a:pt x="18045" y="0"/>
                        <a:pt x="18045" y="0"/>
                      </a:cubicBezTo>
                      <a:cubicBezTo>
                        <a:pt x="18045" y="0"/>
                        <a:pt x="18045" y="0"/>
                        <a:pt x="18045" y="0"/>
                      </a:cubicBezTo>
                      <a:cubicBezTo>
                        <a:pt x="18045" y="0"/>
                        <a:pt x="18045" y="0"/>
                        <a:pt x="18045" y="196"/>
                      </a:cubicBezTo>
                      <a:cubicBezTo>
                        <a:pt x="18045" y="785"/>
                        <a:pt x="16951" y="981"/>
                        <a:pt x="16405" y="981"/>
                      </a:cubicBezTo>
                      <a:cubicBezTo>
                        <a:pt x="16405" y="981"/>
                        <a:pt x="16131" y="1178"/>
                        <a:pt x="16131" y="1178"/>
                      </a:cubicBezTo>
                      <a:cubicBezTo>
                        <a:pt x="15858" y="1374"/>
                        <a:pt x="14491" y="2945"/>
                        <a:pt x="14491" y="3141"/>
                      </a:cubicBezTo>
                      <a:cubicBezTo>
                        <a:pt x="14491" y="3534"/>
                        <a:pt x="14217" y="4909"/>
                        <a:pt x="13397" y="5105"/>
                      </a:cubicBezTo>
                      <a:cubicBezTo>
                        <a:pt x="13397" y="5105"/>
                        <a:pt x="13397" y="5498"/>
                        <a:pt x="13397" y="5694"/>
                      </a:cubicBezTo>
                      <a:cubicBezTo>
                        <a:pt x="13397" y="5890"/>
                        <a:pt x="13397" y="5890"/>
                        <a:pt x="13397" y="5890"/>
                      </a:cubicBezTo>
                      <a:cubicBezTo>
                        <a:pt x="13397" y="6283"/>
                        <a:pt x="12850" y="6480"/>
                        <a:pt x="12577" y="6676"/>
                      </a:cubicBezTo>
                      <a:cubicBezTo>
                        <a:pt x="12303" y="6872"/>
                        <a:pt x="11756" y="7069"/>
                        <a:pt x="11756" y="7265"/>
                      </a:cubicBezTo>
                      <a:cubicBezTo>
                        <a:pt x="11756" y="7658"/>
                        <a:pt x="11210" y="8640"/>
                        <a:pt x="9843" y="10407"/>
                      </a:cubicBezTo>
                      <a:cubicBezTo>
                        <a:pt x="9296" y="11192"/>
                        <a:pt x="9296" y="11192"/>
                        <a:pt x="9296" y="11192"/>
                      </a:cubicBezTo>
                      <a:cubicBezTo>
                        <a:pt x="8749" y="11781"/>
                        <a:pt x="8475" y="12174"/>
                        <a:pt x="7929" y="12174"/>
                      </a:cubicBezTo>
                      <a:cubicBezTo>
                        <a:pt x="7655" y="12174"/>
                        <a:pt x="7382" y="12174"/>
                        <a:pt x="7108" y="11585"/>
                      </a:cubicBezTo>
                      <a:cubicBezTo>
                        <a:pt x="7108" y="11192"/>
                        <a:pt x="6288" y="10800"/>
                        <a:pt x="6015" y="10800"/>
                      </a:cubicBezTo>
                      <a:cubicBezTo>
                        <a:pt x="5194" y="11192"/>
                        <a:pt x="4648" y="10996"/>
                        <a:pt x="4101" y="10996"/>
                      </a:cubicBezTo>
                      <a:cubicBezTo>
                        <a:pt x="4101" y="10996"/>
                        <a:pt x="4101" y="10996"/>
                        <a:pt x="4101" y="10996"/>
                      </a:cubicBezTo>
                      <a:cubicBezTo>
                        <a:pt x="3554" y="11192"/>
                        <a:pt x="2187" y="12174"/>
                        <a:pt x="820" y="13352"/>
                      </a:cubicBezTo>
                      <a:cubicBezTo>
                        <a:pt x="820" y="13352"/>
                        <a:pt x="820" y="13352"/>
                        <a:pt x="820" y="13352"/>
                      </a:cubicBezTo>
                      <a:cubicBezTo>
                        <a:pt x="820" y="13352"/>
                        <a:pt x="820" y="13549"/>
                        <a:pt x="546" y="13549"/>
                      </a:cubicBezTo>
                      <a:cubicBezTo>
                        <a:pt x="546" y="13549"/>
                        <a:pt x="546" y="13549"/>
                        <a:pt x="546" y="13549"/>
                      </a:cubicBezTo>
                      <a:cubicBezTo>
                        <a:pt x="546" y="13549"/>
                        <a:pt x="546" y="13745"/>
                        <a:pt x="546" y="13745"/>
                      </a:cubicBezTo>
                      <a:cubicBezTo>
                        <a:pt x="546" y="13745"/>
                        <a:pt x="546" y="13745"/>
                        <a:pt x="546" y="13745"/>
                      </a:cubicBezTo>
                      <a:cubicBezTo>
                        <a:pt x="546" y="13941"/>
                        <a:pt x="546" y="13941"/>
                        <a:pt x="546" y="13941"/>
                      </a:cubicBezTo>
                      <a:cubicBezTo>
                        <a:pt x="546" y="13941"/>
                        <a:pt x="546" y="14138"/>
                        <a:pt x="546" y="14138"/>
                      </a:cubicBezTo>
                      <a:cubicBezTo>
                        <a:pt x="546" y="14138"/>
                        <a:pt x="546" y="14138"/>
                        <a:pt x="546" y="14138"/>
                      </a:cubicBezTo>
                      <a:cubicBezTo>
                        <a:pt x="546" y="14334"/>
                        <a:pt x="273" y="14334"/>
                        <a:pt x="273" y="14334"/>
                      </a:cubicBezTo>
                      <a:cubicBezTo>
                        <a:pt x="273" y="14530"/>
                        <a:pt x="273" y="14530"/>
                        <a:pt x="273" y="14530"/>
                      </a:cubicBezTo>
                      <a:cubicBezTo>
                        <a:pt x="273" y="14530"/>
                        <a:pt x="273" y="14727"/>
                        <a:pt x="273" y="14727"/>
                      </a:cubicBezTo>
                      <a:cubicBezTo>
                        <a:pt x="273" y="14727"/>
                        <a:pt x="273" y="14923"/>
                        <a:pt x="273" y="14923"/>
                      </a:cubicBezTo>
                      <a:cubicBezTo>
                        <a:pt x="273" y="14923"/>
                        <a:pt x="0" y="15119"/>
                        <a:pt x="0" y="15119"/>
                      </a:cubicBezTo>
                      <a:cubicBezTo>
                        <a:pt x="0" y="15119"/>
                        <a:pt x="0" y="15119"/>
                        <a:pt x="0" y="15316"/>
                      </a:cubicBezTo>
                      <a:cubicBezTo>
                        <a:pt x="0" y="15316"/>
                        <a:pt x="0" y="15316"/>
                        <a:pt x="0" y="15316"/>
                      </a:cubicBezTo>
                      <a:cubicBezTo>
                        <a:pt x="273" y="15512"/>
                        <a:pt x="546" y="15709"/>
                        <a:pt x="820" y="16101"/>
                      </a:cubicBezTo>
                      <a:cubicBezTo>
                        <a:pt x="820" y="16101"/>
                        <a:pt x="820" y="16298"/>
                        <a:pt x="1093" y="16494"/>
                      </a:cubicBezTo>
                      <a:cubicBezTo>
                        <a:pt x="1093" y="16494"/>
                        <a:pt x="1367" y="16690"/>
                        <a:pt x="1640" y="16690"/>
                      </a:cubicBezTo>
                      <a:cubicBezTo>
                        <a:pt x="1913" y="16690"/>
                        <a:pt x="1913" y="16690"/>
                        <a:pt x="2187" y="16690"/>
                      </a:cubicBezTo>
                      <a:cubicBezTo>
                        <a:pt x="2734" y="16494"/>
                        <a:pt x="3007" y="16494"/>
                        <a:pt x="3281" y="16690"/>
                      </a:cubicBezTo>
                      <a:cubicBezTo>
                        <a:pt x="4101" y="17083"/>
                        <a:pt x="4648" y="18850"/>
                        <a:pt x="4374" y="19243"/>
                      </a:cubicBezTo>
                      <a:cubicBezTo>
                        <a:pt x="4374" y="19439"/>
                        <a:pt x="4374" y="19636"/>
                        <a:pt x="4101" y="19636"/>
                      </a:cubicBezTo>
                      <a:cubicBezTo>
                        <a:pt x="4101" y="20029"/>
                        <a:pt x="3827" y="20421"/>
                        <a:pt x="3827" y="20814"/>
                      </a:cubicBezTo>
                      <a:cubicBezTo>
                        <a:pt x="7382" y="20814"/>
                        <a:pt x="7382" y="20814"/>
                        <a:pt x="7382" y="20814"/>
                      </a:cubicBezTo>
                      <a:cubicBezTo>
                        <a:pt x="8749" y="20421"/>
                        <a:pt x="8749" y="20421"/>
                        <a:pt x="8749" y="2042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39" name="AutoShape 239"/>
                <p:cNvSpPr>
                  <a:spLocks/>
                </p:cNvSpPr>
                <p:nvPr/>
              </p:nvSpPr>
              <p:spPr bwMode="auto">
                <a:xfrm>
                  <a:off x="1367426" y="1319579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40" name="AutoShape 240"/>
                <p:cNvSpPr>
                  <a:spLocks/>
                </p:cNvSpPr>
                <p:nvPr/>
              </p:nvSpPr>
              <p:spPr bwMode="auto">
                <a:xfrm>
                  <a:off x="1403941" y="1518019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41" name="AutoShape 241"/>
                <p:cNvSpPr>
                  <a:spLocks/>
                </p:cNvSpPr>
                <p:nvPr/>
              </p:nvSpPr>
              <p:spPr bwMode="auto">
                <a:xfrm>
                  <a:off x="1373776" y="1313228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21600" y="21600"/>
                        <a:pt x="21600" y="21600"/>
                        <a:pt x="21600" y="0"/>
                      </a:cubicBezTo>
                      <a:cubicBezTo>
                        <a:pt x="21600" y="21600"/>
                        <a:pt x="2160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42" name="AutoShape 242"/>
                <p:cNvSpPr>
                  <a:spLocks/>
                </p:cNvSpPr>
                <p:nvPr/>
              </p:nvSpPr>
              <p:spPr bwMode="auto">
                <a:xfrm>
                  <a:off x="1402353" y="1513257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43" name="AutoShape 243"/>
                <p:cNvSpPr>
                  <a:spLocks/>
                </p:cNvSpPr>
                <p:nvPr/>
              </p:nvSpPr>
              <p:spPr bwMode="auto">
                <a:xfrm>
                  <a:off x="1362664" y="132434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44" name="AutoShape 244"/>
                <p:cNvSpPr>
                  <a:spLocks/>
                </p:cNvSpPr>
                <p:nvPr/>
              </p:nvSpPr>
              <p:spPr bwMode="auto">
                <a:xfrm>
                  <a:off x="1340437" y="109732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45" name="AutoShape 245"/>
                <p:cNvSpPr>
                  <a:spLocks/>
                </p:cNvSpPr>
                <p:nvPr/>
              </p:nvSpPr>
              <p:spPr bwMode="auto">
                <a:xfrm>
                  <a:off x="1356313" y="1143362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46" name="AutoShape 246"/>
                <p:cNvSpPr>
                  <a:spLocks/>
                </p:cNvSpPr>
                <p:nvPr/>
              </p:nvSpPr>
              <p:spPr bwMode="auto">
                <a:xfrm>
                  <a:off x="1340437" y="1094149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47" name="AutoShape 247"/>
                <p:cNvSpPr>
                  <a:spLocks/>
                </p:cNvSpPr>
                <p:nvPr/>
              </p:nvSpPr>
              <p:spPr bwMode="auto">
                <a:xfrm>
                  <a:off x="1340437" y="1087799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48" name="AutoShape 248"/>
                <p:cNvSpPr>
                  <a:spLocks/>
                </p:cNvSpPr>
                <p:nvPr/>
              </p:nvSpPr>
              <p:spPr bwMode="auto">
                <a:xfrm>
                  <a:off x="1108648" y="1410067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49" name="AutoShape 249"/>
                <p:cNvSpPr>
                  <a:spLocks/>
                </p:cNvSpPr>
                <p:nvPr/>
              </p:nvSpPr>
              <p:spPr bwMode="auto">
                <a:xfrm>
                  <a:off x="1105473" y="1424356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50" name="AutoShape 250"/>
                <p:cNvSpPr>
                  <a:spLocks/>
                </p:cNvSpPr>
                <p:nvPr/>
              </p:nvSpPr>
              <p:spPr bwMode="auto">
                <a:xfrm>
                  <a:off x="1219780" y="1337041"/>
                  <a:ext cx="28577" cy="3492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5428" y="960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15428" y="9600"/>
                        <a:pt x="15428" y="9600"/>
                        <a:pt x="15428" y="9600"/>
                      </a:cubicBezTo>
                      <a:cubicBezTo>
                        <a:pt x="9257" y="16800"/>
                        <a:pt x="6171" y="21600"/>
                        <a:pt x="0" y="21600"/>
                      </a:cubicBezTo>
                      <a:cubicBezTo>
                        <a:pt x="6171" y="21600"/>
                        <a:pt x="9257" y="16800"/>
                        <a:pt x="15428" y="9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51" name="AutoShape 251"/>
                <p:cNvSpPr>
                  <a:spLocks/>
                </p:cNvSpPr>
                <p:nvPr/>
              </p:nvSpPr>
              <p:spPr bwMode="auto">
                <a:xfrm>
                  <a:off x="1108648" y="1418006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52" name="AutoShape 252"/>
                <p:cNvSpPr>
                  <a:spLocks/>
                </p:cNvSpPr>
                <p:nvPr/>
              </p:nvSpPr>
              <p:spPr bwMode="auto">
                <a:xfrm>
                  <a:off x="1114999" y="1394192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21600" y="21600"/>
                        <a:pt x="21600" y="0"/>
                        <a:pt x="21600" y="0"/>
                      </a:cubicBezTo>
                      <a:cubicBezTo>
                        <a:pt x="21600" y="0"/>
                        <a:pt x="2160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53" name="AutoShape 253"/>
                <p:cNvSpPr>
                  <a:spLocks/>
                </p:cNvSpPr>
                <p:nvPr/>
              </p:nvSpPr>
              <p:spPr bwMode="auto">
                <a:xfrm>
                  <a:off x="1113410" y="1402130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54" name="AutoShape 254"/>
                <p:cNvSpPr>
                  <a:spLocks/>
                </p:cNvSpPr>
                <p:nvPr/>
              </p:nvSpPr>
              <p:spPr bwMode="auto">
                <a:xfrm>
                  <a:off x="1113410" y="1397367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55" name="AutoShape 255"/>
                <p:cNvSpPr>
                  <a:spLocks/>
                </p:cNvSpPr>
                <p:nvPr/>
              </p:nvSpPr>
              <p:spPr bwMode="auto">
                <a:xfrm>
                  <a:off x="372003" y="1190988"/>
                  <a:ext cx="242902" cy="24765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249" y="3223"/>
                      </a:moveTo>
                      <a:cubicBezTo>
                        <a:pt x="20249" y="3223"/>
                        <a:pt x="19912" y="2901"/>
                        <a:pt x="19912" y="2901"/>
                      </a:cubicBezTo>
                      <a:cubicBezTo>
                        <a:pt x="19912" y="2901"/>
                        <a:pt x="19574" y="2901"/>
                        <a:pt x="19237" y="2579"/>
                      </a:cubicBezTo>
                      <a:cubicBezTo>
                        <a:pt x="19237" y="2579"/>
                        <a:pt x="18899" y="2579"/>
                        <a:pt x="18899" y="2579"/>
                      </a:cubicBezTo>
                      <a:cubicBezTo>
                        <a:pt x="17887" y="2579"/>
                        <a:pt x="16874" y="2901"/>
                        <a:pt x="16537" y="3546"/>
                      </a:cubicBezTo>
                      <a:cubicBezTo>
                        <a:pt x="16199" y="3868"/>
                        <a:pt x="15524" y="3868"/>
                        <a:pt x="15187" y="3868"/>
                      </a:cubicBezTo>
                      <a:cubicBezTo>
                        <a:pt x="13837" y="3868"/>
                        <a:pt x="12149" y="2256"/>
                        <a:pt x="11812" y="1934"/>
                      </a:cubicBezTo>
                      <a:cubicBezTo>
                        <a:pt x="11812" y="1611"/>
                        <a:pt x="11812" y="1611"/>
                        <a:pt x="11812" y="1611"/>
                      </a:cubicBezTo>
                      <a:cubicBezTo>
                        <a:pt x="11812" y="1611"/>
                        <a:pt x="11812" y="1611"/>
                        <a:pt x="11812" y="1611"/>
                      </a:cubicBezTo>
                      <a:cubicBezTo>
                        <a:pt x="11474" y="1611"/>
                        <a:pt x="11474" y="1611"/>
                        <a:pt x="11474" y="1289"/>
                      </a:cubicBezTo>
                      <a:cubicBezTo>
                        <a:pt x="11474" y="1289"/>
                        <a:pt x="11474" y="1289"/>
                        <a:pt x="11137" y="1289"/>
                      </a:cubicBezTo>
                      <a:cubicBezTo>
                        <a:pt x="11137" y="1289"/>
                        <a:pt x="11137" y="1289"/>
                        <a:pt x="11137" y="967"/>
                      </a:cubicBezTo>
                      <a:cubicBezTo>
                        <a:pt x="11137" y="967"/>
                        <a:pt x="11137" y="967"/>
                        <a:pt x="10800" y="967"/>
                      </a:cubicBezTo>
                      <a:cubicBezTo>
                        <a:pt x="10800" y="967"/>
                        <a:pt x="10800" y="967"/>
                        <a:pt x="10800" y="967"/>
                      </a:cubicBezTo>
                      <a:cubicBezTo>
                        <a:pt x="10462" y="967"/>
                        <a:pt x="10462" y="967"/>
                        <a:pt x="10462" y="967"/>
                      </a:cubicBezTo>
                      <a:cubicBezTo>
                        <a:pt x="10462" y="967"/>
                        <a:pt x="10462" y="967"/>
                        <a:pt x="10462" y="967"/>
                      </a:cubicBezTo>
                      <a:cubicBezTo>
                        <a:pt x="10462" y="967"/>
                        <a:pt x="10124" y="967"/>
                        <a:pt x="10124" y="967"/>
                      </a:cubicBezTo>
                      <a:cubicBezTo>
                        <a:pt x="10124" y="967"/>
                        <a:pt x="10124" y="967"/>
                        <a:pt x="10124" y="967"/>
                      </a:cubicBezTo>
                      <a:cubicBezTo>
                        <a:pt x="9112" y="1611"/>
                        <a:pt x="8774" y="1611"/>
                        <a:pt x="8099" y="1611"/>
                      </a:cubicBezTo>
                      <a:cubicBezTo>
                        <a:pt x="8099" y="1611"/>
                        <a:pt x="8099" y="1289"/>
                        <a:pt x="7762" y="1289"/>
                      </a:cubicBezTo>
                      <a:cubicBezTo>
                        <a:pt x="7424" y="967"/>
                        <a:pt x="7424" y="644"/>
                        <a:pt x="7424" y="0"/>
                      </a:cubicBezTo>
                      <a:cubicBezTo>
                        <a:pt x="7424" y="322"/>
                        <a:pt x="7087" y="322"/>
                        <a:pt x="7087" y="322"/>
                      </a:cubicBezTo>
                      <a:cubicBezTo>
                        <a:pt x="6749" y="1289"/>
                        <a:pt x="5737" y="2256"/>
                        <a:pt x="4724" y="2256"/>
                      </a:cubicBezTo>
                      <a:cubicBezTo>
                        <a:pt x="4387" y="2256"/>
                        <a:pt x="3712" y="1934"/>
                        <a:pt x="3712" y="1611"/>
                      </a:cubicBezTo>
                      <a:cubicBezTo>
                        <a:pt x="3374" y="1289"/>
                        <a:pt x="3037" y="967"/>
                        <a:pt x="2699" y="967"/>
                      </a:cubicBezTo>
                      <a:cubicBezTo>
                        <a:pt x="2362" y="1934"/>
                        <a:pt x="2024" y="1934"/>
                        <a:pt x="1687" y="1934"/>
                      </a:cubicBezTo>
                      <a:cubicBezTo>
                        <a:pt x="1687" y="1934"/>
                        <a:pt x="1687" y="1934"/>
                        <a:pt x="1687" y="1934"/>
                      </a:cubicBezTo>
                      <a:cubicBezTo>
                        <a:pt x="1687" y="1934"/>
                        <a:pt x="1687" y="1934"/>
                        <a:pt x="1687" y="1934"/>
                      </a:cubicBezTo>
                      <a:cubicBezTo>
                        <a:pt x="1687" y="1934"/>
                        <a:pt x="1349" y="1934"/>
                        <a:pt x="1349" y="1934"/>
                      </a:cubicBezTo>
                      <a:cubicBezTo>
                        <a:pt x="1349" y="1934"/>
                        <a:pt x="1349" y="1934"/>
                        <a:pt x="1349" y="1934"/>
                      </a:cubicBezTo>
                      <a:cubicBezTo>
                        <a:pt x="1349" y="1934"/>
                        <a:pt x="1349" y="2256"/>
                        <a:pt x="1349" y="2256"/>
                      </a:cubicBezTo>
                      <a:cubicBezTo>
                        <a:pt x="1349" y="2256"/>
                        <a:pt x="1349" y="2256"/>
                        <a:pt x="1349" y="2256"/>
                      </a:cubicBezTo>
                      <a:cubicBezTo>
                        <a:pt x="1349" y="2579"/>
                        <a:pt x="1349" y="2579"/>
                        <a:pt x="1349" y="2901"/>
                      </a:cubicBezTo>
                      <a:cubicBezTo>
                        <a:pt x="1349" y="2901"/>
                        <a:pt x="1349" y="2901"/>
                        <a:pt x="1349" y="2901"/>
                      </a:cubicBezTo>
                      <a:cubicBezTo>
                        <a:pt x="1349" y="2901"/>
                        <a:pt x="1349" y="2901"/>
                        <a:pt x="1349" y="3223"/>
                      </a:cubicBezTo>
                      <a:cubicBezTo>
                        <a:pt x="1349" y="3223"/>
                        <a:pt x="1349" y="3223"/>
                        <a:pt x="1349" y="3223"/>
                      </a:cubicBezTo>
                      <a:cubicBezTo>
                        <a:pt x="1349" y="3223"/>
                        <a:pt x="1349" y="3223"/>
                        <a:pt x="1349" y="3546"/>
                      </a:cubicBezTo>
                      <a:cubicBezTo>
                        <a:pt x="2362" y="3868"/>
                        <a:pt x="2699" y="4835"/>
                        <a:pt x="2362" y="5802"/>
                      </a:cubicBezTo>
                      <a:cubicBezTo>
                        <a:pt x="2362" y="5802"/>
                        <a:pt x="2362" y="6125"/>
                        <a:pt x="2699" y="6125"/>
                      </a:cubicBezTo>
                      <a:cubicBezTo>
                        <a:pt x="3037" y="6770"/>
                        <a:pt x="3374" y="7737"/>
                        <a:pt x="2699" y="8382"/>
                      </a:cubicBezTo>
                      <a:cubicBezTo>
                        <a:pt x="2362" y="8704"/>
                        <a:pt x="1687" y="8704"/>
                        <a:pt x="1349" y="8382"/>
                      </a:cubicBezTo>
                      <a:cubicBezTo>
                        <a:pt x="1349" y="8382"/>
                        <a:pt x="1012" y="8382"/>
                        <a:pt x="1012" y="8382"/>
                      </a:cubicBezTo>
                      <a:cubicBezTo>
                        <a:pt x="1012" y="8704"/>
                        <a:pt x="1349" y="8704"/>
                        <a:pt x="1349" y="9026"/>
                      </a:cubicBezTo>
                      <a:cubicBezTo>
                        <a:pt x="1687" y="9349"/>
                        <a:pt x="2024" y="9994"/>
                        <a:pt x="1349" y="10638"/>
                      </a:cubicBezTo>
                      <a:cubicBezTo>
                        <a:pt x="1349" y="10961"/>
                        <a:pt x="1012" y="10961"/>
                        <a:pt x="1012" y="11283"/>
                      </a:cubicBezTo>
                      <a:cubicBezTo>
                        <a:pt x="674" y="11283"/>
                        <a:pt x="674" y="11605"/>
                        <a:pt x="674" y="11605"/>
                      </a:cubicBezTo>
                      <a:cubicBezTo>
                        <a:pt x="674" y="11605"/>
                        <a:pt x="674" y="11605"/>
                        <a:pt x="674" y="11605"/>
                      </a:cubicBezTo>
                      <a:cubicBezTo>
                        <a:pt x="337" y="11605"/>
                        <a:pt x="337" y="11928"/>
                        <a:pt x="337" y="12250"/>
                      </a:cubicBezTo>
                      <a:cubicBezTo>
                        <a:pt x="337" y="12250"/>
                        <a:pt x="337" y="12250"/>
                        <a:pt x="337" y="12250"/>
                      </a:cubicBezTo>
                      <a:cubicBezTo>
                        <a:pt x="674" y="12573"/>
                        <a:pt x="674" y="13217"/>
                        <a:pt x="674" y="13540"/>
                      </a:cubicBezTo>
                      <a:cubicBezTo>
                        <a:pt x="674" y="14185"/>
                        <a:pt x="337" y="14507"/>
                        <a:pt x="0" y="15152"/>
                      </a:cubicBezTo>
                      <a:cubicBezTo>
                        <a:pt x="337" y="15152"/>
                        <a:pt x="674" y="15152"/>
                        <a:pt x="1012" y="15474"/>
                      </a:cubicBezTo>
                      <a:cubicBezTo>
                        <a:pt x="1349" y="15474"/>
                        <a:pt x="1349" y="15797"/>
                        <a:pt x="1687" y="15797"/>
                      </a:cubicBezTo>
                      <a:cubicBezTo>
                        <a:pt x="3037" y="16441"/>
                        <a:pt x="4387" y="17408"/>
                        <a:pt x="4387" y="18698"/>
                      </a:cubicBezTo>
                      <a:cubicBezTo>
                        <a:pt x="4049" y="19343"/>
                        <a:pt x="4049" y="19988"/>
                        <a:pt x="3712" y="20310"/>
                      </a:cubicBezTo>
                      <a:cubicBezTo>
                        <a:pt x="3712" y="20310"/>
                        <a:pt x="3712" y="20632"/>
                        <a:pt x="3712" y="20632"/>
                      </a:cubicBezTo>
                      <a:cubicBezTo>
                        <a:pt x="3712" y="20632"/>
                        <a:pt x="3712" y="20955"/>
                        <a:pt x="3712" y="20955"/>
                      </a:cubicBezTo>
                      <a:cubicBezTo>
                        <a:pt x="3374" y="20955"/>
                        <a:pt x="3374" y="21277"/>
                        <a:pt x="3374" y="21277"/>
                      </a:cubicBezTo>
                      <a:cubicBezTo>
                        <a:pt x="3374" y="21277"/>
                        <a:pt x="3374" y="21277"/>
                        <a:pt x="3374" y="21599"/>
                      </a:cubicBezTo>
                      <a:cubicBezTo>
                        <a:pt x="4387" y="21277"/>
                        <a:pt x="5737" y="20955"/>
                        <a:pt x="7424" y="20632"/>
                      </a:cubicBezTo>
                      <a:cubicBezTo>
                        <a:pt x="9112" y="19988"/>
                        <a:pt x="11474" y="19665"/>
                        <a:pt x="13499" y="19020"/>
                      </a:cubicBezTo>
                      <a:cubicBezTo>
                        <a:pt x="15862" y="18698"/>
                        <a:pt x="18224" y="19020"/>
                        <a:pt x="20587" y="19343"/>
                      </a:cubicBezTo>
                      <a:cubicBezTo>
                        <a:pt x="20587" y="19343"/>
                        <a:pt x="20587" y="19020"/>
                        <a:pt x="20587" y="19020"/>
                      </a:cubicBezTo>
                      <a:cubicBezTo>
                        <a:pt x="20587" y="19020"/>
                        <a:pt x="20587" y="19020"/>
                        <a:pt x="20587" y="19020"/>
                      </a:cubicBezTo>
                      <a:cubicBezTo>
                        <a:pt x="20587" y="19020"/>
                        <a:pt x="20587" y="19020"/>
                        <a:pt x="20587" y="19020"/>
                      </a:cubicBezTo>
                      <a:cubicBezTo>
                        <a:pt x="20587" y="18698"/>
                        <a:pt x="20587" y="18698"/>
                        <a:pt x="20587" y="18698"/>
                      </a:cubicBezTo>
                      <a:cubicBezTo>
                        <a:pt x="20587" y="18698"/>
                        <a:pt x="20587" y="18698"/>
                        <a:pt x="20587" y="18698"/>
                      </a:cubicBezTo>
                      <a:cubicBezTo>
                        <a:pt x="20249" y="18053"/>
                        <a:pt x="18899" y="15152"/>
                        <a:pt x="18899" y="14185"/>
                      </a:cubicBezTo>
                      <a:cubicBezTo>
                        <a:pt x="18899" y="13862"/>
                        <a:pt x="19237" y="13540"/>
                        <a:pt x="19574" y="12895"/>
                      </a:cubicBezTo>
                      <a:cubicBezTo>
                        <a:pt x="19912" y="12250"/>
                        <a:pt x="20249" y="11283"/>
                        <a:pt x="20249" y="10961"/>
                      </a:cubicBezTo>
                      <a:cubicBezTo>
                        <a:pt x="20249" y="9994"/>
                        <a:pt x="20924" y="9671"/>
                        <a:pt x="21262" y="9026"/>
                      </a:cubicBezTo>
                      <a:cubicBezTo>
                        <a:pt x="21262" y="9026"/>
                        <a:pt x="21600" y="8704"/>
                        <a:pt x="21600" y="8382"/>
                      </a:cubicBezTo>
                      <a:cubicBezTo>
                        <a:pt x="21600" y="8382"/>
                        <a:pt x="21600" y="8382"/>
                        <a:pt x="21600" y="8059"/>
                      </a:cubicBezTo>
                      <a:cubicBezTo>
                        <a:pt x="21600" y="8059"/>
                        <a:pt x="21600" y="8059"/>
                        <a:pt x="21600" y="8059"/>
                      </a:cubicBezTo>
                      <a:cubicBezTo>
                        <a:pt x="21600" y="7737"/>
                        <a:pt x="21600" y="7737"/>
                        <a:pt x="21600" y="7737"/>
                      </a:cubicBezTo>
                      <a:cubicBezTo>
                        <a:pt x="21600" y="7737"/>
                        <a:pt x="21600" y="7414"/>
                        <a:pt x="21600" y="7414"/>
                      </a:cubicBezTo>
                      <a:cubicBezTo>
                        <a:pt x="21600" y="7414"/>
                        <a:pt x="21600" y="7092"/>
                        <a:pt x="21600" y="7092"/>
                      </a:cubicBezTo>
                      <a:cubicBezTo>
                        <a:pt x="21600" y="7092"/>
                        <a:pt x="21600" y="6770"/>
                        <a:pt x="21600" y="6770"/>
                      </a:cubicBezTo>
                      <a:cubicBezTo>
                        <a:pt x="21600" y="6447"/>
                        <a:pt x="21600" y="6447"/>
                        <a:pt x="21600" y="6447"/>
                      </a:cubicBezTo>
                      <a:cubicBezTo>
                        <a:pt x="21262" y="6125"/>
                        <a:pt x="21262" y="6125"/>
                        <a:pt x="21262" y="6125"/>
                      </a:cubicBezTo>
                      <a:cubicBezTo>
                        <a:pt x="21262" y="5802"/>
                        <a:pt x="21262" y="5802"/>
                        <a:pt x="21262" y="5480"/>
                      </a:cubicBezTo>
                      <a:cubicBezTo>
                        <a:pt x="21262" y="5480"/>
                        <a:pt x="21262" y="5158"/>
                        <a:pt x="21262" y="5158"/>
                      </a:cubicBezTo>
                      <a:cubicBezTo>
                        <a:pt x="21262" y="5158"/>
                        <a:pt x="21262" y="4835"/>
                        <a:pt x="20924" y="4835"/>
                      </a:cubicBezTo>
                      <a:cubicBezTo>
                        <a:pt x="20924" y="4513"/>
                        <a:pt x="20924" y="4513"/>
                        <a:pt x="20924" y="4513"/>
                      </a:cubicBezTo>
                      <a:cubicBezTo>
                        <a:pt x="20924" y="4191"/>
                        <a:pt x="20924" y="4191"/>
                        <a:pt x="20924" y="3868"/>
                      </a:cubicBezTo>
                      <a:cubicBezTo>
                        <a:pt x="20924" y="3868"/>
                        <a:pt x="20587" y="3868"/>
                        <a:pt x="20587" y="3546"/>
                      </a:cubicBezTo>
                      <a:cubicBezTo>
                        <a:pt x="20587" y="3546"/>
                        <a:pt x="20587" y="3546"/>
                        <a:pt x="20587" y="3223"/>
                      </a:cubicBezTo>
                      <a:cubicBezTo>
                        <a:pt x="20587" y="3223"/>
                        <a:pt x="20587" y="3223"/>
                        <a:pt x="20587" y="3223"/>
                      </a:cubicBezTo>
                      <a:cubicBezTo>
                        <a:pt x="20587" y="3223"/>
                        <a:pt x="20587" y="3223"/>
                        <a:pt x="20249" y="3223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56" name="AutoShape 256"/>
                <p:cNvSpPr>
                  <a:spLocks/>
                </p:cNvSpPr>
                <p:nvPr/>
              </p:nvSpPr>
              <p:spPr bwMode="auto">
                <a:xfrm>
                  <a:off x="599029" y="1175113"/>
                  <a:ext cx="161935" cy="25083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6074" y="635"/>
                      </a:moveTo>
                      <a:cubicBezTo>
                        <a:pt x="16074" y="635"/>
                        <a:pt x="16074" y="635"/>
                        <a:pt x="16074" y="635"/>
                      </a:cubicBezTo>
                      <a:cubicBezTo>
                        <a:pt x="15572" y="635"/>
                        <a:pt x="15572" y="635"/>
                        <a:pt x="15572" y="635"/>
                      </a:cubicBezTo>
                      <a:cubicBezTo>
                        <a:pt x="15572" y="635"/>
                        <a:pt x="15572" y="635"/>
                        <a:pt x="15572" y="635"/>
                      </a:cubicBezTo>
                      <a:cubicBezTo>
                        <a:pt x="15572" y="635"/>
                        <a:pt x="15572" y="635"/>
                        <a:pt x="15572" y="635"/>
                      </a:cubicBezTo>
                      <a:cubicBezTo>
                        <a:pt x="15572" y="635"/>
                        <a:pt x="15572" y="635"/>
                        <a:pt x="15572" y="635"/>
                      </a:cubicBezTo>
                      <a:cubicBezTo>
                        <a:pt x="15572" y="635"/>
                        <a:pt x="15572" y="635"/>
                        <a:pt x="15572" y="635"/>
                      </a:cubicBezTo>
                      <a:cubicBezTo>
                        <a:pt x="15572" y="635"/>
                        <a:pt x="15069" y="635"/>
                        <a:pt x="15069" y="635"/>
                      </a:cubicBezTo>
                      <a:cubicBezTo>
                        <a:pt x="15069" y="635"/>
                        <a:pt x="15069" y="635"/>
                        <a:pt x="15069" y="635"/>
                      </a:cubicBezTo>
                      <a:cubicBezTo>
                        <a:pt x="15069" y="635"/>
                        <a:pt x="14567" y="635"/>
                        <a:pt x="14567" y="317"/>
                      </a:cubicBezTo>
                      <a:cubicBezTo>
                        <a:pt x="13562" y="317"/>
                        <a:pt x="10046" y="0"/>
                        <a:pt x="6027" y="0"/>
                      </a:cubicBezTo>
                      <a:cubicBezTo>
                        <a:pt x="3516" y="0"/>
                        <a:pt x="2511" y="0"/>
                        <a:pt x="2009" y="317"/>
                      </a:cubicBezTo>
                      <a:cubicBezTo>
                        <a:pt x="2009" y="635"/>
                        <a:pt x="2511" y="1270"/>
                        <a:pt x="2511" y="1905"/>
                      </a:cubicBezTo>
                      <a:cubicBezTo>
                        <a:pt x="3013" y="2541"/>
                        <a:pt x="3013" y="3176"/>
                        <a:pt x="3013" y="3494"/>
                      </a:cubicBezTo>
                      <a:cubicBezTo>
                        <a:pt x="3013" y="3494"/>
                        <a:pt x="3013" y="3811"/>
                        <a:pt x="3013" y="3811"/>
                      </a:cubicBezTo>
                      <a:cubicBezTo>
                        <a:pt x="2511" y="4129"/>
                        <a:pt x="2511" y="4129"/>
                        <a:pt x="2511" y="4129"/>
                      </a:cubicBezTo>
                      <a:cubicBezTo>
                        <a:pt x="2511" y="4129"/>
                        <a:pt x="2511" y="4129"/>
                        <a:pt x="2511" y="4129"/>
                      </a:cubicBezTo>
                      <a:cubicBezTo>
                        <a:pt x="2511" y="4447"/>
                        <a:pt x="2511" y="4447"/>
                        <a:pt x="2511" y="4447"/>
                      </a:cubicBezTo>
                      <a:cubicBezTo>
                        <a:pt x="2511" y="4447"/>
                        <a:pt x="2511" y="4764"/>
                        <a:pt x="3013" y="4764"/>
                      </a:cubicBezTo>
                      <a:cubicBezTo>
                        <a:pt x="3013" y="5082"/>
                        <a:pt x="3013" y="5082"/>
                        <a:pt x="3013" y="5399"/>
                      </a:cubicBezTo>
                      <a:cubicBezTo>
                        <a:pt x="3013" y="5399"/>
                        <a:pt x="3013" y="5399"/>
                        <a:pt x="3013" y="5717"/>
                      </a:cubicBezTo>
                      <a:cubicBezTo>
                        <a:pt x="3013" y="5717"/>
                        <a:pt x="3516" y="6035"/>
                        <a:pt x="3516" y="6035"/>
                      </a:cubicBezTo>
                      <a:cubicBezTo>
                        <a:pt x="3516" y="6352"/>
                        <a:pt x="3516" y="6352"/>
                        <a:pt x="3516" y="6352"/>
                      </a:cubicBezTo>
                      <a:cubicBezTo>
                        <a:pt x="3516" y="6670"/>
                        <a:pt x="3516" y="6670"/>
                        <a:pt x="3516" y="6988"/>
                      </a:cubicBezTo>
                      <a:cubicBezTo>
                        <a:pt x="3516" y="6988"/>
                        <a:pt x="3516" y="7305"/>
                        <a:pt x="4018" y="7305"/>
                      </a:cubicBezTo>
                      <a:cubicBezTo>
                        <a:pt x="4018" y="7305"/>
                        <a:pt x="4018" y="7623"/>
                        <a:pt x="4018" y="7623"/>
                      </a:cubicBezTo>
                      <a:cubicBezTo>
                        <a:pt x="4018" y="7941"/>
                        <a:pt x="4018" y="7941"/>
                        <a:pt x="4018" y="7941"/>
                      </a:cubicBezTo>
                      <a:cubicBezTo>
                        <a:pt x="4018" y="8258"/>
                        <a:pt x="4018" y="8258"/>
                        <a:pt x="4018" y="8576"/>
                      </a:cubicBezTo>
                      <a:cubicBezTo>
                        <a:pt x="4018" y="8576"/>
                        <a:pt x="4018" y="8576"/>
                        <a:pt x="4018" y="8576"/>
                      </a:cubicBezTo>
                      <a:cubicBezTo>
                        <a:pt x="4018" y="8894"/>
                        <a:pt x="4018" y="8894"/>
                        <a:pt x="4018" y="9211"/>
                      </a:cubicBezTo>
                      <a:cubicBezTo>
                        <a:pt x="4018" y="9211"/>
                        <a:pt x="4018" y="9211"/>
                        <a:pt x="4018" y="9211"/>
                      </a:cubicBezTo>
                      <a:cubicBezTo>
                        <a:pt x="4018" y="9529"/>
                        <a:pt x="4018" y="9529"/>
                        <a:pt x="4018" y="9529"/>
                      </a:cubicBezTo>
                      <a:cubicBezTo>
                        <a:pt x="4018" y="10164"/>
                        <a:pt x="3516" y="10800"/>
                        <a:pt x="3013" y="11117"/>
                      </a:cubicBezTo>
                      <a:cubicBezTo>
                        <a:pt x="2511" y="11435"/>
                        <a:pt x="2009" y="11752"/>
                        <a:pt x="2009" y="11752"/>
                      </a:cubicBezTo>
                      <a:cubicBezTo>
                        <a:pt x="2009" y="12705"/>
                        <a:pt x="1506" y="13658"/>
                        <a:pt x="502" y="14611"/>
                      </a:cubicBezTo>
                      <a:cubicBezTo>
                        <a:pt x="502" y="14929"/>
                        <a:pt x="0" y="15247"/>
                        <a:pt x="0" y="15564"/>
                      </a:cubicBezTo>
                      <a:cubicBezTo>
                        <a:pt x="0" y="15882"/>
                        <a:pt x="1506" y="18423"/>
                        <a:pt x="2009" y="19058"/>
                      </a:cubicBezTo>
                      <a:cubicBezTo>
                        <a:pt x="2009" y="19058"/>
                        <a:pt x="2511" y="19376"/>
                        <a:pt x="2511" y="19376"/>
                      </a:cubicBezTo>
                      <a:cubicBezTo>
                        <a:pt x="2511" y="19376"/>
                        <a:pt x="2511" y="19376"/>
                        <a:pt x="2511" y="19694"/>
                      </a:cubicBezTo>
                      <a:cubicBezTo>
                        <a:pt x="2511" y="19694"/>
                        <a:pt x="2511" y="19694"/>
                        <a:pt x="2511" y="20011"/>
                      </a:cubicBezTo>
                      <a:cubicBezTo>
                        <a:pt x="2511" y="20011"/>
                        <a:pt x="2511" y="20011"/>
                        <a:pt x="2511" y="20011"/>
                      </a:cubicBezTo>
                      <a:cubicBezTo>
                        <a:pt x="2511" y="20011"/>
                        <a:pt x="2511" y="20329"/>
                        <a:pt x="2511" y="20329"/>
                      </a:cubicBezTo>
                      <a:cubicBezTo>
                        <a:pt x="2511" y="20647"/>
                        <a:pt x="2511" y="20647"/>
                        <a:pt x="2511" y="20647"/>
                      </a:cubicBezTo>
                      <a:cubicBezTo>
                        <a:pt x="2511" y="20647"/>
                        <a:pt x="2511" y="20647"/>
                        <a:pt x="2511" y="20647"/>
                      </a:cubicBezTo>
                      <a:cubicBezTo>
                        <a:pt x="3516" y="20964"/>
                        <a:pt x="4520" y="21282"/>
                        <a:pt x="5023" y="21282"/>
                      </a:cubicBezTo>
                      <a:cubicBezTo>
                        <a:pt x="5525" y="21282"/>
                        <a:pt x="5525" y="21600"/>
                        <a:pt x="5525" y="21600"/>
                      </a:cubicBezTo>
                      <a:cubicBezTo>
                        <a:pt x="6530" y="21600"/>
                        <a:pt x="12055" y="20011"/>
                        <a:pt x="16074" y="18741"/>
                      </a:cubicBezTo>
                      <a:cubicBezTo>
                        <a:pt x="17079" y="18423"/>
                        <a:pt x="18586" y="18105"/>
                        <a:pt x="19590" y="17788"/>
                      </a:cubicBezTo>
                      <a:cubicBezTo>
                        <a:pt x="20093" y="17788"/>
                        <a:pt x="21097" y="17470"/>
                        <a:pt x="21600" y="17152"/>
                      </a:cubicBezTo>
                      <a:cubicBezTo>
                        <a:pt x="21600" y="17152"/>
                        <a:pt x="21600" y="17152"/>
                        <a:pt x="21600" y="17152"/>
                      </a:cubicBezTo>
                      <a:cubicBezTo>
                        <a:pt x="21600" y="17152"/>
                        <a:pt x="21097" y="16835"/>
                        <a:pt x="21097" y="16517"/>
                      </a:cubicBezTo>
                      <a:cubicBezTo>
                        <a:pt x="21097" y="16517"/>
                        <a:pt x="21097" y="16517"/>
                        <a:pt x="21097" y="16517"/>
                      </a:cubicBezTo>
                      <a:cubicBezTo>
                        <a:pt x="21097" y="16200"/>
                        <a:pt x="20595" y="15882"/>
                        <a:pt x="20595" y="15564"/>
                      </a:cubicBezTo>
                      <a:cubicBezTo>
                        <a:pt x="20595" y="15564"/>
                        <a:pt x="20595" y="15564"/>
                        <a:pt x="20595" y="15564"/>
                      </a:cubicBezTo>
                      <a:cubicBezTo>
                        <a:pt x="20595" y="15247"/>
                        <a:pt x="20093" y="14929"/>
                        <a:pt x="20093" y="14611"/>
                      </a:cubicBezTo>
                      <a:cubicBezTo>
                        <a:pt x="20093" y="14611"/>
                        <a:pt x="20093" y="14294"/>
                        <a:pt x="20093" y="14294"/>
                      </a:cubicBezTo>
                      <a:cubicBezTo>
                        <a:pt x="20093" y="13976"/>
                        <a:pt x="20093" y="13658"/>
                        <a:pt x="20093" y="13341"/>
                      </a:cubicBezTo>
                      <a:cubicBezTo>
                        <a:pt x="20093" y="11752"/>
                        <a:pt x="19088" y="9847"/>
                        <a:pt x="18586" y="8894"/>
                      </a:cubicBezTo>
                      <a:cubicBezTo>
                        <a:pt x="17581" y="7623"/>
                        <a:pt x="18083" y="6035"/>
                        <a:pt x="18083" y="4129"/>
                      </a:cubicBezTo>
                      <a:cubicBezTo>
                        <a:pt x="18083" y="3494"/>
                        <a:pt x="18083" y="3494"/>
                        <a:pt x="18083" y="3494"/>
                      </a:cubicBezTo>
                      <a:cubicBezTo>
                        <a:pt x="18586" y="2223"/>
                        <a:pt x="17581" y="1905"/>
                        <a:pt x="17581" y="1905"/>
                      </a:cubicBezTo>
                      <a:cubicBezTo>
                        <a:pt x="17079" y="1905"/>
                        <a:pt x="17079" y="1905"/>
                        <a:pt x="17079" y="1905"/>
                      </a:cubicBezTo>
                      <a:cubicBezTo>
                        <a:pt x="17079" y="1905"/>
                        <a:pt x="17079" y="1905"/>
                        <a:pt x="17079" y="1905"/>
                      </a:cubicBezTo>
                      <a:cubicBezTo>
                        <a:pt x="17079" y="1588"/>
                        <a:pt x="17079" y="1588"/>
                        <a:pt x="16576" y="1588"/>
                      </a:cubicBezTo>
                      <a:cubicBezTo>
                        <a:pt x="16576" y="1588"/>
                        <a:pt x="16576" y="1588"/>
                        <a:pt x="16576" y="1588"/>
                      </a:cubicBezTo>
                      <a:cubicBezTo>
                        <a:pt x="16576" y="1270"/>
                        <a:pt x="16576" y="1270"/>
                        <a:pt x="16576" y="1270"/>
                      </a:cubicBezTo>
                      <a:cubicBezTo>
                        <a:pt x="16576" y="1270"/>
                        <a:pt x="16576" y="952"/>
                        <a:pt x="16576" y="952"/>
                      </a:cubicBezTo>
                      <a:cubicBezTo>
                        <a:pt x="16576" y="952"/>
                        <a:pt x="16074" y="635"/>
                        <a:pt x="16074" y="635"/>
                      </a:cubicBezTo>
                      <a:cubicBezTo>
                        <a:pt x="16074" y="635"/>
                        <a:pt x="16074" y="635"/>
                        <a:pt x="16074" y="635"/>
                      </a:cubicBezTo>
                      <a:cubicBezTo>
                        <a:pt x="16074" y="635"/>
                        <a:pt x="16074" y="635"/>
                        <a:pt x="16074" y="635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57" name="AutoShape 257"/>
                <p:cNvSpPr>
                  <a:spLocks/>
                </p:cNvSpPr>
                <p:nvPr/>
              </p:nvSpPr>
              <p:spPr bwMode="auto">
                <a:xfrm>
                  <a:off x="721274" y="118305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0"/>
                        <a:pt x="21600" y="21600"/>
                        <a:pt x="21600" y="21600"/>
                      </a:cubicBezTo>
                      <a:cubicBezTo>
                        <a:pt x="2160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58" name="AutoShape 258"/>
                <p:cNvSpPr>
                  <a:spLocks/>
                </p:cNvSpPr>
                <p:nvPr/>
              </p:nvSpPr>
              <p:spPr bwMode="auto">
                <a:xfrm>
                  <a:off x="748263" y="1344979"/>
                  <a:ext cx="6350" cy="127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7200"/>
                        <a:pt x="21600" y="14399"/>
                        <a:pt x="21600" y="21599"/>
                      </a:cubicBezTo>
                      <a:cubicBezTo>
                        <a:pt x="21600" y="14399"/>
                        <a:pt x="0" y="72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59" name="AutoShape 259"/>
                <p:cNvSpPr>
                  <a:spLocks/>
                </p:cNvSpPr>
                <p:nvPr/>
              </p:nvSpPr>
              <p:spPr bwMode="auto">
                <a:xfrm>
                  <a:off x="729212" y="1195751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60" name="AutoShape 260"/>
                <p:cNvSpPr>
                  <a:spLocks/>
                </p:cNvSpPr>
                <p:nvPr/>
              </p:nvSpPr>
              <p:spPr bwMode="auto">
                <a:xfrm>
                  <a:off x="724450" y="1194163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2160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61" name="AutoShape 261"/>
                <p:cNvSpPr>
                  <a:spLocks/>
                </p:cNvSpPr>
                <p:nvPr/>
              </p:nvSpPr>
              <p:spPr bwMode="auto">
                <a:xfrm>
                  <a:off x="753026" y="1357679"/>
                  <a:ext cx="6350" cy="1111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7200"/>
                        <a:pt x="21600" y="14399"/>
                        <a:pt x="21600" y="21599"/>
                      </a:cubicBezTo>
                      <a:cubicBezTo>
                        <a:pt x="21600" y="14399"/>
                        <a:pt x="0" y="72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62" name="AutoShape 262"/>
                <p:cNvSpPr>
                  <a:spLocks/>
                </p:cNvSpPr>
                <p:nvPr/>
              </p:nvSpPr>
              <p:spPr bwMode="auto">
                <a:xfrm>
                  <a:off x="756201" y="1368792"/>
                  <a:ext cx="6350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10800"/>
                        <a:pt x="21600" y="21599"/>
                        <a:pt x="21600" y="21599"/>
                      </a:cubicBezTo>
                      <a:cubicBezTo>
                        <a:pt x="21600" y="21599"/>
                        <a:pt x="0" y="108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63" name="AutoShape 263"/>
                <p:cNvSpPr>
                  <a:spLocks/>
                </p:cNvSpPr>
                <p:nvPr/>
              </p:nvSpPr>
              <p:spPr bwMode="auto">
                <a:xfrm>
                  <a:off x="722861" y="1189401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64" name="AutoShape 264"/>
                <p:cNvSpPr>
                  <a:spLocks/>
                </p:cNvSpPr>
                <p:nvPr/>
              </p:nvSpPr>
              <p:spPr bwMode="auto">
                <a:xfrm>
                  <a:off x="746676" y="1330691"/>
                  <a:ext cx="0" cy="11113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7200"/>
                        <a:pt x="0" y="14399"/>
                        <a:pt x="0" y="21599"/>
                      </a:cubicBezTo>
                      <a:cubicBezTo>
                        <a:pt x="0" y="14399"/>
                        <a:pt x="0" y="72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65" name="AutoShape 265"/>
                <p:cNvSpPr>
                  <a:spLocks/>
                </p:cNvSpPr>
                <p:nvPr/>
              </p:nvSpPr>
              <p:spPr bwMode="auto">
                <a:xfrm>
                  <a:off x="619668" y="1237027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66" name="AutoShape 266"/>
                <p:cNvSpPr>
                  <a:spLocks/>
                </p:cNvSpPr>
                <p:nvPr/>
              </p:nvSpPr>
              <p:spPr bwMode="auto">
                <a:xfrm>
                  <a:off x="627606" y="1262427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67" name="AutoShape 267"/>
                <p:cNvSpPr>
                  <a:spLocks/>
                </p:cNvSpPr>
                <p:nvPr/>
              </p:nvSpPr>
              <p:spPr bwMode="auto">
                <a:xfrm>
                  <a:off x="622843" y="1243377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68" name="AutoShape 268"/>
                <p:cNvSpPr>
                  <a:spLocks/>
                </p:cNvSpPr>
                <p:nvPr/>
              </p:nvSpPr>
              <p:spPr bwMode="auto">
                <a:xfrm>
                  <a:off x="614905" y="1402130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69" name="AutoShape 269"/>
                <p:cNvSpPr>
                  <a:spLocks/>
                </p:cNvSpPr>
                <p:nvPr/>
              </p:nvSpPr>
              <p:spPr bwMode="auto">
                <a:xfrm>
                  <a:off x="616493" y="1229089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70" name="AutoShape 270"/>
                <p:cNvSpPr>
                  <a:spLocks/>
                </p:cNvSpPr>
                <p:nvPr/>
              </p:nvSpPr>
              <p:spPr bwMode="auto">
                <a:xfrm>
                  <a:off x="614905" y="1410067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71" name="AutoShape 271"/>
                <p:cNvSpPr>
                  <a:spLocks/>
                </p:cNvSpPr>
                <p:nvPr/>
              </p:nvSpPr>
              <p:spPr bwMode="auto">
                <a:xfrm>
                  <a:off x="624430" y="1256077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72" name="AutoShape 272"/>
                <p:cNvSpPr>
                  <a:spLocks/>
                </p:cNvSpPr>
                <p:nvPr/>
              </p:nvSpPr>
              <p:spPr bwMode="auto">
                <a:xfrm>
                  <a:off x="89410" y="1106849"/>
                  <a:ext cx="301644" cy="21590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4764" y="16474"/>
                      </a:moveTo>
                      <a:cubicBezTo>
                        <a:pt x="14764" y="16474"/>
                        <a:pt x="14764" y="16474"/>
                        <a:pt x="14764" y="16474"/>
                      </a:cubicBezTo>
                      <a:cubicBezTo>
                        <a:pt x="14764" y="16474"/>
                        <a:pt x="15037" y="16474"/>
                        <a:pt x="15311" y="16474"/>
                      </a:cubicBezTo>
                      <a:cubicBezTo>
                        <a:pt x="15311" y="16474"/>
                        <a:pt x="15311" y="16474"/>
                        <a:pt x="15311" y="16474"/>
                      </a:cubicBezTo>
                      <a:cubicBezTo>
                        <a:pt x="15311" y="16474"/>
                        <a:pt x="15584" y="16474"/>
                        <a:pt x="15584" y="16474"/>
                      </a:cubicBezTo>
                      <a:cubicBezTo>
                        <a:pt x="15584" y="16474"/>
                        <a:pt x="15584" y="16474"/>
                        <a:pt x="15584" y="16474"/>
                      </a:cubicBezTo>
                      <a:cubicBezTo>
                        <a:pt x="15858" y="16474"/>
                        <a:pt x="15858" y="16474"/>
                        <a:pt x="15858" y="16474"/>
                      </a:cubicBezTo>
                      <a:cubicBezTo>
                        <a:pt x="16131" y="16474"/>
                        <a:pt x="16405" y="16474"/>
                        <a:pt x="16678" y="16840"/>
                      </a:cubicBezTo>
                      <a:cubicBezTo>
                        <a:pt x="16951" y="17572"/>
                        <a:pt x="17498" y="19403"/>
                        <a:pt x="17498" y="20501"/>
                      </a:cubicBezTo>
                      <a:cubicBezTo>
                        <a:pt x="17225" y="20867"/>
                        <a:pt x="17498" y="21233"/>
                        <a:pt x="17498" y="21233"/>
                      </a:cubicBezTo>
                      <a:cubicBezTo>
                        <a:pt x="17772" y="21600"/>
                        <a:pt x="17772" y="21600"/>
                        <a:pt x="17772" y="21600"/>
                      </a:cubicBezTo>
                      <a:cubicBezTo>
                        <a:pt x="18318" y="20867"/>
                        <a:pt x="18592" y="20135"/>
                        <a:pt x="19139" y="19769"/>
                      </a:cubicBezTo>
                      <a:cubicBezTo>
                        <a:pt x="19139" y="19769"/>
                        <a:pt x="19139" y="19769"/>
                        <a:pt x="19412" y="19769"/>
                      </a:cubicBezTo>
                      <a:cubicBezTo>
                        <a:pt x="19412" y="19769"/>
                        <a:pt x="19412" y="19769"/>
                        <a:pt x="19686" y="19769"/>
                      </a:cubicBezTo>
                      <a:cubicBezTo>
                        <a:pt x="19686" y="19769"/>
                        <a:pt x="19686" y="19769"/>
                        <a:pt x="19686" y="19769"/>
                      </a:cubicBezTo>
                      <a:cubicBezTo>
                        <a:pt x="19686" y="19769"/>
                        <a:pt x="19686" y="19769"/>
                        <a:pt x="19686" y="19769"/>
                      </a:cubicBezTo>
                      <a:cubicBezTo>
                        <a:pt x="19686" y="19769"/>
                        <a:pt x="19686" y="19769"/>
                        <a:pt x="19686" y="19769"/>
                      </a:cubicBezTo>
                      <a:cubicBezTo>
                        <a:pt x="19959" y="20135"/>
                        <a:pt x="19959" y="20135"/>
                        <a:pt x="19959" y="20135"/>
                      </a:cubicBezTo>
                      <a:cubicBezTo>
                        <a:pt x="19959" y="20135"/>
                        <a:pt x="19959" y="20135"/>
                        <a:pt x="19959" y="20135"/>
                      </a:cubicBezTo>
                      <a:cubicBezTo>
                        <a:pt x="19959" y="20135"/>
                        <a:pt x="19959" y="20135"/>
                        <a:pt x="19959" y="20501"/>
                      </a:cubicBezTo>
                      <a:cubicBezTo>
                        <a:pt x="19959" y="20135"/>
                        <a:pt x="20232" y="20135"/>
                        <a:pt x="20232" y="20135"/>
                      </a:cubicBezTo>
                      <a:cubicBezTo>
                        <a:pt x="20232" y="19769"/>
                        <a:pt x="20506" y="19769"/>
                        <a:pt x="20506" y="19769"/>
                      </a:cubicBezTo>
                      <a:cubicBezTo>
                        <a:pt x="20506" y="19769"/>
                        <a:pt x="20506" y="19769"/>
                        <a:pt x="20506" y="19769"/>
                      </a:cubicBezTo>
                      <a:cubicBezTo>
                        <a:pt x="20506" y="19769"/>
                        <a:pt x="20506" y="19403"/>
                        <a:pt x="20232" y="19403"/>
                      </a:cubicBezTo>
                      <a:cubicBezTo>
                        <a:pt x="20232" y="18671"/>
                        <a:pt x="19959" y="17938"/>
                        <a:pt x="20232" y="17206"/>
                      </a:cubicBezTo>
                      <a:cubicBezTo>
                        <a:pt x="20506" y="16474"/>
                        <a:pt x="20779" y="16474"/>
                        <a:pt x="21053" y="16474"/>
                      </a:cubicBezTo>
                      <a:cubicBezTo>
                        <a:pt x="21326" y="16474"/>
                        <a:pt x="21326" y="16474"/>
                        <a:pt x="21600" y="16840"/>
                      </a:cubicBezTo>
                      <a:cubicBezTo>
                        <a:pt x="21600" y="16840"/>
                        <a:pt x="21600" y="16840"/>
                        <a:pt x="21600" y="16840"/>
                      </a:cubicBezTo>
                      <a:cubicBezTo>
                        <a:pt x="21600" y="16474"/>
                        <a:pt x="21600" y="16474"/>
                        <a:pt x="21326" y="16108"/>
                      </a:cubicBezTo>
                      <a:cubicBezTo>
                        <a:pt x="21053" y="15742"/>
                        <a:pt x="21053" y="15010"/>
                        <a:pt x="21053" y="14644"/>
                      </a:cubicBezTo>
                      <a:cubicBezTo>
                        <a:pt x="21053" y="14277"/>
                        <a:pt x="21053" y="13911"/>
                        <a:pt x="20779" y="13545"/>
                      </a:cubicBezTo>
                      <a:cubicBezTo>
                        <a:pt x="20779" y="13545"/>
                        <a:pt x="20506" y="13179"/>
                        <a:pt x="20506" y="13179"/>
                      </a:cubicBezTo>
                      <a:cubicBezTo>
                        <a:pt x="20506" y="13179"/>
                        <a:pt x="20506" y="13179"/>
                        <a:pt x="20506" y="13179"/>
                      </a:cubicBezTo>
                      <a:cubicBezTo>
                        <a:pt x="20506" y="13179"/>
                        <a:pt x="20232" y="12813"/>
                        <a:pt x="20232" y="12813"/>
                      </a:cubicBezTo>
                      <a:cubicBezTo>
                        <a:pt x="20232" y="12813"/>
                        <a:pt x="20232" y="12813"/>
                        <a:pt x="20232" y="12813"/>
                      </a:cubicBezTo>
                      <a:cubicBezTo>
                        <a:pt x="20232" y="12447"/>
                        <a:pt x="20232" y="12447"/>
                        <a:pt x="20232" y="12447"/>
                      </a:cubicBezTo>
                      <a:cubicBezTo>
                        <a:pt x="20232" y="12447"/>
                        <a:pt x="20232" y="12447"/>
                        <a:pt x="20232" y="12081"/>
                      </a:cubicBezTo>
                      <a:cubicBezTo>
                        <a:pt x="20232" y="12081"/>
                        <a:pt x="20232" y="12081"/>
                        <a:pt x="20232" y="12081"/>
                      </a:cubicBezTo>
                      <a:cubicBezTo>
                        <a:pt x="20232" y="11715"/>
                        <a:pt x="20232" y="11715"/>
                        <a:pt x="20232" y="11715"/>
                      </a:cubicBezTo>
                      <a:cubicBezTo>
                        <a:pt x="20232" y="11715"/>
                        <a:pt x="20232" y="11349"/>
                        <a:pt x="20232" y="11349"/>
                      </a:cubicBezTo>
                      <a:cubicBezTo>
                        <a:pt x="20232" y="11349"/>
                        <a:pt x="20232" y="11349"/>
                        <a:pt x="20232" y="11349"/>
                      </a:cubicBezTo>
                      <a:cubicBezTo>
                        <a:pt x="20232" y="10983"/>
                        <a:pt x="20232" y="10983"/>
                        <a:pt x="20232" y="10983"/>
                      </a:cubicBezTo>
                      <a:cubicBezTo>
                        <a:pt x="20232" y="10616"/>
                        <a:pt x="20232" y="10616"/>
                        <a:pt x="20232" y="10616"/>
                      </a:cubicBezTo>
                      <a:cubicBezTo>
                        <a:pt x="20232" y="10616"/>
                        <a:pt x="20232" y="10250"/>
                        <a:pt x="20232" y="10250"/>
                      </a:cubicBezTo>
                      <a:cubicBezTo>
                        <a:pt x="20506" y="10250"/>
                        <a:pt x="20506" y="10250"/>
                        <a:pt x="20506" y="9884"/>
                      </a:cubicBezTo>
                      <a:cubicBezTo>
                        <a:pt x="20506" y="9884"/>
                        <a:pt x="20506" y="9884"/>
                        <a:pt x="20506" y="9884"/>
                      </a:cubicBezTo>
                      <a:cubicBezTo>
                        <a:pt x="20232" y="9884"/>
                        <a:pt x="20232" y="9518"/>
                        <a:pt x="20232" y="9518"/>
                      </a:cubicBezTo>
                      <a:cubicBezTo>
                        <a:pt x="20232" y="9518"/>
                        <a:pt x="20232" y="9518"/>
                        <a:pt x="20232" y="9518"/>
                      </a:cubicBezTo>
                      <a:cubicBezTo>
                        <a:pt x="20232" y="9518"/>
                        <a:pt x="20232" y="9518"/>
                        <a:pt x="20232" y="9518"/>
                      </a:cubicBezTo>
                      <a:cubicBezTo>
                        <a:pt x="20232" y="9518"/>
                        <a:pt x="20232" y="9518"/>
                        <a:pt x="20232" y="9518"/>
                      </a:cubicBezTo>
                      <a:cubicBezTo>
                        <a:pt x="19959" y="8786"/>
                        <a:pt x="19959" y="8420"/>
                        <a:pt x="19959" y="8054"/>
                      </a:cubicBezTo>
                      <a:cubicBezTo>
                        <a:pt x="19959" y="7688"/>
                        <a:pt x="19686" y="7688"/>
                        <a:pt x="19686" y="7322"/>
                      </a:cubicBezTo>
                      <a:cubicBezTo>
                        <a:pt x="19412" y="7322"/>
                        <a:pt x="18865" y="6955"/>
                        <a:pt x="18865" y="6223"/>
                      </a:cubicBezTo>
                      <a:cubicBezTo>
                        <a:pt x="18865" y="5857"/>
                        <a:pt x="18865" y="5491"/>
                        <a:pt x="19139" y="5125"/>
                      </a:cubicBezTo>
                      <a:cubicBezTo>
                        <a:pt x="18865" y="4393"/>
                        <a:pt x="18318" y="4027"/>
                        <a:pt x="18318" y="3294"/>
                      </a:cubicBezTo>
                      <a:cubicBezTo>
                        <a:pt x="18318" y="2928"/>
                        <a:pt x="17772" y="1464"/>
                        <a:pt x="17498" y="1098"/>
                      </a:cubicBezTo>
                      <a:cubicBezTo>
                        <a:pt x="17498" y="1098"/>
                        <a:pt x="17225" y="1464"/>
                        <a:pt x="16951" y="1830"/>
                      </a:cubicBezTo>
                      <a:cubicBezTo>
                        <a:pt x="16405" y="2562"/>
                        <a:pt x="15858" y="2928"/>
                        <a:pt x="15311" y="2928"/>
                      </a:cubicBezTo>
                      <a:cubicBezTo>
                        <a:pt x="15037" y="2928"/>
                        <a:pt x="14764" y="2928"/>
                        <a:pt x="14491" y="2562"/>
                      </a:cubicBezTo>
                      <a:cubicBezTo>
                        <a:pt x="14217" y="2562"/>
                        <a:pt x="13944" y="2196"/>
                        <a:pt x="13944" y="2196"/>
                      </a:cubicBezTo>
                      <a:cubicBezTo>
                        <a:pt x="13670" y="2928"/>
                        <a:pt x="13124" y="3294"/>
                        <a:pt x="12850" y="3294"/>
                      </a:cubicBezTo>
                      <a:cubicBezTo>
                        <a:pt x="12577" y="3294"/>
                        <a:pt x="12577" y="2928"/>
                        <a:pt x="12303" y="2928"/>
                      </a:cubicBezTo>
                      <a:cubicBezTo>
                        <a:pt x="12303" y="2928"/>
                        <a:pt x="12030" y="2928"/>
                        <a:pt x="12030" y="2928"/>
                      </a:cubicBezTo>
                      <a:cubicBezTo>
                        <a:pt x="11756" y="3294"/>
                        <a:pt x="11483" y="3294"/>
                        <a:pt x="11210" y="3294"/>
                      </a:cubicBezTo>
                      <a:cubicBezTo>
                        <a:pt x="11210" y="3294"/>
                        <a:pt x="11210" y="3294"/>
                        <a:pt x="10936" y="3294"/>
                      </a:cubicBezTo>
                      <a:cubicBezTo>
                        <a:pt x="10936" y="3294"/>
                        <a:pt x="10936" y="3294"/>
                        <a:pt x="10936" y="3294"/>
                      </a:cubicBezTo>
                      <a:cubicBezTo>
                        <a:pt x="10936" y="3294"/>
                        <a:pt x="10936" y="3294"/>
                        <a:pt x="10936" y="3294"/>
                      </a:cubicBezTo>
                      <a:cubicBezTo>
                        <a:pt x="10936" y="3294"/>
                        <a:pt x="10936" y="3294"/>
                        <a:pt x="10663" y="3294"/>
                      </a:cubicBezTo>
                      <a:cubicBezTo>
                        <a:pt x="10663" y="2928"/>
                        <a:pt x="10663" y="2928"/>
                        <a:pt x="10663" y="2928"/>
                      </a:cubicBezTo>
                      <a:cubicBezTo>
                        <a:pt x="10663" y="2928"/>
                        <a:pt x="10663" y="2928"/>
                        <a:pt x="10663" y="2928"/>
                      </a:cubicBezTo>
                      <a:cubicBezTo>
                        <a:pt x="10663" y="2928"/>
                        <a:pt x="10663" y="2928"/>
                        <a:pt x="10389" y="2562"/>
                      </a:cubicBezTo>
                      <a:cubicBezTo>
                        <a:pt x="10389" y="2562"/>
                        <a:pt x="10389" y="2562"/>
                        <a:pt x="10389" y="2562"/>
                      </a:cubicBezTo>
                      <a:cubicBezTo>
                        <a:pt x="10389" y="2562"/>
                        <a:pt x="10389" y="2562"/>
                        <a:pt x="10389" y="2562"/>
                      </a:cubicBezTo>
                      <a:cubicBezTo>
                        <a:pt x="10389" y="2562"/>
                        <a:pt x="10389" y="2196"/>
                        <a:pt x="10389" y="2196"/>
                      </a:cubicBezTo>
                      <a:cubicBezTo>
                        <a:pt x="10389" y="2196"/>
                        <a:pt x="10389" y="2196"/>
                        <a:pt x="10389" y="2196"/>
                      </a:cubicBezTo>
                      <a:cubicBezTo>
                        <a:pt x="10389" y="2196"/>
                        <a:pt x="10389" y="2196"/>
                        <a:pt x="10389" y="1830"/>
                      </a:cubicBezTo>
                      <a:cubicBezTo>
                        <a:pt x="10116" y="1830"/>
                        <a:pt x="10116" y="1830"/>
                        <a:pt x="10116" y="1830"/>
                      </a:cubicBezTo>
                      <a:cubicBezTo>
                        <a:pt x="10116" y="1830"/>
                        <a:pt x="10116" y="1830"/>
                        <a:pt x="10116" y="1830"/>
                      </a:cubicBezTo>
                      <a:cubicBezTo>
                        <a:pt x="10116" y="1830"/>
                        <a:pt x="10116" y="1464"/>
                        <a:pt x="10116" y="1464"/>
                      </a:cubicBezTo>
                      <a:cubicBezTo>
                        <a:pt x="10116" y="1464"/>
                        <a:pt x="10116" y="1830"/>
                        <a:pt x="10116" y="1830"/>
                      </a:cubicBezTo>
                      <a:cubicBezTo>
                        <a:pt x="10116" y="1830"/>
                        <a:pt x="9843" y="1830"/>
                        <a:pt x="9843" y="1830"/>
                      </a:cubicBezTo>
                      <a:cubicBezTo>
                        <a:pt x="9843" y="1830"/>
                        <a:pt x="9569" y="1830"/>
                        <a:pt x="9569" y="1830"/>
                      </a:cubicBezTo>
                      <a:cubicBezTo>
                        <a:pt x="9569" y="1830"/>
                        <a:pt x="9296" y="1830"/>
                        <a:pt x="9296" y="1830"/>
                      </a:cubicBezTo>
                      <a:cubicBezTo>
                        <a:pt x="9296" y="1830"/>
                        <a:pt x="9022" y="1830"/>
                        <a:pt x="9022" y="1830"/>
                      </a:cubicBezTo>
                      <a:cubicBezTo>
                        <a:pt x="9022" y="1830"/>
                        <a:pt x="8749" y="1830"/>
                        <a:pt x="8749" y="1830"/>
                      </a:cubicBezTo>
                      <a:cubicBezTo>
                        <a:pt x="8749" y="1830"/>
                        <a:pt x="8475" y="1830"/>
                        <a:pt x="8475" y="1830"/>
                      </a:cubicBezTo>
                      <a:cubicBezTo>
                        <a:pt x="7655" y="1830"/>
                        <a:pt x="5741" y="1830"/>
                        <a:pt x="5468" y="732"/>
                      </a:cubicBezTo>
                      <a:cubicBezTo>
                        <a:pt x="5194" y="732"/>
                        <a:pt x="5194" y="732"/>
                        <a:pt x="5194" y="732"/>
                      </a:cubicBezTo>
                      <a:cubicBezTo>
                        <a:pt x="5194" y="732"/>
                        <a:pt x="5194" y="366"/>
                        <a:pt x="4921" y="366"/>
                      </a:cubicBezTo>
                      <a:cubicBezTo>
                        <a:pt x="4921" y="366"/>
                        <a:pt x="4921" y="366"/>
                        <a:pt x="4921" y="366"/>
                      </a:cubicBezTo>
                      <a:cubicBezTo>
                        <a:pt x="4921" y="366"/>
                        <a:pt x="4921" y="366"/>
                        <a:pt x="4648" y="366"/>
                      </a:cubicBezTo>
                      <a:cubicBezTo>
                        <a:pt x="4648" y="366"/>
                        <a:pt x="4648" y="366"/>
                        <a:pt x="4648" y="366"/>
                      </a:cubicBezTo>
                      <a:cubicBezTo>
                        <a:pt x="4648" y="366"/>
                        <a:pt x="4374" y="366"/>
                        <a:pt x="4374" y="366"/>
                      </a:cubicBezTo>
                      <a:cubicBezTo>
                        <a:pt x="4374" y="366"/>
                        <a:pt x="4374" y="0"/>
                        <a:pt x="4101" y="0"/>
                      </a:cubicBezTo>
                      <a:cubicBezTo>
                        <a:pt x="4101" y="732"/>
                        <a:pt x="4101" y="732"/>
                        <a:pt x="4101" y="732"/>
                      </a:cubicBezTo>
                      <a:cubicBezTo>
                        <a:pt x="4101" y="732"/>
                        <a:pt x="4101" y="732"/>
                        <a:pt x="4101" y="732"/>
                      </a:cubicBezTo>
                      <a:cubicBezTo>
                        <a:pt x="4101" y="732"/>
                        <a:pt x="4101" y="732"/>
                        <a:pt x="4101" y="732"/>
                      </a:cubicBezTo>
                      <a:cubicBezTo>
                        <a:pt x="3827" y="732"/>
                        <a:pt x="3827" y="1098"/>
                        <a:pt x="3827" y="1098"/>
                      </a:cubicBezTo>
                      <a:cubicBezTo>
                        <a:pt x="3827" y="1098"/>
                        <a:pt x="3827" y="1098"/>
                        <a:pt x="3827" y="1464"/>
                      </a:cubicBezTo>
                      <a:cubicBezTo>
                        <a:pt x="3827" y="1464"/>
                        <a:pt x="3554" y="1464"/>
                        <a:pt x="3554" y="1464"/>
                      </a:cubicBezTo>
                      <a:cubicBezTo>
                        <a:pt x="3554" y="1464"/>
                        <a:pt x="3554" y="1830"/>
                        <a:pt x="3281" y="1830"/>
                      </a:cubicBezTo>
                      <a:cubicBezTo>
                        <a:pt x="3281" y="1830"/>
                        <a:pt x="3281" y="1830"/>
                        <a:pt x="3281" y="1830"/>
                      </a:cubicBezTo>
                      <a:cubicBezTo>
                        <a:pt x="3281" y="1830"/>
                        <a:pt x="3281" y="1830"/>
                        <a:pt x="3281" y="1830"/>
                      </a:cubicBezTo>
                      <a:cubicBezTo>
                        <a:pt x="3281" y="2196"/>
                        <a:pt x="3554" y="2196"/>
                        <a:pt x="3554" y="2196"/>
                      </a:cubicBezTo>
                      <a:cubicBezTo>
                        <a:pt x="3554" y="2562"/>
                        <a:pt x="3827" y="2928"/>
                        <a:pt x="3827" y="2928"/>
                      </a:cubicBezTo>
                      <a:cubicBezTo>
                        <a:pt x="3827" y="4027"/>
                        <a:pt x="2460" y="4759"/>
                        <a:pt x="1913" y="4393"/>
                      </a:cubicBezTo>
                      <a:cubicBezTo>
                        <a:pt x="1913" y="4393"/>
                        <a:pt x="1640" y="4393"/>
                        <a:pt x="1367" y="4759"/>
                      </a:cubicBezTo>
                      <a:cubicBezTo>
                        <a:pt x="1093" y="5125"/>
                        <a:pt x="820" y="5491"/>
                        <a:pt x="546" y="5857"/>
                      </a:cubicBezTo>
                      <a:cubicBezTo>
                        <a:pt x="546" y="5857"/>
                        <a:pt x="546" y="5857"/>
                        <a:pt x="273" y="5857"/>
                      </a:cubicBezTo>
                      <a:cubicBezTo>
                        <a:pt x="273" y="5857"/>
                        <a:pt x="273" y="5857"/>
                        <a:pt x="0" y="6223"/>
                      </a:cubicBezTo>
                      <a:cubicBezTo>
                        <a:pt x="0" y="6223"/>
                        <a:pt x="0" y="6223"/>
                        <a:pt x="0" y="6223"/>
                      </a:cubicBezTo>
                      <a:cubicBezTo>
                        <a:pt x="273" y="6589"/>
                        <a:pt x="546" y="6955"/>
                        <a:pt x="820" y="7322"/>
                      </a:cubicBezTo>
                      <a:cubicBezTo>
                        <a:pt x="1093" y="8054"/>
                        <a:pt x="1093" y="8786"/>
                        <a:pt x="1640" y="9152"/>
                      </a:cubicBezTo>
                      <a:cubicBezTo>
                        <a:pt x="3007" y="10250"/>
                        <a:pt x="4101" y="11715"/>
                        <a:pt x="5194" y="13545"/>
                      </a:cubicBezTo>
                      <a:cubicBezTo>
                        <a:pt x="5194" y="13545"/>
                        <a:pt x="5194" y="13545"/>
                        <a:pt x="5194" y="13545"/>
                      </a:cubicBezTo>
                      <a:cubicBezTo>
                        <a:pt x="5194" y="13545"/>
                        <a:pt x="5194" y="13545"/>
                        <a:pt x="5194" y="13545"/>
                      </a:cubicBezTo>
                      <a:cubicBezTo>
                        <a:pt x="5194" y="13545"/>
                        <a:pt x="5468" y="13179"/>
                        <a:pt x="5468" y="13179"/>
                      </a:cubicBezTo>
                      <a:cubicBezTo>
                        <a:pt x="5468" y="13179"/>
                        <a:pt x="5468" y="13179"/>
                        <a:pt x="5741" y="13179"/>
                      </a:cubicBezTo>
                      <a:cubicBezTo>
                        <a:pt x="5741" y="12813"/>
                        <a:pt x="5741" y="12813"/>
                        <a:pt x="5741" y="12813"/>
                      </a:cubicBezTo>
                      <a:cubicBezTo>
                        <a:pt x="5741" y="12813"/>
                        <a:pt x="6015" y="12813"/>
                        <a:pt x="6015" y="12447"/>
                      </a:cubicBezTo>
                      <a:cubicBezTo>
                        <a:pt x="6015" y="12447"/>
                        <a:pt x="6015" y="12447"/>
                        <a:pt x="6015" y="12447"/>
                      </a:cubicBezTo>
                      <a:cubicBezTo>
                        <a:pt x="6015" y="12447"/>
                        <a:pt x="6015" y="12447"/>
                        <a:pt x="6015" y="12447"/>
                      </a:cubicBezTo>
                      <a:cubicBezTo>
                        <a:pt x="6288" y="12081"/>
                        <a:pt x="6288" y="12081"/>
                        <a:pt x="6288" y="12081"/>
                      </a:cubicBezTo>
                      <a:cubicBezTo>
                        <a:pt x="6288" y="12081"/>
                        <a:pt x="6288" y="12081"/>
                        <a:pt x="6288" y="12081"/>
                      </a:cubicBezTo>
                      <a:cubicBezTo>
                        <a:pt x="6288" y="12081"/>
                        <a:pt x="6288" y="12081"/>
                        <a:pt x="6288" y="12081"/>
                      </a:cubicBezTo>
                      <a:cubicBezTo>
                        <a:pt x="6288" y="12081"/>
                        <a:pt x="6288" y="12081"/>
                        <a:pt x="6288" y="11715"/>
                      </a:cubicBezTo>
                      <a:cubicBezTo>
                        <a:pt x="6288" y="11715"/>
                        <a:pt x="6288" y="11715"/>
                        <a:pt x="6562" y="11715"/>
                      </a:cubicBezTo>
                      <a:cubicBezTo>
                        <a:pt x="6562" y="11715"/>
                        <a:pt x="6562" y="11715"/>
                        <a:pt x="6562" y="11715"/>
                      </a:cubicBezTo>
                      <a:cubicBezTo>
                        <a:pt x="6562" y="11715"/>
                        <a:pt x="6562" y="11715"/>
                        <a:pt x="6562" y="11715"/>
                      </a:cubicBezTo>
                      <a:cubicBezTo>
                        <a:pt x="6562" y="10983"/>
                        <a:pt x="6835" y="10250"/>
                        <a:pt x="7382" y="10250"/>
                      </a:cubicBezTo>
                      <a:cubicBezTo>
                        <a:pt x="7655" y="10250"/>
                        <a:pt x="7929" y="10616"/>
                        <a:pt x="8202" y="10616"/>
                      </a:cubicBezTo>
                      <a:cubicBezTo>
                        <a:pt x="8475" y="10616"/>
                        <a:pt x="8475" y="10616"/>
                        <a:pt x="8475" y="10616"/>
                      </a:cubicBezTo>
                      <a:cubicBezTo>
                        <a:pt x="8749" y="10616"/>
                        <a:pt x="9296" y="10616"/>
                        <a:pt x="9569" y="10250"/>
                      </a:cubicBezTo>
                      <a:cubicBezTo>
                        <a:pt x="10116" y="10250"/>
                        <a:pt x="10389" y="9884"/>
                        <a:pt x="10663" y="9884"/>
                      </a:cubicBezTo>
                      <a:cubicBezTo>
                        <a:pt x="11756" y="9884"/>
                        <a:pt x="13670" y="13545"/>
                        <a:pt x="13670" y="14644"/>
                      </a:cubicBezTo>
                      <a:cubicBezTo>
                        <a:pt x="13670" y="15010"/>
                        <a:pt x="13670" y="15010"/>
                        <a:pt x="13670" y="15376"/>
                      </a:cubicBezTo>
                      <a:cubicBezTo>
                        <a:pt x="13670" y="15376"/>
                        <a:pt x="13670" y="15376"/>
                        <a:pt x="13670" y="15376"/>
                      </a:cubicBezTo>
                      <a:cubicBezTo>
                        <a:pt x="13944" y="15742"/>
                        <a:pt x="13944" y="15742"/>
                        <a:pt x="13944" y="15742"/>
                      </a:cubicBezTo>
                      <a:cubicBezTo>
                        <a:pt x="13944" y="15742"/>
                        <a:pt x="13944" y="16108"/>
                        <a:pt x="13944" y="16108"/>
                      </a:cubicBezTo>
                      <a:cubicBezTo>
                        <a:pt x="13944" y="16108"/>
                        <a:pt x="13944" y="16108"/>
                        <a:pt x="13944" y="16474"/>
                      </a:cubicBezTo>
                      <a:cubicBezTo>
                        <a:pt x="13944" y="16474"/>
                        <a:pt x="13944" y="16474"/>
                        <a:pt x="13944" y="16474"/>
                      </a:cubicBezTo>
                      <a:cubicBezTo>
                        <a:pt x="13944" y="16474"/>
                        <a:pt x="13944" y="16474"/>
                        <a:pt x="13944" y="16840"/>
                      </a:cubicBezTo>
                      <a:cubicBezTo>
                        <a:pt x="13944" y="16840"/>
                        <a:pt x="13944" y="16840"/>
                        <a:pt x="13944" y="16840"/>
                      </a:cubicBezTo>
                      <a:cubicBezTo>
                        <a:pt x="14217" y="16474"/>
                        <a:pt x="14491" y="16474"/>
                        <a:pt x="14764" y="16474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73" name="AutoShape 273"/>
                <p:cNvSpPr>
                  <a:spLocks/>
                </p:cNvSpPr>
                <p:nvPr/>
              </p:nvSpPr>
              <p:spPr bwMode="auto">
                <a:xfrm>
                  <a:off x="154501" y="1108436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21600"/>
                        <a:pt x="21600" y="0"/>
                        <a:pt x="0" y="0"/>
                      </a:cubicBezTo>
                      <a:cubicBezTo>
                        <a:pt x="21600" y="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74" name="AutoShape 274"/>
                <p:cNvSpPr>
                  <a:spLocks/>
                </p:cNvSpPr>
                <p:nvPr/>
              </p:nvSpPr>
              <p:spPr bwMode="auto">
                <a:xfrm>
                  <a:off x="141801" y="1106849"/>
                  <a:ext cx="0" cy="7937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10800"/>
                      </a:moveTo>
                      <a:cubicBezTo>
                        <a:pt x="0" y="10800"/>
                        <a:pt x="0" y="10800"/>
                        <a:pt x="0" y="10800"/>
                      </a:cubicBezTo>
                      <a:cubicBezTo>
                        <a:pt x="0" y="10800"/>
                        <a:pt x="0" y="21599"/>
                        <a:pt x="0" y="21599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800"/>
                        <a:pt x="0" y="10800"/>
                        <a:pt x="0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75" name="AutoShape 275"/>
                <p:cNvSpPr>
                  <a:spLocks/>
                </p:cNvSpPr>
                <p:nvPr/>
              </p:nvSpPr>
              <p:spPr bwMode="auto">
                <a:xfrm>
                  <a:off x="211655" y="1122725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76" name="AutoShape 276"/>
                <p:cNvSpPr>
                  <a:spLocks/>
                </p:cNvSpPr>
                <p:nvPr/>
              </p:nvSpPr>
              <p:spPr bwMode="auto">
                <a:xfrm>
                  <a:off x="219593" y="1122725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77" name="AutoShape 277"/>
                <p:cNvSpPr>
                  <a:spLocks/>
                </p:cNvSpPr>
                <p:nvPr/>
              </p:nvSpPr>
              <p:spPr bwMode="auto">
                <a:xfrm>
                  <a:off x="146564" y="110684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78" name="AutoShape 278"/>
                <p:cNvSpPr>
                  <a:spLocks/>
                </p:cNvSpPr>
                <p:nvPr/>
              </p:nvSpPr>
              <p:spPr bwMode="auto">
                <a:xfrm>
                  <a:off x="222769" y="1122725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79" name="AutoShape 279"/>
                <p:cNvSpPr>
                  <a:spLocks/>
                </p:cNvSpPr>
                <p:nvPr/>
              </p:nvSpPr>
              <p:spPr bwMode="auto">
                <a:xfrm>
                  <a:off x="151326" y="110684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80" name="AutoShape 280"/>
                <p:cNvSpPr>
                  <a:spLocks/>
                </p:cNvSpPr>
                <p:nvPr/>
              </p:nvSpPr>
              <p:spPr bwMode="auto">
                <a:xfrm>
                  <a:off x="87822" y="1162413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81" name="AutoShape 281"/>
                <p:cNvSpPr>
                  <a:spLocks/>
                </p:cNvSpPr>
                <p:nvPr/>
              </p:nvSpPr>
              <p:spPr bwMode="auto">
                <a:xfrm>
                  <a:off x="138626" y="1113200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2160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82" name="AutoShape 282"/>
                <p:cNvSpPr>
                  <a:spLocks/>
                </p:cNvSpPr>
                <p:nvPr/>
              </p:nvSpPr>
              <p:spPr bwMode="auto">
                <a:xfrm>
                  <a:off x="135450" y="1117962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83" name="AutoShape 283"/>
                <p:cNvSpPr>
                  <a:spLocks/>
                </p:cNvSpPr>
                <p:nvPr/>
              </p:nvSpPr>
              <p:spPr bwMode="auto">
                <a:xfrm>
                  <a:off x="135450" y="1124312"/>
                  <a:ext cx="6350" cy="635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84" name="AutoShape 284"/>
                <p:cNvSpPr>
                  <a:spLocks/>
                </p:cNvSpPr>
                <p:nvPr/>
              </p:nvSpPr>
              <p:spPr bwMode="auto">
                <a:xfrm>
                  <a:off x="368828" y="121321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85" name="AutoShape 285"/>
                <p:cNvSpPr>
                  <a:spLocks/>
                </p:cNvSpPr>
                <p:nvPr/>
              </p:nvSpPr>
              <p:spPr bwMode="auto">
                <a:xfrm>
                  <a:off x="368828" y="1224327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86" name="AutoShape 286"/>
                <p:cNvSpPr>
                  <a:spLocks/>
                </p:cNvSpPr>
                <p:nvPr/>
              </p:nvSpPr>
              <p:spPr bwMode="auto">
                <a:xfrm>
                  <a:off x="368828" y="1229089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87" name="AutoShape 287"/>
                <p:cNvSpPr>
                  <a:spLocks/>
                </p:cNvSpPr>
                <p:nvPr/>
              </p:nvSpPr>
              <p:spPr bwMode="auto">
                <a:xfrm>
                  <a:off x="370415" y="1205276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21600" y="21600"/>
                        <a:pt x="21600" y="21600"/>
                        <a:pt x="21600" y="0"/>
                      </a:cubicBezTo>
                      <a:cubicBezTo>
                        <a:pt x="21600" y="21600"/>
                        <a:pt x="2160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88" name="AutoShape 288"/>
                <p:cNvSpPr>
                  <a:spLocks/>
                </p:cNvSpPr>
                <p:nvPr/>
              </p:nvSpPr>
              <p:spPr bwMode="auto">
                <a:xfrm>
                  <a:off x="367240" y="1306878"/>
                  <a:ext cx="7938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10800"/>
                      </a:moveTo>
                      <a:cubicBezTo>
                        <a:pt x="10800" y="0"/>
                        <a:pt x="21599" y="0"/>
                        <a:pt x="21599" y="0"/>
                      </a:cubicBezTo>
                      <a:cubicBezTo>
                        <a:pt x="21599" y="0"/>
                        <a:pt x="10800" y="0"/>
                        <a:pt x="10800" y="10800"/>
                      </a:cubicBezTo>
                      <a:cubicBezTo>
                        <a:pt x="10800" y="10800"/>
                        <a:pt x="0" y="10800"/>
                        <a:pt x="0" y="21599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0" y="10800"/>
                        <a:pt x="10800" y="10800"/>
                        <a:pt x="10800" y="108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89" name="AutoShape 289"/>
                <p:cNvSpPr>
                  <a:spLocks/>
                </p:cNvSpPr>
                <p:nvPr/>
              </p:nvSpPr>
              <p:spPr bwMode="auto">
                <a:xfrm>
                  <a:off x="240232" y="1287828"/>
                  <a:ext cx="163523" cy="15081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5069" y="5268"/>
                      </a:moveTo>
                      <a:cubicBezTo>
                        <a:pt x="15069" y="5268"/>
                        <a:pt x="14567" y="5795"/>
                        <a:pt x="14567" y="6321"/>
                      </a:cubicBezTo>
                      <a:cubicBezTo>
                        <a:pt x="14065" y="6848"/>
                        <a:pt x="13562" y="7375"/>
                        <a:pt x="12558" y="7375"/>
                      </a:cubicBezTo>
                      <a:cubicBezTo>
                        <a:pt x="12055" y="7375"/>
                        <a:pt x="11051" y="6848"/>
                        <a:pt x="10548" y="6321"/>
                      </a:cubicBezTo>
                      <a:cubicBezTo>
                        <a:pt x="10046" y="5795"/>
                        <a:pt x="9544" y="4741"/>
                        <a:pt x="10046" y="3687"/>
                      </a:cubicBezTo>
                      <a:cubicBezTo>
                        <a:pt x="10046" y="2107"/>
                        <a:pt x="9544" y="526"/>
                        <a:pt x="9041" y="0"/>
                      </a:cubicBezTo>
                      <a:cubicBezTo>
                        <a:pt x="9041" y="0"/>
                        <a:pt x="8539" y="0"/>
                        <a:pt x="8539" y="0"/>
                      </a:cubicBezTo>
                      <a:cubicBezTo>
                        <a:pt x="8539" y="0"/>
                        <a:pt x="8037" y="0"/>
                        <a:pt x="8037" y="0"/>
                      </a:cubicBezTo>
                      <a:cubicBezTo>
                        <a:pt x="8037" y="0"/>
                        <a:pt x="8037" y="0"/>
                        <a:pt x="7534" y="0"/>
                      </a:cubicBezTo>
                      <a:cubicBezTo>
                        <a:pt x="7534" y="0"/>
                        <a:pt x="7534" y="0"/>
                        <a:pt x="7534" y="0"/>
                      </a:cubicBezTo>
                      <a:cubicBezTo>
                        <a:pt x="7032" y="0"/>
                        <a:pt x="7032" y="0"/>
                        <a:pt x="7032" y="0"/>
                      </a:cubicBezTo>
                      <a:cubicBezTo>
                        <a:pt x="6530" y="0"/>
                        <a:pt x="6530" y="0"/>
                        <a:pt x="6530" y="0"/>
                      </a:cubicBezTo>
                      <a:cubicBezTo>
                        <a:pt x="6530" y="0"/>
                        <a:pt x="6027" y="526"/>
                        <a:pt x="6027" y="526"/>
                      </a:cubicBezTo>
                      <a:cubicBezTo>
                        <a:pt x="6027" y="1053"/>
                        <a:pt x="6027" y="1580"/>
                        <a:pt x="6027" y="1580"/>
                      </a:cubicBezTo>
                      <a:cubicBezTo>
                        <a:pt x="6027" y="2107"/>
                        <a:pt x="5525" y="2107"/>
                        <a:pt x="5525" y="2107"/>
                      </a:cubicBezTo>
                      <a:cubicBezTo>
                        <a:pt x="5525" y="2107"/>
                        <a:pt x="5525" y="2634"/>
                        <a:pt x="5525" y="2634"/>
                      </a:cubicBezTo>
                      <a:cubicBezTo>
                        <a:pt x="5525" y="3687"/>
                        <a:pt x="4520" y="4214"/>
                        <a:pt x="3516" y="5268"/>
                      </a:cubicBezTo>
                      <a:cubicBezTo>
                        <a:pt x="3013" y="5795"/>
                        <a:pt x="2511" y="5795"/>
                        <a:pt x="2009" y="6321"/>
                      </a:cubicBezTo>
                      <a:cubicBezTo>
                        <a:pt x="1506" y="6848"/>
                        <a:pt x="1004" y="6848"/>
                        <a:pt x="502" y="7375"/>
                      </a:cubicBezTo>
                      <a:cubicBezTo>
                        <a:pt x="502" y="7375"/>
                        <a:pt x="502" y="7375"/>
                        <a:pt x="502" y="7375"/>
                      </a:cubicBezTo>
                      <a:cubicBezTo>
                        <a:pt x="502" y="7375"/>
                        <a:pt x="502" y="7375"/>
                        <a:pt x="502" y="7375"/>
                      </a:cubicBezTo>
                      <a:cubicBezTo>
                        <a:pt x="502" y="7375"/>
                        <a:pt x="502" y="7375"/>
                        <a:pt x="502" y="7375"/>
                      </a:cubicBezTo>
                      <a:cubicBezTo>
                        <a:pt x="502" y="7375"/>
                        <a:pt x="502" y="7375"/>
                        <a:pt x="502" y="7375"/>
                      </a:cubicBezTo>
                      <a:cubicBezTo>
                        <a:pt x="502" y="7902"/>
                        <a:pt x="0" y="7902"/>
                        <a:pt x="0" y="7902"/>
                      </a:cubicBezTo>
                      <a:cubicBezTo>
                        <a:pt x="2511" y="9482"/>
                        <a:pt x="4520" y="11063"/>
                        <a:pt x="6530" y="12643"/>
                      </a:cubicBezTo>
                      <a:cubicBezTo>
                        <a:pt x="11051" y="16331"/>
                        <a:pt x="17079" y="20019"/>
                        <a:pt x="19590" y="21073"/>
                      </a:cubicBezTo>
                      <a:cubicBezTo>
                        <a:pt x="19590" y="21073"/>
                        <a:pt x="20093" y="21073"/>
                        <a:pt x="20093" y="21599"/>
                      </a:cubicBezTo>
                      <a:cubicBezTo>
                        <a:pt x="20093" y="21073"/>
                        <a:pt x="20093" y="21073"/>
                        <a:pt x="20093" y="21073"/>
                      </a:cubicBezTo>
                      <a:cubicBezTo>
                        <a:pt x="20093" y="21073"/>
                        <a:pt x="20093" y="21073"/>
                        <a:pt x="20093" y="20546"/>
                      </a:cubicBezTo>
                      <a:cubicBezTo>
                        <a:pt x="20093" y="20546"/>
                        <a:pt x="20093" y="20546"/>
                        <a:pt x="20093" y="20019"/>
                      </a:cubicBezTo>
                      <a:cubicBezTo>
                        <a:pt x="20595" y="20019"/>
                        <a:pt x="20595" y="20019"/>
                        <a:pt x="20595" y="20019"/>
                      </a:cubicBezTo>
                      <a:cubicBezTo>
                        <a:pt x="20595" y="19492"/>
                        <a:pt x="20595" y="19492"/>
                        <a:pt x="20595" y="19492"/>
                      </a:cubicBezTo>
                      <a:cubicBezTo>
                        <a:pt x="20595" y="19492"/>
                        <a:pt x="20595" y="18965"/>
                        <a:pt x="20595" y="18965"/>
                      </a:cubicBezTo>
                      <a:cubicBezTo>
                        <a:pt x="20595" y="18965"/>
                        <a:pt x="20595" y="18965"/>
                        <a:pt x="21097" y="18439"/>
                      </a:cubicBezTo>
                      <a:cubicBezTo>
                        <a:pt x="21097" y="17912"/>
                        <a:pt x="21097" y="17385"/>
                        <a:pt x="21600" y="16858"/>
                      </a:cubicBezTo>
                      <a:cubicBezTo>
                        <a:pt x="21600" y="15804"/>
                        <a:pt x="19590" y="14751"/>
                        <a:pt x="18586" y="14224"/>
                      </a:cubicBezTo>
                      <a:cubicBezTo>
                        <a:pt x="18083" y="13697"/>
                        <a:pt x="17581" y="13697"/>
                        <a:pt x="17581" y="13170"/>
                      </a:cubicBezTo>
                      <a:cubicBezTo>
                        <a:pt x="17079" y="13170"/>
                        <a:pt x="16576" y="12643"/>
                        <a:pt x="16074" y="12643"/>
                      </a:cubicBezTo>
                      <a:cubicBezTo>
                        <a:pt x="15572" y="12117"/>
                        <a:pt x="15069" y="12117"/>
                        <a:pt x="15069" y="11590"/>
                      </a:cubicBezTo>
                      <a:cubicBezTo>
                        <a:pt x="15069" y="11590"/>
                        <a:pt x="15069" y="11590"/>
                        <a:pt x="15069" y="11063"/>
                      </a:cubicBezTo>
                      <a:cubicBezTo>
                        <a:pt x="14567" y="10536"/>
                        <a:pt x="15572" y="10009"/>
                        <a:pt x="15572" y="10009"/>
                      </a:cubicBezTo>
                      <a:cubicBezTo>
                        <a:pt x="15572" y="9482"/>
                        <a:pt x="16074" y="8956"/>
                        <a:pt x="15572" y="6321"/>
                      </a:cubicBezTo>
                      <a:cubicBezTo>
                        <a:pt x="15572" y="6321"/>
                        <a:pt x="15572" y="5795"/>
                        <a:pt x="15572" y="5268"/>
                      </a:cubicBezTo>
                      <a:cubicBezTo>
                        <a:pt x="15572" y="5268"/>
                        <a:pt x="15572" y="5268"/>
                        <a:pt x="15069" y="5268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90" name="AutoShape 290"/>
                <p:cNvSpPr>
                  <a:spLocks/>
                </p:cNvSpPr>
                <p:nvPr/>
              </p:nvSpPr>
              <p:spPr bwMode="auto">
                <a:xfrm>
                  <a:off x="394229" y="1422768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91" name="AutoShape 291"/>
                <p:cNvSpPr>
                  <a:spLocks/>
                </p:cNvSpPr>
                <p:nvPr/>
              </p:nvSpPr>
              <p:spPr bwMode="auto">
                <a:xfrm>
                  <a:off x="395816" y="1418006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92" name="AutoShape 292"/>
                <p:cNvSpPr>
                  <a:spLocks/>
                </p:cNvSpPr>
                <p:nvPr/>
              </p:nvSpPr>
              <p:spPr bwMode="auto">
                <a:xfrm>
                  <a:off x="392641" y="1429118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93" name="AutoShape 293"/>
                <p:cNvSpPr>
                  <a:spLocks/>
                </p:cNvSpPr>
                <p:nvPr/>
              </p:nvSpPr>
              <p:spPr bwMode="auto">
                <a:xfrm>
                  <a:off x="306911" y="1284653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94" name="AutoShape 294"/>
                <p:cNvSpPr>
                  <a:spLocks/>
                </p:cNvSpPr>
                <p:nvPr/>
              </p:nvSpPr>
              <p:spPr bwMode="auto">
                <a:xfrm>
                  <a:off x="319612" y="1330691"/>
                  <a:ext cx="31752" cy="6350"/>
                </a:xfrm>
                <a:custGeom>
                  <a:avLst/>
                  <a:gdLst>
                    <a:gd name="T0" fmla="*/ 10800 w 21600"/>
                    <a:gd name="T1" fmla="*/ 7200 h 14400"/>
                    <a:gd name="T2" fmla="*/ 10800 w 21600"/>
                    <a:gd name="T3" fmla="*/ 7200 h 14400"/>
                    <a:gd name="T4" fmla="*/ 10800 w 21600"/>
                    <a:gd name="T5" fmla="*/ 7200 h 14400"/>
                    <a:gd name="T6" fmla="*/ 10800 w 21600"/>
                    <a:gd name="T7" fmla="*/ 7200 h 14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14400">
                      <a:moveTo>
                        <a:pt x="21599" y="0"/>
                      </a:moveTo>
                      <a:cubicBezTo>
                        <a:pt x="16199" y="21599"/>
                        <a:pt x="5400" y="14399"/>
                        <a:pt x="0" y="0"/>
                      </a:cubicBezTo>
                      <a:cubicBezTo>
                        <a:pt x="2700" y="7200"/>
                        <a:pt x="8100" y="14399"/>
                        <a:pt x="10800" y="14399"/>
                      </a:cubicBezTo>
                      <a:cubicBezTo>
                        <a:pt x="16199" y="14399"/>
                        <a:pt x="18899" y="7200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95" name="AutoShape 295"/>
                <p:cNvSpPr>
                  <a:spLocks/>
                </p:cNvSpPr>
                <p:nvPr/>
              </p:nvSpPr>
              <p:spPr bwMode="auto">
                <a:xfrm>
                  <a:off x="294210" y="1284653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</p:grpSp>
          <p:grpSp>
            <p:nvGrpSpPr>
              <p:cNvPr id="88385" name="Group 296"/>
              <p:cNvGrpSpPr>
                <a:grpSpLocks/>
              </p:cNvGrpSpPr>
              <p:nvPr/>
            </p:nvGrpSpPr>
            <p:grpSpPr bwMode="auto">
              <a:xfrm>
                <a:off x="4605" y="257009"/>
                <a:ext cx="2222509" cy="1573921"/>
                <a:chOff x="0" y="0"/>
                <a:chExt cx="2222509" cy="1573920"/>
              </a:xfrm>
            </p:grpSpPr>
            <p:sp>
              <p:nvSpPr>
                <p:cNvPr id="77097" name="AutoShape 297"/>
                <p:cNvSpPr>
                  <a:spLocks/>
                </p:cNvSpPr>
                <p:nvPr/>
              </p:nvSpPr>
              <p:spPr bwMode="auto">
                <a:xfrm>
                  <a:off x="294368" y="1027644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98" name="AutoShape 298"/>
                <p:cNvSpPr>
                  <a:spLocks/>
                </p:cNvSpPr>
                <p:nvPr/>
              </p:nvSpPr>
              <p:spPr bwMode="auto">
                <a:xfrm>
                  <a:off x="281667" y="102923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21600" y="0"/>
                        <a:pt x="21600" y="0"/>
                      </a:cubicBezTo>
                      <a:cubicBezTo>
                        <a:pt x="2160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99" name="AutoShape 299"/>
                <p:cNvSpPr>
                  <a:spLocks/>
                </p:cNvSpPr>
                <p:nvPr/>
              </p:nvSpPr>
              <p:spPr bwMode="auto">
                <a:xfrm>
                  <a:off x="159422" y="965729"/>
                  <a:ext cx="107957" cy="11112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828" y="10451"/>
                      </a:moveTo>
                      <a:cubicBezTo>
                        <a:pt x="20828" y="9058"/>
                        <a:pt x="20057" y="7664"/>
                        <a:pt x="20057" y="6270"/>
                      </a:cubicBezTo>
                      <a:cubicBezTo>
                        <a:pt x="20057" y="4877"/>
                        <a:pt x="16200" y="696"/>
                        <a:pt x="14657" y="0"/>
                      </a:cubicBezTo>
                      <a:cubicBezTo>
                        <a:pt x="14657" y="0"/>
                        <a:pt x="13885" y="696"/>
                        <a:pt x="12342" y="696"/>
                      </a:cubicBezTo>
                      <a:cubicBezTo>
                        <a:pt x="11571" y="1393"/>
                        <a:pt x="10028" y="1393"/>
                        <a:pt x="8485" y="1393"/>
                      </a:cubicBezTo>
                      <a:cubicBezTo>
                        <a:pt x="7714" y="1393"/>
                        <a:pt x="7714" y="1393"/>
                        <a:pt x="6942" y="1393"/>
                      </a:cubicBezTo>
                      <a:cubicBezTo>
                        <a:pt x="6942" y="696"/>
                        <a:pt x="6171" y="696"/>
                        <a:pt x="6171" y="696"/>
                      </a:cubicBezTo>
                      <a:cubicBezTo>
                        <a:pt x="6171" y="1393"/>
                        <a:pt x="6171" y="1393"/>
                        <a:pt x="5399" y="1393"/>
                      </a:cubicBezTo>
                      <a:cubicBezTo>
                        <a:pt x="5399" y="1393"/>
                        <a:pt x="5399" y="1393"/>
                        <a:pt x="5399" y="1393"/>
                      </a:cubicBezTo>
                      <a:cubicBezTo>
                        <a:pt x="5399" y="2090"/>
                        <a:pt x="5399" y="2090"/>
                        <a:pt x="5399" y="2090"/>
                      </a:cubicBezTo>
                      <a:cubicBezTo>
                        <a:pt x="5399" y="2090"/>
                        <a:pt x="5399" y="2090"/>
                        <a:pt x="5399" y="2090"/>
                      </a:cubicBezTo>
                      <a:cubicBezTo>
                        <a:pt x="5399" y="2787"/>
                        <a:pt x="5399" y="2787"/>
                        <a:pt x="4628" y="2787"/>
                      </a:cubicBezTo>
                      <a:cubicBezTo>
                        <a:pt x="4628" y="2787"/>
                        <a:pt x="4628" y="2787"/>
                        <a:pt x="4628" y="3483"/>
                      </a:cubicBezTo>
                      <a:cubicBezTo>
                        <a:pt x="4628" y="3483"/>
                        <a:pt x="4628" y="3483"/>
                        <a:pt x="4628" y="3483"/>
                      </a:cubicBezTo>
                      <a:cubicBezTo>
                        <a:pt x="3857" y="3483"/>
                        <a:pt x="3857" y="3483"/>
                        <a:pt x="3857" y="4180"/>
                      </a:cubicBezTo>
                      <a:cubicBezTo>
                        <a:pt x="3857" y="4180"/>
                        <a:pt x="3857" y="4180"/>
                        <a:pt x="3085" y="4180"/>
                      </a:cubicBezTo>
                      <a:cubicBezTo>
                        <a:pt x="3085" y="4180"/>
                        <a:pt x="3085" y="4877"/>
                        <a:pt x="3085" y="4877"/>
                      </a:cubicBezTo>
                      <a:cubicBezTo>
                        <a:pt x="3085" y="4877"/>
                        <a:pt x="2314" y="4877"/>
                        <a:pt x="2314" y="5574"/>
                      </a:cubicBezTo>
                      <a:cubicBezTo>
                        <a:pt x="2314" y="5574"/>
                        <a:pt x="2314" y="5574"/>
                        <a:pt x="1542" y="5574"/>
                      </a:cubicBezTo>
                      <a:cubicBezTo>
                        <a:pt x="1542" y="6270"/>
                        <a:pt x="1542" y="6270"/>
                        <a:pt x="1542" y="6270"/>
                      </a:cubicBezTo>
                      <a:cubicBezTo>
                        <a:pt x="771" y="6270"/>
                        <a:pt x="771" y="6967"/>
                        <a:pt x="771" y="6967"/>
                      </a:cubicBezTo>
                      <a:cubicBezTo>
                        <a:pt x="771" y="6967"/>
                        <a:pt x="771" y="6967"/>
                        <a:pt x="0" y="6967"/>
                      </a:cubicBezTo>
                      <a:cubicBezTo>
                        <a:pt x="771" y="7664"/>
                        <a:pt x="771" y="8361"/>
                        <a:pt x="771" y="9058"/>
                      </a:cubicBezTo>
                      <a:cubicBezTo>
                        <a:pt x="3085" y="14632"/>
                        <a:pt x="4628" y="16025"/>
                        <a:pt x="6942" y="18116"/>
                      </a:cubicBezTo>
                      <a:cubicBezTo>
                        <a:pt x="7714" y="18116"/>
                        <a:pt x="7714" y="18116"/>
                        <a:pt x="7714" y="18116"/>
                      </a:cubicBezTo>
                      <a:cubicBezTo>
                        <a:pt x="8485" y="19509"/>
                        <a:pt x="10800" y="20206"/>
                        <a:pt x="13114" y="21599"/>
                      </a:cubicBezTo>
                      <a:cubicBezTo>
                        <a:pt x="13114" y="21599"/>
                        <a:pt x="13114" y="21599"/>
                        <a:pt x="13114" y="21599"/>
                      </a:cubicBezTo>
                      <a:cubicBezTo>
                        <a:pt x="13114" y="21599"/>
                        <a:pt x="13114" y="20903"/>
                        <a:pt x="13885" y="20903"/>
                      </a:cubicBezTo>
                      <a:cubicBezTo>
                        <a:pt x="13885" y="20903"/>
                        <a:pt x="13885" y="20903"/>
                        <a:pt x="13885" y="20903"/>
                      </a:cubicBezTo>
                      <a:cubicBezTo>
                        <a:pt x="13885" y="20206"/>
                        <a:pt x="13885" y="20206"/>
                        <a:pt x="13885" y="20206"/>
                      </a:cubicBezTo>
                      <a:cubicBezTo>
                        <a:pt x="13885" y="20206"/>
                        <a:pt x="13885" y="20206"/>
                        <a:pt x="13885" y="20206"/>
                      </a:cubicBezTo>
                      <a:cubicBezTo>
                        <a:pt x="14657" y="20206"/>
                        <a:pt x="14657" y="20206"/>
                        <a:pt x="14657" y="20206"/>
                      </a:cubicBezTo>
                      <a:cubicBezTo>
                        <a:pt x="15428" y="19509"/>
                        <a:pt x="16200" y="18812"/>
                        <a:pt x="16971" y="18116"/>
                      </a:cubicBezTo>
                      <a:cubicBezTo>
                        <a:pt x="17742" y="17419"/>
                        <a:pt x="20828" y="16025"/>
                        <a:pt x="20828" y="15329"/>
                      </a:cubicBezTo>
                      <a:cubicBezTo>
                        <a:pt x="20828" y="15329"/>
                        <a:pt x="21600" y="14632"/>
                        <a:pt x="21600" y="13935"/>
                      </a:cubicBezTo>
                      <a:cubicBezTo>
                        <a:pt x="21600" y="13935"/>
                        <a:pt x="21600" y="13238"/>
                        <a:pt x="21600" y="13238"/>
                      </a:cubicBezTo>
                      <a:cubicBezTo>
                        <a:pt x="21600" y="13238"/>
                        <a:pt x="21600" y="13238"/>
                        <a:pt x="21600" y="13238"/>
                      </a:cubicBezTo>
                      <a:cubicBezTo>
                        <a:pt x="21600" y="12541"/>
                        <a:pt x="21600" y="12541"/>
                        <a:pt x="21600" y="12541"/>
                      </a:cubicBezTo>
                      <a:cubicBezTo>
                        <a:pt x="21600" y="11845"/>
                        <a:pt x="21600" y="11845"/>
                        <a:pt x="21600" y="11845"/>
                      </a:cubicBezTo>
                      <a:cubicBezTo>
                        <a:pt x="21600" y="11845"/>
                        <a:pt x="21600" y="11148"/>
                        <a:pt x="20828" y="1045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00" name="AutoShape 300"/>
                <p:cNvSpPr>
                  <a:spLocks/>
                </p:cNvSpPr>
                <p:nvPr/>
              </p:nvSpPr>
              <p:spPr bwMode="auto">
                <a:xfrm>
                  <a:off x="180061" y="97684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01" name="AutoShape 301"/>
                <p:cNvSpPr>
                  <a:spLocks/>
                </p:cNvSpPr>
                <p:nvPr/>
              </p:nvSpPr>
              <p:spPr bwMode="auto">
                <a:xfrm>
                  <a:off x="178473" y="978430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02" name="AutoShape 302"/>
                <p:cNvSpPr>
                  <a:spLocks/>
                </p:cNvSpPr>
                <p:nvPr/>
              </p:nvSpPr>
              <p:spPr bwMode="auto">
                <a:xfrm>
                  <a:off x="262616" y="1019705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599"/>
                      </a:moveTo>
                      <a:cubicBezTo>
                        <a:pt x="21600" y="21599"/>
                        <a:pt x="21600" y="10800"/>
                        <a:pt x="0" y="0"/>
                      </a:cubicBezTo>
                      <a:cubicBezTo>
                        <a:pt x="21600" y="10800"/>
                        <a:pt x="21600" y="21599"/>
                        <a:pt x="21600" y="21599"/>
                      </a:cubicBezTo>
                      <a:cubicBezTo>
                        <a:pt x="21600" y="21599"/>
                        <a:pt x="21600" y="21599"/>
                        <a:pt x="2160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03" name="AutoShape 303"/>
                <p:cNvSpPr>
                  <a:spLocks/>
                </p:cNvSpPr>
                <p:nvPr/>
              </p:nvSpPr>
              <p:spPr bwMode="auto">
                <a:xfrm>
                  <a:off x="162597" y="994305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2160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04" name="AutoShape 304"/>
                <p:cNvSpPr>
                  <a:spLocks/>
                </p:cNvSpPr>
                <p:nvPr/>
              </p:nvSpPr>
              <p:spPr bwMode="auto">
                <a:xfrm>
                  <a:off x="172123" y="98319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05" name="AutoShape 305"/>
                <p:cNvSpPr>
                  <a:spLocks/>
                </p:cNvSpPr>
                <p:nvPr/>
              </p:nvSpPr>
              <p:spPr bwMode="auto">
                <a:xfrm>
                  <a:off x="167360" y="989543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06" name="AutoShape 306"/>
                <p:cNvSpPr>
                  <a:spLocks/>
                </p:cNvSpPr>
                <p:nvPr/>
              </p:nvSpPr>
              <p:spPr bwMode="auto">
                <a:xfrm>
                  <a:off x="262616" y="1033994"/>
                  <a:ext cx="6350" cy="127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599"/>
                      </a:moveTo>
                      <a:cubicBezTo>
                        <a:pt x="0" y="21599"/>
                        <a:pt x="21600" y="14399"/>
                        <a:pt x="21600" y="7200"/>
                      </a:cubicBezTo>
                      <a:cubicBezTo>
                        <a:pt x="21600" y="7200"/>
                        <a:pt x="21600" y="0"/>
                        <a:pt x="21600" y="0"/>
                      </a:cubicBezTo>
                      <a:cubicBezTo>
                        <a:pt x="21600" y="0"/>
                        <a:pt x="21600" y="7200"/>
                        <a:pt x="21600" y="7200"/>
                      </a:cubicBezTo>
                      <a:cubicBezTo>
                        <a:pt x="21600" y="14399"/>
                        <a:pt x="0" y="21599"/>
                        <a:pt x="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07" name="AutoShape 307"/>
                <p:cNvSpPr>
                  <a:spLocks/>
                </p:cNvSpPr>
                <p:nvPr/>
              </p:nvSpPr>
              <p:spPr bwMode="auto">
                <a:xfrm>
                  <a:off x="264203" y="1029231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08" name="AutoShape 308"/>
                <p:cNvSpPr>
                  <a:spLocks/>
                </p:cNvSpPr>
                <p:nvPr/>
              </p:nvSpPr>
              <p:spPr bwMode="auto">
                <a:xfrm>
                  <a:off x="662" y="194190"/>
                  <a:ext cx="342921" cy="26988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360" y="591"/>
                      </a:moveTo>
                      <a:cubicBezTo>
                        <a:pt x="21360" y="295"/>
                        <a:pt x="21360" y="0"/>
                        <a:pt x="20160" y="0"/>
                      </a:cubicBezTo>
                      <a:cubicBezTo>
                        <a:pt x="10320" y="0"/>
                        <a:pt x="10320" y="0"/>
                        <a:pt x="10320" y="0"/>
                      </a:cubicBezTo>
                      <a:cubicBezTo>
                        <a:pt x="9600" y="887"/>
                        <a:pt x="9360" y="1775"/>
                        <a:pt x="9120" y="2663"/>
                      </a:cubicBezTo>
                      <a:cubicBezTo>
                        <a:pt x="8880" y="3550"/>
                        <a:pt x="8160" y="4142"/>
                        <a:pt x="7440" y="5326"/>
                      </a:cubicBezTo>
                      <a:cubicBezTo>
                        <a:pt x="6479" y="6213"/>
                        <a:pt x="5520" y="7693"/>
                        <a:pt x="5520" y="8580"/>
                      </a:cubicBezTo>
                      <a:cubicBezTo>
                        <a:pt x="5280" y="10060"/>
                        <a:pt x="4560" y="11539"/>
                        <a:pt x="3360" y="13610"/>
                      </a:cubicBezTo>
                      <a:cubicBezTo>
                        <a:pt x="2400" y="15386"/>
                        <a:pt x="1440" y="17161"/>
                        <a:pt x="720" y="19232"/>
                      </a:cubicBezTo>
                      <a:cubicBezTo>
                        <a:pt x="240" y="20120"/>
                        <a:pt x="0" y="21008"/>
                        <a:pt x="0" y="21600"/>
                      </a:cubicBezTo>
                      <a:cubicBezTo>
                        <a:pt x="9600" y="21600"/>
                        <a:pt x="9600" y="21600"/>
                        <a:pt x="9600" y="21600"/>
                      </a:cubicBezTo>
                      <a:cubicBezTo>
                        <a:pt x="9600" y="16865"/>
                        <a:pt x="9600" y="16865"/>
                        <a:pt x="9600" y="16865"/>
                      </a:cubicBezTo>
                      <a:cubicBezTo>
                        <a:pt x="9600" y="16273"/>
                        <a:pt x="10320" y="15682"/>
                        <a:pt x="11280" y="15090"/>
                      </a:cubicBezTo>
                      <a:cubicBezTo>
                        <a:pt x="11760" y="15090"/>
                        <a:pt x="12240" y="14498"/>
                        <a:pt x="12480" y="14498"/>
                      </a:cubicBezTo>
                      <a:cubicBezTo>
                        <a:pt x="12480" y="5030"/>
                        <a:pt x="12480" y="5030"/>
                        <a:pt x="12480" y="5030"/>
                      </a:cubicBezTo>
                      <a:cubicBezTo>
                        <a:pt x="12959" y="5030"/>
                        <a:pt x="12959" y="5030"/>
                        <a:pt x="12959" y="5030"/>
                      </a:cubicBezTo>
                      <a:cubicBezTo>
                        <a:pt x="12959" y="5030"/>
                        <a:pt x="16800" y="5030"/>
                        <a:pt x="19440" y="5030"/>
                      </a:cubicBezTo>
                      <a:cubicBezTo>
                        <a:pt x="20640" y="5030"/>
                        <a:pt x="21360" y="5030"/>
                        <a:pt x="21599" y="5030"/>
                      </a:cubicBezTo>
                      <a:cubicBezTo>
                        <a:pt x="21599" y="4438"/>
                        <a:pt x="21599" y="3550"/>
                        <a:pt x="21599" y="2367"/>
                      </a:cubicBezTo>
                      <a:cubicBezTo>
                        <a:pt x="21599" y="2367"/>
                        <a:pt x="21599" y="2367"/>
                        <a:pt x="21599" y="2367"/>
                      </a:cubicBezTo>
                      <a:cubicBezTo>
                        <a:pt x="21599" y="2071"/>
                        <a:pt x="21599" y="1775"/>
                        <a:pt x="21599" y="1479"/>
                      </a:cubicBezTo>
                      <a:cubicBezTo>
                        <a:pt x="21599" y="1479"/>
                        <a:pt x="21599" y="1479"/>
                        <a:pt x="21599" y="1479"/>
                      </a:cubicBezTo>
                      <a:cubicBezTo>
                        <a:pt x="21599" y="1183"/>
                        <a:pt x="21599" y="1183"/>
                        <a:pt x="21599" y="887"/>
                      </a:cubicBezTo>
                      <a:cubicBezTo>
                        <a:pt x="21599" y="887"/>
                        <a:pt x="21599" y="887"/>
                        <a:pt x="21599" y="887"/>
                      </a:cubicBezTo>
                      <a:cubicBezTo>
                        <a:pt x="21599" y="591"/>
                        <a:pt x="21360" y="591"/>
                        <a:pt x="21360" y="59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09" name="AutoShape 309"/>
                <p:cNvSpPr>
                  <a:spLocks/>
                </p:cNvSpPr>
                <p:nvPr/>
              </p:nvSpPr>
              <p:spPr bwMode="auto">
                <a:xfrm>
                  <a:off x="338821" y="200540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0"/>
                        <a:pt x="21600" y="0"/>
                        <a:pt x="21600" y="2160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10" name="AutoShape 310"/>
                <p:cNvSpPr>
                  <a:spLocks/>
                </p:cNvSpPr>
                <p:nvPr/>
              </p:nvSpPr>
              <p:spPr bwMode="auto">
                <a:xfrm>
                  <a:off x="662" y="218003"/>
                  <a:ext cx="482630" cy="52706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8674" y="21599"/>
                      </a:moveTo>
                      <a:cubicBezTo>
                        <a:pt x="8844" y="21599"/>
                        <a:pt x="8844" y="21599"/>
                        <a:pt x="8844" y="21599"/>
                      </a:cubicBezTo>
                      <a:cubicBezTo>
                        <a:pt x="8844" y="21599"/>
                        <a:pt x="9014" y="21599"/>
                        <a:pt x="9014" y="21599"/>
                      </a:cubicBezTo>
                      <a:cubicBezTo>
                        <a:pt x="9014" y="21599"/>
                        <a:pt x="9014" y="21599"/>
                        <a:pt x="9014" y="21599"/>
                      </a:cubicBezTo>
                      <a:cubicBezTo>
                        <a:pt x="9014" y="21599"/>
                        <a:pt x="9014" y="21599"/>
                        <a:pt x="9014" y="21599"/>
                      </a:cubicBezTo>
                      <a:cubicBezTo>
                        <a:pt x="9184" y="21599"/>
                        <a:pt x="9184" y="21599"/>
                        <a:pt x="9184" y="21599"/>
                      </a:cubicBezTo>
                      <a:cubicBezTo>
                        <a:pt x="9184" y="21599"/>
                        <a:pt x="9184" y="21599"/>
                        <a:pt x="9184" y="21448"/>
                      </a:cubicBezTo>
                      <a:cubicBezTo>
                        <a:pt x="9184" y="21448"/>
                        <a:pt x="9184" y="21448"/>
                        <a:pt x="9184" y="21448"/>
                      </a:cubicBezTo>
                      <a:cubicBezTo>
                        <a:pt x="9184" y="20542"/>
                        <a:pt x="10034" y="20089"/>
                        <a:pt x="10885" y="20844"/>
                      </a:cubicBezTo>
                      <a:cubicBezTo>
                        <a:pt x="11055" y="20995"/>
                        <a:pt x="11225" y="20995"/>
                        <a:pt x="11225" y="20995"/>
                      </a:cubicBezTo>
                      <a:cubicBezTo>
                        <a:pt x="11225" y="20995"/>
                        <a:pt x="11395" y="20995"/>
                        <a:pt x="11395" y="20995"/>
                      </a:cubicBezTo>
                      <a:cubicBezTo>
                        <a:pt x="11395" y="20844"/>
                        <a:pt x="11395" y="20844"/>
                        <a:pt x="11395" y="20693"/>
                      </a:cubicBezTo>
                      <a:cubicBezTo>
                        <a:pt x="11565" y="20693"/>
                        <a:pt x="11735" y="20542"/>
                        <a:pt x="11905" y="20542"/>
                      </a:cubicBezTo>
                      <a:cubicBezTo>
                        <a:pt x="12075" y="20542"/>
                        <a:pt x="12245" y="20542"/>
                        <a:pt x="12415" y="20542"/>
                      </a:cubicBezTo>
                      <a:cubicBezTo>
                        <a:pt x="12585" y="20693"/>
                        <a:pt x="12925" y="20693"/>
                        <a:pt x="13096" y="20693"/>
                      </a:cubicBezTo>
                      <a:cubicBezTo>
                        <a:pt x="13266" y="20693"/>
                        <a:pt x="13776" y="20542"/>
                        <a:pt x="13946" y="20391"/>
                      </a:cubicBezTo>
                      <a:cubicBezTo>
                        <a:pt x="13946" y="20391"/>
                        <a:pt x="14116" y="20391"/>
                        <a:pt x="14116" y="20391"/>
                      </a:cubicBezTo>
                      <a:cubicBezTo>
                        <a:pt x="14116" y="20391"/>
                        <a:pt x="14116" y="20391"/>
                        <a:pt x="14116" y="20391"/>
                      </a:cubicBezTo>
                      <a:cubicBezTo>
                        <a:pt x="14286" y="20391"/>
                        <a:pt x="14286" y="20391"/>
                        <a:pt x="14286" y="20391"/>
                      </a:cubicBezTo>
                      <a:cubicBezTo>
                        <a:pt x="14286" y="20391"/>
                        <a:pt x="15647" y="20391"/>
                        <a:pt x="17177" y="20391"/>
                      </a:cubicBezTo>
                      <a:cubicBezTo>
                        <a:pt x="17348" y="20391"/>
                        <a:pt x="17688" y="20391"/>
                        <a:pt x="17858" y="20391"/>
                      </a:cubicBezTo>
                      <a:cubicBezTo>
                        <a:pt x="20579" y="20391"/>
                        <a:pt x="21259" y="20391"/>
                        <a:pt x="21599" y="20391"/>
                      </a:cubicBezTo>
                      <a:cubicBezTo>
                        <a:pt x="21599" y="20240"/>
                        <a:pt x="21599" y="19787"/>
                        <a:pt x="21599" y="19334"/>
                      </a:cubicBezTo>
                      <a:cubicBezTo>
                        <a:pt x="21089" y="18730"/>
                        <a:pt x="21089" y="18730"/>
                        <a:pt x="21089" y="18730"/>
                      </a:cubicBezTo>
                      <a:cubicBezTo>
                        <a:pt x="19218" y="3323"/>
                        <a:pt x="19218" y="3323"/>
                        <a:pt x="19218" y="3323"/>
                      </a:cubicBezTo>
                      <a:cubicBezTo>
                        <a:pt x="21599" y="3323"/>
                        <a:pt x="21599" y="3323"/>
                        <a:pt x="21599" y="3323"/>
                      </a:cubicBezTo>
                      <a:cubicBezTo>
                        <a:pt x="19218" y="1812"/>
                        <a:pt x="17177" y="604"/>
                        <a:pt x="16327" y="151"/>
                      </a:cubicBezTo>
                      <a:cubicBezTo>
                        <a:pt x="16327" y="151"/>
                        <a:pt x="16327" y="151"/>
                        <a:pt x="16327" y="151"/>
                      </a:cubicBezTo>
                      <a:cubicBezTo>
                        <a:pt x="16157" y="151"/>
                        <a:pt x="16157" y="0"/>
                        <a:pt x="15987" y="0"/>
                      </a:cubicBezTo>
                      <a:cubicBezTo>
                        <a:pt x="15987" y="0"/>
                        <a:pt x="15987" y="0"/>
                        <a:pt x="15987" y="0"/>
                      </a:cubicBezTo>
                      <a:cubicBezTo>
                        <a:pt x="15987" y="453"/>
                        <a:pt x="15987" y="453"/>
                        <a:pt x="15987" y="453"/>
                      </a:cubicBezTo>
                      <a:cubicBezTo>
                        <a:pt x="15987" y="453"/>
                        <a:pt x="15987" y="453"/>
                        <a:pt x="15987" y="453"/>
                      </a:cubicBezTo>
                      <a:cubicBezTo>
                        <a:pt x="15987" y="453"/>
                        <a:pt x="15987" y="453"/>
                        <a:pt x="15987" y="604"/>
                      </a:cubicBezTo>
                      <a:cubicBezTo>
                        <a:pt x="15987" y="604"/>
                        <a:pt x="15987" y="604"/>
                        <a:pt x="15987" y="755"/>
                      </a:cubicBezTo>
                      <a:cubicBezTo>
                        <a:pt x="15987" y="755"/>
                        <a:pt x="15987" y="755"/>
                        <a:pt x="15987" y="906"/>
                      </a:cubicBezTo>
                      <a:cubicBezTo>
                        <a:pt x="15987" y="906"/>
                        <a:pt x="15987" y="906"/>
                        <a:pt x="15987" y="906"/>
                      </a:cubicBezTo>
                      <a:cubicBezTo>
                        <a:pt x="15987" y="1057"/>
                        <a:pt x="15987" y="1057"/>
                        <a:pt x="15987" y="1057"/>
                      </a:cubicBezTo>
                      <a:cubicBezTo>
                        <a:pt x="15987" y="1057"/>
                        <a:pt x="15987" y="1208"/>
                        <a:pt x="15987" y="1208"/>
                      </a:cubicBezTo>
                      <a:cubicBezTo>
                        <a:pt x="15987" y="1208"/>
                        <a:pt x="15987" y="1208"/>
                        <a:pt x="15987" y="1208"/>
                      </a:cubicBezTo>
                      <a:cubicBezTo>
                        <a:pt x="15987" y="1359"/>
                        <a:pt x="15987" y="1359"/>
                        <a:pt x="15987" y="1510"/>
                      </a:cubicBezTo>
                      <a:cubicBezTo>
                        <a:pt x="15987" y="1510"/>
                        <a:pt x="15987" y="1510"/>
                        <a:pt x="15987" y="1510"/>
                      </a:cubicBezTo>
                      <a:cubicBezTo>
                        <a:pt x="15987" y="1510"/>
                        <a:pt x="15987" y="1510"/>
                        <a:pt x="15987" y="1510"/>
                      </a:cubicBezTo>
                      <a:cubicBezTo>
                        <a:pt x="15987" y="1661"/>
                        <a:pt x="15987" y="1661"/>
                        <a:pt x="15987" y="1661"/>
                      </a:cubicBezTo>
                      <a:cubicBezTo>
                        <a:pt x="15987" y="1661"/>
                        <a:pt x="15987" y="1661"/>
                        <a:pt x="15987" y="1661"/>
                      </a:cubicBezTo>
                      <a:cubicBezTo>
                        <a:pt x="15987" y="1661"/>
                        <a:pt x="15987" y="1661"/>
                        <a:pt x="15987" y="1661"/>
                      </a:cubicBezTo>
                      <a:cubicBezTo>
                        <a:pt x="15987" y="1812"/>
                        <a:pt x="15987" y="1812"/>
                        <a:pt x="15987" y="1812"/>
                      </a:cubicBezTo>
                      <a:cubicBezTo>
                        <a:pt x="15987" y="1812"/>
                        <a:pt x="15987" y="1812"/>
                        <a:pt x="15987" y="1812"/>
                      </a:cubicBezTo>
                      <a:cubicBezTo>
                        <a:pt x="15987" y="1812"/>
                        <a:pt x="15987" y="1812"/>
                        <a:pt x="15987" y="1812"/>
                      </a:cubicBezTo>
                      <a:cubicBezTo>
                        <a:pt x="15987" y="1812"/>
                        <a:pt x="15987" y="1812"/>
                        <a:pt x="15987" y="1812"/>
                      </a:cubicBezTo>
                      <a:cubicBezTo>
                        <a:pt x="15987" y="1812"/>
                        <a:pt x="15987" y="1963"/>
                        <a:pt x="15987" y="1963"/>
                      </a:cubicBezTo>
                      <a:cubicBezTo>
                        <a:pt x="15987" y="1963"/>
                        <a:pt x="15987" y="1963"/>
                        <a:pt x="15817" y="1963"/>
                      </a:cubicBezTo>
                      <a:cubicBezTo>
                        <a:pt x="15817" y="1963"/>
                        <a:pt x="15817" y="1963"/>
                        <a:pt x="15817" y="1963"/>
                      </a:cubicBezTo>
                      <a:cubicBezTo>
                        <a:pt x="15817" y="1963"/>
                        <a:pt x="15817" y="1963"/>
                        <a:pt x="15817" y="1963"/>
                      </a:cubicBezTo>
                      <a:cubicBezTo>
                        <a:pt x="15817" y="1963"/>
                        <a:pt x="15817" y="1963"/>
                        <a:pt x="15817" y="1963"/>
                      </a:cubicBezTo>
                      <a:cubicBezTo>
                        <a:pt x="15817" y="1963"/>
                        <a:pt x="15817" y="1963"/>
                        <a:pt x="15817" y="1963"/>
                      </a:cubicBezTo>
                      <a:cubicBezTo>
                        <a:pt x="15817" y="1963"/>
                        <a:pt x="15817" y="1963"/>
                        <a:pt x="15817" y="1963"/>
                      </a:cubicBezTo>
                      <a:cubicBezTo>
                        <a:pt x="15817" y="1963"/>
                        <a:pt x="15817" y="1963"/>
                        <a:pt x="15817" y="1963"/>
                      </a:cubicBezTo>
                      <a:cubicBezTo>
                        <a:pt x="15817" y="1963"/>
                        <a:pt x="15817" y="1963"/>
                        <a:pt x="15817" y="1963"/>
                      </a:cubicBezTo>
                      <a:cubicBezTo>
                        <a:pt x="15647" y="2114"/>
                        <a:pt x="15647" y="2114"/>
                        <a:pt x="13776" y="2114"/>
                      </a:cubicBezTo>
                      <a:cubicBezTo>
                        <a:pt x="12585" y="2114"/>
                        <a:pt x="10885" y="2114"/>
                        <a:pt x="9864" y="2114"/>
                      </a:cubicBezTo>
                      <a:cubicBezTo>
                        <a:pt x="9694" y="2114"/>
                        <a:pt x="9524" y="2114"/>
                        <a:pt x="9524" y="2114"/>
                      </a:cubicBezTo>
                      <a:cubicBezTo>
                        <a:pt x="9524" y="6344"/>
                        <a:pt x="9524" y="6344"/>
                        <a:pt x="9524" y="6344"/>
                      </a:cubicBezTo>
                      <a:cubicBezTo>
                        <a:pt x="9524" y="6646"/>
                        <a:pt x="9014" y="6948"/>
                        <a:pt x="8333" y="7250"/>
                      </a:cubicBezTo>
                      <a:cubicBezTo>
                        <a:pt x="7993" y="7401"/>
                        <a:pt x="7653" y="7552"/>
                        <a:pt x="7483" y="7703"/>
                      </a:cubicBezTo>
                      <a:cubicBezTo>
                        <a:pt x="7483" y="10573"/>
                        <a:pt x="7483" y="10573"/>
                        <a:pt x="7483" y="10573"/>
                      </a:cubicBezTo>
                      <a:cubicBezTo>
                        <a:pt x="0" y="10573"/>
                        <a:pt x="0" y="10573"/>
                        <a:pt x="0" y="10573"/>
                      </a:cubicBezTo>
                      <a:cubicBezTo>
                        <a:pt x="0" y="11177"/>
                        <a:pt x="340" y="11479"/>
                        <a:pt x="680" y="11781"/>
                      </a:cubicBezTo>
                      <a:cubicBezTo>
                        <a:pt x="680" y="11781"/>
                        <a:pt x="850" y="11932"/>
                        <a:pt x="850" y="11932"/>
                      </a:cubicBezTo>
                      <a:cubicBezTo>
                        <a:pt x="1360" y="12386"/>
                        <a:pt x="1190" y="12839"/>
                        <a:pt x="1190" y="13292"/>
                      </a:cubicBezTo>
                      <a:cubicBezTo>
                        <a:pt x="1020" y="13745"/>
                        <a:pt x="1020" y="14198"/>
                        <a:pt x="1360" y="14802"/>
                      </a:cubicBezTo>
                      <a:cubicBezTo>
                        <a:pt x="2040" y="15558"/>
                        <a:pt x="1870" y="16917"/>
                        <a:pt x="680" y="18427"/>
                      </a:cubicBezTo>
                      <a:cubicBezTo>
                        <a:pt x="680" y="18579"/>
                        <a:pt x="680" y="18730"/>
                        <a:pt x="680" y="18881"/>
                      </a:cubicBezTo>
                      <a:cubicBezTo>
                        <a:pt x="680" y="18730"/>
                        <a:pt x="850" y="18730"/>
                        <a:pt x="850" y="18579"/>
                      </a:cubicBezTo>
                      <a:cubicBezTo>
                        <a:pt x="850" y="18579"/>
                        <a:pt x="850" y="18579"/>
                        <a:pt x="850" y="18579"/>
                      </a:cubicBezTo>
                      <a:cubicBezTo>
                        <a:pt x="1020" y="18579"/>
                        <a:pt x="1020" y="18579"/>
                        <a:pt x="1020" y="18579"/>
                      </a:cubicBezTo>
                      <a:cubicBezTo>
                        <a:pt x="1020" y="18579"/>
                        <a:pt x="1190" y="18579"/>
                        <a:pt x="1190" y="18579"/>
                      </a:cubicBezTo>
                      <a:cubicBezTo>
                        <a:pt x="1190" y="18579"/>
                        <a:pt x="1360" y="18579"/>
                        <a:pt x="1360" y="18579"/>
                      </a:cubicBezTo>
                      <a:cubicBezTo>
                        <a:pt x="1530" y="18579"/>
                        <a:pt x="1700" y="18579"/>
                        <a:pt x="2040" y="18579"/>
                      </a:cubicBezTo>
                      <a:cubicBezTo>
                        <a:pt x="2381" y="18579"/>
                        <a:pt x="2721" y="18579"/>
                        <a:pt x="2891" y="18579"/>
                      </a:cubicBezTo>
                      <a:cubicBezTo>
                        <a:pt x="2891" y="18579"/>
                        <a:pt x="2891" y="18579"/>
                        <a:pt x="3061" y="18579"/>
                      </a:cubicBezTo>
                      <a:cubicBezTo>
                        <a:pt x="3231" y="18579"/>
                        <a:pt x="3741" y="18427"/>
                        <a:pt x="4251" y="18427"/>
                      </a:cubicBezTo>
                      <a:cubicBezTo>
                        <a:pt x="4422" y="18427"/>
                        <a:pt x="4592" y="18427"/>
                        <a:pt x="4762" y="18579"/>
                      </a:cubicBezTo>
                      <a:cubicBezTo>
                        <a:pt x="5102" y="18730"/>
                        <a:pt x="5612" y="19183"/>
                        <a:pt x="5782" y="19334"/>
                      </a:cubicBezTo>
                      <a:cubicBezTo>
                        <a:pt x="6462" y="19334"/>
                        <a:pt x="6462" y="19334"/>
                        <a:pt x="6462" y="19334"/>
                      </a:cubicBezTo>
                      <a:cubicBezTo>
                        <a:pt x="6633" y="19485"/>
                        <a:pt x="6633" y="19485"/>
                        <a:pt x="6633" y="19485"/>
                      </a:cubicBezTo>
                      <a:cubicBezTo>
                        <a:pt x="6803" y="19938"/>
                        <a:pt x="7313" y="20693"/>
                        <a:pt x="7823" y="20844"/>
                      </a:cubicBezTo>
                      <a:cubicBezTo>
                        <a:pt x="7823" y="20995"/>
                        <a:pt x="7993" y="20995"/>
                        <a:pt x="7993" y="20995"/>
                      </a:cubicBezTo>
                      <a:cubicBezTo>
                        <a:pt x="8163" y="21146"/>
                        <a:pt x="8333" y="21297"/>
                        <a:pt x="8503" y="21448"/>
                      </a:cubicBezTo>
                      <a:cubicBezTo>
                        <a:pt x="8503" y="21448"/>
                        <a:pt x="8503" y="21448"/>
                        <a:pt x="8503" y="21448"/>
                      </a:cubicBezTo>
                      <a:cubicBezTo>
                        <a:pt x="8674" y="21448"/>
                        <a:pt x="8674" y="21599"/>
                        <a:pt x="8674" y="21599"/>
                      </a:cubicBezTo>
                      <a:cubicBezTo>
                        <a:pt x="8674" y="21599"/>
                        <a:pt x="8674" y="21599"/>
                        <a:pt x="8674" y="21599"/>
                      </a:cubicBezTo>
                      <a:cubicBezTo>
                        <a:pt x="8674" y="21599"/>
                        <a:pt x="8674" y="21599"/>
                        <a:pt x="8674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11" name="AutoShape 311"/>
                <p:cNvSpPr>
                  <a:spLocks/>
                </p:cNvSpPr>
                <p:nvPr/>
              </p:nvSpPr>
              <p:spPr bwMode="auto">
                <a:xfrm>
                  <a:off x="356284" y="218003"/>
                  <a:ext cx="0" cy="11112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7200"/>
                      </a:moveTo>
                      <a:cubicBezTo>
                        <a:pt x="0" y="7200"/>
                        <a:pt x="0" y="7200"/>
                        <a:pt x="0" y="14399"/>
                      </a:cubicBezTo>
                      <a:cubicBezTo>
                        <a:pt x="0" y="14399"/>
                        <a:pt x="0" y="14399"/>
                        <a:pt x="0" y="21599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72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12" name="AutoShape 312"/>
                <p:cNvSpPr>
                  <a:spLocks/>
                </p:cNvSpPr>
                <p:nvPr/>
              </p:nvSpPr>
              <p:spPr bwMode="auto">
                <a:xfrm>
                  <a:off x="357872" y="216415"/>
                  <a:ext cx="6350" cy="635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13" name="AutoShape 313"/>
                <p:cNvSpPr>
                  <a:spLocks/>
                </p:cNvSpPr>
                <p:nvPr/>
              </p:nvSpPr>
              <p:spPr bwMode="auto">
                <a:xfrm>
                  <a:off x="14951" y="672037"/>
                  <a:ext cx="6350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599"/>
                      </a:move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0" y="10800"/>
                        <a:pt x="21600" y="10800"/>
                        <a:pt x="21600" y="0"/>
                      </a:cubicBezTo>
                      <a:cubicBezTo>
                        <a:pt x="21600" y="10800"/>
                        <a:pt x="0" y="10800"/>
                        <a:pt x="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14" name="AutoShape 314"/>
                <p:cNvSpPr>
                  <a:spLocks/>
                </p:cNvSpPr>
                <p:nvPr/>
              </p:nvSpPr>
              <p:spPr bwMode="auto">
                <a:xfrm>
                  <a:off x="191174" y="740300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21600"/>
                        <a:pt x="21600" y="0"/>
                        <a:pt x="0" y="0"/>
                      </a:cubicBezTo>
                      <a:cubicBezTo>
                        <a:pt x="21600" y="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15" name="AutoShape 315"/>
                <p:cNvSpPr>
                  <a:spLocks/>
                </p:cNvSpPr>
                <p:nvPr/>
              </p:nvSpPr>
              <p:spPr bwMode="auto">
                <a:xfrm>
                  <a:off x="180061" y="729188"/>
                  <a:ext cx="11113" cy="127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7200" y="7200"/>
                        <a:pt x="14399" y="14399"/>
                        <a:pt x="21599" y="21599"/>
                      </a:cubicBezTo>
                      <a:cubicBezTo>
                        <a:pt x="14399" y="14399"/>
                        <a:pt x="7200" y="72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16" name="AutoShape 316"/>
                <p:cNvSpPr>
                  <a:spLocks/>
                </p:cNvSpPr>
                <p:nvPr/>
              </p:nvSpPr>
              <p:spPr bwMode="auto">
                <a:xfrm>
                  <a:off x="19713" y="668862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17" name="AutoShape 317"/>
                <p:cNvSpPr>
                  <a:spLocks/>
                </p:cNvSpPr>
                <p:nvPr/>
              </p:nvSpPr>
              <p:spPr bwMode="auto">
                <a:xfrm>
                  <a:off x="27652" y="668862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18" name="AutoShape 318"/>
                <p:cNvSpPr>
                  <a:spLocks/>
                </p:cNvSpPr>
                <p:nvPr/>
              </p:nvSpPr>
              <p:spPr bwMode="auto">
                <a:xfrm>
                  <a:off x="32414" y="668862"/>
                  <a:ext cx="12701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599" y="0"/>
                      </a:moveTo>
                      <a:cubicBezTo>
                        <a:pt x="10800" y="0"/>
                        <a:pt x="5400" y="0"/>
                        <a:pt x="0" y="0"/>
                      </a:cubicBezTo>
                      <a:cubicBezTo>
                        <a:pt x="5400" y="0"/>
                        <a:pt x="10800" y="0"/>
                        <a:pt x="21599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19" name="AutoShape 319"/>
                <p:cNvSpPr>
                  <a:spLocks/>
                </p:cNvSpPr>
                <p:nvPr/>
              </p:nvSpPr>
              <p:spPr bwMode="auto">
                <a:xfrm>
                  <a:off x="64166" y="667274"/>
                  <a:ext cx="31752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2700" y="21600"/>
                      </a:cubicBezTo>
                      <a:cubicBezTo>
                        <a:pt x="5400" y="21600"/>
                        <a:pt x="13499" y="0"/>
                        <a:pt x="21599" y="0"/>
                      </a:cubicBezTo>
                      <a:cubicBezTo>
                        <a:pt x="13499" y="0"/>
                        <a:pt x="5400" y="21600"/>
                        <a:pt x="270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10" name="AutoShape 320"/>
                <p:cNvSpPr>
                  <a:spLocks/>
                </p:cNvSpPr>
                <p:nvPr/>
              </p:nvSpPr>
              <p:spPr bwMode="auto">
                <a:xfrm>
                  <a:off x="354697" y="264041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11" name="AutoShape 321"/>
                <p:cNvSpPr>
                  <a:spLocks/>
                </p:cNvSpPr>
                <p:nvPr/>
              </p:nvSpPr>
              <p:spPr bwMode="auto">
                <a:xfrm>
                  <a:off x="356284" y="227528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12" name="AutoShape 322"/>
                <p:cNvSpPr>
                  <a:spLocks/>
                </p:cNvSpPr>
                <p:nvPr/>
              </p:nvSpPr>
              <p:spPr bwMode="auto">
                <a:xfrm>
                  <a:off x="356284" y="254516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23" name="AutoShape 323"/>
                <p:cNvSpPr>
                  <a:spLocks/>
                </p:cNvSpPr>
                <p:nvPr/>
              </p:nvSpPr>
              <p:spPr bwMode="auto">
                <a:xfrm>
                  <a:off x="356284" y="235465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24" name="AutoShape 324"/>
                <p:cNvSpPr>
                  <a:spLocks/>
                </p:cNvSpPr>
                <p:nvPr/>
              </p:nvSpPr>
              <p:spPr bwMode="auto">
                <a:xfrm>
                  <a:off x="356284" y="238641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25" name="AutoShape 325"/>
                <p:cNvSpPr>
                  <a:spLocks/>
                </p:cNvSpPr>
                <p:nvPr/>
              </p:nvSpPr>
              <p:spPr bwMode="auto">
                <a:xfrm>
                  <a:off x="356284" y="219590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26" name="AutoShape 326"/>
                <p:cNvSpPr>
                  <a:spLocks/>
                </p:cNvSpPr>
                <p:nvPr/>
              </p:nvSpPr>
              <p:spPr bwMode="auto">
                <a:xfrm>
                  <a:off x="203875" y="313255"/>
                  <a:ext cx="701718" cy="6318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15284"/>
                      </a:moveTo>
                      <a:cubicBezTo>
                        <a:pt x="234" y="15789"/>
                        <a:pt x="234" y="15789"/>
                        <a:pt x="234" y="15789"/>
                      </a:cubicBezTo>
                      <a:cubicBezTo>
                        <a:pt x="234" y="15789"/>
                        <a:pt x="234" y="15789"/>
                        <a:pt x="234" y="15789"/>
                      </a:cubicBezTo>
                      <a:cubicBezTo>
                        <a:pt x="234" y="16042"/>
                        <a:pt x="352" y="16421"/>
                        <a:pt x="352" y="16547"/>
                      </a:cubicBezTo>
                      <a:cubicBezTo>
                        <a:pt x="821" y="17052"/>
                        <a:pt x="1173" y="17305"/>
                        <a:pt x="1173" y="17557"/>
                      </a:cubicBezTo>
                      <a:cubicBezTo>
                        <a:pt x="1173" y="17557"/>
                        <a:pt x="1173" y="17684"/>
                        <a:pt x="1173" y="17684"/>
                      </a:cubicBezTo>
                      <a:cubicBezTo>
                        <a:pt x="1173" y="17684"/>
                        <a:pt x="1173" y="17810"/>
                        <a:pt x="1173" y="17810"/>
                      </a:cubicBezTo>
                      <a:cubicBezTo>
                        <a:pt x="1173" y="17810"/>
                        <a:pt x="1173" y="17810"/>
                        <a:pt x="1173" y="17810"/>
                      </a:cubicBezTo>
                      <a:cubicBezTo>
                        <a:pt x="1173" y="17936"/>
                        <a:pt x="1173" y="17936"/>
                        <a:pt x="1173" y="17936"/>
                      </a:cubicBezTo>
                      <a:cubicBezTo>
                        <a:pt x="1173" y="18063"/>
                        <a:pt x="1173" y="18063"/>
                        <a:pt x="1173" y="18189"/>
                      </a:cubicBezTo>
                      <a:cubicBezTo>
                        <a:pt x="1173" y="18189"/>
                        <a:pt x="1173" y="18189"/>
                        <a:pt x="1173" y="18189"/>
                      </a:cubicBezTo>
                      <a:cubicBezTo>
                        <a:pt x="1173" y="18568"/>
                        <a:pt x="1173" y="18568"/>
                        <a:pt x="1173" y="18568"/>
                      </a:cubicBezTo>
                      <a:cubicBezTo>
                        <a:pt x="1173" y="18568"/>
                        <a:pt x="1173" y="18568"/>
                        <a:pt x="1173" y="18568"/>
                      </a:cubicBezTo>
                      <a:cubicBezTo>
                        <a:pt x="1173" y="18694"/>
                        <a:pt x="1173" y="18694"/>
                        <a:pt x="1173" y="18694"/>
                      </a:cubicBezTo>
                      <a:cubicBezTo>
                        <a:pt x="1173" y="18694"/>
                        <a:pt x="1173" y="18694"/>
                        <a:pt x="1173" y="18694"/>
                      </a:cubicBezTo>
                      <a:cubicBezTo>
                        <a:pt x="1173" y="18694"/>
                        <a:pt x="1173" y="18694"/>
                        <a:pt x="1173" y="18694"/>
                      </a:cubicBezTo>
                      <a:cubicBezTo>
                        <a:pt x="1173" y="18821"/>
                        <a:pt x="1173" y="18821"/>
                        <a:pt x="1291" y="18947"/>
                      </a:cubicBezTo>
                      <a:cubicBezTo>
                        <a:pt x="1526" y="18694"/>
                        <a:pt x="1643" y="18821"/>
                        <a:pt x="1878" y="18821"/>
                      </a:cubicBezTo>
                      <a:cubicBezTo>
                        <a:pt x="1878" y="18947"/>
                        <a:pt x="1878" y="18947"/>
                        <a:pt x="1878" y="18947"/>
                      </a:cubicBezTo>
                      <a:cubicBezTo>
                        <a:pt x="1995" y="18694"/>
                        <a:pt x="2113" y="18568"/>
                        <a:pt x="2347" y="18568"/>
                      </a:cubicBezTo>
                      <a:cubicBezTo>
                        <a:pt x="2465" y="18568"/>
                        <a:pt x="2582" y="18694"/>
                        <a:pt x="2817" y="18821"/>
                      </a:cubicBezTo>
                      <a:cubicBezTo>
                        <a:pt x="2817" y="18821"/>
                        <a:pt x="2934" y="18821"/>
                        <a:pt x="2934" y="18821"/>
                      </a:cubicBezTo>
                      <a:cubicBezTo>
                        <a:pt x="3052" y="18821"/>
                        <a:pt x="3286" y="18568"/>
                        <a:pt x="3286" y="18568"/>
                      </a:cubicBezTo>
                      <a:cubicBezTo>
                        <a:pt x="3639" y="18315"/>
                        <a:pt x="3756" y="18189"/>
                        <a:pt x="3873" y="18189"/>
                      </a:cubicBezTo>
                      <a:cubicBezTo>
                        <a:pt x="3991" y="18189"/>
                        <a:pt x="3991" y="18189"/>
                        <a:pt x="3991" y="18189"/>
                      </a:cubicBezTo>
                      <a:cubicBezTo>
                        <a:pt x="4343" y="18189"/>
                        <a:pt x="4695" y="19073"/>
                        <a:pt x="4695" y="19452"/>
                      </a:cubicBezTo>
                      <a:cubicBezTo>
                        <a:pt x="4695" y="19452"/>
                        <a:pt x="4813" y="19578"/>
                        <a:pt x="4930" y="19705"/>
                      </a:cubicBezTo>
                      <a:cubicBezTo>
                        <a:pt x="5047" y="19831"/>
                        <a:pt x="5165" y="19957"/>
                        <a:pt x="5165" y="20084"/>
                      </a:cubicBezTo>
                      <a:cubicBezTo>
                        <a:pt x="5165" y="20210"/>
                        <a:pt x="5165" y="20336"/>
                        <a:pt x="4930" y="20336"/>
                      </a:cubicBezTo>
                      <a:cubicBezTo>
                        <a:pt x="4930" y="20336"/>
                        <a:pt x="4930" y="20336"/>
                        <a:pt x="4930" y="20336"/>
                      </a:cubicBezTo>
                      <a:cubicBezTo>
                        <a:pt x="5282" y="20463"/>
                        <a:pt x="5282" y="20842"/>
                        <a:pt x="5399" y="20968"/>
                      </a:cubicBezTo>
                      <a:cubicBezTo>
                        <a:pt x="5399" y="21094"/>
                        <a:pt x="5399" y="21221"/>
                        <a:pt x="5399" y="21221"/>
                      </a:cubicBezTo>
                      <a:cubicBezTo>
                        <a:pt x="5399" y="21347"/>
                        <a:pt x="5517" y="21347"/>
                        <a:pt x="5517" y="21473"/>
                      </a:cubicBezTo>
                      <a:cubicBezTo>
                        <a:pt x="5517" y="21473"/>
                        <a:pt x="5517" y="21473"/>
                        <a:pt x="5517" y="21473"/>
                      </a:cubicBezTo>
                      <a:cubicBezTo>
                        <a:pt x="5517" y="21473"/>
                        <a:pt x="5517" y="21473"/>
                        <a:pt x="5517" y="21473"/>
                      </a:cubicBezTo>
                      <a:cubicBezTo>
                        <a:pt x="5517" y="21473"/>
                        <a:pt x="5517" y="21473"/>
                        <a:pt x="5517" y="21473"/>
                      </a:cubicBezTo>
                      <a:cubicBezTo>
                        <a:pt x="5517" y="21473"/>
                        <a:pt x="5634" y="21473"/>
                        <a:pt x="5634" y="21473"/>
                      </a:cubicBezTo>
                      <a:cubicBezTo>
                        <a:pt x="5634" y="21473"/>
                        <a:pt x="5634" y="21473"/>
                        <a:pt x="5634" y="21473"/>
                      </a:cubicBezTo>
                      <a:cubicBezTo>
                        <a:pt x="5634" y="21473"/>
                        <a:pt x="5634" y="21473"/>
                        <a:pt x="5634" y="21347"/>
                      </a:cubicBezTo>
                      <a:cubicBezTo>
                        <a:pt x="5752" y="21221"/>
                        <a:pt x="5869" y="21094"/>
                        <a:pt x="5986" y="21094"/>
                      </a:cubicBezTo>
                      <a:cubicBezTo>
                        <a:pt x="6104" y="21094"/>
                        <a:pt x="6104" y="21094"/>
                        <a:pt x="6104" y="21094"/>
                      </a:cubicBezTo>
                      <a:cubicBezTo>
                        <a:pt x="6221" y="21094"/>
                        <a:pt x="6221" y="21094"/>
                        <a:pt x="6221" y="21094"/>
                      </a:cubicBezTo>
                      <a:cubicBezTo>
                        <a:pt x="6221" y="21094"/>
                        <a:pt x="6221" y="21094"/>
                        <a:pt x="6221" y="21094"/>
                      </a:cubicBezTo>
                      <a:cubicBezTo>
                        <a:pt x="6339" y="21094"/>
                        <a:pt x="6339" y="21221"/>
                        <a:pt x="6339" y="21221"/>
                      </a:cubicBezTo>
                      <a:cubicBezTo>
                        <a:pt x="6339" y="21221"/>
                        <a:pt x="6339" y="21221"/>
                        <a:pt x="6339" y="21221"/>
                      </a:cubicBezTo>
                      <a:cubicBezTo>
                        <a:pt x="6339" y="21221"/>
                        <a:pt x="6456" y="21221"/>
                        <a:pt x="6456" y="21221"/>
                      </a:cubicBezTo>
                      <a:cubicBezTo>
                        <a:pt x="6456" y="21221"/>
                        <a:pt x="6456" y="21221"/>
                        <a:pt x="6456" y="21347"/>
                      </a:cubicBezTo>
                      <a:cubicBezTo>
                        <a:pt x="6456" y="21347"/>
                        <a:pt x="6456" y="21347"/>
                        <a:pt x="6456" y="21347"/>
                      </a:cubicBezTo>
                      <a:cubicBezTo>
                        <a:pt x="6573" y="21347"/>
                        <a:pt x="6573" y="21347"/>
                        <a:pt x="6573" y="21347"/>
                      </a:cubicBezTo>
                      <a:cubicBezTo>
                        <a:pt x="6573" y="21347"/>
                        <a:pt x="6573" y="21347"/>
                        <a:pt x="6573" y="21473"/>
                      </a:cubicBezTo>
                      <a:cubicBezTo>
                        <a:pt x="6573" y="21473"/>
                        <a:pt x="6573" y="21473"/>
                        <a:pt x="6573" y="21473"/>
                      </a:cubicBezTo>
                      <a:cubicBezTo>
                        <a:pt x="6573" y="21473"/>
                        <a:pt x="6573" y="21473"/>
                        <a:pt x="6691" y="21473"/>
                      </a:cubicBezTo>
                      <a:cubicBezTo>
                        <a:pt x="6691" y="21473"/>
                        <a:pt x="6691" y="21473"/>
                        <a:pt x="6691" y="21473"/>
                      </a:cubicBezTo>
                      <a:cubicBezTo>
                        <a:pt x="6691" y="21473"/>
                        <a:pt x="6691" y="21599"/>
                        <a:pt x="6691" y="21599"/>
                      </a:cubicBezTo>
                      <a:cubicBezTo>
                        <a:pt x="6691" y="21599"/>
                        <a:pt x="6691" y="21599"/>
                        <a:pt x="6691" y="21599"/>
                      </a:cubicBezTo>
                      <a:cubicBezTo>
                        <a:pt x="6808" y="21599"/>
                        <a:pt x="7043" y="21347"/>
                        <a:pt x="7043" y="21221"/>
                      </a:cubicBezTo>
                      <a:cubicBezTo>
                        <a:pt x="7160" y="20842"/>
                        <a:pt x="7865" y="20589"/>
                        <a:pt x="8099" y="20968"/>
                      </a:cubicBezTo>
                      <a:cubicBezTo>
                        <a:pt x="8099" y="20968"/>
                        <a:pt x="8217" y="21094"/>
                        <a:pt x="8099" y="21221"/>
                      </a:cubicBezTo>
                      <a:cubicBezTo>
                        <a:pt x="8099" y="21221"/>
                        <a:pt x="8099" y="21221"/>
                        <a:pt x="8099" y="21347"/>
                      </a:cubicBezTo>
                      <a:cubicBezTo>
                        <a:pt x="8217" y="21221"/>
                        <a:pt x="8217" y="21221"/>
                        <a:pt x="8217" y="21221"/>
                      </a:cubicBezTo>
                      <a:cubicBezTo>
                        <a:pt x="8334" y="21221"/>
                        <a:pt x="8334" y="21094"/>
                        <a:pt x="8452" y="21094"/>
                      </a:cubicBezTo>
                      <a:cubicBezTo>
                        <a:pt x="8452" y="21094"/>
                        <a:pt x="8452" y="21094"/>
                        <a:pt x="8569" y="21094"/>
                      </a:cubicBezTo>
                      <a:cubicBezTo>
                        <a:pt x="8569" y="21094"/>
                        <a:pt x="8569" y="21094"/>
                        <a:pt x="8569" y="21094"/>
                      </a:cubicBezTo>
                      <a:cubicBezTo>
                        <a:pt x="8569" y="21094"/>
                        <a:pt x="8569" y="20968"/>
                        <a:pt x="8569" y="20968"/>
                      </a:cubicBezTo>
                      <a:cubicBezTo>
                        <a:pt x="8686" y="20968"/>
                        <a:pt x="8686" y="20842"/>
                        <a:pt x="8686" y="20842"/>
                      </a:cubicBezTo>
                      <a:cubicBezTo>
                        <a:pt x="8686" y="20715"/>
                        <a:pt x="8686" y="20715"/>
                        <a:pt x="8686" y="20589"/>
                      </a:cubicBezTo>
                      <a:cubicBezTo>
                        <a:pt x="8686" y="20589"/>
                        <a:pt x="8804" y="20589"/>
                        <a:pt x="8804" y="20589"/>
                      </a:cubicBezTo>
                      <a:cubicBezTo>
                        <a:pt x="8804" y="20463"/>
                        <a:pt x="8804" y="20463"/>
                        <a:pt x="8804" y="20336"/>
                      </a:cubicBezTo>
                      <a:cubicBezTo>
                        <a:pt x="8804" y="20336"/>
                        <a:pt x="8804" y="20336"/>
                        <a:pt x="8804" y="20336"/>
                      </a:cubicBezTo>
                      <a:cubicBezTo>
                        <a:pt x="8921" y="20210"/>
                        <a:pt x="8921" y="20210"/>
                        <a:pt x="8921" y="20084"/>
                      </a:cubicBezTo>
                      <a:cubicBezTo>
                        <a:pt x="8921" y="20084"/>
                        <a:pt x="8921" y="19957"/>
                        <a:pt x="8804" y="19831"/>
                      </a:cubicBezTo>
                      <a:cubicBezTo>
                        <a:pt x="8804" y="19578"/>
                        <a:pt x="8686" y="19199"/>
                        <a:pt x="8921" y="19073"/>
                      </a:cubicBezTo>
                      <a:cubicBezTo>
                        <a:pt x="9039" y="19073"/>
                        <a:pt x="9156" y="19073"/>
                        <a:pt x="9273" y="19073"/>
                      </a:cubicBezTo>
                      <a:cubicBezTo>
                        <a:pt x="9626" y="19073"/>
                        <a:pt x="9743" y="18947"/>
                        <a:pt x="9860" y="18694"/>
                      </a:cubicBezTo>
                      <a:cubicBezTo>
                        <a:pt x="9978" y="18568"/>
                        <a:pt x="9978" y="18442"/>
                        <a:pt x="9978" y="18442"/>
                      </a:cubicBezTo>
                      <a:cubicBezTo>
                        <a:pt x="10095" y="18063"/>
                        <a:pt x="10213" y="17936"/>
                        <a:pt x="10330" y="17810"/>
                      </a:cubicBezTo>
                      <a:cubicBezTo>
                        <a:pt x="10330" y="17305"/>
                        <a:pt x="10447" y="16800"/>
                        <a:pt x="10800" y="16673"/>
                      </a:cubicBezTo>
                      <a:cubicBezTo>
                        <a:pt x="10800" y="16547"/>
                        <a:pt x="10800" y="16547"/>
                        <a:pt x="10917" y="16547"/>
                      </a:cubicBezTo>
                      <a:cubicBezTo>
                        <a:pt x="10917" y="16547"/>
                        <a:pt x="11034" y="16673"/>
                        <a:pt x="11034" y="16673"/>
                      </a:cubicBezTo>
                      <a:cubicBezTo>
                        <a:pt x="11152" y="16673"/>
                        <a:pt x="11152" y="16673"/>
                        <a:pt x="11152" y="16673"/>
                      </a:cubicBezTo>
                      <a:cubicBezTo>
                        <a:pt x="11269" y="16800"/>
                        <a:pt x="11504" y="16926"/>
                        <a:pt x="11504" y="16926"/>
                      </a:cubicBezTo>
                      <a:cubicBezTo>
                        <a:pt x="11504" y="16926"/>
                        <a:pt x="11504" y="16926"/>
                        <a:pt x="11504" y="16926"/>
                      </a:cubicBezTo>
                      <a:cubicBezTo>
                        <a:pt x="11621" y="16421"/>
                        <a:pt x="11856" y="16421"/>
                        <a:pt x="11973" y="16294"/>
                      </a:cubicBezTo>
                      <a:cubicBezTo>
                        <a:pt x="12091" y="16294"/>
                        <a:pt x="12091" y="16294"/>
                        <a:pt x="12091" y="16168"/>
                      </a:cubicBezTo>
                      <a:cubicBezTo>
                        <a:pt x="12208" y="15789"/>
                        <a:pt x="12443" y="15536"/>
                        <a:pt x="12678" y="15536"/>
                      </a:cubicBezTo>
                      <a:cubicBezTo>
                        <a:pt x="12795" y="15536"/>
                        <a:pt x="12913" y="15663"/>
                        <a:pt x="13030" y="15663"/>
                      </a:cubicBezTo>
                      <a:cubicBezTo>
                        <a:pt x="13147" y="15663"/>
                        <a:pt x="13265" y="15663"/>
                        <a:pt x="13265" y="15663"/>
                      </a:cubicBezTo>
                      <a:cubicBezTo>
                        <a:pt x="13265" y="15284"/>
                        <a:pt x="13617" y="15157"/>
                        <a:pt x="13852" y="15157"/>
                      </a:cubicBezTo>
                      <a:cubicBezTo>
                        <a:pt x="14086" y="15157"/>
                        <a:pt x="14321" y="15031"/>
                        <a:pt x="14556" y="14905"/>
                      </a:cubicBezTo>
                      <a:cubicBezTo>
                        <a:pt x="14556" y="14778"/>
                        <a:pt x="14673" y="14778"/>
                        <a:pt x="14791" y="14652"/>
                      </a:cubicBezTo>
                      <a:cubicBezTo>
                        <a:pt x="15026" y="14526"/>
                        <a:pt x="15260" y="14273"/>
                        <a:pt x="15495" y="14273"/>
                      </a:cubicBezTo>
                      <a:cubicBezTo>
                        <a:pt x="15613" y="14273"/>
                        <a:pt x="15730" y="14399"/>
                        <a:pt x="15730" y="14399"/>
                      </a:cubicBezTo>
                      <a:cubicBezTo>
                        <a:pt x="15847" y="14526"/>
                        <a:pt x="15965" y="14526"/>
                        <a:pt x="16434" y="14526"/>
                      </a:cubicBezTo>
                      <a:cubicBezTo>
                        <a:pt x="16552" y="14526"/>
                        <a:pt x="16552" y="14526"/>
                        <a:pt x="16552" y="14526"/>
                      </a:cubicBezTo>
                      <a:cubicBezTo>
                        <a:pt x="16904" y="14526"/>
                        <a:pt x="17139" y="14526"/>
                        <a:pt x="17139" y="14526"/>
                      </a:cubicBezTo>
                      <a:cubicBezTo>
                        <a:pt x="17139" y="14526"/>
                        <a:pt x="17256" y="14526"/>
                        <a:pt x="17256" y="14526"/>
                      </a:cubicBezTo>
                      <a:cubicBezTo>
                        <a:pt x="17256" y="14526"/>
                        <a:pt x="17256" y="14399"/>
                        <a:pt x="17373" y="14399"/>
                      </a:cubicBezTo>
                      <a:cubicBezTo>
                        <a:pt x="17491" y="14273"/>
                        <a:pt x="17608" y="14273"/>
                        <a:pt x="17843" y="14147"/>
                      </a:cubicBezTo>
                      <a:cubicBezTo>
                        <a:pt x="17960" y="14147"/>
                        <a:pt x="18195" y="14021"/>
                        <a:pt x="18430" y="14147"/>
                      </a:cubicBezTo>
                      <a:cubicBezTo>
                        <a:pt x="18430" y="14147"/>
                        <a:pt x="18547" y="14147"/>
                        <a:pt x="18665" y="14147"/>
                      </a:cubicBezTo>
                      <a:cubicBezTo>
                        <a:pt x="18899" y="14147"/>
                        <a:pt x="19252" y="14021"/>
                        <a:pt x="19604" y="14021"/>
                      </a:cubicBezTo>
                      <a:cubicBezTo>
                        <a:pt x="19956" y="13894"/>
                        <a:pt x="20191" y="13894"/>
                        <a:pt x="20426" y="13894"/>
                      </a:cubicBezTo>
                      <a:cubicBezTo>
                        <a:pt x="20660" y="13894"/>
                        <a:pt x="20778" y="13768"/>
                        <a:pt x="21013" y="13515"/>
                      </a:cubicBezTo>
                      <a:cubicBezTo>
                        <a:pt x="21013" y="13389"/>
                        <a:pt x="21013" y="13389"/>
                        <a:pt x="21130" y="13263"/>
                      </a:cubicBezTo>
                      <a:cubicBezTo>
                        <a:pt x="21130" y="13263"/>
                        <a:pt x="21130" y="13263"/>
                        <a:pt x="21130" y="13263"/>
                      </a:cubicBezTo>
                      <a:cubicBezTo>
                        <a:pt x="21130" y="13136"/>
                        <a:pt x="21247" y="13010"/>
                        <a:pt x="21247" y="12884"/>
                      </a:cubicBezTo>
                      <a:cubicBezTo>
                        <a:pt x="21365" y="12631"/>
                        <a:pt x="21365" y="12505"/>
                        <a:pt x="21365" y="12378"/>
                      </a:cubicBezTo>
                      <a:cubicBezTo>
                        <a:pt x="21482" y="12378"/>
                        <a:pt x="21482" y="12378"/>
                        <a:pt x="21482" y="12252"/>
                      </a:cubicBezTo>
                      <a:cubicBezTo>
                        <a:pt x="21482" y="12252"/>
                        <a:pt x="21482" y="12252"/>
                        <a:pt x="21482" y="12252"/>
                      </a:cubicBezTo>
                      <a:cubicBezTo>
                        <a:pt x="21482" y="12126"/>
                        <a:pt x="21482" y="12126"/>
                        <a:pt x="21482" y="12126"/>
                      </a:cubicBezTo>
                      <a:cubicBezTo>
                        <a:pt x="21482" y="12126"/>
                        <a:pt x="21482" y="12126"/>
                        <a:pt x="21482" y="12000"/>
                      </a:cubicBezTo>
                      <a:cubicBezTo>
                        <a:pt x="21482" y="12000"/>
                        <a:pt x="21482" y="12000"/>
                        <a:pt x="21482" y="12000"/>
                      </a:cubicBezTo>
                      <a:cubicBezTo>
                        <a:pt x="21482" y="11873"/>
                        <a:pt x="21482" y="11873"/>
                        <a:pt x="21482" y="11747"/>
                      </a:cubicBezTo>
                      <a:cubicBezTo>
                        <a:pt x="21482" y="11747"/>
                        <a:pt x="21482" y="11747"/>
                        <a:pt x="21482" y="11747"/>
                      </a:cubicBezTo>
                      <a:cubicBezTo>
                        <a:pt x="21482" y="11621"/>
                        <a:pt x="21482" y="11494"/>
                        <a:pt x="21482" y="11368"/>
                      </a:cubicBezTo>
                      <a:cubicBezTo>
                        <a:pt x="21482" y="11368"/>
                        <a:pt x="21482" y="11368"/>
                        <a:pt x="21600" y="11368"/>
                      </a:cubicBezTo>
                      <a:cubicBezTo>
                        <a:pt x="21600" y="11242"/>
                        <a:pt x="21600" y="11115"/>
                        <a:pt x="21600" y="10989"/>
                      </a:cubicBezTo>
                      <a:cubicBezTo>
                        <a:pt x="21600" y="10863"/>
                        <a:pt x="21600" y="10863"/>
                        <a:pt x="21600" y="10863"/>
                      </a:cubicBezTo>
                      <a:cubicBezTo>
                        <a:pt x="21600" y="10736"/>
                        <a:pt x="21600" y="10610"/>
                        <a:pt x="21600" y="10484"/>
                      </a:cubicBezTo>
                      <a:cubicBezTo>
                        <a:pt x="21600" y="10357"/>
                        <a:pt x="21600" y="10357"/>
                        <a:pt x="21600" y="10231"/>
                      </a:cubicBezTo>
                      <a:cubicBezTo>
                        <a:pt x="21600" y="10105"/>
                        <a:pt x="21600" y="9978"/>
                        <a:pt x="21600" y="9726"/>
                      </a:cubicBezTo>
                      <a:cubicBezTo>
                        <a:pt x="21600" y="9726"/>
                        <a:pt x="21600" y="9726"/>
                        <a:pt x="21600" y="9599"/>
                      </a:cubicBezTo>
                      <a:cubicBezTo>
                        <a:pt x="21600" y="9473"/>
                        <a:pt x="21600" y="9221"/>
                        <a:pt x="21600" y="9094"/>
                      </a:cubicBezTo>
                      <a:cubicBezTo>
                        <a:pt x="21600" y="8968"/>
                        <a:pt x="21600" y="8968"/>
                        <a:pt x="21600" y="8968"/>
                      </a:cubicBezTo>
                      <a:cubicBezTo>
                        <a:pt x="21247" y="9094"/>
                        <a:pt x="20895" y="9094"/>
                        <a:pt x="20778" y="9094"/>
                      </a:cubicBezTo>
                      <a:cubicBezTo>
                        <a:pt x="20778" y="9221"/>
                        <a:pt x="20660" y="9221"/>
                        <a:pt x="20660" y="9221"/>
                      </a:cubicBezTo>
                      <a:cubicBezTo>
                        <a:pt x="20426" y="9221"/>
                        <a:pt x="20426" y="9221"/>
                        <a:pt x="20426" y="9221"/>
                      </a:cubicBezTo>
                      <a:cubicBezTo>
                        <a:pt x="20426" y="8968"/>
                        <a:pt x="20426" y="8968"/>
                        <a:pt x="20426" y="8968"/>
                      </a:cubicBezTo>
                      <a:cubicBezTo>
                        <a:pt x="20426" y="8968"/>
                        <a:pt x="20426" y="7957"/>
                        <a:pt x="19839" y="7705"/>
                      </a:cubicBezTo>
                      <a:cubicBezTo>
                        <a:pt x="19252" y="7326"/>
                        <a:pt x="18430" y="7200"/>
                        <a:pt x="18430" y="7200"/>
                      </a:cubicBezTo>
                      <a:cubicBezTo>
                        <a:pt x="18313" y="7200"/>
                        <a:pt x="18313" y="7200"/>
                        <a:pt x="18313" y="7200"/>
                      </a:cubicBezTo>
                      <a:cubicBezTo>
                        <a:pt x="18313" y="7073"/>
                        <a:pt x="18313" y="7073"/>
                        <a:pt x="18313" y="7073"/>
                      </a:cubicBezTo>
                      <a:cubicBezTo>
                        <a:pt x="18313" y="7073"/>
                        <a:pt x="17843" y="6189"/>
                        <a:pt x="17491" y="5810"/>
                      </a:cubicBezTo>
                      <a:cubicBezTo>
                        <a:pt x="17256" y="5557"/>
                        <a:pt x="13852" y="3157"/>
                        <a:pt x="9391" y="0"/>
                      </a:cubicBezTo>
                      <a:cubicBezTo>
                        <a:pt x="7513" y="0"/>
                        <a:pt x="7513" y="0"/>
                        <a:pt x="7513" y="0"/>
                      </a:cubicBezTo>
                      <a:cubicBezTo>
                        <a:pt x="8804" y="12126"/>
                        <a:pt x="8804" y="12126"/>
                        <a:pt x="8804" y="12126"/>
                      </a:cubicBezTo>
                      <a:cubicBezTo>
                        <a:pt x="9156" y="12631"/>
                        <a:pt x="9156" y="12631"/>
                        <a:pt x="9156" y="12631"/>
                      </a:cubicBezTo>
                      <a:cubicBezTo>
                        <a:pt x="9156" y="12757"/>
                        <a:pt x="9156" y="12757"/>
                        <a:pt x="9156" y="12757"/>
                      </a:cubicBezTo>
                      <a:cubicBezTo>
                        <a:pt x="9273" y="13515"/>
                        <a:pt x="9156" y="14021"/>
                        <a:pt x="8921" y="14147"/>
                      </a:cubicBezTo>
                      <a:cubicBezTo>
                        <a:pt x="8804" y="14273"/>
                        <a:pt x="8686" y="14273"/>
                        <a:pt x="6104" y="14273"/>
                      </a:cubicBezTo>
                      <a:cubicBezTo>
                        <a:pt x="5165" y="14273"/>
                        <a:pt x="4226" y="14273"/>
                        <a:pt x="3756" y="14273"/>
                      </a:cubicBezTo>
                      <a:cubicBezTo>
                        <a:pt x="3756" y="14273"/>
                        <a:pt x="3639" y="14273"/>
                        <a:pt x="3639" y="14273"/>
                      </a:cubicBezTo>
                      <a:cubicBezTo>
                        <a:pt x="3521" y="14273"/>
                        <a:pt x="3052" y="14526"/>
                        <a:pt x="2817" y="14526"/>
                      </a:cubicBezTo>
                      <a:cubicBezTo>
                        <a:pt x="2582" y="14526"/>
                        <a:pt x="2465" y="14526"/>
                        <a:pt x="2230" y="14399"/>
                      </a:cubicBezTo>
                      <a:cubicBezTo>
                        <a:pt x="2230" y="14399"/>
                        <a:pt x="2113" y="14399"/>
                        <a:pt x="1995" y="14399"/>
                      </a:cubicBezTo>
                      <a:cubicBezTo>
                        <a:pt x="1995" y="14399"/>
                        <a:pt x="1995" y="14399"/>
                        <a:pt x="1995" y="14399"/>
                      </a:cubicBezTo>
                      <a:cubicBezTo>
                        <a:pt x="1995" y="14526"/>
                        <a:pt x="1878" y="14905"/>
                        <a:pt x="1643" y="14905"/>
                      </a:cubicBezTo>
                      <a:cubicBezTo>
                        <a:pt x="1408" y="14905"/>
                        <a:pt x="1291" y="14778"/>
                        <a:pt x="1056" y="14526"/>
                      </a:cubicBezTo>
                      <a:cubicBezTo>
                        <a:pt x="821" y="14273"/>
                        <a:pt x="704" y="14273"/>
                        <a:pt x="704" y="14273"/>
                      </a:cubicBezTo>
                      <a:cubicBezTo>
                        <a:pt x="704" y="14273"/>
                        <a:pt x="586" y="14399"/>
                        <a:pt x="586" y="14652"/>
                      </a:cubicBezTo>
                      <a:cubicBezTo>
                        <a:pt x="586" y="14778"/>
                        <a:pt x="586" y="14778"/>
                        <a:pt x="586" y="14905"/>
                      </a:cubicBezTo>
                      <a:cubicBezTo>
                        <a:pt x="586" y="14905"/>
                        <a:pt x="586" y="14905"/>
                        <a:pt x="586" y="14905"/>
                      </a:cubicBezTo>
                      <a:cubicBezTo>
                        <a:pt x="586" y="14905"/>
                        <a:pt x="469" y="15031"/>
                        <a:pt x="469" y="15031"/>
                      </a:cubicBezTo>
                      <a:cubicBezTo>
                        <a:pt x="469" y="15031"/>
                        <a:pt x="469" y="15031"/>
                        <a:pt x="469" y="15031"/>
                      </a:cubicBezTo>
                      <a:cubicBezTo>
                        <a:pt x="352" y="15157"/>
                        <a:pt x="352" y="15157"/>
                        <a:pt x="352" y="15157"/>
                      </a:cubicBezTo>
                      <a:cubicBezTo>
                        <a:pt x="234" y="15157"/>
                        <a:pt x="234" y="15157"/>
                        <a:pt x="234" y="15284"/>
                      </a:cubicBezTo>
                      <a:cubicBezTo>
                        <a:pt x="234" y="15284"/>
                        <a:pt x="117" y="15284"/>
                        <a:pt x="0" y="15284"/>
                      </a:cubicBezTo>
                      <a:cubicBezTo>
                        <a:pt x="0" y="15284"/>
                        <a:pt x="0" y="15284"/>
                        <a:pt x="0" y="15284"/>
                      </a:cubicBezTo>
                      <a:cubicBezTo>
                        <a:pt x="0" y="15284"/>
                        <a:pt x="0" y="15284"/>
                        <a:pt x="0" y="15284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27" name="AutoShape 327"/>
                <p:cNvSpPr>
                  <a:spLocks/>
                </p:cNvSpPr>
                <p:nvPr/>
              </p:nvSpPr>
              <p:spPr bwMode="auto">
                <a:xfrm>
                  <a:off x="796049" y="52122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28" name="AutoShape 328"/>
                <p:cNvSpPr>
                  <a:spLocks/>
                </p:cNvSpPr>
                <p:nvPr/>
              </p:nvSpPr>
              <p:spPr bwMode="auto">
                <a:xfrm>
                  <a:off x="877016" y="575197"/>
                  <a:ext cx="2857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3085" y="21600"/>
                        <a:pt x="12342" y="2160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12342" y="21600"/>
                        <a:pt x="3085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29" name="AutoShape 329"/>
                <p:cNvSpPr>
                  <a:spLocks/>
                </p:cNvSpPr>
                <p:nvPr/>
              </p:nvSpPr>
              <p:spPr bwMode="auto">
                <a:xfrm>
                  <a:off x="237215" y="829202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30" name="AutoShape 330"/>
                <p:cNvSpPr>
                  <a:spLocks/>
                </p:cNvSpPr>
                <p:nvPr/>
              </p:nvSpPr>
              <p:spPr bwMode="auto">
                <a:xfrm>
                  <a:off x="237215" y="832377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31" name="AutoShape 331"/>
                <p:cNvSpPr>
                  <a:spLocks/>
                </p:cNvSpPr>
                <p:nvPr/>
              </p:nvSpPr>
              <p:spPr bwMode="auto">
                <a:xfrm>
                  <a:off x="202287" y="759350"/>
                  <a:ext cx="6350" cy="635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32" name="AutoShape 332"/>
                <p:cNvSpPr>
                  <a:spLocks/>
                </p:cNvSpPr>
                <p:nvPr/>
              </p:nvSpPr>
              <p:spPr bwMode="auto">
                <a:xfrm>
                  <a:off x="237215" y="856190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33" name="AutoShape 333"/>
                <p:cNvSpPr>
                  <a:spLocks/>
                </p:cNvSpPr>
                <p:nvPr/>
              </p:nvSpPr>
              <p:spPr bwMode="auto">
                <a:xfrm>
                  <a:off x="411850" y="93715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34" name="AutoShape 334"/>
                <p:cNvSpPr>
                  <a:spLocks/>
                </p:cNvSpPr>
                <p:nvPr/>
              </p:nvSpPr>
              <p:spPr bwMode="auto">
                <a:xfrm>
                  <a:off x="413437" y="938742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35" name="AutoShape 335"/>
                <p:cNvSpPr>
                  <a:spLocks/>
                </p:cNvSpPr>
                <p:nvPr/>
              </p:nvSpPr>
              <p:spPr bwMode="auto">
                <a:xfrm>
                  <a:off x="405500" y="930804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36" name="AutoShape 336"/>
                <p:cNvSpPr>
                  <a:spLocks/>
                </p:cNvSpPr>
                <p:nvPr/>
              </p:nvSpPr>
              <p:spPr bwMode="auto">
                <a:xfrm>
                  <a:off x="386449" y="930804"/>
                  <a:ext cx="7937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599"/>
                      </a:moveTo>
                      <a:cubicBezTo>
                        <a:pt x="7200" y="10800"/>
                        <a:pt x="14400" y="0"/>
                        <a:pt x="21599" y="0"/>
                      </a:cubicBezTo>
                      <a:cubicBezTo>
                        <a:pt x="14400" y="0"/>
                        <a:pt x="7200" y="10800"/>
                        <a:pt x="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37" name="AutoShape 337"/>
                <p:cNvSpPr>
                  <a:spLocks/>
                </p:cNvSpPr>
                <p:nvPr/>
              </p:nvSpPr>
              <p:spPr bwMode="auto">
                <a:xfrm>
                  <a:off x="402325" y="929217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21600"/>
                        <a:pt x="21600" y="0"/>
                        <a:pt x="0" y="0"/>
                      </a:cubicBezTo>
                      <a:cubicBezTo>
                        <a:pt x="21600" y="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38" name="AutoShape 338"/>
                <p:cNvSpPr>
                  <a:spLocks/>
                </p:cNvSpPr>
                <p:nvPr/>
              </p:nvSpPr>
              <p:spPr bwMode="auto">
                <a:xfrm>
                  <a:off x="397562" y="92762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39" name="AutoShape 339"/>
                <p:cNvSpPr>
                  <a:spLocks/>
                </p:cNvSpPr>
                <p:nvPr/>
              </p:nvSpPr>
              <p:spPr bwMode="auto">
                <a:xfrm>
                  <a:off x="476941" y="92762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40" name="AutoShape 340"/>
                <p:cNvSpPr>
                  <a:spLocks/>
                </p:cNvSpPr>
                <p:nvPr/>
              </p:nvSpPr>
              <p:spPr bwMode="auto">
                <a:xfrm>
                  <a:off x="383274" y="93715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41" name="AutoShape 341"/>
                <p:cNvSpPr>
                  <a:spLocks/>
                </p:cNvSpPr>
                <p:nvPr/>
              </p:nvSpPr>
              <p:spPr bwMode="auto">
                <a:xfrm>
                  <a:off x="415026" y="940329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42" name="AutoShape 342"/>
                <p:cNvSpPr>
                  <a:spLocks/>
                </p:cNvSpPr>
                <p:nvPr/>
              </p:nvSpPr>
              <p:spPr bwMode="auto">
                <a:xfrm>
                  <a:off x="378510" y="933979"/>
                  <a:ext cx="6350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599"/>
                      </a:moveTo>
                      <a:cubicBezTo>
                        <a:pt x="21600" y="10800"/>
                        <a:pt x="0" y="10800"/>
                        <a:pt x="0" y="0"/>
                      </a:cubicBezTo>
                      <a:cubicBezTo>
                        <a:pt x="0" y="10800"/>
                        <a:pt x="21600" y="10800"/>
                        <a:pt x="21600" y="10800"/>
                      </a:cubicBezTo>
                      <a:cubicBezTo>
                        <a:pt x="21600" y="21599"/>
                        <a:pt x="21600" y="21599"/>
                        <a:pt x="2160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43" name="AutoShape 343"/>
                <p:cNvSpPr>
                  <a:spLocks/>
                </p:cNvSpPr>
                <p:nvPr/>
              </p:nvSpPr>
              <p:spPr bwMode="auto">
                <a:xfrm>
                  <a:off x="237215" y="845077"/>
                  <a:ext cx="0" cy="1270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200"/>
                        <a:pt x="0" y="14399"/>
                        <a:pt x="0" y="21599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44" name="AutoShape 344"/>
                <p:cNvSpPr>
                  <a:spLocks/>
                </p:cNvSpPr>
                <p:nvPr/>
              </p:nvSpPr>
              <p:spPr bwMode="auto">
                <a:xfrm>
                  <a:off x="380098" y="93715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45" name="AutoShape 345"/>
                <p:cNvSpPr>
                  <a:spLocks/>
                </p:cNvSpPr>
                <p:nvPr/>
              </p:nvSpPr>
              <p:spPr bwMode="auto">
                <a:xfrm>
                  <a:off x="216575" y="748238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0" y="21600"/>
                        <a:pt x="0" y="21600"/>
                      </a:cubicBezTo>
                      <a:cubicBezTo>
                        <a:pt x="0" y="2160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46" name="AutoShape 346"/>
                <p:cNvSpPr>
                  <a:spLocks/>
                </p:cNvSpPr>
                <p:nvPr/>
              </p:nvSpPr>
              <p:spPr bwMode="auto">
                <a:xfrm>
                  <a:off x="235627" y="737125"/>
                  <a:ext cx="20639" cy="127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8640" y="14399"/>
                        <a:pt x="12959" y="21599"/>
                        <a:pt x="21599" y="21599"/>
                      </a:cubicBezTo>
                      <a:cubicBezTo>
                        <a:pt x="12959" y="21599"/>
                        <a:pt x="8640" y="14399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47" name="AutoShape 347"/>
                <p:cNvSpPr>
                  <a:spLocks/>
                </p:cNvSpPr>
                <p:nvPr/>
              </p:nvSpPr>
              <p:spPr bwMode="auto">
                <a:xfrm>
                  <a:off x="216575" y="741888"/>
                  <a:ext cx="0" cy="7937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599"/>
                      </a:moveTo>
                      <a:cubicBezTo>
                        <a:pt x="0" y="10800"/>
                        <a:pt x="0" y="10800"/>
                        <a:pt x="0" y="0"/>
                      </a:cubicBezTo>
                      <a:cubicBezTo>
                        <a:pt x="0" y="10800"/>
                        <a:pt x="0" y="10800"/>
                        <a:pt x="0" y="21599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48" name="AutoShape 348"/>
                <p:cNvSpPr>
                  <a:spLocks/>
                </p:cNvSpPr>
                <p:nvPr/>
              </p:nvSpPr>
              <p:spPr bwMode="auto">
                <a:xfrm>
                  <a:off x="214988" y="751413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2160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49" name="AutoShape 349"/>
                <p:cNvSpPr>
                  <a:spLocks/>
                </p:cNvSpPr>
                <p:nvPr/>
              </p:nvSpPr>
              <p:spPr bwMode="auto">
                <a:xfrm>
                  <a:off x="203875" y="757763"/>
                  <a:ext cx="7938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10800" y="0"/>
                        <a:pt x="21599" y="0"/>
                        <a:pt x="21599" y="0"/>
                      </a:cubicBezTo>
                      <a:cubicBezTo>
                        <a:pt x="21599" y="0"/>
                        <a:pt x="108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50" name="AutoShape 350"/>
                <p:cNvSpPr>
                  <a:spLocks/>
                </p:cNvSpPr>
                <p:nvPr/>
              </p:nvSpPr>
              <p:spPr bwMode="auto">
                <a:xfrm>
                  <a:off x="494405" y="745063"/>
                  <a:ext cx="338158" cy="22066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12813"/>
                      </a:moveTo>
                      <a:cubicBezTo>
                        <a:pt x="21354" y="12813"/>
                        <a:pt x="21354" y="12813"/>
                        <a:pt x="21354" y="12813"/>
                      </a:cubicBezTo>
                      <a:cubicBezTo>
                        <a:pt x="21354" y="12813"/>
                        <a:pt x="21354" y="12813"/>
                        <a:pt x="21354" y="12813"/>
                      </a:cubicBezTo>
                      <a:cubicBezTo>
                        <a:pt x="21354" y="12813"/>
                        <a:pt x="21109" y="12813"/>
                        <a:pt x="21109" y="12813"/>
                      </a:cubicBezTo>
                      <a:cubicBezTo>
                        <a:pt x="21109" y="12813"/>
                        <a:pt x="21109" y="12813"/>
                        <a:pt x="21109" y="12813"/>
                      </a:cubicBezTo>
                      <a:cubicBezTo>
                        <a:pt x="21109" y="12813"/>
                        <a:pt x="21109" y="12813"/>
                        <a:pt x="21109" y="12447"/>
                      </a:cubicBezTo>
                      <a:cubicBezTo>
                        <a:pt x="20863" y="12447"/>
                        <a:pt x="20863" y="12447"/>
                        <a:pt x="20863" y="12447"/>
                      </a:cubicBezTo>
                      <a:cubicBezTo>
                        <a:pt x="20618" y="12447"/>
                        <a:pt x="20618" y="12447"/>
                        <a:pt x="20618" y="12447"/>
                      </a:cubicBezTo>
                      <a:cubicBezTo>
                        <a:pt x="20618" y="12447"/>
                        <a:pt x="20618" y="12447"/>
                        <a:pt x="20618" y="12447"/>
                      </a:cubicBezTo>
                      <a:cubicBezTo>
                        <a:pt x="20372" y="12081"/>
                        <a:pt x="20372" y="11349"/>
                        <a:pt x="20372" y="10616"/>
                      </a:cubicBezTo>
                      <a:cubicBezTo>
                        <a:pt x="20372" y="10616"/>
                        <a:pt x="20372" y="10616"/>
                        <a:pt x="20372" y="10250"/>
                      </a:cubicBezTo>
                      <a:cubicBezTo>
                        <a:pt x="19881" y="10616"/>
                        <a:pt x="19390" y="10616"/>
                        <a:pt x="19145" y="10616"/>
                      </a:cubicBezTo>
                      <a:cubicBezTo>
                        <a:pt x="18654" y="10250"/>
                        <a:pt x="18654" y="9884"/>
                        <a:pt x="18409" y="9518"/>
                      </a:cubicBezTo>
                      <a:cubicBezTo>
                        <a:pt x="18409" y="9518"/>
                        <a:pt x="18163" y="9152"/>
                        <a:pt x="18163" y="9152"/>
                      </a:cubicBezTo>
                      <a:cubicBezTo>
                        <a:pt x="18163" y="9152"/>
                        <a:pt x="18163" y="9152"/>
                        <a:pt x="18163" y="9152"/>
                      </a:cubicBezTo>
                      <a:cubicBezTo>
                        <a:pt x="17181" y="9152"/>
                        <a:pt x="17181" y="7322"/>
                        <a:pt x="17181" y="6955"/>
                      </a:cubicBezTo>
                      <a:cubicBezTo>
                        <a:pt x="17181" y="6589"/>
                        <a:pt x="16445" y="5491"/>
                        <a:pt x="16199" y="5491"/>
                      </a:cubicBezTo>
                      <a:cubicBezTo>
                        <a:pt x="16199" y="5125"/>
                        <a:pt x="16199" y="5125"/>
                        <a:pt x="16199" y="5125"/>
                      </a:cubicBezTo>
                      <a:cubicBezTo>
                        <a:pt x="15709" y="4759"/>
                        <a:pt x="15463" y="4027"/>
                        <a:pt x="15463" y="3294"/>
                      </a:cubicBezTo>
                      <a:cubicBezTo>
                        <a:pt x="15463" y="3294"/>
                        <a:pt x="15218" y="2928"/>
                        <a:pt x="15218" y="2928"/>
                      </a:cubicBezTo>
                      <a:cubicBezTo>
                        <a:pt x="15218" y="2928"/>
                        <a:pt x="14972" y="2562"/>
                        <a:pt x="14972" y="2562"/>
                      </a:cubicBezTo>
                      <a:cubicBezTo>
                        <a:pt x="14972" y="2562"/>
                        <a:pt x="14972" y="2562"/>
                        <a:pt x="14972" y="2562"/>
                      </a:cubicBezTo>
                      <a:cubicBezTo>
                        <a:pt x="14972" y="2562"/>
                        <a:pt x="14972" y="2196"/>
                        <a:pt x="14972" y="2196"/>
                      </a:cubicBezTo>
                      <a:cubicBezTo>
                        <a:pt x="14972" y="2196"/>
                        <a:pt x="14972" y="2196"/>
                        <a:pt x="14972" y="2196"/>
                      </a:cubicBezTo>
                      <a:cubicBezTo>
                        <a:pt x="14972" y="1830"/>
                        <a:pt x="14972" y="1830"/>
                        <a:pt x="14972" y="1464"/>
                      </a:cubicBezTo>
                      <a:cubicBezTo>
                        <a:pt x="14972" y="1464"/>
                        <a:pt x="14972" y="1464"/>
                        <a:pt x="14972" y="1464"/>
                      </a:cubicBezTo>
                      <a:cubicBezTo>
                        <a:pt x="14972" y="1464"/>
                        <a:pt x="14972" y="1098"/>
                        <a:pt x="14972" y="732"/>
                      </a:cubicBezTo>
                      <a:cubicBezTo>
                        <a:pt x="14972" y="732"/>
                        <a:pt x="14972" y="732"/>
                        <a:pt x="14972" y="732"/>
                      </a:cubicBezTo>
                      <a:cubicBezTo>
                        <a:pt x="14972" y="732"/>
                        <a:pt x="14972" y="732"/>
                        <a:pt x="14727" y="732"/>
                      </a:cubicBezTo>
                      <a:cubicBezTo>
                        <a:pt x="14481" y="732"/>
                        <a:pt x="14236" y="732"/>
                        <a:pt x="13990" y="732"/>
                      </a:cubicBezTo>
                      <a:cubicBezTo>
                        <a:pt x="13990" y="366"/>
                        <a:pt x="13990" y="366"/>
                        <a:pt x="13990" y="366"/>
                      </a:cubicBezTo>
                      <a:cubicBezTo>
                        <a:pt x="13990" y="366"/>
                        <a:pt x="13745" y="366"/>
                        <a:pt x="13745" y="366"/>
                      </a:cubicBezTo>
                      <a:cubicBezTo>
                        <a:pt x="13745" y="366"/>
                        <a:pt x="13745" y="366"/>
                        <a:pt x="13745" y="366"/>
                      </a:cubicBezTo>
                      <a:cubicBezTo>
                        <a:pt x="13745" y="366"/>
                        <a:pt x="13745" y="366"/>
                        <a:pt x="13745" y="366"/>
                      </a:cubicBezTo>
                      <a:cubicBezTo>
                        <a:pt x="13745" y="366"/>
                        <a:pt x="13499" y="366"/>
                        <a:pt x="13499" y="366"/>
                      </a:cubicBezTo>
                      <a:cubicBezTo>
                        <a:pt x="13499" y="366"/>
                        <a:pt x="13499" y="366"/>
                        <a:pt x="13499" y="366"/>
                      </a:cubicBezTo>
                      <a:cubicBezTo>
                        <a:pt x="13499" y="366"/>
                        <a:pt x="13499" y="366"/>
                        <a:pt x="13499" y="366"/>
                      </a:cubicBezTo>
                      <a:cubicBezTo>
                        <a:pt x="13499" y="366"/>
                        <a:pt x="13499" y="366"/>
                        <a:pt x="13499" y="366"/>
                      </a:cubicBezTo>
                      <a:cubicBezTo>
                        <a:pt x="13499" y="0"/>
                        <a:pt x="13499" y="0"/>
                        <a:pt x="13499" y="0"/>
                      </a:cubicBezTo>
                      <a:cubicBezTo>
                        <a:pt x="13499" y="0"/>
                        <a:pt x="13499" y="0"/>
                        <a:pt x="13499" y="0"/>
                      </a:cubicBezTo>
                      <a:cubicBezTo>
                        <a:pt x="13254" y="0"/>
                        <a:pt x="13009" y="366"/>
                        <a:pt x="12763" y="732"/>
                      </a:cubicBezTo>
                      <a:cubicBezTo>
                        <a:pt x="12763" y="732"/>
                        <a:pt x="12518" y="732"/>
                        <a:pt x="12518" y="1098"/>
                      </a:cubicBezTo>
                      <a:cubicBezTo>
                        <a:pt x="12272" y="1098"/>
                        <a:pt x="12272" y="1464"/>
                        <a:pt x="12027" y="1464"/>
                      </a:cubicBezTo>
                      <a:cubicBezTo>
                        <a:pt x="11290" y="2196"/>
                        <a:pt x="10800" y="2562"/>
                        <a:pt x="10309" y="2562"/>
                      </a:cubicBezTo>
                      <a:cubicBezTo>
                        <a:pt x="10063" y="2562"/>
                        <a:pt x="9818" y="2562"/>
                        <a:pt x="9818" y="2562"/>
                      </a:cubicBezTo>
                      <a:cubicBezTo>
                        <a:pt x="9818" y="3661"/>
                        <a:pt x="9081" y="4393"/>
                        <a:pt x="8099" y="4027"/>
                      </a:cubicBezTo>
                      <a:cubicBezTo>
                        <a:pt x="8099" y="4027"/>
                        <a:pt x="7854" y="3661"/>
                        <a:pt x="7609" y="3661"/>
                      </a:cubicBezTo>
                      <a:cubicBezTo>
                        <a:pt x="7609" y="3661"/>
                        <a:pt x="7609" y="3661"/>
                        <a:pt x="7363" y="4393"/>
                      </a:cubicBezTo>
                      <a:cubicBezTo>
                        <a:pt x="7363" y="5491"/>
                        <a:pt x="6872" y="5857"/>
                        <a:pt x="6381" y="5857"/>
                      </a:cubicBezTo>
                      <a:cubicBezTo>
                        <a:pt x="6136" y="5857"/>
                        <a:pt x="6136" y="5857"/>
                        <a:pt x="6136" y="6223"/>
                      </a:cubicBezTo>
                      <a:cubicBezTo>
                        <a:pt x="6136" y="7688"/>
                        <a:pt x="5645" y="7688"/>
                        <a:pt x="5400" y="7688"/>
                      </a:cubicBezTo>
                      <a:cubicBezTo>
                        <a:pt x="4909" y="7688"/>
                        <a:pt x="4418" y="7322"/>
                        <a:pt x="3927" y="6955"/>
                      </a:cubicBezTo>
                      <a:cubicBezTo>
                        <a:pt x="3927" y="6955"/>
                        <a:pt x="3927" y="6955"/>
                        <a:pt x="3927" y="6955"/>
                      </a:cubicBezTo>
                      <a:cubicBezTo>
                        <a:pt x="3681" y="7322"/>
                        <a:pt x="3681" y="8420"/>
                        <a:pt x="3681" y="9152"/>
                      </a:cubicBezTo>
                      <a:cubicBezTo>
                        <a:pt x="3681" y="9518"/>
                        <a:pt x="3681" y="9518"/>
                        <a:pt x="3681" y="9518"/>
                      </a:cubicBezTo>
                      <a:cubicBezTo>
                        <a:pt x="3436" y="9518"/>
                        <a:pt x="3436" y="9518"/>
                        <a:pt x="3436" y="9518"/>
                      </a:cubicBezTo>
                      <a:cubicBezTo>
                        <a:pt x="3436" y="9518"/>
                        <a:pt x="2945" y="10250"/>
                        <a:pt x="2700" y="12081"/>
                      </a:cubicBezTo>
                      <a:cubicBezTo>
                        <a:pt x="2209" y="13545"/>
                        <a:pt x="1227" y="13911"/>
                        <a:pt x="490" y="13911"/>
                      </a:cubicBezTo>
                      <a:cubicBezTo>
                        <a:pt x="490" y="13911"/>
                        <a:pt x="490" y="13911"/>
                        <a:pt x="490" y="13911"/>
                      </a:cubicBezTo>
                      <a:cubicBezTo>
                        <a:pt x="490" y="13911"/>
                        <a:pt x="490" y="13911"/>
                        <a:pt x="490" y="14277"/>
                      </a:cubicBezTo>
                      <a:cubicBezTo>
                        <a:pt x="736" y="14644"/>
                        <a:pt x="736" y="15376"/>
                        <a:pt x="736" y="16108"/>
                      </a:cubicBezTo>
                      <a:cubicBezTo>
                        <a:pt x="490" y="16108"/>
                        <a:pt x="490" y="16474"/>
                        <a:pt x="490" y="16474"/>
                      </a:cubicBezTo>
                      <a:cubicBezTo>
                        <a:pt x="490" y="16474"/>
                        <a:pt x="490" y="16840"/>
                        <a:pt x="490" y="16840"/>
                      </a:cubicBezTo>
                      <a:cubicBezTo>
                        <a:pt x="490" y="16840"/>
                        <a:pt x="490" y="16840"/>
                        <a:pt x="245" y="17206"/>
                      </a:cubicBezTo>
                      <a:cubicBezTo>
                        <a:pt x="245" y="17206"/>
                        <a:pt x="245" y="17206"/>
                        <a:pt x="245" y="17572"/>
                      </a:cubicBezTo>
                      <a:cubicBezTo>
                        <a:pt x="245" y="17572"/>
                        <a:pt x="245" y="17938"/>
                        <a:pt x="245" y="17938"/>
                      </a:cubicBezTo>
                      <a:cubicBezTo>
                        <a:pt x="245" y="17938"/>
                        <a:pt x="0" y="18305"/>
                        <a:pt x="0" y="18305"/>
                      </a:cubicBezTo>
                      <a:cubicBezTo>
                        <a:pt x="0" y="18305"/>
                        <a:pt x="0" y="18305"/>
                        <a:pt x="0" y="18671"/>
                      </a:cubicBezTo>
                      <a:cubicBezTo>
                        <a:pt x="490" y="18671"/>
                        <a:pt x="736" y="19037"/>
                        <a:pt x="981" y="19769"/>
                      </a:cubicBezTo>
                      <a:cubicBezTo>
                        <a:pt x="981" y="19769"/>
                        <a:pt x="981" y="19769"/>
                        <a:pt x="981" y="19769"/>
                      </a:cubicBezTo>
                      <a:cubicBezTo>
                        <a:pt x="981" y="19769"/>
                        <a:pt x="1227" y="19769"/>
                        <a:pt x="1227" y="20135"/>
                      </a:cubicBezTo>
                      <a:cubicBezTo>
                        <a:pt x="1227" y="20135"/>
                        <a:pt x="1227" y="20135"/>
                        <a:pt x="1227" y="20135"/>
                      </a:cubicBezTo>
                      <a:cubicBezTo>
                        <a:pt x="1472" y="20501"/>
                        <a:pt x="1963" y="21233"/>
                        <a:pt x="2454" y="21599"/>
                      </a:cubicBezTo>
                      <a:cubicBezTo>
                        <a:pt x="2454" y="21599"/>
                        <a:pt x="2700" y="21599"/>
                        <a:pt x="2700" y="21599"/>
                      </a:cubicBezTo>
                      <a:cubicBezTo>
                        <a:pt x="2700" y="21599"/>
                        <a:pt x="2700" y="21599"/>
                        <a:pt x="2945" y="21599"/>
                      </a:cubicBezTo>
                      <a:cubicBezTo>
                        <a:pt x="3436" y="20501"/>
                        <a:pt x="4418" y="20135"/>
                        <a:pt x="5400" y="20135"/>
                      </a:cubicBezTo>
                      <a:cubicBezTo>
                        <a:pt x="5645" y="20135"/>
                        <a:pt x="6381" y="20501"/>
                        <a:pt x="6872" y="20867"/>
                      </a:cubicBezTo>
                      <a:cubicBezTo>
                        <a:pt x="6872" y="20867"/>
                        <a:pt x="6872" y="20867"/>
                        <a:pt x="6872" y="20867"/>
                      </a:cubicBezTo>
                      <a:cubicBezTo>
                        <a:pt x="6872" y="20867"/>
                        <a:pt x="6872" y="20867"/>
                        <a:pt x="6872" y="20867"/>
                      </a:cubicBezTo>
                      <a:cubicBezTo>
                        <a:pt x="6872" y="20867"/>
                        <a:pt x="6872" y="20501"/>
                        <a:pt x="6627" y="20135"/>
                      </a:cubicBezTo>
                      <a:cubicBezTo>
                        <a:pt x="6627" y="19769"/>
                        <a:pt x="6627" y="19769"/>
                        <a:pt x="6627" y="19769"/>
                      </a:cubicBezTo>
                      <a:cubicBezTo>
                        <a:pt x="6381" y="18305"/>
                        <a:pt x="6136" y="17206"/>
                        <a:pt x="6381" y="16474"/>
                      </a:cubicBezTo>
                      <a:cubicBezTo>
                        <a:pt x="6627" y="16108"/>
                        <a:pt x="6872" y="15742"/>
                        <a:pt x="9327" y="15742"/>
                      </a:cubicBezTo>
                      <a:cubicBezTo>
                        <a:pt x="9572" y="15742"/>
                        <a:pt x="9818" y="15742"/>
                        <a:pt x="10309" y="15742"/>
                      </a:cubicBezTo>
                      <a:cubicBezTo>
                        <a:pt x="10309" y="15742"/>
                        <a:pt x="10309" y="15742"/>
                        <a:pt x="10554" y="15742"/>
                      </a:cubicBezTo>
                      <a:cubicBezTo>
                        <a:pt x="11045" y="15742"/>
                        <a:pt x="11781" y="15742"/>
                        <a:pt x="12272" y="16108"/>
                      </a:cubicBezTo>
                      <a:cubicBezTo>
                        <a:pt x="12272" y="16108"/>
                        <a:pt x="12272" y="16108"/>
                        <a:pt x="12272" y="16108"/>
                      </a:cubicBezTo>
                      <a:cubicBezTo>
                        <a:pt x="12518" y="16108"/>
                        <a:pt x="12518" y="16108"/>
                        <a:pt x="12763" y="16108"/>
                      </a:cubicBezTo>
                      <a:cubicBezTo>
                        <a:pt x="12763" y="16108"/>
                        <a:pt x="12763" y="16108"/>
                        <a:pt x="12763" y="16108"/>
                      </a:cubicBezTo>
                      <a:cubicBezTo>
                        <a:pt x="13009" y="16108"/>
                        <a:pt x="13009" y="16108"/>
                        <a:pt x="13254" y="16108"/>
                      </a:cubicBezTo>
                      <a:cubicBezTo>
                        <a:pt x="13254" y="16108"/>
                        <a:pt x="13254" y="16108"/>
                        <a:pt x="13254" y="16108"/>
                      </a:cubicBezTo>
                      <a:cubicBezTo>
                        <a:pt x="13499" y="16108"/>
                        <a:pt x="13499" y="16108"/>
                        <a:pt x="13499" y="16108"/>
                      </a:cubicBezTo>
                      <a:cubicBezTo>
                        <a:pt x="13499" y="16108"/>
                        <a:pt x="13745" y="16474"/>
                        <a:pt x="13745" y="16474"/>
                      </a:cubicBezTo>
                      <a:cubicBezTo>
                        <a:pt x="13745" y="16108"/>
                        <a:pt x="13990" y="16108"/>
                        <a:pt x="13990" y="15742"/>
                      </a:cubicBezTo>
                      <a:cubicBezTo>
                        <a:pt x="13990" y="15742"/>
                        <a:pt x="13990" y="15742"/>
                        <a:pt x="13990" y="15742"/>
                      </a:cubicBezTo>
                      <a:cubicBezTo>
                        <a:pt x="13990" y="15742"/>
                        <a:pt x="13990" y="15742"/>
                        <a:pt x="13990" y="15742"/>
                      </a:cubicBezTo>
                      <a:cubicBezTo>
                        <a:pt x="13990" y="15742"/>
                        <a:pt x="13990" y="15742"/>
                        <a:pt x="13990" y="15742"/>
                      </a:cubicBezTo>
                      <a:cubicBezTo>
                        <a:pt x="14481" y="15376"/>
                        <a:pt x="14481" y="15376"/>
                        <a:pt x="14481" y="15376"/>
                      </a:cubicBezTo>
                      <a:cubicBezTo>
                        <a:pt x="14481" y="15376"/>
                        <a:pt x="14481" y="15376"/>
                        <a:pt x="14481" y="15376"/>
                      </a:cubicBezTo>
                      <a:cubicBezTo>
                        <a:pt x="14972" y="15010"/>
                        <a:pt x="14972" y="15010"/>
                        <a:pt x="14972" y="15010"/>
                      </a:cubicBezTo>
                      <a:cubicBezTo>
                        <a:pt x="14972" y="15376"/>
                        <a:pt x="14972" y="15376"/>
                        <a:pt x="14972" y="15376"/>
                      </a:cubicBezTo>
                      <a:cubicBezTo>
                        <a:pt x="14972" y="15376"/>
                        <a:pt x="15218" y="15376"/>
                        <a:pt x="15218" y="15376"/>
                      </a:cubicBezTo>
                      <a:cubicBezTo>
                        <a:pt x="15463" y="15376"/>
                        <a:pt x="15709" y="15376"/>
                        <a:pt x="15954" y="15742"/>
                      </a:cubicBezTo>
                      <a:cubicBezTo>
                        <a:pt x="16445" y="15742"/>
                        <a:pt x="16690" y="15742"/>
                        <a:pt x="16936" y="15742"/>
                      </a:cubicBezTo>
                      <a:cubicBezTo>
                        <a:pt x="17181" y="15742"/>
                        <a:pt x="17181" y="15742"/>
                        <a:pt x="17181" y="15742"/>
                      </a:cubicBezTo>
                      <a:cubicBezTo>
                        <a:pt x="17181" y="15742"/>
                        <a:pt x="17181" y="15742"/>
                        <a:pt x="17181" y="15742"/>
                      </a:cubicBezTo>
                      <a:cubicBezTo>
                        <a:pt x="17427" y="15742"/>
                        <a:pt x="17427" y="15742"/>
                        <a:pt x="17672" y="15376"/>
                      </a:cubicBezTo>
                      <a:cubicBezTo>
                        <a:pt x="17672" y="15376"/>
                        <a:pt x="17672" y="15376"/>
                        <a:pt x="17918" y="15376"/>
                      </a:cubicBezTo>
                      <a:cubicBezTo>
                        <a:pt x="18163" y="14644"/>
                        <a:pt x="18654" y="14277"/>
                        <a:pt x="18899" y="14277"/>
                      </a:cubicBezTo>
                      <a:cubicBezTo>
                        <a:pt x="19881" y="14277"/>
                        <a:pt x="20863" y="13911"/>
                        <a:pt x="20863" y="13911"/>
                      </a:cubicBezTo>
                      <a:cubicBezTo>
                        <a:pt x="21109" y="13545"/>
                        <a:pt x="21354" y="13179"/>
                        <a:pt x="21354" y="13179"/>
                      </a:cubicBezTo>
                      <a:cubicBezTo>
                        <a:pt x="21354" y="13179"/>
                        <a:pt x="21354" y="13179"/>
                        <a:pt x="21599" y="13179"/>
                      </a:cubicBezTo>
                      <a:cubicBezTo>
                        <a:pt x="21599" y="13179"/>
                        <a:pt x="21599" y="13179"/>
                        <a:pt x="21599" y="13179"/>
                      </a:cubicBezTo>
                      <a:cubicBezTo>
                        <a:pt x="21599" y="13179"/>
                        <a:pt x="21599" y="13179"/>
                        <a:pt x="21599" y="13179"/>
                      </a:cubicBezTo>
                      <a:cubicBezTo>
                        <a:pt x="21599" y="12813"/>
                        <a:pt x="21599" y="12813"/>
                        <a:pt x="21599" y="12813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51" name="AutoShape 351"/>
                <p:cNvSpPr>
                  <a:spLocks/>
                </p:cNvSpPr>
                <p:nvPr/>
              </p:nvSpPr>
              <p:spPr bwMode="auto">
                <a:xfrm>
                  <a:off x="827801" y="876828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52" name="AutoShape 352"/>
                <p:cNvSpPr>
                  <a:spLocks/>
                </p:cNvSpPr>
                <p:nvPr/>
              </p:nvSpPr>
              <p:spPr bwMode="auto">
                <a:xfrm>
                  <a:off x="767472" y="895878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53" name="AutoShape 353"/>
                <p:cNvSpPr>
                  <a:spLocks/>
                </p:cNvSpPr>
                <p:nvPr/>
              </p:nvSpPr>
              <p:spPr bwMode="auto">
                <a:xfrm>
                  <a:off x="756359" y="900641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54" name="AutoShape 354"/>
                <p:cNvSpPr>
                  <a:spLocks/>
                </p:cNvSpPr>
                <p:nvPr/>
              </p:nvSpPr>
              <p:spPr bwMode="auto">
                <a:xfrm>
                  <a:off x="734132" y="897466"/>
                  <a:ext cx="23814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9257" y="21600"/>
                      </a:moveTo>
                      <a:cubicBezTo>
                        <a:pt x="6171" y="0"/>
                        <a:pt x="3085" y="0"/>
                        <a:pt x="0" y="0"/>
                      </a:cubicBezTo>
                      <a:cubicBezTo>
                        <a:pt x="3085" y="0"/>
                        <a:pt x="6171" y="0"/>
                        <a:pt x="9257" y="21600"/>
                      </a:cubicBezTo>
                      <a:cubicBezTo>
                        <a:pt x="15428" y="21600"/>
                        <a:pt x="18514" y="21600"/>
                        <a:pt x="21599" y="21600"/>
                      </a:cubicBezTo>
                      <a:cubicBezTo>
                        <a:pt x="21599" y="21600"/>
                        <a:pt x="21599" y="21600"/>
                        <a:pt x="21599" y="21600"/>
                      </a:cubicBezTo>
                      <a:cubicBezTo>
                        <a:pt x="18514" y="21600"/>
                        <a:pt x="15428" y="21600"/>
                        <a:pt x="9257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55" name="AutoShape 355"/>
                <p:cNvSpPr>
                  <a:spLocks/>
                </p:cNvSpPr>
                <p:nvPr/>
              </p:nvSpPr>
              <p:spPr bwMode="auto">
                <a:xfrm>
                  <a:off x="713494" y="897466"/>
                  <a:ext cx="793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10800" y="21600"/>
                        <a:pt x="10800" y="21600"/>
                        <a:pt x="21599" y="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56" name="AutoShape 356"/>
                <p:cNvSpPr>
                  <a:spLocks/>
                </p:cNvSpPr>
                <p:nvPr/>
              </p:nvSpPr>
              <p:spPr bwMode="auto">
                <a:xfrm>
                  <a:off x="494405" y="933979"/>
                  <a:ext cx="15876" cy="1111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0800" y="0"/>
                        <a:pt x="16199" y="7200"/>
                        <a:pt x="21599" y="21599"/>
                      </a:cubicBezTo>
                      <a:cubicBezTo>
                        <a:pt x="16199" y="7200"/>
                        <a:pt x="1080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57" name="AutoShape 357"/>
                <p:cNvSpPr>
                  <a:spLocks/>
                </p:cNvSpPr>
                <p:nvPr/>
              </p:nvSpPr>
              <p:spPr bwMode="auto">
                <a:xfrm>
                  <a:off x="508693" y="945092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58" name="AutoShape 358"/>
                <p:cNvSpPr>
                  <a:spLocks/>
                </p:cNvSpPr>
                <p:nvPr/>
              </p:nvSpPr>
              <p:spPr bwMode="auto">
                <a:xfrm>
                  <a:off x="700793" y="903816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59" name="AutoShape 359"/>
                <p:cNvSpPr>
                  <a:spLocks/>
                </p:cNvSpPr>
                <p:nvPr/>
              </p:nvSpPr>
              <p:spPr bwMode="auto">
                <a:xfrm>
                  <a:off x="600774" y="956204"/>
                  <a:ext cx="6350" cy="635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60" name="AutoShape 360"/>
                <p:cNvSpPr>
                  <a:spLocks/>
                </p:cNvSpPr>
                <p:nvPr/>
              </p:nvSpPr>
              <p:spPr bwMode="auto">
                <a:xfrm>
                  <a:off x="642052" y="900641"/>
                  <a:ext cx="15876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599" y="0"/>
                      </a:moveTo>
                      <a:cubicBezTo>
                        <a:pt x="10800" y="0"/>
                        <a:pt x="5400" y="0"/>
                        <a:pt x="0" y="0"/>
                      </a:cubicBezTo>
                      <a:cubicBezTo>
                        <a:pt x="5400" y="0"/>
                        <a:pt x="10800" y="0"/>
                        <a:pt x="21599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61" name="AutoShape 361"/>
                <p:cNvSpPr>
                  <a:spLocks/>
                </p:cNvSpPr>
                <p:nvPr/>
              </p:nvSpPr>
              <p:spPr bwMode="auto">
                <a:xfrm>
                  <a:off x="694443" y="903816"/>
                  <a:ext cx="7937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599" y="0"/>
                      </a:moveTo>
                      <a:cubicBezTo>
                        <a:pt x="10800" y="0"/>
                        <a:pt x="10800" y="0"/>
                        <a:pt x="0" y="0"/>
                      </a:cubicBezTo>
                      <a:cubicBezTo>
                        <a:pt x="10800" y="0"/>
                        <a:pt x="10800" y="0"/>
                        <a:pt x="21599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62" name="AutoShape 362"/>
                <p:cNvSpPr>
                  <a:spLocks/>
                </p:cNvSpPr>
                <p:nvPr/>
              </p:nvSpPr>
              <p:spPr bwMode="auto">
                <a:xfrm>
                  <a:off x="657928" y="902228"/>
                  <a:ext cx="2857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15428" y="0"/>
                        <a:pt x="6171" y="0"/>
                        <a:pt x="0" y="0"/>
                      </a:cubicBezTo>
                      <a:cubicBezTo>
                        <a:pt x="6171" y="0"/>
                        <a:pt x="15428" y="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63" name="AutoShape 363"/>
                <p:cNvSpPr>
                  <a:spLocks/>
                </p:cNvSpPr>
                <p:nvPr/>
              </p:nvSpPr>
              <p:spPr bwMode="auto">
                <a:xfrm>
                  <a:off x="721431" y="894291"/>
                  <a:ext cx="7938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600"/>
                      </a:moveTo>
                      <a:cubicBezTo>
                        <a:pt x="21599" y="21600"/>
                        <a:pt x="21599" y="21600"/>
                        <a:pt x="21599" y="21600"/>
                      </a:cubicBezTo>
                      <a:cubicBezTo>
                        <a:pt x="21599" y="0"/>
                        <a:pt x="21599" y="0"/>
                        <a:pt x="21599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10800" y="21600"/>
                        <a:pt x="10800" y="21600"/>
                        <a:pt x="10800" y="21600"/>
                      </a:cubicBezTo>
                      <a:cubicBezTo>
                        <a:pt x="10800" y="21600"/>
                        <a:pt x="10800" y="21600"/>
                        <a:pt x="10800" y="21600"/>
                      </a:cubicBezTo>
                      <a:lnTo>
                        <a:pt x="21599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64" name="AutoShape 364"/>
                <p:cNvSpPr>
                  <a:spLocks/>
                </p:cNvSpPr>
                <p:nvPr/>
              </p:nvSpPr>
              <p:spPr bwMode="auto">
                <a:xfrm>
                  <a:off x="686504" y="903816"/>
                  <a:ext cx="7938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599" y="0"/>
                      </a:moveTo>
                      <a:cubicBezTo>
                        <a:pt x="10800" y="0"/>
                        <a:pt x="10800" y="0"/>
                        <a:pt x="0" y="0"/>
                      </a:cubicBezTo>
                      <a:cubicBezTo>
                        <a:pt x="10800" y="0"/>
                        <a:pt x="10800" y="0"/>
                        <a:pt x="21599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65" name="AutoShape 365"/>
                <p:cNvSpPr>
                  <a:spLocks/>
                </p:cNvSpPr>
                <p:nvPr/>
              </p:nvSpPr>
              <p:spPr bwMode="auto">
                <a:xfrm>
                  <a:off x="719844" y="895878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66" name="AutoShape 366"/>
                <p:cNvSpPr>
                  <a:spLocks/>
                </p:cNvSpPr>
                <p:nvPr/>
              </p:nvSpPr>
              <p:spPr bwMode="auto">
                <a:xfrm>
                  <a:off x="600774" y="956204"/>
                  <a:ext cx="6350" cy="635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67" name="AutoShape 367"/>
                <p:cNvSpPr>
                  <a:spLocks/>
                </p:cNvSpPr>
                <p:nvPr/>
              </p:nvSpPr>
              <p:spPr bwMode="auto">
                <a:xfrm>
                  <a:off x="713494" y="749825"/>
                  <a:ext cx="12701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599" y="0"/>
                      </a:moveTo>
                      <a:cubicBezTo>
                        <a:pt x="14399" y="0"/>
                        <a:pt x="7200" y="0"/>
                        <a:pt x="0" y="0"/>
                      </a:cubicBezTo>
                      <a:cubicBezTo>
                        <a:pt x="7200" y="0"/>
                        <a:pt x="14399" y="0"/>
                        <a:pt x="21599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68" name="AutoShape 368"/>
                <p:cNvSpPr>
                  <a:spLocks/>
                </p:cNvSpPr>
                <p:nvPr/>
              </p:nvSpPr>
              <p:spPr bwMode="auto">
                <a:xfrm>
                  <a:off x="557909" y="814915"/>
                  <a:ext cx="20638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599"/>
                      </a:moveTo>
                      <a:cubicBezTo>
                        <a:pt x="14399" y="21599"/>
                        <a:pt x="7199" y="10800"/>
                        <a:pt x="0" y="0"/>
                      </a:cubicBezTo>
                      <a:cubicBezTo>
                        <a:pt x="7199" y="10800"/>
                        <a:pt x="14399" y="21599"/>
                        <a:pt x="21599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69" name="AutoShape 369"/>
                <p:cNvSpPr>
                  <a:spLocks/>
                </p:cNvSpPr>
                <p:nvPr/>
              </p:nvSpPr>
              <p:spPr bwMode="auto">
                <a:xfrm>
                  <a:off x="500756" y="905403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70" name="AutoShape 370"/>
                <p:cNvSpPr>
                  <a:spLocks/>
                </p:cNvSpPr>
                <p:nvPr/>
              </p:nvSpPr>
              <p:spPr bwMode="auto">
                <a:xfrm>
                  <a:off x="708731" y="746650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71" name="AutoShape 371"/>
                <p:cNvSpPr>
                  <a:spLocks/>
                </p:cNvSpPr>
                <p:nvPr/>
              </p:nvSpPr>
              <p:spPr bwMode="auto">
                <a:xfrm>
                  <a:off x="495993" y="921279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72" name="AutoShape 372"/>
                <p:cNvSpPr>
                  <a:spLocks/>
                </p:cNvSpPr>
                <p:nvPr/>
              </p:nvSpPr>
              <p:spPr bwMode="auto">
                <a:xfrm>
                  <a:off x="497581" y="91334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2160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73" name="AutoShape 373"/>
                <p:cNvSpPr>
                  <a:spLocks/>
                </p:cNvSpPr>
                <p:nvPr/>
              </p:nvSpPr>
              <p:spPr bwMode="auto">
                <a:xfrm>
                  <a:off x="491230" y="929217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74" name="AutoShape 374"/>
                <p:cNvSpPr>
                  <a:spLocks/>
                </p:cNvSpPr>
                <p:nvPr/>
              </p:nvSpPr>
              <p:spPr bwMode="auto">
                <a:xfrm>
                  <a:off x="492817" y="932392"/>
                  <a:ext cx="6350" cy="635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75" name="AutoShape 375"/>
                <p:cNvSpPr>
                  <a:spLocks/>
                </p:cNvSpPr>
                <p:nvPr/>
              </p:nvSpPr>
              <p:spPr bwMode="auto">
                <a:xfrm>
                  <a:off x="745246" y="383106"/>
                  <a:ext cx="644565" cy="485784"/>
                </a:xfrm>
                <a:custGeom>
                  <a:avLst/>
                  <a:gdLst>
                    <a:gd name="T0" fmla="*/ 10784 w 21568"/>
                    <a:gd name="T1" fmla="*/ 10800 h 21600"/>
                    <a:gd name="T2" fmla="*/ 10784 w 21568"/>
                    <a:gd name="T3" fmla="*/ 10800 h 21600"/>
                    <a:gd name="T4" fmla="*/ 10784 w 21568"/>
                    <a:gd name="T5" fmla="*/ 10800 h 21600"/>
                    <a:gd name="T6" fmla="*/ 10784 w 21568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568" h="21600">
                      <a:moveTo>
                        <a:pt x="18550" y="17836"/>
                      </a:moveTo>
                      <a:cubicBezTo>
                        <a:pt x="18550" y="17345"/>
                        <a:pt x="18550" y="17181"/>
                        <a:pt x="18677" y="16854"/>
                      </a:cubicBezTo>
                      <a:cubicBezTo>
                        <a:pt x="18677" y="16690"/>
                        <a:pt x="18804" y="16690"/>
                        <a:pt x="18804" y="16199"/>
                      </a:cubicBezTo>
                      <a:cubicBezTo>
                        <a:pt x="18931" y="15218"/>
                        <a:pt x="20837" y="12763"/>
                        <a:pt x="21091" y="12436"/>
                      </a:cubicBezTo>
                      <a:cubicBezTo>
                        <a:pt x="21218" y="12109"/>
                        <a:pt x="21218" y="10800"/>
                        <a:pt x="21218" y="8018"/>
                      </a:cubicBezTo>
                      <a:cubicBezTo>
                        <a:pt x="21218" y="7363"/>
                        <a:pt x="21345" y="6709"/>
                        <a:pt x="21472" y="5890"/>
                      </a:cubicBezTo>
                      <a:cubicBezTo>
                        <a:pt x="21599" y="5727"/>
                        <a:pt x="21599" y="5563"/>
                        <a:pt x="21472" y="5399"/>
                      </a:cubicBezTo>
                      <a:cubicBezTo>
                        <a:pt x="21345" y="5236"/>
                        <a:pt x="21218" y="5072"/>
                        <a:pt x="21218" y="4581"/>
                      </a:cubicBezTo>
                      <a:cubicBezTo>
                        <a:pt x="21345" y="4254"/>
                        <a:pt x="21091" y="4090"/>
                        <a:pt x="20964" y="3763"/>
                      </a:cubicBezTo>
                      <a:cubicBezTo>
                        <a:pt x="20837" y="3436"/>
                        <a:pt x="20710" y="3272"/>
                        <a:pt x="20710" y="2945"/>
                      </a:cubicBezTo>
                      <a:cubicBezTo>
                        <a:pt x="20710" y="2945"/>
                        <a:pt x="20710" y="2945"/>
                        <a:pt x="20710" y="2781"/>
                      </a:cubicBezTo>
                      <a:cubicBezTo>
                        <a:pt x="20710" y="2781"/>
                        <a:pt x="20710" y="2781"/>
                        <a:pt x="20710" y="2781"/>
                      </a:cubicBezTo>
                      <a:cubicBezTo>
                        <a:pt x="20710" y="2781"/>
                        <a:pt x="20710" y="2781"/>
                        <a:pt x="20710" y="2618"/>
                      </a:cubicBezTo>
                      <a:cubicBezTo>
                        <a:pt x="20710" y="2618"/>
                        <a:pt x="20710" y="2618"/>
                        <a:pt x="20710" y="2618"/>
                      </a:cubicBezTo>
                      <a:cubicBezTo>
                        <a:pt x="20710" y="2618"/>
                        <a:pt x="20710" y="2618"/>
                        <a:pt x="20710" y="2454"/>
                      </a:cubicBezTo>
                      <a:cubicBezTo>
                        <a:pt x="20710" y="2454"/>
                        <a:pt x="20710" y="2454"/>
                        <a:pt x="20710" y="2290"/>
                      </a:cubicBezTo>
                      <a:cubicBezTo>
                        <a:pt x="20710" y="2290"/>
                        <a:pt x="20710" y="2290"/>
                        <a:pt x="20710" y="2290"/>
                      </a:cubicBezTo>
                      <a:cubicBezTo>
                        <a:pt x="20710" y="2290"/>
                        <a:pt x="20710" y="2127"/>
                        <a:pt x="20710" y="2127"/>
                      </a:cubicBezTo>
                      <a:cubicBezTo>
                        <a:pt x="20710" y="2127"/>
                        <a:pt x="20710" y="2127"/>
                        <a:pt x="20710" y="2127"/>
                      </a:cubicBezTo>
                      <a:cubicBezTo>
                        <a:pt x="20583" y="1799"/>
                        <a:pt x="20583" y="1472"/>
                        <a:pt x="20583" y="1145"/>
                      </a:cubicBezTo>
                      <a:cubicBezTo>
                        <a:pt x="19567" y="1799"/>
                        <a:pt x="19567" y="1799"/>
                        <a:pt x="19567" y="1799"/>
                      </a:cubicBezTo>
                      <a:cubicBezTo>
                        <a:pt x="19439" y="1472"/>
                        <a:pt x="19439" y="1472"/>
                        <a:pt x="19439" y="1472"/>
                      </a:cubicBezTo>
                      <a:cubicBezTo>
                        <a:pt x="19439" y="1472"/>
                        <a:pt x="19185" y="981"/>
                        <a:pt x="18677" y="490"/>
                      </a:cubicBezTo>
                      <a:cubicBezTo>
                        <a:pt x="18550" y="490"/>
                        <a:pt x="18550" y="327"/>
                        <a:pt x="18550" y="327"/>
                      </a:cubicBezTo>
                      <a:cubicBezTo>
                        <a:pt x="18423" y="327"/>
                        <a:pt x="18423" y="327"/>
                        <a:pt x="18423" y="327"/>
                      </a:cubicBezTo>
                      <a:cubicBezTo>
                        <a:pt x="18423" y="327"/>
                        <a:pt x="18296" y="327"/>
                        <a:pt x="18296" y="163"/>
                      </a:cubicBezTo>
                      <a:cubicBezTo>
                        <a:pt x="18296" y="163"/>
                        <a:pt x="18169" y="163"/>
                        <a:pt x="18169" y="163"/>
                      </a:cubicBezTo>
                      <a:cubicBezTo>
                        <a:pt x="18169" y="163"/>
                        <a:pt x="18042" y="163"/>
                        <a:pt x="18042" y="163"/>
                      </a:cubicBezTo>
                      <a:cubicBezTo>
                        <a:pt x="18042" y="163"/>
                        <a:pt x="17915" y="163"/>
                        <a:pt x="17915" y="163"/>
                      </a:cubicBezTo>
                      <a:cubicBezTo>
                        <a:pt x="17915" y="163"/>
                        <a:pt x="17788" y="163"/>
                        <a:pt x="17788" y="163"/>
                      </a:cubicBezTo>
                      <a:cubicBezTo>
                        <a:pt x="17661" y="163"/>
                        <a:pt x="17661" y="163"/>
                        <a:pt x="17661" y="163"/>
                      </a:cubicBezTo>
                      <a:cubicBezTo>
                        <a:pt x="17534" y="0"/>
                        <a:pt x="17534" y="0"/>
                        <a:pt x="17534" y="0"/>
                      </a:cubicBezTo>
                      <a:cubicBezTo>
                        <a:pt x="17407" y="0"/>
                        <a:pt x="17407" y="0"/>
                        <a:pt x="17279" y="0"/>
                      </a:cubicBezTo>
                      <a:cubicBezTo>
                        <a:pt x="17279" y="0"/>
                        <a:pt x="17279" y="0"/>
                        <a:pt x="17152" y="0"/>
                      </a:cubicBezTo>
                      <a:cubicBezTo>
                        <a:pt x="17025" y="0"/>
                        <a:pt x="16898" y="0"/>
                        <a:pt x="16771" y="0"/>
                      </a:cubicBezTo>
                      <a:cubicBezTo>
                        <a:pt x="10672" y="4909"/>
                        <a:pt x="10672" y="4909"/>
                        <a:pt x="10672" y="4909"/>
                      </a:cubicBezTo>
                      <a:cubicBezTo>
                        <a:pt x="8004" y="7690"/>
                        <a:pt x="8004" y="7690"/>
                        <a:pt x="8004" y="7690"/>
                      </a:cubicBezTo>
                      <a:cubicBezTo>
                        <a:pt x="8004" y="7690"/>
                        <a:pt x="7496" y="7854"/>
                        <a:pt x="6861" y="8181"/>
                      </a:cubicBezTo>
                      <a:cubicBezTo>
                        <a:pt x="6861" y="8181"/>
                        <a:pt x="6861" y="8181"/>
                        <a:pt x="6861" y="8181"/>
                      </a:cubicBezTo>
                      <a:cubicBezTo>
                        <a:pt x="6861" y="8181"/>
                        <a:pt x="6734" y="8181"/>
                        <a:pt x="6734" y="8181"/>
                      </a:cubicBezTo>
                      <a:cubicBezTo>
                        <a:pt x="6734" y="8181"/>
                        <a:pt x="6734" y="8181"/>
                        <a:pt x="6734" y="8181"/>
                      </a:cubicBezTo>
                      <a:cubicBezTo>
                        <a:pt x="6607" y="8181"/>
                        <a:pt x="6607" y="8181"/>
                        <a:pt x="6607" y="8181"/>
                      </a:cubicBezTo>
                      <a:cubicBezTo>
                        <a:pt x="6607" y="8181"/>
                        <a:pt x="6480" y="8345"/>
                        <a:pt x="6480" y="8345"/>
                      </a:cubicBezTo>
                      <a:cubicBezTo>
                        <a:pt x="6480" y="8345"/>
                        <a:pt x="6480" y="8345"/>
                        <a:pt x="6480" y="8345"/>
                      </a:cubicBezTo>
                      <a:cubicBezTo>
                        <a:pt x="6352" y="8345"/>
                        <a:pt x="6352" y="8345"/>
                        <a:pt x="6352" y="8345"/>
                      </a:cubicBezTo>
                      <a:cubicBezTo>
                        <a:pt x="6352" y="8345"/>
                        <a:pt x="6225" y="8345"/>
                        <a:pt x="6225" y="8345"/>
                      </a:cubicBezTo>
                      <a:cubicBezTo>
                        <a:pt x="6225" y="8345"/>
                        <a:pt x="6225" y="8345"/>
                        <a:pt x="6225" y="8345"/>
                      </a:cubicBezTo>
                      <a:cubicBezTo>
                        <a:pt x="6098" y="8345"/>
                        <a:pt x="6098" y="8509"/>
                        <a:pt x="6098" y="8509"/>
                      </a:cubicBezTo>
                      <a:cubicBezTo>
                        <a:pt x="6098" y="8509"/>
                        <a:pt x="6098" y="8509"/>
                        <a:pt x="5971" y="8509"/>
                      </a:cubicBezTo>
                      <a:cubicBezTo>
                        <a:pt x="5971" y="8509"/>
                        <a:pt x="5971" y="8509"/>
                        <a:pt x="5971" y="8509"/>
                      </a:cubicBezTo>
                      <a:cubicBezTo>
                        <a:pt x="5971" y="8509"/>
                        <a:pt x="5844" y="8509"/>
                        <a:pt x="5844" y="8509"/>
                      </a:cubicBezTo>
                      <a:cubicBezTo>
                        <a:pt x="5844" y="8509"/>
                        <a:pt x="5844" y="8509"/>
                        <a:pt x="5844" y="8509"/>
                      </a:cubicBezTo>
                      <a:cubicBezTo>
                        <a:pt x="5844" y="8509"/>
                        <a:pt x="5844" y="8509"/>
                        <a:pt x="5717" y="8509"/>
                      </a:cubicBezTo>
                      <a:cubicBezTo>
                        <a:pt x="5717" y="8672"/>
                        <a:pt x="5844" y="8672"/>
                        <a:pt x="5844" y="8836"/>
                      </a:cubicBezTo>
                      <a:cubicBezTo>
                        <a:pt x="5844" y="8999"/>
                        <a:pt x="5844" y="9163"/>
                        <a:pt x="5844" y="9327"/>
                      </a:cubicBezTo>
                      <a:cubicBezTo>
                        <a:pt x="5844" y="9327"/>
                        <a:pt x="5844" y="9490"/>
                        <a:pt x="5844" y="9654"/>
                      </a:cubicBezTo>
                      <a:cubicBezTo>
                        <a:pt x="5844" y="9818"/>
                        <a:pt x="5844" y="9818"/>
                        <a:pt x="5844" y="9981"/>
                      </a:cubicBezTo>
                      <a:cubicBezTo>
                        <a:pt x="5844" y="10145"/>
                        <a:pt x="5844" y="10145"/>
                        <a:pt x="5844" y="10309"/>
                      </a:cubicBezTo>
                      <a:cubicBezTo>
                        <a:pt x="5844" y="10472"/>
                        <a:pt x="5844" y="10472"/>
                        <a:pt x="5844" y="10636"/>
                      </a:cubicBezTo>
                      <a:cubicBezTo>
                        <a:pt x="5844" y="10800"/>
                        <a:pt x="5844" y="10800"/>
                        <a:pt x="5844" y="10963"/>
                      </a:cubicBezTo>
                      <a:cubicBezTo>
                        <a:pt x="5844" y="10963"/>
                        <a:pt x="5844" y="11127"/>
                        <a:pt x="5844" y="11127"/>
                      </a:cubicBezTo>
                      <a:cubicBezTo>
                        <a:pt x="5844" y="11290"/>
                        <a:pt x="5844" y="11454"/>
                        <a:pt x="5844" y="11454"/>
                      </a:cubicBezTo>
                      <a:cubicBezTo>
                        <a:pt x="5844" y="11618"/>
                        <a:pt x="5844" y="11618"/>
                        <a:pt x="5844" y="11618"/>
                      </a:cubicBezTo>
                      <a:cubicBezTo>
                        <a:pt x="5844" y="11781"/>
                        <a:pt x="5717" y="11781"/>
                        <a:pt x="5717" y="11945"/>
                      </a:cubicBezTo>
                      <a:cubicBezTo>
                        <a:pt x="5717" y="11945"/>
                        <a:pt x="5717" y="11945"/>
                        <a:pt x="5717" y="12109"/>
                      </a:cubicBezTo>
                      <a:cubicBezTo>
                        <a:pt x="5717" y="12109"/>
                        <a:pt x="5717" y="12272"/>
                        <a:pt x="5717" y="12272"/>
                      </a:cubicBezTo>
                      <a:cubicBezTo>
                        <a:pt x="5717" y="12272"/>
                        <a:pt x="5717" y="12436"/>
                        <a:pt x="5717" y="12436"/>
                      </a:cubicBezTo>
                      <a:cubicBezTo>
                        <a:pt x="5717" y="12436"/>
                        <a:pt x="5717" y="12599"/>
                        <a:pt x="5717" y="12599"/>
                      </a:cubicBezTo>
                      <a:cubicBezTo>
                        <a:pt x="5717" y="12599"/>
                        <a:pt x="5717" y="12599"/>
                        <a:pt x="5717" y="12599"/>
                      </a:cubicBezTo>
                      <a:cubicBezTo>
                        <a:pt x="5717" y="12763"/>
                        <a:pt x="5717" y="12763"/>
                        <a:pt x="5717" y="12763"/>
                      </a:cubicBezTo>
                      <a:cubicBezTo>
                        <a:pt x="5717" y="12763"/>
                        <a:pt x="5717" y="12927"/>
                        <a:pt x="5717" y="12927"/>
                      </a:cubicBezTo>
                      <a:cubicBezTo>
                        <a:pt x="5717" y="12927"/>
                        <a:pt x="5717" y="12927"/>
                        <a:pt x="5717" y="12927"/>
                      </a:cubicBezTo>
                      <a:cubicBezTo>
                        <a:pt x="5717" y="13090"/>
                        <a:pt x="5717" y="13090"/>
                        <a:pt x="5717" y="13090"/>
                      </a:cubicBezTo>
                      <a:cubicBezTo>
                        <a:pt x="5717" y="13090"/>
                        <a:pt x="5717" y="13090"/>
                        <a:pt x="5717" y="13090"/>
                      </a:cubicBezTo>
                      <a:cubicBezTo>
                        <a:pt x="5717" y="13090"/>
                        <a:pt x="5717" y="13254"/>
                        <a:pt x="5717" y="13254"/>
                      </a:cubicBezTo>
                      <a:cubicBezTo>
                        <a:pt x="5717" y="13254"/>
                        <a:pt x="5717" y="13254"/>
                        <a:pt x="5717" y="13254"/>
                      </a:cubicBezTo>
                      <a:cubicBezTo>
                        <a:pt x="5717" y="13254"/>
                        <a:pt x="5717" y="13254"/>
                        <a:pt x="5717" y="13254"/>
                      </a:cubicBezTo>
                      <a:cubicBezTo>
                        <a:pt x="5717" y="13254"/>
                        <a:pt x="5717" y="13254"/>
                        <a:pt x="5717" y="13254"/>
                      </a:cubicBezTo>
                      <a:cubicBezTo>
                        <a:pt x="5717" y="13254"/>
                        <a:pt x="5717" y="13418"/>
                        <a:pt x="5717" y="13418"/>
                      </a:cubicBezTo>
                      <a:cubicBezTo>
                        <a:pt x="5590" y="13418"/>
                        <a:pt x="5590" y="13418"/>
                        <a:pt x="5590" y="13418"/>
                      </a:cubicBezTo>
                      <a:cubicBezTo>
                        <a:pt x="5590" y="13418"/>
                        <a:pt x="5590" y="13418"/>
                        <a:pt x="5590" y="13418"/>
                      </a:cubicBezTo>
                      <a:cubicBezTo>
                        <a:pt x="5590" y="13418"/>
                        <a:pt x="5590" y="13418"/>
                        <a:pt x="5590" y="13418"/>
                      </a:cubicBezTo>
                      <a:cubicBezTo>
                        <a:pt x="5590" y="13418"/>
                        <a:pt x="5590" y="13418"/>
                        <a:pt x="5590" y="13418"/>
                      </a:cubicBezTo>
                      <a:cubicBezTo>
                        <a:pt x="5590" y="13418"/>
                        <a:pt x="5590" y="13418"/>
                        <a:pt x="5590" y="13418"/>
                      </a:cubicBezTo>
                      <a:cubicBezTo>
                        <a:pt x="5590" y="13418"/>
                        <a:pt x="5463" y="13745"/>
                        <a:pt x="5463" y="13909"/>
                      </a:cubicBezTo>
                      <a:cubicBezTo>
                        <a:pt x="5336" y="14400"/>
                        <a:pt x="5209" y="14563"/>
                        <a:pt x="5082" y="14727"/>
                      </a:cubicBezTo>
                      <a:cubicBezTo>
                        <a:pt x="5082" y="14890"/>
                        <a:pt x="5082" y="14890"/>
                        <a:pt x="5082" y="14890"/>
                      </a:cubicBezTo>
                      <a:cubicBezTo>
                        <a:pt x="4828" y="15218"/>
                        <a:pt x="4574" y="15709"/>
                        <a:pt x="4065" y="15709"/>
                      </a:cubicBezTo>
                      <a:cubicBezTo>
                        <a:pt x="3938" y="15709"/>
                        <a:pt x="3557" y="15709"/>
                        <a:pt x="3176" y="15872"/>
                      </a:cubicBezTo>
                      <a:cubicBezTo>
                        <a:pt x="2668" y="15872"/>
                        <a:pt x="2160" y="16036"/>
                        <a:pt x="1778" y="16036"/>
                      </a:cubicBezTo>
                      <a:cubicBezTo>
                        <a:pt x="1524" y="15872"/>
                        <a:pt x="1270" y="16036"/>
                        <a:pt x="1016" y="16199"/>
                      </a:cubicBezTo>
                      <a:cubicBezTo>
                        <a:pt x="889" y="16363"/>
                        <a:pt x="889" y="16363"/>
                        <a:pt x="762" y="16363"/>
                      </a:cubicBezTo>
                      <a:cubicBezTo>
                        <a:pt x="762" y="16527"/>
                        <a:pt x="635" y="16527"/>
                        <a:pt x="635" y="16527"/>
                      </a:cubicBezTo>
                      <a:cubicBezTo>
                        <a:pt x="635" y="16527"/>
                        <a:pt x="635" y="16527"/>
                        <a:pt x="635" y="16527"/>
                      </a:cubicBezTo>
                      <a:cubicBezTo>
                        <a:pt x="381" y="16527"/>
                        <a:pt x="127" y="16527"/>
                        <a:pt x="0" y="16527"/>
                      </a:cubicBezTo>
                      <a:cubicBezTo>
                        <a:pt x="0" y="16527"/>
                        <a:pt x="0" y="16527"/>
                        <a:pt x="0" y="16527"/>
                      </a:cubicBezTo>
                      <a:cubicBezTo>
                        <a:pt x="0" y="16527"/>
                        <a:pt x="0" y="16527"/>
                        <a:pt x="0" y="16527"/>
                      </a:cubicBezTo>
                      <a:cubicBezTo>
                        <a:pt x="0" y="16690"/>
                        <a:pt x="0" y="16690"/>
                        <a:pt x="0" y="16690"/>
                      </a:cubicBezTo>
                      <a:cubicBezTo>
                        <a:pt x="0" y="16690"/>
                        <a:pt x="0" y="16854"/>
                        <a:pt x="0" y="16854"/>
                      </a:cubicBezTo>
                      <a:cubicBezTo>
                        <a:pt x="0" y="16854"/>
                        <a:pt x="0" y="16854"/>
                        <a:pt x="0" y="16854"/>
                      </a:cubicBezTo>
                      <a:cubicBezTo>
                        <a:pt x="0" y="16854"/>
                        <a:pt x="0" y="16854"/>
                        <a:pt x="0" y="16854"/>
                      </a:cubicBezTo>
                      <a:cubicBezTo>
                        <a:pt x="0" y="17018"/>
                        <a:pt x="0" y="17018"/>
                        <a:pt x="0" y="17018"/>
                      </a:cubicBezTo>
                      <a:cubicBezTo>
                        <a:pt x="127" y="17181"/>
                        <a:pt x="127" y="17345"/>
                        <a:pt x="127" y="17509"/>
                      </a:cubicBezTo>
                      <a:cubicBezTo>
                        <a:pt x="254" y="17672"/>
                        <a:pt x="254" y="17836"/>
                        <a:pt x="381" y="18000"/>
                      </a:cubicBezTo>
                      <a:cubicBezTo>
                        <a:pt x="381" y="18000"/>
                        <a:pt x="381" y="18000"/>
                        <a:pt x="381" y="18000"/>
                      </a:cubicBezTo>
                      <a:cubicBezTo>
                        <a:pt x="508" y="18000"/>
                        <a:pt x="508" y="18000"/>
                        <a:pt x="508" y="18000"/>
                      </a:cubicBezTo>
                      <a:cubicBezTo>
                        <a:pt x="762" y="18327"/>
                        <a:pt x="1143" y="18818"/>
                        <a:pt x="1143" y="19309"/>
                      </a:cubicBezTo>
                      <a:cubicBezTo>
                        <a:pt x="1143" y="19636"/>
                        <a:pt x="1143" y="19636"/>
                        <a:pt x="1143" y="19636"/>
                      </a:cubicBezTo>
                      <a:cubicBezTo>
                        <a:pt x="1397" y="19636"/>
                        <a:pt x="1524" y="19800"/>
                        <a:pt x="1651" y="20127"/>
                      </a:cubicBezTo>
                      <a:cubicBezTo>
                        <a:pt x="1651" y="20127"/>
                        <a:pt x="1778" y="20290"/>
                        <a:pt x="1778" y="20290"/>
                      </a:cubicBezTo>
                      <a:cubicBezTo>
                        <a:pt x="1905" y="20290"/>
                        <a:pt x="2032" y="20290"/>
                        <a:pt x="2160" y="20290"/>
                      </a:cubicBezTo>
                      <a:cubicBezTo>
                        <a:pt x="2287" y="20127"/>
                        <a:pt x="2414" y="20127"/>
                        <a:pt x="2414" y="20127"/>
                      </a:cubicBezTo>
                      <a:cubicBezTo>
                        <a:pt x="2541" y="20127"/>
                        <a:pt x="2541" y="20127"/>
                        <a:pt x="2541" y="20127"/>
                      </a:cubicBezTo>
                      <a:cubicBezTo>
                        <a:pt x="2668" y="20290"/>
                        <a:pt x="2668" y="20290"/>
                        <a:pt x="2668" y="20290"/>
                      </a:cubicBezTo>
                      <a:cubicBezTo>
                        <a:pt x="2795" y="20454"/>
                        <a:pt x="2795" y="20618"/>
                        <a:pt x="2795" y="20945"/>
                      </a:cubicBezTo>
                      <a:cubicBezTo>
                        <a:pt x="2795" y="20945"/>
                        <a:pt x="2795" y="21109"/>
                        <a:pt x="2795" y="21272"/>
                      </a:cubicBezTo>
                      <a:cubicBezTo>
                        <a:pt x="2795" y="21272"/>
                        <a:pt x="2795" y="21272"/>
                        <a:pt x="2922" y="21272"/>
                      </a:cubicBezTo>
                      <a:cubicBezTo>
                        <a:pt x="2922" y="21272"/>
                        <a:pt x="2922" y="21272"/>
                        <a:pt x="2922" y="21272"/>
                      </a:cubicBezTo>
                      <a:cubicBezTo>
                        <a:pt x="2922" y="21272"/>
                        <a:pt x="2922" y="21272"/>
                        <a:pt x="2922" y="21272"/>
                      </a:cubicBezTo>
                      <a:cubicBezTo>
                        <a:pt x="2922" y="21109"/>
                        <a:pt x="2922" y="20945"/>
                        <a:pt x="3049" y="20945"/>
                      </a:cubicBezTo>
                      <a:cubicBezTo>
                        <a:pt x="3049" y="20945"/>
                        <a:pt x="3049" y="20945"/>
                        <a:pt x="3049" y="20945"/>
                      </a:cubicBezTo>
                      <a:cubicBezTo>
                        <a:pt x="3049" y="20945"/>
                        <a:pt x="3049" y="20945"/>
                        <a:pt x="3049" y="20945"/>
                      </a:cubicBezTo>
                      <a:cubicBezTo>
                        <a:pt x="3049" y="20945"/>
                        <a:pt x="3176" y="20781"/>
                        <a:pt x="3176" y="20781"/>
                      </a:cubicBezTo>
                      <a:cubicBezTo>
                        <a:pt x="3176" y="20781"/>
                        <a:pt x="3176" y="20781"/>
                        <a:pt x="3176" y="20781"/>
                      </a:cubicBezTo>
                      <a:cubicBezTo>
                        <a:pt x="3176" y="20781"/>
                        <a:pt x="3303" y="20618"/>
                        <a:pt x="3303" y="20618"/>
                      </a:cubicBezTo>
                      <a:cubicBezTo>
                        <a:pt x="3303" y="20618"/>
                        <a:pt x="3303" y="20618"/>
                        <a:pt x="3303" y="20618"/>
                      </a:cubicBezTo>
                      <a:cubicBezTo>
                        <a:pt x="3430" y="20618"/>
                        <a:pt x="3430" y="20618"/>
                        <a:pt x="3557" y="20618"/>
                      </a:cubicBezTo>
                      <a:cubicBezTo>
                        <a:pt x="3557" y="20618"/>
                        <a:pt x="3557" y="20618"/>
                        <a:pt x="3557" y="20618"/>
                      </a:cubicBezTo>
                      <a:cubicBezTo>
                        <a:pt x="3557" y="20618"/>
                        <a:pt x="3557" y="20618"/>
                        <a:pt x="3684" y="20618"/>
                      </a:cubicBezTo>
                      <a:cubicBezTo>
                        <a:pt x="3684" y="20618"/>
                        <a:pt x="3684" y="20618"/>
                        <a:pt x="3684" y="20618"/>
                      </a:cubicBezTo>
                      <a:cubicBezTo>
                        <a:pt x="4065" y="20781"/>
                        <a:pt x="4065" y="21109"/>
                        <a:pt x="4192" y="21272"/>
                      </a:cubicBezTo>
                      <a:cubicBezTo>
                        <a:pt x="4192" y="21272"/>
                        <a:pt x="4192" y="21436"/>
                        <a:pt x="4192" y="21436"/>
                      </a:cubicBezTo>
                      <a:cubicBezTo>
                        <a:pt x="4192" y="21600"/>
                        <a:pt x="4192" y="21600"/>
                        <a:pt x="4192" y="21600"/>
                      </a:cubicBezTo>
                      <a:cubicBezTo>
                        <a:pt x="4319" y="21600"/>
                        <a:pt x="4319" y="21600"/>
                        <a:pt x="4447" y="21600"/>
                      </a:cubicBezTo>
                      <a:cubicBezTo>
                        <a:pt x="4447" y="21600"/>
                        <a:pt x="4447" y="21600"/>
                        <a:pt x="4447" y="21600"/>
                      </a:cubicBezTo>
                      <a:cubicBezTo>
                        <a:pt x="4447" y="21600"/>
                        <a:pt x="4447" y="21600"/>
                        <a:pt x="4447" y="21600"/>
                      </a:cubicBezTo>
                      <a:cubicBezTo>
                        <a:pt x="4447" y="20945"/>
                        <a:pt x="5209" y="19963"/>
                        <a:pt x="5209" y="19963"/>
                      </a:cubicBezTo>
                      <a:cubicBezTo>
                        <a:pt x="5209" y="19963"/>
                        <a:pt x="5209" y="19800"/>
                        <a:pt x="5209" y="19636"/>
                      </a:cubicBezTo>
                      <a:cubicBezTo>
                        <a:pt x="5209" y="19145"/>
                        <a:pt x="5336" y="18818"/>
                        <a:pt x="5463" y="18490"/>
                      </a:cubicBezTo>
                      <a:cubicBezTo>
                        <a:pt x="5590" y="18327"/>
                        <a:pt x="5844" y="18327"/>
                        <a:pt x="6098" y="18327"/>
                      </a:cubicBezTo>
                      <a:cubicBezTo>
                        <a:pt x="6225" y="18327"/>
                        <a:pt x="6225" y="18327"/>
                        <a:pt x="6352" y="18327"/>
                      </a:cubicBezTo>
                      <a:cubicBezTo>
                        <a:pt x="6480" y="18327"/>
                        <a:pt x="6734" y="18327"/>
                        <a:pt x="6861" y="18327"/>
                      </a:cubicBezTo>
                      <a:cubicBezTo>
                        <a:pt x="6988" y="18490"/>
                        <a:pt x="6988" y="18490"/>
                        <a:pt x="6988" y="18490"/>
                      </a:cubicBezTo>
                      <a:cubicBezTo>
                        <a:pt x="6988" y="18490"/>
                        <a:pt x="7115" y="18327"/>
                        <a:pt x="7115" y="18327"/>
                      </a:cubicBezTo>
                      <a:cubicBezTo>
                        <a:pt x="7242" y="18163"/>
                        <a:pt x="7496" y="18000"/>
                        <a:pt x="7623" y="18000"/>
                      </a:cubicBezTo>
                      <a:cubicBezTo>
                        <a:pt x="7750" y="18000"/>
                        <a:pt x="7877" y="18000"/>
                        <a:pt x="8004" y="18163"/>
                      </a:cubicBezTo>
                      <a:cubicBezTo>
                        <a:pt x="8131" y="18163"/>
                        <a:pt x="8258" y="18327"/>
                        <a:pt x="8512" y="18327"/>
                      </a:cubicBezTo>
                      <a:cubicBezTo>
                        <a:pt x="8639" y="18327"/>
                        <a:pt x="9021" y="18327"/>
                        <a:pt x="9148" y="18654"/>
                      </a:cubicBezTo>
                      <a:cubicBezTo>
                        <a:pt x="9275" y="18654"/>
                        <a:pt x="9402" y="18981"/>
                        <a:pt x="9402" y="19145"/>
                      </a:cubicBezTo>
                      <a:cubicBezTo>
                        <a:pt x="9529" y="19309"/>
                        <a:pt x="9529" y="19472"/>
                        <a:pt x="9656" y="19472"/>
                      </a:cubicBezTo>
                      <a:cubicBezTo>
                        <a:pt x="10164" y="19145"/>
                        <a:pt x="10672" y="18981"/>
                        <a:pt x="10927" y="18981"/>
                      </a:cubicBezTo>
                      <a:cubicBezTo>
                        <a:pt x="11181" y="18981"/>
                        <a:pt x="11435" y="19145"/>
                        <a:pt x="11816" y="19472"/>
                      </a:cubicBezTo>
                      <a:cubicBezTo>
                        <a:pt x="11943" y="19636"/>
                        <a:pt x="12070" y="19800"/>
                        <a:pt x="12197" y="19800"/>
                      </a:cubicBezTo>
                      <a:cubicBezTo>
                        <a:pt x="12324" y="19800"/>
                        <a:pt x="12578" y="19963"/>
                        <a:pt x="12832" y="19963"/>
                      </a:cubicBezTo>
                      <a:cubicBezTo>
                        <a:pt x="13214" y="19963"/>
                        <a:pt x="13341" y="19800"/>
                        <a:pt x="13341" y="19800"/>
                      </a:cubicBezTo>
                      <a:cubicBezTo>
                        <a:pt x="13468" y="19800"/>
                        <a:pt x="13468" y="19636"/>
                        <a:pt x="13595" y="19472"/>
                      </a:cubicBezTo>
                      <a:cubicBezTo>
                        <a:pt x="13849" y="19309"/>
                        <a:pt x="14103" y="18981"/>
                        <a:pt x="14484" y="18981"/>
                      </a:cubicBezTo>
                      <a:cubicBezTo>
                        <a:pt x="14611" y="18981"/>
                        <a:pt x="14611" y="18981"/>
                        <a:pt x="14611" y="18981"/>
                      </a:cubicBezTo>
                      <a:cubicBezTo>
                        <a:pt x="14738" y="18981"/>
                        <a:pt x="14992" y="18981"/>
                        <a:pt x="15247" y="18981"/>
                      </a:cubicBezTo>
                      <a:cubicBezTo>
                        <a:pt x="15374" y="18981"/>
                        <a:pt x="15628" y="18818"/>
                        <a:pt x="15755" y="18818"/>
                      </a:cubicBezTo>
                      <a:cubicBezTo>
                        <a:pt x="15755" y="18818"/>
                        <a:pt x="15755" y="18818"/>
                        <a:pt x="15755" y="18818"/>
                      </a:cubicBezTo>
                      <a:cubicBezTo>
                        <a:pt x="15755" y="18818"/>
                        <a:pt x="15755" y="18818"/>
                        <a:pt x="15755" y="18818"/>
                      </a:cubicBezTo>
                      <a:cubicBezTo>
                        <a:pt x="16136" y="18818"/>
                        <a:pt x="16263" y="18981"/>
                        <a:pt x="16390" y="18981"/>
                      </a:cubicBezTo>
                      <a:cubicBezTo>
                        <a:pt x="16390" y="18981"/>
                        <a:pt x="16390" y="18981"/>
                        <a:pt x="16517" y="18981"/>
                      </a:cubicBezTo>
                      <a:cubicBezTo>
                        <a:pt x="16517" y="18981"/>
                        <a:pt x="16517" y="18981"/>
                        <a:pt x="16517" y="18981"/>
                      </a:cubicBezTo>
                      <a:cubicBezTo>
                        <a:pt x="16644" y="19145"/>
                        <a:pt x="17025" y="19309"/>
                        <a:pt x="17279" y="19309"/>
                      </a:cubicBezTo>
                      <a:cubicBezTo>
                        <a:pt x="17279" y="19472"/>
                        <a:pt x="17407" y="19309"/>
                        <a:pt x="17407" y="19309"/>
                      </a:cubicBezTo>
                      <a:cubicBezTo>
                        <a:pt x="17534" y="19309"/>
                        <a:pt x="17788" y="18981"/>
                        <a:pt x="17915" y="18818"/>
                      </a:cubicBezTo>
                      <a:cubicBezTo>
                        <a:pt x="18042" y="18490"/>
                        <a:pt x="18296" y="18163"/>
                        <a:pt x="18550" y="18163"/>
                      </a:cubicBezTo>
                      <a:cubicBezTo>
                        <a:pt x="18550" y="18163"/>
                        <a:pt x="18550" y="18163"/>
                        <a:pt x="18550" y="18163"/>
                      </a:cubicBezTo>
                      <a:cubicBezTo>
                        <a:pt x="18550" y="18000"/>
                        <a:pt x="18550" y="18000"/>
                        <a:pt x="18550" y="17836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76" name="AutoShape 376"/>
                <p:cNvSpPr>
                  <a:spLocks/>
                </p:cNvSpPr>
                <p:nvPr/>
              </p:nvSpPr>
              <p:spPr bwMode="auto">
                <a:xfrm>
                  <a:off x="938933" y="560910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77" name="AutoShape 377"/>
                <p:cNvSpPr>
                  <a:spLocks/>
                </p:cNvSpPr>
                <p:nvPr/>
              </p:nvSpPr>
              <p:spPr bwMode="auto">
                <a:xfrm>
                  <a:off x="927819" y="565672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78" name="AutoShape 378"/>
                <p:cNvSpPr>
                  <a:spLocks/>
                </p:cNvSpPr>
                <p:nvPr/>
              </p:nvSpPr>
              <p:spPr bwMode="auto">
                <a:xfrm>
                  <a:off x="948458" y="556147"/>
                  <a:ext cx="36514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12000" y="7199"/>
                        <a:pt x="0" y="21599"/>
                      </a:cubicBezTo>
                      <a:cubicBezTo>
                        <a:pt x="12000" y="7199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79" name="AutoShape 379"/>
                <p:cNvSpPr>
                  <a:spLocks/>
                </p:cNvSpPr>
                <p:nvPr/>
              </p:nvSpPr>
              <p:spPr bwMode="auto">
                <a:xfrm>
                  <a:off x="943695" y="560910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80" name="AutoShape 380"/>
                <p:cNvSpPr>
                  <a:spLocks/>
                </p:cNvSpPr>
                <p:nvPr/>
              </p:nvSpPr>
              <p:spPr bwMode="auto">
                <a:xfrm>
                  <a:off x="1064353" y="383106"/>
                  <a:ext cx="182574" cy="10795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lnTo>
                        <a:pt x="21599" y="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81" name="AutoShape 381"/>
                <p:cNvSpPr>
                  <a:spLocks/>
                </p:cNvSpPr>
                <p:nvPr/>
              </p:nvSpPr>
              <p:spPr bwMode="auto">
                <a:xfrm>
                  <a:off x="923057" y="567260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82" name="AutoShape 382"/>
                <p:cNvSpPr>
                  <a:spLocks/>
                </p:cNvSpPr>
                <p:nvPr/>
              </p:nvSpPr>
              <p:spPr bwMode="auto">
                <a:xfrm>
                  <a:off x="1294555" y="383106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83" name="AutoShape 383"/>
                <p:cNvSpPr>
                  <a:spLocks/>
                </p:cNvSpPr>
                <p:nvPr/>
              </p:nvSpPr>
              <p:spPr bwMode="auto">
                <a:xfrm>
                  <a:off x="1246927" y="379931"/>
                  <a:ext cx="12701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7200" y="0"/>
                        <a:pt x="14399" y="0"/>
                        <a:pt x="21599" y="0"/>
                      </a:cubicBezTo>
                      <a:cubicBezTo>
                        <a:pt x="14399" y="0"/>
                        <a:pt x="72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84" name="AutoShape 384"/>
                <p:cNvSpPr>
                  <a:spLocks/>
                </p:cNvSpPr>
                <p:nvPr/>
              </p:nvSpPr>
              <p:spPr bwMode="auto">
                <a:xfrm>
                  <a:off x="1278679" y="383106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85" name="AutoShape 385"/>
                <p:cNvSpPr>
                  <a:spLocks/>
                </p:cNvSpPr>
                <p:nvPr/>
              </p:nvSpPr>
              <p:spPr bwMode="auto">
                <a:xfrm>
                  <a:off x="1286616" y="383106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86" name="AutoShape 386"/>
                <p:cNvSpPr>
                  <a:spLocks/>
                </p:cNvSpPr>
                <p:nvPr/>
              </p:nvSpPr>
              <p:spPr bwMode="auto">
                <a:xfrm>
                  <a:off x="1262803" y="379931"/>
                  <a:ext cx="7937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599" y="0"/>
                      </a:moveTo>
                      <a:cubicBezTo>
                        <a:pt x="10800" y="0"/>
                        <a:pt x="10800" y="0"/>
                        <a:pt x="0" y="0"/>
                      </a:cubicBezTo>
                      <a:cubicBezTo>
                        <a:pt x="10800" y="0"/>
                        <a:pt x="10800" y="0"/>
                        <a:pt x="21599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87" name="AutoShape 387"/>
                <p:cNvSpPr>
                  <a:spLocks/>
                </p:cNvSpPr>
                <p:nvPr/>
              </p:nvSpPr>
              <p:spPr bwMode="auto">
                <a:xfrm>
                  <a:off x="1270740" y="383106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88" name="AutoShape 388"/>
                <p:cNvSpPr>
                  <a:spLocks/>
                </p:cNvSpPr>
                <p:nvPr/>
              </p:nvSpPr>
              <p:spPr bwMode="auto">
                <a:xfrm>
                  <a:off x="1246927" y="381518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89" name="AutoShape 389"/>
                <p:cNvSpPr>
                  <a:spLocks/>
                </p:cNvSpPr>
                <p:nvPr/>
              </p:nvSpPr>
              <p:spPr bwMode="auto">
                <a:xfrm>
                  <a:off x="1215175" y="805389"/>
                  <a:ext cx="20638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12959" y="0"/>
                        <a:pt x="17279" y="21600"/>
                        <a:pt x="21599" y="21600"/>
                      </a:cubicBezTo>
                      <a:cubicBezTo>
                        <a:pt x="17279" y="21600"/>
                        <a:pt x="12959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90" name="AutoShape 390"/>
                <p:cNvSpPr>
                  <a:spLocks/>
                </p:cNvSpPr>
                <p:nvPr/>
              </p:nvSpPr>
              <p:spPr bwMode="auto">
                <a:xfrm>
                  <a:off x="932582" y="794276"/>
                  <a:ext cx="20638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4320" y="0"/>
                        <a:pt x="12959" y="0"/>
                        <a:pt x="17279" y="0"/>
                      </a:cubicBezTo>
                      <a:cubicBezTo>
                        <a:pt x="21599" y="21600"/>
                        <a:pt x="21599" y="21600"/>
                        <a:pt x="21599" y="21600"/>
                      </a:cubicBezTo>
                      <a:cubicBezTo>
                        <a:pt x="17279" y="0"/>
                        <a:pt x="17279" y="0"/>
                        <a:pt x="17279" y="0"/>
                      </a:cubicBezTo>
                      <a:cubicBezTo>
                        <a:pt x="12959" y="0"/>
                        <a:pt x="432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91" name="AutoShape 391"/>
                <p:cNvSpPr>
                  <a:spLocks/>
                </p:cNvSpPr>
                <p:nvPr/>
              </p:nvSpPr>
              <p:spPr bwMode="auto">
                <a:xfrm>
                  <a:off x="1183423" y="806976"/>
                  <a:ext cx="15876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4320" y="0"/>
                        <a:pt x="12960" y="0"/>
                        <a:pt x="21599" y="0"/>
                      </a:cubicBezTo>
                      <a:cubicBezTo>
                        <a:pt x="12960" y="0"/>
                        <a:pt x="432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92" name="AutoShape 392"/>
                <p:cNvSpPr>
                  <a:spLocks/>
                </p:cNvSpPr>
                <p:nvPr/>
              </p:nvSpPr>
              <p:spPr bwMode="auto">
                <a:xfrm>
                  <a:off x="1238988" y="810151"/>
                  <a:ext cx="23814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600"/>
                      </a:moveTo>
                      <a:cubicBezTo>
                        <a:pt x="14399" y="21600"/>
                        <a:pt x="3600" y="10800"/>
                        <a:pt x="0" y="0"/>
                      </a:cubicBezTo>
                      <a:cubicBezTo>
                        <a:pt x="3600" y="10800"/>
                        <a:pt x="14399" y="21600"/>
                        <a:pt x="21599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93" name="AutoShape 393"/>
                <p:cNvSpPr>
                  <a:spLocks/>
                </p:cNvSpPr>
                <p:nvPr/>
              </p:nvSpPr>
              <p:spPr bwMode="auto">
                <a:xfrm>
                  <a:off x="829388" y="853015"/>
                  <a:ext cx="6350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599"/>
                      </a:moveTo>
                      <a:cubicBezTo>
                        <a:pt x="0" y="1080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0" y="0"/>
                        <a:pt x="0" y="10800"/>
                        <a:pt x="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94" name="AutoShape 394"/>
                <p:cNvSpPr>
                  <a:spLocks/>
                </p:cNvSpPr>
                <p:nvPr/>
              </p:nvSpPr>
              <p:spPr bwMode="auto">
                <a:xfrm>
                  <a:off x="869079" y="865716"/>
                  <a:ext cx="7937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599" y="0"/>
                      </a:moveTo>
                      <a:cubicBezTo>
                        <a:pt x="21599" y="0"/>
                        <a:pt x="21599" y="0"/>
                        <a:pt x="21599" y="0"/>
                      </a:cubicBezTo>
                      <a:cubicBezTo>
                        <a:pt x="10800" y="0"/>
                        <a:pt x="10800" y="0"/>
                        <a:pt x="0" y="0"/>
                      </a:cubicBezTo>
                      <a:cubicBezTo>
                        <a:pt x="10800" y="0"/>
                        <a:pt x="21599" y="0"/>
                        <a:pt x="21599" y="0"/>
                      </a:cubicBezTo>
                      <a:cubicBezTo>
                        <a:pt x="21599" y="0"/>
                        <a:pt x="21599" y="0"/>
                        <a:pt x="21599" y="0"/>
                      </a:cubicBezTo>
                      <a:cubicBezTo>
                        <a:pt x="21599" y="0"/>
                        <a:pt x="21599" y="0"/>
                        <a:pt x="21599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95" name="AutoShape 395"/>
                <p:cNvSpPr>
                  <a:spLocks/>
                </p:cNvSpPr>
                <p:nvPr/>
              </p:nvSpPr>
              <p:spPr bwMode="auto">
                <a:xfrm>
                  <a:off x="848439" y="841902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96" name="AutoShape 396"/>
                <p:cNvSpPr>
                  <a:spLocks/>
                </p:cNvSpPr>
                <p:nvPr/>
              </p:nvSpPr>
              <p:spPr bwMode="auto">
                <a:xfrm>
                  <a:off x="913531" y="670449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97" name="AutoShape 397"/>
                <p:cNvSpPr>
                  <a:spLocks/>
                </p:cNvSpPr>
                <p:nvPr/>
              </p:nvSpPr>
              <p:spPr bwMode="auto">
                <a:xfrm>
                  <a:off x="913531" y="66727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98" name="AutoShape 398"/>
                <p:cNvSpPr>
                  <a:spLocks/>
                </p:cNvSpPr>
                <p:nvPr/>
              </p:nvSpPr>
              <p:spPr bwMode="auto">
                <a:xfrm>
                  <a:off x="918294" y="599010"/>
                  <a:ext cx="0" cy="7937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99" name="AutoShape 399"/>
                <p:cNvSpPr>
                  <a:spLocks/>
                </p:cNvSpPr>
                <p:nvPr/>
              </p:nvSpPr>
              <p:spPr bwMode="auto">
                <a:xfrm>
                  <a:off x="913531" y="656162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00" name="AutoShape 400"/>
                <p:cNvSpPr>
                  <a:spLocks/>
                </p:cNvSpPr>
                <p:nvPr/>
              </p:nvSpPr>
              <p:spPr bwMode="auto">
                <a:xfrm>
                  <a:off x="918294" y="579960"/>
                  <a:ext cx="0" cy="11112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7200"/>
                        <a:pt x="0" y="14399"/>
                        <a:pt x="0" y="21599"/>
                      </a:cubicBezTo>
                      <a:cubicBezTo>
                        <a:pt x="0" y="14399"/>
                        <a:pt x="0" y="72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01" name="AutoShape 401"/>
                <p:cNvSpPr>
                  <a:spLocks/>
                </p:cNvSpPr>
                <p:nvPr/>
              </p:nvSpPr>
              <p:spPr bwMode="auto">
                <a:xfrm>
                  <a:off x="913531" y="675212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02" name="AutoShape 402"/>
                <p:cNvSpPr>
                  <a:spLocks/>
                </p:cNvSpPr>
                <p:nvPr/>
              </p:nvSpPr>
              <p:spPr bwMode="auto">
                <a:xfrm>
                  <a:off x="918294" y="614886"/>
                  <a:ext cx="0" cy="7937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03" name="AutoShape 403"/>
                <p:cNvSpPr>
                  <a:spLocks/>
                </p:cNvSpPr>
                <p:nvPr/>
              </p:nvSpPr>
              <p:spPr bwMode="auto">
                <a:xfrm>
                  <a:off x="913531" y="64822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04" name="AutoShape 404"/>
                <p:cNvSpPr>
                  <a:spLocks/>
                </p:cNvSpPr>
                <p:nvPr/>
              </p:nvSpPr>
              <p:spPr bwMode="auto">
                <a:xfrm>
                  <a:off x="918294" y="62917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05" name="AutoShape 405"/>
                <p:cNvSpPr>
                  <a:spLocks/>
                </p:cNvSpPr>
                <p:nvPr/>
              </p:nvSpPr>
              <p:spPr bwMode="auto">
                <a:xfrm>
                  <a:off x="918294" y="638698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06" name="AutoShape 406"/>
                <p:cNvSpPr>
                  <a:spLocks/>
                </p:cNvSpPr>
                <p:nvPr/>
              </p:nvSpPr>
              <p:spPr bwMode="auto">
                <a:xfrm>
                  <a:off x="759534" y="748238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21600"/>
                        <a:pt x="0" y="21600"/>
                        <a:pt x="0" y="21600"/>
                      </a:cubicBezTo>
                      <a:cubicBezTo>
                        <a:pt x="0" y="21600"/>
                        <a:pt x="21600" y="2160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07" name="AutoShape 407"/>
                <p:cNvSpPr>
                  <a:spLocks/>
                </p:cNvSpPr>
                <p:nvPr/>
              </p:nvSpPr>
              <p:spPr bwMode="auto">
                <a:xfrm>
                  <a:off x="745246" y="749825"/>
                  <a:ext cx="15876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4320" y="0"/>
                        <a:pt x="12960" y="0"/>
                        <a:pt x="21599" y="0"/>
                      </a:cubicBezTo>
                      <a:cubicBezTo>
                        <a:pt x="12960" y="0"/>
                        <a:pt x="432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08" name="AutoShape 408"/>
                <p:cNvSpPr>
                  <a:spLocks/>
                </p:cNvSpPr>
                <p:nvPr/>
              </p:nvSpPr>
              <p:spPr bwMode="auto">
                <a:xfrm>
                  <a:off x="913531" y="678387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09" name="AutoShape 409"/>
                <p:cNvSpPr>
                  <a:spLocks/>
                </p:cNvSpPr>
                <p:nvPr/>
              </p:nvSpPr>
              <p:spPr bwMode="auto">
                <a:xfrm>
                  <a:off x="827801" y="857777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10" name="AutoShape 410"/>
                <p:cNvSpPr>
                  <a:spLocks/>
                </p:cNvSpPr>
                <p:nvPr/>
              </p:nvSpPr>
              <p:spPr bwMode="auto">
                <a:xfrm>
                  <a:off x="816687" y="830790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11" name="AutoShape 411"/>
                <p:cNvSpPr>
                  <a:spLocks/>
                </p:cNvSpPr>
                <p:nvPr/>
              </p:nvSpPr>
              <p:spPr bwMode="auto">
                <a:xfrm>
                  <a:off x="742071" y="75141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12" name="AutoShape 412"/>
                <p:cNvSpPr>
                  <a:spLocks/>
                </p:cNvSpPr>
                <p:nvPr/>
              </p:nvSpPr>
              <p:spPr bwMode="auto">
                <a:xfrm>
                  <a:off x="742071" y="759350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13" name="AutoShape 413"/>
                <p:cNvSpPr>
                  <a:spLocks/>
                </p:cNvSpPr>
                <p:nvPr/>
              </p:nvSpPr>
              <p:spPr bwMode="auto">
                <a:xfrm>
                  <a:off x="743658" y="751413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14" name="AutoShape 414"/>
                <p:cNvSpPr>
                  <a:spLocks/>
                </p:cNvSpPr>
                <p:nvPr/>
              </p:nvSpPr>
              <p:spPr bwMode="auto">
                <a:xfrm>
                  <a:off x="1315193" y="383106"/>
                  <a:ext cx="409600" cy="6747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4199" y="21481"/>
                      </a:moveTo>
                      <a:cubicBezTo>
                        <a:pt x="4199" y="21599"/>
                        <a:pt x="4199" y="21599"/>
                        <a:pt x="4199" y="21599"/>
                      </a:cubicBezTo>
                      <a:cubicBezTo>
                        <a:pt x="4199" y="21599"/>
                        <a:pt x="4199" y="21599"/>
                        <a:pt x="4199" y="21599"/>
                      </a:cubicBezTo>
                      <a:cubicBezTo>
                        <a:pt x="4399" y="21599"/>
                        <a:pt x="4399" y="21599"/>
                        <a:pt x="4399" y="21599"/>
                      </a:cubicBezTo>
                      <a:cubicBezTo>
                        <a:pt x="4399" y="21599"/>
                        <a:pt x="4799" y="21481"/>
                        <a:pt x="4999" y="21363"/>
                      </a:cubicBezTo>
                      <a:cubicBezTo>
                        <a:pt x="5199" y="21127"/>
                        <a:pt x="5399" y="21127"/>
                        <a:pt x="5599" y="21127"/>
                      </a:cubicBezTo>
                      <a:cubicBezTo>
                        <a:pt x="5799" y="21127"/>
                        <a:pt x="5999" y="21245"/>
                        <a:pt x="6199" y="21245"/>
                      </a:cubicBezTo>
                      <a:cubicBezTo>
                        <a:pt x="6399" y="21245"/>
                        <a:pt x="6399" y="21363"/>
                        <a:pt x="6399" y="21363"/>
                      </a:cubicBezTo>
                      <a:cubicBezTo>
                        <a:pt x="6800" y="21009"/>
                        <a:pt x="7800" y="20891"/>
                        <a:pt x="8400" y="20891"/>
                      </a:cubicBezTo>
                      <a:cubicBezTo>
                        <a:pt x="8600" y="20891"/>
                        <a:pt x="8999" y="20891"/>
                        <a:pt x="8999" y="20773"/>
                      </a:cubicBezTo>
                      <a:cubicBezTo>
                        <a:pt x="9399" y="20773"/>
                        <a:pt x="9399" y="20773"/>
                        <a:pt x="9399" y="20773"/>
                      </a:cubicBezTo>
                      <a:cubicBezTo>
                        <a:pt x="9799" y="20655"/>
                        <a:pt x="10599" y="20419"/>
                        <a:pt x="11000" y="20301"/>
                      </a:cubicBezTo>
                      <a:cubicBezTo>
                        <a:pt x="10800" y="20183"/>
                        <a:pt x="10800" y="20183"/>
                        <a:pt x="10800" y="20183"/>
                      </a:cubicBezTo>
                      <a:cubicBezTo>
                        <a:pt x="10800" y="20065"/>
                        <a:pt x="10599" y="19711"/>
                        <a:pt x="11200" y="19475"/>
                      </a:cubicBezTo>
                      <a:cubicBezTo>
                        <a:pt x="11400" y="19357"/>
                        <a:pt x="11800" y="19357"/>
                        <a:pt x="12199" y="19357"/>
                      </a:cubicBezTo>
                      <a:cubicBezTo>
                        <a:pt x="12800" y="19357"/>
                        <a:pt x="12800" y="19357"/>
                        <a:pt x="12800" y="19357"/>
                      </a:cubicBezTo>
                      <a:cubicBezTo>
                        <a:pt x="13399" y="19357"/>
                        <a:pt x="14000" y="19357"/>
                        <a:pt x="14199" y="19121"/>
                      </a:cubicBezTo>
                      <a:cubicBezTo>
                        <a:pt x="14800" y="18767"/>
                        <a:pt x="15600" y="18295"/>
                        <a:pt x="16200" y="17940"/>
                      </a:cubicBezTo>
                      <a:cubicBezTo>
                        <a:pt x="16200" y="17940"/>
                        <a:pt x="16400" y="17822"/>
                        <a:pt x="16400" y="17822"/>
                      </a:cubicBezTo>
                      <a:cubicBezTo>
                        <a:pt x="16600" y="17822"/>
                        <a:pt x="16600" y="17822"/>
                        <a:pt x="16600" y="17704"/>
                      </a:cubicBezTo>
                      <a:cubicBezTo>
                        <a:pt x="16600" y="17586"/>
                        <a:pt x="16600" y="17350"/>
                        <a:pt x="17000" y="17114"/>
                      </a:cubicBezTo>
                      <a:cubicBezTo>
                        <a:pt x="17400" y="16996"/>
                        <a:pt x="18200" y="16642"/>
                        <a:pt x="18799" y="16642"/>
                      </a:cubicBezTo>
                      <a:cubicBezTo>
                        <a:pt x="18799" y="16642"/>
                        <a:pt x="18799" y="16642"/>
                        <a:pt x="18799" y="16642"/>
                      </a:cubicBezTo>
                      <a:cubicBezTo>
                        <a:pt x="18799" y="16642"/>
                        <a:pt x="18799" y="16642"/>
                        <a:pt x="18799" y="16642"/>
                      </a:cubicBezTo>
                      <a:cubicBezTo>
                        <a:pt x="19000" y="16642"/>
                        <a:pt x="19000" y="16642"/>
                        <a:pt x="19000" y="16642"/>
                      </a:cubicBezTo>
                      <a:cubicBezTo>
                        <a:pt x="19000" y="16642"/>
                        <a:pt x="19000" y="16642"/>
                        <a:pt x="19200" y="16642"/>
                      </a:cubicBezTo>
                      <a:cubicBezTo>
                        <a:pt x="19200" y="16406"/>
                        <a:pt x="19200" y="16406"/>
                        <a:pt x="19200" y="16406"/>
                      </a:cubicBezTo>
                      <a:cubicBezTo>
                        <a:pt x="18799" y="16288"/>
                        <a:pt x="18200" y="15934"/>
                        <a:pt x="18200" y="15462"/>
                      </a:cubicBezTo>
                      <a:cubicBezTo>
                        <a:pt x="18200" y="15344"/>
                        <a:pt x="18200" y="15226"/>
                        <a:pt x="18200" y="15108"/>
                      </a:cubicBezTo>
                      <a:cubicBezTo>
                        <a:pt x="18200" y="14990"/>
                        <a:pt x="18200" y="14754"/>
                        <a:pt x="18200" y="14754"/>
                      </a:cubicBezTo>
                      <a:cubicBezTo>
                        <a:pt x="17800" y="14754"/>
                        <a:pt x="17400" y="14636"/>
                        <a:pt x="17200" y="14399"/>
                      </a:cubicBezTo>
                      <a:cubicBezTo>
                        <a:pt x="17000" y="14163"/>
                        <a:pt x="17200" y="13809"/>
                        <a:pt x="17600" y="13573"/>
                      </a:cubicBezTo>
                      <a:cubicBezTo>
                        <a:pt x="17600" y="13573"/>
                        <a:pt x="17600" y="13455"/>
                        <a:pt x="17400" y="13337"/>
                      </a:cubicBezTo>
                      <a:cubicBezTo>
                        <a:pt x="17400" y="13101"/>
                        <a:pt x="17200" y="12865"/>
                        <a:pt x="17400" y="12747"/>
                      </a:cubicBezTo>
                      <a:cubicBezTo>
                        <a:pt x="17400" y="12629"/>
                        <a:pt x="17600" y="12511"/>
                        <a:pt x="17999" y="12511"/>
                      </a:cubicBezTo>
                      <a:cubicBezTo>
                        <a:pt x="18200" y="12511"/>
                        <a:pt x="18200" y="12511"/>
                        <a:pt x="18200" y="12275"/>
                      </a:cubicBezTo>
                      <a:cubicBezTo>
                        <a:pt x="18200" y="12039"/>
                        <a:pt x="18200" y="11685"/>
                        <a:pt x="19000" y="11567"/>
                      </a:cubicBezTo>
                      <a:cubicBezTo>
                        <a:pt x="19200" y="11567"/>
                        <a:pt x="19400" y="11449"/>
                        <a:pt x="19400" y="10977"/>
                      </a:cubicBezTo>
                      <a:cubicBezTo>
                        <a:pt x="19400" y="10504"/>
                        <a:pt x="20800" y="10150"/>
                        <a:pt x="21600" y="10032"/>
                      </a:cubicBezTo>
                      <a:cubicBezTo>
                        <a:pt x="21600" y="10032"/>
                        <a:pt x="21600" y="10032"/>
                        <a:pt x="21600" y="10032"/>
                      </a:cubicBezTo>
                      <a:cubicBezTo>
                        <a:pt x="21600" y="9914"/>
                        <a:pt x="21600" y="9560"/>
                        <a:pt x="21600" y="9206"/>
                      </a:cubicBezTo>
                      <a:cubicBezTo>
                        <a:pt x="21600" y="9088"/>
                        <a:pt x="21600" y="8970"/>
                        <a:pt x="21600" y="8852"/>
                      </a:cubicBezTo>
                      <a:cubicBezTo>
                        <a:pt x="21600" y="5311"/>
                        <a:pt x="21600" y="5311"/>
                        <a:pt x="21600" y="5311"/>
                      </a:cubicBezTo>
                      <a:cubicBezTo>
                        <a:pt x="4799" y="0"/>
                        <a:pt x="4799" y="0"/>
                        <a:pt x="4799" y="0"/>
                      </a:cubicBezTo>
                      <a:cubicBezTo>
                        <a:pt x="3199" y="590"/>
                        <a:pt x="3199" y="590"/>
                        <a:pt x="3199" y="590"/>
                      </a:cubicBezTo>
                      <a:cubicBezTo>
                        <a:pt x="3199" y="1180"/>
                        <a:pt x="3399" y="1652"/>
                        <a:pt x="3399" y="1888"/>
                      </a:cubicBezTo>
                      <a:cubicBezTo>
                        <a:pt x="3399" y="1888"/>
                        <a:pt x="3399" y="1888"/>
                        <a:pt x="3399" y="1888"/>
                      </a:cubicBezTo>
                      <a:cubicBezTo>
                        <a:pt x="3399" y="2006"/>
                        <a:pt x="3399" y="2006"/>
                        <a:pt x="3399" y="2006"/>
                      </a:cubicBezTo>
                      <a:cubicBezTo>
                        <a:pt x="3399" y="2006"/>
                        <a:pt x="3399" y="2006"/>
                        <a:pt x="3399" y="2006"/>
                      </a:cubicBezTo>
                      <a:cubicBezTo>
                        <a:pt x="3399" y="2124"/>
                        <a:pt x="3399" y="2124"/>
                        <a:pt x="3399" y="2124"/>
                      </a:cubicBezTo>
                      <a:cubicBezTo>
                        <a:pt x="3399" y="2124"/>
                        <a:pt x="3599" y="2360"/>
                        <a:pt x="3599" y="2478"/>
                      </a:cubicBezTo>
                      <a:cubicBezTo>
                        <a:pt x="3999" y="2714"/>
                        <a:pt x="4399" y="2950"/>
                        <a:pt x="4199" y="3304"/>
                      </a:cubicBezTo>
                      <a:cubicBezTo>
                        <a:pt x="4199" y="3540"/>
                        <a:pt x="4399" y="3540"/>
                        <a:pt x="4399" y="3659"/>
                      </a:cubicBezTo>
                      <a:cubicBezTo>
                        <a:pt x="4599" y="3777"/>
                        <a:pt x="4799" y="4013"/>
                        <a:pt x="4599" y="4367"/>
                      </a:cubicBezTo>
                      <a:cubicBezTo>
                        <a:pt x="4399" y="4957"/>
                        <a:pt x="4199" y="5429"/>
                        <a:pt x="4199" y="5783"/>
                      </a:cubicBezTo>
                      <a:cubicBezTo>
                        <a:pt x="4199" y="9088"/>
                        <a:pt x="3999" y="9206"/>
                        <a:pt x="3799" y="9324"/>
                      </a:cubicBezTo>
                      <a:cubicBezTo>
                        <a:pt x="3599" y="9442"/>
                        <a:pt x="599" y="11213"/>
                        <a:pt x="399" y="11803"/>
                      </a:cubicBezTo>
                      <a:cubicBezTo>
                        <a:pt x="399" y="12157"/>
                        <a:pt x="199" y="12275"/>
                        <a:pt x="0" y="12393"/>
                      </a:cubicBezTo>
                      <a:cubicBezTo>
                        <a:pt x="0" y="12511"/>
                        <a:pt x="0" y="12511"/>
                        <a:pt x="0" y="12865"/>
                      </a:cubicBezTo>
                      <a:cubicBezTo>
                        <a:pt x="0" y="12983"/>
                        <a:pt x="0" y="12983"/>
                        <a:pt x="0" y="12983"/>
                      </a:cubicBezTo>
                      <a:cubicBezTo>
                        <a:pt x="0" y="13101"/>
                        <a:pt x="0" y="13101"/>
                        <a:pt x="0" y="13101"/>
                      </a:cubicBezTo>
                      <a:cubicBezTo>
                        <a:pt x="0" y="13219"/>
                        <a:pt x="0" y="13219"/>
                        <a:pt x="0" y="13219"/>
                      </a:cubicBezTo>
                      <a:cubicBezTo>
                        <a:pt x="0" y="13219"/>
                        <a:pt x="0" y="13219"/>
                        <a:pt x="199" y="13337"/>
                      </a:cubicBezTo>
                      <a:cubicBezTo>
                        <a:pt x="199" y="13337"/>
                        <a:pt x="199" y="13337"/>
                        <a:pt x="199" y="13455"/>
                      </a:cubicBezTo>
                      <a:cubicBezTo>
                        <a:pt x="199" y="13455"/>
                        <a:pt x="199" y="13455"/>
                        <a:pt x="199" y="13455"/>
                      </a:cubicBezTo>
                      <a:cubicBezTo>
                        <a:pt x="399" y="13455"/>
                        <a:pt x="399" y="13455"/>
                        <a:pt x="399" y="13455"/>
                      </a:cubicBezTo>
                      <a:cubicBezTo>
                        <a:pt x="399" y="13573"/>
                        <a:pt x="599" y="13573"/>
                        <a:pt x="599" y="13691"/>
                      </a:cubicBezTo>
                      <a:cubicBezTo>
                        <a:pt x="799" y="13809"/>
                        <a:pt x="799" y="13927"/>
                        <a:pt x="999" y="13927"/>
                      </a:cubicBezTo>
                      <a:cubicBezTo>
                        <a:pt x="999" y="13927"/>
                        <a:pt x="999" y="13927"/>
                        <a:pt x="999" y="13927"/>
                      </a:cubicBezTo>
                      <a:cubicBezTo>
                        <a:pt x="999" y="13927"/>
                        <a:pt x="999" y="13927"/>
                        <a:pt x="999" y="13927"/>
                      </a:cubicBezTo>
                      <a:cubicBezTo>
                        <a:pt x="999" y="13927"/>
                        <a:pt x="999" y="13927"/>
                        <a:pt x="999" y="13927"/>
                      </a:cubicBezTo>
                      <a:cubicBezTo>
                        <a:pt x="999" y="13927"/>
                        <a:pt x="999" y="13927"/>
                        <a:pt x="999" y="13927"/>
                      </a:cubicBezTo>
                      <a:cubicBezTo>
                        <a:pt x="999" y="13927"/>
                        <a:pt x="1199" y="13927"/>
                        <a:pt x="1199" y="13927"/>
                      </a:cubicBezTo>
                      <a:cubicBezTo>
                        <a:pt x="1399" y="13927"/>
                        <a:pt x="1399" y="13927"/>
                        <a:pt x="1399" y="13927"/>
                      </a:cubicBezTo>
                      <a:cubicBezTo>
                        <a:pt x="1399" y="13927"/>
                        <a:pt x="1399" y="13927"/>
                        <a:pt x="1399" y="13927"/>
                      </a:cubicBezTo>
                      <a:cubicBezTo>
                        <a:pt x="1399" y="14045"/>
                        <a:pt x="1599" y="14045"/>
                        <a:pt x="1799" y="14045"/>
                      </a:cubicBezTo>
                      <a:cubicBezTo>
                        <a:pt x="1799" y="14163"/>
                        <a:pt x="1799" y="14163"/>
                        <a:pt x="1999" y="14163"/>
                      </a:cubicBezTo>
                      <a:cubicBezTo>
                        <a:pt x="2399" y="14518"/>
                        <a:pt x="2799" y="15108"/>
                        <a:pt x="2799" y="15462"/>
                      </a:cubicBezTo>
                      <a:cubicBezTo>
                        <a:pt x="2799" y="15580"/>
                        <a:pt x="2799" y="15698"/>
                        <a:pt x="2999" y="15816"/>
                      </a:cubicBezTo>
                      <a:cubicBezTo>
                        <a:pt x="2999" y="15934"/>
                        <a:pt x="3199" y="16170"/>
                        <a:pt x="2999" y="16642"/>
                      </a:cubicBezTo>
                      <a:cubicBezTo>
                        <a:pt x="2999" y="17114"/>
                        <a:pt x="3599" y="17940"/>
                        <a:pt x="3799" y="18059"/>
                      </a:cubicBezTo>
                      <a:cubicBezTo>
                        <a:pt x="4199" y="18177"/>
                        <a:pt x="4199" y="18295"/>
                        <a:pt x="4199" y="18413"/>
                      </a:cubicBezTo>
                      <a:cubicBezTo>
                        <a:pt x="3999" y="18649"/>
                        <a:pt x="3599" y="18767"/>
                        <a:pt x="2599" y="18649"/>
                      </a:cubicBezTo>
                      <a:cubicBezTo>
                        <a:pt x="2399" y="18649"/>
                        <a:pt x="2199" y="18649"/>
                        <a:pt x="1799" y="18649"/>
                      </a:cubicBezTo>
                      <a:cubicBezTo>
                        <a:pt x="1399" y="18649"/>
                        <a:pt x="1199" y="18649"/>
                        <a:pt x="1199" y="18649"/>
                      </a:cubicBezTo>
                      <a:cubicBezTo>
                        <a:pt x="1199" y="18767"/>
                        <a:pt x="1199" y="18767"/>
                        <a:pt x="1199" y="18767"/>
                      </a:cubicBezTo>
                      <a:cubicBezTo>
                        <a:pt x="999" y="18885"/>
                        <a:pt x="999" y="19121"/>
                        <a:pt x="1599" y="19357"/>
                      </a:cubicBezTo>
                      <a:cubicBezTo>
                        <a:pt x="1799" y="19475"/>
                        <a:pt x="1999" y="19593"/>
                        <a:pt x="2199" y="19711"/>
                      </a:cubicBezTo>
                      <a:cubicBezTo>
                        <a:pt x="2799" y="19947"/>
                        <a:pt x="3399" y="20183"/>
                        <a:pt x="3599" y="20655"/>
                      </a:cubicBezTo>
                      <a:cubicBezTo>
                        <a:pt x="3599" y="20655"/>
                        <a:pt x="3599" y="20773"/>
                        <a:pt x="3599" y="20891"/>
                      </a:cubicBezTo>
                      <a:cubicBezTo>
                        <a:pt x="3599" y="20891"/>
                        <a:pt x="3599" y="20891"/>
                        <a:pt x="3599" y="20891"/>
                      </a:cubicBezTo>
                      <a:cubicBezTo>
                        <a:pt x="3799" y="21009"/>
                        <a:pt x="3799" y="21127"/>
                        <a:pt x="3799" y="21127"/>
                      </a:cubicBezTo>
                      <a:cubicBezTo>
                        <a:pt x="3799" y="21127"/>
                        <a:pt x="3799" y="21127"/>
                        <a:pt x="3799" y="21127"/>
                      </a:cubicBezTo>
                      <a:cubicBezTo>
                        <a:pt x="3999" y="21363"/>
                        <a:pt x="3999" y="21481"/>
                        <a:pt x="4199" y="2148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15" name="AutoShape 415"/>
                <p:cNvSpPr>
                  <a:spLocks/>
                </p:cNvSpPr>
                <p:nvPr/>
              </p:nvSpPr>
              <p:spPr bwMode="auto">
                <a:xfrm>
                  <a:off x="1407274" y="383106"/>
                  <a:ext cx="317520" cy="16510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16" name="AutoShape 416"/>
                <p:cNvSpPr>
                  <a:spLocks/>
                </p:cNvSpPr>
                <p:nvPr/>
              </p:nvSpPr>
              <p:spPr bwMode="auto">
                <a:xfrm>
                  <a:off x="1375522" y="383106"/>
                  <a:ext cx="31752" cy="158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599"/>
                      </a:moveTo>
                      <a:lnTo>
                        <a:pt x="21599" y="0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17" name="AutoShape 417"/>
                <p:cNvSpPr>
                  <a:spLocks/>
                </p:cNvSpPr>
                <p:nvPr/>
              </p:nvSpPr>
              <p:spPr bwMode="auto">
                <a:xfrm>
                  <a:off x="1672403" y="895878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18" name="AutoShape 418"/>
                <p:cNvSpPr>
                  <a:spLocks/>
                </p:cNvSpPr>
                <p:nvPr/>
              </p:nvSpPr>
              <p:spPr bwMode="auto">
                <a:xfrm>
                  <a:off x="1391398" y="105304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19" name="AutoShape 419"/>
                <p:cNvSpPr>
                  <a:spLocks/>
                </p:cNvSpPr>
                <p:nvPr/>
              </p:nvSpPr>
              <p:spPr bwMode="auto">
                <a:xfrm>
                  <a:off x="1637476" y="899053"/>
                  <a:ext cx="36514" cy="158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14400" y="0"/>
                        <a:pt x="4799" y="16199"/>
                        <a:pt x="0" y="21599"/>
                      </a:cubicBezTo>
                      <a:cubicBezTo>
                        <a:pt x="4799" y="16199"/>
                        <a:pt x="144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20" name="AutoShape 420"/>
                <p:cNvSpPr>
                  <a:spLocks/>
                </p:cNvSpPr>
                <p:nvPr/>
              </p:nvSpPr>
              <p:spPr bwMode="auto">
                <a:xfrm>
                  <a:off x="1392986" y="1054631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21" name="AutoShape 421"/>
                <p:cNvSpPr>
                  <a:spLocks/>
                </p:cNvSpPr>
                <p:nvPr/>
              </p:nvSpPr>
              <p:spPr bwMode="auto">
                <a:xfrm>
                  <a:off x="1323132" y="803801"/>
                  <a:ext cx="12701" cy="1111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599"/>
                      </a:moveTo>
                      <a:cubicBezTo>
                        <a:pt x="14399" y="21599"/>
                        <a:pt x="14399" y="16199"/>
                        <a:pt x="7200" y="10800"/>
                      </a:cubicBezTo>
                      <a:cubicBezTo>
                        <a:pt x="7200" y="5400"/>
                        <a:pt x="0" y="5400"/>
                        <a:pt x="0" y="0"/>
                      </a:cubicBezTo>
                      <a:cubicBezTo>
                        <a:pt x="0" y="5400"/>
                        <a:pt x="7200" y="5400"/>
                        <a:pt x="7200" y="10800"/>
                      </a:cubicBezTo>
                      <a:cubicBezTo>
                        <a:pt x="14399" y="16199"/>
                        <a:pt x="14399" y="21599"/>
                        <a:pt x="14399" y="21599"/>
                      </a:cubicBezTo>
                      <a:cubicBezTo>
                        <a:pt x="21599" y="21599"/>
                        <a:pt x="21599" y="21599"/>
                        <a:pt x="21599" y="21599"/>
                      </a:cubicBezTo>
                      <a:cubicBezTo>
                        <a:pt x="21599" y="21599"/>
                        <a:pt x="21599" y="21599"/>
                        <a:pt x="21599" y="21599"/>
                      </a:cubicBezTo>
                      <a:cubicBezTo>
                        <a:pt x="21599" y="21599"/>
                        <a:pt x="21599" y="21599"/>
                        <a:pt x="21599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22" name="AutoShape 422"/>
                <p:cNvSpPr>
                  <a:spLocks/>
                </p:cNvSpPr>
                <p:nvPr/>
              </p:nvSpPr>
              <p:spPr bwMode="auto">
                <a:xfrm>
                  <a:off x="1337419" y="81173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23" name="AutoShape 423"/>
                <p:cNvSpPr>
                  <a:spLocks/>
                </p:cNvSpPr>
                <p:nvPr/>
              </p:nvSpPr>
              <p:spPr bwMode="auto">
                <a:xfrm>
                  <a:off x="1313606" y="795864"/>
                  <a:ext cx="6350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10800"/>
                      </a:cubicBezTo>
                      <a:cubicBezTo>
                        <a:pt x="21600" y="10800"/>
                        <a:pt x="21600" y="10800"/>
                        <a:pt x="21600" y="21599"/>
                      </a:cubicBezTo>
                      <a:cubicBezTo>
                        <a:pt x="21600" y="10800"/>
                        <a:pt x="21600" y="10800"/>
                        <a:pt x="21600" y="108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24" name="AutoShape 424"/>
                <p:cNvSpPr>
                  <a:spLocks/>
                </p:cNvSpPr>
                <p:nvPr/>
              </p:nvSpPr>
              <p:spPr bwMode="auto">
                <a:xfrm>
                  <a:off x="1334244" y="81173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25" name="AutoShape 425"/>
                <p:cNvSpPr>
                  <a:spLocks/>
                </p:cNvSpPr>
                <p:nvPr/>
              </p:nvSpPr>
              <p:spPr bwMode="auto">
                <a:xfrm>
                  <a:off x="1380285" y="1026056"/>
                  <a:ext cx="0" cy="7938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599"/>
                      </a:moveTo>
                      <a:cubicBezTo>
                        <a:pt x="0" y="10800"/>
                        <a:pt x="0" y="0"/>
                        <a:pt x="0" y="0"/>
                      </a:cubicBezTo>
                      <a:cubicBezTo>
                        <a:pt x="0" y="10800"/>
                        <a:pt x="0" y="10800"/>
                        <a:pt x="0" y="21599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26" name="AutoShape 426"/>
                <p:cNvSpPr>
                  <a:spLocks/>
                </p:cNvSpPr>
                <p:nvPr/>
              </p:nvSpPr>
              <p:spPr bwMode="auto">
                <a:xfrm>
                  <a:off x="1386635" y="1041931"/>
                  <a:ext cx="7937" cy="1111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10800" y="14399"/>
                        <a:pt x="10800" y="21599"/>
                        <a:pt x="21599" y="21599"/>
                      </a:cubicBezTo>
                      <a:cubicBezTo>
                        <a:pt x="21599" y="21599"/>
                        <a:pt x="21599" y="21599"/>
                        <a:pt x="21599" y="21599"/>
                      </a:cubicBezTo>
                      <a:cubicBezTo>
                        <a:pt x="10800" y="21599"/>
                        <a:pt x="10800" y="14399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27" name="AutoShape 427"/>
                <p:cNvSpPr>
                  <a:spLocks/>
                </p:cNvSpPr>
                <p:nvPr/>
              </p:nvSpPr>
              <p:spPr bwMode="auto">
                <a:xfrm>
                  <a:off x="1381872" y="1033994"/>
                  <a:ext cx="6350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599"/>
                      </a:moveTo>
                      <a:cubicBezTo>
                        <a:pt x="21600" y="21599"/>
                        <a:pt x="21600" y="10800"/>
                        <a:pt x="0" y="0"/>
                      </a:cubicBezTo>
                      <a:cubicBezTo>
                        <a:pt x="21600" y="10800"/>
                        <a:pt x="21600" y="21599"/>
                        <a:pt x="2160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28" name="AutoShape 428"/>
                <p:cNvSpPr>
                  <a:spLocks/>
                </p:cNvSpPr>
                <p:nvPr/>
              </p:nvSpPr>
              <p:spPr bwMode="auto">
                <a:xfrm>
                  <a:off x="1343770" y="813327"/>
                  <a:ext cx="7938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21600"/>
                        <a:pt x="10800" y="21600"/>
                        <a:pt x="21599" y="21600"/>
                      </a:cubicBezTo>
                      <a:cubicBezTo>
                        <a:pt x="1080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29" name="AutoShape 429"/>
                <p:cNvSpPr>
                  <a:spLocks/>
                </p:cNvSpPr>
                <p:nvPr/>
              </p:nvSpPr>
              <p:spPr bwMode="auto">
                <a:xfrm>
                  <a:off x="1337419" y="81173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30" name="AutoShape 430"/>
                <p:cNvSpPr>
                  <a:spLocks/>
                </p:cNvSpPr>
                <p:nvPr/>
              </p:nvSpPr>
              <p:spPr bwMode="auto">
                <a:xfrm>
                  <a:off x="1329482" y="81173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31" name="AutoShape 431"/>
                <p:cNvSpPr>
                  <a:spLocks/>
                </p:cNvSpPr>
                <p:nvPr/>
              </p:nvSpPr>
              <p:spPr bwMode="auto">
                <a:xfrm>
                  <a:off x="1312018" y="786339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32" name="AutoShape 432"/>
                <p:cNvSpPr>
                  <a:spLocks/>
                </p:cNvSpPr>
                <p:nvPr/>
              </p:nvSpPr>
              <p:spPr bwMode="auto">
                <a:xfrm>
                  <a:off x="1778772" y="2099"/>
                  <a:ext cx="444527" cy="434983"/>
                </a:xfrm>
                <a:custGeom>
                  <a:avLst/>
                  <a:gdLst>
                    <a:gd name="T0" fmla="+- 0 10823 46"/>
                    <a:gd name="T1" fmla="*/ T0 w 21554"/>
                    <a:gd name="T2" fmla="*/ 10800 h 21600"/>
                    <a:gd name="T3" fmla="+- 0 10823 46"/>
                    <a:gd name="T4" fmla="*/ T3 w 21554"/>
                    <a:gd name="T5" fmla="*/ 10800 h 21600"/>
                    <a:gd name="T6" fmla="+- 0 10823 46"/>
                    <a:gd name="T7" fmla="*/ T6 w 21554"/>
                    <a:gd name="T8" fmla="*/ 10800 h 21600"/>
                    <a:gd name="T9" fmla="+- 0 10823 46"/>
                    <a:gd name="T10" fmla="*/ T9 w 21554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54" h="21600">
                      <a:moveTo>
                        <a:pt x="19892" y="4759"/>
                      </a:moveTo>
                      <a:cubicBezTo>
                        <a:pt x="20077" y="4393"/>
                        <a:pt x="20077" y="4393"/>
                        <a:pt x="20077" y="4393"/>
                      </a:cubicBezTo>
                      <a:cubicBezTo>
                        <a:pt x="20077" y="4393"/>
                        <a:pt x="20077" y="4393"/>
                        <a:pt x="20077" y="4393"/>
                      </a:cubicBezTo>
                      <a:cubicBezTo>
                        <a:pt x="18969" y="1464"/>
                        <a:pt x="18969" y="1464"/>
                        <a:pt x="18969" y="1464"/>
                      </a:cubicBezTo>
                      <a:cubicBezTo>
                        <a:pt x="18784" y="1464"/>
                        <a:pt x="18415" y="1464"/>
                        <a:pt x="18046" y="1464"/>
                      </a:cubicBezTo>
                      <a:cubicBezTo>
                        <a:pt x="17677" y="1281"/>
                        <a:pt x="17123" y="1281"/>
                        <a:pt x="16754" y="1281"/>
                      </a:cubicBezTo>
                      <a:cubicBezTo>
                        <a:pt x="15646" y="1647"/>
                        <a:pt x="14907" y="1281"/>
                        <a:pt x="13800" y="732"/>
                      </a:cubicBezTo>
                      <a:cubicBezTo>
                        <a:pt x="13615" y="732"/>
                        <a:pt x="13430" y="549"/>
                        <a:pt x="12877" y="549"/>
                      </a:cubicBezTo>
                      <a:cubicBezTo>
                        <a:pt x="11584" y="549"/>
                        <a:pt x="10107" y="1098"/>
                        <a:pt x="9923" y="1281"/>
                      </a:cubicBezTo>
                      <a:cubicBezTo>
                        <a:pt x="9553" y="2013"/>
                        <a:pt x="8261" y="2196"/>
                        <a:pt x="7153" y="1647"/>
                      </a:cubicBezTo>
                      <a:cubicBezTo>
                        <a:pt x="6784" y="1464"/>
                        <a:pt x="6784" y="1464"/>
                        <a:pt x="6784" y="1464"/>
                      </a:cubicBezTo>
                      <a:cubicBezTo>
                        <a:pt x="6046" y="1281"/>
                        <a:pt x="4938" y="732"/>
                        <a:pt x="3461" y="549"/>
                      </a:cubicBezTo>
                      <a:cubicBezTo>
                        <a:pt x="1800" y="549"/>
                        <a:pt x="877" y="366"/>
                        <a:pt x="507" y="0"/>
                      </a:cubicBezTo>
                      <a:cubicBezTo>
                        <a:pt x="507" y="0"/>
                        <a:pt x="507" y="0"/>
                        <a:pt x="507" y="0"/>
                      </a:cubicBezTo>
                      <a:cubicBezTo>
                        <a:pt x="323" y="732"/>
                        <a:pt x="323" y="1098"/>
                        <a:pt x="507" y="1464"/>
                      </a:cubicBezTo>
                      <a:cubicBezTo>
                        <a:pt x="507" y="1830"/>
                        <a:pt x="692" y="2379"/>
                        <a:pt x="138" y="2745"/>
                      </a:cubicBezTo>
                      <a:cubicBezTo>
                        <a:pt x="-46" y="3111"/>
                        <a:pt x="-46" y="3477"/>
                        <a:pt x="138" y="4210"/>
                      </a:cubicBezTo>
                      <a:cubicBezTo>
                        <a:pt x="138" y="4576"/>
                        <a:pt x="323" y="5125"/>
                        <a:pt x="323" y="5674"/>
                      </a:cubicBezTo>
                      <a:cubicBezTo>
                        <a:pt x="323" y="21233"/>
                        <a:pt x="323" y="21233"/>
                        <a:pt x="323" y="21233"/>
                      </a:cubicBezTo>
                      <a:cubicBezTo>
                        <a:pt x="12507" y="21233"/>
                        <a:pt x="12507" y="21233"/>
                        <a:pt x="12507" y="21233"/>
                      </a:cubicBezTo>
                      <a:cubicBezTo>
                        <a:pt x="13061" y="20684"/>
                        <a:pt x="13061" y="20684"/>
                        <a:pt x="13061" y="20684"/>
                      </a:cubicBezTo>
                      <a:cubicBezTo>
                        <a:pt x="13246" y="20684"/>
                        <a:pt x="13430" y="20684"/>
                        <a:pt x="13430" y="20684"/>
                      </a:cubicBezTo>
                      <a:cubicBezTo>
                        <a:pt x="13984" y="20684"/>
                        <a:pt x="14169" y="20867"/>
                        <a:pt x="14538" y="21050"/>
                      </a:cubicBezTo>
                      <a:cubicBezTo>
                        <a:pt x="17123" y="21050"/>
                        <a:pt x="17123" y="21050"/>
                        <a:pt x="17123" y="21050"/>
                      </a:cubicBezTo>
                      <a:cubicBezTo>
                        <a:pt x="17307" y="21233"/>
                        <a:pt x="17307" y="21233"/>
                        <a:pt x="17307" y="21233"/>
                      </a:cubicBezTo>
                      <a:cubicBezTo>
                        <a:pt x="17492" y="21233"/>
                        <a:pt x="17677" y="21600"/>
                        <a:pt x="18046" y="21600"/>
                      </a:cubicBezTo>
                      <a:cubicBezTo>
                        <a:pt x="18230" y="21600"/>
                        <a:pt x="18230" y="21600"/>
                        <a:pt x="18230" y="21416"/>
                      </a:cubicBezTo>
                      <a:cubicBezTo>
                        <a:pt x="18415" y="21233"/>
                        <a:pt x="18600" y="20684"/>
                        <a:pt x="19338" y="20684"/>
                      </a:cubicBezTo>
                      <a:cubicBezTo>
                        <a:pt x="19523" y="20684"/>
                        <a:pt x="19707" y="20501"/>
                        <a:pt x="19892" y="20135"/>
                      </a:cubicBezTo>
                      <a:cubicBezTo>
                        <a:pt x="20077" y="19769"/>
                        <a:pt x="20261" y="19220"/>
                        <a:pt x="20630" y="19220"/>
                      </a:cubicBezTo>
                      <a:cubicBezTo>
                        <a:pt x="21000" y="19220"/>
                        <a:pt x="21000" y="19220"/>
                        <a:pt x="21000" y="19220"/>
                      </a:cubicBezTo>
                      <a:cubicBezTo>
                        <a:pt x="21184" y="19220"/>
                        <a:pt x="21184" y="19037"/>
                        <a:pt x="21369" y="18671"/>
                      </a:cubicBezTo>
                      <a:cubicBezTo>
                        <a:pt x="21554" y="18671"/>
                        <a:pt x="21554" y="18671"/>
                        <a:pt x="21554" y="18671"/>
                      </a:cubicBezTo>
                      <a:cubicBezTo>
                        <a:pt x="21554" y="18305"/>
                        <a:pt x="21554" y="18122"/>
                        <a:pt x="21554" y="17938"/>
                      </a:cubicBezTo>
                      <a:cubicBezTo>
                        <a:pt x="21554" y="17389"/>
                        <a:pt x="21554" y="17389"/>
                        <a:pt x="21184" y="17023"/>
                      </a:cubicBezTo>
                      <a:cubicBezTo>
                        <a:pt x="21000" y="16840"/>
                        <a:pt x="20815" y="16474"/>
                        <a:pt x="20630" y="15742"/>
                      </a:cubicBezTo>
                      <a:cubicBezTo>
                        <a:pt x="20446" y="15193"/>
                        <a:pt x="19892" y="14277"/>
                        <a:pt x="19338" y="13545"/>
                      </a:cubicBezTo>
                      <a:cubicBezTo>
                        <a:pt x="18784" y="12447"/>
                        <a:pt x="18415" y="11898"/>
                        <a:pt x="18415" y="11532"/>
                      </a:cubicBezTo>
                      <a:cubicBezTo>
                        <a:pt x="18230" y="11166"/>
                        <a:pt x="18046" y="10983"/>
                        <a:pt x="17861" y="10616"/>
                      </a:cubicBezTo>
                      <a:cubicBezTo>
                        <a:pt x="17677" y="10250"/>
                        <a:pt x="17307" y="9884"/>
                        <a:pt x="17307" y="9335"/>
                      </a:cubicBezTo>
                      <a:cubicBezTo>
                        <a:pt x="17307" y="8969"/>
                        <a:pt x="17307" y="8786"/>
                        <a:pt x="16938" y="8237"/>
                      </a:cubicBezTo>
                      <a:cubicBezTo>
                        <a:pt x="16569" y="8054"/>
                        <a:pt x="16384" y="7688"/>
                        <a:pt x="16015" y="7322"/>
                      </a:cubicBezTo>
                      <a:cubicBezTo>
                        <a:pt x="15092" y="5857"/>
                        <a:pt x="14723" y="3844"/>
                        <a:pt x="14907" y="3294"/>
                      </a:cubicBezTo>
                      <a:cubicBezTo>
                        <a:pt x="15092" y="2928"/>
                        <a:pt x="15092" y="2928"/>
                        <a:pt x="15277" y="2928"/>
                      </a:cubicBezTo>
                      <a:cubicBezTo>
                        <a:pt x="15461" y="2928"/>
                        <a:pt x="15461" y="2928"/>
                        <a:pt x="15461" y="2928"/>
                      </a:cubicBezTo>
                      <a:cubicBezTo>
                        <a:pt x="15830" y="2928"/>
                        <a:pt x="16015" y="3294"/>
                        <a:pt x="16754" y="5125"/>
                      </a:cubicBezTo>
                      <a:cubicBezTo>
                        <a:pt x="16938" y="5491"/>
                        <a:pt x="16938" y="5674"/>
                        <a:pt x="17123" y="5674"/>
                      </a:cubicBezTo>
                      <a:cubicBezTo>
                        <a:pt x="17677" y="7138"/>
                        <a:pt x="18600" y="8237"/>
                        <a:pt x="18784" y="8237"/>
                      </a:cubicBezTo>
                      <a:cubicBezTo>
                        <a:pt x="18969" y="8054"/>
                        <a:pt x="19338" y="6955"/>
                        <a:pt x="19338" y="6406"/>
                      </a:cubicBezTo>
                      <a:cubicBezTo>
                        <a:pt x="19523" y="5857"/>
                        <a:pt x="19707" y="5491"/>
                        <a:pt x="19892" y="5308"/>
                      </a:cubicBezTo>
                      <a:cubicBezTo>
                        <a:pt x="19892" y="5125"/>
                        <a:pt x="19892" y="5125"/>
                        <a:pt x="19892" y="5125"/>
                      </a:cubicBezTo>
                      <a:cubicBezTo>
                        <a:pt x="19892" y="4759"/>
                        <a:pt x="19892" y="4759"/>
                        <a:pt x="19892" y="475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33" name="AutoShape 433"/>
                <p:cNvSpPr>
                  <a:spLocks/>
                </p:cNvSpPr>
                <p:nvPr/>
              </p:nvSpPr>
              <p:spPr bwMode="auto">
                <a:xfrm>
                  <a:off x="1788297" y="51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34" name="AutoShape 434"/>
                <p:cNvSpPr>
                  <a:spLocks/>
                </p:cNvSpPr>
                <p:nvPr/>
              </p:nvSpPr>
              <p:spPr bwMode="auto">
                <a:xfrm>
                  <a:off x="1116744" y="1284823"/>
                  <a:ext cx="222264" cy="24289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1172" y="0"/>
                      </a:moveTo>
                      <a:cubicBezTo>
                        <a:pt x="10800" y="0"/>
                        <a:pt x="10800" y="0"/>
                        <a:pt x="10800" y="0"/>
                      </a:cubicBezTo>
                      <a:cubicBezTo>
                        <a:pt x="10800" y="327"/>
                        <a:pt x="10800" y="327"/>
                        <a:pt x="10800" y="327"/>
                      </a:cubicBezTo>
                      <a:cubicBezTo>
                        <a:pt x="10800" y="654"/>
                        <a:pt x="10800" y="654"/>
                        <a:pt x="10800" y="981"/>
                      </a:cubicBezTo>
                      <a:cubicBezTo>
                        <a:pt x="10800" y="981"/>
                        <a:pt x="10800" y="1309"/>
                        <a:pt x="10800" y="1309"/>
                      </a:cubicBezTo>
                      <a:cubicBezTo>
                        <a:pt x="10800" y="1309"/>
                        <a:pt x="10800" y="1636"/>
                        <a:pt x="10800" y="1636"/>
                      </a:cubicBezTo>
                      <a:cubicBezTo>
                        <a:pt x="10800" y="1963"/>
                        <a:pt x="10800" y="1963"/>
                        <a:pt x="10800" y="2290"/>
                      </a:cubicBezTo>
                      <a:cubicBezTo>
                        <a:pt x="10800" y="2290"/>
                        <a:pt x="10800" y="2290"/>
                        <a:pt x="10800" y="2618"/>
                      </a:cubicBezTo>
                      <a:cubicBezTo>
                        <a:pt x="10800" y="2618"/>
                        <a:pt x="10800" y="2618"/>
                        <a:pt x="10800" y="2945"/>
                      </a:cubicBezTo>
                      <a:cubicBezTo>
                        <a:pt x="10800" y="2945"/>
                        <a:pt x="10800" y="2945"/>
                        <a:pt x="10800" y="3272"/>
                      </a:cubicBezTo>
                      <a:cubicBezTo>
                        <a:pt x="10800" y="3272"/>
                        <a:pt x="10800" y="3272"/>
                        <a:pt x="10800" y="3599"/>
                      </a:cubicBezTo>
                      <a:cubicBezTo>
                        <a:pt x="10800" y="3599"/>
                        <a:pt x="10800" y="3599"/>
                        <a:pt x="10800" y="3599"/>
                      </a:cubicBezTo>
                      <a:cubicBezTo>
                        <a:pt x="10800" y="3927"/>
                        <a:pt x="10800" y="3927"/>
                        <a:pt x="10800" y="3927"/>
                      </a:cubicBezTo>
                      <a:cubicBezTo>
                        <a:pt x="10800" y="3927"/>
                        <a:pt x="10800" y="3927"/>
                        <a:pt x="10800" y="4254"/>
                      </a:cubicBezTo>
                      <a:cubicBezTo>
                        <a:pt x="10800" y="4254"/>
                        <a:pt x="10800" y="4254"/>
                        <a:pt x="10800" y="4254"/>
                      </a:cubicBezTo>
                      <a:cubicBezTo>
                        <a:pt x="10800" y="4254"/>
                        <a:pt x="10800" y="4254"/>
                        <a:pt x="10800" y="4254"/>
                      </a:cubicBezTo>
                      <a:cubicBezTo>
                        <a:pt x="10800" y="4581"/>
                        <a:pt x="10800" y="4581"/>
                        <a:pt x="10800" y="4581"/>
                      </a:cubicBezTo>
                      <a:cubicBezTo>
                        <a:pt x="10800" y="4909"/>
                        <a:pt x="10800" y="4909"/>
                        <a:pt x="10800" y="4909"/>
                      </a:cubicBezTo>
                      <a:cubicBezTo>
                        <a:pt x="10055" y="4909"/>
                        <a:pt x="10055" y="4909"/>
                        <a:pt x="10055" y="4909"/>
                      </a:cubicBezTo>
                      <a:cubicBezTo>
                        <a:pt x="9682" y="5236"/>
                        <a:pt x="5213" y="5236"/>
                        <a:pt x="4468" y="5236"/>
                      </a:cubicBezTo>
                      <a:cubicBezTo>
                        <a:pt x="4096" y="5236"/>
                        <a:pt x="4096" y="5236"/>
                        <a:pt x="4096" y="5236"/>
                      </a:cubicBezTo>
                      <a:cubicBezTo>
                        <a:pt x="4096" y="5236"/>
                        <a:pt x="4096" y="5236"/>
                        <a:pt x="4096" y="5236"/>
                      </a:cubicBezTo>
                      <a:cubicBezTo>
                        <a:pt x="4096" y="5236"/>
                        <a:pt x="4096" y="5236"/>
                        <a:pt x="4096" y="5236"/>
                      </a:cubicBezTo>
                      <a:cubicBezTo>
                        <a:pt x="4096" y="5236"/>
                        <a:pt x="4096" y="5236"/>
                        <a:pt x="3724" y="5236"/>
                      </a:cubicBezTo>
                      <a:cubicBezTo>
                        <a:pt x="3724" y="5236"/>
                        <a:pt x="3724" y="5236"/>
                        <a:pt x="3724" y="5236"/>
                      </a:cubicBezTo>
                      <a:cubicBezTo>
                        <a:pt x="3724" y="5236"/>
                        <a:pt x="3351" y="5236"/>
                        <a:pt x="3351" y="5236"/>
                      </a:cubicBezTo>
                      <a:cubicBezTo>
                        <a:pt x="3351" y="5563"/>
                        <a:pt x="2979" y="5563"/>
                        <a:pt x="2979" y="5563"/>
                      </a:cubicBezTo>
                      <a:cubicBezTo>
                        <a:pt x="2979" y="5563"/>
                        <a:pt x="2979" y="5563"/>
                        <a:pt x="2606" y="5563"/>
                      </a:cubicBezTo>
                      <a:cubicBezTo>
                        <a:pt x="2606" y="5563"/>
                        <a:pt x="2606" y="5890"/>
                        <a:pt x="2606" y="5890"/>
                      </a:cubicBezTo>
                      <a:cubicBezTo>
                        <a:pt x="2606" y="5890"/>
                        <a:pt x="2606" y="5890"/>
                        <a:pt x="2606" y="6218"/>
                      </a:cubicBezTo>
                      <a:cubicBezTo>
                        <a:pt x="3351" y="6545"/>
                        <a:pt x="3724" y="6872"/>
                        <a:pt x="4096" y="7199"/>
                      </a:cubicBezTo>
                      <a:cubicBezTo>
                        <a:pt x="4096" y="7527"/>
                        <a:pt x="4096" y="7854"/>
                        <a:pt x="4096" y="7854"/>
                      </a:cubicBezTo>
                      <a:cubicBezTo>
                        <a:pt x="3724" y="8509"/>
                        <a:pt x="2979" y="8509"/>
                        <a:pt x="2606" y="8836"/>
                      </a:cubicBezTo>
                      <a:cubicBezTo>
                        <a:pt x="2234" y="8836"/>
                        <a:pt x="1862" y="8836"/>
                        <a:pt x="1862" y="9163"/>
                      </a:cubicBezTo>
                      <a:cubicBezTo>
                        <a:pt x="1862" y="9818"/>
                        <a:pt x="1117" y="10800"/>
                        <a:pt x="0" y="11781"/>
                      </a:cubicBezTo>
                      <a:cubicBezTo>
                        <a:pt x="0" y="12109"/>
                        <a:pt x="744" y="12436"/>
                        <a:pt x="744" y="12763"/>
                      </a:cubicBezTo>
                      <a:cubicBezTo>
                        <a:pt x="1489" y="13745"/>
                        <a:pt x="1862" y="14072"/>
                        <a:pt x="2234" y="14727"/>
                      </a:cubicBezTo>
                      <a:cubicBezTo>
                        <a:pt x="2234" y="15054"/>
                        <a:pt x="2606" y="15709"/>
                        <a:pt x="4841" y="17672"/>
                      </a:cubicBezTo>
                      <a:cubicBezTo>
                        <a:pt x="5958" y="18327"/>
                        <a:pt x="6331" y="18981"/>
                        <a:pt x="6703" y="19636"/>
                      </a:cubicBezTo>
                      <a:cubicBezTo>
                        <a:pt x="7075" y="20290"/>
                        <a:pt x="7448" y="20945"/>
                        <a:pt x="8565" y="21600"/>
                      </a:cubicBezTo>
                      <a:cubicBezTo>
                        <a:pt x="8565" y="21600"/>
                        <a:pt x="8565" y="21600"/>
                        <a:pt x="8565" y="21600"/>
                      </a:cubicBezTo>
                      <a:cubicBezTo>
                        <a:pt x="8565" y="21600"/>
                        <a:pt x="8565" y="21600"/>
                        <a:pt x="8565" y="21600"/>
                      </a:cubicBezTo>
                      <a:cubicBezTo>
                        <a:pt x="8565" y="21600"/>
                        <a:pt x="8937" y="21272"/>
                        <a:pt x="8937" y="21272"/>
                      </a:cubicBezTo>
                      <a:cubicBezTo>
                        <a:pt x="8937" y="21272"/>
                        <a:pt x="8937" y="21272"/>
                        <a:pt x="9310" y="21272"/>
                      </a:cubicBezTo>
                      <a:cubicBezTo>
                        <a:pt x="9310" y="20945"/>
                        <a:pt x="9310" y="20945"/>
                        <a:pt x="9682" y="20945"/>
                      </a:cubicBezTo>
                      <a:cubicBezTo>
                        <a:pt x="9682" y="20945"/>
                        <a:pt x="9682" y="20945"/>
                        <a:pt x="9682" y="20945"/>
                      </a:cubicBezTo>
                      <a:cubicBezTo>
                        <a:pt x="10055" y="20945"/>
                        <a:pt x="10427" y="20945"/>
                        <a:pt x="10427" y="20945"/>
                      </a:cubicBezTo>
                      <a:cubicBezTo>
                        <a:pt x="11172" y="20945"/>
                        <a:pt x="11172" y="20945"/>
                        <a:pt x="11172" y="20945"/>
                      </a:cubicBezTo>
                      <a:cubicBezTo>
                        <a:pt x="11172" y="20618"/>
                        <a:pt x="10800" y="19963"/>
                        <a:pt x="10800" y="19309"/>
                      </a:cubicBezTo>
                      <a:cubicBezTo>
                        <a:pt x="10427" y="18654"/>
                        <a:pt x="10427" y="18654"/>
                        <a:pt x="10427" y="18654"/>
                      </a:cubicBezTo>
                      <a:cubicBezTo>
                        <a:pt x="10055" y="18000"/>
                        <a:pt x="10055" y="17345"/>
                        <a:pt x="10427" y="17018"/>
                      </a:cubicBezTo>
                      <a:cubicBezTo>
                        <a:pt x="11172" y="16363"/>
                        <a:pt x="12289" y="16363"/>
                        <a:pt x="12662" y="16363"/>
                      </a:cubicBezTo>
                      <a:cubicBezTo>
                        <a:pt x="13779" y="16363"/>
                        <a:pt x="13779" y="16363"/>
                        <a:pt x="13779" y="16363"/>
                      </a:cubicBezTo>
                      <a:cubicBezTo>
                        <a:pt x="13779" y="16363"/>
                        <a:pt x="13779" y="15709"/>
                        <a:pt x="13779" y="15709"/>
                      </a:cubicBezTo>
                      <a:cubicBezTo>
                        <a:pt x="14151" y="15054"/>
                        <a:pt x="14524" y="14400"/>
                        <a:pt x="15641" y="14400"/>
                      </a:cubicBezTo>
                      <a:cubicBezTo>
                        <a:pt x="16386" y="14400"/>
                        <a:pt x="16758" y="15054"/>
                        <a:pt x="17131" y="15709"/>
                      </a:cubicBezTo>
                      <a:cubicBezTo>
                        <a:pt x="17503" y="16036"/>
                        <a:pt x="17503" y="16363"/>
                        <a:pt x="17875" y="16690"/>
                      </a:cubicBezTo>
                      <a:cubicBezTo>
                        <a:pt x="18248" y="16363"/>
                        <a:pt x="18993" y="16690"/>
                        <a:pt x="19365" y="16690"/>
                      </a:cubicBezTo>
                      <a:cubicBezTo>
                        <a:pt x="20110" y="17018"/>
                        <a:pt x="20110" y="17018"/>
                        <a:pt x="20855" y="17018"/>
                      </a:cubicBezTo>
                      <a:cubicBezTo>
                        <a:pt x="21600" y="17018"/>
                        <a:pt x="21600" y="14400"/>
                        <a:pt x="21600" y="13418"/>
                      </a:cubicBezTo>
                      <a:cubicBezTo>
                        <a:pt x="21600" y="13090"/>
                        <a:pt x="21600" y="12763"/>
                        <a:pt x="21600" y="12436"/>
                      </a:cubicBezTo>
                      <a:cubicBezTo>
                        <a:pt x="21600" y="11127"/>
                        <a:pt x="21600" y="10472"/>
                        <a:pt x="20855" y="10145"/>
                      </a:cubicBezTo>
                      <a:cubicBezTo>
                        <a:pt x="19737" y="9490"/>
                        <a:pt x="18993" y="8509"/>
                        <a:pt x="18993" y="7527"/>
                      </a:cubicBezTo>
                      <a:cubicBezTo>
                        <a:pt x="18993" y="6872"/>
                        <a:pt x="19365" y="6218"/>
                        <a:pt x="20110" y="5890"/>
                      </a:cubicBezTo>
                      <a:cubicBezTo>
                        <a:pt x="20482" y="5563"/>
                        <a:pt x="20855" y="5236"/>
                        <a:pt x="20855" y="4909"/>
                      </a:cubicBezTo>
                      <a:cubicBezTo>
                        <a:pt x="20855" y="4581"/>
                        <a:pt x="20855" y="4254"/>
                        <a:pt x="20482" y="3927"/>
                      </a:cubicBezTo>
                      <a:cubicBezTo>
                        <a:pt x="20110" y="3927"/>
                        <a:pt x="18993" y="3927"/>
                        <a:pt x="18248" y="4254"/>
                      </a:cubicBezTo>
                      <a:cubicBezTo>
                        <a:pt x="17875" y="4254"/>
                        <a:pt x="17503" y="4254"/>
                        <a:pt x="17131" y="4254"/>
                      </a:cubicBezTo>
                      <a:cubicBezTo>
                        <a:pt x="17131" y="4254"/>
                        <a:pt x="16758" y="4254"/>
                        <a:pt x="16758" y="4254"/>
                      </a:cubicBezTo>
                      <a:cubicBezTo>
                        <a:pt x="16758" y="4254"/>
                        <a:pt x="16758" y="4254"/>
                        <a:pt x="16758" y="4254"/>
                      </a:cubicBezTo>
                      <a:cubicBezTo>
                        <a:pt x="16758" y="4254"/>
                        <a:pt x="16758" y="4254"/>
                        <a:pt x="16386" y="4254"/>
                      </a:cubicBezTo>
                      <a:cubicBezTo>
                        <a:pt x="16386" y="4254"/>
                        <a:pt x="16386" y="4254"/>
                        <a:pt x="16386" y="4254"/>
                      </a:cubicBezTo>
                      <a:cubicBezTo>
                        <a:pt x="16386" y="4254"/>
                        <a:pt x="16386" y="4254"/>
                        <a:pt x="16386" y="4254"/>
                      </a:cubicBezTo>
                      <a:cubicBezTo>
                        <a:pt x="16386" y="4254"/>
                        <a:pt x="16386" y="3927"/>
                        <a:pt x="16013" y="3927"/>
                      </a:cubicBezTo>
                      <a:cubicBezTo>
                        <a:pt x="16013" y="3927"/>
                        <a:pt x="16013" y="3927"/>
                        <a:pt x="16013" y="3927"/>
                      </a:cubicBezTo>
                      <a:cubicBezTo>
                        <a:pt x="16013" y="3927"/>
                        <a:pt x="16013" y="3599"/>
                        <a:pt x="16013" y="3599"/>
                      </a:cubicBezTo>
                      <a:cubicBezTo>
                        <a:pt x="16013" y="3272"/>
                        <a:pt x="16013" y="3272"/>
                        <a:pt x="16013" y="3272"/>
                      </a:cubicBezTo>
                      <a:cubicBezTo>
                        <a:pt x="16013" y="2945"/>
                        <a:pt x="16013" y="2945"/>
                        <a:pt x="16013" y="2945"/>
                      </a:cubicBezTo>
                      <a:cubicBezTo>
                        <a:pt x="16013" y="2945"/>
                        <a:pt x="16013" y="2618"/>
                        <a:pt x="16013" y="2618"/>
                      </a:cubicBezTo>
                      <a:cubicBezTo>
                        <a:pt x="16013" y="2290"/>
                        <a:pt x="16013" y="2290"/>
                        <a:pt x="16013" y="2290"/>
                      </a:cubicBezTo>
                      <a:cubicBezTo>
                        <a:pt x="16013" y="1963"/>
                        <a:pt x="16013" y="1963"/>
                        <a:pt x="16386" y="1636"/>
                      </a:cubicBezTo>
                      <a:cubicBezTo>
                        <a:pt x="16386" y="1636"/>
                        <a:pt x="16386" y="1309"/>
                        <a:pt x="16386" y="1309"/>
                      </a:cubicBezTo>
                      <a:cubicBezTo>
                        <a:pt x="16386" y="981"/>
                        <a:pt x="16386" y="654"/>
                        <a:pt x="16386" y="327"/>
                      </a:cubicBezTo>
                      <a:cubicBezTo>
                        <a:pt x="16386" y="327"/>
                        <a:pt x="16386" y="327"/>
                        <a:pt x="16386" y="327"/>
                      </a:cubicBezTo>
                      <a:cubicBezTo>
                        <a:pt x="13779" y="327"/>
                        <a:pt x="11544" y="0"/>
                        <a:pt x="11172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35" name="AutoShape 435"/>
                <p:cNvSpPr>
                  <a:spLocks/>
                </p:cNvSpPr>
                <p:nvPr/>
              </p:nvSpPr>
              <p:spPr bwMode="auto">
                <a:xfrm>
                  <a:off x="1231051" y="1283235"/>
                  <a:ext cx="5239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600"/>
                      </a:moveTo>
                      <a:cubicBezTo>
                        <a:pt x="10800" y="21600"/>
                        <a:pt x="154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542" y="0"/>
                        <a:pt x="10800" y="21600"/>
                        <a:pt x="21599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36" name="AutoShape 436"/>
                <p:cNvSpPr>
                  <a:spLocks/>
                </p:cNvSpPr>
                <p:nvPr/>
              </p:nvSpPr>
              <p:spPr bwMode="auto">
                <a:xfrm>
                  <a:off x="1140557" y="1292761"/>
                  <a:ext cx="71442" cy="3492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6821" y="0"/>
                      </a:moveTo>
                      <a:cubicBezTo>
                        <a:pt x="6821" y="2159"/>
                        <a:pt x="6821" y="4319"/>
                        <a:pt x="6821" y="6479"/>
                      </a:cubicBezTo>
                      <a:cubicBezTo>
                        <a:pt x="5684" y="10800"/>
                        <a:pt x="3410" y="15119"/>
                        <a:pt x="1136" y="15119"/>
                      </a:cubicBezTo>
                      <a:cubicBezTo>
                        <a:pt x="0" y="17279"/>
                        <a:pt x="0" y="17279"/>
                        <a:pt x="0" y="17279"/>
                      </a:cubicBezTo>
                      <a:cubicBezTo>
                        <a:pt x="0" y="17279"/>
                        <a:pt x="0" y="17279"/>
                        <a:pt x="0" y="17279"/>
                      </a:cubicBezTo>
                      <a:cubicBezTo>
                        <a:pt x="2273" y="17279"/>
                        <a:pt x="3410" y="19439"/>
                        <a:pt x="3410" y="21599"/>
                      </a:cubicBezTo>
                      <a:cubicBezTo>
                        <a:pt x="3410" y="21599"/>
                        <a:pt x="3410" y="21599"/>
                        <a:pt x="3410" y="21599"/>
                      </a:cubicBezTo>
                      <a:cubicBezTo>
                        <a:pt x="4547" y="21599"/>
                        <a:pt x="4547" y="21599"/>
                        <a:pt x="5684" y="21599"/>
                      </a:cubicBezTo>
                      <a:cubicBezTo>
                        <a:pt x="5684" y="21599"/>
                        <a:pt x="5684" y="21599"/>
                        <a:pt x="5684" y="21599"/>
                      </a:cubicBezTo>
                      <a:cubicBezTo>
                        <a:pt x="5684" y="21599"/>
                        <a:pt x="5684" y="21599"/>
                        <a:pt x="5684" y="21599"/>
                      </a:cubicBezTo>
                      <a:cubicBezTo>
                        <a:pt x="5684" y="21599"/>
                        <a:pt x="5684" y="21599"/>
                        <a:pt x="5684" y="21599"/>
                      </a:cubicBezTo>
                      <a:cubicBezTo>
                        <a:pt x="5684" y="21599"/>
                        <a:pt x="5684" y="21599"/>
                        <a:pt x="6821" y="21599"/>
                      </a:cubicBezTo>
                      <a:cubicBezTo>
                        <a:pt x="9094" y="21599"/>
                        <a:pt x="18189" y="21599"/>
                        <a:pt x="21599" y="21599"/>
                      </a:cubicBezTo>
                      <a:cubicBezTo>
                        <a:pt x="21599" y="19439"/>
                        <a:pt x="21599" y="17279"/>
                        <a:pt x="21599" y="17279"/>
                      </a:cubicBezTo>
                      <a:cubicBezTo>
                        <a:pt x="21599" y="15119"/>
                        <a:pt x="21599" y="15119"/>
                        <a:pt x="21599" y="15119"/>
                      </a:cubicBezTo>
                      <a:cubicBezTo>
                        <a:pt x="21599" y="12959"/>
                        <a:pt x="21599" y="12959"/>
                        <a:pt x="21599" y="10800"/>
                      </a:cubicBezTo>
                      <a:cubicBezTo>
                        <a:pt x="21599" y="10800"/>
                        <a:pt x="21599" y="8639"/>
                        <a:pt x="21599" y="8639"/>
                      </a:cubicBezTo>
                      <a:cubicBezTo>
                        <a:pt x="21599" y="6479"/>
                        <a:pt x="21599" y="6479"/>
                        <a:pt x="21599" y="4319"/>
                      </a:cubicBezTo>
                      <a:cubicBezTo>
                        <a:pt x="21599" y="2159"/>
                        <a:pt x="21599" y="2159"/>
                        <a:pt x="21599" y="0"/>
                      </a:cubicBezTo>
                      <a:cubicBezTo>
                        <a:pt x="21599" y="0"/>
                        <a:pt x="21599" y="0"/>
                        <a:pt x="21599" y="0"/>
                      </a:cubicBezTo>
                      <a:cubicBezTo>
                        <a:pt x="21599" y="0"/>
                        <a:pt x="21599" y="0"/>
                        <a:pt x="21599" y="0"/>
                      </a:cubicBezTo>
                      <a:lnTo>
                        <a:pt x="6821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37" name="AutoShape 437"/>
                <p:cNvSpPr>
                  <a:spLocks/>
                </p:cNvSpPr>
                <p:nvPr/>
              </p:nvSpPr>
              <p:spPr bwMode="auto">
                <a:xfrm>
                  <a:off x="1208825" y="1300699"/>
                  <a:ext cx="0" cy="7937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38" name="AutoShape 438"/>
                <p:cNvSpPr>
                  <a:spLocks/>
                </p:cNvSpPr>
                <p:nvPr/>
              </p:nvSpPr>
              <p:spPr bwMode="auto">
                <a:xfrm>
                  <a:off x="1151671" y="1324511"/>
                  <a:ext cx="7937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10800" y="0"/>
                        <a:pt x="10800" y="0"/>
                        <a:pt x="21599" y="0"/>
                      </a:cubicBezTo>
                      <a:cubicBezTo>
                        <a:pt x="10800" y="0"/>
                        <a:pt x="108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39" name="AutoShape 439"/>
                <p:cNvSpPr>
                  <a:spLocks/>
                </p:cNvSpPr>
                <p:nvPr/>
              </p:nvSpPr>
              <p:spPr bwMode="auto">
                <a:xfrm>
                  <a:off x="1158021" y="1324511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40" name="AutoShape 440"/>
                <p:cNvSpPr>
                  <a:spLocks/>
                </p:cNvSpPr>
                <p:nvPr/>
              </p:nvSpPr>
              <p:spPr bwMode="auto">
                <a:xfrm>
                  <a:off x="1208825" y="1319749"/>
                  <a:ext cx="0" cy="7937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10800"/>
                        <a:pt x="0" y="21599"/>
                      </a:cubicBezTo>
                      <a:cubicBezTo>
                        <a:pt x="0" y="108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41" name="AutoShape 441"/>
                <p:cNvSpPr>
                  <a:spLocks/>
                </p:cNvSpPr>
                <p:nvPr/>
              </p:nvSpPr>
              <p:spPr bwMode="auto">
                <a:xfrm>
                  <a:off x="1208825" y="1311811"/>
                  <a:ext cx="0" cy="7938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42" name="AutoShape 442"/>
                <p:cNvSpPr>
                  <a:spLocks/>
                </p:cNvSpPr>
                <p:nvPr/>
              </p:nvSpPr>
              <p:spPr bwMode="auto">
                <a:xfrm>
                  <a:off x="1215175" y="1227672"/>
                  <a:ext cx="282592" cy="34608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264" y="0"/>
                      </a:moveTo>
                      <a:cubicBezTo>
                        <a:pt x="18097" y="454"/>
                        <a:pt x="18097" y="454"/>
                        <a:pt x="18097" y="454"/>
                      </a:cubicBezTo>
                      <a:cubicBezTo>
                        <a:pt x="16637" y="682"/>
                        <a:pt x="16637" y="682"/>
                        <a:pt x="16637" y="682"/>
                      </a:cubicBezTo>
                      <a:cubicBezTo>
                        <a:pt x="16637" y="1136"/>
                        <a:pt x="16345" y="1818"/>
                        <a:pt x="15762" y="2501"/>
                      </a:cubicBezTo>
                      <a:cubicBezTo>
                        <a:pt x="15762" y="2501"/>
                        <a:pt x="15762" y="2501"/>
                        <a:pt x="15762" y="2501"/>
                      </a:cubicBezTo>
                      <a:cubicBezTo>
                        <a:pt x="15762" y="2501"/>
                        <a:pt x="15762" y="2501"/>
                        <a:pt x="15762" y="2501"/>
                      </a:cubicBezTo>
                      <a:cubicBezTo>
                        <a:pt x="15762" y="2728"/>
                        <a:pt x="15762" y="2728"/>
                        <a:pt x="15762" y="2728"/>
                      </a:cubicBezTo>
                      <a:cubicBezTo>
                        <a:pt x="15178" y="3183"/>
                        <a:pt x="14886" y="4320"/>
                        <a:pt x="14886" y="4774"/>
                      </a:cubicBezTo>
                      <a:cubicBezTo>
                        <a:pt x="14886" y="4774"/>
                        <a:pt x="14886" y="4774"/>
                        <a:pt x="14886" y="4774"/>
                      </a:cubicBezTo>
                      <a:cubicBezTo>
                        <a:pt x="14886" y="5456"/>
                        <a:pt x="14886" y="5456"/>
                        <a:pt x="14886" y="5456"/>
                      </a:cubicBezTo>
                      <a:cubicBezTo>
                        <a:pt x="14010" y="5002"/>
                        <a:pt x="14010" y="5002"/>
                        <a:pt x="14010" y="5002"/>
                      </a:cubicBezTo>
                      <a:cubicBezTo>
                        <a:pt x="12843" y="4547"/>
                        <a:pt x="10800" y="3865"/>
                        <a:pt x="9924" y="3865"/>
                      </a:cubicBezTo>
                      <a:cubicBezTo>
                        <a:pt x="9632" y="3865"/>
                        <a:pt x="9340" y="3865"/>
                        <a:pt x="8464" y="3865"/>
                      </a:cubicBezTo>
                      <a:cubicBezTo>
                        <a:pt x="8464" y="3865"/>
                        <a:pt x="8464" y="3865"/>
                        <a:pt x="8464" y="3865"/>
                      </a:cubicBezTo>
                      <a:cubicBezTo>
                        <a:pt x="8464" y="3865"/>
                        <a:pt x="8464" y="3865"/>
                        <a:pt x="8464" y="3865"/>
                      </a:cubicBezTo>
                      <a:cubicBezTo>
                        <a:pt x="8172" y="3865"/>
                        <a:pt x="7881" y="3865"/>
                        <a:pt x="7589" y="3865"/>
                      </a:cubicBezTo>
                      <a:cubicBezTo>
                        <a:pt x="7589" y="3865"/>
                        <a:pt x="7589" y="3865"/>
                        <a:pt x="7297" y="3865"/>
                      </a:cubicBezTo>
                      <a:cubicBezTo>
                        <a:pt x="7297" y="3865"/>
                        <a:pt x="7005" y="3865"/>
                        <a:pt x="6713" y="3865"/>
                      </a:cubicBezTo>
                      <a:cubicBezTo>
                        <a:pt x="6421" y="3865"/>
                        <a:pt x="6421" y="3865"/>
                        <a:pt x="6421" y="3865"/>
                      </a:cubicBezTo>
                      <a:cubicBezTo>
                        <a:pt x="6421" y="4092"/>
                        <a:pt x="6421" y="4320"/>
                        <a:pt x="6421" y="4547"/>
                      </a:cubicBezTo>
                      <a:cubicBezTo>
                        <a:pt x="6421" y="4547"/>
                        <a:pt x="6421" y="4547"/>
                        <a:pt x="6421" y="4547"/>
                      </a:cubicBezTo>
                      <a:cubicBezTo>
                        <a:pt x="6421" y="4774"/>
                        <a:pt x="6129" y="4774"/>
                        <a:pt x="6129" y="5002"/>
                      </a:cubicBezTo>
                      <a:cubicBezTo>
                        <a:pt x="6129" y="5002"/>
                        <a:pt x="6129" y="5002"/>
                        <a:pt x="6129" y="5229"/>
                      </a:cubicBezTo>
                      <a:cubicBezTo>
                        <a:pt x="6129" y="5229"/>
                        <a:pt x="6129" y="5456"/>
                        <a:pt x="6129" y="5456"/>
                      </a:cubicBezTo>
                      <a:cubicBezTo>
                        <a:pt x="6129" y="5456"/>
                        <a:pt x="6129" y="5456"/>
                        <a:pt x="6129" y="5456"/>
                      </a:cubicBezTo>
                      <a:cubicBezTo>
                        <a:pt x="6129" y="5684"/>
                        <a:pt x="6129" y="5684"/>
                        <a:pt x="6129" y="5684"/>
                      </a:cubicBezTo>
                      <a:cubicBezTo>
                        <a:pt x="6129" y="5684"/>
                        <a:pt x="6421" y="5684"/>
                        <a:pt x="6421" y="5684"/>
                      </a:cubicBezTo>
                      <a:cubicBezTo>
                        <a:pt x="7297" y="5456"/>
                        <a:pt x="8464" y="5229"/>
                        <a:pt x="9048" y="5684"/>
                      </a:cubicBezTo>
                      <a:cubicBezTo>
                        <a:pt x="9924" y="6138"/>
                        <a:pt x="10216" y="6593"/>
                        <a:pt x="9924" y="7048"/>
                      </a:cubicBezTo>
                      <a:cubicBezTo>
                        <a:pt x="9924" y="7730"/>
                        <a:pt x="9340" y="8185"/>
                        <a:pt x="8756" y="8640"/>
                      </a:cubicBezTo>
                      <a:cubicBezTo>
                        <a:pt x="8464" y="8640"/>
                        <a:pt x="8464" y="8867"/>
                        <a:pt x="8464" y="8867"/>
                      </a:cubicBezTo>
                      <a:cubicBezTo>
                        <a:pt x="8464" y="9094"/>
                        <a:pt x="8756" y="9549"/>
                        <a:pt x="9340" y="9776"/>
                      </a:cubicBezTo>
                      <a:cubicBezTo>
                        <a:pt x="10508" y="10231"/>
                        <a:pt x="10508" y="11368"/>
                        <a:pt x="10508" y="12277"/>
                      </a:cubicBezTo>
                      <a:cubicBezTo>
                        <a:pt x="10508" y="12505"/>
                        <a:pt x="10508" y="12732"/>
                        <a:pt x="10508" y="12960"/>
                      </a:cubicBezTo>
                      <a:cubicBezTo>
                        <a:pt x="10508" y="14324"/>
                        <a:pt x="10508" y="16143"/>
                        <a:pt x="9048" y="16370"/>
                      </a:cubicBezTo>
                      <a:cubicBezTo>
                        <a:pt x="8172" y="16370"/>
                        <a:pt x="7589" y="16370"/>
                        <a:pt x="7297" y="16143"/>
                      </a:cubicBezTo>
                      <a:cubicBezTo>
                        <a:pt x="7005" y="16143"/>
                        <a:pt x="6713" y="15915"/>
                        <a:pt x="6421" y="15915"/>
                      </a:cubicBezTo>
                      <a:cubicBezTo>
                        <a:pt x="6129" y="16143"/>
                        <a:pt x="6129" y="16143"/>
                        <a:pt x="6129" y="16143"/>
                      </a:cubicBezTo>
                      <a:cubicBezTo>
                        <a:pt x="5545" y="16143"/>
                        <a:pt x="5254" y="15461"/>
                        <a:pt x="4962" y="15006"/>
                      </a:cubicBezTo>
                      <a:cubicBezTo>
                        <a:pt x="4670" y="14778"/>
                        <a:pt x="4670" y="14551"/>
                        <a:pt x="4670" y="14551"/>
                      </a:cubicBezTo>
                      <a:cubicBezTo>
                        <a:pt x="4670" y="14551"/>
                        <a:pt x="4378" y="14778"/>
                        <a:pt x="4378" y="14778"/>
                      </a:cubicBezTo>
                      <a:cubicBezTo>
                        <a:pt x="4378" y="15233"/>
                        <a:pt x="4086" y="15915"/>
                        <a:pt x="3210" y="15915"/>
                      </a:cubicBezTo>
                      <a:cubicBezTo>
                        <a:pt x="2335" y="15915"/>
                        <a:pt x="2335" y="15915"/>
                        <a:pt x="2335" y="15915"/>
                      </a:cubicBezTo>
                      <a:cubicBezTo>
                        <a:pt x="1751" y="15915"/>
                        <a:pt x="1459" y="15915"/>
                        <a:pt x="1459" y="15915"/>
                      </a:cubicBezTo>
                      <a:cubicBezTo>
                        <a:pt x="1459" y="15915"/>
                        <a:pt x="1459" y="16143"/>
                        <a:pt x="1751" y="16370"/>
                      </a:cubicBezTo>
                      <a:cubicBezTo>
                        <a:pt x="1751" y="16825"/>
                        <a:pt x="1751" y="16825"/>
                        <a:pt x="1751" y="16825"/>
                      </a:cubicBezTo>
                      <a:cubicBezTo>
                        <a:pt x="2335" y="17507"/>
                        <a:pt x="2627" y="18189"/>
                        <a:pt x="2043" y="18644"/>
                      </a:cubicBezTo>
                      <a:cubicBezTo>
                        <a:pt x="1751" y="19098"/>
                        <a:pt x="1167" y="19098"/>
                        <a:pt x="583" y="19098"/>
                      </a:cubicBezTo>
                      <a:cubicBezTo>
                        <a:pt x="583" y="19098"/>
                        <a:pt x="291" y="19098"/>
                        <a:pt x="291" y="19098"/>
                      </a:cubicBezTo>
                      <a:cubicBezTo>
                        <a:pt x="291" y="19098"/>
                        <a:pt x="291" y="19098"/>
                        <a:pt x="291" y="19098"/>
                      </a:cubicBezTo>
                      <a:cubicBezTo>
                        <a:pt x="0" y="19098"/>
                        <a:pt x="0" y="19098"/>
                        <a:pt x="0" y="19326"/>
                      </a:cubicBezTo>
                      <a:cubicBezTo>
                        <a:pt x="0" y="19326"/>
                        <a:pt x="0" y="19326"/>
                        <a:pt x="0" y="19326"/>
                      </a:cubicBezTo>
                      <a:cubicBezTo>
                        <a:pt x="875" y="20008"/>
                        <a:pt x="1751" y="20690"/>
                        <a:pt x="2335" y="21600"/>
                      </a:cubicBezTo>
                      <a:cubicBezTo>
                        <a:pt x="2627" y="21600"/>
                        <a:pt x="2627" y="21600"/>
                        <a:pt x="2627" y="21372"/>
                      </a:cubicBezTo>
                      <a:cubicBezTo>
                        <a:pt x="2627" y="21372"/>
                        <a:pt x="2918" y="21372"/>
                        <a:pt x="2918" y="21372"/>
                      </a:cubicBezTo>
                      <a:cubicBezTo>
                        <a:pt x="3210" y="21372"/>
                        <a:pt x="3210" y="21145"/>
                        <a:pt x="3502" y="21145"/>
                      </a:cubicBezTo>
                      <a:cubicBezTo>
                        <a:pt x="3502" y="21145"/>
                        <a:pt x="3502" y="21145"/>
                        <a:pt x="3502" y="20917"/>
                      </a:cubicBezTo>
                      <a:cubicBezTo>
                        <a:pt x="3794" y="20917"/>
                        <a:pt x="3794" y="20917"/>
                        <a:pt x="3794" y="20917"/>
                      </a:cubicBezTo>
                      <a:cubicBezTo>
                        <a:pt x="4086" y="20917"/>
                        <a:pt x="4086" y="20917"/>
                        <a:pt x="4086" y="20690"/>
                      </a:cubicBezTo>
                      <a:cubicBezTo>
                        <a:pt x="4086" y="20690"/>
                        <a:pt x="4378" y="20690"/>
                        <a:pt x="4378" y="20690"/>
                      </a:cubicBezTo>
                      <a:cubicBezTo>
                        <a:pt x="4378" y="20690"/>
                        <a:pt x="4378" y="20690"/>
                        <a:pt x="4670" y="20690"/>
                      </a:cubicBezTo>
                      <a:cubicBezTo>
                        <a:pt x="4670" y="20690"/>
                        <a:pt x="4670" y="20690"/>
                        <a:pt x="4670" y="20690"/>
                      </a:cubicBezTo>
                      <a:cubicBezTo>
                        <a:pt x="4670" y="20690"/>
                        <a:pt x="4670" y="20463"/>
                        <a:pt x="4962" y="20463"/>
                      </a:cubicBezTo>
                      <a:cubicBezTo>
                        <a:pt x="4962" y="20463"/>
                        <a:pt x="4962" y="20463"/>
                        <a:pt x="4962" y="20463"/>
                      </a:cubicBezTo>
                      <a:cubicBezTo>
                        <a:pt x="4962" y="20463"/>
                        <a:pt x="4962" y="20463"/>
                        <a:pt x="4962" y="20463"/>
                      </a:cubicBezTo>
                      <a:cubicBezTo>
                        <a:pt x="4962" y="20463"/>
                        <a:pt x="4962" y="20463"/>
                        <a:pt x="5254" y="20463"/>
                      </a:cubicBezTo>
                      <a:cubicBezTo>
                        <a:pt x="5254" y="20463"/>
                        <a:pt x="5254" y="20463"/>
                        <a:pt x="5254" y="20463"/>
                      </a:cubicBezTo>
                      <a:cubicBezTo>
                        <a:pt x="5254" y="20463"/>
                        <a:pt x="5254" y="20463"/>
                        <a:pt x="5254" y="20463"/>
                      </a:cubicBezTo>
                      <a:cubicBezTo>
                        <a:pt x="5545" y="20463"/>
                        <a:pt x="5545" y="20463"/>
                        <a:pt x="5545" y="20463"/>
                      </a:cubicBezTo>
                      <a:cubicBezTo>
                        <a:pt x="5837" y="20690"/>
                        <a:pt x="5837" y="20690"/>
                        <a:pt x="6129" y="20917"/>
                      </a:cubicBezTo>
                      <a:cubicBezTo>
                        <a:pt x="6713" y="21145"/>
                        <a:pt x="6713" y="21145"/>
                        <a:pt x="7297" y="20690"/>
                      </a:cubicBezTo>
                      <a:cubicBezTo>
                        <a:pt x="7881" y="20463"/>
                        <a:pt x="8464" y="20235"/>
                        <a:pt x="9340" y="20235"/>
                      </a:cubicBezTo>
                      <a:cubicBezTo>
                        <a:pt x="10216" y="20235"/>
                        <a:pt x="10800" y="20463"/>
                        <a:pt x="10800" y="21145"/>
                      </a:cubicBezTo>
                      <a:cubicBezTo>
                        <a:pt x="10800" y="21145"/>
                        <a:pt x="11091" y="20917"/>
                        <a:pt x="11091" y="20690"/>
                      </a:cubicBezTo>
                      <a:cubicBezTo>
                        <a:pt x="11675" y="20463"/>
                        <a:pt x="12259" y="20235"/>
                        <a:pt x="12843" y="20235"/>
                      </a:cubicBezTo>
                      <a:cubicBezTo>
                        <a:pt x="12843" y="20235"/>
                        <a:pt x="12843" y="20235"/>
                        <a:pt x="13135" y="20235"/>
                      </a:cubicBezTo>
                      <a:cubicBezTo>
                        <a:pt x="13135" y="20235"/>
                        <a:pt x="13135" y="20235"/>
                        <a:pt x="13135" y="20235"/>
                      </a:cubicBezTo>
                      <a:cubicBezTo>
                        <a:pt x="13135" y="20235"/>
                        <a:pt x="13135" y="20235"/>
                        <a:pt x="13135" y="19781"/>
                      </a:cubicBezTo>
                      <a:cubicBezTo>
                        <a:pt x="13135" y="18871"/>
                        <a:pt x="13427" y="18416"/>
                        <a:pt x="14010" y="18416"/>
                      </a:cubicBezTo>
                      <a:cubicBezTo>
                        <a:pt x="14302" y="18416"/>
                        <a:pt x="14302" y="18416"/>
                        <a:pt x="14302" y="18416"/>
                      </a:cubicBezTo>
                      <a:cubicBezTo>
                        <a:pt x="14302" y="18416"/>
                        <a:pt x="14302" y="18189"/>
                        <a:pt x="14302" y="17734"/>
                      </a:cubicBezTo>
                      <a:cubicBezTo>
                        <a:pt x="14302" y="16825"/>
                        <a:pt x="14302" y="15688"/>
                        <a:pt x="14594" y="14778"/>
                      </a:cubicBezTo>
                      <a:cubicBezTo>
                        <a:pt x="14594" y="14324"/>
                        <a:pt x="14594" y="13869"/>
                        <a:pt x="14594" y="13414"/>
                      </a:cubicBezTo>
                      <a:cubicBezTo>
                        <a:pt x="14594" y="12960"/>
                        <a:pt x="15178" y="12505"/>
                        <a:pt x="16054" y="12050"/>
                      </a:cubicBezTo>
                      <a:cubicBezTo>
                        <a:pt x="16637" y="11595"/>
                        <a:pt x="17513" y="11141"/>
                        <a:pt x="17513" y="10686"/>
                      </a:cubicBezTo>
                      <a:cubicBezTo>
                        <a:pt x="17513" y="10004"/>
                        <a:pt x="17805" y="9094"/>
                        <a:pt x="18681" y="7957"/>
                      </a:cubicBezTo>
                      <a:cubicBezTo>
                        <a:pt x="19264" y="7048"/>
                        <a:pt x="19848" y="5911"/>
                        <a:pt x="19848" y="5229"/>
                      </a:cubicBezTo>
                      <a:cubicBezTo>
                        <a:pt x="19848" y="3865"/>
                        <a:pt x="20140" y="3410"/>
                        <a:pt x="20724" y="2728"/>
                      </a:cubicBezTo>
                      <a:cubicBezTo>
                        <a:pt x="21016" y="2728"/>
                        <a:pt x="21016" y="2501"/>
                        <a:pt x="21016" y="2273"/>
                      </a:cubicBezTo>
                      <a:cubicBezTo>
                        <a:pt x="21308" y="2273"/>
                        <a:pt x="21308" y="2046"/>
                        <a:pt x="21308" y="2046"/>
                      </a:cubicBezTo>
                      <a:cubicBezTo>
                        <a:pt x="21308" y="1818"/>
                        <a:pt x="21308" y="1818"/>
                        <a:pt x="21308" y="1818"/>
                      </a:cubicBezTo>
                      <a:cubicBezTo>
                        <a:pt x="21308" y="1591"/>
                        <a:pt x="21599" y="1591"/>
                        <a:pt x="21599" y="1364"/>
                      </a:cubicBezTo>
                      <a:cubicBezTo>
                        <a:pt x="21599" y="1364"/>
                        <a:pt x="21599" y="1364"/>
                        <a:pt x="21599" y="1136"/>
                      </a:cubicBezTo>
                      <a:cubicBezTo>
                        <a:pt x="21599" y="1136"/>
                        <a:pt x="21599" y="909"/>
                        <a:pt x="21599" y="909"/>
                      </a:cubicBezTo>
                      <a:cubicBezTo>
                        <a:pt x="21599" y="682"/>
                        <a:pt x="21599" y="682"/>
                        <a:pt x="21599" y="454"/>
                      </a:cubicBezTo>
                      <a:cubicBezTo>
                        <a:pt x="21599" y="454"/>
                        <a:pt x="21599" y="454"/>
                        <a:pt x="21599" y="454"/>
                      </a:cubicBezTo>
                      <a:cubicBezTo>
                        <a:pt x="20432" y="227"/>
                        <a:pt x="20432" y="227"/>
                        <a:pt x="20432" y="227"/>
                      </a:cubicBezTo>
                      <a:lnTo>
                        <a:pt x="19264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43" name="AutoShape 443"/>
                <p:cNvSpPr>
                  <a:spLocks/>
                </p:cNvSpPr>
                <p:nvPr/>
              </p:nvSpPr>
              <p:spPr bwMode="auto">
                <a:xfrm>
                  <a:off x="1466015" y="1226084"/>
                  <a:ext cx="15876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44" name="AutoShape 444"/>
                <p:cNvSpPr>
                  <a:spLocks/>
                </p:cNvSpPr>
                <p:nvPr/>
              </p:nvSpPr>
              <p:spPr bwMode="auto">
                <a:xfrm>
                  <a:off x="1302492" y="1284823"/>
                  <a:ext cx="7938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599" y="0"/>
                      </a:moveTo>
                      <a:cubicBezTo>
                        <a:pt x="21599" y="0"/>
                        <a:pt x="10800" y="0"/>
                        <a:pt x="0" y="0"/>
                      </a:cubicBezTo>
                      <a:cubicBezTo>
                        <a:pt x="10800" y="0"/>
                        <a:pt x="21599" y="0"/>
                        <a:pt x="21599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45" name="AutoShape 445"/>
                <p:cNvSpPr>
                  <a:spLocks/>
                </p:cNvSpPr>
                <p:nvPr/>
              </p:nvSpPr>
              <p:spPr bwMode="auto">
                <a:xfrm>
                  <a:off x="1315193" y="1284823"/>
                  <a:ext cx="11114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599" y="0"/>
                      </a:moveTo>
                      <a:cubicBezTo>
                        <a:pt x="21599" y="0"/>
                        <a:pt x="21599" y="0"/>
                        <a:pt x="21599" y="0"/>
                      </a:cubicBezTo>
                      <a:cubicBezTo>
                        <a:pt x="14399" y="0"/>
                        <a:pt x="7200" y="0"/>
                        <a:pt x="0" y="0"/>
                      </a:cubicBezTo>
                      <a:cubicBezTo>
                        <a:pt x="7200" y="0"/>
                        <a:pt x="14399" y="0"/>
                        <a:pt x="21599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46" name="AutoShape 446"/>
                <p:cNvSpPr>
                  <a:spLocks/>
                </p:cNvSpPr>
                <p:nvPr/>
              </p:nvSpPr>
              <p:spPr bwMode="auto">
                <a:xfrm>
                  <a:off x="1410449" y="1265773"/>
                  <a:ext cx="12701" cy="38101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17280"/>
                        <a:pt x="7200" y="6480"/>
                        <a:pt x="21599" y="2159"/>
                      </a:cubicBezTo>
                      <a:cubicBezTo>
                        <a:pt x="21599" y="0"/>
                        <a:pt x="21599" y="0"/>
                        <a:pt x="21599" y="0"/>
                      </a:cubicBezTo>
                      <a:cubicBezTo>
                        <a:pt x="21599" y="2159"/>
                        <a:pt x="21599" y="2159"/>
                        <a:pt x="21599" y="2159"/>
                      </a:cubicBezTo>
                      <a:cubicBezTo>
                        <a:pt x="7200" y="8640"/>
                        <a:pt x="0" y="1728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47" name="AutoShape 447"/>
                <p:cNvSpPr>
                  <a:spLocks/>
                </p:cNvSpPr>
                <p:nvPr/>
              </p:nvSpPr>
              <p:spPr bwMode="auto">
                <a:xfrm>
                  <a:off x="1419975" y="1264185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48" name="AutoShape 448"/>
                <p:cNvSpPr>
                  <a:spLocks/>
                </p:cNvSpPr>
                <p:nvPr/>
              </p:nvSpPr>
              <p:spPr bwMode="auto">
                <a:xfrm>
                  <a:off x="1291380" y="1307049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</p:grpSp>
          <p:grpSp>
            <p:nvGrpSpPr>
              <p:cNvPr id="88386" name="Group 449"/>
              <p:cNvGrpSpPr>
                <a:grpSpLocks/>
              </p:cNvGrpSpPr>
              <p:nvPr/>
            </p:nvGrpSpPr>
            <p:grpSpPr bwMode="auto">
              <a:xfrm>
                <a:off x="1258063" y="322537"/>
                <a:ext cx="1596149" cy="2452767"/>
                <a:chOff x="0" y="0"/>
                <a:chExt cx="1596148" cy="2452766"/>
              </a:xfrm>
            </p:grpSpPr>
            <p:sp>
              <p:nvSpPr>
                <p:cNvPr id="77250" name="AutoShape 450"/>
                <p:cNvSpPr>
                  <a:spLocks/>
                </p:cNvSpPr>
                <p:nvPr/>
              </p:nvSpPr>
              <p:spPr bwMode="auto">
                <a:xfrm>
                  <a:off x="403068" y="328690"/>
                  <a:ext cx="685842" cy="82551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640" y="3486"/>
                      </a:moveTo>
                      <a:cubicBezTo>
                        <a:pt x="2640" y="3777"/>
                        <a:pt x="2640" y="3777"/>
                        <a:pt x="2640" y="3777"/>
                      </a:cubicBezTo>
                      <a:cubicBezTo>
                        <a:pt x="2640" y="4261"/>
                        <a:pt x="2640" y="4261"/>
                        <a:pt x="2640" y="4261"/>
                      </a:cubicBezTo>
                      <a:cubicBezTo>
                        <a:pt x="2640" y="6877"/>
                        <a:pt x="2640" y="6877"/>
                        <a:pt x="2640" y="6877"/>
                      </a:cubicBezTo>
                      <a:cubicBezTo>
                        <a:pt x="2760" y="8136"/>
                        <a:pt x="2400" y="8233"/>
                        <a:pt x="2280" y="8233"/>
                      </a:cubicBezTo>
                      <a:cubicBezTo>
                        <a:pt x="2280" y="8233"/>
                        <a:pt x="2280" y="8233"/>
                        <a:pt x="2280" y="8233"/>
                      </a:cubicBezTo>
                      <a:cubicBezTo>
                        <a:pt x="1440" y="8426"/>
                        <a:pt x="1320" y="8620"/>
                        <a:pt x="1320" y="8620"/>
                      </a:cubicBezTo>
                      <a:cubicBezTo>
                        <a:pt x="1320" y="8814"/>
                        <a:pt x="1320" y="9395"/>
                        <a:pt x="600" y="9492"/>
                      </a:cubicBezTo>
                      <a:cubicBezTo>
                        <a:pt x="600" y="9492"/>
                        <a:pt x="600" y="9686"/>
                        <a:pt x="600" y="9686"/>
                      </a:cubicBezTo>
                      <a:cubicBezTo>
                        <a:pt x="600" y="9879"/>
                        <a:pt x="600" y="10267"/>
                        <a:pt x="120" y="10267"/>
                      </a:cubicBezTo>
                      <a:cubicBezTo>
                        <a:pt x="120" y="10364"/>
                        <a:pt x="120" y="10364"/>
                        <a:pt x="120" y="10364"/>
                      </a:cubicBezTo>
                      <a:cubicBezTo>
                        <a:pt x="240" y="10557"/>
                        <a:pt x="360" y="10848"/>
                        <a:pt x="120" y="11042"/>
                      </a:cubicBezTo>
                      <a:cubicBezTo>
                        <a:pt x="0" y="11139"/>
                        <a:pt x="0" y="11235"/>
                        <a:pt x="0" y="11332"/>
                      </a:cubicBezTo>
                      <a:cubicBezTo>
                        <a:pt x="0" y="11332"/>
                        <a:pt x="0" y="11332"/>
                        <a:pt x="120" y="11332"/>
                      </a:cubicBezTo>
                      <a:cubicBezTo>
                        <a:pt x="240" y="11332"/>
                        <a:pt x="360" y="11429"/>
                        <a:pt x="480" y="11429"/>
                      </a:cubicBezTo>
                      <a:cubicBezTo>
                        <a:pt x="600" y="11623"/>
                        <a:pt x="600" y="11817"/>
                        <a:pt x="600" y="12107"/>
                      </a:cubicBezTo>
                      <a:cubicBezTo>
                        <a:pt x="600" y="12204"/>
                        <a:pt x="600" y="12301"/>
                        <a:pt x="600" y="12301"/>
                      </a:cubicBezTo>
                      <a:cubicBezTo>
                        <a:pt x="600" y="12591"/>
                        <a:pt x="960" y="12785"/>
                        <a:pt x="1080" y="12785"/>
                      </a:cubicBezTo>
                      <a:cubicBezTo>
                        <a:pt x="1080" y="12785"/>
                        <a:pt x="1080" y="12882"/>
                        <a:pt x="1080" y="12882"/>
                      </a:cubicBezTo>
                      <a:cubicBezTo>
                        <a:pt x="1320" y="12882"/>
                        <a:pt x="1320" y="12882"/>
                        <a:pt x="1320" y="12882"/>
                      </a:cubicBezTo>
                      <a:cubicBezTo>
                        <a:pt x="1080" y="13463"/>
                        <a:pt x="1080" y="13463"/>
                        <a:pt x="1080" y="13463"/>
                      </a:cubicBezTo>
                      <a:cubicBezTo>
                        <a:pt x="1200" y="13560"/>
                        <a:pt x="1320" y="13560"/>
                        <a:pt x="1320" y="13754"/>
                      </a:cubicBezTo>
                      <a:cubicBezTo>
                        <a:pt x="1440" y="13754"/>
                        <a:pt x="1440" y="13754"/>
                        <a:pt x="1440" y="13754"/>
                      </a:cubicBezTo>
                      <a:cubicBezTo>
                        <a:pt x="1440" y="13754"/>
                        <a:pt x="1440" y="13754"/>
                        <a:pt x="1440" y="13754"/>
                      </a:cubicBezTo>
                      <a:cubicBezTo>
                        <a:pt x="1440" y="13754"/>
                        <a:pt x="1440" y="13754"/>
                        <a:pt x="1440" y="13754"/>
                      </a:cubicBezTo>
                      <a:cubicBezTo>
                        <a:pt x="1440" y="13754"/>
                        <a:pt x="1440" y="13754"/>
                        <a:pt x="1440" y="13754"/>
                      </a:cubicBezTo>
                      <a:cubicBezTo>
                        <a:pt x="1440" y="13851"/>
                        <a:pt x="1440" y="13851"/>
                        <a:pt x="1560" y="13851"/>
                      </a:cubicBezTo>
                      <a:cubicBezTo>
                        <a:pt x="1680" y="14044"/>
                        <a:pt x="1800" y="14141"/>
                        <a:pt x="1920" y="14335"/>
                      </a:cubicBezTo>
                      <a:cubicBezTo>
                        <a:pt x="1920" y="14335"/>
                        <a:pt x="1920" y="14335"/>
                        <a:pt x="1920" y="14335"/>
                      </a:cubicBezTo>
                      <a:cubicBezTo>
                        <a:pt x="1920" y="14335"/>
                        <a:pt x="2040" y="14335"/>
                        <a:pt x="2040" y="14432"/>
                      </a:cubicBezTo>
                      <a:cubicBezTo>
                        <a:pt x="2040" y="14432"/>
                        <a:pt x="2040" y="14432"/>
                        <a:pt x="2040" y="14432"/>
                      </a:cubicBezTo>
                      <a:cubicBezTo>
                        <a:pt x="2040" y="14432"/>
                        <a:pt x="2040" y="14432"/>
                        <a:pt x="2040" y="14529"/>
                      </a:cubicBezTo>
                      <a:cubicBezTo>
                        <a:pt x="2040" y="14529"/>
                        <a:pt x="2040" y="14529"/>
                        <a:pt x="2040" y="14529"/>
                      </a:cubicBezTo>
                      <a:cubicBezTo>
                        <a:pt x="2040" y="14529"/>
                        <a:pt x="2160" y="14626"/>
                        <a:pt x="2160" y="14626"/>
                      </a:cubicBezTo>
                      <a:cubicBezTo>
                        <a:pt x="2280" y="14819"/>
                        <a:pt x="2400" y="15110"/>
                        <a:pt x="2400" y="15400"/>
                      </a:cubicBezTo>
                      <a:cubicBezTo>
                        <a:pt x="2280" y="15497"/>
                        <a:pt x="2160" y="15594"/>
                        <a:pt x="2040" y="15691"/>
                      </a:cubicBezTo>
                      <a:cubicBezTo>
                        <a:pt x="1920" y="15691"/>
                        <a:pt x="1920" y="15691"/>
                        <a:pt x="1920" y="15691"/>
                      </a:cubicBezTo>
                      <a:cubicBezTo>
                        <a:pt x="2520" y="15788"/>
                        <a:pt x="2520" y="15788"/>
                        <a:pt x="2520" y="15788"/>
                      </a:cubicBezTo>
                      <a:cubicBezTo>
                        <a:pt x="2640" y="16175"/>
                        <a:pt x="2640" y="16175"/>
                        <a:pt x="2640" y="16175"/>
                      </a:cubicBezTo>
                      <a:cubicBezTo>
                        <a:pt x="2880" y="16175"/>
                        <a:pt x="3480" y="16272"/>
                        <a:pt x="3720" y="16563"/>
                      </a:cubicBezTo>
                      <a:cubicBezTo>
                        <a:pt x="3840" y="16756"/>
                        <a:pt x="3960" y="16756"/>
                        <a:pt x="4080" y="16853"/>
                      </a:cubicBezTo>
                      <a:cubicBezTo>
                        <a:pt x="4320" y="17047"/>
                        <a:pt x="4440" y="17144"/>
                        <a:pt x="4440" y="17434"/>
                      </a:cubicBezTo>
                      <a:cubicBezTo>
                        <a:pt x="4440" y="17434"/>
                        <a:pt x="4560" y="17531"/>
                        <a:pt x="4680" y="17531"/>
                      </a:cubicBezTo>
                      <a:cubicBezTo>
                        <a:pt x="4800" y="17628"/>
                        <a:pt x="4920" y="17725"/>
                        <a:pt x="5160" y="17822"/>
                      </a:cubicBezTo>
                      <a:cubicBezTo>
                        <a:pt x="5760" y="18209"/>
                        <a:pt x="5760" y="18500"/>
                        <a:pt x="5760" y="18694"/>
                      </a:cubicBezTo>
                      <a:cubicBezTo>
                        <a:pt x="5760" y="18791"/>
                        <a:pt x="6120" y="18984"/>
                        <a:pt x="6479" y="19081"/>
                      </a:cubicBezTo>
                      <a:cubicBezTo>
                        <a:pt x="6599" y="19178"/>
                        <a:pt x="6599" y="19178"/>
                        <a:pt x="6599" y="19178"/>
                      </a:cubicBezTo>
                      <a:cubicBezTo>
                        <a:pt x="6959" y="19759"/>
                        <a:pt x="6959" y="19759"/>
                        <a:pt x="6959" y="19759"/>
                      </a:cubicBezTo>
                      <a:cubicBezTo>
                        <a:pt x="6959" y="19759"/>
                        <a:pt x="6959" y="19759"/>
                        <a:pt x="6959" y="19759"/>
                      </a:cubicBezTo>
                      <a:cubicBezTo>
                        <a:pt x="6959" y="19759"/>
                        <a:pt x="6959" y="19759"/>
                        <a:pt x="6959" y="19759"/>
                      </a:cubicBezTo>
                      <a:cubicBezTo>
                        <a:pt x="7080" y="19856"/>
                        <a:pt x="7080" y="19856"/>
                        <a:pt x="7080" y="19856"/>
                      </a:cubicBezTo>
                      <a:cubicBezTo>
                        <a:pt x="7080" y="19856"/>
                        <a:pt x="7080" y="19856"/>
                        <a:pt x="7080" y="19856"/>
                      </a:cubicBezTo>
                      <a:cubicBezTo>
                        <a:pt x="7200" y="19953"/>
                        <a:pt x="7200" y="19953"/>
                        <a:pt x="7200" y="19953"/>
                      </a:cubicBezTo>
                      <a:cubicBezTo>
                        <a:pt x="7200" y="19953"/>
                        <a:pt x="7200" y="19953"/>
                        <a:pt x="7200" y="19953"/>
                      </a:cubicBezTo>
                      <a:cubicBezTo>
                        <a:pt x="7200" y="20050"/>
                        <a:pt x="7320" y="20050"/>
                        <a:pt x="7320" y="20147"/>
                      </a:cubicBezTo>
                      <a:cubicBezTo>
                        <a:pt x="7320" y="20147"/>
                        <a:pt x="7320" y="20147"/>
                        <a:pt x="7320" y="20243"/>
                      </a:cubicBezTo>
                      <a:cubicBezTo>
                        <a:pt x="7320" y="20243"/>
                        <a:pt x="7320" y="20243"/>
                        <a:pt x="7320" y="20243"/>
                      </a:cubicBezTo>
                      <a:cubicBezTo>
                        <a:pt x="7440" y="20243"/>
                        <a:pt x="7440" y="20243"/>
                        <a:pt x="7440" y="20340"/>
                      </a:cubicBezTo>
                      <a:cubicBezTo>
                        <a:pt x="7440" y="20340"/>
                        <a:pt x="7440" y="20340"/>
                        <a:pt x="7440" y="20340"/>
                      </a:cubicBezTo>
                      <a:cubicBezTo>
                        <a:pt x="7560" y="20437"/>
                        <a:pt x="7800" y="20534"/>
                        <a:pt x="7800" y="20534"/>
                      </a:cubicBezTo>
                      <a:cubicBezTo>
                        <a:pt x="7800" y="20534"/>
                        <a:pt x="7800" y="20534"/>
                        <a:pt x="7800" y="20534"/>
                      </a:cubicBezTo>
                      <a:cubicBezTo>
                        <a:pt x="7920" y="20631"/>
                        <a:pt x="8040" y="20631"/>
                        <a:pt x="8160" y="20631"/>
                      </a:cubicBezTo>
                      <a:cubicBezTo>
                        <a:pt x="8280" y="20631"/>
                        <a:pt x="8280" y="20631"/>
                        <a:pt x="8400" y="20631"/>
                      </a:cubicBezTo>
                      <a:cubicBezTo>
                        <a:pt x="8640" y="20340"/>
                        <a:pt x="9000" y="20437"/>
                        <a:pt x="9240" y="20534"/>
                      </a:cubicBezTo>
                      <a:cubicBezTo>
                        <a:pt x="9480" y="20437"/>
                        <a:pt x="9840" y="20340"/>
                        <a:pt x="10080" y="20534"/>
                      </a:cubicBezTo>
                      <a:cubicBezTo>
                        <a:pt x="10080" y="20534"/>
                        <a:pt x="10080" y="20534"/>
                        <a:pt x="10200" y="20534"/>
                      </a:cubicBezTo>
                      <a:cubicBezTo>
                        <a:pt x="10200" y="20534"/>
                        <a:pt x="10200" y="20534"/>
                        <a:pt x="10200" y="20534"/>
                      </a:cubicBezTo>
                      <a:cubicBezTo>
                        <a:pt x="10200" y="20631"/>
                        <a:pt x="10200" y="20631"/>
                        <a:pt x="10320" y="20631"/>
                      </a:cubicBezTo>
                      <a:cubicBezTo>
                        <a:pt x="10320" y="20631"/>
                        <a:pt x="10320" y="20631"/>
                        <a:pt x="10320" y="20728"/>
                      </a:cubicBezTo>
                      <a:cubicBezTo>
                        <a:pt x="10440" y="20728"/>
                        <a:pt x="10440" y="20728"/>
                        <a:pt x="10440" y="20728"/>
                      </a:cubicBezTo>
                      <a:cubicBezTo>
                        <a:pt x="10440" y="20728"/>
                        <a:pt x="10560" y="20825"/>
                        <a:pt x="10560" y="20825"/>
                      </a:cubicBezTo>
                      <a:cubicBezTo>
                        <a:pt x="10560" y="20825"/>
                        <a:pt x="10680" y="20825"/>
                        <a:pt x="10680" y="20921"/>
                      </a:cubicBezTo>
                      <a:cubicBezTo>
                        <a:pt x="10680" y="20921"/>
                        <a:pt x="10800" y="20921"/>
                        <a:pt x="10800" y="20921"/>
                      </a:cubicBezTo>
                      <a:cubicBezTo>
                        <a:pt x="10800" y="21018"/>
                        <a:pt x="10800" y="21018"/>
                        <a:pt x="10920" y="21018"/>
                      </a:cubicBezTo>
                      <a:cubicBezTo>
                        <a:pt x="10920" y="21018"/>
                        <a:pt x="10920" y="21115"/>
                        <a:pt x="11040" y="21115"/>
                      </a:cubicBezTo>
                      <a:cubicBezTo>
                        <a:pt x="11040" y="21115"/>
                        <a:pt x="11040" y="21212"/>
                        <a:pt x="11160" y="21212"/>
                      </a:cubicBezTo>
                      <a:cubicBezTo>
                        <a:pt x="11160" y="21212"/>
                        <a:pt x="11160" y="21212"/>
                        <a:pt x="11280" y="21309"/>
                      </a:cubicBezTo>
                      <a:cubicBezTo>
                        <a:pt x="11280" y="21309"/>
                        <a:pt x="11280" y="21309"/>
                        <a:pt x="11400" y="21406"/>
                      </a:cubicBezTo>
                      <a:cubicBezTo>
                        <a:pt x="11400" y="21406"/>
                        <a:pt x="11400" y="21406"/>
                        <a:pt x="11520" y="21503"/>
                      </a:cubicBezTo>
                      <a:cubicBezTo>
                        <a:pt x="11520" y="21503"/>
                        <a:pt x="11520" y="21503"/>
                        <a:pt x="11520" y="21503"/>
                      </a:cubicBezTo>
                      <a:cubicBezTo>
                        <a:pt x="11760" y="21503"/>
                        <a:pt x="12000" y="21406"/>
                        <a:pt x="12240" y="21309"/>
                      </a:cubicBezTo>
                      <a:cubicBezTo>
                        <a:pt x="12240" y="21309"/>
                        <a:pt x="12240" y="21309"/>
                        <a:pt x="12240" y="21309"/>
                      </a:cubicBezTo>
                      <a:cubicBezTo>
                        <a:pt x="12360" y="21309"/>
                        <a:pt x="12360" y="21309"/>
                        <a:pt x="12480" y="21309"/>
                      </a:cubicBezTo>
                      <a:cubicBezTo>
                        <a:pt x="12480" y="21309"/>
                        <a:pt x="12480" y="21309"/>
                        <a:pt x="12480" y="21309"/>
                      </a:cubicBezTo>
                      <a:cubicBezTo>
                        <a:pt x="12480" y="21309"/>
                        <a:pt x="12480" y="21309"/>
                        <a:pt x="12480" y="21309"/>
                      </a:cubicBezTo>
                      <a:cubicBezTo>
                        <a:pt x="12720" y="21309"/>
                        <a:pt x="12959" y="21406"/>
                        <a:pt x="13079" y="21503"/>
                      </a:cubicBezTo>
                      <a:cubicBezTo>
                        <a:pt x="13079" y="21503"/>
                        <a:pt x="13199" y="21503"/>
                        <a:pt x="13199" y="21600"/>
                      </a:cubicBezTo>
                      <a:cubicBezTo>
                        <a:pt x="13439" y="21406"/>
                        <a:pt x="13919" y="21212"/>
                        <a:pt x="14159" y="21212"/>
                      </a:cubicBezTo>
                      <a:cubicBezTo>
                        <a:pt x="14279" y="21212"/>
                        <a:pt x="14399" y="21309"/>
                        <a:pt x="14399" y="21309"/>
                      </a:cubicBezTo>
                      <a:cubicBezTo>
                        <a:pt x="14519" y="21309"/>
                        <a:pt x="14640" y="21309"/>
                        <a:pt x="14760" y="21309"/>
                      </a:cubicBezTo>
                      <a:cubicBezTo>
                        <a:pt x="14880" y="21309"/>
                        <a:pt x="14880" y="21309"/>
                        <a:pt x="15000" y="21309"/>
                      </a:cubicBezTo>
                      <a:cubicBezTo>
                        <a:pt x="15000" y="21212"/>
                        <a:pt x="15120" y="21115"/>
                        <a:pt x="15360" y="21018"/>
                      </a:cubicBezTo>
                      <a:cubicBezTo>
                        <a:pt x="15360" y="21018"/>
                        <a:pt x="15480" y="20921"/>
                        <a:pt x="15480" y="20921"/>
                      </a:cubicBezTo>
                      <a:cubicBezTo>
                        <a:pt x="15600" y="20825"/>
                        <a:pt x="15600" y="20825"/>
                        <a:pt x="15600" y="20825"/>
                      </a:cubicBezTo>
                      <a:cubicBezTo>
                        <a:pt x="15720" y="20534"/>
                        <a:pt x="16560" y="20147"/>
                        <a:pt x="16800" y="20147"/>
                      </a:cubicBezTo>
                      <a:cubicBezTo>
                        <a:pt x="16920" y="20050"/>
                        <a:pt x="17040" y="20050"/>
                        <a:pt x="17160" y="20050"/>
                      </a:cubicBezTo>
                      <a:cubicBezTo>
                        <a:pt x="17160" y="20050"/>
                        <a:pt x="17280" y="20050"/>
                        <a:pt x="17280" y="20050"/>
                      </a:cubicBezTo>
                      <a:cubicBezTo>
                        <a:pt x="17400" y="20050"/>
                        <a:pt x="17400" y="20050"/>
                        <a:pt x="17520" y="20050"/>
                      </a:cubicBezTo>
                      <a:cubicBezTo>
                        <a:pt x="17520" y="20050"/>
                        <a:pt x="17520" y="20147"/>
                        <a:pt x="17520" y="20147"/>
                      </a:cubicBezTo>
                      <a:cubicBezTo>
                        <a:pt x="17640" y="20147"/>
                        <a:pt x="17640" y="20147"/>
                        <a:pt x="17640" y="20147"/>
                      </a:cubicBezTo>
                      <a:cubicBezTo>
                        <a:pt x="17760" y="20147"/>
                        <a:pt x="17760" y="20147"/>
                        <a:pt x="17760" y="20147"/>
                      </a:cubicBezTo>
                      <a:cubicBezTo>
                        <a:pt x="17760" y="20243"/>
                        <a:pt x="17880" y="20243"/>
                        <a:pt x="17880" y="20243"/>
                      </a:cubicBezTo>
                      <a:cubicBezTo>
                        <a:pt x="17880" y="20147"/>
                        <a:pt x="17880" y="20147"/>
                        <a:pt x="17880" y="20050"/>
                      </a:cubicBezTo>
                      <a:cubicBezTo>
                        <a:pt x="17880" y="19953"/>
                        <a:pt x="17880" y="19856"/>
                        <a:pt x="17880" y="19759"/>
                      </a:cubicBezTo>
                      <a:cubicBezTo>
                        <a:pt x="17520" y="19759"/>
                        <a:pt x="16800" y="19372"/>
                        <a:pt x="16560" y="18887"/>
                      </a:cubicBezTo>
                      <a:cubicBezTo>
                        <a:pt x="16560" y="18791"/>
                        <a:pt x="16440" y="18694"/>
                        <a:pt x="16440" y="18694"/>
                      </a:cubicBezTo>
                      <a:cubicBezTo>
                        <a:pt x="16320" y="18500"/>
                        <a:pt x="16080" y="18306"/>
                        <a:pt x="15960" y="18113"/>
                      </a:cubicBezTo>
                      <a:cubicBezTo>
                        <a:pt x="15720" y="18016"/>
                        <a:pt x="15480" y="17822"/>
                        <a:pt x="15360" y="17628"/>
                      </a:cubicBezTo>
                      <a:cubicBezTo>
                        <a:pt x="15360" y="17531"/>
                        <a:pt x="15120" y="17531"/>
                        <a:pt x="14880" y="17434"/>
                      </a:cubicBezTo>
                      <a:cubicBezTo>
                        <a:pt x="14640" y="17338"/>
                        <a:pt x="14279" y="17338"/>
                        <a:pt x="14159" y="17144"/>
                      </a:cubicBezTo>
                      <a:cubicBezTo>
                        <a:pt x="14039" y="16853"/>
                        <a:pt x="14159" y="16660"/>
                        <a:pt x="14279" y="16563"/>
                      </a:cubicBezTo>
                      <a:cubicBezTo>
                        <a:pt x="14399" y="16563"/>
                        <a:pt x="14399" y="16466"/>
                        <a:pt x="14399" y="16369"/>
                      </a:cubicBezTo>
                      <a:cubicBezTo>
                        <a:pt x="14399" y="16272"/>
                        <a:pt x="14519" y="15982"/>
                        <a:pt x="15120" y="15982"/>
                      </a:cubicBezTo>
                      <a:cubicBezTo>
                        <a:pt x="15240" y="15982"/>
                        <a:pt x="15360" y="15982"/>
                        <a:pt x="15480" y="15982"/>
                      </a:cubicBezTo>
                      <a:cubicBezTo>
                        <a:pt x="15480" y="15982"/>
                        <a:pt x="15480" y="15982"/>
                        <a:pt x="15480" y="16078"/>
                      </a:cubicBezTo>
                      <a:cubicBezTo>
                        <a:pt x="15600" y="15788"/>
                        <a:pt x="15600" y="15304"/>
                        <a:pt x="15600" y="15013"/>
                      </a:cubicBezTo>
                      <a:cubicBezTo>
                        <a:pt x="15600" y="14722"/>
                        <a:pt x="15840" y="14529"/>
                        <a:pt x="15960" y="14335"/>
                      </a:cubicBezTo>
                      <a:cubicBezTo>
                        <a:pt x="15960" y="14238"/>
                        <a:pt x="16080" y="14141"/>
                        <a:pt x="16080" y="14141"/>
                      </a:cubicBezTo>
                      <a:cubicBezTo>
                        <a:pt x="15960" y="14044"/>
                        <a:pt x="15960" y="13947"/>
                        <a:pt x="15960" y="13851"/>
                      </a:cubicBezTo>
                      <a:cubicBezTo>
                        <a:pt x="16080" y="13657"/>
                        <a:pt x="16200" y="13560"/>
                        <a:pt x="16440" y="13463"/>
                      </a:cubicBezTo>
                      <a:cubicBezTo>
                        <a:pt x="16560" y="13463"/>
                        <a:pt x="16680" y="13366"/>
                        <a:pt x="16680" y="13366"/>
                      </a:cubicBezTo>
                      <a:cubicBezTo>
                        <a:pt x="16800" y="13269"/>
                        <a:pt x="16800" y="13173"/>
                        <a:pt x="16800" y="12979"/>
                      </a:cubicBezTo>
                      <a:cubicBezTo>
                        <a:pt x="16920" y="12785"/>
                        <a:pt x="16920" y="12495"/>
                        <a:pt x="17160" y="12301"/>
                      </a:cubicBezTo>
                      <a:cubicBezTo>
                        <a:pt x="17280" y="12204"/>
                        <a:pt x="17400" y="12010"/>
                        <a:pt x="17520" y="11913"/>
                      </a:cubicBezTo>
                      <a:cubicBezTo>
                        <a:pt x="17640" y="11623"/>
                        <a:pt x="17880" y="11429"/>
                        <a:pt x="18120" y="11429"/>
                      </a:cubicBezTo>
                      <a:cubicBezTo>
                        <a:pt x="18240" y="11429"/>
                        <a:pt x="18480" y="11235"/>
                        <a:pt x="18480" y="11042"/>
                      </a:cubicBezTo>
                      <a:cubicBezTo>
                        <a:pt x="18480" y="10945"/>
                        <a:pt x="18600" y="10751"/>
                        <a:pt x="18720" y="10557"/>
                      </a:cubicBezTo>
                      <a:cubicBezTo>
                        <a:pt x="18840" y="10364"/>
                        <a:pt x="18960" y="10073"/>
                        <a:pt x="18960" y="9782"/>
                      </a:cubicBezTo>
                      <a:cubicBezTo>
                        <a:pt x="18960" y="9782"/>
                        <a:pt x="18960" y="9782"/>
                        <a:pt x="18960" y="9782"/>
                      </a:cubicBezTo>
                      <a:cubicBezTo>
                        <a:pt x="18960" y="9782"/>
                        <a:pt x="18960" y="9686"/>
                        <a:pt x="18960" y="9589"/>
                      </a:cubicBezTo>
                      <a:cubicBezTo>
                        <a:pt x="18840" y="9104"/>
                        <a:pt x="18720" y="8620"/>
                        <a:pt x="19080" y="8233"/>
                      </a:cubicBezTo>
                      <a:cubicBezTo>
                        <a:pt x="19440" y="7845"/>
                        <a:pt x="19680" y="7555"/>
                        <a:pt x="19560" y="7264"/>
                      </a:cubicBezTo>
                      <a:cubicBezTo>
                        <a:pt x="19440" y="6877"/>
                        <a:pt x="19920" y="6780"/>
                        <a:pt x="20160" y="6586"/>
                      </a:cubicBezTo>
                      <a:cubicBezTo>
                        <a:pt x="20280" y="6586"/>
                        <a:pt x="20280" y="6489"/>
                        <a:pt x="20400" y="6489"/>
                      </a:cubicBezTo>
                      <a:cubicBezTo>
                        <a:pt x="20400" y="6392"/>
                        <a:pt x="20520" y="6392"/>
                        <a:pt x="20640" y="6295"/>
                      </a:cubicBezTo>
                      <a:cubicBezTo>
                        <a:pt x="20760" y="6295"/>
                        <a:pt x="20760" y="6295"/>
                        <a:pt x="20880" y="6199"/>
                      </a:cubicBezTo>
                      <a:cubicBezTo>
                        <a:pt x="20880" y="6199"/>
                        <a:pt x="20880" y="6199"/>
                        <a:pt x="20880" y="6199"/>
                      </a:cubicBezTo>
                      <a:cubicBezTo>
                        <a:pt x="21000" y="6102"/>
                        <a:pt x="21000" y="6102"/>
                        <a:pt x="21120" y="6102"/>
                      </a:cubicBezTo>
                      <a:cubicBezTo>
                        <a:pt x="21120" y="6005"/>
                        <a:pt x="21120" y="6005"/>
                        <a:pt x="21240" y="6005"/>
                      </a:cubicBezTo>
                      <a:cubicBezTo>
                        <a:pt x="21240" y="5908"/>
                        <a:pt x="21360" y="5908"/>
                        <a:pt x="21360" y="5908"/>
                      </a:cubicBezTo>
                      <a:cubicBezTo>
                        <a:pt x="21360" y="5811"/>
                        <a:pt x="21360" y="5811"/>
                        <a:pt x="21480" y="5714"/>
                      </a:cubicBezTo>
                      <a:cubicBezTo>
                        <a:pt x="21480" y="5714"/>
                        <a:pt x="21480" y="5714"/>
                        <a:pt x="21599" y="5617"/>
                      </a:cubicBezTo>
                      <a:cubicBezTo>
                        <a:pt x="21240" y="5424"/>
                        <a:pt x="21000" y="5230"/>
                        <a:pt x="20880" y="5230"/>
                      </a:cubicBezTo>
                      <a:cubicBezTo>
                        <a:pt x="20280" y="5036"/>
                        <a:pt x="19920" y="4261"/>
                        <a:pt x="19920" y="3293"/>
                      </a:cubicBezTo>
                      <a:cubicBezTo>
                        <a:pt x="19920" y="2712"/>
                        <a:pt x="19800" y="2227"/>
                        <a:pt x="19800" y="1840"/>
                      </a:cubicBezTo>
                      <a:cubicBezTo>
                        <a:pt x="19680" y="1743"/>
                        <a:pt x="19680" y="1646"/>
                        <a:pt x="19680" y="1549"/>
                      </a:cubicBezTo>
                      <a:cubicBezTo>
                        <a:pt x="19680" y="1356"/>
                        <a:pt x="19200" y="774"/>
                        <a:pt x="18600" y="581"/>
                      </a:cubicBezTo>
                      <a:cubicBezTo>
                        <a:pt x="18240" y="387"/>
                        <a:pt x="18000" y="193"/>
                        <a:pt x="17880" y="0"/>
                      </a:cubicBezTo>
                      <a:cubicBezTo>
                        <a:pt x="17880" y="0"/>
                        <a:pt x="17880" y="0"/>
                        <a:pt x="17880" y="0"/>
                      </a:cubicBezTo>
                      <a:cubicBezTo>
                        <a:pt x="17880" y="0"/>
                        <a:pt x="17880" y="0"/>
                        <a:pt x="17880" y="0"/>
                      </a:cubicBezTo>
                      <a:cubicBezTo>
                        <a:pt x="17880" y="0"/>
                        <a:pt x="17760" y="96"/>
                        <a:pt x="17760" y="96"/>
                      </a:cubicBezTo>
                      <a:cubicBezTo>
                        <a:pt x="17760" y="96"/>
                        <a:pt x="17760" y="96"/>
                        <a:pt x="17760" y="96"/>
                      </a:cubicBezTo>
                      <a:cubicBezTo>
                        <a:pt x="17640" y="96"/>
                        <a:pt x="17640" y="96"/>
                        <a:pt x="17640" y="193"/>
                      </a:cubicBezTo>
                      <a:cubicBezTo>
                        <a:pt x="17640" y="193"/>
                        <a:pt x="17640" y="193"/>
                        <a:pt x="17640" y="193"/>
                      </a:cubicBezTo>
                      <a:cubicBezTo>
                        <a:pt x="17520" y="193"/>
                        <a:pt x="17520" y="193"/>
                        <a:pt x="17400" y="193"/>
                      </a:cubicBezTo>
                      <a:cubicBezTo>
                        <a:pt x="17160" y="193"/>
                        <a:pt x="17160" y="193"/>
                        <a:pt x="17160" y="193"/>
                      </a:cubicBezTo>
                      <a:cubicBezTo>
                        <a:pt x="17160" y="193"/>
                        <a:pt x="17160" y="290"/>
                        <a:pt x="17160" y="387"/>
                      </a:cubicBezTo>
                      <a:cubicBezTo>
                        <a:pt x="17040" y="581"/>
                        <a:pt x="16800" y="968"/>
                        <a:pt x="16320" y="968"/>
                      </a:cubicBezTo>
                      <a:cubicBezTo>
                        <a:pt x="16080" y="968"/>
                        <a:pt x="16080" y="968"/>
                        <a:pt x="16080" y="1162"/>
                      </a:cubicBezTo>
                      <a:cubicBezTo>
                        <a:pt x="15960" y="1259"/>
                        <a:pt x="15840" y="1452"/>
                        <a:pt x="15480" y="1452"/>
                      </a:cubicBezTo>
                      <a:cubicBezTo>
                        <a:pt x="15120" y="1452"/>
                        <a:pt x="14880" y="1259"/>
                        <a:pt x="14760" y="1162"/>
                      </a:cubicBezTo>
                      <a:cubicBezTo>
                        <a:pt x="12959" y="1162"/>
                        <a:pt x="12959" y="1162"/>
                        <a:pt x="12959" y="1162"/>
                      </a:cubicBezTo>
                      <a:cubicBezTo>
                        <a:pt x="12840" y="1065"/>
                        <a:pt x="12840" y="1065"/>
                        <a:pt x="12840" y="1065"/>
                      </a:cubicBezTo>
                      <a:cubicBezTo>
                        <a:pt x="12840" y="1065"/>
                        <a:pt x="12600" y="968"/>
                        <a:pt x="12480" y="968"/>
                      </a:cubicBezTo>
                      <a:cubicBezTo>
                        <a:pt x="12000" y="1259"/>
                        <a:pt x="12000" y="1259"/>
                        <a:pt x="12000" y="1259"/>
                      </a:cubicBezTo>
                      <a:cubicBezTo>
                        <a:pt x="3960" y="1259"/>
                        <a:pt x="3960" y="1259"/>
                        <a:pt x="3960" y="1259"/>
                      </a:cubicBezTo>
                      <a:cubicBezTo>
                        <a:pt x="3960" y="3486"/>
                        <a:pt x="3960" y="3486"/>
                        <a:pt x="3960" y="3486"/>
                      </a:cubicBezTo>
                      <a:lnTo>
                        <a:pt x="2640" y="348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51" name="AutoShape 451"/>
                <p:cNvSpPr>
                  <a:spLocks/>
                </p:cNvSpPr>
                <p:nvPr/>
              </p:nvSpPr>
              <p:spPr bwMode="auto">
                <a:xfrm>
                  <a:off x="445933" y="849400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52" name="AutoShape 452"/>
                <p:cNvSpPr>
                  <a:spLocks/>
                </p:cNvSpPr>
                <p:nvPr/>
              </p:nvSpPr>
              <p:spPr bwMode="auto">
                <a:xfrm>
                  <a:off x="614218" y="1060542"/>
                  <a:ext cx="12701" cy="2381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599"/>
                      </a:moveTo>
                      <a:lnTo>
                        <a:pt x="0" y="0"/>
                      </a:lnTo>
                      <a:lnTo>
                        <a:pt x="21599" y="2159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53" name="AutoShape 453"/>
                <p:cNvSpPr>
                  <a:spLocks/>
                </p:cNvSpPr>
                <p:nvPr/>
              </p:nvSpPr>
              <p:spPr bwMode="auto">
                <a:xfrm>
                  <a:off x="463397" y="87956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54" name="AutoShape 454"/>
                <p:cNvSpPr>
                  <a:spLocks/>
                </p:cNvSpPr>
                <p:nvPr/>
              </p:nvSpPr>
              <p:spPr bwMode="auto">
                <a:xfrm>
                  <a:off x="461809" y="87480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2160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55" name="AutoShape 455"/>
                <p:cNvSpPr>
                  <a:spLocks/>
                </p:cNvSpPr>
                <p:nvPr/>
              </p:nvSpPr>
              <p:spPr bwMode="auto">
                <a:xfrm>
                  <a:off x="450696" y="857338"/>
                  <a:ext cx="12701" cy="19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7200" y="8640"/>
                        <a:pt x="14399" y="12960"/>
                        <a:pt x="21599" y="21600"/>
                      </a:cubicBezTo>
                      <a:cubicBezTo>
                        <a:pt x="14399" y="12960"/>
                        <a:pt x="7200" y="864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56" name="AutoShape 456"/>
                <p:cNvSpPr>
                  <a:spLocks/>
                </p:cNvSpPr>
                <p:nvPr/>
              </p:nvSpPr>
              <p:spPr bwMode="auto">
                <a:xfrm>
                  <a:off x="439583" y="819238"/>
                  <a:ext cx="7938" cy="222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3085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599" y="3085"/>
                        <a:pt x="21599" y="3085"/>
                        <a:pt x="21599" y="3085"/>
                      </a:cubicBezTo>
                      <a:cubicBezTo>
                        <a:pt x="0" y="3085"/>
                        <a:pt x="0" y="3085"/>
                        <a:pt x="0" y="3085"/>
                      </a:cubicBezTo>
                      <a:cubicBezTo>
                        <a:pt x="0" y="3085"/>
                        <a:pt x="0" y="0"/>
                        <a:pt x="0" y="0"/>
                      </a:cubicBezTo>
                      <a:cubicBezTo>
                        <a:pt x="0" y="0"/>
                        <a:pt x="0" y="3085"/>
                        <a:pt x="0" y="3085"/>
                      </a:cubicBezTo>
                      <a:lnTo>
                        <a:pt x="21599" y="308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57" name="AutoShape 457"/>
                <p:cNvSpPr>
                  <a:spLocks/>
                </p:cNvSpPr>
                <p:nvPr/>
              </p:nvSpPr>
              <p:spPr bwMode="auto">
                <a:xfrm>
                  <a:off x="450696" y="852575"/>
                  <a:ext cx="6350" cy="635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58" name="AutoShape 458"/>
                <p:cNvSpPr>
                  <a:spLocks/>
                </p:cNvSpPr>
                <p:nvPr/>
              </p:nvSpPr>
              <p:spPr bwMode="auto">
                <a:xfrm>
                  <a:off x="1242907" y="784312"/>
                  <a:ext cx="61917" cy="57151"/>
                </a:xfrm>
                <a:custGeom>
                  <a:avLst/>
                  <a:gdLst>
                    <a:gd name="T0" fmla="+- 0 11175 750"/>
                    <a:gd name="T1" fmla="*/ T0 w 20850"/>
                    <a:gd name="T2" fmla="*/ 10800 h 21600"/>
                    <a:gd name="T3" fmla="+- 0 11175 750"/>
                    <a:gd name="T4" fmla="*/ T3 w 20850"/>
                    <a:gd name="T5" fmla="*/ 10800 h 21600"/>
                    <a:gd name="T6" fmla="+- 0 11175 750"/>
                    <a:gd name="T7" fmla="*/ T6 w 20850"/>
                    <a:gd name="T8" fmla="*/ 10800 h 21600"/>
                    <a:gd name="T9" fmla="+- 0 11175 750"/>
                    <a:gd name="T10" fmla="*/ T9 w 20850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850" h="21600">
                      <a:moveTo>
                        <a:pt x="4649" y="6749"/>
                      </a:moveTo>
                      <a:cubicBezTo>
                        <a:pt x="4649" y="6749"/>
                        <a:pt x="4649" y="8100"/>
                        <a:pt x="4649" y="8100"/>
                      </a:cubicBezTo>
                      <a:cubicBezTo>
                        <a:pt x="4649" y="8100"/>
                        <a:pt x="3299" y="9449"/>
                        <a:pt x="3299" y="9449"/>
                      </a:cubicBezTo>
                      <a:cubicBezTo>
                        <a:pt x="3299" y="9449"/>
                        <a:pt x="3299" y="9449"/>
                        <a:pt x="3299" y="10800"/>
                      </a:cubicBezTo>
                      <a:cubicBezTo>
                        <a:pt x="1950" y="10800"/>
                        <a:pt x="1950" y="12149"/>
                        <a:pt x="599" y="12149"/>
                      </a:cubicBezTo>
                      <a:cubicBezTo>
                        <a:pt x="-750" y="14850"/>
                        <a:pt x="599" y="20249"/>
                        <a:pt x="599" y="21599"/>
                      </a:cubicBezTo>
                      <a:cubicBezTo>
                        <a:pt x="599" y="21599"/>
                        <a:pt x="599" y="21599"/>
                        <a:pt x="1950" y="21599"/>
                      </a:cubicBezTo>
                      <a:cubicBezTo>
                        <a:pt x="3299" y="21599"/>
                        <a:pt x="4649" y="21599"/>
                        <a:pt x="5999" y="20249"/>
                      </a:cubicBezTo>
                      <a:cubicBezTo>
                        <a:pt x="5999" y="20249"/>
                        <a:pt x="7349" y="20249"/>
                        <a:pt x="7349" y="20249"/>
                      </a:cubicBezTo>
                      <a:cubicBezTo>
                        <a:pt x="7349" y="20249"/>
                        <a:pt x="7349" y="20249"/>
                        <a:pt x="7349" y="18899"/>
                      </a:cubicBezTo>
                      <a:cubicBezTo>
                        <a:pt x="8699" y="18899"/>
                        <a:pt x="8699" y="18899"/>
                        <a:pt x="10049" y="18899"/>
                      </a:cubicBezTo>
                      <a:cubicBezTo>
                        <a:pt x="10049" y="18899"/>
                        <a:pt x="10049" y="18899"/>
                        <a:pt x="10049" y="18899"/>
                      </a:cubicBezTo>
                      <a:cubicBezTo>
                        <a:pt x="10049" y="20249"/>
                        <a:pt x="11399" y="20249"/>
                        <a:pt x="11399" y="20249"/>
                      </a:cubicBezTo>
                      <a:cubicBezTo>
                        <a:pt x="11399" y="20249"/>
                        <a:pt x="12749" y="20249"/>
                        <a:pt x="12749" y="20249"/>
                      </a:cubicBezTo>
                      <a:cubicBezTo>
                        <a:pt x="12749" y="20249"/>
                        <a:pt x="12749" y="20249"/>
                        <a:pt x="12749" y="21599"/>
                      </a:cubicBezTo>
                      <a:cubicBezTo>
                        <a:pt x="14099" y="21599"/>
                        <a:pt x="14099" y="21599"/>
                        <a:pt x="14099" y="21599"/>
                      </a:cubicBezTo>
                      <a:cubicBezTo>
                        <a:pt x="14099" y="20249"/>
                        <a:pt x="15449" y="18899"/>
                        <a:pt x="15449" y="18899"/>
                      </a:cubicBezTo>
                      <a:cubicBezTo>
                        <a:pt x="15449" y="18899"/>
                        <a:pt x="14099" y="17549"/>
                        <a:pt x="14099" y="17549"/>
                      </a:cubicBezTo>
                      <a:cubicBezTo>
                        <a:pt x="12749" y="17549"/>
                        <a:pt x="11399" y="17549"/>
                        <a:pt x="10049" y="16199"/>
                      </a:cubicBezTo>
                      <a:cubicBezTo>
                        <a:pt x="10049" y="14850"/>
                        <a:pt x="8699" y="13499"/>
                        <a:pt x="10049" y="12149"/>
                      </a:cubicBezTo>
                      <a:cubicBezTo>
                        <a:pt x="10049" y="9449"/>
                        <a:pt x="16799" y="5400"/>
                        <a:pt x="20849" y="4050"/>
                      </a:cubicBezTo>
                      <a:cubicBezTo>
                        <a:pt x="20849" y="4050"/>
                        <a:pt x="20849" y="2700"/>
                        <a:pt x="18150" y="0"/>
                      </a:cubicBezTo>
                      <a:cubicBezTo>
                        <a:pt x="18150" y="0"/>
                        <a:pt x="18150" y="0"/>
                        <a:pt x="16799" y="0"/>
                      </a:cubicBezTo>
                      <a:cubicBezTo>
                        <a:pt x="16799" y="0"/>
                        <a:pt x="16799" y="0"/>
                        <a:pt x="16799" y="0"/>
                      </a:cubicBezTo>
                      <a:cubicBezTo>
                        <a:pt x="16799" y="0"/>
                        <a:pt x="16799" y="0"/>
                        <a:pt x="16799" y="0"/>
                      </a:cubicBezTo>
                      <a:cubicBezTo>
                        <a:pt x="16799" y="0"/>
                        <a:pt x="15449" y="1350"/>
                        <a:pt x="15449" y="1350"/>
                      </a:cubicBezTo>
                      <a:cubicBezTo>
                        <a:pt x="15449" y="1350"/>
                        <a:pt x="15449" y="1350"/>
                        <a:pt x="15449" y="1350"/>
                      </a:cubicBezTo>
                      <a:cubicBezTo>
                        <a:pt x="15449" y="1350"/>
                        <a:pt x="15449" y="1350"/>
                        <a:pt x="15449" y="1350"/>
                      </a:cubicBezTo>
                      <a:cubicBezTo>
                        <a:pt x="15449" y="1350"/>
                        <a:pt x="15449" y="1350"/>
                        <a:pt x="15449" y="1350"/>
                      </a:cubicBezTo>
                      <a:cubicBezTo>
                        <a:pt x="14099" y="2700"/>
                        <a:pt x="12749" y="2700"/>
                        <a:pt x="11399" y="2700"/>
                      </a:cubicBezTo>
                      <a:cubicBezTo>
                        <a:pt x="11399" y="2700"/>
                        <a:pt x="11399" y="2700"/>
                        <a:pt x="11399" y="2700"/>
                      </a:cubicBezTo>
                      <a:cubicBezTo>
                        <a:pt x="10049" y="2700"/>
                        <a:pt x="8699" y="2700"/>
                        <a:pt x="7349" y="2700"/>
                      </a:cubicBezTo>
                      <a:cubicBezTo>
                        <a:pt x="7349" y="4050"/>
                        <a:pt x="5999" y="5400"/>
                        <a:pt x="4649" y="674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59" name="AutoShape 459"/>
                <p:cNvSpPr>
                  <a:spLocks/>
                </p:cNvSpPr>
                <p:nvPr/>
              </p:nvSpPr>
              <p:spPr bwMode="auto">
                <a:xfrm>
                  <a:off x="1282597" y="833525"/>
                  <a:ext cx="6350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599"/>
                      </a:moveTo>
                      <a:cubicBezTo>
                        <a:pt x="0" y="1080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0" y="10800"/>
                        <a:pt x="0" y="21599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60" name="AutoShape 460"/>
                <p:cNvSpPr>
                  <a:spLocks/>
                </p:cNvSpPr>
                <p:nvPr/>
              </p:nvSpPr>
              <p:spPr bwMode="auto">
                <a:xfrm>
                  <a:off x="1015881" y="560470"/>
                  <a:ext cx="268303" cy="215904"/>
                </a:xfrm>
                <a:custGeom>
                  <a:avLst/>
                  <a:gdLst>
                    <a:gd name="T0" fmla="+- 0 10928 257"/>
                    <a:gd name="T1" fmla="*/ T0 w 21343"/>
                    <a:gd name="T2" fmla="*/ 10800 h 21600"/>
                    <a:gd name="T3" fmla="+- 0 10928 257"/>
                    <a:gd name="T4" fmla="*/ T3 w 21343"/>
                    <a:gd name="T5" fmla="*/ 10800 h 21600"/>
                    <a:gd name="T6" fmla="+- 0 10928 257"/>
                    <a:gd name="T7" fmla="*/ T6 w 21343"/>
                    <a:gd name="T8" fmla="*/ 10800 h 21600"/>
                    <a:gd name="T9" fmla="+- 0 10928 257"/>
                    <a:gd name="T10" fmla="*/ T9 w 21343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343" h="21600">
                      <a:moveTo>
                        <a:pt x="351" y="13545"/>
                      </a:moveTo>
                      <a:cubicBezTo>
                        <a:pt x="655" y="13545"/>
                        <a:pt x="959" y="13545"/>
                        <a:pt x="1264" y="13545"/>
                      </a:cubicBezTo>
                      <a:cubicBezTo>
                        <a:pt x="2176" y="13545"/>
                        <a:pt x="2785" y="13545"/>
                        <a:pt x="2785" y="13911"/>
                      </a:cubicBezTo>
                      <a:cubicBezTo>
                        <a:pt x="3089" y="13545"/>
                        <a:pt x="3089" y="13179"/>
                        <a:pt x="3089" y="12813"/>
                      </a:cubicBezTo>
                      <a:cubicBezTo>
                        <a:pt x="3393" y="11715"/>
                        <a:pt x="4002" y="11349"/>
                        <a:pt x="4610" y="11349"/>
                      </a:cubicBezTo>
                      <a:cubicBezTo>
                        <a:pt x="4914" y="11349"/>
                        <a:pt x="5219" y="11715"/>
                        <a:pt x="5827" y="12081"/>
                      </a:cubicBezTo>
                      <a:cubicBezTo>
                        <a:pt x="5827" y="12447"/>
                        <a:pt x="6131" y="12447"/>
                        <a:pt x="6131" y="12447"/>
                      </a:cubicBezTo>
                      <a:cubicBezTo>
                        <a:pt x="6435" y="13179"/>
                        <a:pt x="6740" y="13179"/>
                        <a:pt x="7044" y="13179"/>
                      </a:cubicBezTo>
                      <a:cubicBezTo>
                        <a:pt x="8261" y="12447"/>
                        <a:pt x="8869" y="12813"/>
                        <a:pt x="8869" y="12813"/>
                      </a:cubicBezTo>
                      <a:cubicBezTo>
                        <a:pt x="9173" y="12813"/>
                        <a:pt x="9173" y="12813"/>
                        <a:pt x="9173" y="13179"/>
                      </a:cubicBezTo>
                      <a:cubicBezTo>
                        <a:pt x="9173" y="13179"/>
                        <a:pt x="9173" y="13179"/>
                        <a:pt x="9782" y="13179"/>
                      </a:cubicBezTo>
                      <a:cubicBezTo>
                        <a:pt x="10086" y="13179"/>
                        <a:pt x="10390" y="13179"/>
                        <a:pt x="10695" y="13179"/>
                      </a:cubicBezTo>
                      <a:cubicBezTo>
                        <a:pt x="11607" y="12813"/>
                        <a:pt x="12216" y="12813"/>
                        <a:pt x="12520" y="12813"/>
                      </a:cubicBezTo>
                      <a:cubicBezTo>
                        <a:pt x="12824" y="13179"/>
                        <a:pt x="13433" y="13179"/>
                        <a:pt x="20126" y="21600"/>
                      </a:cubicBezTo>
                      <a:cubicBezTo>
                        <a:pt x="20126" y="21600"/>
                        <a:pt x="20126" y="21600"/>
                        <a:pt x="20126" y="21600"/>
                      </a:cubicBezTo>
                      <a:cubicBezTo>
                        <a:pt x="20126" y="21600"/>
                        <a:pt x="20126" y="21600"/>
                        <a:pt x="20430" y="21600"/>
                      </a:cubicBezTo>
                      <a:cubicBezTo>
                        <a:pt x="20430" y="21600"/>
                        <a:pt x="20430" y="21600"/>
                        <a:pt x="20430" y="21600"/>
                      </a:cubicBezTo>
                      <a:cubicBezTo>
                        <a:pt x="20734" y="21600"/>
                        <a:pt x="20734" y="21600"/>
                        <a:pt x="20734" y="21600"/>
                      </a:cubicBezTo>
                      <a:cubicBezTo>
                        <a:pt x="20734" y="21600"/>
                        <a:pt x="20734" y="21600"/>
                        <a:pt x="21038" y="21600"/>
                      </a:cubicBezTo>
                      <a:cubicBezTo>
                        <a:pt x="21038" y="21600"/>
                        <a:pt x="21038" y="21600"/>
                        <a:pt x="21038" y="21600"/>
                      </a:cubicBezTo>
                      <a:cubicBezTo>
                        <a:pt x="21038" y="21233"/>
                        <a:pt x="21038" y="21233"/>
                        <a:pt x="21038" y="21233"/>
                      </a:cubicBezTo>
                      <a:cubicBezTo>
                        <a:pt x="21038" y="21233"/>
                        <a:pt x="21038" y="21233"/>
                        <a:pt x="21342" y="21233"/>
                      </a:cubicBezTo>
                      <a:cubicBezTo>
                        <a:pt x="20126" y="20135"/>
                        <a:pt x="19213" y="18671"/>
                        <a:pt x="17996" y="16840"/>
                      </a:cubicBezTo>
                      <a:cubicBezTo>
                        <a:pt x="16171" y="13911"/>
                        <a:pt x="14041" y="12813"/>
                        <a:pt x="13128" y="12813"/>
                      </a:cubicBezTo>
                      <a:cubicBezTo>
                        <a:pt x="11912" y="12813"/>
                        <a:pt x="11607" y="11715"/>
                        <a:pt x="11303" y="10616"/>
                      </a:cubicBezTo>
                      <a:cubicBezTo>
                        <a:pt x="10999" y="10616"/>
                        <a:pt x="10999" y="10250"/>
                        <a:pt x="10695" y="9884"/>
                      </a:cubicBezTo>
                      <a:cubicBezTo>
                        <a:pt x="9478" y="9884"/>
                        <a:pt x="7957" y="5491"/>
                        <a:pt x="7652" y="3294"/>
                      </a:cubicBezTo>
                      <a:cubicBezTo>
                        <a:pt x="7652" y="2562"/>
                        <a:pt x="7348" y="1098"/>
                        <a:pt x="6435" y="0"/>
                      </a:cubicBezTo>
                      <a:cubicBezTo>
                        <a:pt x="6435" y="0"/>
                        <a:pt x="6435" y="0"/>
                        <a:pt x="6435" y="0"/>
                      </a:cubicBezTo>
                      <a:cubicBezTo>
                        <a:pt x="6131" y="366"/>
                        <a:pt x="6131" y="366"/>
                        <a:pt x="6131" y="366"/>
                      </a:cubicBezTo>
                      <a:cubicBezTo>
                        <a:pt x="5827" y="732"/>
                        <a:pt x="5827" y="732"/>
                        <a:pt x="5523" y="1098"/>
                      </a:cubicBezTo>
                      <a:cubicBezTo>
                        <a:pt x="5523" y="1098"/>
                        <a:pt x="5523" y="1098"/>
                        <a:pt x="5219" y="1464"/>
                      </a:cubicBezTo>
                      <a:cubicBezTo>
                        <a:pt x="5219" y="1464"/>
                        <a:pt x="4914" y="1830"/>
                        <a:pt x="4914" y="1830"/>
                      </a:cubicBezTo>
                      <a:cubicBezTo>
                        <a:pt x="4914" y="1830"/>
                        <a:pt x="4610" y="1830"/>
                        <a:pt x="4610" y="1830"/>
                      </a:cubicBezTo>
                      <a:cubicBezTo>
                        <a:pt x="4610" y="2196"/>
                        <a:pt x="4306" y="2196"/>
                        <a:pt x="4002" y="2562"/>
                      </a:cubicBezTo>
                      <a:cubicBezTo>
                        <a:pt x="4002" y="2562"/>
                        <a:pt x="3697" y="2562"/>
                        <a:pt x="3697" y="2928"/>
                      </a:cubicBezTo>
                      <a:cubicBezTo>
                        <a:pt x="3393" y="3294"/>
                        <a:pt x="3089" y="3294"/>
                        <a:pt x="2785" y="3661"/>
                      </a:cubicBezTo>
                      <a:cubicBezTo>
                        <a:pt x="1872" y="4027"/>
                        <a:pt x="1872" y="4393"/>
                        <a:pt x="1872" y="4393"/>
                      </a:cubicBezTo>
                      <a:cubicBezTo>
                        <a:pt x="2176" y="5857"/>
                        <a:pt x="1568" y="7322"/>
                        <a:pt x="351" y="9152"/>
                      </a:cubicBezTo>
                      <a:cubicBezTo>
                        <a:pt x="-257" y="10250"/>
                        <a:pt x="47" y="11715"/>
                        <a:pt x="351" y="13179"/>
                      </a:cubicBezTo>
                      <a:cubicBezTo>
                        <a:pt x="351" y="13179"/>
                        <a:pt x="351" y="13179"/>
                        <a:pt x="351" y="13179"/>
                      </a:cubicBezTo>
                      <a:cubicBezTo>
                        <a:pt x="351" y="13545"/>
                        <a:pt x="351" y="13545"/>
                        <a:pt x="351" y="13545"/>
                      </a:cubicBezTo>
                      <a:cubicBezTo>
                        <a:pt x="351" y="13545"/>
                        <a:pt x="351" y="13545"/>
                        <a:pt x="351" y="13545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61" name="AutoShape 461"/>
                <p:cNvSpPr>
                  <a:spLocks/>
                </p:cNvSpPr>
                <p:nvPr/>
              </p:nvSpPr>
              <p:spPr bwMode="auto">
                <a:xfrm>
                  <a:off x="1079385" y="569995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2160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62" name="AutoShape 462"/>
                <p:cNvSpPr>
                  <a:spLocks/>
                </p:cNvSpPr>
                <p:nvPr/>
              </p:nvSpPr>
              <p:spPr bwMode="auto">
                <a:xfrm>
                  <a:off x="1071446" y="573170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63" name="AutoShape 463"/>
                <p:cNvSpPr>
                  <a:spLocks/>
                </p:cNvSpPr>
                <p:nvPr/>
              </p:nvSpPr>
              <p:spPr bwMode="auto">
                <a:xfrm>
                  <a:off x="1092085" y="558883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2160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64" name="AutoShape 464"/>
                <p:cNvSpPr>
                  <a:spLocks/>
                </p:cNvSpPr>
                <p:nvPr/>
              </p:nvSpPr>
              <p:spPr bwMode="auto">
                <a:xfrm>
                  <a:off x="1015881" y="652547"/>
                  <a:ext cx="4762" cy="38101"/>
                </a:xfrm>
                <a:custGeom>
                  <a:avLst/>
                  <a:gdLst>
                    <a:gd name="T0" fmla="+- 0 15364 9129"/>
                    <a:gd name="T1" fmla="*/ T0 w 12471"/>
                    <a:gd name="T2" fmla="*/ 10800 h 21600"/>
                    <a:gd name="T3" fmla="+- 0 15364 9129"/>
                    <a:gd name="T4" fmla="*/ T3 w 12471"/>
                    <a:gd name="T5" fmla="*/ 10800 h 21600"/>
                    <a:gd name="T6" fmla="+- 0 15364 9129"/>
                    <a:gd name="T7" fmla="*/ T6 w 12471"/>
                    <a:gd name="T8" fmla="*/ 10800 h 21600"/>
                    <a:gd name="T9" fmla="+- 0 15364 9129"/>
                    <a:gd name="T10" fmla="*/ T9 w 12471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471" h="21600">
                      <a:moveTo>
                        <a:pt x="12470" y="0"/>
                      </a:moveTo>
                      <a:cubicBezTo>
                        <a:pt x="-9129" y="5890"/>
                        <a:pt x="1671" y="13745"/>
                        <a:pt x="12470" y="21600"/>
                      </a:cubicBezTo>
                      <a:cubicBezTo>
                        <a:pt x="12470" y="21600"/>
                        <a:pt x="12470" y="21600"/>
                        <a:pt x="12470" y="21600"/>
                      </a:cubicBezTo>
                      <a:cubicBezTo>
                        <a:pt x="12470" y="21600"/>
                        <a:pt x="12470" y="21600"/>
                        <a:pt x="12470" y="21600"/>
                      </a:cubicBezTo>
                      <a:cubicBezTo>
                        <a:pt x="1671" y="13745"/>
                        <a:pt x="-9129" y="5890"/>
                        <a:pt x="1247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65" name="AutoShape 465"/>
                <p:cNvSpPr>
                  <a:spLocks/>
                </p:cNvSpPr>
                <p:nvPr/>
              </p:nvSpPr>
              <p:spPr bwMode="auto">
                <a:xfrm>
                  <a:off x="1274658" y="77319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66" name="AutoShape 466"/>
                <p:cNvSpPr>
                  <a:spLocks/>
                </p:cNvSpPr>
                <p:nvPr/>
              </p:nvSpPr>
              <p:spPr bwMode="auto">
                <a:xfrm>
                  <a:off x="1277834" y="771612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67" name="AutoShape 467"/>
                <p:cNvSpPr>
                  <a:spLocks/>
                </p:cNvSpPr>
                <p:nvPr/>
              </p:nvSpPr>
              <p:spPr bwMode="auto">
                <a:xfrm>
                  <a:off x="865059" y="687472"/>
                  <a:ext cx="622338" cy="46990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5433" y="1360"/>
                      </a:moveTo>
                      <a:cubicBezTo>
                        <a:pt x="5433" y="1360"/>
                        <a:pt x="5433" y="1360"/>
                        <a:pt x="5433" y="1360"/>
                      </a:cubicBezTo>
                      <a:cubicBezTo>
                        <a:pt x="5433" y="1530"/>
                        <a:pt x="5300" y="1530"/>
                        <a:pt x="5300" y="1700"/>
                      </a:cubicBezTo>
                      <a:cubicBezTo>
                        <a:pt x="5300" y="1700"/>
                        <a:pt x="5300" y="1870"/>
                        <a:pt x="5300" y="1870"/>
                      </a:cubicBezTo>
                      <a:cubicBezTo>
                        <a:pt x="5300" y="1870"/>
                        <a:pt x="5300" y="2040"/>
                        <a:pt x="5168" y="2040"/>
                      </a:cubicBezTo>
                      <a:cubicBezTo>
                        <a:pt x="5168" y="2211"/>
                        <a:pt x="5168" y="2211"/>
                        <a:pt x="5035" y="2381"/>
                      </a:cubicBezTo>
                      <a:cubicBezTo>
                        <a:pt x="5035" y="2551"/>
                        <a:pt x="4903" y="2891"/>
                        <a:pt x="4903" y="2891"/>
                      </a:cubicBezTo>
                      <a:cubicBezTo>
                        <a:pt x="4903" y="3571"/>
                        <a:pt x="4373" y="4251"/>
                        <a:pt x="3975" y="4251"/>
                      </a:cubicBezTo>
                      <a:cubicBezTo>
                        <a:pt x="3975" y="4251"/>
                        <a:pt x="3842" y="4592"/>
                        <a:pt x="3710" y="4762"/>
                      </a:cubicBezTo>
                      <a:cubicBezTo>
                        <a:pt x="3577" y="5102"/>
                        <a:pt x="3445" y="5272"/>
                        <a:pt x="3312" y="5612"/>
                      </a:cubicBezTo>
                      <a:cubicBezTo>
                        <a:pt x="3180" y="5782"/>
                        <a:pt x="3180" y="5952"/>
                        <a:pt x="3047" y="6292"/>
                      </a:cubicBezTo>
                      <a:cubicBezTo>
                        <a:pt x="3047" y="6803"/>
                        <a:pt x="3047" y="7143"/>
                        <a:pt x="2782" y="7483"/>
                      </a:cubicBezTo>
                      <a:cubicBezTo>
                        <a:pt x="2650" y="7653"/>
                        <a:pt x="2517" y="7653"/>
                        <a:pt x="2385" y="7823"/>
                      </a:cubicBezTo>
                      <a:cubicBezTo>
                        <a:pt x="2252" y="7823"/>
                        <a:pt x="2252" y="7823"/>
                        <a:pt x="2252" y="7993"/>
                      </a:cubicBezTo>
                      <a:cubicBezTo>
                        <a:pt x="2385" y="8333"/>
                        <a:pt x="2252" y="8674"/>
                        <a:pt x="1987" y="9014"/>
                      </a:cubicBezTo>
                      <a:cubicBezTo>
                        <a:pt x="1855" y="9354"/>
                        <a:pt x="1722" y="9524"/>
                        <a:pt x="1722" y="9864"/>
                      </a:cubicBezTo>
                      <a:cubicBezTo>
                        <a:pt x="1722" y="9864"/>
                        <a:pt x="1722" y="11905"/>
                        <a:pt x="1457" y="12245"/>
                      </a:cubicBezTo>
                      <a:cubicBezTo>
                        <a:pt x="1325" y="12415"/>
                        <a:pt x="1192" y="12415"/>
                        <a:pt x="927" y="12245"/>
                      </a:cubicBezTo>
                      <a:cubicBezTo>
                        <a:pt x="927" y="12245"/>
                        <a:pt x="795" y="12245"/>
                        <a:pt x="662" y="12245"/>
                      </a:cubicBezTo>
                      <a:cubicBezTo>
                        <a:pt x="397" y="12245"/>
                        <a:pt x="397" y="12415"/>
                        <a:pt x="397" y="12415"/>
                      </a:cubicBezTo>
                      <a:cubicBezTo>
                        <a:pt x="397" y="12755"/>
                        <a:pt x="265" y="12925"/>
                        <a:pt x="132" y="13096"/>
                      </a:cubicBezTo>
                      <a:cubicBezTo>
                        <a:pt x="132" y="13096"/>
                        <a:pt x="0" y="13266"/>
                        <a:pt x="0" y="13266"/>
                      </a:cubicBezTo>
                      <a:cubicBezTo>
                        <a:pt x="132" y="13266"/>
                        <a:pt x="397" y="13436"/>
                        <a:pt x="530" y="13436"/>
                      </a:cubicBezTo>
                      <a:cubicBezTo>
                        <a:pt x="927" y="13606"/>
                        <a:pt x="1325" y="13776"/>
                        <a:pt x="1457" y="14286"/>
                      </a:cubicBezTo>
                      <a:cubicBezTo>
                        <a:pt x="1590" y="14456"/>
                        <a:pt x="1722" y="14626"/>
                        <a:pt x="1855" y="14966"/>
                      </a:cubicBezTo>
                      <a:cubicBezTo>
                        <a:pt x="2252" y="15307"/>
                        <a:pt x="2517" y="15817"/>
                        <a:pt x="2782" y="16327"/>
                      </a:cubicBezTo>
                      <a:cubicBezTo>
                        <a:pt x="3047" y="17177"/>
                        <a:pt x="3577" y="17518"/>
                        <a:pt x="3842" y="17518"/>
                      </a:cubicBezTo>
                      <a:cubicBezTo>
                        <a:pt x="3975" y="17518"/>
                        <a:pt x="4107" y="17688"/>
                        <a:pt x="4240" y="17688"/>
                      </a:cubicBezTo>
                      <a:cubicBezTo>
                        <a:pt x="4240" y="17858"/>
                        <a:pt x="4240" y="18028"/>
                        <a:pt x="4240" y="18198"/>
                      </a:cubicBezTo>
                      <a:cubicBezTo>
                        <a:pt x="4240" y="18368"/>
                        <a:pt x="4240" y="18538"/>
                        <a:pt x="4240" y="18878"/>
                      </a:cubicBezTo>
                      <a:cubicBezTo>
                        <a:pt x="4240" y="19048"/>
                        <a:pt x="4240" y="19048"/>
                        <a:pt x="4240" y="19218"/>
                      </a:cubicBezTo>
                      <a:cubicBezTo>
                        <a:pt x="4107" y="19218"/>
                        <a:pt x="4107" y="19388"/>
                        <a:pt x="4107" y="19388"/>
                      </a:cubicBezTo>
                      <a:cubicBezTo>
                        <a:pt x="4240" y="19388"/>
                        <a:pt x="4240" y="19388"/>
                        <a:pt x="4240" y="19388"/>
                      </a:cubicBezTo>
                      <a:cubicBezTo>
                        <a:pt x="4373" y="19388"/>
                        <a:pt x="4373" y="19388"/>
                        <a:pt x="4373" y="19388"/>
                      </a:cubicBezTo>
                      <a:cubicBezTo>
                        <a:pt x="4373" y="19388"/>
                        <a:pt x="4373" y="19559"/>
                        <a:pt x="4373" y="19559"/>
                      </a:cubicBezTo>
                      <a:cubicBezTo>
                        <a:pt x="4505" y="19559"/>
                        <a:pt x="4505" y="19559"/>
                        <a:pt x="4505" y="19559"/>
                      </a:cubicBezTo>
                      <a:cubicBezTo>
                        <a:pt x="4505" y="19559"/>
                        <a:pt x="4770" y="19559"/>
                        <a:pt x="4903" y="19559"/>
                      </a:cubicBezTo>
                      <a:cubicBezTo>
                        <a:pt x="5300" y="19559"/>
                        <a:pt x="5830" y="19729"/>
                        <a:pt x="6095" y="19899"/>
                      </a:cubicBezTo>
                      <a:cubicBezTo>
                        <a:pt x="6360" y="20409"/>
                        <a:pt x="7420" y="21089"/>
                        <a:pt x="7553" y="21089"/>
                      </a:cubicBezTo>
                      <a:cubicBezTo>
                        <a:pt x="7818" y="21089"/>
                        <a:pt x="9011" y="21259"/>
                        <a:pt x="9408" y="21599"/>
                      </a:cubicBezTo>
                      <a:cubicBezTo>
                        <a:pt x="9408" y="21429"/>
                        <a:pt x="9541" y="21429"/>
                        <a:pt x="9541" y="21259"/>
                      </a:cubicBezTo>
                      <a:cubicBezTo>
                        <a:pt x="9673" y="21089"/>
                        <a:pt x="9938" y="20749"/>
                        <a:pt x="10203" y="20579"/>
                      </a:cubicBezTo>
                      <a:cubicBezTo>
                        <a:pt x="10601" y="20239"/>
                        <a:pt x="10998" y="20069"/>
                        <a:pt x="11396" y="20069"/>
                      </a:cubicBezTo>
                      <a:cubicBezTo>
                        <a:pt x="11661" y="20069"/>
                        <a:pt x="11793" y="20239"/>
                        <a:pt x="11793" y="20409"/>
                      </a:cubicBezTo>
                      <a:cubicBezTo>
                        <a:pt x="11926" y="20579"/>
                        <a:pt x="12058" y="20749"/>
                        <a:pt x="12191" y="20579"/>
                      </a:cubicBezTo>
                      <a:cubicBezTo>
                        <a:pt x="12323" y="20579"/>
                        <a:pt x="12721" y="20409"/>
                        <a:pt x="12986" y="20409"/>
                      </a:cubicBezTo>
                      <a:cubicBezTo>
                        <a:pt x="12986" y="20409"/>
                        <a:pt x="12986" y="20409"/>
                        <a:pt x="12986" y="20409"/>
                      </a:cubicBezTo>
                      <a:cubicBezTo>
                        <a:pt x="12986" y="20239"/>
                        <a:pt x="12986" y="20239"/>
                        <a:pt x="12986" y="20239"/>
                      </a:cubicBezTo>
                      <a:cubicBezTo>
                        <a:pt x="12986" y="20239"/>
                        <a:pt x="12986" y="20239"/>
                        <a:pt x="12986" y="20239"/>
                      </a:cubicBezTo>
                      <a:cubicBezTo>
                        <a:pt x="13649" y="20069"/>
                        <a:pt x="13649" y="20069"/>
                        <a:pt x="13649" y="20069"/>
                      </a:cubicBezTo>
                      <a:cubicBezTo>
                        <a:pt x="13649" y="20069"/>
                        <a:pt x="13649" y="20069"/>
                        <a:pt x="13649" y="20069"/>
                      </a:cubicBezTo>
                      <a:cubicBezTo>
                        <a:pt x="13781" y="20069"/>
                        <a:pt x="13914" y="20069"/>
                        <a:pt x="14046" y="20069"/>
                      </a:cubicBezTo>
                      <a:cubicBezTo>
                        <a:pt x="14046" y="20069"/>
                        <a:pt x="14179" y="20069"/>
                        <a:pt x="14311" y="20069"/>
                      </a:cubicBezTo>
                      <a:cubicBezTo>
                        <a:pt x="14311" y="20069"/>
                        <a:pt x="14311" y="20069"/>
                        <a:pt x="14311" y="20069"/>
                      </a:cubicBezTo>
                      <a:cubicBezTo>
                        <a:pt x="14311" y="20069"/>
                        <a:pt x="14444" y="19899"/>
                        <a:pt x="14576" y="19729"/>
                      </a:cubicBezTo>
                      <a:cubicBezTo>
                        <a:pt x="14974" y="19388"/>
                        <a:pt x="15504" y="18708"/>
                        <a:pt x="16299" y="18708"/>
                      </a:cubicBezTo>
                      <a:cubicBezTo>
                        <a:pt x="16431" y="18708"/>
                        <a:pt x="16696" y="18708"/>
                        <a:pt x="16829" y="18708"/>
                      </a:cubicBezTo>
                      <a:cubicBezTo>
                        <a:pt x="17226" y="18708"/>
                        <a:pt x="17492" y="18878"/>
                        <a:pt x="17757" y="18538"/>
                      </a:cubicBezTo>
                      <a:cubicBezTo>
                        <a:pt x="18022" y="18028"/>
                        <a:pt x="20804" y="14456"/>
                        <a:pt x="21599" y="13436"/>
                      </a:cubicBezTo>
                      <a:cubicBezTo>
                        <a:pt x="21467" y="13436"/>
                        <a:pt x="21467" y="13436"/>
                        <a:pt x="21334" y="13436"/>
                      </a:cubicBezTo>
                      <a:cubicBezTo>
                        <a:pt x="21069" y="13436"/>
                        <a:pt x="20407" y="13436"/>
                        <a:pt x="19214" y="12925"/>
                      </a:cubicBezTo>
                      <a:cubicBezTo>
                        <a:pt x="18154" y="12415"/>
                        <a:pt x="16564" y="11565"/>
                        <a:pt x="16166" y="11565"/>
                      </a:cubicBezTo>
                      <a:cubicBezTo>
                        <a:pt x="16034" y="11395"/>
                        <a:pt x="15769" y="11225"/>
                        <a:pt x="15504" y="10885"/>
                      </a:cubicBezTo>
                      <a:cubicBezTo>
                        <a:pt x="15371" y="10714"/>
                        <a:pt x="15239" y="10374"/>
                        <a:pt x="15239" y="10374"/>
                      </a:cubicBezTo>
                      <a:cubicBezTo>
                        <a:pt x="14709" y="10034"/>
                        <a:pt x="14179" y="8674"/>
                        <a:pt x="14179" y="8503"/>
                      </a:cubicBezTo>
                      <a:cubicBezTo>
                        <a:pt x="14046" y="8333"/>
                        <a:pt x="14046" y="8333"/>
                        <a:pt x="14046" y="8333"/>
                      </a:cubicBezTo>
                      <a:cubicBezTo>
                        <a:pt x="14046" y="8333"/>
                        <a:pt x="14046" y="8333"/>
                        <a:pt x="14046" y="8333"/>
                      </a:cubicBezTo>
                      <a:cubicBezTo>
                        <a:pt x="14046" y="8163"/>
                        <a:pt x="14046" y="8163"/>
                        <a:pt x="14179" y="7993"/>
                      </a:cubicBezTo>
                      <a:cubicBezTo>
                        <a:pt x="14179" y="7993"/>
                        <a:pt x="14179" y="7993"/>
                        <a:pt x="14179" y="7993"/>
                      </a:cubicBezTo>
                      <a:cubicBezTo>
                        <a:pt x="14179" y="7993"/>
                        <a:pt x="14179" y="7823"/>
                        <a:pt x="14179" y="7823"/>
                      </a:cubicBezTo>
                      <a:cubicBezTo>
                        <a:pt x="14179" y="7823"/>
                        <a:pt x="14179" y="7653"/>
                        <a:pt x="14179" y="7653"/>
                      </a:cubicBezTo>
                      <a:cubicBezTo>
                        <a:pt x="14179" y="7653"/>
                        <a:pt x="14179" y="7653"/>
                        <a:pt x="14311" y="7653"/>
                      </a:cubicBezTo>
                      <a:cubicBezTo>
                        <a:pt x="14179" y="7653"/>
                        <a:pt x="14179" y="7653"/>
                        <a:pt x="14179" y="7653"/>
                      </a:cubicBezTo>
                      <a:cubicBezTo>
                        <a:pt x="14179" y="7653"/>
                        <a:pt x="14179" y="7653"/>
                        <a:pt x="14179" y="7653"/>
                      </a:cubicBezTo>
                      <a:cubicBezTo>
                        <a:pt x="14179" y="7653"/>
                        <a:pt x="14179" y="7483"/>
                        <a:pt x="14179" y="7483"/>
                      </a:cubicBezTo>
                      <a:cubicBezTo>
                        <a:pt x="14046" y="7483"/>
                        <a:pt x="14046" y="7483"/>
                        <a:pt x="14046" y="7483"/>
                      </a:cubicBezTo>
                      <a:cubicBezTo>
                        <a:pt x="14046" y="7483"/>
                        <a:pt x="14046" y="7483"/>
                        <a:pt x="14046" y="7653"/>
                      </a:cubicBezTo>
                      <a:cubicBezTo>
                        <a:pt x="13781" y="7823"/>
                        <a:pt x="13516" y="7823"/>
                        <a:pt x="13384" y="7823"/>
                      </a:cubicBezTo>
                      <a:cubicBezTo>
                        <a:pt x="12986" y="7823"/>
                        <a:pt x="12853" y="7653"/>
                        <a:pt x="12853" y="7483"/>
                      </a:cubicBezTo>
                      <a:cubicBezTo>
                        <a:pt x="12721" y="7313"/>
                        <a:pt x="12456" y="6122"/>
                        <a:pt x="12853" y="5442"/>
                      </a:cubicBezTo>
                      <a:cubicBezTo>
                        <a:pt x="12986" y="5442"/>
                        <a:pt x="12986" y="5272"/>
                        <a:pt x="13119" y="5272"/>
                      </a:cubicBezTo>
                      <a:cubicBezTo>
                        <a:pt x="13119" y="5272"/>
                        <a:pt x="13119" y="5272"/>
                        <a:pt x="13119" y="5272"/>
                      </a:cubicBezTo>
                      <a:cubicBezTo>
                        <a:pt x="13119" y="5102"/>
                        <a:pt x="13251" y="5102"/>
                        <a:pt x="13251" y="4932"/>
                      </a:cubicBezTo>
                      <a:cubicBezTo>
                        <a:pt x="13251" y="4932"/>
                        <a:pt x="13251" y="4932"/>
                        <a:pt x="13251" y="4932"/>
                      </a:cubicBezTo>
                      <a:cubicBezTo>
                        <a:pt x="13384" y="4762"/>
                        <a:pt x="13384" y="4592"/>
                        <a:pt x="13384" y="4592"/>
                      </a:cubicBezTo>
                      <a:cubicBezTo>
                        <a:pt x="13384" y="4592"/>
                        <a:pt x="13384" y="4592"/>
                        <a:pt x="13516" y="4592"/>
                      </a:cubicBezTo>
                      <a:cubicBezTo>
                        <a:pt x="13516" y="4422"/>
                        <a:pt x="13516" y="4422"/>
                        <a:pt x="13516" y="4422"/>
                      </a:cubicBezTo>
                      <a:cubicBezTo>
                        <a:pt x="12986" y="3741"/>
                        <a:pt x="12588" y="3061"/>
                        <a:pt x="12058" y="2551"/>
                      </a:cubicBezTo>
                      <a:cubicBezTo>
                        <a:pt x="12058" y="2551"/>
                        <a:pt x="12058" y="2551"/>
                        <a:pt x="12058" y="2551"/>
                      </a:cubicBezTo>
                      <a:cubicBezTo>
                        <a:pt x="11926" y="2381"/>
                        <a:pt x="11793" y="2211"/>
                        <a:pt x="11661" y="2040"/>
                      </a:cubicBezTo>
                      <a:cubicBezTo>
                        <a:pt x="11661" y="2040"/>
                        <a:pt x="11661" y="2040"/>
                        <a:pt x="11661" y="2040"/>
                      </a:cubicBezTo>
                      <a:cubicBezTo>
                        <a:pt x="11528" y="1870"/>
                        <a:pt x="11396" y="1700"/>
                        <a:pt x="11263" y="1530"/>
                      </a:cubicBezTo>
                      <a:cubicBezTo>
                        <a:pt x="11263" y="1530"/>
                        <a:pt x="11263" y="1530"/>
                        <a:pt x="11263" y="1530"/>
                      </a:cubicBezTo>
                      <a:cubicBezTo>
                        <a:pt x="11131" y="1360"/>
                        <a:pt x="11131" y="1190"/>
                        <a:pt x="10998" y="1190"/>
                      </a:cubicBezTo>
                      <a:cubicBezTo>
                        <a:pt x="10998" y="1190"/>
                        <a:pt x="10998" y="1190"/>
                        <a:pt x="10998" y="1190"/>
                      </a:cubicBezTo>
                      <a:cubicBezTo>
                        <a:pt x="10733" y="850"/>
                        <a:pt x="10601" y="850"/>
                        <a:pt x="10601" y="680"/>
                      </a:cubicBezTo>
                      <a:cubicBezTo>
                        <a:pt x="10601" y="680"/>
                        <a:pt x="10601" y="680"/>
                        <a:pt x="10468" y="680"/>
                      </a:cubicBezTo>
                      <a:cubicBezTo>
                        <a:pt x="10336" y="680"/>
                        <a:pt x="10203" y="680"/>
                        <a:pt x="10071" y="850"/>
                      </a:cubicBezTo>
                      <a:cubicBezTo>
                        <a:pt x="9806" y="850"/>
                        <a:pt x="9673" y="850"/>
                        <a:pt x="9541" y="850"/>
                      </a:cubicBezTo>
                      <a:cubicBezTo>
                        <a:pt x="9276" y="850"/>
                        <a:pt x="9143" y="850"/>
                        <a:pt x="9143" y="680"/>
                      </a:cubicBezTo>
                      <a:cubicBezTo>
                        <a:pt x="9011" y="680"/>
                        <a:pt x="9011" y="680"/>
                        <a:pt x="8878" y="680"/>
                      </a:cubicBezTo>
                      <a:cubicBezTo>
                        <a:pt x="8878" y="680"/>
                        <a:pt x="8878" y="680"/>
                        <a:pt x="8613" y="680"/>
                      </a:cubicBezTo>
                      <a:cubicBezTo>
                        <a:pt x="8480" y="850"/>
                        <a:pt x="8348" y="850"/>
                        <a:pt x="8215" y="850"/>
                      </a:cubicBezTo>
                      <a:cubicBezTo>
                        <a:pt x="7950" y="850"/>
                        <a:pt x="7685" y="510"/>
                        <a:pt x="7553" y="340"/>
                      </a:cubicBezTo>
                      <a:cubicBezTo>
                        <a:pt x="7553" y="340"/>
                        <a:pt x="7420" y="340"/>
                        <a:pt x="7420" y="170"/>
                      </a:cubicBezTo>
                      <a:cubicBezTo>
                        <a:pt x="7288" y="0"/>
                        <a:pt x="7288" y="0"/>
                        <a:pt x="7288" y="0"/>
                      </a:cubicBezTo>
                      <a:cubicBezTo>
                        <a:pt x="7288" y="0"/>
                        <a:pt x="7155" y="170"/>
                        <a:pt x="7155" y="340"/>
                      </a:cubicBezTo>
                      <a:cubicBezTo>
                        <a:pt x="7155" y="340"/>
                        <a:pt x="7155" y="340"/>
                        <a:pt x="7155" y="510"/>
                      </a:cubicBezTo>
                      <a:cubicBezTo>
                        <a:pt x="7023" y="850"/>
                        <a:pt x="6890" y="1190"/>
                        <a:pt x="6625" y="1190"/>
                      </a:cubicBezTo>
                      <a:cubicBezTo>
                        <a:pt x="6493" y="1190"/>
                        <a:pt x="6360" y="1190"/>
                        <a:pt x="6228" y="1020"/>
                      </a:cubicBezTo>
                      <a:cubicBezTo>
                        <a:pt x="6228" y="1020"/>
                        <a:pt x="6228" y="1020"/>
                        <a:pt x="5830" y="1020"/>
                      </a:cubicBezTo>
                      <a:cubicBezTo>
                        <a:pt x="5698" y="1020"/>
                        <a:pt x="5565" y="1020"/>
                        <a:pt x="5433" y="1020"/>
                      </a:cubicBezTo>
                      <a:cubicBezTo>
                        <a:pt x="5433" y="1020"/>
                        <a:pt x="5433" y="1020"/>
                        <a:pt x="5433" y="1020"/>
                      </a:cubicBezTo>
                      <a:cubicBezTo>
                        <a:pt x="5433" y="1020"/>
                        <a:pt x="5433" y="1020"/>
                        <a:pt x="5433" y="1020"/>
                      </a:cubicBezTo>
                      <a:cubicBezTo>
                        <a:pt x="5433" y="1190"/>
                        <a:pt x="5433" y="1190"/>
                        <a:pt x="5433" y="13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68" name="AutoShape 468"/>
                <p:cNvSpPr>
                  <a:spLocks/>
                </p:cNvSpPr>
                <p:nvPr/>
              </p:nvSpPr>
              <p:spPr bwMode="auto">
                <a:xfrm>
                  <a:off x="1269896" y="852575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69" name="AutoShape 469"/>
                <p:cNvSpPr>
                  <a:spLocks/>
                </p:cNvSpPr>
                <p:nvPr/>
              </p:nvSpPr>
              <p:spPr bwMode="auto">
                <a:xfrm>
                  <a:off x="1236556" y="1125631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70" name="AutoShape 470"/>
                <p:cNvSpPr>
                  <a:spLocks/>
                </p:cNvSpPr>
                <p:nvPr/>
              </p:nvSpPr>
              <p:spPr bwMode="auto">
                <a:xfrm>
                  <a:off x="1015881" y="717636"/>
                  <a:ext cx="6350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599"/>
                      </a:moveTo>
                      <a:cubicBezTo>
                        <a:pt x="0" y="10800"/>
                        <a:pt x="21600" y="10800"/>
                        <a:pt x="21600" y="0"/>
                      </a:cubicBezTo>
                      <a:cubicBezTo>
                        <a:pt x="21600" y="10800"/>
                        <a:pt x="0" y="10800"/>
                        <a:pt x="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71" name="AutoShape 471"/>
                <p:cNvSpPr>
                  <a:spLocks/>
                </p:cNvSpPr>
                <p:nvPr/>
              </p:nvSpPr>
              <p:spPr bwMode="auto">
                <a:xfrm>
                  <a:off x="980954" y="1101818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2160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72" name="AutoShape 472"/>
                <p:cNvSpPr>
                  <a:spLocks/>
                </p:cNvSpPr>
                <p:nvPr/>
              </p:nvSpPr>
              <p:spPr bwMode="auto">
                <a:xfrm>
                  <a:off x="982541" y="1084355"/>
                  <a:ext cx="0" cy="11113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5400"/>
                        <a:pt x="0" y="10800"/>
                        <a:pt x="0" y="21599"/>
                      </a:cubicBezTo>
                      <a:cubicBezTo>
                        <a:pt x="0" y="10800"/>
                        <a:pt x="0" y="54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73" name="AutoShape 473"/>
                <p:cNvSpPr>
                  <a:spLocks/>
                </p:cNvSpPr>
                <p:nvPr/>
              </p:nvSpPr>
              <p:spPr bwMode="auto">
                <a:xfrm>
                  <a:off x="1012706" y="728748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21600" y="21600"/>
                        <a:pt x="21600" y="0"/>
                        <a:pt x="21600" y="0"/>
                      </a:cubicBezTo>
                      <a:cubicBezTo>
                        <a:pt x="21600" y="0"/>
                        <a:pt x="2160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74" name="AutoShape 474"/>
                <p:cNvSpPr>
                  <a:spLocks/>
                </p:cNvSpPr>
                <p:nvPr/>
              </p:nvSpPr>
              <p:spPr bwMode="auto">
                <a:xfrm>
                  <a:off x="1017468" y="711286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599"/>
                      </a:moveTo>
                      <a:cubicBezTo>
                        <a:pt x="0" y="10800"/>
                        <a:pt x="0" y="10800"/>
                        <a:pt x="0" y="0"/>
                      </a:cubicBezTo>
                      <a:cubicBezTo>
                        <a:pt x="0" y="10800"/>
                        <a:pt x="0" y="10800"/>
                        <a:pt x="0" y="21599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75" name="AutoShape 475"/>
                <p:cNvSpPr>
                  <a:spLocks/>
                </p:cNvSpPr>
                <p:nvPr/>
              </p:nvSpPr>
              <p:spPr bwMode="auto">
                <a:xfrm>
                  <a:off x="1249257" y="78272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76" name="AutoShape 476"/>
                <p:cNvSpPr>
                  <a:spLocks/>
                </p:cNvSpPr>
                <p:nvPr/>
              </p:nvSpPr>
              <p:spPr bwMode="auto">
                <a:xfrm>
                  <a:off x="1239731" y="795424"/>
                  <a:ext cx="6350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10800"/>
                        <a:pt x="0" y="10800"/>
                        <a:pt x="0" y="21599"/>
                      </a:cubicBezTo>
                      <a:cubicBezTo>
                        <a:pt x="0" y="10800"/>
                        <a:pt x="21600" y="1080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77" name="AutoShape 477"/>
                <p:cNvSpPr>
                  <a:spLocks/>
                </p:cNvSpPr>
                <p:nvPr/>
              </p:nvSpPr>
              <p:spPr bwMode="auto">
                <a:xfrm>
                  <a:off x="1271483" y="849400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78" name="AutoShape 478"/>
                <p:cNvSpPr>
                  <a:spLocks/>
                </p:cNvSpPr>
                <p:nvPr/>
              </p:nvSpPr>
              <p:spPr bwMode="auto">
                <a:xfrm>
                  <a:off x="1269896" y="84781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79" name="AutoShape 479"/>
                <p:cNvSpPr>
                  <a:spLocks/>
                </p:cNvSpPr>
                <p:nvPr/>
              </p:nvSpPr>
              <p:spPr bwMode="auto">
                <a:xfrm>
                  <a:off x="1234969" y="801774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10800" y="0"/>
                        <a:pt x="10800" y="21600"/>
                        <a:pt x="0" y="21600"/>
                      </a:cubicBezTo>
                      <a:cubicBezTo>
                        <a:pt x="10800" y="21600"/>
                        <a:pt x="108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80" name="AutoShape 480"/>
                <p:cNvSpPr>
                  <a:spLocks/>
                </p:cNvSpPr>
                <p:nvPr/>
              </p:nvSpPr>
              <p:spPr bwMode="auto">
                <a:xfrm>
                  <a:off x="1242907" y="787487"/>
                  <a:ext cx="6350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21600" y="10800"/>
                        <a:pt x="0" y="21599"/>
                      </a:cubicBezTo>
                      <a:cubicBezTo>
                        <a:pt x="21600" y="1080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81" name="AutoShape 481"/>
                <p:cNvSpPr>
                  <a:spLocks/>
                </p:cNvSpPr>
                <p:nvPr/>
              </p:nvSpPr>
              <p:spPr bwMode="auto">
                <a:xfrm>
                  <a:off x="1120662" y="700172"/>
                  <a:ext cx="7937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10800" y="0"/>
                        <a:pt x="10800" y="0"/>
                        <a:pt x="21599" y="0"/>
                      </a:cubicBezTo>
                      <a:cubicBezTo>
                        <a:pt x="10800" y="0"/>
                        <a:pt x="108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82" name="AutoShape 482"/>
                <p:cNvSpPr>
                  <a:spLocks/>
                </p:cNvSpPr>
                <p:nvPr/>
              </p:nvSpPr>
              <p:spPr bwMode="auto">
                <a:xfrm>
                  <a:off x="1057158" y="698585"/>
                  <a:ext cx="12701" cy="158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0"/>
                      </a:moveTo>
                      <a:cubicBezTo>
                        <a:pt x="16199" y="10800"/>
                        <a:pt x="10800" y="21599"/>
                        <a:pt x="0" y="21599"/>
                      </a:cubicBezTo>
                      <a:cubicBezTo>
                        <a:pt x="10800" y="21599"/>
                        <a:pt x="16199" y="10800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83" name="AutoShape 483"/>
                <p:cNvSpPr>
                  <a:spLocks/>
                </p:cNvSpPr>
                <p:nvPr/>
              </p:nvSpPr>
              <p:spPr bwMode="auto">
                <a:xfrm>
                  <a:off x="953964" y="2388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84" name="AutoShape 484"/>
                <p:cNvSpPr>
                  <a:spLocks/>
                </p:cNvSpPr>
                <p:nvPr/>
              </p:nvSpPr>
              <p:spPr bwMode="auto">
                <a:xfrm>
                  <a:off x="958727" y="72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85" name="AutoShape 485"/>
                <p:cNvSpPr>
                  <a:spLocks/>
                </p:cNvSpPr>
                <p:nvPr/>
              </p:nvSpPr>
              <p:spPr bwMode="auto">
                <a:xfrm>
                  <a:off x="958727" y="1118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86" name="AutoShape 486"/>
                <p:cNvSpPr>
                  <a:spLocks/>
                </p:cNvSpPr>
                <p:nvPr/>
              </p:nvSpPr>
              <p:spPr bwMode="auto">
                <a:xfrm>
                  <a:off x="944438" y="42935"/>
                  <a:ext cx="6350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599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87" name="AutoShape 487"/>
                <p:cNvSpPr>
                  <a:spLocks/>
                </p:cNvSpPr>
                <p:nvPr/>
              </p:nvSpPr>
              <p:spPr bwMode="auto">
                <a:xfrm>
                  <a:off x="946026" y="3817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88" name="AutoShape 488"/>
                <p:cNvSpPr>
                  <a:spLocks/>
                </p:cNvSpPr>
                <p:nvPr/>
              </p:nvSpPr>
              <p:spPr bwMode="auto">
                <a:xfrm>
                  <a:off x="952377" y="39760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89" name="AutoShape 489"/>
                <p:cNvSpPr>
                  <a:spLocks/>
                </p:cNvSpPr>
                <p:nvPr/>
              </p:nvSpPr>
              <p:spPr bwMode="auto">
                <a:xfrm>
                  <a:off x="974603" y="5087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90" name="AutoShape 490"/>
                <p:cNvSpPr>
                  <a:spLocks/>
                </p:cNvSpPr>
                <p:nvPr/>
              </p:nvSpPr>
              <p:spPr bwMode="auto">
                <a:xfrm>
                  <a:off x="968253" y="47698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91" name="AutoShape 491"/>
                <p:cNvSpPr>
                  <a:spLocks/>
                </p:cNvSpPr>
                <p:nvPr/>
              </p:nvSpPr>
              <p:spPr bwMode="auto">
                <a:xfrm>
                  <a:off x="952377" y="39760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92" name="AutoShape 492"/>
                <p:cNvSpPr>
                  <a:spLocks/>
                </p:cNvSpPr>
                <p:nvPr/>
              </p:nvSpPr>
              <p:spPr bwMode="auto">
                <a:xfrm>
                  <a:off x="901574" y="1108168"/>
                  <a:ext cx="322282" cy="388944"/>
                </a:xfrm>
                <a:custGeom>
                  <a:avLst/>
                  <a:gdLst>
                    <a:gd name="T0" fmla="*/ 10800 w 21600"/>
                    <a:gd name="T1" fmla="+- 0 10825 51"/>
                    <a:gd name="T2" fmla="*/ 10825 h 21549"/>
                    <a:gd name="T3" fmla="*/ 10800 w 21600"/>
                    <a:gd name="T4" fmla="+- 0 10825 51"/>
                    <a:gd name="T5" fmla="*/ 10825 h 21549"/>
                    <a:gd name="T6" fmla="*/ 10800 w 21600"/>
                    <a:gd name="T7" fmla="+- 0 10825 51"/>
                    <a:gd name="T8" fmla="*/ 10825 h 21549"/>
                    <a:gd name="T9" fmla="*/ 10800 w 21600"/>
                    <a:gd name="T10" fmla="+- 0 10825 51"/>
                    <a:gd name="T11" fmla="*/ 10825 h 2154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1600" h="21549">
                      <a:moveTo>
                        <a:pt x="21599" y="2211"/>
                      </a:moveTo>
                      <a:cubicBezTo>
                        <a:pt x="20828" y="2417"/>
                        <a:pt x="20057" y="2211"/>
                        <a:pt x="19542" y="1594"/>
                      </a:cubicBezTo>
                      <a:cubicBezTo>
                        <a:pt x="19028" y="1594"/>
                        <a:pt x="18257" y="1800"/>
                        <a:pt x="17742" y="2006"/>
                      </a:cubicBezTo>
                      <a:cubicBezTo>
                        <a:pt x="17228" y="2211"/>
                        <a:pt x="16971" y="2623"/>
                        <a:pt x="16714" y="2829"/>
                      </a:cubicBezTo>
                      <a:cubicBezTo>
                        <a:pt x="16457" y="3240"/>
                        <a:pt x="15942" y="3446"/>
                        <a:pt x="15685" y="3446"/>
                      </a:cubicBezTo>
                      <a:cubicBezTo>
                        <a:pt x="15428" y="3446"/>
                        <a:pt x="15428" y="3446"/>
                        <a:pt x="15171" y="3240"/>
                      </a:cubicBezTo>
                      <a:cubicBezTo>
                        <a:pt x="14914" y="3240"/>
                        <a:pt x="12857" y="2829"/>
                        <a:pt x="12085" y="2829"/>
                      </a:cubicBezTo>
                      <a:cubicBezTo>
                        <a:pt x="11314" y="2829"/>
                        <a:pt x="9000" y="1594"/>
                        <a:pt x="8485" y="1183"/>
                      </a:cubicBezTo>
                      <a:cubicBezTo>
                        <a:pt x="8228" y="1183"/>
                        <a:pt x="7457" y="977"/>
                        <a:pt x="6942" y="977"/>
                      </a:cubicBezTo>
                      <a:cubicBezTo>
                        <a:pt x="6428" y="977"/>
                        <a:pt x="5914" y="977"/>
                        <a:pt x="5657" y="771"/>
                      </a:cubicBezTo>
                      <a:cubicBezTo>
                        <a:pt x="5657" y="771"/>
                        <a:pt x="5400" y="771"/>
                        <a:pt x="5400" y="771"/>
                      </a:cubicBezTo>
                      <a:cubicBezTo>
                        <a:pt x="5400" y="771"/>
                        <a:pt x="5400" y="771"/>
                        <a:pt x="5400" y="771"/>
                      </a:cubicBezTo>
                      <a:cubicBezTo>
                        <a:pt x="4885" y="566"/>
                        <a:pt x="4885" y="566"/>
                        <a:pt x="4885" y="566"/>
                      </a:cubicBezTo>
                      <a:cubicBezTo>
                        <a:pt x="4885" y="566"/>
                        <a:pt x="4628" y="566"/>
                        <a:pt x="4628" y="566"/>
                      </a:cubicBezTo>
                      <a:cubicBezTo>
                        <a:pt x="4371" y="360"/>
                        <a:pt x="4371" y="360"/>
                        <a:pt x="4371" y="360"/>
                      </a:cubicBezTo>
                      <a:cubicBezTo>
                        <a:pt x="4371" y="360"/>
                        <a:pt x="4371" y="360"/>
                        <a:pt x="4371" y="360"/>
                      </a:cubicBezTo>
                      <a:cubicBezTo>
                        <a:pt x="4371" y="360"/>
                        <a:pt x="4371" y="360"/>
                        <a:pt x="4371" y="360"/>
                      </a:cubicBezTo>
                      <a:cubicBezTo>
                        <a:pt x="4371" y="360"/>
                        <a:pt x="4114" y="360"/>
                        <a:pt x="4114" y="360"/>
                      </a:cubicBezTo>
                      <a:cubicBezTo>
                        <a:pt x="4114" y="360"/>
                        <a:pt x="3857" y="154"/>
                        <a:pt x="3857" y="154"/>
                      </a:cubicBezTo>
                      <a:cubicBezTo>
                        <a:pt x="3857" y="-51"/>
                        <a:pt x="3342" y="-51"/>
                        <a:pt x="2571" y="154"/>
                      </a:cubicBezTo>
                      <a:cubicBezTo>
                        <a:pt x="2057" y="154"/>
                        <a:pt x="771" y="771"/>
                        <a:pt x="771" y="977"/>
                      </a:cubicBezTo>
                      <a:cubicBezTo>
                        <a:pt x="514" y="1183"/>
                        <a:pt x="514" y="1183"/>
                        <a:pt x="514" y="1183"/>
                      </a:cubicBezTo>
                      <a:cubicBezTo>
                        <a:pt x="514" y="1183"/>
                        <a:pt x="514" y="1183"/>
                        <a:pt x="514" y="1183"/>
                      </a:cubicBezTo>
                      <a:cubicBezTo>
                        <a:pt x="1542" y="2006"/>
                        <a:pt x="1542" y="2006"/>
                        <a:pt x="1542" y="2006"/>
                      </a:cubicBezTo>
                      <a:cubicBezTo>
                        <a:pt x="1800" y="3651"/>
                        <a:pt x="1800" y="3651"/>
                        <a:pt x="1800" y="3651"/>
                      </a:cubicBezTo>
                      <a:cubicBezTo>
                        <a:pt x="3085" y="4474"/>
                        <a:pt x="3085" y="4474"/>
                        <a:pt x="3085" y="4474"/>
                      </a:cubicBezTo>
                      <a:cubicBezTo>
                        <a:pt x="3085" y="4680"/>
                        <a:pt x="3085" y="4680"/>
                        <a:pt x="3085" y="4680"/>
                      </a:cubicBezTo>
                      <a:cubicBezTo>
                        <a:pt x="3085" y="4680"/>
                        <a:pt x="3085" y="5708"/>
                        <a:pt x="3085" y="6737"/>
                      </a:cubicBezTo>
                      <a:cubicBezTo>
                        <a:pt x="2828" y="7766"/>
                        <a:pt x="1542" y="9000"/>
                        <a:pt x="771" y="9617"/>
                      </a:cubicBezTo>
                      <a:cubicBezTo>
                        <a:pt x="771" y="9617"/>
                        <a:pt x="771" y="9617"/>
                        <a:pt x="771" y="9617"/>
                      </a:cubicBezTo>
                      <a:cubicBezTo>
                        <a:pt x="771" y="9617"/>
                        <a:pt x="771" y="9617"/>
                        <a:pt x="771" y="9617"/>
                      </a:cubicBezTo>
                      <a:cubicBezTo>
                        <a:pt x="771" y="9617"/>
                        <a:pt x="771" y="9617"/>
                        <a:pt x="771" y="9617"/>
                      </a:cubicBezTo>
                      <a:cubicBezTo>
                        <a:pt x="771" y="9823"/>
                        <a:pt x="771" y="9823"/>
                        <a:pt x="771" y="9823"/>
                      </a:cubicBezTo>
                      <a:cubicBezTo>
                        <a:pt x="771" y="9823"/>
                        <a:pt x="771" y="9823"/>
                        <a:pt x="771" y="9823"/>
                      </a:cubicBezTo>
                      <a:cubicBezTo>
                        <a:pt x="771" y="9823"/>
                        <a:pt x="771" y="9823"/>
                        <a:pt x="771" y="9823"/>
                      </a:cubicBezTo>
                      <a:cubicBezTo>
                        <a:pt x="771" y="9823"/>
                        <a:pt x="771" y="9823"/>
                        <a:pt x="771" y="9823"/>
                      </a:cubicBezTo>
                      <a:cubicBezTo>
                        <a:pt x="771" y="9823"/>
                        <a:pt x="771" y="9823"/>
                        <a:pt x="771" y="10029"/>
                      </a:cubicBezTo>
                      <a:cubicBezTo>
                        <a:pt x="771" y="10029"/>
                        <a:pt x="771" y="10029"/>
                        <a:pt x="771" y="10029"/>
                      </a:cubicBezTo>
                      <a:cubicBezTo>
                        <a:pt x="514" y="10029"/>
                        <a:pt x="514" y="10029"/>
                        <a:pt x="514" y="10029"/>
                      </a:cubicBezTo>
                      <a:cubicBezTo>
                        <a:pt x="514" y="10234"/>
                        <a:pt x="514" y="10234"/>
                        <a:pt x="514" y="10234"/>
                      </a:cubicBezTo>
                      <a:cubicBezTo>
                        <a:pt x="514" y="10234"/>
                        <a:pt x="514" y="10234"/>
                        <a:pt x="514" y="10440"/>
                      </a:cubicBezTo>
                      <a:cubicBezTo>
                        <a:pt x="514" y="10440"/>
                        <a:pt x="257" y="10440"/>
                        <a:pt x="257" y="10440"/>
                      </a:cubicBezTo>
                      <a:cubicBezTo>
                        <a:pt x="1285" y="10851"/>
                        <a:pt x="2314" y="11263"/>
                        <a:pt x="2057" y="11674"/>
                      </a:cubicBezTo>
                      <a:cubicBezTo>
                        <a:pt x="2057" y="12291"/>
                        <a:pt x="1542" y="12291"/>
                        <a:pt x="1028" y="12497"/>
                      </a:cubicBezTo>
                      <a:cubicBezTo>
                        <a:pt x="257" y="12703"/>
                        <a:pt x="0" y="12703"/>
                        <a:pt x="0" y="13114"/>
                      </a:cubicBezTo>
                      <a:cubicBezTo>
                        <a:pt x="11057" y="17846"/>
                        <a:pt x="11057" y="17846"/>
                        <a:pt x="11057" y="17846"/>
                      </a:cubicBezTo>
                      <a:cubicBezTo>
                        <a:pt x="10800" y="19286"/>
                        <a:pt x="10800" y="19286"/>
                        <a:pt x="10800" y="19286"/>
                      </a:cubicBezTo>
                      <a:cubicBezTo>
                        <a:pt x="11057" y="19286"/>
                        <a:pt x="11314" y="19697"/>
                        <a:pt x="11828" y="19903"/>
                      </a:cubicBezTo>
                      <a:cubicBezTo>
                        <a:pt x="11828" y="19903"/>
                        <a:pt x="11828" y="19903"/>
                        <a:pt x="12085" y="19903"/>
                      </a:cubicBezTo>
                      <a:cubicBezTo>
                        <a:pt x="12085" y="19903"/>
                        <a:pt x="12342" y="20108"/>
                        <a:pt x="12342" y="20108"/>
                      </a:cubicBezTo>
                      <a:cubicBezTo>
                        <a:pt x="12342" y="20108"/>
                        <a:pt x="12342" y="20108"/>
                        <a:pt x="12600" y="20314"/>
                      </a:cubicBezTo>
                      <a:cubicBezTo>
                        <a:pt x="12600" y="20314"/>
                        <a:pt x="12857" y="20314"/>
                        <a:pt x="12857" y="20520"/>
                      </a:cubicBezTo>
                      <a:cubicBezTo>
                        <a:pt x="12857" y="20520"/>
                        <a:pt x="13114" y="20520"/>
                        <a:pt x="13114" y="20520"/>
                      </a:cubicBezTo>
                      <a:cubicBezTo>
                        <a:pt x="13371" y="20726"/>
                        <a:pt x="13371" y="20726"/>
                        <a:pt x="13628" y="20726"/>
                      </a:cubicBezTo>
                      <a:cubicBezTo>
                        <a:pt x="13628" y="20931"/>
                        <a:pt x="13628" y="20931"/>
                        <a:pt x="13885" y="20931"/>
                      </a:cubicBezTo>
                      <a:cubicBezTo>
                        <a:pt x="13885" y="20931"/>
                        <a:pt x="14142" y="21137"/>
                        <a:pt x="14142" y="21137"/>
                      </a:cubicBezTo>
                      <a:cubicBezTo>
                        <a:pt x="14142" y="21137"/>
                        <a:pt x="14400" y="21343"/>
                        <a:pt x="14400" y="21343"/>
                      </a:cubicBezTo>
                      <a:cubicBezTo>
                        <a:pt x="14657" y="21343"/>
                        <a:pt x="14657" y="21548"/>
                        <a:pt x="14914" y="21548"/>
                      </a:cubicBezTo>
                      <a:cubicBezTo>
                        <a:pt x="14914" y="21548"/>
                        <a:pt x="14914" y="21548"/>
                        <a:pt x="14914" y="21548"/>
                      </a:cubicBezTo>
                      <a:cubicBezTo>
                        <a:pt x="15942" y="19697"/>
                        <a:pt x="17228" y="17434"/>
                        <a:pt x="17485" y="17023"/>
                      </a:cubicBezTo>
                      <a:cubicBezTo>
                        <a:pt x="18000" y="16406"/>
                        <a:pt x="18514" y="16200"/>
                        <a:pt x="18771" y="15994"/>
                      </a:cubicBezTo>
                      <a:cubicBezTo>
                        <a:pt x="19028" y="15994"/>
                        <a:pt x="19285" y="15788"/>
                        <a:pt x="19542" y="15788"/>
                      </a:cubicBezTo>
                      <a:cubicBezTo>
                        <a:pt x="19800" y="15377"/>
                        <a:pt x="20057" y="15377"/>
                        <a:pt x="20314" y="15377"/>
                      </a:cubicBezTo>
                      <a:cubicBezTo>
                        <a:pt x="20571" y="15377"/>
                        <a:pt x="20571" y="15377"/>
                        <a:pt x="20571" y="15377"/>
                      </a:cubicBezTo>
                      <a:cubicBezTo>
                        <a:pt x="20571" y="15377"/>
                        <a:pt x="20571" y="15377"/>
                        <a:pt x="20571" y="15377"/>
                      </a:cubicBezTo>
                      <a:cubicBezTo>
                        <a:pt x="20571" y="15377"/>
                        <a:pt x="20828" y="15171"/>
                        <a:pt x="21085" y="14966"/>
                      </a:cubicBezTo>
                      <a:cubicBezTo>
                        <a:pt x="21085" y="14966"/>
                        <a:pt x="21085" y="14966"/>
                        <a:pt x="21085" y="14760"/>
                      </a:cubicBezTo>
                      <a:cubicBezTo>
                        <a:pt x="19800" y="13114"/>
                        <a:pt x="19800" y="13114"/>
                        <a:pt x="19800" y="13114"/>
                      </a:cubicBezTo>
                      <a:cubicBezTo>
                        <a:pt x="19542" y="4680"/>
                        <a:pt x="19542" y="4680"/>
                        <a:pt x="19542" y="4680"/>
                      </a:cubicBezTo>
                      <a:cubicBezTo>
                        <a:pt x="21085" y="2829"/>
                        <a:pt x="21085" y="2829"/>
                        <a:pt x="21085" y="2829"/>
                      </a:cubicBezTo>
                      <a:cubicBezTo>
                        <a:pt x="21599" y="2211"/>
                        <a:pt x="21599" y="2211"/>
                        <a:pt x="21599" y="2211"/>
                      </a:cubicBezTo>
                      <a:cubicBezTo>
                        <a:pt x="21599" y="2211"/>
                        <a:pt x="21599" y="2211"/>
                        <a:pt x="21599" y="221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93" name="AutoShape 493"/>
                <p:cNvSpPr>
                  <a:spLocks/>
                </p:cNvSpPr>
                <p:nvPr/>
              </p:nvSpPr>
              <p:spPr bwMode="auto">
                <a:xfrm>
                  <a:off x="1192103" y="1149444"/>
                  <a:ext cx="31752" cy="4286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lnTo>
                        <a:pt x="21599" y="0"/>
                      </a:lnTo>
                      <a:lnTo>
                        <a:pt x="16199" y="589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94" name="AutoShape 494"/>
                <p:cNvSpPr>
                  <a:spLocks/>
                </p:cNvSpPr>
                <p:nvPr/>
              </p:nvSpPr>
              <p:spPr bwMode="auto">
                <a:xfrm>
                  <a:off x="1196867" y="1343123"/>
                  <a:ext cx="19051" cy="3016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599"/>
                      </a:moveTo>
                      <a:lnTo>
                        <a:pt x="0" y="0"/>
                      </a:lnTo>
                      <a:lnTo>
                        <a:pt x="21599" y="2159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95" name="AutoShape 495"/>
                <p:cNvSpPr>
                  <a:spLocks/>
                </p:cNvSpPr>
                <p:nvPr/>
              </p:nvSpPr>
              <p:spPr bwMode="auto">
                <a:xfrm>
                  <a:off x="976190" y="1117693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21600"/>
                        <a:pt x="10800" y="21600"/>
                        <a:pt x="108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96" name="AutoShape 496"/>
                <p:cNvSpPr>
                  <a:spLocks/>
                </p:cNvSpPr>
                <p:nvPr/>
              </p:nvSpPr>
              <p:spPr bwMode="auto">
                <a:xfrm>
                  <a:off x="907924" y="112563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97" name="AutoShape 497"/>
                <p:cNvSpPr>
                  <a:spLocks/>
                </p:cNvSpPr>
                <p:nvPr/>
              </p:nvSpPr>
              <p:spPr bwMode="auto">
                <a:xfrm>
                  <a:off x="965078" y="1111343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98" name="AutoShape 498"/>
                <p:cNvSpPr>
                  <a:spLocks/>
                </p:cNvSpPr>
                <p:nvPr/>
              </p:nvSpPr>
              <p:spPr bwMode="auto">
                <a:xfrm>
                  <a:off x="968253" y="1114518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99" name="AutoShape 499"/>
                <p:cNvSpPr>
                  <a:spLocks/>
                </p:cNvSpPr>
                <p:nvPr/>
              </p:nvSpPr>
              <p:spPr bwMode="auto">
                <a:xfrm>
                  <a:off x="719000" y="1141506"/>
                  <a:ext cx="214326" cy="21590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8128" y="0"/>
                      </a:moveTo>
                      <a:cubicBezTo>
                        <a:pt x="18128" y="366"/>
                        <a:pt x="17742" y="366"/>
                        <a:pt x="17357" y="732"/>
                      </a:cubicBezTo>
                      <a:cubicBezTo>
                        <a:pt x="17357" y="732"/>
                        <a:pt x="17357" y="1464"/>
                        <a:pt x="15428" y="1464"/>
                      </a:cubicBezTo>
                      <a:cubicBezTo>
                        <a:pt x="15042" y="1464"/>
                        <a:pt x="14271" y="1464"/>
                        <a:pt x="13885" y="1098"/>
                      </a:cubicBezTo>
                      <a:cubicBezTo>
                        <a:pt x="13885" y="1098"/>
                        <a:pt x="13499" y="1098"/>
                        <a:pt x="13499" y="1098"/>
                      </a:cubicBezTo>
                      <a:cubicBezTo>
                        <a:pt x="13499" y="1098"/>
                        <a:pt x="13499" y="1098"/>
                        <a:pt x="13114" y="1098"/>
                      </a:cubicBezTo>
                      <a:cubicBezTo>
                        <a:pt x="12728" y="1464"/>
                        <a:pt x="11571" y="1830"/>
                        <a:pt x="11571" y="2196"/>
                      </a:cubicBezTo>
                      <a:cubicBezTo>
                        <a:pt x="11185" y="2196"/>
                        <a:pt x="10800" y="2562"/>
                        <a:pt x="10800" y="2562"/>
                      </a:cubicBezTo>
                      <a:cubicBezTo>
                        <a:pt x="10028" y="2562"/>
                        <a:pt x="9642" y="2196"/>
                        <a:pt x="9257" y="1830"/>
                      </a:cubicBezTo>
                      <a:cubicBezTo>
                        <a:pt x="8871" y="1830"/>
                        <a:pt x="8485" y="1464"/>
                        <a:pt x="8100" y="1464"/>
                      </a:cubicBezTo>
                      <a:cubicBezTo>
                        <a:pt x="8100" y="1464"/>
                        <a:pt x="7714" y="1464"/>
                        <a:pt x="7714" y="1464"/>
                      </a:cubicBezTo>
                      <a:cubicBezTo>
                        <a:pt x="7714" y="1464"/>
                        <a:pt x="7714" y="1464"/>
                        <a:pt x="7328" y="1464"/>
                      </a:cubicBezTo>
                      <a:cubicBezTo>
                        <a:pt x="7328" y="1464"/>
                        <a:pt x="6942" y="1830"/>
                        <a:pt x="6942" y="1830"/>
                      </a:cubicBezTo>
                      <a:cubicBezTo>
                        <a:pt x="6942" y="1830"/>
                        <a:pt x="6942" y="1830"/>
                        <a:pt x="6557" y="1830"/>
                      </a:cubicBezTo>
                      <a:cubicBezTo>
                        <a:pt x="6171" y="1830"/>
                        <a:pt x="5785" y="2196"/>
                        <a:pt x="5399" y="2196"/>
                      </a:cubicBezTo>
                      <a:cubicBezTo>
                        <a:pt x="5399" y="2928"/>
                        <a:pt x="5399" y="4393"/>
                        <a:pt x="5399" y="5125"/>
                      </a:cubicBezTo>
                      <a:cubicBezTo>
                        <a:pt x="5399" y="5491"/>
                        <a:pt x="5399" y="5491"/>
                        <a:pt x="5785" y="5857"/>
                      </a:cubicBezTo>
                      <a:cubicBezTo>
                        <a:pt x="6171" y="5857"/>
                        <a:pt x="6557" y="6589"/>
                        <a:pt x="6557" y="7322"/>
                      </a:cubicBezTo>
                      <a:cubicBezTo>
                        <a:pt x="6557" y="8054"/>
                        <a:pt x="6171" y="8420"/>
                        <a:pt x="5785" y="9152"/>
                      </a:cubicBezTo>
                      <a:cubicBezTo>
                        <a:pt x="5785" y="9152"/>
                        <a:pt x="5399" y="9518"/>
                        <a:pt x="5399" y="9518"/>
                      </a:cubicBezTo>
                      <a:cubicBezTo>
                        <a:pt x="5399" y="10616"/>
                        <a:pt x="3857" y="10983"/>
                        <a:pt x="3085" y="11349"/>
                      </a:cubicBezTo>
                      <a:cubicBezTo>
                        <a:pt x="3085" y="11349"/>
                        <a:pt x="2699" y="11715"/>
                        <a:pt x="2699" y="12081"/>
                      </a:cubicBezTo>
                      <a:cubicBezTo>
                        <a:pt x="2314" y="12447"/>
                        <a:pt x="2314" y="12813"/>
                        <a:pt x="1542" y="13545"/>
                      </a:cubicBezTo>
                      <a:cubicBezTo>
                        <a:pt x="1542" y="13545"/>
                        <a:pt x="1542" y="13911"/>
                        <a:pt x="1157" y="14644"/>
                      </a:cubicBezTo>
                      <a:cubicBezTo>
                        <a:pt x="1157" y="15010"/>
                        <a:pt x="1157" y="15376"/>
                        <a:pt x="771" y="16108"/>
                      </a:cubicBezTo>
                      <a:cubicBezTo>
                        <a:pt x="385" y="16840"/>
                        <a:pt x="0" y="18305"/>
                        <a:pt x="0" y="19403"/>
                      </a:cubicBezTo>
                      <a:cubicBezTo>
                        <a:pt x="0" y="19403"/>
                        <a:pt x="0" y="19769"/>
                        <a:pt x="0" y="20135"/>
                      </a:cubicBezTo>
                      <a:cubicBezTo>
                        <a:pt x="0" y="20501"/>
                        <a:pt x="0" y="20501"/>
                        <a:pt x="0" y="20501"/>
                      </a:cubicBezTo>
                      <a:cubicBezTo>
                        <a:pt x="0" y="20867"/>
                        <a:pt x="0" y="21233"/>
                        <a:pt x="0" y="21233"/>
                      </a:cubicBezTo>
                      <a:cubicBezTo>
                        <a:pt x="0" y="21233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233"/>
                        <a:pt x="385" y="21233"/>
                        <a:pt x="385" y="21233"/>
                      </a:cubicBezTo>
                      <a:cubicBezTo>
                        <a:pt x="771" y="21233"/>
                        <a:pt x="771" y="20867"/>
                        <a:pt x="2314" y="20867"/>
                      </a:cubicBezTo>
                      <a:cubicBezTo>
                        <a:pt x="2314" y="20501"/>
                        <a:pt x="2314" y="20501"/>
                        <a:pt x="2314" y="20501"/>
                      </a:cubicBezTo>
                      <a:cubicBezTo>
                        <a:pt x="3085" y="20501"/>
                        <a:pt x="3085" y="20501"/>
                        <a:pt x="3085" y="20501"/>
                      </a:cubicBezTo>
                      <a:cubicBezTo>
                        <a:pt x="3857" y="20135"/>
                        <a:pt x="3857" y="20135"/>
                        <a:pt x="3857" y="20135"/>
                      </a:cubicBezTo>
                      <a:cubicBezTo>
                        <a:pt x="3857" y="20135"/>
                        <a:pt x="3857" y="20135"/>
                        <a:pt x="3857" y="20135"/>
                      </a:cubicBezTo>
                      <a:cubicBezTo>
                        <a:pt x="3857" y="20135"/>
                        <a:pt x="3857" y="20135"/>
                        <a:pt x="3857" y="20135"/>
                      </a:cubicBezTo>
                      <a:cubicBezTo>
                        <a:pt x="3857" y="20135"/>
                        <a:pt x="4242" y="20135"/>
                        <a:pt x="4242" y="20135"/>
                      </a:cubicBezTo>
                      <a:cubicBezTo>
                        <a:pt x="4242" y="20135"/>
                        <a:pt x="4628" y="20135"/>
                        <a:pt x="4628" y="20135"/>
                      </a:cubicBezTo>
                      <a:cubicBezTo>
                        <a:pt x="4628" y="20135"/>
                        <a:pt x="4628" y="20135"/>
                        <a:pt x="4628" y="20135"/>
                      </a:cubicBezTo>
                      <a:cubicBezTo>
                        <a:pt x="4628" y="20135"/>
                        <a:pt x="5014" y="20135"/>
                        <a:pt x="5014" y="20135"/>
                      </a:cubicBezTo>
                      <a:cubicBezTo>
                        <a:pt x="5014" y="20135"/>
                        <a:pt x="5014" y="19769"/>
                        <a:pt x="5014" y="19769"/>
                      </a:cubicBezTo>
                      <a:cubicBezTo>
                        <a:pt x="5399" y="19769"/>
                        <a:pt x="5399" y="19769"/>
                        <a:pt x="5399" y="19769"/>
                      </a:cubicBezTo>
                      <a:cubicBezTo>
                        <a:pt x="8485" y="19769"/>
                        <a:pt x="8485" y="19769"/>
                        <a:pt x="8485" y="19769"/>
                      </a:cubicBezTo>
                      <a:cubicBezTo>
                        <a:pt x="8871" y="17938"/>
                        <a:pt x="10414" y="15742"/>
                        <a:pt x="11957" y="15010"/>
                      </a:cubicBezTo>
                      <a:cubicBezTo>
                        <a:pt x="13499" y="14644"/>
                        <a:pt x="15428" y="14644"/>
                        <a:pt x="17357" y="15010"/>
                      </a:cubicBezTo>
                      <a:cubicBezTo>
                        <a:pt x="17357" y="15010"/>
                        <a:pt x="17357" y="15010"/>
                        <a:pt x="17742" y="15010"/>
                      </a:cubicBezTo>
                      <a:cubicBezTo>
                        <a:pt x="17742" y="15010"/>
                        <a:pt x="17742" y="15010"/>
                        <a:pt x="17742" y="15010"/>
                      </a:cubicBezTo>
                      <a:cubicBezTo>
                        <a:pt x="17742" y="14644"/>
                        <a:pt x="17742" y="14644"/>
                        <a:pt x="17742" y="14644"/>
                      </a:cubicBezTo>
                      <a:cubicBezTo>
                        <a:pt x="17742" y="14644"/>
                        <a:pt x="17742" y="14277"/>
                        <a:pt x="17742" y="14277"/>
                      </a:cubicBezTo>
                      <a:cubicBezTo>
                        <a:pt x="17742" y="14277"/>
                        <a:pt x="18128" y="14277"/>
                        <a:pt x="18128" y="14277"/>
                      </a:cubicBezTo>
                      <a:cubicBezTo>
                        <a:pt x="18128" y="13911"/>
                        <a:pt x="18128" y="13911"/>
                        <a:pt x="18128" y="13911"/>
                      </a:cubicBezTo>
                      <a:cubicBezTo>
                        <a:pt x="18128" y="13911"/>
                        <a:pt x="18128" y="13911"/>
                        <a:pt x="18128" y="13911"/>
                      </a:cubicBezTo>
                      <a:cubicBezTo>
                        <a:pt x="18128" y="13911"/>
                        <a:pt x="18128" y="13545"/>
                        <a:pt x="18128" y="13545"/>
                      </a:cubicBezTo>
                      <a:cubicBezTo>
                        <a:pt x="18128" y="13545"/>
                        <a:pt x="18128" y="13545"/>
                        <a:pt x="18514" y="13545"/>
                      </a:cubicBezTo>
                      <a:cubicBezTo>
                        <a:pt x="18514" y="13545"/>
                        <a:pt x="18514" y="13545"/>
                        <a:pt x="18514" y="13545"/>
                      </a:cubicBezTo>
                      <a:cubicBezTo>
                        <a:pt x="18514" y="13179"/>
                        <a:pt x="18514" y="13179"/>
                        <a:pt x="18514" y="13179"/>
                      </a:cubicBezTo>
                      <a:cubicBezTo>
                        <a:pt x="18514" y="13179"/>
                        <a:pt x="18514" y="13179"/>
                        <a:pt x="18514" y="13179"/>
                      </a:cubicBezTo>
                      <a:cubicBezTo>
                        <a:pt x="18514" y="13179"/>
                        <a:pt x="18514" y="13179"/>
                        <a:pt x="18514" y="13179"/>
                      </a:cubicBezTo>
                      <a:cubicBezTo>
                        <a:pt x="18514" y="13179"/>
                        <a:pt x="18514" y="13179"/>
                        <a:pt x="18514" y="13179"/>
                      </a:cubicBezTo>
                      <a:cubicBezTo>
                        <a:pt x="18514" y="13179"/>
                        <a:pt x="18900" y="12813"/>
                        <a:pt x="18900" y="12813"/>
                      </a:cubicBezTo>
                      <a:cubicBezTo>
                        <a:pt x="19671" y="12081"/>
                        <a:pt x="21214" y="9884"/>
                        <a:pt x="21600" y="8420"/>
                      </a:cubicBezTo>
                      <a:cubicBezTo>
                        <a:pt x="21600" y="8054"/>
                        <a:pt x="21600" y="8054"/>
                        <a:pt x="21600" y="7688"/>
                      </a:cubicBezTo>
                      <a:cubicBezTo>
                        <a:pt x="21600" y="6589"/>
                        <a:pt x="21600" y="5857"/>
                        <a:pt x="21600" y="5491"/>
                      </a:cubicBezTo>
                      <a:cubicBezTo>
                        <a:pt x="20057" y="4027"/>
                        <a:pt x="20057" y="4027"/>
                        <a:pt x="20057" y="4027"/>
                      </a:cubicBezTo>
                      <a:cubicBezTo>
                        <a:pt x="19285" y="1098"/>
                        <a:pt x="19285" y="1098"/>
                        <a:pt x="19285" y="1098"/>
                      </a:cubicBezTo>
                      <a:cubicBezTo>
                        <a:pt x="18128" y="0"/>
                        <a:pt x="18128" y="0"/>
                        <a:pt x="18128" y="0"/>
                      </a:cubicBezTo>
                      <a:cubicBezTo>
                        <a:pt x="18128" y="0"/>
                        <a:pt x="18128" y="0"/>
                        <a:pt x="18128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00" name="AutoShape 500"/>
                <p:cNvSpPr>
                  <a:spLocks/>
                </p:cNvSpPr>
                <p:nvPr/>
              </p:nvSpPr>
              <p:spPr bwMode="auto">
                <a:xfrm>
                  <a:off x="722175" y="1349473"/>
                  <a:ext cx="20639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0"/>
                      </a:moveTo>
                      <a:cubicBezTo>
                        <a:pt x="4320" y="0"/>
                        <a:pt x="4320" y="21600"/>
                        <a:pt x="0" y="21600"/>
                      </a:cubicBezTo>
                      <a:cubicBezTo>
                        <a:pt x="4320" y="21600"/>
                        <a:pt x="12959" y="0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01" name="AutoShape 501"/>
                <p:cNvSpPr>
                  <a:spLocks/>
                </p:cNvSpPr>
                <p:nvPr/>
              </p:nvSpPr>
              <p:spPr bwMode="auto">
                <a:xfrm>
                  <a:off x="717413" y="1352648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02" name="AutoShape 502"/>
                <p:cNvSpPr>
                  <a:spLocks/>
                </p:cNvSpPr>
                <p:nvPr/>
              </p:nvSpPr>
              <p:spPr bwMode="auto">
                <a:xfrm>
                  <a:off x="750752" y="1341535"/>
                  <a:ext cx="7938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0"/>
                      </a:moveTo>
                      <a:cubicBezTo>
                        <a:pt x="21599" y="0"/>
                        <a:pt x="21599" y="0"/>
                        <a:pt x="21599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10800" y="21600"/>
                        <a:pt x="10800" y="0"/>
                      </a:cubicBezTo>
                      <a:cubicBezTo>
                        <a:pt x="10800" y="0"/>
                        <a:pt x="21599" y="0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03" name="AutoShape 503"/>
                <p:cNvSpPr>
                  <a:spLocks/>
                </p:cNvSpPr>
                <p:nvPr/>
              </p:nvSpPr>
              <p:spPr bwMode="auto">
                <a:xfrm>
                  <a:off x="774566" y="1160556"/>
                  <a:ext cx="11113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7200" y="21600"/>
                        <a:pt x="14399" y="0"/>
                        <a:pt x="21599" y="0"/>
                      </a:cubicBezTo>
                      <a:cubicBezTo>
                        <a:pt x="14399" y="0"/>
                        <a:pt x="720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04" name="AutoShape 504"/>
                <p:cNvSpPr>
                  <a:spLocks/>
                </p:cNvSpPr>
                <p:nvPr/>
              </p:nvSpPr>
              <p:spPr bwMode="auto">
                <a:xfrm>
                  <a:off x="796792" y="1154206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05" name="AutoShape 505"/>
                <p:cNvSpPr>
                  <a:spLocks/>
                </p:cNvSpPr>
                <p:nvPr/>
              </p:nvSpPr>
              <p:spPr bwMode="auto">
                <a:xfrm>
                  <a:off x="788854" y="1155794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21600" y="0"/>
                        <a:pt x="21600" y="0"/>
                      </a:cubicBezTo>
                      <a:cubicBezTo>
                        <a:pt x="2160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06" name="AutoShape 506"/>
                <p:cNvSpPr>
                  <a:spLocks/>
                </p:cNvSpPr>
                <p:nvPr/>
              </p:nvSpPr>
              <p:spPr bwMode="auto">
                <a:xfrm>
                  <a:off x="895223" y="1279622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07" name="AutoShape 507"/>
                <p:cNvSpPr>
                  <a:spLocks/>
                </p:cNvSpPr>
                <p:nvPr/>
              </p:nvSpPr>
              <p:spPr bwMode="auto">
                <a:xfrm>
                  <a:off x="930151" y="1195482"/>
                  <a:ext cx="0" cy="23813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600"/>
                        <a:pt x="0" y="10800"/>
                        <a:pt x="0" y="21599"/>
                      </a:cubicBezTo>
                      <a:cubicBezTo>
                        <a:pt x="0" y="10800"/>
                        <a:pt x="0" y="36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08" name="AutoShape 508"/>
                <p:cNvSpPr>
                  <a:spLocks/>
                </p:cNvSpPr>
                <p:nvPr/>
              </p:nvSpPr>
              <p:spPr bwMode="auto">
                <a:xfrm>
                  <a:off x="895223" y="1276446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09" name="AutoShape 509"/>
                <p:cNvSpPr>
                  <a:spLocks/>
                </p:cNvSpPr>
                <p:nvPr/>
              </p:nvSpPr>
              <p:spPr bwMode="auto">
                <a:xfrm>
                  <a:off x="890460" y="128438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10" name="AutoShape 510"/>
                <p:cNvSpPr>
                  <a:spLocks/>
                </p:cNvSpPr>
                <p:nvPr/>
              </p:nvSpPr>
              <p:spPr bwMode="auto">
                <a:xfrm>
                  <a:off x="1304823" y="1828907"/>
                  <a:ext cx="292118" cy="566748"/>
                </a:xfrm>
                <a:custGeom>
                  <a:avLst/>
                  <a:gdLst>
                    <a:gd name="T0" fmla="+- 0 10870 300"/>
                    <a:gd name="T1" fmla="*/ T0 w 21140"/>
                    <a:gd name="T2" fmla="*/ 10800 h 21600"/>
                    <a:gd name="T3" fmla="+- 0 10870 300"/>
                    <a:gd name="T4" fmla="*/ T3 w 21140"/>
                    <a:gd name="T5" fmla="*/ 10800 h 21600"/>
                    <a:gd name="T6" fmla="+- 0 10870 300"/>
                    <a:gd name="T7" fmla="*/ T6 w 21140"/>
                    <a:gd name="T8" fmla="*/ 10800 h 21600"/>
                    <a:gd name="T9" fmla="+- 0 10870 300"/>
                    <a:gd name="T10" fmla="*/ T9 w 21140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140" h="21600">
                      <a:moveTo>
                        <a:pt x="18565" y="561"/>
                      </a:moveTo>
                      <a:cubicBezTo>
                        <a:pt x="18292" y="280"/>
                        <a:pt x="18018" y="140"/>
                        <a:pt x="18018" y="0"/>
                      </a:cubicBezTo>
                      <a:cubicBezTo>
                        <a:pt x="17745" y="140"/>
                        <a:pt x="17745" y="280"/>
                        <a:pt x="17472" y="280"/>
                      </a:cubicBezTo>
                      <a:cubicBezTo>
                        <a:pt x="17472" y="420"/>
                        <a:pt x="17198" y="841"/>
                        <a:pt x="17198" y="1262"/>
                      </a:cubicBezTo>
                      <a:cubicBezTo>
                        <a:pt x="17472" y="1402"/>
                        <a:pt x="17198" y="1542"/>
                        <a:pt x="16925" y="1823"/>
                      </a:cubicBezTo>
                      <a:cubicBezTo>
                        <a:pt x="16378" y="2103"/>
                        <a:pt x="15558" y="2244"/>
                        <a:pt x="14737" y="2244"/>
                      </a:cubicBezTo>
                      <a:cubicBezTo>
                        <a:pt x="14464" y="2244"/>
                        <a:pt x="14191" y="2244"/>
                        <a:pt x="13917" y="2384"/>
                      </a:cubicBezTo>
                      <a:cubicBezTo>
                        <a:pt x="13917" y="2384"/>
                        <a:pt x="13917" y="2524"/>
                        <a:pt x="13917" y="2524"/>
                      </a:cubicBezTo>
                      <a:cubicBezTo>
                        <a:pt x="14191" y="2945"/>
                        <a:pt x="13917" y="3225"/>
                        <a:pt x="13644" y="3225"/>
                      </a:cubicBezTo>
                      <a:cubicBezTo>
                        <a:pt x="13644" y="3225"/>
                        <a:pt x="13644" y="3366"/>
                        <a:pt x="13644" y="3366"/>
                      </a:cubicBezTo>
                      <a:cubicBezTo>
                        <a:pt x="13917" y="3506"/>
                        <a:pt x="13917" y="3787"/>
                        <a:pt x="13644" y="3927"/>
                      </a:cubicBezTo>
                      <a:cubicBezTo>
                        <a:pt x="13370" y="4348"/>
                        <a:pt x="12277" y="4768"/>
                        <a:pt x="11183" y="4768"/>
                      </a:cubicBezTo>
                      <a:cubicBezTo>
                        <a:pt x="10636" y="4768"/>
                        <a:pt x="10089" y="5049"/>
                        <a:pt x="9543" y="5189"/>
                      </a:cubicBezTo>
                      <a:cubicBezTo>
                        <a:pt x="8449" y="5610"/>
                        <a:pt x="7629" y="5890"/>
                        <a:pt x="6535" y="5890"/>
                      </a:cubicBezTo>
                      <a:cubicBezTo>
                        <a:pt x="5988" y="5890"/>
                        <a:pt x="5441" y="5890"/>
                        <a:pt x="4894" y="6031"/>
                      </a:cubicBezTo>
                      <a:cubicBezTo>
                        <a:pt x="4074" y="6171"/>
                        <a:pt x="3527" y="6311"/>
                        <a:pt x="2707" y="6311"/>
                      </a:cubicBezTo>
                      <a:cubicBezTo>
                        <a:pt x="2707" y="6311"/>
                        <a:pt x="2707" y="6592"/>
                        <a:pt x="2707" y="6872"/>
                      </a:cubicBezTo>
                      <a:cubicBezTo>
                        <a:pt x="2434" y="7293"/>
                        <a:pt x="2434" y="7714"/>
                        <a:pt x="1887" y="8275"/>
                      </a:cubicBezTo>
                      <a:cubicBezTo>
                        <a:pt x="1340" y="8836"/>
                        <a:pt x="1340" y="9677"/>
                        <a:pt x="2434" y="10800"/>
                      </a:cubicBezTo>
                      <a:cubicBezTo>
                        <a:pt x="3254" y="11922"/>
                        <a:pt x="4074" y="12903"/>
                        <a:pt x="1613" y="14306"/>
                      </a:cubicBezTo>
                      <a:cubicBezTo>
                        <a:pt x="-300" y="15568"/>
                        <a:pt x="-300" y="16971"/>
                        <a:pt x="520" y="17812"/>
                      </a:cubicBezTo>
                      <a:cubicBezTo>
                        <a:pt x="793" y="18233"/>
                        <a:pt x="1067" y="18654"/>
                        <a:pt x="1340" y="19215"/>
                      </a:cubicBezTo>
                      <a:cubicBezTo>
                        <a:pt x="1613" y="19776"/>
                        <a:pt x="1887" y="20337"/>
                        <a:pt x="2434" y="20758"/>
                      </a:cubicBezTo>
                      <a:cubicBezTo>
                        <a:pt x="3254" y="21179"/>
                        <a:pt x="4894" y="21600"/>
                        <a:pt x="6262" y="21600"/>
                      </a:cubicBezTo>
                      <a:cubicBezTo>
                        <a:pt x="6535" y="21600"/>
                        <a:pt x="6808" y="21459"/>
                        <a:pt x="7082" y="21459"/>
                      </a:cubicBezTo>
                      <a:cubicBezTo>
                        <a:pt x="7629" y="21179"/>
                        <a:pt x="8449" y="21179"/>
                        <a:pt x="8996" y="21179"/>
                      </a:cubicBezTo>
                      <a:cubicBezTo>
                        <a:pt x="9543" y="21179"/>
                        <a:pt x="9816" y="21038"/>
                        <a:pt x="10363" y="20898"/>
                      </a:cubicBezTo>
                      <a:cubicBezTo>
                        <a:pt x="10910" y="20477"/>
                        <a:pt x="12003" y="18514"/>
                        <a:pt x="13097" y="16690"/>
                      </a:cubicBezTo>
                      <a:cubicBezTo>
                        <a:pt x="13644" y="15849"/>
                        <a:pt x="14191" y="15007"/>
                        <a:pt x="14737" y="14306"/>
                      </a:cubicBezTo>
                      <a:cubicBezTo>
                        <a:pt x="15831" y="12483"/>
                        <a:pt x="18018" y="8836"/>
                        <a:pt x="18018" y="8275"/>
                      </a:cubicBezTo>
                      <a:cubicBezTo>
                        <a:pt x="17745" y="7854"/>
                        <a:pt x="18018" y="7574"/>
                        <a:pt x="18292" y="7293"/>
                      </a:cubicBezTo>
                      <a:cubicBezTo>
                        <a:pt x="18565" y="7012"/>
                        <a:pt x="18839" y="6872"/>
                        <a:pt x="18565" y="6592"/>
                      </a:cubicBezTo>
                      <a:cubicBezTo>
                        <a:pt x="18018" y="6031"/>
                        <a:pt x="18292" y="5470"/>
                        <a:pt x="18565" y="5189"/>
                      </a:cubicBezTo>
                      <a:cubicBezTo>
                        <a:pt x="18839" y="5049"/>
                        <a:pt x="19386" y="5049"/>
                        <a:pt x="19386" y="5049"/>
                      </a:cubicBezTo>
                      <a:cubicBezTo>
                        <a:pt x="19659" y="5049"/>
                        <a:pt x="19932" y="5049"/>
                        <a:pt x="20206" y="5329"/>
                      </a:cubicBezTo>
                      <a:cubicBezTo>
                        <a:pt x="20479" y="5470"/>
                        <a:pt x="20753" y="5610"/>
                        <a:pt x="20753" y="5610"/>
                      </a:cubicBezTo>
                      <a:cubicBezTo>
                        <a:pt x="20753" y="5610"/>
                        <a:pt x="21026" y="5470"/>
                        <a:pt x="21026" y="5189"/>
                      </a:cubicBezTo>
                      <a:cubicBezTo>
                        <a:pt x="21300" y="4909"/>
                        <a:pt x="21026" y="4348"/>
                        <a:pt x="20753" y="3927"/>
                      </a:cubicBezTo>
                      <a:cubicBezTo>
                        <a:pt x="20479" y="3366"/>
                        <a:pt x="19932" y="2805"/>
                        <a:pt x="19932" y="2244"/>
                      </a:cubicBezTo>
                      <a:cubicBezTo>
                        <a:pt x="19932" y="1683"/>
                        <a:pt x="19112" y="981"/>
                        <a:pt x="18565" y="56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11" name="AutoShape 511"/>
                <p:cNvSpPr>
                  <a:spLocks/>
                </p:cNvSpPr>
                <p:nvPr/>
              </p:nvSpPr>
              <p:spPr bwMode="auto">
                <a:xfrm>
                  <a:off x="1287359" y="616034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21600" y="0"/>
                        <a:pt x="21600" y="0"/>
                      </a:cubicBezTo>
                      <a:cubicBezTo>
                        <a:pt x="2160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12" name="AutoShape 512"/>
                <p:cNvSpPr>
                  <a:spLocks/>
                </p:cNvSpPr>
                <p:nvPr/>
              </p:nvSpPr>
              <p:spPr bwMode="auto">
                <a:xfrm>
                  <a:off x="1295298" y="612859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13" name="AutoShape 513"/>
                <p:cNvSpPr>
                  <a:spLocks/>
                </p:cNvSpPr>
                <p:nvPr/>
              </p:nvSpPr>
              <p:spPr bwMode="auto">
                <a:xfrm>
                  <a:off x="1290534" y="614446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14" name="AutoShape 514"/>
                <p:cNvSpPr>
                  <a:spLocks/>
                </p:cNvSpPr>
                <p:nvPr/>
              </p:nvSpPr>
              <p:spPr bwMode="auto">
                <a:xfrm>
                  <a:off x="674547" y="1828907"/>
                  <a:ext cx="39690" cy="31751"/>
                </a:xfrm>
                <a:custGeom>
                  <a:avLst/>
                  <a:gdLst>
                    <a:gd name="T0" fmla="*/ 10800 w 21600"/>
                    <a:gd name="T1" fmla="*/ 10200 h 20400"/>
                    <a:gd name="T2" fmla="*/ 10800 w 21600"/>
                    <a:gd name="T3" fmla="*/ 10200 h 20400"/>
                    <a:gd name="T4" fmla="*/ 10800 w 21600"/>
                    <a:gd name="T5" fmla="*/ 10200 h 20400"/>
                    <a:gd name="T6" fmla="*/ 10800 w 21600"/>
                    <a:gd name="T7" fmla="*/ 10200 h 20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0400">
                      <a:moveTo>
                        <a:pt x="8640" y="19439"/>
                      </a:moveTo>
                      <a:cubicBezTo>
                        <a:pt x="10800" y="21599"/>
                        <a:pt x="17279" y="19439"/>
                        <a:pt x="19439" y="19439"/>
                      </a:cubicBezTo>
                      <a:cubicBezTo>
                        <a:pt x="21599" y="19439"/>
                        <a:pt x="21599" y="17279"/>
                        <a:pt x="21599" y="12959"/>
                      </a:cubicBezTo>
                      <a:cubicBezTo>
                        <a:pt x="21599" y="10800"/>
                        <a:pt x="21599" y="4319"/>
                        <a:pt x="21599" y="0"/>
                      </a:cubicBezTo>
                      <a:cubicBezTo>
                        <a:pt x="21599" y="0"/>
                        <a:pt x="21599" y="2159"/>
                        <a:pt x="21599" y="2159"/>
                      </a:cubicBezTo>
                      <a:cubicBezTo>
                        <a:pt x="17279" y="4319"/>
                        <a:pt x="12959" y="6479"/>
                        <a:pt x="6480" y="4319"/>
                      </a:cubicBezTo>
                      <a:cubicBezTo>
                        <a:pt x="4320" y="4319"/>
                        <a:pt x="2160" y="2159"/>
                        <a:pt x="0" y="0"/>
                      </a:cubicBezTo>
                      <a:cubicBezTo>
                        <a:pt x="0" y="2159"/>
                        <a:pt x="0" y="2159"/>
                        <a:pt x="0" y="2159"/>
                      </a:cubicBezTo>
                      <a:cubicBezTo>
                        <a:pt x="0" y="6479"/>
                        <a:pt x="4320" y="17279"/>
                        <a:pt x="8640" y="1943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15" name="AutoShape 515"/>
                <p:cNvSpPr>
                  <a:spLocks/>
                </p:cNvSpPr>
                <p:nvPr/>
              </p:nvSpPr>
              <p:spPr bwMode="auto">
                <a:xfrm>
                  <a:off x="1406" y="1087530"/>
                  <a:ext cx="768397" cy="73661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3473" y="19646"/>
                      </a:moveTo>
                      <a:cubicBezTo>
                        <a:pt x="13473" y="19646"/>
                        <a:pt x="13473" y="19646"/>
                        <a:pt x="13473" y="19646"/>
                      </a:cubicBezTo>
                      <a:cubicBezTo>
                        <a:pt x="13687" y="19754"/>
                        <a:pt x="13687" y="19754"/>
                        <a:pt x="13687" y="19754"/>
                      </a:cubicBezTo>
                      <a:cubicBezTo>
                        <a:pt x="13687" y="19754"/>
                        <a:pt x="13687" y="19754"/>
                        <a:pt x="13687" y="19754"/>
                      </a:cubicBezTo>
                      <a:cubicBezTo>
                        <a:pt x="13794" y="19863"/>
                        <a:pt x="13794" y="19971"/>
                        <a:pt x="13900" y="19971"/>
                      </a:cubicBezTo>
                      <a:cubicBezTo>
                        <a:pt x="13900" y="20080"/>
                        <a:pt x="13900" y="20080"/>
                        <a:pt x="13900" y="20080"/>
                      </a:cubicBezTo>
                      <a:cubicBezTo>
                        <a:pt x="13900" y="20080"/>
                        <a:pt x="13900" y="20080"/>
                        <a:pt x="13900" y="20080"/>
                      </a:cubicBezTo>
                      <a:cubicBezTo>
                        <a:pt x="13900" y="20188"/>
                        <a:pt x="14007" y="20188"/>
                        <a:pt x="14007" y="20188"/>
                      </a:cubicBezTo>
                      <a:cubicBezTo>
                        <a:pt x="14114" y="20188"/>
                        <a:pt x="14435" y="20080"/>
                        <a:pt x="14649" y="20080"/>
                      </a:cubicBezTo>
                      <a:cubicBezTo>
                        <a:pt x="14756" y="20080"/>
                        <a:pt x="14863" y="20080"/>
                        <a:pt x="14970" y="20188"/>
                      </a:cubicBezTo>
                      <a:cubicBezTo>
                        <a:pt x="14970" y="20297"/>
                        <a:pt x="15077" y="20406"/>
                        <a:pt x="14970" y="20406"/>
                      </a:cubicBezTo>
                      <a:cubicBezTo>
                        <a:pt x="14970" y="20514"/>
                        <a:pt x="15077" y="20731"/>
                        <a:pt x="15077" y="20731"/>
                      </a:cubicBezTo>
                      <a:cubicBezTo>
                        <a:pt x="15291" y="20731"/>
                        <a:pt x="15611" y="20840"/>
                        <a:pt x="15825" y="20948"/>
                      </a:cubicBezTo>
                      <a:cubicBezTo>
                        <a:pt x="15932" y="21057"/>
                        <a:pt x="16146" y="21057"/>
                        <a:pt x="16146" y="21057"/>
                      </a:cubicBezTo>
                      <a:cubicBezTo>
                        <a:pt x="16253" y="21057"/>
                        <a:pt x="16467" y="21057"/>
                        <a:pt x="16467" y="21057"/>
                      </a:cubicBezTo>
                      <a:cubicBezTo>
                        <a:pt x="16574" y="20840"/>
                        <a:pt x="16788" y="20623"/>
                        <a:pt x="17001" y="20623"/>
                      </a:cubicBezTo>
                      <a:cubicBezTo>
                        <a:pt x="17215" y="20623"/>
                        <a:pt x="17322" y="20731"/>
                        <a:pt x="17322" y="20840"/>
                      </a:cubicBezTo>
                      <a:cubicBezTo>
                        <a:pt x="17536" y="21274"/>
                        <a:pt x="17750" y="21382"/>
                        <a:pt x="17750" y="21382"/>
                      </a:cubicBezTo>
                      <a:cubicBezTo>
                        <a:pt x="18071" y="21382"/>
                        <a:pt x="18499" y="21382"/>
                        <a:pt x="18712" y="21600"/>
                      </a:cubicBezTo>
                      <a:cubicBezTo>
                        <a:pt x="18712" y="21491"/>
                        <a:pt x="18605" y="21274"/>
                        <a:pt x="18499" y="21165"/>
                      </a:cubicBezTo>
                      <a:cubicBezTo>
                        <a:pt x="18499" y="21057"/>
                        <a:pt x="18392" y="20948"/>
                        <a:pt x="18392" y="20948"/>
                      </a:cubicBezTo>
                      <a:cubicBezTo>
                        <a:pt x="18178" y="20840"/>
                        <a:pt x="18285" y="20514"/>
                        <a:pt x="18392" y="20080"/>
                      </a:cubicBezTo>
                      <a:cubicBezTo>
                        <a:pt x="18499" y="19971"/>
                        <a:pt x="18499" y="19754"/>
                        <a:pt x="18499" y="19646"/>
                      </a:cubicBezTo>
                      <a:cubicBezTo>
                        <a:pt x="18499" y="19537"/>
                        <a:pt x="18605" y="19320"/>
                        <a:pt x="18605" y="19103"/>
                      </a:cubicBezTo>
                      <a:cubicBezTo>
                        <a:pt x="18605" y="18886"/>
                        <a:pt x="18712" y="18560"/>
                        <a:pt x="18712" y="18452"/>
                      </a:cubicBezTo>
                      <a:cubicBezTo>
                        <a:pt x="18605" y="18343"/>
                        <a:pt x="18499" y="18235"/>
                        <a:pt x="18499" y="18126"/>
                      </a:cubicBezTo>
                      <a:cubicBezTo>
                        <a:pt x="18499" y="17909"/>
                        <a:pt x="18605" y="17692"/>
                        <a:pt x="18819" y="17475"/>
                      </a:cubicBezTo>
                      <a:cubicBezTo>
                        <a:pt x="18819" y="17475"/>
                        <a:pt x="18819" y="17258"/>
                        <a:pt x="18819" y="17258"/>
                      </a:cubicBezTo>
                      <a:cubicBezTo>
                        <a:pt x="18819" y="17041"/>
                        <a:pt x="18819" y="16824"/>
                        <a:pt x="18926" y="16715"/>
                      </a:cubicBezTo>
                      <a:cubicBezTo>
                        <a:pt x="19033" y="16607"/>
                        <a:pt x="19140" y="16607"/>
                        <a:pt x="19247" y="16607"/>
                      </a:cubicBezTo>
                      <a:cubicBezTo>
                        <a:pt x="19675" y="16607"/>
                        <a:pt x="19675" y="16607"/>
                        <a:pt x="19675" y="16607"/>
                      </a:cubicBezTo>
                      <a:cubicBezTo>
                        <a:pt x="20316" y="16607"/>
                        <a:pt x="20530" y="16498"/>
                        <a:pt x="20530" y="16498"/>
                      </a:cubicBezTo>
                      <a:cubicBezTo>
                        <a:pt x="20637" y="16389"/>
                        <a:pt x="20637" y="16389"/>
                        <a:pt x="20637" y="16389"/>
                      </a:cubicBezTo>
                      <a:cubicBezTo>
                        <a:pt x="20637" y="16389"/>
                        <a:pt x="20637" y="16389"/>
                        <a:pt x="20637" y="16389"/>
                      </a:cubicBezTo>
                      <a:cubicBezTo>
                        <a:pt x="20530" y="16281"/>
                        <a:pt x="20530" y="16172"/>
                        <a:pt x="20530" y="16172"/>
                      </a:cubicBezTo>
                      <a:cubicBezTo>
                        <a:pt x="20316" y="15847"/>
                        <a:pt x="20102" y="15413"/>
                        <a:pt x="19889" y="15304"/>
                      </a:cubicBezTo>
                      <a:cubicBezTo>
                        <a:pt x="19247" y="14978"/>
                        <a:pt x="19033" y="11939"/>
                        <a:pt x="19140" y="10962"/>
                      </a:cubicBezTo>
                      <a:cubicBezTo>
                        <a:pt x="19140" y="10637"/>
                        <a:pt x="19140" y="10528"/>
                        <a:pt x="19354" y="10420"/>
                      </a:cubicBezTo>
                      <a:cubicBezTo>
                        <a:pt x="19247" y="9877"/>
                        <a:pt x="19247" y="9877"/>
                        <a:pt x="19247" y="9877"/>
                      </a:cubicBezTo>
                      <a:cubicBezTo>
                        <a:pt x="19247" y="9877"/>
                        <a:pt x="19247" y="9877"/>
                        <a:pt x="19247" y="9877"/>
                      </a:cubicBezTo>
                      <a:cubicBezTo>
                        <a:pt x="19247" y="9877"/>
                        <a:pt x="19140" y="9877"/>
                        <a:pt x="19140" y="9877"/>
                      </a:cubicBezTo>
                      <a:cubicBezTo>
                        <a:pt x="19140" y="9768"/>
                        <a:pt x="19140" y="9768"/>
                        <a:pt x="19140" y="9768"/>
                      </a:cubicBezTo>
                      <a:cubicBezTo>
                        <a:pt x="19140" y="9768"/>
                        <a:pt x="19033" y="9768"/>
                        <a:pt x="19033" y="9660"/>
                      </a:cubicBezTo>
                      <a:cubicBezTo>
                        <a:pt x="19033" y="9660"/>
                        <a:pt x="19033" y="9660"/>
                        <a:pt x="19033" y="9551"/>
                      </a:cubicBezTo>
                      <a:cubicBezTo>
                        <a:pt x="19033" y="9551"/>
                        <a:pt x="19033" y="9551"/>
                        <a:pt x="19033" y="9551"/>
                      </a:cubicBezTo>
                      <a:cubicBezTo>
                        <a:pt x="18926" y="9551"/>
                        <a:pt x="18926" y="9443"/>
                        <a:pt x="18926" y="9334"/>
                      </a:cubicBezTo>
                      <a:cubicBezTo>
                        <a:pt x="18926" y="9117"/>
                        <a:pt x="19140" y="9009"/>
                        <a:pt x="19247" y="8900"/>
                      </a:cubicBezTo>
                      <a:cubicBezTo>
                        <a:pt x="19247" y="8574"/>
                        <a:pt x="19247" y="8140"/>
                        <a:pt x="19568" y="8032"/>
                      </a:cubicBezTo>
                      <a:cubicBezTo>
                        <a:pt x="19675" y="8032"/>
                        <a:pt x="19675" y="8032"/>
                        <a:pt x="19675" y="8032"/>
                      </a:cubicBezTo>
                      <a:cubicBezTo>
                        <a:pt x="19675" y="7923"/>
                        <a:pt x="19675" y="7923"/>
                        <a:pt x="19782" y="7815"/>
                      </a:cubicBezTo>
                      <a:cubicBezTo>
                        <a:pt x="19782" y="7706"/>
                        <a:pt x="19782" y="7489"/>
                        <a:pt x="19782" y="7272"/>
                      </a:cubicBezTo>
                      <a:cubicBezTo>
                        <a:pt x="19782" y="6838"/>
                        <a:pt x="19889" y="6404"/>
                        <a:pt x="20102" y="6078"/>
                      </a:cubicBezTo>
                      <a:cubicBezTo>
                        <a:pt x="20102" y="5969"/>
                        <a:pt x="20102" y="5861"/>
                        <a:pt x="20102" y="5752"/>
                      </a:cubicBezTo>
                      <a:cubicBezTo>
                        <a:pt x="20209" y="5535"/>
                        <a:pt x="20209" y="5318"/>
                        <a:pt x="20423" y="5101"/>
                      </a:cubicBezTo>
                      <a:cubicBezTo>
                        <a:pt x="20423" y="5101"/>
                        <a:pt x="20530" y="4992"/>
                        <a:pt x="20530" y="4884"/>
                      </a:cubicBezTo>
                      <a:cubicBezTo>
                        <a:pt x="20637" y="4775"/>
                        <a:pt x="20744" y="4450"/>
                        <a:pt x="20958" y="4450"/>
                      </a:cubicBezTo>
                      <a:cubicBezTo>
                        <a:pt x="21279" y="4341"/>
                        <a:pt x="21279" y="4233"/>
                        <a:pt x="21279" y="4233"/>
                      </a:cubicBezTo>
                      <a:cubicBezTo>
                        <a:pt x="21279" y="4124"/>
                        <a:pt x="21386" y="4016"/>
                        <a:pt x="21493" y="3907"/>
                      </a:cubicBezTo>
                      <a:cubicBezTo>
                        <a:pt x="21599" y="3798"/>
                        <a:pt x="21599" y="3690"/>
                        <a:pt x="21599" y="3690"/>
                      </a:cubicBezTo>
                      <a:cubicBezTo>
                        <a:pt x="21599" y="3581"/>
                        <a:pt x="21599" y="3581"/>
                        <a:pt x="21493" y="3581"/>
                      </a:cubicBezTo>
                      <a:cubicBezTo>
                        <a:pt x="21386" y="3473"/>
                        <a:pt x="21279" y="3364"/>
                        <a:pt x="21279" y="3039"/>
                      </a:cubicBezTo>
                      <a:cubicBezTo>
                        <a:pt x="21279" y="3039"/>
                        <a:pt x="21279" y="2930"/>
                        <a:pt x="21279" y="2930"/>
                      </a:cubicBezTo>
                      <a:cubicBezTo>
                        <a:pt x="21279" y="2930"/>
                        <a:pt x="21279" y="2930"/>
                        <a:pt x="21279" y="2930"/>
                      </a:cubicBezTo>
                      <a:cubicBezTo>
                        <a:pt x="21279" y="2822"/>
                        <a:pt x="21279" y="2822"/>
                        <a:pt x="21279" y="2822"/>
                      </a:cubicBezTo>
                      <a:cubicBezTo>
                        <a:pt x="21279" y="2713"/>
                        <a:pt x="21279" y="2713"/>
                        <a:pt x="21279" y="2713"/>
                      </a:cubicBezTo>
                      <a:cubicBezTo>
                        <a:pt x="21279" y="2713"/>
                        <a:pt x="21279" y="2713"/>
                        <a:pt x="21279" y="2605"/>
                      </a:cubicBezTo>
                      <a:cubicBezTo>
                        <a:pt x="21279" y="2605"/>
                        <a:pt x="21279" y="2605"/>
                        <a:pt x="21279" y="2605"/>
                      </a:cubicBezTo>
                      <a:cubicBezTo>
                        <a:pt x="21279" y="2496"/>
                        <a:pt x="21279" y="2496"/>
                        <a:pt x="21279" y="2496"/>
                      </a:cubicBezTo>
                      <a:cubicBezTo>
                        <a:pt x="21279" y="2387"/>
                        <a:pt x="21279" y="2387"/>
                        <a:pt x="21279" y="2279"/>
                      </a:cubicBezTo>
                      <a:cubicBezTo>
                        <a:pt x="21279" y="2279"/>
                        <a:pt x="21279" y="2279"/>
                        <a:pt x="21279" y="2279"/>
                      </a:cubicBezTo>
                      <a:cubicBezTo>
                        <a:pt x="21279" y="2279"/>
                        <a:pt x="21279" y="2170"/>
                        <a:pt x="21279" y="2170"/>
                      </a:cubicBezTo>
                      <a:cubicBezTo>
                        <a:pt x="21279" y="2170"/>
                        <a:pt x="21279" y="2170"/>
                        <a:pt x="21279" y="2170"/>
                      </a:cubicBezTo>
                      <a:cubicBezTo>
                        <a:pt x="21279" y="2170"/>
                        <a:pt x="21386" y="2062"/>
                        <a:pt x="21386" y="2062"/>
                      </a:cubicBezTo>
                      <a:cubicBezTo>
                        <a:pt x="21386" y="2062"/>
                        <a:pt x="21386" y="2062"/>
                        <a:pt x="21386" y="2062"/>
                      </a:cubicBezTo>
                      <a:cubicBezTo>
                        <a:pt x="21279" y="2062"/>
                        <a:pt x="21279" y="2062"/>
                        <a:pt x="21279" y="1953"/>
                      </a:cubicBezTo>
                      <a:cubicBezTo>
                        <a:pt x="21279" y="1953"/>
                        <a:pt x="21172" y="1953"/>
                        <a:pt x="21172" y="1953"/>
                      </a:cubicBezTo>
                      <a:cubicBezTo>
                        <a:pt x="21172" y="1845"/>
                        <a:pt x="21065" y="1845"/>
                        <a:pt x="21065" y="1845"/>
                      </a:cubicBezTo>
                      <a:cubicBezTo>
                        <a:pt x="21065" y="1736"/>
                        <a:pt x="20958" y="1736"/>
                        <a:pt x="20958" y="1736"/>
                      </a:cubicBezTo>
                      <a:cubicBezTo>
                        <a:pt x="20958" y="1736"/>
                        <a:pt x="20851" y="1628"/>
                        <a:pt x="20851" y="1628"/>
                      </a:cubicBezTo>
                      <a:cubicBezTo>
                        <a:pt x="20851" y="1628"/>
                        <a:pt x="20744" y="1519"/>
                        <a:pt x="20744" y="1519"/>
                      </a:cubicBezTo>
                      <a:cubicBezTo>
                        <a:pt x="20744" y="1519"/>
                        <a:pt x="20744" y="1519"/>
                        <a:pt x="20637" y="1519"/>
                      </a:cubicBezTo>
                      <a:cubicBezTo>
                        <a:pt x="20637" y="1411"/>
                        <a:pt x="20637" y="1411"/>
                        <a:pt x="20530" y="1411"/>
                      </a:cubicBezTo>
                      <a:cubicBezTo>
                        <a:pt x="20530" y="1302"/>
                        <a:pt x="20530" y="1302"/>
                        <a:pt x="20530" y="1302"/>
                      </a:cubicBezTo>
                      <a:cubicBezTo>
                        <a:pt x="20423" y="1302"/>
                        <a:pt x="20423" y="1302"/>
                        <a:pt x="20423" y="1193"/>
                      </a:cubicBezTo>
                      <a:cubicBezTo>
                        <a:pt x="20316" y="1193"/>
                        <a:pt x="20316" y="1193"/>
                        <a:pt x="20316" y="1193"/>
                      </a:cubicBezTo>
                      <a:cubicBezTo>
                        <a:pt x="20316" y="1193"/>
                        <a:pt x="20316" y="1085"/>
                        <a:pt x="20209" y="1085"/>
                      </a:cubicBezTo>
                      <a:cubicBezTo>
                        <a:pt x="20209" y="1085"/>
                        <a:pt x="20209" y="1085"/>
                        <a:pt x="20209" y="1085"/>
                      </a:cubicBezTo>
                      <a:cubicBezTo>
                        <a:pt x="20209" y="1085"/>
                        <a:pt x="20102" y="1085"/>
                        <a:pt x="20102" y="1085"/>
                      </a:cubicBezTo>
                      <a:cubicBezTo>
                        <a:pt x="20102" y="976"/>
                        <a:pt x="20102" y="976"/>
                        <a:pt x="20102" y="976"/>
                      </a:cubicBezTo>
                      <a:cubicBezTo>
                        <a:pt x="19996" y="976"/>
                        <a:pt x="19782" y="1085"/>
                        <a:pt x="19782" y="1085"/>
                      </a:cubicBezTo>
                      <a:cubicBezTo>
                        <a:pt x="19782" y="1085"/>
                        <a:pt x="19782" y="1085"/>
                        <a:pt x="19675" y="1085"/>
                      </a:cubicBezTo>
                      <a:cubicBezTo>
                        <a:pt x="19675" y="1085"/>
                        <a:pt x="19675" y="1085"/>
                        <a:pt x="19675" y="1085"/>
                      </a:cubicBezTo>
                      <a:cubicBezTo>
                        <a:pt x="19568" y="1193"/>
                        <a:pt x="19568" y="1193"/>
                        <a:pt x="19568" y="1193"/>
                      </a:cubicBezTo>
                      <a:cubicBezTo>
                        <a:pt x="19461" y="1085"/>
                        <a:pt x="19461" y="1085"/>
                        <a:pt x="19461" y="1085"/>
                      </a:cubicBezTo>
                      <a:cubicBezTo>
                        <a:pt x="19354" y="1085"/>
                        <a:pt x="19247" y="976"/>
                        <a:pt x="19140" y="976"/>
                      </a:cubicBezTo>
                      <a:cubicBezTo>
                        <a:pt x="19140" y="976"/>
                        <a:pt x="19140" y="976"/>
                        <a:pt x="19033" y="976"/>
                      </a:cubicBezTo>
                      <a:cubicBezTo>
                        <a:pt x="18926" y="1193"/>
                        <a:pt x="18819" y="1193"/>
                        <a:pt x="18605" y="1193"/>
                      </a:cubicBezTo>
                      <a:cubicBezTo>
                        <a:pt x="18285" y="1193"/>
                        <a:pt x="18071" y="1085"/>
                        <a:pt x="18071" y="1085"/>
                      </a:cubicBezTo>
                      <a:cubicBezTo>
                        <a:pt x="18071" y="1085"/>
                        <a:pt x="17643" y="759"/>
                        <a:pt x="17429" y="325"/>
                      </a:cubicBezTo>
                      <a:cubicBezTo>
                        <a:pt x="17429" y="325"/>
                        <a:pt x="17429" y="325"/>
                        <a:pt x="17429" y="217"/>
                      </a:cubicBezTo>
                      <a:cubicBezTo>
                        <a:pt x="17429" y="217"/>
                        <a:pt x="17429" y="217"/>
                        <a:pt x="17322" y="217"/>
                      </a:cubicBezTo>
                      <a:cubicBezTo>
                        <a:pt x="17322" y="217"/>
                        <a:pt x="17322" y="217"/>
                        <a:pt x="17322" y="217"/>
                      </a:cubicBezTo>
                      <a:cubicBezTo>
                        <a:pt x="16467" y="325"/>
                        <a:pt x="16467" y="325"/>
                        <a:pt x="16467" y="325"/>
                      </a:cubicBezTo>
                      <a:cubicBezTo>
                        <a:pt x="16360" y="325"/>
                        <a:pt x="16360" y="325"/>
                        <a:pt x="16360" y="325"/>
                      </a:cubicBezTo>
                      <a:cubicBezTo>
                        <a:pt x="16253" y="217"/>
                        <a:pt x="15718" y="0"/>
                        <a:pt x="15504" y="0"/>
                      </a:cubicBezTo>
                      <a:cubicBezTo>
                        <a:pt x="15398" y="0"/>
                        <a:pt x="15291" y="108"/>
                        <a:pt x="15291" y="108"/>
                      </a:cubicBezTo>
                      <a:cubicBezTo>
                        <a:pt x="15291" y="217"/>
                        <a:pt x="15077" y="434"/>
                        <a:pt x="14863" y="434"/>
                      </a:cubicBezTo>
                      <a:cubicBezTo>
                        <a:pt x="14756" y="434"/>
                        <a:pt x="14649" y="434"/>
                        <a:pt x="14542" y="434"/>
                      </a:cubicBezTo>
                      <a:cubicBezTo>
                        <a:pt x="14435" y="434"/>
                        <a:pt x="14328" y="325"/>
                        <a:pt x="14114" y="325"/>
                      </a:cubicBezTo>
                      <a:cubicBezTo>
                        <a:pt x="13687" y="325"/>
                        <a:pt x="13259" y="542"/>
                        <a:pt x="13045" y="759"/>
                      </a:cubicBezTo>
                      <a:cubicBezTo>
                        <a:pt x="12831" y="868"/>
                        <a:pt x="12510" y="759"/>
                        <a:pt x="12297" y="759"/>
                      </a:cubicBezTo>
                      <a:cubicBezTo>
                        <a:pt x="12190" y="759"/>
                        <a:pt x="12083" y="759"/>
                        <a:pt x="12083" y="759"/>
                      </a:cubicBezTo>
                      <a:cubicBezTo>
                        <a:pt x="11976" y="759"/>
                        <a:pt x="11869" y="1085"/>
                        <a:pt x="11762" y="1411"/>
                      </a:cubicBezTo>
                      <a:cubicBezTo>
                        <a:pt x="11762" y="1628"/>
                        <a:pt x="11762" y="1628"/>
                        <a:pt x="11762" y="1628"/>
                      </a:cubicBezTo>
                      <a:cubicBezTo>
                        <a:pt x="9089" y="1085"/>
                        <a:pt x="9089" y="1085"/>
                        <a:pt x="9089" y="1085"/>
                      </a:cubicBezTo>
                      <a:cubicBezTo>
                        <a:pt x="9089" y="976"/>
                        <a:pt x="9089" y="976"/>
                        <a:pt x="9089" y="976"/>
                      </a:cubicBezTo>
                      <a:cubicBezTo>
                        <a:pt x="8982" y="868"/>
                        <a:pt x="8661" y="434"/>
                        <a:pt x="8340" y="434"/>
                      </a:cubicBezTo>
                      <a:cubicBezTo>
                        <a:pt x="8019" y="434"/>
                        <a:pt x="7485" y="868"/>
                        <a:pt x="7271" y="1302"/>
                      </a:cubicBezTo>
                      <a:cubicBezTo>
                        <a:pt x="7271" y="2062"/>
                        <a:pt x="7271" y="2062"/>
                        <a:pt x="7271" y="2062"/>
                      </a:cubicBezTo>
                      <a:cubicBezTo>
                        <a:pt x="7271" y="2062"/>
                        <a:pt x="7271" y="2170"/>
                        <a:pt x="7271" y="2170"/>
                      </a:cubicBezTo>
                      <a:cubicBezTo>
                        <a:pt x="7271" y="2713"/>
                        <a:pt x="7164" y="3147"/>
                        <a:pt x="7057" y="3364"/>
                      </a:cubicBezTo>
                      <a:cubicBezTo>
                        <a:pt x="6950" y="3473"/>
                        <a:pt x="6950" y="3581"/>
                        <a:pt x="6950" y="3581"/>
                      </a:cubicBezTo>
                      <a:cubicBezTo>
                        <a:pt x="6736" y="3907"/>
                        <a:pt x="6629" y="4016"/>
                        <a:pt x="6629" y="4558"/>
                      </a:cubicBezTo>
                      <a:cubicBezTo>
                        <a:pt x="6629" y="4992"/>
                        <a:pt x="6308" y="5535"/>
                        <a:pt x="6095" y="6078"/>
                      </a:cubicBezTo>
                      <a:cubicBezTo>
                        <a:pt x="5881" y="6512"/>
                        <a:pt x="5774" y="6946"/>
                        <a:pt x="5774" y="7163"/>
                      </a:cubicBezTo>
                      <a:cubicBezTo>
                        <a:pt x="5774" y="7597"/>
                        <a:pt x="5346" y="7923"/>
                        <a:pt x="5025" y="8140"/>
                      </a:cubicBezTo>
                      <a:cubicBezTo>
                        <a:pt x="4918" y="8249"/>
                        <a:pt x="4704" y="8466"/>
                        <a:pt x="4704" y="8466"/>
                      </a:cubicBezTo>
                      <a:cubicBezTo>
                        <a:pt x="4704" y="8683"/>
                        <a:pt x="4704" y="8900"/>
                        <a:pt x="4598" y="9226"/>
                      </a:cubicBezTo>
                      <a:cubicBezTo>
                        <a:pt x="4598" y="9551"/>
                        <a:pt x="4598" y="10094"/>
                        <a:pt x="4598" y="10528"/>
                      </a:cubicBezTo>
                      <a:cubicBezTo>
                        <a:pt x="4598" y="11071"/>
                        <a:pt x="4491" y="11179"/>
                        <a:pt x="4170" y="11288"/>
                      </a:cubicBezTo>
                      <a:cubicBezTo>
                        <a:pt x="4170" y="11288"/>
                        <a:pt x="4170" y="11288"/>
                        <a:pt x="4170" y="11505"/>
                      </a:cubicBezTo>
                      <a:cubicBezTo>
                        <a:pt x="4170" y="12048"/>
                        <a:pt x="3956" y="12156"/>
                        <a:pt x="3635" y="12156"/>
                      </a:cubicBezTo>
                      <a:cubicBezTo>
                        <a:pt x="3528" y="12156"/>
                        <a:pt x="3421" y="12156"/>
                        <a:pt x="3314" y="12265"/>
                      </a:cubicBezTo>
                      <a:cubicBezTo>
                        <a:pt x="3100" y="12590"/>
                        <a:pt x="2887" y="12699"/>
                        <a:pt x="2780" y="12699"/>
                      </a:cubicBezTo>
                      <a:cubicBezTo>
                        <a:pt x="2673" y="12699"/>
                        <a:pt x="2673" y="12699"/>
                        <a:pt x="2566" y="12590"/>
                      </a:cubicBezTo>
                      <a:cubicBezTo>
                        <a:pt x="2566" y="12590"/>
                        <a:pt x="2566" y="12590"/>
                        <a:pt x="2566" y="12590"/>
                      </a:cubicBezTo>
                      <a:cubicBezTo>
                        <a:pt x="2566" y="12590"/>
                        <a:pt x="2566" y="12590"/>
                        <a:pt x="2566" y="12590"/>
                      </a:cubicBezTo>
                      <a:cubicBezTo>
                        <a:pt x="2566" y="12590"/>
                        <a:pt x="2566" y="12590"/>
                        <a:pt x="2566" y="12590"/>
                      </a:cubicBezTo>
                      <a:cubicBezTo>
                        <a:pt x="2566" y="12590"/>
                        <a:pt x="2566" y="12590"/>
                        <a:pt x="2566" y="12482"/>
                      </a:cubicBezTo>
                      <a:cubicBezTo>
                        <a:pt x="2566" y="12482"/>
                        <a:pt x="2459" y="12482"/>
                        <a:pt x="2459" y="12482"/>
                      </a:cubicBezTo>
                      <a:cubicBezTo>
                        <a:pt x="2459" y="12482"/>
                        <a:pt x="2459" y="12482"/>
                        <a:pt x="2459" y="12482"/>
                      </a:cubicBezTo>
                      <a:cubicBezTo>
                        <a:pt x="2459" y="12482"/>
                        <a:pt x="2459" y="12482"/>
                        <a:pt x="2459" y="12482"/>
                      </a:cubicBezTo>
                      <a:cubicBezTo>
                        <a:pt x="2459" y="12373"/>
                        <a:pt x="2459" y="12373"/>
                        <a:pt x="2459" y="12265"/>
                      </a:cubicBezTo>
                      <a:cubicBezTo>
                        <a:pt x="2459" y="12156"/>
                        <a:pt x="2459" y="12156"/>
                        <a:pt x="2352" y="12156"/>
                      </a:cubicBezTo>
                      <a:cubicBezTo>
                        <a:pt x="2138" y="12156"/>
                        <a:pt x="2031" y="12156"/>
                        <a:pt x="1817" y="12265"/>
                      </a:cubicBezTo>
                      <a:cubicBezTo>
                        <a:pt x="1710" y="12482"/>
                        <a:pt x="1497" y="12482"/>
                        <a:pt x="1390" y="12482"/>
                      </a:cubicBezTo>
                      <a:cubicBezTo>
                        <a:pt x="1176" y="12482"/>
                        <a:pt x="1069" y="12373"/>
                        <a:pt x="962" y="12373"/>
                      </a:cubicBezTo>
                      <a:cubicBezTo>
                        <a:pt x="855" y="12373"/>
                        <a:pt x="855" y="12265"/>
                        <a:pt x="855" y="12265"/>
                      </a:cubicBezTo>
                      <a:cubicBezTo>
                        <a:pt x="855" y="12265"/>
                        <a:pt x="748" y="12265"/>
                        <a:pt x="748" y="12373"/>
                      </a:cubicBezTo>
                      <a:cubicBezTo>
                        <a:pt x="748" y="12373"/>
                        <a:pt x="641" y="12373"/>
                        <a:pt x="641" y="12373"/>
                      </a:cubicBezTo>
                      <a:cubicBezTo>
                        <a:pt x="641" y="12373"/>
                        <a:pt x="641" y="12373"/>
                        <a:pt x="534" y="12482"/>
                      </a:cubicBezTo>
                      <a:cubicBezTo>
                        <a:pt x="534" y="12482"/>
                        <a:pt x="427" y="12482"/>
                        <a:pt x="427" y="12482"/>
                      </a:cubicBezTo>
                      <a:cubicBezTo>
                        <a:pt x="427" y="12482"/>
                        <a:pt x="320" y="12590"/>
                        <a:pt x="320" y="12590"/>
                      </a:cubicBezTo>
                      <a:cubicBezTo>
                        <a:pt x="213" y="12590"/>
                        <a:pt x="213" y="12699"/>
                        <a:pt x="106" y="12699"/>
                      </a:cubicBezTo>
                      <a:cubicBezTo>
                        <a:pt x="106" y="12699"/>
                        <a:pt x="106" y="12699"/>
                        <a:pt x="0" y="12808"/>
                      </a:cubicBezTo>
                      <a:cubicBezTo>
                        <a:pt x="213" y="13133"/>
                        <a:pt x="320" y="13459"/>
                        <a:pt x="320" y="13784"/>
                      </a:cubicBezTo>
                      <a:cubicBezTo>
                        <a:pt x="320" y="13784"/>
                        <a:pt x="320" y="13784"/>
                        <a:pt x="320" y="13784"/>
                      </a:cubicBezTo>
                      <a:cubicBezTo>
                        <a:pt x="427" y="13784"/>
                        <a:pt x="534" y="13676"/>
                        <a:pt x="534" y="13676"/>
                      </a:cubicBezTo>
                      <a:cubicBezTo>
                        <a:pt x="534" y="13676"/>
                        <a:pt x="534" y="13676"/>
                        <a:pt x="534" y="13676"/>
                      </a:cubicBezTo>
                      <a:cubicBezTo>
                        <a:pt x="641" y="13676"/>
                        <a:pt x="641" y="13676"/>
                        <a:pt x="641" y="13567"/>
                      </a:cubicBezTo>
                      <a:cubicBezTo>
                        <a:pt x="641" y="13567"/>
                        <a:pt x="641" y="13567"/>
                        <a:pt x="641" y="13567"/>
                      </a:cubicBezTo>
                      <a:cubicBezTo>
                        <a:pt x="748" y="13567"/>
                        <a:pt x="748" y="13567"/>
                        <a:pt x="748" y="13567"/>
                      </a:cubicBezTo>
                      <a:cubicBezTo>
                        <a:pt x="748" y="13567"/>
                        <a:pt x="748" y="13567"/>
                        <a:pt x="855" y="13567"/>
                      </a:cubicBezTo>
                      <a:cubicBezTo>
                        <a:pt x="855" y="13567"/>
                        <a:pt x="855" y="13567"/>
                        <a:pt x="855" y="13567"/>
                      </a:cubicBezTo>
                      <a:cubicBezTo>
                        <a:pt x="962" y="13567"/>
                        <a:pt x="1176" y="13567"/>
                        <a:pt x="2031" y="13567"/>
                      </a:cubicBezTo>
                      <a:cubicBezTo>
                        <a:pt x="3207" y="13567"/>
                        <a:pt x="4811" y="13567"/>
                        <a:pt x="4811" y="13567"/>
                      </a:cubicBezTo>
                      <a:cubicBezTo>
                        <a:pt x="4918" y="13567"/>
                        <a:pt x="4918" y="13567"/>
                        <a:pt x="4918" y="13567"/>
                      </a:cubicBezTo>
                      <a:cubicBezTo>
                        <a:pt x="5025" y="13676"/>
                        <a:pt x="5025" y="13676"/>
                        <a:pt x="5025" y="13676"/>
                      </a:cubicBezTo>
                      <a:cubicBezTo>
                        <a:pt x="5025" y="13676"/>
                        <a:pt x="5346" y="14327"/>
                        <a:pt x="5239" y="14870"/>
                      </a:cubicBezTo>
                      <a:cubicBezTo>
                        <a:pt x="5239" y="14978"/>
                        <a:pt x="5239" y="14978"/>
                        <a:pt x="5239" y="15087"/>
                      </a:cubicBezTo>
                      <a:cubicBezTo>
                        <a:pt x="5346" y="15195"/>
                        <a:pt x="5560" y="15304"/>
                        <a:pt x="5667" y="15630"/>
                      </a:cubicBezTo>
                      <a:cubicBezTo>
                        <a:pt x="5881" y="16172"/>
                        <a:pt x="6095" y="16281"/>
                        <a:pt x="6201" y="16281"/>
                      </a:cubicBezTo>
                      <a:cubicBezTo>
                        <a:pt x="6308" y="16281"/>
                        <a:pt x="6415" y="16281"/>
                        <a:pt x="6415" y="16281"/>
                      </a:cubicBezTo>
                      <a:cubicBezTo>
                        <a:pt x="6950" y="16172"/>
                        <a:pt x="7592" y="16064"/>
                        <a:pt x="7805" y="16064"/>
                      </a:cubicBezTo>
                      <a:cubicBezTo>
                        <a:pt x="7805" y="15955"/>
                        <a:pt x="7912" y="15847"/>
                        <a:pt x="7912" y="15847"/>
                      </a:cubicBezTo>
                      <a:cubicBezTo>
                        <a:pt x="7912" y="15521"/>
                        <a:pt x="8019" y="15087"/>
                        <a:pt x="8340" y="14978"/>
                      </a:cubicBezTo>
                      <a:cubicBezTo>
                        <a:pt x="8447" y="14978"/>
                        <a:pt x="8554" y="14870"/>
                        <a:pt x="8768" y="14870"/>
                      </a:cubicBezTo>
                      <a:cubicBezTo>
                        <a:pt x="9089" y="14870"/>
                        <a:pt x="9409" y="14978"/>
                        <a:pt x="9409" y="14978"/>
                      </a:cubicBezTo>
                      <a:cubicBezTo>
                        <a:pt x="9516" y="14978"/>
                        <a:pt x="9516" y="14978"/>
                        <a:pt x="9516" y="14978"/>
                      </a:cubicBezTo>
                      <a:cubicBezTo>
                        <a:pt x="9516" y="15195"/>
                        <a:pt x="9516" y="15195"/>
                        <a:pt x="9516" y="15195"/>
                      </a:cubicBezTo>
                      <a:cubicBezTo>
                        <a:pt x="9516" y="15195"/>
                        <a:pt x="9623" y="15195"/>
                        <a:pt x="9944" y="15195"/>
                      </a:cubicBezTo>
                      <a:cubicBezTo>
                        <a:pt x="10051" y="15195"/>
                        <a:pt x="10265" y="15195"/>
                        <a:pt x="10372" y="15195"/>
                      </a:cubicBezTo>
                      <a:cubicBezTo>
                        <a:pt x="10372" y="15195"/>
                        <a:pt x="10479" y="15195"/>
                        <a:pt x="10586" y="15195"/>
                      </a:cubicBezTo>
                      <a:cubicBezTo>
                        <a:pt x="10693" y="15195"/>
                        <a:pt x="10906" y="15195"/>
                        <a:pt x="10906" y="15630"/>
                      </a:cubicBezTo>
                      <a:cubicBezTo>
                        <a:pt x="10906" y="16064"/>
                        <a:pt x="11013" y="16389"/>
                        <a:pt x="11120" y="16389"/>
                      </a:cubicBezTo>
                      <a:cubicBezTo>
                        <a:pt x="11227" y="16607"/>
                        <a:pt x="11227" y="16932"/>
                        <a:pt x="11120" y="17366"/>
                      </a:cubicBezTo>
                      <a:cubicBezTo>
                        <a:pt x="11013" y="17583"/>
                        <a:pt x="10906" y="18126"/>
                        <a:pt x="10906" y="18235"/>
                      </a:cubicBezTo>
                      <a:cubicBezTo>
                        <a:pt x="11120" y="18343"/>
                        <a:pt x="11655" y="18886"/>
                        <a:pt x="11548" y="19320"/>
                      </a:cubicBezTo>
                      <a:cubicBezTo>
                        <a:pt x="11548" y="19429"/>
                        <a:pt x="11548" y="19429"/>
                        <a:pt x="11548" y="19429"/>
                      </a:cubicBezTo>
                      <a:cubicBezTo>
                        <a:pt x="11548" y="19537"/>
                        <a:pt x="11441" y="19863"/>
                        <a:pt x="11441" y="19971"/>
                      </a:cubicBezTo>
                      <a:cubicBezTo>
                        <a:pt x="11548" y="19863"/>
                        <a:pt x="11762" y="19754"/>
                        <a:pt x="11976" y="19754"/>
                      </a:cubicBezTo>
                      <a:cubicBezTo>
                        <a:pt x="12083" y="19754"/>
                        <a:pt x="12190" y="19754"/>
                        <a:pt x="12297" y="19754"/>
                      </a:cubicBezTo>
                      <a:cubicBezTo>
                        <a:pt x="12510" y="19754"/>
                        <a:pt x="12724" y="19754"/>
                        <a:pt x="13045" y="19646"/>
                      </a:cubicBezTo>
                      <a:cubicBezTo>
                        <a:pt x="13045" y="19646"/>
                        <a:pt x="13152" y="19646"/>
                        <a:pt x="13259" y="19646"/>
                      </a:cubicBezTo>
                      <a:cubicBezTo>
                        <a:pt x="13259" y="19537"/>
                        <a:pt x="13259" y="19537"/>
                        <a:pt x="13259" y="19537"/>
                      </a:cubicBezTo>
                      <a:lnTo>
                        <a:pt x="13473" y="1964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16" name="AutoShape 516"/>
                <p:cNvSpPr>
                  <a:spLocks/>
                </p:cNvSpPr>
                <p:nvPr/>
              </p:nvSpPr>
              <p:spPr bwMode="auto">
                <a:xfrm>
                  <a:off x="20457" y="1547914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17" name="AutoShape 517"/>
                <p:cNvSpPr>
                  <a:spLocks/>
                </p:cNvSpPr>
                <p:nvPr/>
              </p:nvSpPr>
              <p:spPr bwMode="auto">
                <a:xfrm>
                  <a:off x="15695" y="1549502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21600"/>
                        <a:pt x="21600" y="21600"/>
                        <a:pt x="0" y="21600"/>
                      </a:cubicBezTo>
                      <a:cubicBezTo>
                        <a:pt x="21600" y="21600"/>
                        <a:pt x="21600" y="2160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18" name="AutoShape 518"/>
                <p:cNvSpPr>
                  <a:spLocks/>
                </p:cNvSpPr>
                <p:nvPr/>
              </p:nvSpPr>
              <p:spPr bwMode="auto">
                <a:xfrm>
                  <a:off x="479273" y="1757468"/>
                  <a:ext cx="793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0800" y="0"/>
                        <a:pt x="10800" y="21600"/>
                        <a:pt x="21599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19" name="AutoShape 519"/>
                <p:cNvSpPr>
                  <a:spLocks/>
                </p:cNvSpPr>
                <p:nvPr/>
              </p:nvSpPr>
              <p:spPr bwMode="auto">
                <a:xfrm>
                  <a:off x="12520" y="1552677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10800" y="21600"/>
                        <a:pt x="0" y="21600"/>
                      </a:cubicBezTo>
                      <a:cubicBezTo>
                        <a:pt x="10800" y="2160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20" name="AutoShape 520"/>
                <p:cNvSpPr>
                  <a:spLocks/>
                </p:cNvSpPr>
                <p:nvPr/>
              </p:nvSpPr>
              <p:spPr bwMode="auto">
                <a:xfrm>
                  <a:off x="728525" y="164634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21" name="AutoShape 521"/>
                <p:cNvSpPr>
                  <a:spLocks/>
                </p:cNvSpPr>
                <p:nvPr/>
              </p:nvSpPr>
              <p:spPr bwMode="auto">
                <a:xfrm>
                  <a:off x="487211" y="1762231"/>
                  <a:ext cx="7938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600"/>
                      </a:moveTo>
                      <a:cubicBezTo>
                        <a:pt x="10800" y="21600"/>
                        <a:pt x="10800" y="1080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0800" y="10800"/>
                        <a:pt x="10800" y="21600"/>
                        <a:pt x="21599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22" name="AutoShape 522"/>
                <p:cNvSpPr>
                  <a:spLocks/>
                </p:cNvSpPr>
                <p:nvPr/>
              </p:nvSpPr>
              <p:spPr bwMode="auto">
                <a:xfrm>
                  <a:off x="471335" y="1754293"/>
                  <a:ext cx="7938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600"/>
                      </a:moveTo>
                      <a:cubicBezTo>
                        <a:pt x="21599" y="21600"/>
                        <a:pt x="21599" y="21600"/>
                        <a:pt x="21599" y="21600"/>
                      </a:cubicBezTo>
                      <a:cubicBezTo>
                        <a:pt x="21599" y="21600"/>
                        <a:pt x="21599" y="21600"/>
                        <a:pt x="21599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10800" y="21600"/>
                        <a:pt x="10800" y="21600"/>
                        <a:pt x="21599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23" name="AutoShape 523"/>
                <p:cNvSpPr>
                  <a:spLocks/>
                </p:cNvSpPr>
                <p:nvPr/>
              </p:nvSpPr>
              <p:spPr bwMode="auto">
                <a:xfrm>
                  <a:off x="479273" y="1757468"/>
                  <a:ext cx="793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0800" y="0"/>
                        <a:pt x="10800" y="21600"/>
                        <a:pt x="21599" y="21600"/>
                      </a:cubicBezTo>
                      <a:cubicBezTo>
                        <a:pt x="21599" y="21600"/>
                        <a:pt x="21599" y="21600"/>
                        <a:pt x="21599" y="21600"/>
                      </a:cubicBezTo>
                      <a:cubicBezTo>
                        <a:pt x="10800" y="21600"/>
                        <a:pt x="1080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24" name="AutoShape 524"/>
                <p:cNvSpPr>
                  <a:spLocks/>
                </p:cNvSpPr>
                <p:nvPr/>
              </p:nvSpPr>
              <p:spPr bwMode="auto">
                <a:xfrm>
                  <a:off x="680897" y="1420911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25" name="AutoShape 525"/>
                <p:cNvSpPr>
                  <a:spLocks/>
                </p:cNvSpPr>
                <p:nvPr/>
              </p:nvSpPr>
              <p:spPr bwMode="auto">
                <a:xfrm>
                  <a:off x="677722" y="1419324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21600"/>
                        <a:pt x="0" y="21600"/>
                        <a:pt x="0" y="0"/>
                      </a:cubicBezTo>
                      <a:cubicBezTo>
                        <a:pt x="0" y="2160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26" name="AutoShape 526"/>
                <p:cNvSpPr>
                  <a:spLocks/>
                </p:cNvSpPr>
                <p:nvPr/>
              </p:nvSpPr>
              <p:spPr bwMode="auto">
                <a:xfrm>
                  <a:off x="23632" y="150505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27" name="AutoShape 527"/>
                <p:cNvSpPr>
                  <a:spLocks/>
                </p:cNvSpPr>
                <p:nvPr/>
              </p:nvSpPr>
              <p:spPr bwMode="auto">
                <a:xfrm>
                  <a:off x="-181" y="1519338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28" name="AutoShape 528"/>
                <p:cNvSpPr>
                  <a:spLocks/>
                </p:cNvSpPr>
                <p:nvPr/>
              </p:nvSpPr>
              <p:spPr bwMode="auto">
                <a:xfrm>
                  <a:off x="257010" y="1160556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29" name="AutoShape 529"/>
                <p:cNvSpPr>
                  <a:spLocks/>
                </p:cNvSpPr>
                <p:nvPr/>
              </p:nvSpPr>
              <p:spPr bwMode="auto">
                <a:xfrm>
                  <a:off x="15695" y="1506638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30" name="AutoShape 530"/>
                <p:cNvSpPr>
                  <a:spLocks/>
                </p:cNvSpPr>
                <p:nvPr/>
              </p:nvSpPr>
              <p:spPr bwMode="auto">
                <a:xfrm>
                  <a:off x="88724" y="1511401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31" name="AutoShape 531"/>
                <p:cNvSpPr>
                  <a:spLocks/>
                </p:cNvSpPr>
                <p:nvPr/>
              </p:nvSpPr>
              <p:spPr bwMode="auto">
                <a:xfrm>
                  <a:off x="91900" y="1514576"/>
                  <a:ext cx="9526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10800" y="21600"/>
                        <a:pt x="10800" y="21600"/>
                        <a:pt x="21599" y="21600"/>
                      </a:cubicBezTo>
                      <a:cubicBezTo>
                        <a:pt x="10800" y="21600"/>
                        <a:pt x="10800" y="216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32" name="AutoShape 532"/>
                <p:cNvSpPr>
                  <a:spLocks/>
                </p:cNvSpPr>
                <p:nvPr/>
              </p:nvSpPr>
              <p:spPr bwMode="auto">
                <a:xfrm>
                  <a:off x="12520" y="151140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21600" y="0"/>
                        <a:pt x="21600" y="0"/>
                      </a:cubicBezTo>
                      <a:cubicBezTo>
                        <a:pt x="2160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33" name="AutoShape 533"/>
                <p:cNvSpPr>
                  <a:spLocks/>
                </p:cNvSpPr>
                <p:nvPr/>
              </p:nvSpPr>
              <p:spPr bwMode="auto">
                <a:xfrm>
                  <a:off x="733289" y="1138331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34" name="AutoShape 534"/>
                <p:cNvSpPr>
                  <a:spLocks/>
                </p:cNvSpPr>
                <p:nvPr/>
              </p:nvSpPr>
              <p:spPr bwMode="auto">
                <a:xfrm>
                  <a:off x="749165" y="1152619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35" name="AutoShape 535"/>
                <p:cNvSpPr>
                  <a:spLocks/>
                </p:cNvSpPr>
                <p:nvPr/>
              </p:nvSpPr>
              <p:spPr bwMode="auto">
                <a:xfrm>
                  <a:off x="757102" y="1155794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36" name="AutoShape 536"/>
                <p:cNvSpPr>
                  <a:spLocks/>
                </p:cNvSpPr>
                <p:nvPr/>
              </p:nvSpPr>
              <p:spPr bwMode="auto">
                <a:xfrm>
                  <a:off x="618982" y="1095468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37" name="AutoShape 537"/>
                <p:cNvSpPr>
                  <a:spLocks/>
                </p:cNvSpPr>
                <p:nvPr/>
              </p:nvSpPr>
              <p:spPr bwMode="auto">
                <a:xfrm>
                  <a:off x="720588" y="112721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38" name="AutoShape 538"/>
                <p:cNvSpPr>
                  <a:spLocks/>
                </p:cNvSpPr>
                <p:nvPr/>
              </p:nvSpPr>
              <p:spPr bwMode="auto">
                <a:xfrm>
                  <a:off x="726938" y="1133569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39" name="AutoShape 539"/>
                <p:cNvSpPr>
                  <a:spLocks/>
                </p:cNvSpPr>
                <p:nvPr/>
              </p:nvSpPr>
              <p:spPr bwMode="auto">
                <a:xfrm>
                  <a:off x="741226" y="114468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21600"/>
                        <a:pt x="0" y="0"/>
                        <a:pt x="0" y="0"/>
                      </a:cubicBezTo>
                      <a:cubicBezTo>
                        <a:pt x="0" y="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40" name="AutoShape 540"/>
                <p:cNvSpPr>
                  <a:spLocks/>
                </p:cNvSpPr>
                <p:nvPr/>
              </p:nvSpPr>
              <p:spPr bwMode="auto">
                <a:xfrm>
                  <a:off x="695186" y="1125631"/>
                  <a:ext cx="793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10800" y="21600"/>
                      </a:lnTo>
                      <a:lnTo>
                        <a:pt x="21599" y="0"/>
                      </a:lnTo>
                      <a:lnTo>
                        <a:pt x="1080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41" name="AutoShape 541"/>
                <p:cNvSpPr>
                  <a:spLocks/>
                </p:cNvSpPr>
                <p:nvPr/>
              </p:nvSpPr>
              <p:spPr bwMode="auto">
                <a:xfrm>
                  <a:off x="706299" y="1122456"/>
                  <a:ext cx="7938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0"/>
                      </a:moveTo>
                      <a:cubicBezTo>
                        <a:pt x="14400" y="0"/>
                        <a:pt x="0" y="21600"/>
                        <a:pt x="0" y="21600"/>
                      </a:cubicBezTo>
                      <a:cubicBezTo>
                        <a:pt x="0" y="21600"/>
                        <a:pt x="14400" y="0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42" name="AutoShape 542"/>
                <p:cNvSpPr>
                  <a:spLocks/>
                </p:cNvSpPr>
                <p:nvPr/>
              </p:nvSpPr>
              <p:spPr bwMode="auto">
                <a:xfrm>
                  <a:off x="711062" y="1122456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43" name="AutoShape 543"/>
                <p:cNvSpPr>
                  <a:spLocks/>
                </p:cNvSpPr>
                <p:nvPr/>
              </p:nvSpPr>
              <p:spPr bwMode="auto">
                <a:xfrm>
                  <a:off x="755515" y="1163731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44" name="AutoShape 544"/>
                <p:cNvSpPr>
                  <a:spLocks/>
                </p:cNvSpPr>
                <p:nvPr/>
              </p:nvSpPr>
              <p:spPr bwMode="auto">
                <a:xfrm>
                  <a:off x="755515" y="116849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10800"/>
                        <a:pt x="0" y="10800"/>
                        <a:pt x="0" y="0"/>
                      </a:cubicBezTo>
                      <a:cubicBezTo>
                        <a:pt x="0" y="10800"/>
                        <a:pt x="0" y="108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45" name="AutoShape 545"/>
                <p:cNvSpPr>
                  <a:spLocks/>
                </p:cNvSpPr>
                <p:nvPr/>
              </p:nvSpPr>
              <p:spPr bwMode="auto">
                <a:xfrm>
                  <a:off x="755515" y="1179607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46" name="AutoShape 546"/>
                <p:cNvSpPr>
                  <a:spLocks/>
                </p:cNvSpPr>
                <p:nvPr/>
              </p:nvSpPr>
              <p:spPr bwMode="auto">
                <a:xfrm>
                  <a:off x="703124" y="1338360"/>
                  <a:ext cx="0" cy="15875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599"/>
                      </a:moveTo>
                      <a:cubicBezTo>
                        <a:pt x="0" y="17280"/>
                        <a:pt x="0" y="8640"/>
                        <a:pt x="0" y="0"/>
                      </a:cubicBezTo>
                      <a:cubicBezTo>
                        <a:pt x="0" y="8640"/>
                        <a:pt x="0" y="17280"/>
                        <a:pt x="0" y="21599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47" name="AutoShape 547"/>
                <p:cNvSpPr>
                  <a:spLocks/>
                </p:cNvSpPr>
                <p:nvPr/>
              </p:nvSpPr>
              <p:spPr bwMode="auto">
                <a:xfrm>
                  <a:off x="757102" y="1160556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21600" y="0"/>
                        <a:pt x="21600" y="0"/>
                      </a:cubicBezTo>
                      <a:cubicBezTo>
                        <a:pt x="2160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48" name="AutoShape 548"/>
                <p:cNvSpPr>
                  <a:spLocks/>
                </p:cNvSpPr>
                <p:nvPr/>
              </p:nvSpPr>
              <p:spPr bwMode="auto">
                <a:xfrm>
                  <a:off x="706299" y="1419324"/>
                  <a:ext cx="44453" cy="6667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4400" y="0"/>
                      </a:moveTo>
                      <a:cubicBezTo>
                        <a:pt x="14400" y="0"/>
                        <a:pt x="14400" y="0"/>
                        <a:pt x="14400" y="0"/>
                      </a:cubicBezTo>
                      <a:cubicBezTo>
                        <a:pt x="14400" y="0"/>
                        <a:pt x="14400" y="0"/>
                        <a:pt x="14400" y="0"/>
                      </a:cubicBezTo>
                      <a:cubicBezTo>
                        <a:pt x="14400" y="0"/>
                        <a:pt x="14400" y="0"/>
                        <a:pt x="14400" y="1200"/>
                      </a:cubicBezTo>
                      <a:cubicBezTo>
                        <a:pt x="12600" y="1200"/>
                        <a:pt x="12600" y="1200"/>
                        <a:pt x="12600" y="1200"/>
                      </a:cubicBezTo>
                      <a:cubicBezTo>
                        <a:pt x="12600" y="2400"/>
                        <a:pt x="10800" y="2400"/>
                        <a:pt x="10800" y="2400"/>
                      </a:cubicBezTo>
                      <a:cubicBezTo>
                        <a:pt x="10800" y="2400"/>
                        <a:pt x="10800" y="2400"/>
                        <a:pt x="10800" y="2400"/>
                      </a:cubicBezTo>
                      <a:cubicBezTo>
                        <a:pt x="8999" y="2400"/>
                        <a:pt x="8999" y="3600"/>
                        <a:pt x="8999" y="3600"/>
                      </a:cubicBezTo>
                      <a:cubicBezTo>
                        <a:pt x="8999" y="3600"/>
                        <a:pt x="8999" y="3600"/>
                        <a:pt x="7200" y="3600"/>
                      </a:cubicBezTo>
                      <a:cubicBezTo>
                        <a:pt x="7200" y="3600"/>
                        <a:pt x="7200" y="3600"/>
                        <a:pt x="5399" y="3600"/>
                      </a:cubicBezTo>
                      <a:cubicBezTo>
                        <a:pt x="5399" y="3600"/>
                        <a:pt x="5399" y="3600"/>
                        <a:pt x="3600" y="3600"/>
                      </a:cubicBezTo>
                      <a:cubicBezTo>
                        <a:pt x="3600" y="3600"/>
                        <a:pt x="3600" y="3600"/>
                        <a:pt x="3600" y="3600"/>
                      </a:cubicBezTo>
                      <a:cubicBezTo>
                        <a:pt x="3600" y="3600"/>
                        <a:pt x="1800" y="3600"/>
                        <a:pt x="0" y="3600"/>
                      </a:cubicBezTo>
                      <a:cubicBezTo>
                        <a:pt x="0" y="3600"/>
                        <a:pt x="0" y="3600"/>
                        <a:pt x="0" y="3600"/>
                      </a:cubicBezTo>
                      <a:cubicBezTo>
                        <a:pt x="0" y="10800"/>
                        <a:pt x="0" y="10800"/>
                        <a:pt x="0" y="10800"/>
                      </a:cubicBezTo>
                      <a:cubicBezTo>
                        <a:pt x="0" y="10800"/>
                        <a:pt x="0" y="10800"/>
                        <a:pt x="0" y="10800"/>
                      </a:cubicBezTo>
                      <a:cubicBezTo>
                        <a:pt x="1800" y="13199"/>
                        <a:pt x="1800" y="16800"/>
                        <a:pt x="3600" y="21599"/>
                      </a:cubicBezTo>
                      <a:cubicBezTo>
                        <a:pt x="5399" y="21599"/>
                        <a:pt x="5399" y="20399"/>
                        <a:pt x="5399" y="20399"/>
                      </a:cubicBezTo>
                      <a:cubicBezTo>
                        <a:pt x="5399" y="20399"/>
                        <a:pt x="5399" y="20399"/>
                        <a:pt x="7200" y="20399"/>
                      </a:cubicBezTo>
                      <a:cubicBezTo>
                        <a:pt x="7200" y="20399"/>
                        <a:pt x="7200" y="20399"/>
                        <a:pt x="7200" y="20399"/>
                      </a:cubicBezTo>
                      <a:cubicBezTo>
                        <a:pt x="7200" y="20399"/>
                        <a:pt x="7200" y="20399"/>
                        <a:pt x="7200" y="20399"/>
                      </a:cubicBezTo>
                      <a:cubicBezTo>
                        <a:pt x="8999" y="20399"/>
                        <a:pt x="8999" y="20399"/>
                        <a:pt x="8999" y="19200"/>
                      </a:cubicBezTo>
                      <a:cubicBezTo>
                        <a:pt x="10800" y="19200"/>
                        <a:pt x="16200" y="13199"/>
                        <a:pt x="21600" y="7200"/>
                      </a:cubicBezTo>
                      <a:cubicBezTo>
                        <a:pt x="17999" y="4800"/>
                        <a:pt x="17999" y="4800"/>
                        <a:pt x="17999" y="4800"/>
                      </a:cubicBezTo>
                      <a:cubicBezTo>
                        <a:pt x="17999" y="3600"/>
                        <a:pt x="17999" y="3600"/>
                        <a:pt x="17999" y="3600"/>
                      </a:cubicBezTo>
                      <a:cubicBezTo>
                        <a:pt x="17999" y="3600"/>
                        <a:pt x="17999" y="3600"/>
                        <a:pt x="17999" y="3600"/>
                      </a:cubicBezTo>
                      <a:cubicBezTo>
                        <a:pt x="17999" y="3600"/>
                        <a:pt x="17999" y="3600"/>
                        <a:pt x="17999" y="3600"/>
                      </a:cubicBezTo>
                      <a:cubicBezTo>
                        <a:pt x="17999" y="2400"/>
                        <a:pt x="17999" y="2400"/>
                        <a:pt x="17999" y="2400"/>
                      </a:cubicBezTo>
                      <a:cubicBezTo>
                        <a:pt x="17999" y="2400"/>
                        <a:pt x="17999" y="2400"/>
                        <a:pt x="17999" y="1200"/>
                      </a:cubicBezTo>
                      <a:cubicBezTo>
                        <a:pt x="17999" y="1200"/>
                        <a:pt x="17999" y="1200"/>
                        <a:pt x="17999" y="0"/>
                      </a:cubicBezTo>
                      <a:cubicBezTo>
                        <a:pt x="17999" y="0"/>
                        <a:pt x="17999" y="0"/>
                        <a:pt x="17999" y="0"/>
                      </a:cubicBezTo>
                      <a:cubicBezTo>
                        <a:pt x="17999" y="0"/>
                        <a:pt x="17999" y="0"/>
                        <a:pt x="17999" y="0"/>
                      </a:cubicBezTo>
                      <a:cubicBezTo>
                        <a:pt x="16200" y="0"/>
                        <a:pt x="16200" y="0"/>
                        <a:pt x="144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49" name="AutoShape 549"/>
                <p:cNvSpPr>
                  <a:spLocks/>
                </p:cNvSpPr>
                <p:nvPr/>
              </p:nvSpPr>
              <p:spPr bwMode="auto">
                <a:xfrm>
                  <a:off x="734876" y="1416149"/>
                  <a:ext cx="7938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0800" y="0"/>
                        <a:pt x="10800" y="0"/>
                        <a:pt x="21599" y="0"/>
                      </a:cubicBezTo>
                      <a:cubicBezTo>
                        <a:pt x="21599" y="0"/>
                        <a:pt x="21599" y="0"/>
                        <a:pt x="21599" y="0"/>
                      </a:cubicBezTo>
                      <a:cubicBezTo>
                        <a:pt x="1080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50" name="AutoShape 550"/>
                <p:cNvSpPr>
                  <a:spLocks/>
                </p:cNvSpPr>
                <p:nvPr/>
              </p:nvSpPr>
              <p:spPr bwMode="auto">
                <a:xfrm>
                  <a:off x="720588" y="1422499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2160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51" name="AutoShape 551"/>
                <p:cNvSpPr>
                  <a:spLocks/>
                </p:cNvSpPr>
                <p:nvPr/>
              </p:nvSpPr>
              <p:spPr bwMode="auto">
                <a:xfrm>
                  <a:off x="706299" y="1424086"/>
                  <a:ext cx="7938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599" y="0"/>
                      </a:moveTo>
                      <a:cubicBezTo>
                        <a:pt x="21599" y="0"/>
                        <a:pt x="10800" y="0"/>
                        <a:pt x="0" y="0"/>
                      </a:cubicBezTo>
                      <a:cubicBezTo>
                        <a:pt x="10800" y="0"/>
                        <a:pt x="21599" y="0"/>
                        <a:pt x="21599" y="0"/>
                      </a:cubicBezTo>
                      <a:cubicBezTo>
                        <a:pt x="21599" y="0"/>
                        <a:pt x="21599" y="0"/>
                        <a:pt x="21599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52" name="AutoShape 552"/>
                <p:cNvSpPr>
                  <a:spLocks/>
                </p:cNvSpPr>
                <p:nvPr/>
              </p:nvSpPr>
              <p:spPr bwMode="auto">
                <a:xfrm>
                  <a:off x="712649" y="1424086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53" name="AutoShape 553"/>
                <p:cNvSpPr>
                  <a:spLocks/>
                </p:cNvSpPr>
                <p:nvPr/>
              </p:nvSpPr>
              <p:spPr bwMode="auto">
                <a:xfrm>
                  <a:off x="726938" y="1420911"/>
                  <a:ext cx="793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0"/>
                      </a:moveTo>
                      <a:cubicBezTo>
                        <a:pt x="10800" y="0"/>
                        <a:pt x="10800" y="0"/>
                        <a:pt x="10800" y="0"/>
                      </a:cubicBezTo>
                      <a:cubicBezTo>
                        <a:pt x="10800" y="21600"/>
                        <a:pt x="0" y="21600"/>
                        <a:pt x="0" y="21600"/>
                      </a:cubicBezTo>
                      <a:cubicBezTo>
                        <a:pt x="0" y="21600"/>
                        <a:pt x="10800" y="21600"/>
                        <a:pt x="10800" y="0"/>
                      </a:cubicBezTo>
                      <a:cubicBezTo>
                        <a:pt x="10800" y="0"/>
                        <a:pt x="10800" y="0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54" name="AutoShape 554"/>
                <p:cNvSpPr>
                  <a:spLocks/>
                </p:cNvSpPr>
                <p:nvPr/>
              </p:nvSpPr>
              <p:spPr bwMode="auto">
                <a:xfrm>
                  <a:off x="742814" y="1762231"/>
                  <a:ext cx="438177" cy="6905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9579" y="1501"/>
                      </a:moveTo>
                      <a:cubicBezTo>
                        <a:pt x="9391" y="1848"/>
                        <a:pt x="9766" y="2541"/>
                        <a:pt x="10142" y="3118"/>
                      </a:cubicBezTo>
                      <a:cubicBezTo>
                        <a:pt x="10330" y="3465"/>
                        <a:pt x="10518" y="3811"/>
                        <a:pt x="10518" y="4042"/>
                      </a:cubicBezTo>
                      <a:cubicBezTo>
                        <a:pt x="10518" y="4042"/>
                        <a:pt x="10706" y="4158"/>
                        <a:pt x="10706" y="4158"/>
                      </a:cubicBezTo>
                      <a:cubicBezTo>
                        <a:pt x="10706" y="4158"/>
                        <a:pt x="10893" y="4158"/>
                        <a:pt x="10893" y="4273"/>
                      </a:cubicBezTo>
                      <a:cubicBezTo>
                        <a:pt x="10893" y="4273"/>
                        <a:pt x="11081" y="4273"/>
                        <a:pt x="11081" y="4389"/>
                      </a:cubicBezTo>
                      <a:cubicBezTo>
                        <a:pt x="11081" y="4389"/>
                        <a:pt x="11269" y="4389"/>
                        <a:pt x="11269" y="4389"/>
                      </a:cubicBezTo>
                      <a:cubicBezTo>
                        <a:pt x="11269" y="4504"/>
                        <a:pt x="11457" y="4504"/>
                        <a:pt x="11457" y="4504"/>
                      </a:cubicBezTo>
                      <a:cubicBezTo>
                        <a:pt x="11457" y="4620"/>
                        <a:pt x="11457" y="4620"/>
                        <a:pt x="11457" y="4620"/>
                      </a:cubicBezTo>
                      <a:cubicBezTo>
                        <a:pt x="11645" y="4620"/>
                        <a:pt x="11645" y="4735"/>
                        <a:pt x="11833" y="4735"/>
                      </a:cubicBezTo>
                      <a:cubicBezTo>
                        <a:pt x="12208" y="5082"/>
                        <a:pt x="12208" y="5197"/>
                        <a:pt x="12020" y="5544"/>
                      </a:cubicBezTo>
                      <a:cubicBezTo>
                        <a:pt x="12020" y="5659"/>
                        <a:pt x="11833" y="5890"/>
                        <a:pt x="11833" y="6237"/>
                      </a:cubicBezTo>
                      <a:cubicBezTo>
                        <a:pt x="12020" y="6930"/>
                        <a:pt x="11645" y="7045"/>
                        <a:pt x="11081" y="7161"/>
                      </a:cubicBezTo>
                      <a:cubicBezTo>
                        <a:pt x="10893" y="7161"/>
                        <a:pt x="10706" y="7161"/>
                        <a:pt x="10518" y="7277"/>
                      </a:cubicBezTo>
                      <a:cubicBezTo>
                        <a:pt x="10330" y="7392"/>
                        <a:pt x="10518" y="7623"/>
                        <a:pt x="10518" y="7854"/>
                      </a:cubicBezTo>
                      <a:cubicBezTo>
                        <a:pt x="10518" y="8085"/>
                        <a:pt x="10518" y="8201"/>
                        <a:pt x="10518" y="8316"/>
                      </a:cubicBezTo>
                      <a:cubicBezTo>
                        <a:pt x="10330" y="8547"/>
                        <a:pt x="10330" y="8547"/>
                        <a:pt x="10330" y="8547"/>
                      </a:cubicBezTo>
                      <a:cubicBezTo>
                        <a:pt x="10142" y="8547"/>
                        <a:pt x="10142" y="8547"/>
                        <a:pt x="10142" y="8547"/>
                      </a:cubicBezTo>
                      <a:cubicBezTo>
                        <a:pt x="9391" y="8547"/>
                        <a:pt x="7888" y="6814"/>
                        <a:pt x="7888" y="6814"/>
                      </a:cubicBezTo>
                      <a:cubicBezTo>
                        <a:pt x="7700" y="6583"/>
                        <a:pt x="7888" y="6352"/>
                        <a:pt x="8076" y="6006"/>
                      </a:cubicBezTo>
                      <a:cubicBezTo>
                        <a:pt x="8264" y="5659"/>
                        <a:pt x="8452" y="5313"/>
                        <a:pt x="8264" y="5082"/>
                      </a:cubicBezTo>
                      <a:cubicBezTo>
                        <a:pt x="8264" y="4966"/>
                        <a:pt x="8264" y="4966"/>
                        <a:pt x="8076" y="4966"/>
                      </a:cubicBezTo>
                      <a:cubicBezTo>
                        <a:pt x="7888" y="4966"/>
                        <a:pt x="7513" y="4966"/>
                        <a:pt x="7325" y="4966"/>
                      </a:cubicBezTo>
                      <a:cubicBezTo>
                        <a:pt x="7137" y="5082"/>
                        <a:pt x="7137" y="5082"/>
                        <a:pt x="6949" y="5082"/>
                      </a:cubicBezTo>
                      <a:cubicBezTo>
                        <a:pt x="6949" y="5082"/>
                        <a:pt x="6949" y="5082"/>
                        <a:pt x="6949" y="5082"/>
                      </a:cubicBezTo>
                      <a:cubicBezTo>
                        <a:pt x="6573" y="5082"/>
                        <a:pt x="6198" y="4851"/>
                        <a:pt x="5822" y="4620"/>
                      </a:cubicBezTo>
                      <a:cubicBezTo>
                        <a:pt x="5634" y="4620"/>
                        <a:pt x="5634" y="4620"/>
                        <a:pt x="5634" y="4504"/>
                      </a:cubicBezTo>
                      <a:cubicBezTo>
                        <a:pt x="5634" y="4504"/>
                        <a:pt x="5634" y="4504"/>
                        <a:pt x="5634" y="4504"/>
                      </a:cubicBezTo>
                      <a:cubicBezTo>
                        <a:pt x="5446" y="4504"/>
                        <a:pt x="5446" y="4504"/>
                        <a:pt x="5446" y="4504"/>
                      </a:cubicBezTo>
                      <a:cubicBezTo>
                        <a:pt x="4883" y="4620"/>
                        <a:pt x="2066" y="5197"/>
                        <a:pt x="0" y="5659"/>
                      </a:cubicBezTo>
                      <a:cubicBezTo>
                        <a:pt x="563" y="6699"/>
                        <a:pt x="563" y="6699"/>
                        <a:pt x="563" y="6699"/>
                      </a:cubicBezTo>
                      <a:cubicBezTo>
                        <a:pt x="563" y="6699"/>
                        <a:pt x="563" y="6699"/>
                        <a:pt x="751" y="6699"/>
                      </a:cubicBezTo>
                      <a:cubicBezTo>
                        <a:pt x="751" y="6699"/>
                        <a:pt x="751" y="6699"/>
                        <a:pt x="751" y="6699"/>
                      </a:cubicBezTo>
                      <a:cubicBezTo>
                        <a:pt x="751" y="6699"/>
                        <a:pt x="939" y="6699"/>
                        <a:pt x="939" y="6699"/>
                      </a:cubicBezTo>
                      <a:cubicBezTo>
                        <a:pt x="939" y="6699"/>
                        <a:pt x="1126" y="6699"/>
                        <a:pt x="1126" y="6699"/>
                      </a:cubicBezTo>
                      <a:cubicBezTo>
                        <a:pt x="1126" y="6699"/>
                        <a:pt x="1126" y="6699"/>
                        <a:pt x="1314" y="6814"/>
                      </a:cubicBezTo>
                      <a:cubicBezTo>
                        <a:pt x="1314" y="6814"/>
                        <a:pt x="1314" y="6814"/>
                        <a:pt x="1502" y="6814"/>
                      </a:cubicBezTo>
                      <a:cubicBezTo>
                        <a:pt x="1502" y="6814"/>
                        <a:pt x="1502" y="6814"/>
                        <a:pt x="1690" y="6814"/>
                      </a:cubicBezTo>
                      <a:cubicBezTo>
                        <a:pt x="1690" y="6814"/>
                        <a:pt x="1690" y="6814"/>
                        <a:pt x="1878" y="6814"/>
                      </a:cubicBezTo>
                      <a:cubicBezTo>
                        <a:pt x="1878" y="6814"/>
                        <a:pt x="1878" y="6814"/>
                        <a:pt x="2066" y="6814"/>
                      </a:cubicBezTo>
                      <a:cubicBezTo>
                        <a:pt x="2066" y="6814"/>
                        <a:pt x="2066" y="6814"/>
                        <a:pt x="2253" y="6814"/>
                      </a:cubicBezTo>
                      <a:cubicBezTo>
                        <a:pt x="2253" y="6930"/>
                        <a:pt x="2253" y="6930"/>
                        <a:pt x="2441" y="6930"/>
                      </a:cubicBezTo>
                      <a:cubicBezTo>
                        <a:pt x="2441" y="6930"/>
                        <a:pt x="2441" y="6930"/>
                        <a:pt x="2629" y="6930"/>
                      </a:cubicBezTo>
                      <a:cubicBezTo>
                        <a:pt x="2629" y="6930"/>
                        <a:pt x="2629" y="6930"/>
                        <a:pt x="2817" y="7045"/>
                      </a:cubicBezTo>
                      <a:cubicBezTo>
                        <a:pt x="2817" y="7045"/>
                        <a:pt x="2817" y="7045"/>
                        <a:pt x="2817" y="7045"/>
                      </a:cubicBezTo>
                      <a:cubicBezTo>
                        <a:pt x="3005" y="7045"/>
                        <a:pt x="3193" y="7045"/>
                        <a:pt x="3193" y="7161"/>
                      </a:cubicBezTo>
                      <a:cubicBezTo>
                        <a:pt x="3756" y="7277"/>
                        <a:pt x="4320" y="7392"/>
                        <a:pt x="4883" y="7508"/>
                      </a:cubicBezTo>
                      <a:cubicBezTo>
                        <a:pt x="5259" y="7508"/>
                        <a:pt x="5446" y="7623"/>
                        <a:pt x="5634" y="7623"/>
                      </a:cubicBezTo>
                      <a:cubicBezTo>
                        <a:pt x="6010" y="7739"/>
                        <a:pt x="6010" y="8085"/>
                        <a:pt x="5822" y="8894"/>
                      </a:cubicBezTo>
                      <a:cubicBezTo>
                        <a:pt x="5822" y="9240"/>
                        <a:pt x="5822" y="9587"/>
                        <a:pt x="5822" y="9818"/>
                      </a:cubicBezTo>
                      <a:cubicBezTo>
                        <a:pt x="6010" y="10280"/>
                        <a:pt x="5634" y="10511"/>
                        <a:pt x="5446" y="10742"/>
                      </a:cubicBezTo>
                      <a:cubicBezTo>
                        <a:pt x="5259" y="10742"/>
                        <a:pt x="5259" y="10857"/>
                        <a:pt x="5259" y="10857"/>
                      </a:cubicBezTo>
                      <a:cubicBezTo>
                        <a:pt x="5634" y="11088"/>
                        <a:pt x="5634" y="11435"/>
                        <a:pt x="5822" y="11666"/>
                      </a:cubicBezTo>
                      <a:cubicBezTo>
                        <a:pt x="5822" y="11666"/>
                        <a:pt x="5822" y="11781"/>
                        <a:pt x="5822" y="11781"/>
                      </a:cubicBezTo>
                      <a:cubicBezTo>
                        <a:pt x="6010" y="11781"/>
                        <a:pt x="6010" y="11897"/>
                        <a:pt x="6010" y="12012"/>
                      </a:cubicBezTo>
                      <a:cubicBezTo>
                        <a:pt x="6198" y="12359"/>
                        <a:pt x="5071" y="13052"/>
                        <a:pt x="4695" y="13167"/>
                      </a:cubicBezTo>
                      <a:cubicBezTo>
                        <a:pt x="4695" y="13167"/>
                        <a:pt x="4695" y="13398"/>
                        <a:pt x="4695" y="13514"/>
                      </a:cubicBezTo>
                      <a:cubicBezTo>
                        <a:pt x="4695" y="13745"/>
                        <a:pt x="4507" y="14091"/>
                        <a:pt x="4320" y="14438"/>
                      </a:cubicBezTo>
                      <a:cubicBezTo>
                        <a:pt x="3944" y="14669"/>
                        <a:pt x="3380" y="15016"/>
                        <a:pt x="2629" y="15362"/>
                      </a:cubicBezTo>
                      <a:cubicBezTo>
                        <a:pt x="2629" y="15478"/>
                        <a:pt x="2441" y="15478"/>
                        <a:pt x="2253" y="15593"/>
                      </a:cubicBezTo>
                      <a:cubicBezTo>
                        <a:pt x="2253" y="15593"/>
                        <a:pt x="2253" y="15593"/>
                        <a:pt x="2253" y="15593"/>
                      </a:cubicBezTo>
                      <a:cubicBezTo>
                        <a:pt x="2253" y="15593"/>
                        <a:pt x="2253" y="15709"/>
                        <a:pt x="2253" y="15709"/>
                      </a:cubicBezTo>
                      <a:cubicBezTo>
                        <a:pt x="2253" y="15709"/>
                        <a:pt x="2253" y="15709"/>
                        <a:pt x="2253" y="15709"/>
                      </a:cubicBezTo>
                      <a:cubicBezTo>
                        <a:pt x="2253" y="15709"/>
                        <a:pt x="2253" y="15824"/>
                        <a:pt x="2441" y="15824"/>
                      </a:cubicBezTo>
                      <a:cubicBezTo>
                        <a:pt x="2441" y="15824"/>
                        <a:pt x="2441" y="15824"/>
                        <a:pt x="2441" y="15824"/>
                      </a:cubicBezTo>
                      <a:cubicBezTo>
                        <a:pt x="2441" y="15940"/>
                        <a:pt x="2441" y="15940"/>
                        <a:pt x="2441" y="15940"/>
                      </a:cubicBezTo>
                      <a:cubicBezTo>
                        <a:pt x="2441" y="15940"/>
                        <a:pt x="2441" y="15940"/>
                        <a:pt x="2441" y="16055"/>
                      </a:cubicBezTo>
                      <a:cubicBezTo>
                        <a:pt x="2441" y="16055"/>
                        <a:pt x="2441" y="16171"/>
                        <a:pt x="2441" y="16171"/>
                      </a:cubicBezTo>
                      <a:cubicBezTo>
                        <a:pt x="2629" y="16633"/>
                        <a:pt x="3193" y="17672"/>
                        <a:pt x="3380" y="17788"/>
                      </a:cubicBezTo>
                      <a:cubicBezTo>
                        <a:pt x="4320" y="18134"/>
                        <a:pt x="3756" y="20444"/>
                        <a:pt x="3756" y="20444"/>
                      </a:cubicBezTo>
                      <a:cubicBezTo>
                        <a:pt x="3756" y="20444"/>
                        <a:pt x="3756" y="20560"/>
                        <a:pt x="3756" y="20560"/>
                      </a:cubicBezTo>
                      <a:cubicBezTo>
                        <a:pt x="3756" y="20675"/>
                        <a:pt x="3756" y="20675"/>
                        <a:pt x="3756" y="20675"/>
                      </a:cubicBezTo>
                      <a:cubicBezTo>
                        <a:pt x="3756" y="20906"/>
                        <a:pt x="3944" y="21368"/>
                        <a:pt x="3944" y="21600"/>
                      </a:cubicBezTo>
                      <a:cubicBezTo>
                        <a:pt x="3944" y="21600"/>
                        <a:pt x="4132" y="21600"/>
                        <a:pt x="4320" y="21600"/>
                      </a:cubicBezTo>
                      <a:cubicBezTo>
                        <a:pt x="4320" y="21600"/>
                        <a:pt x="4320" y="21600"/>
                        <a:pt x="4320" y="21600"/>
                      </a:cubicBezTo>
                      <a:cubicBezTo>
                        <a:pt x="4507" y="21600"/>
                        <a:pt x="4695" y="21600"/>
                        <a:pt x="4883" y="21600"/>
                      </a:cubicBezTo>
                      <a:cubicBezTo>
                        <a:pt x="4883" y="21600"/>
                        <a:pt x="4883" y="21600"/>
                        <a:pt x="4883" y="21600"/>
                      </a:cubicBezTo>
                      <a:cubicBezTo>
                        <a:pt x="4883" y="21484"/>
                        <a:pt x="4883" y="21253"/>
                        <a:pt x="4883" y="21137"/>
                      </a:cubicBezTo>
                      <a:cubicBezTo>
                        <a:pt x="4883" y="21137"/>
                        <a:pt x="4883" y="21137"/>
                        <a:pt x="4883" y="21022"/>
                      </a:cubicBezTo>
                      <a:cubicBezTo>
                        <a:pt x="4883" y="21022"/>
                        <a:pt x="4883" y="21022"/>
                        <a:pt x="4883" y="21022"/>
                      </a:cubicBezTo>
                      <a:cubicBezTo>
                        <a:pt x="4883" y="21137"/>
                        <a:pt x="4883" y="21137"/>
                        <a:pt x="4883" y="21137"/>
                      </a:cubicBezTo>
                      <a:cubicBezTo>
                        <a:pt x="4507" y="21137"/>
                        <a:pt x="4132" y="21022"/>
                        <a:pt x="4132" y="20791"/>
                      </a:cubicBezTo>
                      <a:cubicBezTo>
                        <a:pt x="3568" y="20098"/>
                        <a:pt x="6573" y="19174"/>
                        <a:pt x="7700" y="18943"/>
                      </a:cubicBezTo>
                      <a:cubicBezTo>
                        <a:pt x="9391" y="18596"/>
                        <a:pt x="9954" y="18365"/>
                        <a:pt x="9954" y="18134"/>
                      </a:cubicBezTo>
                      <a:cubicBezTo>
                        <a:pt x="10142" y="17903"/>
                        <a:pt x="10142" y="17672"/>
                        <a:pt x="10142" y="17326"/>
                      </a:cubicBezTo>
                      <a:cubicBezTo>
                        <a:pt x="10142" y="16864"/>
                        <a:pt x="10142" y="16517"/>
                        <a:pt x="10330" y="16171"/>
                      </a:cubicBezTo>
                      <a:cubicBezTo>
                        <a:pt x="10330" y="16055"/>
                        <a:pt x="10330" y="15940"/>
                        <a:pt x="10142" y="15593"/>
                      </a:cubicBezTo>
                      <a:cubicBezTo>
                        <a:pt x="10142" y="15362"/>
                        <a:pt x="9954" y="15131"/>
                        <a:pt x="9954" y="14669"/>
                      </a:cubicBezTo>
                      <a:cubicBezTo>
                        <a:pt x="9766" y="14091"/>
                        <a:pt x="9579" y="13860"/>
                        <a:pt x="9203" y="13629"/>
                      </a:cubicBezTo>
                      <a:cubicBezTo>
                        <a:pt x="9203" y="13398"/>
                        <a:pt x="9015" y="13283"/>
                        <a:pt x="8827" y="13052"/>
                      </a:cubicBezTo>
                      <a:cubicBezTo>
                        <a:pt x="8640" y="12705"/>
                        <a:pt x="8640" y="12243"/>
                        <a:pt x="8827" y="12012"/>
                      </a:cubicBezTo>
                      <a:cubicBezTo>
                        <a:pt x="9015" y="11897"/>
                        <a:pt x="9203" y="11781"/>
                        <a:pt x="9579" y="11781"/>
                      </a:cubicBezTo>
                      <a:cubicBezTo>
                        <a:pt x="9766" y="11781"/>
                        <a:pt x="9766" y="11781"/>
                        <a:pt x="9954" y="11435"/>
                      </a:cubicBezTo>
                      <a:cubicBezTo>
                        <a:pt x="9954" y="11435"/>
                        <a:pt x="10142" y="11319"/>
                        <a:pt x="10142" y="11204"/>
                      </a:cubicBezTo>
                      <a:cubicBezTo>
                        <a:pt x="10518" y="10857"/>
                        <a:pt x="10893" y="10742"/>
                        <a:pt x="11269" y="10626"/>
                      </a:cubicBezTo>
                      <a:cubicBezTo>
                        <a:pt x="11457" y="10626"/>
                        <a:pt x="11833" y="10511"/>
                        <a:pt x="12020" y="10395"/>
                      </a:cubicBezTo>
                      <a:cubicBezTo>
                        <a:pt x="12396" y="10280"/>
                        <a:pt x="12584" y="10164"/>
                        <a:pt x="12772" y="9933"/>
                      </a:cubicBezTo>
                      <a:cubicBezTo>
                        <a:pt x="13147" y="9587"/>
                        <a:pt x="13523" y="9356"/>
                        <a:pt x="14274" y="8894"/>
                      </a:cubicBezTo>
                      <a:cubicBezTo>
                        <a:pt x="15026" y="8547"/>
                        <a:pt x="15965" y="8432"/>
                        <a:pt x="16716" y="8201"/>
                      </a:cubicBezTo>
                      <a:cubicBezTo>
                        <a:pt x="17280" y="8085"/>
                        <a:pt x="18031" y="7970"/>
                        <a:pt x="18406" y="7854"/>
                      </a:cubicBezTo>
                      <a:cubicBezTo>
                        <a:pt x="19721" y="7392"/>
                        <a:pt x="21599" y="5659"/>
                        <a:pt x="21599" y="5313"/>
                      </a:cubicBezTo>
                      <a:cubicBezTo>
                        <a:pt x="21412" y="5082"/>
                        <a:pt x="21036" y="3465"/>
                        <a:pt x="21036" y="2772"/>
                      </a:cubicBezTo>
                      <a:cubicBezTo>
                        <a:pt x="21224" y="2425"/>
                        <a:pt x="21036" y="1617"/>
                        <a:pt x="21036" y="924"/>
                      </a:cubicBezTo>
                      <a:cubicBezTo>
                        <a:pt x="21036" y="577"/>
                        <a:pt x="21036" y="231"/>
                        <a:pt x="20848" y="0"/>
                      </a:cubicBezTo>
                      <a:cubicBezTo>
                        <a:pt x="20848" y="0"/>
                        <a:pt x="20848" y="0"/>
                        <a:pt x="20848" y="0"/>
                      </a:cubicBezTo>
                      <a:cubicBezTo>
                        <a:pt x="20848" y="0"/>
                        <a:pt x="20848" y="0"/>
                        <a:pt x="20660" y="0"/>
                      </a:cubicBezTo>
                      <a:cubicBezTo>
                        <a:pt x="20660" y="0"/>
                        <a:pt x="20473" y="115"/>
                        <a:pt x="20473" y="115"/>
                      </a:cubicBezTo>
                      <a:cubicBezTo>
                        <a:pt x="20285" y="115"/>
                        <a:pt x="20285" y="115"/>
                        <a:pt x="20285" y="115"/>
                      </a:cubicBezTo>
                      <a:cubicBezTo>
                        <a:pt x="20285" y="115"/>
                        <a:pt x="20097" y="231"/>
                        <a:pt x="20097" y="231"/>
                      </a:cubicBezTo>
                      <a:cubicBezTo>
                        <a:pt x="20097" y="231"/>
                        <a:pt x="19909" y="231"/>
                        <a:pt x="19909" y="231"/>
                      </a:cubicBezTo>
                      <a:cubicBezTo>
                        <a:pt x="19909" y="231"/>
                        <a:pt x="19909" y="231"/>
                        <a:pt x="19721" y="346"/>
                      </a:cubicBezTo>
                      <a:cubicBezTo>
                        <a:pt x="19721" y="346"/>
                        <a:pt x="19721" y="346"/>
                        <a:pt x="19721" y="346"/>
                      </a:cubicBezTo>
                      <a:cubicBezTo>
                        <a:pt x="19721" y="346"/>
                        <a:pt x="19721" y="346"/>
                        <a:pt x="19533" y="346"/>
                      </a:cubicBezTo>
                      <a:cubicBezTo>
                        <a:pt x="19533" y="346"/>
                        <a:pt x="19533" y="346"/>
                        <a:pt x="19533" y="346"/>
                      </a:cubicBezTo>
                      <a:cubicBezTo>
                        <a:pt x="19533" y="346"/>
                        <a:pt x="19533" y="346"/>
                        <a:pt x="19533" y="462"/>
                      </a:cubicBezTo>
                      <a:cubicBezTo>
                        <a:pt x="19533" y="462"/>
                        <a:pt x="19533" y="462"/>
                        <a:pt x="19346" y="462"/>
                      </a:cubicBezTo>
                      <a:cubicBezTo>
                        <a:pt x="19346" y="462"/>
                        <a:pt x="19346" y="462"/>
                        <a:pt x="19346" y="462"/>
                      </a:cubicBezTo>
                      <a:cubicBezTo>
                        <a:pt x="19346" y="462"/>
                        <a:pt x="19346" y="462"/>
                        <a:pt x="19346" y="462"/>
                      </a:cubicBezTo>
                      <a:cubicBezTo>
                        <a:pt x="19346" y="462"/>
                        <a:pt x="19346" y="462"/>
                        <a:pt x="19346" y="462"/>
                      </a:cubicBezTo>
                      <a:cubicBezTo>
                        <a:pt x="19158" y="693"/>
                        <a:pt x="18782" y="693"/>
                        <a:pt x="18594" y="693"/>
                      </a:cubicBezTo>
                      <a:cubicBezTo>
                        <a:pt x="18219" y="693"/>
                        <a:pt x="18219" y="693"/>
                        <a:pt x="18219" y="693"/>
                      </a:cubicBezTo>
                      <a:cubicBezTo>
                        <a:pt x="18031" y="693"/>
                        <a:pt x="17843" y="693"/>
                        <a:pt x="17843" y="693"/>
                      </a:cubicBezTo>
                      <a:cubicBezTo>
                        <a:pt x="17280" y="1039"/>
                        <a:pt x="16904" y="924"/>
                        <a:pt x="16528" y="808"/>
                      </a:cubicBezTo>
                      <a:cubicBezTo>
                        <a:pt x="16340" y="808"/>
                        <a:pt x="16340" y="808"/>
                        <a:pt x="16153" y="808"/>
                      </a:cubicBezTo>
                      <a:cubicBezTo>
                        <a:pt x="16153" y="808"/>
                        <a:pt x="15965" y="924"/>
                        <a:pt x="15965" y="1039"/>
                      </a:cubicBezTo>
                      <a:cubicBezTo>
                        <a:pt x="15965" y="1155"/>
                        <a:pt x="15777" y="1386"/>
                        <a:pt x="15213" y="1386"/>
                      </a:cubicBezTo>
                      <a:cubicBezTo>
                        <a:pt x="14838" y="1386"/>
                        <a:pt x="14462" y="1386"/>
                        <a:pt x="14274" y="1386"/>
                      </a:cubicBezTo>
                      <a:cubicBezTo>
                        <a:pt x="14086" y="1270"/>
                        <a:pt x="13899" y="1386"/>
                        <a:pt x="13523" y="1386"/>
                      </a:cubicBezTo>
                      <a:cubicBezTo>
                        <a:pt x="13147" y="1501"/>
                        <a:pt x="12772" y="1501"/>
                        <a:pt x="12584" y="1501"/>
                      </a:cubicBezTo>
                      <a:cubicBezTo>
                        <a:pt x="12020" y="1501"/>
                        <a:pt x="11833" y="1270"/>
                        <a:pt x="11833" y="1155"/>
                      </a:cubicBezTo>
                      <a:cubicBezTo>
                        <a:pt x="11833" y="1155"/>
                        <a:pt x="11833" y="1155"/>
                        <a:pt x="11645" y="1039"/>
                      </a:cubicBezTo>
                      <a:cubicBezTo>
                        <a:pt x="11457" y="1039"/>
                        <a:pt x="11269" y="1155"/>
                        <a:pt x="11081" y="1155"/>
                      </a:cubicBezTo>
                      <a:cubicBezTo>
                        <a:pt x="10893" y="1155"/>
                        <a:pt x="10706" y="1270"/>
                        <a:pt x="10518" y="1270"/>
                      </a:cubicBezTo>
                      <a:cubicBezTo>
                        <a:pt x="10518" y="1270"/>
                        <a:pt x="10518" y="1270"/>
                        <a:pt x="10518" y="1270"/>
                      </a:cubicBezTo>
                      <a:cubicBezTo>
                        <a:pt x="10330" y="1270"/>
                        <a:pt x="10330" y="1270"/>
                        <a:pt x="10330" y="1270"/>
                      </a:cubicBezTo>
                      <a:cubicBezTo>
                        <a:pt x="10330" y="1270"/>
                        <a:pt x="10330" y="1270"/>
                        <a:pt x="10142" y="1270"/>
                      </a:cubicBezTo>
                      <a:cubicBezTo>
                        <a:pt x="10142" y="1270"/>
                        <a:pt x="10142" y="1270"/>
                        <a:pt x="10142" y="1270"/>
                      </a:cubicBezTo>
                      <a:cubicBezTo>
                        <a:pt x="9954" y="1270"/>
                        <a:pt x="9954" y="1270"/>
                        <a:pt x="9766" y="1155"/>
                      </a:cubicBezTo>
                      <a:cubicBezTo>
                        <a:pt x="9766" y="1270"/>
                        <a:pt x="9766" y="1386"/>
                        <a:pt x="9579" y="150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55" name="AutoShape 555"/>
                <p:cNvSpPr>
                  <a:spLocks/>
                </p:cNvSpPr>
                <p:nvPr/>
              </p:nvSpPr>
              <p:spPr bwMode="auto">
                <a:xfrm>
                  <a:off x="768216" y="1979722"/>
                  <a:ext cx="7937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56" name="AutoShape 556"/>
                <p:cNvSpPr>
                  <a:spLocks/>
                </p:cNvSpPr>
                <p:nvPr/>
              </p:nvSpPr>
              <p:spPr bwMode="auto">
                <a:xfrm>
                  <a:off x="777741" y="1979722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57" name="AutoShape 557"/>
                <p:cNvSpPr>
                  <a:spLocks/>
                </p:cNvSpPr>
                <p:nvPr/>
              </p:nvSpPr>
              <p:spPr bwMode="auto">
                <a:xfrm>
                  <a:off x="760277" y="1974960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58" name="AutoShape 558"/>
                <p:cNvSpPr>
                  <a:spLocks/>
                </p:cNvSpPr>
                <p:nvPr/>
              </p:nvSpPr>
              <p:spPr bwMode="auto">
                <a:xfrm>
                  <a:off x="790442" y="2255952"/>
                  <a:ext cx="7937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599"/>
                      </a:moveTo>
                      <a:cubicBezTo>
                        <a:pt x="10800" y="10800"/>
                        <a:pt x="21599" y="10800"/>
                        <a:pt x="21599" y="0"/>
                      </a:cubicBezTo>
                      <a:cubicBezTo>
                        <a:pt x="21599" y="10800"/>
                        <a:pt x="10800" y="10800"/>
                        <a:pt x="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59" name="AutoShape 559"/>
                <p:cNvSpPr>
                  <a:spLocks/>
                </p:cNvSpPr>
                <p:nvPr/>
              </p:nvSpPr>
              <p:spPr bwMode="auto">
                <a:xfrm>
                  <a:off x="793617" y="1982897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60" name="AutoShape 560"/>
                <p:cNvSpPr>
                  <a:spLocks/>
                </p:cNvSpPr>
                <p:nvPr/>
              </p:nvSpPr>
              <p:spPr bwMode="auto">
                <a:xfrm>
                  <a:off x="785679" y="1979722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61" name="AutoShape 561"/>
                <p:cNvSpPr>
                  <a:spLocks/>
                </p:cNvSpPr>
                <p:nvPr/>
              </p:nvSpPr>
              <p:spPr bwMode="auto">
                <a:xfrm>
                  <a:off x="817431" y="2422643"/>
                  <a:ext cx="6350" cy="3016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4799"/>
                      </a:moveTo>
                      <a:cubicBezTo>
                        <a:pt x="0" y="9600"/>
                        <a:pt x="21600" y="16800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16800"/>
                        <a:pt x="0" y="7200"/>
                        <a:pt x="0" y="239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399"/>
                      </a:cubicBezTo>
                      <a:lnTo>
                        <a:pt x="0" y="479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62" name="AutoShape 562"/>
                <p:cNvSpPr>
                  <a:spLocks/>
                </p:cNvSpPr>
                <p:nvPr/>
              </p:nvSpPr>
              <p:spPr bwMode="auto">
                <a:xfrm>
                  <a:off x="830131" y="2449631"/>
                  <a:ext cx="11114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599" y="0"/>
                      </a:moveTo>
                      <a:cubicBezTo>
                        <a:pt x="14399" y="0"/>
                        <a:pt x="7200" y="0"/>
                        <a:pt x="0" y="0"/>
                      </a:cubicBezTo>
                      <a:cubicBezTo>
                        <a:pt x="7200" y="0"/>
                        <a:pt x="14399" y="0"/>
                        <a:pt x="21599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63" name="AutoShape 563"/>
                <p:cNvSpPr>
                  <a:spLocks/>
                </p:cNvSpPr>
                <p:nvPr/>
              </p:nvSpPr>
              <p:spPr bwMode="auto">
                <a:xfrm>
                  <a:off x="790442" y="227500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64" name="AutoShape 564"/>
                <p:cNvSpPr>
                  <a:spLocks/>
                </p:cNvSpPr>
                <p:nvPr/>
              </p:nvSpPr>
              <p:spPr bwMode="auto">
                <a:xfrm>
                  <a:off x="788854" y="2267065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2160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65" name="AutoShape 565"/>
                <p:cNvSpPr>
                  <a:spLocks/>
                </p:cNvSpPr>
                <p:nvPr/>
              </p:nvSpPr>
              <p:spPr bwMode="auto">
                <a:xfrm>
                  <a:off x="790442" y="2270241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66" name="AutoShape 566"/>
                <p:cNvSpPr>
                  <a:spLocks/>
                </p:cNvSpPr>
                <p:nvPr/>
              </p:nvSpPr>
              <p:spPr bwMode="auto">
                <a:xfrm>
                  <a:off x="814255" y="241629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67" name="AutoShape 567"/>
                <p:cNvSpPr>
                  <a:spLocks/>
                </p:cNvSpPr>
                <p:nvPr/>
              </p:nvSpPr>
              <p:spPr bwMode="auto">
                <a:xfrm>
                  <a:off x="787267" y="2262302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68" name="AutoShape 568"/>
                <p:cNvSpPr>
                  <a:spLocks/>
                </p:cNvSpPr>
                <p:nvPr/>
              </p:nvSpPr>
              <p:spPr bwMode="auto">
                <a:xfrm>
                  <a:off x="822194" y="2449631"/>
                  <a:ext cx="7937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10800" y="0"/>
                        <a:pt x="21599" y="0"/>
                      </a:cubicBezTo>
                      <a:cubicBezTo>
                        <a:pt x="108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69" name="AutoShape 569"/>
                <p:cNvSpPr>
                  <a:spLocks/>
                </p:cNvSpPr>
                <p:nvPr/>
              </p:nvSpPr>
              <p:spPr bwMode="auto">
                <a:xfrm>
                  <a:off x="814255" y="242264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1080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70" name="AutoShape 570"/>
                <p:cNvSpPr>
                  <a:spLocks/>
                </p:cNvSpPr>
                <p:nvPr/>
              </p:nvSpPr>
              <p:spPr bwMode="auto">
                <a:xfrm>
                  <a:off x="742814" y="1909871"/>
                  <a:ext cx="111132" cy="3492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599"/>
                      </a:moveTo>
                      <a:cubicBezTo>
                        <a:pt x="8193" y="12959"/>
                        <a:pt x="19365" y="2159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19365" y="2159"/>
                        <a:pt x="8193" y="12959"/>
                        <a:pt x="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71" name="AutoShape 571"/>
                <p:cNvSpPr>
                  <a:spLocks/>
                </p:cNvSpPr>
                <p:nvPr/>
              </p:nvSpPr>
              <p:spPr bwMode="auto">
                <a:xfrm>
                  <a:off x="742814" y="1944796"/>
                  <a:ext cx="11113" cy="3333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600"/>
                      </a:moveTo>
                      <a:lnTo>
                        <a:pt x="0" y="0"/>
                      </a:lnTo>
                      <a:lnTo>
                        <a:pt x="21599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72" name="AutoShape 572"/>
                <p:cNvSpPr>
                  <a:spLocks/>
                </p:cNvSpPr>
                <p:nvPr/>
              </p:nvSpPr>
              <p:spPr bwMode="auto">
                <a:xfrm>
                  <a:off x="714237" y="1354235"/>
                  <a:ext cx="450877" cy="442921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7871" y="1799"/>
                      </a:moveTo>
                      <a:cubicBezTo>
                        <a:pt x="7871" y="1980"/>
                        <a:pt x="8054" y="1980"/>
                        <a:pt x="8054" y="2159"/>
                      </a:cubicBezTo>
                      <a:cubicBezTo>
                        <a:pt x="8237" y="2340"/>
                        <a:pt x="8420" y="2520"/>
                        <a:pt x="8237" y="2879"/>
                      </a:cubicBezTo>
                      <a:cubicBezTo>
                        <a:pt x="8237" y="3060"/>
                        <a:pt x="8054" y="3240"/>
                        <a:pt x="7871" y="3240"/>
                      </a:cubicBezTo>
                      <a:cubicBezTo>
                        <a:pt x="7505" y="3240"/>
                        <a:pt x="7138" y="3240"/>
                        <a:pt x="6589" y="3060"/>
                      </a:cubicBezTo>
                      <a:cubicBezTo>
                        <a:pt x="5857" y="2879"/>
                        <a:pt x="5125" y="2879"/>
                        <a:pt x="4576" y="3060"/>
                      </a:cubicBezTo>
                      <a:cubicBezTo>
                        <a:pt x="4210" y="3060"/>
                        <a:pt x="4027" y="3060"/>
                        <a:pt x="3844" y="2879"/>
                      </a:cubicBezTo>
                      <a:cubicBezTo>
                        <a:pt x="3294" y="2340"/>
                        <a:pt x="3661" y="899"/>
                        <a:pt x="3844" y="0"/>
                      </a:cubicBezTo>
                      <a:cubicBezTo>
                        <a:pt x="3844" y="0"/>
                        <a:pt x="3844" y="0"/>
                        <a:pt x="3844" y="0"/>
                      </a:cubicBezTo>
                      <a:cubicBezTo>
                        <a:pt x="2745" y="0"/>
                        <a:pt x="2745" y="0"/>
                        <a:pt x="2745" y="0"/>
                      </a:cubicBezTo>
                      <a:cubicBezTo>
                        <a:pt x="2745" y="0"/>
                        <a:pt x="2562" y="179"/>
                        <a:pt x="2196" y="179"/>
                      </a:cubicBezTo>
                      <a:cubicBezTo>
                        <a:pt x="2379" y="719"/>
                        <a:pt x="2379" y="719"/>
                        <a:pt x="2379" y="719"/>
                      </a:cubicBezTo>
                      <a:cubicBezTo>
                        <a:pt x="2379" y="719"/>
                        <a:pt x="2928" y="1620"/>
                        <a:pt x="2745" y="2340"/>
                      </a:cubicBezTo>
                      <a:cubicBezTo>
                        <a:pt x="2745" y="2340"/>
                        <a:pt x="2745" y="2340"/>
                        <a:pt x="2562" y="2520"/>
                      </a:cubicBezTo>
                      <a:cubicBezTo>
                        <a:pt x="2562" y="2520"/>
                        <a:pt x="2562" y="2520"/>
                        <a:pt x="2562" y="2520"/>
                      </a:cubicBezTo>
                      <a:cubicBezTo>
                        <a:pt x="2562" y="2520"/>
                        <a:pt x="2562" y="2699"/>
                        <a:pt x="2379" y="2699"/>
                      </a:cubicBezTo>
                      <a:cubicBezTo>
                        <a:pt x="2379" y="2699"/>
                        <a:pt x="2379" y="2699"/>
                        <a:pt x="2379" y="2699"/>
                      </a:cubicBezTo>
                      <a:cubicBezTo>
                        <a:pt x="2379" y="2699"/>
                        <a:pt x="2196" y="2879"/>
                        <a:pt x="2013" y="2879"/>
                      </a:cubicBezTo>
                      <a:cubicBezTo>
                        <a:pt x="2013" y="2879"/>
                        <a:pt x="2013" y="2879"/>
                        <a:pt x="2013" y="2879"/>
                      </a:cubicBezTo>
                      <a:cubicBezTo>
                        <a:pt x="2013" y="2879"/>
                        <a:pt x="2013" y="2879"/>
                        <a:pt x="2013" y="2879"/>
                      </a:cubicBezTo>
                      <a:cubicBezTo>
                        <a:pt x="2013" y="3060"/>
                        <a:pt x="2013" y="3060"/>
                        <a:pt x="2013" y="3240"/>
                      </a:cubicBezTo>
                      <a:cubicBezTo>
                        <a:pt x="2013" y="3240"/>
                        <a:pt x="2013" y="3240"/>
                        <a:pt x="2013" y="3240"/>
                      </a:cubicBezTo>
                      <a:cubicBezTo>
                        <a:pt x="2013" y="3240"/>
                        <a:pt x="2013" y="3420"/>
                        <a:pt x="2013" y="3420"/>
                      </a:cubicBezTo>
                      <a:cubicBezTo>
                        <a:pt x="2562" y="3779"/>
                        <a:pt x="2562" y="3779"/>
                        <a:pt x="2562" y="3779"/>
                      </a:cubicBezTo>
                      <a:cubicBezTo>
                        <a:pt x="2562" y="4140"/>
                        <a:pt x="2562" y="4140"/>
                        <a:pt x="2562" y="4140"/>
                      </a:cubicBezTo>
                      <a:cubicBezTo>
                        <a:pt x="2196" y="4860"/>
                        <a:pt x="1281" y="6480"/>
                        <a:pt x="549" y="6659"/>
                      </a:cubicBezTo>
                      <a:cubicBezTo>
                        <a:pt x="549" y="6659"/>
                        <a:pt x="549" y="6659"/>
                        <a:pt x="549" y="6659"/>
                      </a:cubicBezTo>
                      <a:cubicBezTo>
                        <a:pt x="549" y="6659"/>
                        <a:pt x="549" y="6659"/>
                        <a:pt x="549" y="6659"/>
                      </a:cubicBezTo>
                      <a:cubicBezTo>
                        <a:pt x="549" y="6659"/>
                        <a:pt x="549" y="6840"/>
                        <a:pt x="366" y="6840"/>
                      </a:cubicBezTo>
                      <a:cubicBezTo>
                        <a:pt x="366" y="6840"/>
                        <a:pt x="366" y="6840"/>
                        <a:pt x="366" y="6840"/>
                      </a:cubicBezTo>
                      <a:cubicBezTo>
                        <a:pt x="366" y="6840"/>
                        <a:pt x="183" y="6840"/>
                        <a:pt x="183" y="6840"/>
                      </a:cubicBezTo>
                      <a:cubicBezTo>
                        <a:pt x="183" y="7020"/>
                        <a:pt x="183" y="7020"/>
                        <a:pt x="0" y="7020"/>
                      </a:cubicBezTo>
                      <a:cubicBezTo>
                        <a:pt x="0" y="7020"/>
                        <a:pt x="0" y="7020"/>
                        <a:pt x="0" y="7020"/>
                      </a:cubicBezTo>
                      <a:cubicBezTo>
                        <a:pt x="183" y="8280"/>
                        <a:pt x="549" y="10080"/>
                        <a:pt x="1098" y="10440"/>
                      </a:cubicBezTo>
                      <a:cubicBezTo>
                        <a:pt x="2013" y="11160"/>
                        <a:pt x="2013" y="12060"/>
                        <a:pt x="2196" y="12780"/>
                      </a:cubicBezTo>
                      <a:cubicBezTo>
                        <a:pt x="2196" y="12960"/>
                        <a:pt x="2196" y="13140"/>
                        <a:pt x="2379" y="13319"/>
                      </a:cubicBezTo>
                      <a:cubicBezTo>
                        <a:pt x="2379" y="13500"/>
                        <a:pt x="2562" y="13680"/>
                        <a:pt x="2562" y="13860"/>
                      </a:cubicBezTo>
                      <a:cubicBezTo>
                        <a:pt x="2928" y="14219"/>
                        <a:pt x="3111" y="14580"/>
                        <a:pt x="2928" y="14940"/>
                      </a:cubicBezTo>
                      <a:cubicBezTo>
                        <a:pt x="2928" y="14940"/>
                        <a:pt x="2928" y="14940"/>
                        <a:pt x="2928" y="15119"/>
                      </a:cubicBezTo>
                      <a:cubicBezTo>
                        <a:pt x="2928" y="15119"/>
                        <a:pt x="2928" y="15119"/>
                        <a:pt x="2928" y="15119"/>
                      </a:cubicBezTo>
                      <a:cubicBezTo>
                        <a:pt x="3111" y="15119"/>
                        <a:pt x="3294" y="15119"/>
                        <a:pt x="3294" y="15300"/>
                      </a:cubicBezTo>
                      <a:cubicBezTo>
                        <a:pt x="3294" y="15300"/>
                        <a:pt x="3477" y="15300"/>
                        <a:pt x="3477" y="15300"/>
                      </a:cubicBezTo>
                      <a:cubicBezTo>
                        <a:pt x="3661" y="15300"/>
                        <a:pt x="3661" y="15480"/>
                        <a:pt x="3844" y="15480"/>
                      </a:cubicBezTo>
                      <a:cubicBezTo>
                        <a:pt x="4027" y="15660"/>
                        <a:pt x="4393" y="15660"/>
                        <a:pt x="4576" y="15840"/>
                      </a:cubicBezTo>
                      <a:cubicBezTo>
                        <a:pt x="5125" y="15840"/>
                        <a:pt x="7138" y="16560"/>
                        <a:pt x="7505" y="17100"/>
                      </a:cubicBezTo>
                      <a:cubicBezTo>
                        <a:pt x="7505" y="17100"/>
                        <a:pt x="7505" y="17100"/>
                        <a:pt x="7505" y="17100"/>
                      </a:cubicBezTo>
                      <a:cubicBezTo>
                        <a:pt x="7505" y="17100"/>
                        <a:pt x="7505" y="17100"/>
                        <a:pt x="7505" y="17100"/>
                      </a:cubicBezTo>
                      <a:cubicBezTo>
                        <a:pt x="7688" y="17100"/>
                        <a:pt x="7871" y="17100"/>
                        <a:pt x="8054" y="17100"/>
                      </a:cubicBezTo>
                      <a:cubicBezTo>
                        <a:pt x="8054" y="17100"/>
                        <a:pt x="8054" y="17100"/>
                        <a:pt x="8054" y="17100"/>
                      </a:cubicBezTo>
                      <a:cubicBezTo>
                        <a:pt x="8237" y="17100"/>
                        <a:pt x="8420" y="17100"/>
                        <a:pt x="8420" y="17100"/>
                      </a:cubicBezTo>
                      <a:cubicBezTo>
                        <a:pt x="8420" y="17100"/>
                        <a:pt x="8603" y="17100"/>
                        <a:pt x="8603" y="17100"/>
                      </a:cubicBezTo>
                      <a:cubicBezTo>
                        <a:pt x="8786" y="16920"/>
                        <a:pt x="9152" y="16920"/>
                        <a:pt x="9518" y="17280"/>
                      </a:cubicBezTo>
                      <a:cubicBezTo>
                        <a:pt x="9518" y="17280"/>
                        <a:pt x="9518" y="17280"/>
                        <a:pt x="9518" y="17280"/>
                      </a:cubicBezTo>
                      <a:cubicBezTo>
                        <a:pt x="9518" y="17280"/>
                        <a:pt x="9518" y="17280"/>
                        <a:pt x="9518" y="17280"/>
                      </a:cubicBezTo>
                      <a:cubicBezTo>
                        <a:pt x="9518" y="17280"/>
                        <a:pt x="9518" y="17280"/>
                        <a:pt x="9518" y="17280"/>
                      </a:cubicBezTo>
                      <a:cubicBezTo>
                        <a:pt x="10250" y="18000"/>
                        <a:pt x="10800" y="19800"/>
                        <a:pt x="10800" y="21060"/>
                      </a:cubicBezTo>
                      <a:cubicBezTo>
                        <a:pt x="10800" y="21060"/>
                        <a:pt x="10800" y="21239"/>
                        <a:pt x="10800" y="21239"/>
                      </a:cubicBezTo>
                      <a:cubicBezTo>
                        <a:pt x="10800" y="21239"/>
                        <a:pt x="10983" y="21239"/>
                        <a:pt x="10983" y="21239"/>
                      </a:cubicBezTo>
                      <a:cubicBezTo>
                        <a:pt x="10983" y="21239"/>
                        <a:pt x="11166" y="21239"/>
                        <a:pt x="11166" y="21239"/>
                      </a:cubicBezTo>
                      <a:cubicBezTo>
                        <a:pt x="11166" y="21239"/>
                        <a:pt x="11166" y="21239"/>
                        <a:pt x="11166" y="21239"/>
                      </a:cubicBezTo>
                      <a:cubicBezTo>
                        <a:pt x="11349" y="21239"/>
                        <a:pt x="11349" y="21239"/>
                        <a:pt x="11349" y="21239"/>
                      </a:cubicBezTo>
                      <a:cubicBezTo>
                        <a:pt x="11349" y="21239"/>
                        <a:pt x="11532" y="21239"/>
                        <a:pt x="11532" y="21239"/>
                      </a:cubicBezTo>
                      <a:cubicBezTo>
                        <a:pt x="11532" y="21239"/>
                        <a:pt x="11532" y="21239"/>
                        <a:pt x="11532" y="21239"/>
                      </a:cubicBezTo>
                      <a:cubicBezTo>
                        <a:pt x="11715" y="21239"/>
                        <a:pt x="11715" y="21239"/>
                        <a:pt x="11898" y="21060"/>
                      </a:cubicBezTo>
                      <a:cubicBezTo>
                        <a:pt x="12081" y="21060"/>
                        <a:pt x="12264" y="20880"/>
                        <a:pt x="12630" y="20880"/>
                      </a:cubicBezTo>
                      <a:cubicBezTo>
                        <a:pt x="12630" y="20880"/>
                        <a:pt x="12630" y="20880"/>
                        <a:pt x="12630" y="20880"/>
                      </a:cubicBezTo>
                      <a:cubicBezTo>
                        <a:pt x="12630" y="20880"/>
                        <a:pt x="12813" y="20880"/>
                        <a:pt x="12996" y="21060"/>
                      </a:cubicBezTo>
                      <a:cubicBezTo>
                        <a:pt x="12996" y="21060"/>
                        <a:pt x="13179" y="21060"/>
                        <a:pt x="13179" y="21060"/>
                      </a:cubicBezTo>
                      <a:cubicBezTo>
                        <a:pt x="13179" y="21060"/>
                        <a:pt x="13179" y="21060"/>
                        <a:pt x="13179" y="21060"/>
                      </a:cubicBezTo>
                      <a:cubicBezTo>
                        <a:pt x="13362" y="21239"/>
                        <a:pt x="13362" y="21239"/>
                        <a:pt x="13362" y="21239"/>
                      </a:cubicBezTo>
                      <a:cubicBezTo>
                        <a:pt x="13362" y="21239"/>
                        <a:pt x="13362" y="21239"/>
                        <a:pt x="13362" y="21239"/>
                      </a:cubicBezTo>
                      <a:cubicBezTo>
                        <a:pt x="13545" y="21420"/>
                        <a:pt x="13545" y="21420"/>
                        <a:pt x="13545" y="21600"/>
                      </a:cubicBezTo>
                      <a:cubicBezTo>
                        <a:pt x="13728" y="21600"/>
                        <a:pt x="14094" y="21600"/>
                        <a:pt x="14277" y="21420"/>
                      </a:cubicBezTo>
                      <a:cubicBezTo>
                        <a:pt x="14827" y="21420"/>
                        <a:pt x="15193" y="21239"/>
                        <a:pt x="15376" y="21420"/>
                      </a:cubicBezTo>
                      <a:cubicBezTo>
                        <a:pt x="15559" y="21420"/>
                        <a:pt x="15742" y="21420"/>
                        <a:pt x="16108" y="21420"/>
                      </a:cubicBezTo>
                      <a:cubicBezTo>
                        <a:pt x="16108" y="21420"/>
                        <a:pt x="16108" y="21420"/>
                        <a:pt x="16108" y="21420"/>
                      </a:cubicBezTo>
                      <a:cubicBezTo>
                        <a:pt x="16291" y="20700"/>
                        <a:pt x="16657" y="20339"/>
                        <a:pt x="17206" y="20520"/>
                      </a:cubicBezTo>
                      <a:cubicBezTo>
                        <a:pt x="17389" y="20520"/>
                        <a:pt x="17572" y="20520"/>
                        <a:pt x="17572" y="20520"/>
                      </a:cubicBezTo>
                      <a:cubicBezTo>
                        <a:pt x="17755" y="20700"/>
                        <a:pt x="17755" y="20700"/>
                        <a:pt x="17938" y="20700"/>
                      </a:cubicBezTo>
                      <a:cubicBezTo>
                        <a:pt x="17938" y="20700"/>
                        <a:pt x="17938" y="20700"/>
                        <a:pt x="18122" y="20520"/>
                      </a:cubicBezTo>
                      <a:cubicBezTo>
                        <a:pt x="18488" y="20339"/>
                        <a:pt x="18854" y="20339"/>
                        <a:pt x="19037" y="20339"/>
                      </a:cubicBezTo>
                      <a:cubicBezTo>
                        <a:pt x="19403" y="20339"/>
                        <a:pt x="19403" y="20339"/>
                        <a:pt x="19403" y="20339"/>
                      </a:cubicBezTo>
                      <a:cubicBezTo>
                        <a:pt x="19586" y="20339"/>
                        <a:pt x="19586" y="20339"/>
                        <a:pt x="19586" y="20339"/>
                      </a:cubicBezTo>
                      <a:cubicBezTo>
                        <a:pt x="19586" y="20339"/>
                        <a:pt x="19586" y="20339"/>
                        <a:pt x="19586" y="20339"/>
                      </a:cubicBezTo>
                      <a:cubicBezTo>
                        <a:pt x="19586" y="20339"/>
                        <a:pt x="19586" y="20339"/>
                        <a:pt x="19586" y="20339"/>
                      </a:cubicBezTo>
                      <a:cubicBezTo>
                        <a:pt x="19586" y="20339"/>
                        <a:pt x="19586" y="20339"/>
                        <a:pt x="19586" y="20339"/>
                      </a:cubicBezTo>
                      <a:cubicBezTo>
                        <a:pt x="19586" y="20160"/>
                        <a:pt x="19586" y="20160"/>
                        <a:pt x="19586" y="20160"/>
                      </a:cubicBezTo>
                      <a:cubicBezTo>
                        <a:pt x="19586" y="20160"/>
                        <a:pt x="19586" y="20160"/>
                        <a:pt x="19586" y="20160"/>
                      </a:cubicBezTo>
                      <a:cubicBezTo>
                        <a:pt x="19586" y="20160"/>
                        <a:pt x="19586" y="20160"/>
                        <a:pt x="19586" y="20160"/>
                      </a:cubicBezTo>
                      <a:cubicBezTo>
                        <a:pt x="19586" y="20160"/>
                        <a:pt x="19586" y="20160"/>
                        <a:pt x="19586" y="20160"/>
                      </a:cubicBezTo>
                      <a:cubicBezTo>
                        <a:pt x="19586" y="20160"/>
                        <a:pt x="19586" y="20160"/>
                        <a:pt x="19586" y="20160"/>
                      </a:cubicBezTo>
                      <a:cubicBezTo>
                        <a:pt x="19586" y="20160"/>
                        <a:pt x="19586" y="20160"/>
                        <a:pt x="19586" y="20160"/>
                      </a:cubicBezTo>
                      <a:cubicBezTo>
                        <a:pt x="19586" y="20160"/>
                        <a:pt x="19769" y="20160"/>
                        <a:pt x="19769" y="20160"/>
                      </a:cubicBezTo>
                      <a:cubicBezTo>
                        <a:pt x="19769" y="20160"/>
                        <a:pt x="19769" y="20160"/>
                        <a:pt x="19769" y="20160"/>
                      </a:cubicBezTo>
                      <a:cubicBezTo>
                        <a:pt x="19769" y="20160"/>
                        <a:pt x="19769" y="20160"/>
                        <a:pt x="19769" y="20160"/>
                      </a:cubicBezTo>
                      <a:cubicBezTo>
                        <a:pt x="19769" y="20160"/>
                        <a:pt x="19769" y="19980"/>
                        <a:pt x="19769" y="19980"/>
                      </a:cubicBezTo>
                      <a:cubicBezTo>
                        <a:pt x="19769" y="19980"/>
                        <a:pt x="19769" y="19980"/>
                        <a:pt x="19769" y="19980"/>
                      </a:cubicBezTo>
                      <a:cubicBezTo>
                        <a:pt x="19952" y="19980"/>
                        <a:pt x="19952" y="19980"/>
                        <a:pt x="19952" y="19980"/>
                      </a:cubicBezTo>
                      <a:cubicBezTo>
                        <a:pt x="19952" y="19980"/>
                        <a:pt x="19952" y="19980"/>
                        <a:pt x="19952" y="19980"/>
                      </a:cubicBezTo>
                      <a:cubicBezTo>
                        <a:pt x="19952" y="19980"/>
                        <a:pt x="19952" y="19980"/>
                        <a:pt x="19952" y="19980"/>
                      </a:cubicBezTo>
                      <a:cubicBezTo>
                        <a:pt x="19952" y="19980"/>
                        <a:pt x="20135" y="19980"/>
                        <a:pt x="20135" y="19800"/>
                      </a:cubicBezTo>
                      <a:cubicBezTo>
                        <a:pt x="20135" y="19800"/>
                        <a:pt x="20135" y="19800"/>
                        <a:pt x="20135" y="19800"/>
                      </a:cubicBezTo>
                      <a:cubicBezTo>
                        <a:pt x="20135" y="19800"/>
                        <a:pt x="20135" y="19800"/>
                        <a:pt x="20318" y="19800"/>
                      </a:cubicBezTo>
                      <a:cubicBezTo>
                        <a:pt x="20318" y="19800"/>
                        <a:pt x="20318" y="19800"/>
                        <a:pt x="20318" y="19800"/>
                      </a:cubicBezTo>
                      <a:cubicBezTo>
                        <a:pt x="20318" y="19800"/>
                        <a:pt x="20318" y="19800"/>
                        <a:pt x="20501" y="19620"/>
                      </a:cubicBezTo>
                      <a:cubicBezTo>
                        <a:pt x="20501" y="19620"/>
                        <a:pt x="20501" y="19620"/>
                        <a:pt x="20501" y="19620"/>
                      </a:cubicBezTo>
                      <a:cubicBezTo>
                        <a:pt x="20501" y="19620"/>
                        <a:pt x="20684" y="19620"/>
                        <a:pt x="20684" y="19620"/>
                      </a:cubicBezTo>
                      <a:cubicBezTo>
                        <a:pt x="20684" y="19620"/>
                        <a:pt x="20684" y="19620"/>
                        <a:pt x="20867" y="19440"/>
                      </a:cubicBezTo>
                      <a:cubicBezTo>
                        <a:pt x="20867" y="19440"/>
                        <a:pt x="20867" y="19440"/>
                        <a:pt x="20867" y="19440"/>
                      </a:cubicBezTo>
                      <a:cubicBezTo>
                        <a:pt x="21050" y="19440"/>
                        <a:pt x="21050" y="19440"/>
                        <a:pt x="21050" y="19440"/>
                      </a:cubicBezTo>
                      <a:cubicBezTo>
                        <a:pt x="21050" y="19440"/>
                        <a:pt x="21233" y="19260"/>
                        <a:pt x="21233" y="19260"/>
                      </a:cubicBezTo>
                      <a:cubicBezTo>
                        <a:pt x="21233" y="19260"/>
                        <a:pt x="21416" y="19260"/>
                        <a:pt x="21416" y="19260"/>
                      </a:cubicBezTo>
                      <a:cubicBezTo>
                        <a:pt x="21416" y="19260"/>
                        <a:pt x="21416" y="19260"/>
                        <a:pt x="21600" y="19260"/>
                      </a:cubicBezTo>
                      <a:cubicBezTo>
                        <a:pt x="21600" y="19080"/>
                        <a:pt x="21600" y="19080"/>
                        <a:pt x="21600" y="19080"/>
                      </a:cubicBezTo>
                      <a:cubicBezTo>
                        <a:pt x="21600" y="18900"/>
                        <a:pt x="21416" y="18900"/>
                        <a:pt x="21233" y="18720"/>
                      </a:cubicBezTo>
                      <a:cubicBezTo>
                        <a:pt x="20867" y="18540"/>
                        <a:pt x="20318" y="18360"/>
                        <a:pt x="20135" y="17460"/>
                      </a:cubicBezTo>
                      <a:cubicBezTo>
                        <a:pt x="20135" y="16920"/>
                        <a:pt x="19952" y="16740"/>
                        <a:pt x="19769" y="16560"/>
                      </a:cubicBezTo>
                      <a:cubicBezTo>
                        <a:pt x="19586" y="16200"/>
                        <a:pt x="19403" y="16020"/>
                        <a:pt x="19403" y="15480"/>
                      </a:cubicBezTo>
                      <a:cubicBezTo>
                        <a:pt x="19403" y="15119"/>
                        <a:pt x="19403" y="15119"/>
                        <a:pt x="19403" y="15119"/>
                      </a:cubicBezTo>
                      <a:cubicBezTo>
                        <a:pt x="19403" y="14760"/>
                        <a:pt x="19403" y="14219"/>
                        <a:pt x="19403" y="14040"/>
                      </a:cubicBezTo>
                      <a:cubicBezTo>
                        <a:pt x="19220" y="14040"/>
                        <a:pt x="19220" y="13860"/>
                        <a:pt x="19037" y="13680"/>
                      </a:cubicBezTo>
                      <a:cubicBezTo>
                        <a:pt x="19037" y="13319"/>
                        <a:pt x="19220" y="12600"/>
                        <a:pt x="19586" y="12060"/>
                      </a:cubicBezTo>
                      <a:cubicBezTo>
                        <a:pt x="19769" y="11880"/>
                        <a:pt x="19769" y="11880"/>
                        <a:pt x="19769" y="11880"/>
                      </a:cubicBezTo>
                      <a:cubicBezTo>
                        <a:pt x="19769" y="11880"/>
                        <a:pt x="19403" y="11700"/>
                        <a:pt x="19403" y="11700"/>
                      </a:cubicBezTo>
                      <a:cubicBezTo>
                        <a:pt x="19037" y="11519"/>
                        <a:pt x="18671" y="11160"/>
                        <a:pt x="18488" y="10619"/>
                      </a:cubicBezTo>
                      <a:cubicBezTo>
                        <a:pt x="18488" y="10440"/>
                        <a:pt x="18305" y="10080"/>
                        <a:pt x="19403" y="7559"/>
                      </a:cubicBezTo>
                      <a:cubicBezTo>
                        <a:pt x="19220" y="7559"/>
                        <a:pt x="19220" y="7559"/>
                        <a:pt x="19220" y="7380"/>
                      </a:cubicBezTo>
                      <a:cubicBezTo>
                        <a:pt x="19037" y="7380"/>
                        <a:pt x="18854" y="7199"/>
                        <a:pt x="18854" y="7199"/>
                      </a:cubicBezTo>
                      <a:cubicBezTo>
                        <a:pt x="18671" y="7199"/>
                        <a:pt x="18671" y="7020"/>
                        <a:pt x="18488" y="7020"/>
                      </a:cubicBezTo>
                      <a:cubicBezTo>
                        <a:pt x="18305" y="6840"/>
                        <a:pt x="18305" y="6840"/>
                        <a:pt x="18305" y="6840"/>
                      </a:cubicBezTo>
                      <a:cubicBezTo>
                        <a:pt x="18122" y="6659"/>
                        <a:pt x="17938" y="6659"/>
                        <a:pt x="17755" y="6480"/>
                      </a:cubicBezTo>
                      <a:cubicBezTo>
                        <a:pt x="17755" y="6480"/>
                        <a:pt x="17755" y="6480"/>
                        <a:pt x="17755" y="6480"/>
                      </a:cubicBezTo>
                      <a:cubicBezTo>
                        <a:pt x="17572" y="6299"/>
                        <a:pt x="17389" y="6299"/>
                        <a:pt x="17389" y="6120"/>
                      </a:cubicBezTo>
                      <a:cubicBezTo>
                        <a:pt x="17206" y="6120"/>
                        <a:pt x="17206" y="6120"/>
                        <a:pt x="17206" y="6120"/>
                      </a:cubicBezTo>
                      <a:cubicBezTo>
                        <a:pt x="17023" y="5940"/>
                        <a:pt x="17023" y="5940"/>
                        <a:pt x="16840" y="5940"/>
                      </a:cubicBezTo>
                      <a:cubicBezTo>
                        <a:pt x="16840" y="5759"/>
                        <a:pt x="16840" y="5759"/>
                        <a:pt x="16657" y="5759"/>
                      </a:cubicBezTo>
                      <a:cubicBezTo>
                        <a:pt x="16657" y="5759"/>
                        <a:pt x="16657" y="5580"/>
                        <a:pt x="16474" y="5580"/>
                      </a:cubicBezTo>
                      <a:cubicBezTo>
                        <a:pt x="16474" y="5580"/>
                        <a:pt x="16474" y="5580"/>
                        <a:pt x="16474" y="5580"/>
                      </a:cubicBezTo>
                      <a:cubicBezTo>
                        <a:pt x="16291" y="5580"/>
                        <a:pt x="16291" y="5580"/>
                        <a:pt x="16291" y="5580"/>
                      </a:cubicBezTo>
                      <a:cubicBezTo>
                        <a:pt x="16291" y="5399"/>
                        <a:pt x="16108" y="5220"/>
                        <a:pt x="16108" y="5220"/>
                      </a:cubicBezTo>
                      <a:cubicBezTo>
                        <a:pt x="15925" y="5220"/>
                        <a:pt x="15925" y="5220"/>
                        <a:pt x="15925" y="5220"/>
                      </a:cubicBezTo>
                      <a:cubicBezTo>
                        <a:pt x="16108" y="3960"/>
                        <a:pt x="16108" y="3960"/>
                        <a:pt x="16108" y="3960"/>
                      </a:cubicBezTo>
                      <a:cubicBezTo>
                        <a:pt x="8969" y="179"/>
                        <a:pt x="8969" y="179"/>
                        <a:pt x="8969" y="179"/>
                      </a:cubicBezTo>
                      <a:cubicBezTo>
                        <a:pt x="8786" y="1079"/>
                        <a:pt x="8420" y="1620"/>
                        <a:pt x="7871" y="17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73" name="AutoShape 573"/>
                <p:cNvSpPr>
                  <a:spLocks/>
                </p:cNvSpPr>
                <p:nvPr/>
              </p:nvSpPr>
              <p:spPr bwMode="auto">
                <a:xfrm>
                  <a:off x="777741" y="1665391"/>
                  <a:ext cx="793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10800" y="0"/>
                        <a:pt x="21599" y="0"/>
                        <a:pt x="21599" y="21600"/>
                      </a:cubicBezTo>
                      <a:cubicBezTo>
                        <a:pt x="21599" y="0"/>
                        <a:pt x="1080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74" name="AutoShape 574"/>
                <p:cNvSpPr>
                  <a:spLocks/>
                </p:cNvSpPr>
                <p:nvPr/>
              </p:nvSpPr>
              <p:spPr bwMode="auto">
                <a:xfrm>
                  <a:off x="790442" y="1668566"/>
                  <a:ext cx="793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10800" y="0"/>
                        <a:pt x="10800" y="21600"/>
                        <a:pt x="21599" y="21600"/>
                      </a:cubicBezTo>
                      <a:cubicBezTo>
                        <a:pt x="10800" y="21600"/>
                        <a:pt x="1080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75" name="AutoShape 575"/>
                <p:cNvSpPr>
                  <a:spLocks/>
                </p:cNvSpPr>
                <p:nvPr/>
              </p:nvSpPr>
              <p:spPr bwMode="auto">
                <a:xfrm>
                  <a:off x="768216" y="1403449"/>
                  <a:ext cx="793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2160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76" name="AutoShape 576"/>
                <p:cNvSpPr>
                  <a:spLocks/>
                </p:cNvSpPr>
                <p:nvPr/>
              </p:nvSpPr>
              <p:spPr bwMode="auto">
                <a:xfrm>
                  <a:off x="758690" y="1411386"/>
                  <a:ext cx="793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0"/>
                      </a:moveTo>
                      <a:cubicBezTo>
                        <a:pt x="21599" y="0"/>
                        <a:pt x="10800" y="21600"/>
                        <a:pt x="0" y="21600"/>
                      </a:cubicBezTo>
                      <a:cubicBezTo>
                        <a:pt x="10800" y="21600"/>
                        <a:pt x="21599" y="0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77" name="AutoShape 577"/>
                <p:cNvSpPr>
                  <a:spLocks/>
                </p:cNvSpPr>
                <p:nvPr/>
              </p:nvSpPr>
              <p:spPr bwMode="auto">
                <a:xfrm>
                  <a:off x="765040" y="1406624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21600" y="21600"/>
                        <a:pt x="0" y="21600"/>
                      </a:cubicBezTo>
                      <a:cubicBezTo>
                        <a:pt x="21600" y="2160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78" name="AutoShape 578"/>
                <p:cNvSpPr>
                  <a:spLocks/>
                </p:cNvSpPr>
                <p:nvPr/>
              </p:nvSpPr>
              <p:spPr bwMode="auto">
                <a:xfrm>
                  <a:off x="1052395" y="1462187"/>
                  <a:ext cx="6350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0"/>
                        <a:pt x="21600" y="10800"/>
                        <a:pt x="21600" y="21599"/>
                      </a:cubicBezTo>
                      <a:cubicBezTo>
                        <a:pt x="21600" y="1080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79" name="AutoShape 579"/>
                <p:cNvSpPr>
                  <a:spLocks/>
                </p:cNvSpPr>
                <p:nvPr/>
              </p:nvSpPr>
              <p:spPr bwMode="auto">
                <a:xfrm>
                  <a:off x="1061921" y="1471712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2160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80" name="AutoShape 580"/>
                <p:cNvSpPr>
                  <a:spLocks/>
                </p:cNvSpPr>
                <p:nvPr/>
              </p:nvSpPr>
              <p:spPr bwMode="auto">
                <a:xfrm>
                  <a:off x="1095261" y="1495526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2160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81" name="AutoShape 581"/>
                <p:cNvSpPr>
                  <a:spLocks/>
                </p:cNvSpPr>
                <p:nvPr/>
              </p:nvSpPr>
              <p:spPr bwMode="auto">
                <a:xfrm>
                  <a:off x="1071446" y="1478062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82" name="AutoShape 582"/>
                <p:cNvSpPr>
                  <a:spLocks/>
                </p:cNvSpPr>
                <p:nvPr/>
              </p:nvSpPr>
              <p:spPr bwMode="auto">
                <a:xfrm>
                  <a:off x="1109548" y="1503463"/>
                  <a:ext cx="7938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0"/>
                        <a:pt x="10800" y="21600"/>
                        <a:pt x="21599" y="21600"/>
                      </a:cubicBezTo>
                      <a:cubicBezTo>
                        <a:pt x="1080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83" name="AutoShape 583"/>
                <p:cNvSpPr>
                  <a:spLocks/>
                </p:cNvSpPr>
                <p:nvPr/>
              </p:nvSpPr>
              <p:spPr bwMode="auto">
                <a:xfrm>
                  <a:off x="796792" y="1352648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84" name="AutoShape 584"/>
                <p:cNvSpPr>
                  <a:spLocks/>
                </p:cNvSpPr>
                <p:nvPr/>
              </p:nvSpPr>
              <p:spPr bwMode="auto">
                <a:xfrm>
                  <a:off x="717413" y="1493938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85" name="AutoShape 585"/>
                <p:cNvSpPr>
                  <a:spLocks/>
                </p:cNvSpPr>
                <p:nvPr/>
              </p:nvSpPr>
              <p:spPr bwMode="auto">
                <a:xfrm>
                  <a:off x="720588" y="149235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21600" y="21600"/>
                        <a:pt x="0" y="21600"/>
                      </a:cubicBezTo>
                      <a:cubicBezTo>
                        <a:pt x="21600" y="2160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86" name="AutoShape 586"/>
                <p:cNvSpPr>
                  <a:spLocks/>
                </p:cNvSpPr>
                <p:nvPr/>
              </p:nvSpPr>
              <p:spPr bwMode="auto">
                <a:xfrm>
                  <a:off x="755515" y="1420911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87" name="AutoShape 587"/>
                <p:cNvSpPr>
                  <a:spLocks/>
                </p:cNvSpPr>
                <p:nvPr/>
              </p:nvSpPr>
              <p:spPr bwMode="auto">
                <a:xfrm>
                  <a:off x="755515" y="1416149"/>
                  <a:ext cx="0" cy="7937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88" name="AutoShape 588"/>
                <p:cNvSpPr>
                  <a:spLocks/>
                </p:cNvSpPr>
                <p:nvPr/>
              </p:nvSpPr>
              <p:spPr bwMode="auto">
                <a:xfrm>
                  <a:off x="1131775" y="1759056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21600"/>
                        <a:pt x="0" y="21600"/>
                        <a:pt x="0" y="21600"/>
                      </a:cubicBezTo>
                      <a:cubicBezTo>
                        <a:pt x="0" y="21600"/>
                        <a:pt x="21600" y="2160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89" name="AutoShape 589"/>
                <p:cNvSpPr>
                  <a:spLocks/>
                </p:cNvSpPr>
                <p:nvPr/>
              </p:nvSpPr>
              <p:spPr bwMode="auto">
                <a:xfrm>
                  <a:off x="1160352" y="1747942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90" name="AutoShape 590"/>
                <p:cNvSpPr>
                  <a:spLocks/>
                </p:cNvSpPr>
                <p:nvPr/>
              </p:nvSpPr>
              <p:spPr bwMode="auto">
                <a:xfrm>
                  <a:off x="938088" y="1784456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91" name="AutoShape 591"/>
                <p:cNvSpPr>
                  <a:spLocks/>
                </p:cNvSpPr>
                <p:nvPr/>
              </p:nvSpPr>
              <p:spPr bwMode="auto">
                <a:xfrm>
                  <a:off x="947614" y="1786043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92" name="AutoShape 592"/>
                <p:cNvSpPr>
                  <a:spLocks/>
                </p:cNvSpPr>
                <p:nvPr/>
              </p:nvSpPr>
              <p:spPr bwMode="auto">
                <a:xfrm>
                  <a:off x="944438" y="1786043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93" name="AutoShape 593"/>
                <p:cNvSpPr>
                  <a:spLocks/>
                </p:cNvSpPr>
                <p:nvPr/>
              </p:nvSpPr>
              <p:spPr bwMode="auto">
                <a:xfrm>
                  <a:off x="1123837" y="1763818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94" name="AutoShape 594"/>
                <p:cNvSpPr>
                  <a:spLocks/>
                </p:cNvSpPr>
                <p:nvPr/>
              </p:nvSpPr>
              <p:spPr bwMode="auto">
                <a:xfrm>
                  <a:off x="1122249" y="1765406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95" name="AutoShape 595"/>
                <p:cNvSpPr>
                  <a:spLocks/>
                </p:cNvSpPr>
                <p:nvPr/>
              </p:nvSpPr>
              <p:spPr bwMode="auto">
                <a:xfrm>
                  <a:off x="1150826" y="174953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0" y="21600"/>
                        <a:pt x="0" y="21600"/>
                      </a:cubicBezTo>
                      <a:cubicBezTo>
                        <a:pt x="0" y="2160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96" name="AutoShape 596"/>
                <p:cNvSpPr>
                  <a:spLocks/>
                </p:cNvSpPr>
                <p:nvPr/>
              </p:nvSpPr>
              <p:spPr bwMode="auto">
                <a:xfrm>
                  <a:off x="988891" y="1784456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21600"/>
                        <a:pt x="21600" y="216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</p:grpSp>
          <p:sp>
            <p:nvSpPr>
              <p:cNvPr id="77397" name="AutoShape 597"/>
              <p:cNvSpPr>
                <a:spLocks/>
              </p:cNvSpPr>
              <p:nvPr/>
            </p:nvSpPr>
            <p:spPr bwMode="auto">
              <a:xfrm>
                <a:off x="2251718" y="2111756"/>
                <a:ext cx="19051" cy="79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4320" y="10800"/>
                      <a:pt x="4320" y="10800"/>
                      <a:pt x="4320" y="21599"/>
                    </a:cubicBezTo>
                    <a:cubicBezTo>
                      <a:pt x="8640" y="21599"/>
                      <a:pt x="17279" y="21599"/>
                      <a:pt x="21599" y="10800"/>
                    </a:cubicBezTo>
                    <a:cubicBezTo>
                      <a:pt x="17279" y="21599"/>
                      <a:pt x="8640" y="21599"/>
                      <a:pt x="4320" y="21599"/>
                    </a:cubicBezTo>
                    <a:cubicBezTo>
                      <a:pt x="4320" y="10800"/>
                      <a:pt x="4320" y="1080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398" name="AutoShape 598"/>
              <p:cNvSpPr>
                <a:spLocks/>
              </p:cNvSpPr>
              <p:nvPr/>
            </p:nvSpPr>
            <p:spPr bwMode="auto">
              <a:xfrm>
                <a:off x="2235842" y="2103819"/>
                <a:ext cx="7937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0" y="0"/>
                      <a:pt x="10800" y="0"/>
                      <a:pt x="21599" y="21600"/>
                    </a:cubicBezTo>
                    <a:cubicBezTo>
                      <a:pt x="1080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399" name="AutoShape 599"/>
              <p:cNvSpPr>
                <a:spLocks/>
              </p:cNvSpPr>
              <p:nvPr/>
            </p:nvSpPr>
            <p:spPr bwMode="auto">
              <a:xfrm>
                <a:off x="2393014" y="2081593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2160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2160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400" name="AutoShape 600"/>
              <p:cNvSpPr>
                <a:spLocks/>
              </p:cNvSpPr>
              <p:nvPr/>
            </p:nvSpPr>
            <p:spPr bwMode="auto">
              <a:xfrm>
                <a:off x="2242193" y="2105406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21600" y="0"/>
                    </a:moveTo>
                    <a:cubicBezTo>
                      <a:pt x="21600" y="0"/>
                      <a:pt x="0" y="0"/>
                      <a:pt x="0" y="0"/>
                    </a:cubicBezTo>
                    <a:cubicBezTo>
                      <a:pt x="0" y="0"/>
                      <a:pt x="21600" y="0"/>
                      <a:pt x="2160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401" name="AutoShape 601"/>
              <p:cNvSpPr>
                <a:spLocks/>
              </p:cNvSpPr>
              <p:nvPr/>
            </p:nvSpPr>
            <p:spPr bwMode="auto">
              <a:xfrm>
                <a:off x="2397777" y="2080005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0" y="21600"/>
                      <a:pt x="2160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402" name="AutoShape 602"/>
              <p:cNvSpPr>
                <a:spLocks/>
              </p:cNvSpPr>
              <p:nvPr/>
            </p:nvSpPr>
            <p:spPr bwMode="auto">
              <a:xfrm>
                <a:off x="2400953" y="2078418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21600" y="0"/>
                    </a:moveTo>
                    <a:cubicBezTo>
                      <a:pt x="21600" y="0"/>
                      <a:pt x="0" y="0"/>
                      <a:pt x="0" y="0"/>
                    </a:cubicBezTo>
                    <a:cubicBezTo>
                      <a:pt x="0" y="0"/>
                      <a:pt x="21600" y="0"/>
                      <a:pt x="2160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403" name="AutoShape 603"/>
              <p:cNvSpPr>
                <a:spLocks/>
              </p:cNvSpPr>
              <p:nvPr/>
            </p:nvSpPr>
            <p:spPr bwMode="auto">
              <a:xfrm>
                <a:off x="2112010" y="2078418"/>
                <a:ext cx="122245" cy="257180"/>
              </a:xfrm>
              <a:custGeom>
                <a:avLst/>
                <a:gdLst>
                  <a:gd name="T0" fmla="*/ 10715 w 21431"/>
                  <a:gd name="T1" fmla="*/ 10800 h 21600"/>
                  <a:gd name="T2" fmla="*/ 10715 w 21431"/>
                  <a:gd name="T3" fmla="*/ 10800 h 21600"/>
                  <a:gd name="T4" fmla="*/ 10715 w 21431"/>
                  <a:gd name="T5" fmla="*/ 10800 h 21600"/>
                  <a:gd name="T6" fmla="*/ 10715 w 21431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431" h="21600">
                    <a:moveTo>
                      <a:pt x="6749" y="617"/>
                    </a:moveTo>
                    <a:cubicBezTo>
                      <a:pt x="6074" y="617"/>
                      <a:pt x="6074" y="617"/>
                      <a:pt x="6074" y="617"/>
                    </a:cubicBezTo>
                    <a:cubicBezTo>
                      <a:pt x="6074" y="617"/>
                      <a:pt x="6074" y="617"/>
                      <a:pt x="6074" y="617"/>
                    </a:cubicBezTo>
                    <a:cubicBezTo>
                      <a:pt x="6074" y="617"/>
                      <a:pt x="6074" y="617"/>
                      <a:pt x="6074" y="617"/>
                    </a:cubicBezTo>
                    <a:cubicBezTo>
                      <a:pt x="6074" y="925"/>
                      <a:pt x="5399" y="925"/>
                      <a:pt x="5399" y="925"/>
                    </a:cubicBezTo>
                    <a:cubicBezTo>
                      <a:pt x="5399" y="925"/>
                      <a:pt x="5399" y="925"/>
                      <a:pt x="5399" y="925"/>
                    </a:cubicBezTo>
                    <a:cubicBezTo>
                      <a:pt x="5399" y="925"/>
                      <a:pt x="5399" y="925"/>
                      <a:pt x="4724" y="925"/>
                    </a:cubicBezTo>
                    <a:cubicBezTo>
                      <a:pt x="4724" y="925"/>
                      <a:pt x="4724" y="925"/>
                      <a:pt x="4724" y="925"/>
                    </a:cubicBezTo>
                    <a:cubicBezTo>
                      <a:pt x="4049" y="925"/>
                      <a:pt x="4049" y="925"/>
                      <a:pt x="4049" y="925"/>
                    </a:cubicBezTo>
                    <a:cubicBezTo>
                      <a:pt x="3374" y="1851"/>
                      <a:pt x="3374" y="5554"/>
                      <a:pt x="4049" y="5862"/>
                    </a:cubicBezTo>
                    <a:cubicBezTo>
                      <a:pt x="4724" y="6480"/>
                      <a:pt x="4724" y="6788"/>
                      <a:pt x="4724" y="6788"/>
                    </a:cubicBezTo>
                    <a:cubicBezTo>
                      <a:pt x="4049" y="7405"/>
                      <a:pt x="3374" y="7405"/>
                      <a:pt x="2024" y="7405"/>
                    </a:cubicBezTo>
                    <a:cubicBezTo>
                      <a:pt x="2024" y="7405"/>
                      <a:pt x="1349" y="7405"/>
                      <a:pt x="1349" y="7405"/>
                    </a:cubicBezTo>
                    <a:cubicBezTo>
                      <a:pt x="1349" y="8331"/>
                      <a:pt x="1349" y="10182"/>
                      <a:pt x="0" y="10800"/>
                    </a:cubicBezTo>
                    <a:cubicBezTo>
                      <a:pt x="0" y="11108"/>
                      <a:pt x="674" y="11108"/>
                      <a:pt x="674" y="11417"/>
                    </a:cubicBezTo>
                    <a:cubicBezTo>
                      <a:pt x="674" y="11417"/>
                      <a:pt x="674" y="11725"/>
                      <a:pt x="1349" y="11725"/>
                    </a:cubicBezTo>
                    <a:cubicBezTo>
                      <a:pt x="1349" y="11725"/>
                      <a:pt x="1349" y="11725"/>
                      <a:pt x="1349" y="11725"/>
                    </a:cubicBezTo>
                    <a:cubicBezTo>
                      <a:pt x="1349" y="11725"/>
                      <a:pt x="1349" y="11725"/>
                      <a:pt x="2024" y="12034"/>
                    </a:cubicBezTo>
                    <a:cubicBezTo>
                      <a:pt x="2024" y="12034"/>
                      <a:pt x="2024" y="12034"/>
                      <a:pt x="2024" y="12034"/>
                    </a:cubicBezTo>
                    <a:cubicBezTo>
                      <a:pt x="2024" y="12034"/>
                      <a:pt x="2699" y="12342"/>
                      <a:pt x="2699" y="12342"/>
                    </a:cubicBezTo>
                    <a:cubicBezTo>
                      <a:pt x="3374" y="12651"/>
                      <a:pt x="4724" y="13268"/>
                      <a:pt x="5399" y="13268"/>
                    </a:cubicBezTo>
                    <a:cubicBezTo>
                      <a:pt x="5399" y="13268"/>
                      <a:pt x="6074" y="13268"/>
                      <a:pt x="6074" y="13268"/>
                    </a:cubicBezTo>
                    <a:cubicBezTo>
                      <a:pt x="6749" y="12960"/>
                      <a:pt x="8099" y="12960"/>
                      <a:pt x="9449" y="12960"/>
                    </a:cubicBezTo>
                    <a:cubicBezTo>
                      <a:pt x="11475" y="12960"/>
                      <a:pt x="12150" y="13268"/>
                      <a:pt x="12825" y="14194"/>
                    </a:cubicBezTo>
                    <a:cubicBezTo>
                      <a:pt x="13500" y="15120"/>
                      <a:pt x="12825" y="16354"/>
                      <a:pt x="12150" y="17279"/>
                    </a:cubicBezTo>
                    <a:cubicBezTo>
                      <a:pt x="11475" y="17897"/>
                      <a:pt x="11475" y="18514"/>
                      <a:pt x="11475" y="18514"/>
                    </a:cubicBezTo>
                    <a:cubicBezTo>
                      <a:pt x="11475" y="18822"/>
                      <a:pt x="11475" y="18822"/>
                      <a:pt x="11475" y="18822"/>
                    </a:cubicBezTo>
                    <a:cubicBezTo>
                      <a:pt x="12150" y="19440"/>
                      <a:pt x="13500" y="20674"/>
                      <a:pt x="15525" y="21599"/>
                    </a:cubicBezTo>
                    <a:cubicBezTo>
                      <a:pt x="14850" y="20674"/>
                      <a:pt x="15525" y="20057"/>
                      <a:pt x="16875" y="19440"/>
                    </a:cubicBezTo>
                    <a:cubicBezTo>
                      <a:pt x="17550" y="18822"/>
                      <a:pt x="18900" y="18822"/>
                      <a:pt x="19575" y="18822"/>
                    </a:cubicBezTo>
                    <a:cubicBezTo>
                      <a:pt x="20250" y="18822"/>
                      <a:pt x="20925" y="18822"/>
                      <a:pt x="20250" y="17588"/>
                    </a:cubicBezTo>
                    <a:cubicBezTo>
                      <a:pt x="20250" y="16354"/>
                      <a:pt x="20925" y="15737"/>
                      <a:pt x="20925" y="15428"/>
                    </a:cubicBezTo>
                    <a:cubicBezTo>
                      <a:pt x="21600" y="14811"/>
                      <a:pt x="21600" y="14811"/>
                      <a:pt x="20925" y="14502"/>
                    </a:cubicBezTo>
                    <a:cubicBezTo>
                      <a:pt x="20250" y="14502"/>
                      <a:pt x="20250" y="14194"/>
                      <a:pt x="20250" y="14194"/>
                    </a:cubicBezTo>
                    <a:cubicBezTo>
                      <a:pt x="19575" y="14194"/>
                      <a:pt x="19575" y="14194"/>
                      <a:pt x="19575" y="13885"/>
                    </a:cubicBezTo>
                    <a:cubicBezTo>
                      <a:pt x="19575" y="13885"/>
                      <a:pt x="19575" y="13885"/>
                      <a:pt x="18900" y="13577"/>
                    </a:cubicBezTo>
                    <a:cubicBezTo>
                      <a:pt x="18900" y="13577"/>
                      <a:pt x="18900" y="13577"/>
                      <a:pt x="18900" y="13577"/>
                    </a:cubicBezTo>
                    <a:cubicBezTo>
                      <a:pt x="18225" y="13577"/>
                      <a:pt x="18225" y="13268"/>
                      <a:pt x="17550" y="13268"/>
                    </a:cubicBezTo>
                    <a:cubicBezTo>
                      <a:pt x="16875" y="13268"/>
                      <a:pt x="16875" y="13577"/>
                      <a:pt x="15525" y="13577"/>
                    </a:cubicBezTo>
                    <a:cubicBezTo>
                      <a:pt x="15525" y="13577"/>
                      <a:pt x="15525" y="13577"/>
                      <a:pt x="15525" y="13577"/>
                    </a:cubicBezTo>
                    <a:cubicBezTo>
                      <a:pt x="12150" y="13577"/>
                      <a:pt x="8099" y="9565"/>
                      <a:pt x="7424" y="7405"/>
                    </a:cubicBezTo>
                    <a:cubicBezTo>
                      <a:pt x="6749" y="6171"/>
                      <a:pt x="7424" y="5245"/>
                      <a:pt x="8099" y="4320"/>
                    </a:cubicBezTo>
                    <a:cubicBezTo>
                      <a:pt x="8774" y="3394"/>
                      <a:pt x="9449" y="2468"/>
                      <a:pt x="8099" y="1234"/>
                    </a:cubicBezTo>
                    <a:cubicBezTo>
                      <a:pt x="7424" y="925"/>
                      <a:pt x="7424" y="308"/>
                      <a:pt x="6749" y="0"/>
                    </a:cubicBezTo>
                    <a:cubicBezTo>
                      <a:pt x="6749" y="0"/>
                      <a:pt x="6749" y="0"/>
                      <a:pt x="6749" y="0"/>
                    </a:cubicBezTo>
                    <a:cubicBezTo>
                      <a:pt x="6749" y="308"/>
                      <a:pt x="6749" y="308"/>
                      <a:pt x="6749" y="308"/>
                    </a:cubicBezTo>
                    <a:cubicBezTo>
                      <a:pt x="6749" y="617"/>
                      <a:pt x="6749" y="617"/>
                      <a:pt x="6749" y="61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404" name="AutoShape 604"/>
              <p:cNvSpPr>
                <a:spLocks/>
              </p:cNvSpPr>
              <p:nvPr/>
            </p:nvSpPr>
            <p:spPr bwMode="auto">
              <a:xfrm>
                <a:off x="2138998" y="2043493"/>
                <a:ext cx="7938" cy="142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10800" y="5400"/>
                      <a:pt x="10800" y="10800"/>
                      <a:pt x="21599" y="21599"/>
                    </a:cubicBezTo>
                    <a:cubicBezTo>
                      <a:pt x="21599" y="21599"/>
                      <a:pt x="21599" y="21599"/>
                      <a:pt x="21599" y="21599"/>
                    </a:cubicBezTo>
                    <a:cubicBezTo>
                      <a:pt x="10800" y="10800"/>
                      <a:pt x="10800" y="540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1080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405" name="AutoShape 605"/>
              <p:cNvSpPr>
                <a:spLocks/>
              </p:cNvSpPr>
              <p:nvPr/>
            </p:nvSpPr>
            <p:spPr bwMode="auto">
              <a:xfrm>
                <a:off x="2142174" y="2081593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0" y="21600"/>
                      <a:pt x="21600" y="21600"/>
                      <a:pt x="21600" y="0"/>
                    </a:cubicBezTo>
                    <a:cubicBezTo>
                      <a:pt x="21600" y="21600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406" name="AutoShape 606"/>
              <p:cNvSpPr>
                <a:spLocks/>
              </p:cNvSpPr>
              <p:nvPr/>
            </p:nvSpPr>
            <p:spPr bwMode="auto">
              <a:xfrm>
                <a:off x="2143762" y="2081593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2160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2160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407" name="AutoShape 607"/>
              <p:cNvSpPr>
                <a:spLocks/>
              </p:cNvSpPr>
              <p:nvPr/>
            </p:nvSpPr>
            <p:spPr bwMode="auto">
              <a:xfrm>
                <a:off x="2143762" y="2076830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0" y="2160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408" name="AutoShape 608"/>
              <p:cNvSpPr>
                <a:spLocks/>
              </p:cNvSpPr>
              <p:nvPr/>
            </p:nvSpPr>
            <p:spPr bwMode="auto">
              <a:xfrm>
                <a:off x="2138998" y="2043493"/>
                <a:ext cx="7938" cy="142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cubicBezTo>
                      <a:pt x="10800" y="10800"/>
                      <a:pt x="10800" y="5400"/>
                      <a:pt x="0" y="0"/>
                    </a:cubicBezTo>
                    <a:cubicBezTo>
                      <a:pt x="10800" y="5400"/>
                      <a:pt x="10800" y="10800"/>
                      <a:pt x="21599" y="2159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409" name="AutoShape 609"/>
              <p:cNvSpPr>
                <a:spLocks/>
              </p:cNvSpPr>
              <p:nvPr/>
            </p:nvSpPr>
            <p:spPr bwMode="auto">
              <a:xfrm>
                <a:off x="2138998" y="2081593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21600" y="0"/>
                    </a:moveTo>
                    <a:cubicBezTo>
                      <a:pt x="2160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1600" y="0"/>
                      <a:pt x="21600" y="0"/>
                      <a:pt x="2160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410" name="AutoShape 610"/>
              <p:cNvSpPr>
                <a:spLocks/>
              </p:cNvSpPr>
              <p:nvPr/>
            </p:nvSpPr>
            <p:spPr bwMode="auto">
              <a:xfrm>
                <a:off x="2226317" y="2246697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0" y="0"/>
                      <a:pt x="0" y="21600"/>
                      <a:pt x="21600" y="21600"/>
                    </a:cubicBez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411" name="AutoShape 611"/>
              <p:cNvSpPr>
                <a:spLocks/>
              </p:cNvSpPr>
              <p:nvPr/>
            </p:nvSpPr>
            <p:spPr bwMode="auto">
              <a:xfrm>
                <a:off x="2118360" y="2214946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21600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412" name="AutoShape 612"/>
              <p:cNvSpPr>
                <a:spLocks/>
              </p:cNvSpPr>
              <p:nvPr/>
            </p:nvSpPr>
            <p:spPr bwMode="auto">
              <a:xfrm>
                <a:off x="2218378" y="2238758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21600"/>
                      <a:pt x="21600" y="2160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413" name="AutoShape 613"/>
              <p:cNvSpPr>
                <a:spLocks/>
              </p:cNvSpPr>
              <p:nvPr/>
            </p:nvSpPr>
            <p:spPr bwMode="auto">
              <a:xfrm>
                <a:off x="2123122" y="2219708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cubicBezTo>
                      <a:pt x="21600" y="21600"/>
                      <a:pt x="0" y="0"/>
                      <a:pt x="0" y="0"/>
                    </a:cubicBezTo>
                    <a:cubicBezTo>
                      <a:pt x="0" y="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414" name="AutoShape 614"/>
              <p:cNvSpPr>
                <a:spLocks/>
              </p:cNvSpPr>
              <p:nvPr/>
            </p:nvSpPr>
            <p:spPr bwMode="auto">
              <a:xfrm>
                <a:off x="2212028" y="2233996"/>
                <a:ext cx="7938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0800" y="0"/>
                      <a:pt x="10800" y="21600"/>
                      <a:pt x="21599" y="21600"/>
                    </a:cubicBezTo>
                    <a:cubicBezTo>
                      <a:pt x="10800" y="21600"/>
                      <a:pt x="10800" y="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</p:grpSp>
        <p:grpSp>
          <p:nvGrpSpPr>
            <p:cNvPr id="88094" name="Group 615"/>
            <p:cNvGrpSpPr>
              <a:grpSpLocks/>
            </p:cNvGrpSpPr>
            <p:nvPr/>
          </p:nvGrpSpPr>
          <p:grpSpPr bwMode="auto">
            <a:xfrm>
              <a:off x="3684813" y="4259344"/>
              <a:ext cx="2008310" cy="3130612"/>
              <a:chOff x="-259" y="-440"/>
              <a:chExt cx="2008311" cy="3130612"/>
            </a:xfrm>
          </p:grpSpPr>
          <p:grpSp>
            <p:nvGrpSpPr>
              <p:cNvPr id="88191" name="Group 616"/>
              <p:cNvGrpSpPr>
                <a:grpSpLocks/>
              </p:cNvGrpSpPr>
              <p:nvPr/>
            </p:nvGrpSpPr>
            <p:grpSpPr bwMode="auto">
              <a:xfrm>
                <a:off x="-259" y="-440"/>
                <a:ext cx="2008311" cy="3130612"/>
                <a:chOff x="-259" y="-440"/>
                <a:chExt cx="2008311" cy="3130612"/>
              </a:xfrm>
            </p:grpSpPr>
            <p:sp>
              <p:nvSpPr>
                <p:cNvPr id="77417" name="AutoShape 617"/>
                <p:cNvSpPr>
                  <a:spLocks/>
                </p:cNvSpPr>
                <p:nvPr/>
              </p:nvSpPr>
              <p:spPr bwMode="auto">
                <a:xfrm>
                  <a:off x="325199" y="304366"/>
                  <a:ext cx="1682853" cy="1673258"/>
                </a:xfrm>
                <a:custGeom>
                  <a:avLst/>
                  <a:gdLst>
                    <a:gd name="T0" fmla="+- 0 10756 12"/>
                    <a:gd name="T1" fmla="*/ T0 w 21489"/>
                    <a:gd name="T2" fmla="+- 0 10806 12"/>
                    <a:gd name="T3" fmla="*/ 10806 h 21588"/>
                    <a:gd name="T4" fmla="+- 0 10756 12"/>
                    <a:gd name="T5" fmla="*/ T4 w 21489"/>
                    <a:gd name="T6" fmla="+- 0 10806 12"/>
                    <a:gd name="T7" fmla="*/ 10806 h 21588"/>
                    <a:gd name="T8" fmla="+- 0 10756 12"/>
                    <a:gd name="T9" fmla="*/ T8 w 21489"/>
                    <a:gd name="T10" fmla="+- 0 10806 12"/>
                    <a:gd name="T11" fmla="*/ 10806 h 21588"/>
                    <a:gd name="T12" fmla="+- 0 10756 12"/>
                    <a:gd name="T13" fmla="*/ T12 w 21489"/>
                    <a:gd name="T14" fmla="+- 0 10806 12"/>
                    <a:gd name="T15" fmla="*/ 10806 h 2158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489" h="21588">
                      <a:moveTo>
                        <a:pt x="10690" y="1609"/>
                      </a:moveTo>
                      <a:cubicBezTo>
                        <a:pt x="10593" y="1561"/>
                        <a:pt x="10593" y="1561"/>
                        <a:pt x="10593" y="1561"/>
                      </a:cubicBezTo>
                      <a:cubicBezTo>
                        <a:pt x="10593" y="1513"/>
                        <a:pt x="10593" y="1513"/>
                        <a:pt x="10593" y="1513"/>
                      </a:cubicBezTo>
                      <a:cubicBezTo>
                        <a:pt x="10544" y="1466"/>
                        <a:pt x="10544" y="1466"/>
                        <a:pt x="10544" y="1466"/>
                      </a:cubicBezTo>
                      <a:cubicBezTo>
                        <a:pt x="10544" y="1466"/>
                        <a:pt x="10544" y="1466"/>
                        <a:pt x="10544" y="1466"/>
                      </a:cubicBezTo>
                      <a:cubicBezTo>
                        <a:pt x="10544" y="1466"/>
                        <a:pt x="10544" y="1466"/>
                        <a:pt x="10544" y="1466"/>
                      </a:cubicBezTo>
                      <a:cubicBezTo>
                        <a:pt x="10544" y="1466"/>
                        <a:pt x="10544" y="1466"/>
                        <a:pt x="10496" y="1418"/>
                      </a:cubicBezTo>
                      <a:cubicBezTo>
                        <a:pt x="10496" y="1418"/>
                        <a:pt x="10496" y="1418"/>
                        <a:pt x="10496" y="1418"/>
                      </a:cubicBezTo>
                      <a:cubicBezTo>
                        <a:pt x="10447" y="1418"/>
                        <a:pt x="10350" y="1466"/>
                        <a:pt x="10301" y="1466"/>
                      </a:cubicBezTo>
                      <a:cubicBezTo>
                        <a:pt x="10204" y="1466"/>
                        <a:pt x="10106" y="1466"/>
                        <a:pt x="10009" y="1466"/>
                      </a:cubicBezTo>
                      <a:cubicBezTo>
                        <a:pt x="10009" y="1466"/>
                        <a:pt x="10009" y="1466"/>
                        <a:pt x="10009" y="1466"/>
                      </a:cubicBezTo>
                      <a:cubicBezTo>
                        <a:pt x="9960" y="1513"/>
                        <a:pt x="9960" y="1513"/>
                        <a:pt x="9960" y="1561"/>
                      </a:cubicBezTo>
                      <a:cubicBezTo>
                        <a:pt x="9960" y="1656"/>
                        <a:pt x="9960" y="1752"/>
                        <a:pt x="9815" y="1799"/>
                      </a:cubicBezTo>
                      <a:cubicBezTo>
                        <a:pt x="9815" y="1847"/>
                        <a:pt x="9766" y="1847"/>
                        <a:pt x="9717" y="1847"/>
                      </a:cubicBezTo>
                      <a:cubicBezTo>
                        <a:pt x="9717" y="1847"/>
                        <a:pt x="9717" y="1847"/>
                        <a:pt x="9717" y="1847"/>
                      </a:cubicBezTo>
                      <a:cubicBezTo>
                        <a:pt x="9717" y="1847"/>
                        <a:pt x="9717" y="1847"/>
                        <a:pt x="9717" y="1847"/>
                      </a:cubicBezTo>
                      <a:cubicBezTo>
                        <a:pt x="9717" y="1847"/>
                        <a:pt x="9717" y="1847"/>
                        <a:pt x="9717" y="1847"/>
                      </a:cubicBezTo>
                      <a:cubicBezTo>
                        <a:pt x="9474" y="1799"/>
                        <a:pt x="9474" y="1799"/>
                        <a:pt x="9474" y="1799"/>
                      </a:cubicBezTo>
                      <a:cubicBezTo>
                        <a:pt x="9474" y="1799"/>
                        <a:pt x="9474" y="1799"/>
                        <a:pt x="9474" y="1799"/>
                      </a:cubicBezTo>
                      <a:cubicBezTo>
                        <a:pt x="9474" y="1799"/>
                        <a:pt x="9474" y="1799"/>
                        <a:pt x="9474" y="1799"/>
                      </a:cubicBezTo>
                      <a:cubicBezTo>
                        <a:pt x="9474" y="1799"/>
                        <a:pt x="9474" y="1799"/>
                        <a:pt x="9474" y="1799"/>
                      </a:cubicBezTo>
                      <a:cubicBezTo>
                        <a:pt x="9425" y="1799"/>
                        <a:pt x="9425" y="1799"/>
                        <a:pt x="9377" y="1799"/>
                      </a:cubicBezTo>
                      <a:cubicBezTo>
                        <a:pt x="9377" y="1752"/>
                        <a:pt x="9377" y="1752"/>
                        <a:pt x="9328" y="1752"/>
                      </a:cubicBezTo>
                      <a:cubicBezTo>
                        <a:pt x="9279" y="1752"/>
                        <a:pt x="9231" y="1752"/>
                        <a:pt x="9182" y="1752"/>
                      </a:cubicBezTo>
                      <a:cubicBezTo>
                        <a:pt x="9133" y="1847"/>
                        <a:pt x="9085" y="1847"/>
                        <a:pt x="9036" y="1895"/>
                      </a:cubicBezTo>
                      <a:cubicBezTo>
                        <a:pt x="9036" y="1895"/>
                        <a:pt x="8987" y="1895"/>
                        <a:pt x="8987" y="1895"/>
                      </a:cubicBezTo>
                      <a:cubicBezTo>
                        <a:pt x="8939" y="1895"/>
                        <a:pt x="8939" y="1895"/>
                        <a:pt x="8939" y="1895"/>
                      </a:cubicBezTo>
                      <a:cubicBezTo>
                        <a:pt x="8890" y="1990"/>
                        <a:pt x="8744" y="1990"/>
                        <a:pt x="8647" y="2038"/>
                      </a:cubicBezTo>
                      <a:cubicBezTo>
                        <a:pt x="8598" y="2038"/>
                        <a:pt x="8550" y="2038"/>
                        <a:pt x="8550" y="2038"/>
                      </a:cubicBezTo>
                      <a:cubicBezTo>
                        <a:pt x="8501" y="2086"/>
                        <a:pt x="8452" y="2133"/>
                        <a:pt x="8355" y="2133"/>
                      </a:cubicBezTo>
                      <a:cubicBezTo>
                        <a:pt x="8306" y="2133"/>
                        <a:pt x="8306" y="2133"/>
                        <a:pt x="8306" y="2133"/>
                      </a:cubicBezTo>
                      <a:cubicBezTo>
                        <a:pt x="8160" y="2086"/>
                        <a:pt x="8015" y="2038"/>
                        <a:pt x="7820" y="1847"/>
                      </a:cubicBezTo>
                      <a:cubicBezTo>
                        <a:pt x="7625" y="1609"/>
                        <a:pt x="7577" y="1275"/>
                        <a:pt x="7577" y="1084"/>
                      </a:cubicBezTo>
                      <a:cubicBezTo>
                        <a:pt x="7577" y="989"/>
                        <a:pt x="7625" y="798"/>
                        <a:pt x="7723" y="750"/>
                      </a:cubicBezTo>
                      <a:cubicBezTo>
                        <a:pt x="7771" y="703"/>
                        <a:pt x="7771" y="655"/>
                        <a:pt x="7771" y="607"/>
                      </a:cubicBezTo>
                      <a:cubicBezTo>
                        <a:pt x="7771" y="560"/>
                        <a:pt x="7771" y="464"/>
                        <a:pt x="7674" y="464"/>
                      </a:cubicBezTo>
                      <a:cubicBezTo>
                        <a:pt x="7528" y="417"/>
                        <a:pt x="7528" y="274"/>
                        <a:pt x="7528" y="131"/>
                      </a:cubicBezTo>
                      <a:cubicBezTo>
                        <a:pt x="7528" y="35"/>
                        <a:pt x="7528" y="35"/>
                        <a:pt x="7479" y="35"/>
                      </a:cubicBezTo>
                      <a:cubicBezTo>
                        <a:pt x="7479" y="-12"/>
                        <a:pt x="7479" y="-12"/>
                        <a:pt x="7431" y="35"/>
                      </a:cubicBezTo>
                      <a:cubicBezTo>
                        <a:pt x="7431" y="35"/>
                        <a:pt x="7431" y="35"/>
                        <a:pt x="7431" y="35"/>
                      </a:cubicBezTo>
                      <a:cubicBezTo>
                        <a:pt x="7431" y="35"/>
                        <a:pt x="7431" y="35"/>
                        <a:pt x="7431" y="35"/>
                      </a:cubicBezTo>
                      <a:cubicBezTo>
                        <a:pt x="7431" y="35"/>
                        <a:pt x="7431" y="35"/>
                        <a:pt x="7431" y="35"/>
                      </a:cubicBezTo>
                      <a:cubicBezTo>
                        <a:pt x="7431" y="35"/>
                        <a:pt x="7431" y="35"/>
                        <a:pt x="7431" y="35"/>
                      </a:cubicBezTo>
                      <a:cubicBezTo>
                        <a:pt x="7382" y="35"/>
                        <a:pt x="7382" y="83"/>
                        <a:pt x="7382" y="83"/>
                      </a:cubicBezTo>
                      <a:cubicBezTo>
                        <a:pt x="7382" y="83"/>
                        <a:pt x="7382" y="83"/>
                        <a:pt x="7382" y="83"/>
                      </a:cubicBezTo>
                      <a:cubicBezTo>
                        <a:pt x="7382" y="131"/>
                        <a:pt x="7382" y="131"/>
                        <a:pt x="7382" y="131"/>
                      </a:cubicBezTo>
                      <a:cubicBezTo>
                        <a:pt x="7333" y="131"/>
                        <a:pt x="7333" y="178"/>
                        <a:pt x="7333" y="226"/>
                      </a:cubicBezTo>
                      <a:cubicBezTo>
                        <a:pt x="7333" y="226"/>
                        <a:pt x="7333" y="226"/>
                        <a:pt x="7333" y="226"/>
                      </a:cubicBezTo>
                      <a:cubicBezTo>
                        <a:pt x="7333" y="226"/>
                        <a:pt x="7333" y="226"/>
                        <a:pt x="7333" y="226"/>
                      </a:cubicBezTo>
                      <a:cubicBezTo>
                        <a:pt x="7285" y="274"/>
                        <a:pt x="7236" y="274"/>
                        <a:pt x="7187" y="321"/>
                      </a:cubicBezTo>
                      <a:cubicBezTo>
                        <a:pt x="7139" y="321"/>
                        <a:pt x="7090" y="369"/>
                        <a:pt x="6993" y="417"/>
                      </a:cubicBezTo>
                      <a:cubicBezTo>
                        <a:pt x="6798" y="512"/>
                        <a:pt x="6604" y="607"/>
                        <a:pt x="6458" y="560"/>
                      </a:cubicBezTo>
                      <a:cubicBezTo>
                        <a:pt x="6458" y="560"/>
                        <a:pt x="6409" y="560"/>
                        <a:pt x="6409" y="560"/>
                      </a:cubicBezTo>
                      <a:cubicBezTo>
                        <a:pt x="6312" y="560"/>
                        <a:pt x="6215" y="607"/>
                        <a:pt x="6215" y="703"/>
                      </a:cubicBezTo>
                      <a:cubicBezTo>
                        <a:pt x="6215" y="846"/>
                        <a:pt x="6117" y="893"/>
                        <a:pt x="6020" y="893"/>
                      </a:cubicBezTo>
                      <a:cubicBezTo>
                        <a:pt x="5923" y="893"/>
                        <a:pt x="5825" y="798"/>
                        <a:pt x="5777" y="703"/>
                      </a:cubicBezTo>
                      <a:cubicBezTo>
                        <a:pt x="5777" y="703"/>
                        <a:pt x="5679" y="655"/>
                        <a:pt x="5631" y="655"/>
                      </a:cubicBezTo>
                      <a:cubicBezTo>
                        <a:pt x="5533" y="655"/>
                        <a:pt x="5387" y="655"/>
                        <a:pt x="5339" y="560"/>
                      </a:cubicBezTo>
                      <a:cubicBezTo>
                        <a:pt x="5339" y="560"/>
                        <a:pt x="5290" y="560"/>
                        <a:pt x="5193" y="560"/>
                      </a:cubicBezTo>
                      <a:cubicBezTo>
                        <a:pt x="5339" y="703"/>
                        <a:pt x="5339" y="846"/>
                        <a:pt x="5339" y="989"/>
                      </a:cubicBezTo>
                      <a:cubicBezTo>
                        <a:pt x="5339" y="1037"/>
                        <a:pt x="5387" y="1037"/>
                        <a:pt x="5387" y="1084"/>
                      </a:cubicBezTo>
                      <a:cubicBezTo>
                        <a:pt x="5436" y="1132"/>
                        <a:pt x="5485" y="1180"/>
                        <a:pt x="5485" y="1323"/>
                      </a:cubicBezTo>
                      <a:cubicBezTo>
                        <a:pt x="5485" y="1323"/>
                        <a:pt x="5485" y="1323"/>
                        <a:pt x="5485" y="1323"/>
                      </a:cubicBezTo>
                      <a:cubicBezTo>
                        <a:pt x="5533" y="1323"/>
                        <a:pt x="5533" y="1323"/>
                        <a:pt x="5533" y="1323"/>
                      </a:cubicBezTo>
                      <a:cubicBezTo>
                        <a:pt x="5582" y="1323"/>
                        <a:pt x="5631" y="1275"/>
                        <a:pt x="5679" y="1275"/>
                      </a:cubicBezTo>
                      <a:cubicBezTo>
                        <a:pt x="5777" y="1275"/>
                        <a:pt x="5874" y="1370"/>
                        <a:pt x="5874" y="1466"/>
                      </a:cubicBezTo>
                      <a:cubicBezTo>
                        <a:pt x="5874" y="1561"/>
                        <a:pt x="5777" y="1656"/>
                        <a:pt x="5631" y="1704"/>
                      </a:cubicBezTo>
                      <a:cubicBezTo>
                        <a:pt x="5485" y="1752"/>
                        <a:pt x="5436" y="1799"/>
                        <a:pt x="5387" y="1942"/>
                      </a:cubicBezTo>
                      <a:cubicBezTo>
                        <a:pt x="5339" y="2086"/>
                        <a:pt x="5242" y="2086"/>
                        <a:pt x="5144" y="2086"/>
                      </a:cubicBezTo>
                      <a:cubicBezTo>
                        <a:pt x="5096" y="2086"/>
                        <a:pt x="5047" y="2133"/>
                        <a:pt x="4998" y="2133"/>
                      </a:cubicBezTo>
                      <a:cubicBezTo>
                        <a:pt x="4998" y="2181"/>
                        <a:pt x="4998" y="2181"/>
                        <a:pt x="4998" y="2181"/>
                      </a:cubicBezTo>
                      <a:cubicBezTo>
                        <a:pt x="4852" y="2276"/>
                        <a:pt x="4755" y="2372"/>
                        <a:pt x="4609" y="2372"/>
                      </a:cubicBezTo>
                      <a:cubicBezTo>
                        <a:pt x="4609" y="2372"/>
                        <a:pt x="4560" y="2372"/>
                        <a:pt x="4512" y="2372"/>
                      </a:cubicBezTo>
                      <a:cubicBezTo>
                        <a:pt x="4512" y="2324"/>
                        <a:pt x="4463" y="2324"/>
                        <a:pt x="4463" y="2324"/>
                      </a:cubicBezTo>
                      <a:cubicBezTo>
                        <a:pt x="4463" y="2324"/>
                        <a:pt x="4366" y="2372"/>
                        <a:pt x="4317" y="2419"/>
                      </a:cubicBezTo>
                      <a:cubicBezTo>
                        <a:pt x="4317" y="2419"/>
                        <a:pt x="4269" y="2419"/>
                        <a:pt x="4269" y="2419"/>
                      </a:cubicBezTo>
                      <a:cubicBezTo>
                        <a:pt x="4269" y="2419"/>
                        <a:pt x="4269" y="2419"/>
                        <a:pt x="4269" y="2419"/>
                      </a:cubicBezTo>
                      <a:cubicBezTo>
                        <a:pt x="4220" y="2419"/>
                        <a:pt x="4220" y="2419"/>
                        <a:pt x="4171" y="2419"/>
                      </a:cubicBezTo>
                      <a:cubicBezTo>
                        <a:pt x="4171" y="2419"/>
                        <a:pt x="4171" y="2419"/>
                        <a:pt x="4171" y="2419"/>
                      </a:cubicBezTo>
                      <a:cubicBezTo>
                        <a:pt x="4171" y="2419"/>
                        <a:pt x="4171" y="2419"/>
                        <a:pt x="4171" y="2419"/>
                      </a:cubicBezTo>
                      <a:cubicBezTo>
                        <a:pt x="4171" y="2467"/>
                        <a:pt x="4123" y="2419"/>
                        <a:pt x="4074" y="2419"/>
                      </a:cubicBezTo>
                      <a:cubicBezTo>
                        <a:pt x="4074" y="2419"/>
                        <a:pt x="4074" y="2419"/>
                        <a:pt x="4074" y="2419"/>
                      </a:cubicBezTo>
                      <a:cubicBezTo>
                        <a:pt x="4025" y="2372"/>
                        <a:pt x="4025" y="2372"/>
                        <a:pt x="4025" y="2372"/>
                      </a:cubicBezTo>
                      <a:cubicBezTo>
                        <a:pt x="4025" y="2372"/>
                        <a:pt x="4025" y="2372"/>
                        <a:pt x="3977" y="2372"/>
                      </a:cubicBezTo>
                      <a:cubicBezTo>
                        <a:pt x="3977" y="2372"/>
                        <a:pt x="3977" y="2324"/>
                        <a:pt x="3928" y="2324"/>
                      </a:cubicBezTo>
                      <a:cubicBezTo>
                        <a:pt x="3928" y="2324"/>
                        <a:pt x="3928" y="2324"/>
                        <a:pt x="3928" y="2324"/>
                      </a:cubicBezTo>
                      <a:cubicBezTo>
                        <a:pt x="3879" y="2276"/>
                        <a:pt x="3879" y="2276"/>
                        <a:pt x="3879" y="2276"/>
                      </a:cubicBezTo>
                      <a:cubicBezTo>
                        <a:pt x="3831" y="2229"/>
                        <a:pt x="3782" y="2133"/>
                        <a:pt x="3685" y="2038"/>
                      </a:cubicBezTo>
                      <a:cubicBezTo>
                        <a:pt x="3685" y="1990"/>
                        <a:pt x="3636" y="1942"/>
                        <a:pt x="3636" y="1942"/>
                      </a:cubicBezTo>
                      <a:cubicBezTo>
                        <a:pt x="3636" y="1895"/>
                        <a:pt x="3636" y="1895"/>
                        <a:pt x="3587" y="1895"/>
                      </a:cubicBezTo>
                      <a:cubicBezTo>
                        <a:pt x="3587" y="1847"/>
                        <a:pt x="3539" y="1799"/>
                        <a:pt x="3490" y="1799"/>
                      </a:cubicBezTo>
                      <a:cubicBezTo>
                        <a:pt x="3490" y="1752"/>
                        <a:pt x="3490" y="1752"/>
                        <a:pt x="3490" y="1752"/>
                      </a:cubicBezTo>
                      <a:cubicBezTo>
                        <a:pt x="3490" y="1752"/>
                        <a:pt x="3490" y="1752"/>
                        <a:pt x="3490" y="1752"/>
                      </a:cubicBezTo>
                      <a:cubicBezTo>
                        <a:pt x="3442" y="1799"/>
                        <a:pt x="3442" y="1799"/>
                        <a:pt x="3393" y="1799"/>
                      </a:cubicBezTo>
                      <a:cubicBezTo>
                        <a:pt x="3296" y="1847"/>
                        <a:pt x="3150" y="1895"/>
                        <a:pt x="3052" y="1895"/>
                      </a:cubicBezTo>
                      <a:cubicBezTo>
                        <a:pt x="3052" y="1895"/>
                        <a:pt x="3004" y="1895"/>
                        <a:pt x="3004" y="1895"/>
                      </a:cubicBezTo>
                      <a:cubicBezTo>
                        <a:pt x="2955" y="1895"/>
                        <a:pt x="2906" y="1895"/>
                        <a:pt x="2858" y="1895"/>
                      </a:cubicBezTo>
                      <a:cubicBezTo>
                        <a:pt x="2760" y="1895"/>
                        <a:pt x="2663" y="1895"/>
                        <a:pt x="2566" y="1895"/>
                      </a:cubicBezTo>
                      <a:cubicBezTo>
                        <a:pt x="2371" y="1895"/>
                        <a:pt x="2274" y="1895"/>
                        <a:pt x="2225" y="1895"/>
                      </a:cubicBezTo>
                      <a:cubicBezTo>
                        <a:pt x="2225" y="1942"/>
                        <a:pt x="2274" y="1990"/>
                        <a:pt x="2274" y="2038"/>
                      </a:cubicBezTo>
                      <a:cubicBezTo>
                        <a:pt x="2274" y="2038"/>
                        <a:pt x="2323" y="2086"/>
                        <a:pt x="2323" y="2086"/>
                      </a:cubicBezTo>
                      <a:cubicBezTo>
                        <a:pt x="2420" y="2086"/>
                        <a:pt x="2566" y="2133"/>
                        <a:pt x="2566" y="2229"/>
                      </a:cubicBezTo>
                      <a:cubicBezTo>
                        <a:pt x="2615" y="2324"/>
                        <a:pt x="2566" y="2372"/>
                        <a:pt x="2469" y="2467"/>
                      </a:cubicBezTo>
                      <a:cubicBezTo>
                        <a:pt x="2371" y="2515"/>
                        <a:pt x="2274" y="2515"/>
                        <a:pt x="2225" y="2562"/>
                      </a:cubicBezTo>
                      <a:cubicBezTo>
                        <a:pt x="2177" y="2562"/>
                        <a:pt x="2177" y="2562"/>
                        <a:pt x="2177" y="2562"/>
                      </a:cubicBezTo>
                      <a:cubicBezTo>
                        <a:pt x="2177" y="2562"/>
                        <a:pt x="2128" y="2562"/>
                        <a:pt x="2128" y="2658"/>
                      </a:cubicBezTo>
                      <a:cubicBezTo>
                        <a:pt x="2128" y="2801"/>
                        <a:pt x="2225" y="2896"/>
                        <a:pt x="2323" y="3039"/>
                      </a:cubicBezTo>
                      <a:cubicBezTo>
                        <a:pt x="2420" y="3182"/>
                        <a:pt x="2566" y="3373"/>
                        <a:pt x="2469" y="3564"/>
                      </a:cubicBezTo>
                      <a:cubicBezTo>
                        <a:pt x="2420" y="3707"/>
                        <a:pt x="2371" y="4136"/>
                        <a:pt x="2371" y="4279"/>
                      </a:cubicBezTo>
                      <a:cubicBezTo>
                        <a:pt x="2371" y="4279"/>
                        <a:pt x="2371" y="4279"/>
                        <a:pt x="2371" y="4279"/>
                      </a:cubicBezTo>
                      <a:cubicBezTo>
                        <a:pt x="2371" y="4374"/>
                        <a:pt x="2323" y="4851"/>
                        <a:pt x="2177" y="5042"/>
                      </a:cubicBezTo>
                      <a:cubicBezTo>
                        <a:pt x="2225" y="5089"/>
                        <a:pt x="2225" y="5089"/>
                        <a:pt x="2225" y="5089"/>
                      </a:cubicBezTo>
                      <a:cubicBezTo>
                        <a:pt x="2079" y="5089"/>
                        <a:pt x="2079" y="5089"/>
                        <a:pt x="2079" y="5089"/>
                      </a:cubicBezTo>
                      <a:cubicBezTo>
                        <a:pt x="2079" y="5089"/>
                        <a:pt x="2031" y="5089"/>
                        <a:pt x="2031" y="5089"/>
                      </a:cubicBezTo>
                      <a:cubicBezTo>
                        <a:pt x="1982" y="5089"/>
                        <a:pt x="1982" y="5089"/>
                        <a:pt x="1982" y="5089"/>
                      </a:cubicBezTo>
                      <a:cubicBezTo>
                        <a:pt x="1982" y="5089"/>
                        <a:pt x="1982" y="5089"/>
                        <a:pt x="1982" y="5089"/>
                      </a:cubicBezTo>
                      <a:cubicBezTo>
                        <a:pt x="1933" y="5089"/>
                        <a:pt x="1933" y="5089"/>
                        <a:pt x="1885" y="5089"/>
                      </a:cubicBezTo>
                      <a:cubicBezTo>
                        <a:pt x="1836" y="5089"/>
                        <a:pt x="1787" y="5042"/>
                        <a:pt x="1787" y="5042"/>
                      </a:cubicBezTo>
                      <a:cubicBezTo>
                        <a:pt x="1739" y="5042"/>
                        <a:pt x="1739" y="5042"/>
                        <a:pt x="1690" y="5089"/>
                      </a:cubicBezTo>
                      <a:cubicBezTo>
                        <a:pt x="1690" y="5089"/>
                        <a:pt x="1690" y="5089"/>
                        <a:pt x="1642" y="5089"/>
                      </a:cubicBezTo>
                      <a:cubicBezTo>
                        <a:pt x="1544" y="5185"/>
                        <a:pt x="1398" y="5233"/>
                        <a:pt x="1301" y="5233"/>
                      </a:cubicBezTo>
                      <a:cubicBezTo>
                        <a:pt x="1204" y="5280"/>
                        <a:pt x="1106" y="5280"/>
                        <a:pt x="1009" y="5328"/>
                      </a:cubicBezTo>
                      <a:cubicBezTo>
                        <a:pt x="863" y="5423"/>
                        <a:pt x="766" y="5471"/>
                        <a:pt x="669" y="5519"/>
                      </a:cubicBezTo>
                      <a:cubicBezTo>
                        <a:pt x="571" y="5519"/>
                        <a:pt x="523" y="5566"/>
                        <a:pt x="523" y="5614"/>
                      </a:cubicBezTo>
                      <a:cubicBezTo>
                        <a:pt x="523" y="5709"/>
                        <a:pt x="474" y="5805"/>
                        <a:pt x="425" y="5900"/>
                      </a:cubicBezTo>
                      <a:cubicBezTo>
                        <a:pt x="377" y="5948"/>
                        <a:pt x="328" y="5995"/>
                        <a:pt x="377" y="6091"/>
                      </a:cubicBezTo>
                      <a:cubicBezTo>
                        <a:pt x="425" y="6282"/>
                        <a:pt x="279" y="6329"/>
                        <a:pt x="231" y="6377"/>
                      </a:cubicBezTo>
                      <a:cubicBezTo>
                        <a:pt x="182" y="6377"/>
                        <a:pt x="133" y="6425"/>
                        <a:pt x="85" y="6472"/>
                      </a:cubicBezTo>
                      <a:cubicBezTo>
                        <a:pt x="36" y="6520"/>
                        <a:pt x="36" y="6520"/>
                        <a:pt x="85" y="6568"/>
                      </a:cubicBezTo>
                      <a:cubicBezTo>
                        <a:pt x="85" y="6615"/>
                        <a:pt x="85" y="6711"/>
                        <a:pt x="36" y="6806"/>
                      </a:cubicBezTo>
                      <a:cubicBezTo>
                        <a:pt x="-12" y="6806"/>
                        <a:pt x="-12" y="6854"/>
                        <a:pt x="36" y="6901"/>
                      </a:cubicBezTo>
                      <a:cubicBezTo>
                        <a:pt x="36" y="6949"/>
                        <a:pt x="85" y="7044"/>
                        <a:pt x="133" y="7092"/>
                      </a:cubicBezTo>
                      <a:cubicBezTo>
                        <a:pt x="182" y="7140"/>
                        <a:pt x="182" y="7140"/>
                        <a:pt x="182" y="7140"/>
                      </a:cubicBezTo>
                      <a:cubicBezTo>
                        <a:pt x="182" y="7187"/>
                        <a:pt x="231" y="7235"/>
                        <a:pt x="231" y="7235"/>
                      </a:cubicBezTo>
                      <a:cubicBezTo>
                        <a:pt x="328" y="7378"/>
                        <a:pt x="425" y="7521"/>
                        <a:pt x="425" y="7664"/>
                      </a:cubicBezTo>
                      <a:cubicBezTo>
                        <a:pt x="425" y="7712"/>
                        <a:pt x="425" y="7712"/>
                        <a:pt x="425" y="7760"/>
                      </a:cubicBezTo>
                      <a:cubicBezTo>
                        <a:pt x="474" y="7760"/>
                        <a:pt x="523" y="7760"/>
                        <a:pt x="571" y="7760"/>
                      </a:cubicBezTo>
                      <a:cubicBezTo>
                        <a:pt x="620" y="7760"/>
                        <a:pt x="620" y="7760"/>
                        <a:pt x="620" y="7760"/>
                      </a:cubicBezTo>
                      <a:cubicBezTo>
                        <a:pt x="717" y="7760"/>
                        <a:pt x="766" y="7903"/>
                        <a:pt x="766" y="7950"/>
                      </a:cubicBezTo>
                      <a:cubicBezTo>
                        <a:pt x="815" y="8046"/>
                        <a:pt x="815" y="8093"/>
                        <a:pt x="863" y="8093"/>
                      </a:cubicBezTo>
                      <a:cubicBezTo>
                        <a:pt x="960" y="8093"/>
                        <a:pt x="1009" y="8093"/>
                        <a:pt x="1058" y="8093"/>
                      </a:cubicBezTo>
                      <a:cubicBezTo>
                        <a:pt x="1155" y="8093"/>
                        <a:pt x="1204" y="8093"/>
                        <a:pt x="1252" y="8093"/>
                      </a:cubicBezTo>
                      <a:cubicBezTo>
                        <a:pt x="1350" y="8093"/>
                        <a:pt x="1350" y="8046"/>
                        <a:pt x="1398" y="8046"/>
                      </a:cubicBezTo>
                      <a:cubicBezTo>
                        <a:pt x="1447" y="7950"/>
                        <a:pt x="1544" y="7855"/>
                        <a:pt x="1642" y="7855"/>
                      </a:cubicBezTo>
                      <a:cubicBezTo>
                        <a:pt x="1690" y="7855"/>
                        <a:pt x="1787" y="7855"/>
                        <a:pt x="1787" y="8046"/>
                      </a:cubicBezTo>
                      <a:cubicBezTo>
                        <a:pt x="1787" y="8093"/>
                        <a:pt x="1787" y="8093"/>
                        <a:pt x="1787" y="8141"/>
                      </a:cubicBezTo>
                      <a:cubicBezTo>
                        <a:pt x="1787" y="8284"/>
                        <a:pt x="1787" y="8570"/>
                        <a:pt x="1836" y="8666"/>
                      </a:cubicBezTo>
                      <a:cubicBezTo>
                        <a:pt x="1933" y="8618"/>
                        <a:pt x="2079" y="8618"/>
                        <a:pt x="2128" y="8618"/>
                      </a:cubicBezTo>
                      <a:cubicBezTo>
                        <a:pt x="2177" y="8618"/>
                        <a:pt x="2177" y="8618"/>
                        <a:pt x="2225" y="8618"/>
                      </a:cubicBezTo>
                      <a:cubicBezTo>
                        <a:pt x="2225" y="8618"/>
                        <a:pt x="2225" y="8618"/>
                        <a:pt x="2225" y="8618"/>
                      </a:cubicBezTo>
                      <a:cubicBezTo>
                        <a:pt x="2371" y="8618"/>
                        <a:pt x="2371" y="8618"/>
                        <a:pt x="2371" y="8618"/>
                      </a:cubicBezTo>
                      <a:cubicBezTo>
                        <a:pt x="2371" y="8618"/>
                        <a:pt x="2371" y="8618"/>
                        <a:pt x="2420" y="8618"/>
                      </a:cubicBezTo>
                      <a:cubicBezTo>
                        <a:pt x="2420" y="8618"/>
                        <a:pt x="2420" y="8618"/>
                        <a:pt x="2420" y="8618"/>
                      </a:cubicBezTo>
                      <a:cubicBezTo>
                        <a:pt x="2420" y="8618"/>
                        <a:pt x="2420" y="8618"/>
                        <a:pt x="2420" y="8618"/>
                      </a:cubicBezTo>
                      <a:cubicBezTo>
                        <a:pt x="2469" y="8618"/>
                        <a:pt x="2517" y="8666"/>
                        <a:pt x="2566" y="8666"/>
                      </a:cubicBezTo>
                      <a:cubicBezTo>
                        <a:pt x="2566" y="8666"/>
                        <a:pt x="2566" y="8666"/>
                        <a:pt x="2566" y="8666"/>
                      </a:cubicBezTo>
                      <a:cubicBezTo>
                        <a:pt x="2615" y="8666"/>
                        <a:pt x="2615" y="8666"/>
                        <a:pt x="2663" y="8666"/>
                      </a:cubicBezTo>
                      <a:cubicBezTo>
                        <a:pt x="2663" y="8666"/>
                        <a:pt x="2663" y="8666"/>
                        <a:pt x="2663" y="8666"/>
                      </a:cubicBezTo>
                      <a:cubicBezTo>
                        <a:pt x="2760" y="8713"/>
                        <a:pt x="2858" y="8666"/>
                        <a:pt x="2955" y="8570"/>
                      </a:cubicBezTo>
                      <a:cubicBezTo>
                        <a:pt x="3052" y="8523"/>
                        <a:pt x="3101" y="8475"/>
                        <a:pt x="3198" y="8427"/>
                      </a:cubicBezTo>
                      <a:cubicBezTo>
                        <a:pt x="3296" y="8427"/>
                        <a:pt x="3344" y="8380"/>
                        <a:pt x="3442" y="8332"/>
                      </a:cubicBezTo>
                      <a:cubicBezTo>
                        <a:pt x="3490" y="8284"/>
                        <a:pt x="3539" y="8284"/>
                        <a:pt x="3587" y="8237"/>
                      </a:cubicBezTo>
                      <a:cubicBezTo>
                        <a:pt x="3782" y="8141"/>
                        <a:pt x="3928" y="8046"/>
                        <a:pt x="4123" y="8046"/>
                      </a:cubicBezTo>
                      <a:cubicBezTo>
                        <a:pt x="4220" y="8046"/>
                        <a:pt x="4269" y="7998"/>
                        <a:pt x="4366" y="7998"/>
                      </a:cubicBezTo>
                      <a:cubicBezTo>
                        <a:pt x="4415" y="7998"/>
                        <a:pt x="4512" y="7998"/>
                        <a:pt x="4560" y="7998"/>
                      </a:cubicBezTo>
                      <a:cubicBezTo>
                        <a:pt x="4609" y="7998"/>
                        <a:pt x="4706" y="7998"/>
                        <a:pt x="4755" y="8046"/>
                      </a:cubicBezTo>
                      <a:cubicBezTo>
                        <a:pt x="4755" y="8046"/>
                        <a:pt x="4755" y="8093"/>
                        <a:pt x="4755" y="8141"/>
                      </a:cubicBezTo>
                      <a:cubicBezTo>
                        <a:pt x="4755" y="8141"/>
                        <a:pt x="4755" y="8141"/>
                        <a:pt x="4755" y="8189"/>
                      </a:cubicBezTo>
                      <a:cubicBezTo>
                        <a:pt x="4706" y="8332"/>
                        <a:pt x="4658" y="8856"/>
                        <a:pt x="4901" y="9142"/>
                      </a:cubicBezTo>
                      <a:cubicBezTo>
                        <a:pt x="5096" y="9381"/>
                        <a:pt x="5242" y="9476"/>
                        <a:pt x="5339" y="9476"/>
                      </a:cubicBezTo>
                      <a:cubicBezTo>
                        <a:pt x="5387" y="9476"/>
                        <a:pt x="5436" y="9476"/>
                        <a:pt x="5485" y="9476"/>
                      </a:cubicBezTo>
                      <a:cubicBezTo>
                        <a:pt x="5533" y="9476"/>
                        <a:pt x="5533" y="9476"/>
                        <a:pt x="5582" y="9476"/>
                      </a:cubicBezTo>
                      <a:cubicBezTo>
                        <a:pt x="5679" y="9476"/>
                        <a:pt x="5728" y="9524"/>
                        <a:pt x="5777" y="9524"/>
                      </a:cubicBezTo>
                      <a:cubicBezTo>
                        <a:pt x="5777" y="9572"/>
                        <a:pt x="5825" y="9572"/>
                        <a:pt x="5825" y="9572"/>
                      </a:cubicBezTo>
                      <a:cubicBezTo>
                        <a:pt x="5874" y="9572"/>
                        <a:pt x="5874" y="9572"/>
                        <a:pt x="5874" y="9572"/>
                      </a:cubicBezTo>
                      <a:cubicBezTo>
                        <a:pt x="6069" y="9572"/>
                        <a:pt x="6069" y="9667"/>
                        <a:pt x="6069" y="9715"/>
                      </a:cubicBezTo>
                      <a:cubicBezTo>
                        <a:pt x="6117" y="9762"/>
                        <a:pt x="6117" y="9762"/>
                        <a:pt x="6117" y="9762"/>
                      </a:cubicBezTo>
                      <a:cubicBezTo>
                        <a:pt x="6166" y="9762"/>
                        <a:pt x="6263" y="9762"/>
                        <a:pt x="6312" y="9762"/>
                      </a:cubicBezTo>
                      <a:cubicBezTo>
                        <a:pt x="6555" y="9810"/>
                        <a:pt x="6652" y="9905"/>
                        <a:pt x="6652" y="10048"/>
                      </a:cubicBezTo>
                      <a:cubicBezTo>
                        <a:pt x="6652" y="10048"/>
                        <a:pt x="6701" y="10048"/>
                        <a:pt x="6750" y="10048"/>
                      </a:cubicBezTo>
                      <a:cubicBezTo>
                        <a:pt x="6750" y="10048"/>
                        <a:pt x="6750" y="10048"/>
                        <a:pt x="6798" y="10048"/>
                      </a:cubicBezTo>
                      <a:cubicBezTo>
                        <a:pt x="6798" y="10048"/>
                        <a:pt x="6847" y="10048"/>
                        <a:pt x="6896" y="10048"/>
                      </a:cubicBezTo>
                      <a:cubicBezTo>
                        <a:pt x="6993" y="10048"/>
                        <a:pt x="7139" y="10048"/>
                        <a:pt x="7236" y="10096"/>
                      </a:cubicBezTo>
                      <a:cubicBezTo>
                        <a:pt x="7236" y="10144"/>
                        <a:pt x="7236" y="10144"/>
                        <a:pt x="7236" y="10144"/>
                      </a:cubicBezTo>
                      <a:cubicBezTo>
                        <a:pt x="7382" y="10239"/>
                        <a:pt x="7479" y="10335"/>
                        <a:pt x="7479" y="10573"/>
                      </a:cubicBezTo>
                      <a:cubicBezTo>
                        <a:pt x="7479" y="10621"/>
                        <a:pt x="7479" y="10668"/>
                        <a:pt x="7528" y="10716"/>
                      </a:cubicBezTo>
                      <a:cubicBezTo>
                        <a:pt x="7577" y="10811"/>
                        <a:pt x="7625" y="10859"/>
                        <a:pt x="7577" y="10954"/>
                      </a:cubicBezTo>
                      <a:cubicBezTo>
                        <a:pt x="7577" y="11002"/>
                        <a:pt x="7528" y="11002"/>
                        <a:pt x="7479" y="11050"/>
                      </a:cubicBezTo>
                      <a:cubicBezTo>
                        <a:pt x="7479" y="11050"/>
                        <a:pt x="7528" y="11097"/>
                        <a:pt x="7528" y="11145"/>
                      </a:cubicBezTo>
                      <a:cubicBezTo>
                        <a:pt x="7577" y="11240"/>
                        <a:pt x="7625" y="11288"/>
                        <a:pt x="7625" y="11384"/>
                      </a:cubicBezTo>
                      <a:cubicBezTo>
                        <a:pt x="7625" y="11527"/>
                        <a:pt x="7820" y="11622"/>
                        <a:pt x="8112" y="11574"/>
                      </a:cubicBezTo>
                      <a:cubicBezTo>
                        <a:pt x="8160" y="11574"/>
                        <a:pt x="8209" y="11574"/>
                        <a:pt x="8258" y="11574"/>
                      </a:cubicBezTo>
                      <a:cubicBezTo>
                        <a:pt x="8501" y="11574"/>
                        <a:pt x="8647" y="11622"/>
                        <a:pt x="8647" y="11956"/>
                      </a:cubicBezTo>
                      <a:cubicBezTo>
                        <a:pt x="8647" y="12051"/>
                        <a:pt x="8696" y="12099"/>
                        <a:pt x="8793" y="12194"/>
                      </a:cubicBezTo>
                      <a:cubicBezTo>
                        <a:pt x="8842" y="12242"/>
                        <a:pt x="8939" y="12337"/>
                        <a:pt x="8987" y="12433"/>
                      </a:cubicBezTo>
                      <a:cubicBezTo>
                        <a:pt x="9036" y="12623"/>
                        <a:pt x="8987" y="12766"/>
                        <a:pt x="8939" y="12909"/>
                      </a:cubicBezTo>
                      <a:cubicBezTo>
                        <a:pt x="8939" y="13005"/>
                        <a:pt x="8890" y="13100"/>
                        <a:pt x="8939" y="13148"/>
                      </a:cubicBezTo>
                      <a:cubicBezTo>
                        <a:pt x="8939" y="13195"/>
                        <a:pt x="8939" y="13243"/>
                        <a:pt x="8939" y="13243"/>
                      </a:cubicBezTo>
                      <a:cubicBezTo>
                        <a:pt x="8939" y="13291"/>
                        <a:pt x="8939" y="13291"/>
                        <a:pt x="8939" y="13291"/>
                      </a:cubicBezTo>
                      <a:cubicBezTo>
                        <a:pt x="8890" y="13338"/>
                        <a:pt x="8890" y="13338"/>
                        <a:pt x="8890" y="13386"/>
                      </a:cubicBezTo>
                      <a:cubicBezTo>
                        <a:pt x="8890" y="13386"/>
                        <a:pt x="8890" y="13386"/>
                        <a:pt x="8890" y="13434"/>
                      </a:cubicBezTo>
                      <a:cubicBezTo>
                        <a:pt x="8890" y="13434"/>
                        <a:pt x="8890" y="13434"/>
                        <a:pt x="8842" y="13482"/>
                      </a:cubicBezTo>
                      <a:cubicBezTo>
                        <a:pt x="8842" y="13482"/>
                        <a:pt x="8842" y="13482"/>
                        <a:pt x="8842" y="13482"/>
                      </a:cubicBezTo>
                      <a:cubicBezTo>
                        <a:pt x="8842" y="13529"/>
                        <a:pt x="8842" y="13529"/>
                        <a:pt x="8793" y="13529"/>
                      </a:cubicBezTo>
                      <a:cubicBezTo>
                        <a:pt x="8793" y="13529"/>
                        <a:pt x="8793" y="13529"/>
                        <a:pt x="8793" y="13577"/>
                      </a:cubicBezTo>
                      <a:cubicBezTo>
                        <a:pt x="8793" y="13577"/>
                        <a:pt x="8793" y="13577"/>
                        <a:pt x="8793" y="13577"/>
                      </a:cubicBezTo>
                      <a:cubicBezTo>
                        <a:pt x="8793" y="13577"/>
                        <a:pt x="8793" y="13577"/>
                        <a:pt x="8793" y="13577"/>
                      </a:cubicBezTo>
                      <a:cubicBezTo>
                        <a:pt x="8793" y="13577"/>
                        <a:pt x="8793" y="13577"/>
                        <a:pt x="8793" y="13577"/>
                      </a:cubicBezTo>
                      <a:cubicBezTo>
                        <a:pt x="8793" y="13577"/>
                        <a:pt x="8842" y="13625"/>
                        <a:pt x="8842" y="13625"/>
                      </a:cubicBezTo>
                      <a:cubicBezTo>
                        <a:pt x="8842" y="13625"/>
                        <a:pt x="8842" y="13625"/>
                        <a:pt x="8842" y="13625"/>
                      </a:cubicBezTo>
                      <a:cubicBezTo>
                        <a:pt x="8842" y="13672"/>
                        <a:pt x="8842" y="13672"/>
                        <a:pt x="8842" y="13672"/>
                      </a:cubicBezTo>
                      <a:cubicBezTo>
                        <a:pt x="8842" y="13672"/>
                        <a:pt x="8842" y="13720"/>
                        <a:pt x="8842" y="13720"/>
                      </a:cubicBezTo>
                      <a:cubicBezTo>
                        <a:pt x="8842" y="13720"/>
                        <a:pt x="8842" y="13768"/>
                        <a:pt x="8842" y="13768"/>
                      </a:cubicBezTo>
                      <a:cubicBezTo>
                        <a:pt x="8842" y="13863"/>
                        <a:pt x="8793" y="13863"/>
                        <a:pt x="8744" y="13911"/>
                      </a:cubicBezTo>
                      <a:cubicBezTo>
                        <a:pt x="8744" y="13911"/>
                        <a:pt x="8793" y="13958"/>
                        <a:pt x="8793" y="14006"/>
                      </a:cubicBezTo>
                      <a:cubicBezTo>
                        <a:pt x="8842" y="14101"/>
                        <a:pt x="8939" y="14292"/>
                        <a:pt x="8890" y="14531"/>
                      </a:cubicBezTo>
                      <a:cubicBezTo>
                        <a:pt x="8842" y="14626"/>
                        <a:pt x="8842" y="14769"/>
                        <a:pt x="8842" y="14769"/>
                      </a:cubicBezTo>
                      <a:cubicBezTo>
                        <a:pt x="8842" y="14817"/>
                        <a:pt x="8890" y="14817"/>
                        <a:pt x="9085" y="14817"/>
                      </a:cubicBezTo>
                      <a:cubicBezTo>
                        <a:pt x="9279" y="14817"/>
                        <a:pt x="9377" y="14864"/>
                        <a:pt x="9425" y="14912"/>
                      </a:cubicBezTo>
                      <a:cubicBezTo>
                        <a:pt x="9425" y="14912"/>
                        <a:pt x="9474" y="14912"/>
                        <a:pt x="9474" y="14912"/>
                      </a:cubicBezTo>
                      <a:cubicBezTo>
                        <a:pt x="9474" y="14912"/>
                        <a:pt x="9474" y="14912"/>
                        <a:pt x="9474" y="14912"/>
                      </a:cubicBezTo>
                      <a:cubicBezTo>
                        <a:pt x="9523" y="14864"/>
                        <a:pt x="9571" y="14864"/>
                        <a:pt x="9571" y="14864"/>
                      </a:cubicBezTo>
                      <a:cubicBezTo>
                        <a:pt x="9815" y="14864"/>
                        <a:pt x="10009" y="15293"/>
                        <a:pt x="10009" y="15389"/>
                      </a:cubicBezTo>
                      <a:cubicBezTo>
                        <a:pt x="10058" y="15580"/>
                        <a:pt x="10155" y="15818"/>
                        <a:pt x="10204" y="15913"/>
                      </a:cubicBezTo>
                      <a:cubicBezTo>
                        <a:pt x="10204" y="15913"/>
                        <a:pt x="10204" y="15913"/>
                        <a:pt x="10204" y="15913"/>
                      </a:cubicBezTo>
                      <a:cubicBezTo>
                        <a:pt x="10301" y="15866"/>
                        <a:pt x="10398" y="15818"/>
                        <a:pt x="10544" y="15818"/>
                      </a:cubicBezTo>
                      <a:cubicBezTo>
                        <a:pt x="10593" y="15818"/>
                        <a:pt x="10642" y="15818"/>
                        <a:pt x="10690" y="15818"/>
                      </a:cubicBezTo>
                      <a:cubicBezTo>
                        <a:pt x="10690" y="15866"/>
                        <a:pt x="10739" y="15866"/>
                        <a:pt x="10739" y="15866"/>
                      </a:cubicBezTo>
                      <a:cubicBezTo>
                        <a:pt x="10885" y="16009"/>
                        <a:pt x="10787" y="16295"/>
                        <a:pt x="10739" y="16581"/>
                      </a:cubicBezTo>
                      <a:cubicBezTo>
                        <a:pt x="10739" y="16629"/>
                        <a:pt x="10690" y="16724"/>
                        <a:pt x="10690" y="16772"/>
                      </a:cubicBezTo>
                      <a:cubicBezTo>
                        <a:pt x="10690" y="16772"/>
                        <a:pt x="10690" y="16772"/>
                        <a:pt x="10690" y="16772"/>
                      </a:cubicBezTo>
                      <a:cubicBezTo>
                        <a:pt x="10885" y="16772"/>
                        <a:pt x="10982" y="16819"/>
                        <a:pt x="10982" y="16819"/>
                      </a:cubicBezTo>
                      <a:cubicBezTo>
                        <a:pt x="11177" y="16915"/>
                        <a:pt x="11177" y="17678"/>
                        <a:pt x="11128" y="17773"/>
                      </a:cubicBezTo>
                      <a:cubicBezTo>
                        <a:pt x="11079" y="17868"/>
                        <a:pt x="10982" y="17916"/>
                        <a:pt x="10739" y="18011"/>
                      </a:cubicBezTo>
                      <a:cubicBezTo>
                        <a:pt x="10642" y="18059"/>
                        <a:pt x="10496" y="18107"/>
                        <a:pt x="10447" y="18154"/>
                      </a:cubicBezTo>
                      <a:cubicBezTo>
                        <a:pt x="10252" y="18297"/>
                        <a:pt x="9766" y="18774"/>
                        <a:pt x="9523" y="19108"/>
                      </a:cubicBezTo>
                      <a:cubicBezTo>
                        <a:pt x="9474" y="19203"/>
                        <a:pt x="9425" y="19251"/>
                        <a:pt x="9377" y="19299"/>
                      </a:cubicBezTo>
                      <a:cubicBezTo>
                        <a:pt x="9377" y="19299"/>
                        <a:pt x="9377" y="19346"/>
                        <a:pt x="9377" y="19346"/>
                      </a:cubicBezTo>
                      <a:cubicBezTo>
                        <a:pt x="9328" y="19394"/>
                        <a:pt x="9279" y="19442"/>
                        <a:pt x="9231" y="19489"/>
                      </a:cubicBezTo>
                      <a:cubicBezTo>
                        <a:pt x="9231" y="19489"/>
                        <a:pt x="9231" y="19489"/>
                        <a:pt x="9231" y="19489"/>
                      </a:cubicBezTo>
                      <a:cubicBezTo>
                        <a:pt x="9231" y="19489"/>
                        <a:pt x="9231" y="19489"/>
                        <a:pt x="9231" y="19489"/>
                      </a:cubicBezTo>
                      <a:cubicBezTo>
                        <a:pt x="9231" y="19489"/>
                        <a:pt x="9231" y="19489"/>
                        <a:pt x="9231" y="19489"/>
                      </a:cubicBezTo>
                      <a:cubicBezTo>
                        <a:pt x="9231" y="19489"/>
                        <a:pt x="9231" y="19489"/>
                        <a:pt x="9231" y="19489"/>
                      </a:cubicBezTo>
                      <a:cubicBezTo>
                        <a:pt x="9279" y="19489"/>
                        <a:pt x="9279" y="19489"/>
                        <a:pt x="9279" y="19489"/>
                      </a:cubicBezTo>
                      <a:cubicBezTo>
                        <a:pt x="9279" y="19489"/>
                        <a:pt x="9279" y="19489"/>
                        <a:pt x="9279" y="19489"/>
                      </a:cubicBezTo>
                      <a:cubicBezTo>
                        <a:pt x="9377" y="19537"/>
                        <a:pt x="9474" y="19537"/>
                        <a:pt x="9620" y="19680"/>
                      </a:cubicBezTo>
                      <a:cubicBezTo>
                        <a:pt x="9620" y="19680"/>
                        <a:pt x="9620" y="19728"/>
                        <a:pt x="9669" y="19728"/>
                      </a:cubicBezTo>
                      <a:cubicBezTo>
                        <a:pt x="9766" y="19871"/>
                        <a:pt x="9815" y="19966"/>
                        <a:pt x="9863" y="20014"/>
                      </a:cubicBezTo>
                      <a:cubicBezTo>
                        <a:pt x="9863" y="19966"/>
                        <a:pt x="9960" y="19919"/>
                        <a:pt x="10058" y="19919"/>
                      </a:cubicBezTo>
                      <a:cubicBezTo>
                        <a:pt x="10106" y="19919"/>
                        <a:pt x="10155" y="19966"/>
                        <a:pt x="10204" y="20014"/>
                      </a:cubicBezTo>
                      <a:cubicBezTo>
                        <a:pt x="10301" y="20157"/>
                        <a:pt x="10447" y="20252"/>
                        <a:pt x="10593" y="20348"/>
                      </a:cubicBezTo>
                      <a:cubicBezTo>
                        <a:pt x="10690" y="20395"/>
                        <a:pt x="10787" y="20443"/>
                        <a:pt x="10836" y="20491"/>
                      </a:cubicBezTo>
                      <a:cubicBezTo>
                        <a:pt x="10836" y="20491"/>
                        <a:pt x="10885" y="20538"/>
                        <a:pt x="10933" y="20538"/>
                      </a:cubicBezTo>
                      <a:cubicBezTo>
                        <a:pt x="11031" y="20634"/>
                        <a:pt x="11225" y="20729"/>
                        <a:pt x="11225" y="20968"/>
                      </a:cubicBezTo>
                      <a:cubicBezTo>
                        <a:pt x="11225" y="21015"/>
                        <a:pt x="11225" y="21063"/>
                        <a:pt x="11225" y="21111"/>
                      </a:cubicBezTo>
                      <a:cubicBezTo>
                        <a:pt x="11225" y="21158"/>
                        <a:pt x="11225" y="21206"/>
                        <a:pt x="11225" y="21206"/>
                      </a:cubicBezTo>
                      <a:cubicBezTo>
                        <a:pt x="11225" y="21254"/>
                        <a:pt x="11225" y="21254"/>
                        <a:pt x="11225" y="21254"/>
                      </a:cubicBezTo>
                      <a:cubicBezTo>
                        <a:pt x="11177" y="21301"/>
                        <a:pt x="11177" y="21301"/>
                        <a:pt x="11177" y="21349"/>
                      </a:cubicBezTo>
                      <a:cubicBezTo>
                        <a:pt x="11177" y="21349"/>
                        <a:pt x="11177" y="21349"/>
                        <a:pt x="11177" y="21349"/>
                      </a:cubicBezTo>
                      <a:cubicBezTo>
                        <a:pt x="11177" y="21397"/>
                        <a:pt x="11177" y="21444"/>
                        <a:pt x="11225" y="21444"/>
                      </a:cubicBezTo>
                      <a:cubicBezTo>
                        <a:pt x="11225" y="21492"/>
                        <a:pt x="11225" y="21492"/>
                        <a:pt x="11225" y="21492"/>
                      </a:cubicBezTo>
                      <a:cubicBezTo>
                        <a:pt x="11225" y="21540"/>
                        <a:pt x="11225" y="21540"/>
                        <a:pt x="11225" y="21588"/>
                      </a:cubicBezTo>
                      <a:cubicBezTo>
                        <a:pt x="11225" y="21588"/>
                        <a:pt x="11225" y="21588"/>
                        <a:pt x="11225" y="21588"/>
                      </a:cubicBezTo>
                      <a:cubicBezTo>
                        <a:pt x="11274" y="21540"/>
                        <a:pt x="11323" y="21492"/>
                        <a:pt x="11371" y="21444"/>
                      </a:cubicBezTo>
                      <a:cubicBezTo>
                        <a:pt x="11566" y="21301"/>
                        <a:pt x="11615" y="21206"/>
                        <a:pt x="11663" y="21063"/>
                      </a:cubicBezTo>
                      <a:cubicBezTo>
                        <a:pt x="11663" y="21015"/>
                        <a:pt x="11712" y="20920"/>
                        <a:pt x="11760" y="20825"/>
                      </a:cubicBezTo>
                      <a:cubicBezTo>
                        <a:pt x="11809" y="20729"/>
                        <a:pt x="11858" y="20634"/>
                        <a:pt x="11858" y="20586"/>
                      </a:cubicBezTo>
                      <a:cubicBezTo>
                        <a:pt x="11858" y="20443"/>
                        <a:pt x="11906" y="20300"/>
                        <a:pt x="12101" y="20157"/>
                      </a:cubicBezTo>
                      <a:cubicBezTo>
                        <a:pt x="12150" y="20062"/>
                        <a:pt x="12150" y="20014"/>
                        <a:pt x="12150" y="19919"/>
                      </a:cubicBezTo>
                      <a:cubicBezTo>
                        <a:pt x="12150" y="19823"/>
                        <a:pt x="12150" y="19680"/>
                        <a:pt x="12393" y="19537"/>
                      </a:cubicBezTo>
                      <a:cubicBezTo>
                        <a:pt x="12588" y="19489"/>
                        <a:pt x="12685" y="19489"/>
                        <a:pt x="12733" y="19585"/>
                      </a:cubicBezTo>
                      <a:cubicBezTo>
                        <a:pt x="12831" y="19728"/>
                        <a:pt x="12733" y="19919"/>
                        <a:pt x="12636" y="20062"/>
                      </a:cubicBezTo>
                      <a:cubicBezTo>
                        <a:pt x="12782" y="19871"/>
                        <a:pt x="12879" y="19633"/>
                        <a:pt x="13025" y="19394"/>
                      </a:cubicBezTo>
                      <a:cubicBezTo>
                        <a:pt x="13025" y="19346"/>
                        <a:pt x="13074" y="19299"/>
                        <a:pt x="13123" y="19203"/>
                      </a:cubicBezTo>
                      <a:cubicBezTo>
                        <a:pt x="13317" y="18822"/>
                        <a:pt x="13512" y="18631"/>
                        <a:pt x="13706" y="18584"/>
                      </a:cubicBezTo>
                      <a:cubicBezTo>
                        <a:pt x="13755" y="18584"/>
                        <a:pt x="13852" y="18440"/>
                        <a:pt x="13804" y="17916"/>
                      </a:cubicBezTo>
                      <a:cubicBezTo>
                        <a:pt x="13804" y="17821"/>
                        <a:pt x="13804" y="17773"/>
                        <a:pt x="13755" y="17678"/>
                      </a:cubicBezTo>
                      <a:cubicBezTo>
                        <a:pt x="13755" y="17439"/>
                        <a:pt x="13706" y="17248"/>
                        <a:pt x="13804" y="17058"/>
                      </a:cubicBezTo>
                      <a:cubicBezTo>
                        <a:pt x="13852" y="17010"/>
                        <a:pt x="13901" y="16915"/>
                        <a:pt x="13901" y="16867"/>
                      </a:cubicBezTo>
                      <a:cubicBezTo>
                        <a:pt x="13901" y="16772"/>
                        <a:pt x="13901" y="16629"/>
                        <a:pt x="14096" y="16629"/>
                      </a:cubicBezTo>
                      <a:cubicBezTo>
                        <a:pt x="14193" y="16629"/>
                        <a:pt x="14485" y="16342"/>
                        <a:pt x="14679" y="16152"/>
                      </a:cubicBezTo>
                      <a:cubicBezTo>
                        <a:pt x="14971" y="15866"/>
                        <a:pt x="15166" y="15818"/>
                        <a:pt x="15458" y="15818"/>
                      </a:cubicBezTo>
                      <a:cubicBezTo>
                        <a:pt x="15555" y="15818"/>
                        <a:pt x="15604" y="15770"/>
                        <a:pt x="15604" y="15770"/>
                      </a:cubicBezTo>
                      <a:cubicBezTo>
                        <a:pt x="15604" y="15723"/>
                        <a:pt x="15652" y="15675"/>
                        <a:pt x="15750" y="15627"/>
                      </a:cubicBezTo>
                      <a:cubicBezTo>
                        <a:pt x="15896" y="15627"/>
                        <a:pt x="15993" y="15532"/>
                        <a:pt x="16042" y="15437"/>
                      </a:cubicBezTo>
                      <a:cubicBezTo>
                        <a:pt x="16090" y="15389"/>
                        <a:pt x="16139" y="15389"/>
                        <a:pt x="16139" y="15341"/>
                      </a:cubicBezTo>
                      <a:cubicBezTo>
                        <a:pt x="16187" y="15293"/>
                        <a:pt x="16285" y="15246"/>
                        <a:pt x="16431" y="15246"/>
                      </a:cubicBezTo>
                      <a:cubicBezTo>
                        <a:pt x="16528" y="15246"/>
                        <a:pt x="16674" y="15293"/>
                        <a:pt x="16771" y="15293"/>
                      </a:cubicBezTo>
                      <a:cubicBezTo>
                        <a:pt x="16917" y="15293"/>
                        <a:pt x="17015" y="15341"/>
                        <a:pt x="17112" y="15341"/>
                      </a:cubicBezTo>
                      <a:cubicBezTo>
                        <a:pt x="17306" y="15341"/>
                        <a:pt x="17306" y="15341"/>
                        <a:pt x="17306" y="15341"/>
                      </a:cubicBezTo>
                      <a:cubicBezTo>
                        <a:pt x="17501" y="15341"/>
                        <a:pt x="17501" y="15293"/>
                        <a:pt x="17501" y="15246"/>
                      </a:cubicBezTo>
                      <a:cubicBezTo>
                        <a:pt x="17501" y="15055"/>
                        <a:pt x="17696" y="14864"/>
                        <a:pt x="17939" y="14864"/>
                      </a:cubicBezTo>
                      <a:cubicBezTo>
                        <a:pt x="18036" y="14864"/>
                        <a:pt x="18085" y="14864"/>
                        <a:pt x="18085" y="14674"/>
                      </a:cubicBezTo>
                      <a:cubicBezTo>
                        <a:pt x="18085" y="14387"/>
                        <a:pt x="18133" y="14244"/>
                        <a:pt x="18328" y="14101"/>
                      </a:cubicBezTo>
                      <a:cubicBezTo>
                        <a:pt x="18425" y="14054"/>
                        <a:pt x="18425" y="13911"/>
                        <a:pt x="18474" y="13768"/>
                      </a:cubicBezTo>
                      <a:cubicBezTo>
                        <a:pt x="18474" y="13720"/>
                        <a:pt x="18523" y="13672"/>
                        <a:pt x="18523" y="13625"/>
                      </a:cubicBezTo>
                      <a:cubicBezTo>
                        <a:pt x="18523" y="13529"/>
                        <a:pt x="18620" y="13482"/>
                        <a:pt x="18669" y="13482"/>
                      </a:cubicBezTo>
                      <a:cubicBezTo>
                        <a:pt x="18717" y="13434"/>
                        <a:pt x="18717" y="13434"/>
                        <a:pt x="18717" y="13386"/>
                      </a:cubicBezTo>
                      <a:cubicBezTo>
                        <a:pt x="18717" y="13243"/>
                        <a:pt x="18717" y="13148"/>
                        <a:pt x="18766" y="13005"/>
                      </a:cubicBezTo>
                      <a:cubicBezTo>
                        <a:pt x="18766" y="12909"/>
                        <a:pt x="18815" y="12814"/>
                        <a:pt x="18815" y="12719"/>
                      </a:cubicBezTo>
                      <a:cubicBezTo>
                        <a:pt x="18815" y="12576"/>
                        <a:pt x="18912" y="12480"/>
                        <a:pt x="19009" y="12480"/>
                      </a:cubicBezTo>
                      <a:cubicBezTo>
                        <a:pt x="19058" y="12433"/>
                        <a:pt x="19058" y="12433"/>
                        <a:pt x="19106" y="12385"/>
                      </a:cubicBezTo>
                      <a:cubicBezTo>
                        <a:pt x="19106" y="12385"/>
                        <a:pt x="19106" y="12337"/>
                        <a:pt x="19106" y="12242"/>
                      </a:cubicBezTo>
                      <a:cubicBezTo>
                        <a:pt x="19058" y="12146"/>
                        <a:pt x="19058" y="11956"/>
                        <a:pt x="19155" y="11717"/>
                      </a:cubicBezTo>
                      <a:cubicBezTo>
                        <a:pt x="19204" y="11527"/>
                        <a:pt x="19204" y="11288"/>
                        <a:pt x="19155" y="11050"/>
                      </a:cubicBezTo>
                      <a:cubicBezTo>
                        <a:pt x="19155" y="10954"/>
                        <a:pt x="19155" y="10859"/>
                        <a:pt x="19155" y="10716"/>
                      </a:cubicBezTo>
                      <a:cubicBezTo>
                        <a:pt x="19155" y="10335"/>
                        <a:pt x="19155" y="10001"/>
                        <a:pt x="19301" y="9858"/>
                      </a:cubicBezTo>
                      <a:cubicBezTo>
                        <a:pt x="19301" y="9858"/>
                        <a:pt x="19301" y="9858"/>
                        <a:pt x="19301" y="9810"/>
                      </a:cubicBezTo>
                      <a:cubicBezTo>
                        <a:pt x="19301" y="9810"/>
                        <a:pt x="19301" y="9810"/>
                        <a:pt x="19301" y="9810"/>
                      </a:cubicBezTo>
                      <a:cubicBezTo>
                        <a:pt x="19204" y="9762"/>
                        <a:pt x="19155" y="9715"/>
                        <a:pt x="19204" y="9619"/>
                      </a:cubicBezTo>
                      <a:cubicBezTo>
                        <a:pt x="19204" y="9524"/>
                        <a:pt x="19350" y="9429"/>
                        <a:pt x="19447" y="9476"/>
                      </a:cubicBezTo>
                      <a:cubicBezTo>
                        <a:pt x="19496" y="9476"/>
                        <a:pt x="19544" y="9524"/>
                        <a:pt x="19544" y="9572"/>
                      </a:cubicBezTo>
                      <a:cubicBezTo>
                        <a:pt x="19593" y="9572"/>
                        <a:pt x="19642" y="9619"/>
                        <a:pt x="19690" y="9572"/>
                      </a:cubicBezTo>
                      <a:cubicBezTo>
                        <a:pt x="19836" y="9524"/>
                        <a:pt x="19982" y="9190"/>
                        <a:pt x="20079" y="8904"/>
                      </a:cubicBezTo>
                      <a:cubicBezTo>
                        <a:pt x="20128" y="8809"/>
                        <a:pt x="20128" y="8809"/>
                        <a:pt x="20128" y="8809"/>
                      </a:cubicBezTo>
                      <a:cubicBezTo>
                        <a:pt x="20225" y="8475"/>
                        <a:pt x="20420" y="8427"/>
                        <a:pt x="20566" y="8380"/>
                      </a:cubicBezTo>
                      <a:cubicBezTo>
                        <a:pt x="20615" y="8380"/>
                        <a:pt x="20663" y="8380"/>
                        <a:pt x="20663" y="8380"/>
                      </a:cubicBezTo>
                      <a:cubicBezTo>
                        <a:pt x="20809" y="8284"/>
                        <a:pt x="21150" y="7950"/>
                        <a:pt x="21393" y="7331"/>
                      </a:cubicBezTo>
                      <a:cubicBezTo>
                        <a:pt x="21588" y="6901"/>
                        <a:pt x="21442" y="6425"/>
                        <a:pt x="21344" y="6091"/>
                      </a:cubicBezTo>
                      <a:cubicBezTo>
                        <a:pt x="21296" y="5995"/>
                        <a:pt x="21296" y="5900"/>
                        <a:pt x="21296" y="5852"/>
                      </a:cubicBezTo>
                      <a:cubicBezTo>
                        <a:pt x="21198" y="5614"/>
                        <a:pt x="21150" y="5614"/>
                        <a:pt x="21101" y="5614"/>
                      </a:cubicBezTo>
                      <a:cubicBezTo>
                        <a:pt x="21052" y="5614"/>
                        <a:pt x="21052" y="5614"/>
                        <a:pt x="21004" y="5614"/>
                      </a:cubicBezTo>
                      <a:cubicBezTo>
                        <a:pt x="20955" y="5614"/>
                        <a:pt x="20955" y="5614"/>
                        <a:pt x="20906" y="5614"/>
                      </a:cubicBezTo>
                      <a:cubicBezTo>
                        <a:pt x="20906" y="5614"/>
                        <a:pt x="20858" y="5614"/>
                        <a:pt x="20858" y="5614"/>
                      </a:cubicBezTo>
                      <a:cubicBezTo>
                        <a:pt x="20420" y="5614"/>
                        <a:pt x="19982" y="5376"/>
                        <a:pt x="19496" y="4899"/>
                      </a:cubicBezTo>
                      <a:cubicBezTo>
                        <a:pt x="19204" y="4517"/>
                        <a:pt x="18815" y="4374"/>
                        <a:pt x="18425" y="4374"/>
                      </a:cubicBezTo>
                      <a:cubicBezTo>
                        <a:pt x="18279" y="4374"/>
                        <a:pt x="18182" y="4374"/>
                        <a:pt x="17987" y="4422"/>
                      </a:cubicBezTo>
                      <a:cubicBezTo>
                        <a:pt x="17939" y="4422"/>
                        <a:pt x="17890" y="4470"/>
                        <a:pt x="17793" y="4470"/>
                      </a:cubicBezTo>
                      <a:cubicBezTo>
                        <a:pt x="17550" y="4470"/>
                        <a:pt x="17355" y="4374"/>
                        <a:pt x="17160" y="4279"/>
                      </a:cubicBezTo>
                      <a:cubicBezTo>
                        <a:pt x="17063" y="4231"/>
                        <a:pt x="16966" y="4184"/>
                        <a:pt x="16869" y="4184"/>
                      </a:cubicBezTo>
                      <a:cubicBezTo>
                        <a:pt x="16771" y="4136"/>
                        <a:pt x="16577" y="4279"/>
                        <a:pt x="16479" y="4374"/>
                      </a:cubicBezTo>
                      <a:cubicBezTo>
                        <a:pt x="16382" y="4422"/>
                        <a:pt x="16285" y="4470"/>
                        <a:pt x="16236" y="4517"/>
                      </a:cubicBezTo>
                      <a:cubicBezTo>
                        <a:pt x="16139" y="4565"/>
                        <a:pt x="16090" y="4517"/>
                        <a:pt x="16042" y="4470"/>
                      </a:cubicBezTo>
                      <a:cubicBezTo>
                        <a:pt x="15993" y="4422"/>
                        <a:pt x="16042" y="4327"/>
                        <a:pt x="16090" y="4184"/>
                      </a:cubicBezTo>
                      <a:cubicBezTo>
                        <a:pt x="16139" y="4088"/>
                        <a:pt x="16187" y="3993"/>
                        <a:pt x="16187" y="3897"/>
                      </a:cubicBezTo>
                      <a:cubicBezTo>
                        <a:pt x="16187" y="3897"/>
                        <a:pt x="16187" y="3707"/>
                        <a:pt x="14971" y="3230"/>
                      </a:cubicBezTo>
                      <a:cubicBezTo>
                        <a:pt x="14777" y="3182"/>
                        <a:pt x="14631" y="3135"/>
                        <a:pt x="14533" y="3135"/>
                      </a:cubicBezTo>
                      <a:cubicBezTo>
                        <a:pt x="14387" y="3135"/>
                        <a:pt x="14290" y="3230"/>
                        <a:pt x="14290" y="3373"/>
                      </a:cubicBezTo>
                      <a:cubicBezTo>
                        <a:pt x="14290" y="3564"/>
                        <a:pt x="14242" y="3611"/>
                        <a:pt x="14144" y="3611"/>
                      </a:cubicBezTo>
                      <a:cubicBezTo>
                        <a:pt x="14096" y="3611"/>
                        <a:pt x="14096" y="3611"/>
                        <a:pt x="14047" y="3611"/>
                      </a:cubicBezTo>
                      <a:cubicBezTo>
                        <a:pt x="14047" y="3611"/>
                        <a:pt x="13998" y="3611"/>
                        <a:pt x="13998" y="3611"/>
                      </a:cubicBezTo>
                      <a:cubicBezTo>
                        <a:pt x="13950" y="3611"/>
                        <a:pt x="13901" y="3659"/>
                        <a:pt x="13901" y="3707"/>
                      </a:cubicBezTo>
                      <a:cubicBezTo>
                        <a:pt x="13804" y="3945"/>
                        <a:pt x="13658" y="3945"/>
                        <a:pt x="13560" y="3945"/>
                      </a:cubicBezTo>
                      <a:cubicBezTo>
                        <a:pt x="13463" y="3945"/>
                        <a:pt x="13415" y="3897"/>
                        <a:pt x="13366" y="3802"/>
                      </a:cubicBezTo>
                      <a:cubicBezTo>
                        <a:pt x="13366" y="3754"/>
                        <a:pt x="13366" y="3659"/>
                        <a:pt x="13463" y="3564"/>
                      </a:cubicBezTo>
                      <a:cubicBezTo>
                        <a:pt x="13658" y="3468"/>
                        <a:pt x="13852" y="3230"/>
                        <a:pt x="13901" y="3039"/>
                      </a:cubicBezTo>
                      <a:cubicBezTo>
                        <a:pt x="13901" y="2944"/>
                        <a:pt x="13560" y="2801"/>
                        <a:pt x="13171" y="2801"/>
                      </a:cubicBezTo>
                      <a:cubicBezTo>
                        <a:pt x="13074" y="2801"/>
                        <a:pt x="12977" y="2848"/>
                        <a:pt x="12928" y="2848"/>
                      </a:cubicBezTo>
                      <a:cubicBezTo>
                        <a:pt x="12831" y="2896"/>
                        <a:pt x="12831" y="2944"/>
                        <a:pt x="12782" y="3087"/>
                      </a:cubicBezTo>
                      <a:cubicBezTo>
                        <a:pt x="12782" y="3182"/>
                        <a:pt x="12733" y="3278"/>
                        <a:pt x="12636" y="3278"/>
                      </a:cubicBezTo>
                      <a:cubicBezTo>
                        <a:pt x="12588" y="3278"/>
                        <a:pt x="12539" y="3278"/>
                        <a:pt x="12490" y="3278"/>
                      </a:cubicBezTo>
                      <a:cubicBezTo>
                        <a:pt x="12393" y="3182"/>
                        <a:pt x="12296" y="3039"/>
                        <a:pt x="12344" y="2944"/>
                      </a:cubicBezTo>
                      <a:cubicBezTo>
                        <a:pt x="12393" y="2753"/>
                        <a:pt x="12539" y="2658"/>
                        <a:pt x="12685" y="2658"/>
                      </a:cubicBezTo>
                      <a:cubicBezTo>
                        <a:pt x="12685" y="2658"/>
                        <a:pt x="12685" y="2658"/>
                        <a:pt x="12685" y="2658"/>
                      </a:cubicBezTo>
                      <a:cubicBezTo>
                        <a:pt x="12782" y="2658"/>
                        <a:pt x="12928" y="2467"/>
                        <a:pt x="13171" y="2038"/>
                      </a:cubicBezTo>
                      <a:cubicBezTo>
                        <a:pt x="13220" y="1942"/>
                        <a:pt x="13171" y="1895"/>
                        <a:pt x="12977" y="1752"/>
                      </a:cubicBezTo>
                      <a:cubicBezTo>
                        <a:pt x="12879" y="1704"/>
                        <a:pt x="12782" y="1656"/>
                        <a:pt x="12733" y="1561"/>
                      </a:cubicBezTo>
                      <a:cubicBezTo>
                        <a:pt x="12588" y="1418"/>
                        <a:pt x="12539" y="1180"/>
                        <a:pt x="12490" y="989"/>
                      </a:cubicBezTo>
                      <a:cubicBezTo>
                        <a:pt x="12490" y="846"/>
                        <a:pt x="12442" y="703"/>
                        <a:pt x="12393" y="607"/>
                      </a:cubicBezTo>
                      <a:cubicBezTo>
                        <a:pt x="12393" y="607"/>
                        <a:pt x="12393" y="607"/>
                        <a:pt x="12393" y="607"/>
                      </a:cubicBezTo>
                      <a:cubicBezTo>
                        <a:pt x="12393" y="607"/>
                        <a:pt x="12344" y="655"/>
                        <a:pt x="12344" y="655"/>
                      </a:cubicBezTo>
                      <a:cubicBezTo>
                        <a:pt x="12344" y="655"/>
                        <a:pt x="12296" y="703"/>
                        <a:pt x="12296" y="703"/>
                      </a:cubicBezTo>
                      <a:cubicBezTo>
                        <a:pt x="12296" y="703"/>
                        <a:pt x="12247" y="750"/>
                        <a:pt x="12247" y="750"/>
                      </a:cubicBezTo>
                      <a:cubicBezTo>
                        <a:pt x="12247" y="750"/>
                        <a:pt x="12198" y="798"/>
                        <a:pt x="12198" y="798"/>
                      </a:cubicBezTo>
                      <a:cubicBezTo>
                        <a:pt x="12198" y="846"/>
                        <a:pt x="12150" y="846"/>
                        <a:pt x="12150" y="846"/>
                      </a:cubicBezTo>
                      <a:cubicBezTo>
                        <a:pt x="12150" y="893"/>
                        <a:pt x="12150" y="893"/>
                        <a:pt x="12101" y="893"/>
                      </a:cubicBezTo>
                      <a:cubicBezTo>
                        <a:pt x="12101" y="941"/>
                        <a:pt x="12101" y="941"/>
                        <a:pt x="12052" y="941"/>
                      </a:cubicBezTo>
                      <a:cubicBezTo>
                        <a:pt x="12052" y="989"/>
                        <a:pt x="12052" y="989"/>
                        <a:pt x="12052" y="1037"/>
                      </a:cubicBezTo>
                      <a:cubicBezTo>
                        <a:pt x="12004" y="1037"/>
                        <a:pt x="12004" y="1037"/>
                        <a:pt x="12004" y="1084"/>
                      </a:cubicBezTo>
                      <a:cubicBezTo>
                        <a:pt x="12004" y="1084"/>
                        <a:pt x="11955" y="1084"/>
                        <a:pt x="11955" y="1132"/>
                      </a:cubicBezTo>
                      <a:cubicBezTo>
                        <a:pt x="11955" y="1132"/>
                        <a:pt x="11955" y="1132"/>
                        <a:pt x="11955" y="1180"/>
                      </a:cubicBezTo>
                      <a:cubicBezTo>
                        <a:pt x="11906" y="1180"/>
                        <a:pt x="11906" y="1227"/>
                        <a:pt x="11906" y="1227"/>
                      </a:cubicBezTo>
                      <a:cubicBezTo>
                        <a:pt x="11906" y="1227"/>
                        <a:pt x="11906" y="1275"/>
                        <a:pt x="11858" y="1275"/>
                      </a:cubicBezTo>
                      <a:cubicBezTo>
                        <a:pt x="11858" y="1275"/>
                        <a:pt x="11858" y="1323"/>
                        <a:pt x="11858" y="1370"/>
                      </a:cubicBezTo>
                      <a:cubicBezTo>
                        <a:pt x="11760" y="1561"/>
                        <a:pt x="11663" y="1609"/>
                        <a:pt x="11517" y="1609"/>
                      </a:cubicBezTo>
                      <a:cubicBezTo>
                        <a:pt x="11371" y="1609"/>
                        <a:pt x="11371" y="1609"/>
                        <a:pt x="11371" y="1609"/>
                      </a:cubicBezTo>
                      <a:cubicBezTo>
                        <a:pt x="11323" y="1609"/>
                        <a:pt x="11274" y="1609"/>
                        <a:pt x="11177" y="1656"/>
                      </a:cubicBezTo>
                      <a:cubicBezTo>
                        <a:pt x="11177" y="1656"/>
                        <a:pt x="11128" y="1656"/>
                        <a:pt x="11079" y="1704"/>
                      </a:cubicBezTo>
                      <a:cubicBezTo>
                        <a:pt x="11079" y="1704"/>
                        <a:pt x="11079" y="1704"/>
                        <a:pt x="11031" y="1704"/>
                      </a:cubicBezTo>
                      <a:cubicBezTo>
                        <a:pt x="11031" y="1704"/>
                        <a:pt x="10982" y="1704"/>
                        <a:pt x="10982" y="1704"/>
                      </a:cubicBezTo>
                      <a:cubicBezTo>
                        <a:pt x="10982" y="1704"/>
                        <a:pt x="10982" y="1704"/>
                        <a:pt x="10982" y="1704"/>
                      </a:cubicBezTo>
                      <a:cubicBezTo>
                        <a:pt x="10982" y="1704"/>
                        <a:pt x="10933" y="1704"/>
                        <a:pt x="10933" y="1704"/>
                      </a:cubicBezTo>
                      <a:cubicBezTo>
                        <a:pt x="10933" y="1704"/>
                        <a:pt x="10885" y="1704"/>
                        <a:pt x="10885" y="1704"/>
                      </a:cubicBezTo>
                      <a:cubicBezTo>
                        <a:pt x="10885" y="1704"/>
                        <a:pt x="10836" y="1656"/>
                        <a:pt x="10836" y="1656"/>
                      </a:cubicBezTo>
                      <a:cubicBezTo>
                        <a:pt x="10836" y="1656"/>
                        <a:pt x="10787" y="1656"/>
                        <a:pt x="10787" y="1656"/>
                      </a:cubicBezTo>
                      <a:cubicBezTo>
                        <a:pt x="10787" y="1656"/>
                        <a:pt x="10787" y="1656"/>
                        <a:pt x="10739" y="1656"/>
                      </a:cubicBezTo>
                      <a:cubicBezTo>
                        <a:pt x="10739" y="1656"/>
                        <a:pt x="10739" y="1609"/>
                        <a:pt x="10690" y="1609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solidFill>
                      <a:srgbClr val="0F7BA8"/>
                    </a:solidFill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18" name="AutoShape 618"/>
                <p:cNvSpPr>
                  <a:spLocks/>
                </p:cNvSpPr>
                <p:nvPr/>
              </p:nvSpPr>
              <p:spPr bwMode="auto">
                <a:xfrm>
                  <a:off x="991990" y="1829984"/>
                  <a:ext cx="200037" cy="204791"/>
                </a:xfrm>
                <a:custGeom>
                  <a:avLst/>
                  <a:gdLst>
                    <a:gd name="T0" fmla="*/ 10800 w 21600"/>
                    <a:gd name="T1" fmla="+- 0 10920 241"/>
                    <a:gd name="T2" fmla="*/ 10920 h 21359"/>
                    <a:gd name="T3" fmla="*/ 10800 w 21600"/>
                    <a:gd name="T4" fmla="+- 0 10920 241"/>
                    <a:gd name="T5" fmla="*/ 10920 h 21359"/>
                    <a:gd name="T6" fmla="*/ 10800 w 21600"/>
                    <a:gd name="T7" fmla="+- 0 10920 241"/>
                    <a:gd name="T8" fmla="*/ 10920 h 21359"/>
                    <a:gd name="T9" fmla="*/ 10800 w 21600"/>
                    <a:gd name="T10" fmla="+- 0 10920 241"/>
                    <a:gd name="T11" fmla="*/ 10920 h 2135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1600" h="21359">
                      <a:moveTo>
                        <a:pt x="2907" y="1301"/>
                      </a:moveTo>
                      <a:cubicBezTo>
                        <a:pt x="2907" y="1301"/>
                        <a:pt x="2907" y="1301"/>
                        <a:pt x="2907" y="1687"/>
                      </a:cubicBezTo>
                      <a:cubicBezTo>
                        <a:pt x="2907" y="1687"/>
                        <a:pt x="2907" y="1687"/>
                        <a:pt x="2907" y="1687"/>
                      </a:cubicBezTo>
                      <a:cubicBezTo>
                        <a:pt x="2907" y="2844"/>
                        <a:pt x="2492" y="3616"/>
                        <a:pt x="2076" y="4773"/>
                      </a:cubicBezTo>
                      <a:cubicBezTo>
                        <a:pt x="1661" y="5930"/>
                        <a:pt x="1246" y="7473"/>
                        <a:pt x="1246" y="9401"/>
                      </a:cubicBezTo>
                      <a:cubicBezTo>
                        <a:pt x="1246" y="11330"/>
                        <a:pt x="830" y="12101"/>
                        <a:pt x="415" y="12873"/>
                      </a:cubicBezTo>
                      <a:cubicBezTo>
                        <a:pt x="415" y="13259"/>
                        <a:pt x="0" y="14030"/>
                        <a:pt x="0" y="15187"/>
                      </a:cubicBezTo>
                      <a:cubicBezTo>
                        <a:pt x="0" y="16344"/>
                        <a:pt x="415" y="16730"/>
                        <a:pt x="415" y="16730"/>
                      </a:cubicBezTo>
                      <a:cubicBezTo>
                        <a:pt x="830" y="16730"/>
                        <a:pt x="830" y="16730"/>
                        <a:pt x="1246" y="17116"/>
                      </a:cubicBezTo>
                      <a:cubicBezTo>
                        <a:pt x="1246" y="17116"/>
                        <a:pt x="1246" y="17116"/>
                        <a:pt x="1246" y="17501"/>
                      </a:cubicBezTo>
                      <a:cubicBezTo>
                        <a:pt x="1246" y="17501"/>
                        <a:pt x="1246" y="17501"/>
                        <a:pt x="1246" y="17501"/>
                      </a:cubicBezTo>
                      <a:cubicBezTo>
                        <a:pt x="1246" y="17501"/>
                        <a:pt x="1246" y="17887"/>
                        <a:pt x="1246" y="17887"/>
                      </a:cubicBezTo>
                      <a:cubicBezTo>
                        <a:pt x="1246" y="17887"/>
                        <a:pt x="1246" y="18273"/>
                        <a:pt x="1246" y="18273"/>
                      </a:cubicBezTo>
                      <a:cubicBezTo>
                        <a:pt x="1246" y="18273"/>
                        <a:pt x="1246" y="18273"/>
                        <a:pt x="1246" y="18659"/>
                      </a:cubicBezTo>
                      <a:cubicBezTo>
                        <a:pt x="1246" y="18659"/>
                        <a:pt x="1246" y="18659"/>
                        <a:pt x="1246" y="19044"/>
                      </a:cubicBezTo>
                      <a:cubicBezTo>
                        <a:pt x="1246" y="19044"/>
                        <a:pt x="1246" y="19044"/>
                        <a:pt x="1246" y="19044"/>
                      </a:cubicBezTo>
                      <a:cubicBezTo>
                        <a:pt x="1246" y="19430"/>
                        <a:pt x="1661" y="19430"/>
                        <a:pt x="1661" y="19430"/>
                      </a:cubicBezTo>
                      <a:cubicBezTo>
                        <a:pt x="2076" y="19430"/>
                        <a:pt x="2492" y="19430"/>
                        <a:pt x="2492" y="19430"/>
                      </a:cubicBezTo>
                      <a:cubicBezTo>
                        <a:pt x="4569" y="19430"/>
                        <a:pt x="6646" y="20201"/>
                        <a:pt x="8307" y="20973"/>
                      </a:cubicBezTo>
                      <a:cubicBezTo>
                        <a:pt x="9138" y="21358"/>
                        <a:pt x="9138" y="21358"/>
                        <a:pt x="9553" y="21358"/>
                      </a:cubicBezTo>
                      <a:cubicBezTo>
                        <a:pt x="9553" y="21358"/>
                        <a:pt x="9553" y="21358"/>
                        <a:pt x="9553" y="21358"/>
                      </a:cubicBezTo>
                      <a:cubicBezTo>
                        <a:pt x="9969" y="20973"/>
                        <a:pt x="10384" y="20587"/>
                        <a:pt x="11630" y="20973"/>
                      </a:cubicBezTo>
                      <a:cubicBezTo>
                        <a:pt x="12461" y="20973"/>
                        <a:pt x="13292" y="20973"/>
                        <a:pt x="14538" y="20973"/>
                      </a:cubicBezTo>
                      <a:cubicBezTo>
                        <a:pt x="14538" y="20973"/>
                        <a:pt x="14538" y="20973"/>
                        <a:pt x="14538" y="20973"/>
                      </a:cubicBezTo>
                      <a:cubicBezTo>
                        <a:pt x="15784" y="20973"/>
                        <a:pt x="17030" y="20973"/>
                        <a:pt x="18276" y="20201"/>
                      </a:cubicBezTo>
                      <a:cubicBezTo>
                        <a:pt x="19523" y="19430"/>
                        <a:pt x="19938" y="18659"/>
                        <a:pt x="20769" y="17501"/>
                      </a:cubicBezTo>
                      <a:cubicBezTo>
                        <a:pt x="21184" y="17501"/>
                        <a:pt x="21184" y="17116"/>
                        <a:pt x="21599" y="16730"/>
                      </a:cubicBezTo>
                      <a:cubicBezTo>
                        <a:pt x="21599" y="16730"/>
                        <a:pt x="21599" y="16730"/>
                        <a:pt x="21599" y="16730"/>
                      </a:cubicBezTo>
                      <a:cubicBezTo>
                        <a:pt x="21184" y="16344"/>
                        <a:pt x="21184" y="15573"/>
                        <a:pt x="21184" y="15187"/>
                      </a:cubicBezTo>
                      <a:cubicBezTo>
                        <a:pt x="21184" y="15187"/>
                        <a:pt x="21184" y="15187"/>
                        <a:pt x="21184" y="15187"/>
                      </a:cubicBezTo>
                      <a:cubicBezTo>
                        <a:pt x="21184" y="14801"/>
                        <a:pt x="20769" y="14416"/>
                        <a:pt x="20769" y="14030"/>
                      </a:cubicBezTo>
                      <a:cubicBezTo>
                        <a:pt x="20769" y="14030"/>
                        <a:pt x="20769" y="13644"/>
                        <a:pt x="20769" y="13644"/>
                      </a:cubicBezTo>
                      <a:cubicBezTo>
                        <a:pt x="20769" y="13259"/>
                        <a:pt x="20769" y="12873"/>
                        <a:pt x="21184" y="12487"/>
                      </a:cubicBezTo>
                      <a:cubicBezTo>
                        <a:pt x="21184" y="12487"/>
                        <a:pt x="21184" y="12487"/>
                        <a:pt x="21184" y="12487"/>
                      </a:cubicBezTo>
                      <a:cubicBezTo>
                        <a:pt x="21184" y="12101"/>
                        <a:pt x="21184" y="11716"/>
                        <a:pt x="21184" y="11330"/>
                      </a:cubicBezTo>
                      <a:cubicBezTo>
                        <a:pt x="21184" y="10944"/>
                        <a:pt x="21184" y="10559"/>
                        <a:pt x="21184" y="10173"/>
                      </a:cubicBezTo>
                      <a:cubicBezTo>
                        <a:pt x="21184" y="9401"/>
                        <a:pt x="20353" y="8630"/>
                        <a:pt x="19523" y="8244"/>
                      </a:cubicBezTo>
                      <a:cubicBezTo>
                        <a:pt x="19107" y="7859"/>
                        <a:pt x="18692" y="7473"/>
                        <a:pt x="18276" y="7087"/>
                      </a:cubicBezTo>
                      <a:cubicBezTo>
                        <a:pt x="17861" y="7087"/>
                        <a:pt x="17446" y="6701"/>
                        <a:pt x="16615" y="6316"/>
                      </a:cubicBezTo>
                      <a:cubicBezTo>
                        <a:pt x="15369" y="5544"/>
                        <a:pt x="13707" y="4773"/>
                        <a:pt x="12876" y="3616"/>
                      </a:cubicBezTo>
                      <a:cubicBezTo>
                        <a:pt x="12876" y="3230"/>
                        <a:pt x="12461" y="3230"/>
                        <a:pt x="12461" y="3230"/>
                      </a:cubicBezTo>
                      <a:cubicBezTo>
                        <a:pt x="12461" y="3230"/>
                        <a:pt x="12461" y="3616"/>
                        <a:pt x="12046" y="3616"/>
                      </a:cubicBezTo>
                      <a:cubicBezTo>
                        <a:pt x="12046" y="4001"/>
                        <a:pt x="11630" y="4387"/>
                        <a:pt x="11215" y="4387"/>
                      </a:cubicBezTo>
                      <a:cubicBezTo>
                        <a:pt x="10800" y="4387"/>
                        <a:pt x="10800" y="4387"/>
                        <a:pt x="10800" y="4387"/>
                      </a:cubicBezTo>
                      <a:cubicBezTo>
                        <a:pt x="9969" y="4387"/>
                        <a:pt x="9969" y="4001"/>
                        <a:pt x="9553" y="3230"/>
                      </a:cubicBezTo>
                      <a:cubicBezTo>
                        <a:pt x="9138" y="2844"/>
                        <a:pt x="9138" y="2073"/>
                        <a:pt x="8307" y="1301"/>
                      </a:cubicBezTo>
                      <a:cubicBezTo>
                        <a:pt x="7061" y="144"/>
                        <a:pt x="6230" y="-241"/>
                        <a:pt x="4984" y="144"/>
                      </a:cubicBezTo>
                      <a:cubicBezTo>
                        <a:pt x="4984" y="144"/>
                        <a:pt x="4569" y="144"/>
                        <a:pt x="4569" y="144"/>
                      </a:cubicBezTo>
                      <a:cubicBezTo>
                        <a:pt x="4569" y="144"/>
                        <a:pt x="4153" y="144"/>
                        <a:pt x="4153" y="144"/>
                      </a:cubicBezTo>
                      <a:cubicBezTo>
                        <a:pt x="4153" y="144"/>
                        <a:pt x="3738" y="144"/>
                        <a:pt x="3738" y="144"/>
                      </a:cubicBezTo>
                      <a:cubicBezTo>
                        <a:pt x="3323" y="530"/>
                        <a:pt x="2907" y="916"/>
                        <a:pt x="2907" y="130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19" name="AutoShape 619"/>
                <p:cNvSpPr>
                  <a:spLocks/>
                </p:cNvSpPr>
                <p:nvPr/>
              </p:nvSpPr>
              <p:spPr bwMode="auto">
                <a:xfrm>
                  <a:off x="1185677" y="1977624"/>
                  <a:ext cx="6350" cy="158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5400"/>
                        <a:pt x="0" y="16199"/>
                        <a:pt x="21600" y="21599"/>
                      </a:cubicBezTo>
                      <a:cubicBezTo>
                        <a:pt x="0" y="16199"/>
                        <a:pt x="0" y="54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20" name="AutoShape 620"/>
                <p:cNvSpPr>
                  <a:spLocks/>
                </p:cNvSpPr>
                <p:nvPr/>
              </p:nvSpPr>
              <p:spPr bwMode="auto">
                <a:xfrm>
                  <a:off x="1182501" y="1966512"/>
                  <a:ext cx="6350" cy="1111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7200"/>
                        <a:pt x="21600" y="14399"/>
                        <a:pt x="21600" y="21599"/>
                      </a:cubicBezTo>
                      <a:cubicBezTo>
                        <a:pt x="21600" y="14399"/>
                        <a:pt x="0" y="72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21" name="AutoShape 621"/>
                <p:cNvSpPr>
                  <a:spLocks/>
                </p:cNvSpPr>
                <p:nvPr/>
              </p:nvSpPr>
              <p:spPr bwMode="auto">
                <a:xfrm>
                  <a:off x="1103122" y="1860147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21600" y="21600"/>
                        <a:pt x="21600" y="0"/>
                        <a:pt x="21600" y="0"/>
                      </a:cubicBezTo>
                      <a:cubicBezTo>
                        <a:pt x="21600" y="0"/>
                        <a:pt x="2160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22" name="AutoShape 622"/>
                <p:cNvSpPr>
                  <a:spLocks/>
                </p:cNvSpPr>
                <p:nvPr/>
              </p:nvSpPr>
              <p:spPr bwMode="auto">
                <a:xfrm>
                  <a:off x="1184089" y="1939523"/>
                  <a:ext cx="0" cy="11113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7200"/>
                        <a:pt x="0" y="14399"/>
                        <a:pt x="0" y="21599"/>
                      </a:cubicBezTo>
                      <a:cubicBezTo>
                        <a:pt x="0" y="14399"/>
                        <a:pt x="0" y="72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23" name="AutoShape 623"/>
                <p:cNvSpPr>
                  <a:spLocks/>
                </p:cNvSpPr>
                <p:nvPr/>
              </p:nvSpPr>
              <p:spPr bwMode="auto">
                <a:xfrm>
                  <a:off x="1182501" y="1950637"/>
                  <a:ext cx="6350" cy="1111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599"/>
                      </a:moveTo>
                      <a:cubicBezTo>
                        <a:pt x="0" y="14399"/>
                        <a:pt x="0" y="7200"/>
                        <a:pt x="21600" y="0"/>
                      </a:cubicBezTo>
                      <a:cubicBezTo>
                        <a:pt x="0" y="7200"/>
                        <a:pt x="0" y="14399"/>
                        <a:pt x="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24" name="AutoShape 624"/>
                <p:cNvSpPr>
                  <a:spLocks/>
                </p:cNvSpPr>
                <p:nvPr/>
              </p:nvSpPr>
              <p:spPr bwMode="auto">
                <a:xfrm>
                  <a:off x="1031679" y="1828396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25" name="AutoShape 625"/>
                <p:cNvSpPr>
                  <a:spLocks/>
                </p:cNvSpPr>
                <p:nvPr/>
              </p:nvSpPr>
              <p:spPr bwMode="auto">
                <a:xfrm>
                  <a:off x="1112647" y="1864910"/>
                  <a:ext cx="31752" cy="2698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600"/>
                      </a:moveTo>
                      <a:cubicBezTo>
                        <a:pt x="14399" y="15428"/>
                        <a:pt x="4800" y="9257"/>
                        <a:pt x="0" y="0"/>
                      </a:cubicBezTo>
                      <a:cubicBezTo>
                        <a:pt x="4800" y="9257"/>
                        <a:pt x="14399" y="15428"/>
                        <a:pt x="21599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26" name="AutoShape 626"/>
                <p:cNvSpPr>
                  <a:spLocks/>
                </p:cNvSpPr>
                <p:nvPr/>
              </p:nvSpPr>
              <p:spPr bwMode="auto">
                <a:xfrm>
                  <a:off x="534762" y="2930143"/>
                  <a:ext cx="0" cy="7938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27" name="AutoShape 627"/>
                <p:cNvSpPr>
                  <a:spLocks/>
                </p:cNvSpPr>
                <p:nvPr/>
              </p:nvSpPr>
              <p:spPr bwMode="auto">
                <a:xfrm>
                  <a:off x="541112" y="2968244"/>
                  <a:ext cx="6350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21599"/>
                        <a:pt x="21600" y="21599"/>
                        <a:pt x="21600" y="10800"/>
                      </a:cubicBezTo>
                      <a:cubicBezTo>
                        <a:pt x="2160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28" name="AutoShape 628"/>
                <p:cNvSpPr>
                  <a:spLocks/>
                </p:cNvSpPr>
                <p:nvPr/>
              </p:nvSpPr>
              <p:spPr bwMode="auto">
                <a:xfrm>
                  <a:off x="725273" y="2404671"/>
                  <a:ext cx="28577" cy="206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6171" y="17999"/>
                      </a:moveTo>
                      <a:cubicBezTo>
                        <a:pt x="9257" y="21600"/>
                        <a:pt x="9257" y="21600"/>
                        <a:pt x="9257" y="21600"/>
                      </a:cubicBezTo>
                      <a:cubicBezTo>
                        <a:pt x="12342" y="21600"/>
                        <a:pt x="18514" y="17999"/>
                        <a:pt x="21600" y="10800"/>
                      </a:cubicBezTo>
                      <a:cubicBezTo>
                        <a:pt x="21600" y="7200"/>
                        <a:pt x="21600" y="7200"/>
                        <a:pt x="18514" y="3599"/>
                      </a:cubicBezTo>
                      <a:cubicBezTo>
                        <a:pt x="15428" y="0"/>
                        <a:pt x="15428" y="0"/>
                        <a:pt x="15428" y="0"/>
                      </a:cubicBezTo>
                      <a:cubicBezTo>
                        <a:pt x="12342" y="0"/>
                        <a:pt x="12342" y="3599"/>
                        <a:pt x="9257" y="3599"/>
                      </a:cubicBezTo>
                      <a:cubicBezTo>
                        <a:pt x="6171" y="7200"/>
                        <a:pt x="6171" y="10800"/>
                        <a:pt x="0" y="10800"/>
                      </a:cubicBezTo>
                      <a:cubicBezTo>
                        <a:pt x="3085" y="14400"/>
                        <a:pt x="6171" y="17999"/>
                        <a:pt x="6171" y="179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29" name="AutoShape 629"/>
                <p:cNvSpPr>
                  <a:spLocks/>
                </p:cNvSpPr>
                <p:nvPr/>
              </p:nvSpPr>
              <p:spPr bwMode="auto">
                <a:xfrm>
                  <a:off x="537937" y="3006345"/>
                  <a:ext cx="136533" cy="8890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2342" y="20699"/>
                      </a:moveTo>
                      <a:cubicBezTo>
                        <a:pt x="12960" y="21599"/>
                        <a:pt x="12960" y="21599"/>
                        <a:pt x="13577" y="21599"/>
                      </a:cubicBezTo>
                      <a:cubicBezTo>
                        <a:pt x="14811" y="19799"/>
                        <a:pt x="16662" y="18899"/>
                        <a:pt x="18514" y="18899"/>
                      </a:cubicBezTo>
                      <a:cubicBezTo>
                        <a:pt x="19748" y="18899"/>
                        <a:pt x="20982" y="18899"/>
                        <a:pt x="21599" y="17999"/>
                      </a:cubicBezTo>
                      <a:cubicBezTo>
                        <a:pt x="20982" y="17999"/>
                        <a:pt x="19748" y="17999"/>
                        <a:pt x="18514" y="17999"/>
                      </a:cubicBezTo>
                      <a:cubicBezTo>
                        <a:pt x="14811" y="17099"/>
                        <a:pt x="9874" y="11699"/>
                        <a:pt x="5554" y="6299"/>
                      </a:cubicBezTo>
                      <a:cubicBezTo>
                        <a:pt x="4937" y="5400"/>
                        <a:pt x="4319" y="4500"/>
                        <a:pt x="3702" y="3600"/>
                      </a:cubicBezTo>
                      <a:cubicBezTo>
                        <a:pt x="2468" y="2700"/>
                        <a:pt x="2468" y="900"/>
                        <a:pt x="1851" y="0"/>
                      </a:cubicBezTo>
                      <a:cubicBezTo>
                        <a:pt x="1851" y="0"/>
                        <a:pt x="1851" y="0"/>
                        <a:pt x="1851" y="0"/>
                      </a:cubicBezTo>
                      <a:cubicBezTo>
                        <a:pt x="1851" y="0"/>
                        <a:pt x="1851" y="0"/>
                        <a:pt x="1234" y="0"/>
                      </a:cubicBezTo>
                      <a:cubicBezTo>
                        <a:pt x="1234" y="0"/>
                        <a:pt x="617" y="0"/>
                        <a:pt x="617" y="0"/>
                      </a:cubicBezTo>
                      <a:cubicBezTo>
                        <a:pt x="617" y="0"/>
                        <a:pt x="617" y="900"/>
                        <a:pt x="617" y="900"/>
                      </a:cubicBezTo>
                      <a:cubicBezTo>
                        <a:pt x="617" y="1800"/>
                        <a:pt x="617" y="1800"/>
                        <a:pt x="617" y="2700"/>
                      </a:cubicBezTo>
                      <a:cubicBezTo>
                        <a:pt x="617" y="2700"/>
                        <a:pt x="617" y="3600"/>
                        <a:pt x="617" y="3600"/>
                      </a:cubicBezTo>
                      <a:cubicBezTo>
                        <a:pt x="617" y="4500"/>
                        <a:pt x="0" y="5400"/>
                        <a:pt x="0" y="5400"/>
                      </a:cubicBezTo>
                      <a:cubicBezTo>
                        <a:pt x="0" y="6299"/>
                        <a:pt x="0" y="7200"/>
                        <a:pt x="0" y="8100"/>
                      </a:cubicBezTo>
                      <a:cubicBezTo>
                        <a:pt x="0" y="8100"/>
                        <a:pt x="0" y="8999"/>
                        <a:pt x="0" y="8999"/>
                      </a:cubicBezTo>
                      <a:cubicBezTo>
                        <a:pt x="0" y="9899"/>
                        <a:pt x="0" y="9899"/>
                        <a:pt x="0" y="9899"/>
                      </a:cubicBezTo>
                      <a:cubicBezTo>
                        <a:pt x="0" y="10800"/>
                        <a:pt x="0" y="11699"/>
                        <a:pt x="0" y="11699"/>
                      </a:cubicBezTo>
                      <a:cubicBezTo>
                        <a:pt x="0" y="12599"/>
                        <a:pt x="0" y="12599"/>
                        <a:pt x="0" y="13499"/>
                      </a:cubicBezTo>
                      <a:cubicBezTo>
                        <a:pt x="0" y="13499"/>
                        <a:pt x="0" y="14400"/>
                        <a:pt x="0" y="14400"/>
                      </a:cubicBezTo>
                      <a:cubicBezTo>
                        <a:pt x="0" y="14400"/>
                        <a:pt x="0" y="15300"/>
                        <a:pt x="0" y="15300"/>
                      </a:cubicBezTo>
                      <a:cubicBezTo>
                        <a:pt x="0" y="15300"/>
                        <a:pt x="0" y="16199"/>
                        <a:pt x="0" y="16199"/>
                      </a:cubicBezTo>
                      <a:cubicBezTo>
                        <a:pt x="0" y="17099"/>
                        <a:pt x="0" y="17099"/>
                        <a:pt x="0" y="17099"/>
                      </a:cubicBezTo>
                      <a:cubicBezTo>
                        <a:pt x="0" y="17999"/>
                        <a:pt x="617" y="17999"/>
                        <a:pt x="617" y="17999"/>
                      </a:cubicBezTo>
                      <a:cubicBezTo>
                        <a:pt x="617" y="17999"/>
                        <a:pt x="617" y="18899"/>
                        <a:pt x="617" y="18899"/>
                      </a:cubicBezTo>
                      <a:cubicBezTo>
                        <a:pt x="617" y="18899"/>
                        <a:pt x="617" y="19799"/>
                        <a:pt x="617" y="19799"/>
                      </a:cubicBezTo>
                      <a:cubicBezTo>
                        <a:pt x="617" y="19799"/>
                        <a:pt x="617" y="19799"/>
                        <a:pt x="617" y="19799"/>
                      </a:cubicBezTo>
                      <a:cubicBezTo>
                        <a:pt x="617" y="19799"/>
                        <a:pt x="1234" y="19799"/>
                        <a:pt x="1851" y="19799"/>
                      </a:cubicBezTo>
                      <a:cubicBezTo>
                        <a:pt x="3085" y="19799"/>
                        <a:pt x="4319" y="19799"/>
                        <a:pt x="6171" y="19799"/>
                      </a:cubicBezTo>
                      <a:cubicBezTo>
                        <a:pt x="6788" y="19799"/>
                        <a:pt x="7405" y="19799"/>
                        <a:pt x="8022" y="19799"/>
                      </a:cubicBezTo>
                      <a:cubicBezTo>
                        <a:pt x="8022" y="19799"/>
                        <a:pt x="8639" y="19799"/>
                        <a:pt x="8639" y="19799"/>
                      </a:cubicBezTo>
                      <a:cubicBezTo>
                        <a:pt x="8639" y="19799"/>
                        <a:pt x="9257" y="19799"/>
                        <a:pt x="9874" y="19799"/>
                      </a:cubicBezTo>
                      <a:cubicBezTo>
                        <a:pt x="9874" y="19799"/>
                        <a:pt x="9874" y="19799"/>
                        <a:pt x="9874" y="19799"/>
                      </a:cubicBezTo>
                      <a:cubicBezTo>
                        <a:pt x="10491" y="19799"/>
                        <a:pt x="10491" y="19799"/>
                        <a:pt x="11108" y="19799"/>
                      </a:cubicBezTo>
                      <a:cubicBezTo>
                        <a:pt x="11108" y="20699"/>
                        <a:pt x="11108" y="20699"/>
                        <a:pt x="11108" y="20699"/>
                      </a:cubicBezTo>
                      <a:cubicBezTo>
                        <a:pt x="11725" y="20699"/>
                        <a:pt x="11725" y="20699"/>
                        <a:pt x="11725" y="20699"/>
                      </a:cubicBezTo>
                      <a:cubicBezTo>
                        <a:pt x="11725" y="20699"/>
                        <a:pt x="12342" y="20699"/>
                        <a:pt x="12342" y="206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30" name="AutoShape 630"/>
                <p:cNvSpPr>
                  <a:spLocks/>
                </p:cNvSpPr>
                <p:nvPr/>
              </p:nvSpPr>
              <p:spPr bwMode="auto">
                <a:xfrm>
                  <a:off x="333136" y="1460089"/>
                  <a:ext cx="850952" cy="1470054"/>
                </a:xfrm>
                <a:custGeom>
                  <a:avLst/>
                  <a:gdLst>
                    <a:gd name="T0" fmla="+- 0 10812 24"/>
                    <a:gd name="T1" fmla="*/ T0 w 21576"/>
                    <a:gd name="T2" fmla="*/ 10800 h 21600"/>
                    <a:gd name="T3" fmla="+- 0 10812 24"/>
                    <a:gd name="T4" fmla="*/ T3 w 21576"/>
                    <a:gd name="T5" fmla="*/ 10800 h 21600"/>
                    <a:gd name="T6" fmla="+- 0 10812 24"/>
                    <a:gd name="T7" fmla="*/ T6 w 21576"/>
                    <a:gd name="T8" fmla="*/ 10800 h 21600"/>
                    <a:gd name="T9" fmla="+- 0 10812 24"/>
                    <a:gd name="T10" fmla="*/ T9 w 21576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76" h="21600">
                      <a:moveTo>
                        <a:pt x="17120" y="5467"/>
                      </a:moveTo>
                      <a:cubicBezTo>
                        <a:pt x="17314" y="5305"/>
                        <a:pt x="17314" y="5305"/>
                        <a:pt x="17314" y="5305"/>
                      </a:cubicBezTo>
                      <a:cubicBezTo>
                        <a:pt x="17410" y="5305"/>
                        <a:pt x="17410" y="5251"/>
                        <a:pt x="17410" y="5251"/>
                      </a:cubicBezTo>
                      <a:cubicBezTo>
                        <a:pt x="17507" y="5251"/>
                        <a:pt x="17507" y="5251"/>
                        <a:pt x="17507" y="5251"/>
                      </a:cubicBezTo>
                      <a:cubicBezTo>
                        <a:pt x="17507" y="5251"/>
                        <a:pt x="17507" y="5251"/>
                        <a:pt x="17507" y="5251"/>
                      </a:cubicBezTo>
                      <a:cubicBezTo>
                        <a:pt x="17507" y="5196"/>
                        <a:pt x="17604" y="5196"/>
                        <a:pt x="17604" y="5142"/>
                      </a:cubicBezTo>
                      <a:cubicBezTo>
                        <a:pt x="17895" y="4980"/>
                        <a:pt x="18185" y="4818"/>
                        <a:pt x="18379" y="4655"/>
                      </a:cubicBezTo>
                      <a:cubicBezTo>
                        <a:pt x="18767" y="4276"/>
                        <a:pt x="19541" y="3843"/>
                        <a:pt x="20123" y="3627"/>
                      </a:cubicBezTo>
                      <a:cubicBezTo>
                        <a:pt x="20123" y="3572"/>
                        <a:pt x="20219" y="3518"/>
                        <a:pt x="20316" y="3518"/>
                      </a:cubicBezTo>
                      <a:cubicBezTo>
                        <a:pt x="20510" y="3464"/>
                        <a:pt x="20704" y="3410"/>
                        <a:pt x="20897" y="3356"/>
                      </a:cubicBezTo>
                      <a:cubicBezTo>
                        <a:pt x="21091" y="3302"/>
                        <a:pt x="21479" y="3193"/>
                        <a:pt x="21575" y="3139"/>
                      </a:cubicBezTo>
                      <a:cubicBezTo>
                        <a:pt x="21575" y="3085"/>
                        <a:pt x="21575" y="2490"/>
                        <a:pt x="21382" y="2381"/>
                      </a:cubicBezTo>
                      <a:cubicBezTo>
                        <a:pt x="21382" y="2381"/>
                        <a:pt x="21285" y="2327"/>
                        <a:pt x="21091" y="2327"/>
                      </a:cubicBezTo>
                      <a:cubicBezTo>
                        <a:pt x="21091" y="2327"/>
                        <a:pt x="21091" y="2327"/>
                        <a:pt x="20994" y="2327"/>
                      </a:cubicBezTo>
                      <a:cubicBezTo>
                        <a:pt x="20994" y="2327"/>
                        <a:pt x="20994" y="2327"/>
                        <a:pt x="20994" y="2327"/>
                      </a:cubicBezTo>
                      <a:cubicBezTo>
                        <a:pt x="20994" y="2381"/>
                        <a:pt x="20994" y="2381"/>
                        <a:pt x="20994" y="2381"/>
                      </a:cubicBezTo>
                      <a:cubicBezTo>
                        <a:pt x="20994" y="2381"/>
                        <a:pt x="20994" y="2381"/>
                        <a:pt x="20994" y="2436"/>
                      </a:cubicBezTo>
                      <a:cubicBezTo>
                        <a:pt x="20994" y="2436"/>
                        <a:pt x="20994" y="2490"/>
                        <a:pt x="20994" y="2490"/>
                      </a:cubicBezTo>
                      <a:cubicBezTo>
                        <a:pt x="20994" y="2490"/>
                        <a:pt x="20994" y="2544"/>
                        <a:pt x="20994" y="2544"/>
                      </a:cubicBezTo>
                      <a:cubicBezTo>
                        <a:pt x="20994" y="2544"/>
                        <a:pt x="20994" y="2598"/>
                        <a:pt x="20994" y="2598"/>
                      </a:cubicBezTo>
                      <a:cubicBezTo>
                        <a:pt x="20994" y="2652"/>
                        <a:pt x="20994" y="2652"/>
                        <a:pt x="20994" y="2652"/>
                      </a:cubicBezTo>
                      <a:cubicBezTo>
                        <a:pt x="20994" y="2706"/>
                        <a:pt x="20897" y="2706"/>
                        <a:pt x="20897" y="2760"/>
                      </a:cubicBezTo>
                      <a:cubicBezTo>
                        <a:pt x="20897" y="2760"/>
                        <a:pt x="20897" y="2760"/>
                        <a:pt x="20897" y="2815"/>
                      </a:cubicBezTo>
                      <a:cubicBezTo>
                        <a:pt x="20897" y="2815"/>
                        <a:pt x="20897" y="2815"/>
                        <a:pt x="20897" y="2869"/>
                      </a:cubicBezTo>
                      <a:cubicBezTo>
                        <a:pt x="20897" y="2869"/>
                        <a:pt x="20897" y="2923"/>
                        <a:pt x="20801" y="2923"/>
                      </a:cubicBezTo>
                      <a:cubicBezTo>
                        <a:pt x="20801" y="2923"/>
                        <a:pt x="20801" y="2977"/>
                        <a:pt x="20801" y="2977"/>
                      </a:cubicBezTo>
                      <a:cubicBezTo>
                        <a:pt x="20801" y="3031"/>
                        <a:pt x="20801" y="3031"/>
                        <a:pt x="20801" y="3031"/>
                      </a:cubicBezTo>
                      <a:cubicBezTo>
                        <a:pt x="20704" y="3085"/>
                        <a:pt x="20704" y="3085"/>
                        <a:pt x="20704" y="3085"/>
                      </a:cubicBezTo>
                      <a:cubicBezTo>
                        <a:pt x="20704" y="3139"/>
                        <a:pt x="20704" y="3139"/>
                        <a:pt x="20704" y="3139"/>
                      </a:cubicBezTo>
                      <a:cubicBezTo>
                        <a:pt x="20607" y="3139"/>
                        <a:pt x="20607" y="3193"/>
                        <a:pt x="20607" y="3193"/>
                      </a:cubicBezTo>
                      <a:cubicBezTo>
                        <a:pt x="20607" y="3193"/>
                        <a:pt x="20607" y="3193"/>
                        <a:pt x="20607" y="3193"/>
                      </a:cubicBezTo>
                      <a:cubicBezTo>
                        <a:pt x="20510" y="3302"/>
                        <a:pt x="20413" y="3302"/>
                        <a:pt x="20219" y="3302"/>
                      </a:cubicBezTo>
                      <a:cubicBezTo>
                        <a:pt x="20219" y="3302"/>
                        <a:pt x="20219" y="3302"/>
                        <a:pt x="20219" y="3302"/>
                      </a:cubicBezTo>
                      <a:cubicBezTo>
                        <a:pt x="20219" y="3302"/>
                        <a:pt x="20219" y="3302"/>
                        <a:pt x="20219" y="3302"/>
                      </a:cubicBezTo>
                      <a:cubicBezTo>
                        <a:pt x="20219" y="3302"/>
                        <a:pt x="20219" y="3302"/>
                        <a:pt x="20219" y="3302"/>
                      </a:cubicBezTo>
                      <a:cubicBezTo>
                        <a:pt x="20123" y="3302"/>
                        <a:pt x="20026" y="3356"/>
                        <a:pt x="19929" y="3410"/>
                      </a:cubicBezTo>
                      <a:cubicBezTo>
                        <a:pt x="19735" y="3518"/>
                        <a:pt x="19541" y="3572"/>
                        <a:pt x="19348" y="3572"/>
                      </a:cubicBezTo>
                      <a:cubicBezTo>
                        <a:pt x="19348" y="3572"/>
                        <a:pt x="19348" y="3572"/>
                        <a:pt x="19348" y="3572"/>
                      </a:cubicBezTo>
                      <a:cubicBezTo>
                        <a:pt x="19251" y="3572"/>
                        <a:pt x="19154" y="3572"/>
                        <a:pt x="19154" y="3572"/>
                      </a:cubicBezTo>
                      <a:cubicBezTo>
                        <a:pt x="18960" y="3627"/>
                        <a:pt x="18767" y="3681"/>
                        <a:pt x="18670" y="3681"/>
                      </a:cubicBezTo>
                      <a:cubicBezTo>
                        <a:pt x="18573" y="3681"/>
                        <a:pt x="18476" y="3681"/>
                        <a:pt x="18476" y="3681"/>
                      </a:cubicBezTo>
                      <a:cubicBezTo>
                        <a:pt x="18379" y="3681"/>
                        <a:pt x="18379" y="3681"/>
                        <a:pt x="18379" y="3627"/>
                      </a:cubicBezTo>
                      <a:cubicBezTo>
                        <a:pt x="18282" y="3627"/>
                        <a:pt x="18089" y="3627"/>
                        <a:pt x="17895" y="3627"/>
                      </a:cubicBezTo>
                      <a:cubicBezTo>
                        <a:pt x="17604" y="3627"/>
                        <a:pt x="17410" y="3627"/>
                        <a:pt x="17314" y="3572"/>
                      </a:cubicBezTo>
                      <a:cubicBezTo>
                        <a:pt x="17314" y="3572"/>
                        <a:pt x="17217" y="3572"/>
                        <a:pt x="17217" y="3572"/>
                      </a:cubicBezTo>
                      <a:cubicBezTo>
                        <a:pt x="17120" y="3572"/>
                        <a:pt x="16926" y="3572"/>
                        <a:pt x="16829" y="3572"/>
                      </a:cubicBezTo>
                      <a:cubicBezTo>
                        <a:pt x="16636" y="3518"/>
                        <a:pt x="16345" y="3518"/>
                        <a:pt x="16248" y="3464"/>
                      </a:cubicBezTo>
                      <a:cubicBezTo>
                        <a:pt x="16248" y="3464"/>
                        <a:pt x="16151" y="3410"/>
                        <a:pt x="16151" y="3356"/>
                      </a:cubicBezTo>
                      <a:cubicBezTo>
                        <a:pt x="16151" y="3248"/>
                        <a:pt x="16345" y="3248"/>
                        <a:pt x="16345" y="3193"/>
                      </a:cubicBezTo>
                      <a:cubicBezTo>
                        <a:pt x="16442" y="3139"/>
                        <a:pt x="16539" y="3139"/>
                        <a:pt x="16539" y="2977"/>
                      </a:cubicBezTo>
                      <a:cubicBezTo>
                        <a:pt x="16539" y="2760"/>
                        <a:pt x="16926" y="2544"/>
                        <a:pt x="17120" y="2381"/>
                      </a:cubicBezTo>
                      <a:cubicBezTo>
                        <a:pt x="17217" y="2273"/>
                        <a:pt x="17314" y="2219"/>
                        <a:pt x="17410" y="2165"/>
                      </a:cubicBezTo>
                      <a:cubicBezTo>
                        <a:pt x="17314" y="2111"/>
                        <a:pt x="16829" y="2057"/>
                        <a:pt x="16539" y="2003"/>
                      </a:cubicBezTo>
                      <a:cubicBezTo>
                        <a:pt x="15958" y="1840"/>
                        <a:pt x="15570" y="1732"/>
                        <a:pt x="15376" y="1624"/>
                      </a:cubicBezTo>
                      <a:cubicBezTo>
                        <a:pt x="15376" y="1569"/>
                        <a:pt x="15280" y="1515"/>
                        <a:pt x="15183" y="1515"/>
                      </a:cubicBezTo>
                      <a:cubicBezTo>
                        <a:pt x="14989" y="1407"/>
                        <a:pt x="14698" y="1353"/>
                        <a:pt x="14311" y="1353"/>
                      </a:cubicBezTo>
                      <a:cubicBezTo>
                        <a:pt x="14020" y="1299"/>
                        <a:pt x="13827" y="1245"/>
                        <a:pt x="13633" y="1190"/>
                      </a:cubicBezTo>
                      <a:cubicBezTo>
                        <a:pt x="13536" y="1136"/>
                        <a:pt x="13536" y="1136"/>
                        <a:pt x="13439" y="1082"/>
                      </a:cubicBezTo>
                      <a:cubicBezTo>
                        <a:pt x="13342" y="1028"/>
                        <a:pt x="13245" y="974"/>
                        <a:pt x="13052" y="920"/>
                      </a:cubicBezTo>
                      <a:cubicBezTo>
                        <a:pt x="12955" y="866"/>
                        <a:pt x="12858" y="866"/>
                        <a:pt x="12858" y="812"/>
                      </a:cubicBezTo>
                      <a:cubicBezTo>
                        <a:pt x="12761" y="812"/>
                        <a:pt x="12761" y="812"/>
                        <a:pt x="12761" y="757"/>
                      </a:cubicBezTo>
                      <a:cubicBezTo>
                        <a:pt x="12664" y="757"/>
                        <a:pt x="12664" y="757"/>
                        <a:pt x="12567" y="703"/>
                      </a:cubicBezTo>
                      <a:cubicBezTo>
                        <a:pt x="12567" y="703"/>
                        <a:pt x="12567" y="703"/>
                        <a:pt x="12471" y="649"/>
                      </a:cubicBezTo>
                      <a:cubicBezTo>
                        <a:pt x="12471" y="649"/>
                        <a:pt x="12471" y="649"/>
                        <a:pt x="12374" y="595"/>
                      </a:cubicBezTo>
                      <a:cubicBezTo>
                        <a:pt x="12374" y="595"/>
                        <a:pt x="12277" y="595"/>
                        <a:pt x="12277" y="541"/>
                      </a:cubicBezTo>
                      <a:cubicBezTo>
                        <a:pt x="12277" y="541"/>
                        <a:pt x="12180" y="487"/>
                        <a:pt x="12180" y="487"/>
                      </a:cubicBezTo>
                      <a:cubicBezTo>
                        <a:pt x="12180" y="487"/>
                        <a:pt x="12083" y="433"/>
                        <a:pt x="12083" y="433"/>
                      </a:cubicBezTo>
                      <a:cubicBezTo>
                        <a:pt x="11986" y="378"/>
                        <a:pt x="11986" y="378"/>
                        <a:pt x="11986" y="378"/>
                      </a:cubicBezTo>
                      <a:cubicBezTo>
                        <a:pt x="11889" y="324"/>
                        <a:pt x="11889" y="324"/>
                        <a:pt x="11889" y="324"/>
                      </a:cubicBezTo>
                      <a:cubicBezTo>
                        <a:pt x="11793" y="270"/>
                        <a:pt x="11793" y="270"/>
                        <a:pt x="11793" y="216"/>
                      </a:cubicBezTo>
                      <a:cubicBezTo>
                        <a:pt x="11696" y="216"/>
                        <a:pt x="11696" y="216"/>
                        <a:pt x="11696" y="162"/>
                      </a:cubicBezTo>
                      <a:cubicBezTo>
                        <a:pt x="11696" y="162"/>
                        <a:pt x="11599" y="162"/>
                        <a:pt x="11599" y="108"/>
                      </a:cubicBezTo>
                      <a:cubicBezTo>
                        <a:pt x="11599" y="108"/>
                        <a:pt x="11599" y="108"/>
                        <a:pt x="11502" y="54"/>
                      </a:cubicBezTo>
                      <a:cubicBezTo>
                        <a:pt x="11502" y="54"/>
                        <a:pt x="11502" y="54"/>
                        <a:pt x="11502" y="54"/>
                      </a:cubicBezTo>
                      <a:cubicBezTo>
                        <a:pt x="11502" y="54"/>
                        <a:pt x="11502" y="54"/>
                        <a:pt x="11405" y="54"/>
                      </a:cubicBezTo>
                      <a:cubicBezTo>
                        <a:pt x="11211" y="0"/>
                        <a:pt x="11018" y="0"/>
                        <a:pt x="10824" y="0"/>
                      </a:cubicBezTo>
                      <a:cubicBezTo>
                        <a:pt x="10727" y="0"/>
                        <a:pt x="10727" y="0"/>
                        <a:pt x="10630" y="0"/>
                      </a:cubicBezTo>
                      <a:cubicBezTo>
                        <a:pt x="10630" y="0"/>
                        <a:pt x="10630" y="0"/>
                        <a:pt x="10630" y="0"/>
                      </a:cubicBezTo>
                      <a:cubicBezTo>
                        <a:pt x="10630" y="54"/>
                        <a:pt x="10630" y="54"/>
                        <a:pt x="10630" y="108"/>
                      </a:cubicBezTo>
                      <a:cubicBezTo>
                        <a:pt x="10533" y="108"/>
                        <a:pt x="10533" y="162"/>
                        <a:pt x="10533" y="162"/>
                      </a:cubicBezTo>
                      <a:cubicBezTo>
                        <a:pt x="10436" y="324"/>
                        <a:pt x="10243" y="487"/>
                        <a:pt x="10049" y="487"/>
                      </a:cubicBezTo>
                      <a:cubicBezTo>
                        <a:pt x="9952" y="487"/>
                        <a:pt x="9855" y="433"/>
                        <a:pt x="9758" y="324"/>
                      </a:cubicBezTo>
                      <a:cubicBezTo>
                        <a:pt x="9565" y="216"/>
                        <a:pt x="9274" y="162"/>
                        <a:pt x="8790" y="108"/>
                      </a:cubicBezTo>
                      <a:cubicBezTo>
                        <a:pt x="8596" y="108"/>
                        <a:pt x="8596" y="108"/>
                        <a:pt x="8596" y="108"/>
                      </a:cubicBezTo>
                      <a:cubicBezTo>
                        <a:pt x="8402" y="108"/>
                        <a:pt x="8306" y="54"/>
                        <a:pt x="8209" y="0"/>
                      </a:cubicBezTo>
                      <a:cubicBezTo>
                        <a:pt x="8112" y="0"/>
                        <a:pt x="8112" y="0"/>
                        <a:pt x="8112" y="0"/>
                      </a:cubicBezTo>
                      <a:cubicBezTo>
                        <a:pt x="8112" y="0"/>
                        <a:pt x="8015" y="0"/>
                        <a:pt x="7821" y="108"/>
                      </a:cubicBezTo>
                      <a:cubicBezTo>
                        <a:pt x="7724" y="162"/>
                        <a:pt x="7724" y="162"/>
                        <a:pt x="7628" y="216"/>
                      </a:cubicBezTo>
                      <a:cubicBezTo>
                        <a:pt x="7628" y="216"/>
                        <a:pt x="7531" y="270"/>
                        <a:pt x="7434" y="270"/>
                      </a:cubicBezTo>
                      <a:cubicBezTo>
                        <a:pt x="7434" y="270"/>
                        <a:pt x="7434" y="270"/>
                        <a:pt x="7434" y="270"/>
                      </a:cubicBezTo>
                      <a:cubicBezTo>
                        <a:pt x="7337" y="378"/>
                        <a:pt x="7143" y="433"/>
                        <a:pt x="7046" y="487"/>
                      </a:cubicBezTo>
                      <a:cubicBezTo>
                        <a:pt x="7046" y="487"/>
                        <a:pt x="7046" y="487"/>
                        <a:pt x="7046" y="487"/>
                      </a:cubicBezTo>
                      <a:cubicBezTo>
                        <a:pt x="7046" y="487"/>
                        <a:pt x="7046" y="487"/>
                        <a:pt x="7046" y="541"/>
                      </a:cubicBezTo>
                      <a:cubicBezTo>
                        <a:pt x="7046" y="541"/>
                        <a:pt x="7046" y="541"/>
                        <a:pt x="7046" y="595"/>
                      </a:cubicBezTo>
                      <a:cubicBezTo>
                        <a:pt x="7046" y="595"/>
                        <a:pt x="7046" y="595"/>
                        <a:pt x="7046" y="649"/>
                      </a:cubicBezTo>
                      <a:cubicBezTo>
                        <a:pt x="7046" y="649"/>
                        <a:pt x="7046" y="649"/>
                        <a:pt x="7046" y="703"/>
                      </a:cubicBezTo>
                      <a:cubicBezTo>
                        <a:pt x="7046" y="703"/>
                        <a:pt x="7046" y="703"/>
                        <a:pt x="7046" y="757"/>
                      </a:cubicBezTo>
                      <a:cubicBezTo>
                        <a:pt x="6949" y="757"/>
                        <a:pt x="6949" y="757"/>
                        <a:pt x="6949" y="812"/>
                      </a:cubicBezTo>
                      <a:cubicBezTo>
                        <a:pt x="6949" y="812"/>
                        <a:pt x="6949" y="812"/>
                        <a:pt x="6949" y="812"/>
                      </a:cubicBezTo>
                      <a:cubicBezTo>
                        <a:pt x="6949" y="866"/>
                        <a:pt x="6949" y="866"/>
                        <a:pt x="6949" y="920"/>
                      </a:cubicBezTo>
                      <a:cubicBezTo>
                        <a:pt x="6949" y="920"/>
                        <a:pt x="6949" y="920"/>
                        <a:pt x="6949" y="920"/>
                      </a:cubicBezTo>
                      <a:cubicBezTo>
                        <a:pt x="6949" y="974"/>
                        <a:pt x="6949" y="974"/>
                        <a:pt x="6949" y="974"/>
                      </a:cubicBezTo>
                      <a:cubicBezTo>
                        <a:pt x="6949" y="1028"/>
                        <a:pt x="6949" y="1028"/>
                        <a:pt x="6949" y="1028"/>
                      </a:cubicBezTo>
                      <a:cubicBezTo>
                        <a:pt x="6853" y="1028"/>
                        <a:pt x="6853" y="1082"/>
                        <a:pt x="6853" y="1082"/>
                      </a:cubicBezTo>
                      <a:cubicBezTo>
                        <a:pt x="6853" y="1082"/>
                        <a:pt x="6853" y="1082"/>
                        <a:pt x="6853" y="1082"/>
                      </a:cubicBezTo>
                      <a:cubicBezTo>
                        <a:pt x="6853" y="1136"/>
                        <a:pt x="6853" y="1136"/>
                        <a:pt x="6853" y="1190"/>
                      </a:cubicBezTo>
                      <a:cubicBezTo>
                        <a:pt x="6756" y="1245"/>
                        <a:pt x="6562" y="1299"/>
                        <a:pt x="6175" y="1461"/>
                      </a:cubicBezTo>
                      <a:cubicBezTo>
                        <a:pt x="5981" y="1515"/>
                        <a:pt x="5593" y="1624"/>
                        <a:pt x="5593" y="1678"/>
                      </a:cubicBezTo>
                      <a:cubicBezTo>
                        <a:pt x="5593" y="1732"/>
                        <a:pt x="5593" y="1786"/>
                        <a:pt x="5593" y="1840"/>
                      </a:cubicBezTo>
                      <a:cubicBezTo>
                        <a:pt x="5593" y="1948"/>
                        <a:pt x="5690" y="2057"/>
                        <a:pt x="5497" y="2165"/>
                      </a:cubicBezTo>
                      <a:cubicBezTo>
                        <a:pt x="5497" y="2219"/>
                        <a:pt x="5593" y="2273"/>
                        <a:pt x="5593" y="2327"/>
                      </a:cubicBezTo>
                      <a:cubicBezTo>
                        <a:pt x="5593" y="2381"/>
                        <a:pt x="5690" y="2436"/>
                        <a:pt x="5690" y="2490"/>
                      </a:cubicBezTo>
                      <a:cubicBezTo>
                        <a:pt x="5787" y="2598"/>
                        <a:pt x="5787" y="2760"/>
                        <a:pt x="5497" y="2869"/>
                      </a:cubicBezTo>
                      <a:cubicBezTo>
                        <a:pt x="5497" y="2869"/>
                        <a:pt x="5593" y="2923"/>
                        <a:pt x="5593" y="2923"/>
                      </a:cubicBezTo>
                      <a:cubicBezTo>
                        <a:pt x="5690" y="2977"/>
                        <a:pt x="5787" y="3139"/>
                        <a:pt x="5593" y="3248"/>
                      </a:cubicBezTo>
                      <a:cubicBezTo>
                        <a:pt x="5497" y="3302"/>
                        <a:pt x="5400" y="3356"/>
                        <a:pt x="5303" y="3356"/>
                      </a:cubicBezTo>
                      <a:cubicBezTo>
                        <a:pt x="5206" y="3410"/>
                        <a:pt x="5012" y="3410"/>
                        <a:pt x="5012" y="3464"/>
                      </a:cubicBezTo>
                      <a:cubicBezTo>
                        <a:pt x="5012" y="3627"/>
                        <a:pt x="4915" y="3951"/>
                        <a:pt x="4528" y="4060"/>
                      </a:cubicBezTo>
                      <a:cubicBezTo>
                        <a:pt x="4334" y="4114"/>
                        <a:pt x="4141" y="4330"/>
                        <a:pt x="4141" y="4547"/>
                      </a:cubicBezTo>
                      <a:cubicBezTo>
                        <a:pt x="4141" y="4655"/>
                        <a:pt x="3947" y="4709"/>
                        <a:pt x="3850" y="4763"/>
                      </a:cubicBezTo>
                      <a:cubicBezTo>
                        <a:pt x="3850" y="4763"/>
                        <a:pt x="3850" y="4763"/>
                        <a:pt x="3850" y="4763"/>
                      </a:cubicBezTo>
                      <a:cubicBezTo>
                        <a:pt x="3850" y="4763"/>
                        <a:pt x="3850" y="4763"/>
                        <a:pt x="3850" y="4818"/>
                      </a:cubicBezTo>
                      <a:cubicBezTo>
                        <a:pt x="4044" y="5034"/>
                        <a:pt x="4141" y="5305"/>
                        <a:pt x="4044" y="5467"/>
                      </a:cubicBezTo>
                      <a:cubicBezTo>
                        <a:pt x="3947" y="5521"/>
                        <a:pt x="3850" y="5575"/>
                        <a:pt x="3753" y="5575"/>
                      </a:cubicBezTo>
                      <a:cubicBezTo>
                        <a:pt x="3656" y="5575"/>
                        <a:pt x="3559" y="5738"/>
                        <a:pt x="3559" y="5792"/>
                      </a:cubicBezTo>
                      <a:cubicBezTo>
                        <a:pt x="3559" y="5900"/>
                        <a:pt x="3462" y="6009"/>
                        <a:pt x="3269" y="6063"/>
                      </a:cubicBezTo>
                      <a:cubicBezTo>
                        <a:pt x="3269" y="6117"/>
                        <a:pt x="3172" y="6387"/>
                        <a:pt x="3366" y="6550"/>
                      </a:cubicBezTo>
                      <a:cubicBezTo>
                        <a:pt x="3753" y="6821"/>
                        <a:pt x="3753" y="7037"/>
                        <a:pt x="3753" y="7200"/>
                      </a:cubicBezTo>
                      <a:cubicBezTo>
                        <a:pt x="3753" y="7254"/>
                        <a:pt x="3850" y="7308"/>
                        <a:pt x="3947" y="7362"/>
                      </a:cubicBezTo>
                      <a:cubicBezTo>
                        <a:pt x="4044" y="7470"/>
                        <a:pt x="4141" y="7633"/>
                        <a:pt x="4044" y="7795"/>
                      </a:cubicBezTo>
                      <a:cubicBezTo>
                        <a:pt x="4044" y="7849"/>
                        <a:pt x="3947" y="7903"/>
                        <a:pt x="3947" y="8012"/>
                      </a:cubicBezTo>
                      <a:cubicBezTo>
                        <a:pt x="3947" y="8120"/>
                        <a:pt x="3850" y="8282"/>
                        <a:pt x="3656" y="8336"/>
                      </a:cubicBezTo>
                      <a:cubicBezTo>
                        <a:pt x="3656" y="8336"/>
                        <a:pt x="3656" y="8445"/>
                        <a:pt x="3656" y="8499"/>
                      </a:cubicBezTo>
                      <a:cubicBezTo>
                        <a:pt x="3559" y="8607"/>
                        <a:pt x="3559" y="8715"/>
                        <a:pt x="3366" y="8769"/>
                      </a:cubicBezTo>
                      <a:cubicBezTo>
                        <a:pt x="3366" y="8824"/>
                        <a:pt x="3366" y="8986"/>
                        <a:pt x="3366" y="9094"/>
                      </a:cubicBezTo>
                      <a:cubicBezTo>
                        <a:pt x="3462" y="9257"/>
                        <a:pt x="3559" y="9473"/>
                        <a:pt x="3366" y="9527"/>
                      </a:cubicBezTo>
                      <a:cubicBezTo>
                        <a:pt x="3269" y="9581"/>
                        <a:pt x="3269" y="9581"/>
                        <a:pt x="3172" y="9636"/>
                      </a:cubicBezTo>
                      <a:cubicBezTo>
                        <a:pt x="2881" y="9744"/>
                        <a:pt x="2591" y="9798"/>
                        <a:pt x="2591" y="10069"/>
                      </a:cubicBezTo>
                      <a:cubicBezTo>
                        <a:pt x="2591" y="10231"/>
                        <a:pt x="2591" y="10393"/>
                        <a:pt x="2688" y="10502"/>
                      </a:cubicBezTo>
                      <a:cubicBezTo>
                        <a:pt x="2688" y="10664"/>
                        <a:pt x="2688" y="10772"/>
                        <a:pt x="2591" y="10881"/>
                      </a:cubicBezTo>
                      <a:cubicBezTo>
                        <a:pt x="2591" y="10881"/>
                        <a:pt x="2688" y="10935"/>
                        <a:pt x="2688" y="10935"/>
                      </a:cubicBezTo>
                      <a:cubicBezTo>
                        <a:pt x="2784" y="10989"/>
                        <a:pt x="2978" y="11043"/>
                        <a:pt x="2881" y="11260"/>
                      </a:cubicBezTo>
                      <a:cubicBezTo>
                        <a:pt x="2881" y="11476"/>
                        <a:pt x="2494" y="11476"/>
                        <a:pt x="2397" y="11476"/>
                      </a:cubicBezTo>
                      <a:cubicBezTo>
                        <a:pt x="2300" y="11476"/>
                        <a:pt x="2300" y="11476"/>
                        <a:pt x="2300" y="11476"/>
                      </a:cubicBezTo>
                      <a:cubicBezTo>
                        <a:pt x="2300" y="11530"/>
                        <a:pt x="2300" y="11584"/>
                        <a:pt x="2300" y="11639"/>
                      </a:cubicBezTo>
                      <a:cubicBezTo>
                        <a:pt x="2300" y="11801"/>
                        <a:pt x="2397" y="12018"/>
                        <a:pt x="2010" y="12018"/>
                      </a:cubicBezTo>
                      <a:cubicBezTo>
                        <a:pt x="1913" y="12018"/>
                        <a:pt x="1913" y="12234"/>
                        <a:pt x="1913" y="12288"/>
                      </a:cubicBezTo>
                      <a:cubicBezTo>
                        <a:pt x="1913" y="12505"/>
                        <a:pt x="1816" y="12613"/>
                        <a:pt x="1719" y="12667"/>
                      </a:cubicBezTo>
                      <a:cubicBezTo>
                        <a:pt x="1622" y="12721"/>
                        <a:pt x="1622" y="12721"/>
                        <a:pt x="1622" y="12721"/>
                      </a:cubicBezTo>
                      <a:cubicBezTo>
                        <a:pt x="1622" y="12775"/>
                        <a:pt x="1622" y="12830"/>
                        <a:pt x="1719" y="12884"/>
                      </a:cubicBezTo>
                      <a:cubicBezTo>
                        <a:pt x="1816" y="12992"/>
                        <a:pt x="1816" y="13046"/>
                        <a:pt x="1816" y="13154"/>
                      </a:cubicBezTo>
                      <a:cubicBezTo>
                        <a:pt x="1816" y="13209"/>
                        <a:pt x="1913" y="13263"/>
                        <a:pt x="1913" y="13317"/>
                      </a:cubicBezTo>
                      <a:cubicBezTo>
                        <a:pt x="1913" y="13587"/>
                        <a:pt x="2010" y="13858"/>
                        <a:pt x="1622" y="13912"/>
                      </a:cubicBezTo>
                      <a:cubicBezTo>
                        <a:pt x="1525" y="13966"/>
                        <a:pt x="1525" y="14291"/>
                        <a:pt x="1525" y="14345"/>
                      </a:cubicBezTo>
                      <a:cubicBezTo>
                        <a:pt x="1816" y="14454"/>
                        <a:pt x="1816" y="14670"/>
                        <a:pt x="1719" y="14833"/>
                      </a:cubicBezTo>
                      <a:cubicBezTo>
                        <a:pt x="1719" y="14833"/>
                        <a:pt x="1719" y="14833"/>
                        <a:pt x="1816" y="14833"/>
                      </a:cubicBezTo>
                      <a:cubicBezTo>
                        <a:pt x="1913" y="14941"/>
                        <a:pt x="2106" y="15049"/>
                        <a:pt x="1816" y="15266"/>
                      </a:cubicBezTo>
                      <a:cubicBezTo>
                        <a:pt x="1719" y="15266"/>
                        <a:pt x="1719" y="15320"/>
                        <a:pt x="1719" y="15320"/>
                      </a:cubicBezTo>
                      <a:cubicBezTo>
                        <a:pt x="1816" y="15374"/>
                        <a:pt x="1913" y="15374"/>
                        <a:pt x="2010" y="15374"/>
                      </a:cubicBezTo>
                      <a:cubicBezTo>
                        <a:pt x="2300" y="15320"/>
                        <a:pt x="2591" y="15482"/>
                        <a:pt x="2591" y="15645"/>
                      </a:cubicBezTo>
                      <a:cubicBezTo>
                        <a:pt x="2591" y="15699"/>
                        <a:pt x="2494" y="15753"/>
                        <a:pt x="2494" y="15807"/>
                      </a:cubicBezTo>
                      <a:cubicBezTo>
                        <a:pt x="2397" y="15807"/>
                        <a:pt x="2300" y="15861"/>
                        <a:pt x="2203" y="15861"/>
                      </a:cubicBezTo>
                      <a:cubicBezTo>
                        <a:pt x="2106" y="15861"/>
                        <a:pt x="2106" y="15861"/>
                        <a:pt x="2010" y="15861"/>
                      </a:cubicBezTo>
                      <a:cubicBezTo>
                        <a:pt x="2300" y="15969"/>
                        <a:pt x="2397" y="16078"/>
                        <a:pt x="2300" y="16186"/>
                      </a:cubicBezTo>
                      <a:cubicBezTo>
                        <a:pt x="2300" y="16240"/>
                        <a:pt x="2203" y="16348"/>
                        <a:pt x="2010" y="16403"/>
                      </a:cubicBezTo>
                      <a:cubicBezTo>
                        <a:pt x="1913" y="16403"/>
                        <a:pt x="1913" y="16403"/>
                        <a:pt x="1913" y="16511"/>
                      </a:cubicBezTo>
                      <a:cubicBezTo>
                        <a:pt x="1913" y="16565"/>
                        <a:pt x="2010" y="16673"/>
                        <a:pt x="1913" y="16781"/>
                      </a:cubicBezTo>
                      <a:cubicBezTo>
                        <a:pt x="1913" y="16836"/>
                        <a:pt x="1913" y="16944"/>
                        <a:pt x="2010" y="16998"/>
                      </a:cubicBezTo>
                      <a:cubicBezTo>
                        <a:pt x="2010" y="17052"/>
                        <a:pt x="2106" y="17160"/>
                        <a:pt x="2010" y="17269"/>
                      </a:cubicBezTo>
                      <a:cubicBezTo>
                        <a:pt x="2010" y="17269"/>
                        <a:pt x="1913" y="17323"/>
                        <a:pt x="1816" y="17323"/>
                      </a:cubicBezTo>
                      <a:cubicBezTo>
                        <a:pt x="1816" y="17323"/>
                        <a:pt x="1816" y="17377"/>
                        <a:pt x="1816" y="17431"/>
                      </a:cubicBezTo>
                      <a:cubicBezTo>
                        <a:pt x="1816" y="17539"/>
                        <a:pt x="1816" y="17756"/>
                        <a:pt x="1428" y="17756"/>
                      </a:cubicBezTo>
                      <a:cubicBezTo>
                        <a:pt x="1332" y="17756"/>
                        <a:pt x="1332" y="17756"/>
                        <a:pt x="1332" y="17864"/>
                      </a:cubicBezTo>
                      <a:cubicBezTo>
                        <a:pt x="1235" y="17972"/>
                        <a:pt x="1235" y="18081"/>
                        <a:pt x="1041" y="18135"/>
                      </a:cubicBezTo>
                      <a:cubicBezTo>
                        <a:pt x="1041" y="18135"/>
                        <a:pt x="1138" y="18189"/>
                        <a:pt x="1138" y="18243"/>
                      </a:cubicBezTo>
                      <a:cubicBezTo>
                        <a:pt x="1235" y="18297"/>
                        <a:pt x="1428" y="18514"/>
                        <a:pt x="1041" y="18622"/>
                      </a:cubicBezTo>
                      <a:cubicBezTo>
                        <a:pt x="944" y="18676"/>
                        <a:pt x="944" y="18730"/>
                        <a:pt x="944" y="18784"/>
                      </a:cubicBezTo>
                      <a:cubicBezTo>
                        <a:pt x="944" y="18893"/>
                        <a:pt x="847" y="19055"/>
                        <a:pt x="557" y="19055"/>
                      </a:cubicBezTo>
                      <a:cubicBezTo>
                        <a:pt x="266" y="19055"/>
                        <a:pt x="169" y="19272"/>
                        <a:pt x="72" y="19380"/>
                      </a:cubicBezTo>
                      <a:cubicBezTo>
                        <a:pt x="72" y="19434"/>
                        <a:pt x="72" y="19434"/>
                        <a:pt x="72" y="19488"/>
                      </a:cubicBezTo>
                      <a:cubicBezTo>
                        <a:pt x="-24" y="19651"/>
                        <a:pt x="-24" y="19759"/>
                        <a:pt x="72" y="19867"/>
                      </a:cubicBezTo>
                      <a:cubicBezTo>
                        <a:pt x="363" y="19975"/>
                        <a:pt x="266" y="20138"/>
                        <a:pt x="266" y="20192"/>
                      </a:cubicBezTo>
                      <a:cubicBezTo>
                        <a:pt x="266" y="20192"/>
                        <a:pt x="266" y="20246"/>
                        <a:pt x="266" y="20246"/>
                      </a:cubicBezTo>
                      <a:cubicBezTo>
                        <a:pt x="266" y="20246"/>
                        <a:pt x="460" y="20246"/>
                        <a:pt x="654" y="20246"/>
                      </a:cubicBezTo>
                      <a:cubicBezTo>
                        <a:pt x="944" y="20246"/>
                        <a:pt x="1235" y="20246"/>
                        <a:pt x="1332" y="20354"/>
                      </a:cubicBezTo>
                      <a:cubicBezTo>
                        <a:pt x="1332" y="20409"/>
                        <a:pt x="1428" y="20463"/>
                        <a:pt x="1332" y="20571"/>
                      </a:cubicBezTo>
                      <a:cubicBezTo>
                        <a:pt x="1235" y="20733"/>
                        <a:pt x="1235" y="21004"/>
                        <a:pt x="1332" y="21112"/>
                      </a:cubicBezTo>
                      <a:cubicBezTo>
                        <a:pt x="1428" y="21112"/>
                        <a:pt x="1525" y="21221"/>
                        <a:pt x="1622" y="21275"/>
                      </a:cubicBezTo>
                      <a:cubicBezTo>
                        <a:pt x="1622" y="21275"/>
                        <a:pt x="1719" y="21383"/>
                        <a:pt x="1719" y="21383"/>
                      </a:cubicBezTo>
                      <a:cubicBezTo>
                        <a:pt x="1719" y="21383"/>
                        <a:pt x="1719" y="21383"/>
                        <a:pt x="1816" y="21383"/>
                      </a:cubicBezTo>
                      <a:cubicBezTo>
                        <a:pt x="2010" y="21329"/>
                        <a:pt x="2591" y="21329"/>
                        <a:pt x="3075" y="21329"/>
                      </a:cubicBezTo>
                      <a:cubicBezTo>
                        <a:pt x="3366" y="21329"/>
                        <a:pt x="3559" y="21329"/>
                        <a:pt x="3753" y="21329"/>
                      </a:cubicBezTo>
                      <a:cubicBezTo>
                        <a:pt x="3850" y="21383"/>
                        <a:pt x="3947" y="21383"/>
                        <a:pt x="4044" y="21383"/>
                      </a:cubicBezTo>
                      <a:cubicBezTo>
                        <a:pt x="4044" y="21437"/>
                        <a:pt x="4044" y="21437"/>
                        <a:pt x="4044" y="21437"/>
                      </a:cubicBezTo>
                      <a:cubicBezTo>
                        <a:pt x="4141" y="21437"/>
                        <a:pt x="4237" y="21491"/>
                        <a:pt x="4334" y="21491"/>
                      </a:cubicBezTo>
                      <a:cubicBezTo>
                        <a:pt x="4334" y="21491"/>
                        <a:pt x="4334" y="21491"/>
                        <a:pt x="4334" y="21545"/>
                      </a:cubicBezTo>
                      <a:cubicBezTo>
                        <a:pt x="4334" y="21545"/>
                        <a:pt x="4431" y="21491"/>
                        <a:pt x="4431" y="21491"/>
                      </a:cubicBezTo>
                      <a:cubicBezTo>
                        <a:pt x="4625" y="21491"/>
                        <a:pt x="4819" y="21545"/>
                        <a:pt x="4915" y="21599"/>
                      </a:cubicBezTo>
                      <a:cubicBezTo>
                        <a:pt x="5012" y="21599"/>
                        <a:pt x="5012" y="21599"/>
                        <a:pt x="5109" y="21599"/>
                      </a:cubicBezTo>
                      <a:cubicBezTo>
                        <a:pt x="5012" y="21545"/>
                        <a:pt x="4915" y="21491"/>
                        <a:pt x="4915" y="21491"/>
                      </a:cubicBezTo>
                      <a:cubicBezTo>
                        <a:pt x="4625" y="21329"/>
                        <a:pt x="4528" y="21221"/>
                        <a:pt x="4528" y="21112"/>
                      </a:cubicBezTo>
                      <a:cubicBezTo>
                        <a:pt x="4528" y="21112"/>
                        <a:pt x="4528" y="21004"/>
                        <a:pt x="4528" y="20950"/>
                      </a:cubicBezTo>
                      <a:cubicBezTo>
                        <a:pt x="4431" y="20842"/>
                        <a:pt x="4431" y="20787"/>
                        <a:pt x="4431" y="20679"/>
                      </a:cubicBezTo>
                      <a:cubicBezTo>
                        <a:pt x="4431" y="20679"/>
                        <a:pt x="4431" y="20625"/>
                        <a:pt x="4431" y="20625"/>
                      </a:cubicBezTo>
                      <a:cubicBezTo>
                        <a:pt x="4431" y="20463"/>
                        <a:pt x="4334" y="20192"/>
                        <a:pt x="4722" y="20030"/>
                      </a:cubicBezTo>
                      <a:cubicBezTo>
                        <a:pt x="4819" y="19975"/>
                        <a:pt x="4915" y="19921"/>
                        <a:pt x="5012" y="19867"/>
                      </a:cubicBezTo>
                      <a:cubicBezTo>
                        <a:pt x="5109" y="19813"/>
                        <a:pt x="5206" y="19759"/>
                        <a:pt x="5497" y="19759"/>
                      </a:cubicBezTo>
                      <a:cubicBezTo>
                        <a:pt x="5593" y="19759"/>
                        <a:pt x="5884" y="19651"/>
                        <a:pt x="5884" y="19434"/>
                      </a:cubicBezTo>
                      <a:cubicBezTo>
                        <a:pt x="5884" y="19055"/>
                        <a:pt x="6271" y="18947"/>
                        <a:pt x="6756" y="18676"/>
                      </a:cubicBezTo>
                      <a:cubicBezTo>
                        <a:pt x="6949" y="18568"/>
                        <a:pt x="7240" y="18514"/>
                        <a:pt x="7434" y="18406"/>
                      </a:cubicBezTo>
                      <a:cubicBezTo>
                        <a:pt x="7628" y="18351"/>
                        <a:pt x="7918" y="18243"/>
                        <a:pt x="7918" y="18189"/>
                      </a:cubicBezTo>
                      <a:cubicBezTo>
                        <a:pt x="7918" y="18081"/>
                        <a:pt x="8015" y="17918"/>
                        <a:pt x="8015" y="17756"/>
                      </a:cubicBezTo>
                      <a:cubicBezTo>
                        <a:pt x="8112" y="17702"/>
                        <a:pt x="8112" y="17648"/>
                        <a:pt x="8112" y="17593"/>
                      </a:cubicBezTo>
                      <a:cubicBezTo>
                        <a:pt x="8015" y="17593"/>
                        <a:pt x="7821" y="17539"/>
                        <a:pt x="7628" y="17539"/>
                      </a:cubicBezTo>
                      <a:cubicBezTo>
                        <a:pt x="7434" y="17539"/>
                        <a:pt x="7337" y="17539"/>
                        <a:pt x="7143" y="17539"/>
                      </a:cubicBezTo>
                      <a:cubicBezTo>
                        <a:pt x="6949" y="17485"/>
                        <a:pt x="6465" y="17269"/>
                        <a:pt x="6271" y="16998"/>
                      </a:cubicBezTo>
                      <a:cubicBezTo>
                        <a:pt x="6175" y="16781"/>
                        <a:pt x="6175" y="16619"/>
                        <a:pt x="6368" y="16403"/>
                      </a:cubicBezTo>
                      <a:cubicBezTo>
                        <a:pt x="6562" y="16186"/>
                        <a:pt x="7143" y="15861"/>
                        <a:pt x="8209" y="15807"/>
                      </a:cubicBezTo>
                      <a:cubicBezTo>
                        <a:pt x="8209" y="15807"/>
                        <a:pt x="8209" y="15753"/>
                        <a:pt x="8209" y="15753"/>
                      </a:cubicBezTo>
                      <a:cubicBezTo>
                        <a:pt x="8209" y="15699"/>
                        <a:pt x="8209" y="15590"/>
                        <a:pt x="8499" y="15482"/>
                      </a:cubicBezTo>
                      <a:cubicBezTo>
                        <a:pt x="8596" y="15428"/>
                        <a:pt x="8693" y="15374"/>
                        <a:pt x="8693" y="15157"/>
                      </a:cubicBezTo>
                      <a:cubicBezTo>
                        <a:pt x="8693" y="14941"/>
                        <a:pt x="8693" y="14454"/>
                        <a:pt x="9274" y="14454"/>
                      </a:cubicBezTo>
                      <a:cubicBezTo>
                        <a:pt x="9371" y="14454"/>
                        <a:pt x="9371" y="14454"/>
                        <a:pt x="9371" y="14400"/>
                      </a:cubicBezTo>
                      <a:cubicBezTo>
                        <a:pt x="9274" y="14345"/>
                        <a:pt x="9177" y="14291"/>
                        <a:pt x="9177" y="14183"/>
                      </a:cubicBezTo>
                      <a:cubicBezTo>
                        <a:pt x="9177" y="14129"/>
                        <a:pt x="9177" y="14021"/>
                        <a:pt x="9565" y="13966"/>
                      </a:cubicBezTo>
                      <a:cubicBezTo>
                        <a:pt x="9565" y="13966"/>
                        <a:pt x="9468" y="13966"/>
                        <a:pt x="9468" y="13966"/>
                      </a:cubicBezTo>
                      <a:cubicBezTo>
                        <a:pt x="9468" y="13912"/>
                        <a:pt x="9371" y="13858"/>
                        <a:pt x="9274" y="13858"/>
                      </a:cubicBezTo>
                      <a:cubicBezTo>
                        <a:pt x="8984" y="13858"/>
                        <a:pt x="8984" y="13642"/>
                        <a:pt x="8984" y="13533"/>
                      </a:cubicBezTo>
                      <a:cubicBezTo>
                        <a:pt x="8984" y="13479"/>
                        <a:pt x="8984" y="13371"/>
                        <a:pt x="8984" y="13371"/>
                      </a:cubicBezTo>
                      <a:cubicBezTo>
                        <a:pt x="8887" y="13209"/>
                        <a:pt x="8693" y="12884"/>
                        <a:pt x="8984" y="12667"/>
                      </a:cubicBezTo>
                      <a:cubicBezTo>
                        <a:pt x="8984" y="12667"/>
                        <a:pt x="9080" y="12613"/>
                        <a:pt x="9274" y="12613"/>
                      </a:cubicBezTo>
                      <a:cubicBezTo>
                        <a:pt x="9371" y="12613"/>
                        <a:pt x="9662" y="12667"/>
                        <a:pt x="9952" y="12721"/>
                      </a:cubicBezTo>
                      <a:cubicBezTo>
                        <a:pt x="10243" y="12775"/>
                        <a:pt x="10533" y="12884"/>
                        <a:pt x="10824" y="12884"/>
                      </a:cubicBezTo>
                      <a:cubicBezTo>
                        <a:pt x="11502" y="12938"/>
                        <a:pt x="11889" y="12721"/>
                        <a:pt x="11889" y="12667"/>
                      </a:cubicBezTo>
                      <a:cubicBezTo>
                        <a:pt x="11889" y="12613"/>
                        <a:pt x="11889" y="12559"/>
                        <a:pt x="11889" y="12559"/>
                      </a:cubicBezTo>
                      <a:cubicBezTo>
                        <a:pt x="11793" y="12396"/>
                        <a:pt x="11696" y="12126"/>
                        <a:pt x="12083" y="11963"/>
                      </a:cubicBezTo>
                      <a:cubicBezTo>
                        <a:pt x="12180" y="11963"/>
                        <a:pt x="12180" y="11909"/>
                        <a:pt x="12180" y="11909"/>
                      </a:cubicBezTo>
                      <a:cubicBezTo>
                        <a:pt x="12180" y="11909"/>
                        <a:pt x="12180" y="11909"/>
                        <a:pt x="12180" y="11855"/>
                      </a:cubicBezTo>
                      <a:cubicBezTo>
                        <a:pt x="12083" y="11801"/>
                        <a:pt x="11986" y="11747"/>
                        <a:pt x="11986" y="11693"/>
                      </a:cubicBezTo>
                      <a:cubicBezTo>
                        <a:pt x="11889" y="11530"/>
                        <a:pt x="11889" y="11422"/>
                        <a:pt x="11986" y="11368"/>
                      </a:cubicBezTo>
                      <a:cubicBezTo>
                        <a:pt x="12180" y="11206"/>
                        <a:pt x="12471" y="11206"/>
                        <a:pt x="12664" y="11314"/>
                      </a:cubicBezTo>
                      <a:cubicBezTo>
                        <a:pt x="12664" y="11314"/>
                        <a:pt x="12761" y="11314"/>
                        <a:pt x="13149" y="11314"/>
                      </a:cubicBezTo>
                      <a:cubicBezTo>
                        <a:pt x="13633" y="11314"/>
                        <a:pt x="14505" y="11260"/>
                        <a:pt x="15280" y="11206"/>
                      </a:cubicBezTo>
                      <a:cubicBezTo>
                        <a:pt x="16636" y="11043"/>
                        <a:pt x="17217" y="10827"/>
                        <a:pt x="17217" y="10718"/>
                      </a:cubicBezTo>
                      <a:cubicBezTo>
                        <a:pt x="17314" y="10556"/>
                        <a:pt x="17507" y="10393"/>
                        <a:pt x="17895" y="10123"/>
                      </a:cubicBezTo>
                      <a:cubicBezTo>
                        <a:pt x="18089" y="10015"/>
                        <a:pt x="18185" y="9906"/>
                        <a:pt x="18282" y="9852"/>
                      </a:cubicBezTo>
                      <a:cubicBezTo>
                        <a:pt x="18282" y="9852"/>
                        <a:pt x="18282" y="9798"/>
                        <a:pt x="18282" y="9744"/>
                      </a:cubicBezTo>
                      <a:cubicBezTo>
                        <a:pt x="18185" y="9690"/>
                        <a:pt x="18089" y="9636"/>
                        <a:pt x="17895" y="9636"/>
                      </a:cubicBezTo>
                      <a:cubicBezTo>
                        <a:pt x="17701" y="9636"/>
                        <a:pt x="17507" y="9527"/>
                        <a:pt x="17410" y="9419"/>
                      </a:cubicBezTo>
                      <a:cubicBezTo>
                        <a:pt x="17314" y="9257"/>
                        <a:pt x="17410" y="9040"/>
                        <a:pt x="17604" y="8932"/>
                      </a:cubicBezTo>
                      <a:cubicBezTo>
                        <a:pt x="17701" y="8878"/>
                        <a:pt x="17701" y="8878"/>
                        <a:pt x="17604" y="8878"/>
                      </a:cubicBezTo>
                      <a:cubicBezTo>
                        <a:pt x="17604" y="8824"/>
                        <a:pt x="17410" y="8769"/>
                        <a:pt x="17120" y="8715"/>
                      </a:cubicBezTo>
                      <a:cubicBezTo>
                        <a:pt x="16829" y="8715"/>
                        <a:pt x="16248" y="8607"/>
                        <a:pt x="16054" y="8390"/>
                      </a:cubicBezTo>
                      <a:cubicBezTo>
                        <a:pt x="16054" y="8336"/>
                        <a:pt x="16054" y="8228"/>
                        <a:pt x="16248" y="8120"/>
                      </a:cubicBezTo>
                      <a:cubicBezTo>
                        <a:pt x="16442" y="8066"/>
                        <a:pt x="16539" y="8012"/>
                        <a:pt x="16636" y="8012"/>
                      </a:cubicBezTo>
                      <a:cubicBezTo>
                        <a:pt x="16636" y="8012"/>
                        <a:pt x="16636" y="8012"/>
                        <a:pt x="16636" y="8012"/>
                      </a:cubicBezTo>
                      <a:cubicBezTo>
                        <a:pt x="16442" y="7957"/>
                        <a:pt x="16345" y="7849"/>
                        <a:pt x="16345" y="7524"/>
                      </a:cubicBezTo>
                      <a:cubicBezTo>
                        <a:pt x="16345" y="7362"/>
                        <a:pt x="16442" y="7254"/>
                        <a:pt x="16539" y="7145"/>
                      </a:cubicBezTo>
                      <a:cubicBezTo>
                        <a:pt x="16539" y="7091"/>
                        <a:pt x="16636" y="6983"/>
                        <a:pt x="16636" y="6766"/>
                      </a:cubicBezTo>
                      <a:cubicBezTo>
                        <a:pt x="16636" y="6442"/>
                        <a:pt x="16732" y="6225"/>
                        <a:pt x="16829" y="6063"/>
                      </a:cubicBezTo>
                      <a:cubicBezTo>
                        <a:pt x="16926" y="5900"/>
                        <a:pt x="17023" y="5792"/>
                        <a:pt x="17023" y="5684"/>
                      </a:cubicBezTo>
                      <a:cubicBezTo>
                        <a:pt x="17023" y="5684"/>
                        <a:pt x="17023" y="5630"/>
                        <a:pt x="17023" y="5630"/>
                      </a:cubicBezTo>
                      <a:cubicBezTo>
                        <a:pt x="17023" y="5630"/>
                        <a:pt x="17023" y="5575"/>
                        <a:pt x="17023" y="5575"/>
                      </a:cubicBezTo>
                      <a:cubicBezTo>
                        <a:pt x="17023" y="5575"/>
                        <a:pt x="17120" y="5521"/>
                        <a:pt x="17120" y="5521"/>
                      </a:cubicBezTo>
                      <a:cubicBezTo>
                        <a:pt x="17120" y="5467"/>
                        <a:pt x="17120" y="5467"/>
                        <a:pt x="17120" y="5467"/>
                      </a:cubicBezTo>
                      <a:cubicBezTo>
                        <a:pt x="17120" y="5467"/>
                        <a:pt x="17120" y="5467"/>
                        <a:pt x="17217" y="5467"/>
                      </a:cubicBezTo>
                      <a:lnTo>
                        <a:pt x="17120" y="546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31" name="AutoShape 631"/>
                <p:cNvSpPr>
                  <a:spLocks/>
                </p:cNvSpPr>
                <p:nvPr/>
              </p:nvSpPr>
              <p:spPr bwMode="auto">
                <a:xfrm>
                  <a:off x="1007866" y="1823634"/>
                  <a:ext cx="7937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599"/>
                      </a:moveTo>
                      <a:cubicBezTo>
                        <a:pt x="10800" y="21599"/>
                        <a:pt x="10800" y="21599"/>
                        <a:pt x="10800" y="21599"/>
                      </a:cubicBezTo>
                      <a:cubicBezTo>
                        <a:pt x="10800" y="14399"/>
                        <a:pt x="10800" y="14399"/>
                        <a:pt x="10800" y="14399"/>
                      </a:cubicBezTo>
                      <a:cubicBezTo>
                        <a:pt x="10800" y="14399"/>
                        <a:pt x="10800" y="14399"/>
                        <a:pt x="10800" y="7199"/>
                      </a:cubicBezTo>
                      <a:cubicBezTo>
                        <a:pt x="21599" y="7199"/>
                        <a:pt x="21599" y="7199"/>
                        <a:pt x="21599" y="0"/>
                      </a:cubicBezTo>
                      <a:lnTo>
                        <a:pt x="0" y="2159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32" name="AutoShape 632"/>
                <p:cNvSpPr>
                  <a:spLocks/>
                </p:cNvSpPr>
                <p:nvPr/>
              </p:nvSpPr>
              <p:spPr bwMode="auto">
                <a:xfrm>
                  <a:off x="1163450" y="1618842"/>
                  <a:ext cx="20638" cy="5397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2960" y="1439"/>
                      </a:moveTo>
                      <a:cubicBezTo>
                        <a:pt x="12960" y="1439"/>
                        <a:pt x="8640" y="0"/>
                        <a:pt x="0" y="0"/>
                      </a:cubicBezTo>
                      <a:cubicBezTo>
                        <a:pt x="8640" y="0"/>
                        <a:pt x="12960" y="1439"/>
                        <a:pt x="12960" y="1439"/>
                      </a:cubicBezTo>
                      <a:cubicBezTo>
                        <a:pt x="21599" y="4319"/>
                        <a:pt x="21599" y="20160"/>
                        <a:pt x="21599" y="21600"/>
                      </a:cubicBezTo>
                      <a:cubicBezTo>
                        <a:pt x="21599" y="20160"/>
                        <a:pt x="21599" y="4319"/>
                        <a:pt x="12960" y="143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33" name="AutoShape 633"/>
                <p:cNvSpPr>
                  <a:spLocks/>
                </p:cNvSpPr>
                <p:nvPr/>
              </p:nvSpPr>
              <p:spPr bwMode="auto">
                <a:xfrm>
                  <a:off x="1055494" y="1707744"/>
                  <a:ext cx="73029" cy="69851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14400" y="4547"/>
                        <a:pt x="4800" y="13642"/>
                        <a:pt x="0" y="21600"/>
                      </a:cubicBezTo>
                      <a:cubicBezTo>
                        <a:pt x="4800" y="13642"/>
                        <a:pt x="14400" y="4547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34" name="AutoShape 634"/>
                <p:cNvSpPr>
                  <a:spLocks/>
                </p:cNvSpPr>
                <p:nvPr/>
              </p:nvSpPr>
              <p:spPr bwMode="auto">
                <a:xfrm>
                  <a:off x="1018978" y="1815696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35" name="AutoShape 635"/>
                <p:cNvSpPr>
                  <a:spLocks/>
                </p:cNvSpPr>
                <p:nvPr/>
              </p:nvSpPr>
              <p:spPr bwMode="auto">
                <a:xfrm>
                  <a:off x="1004691" y="182998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36" name="AutoShape 636"/>
                <p:cNvSpPr>
                  <a:spLocks/>
                </p:cNvSpPr>
                <p:nvPr/>
              </p:nvSpPr>
              <p:spPr bwMode="auto">
                <a:xfrm>
                  <a:off x="1001515" y="1837921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37" name="AutoShape 637"/>
                <p:cNvSpPr>
                  <a:spLocks/>
                </p:cNvSpPr>
                <p:nvPr/>
              </p:nvSpPr>
              <p:spPr bwMode="auto">
                <a:xfrm>
                  <a:off x="1009453" y="182363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38" name="AutoShape 638"/>
                <p:cNvSpPr>
                  <a:spLocks/>
                </p:cNvSpPr>
                <p:nvPr/>
              </p:nvSpPr>
              <p:spPr bwMode="auto">
                <a:xfrm>
                  <a:off x="299797" y="2390382"/>
                  <a:ext cx="19051" cy="6191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13976"/>
                      </a:moveTo>
                      <a:cubicBezTo>
                        <a:pt x="0" y="16517"/>
                        <a:pt x="0" y="20329"/>
                        <a:pt x="0" y="21599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4320" y="21599"/>
                        <a:pt x="8640" y="21599"/>
                        <a:pt x="12960" y="20329"/>
                      </a:cubicBezTo>
                      <a:cubicBezTo>
                        <a:pt x="12960" y="20329"/>
                        <a:pt x="12960" y="20329"/>
                        <a:pt x="12960" y="20329"/>
                      </a:cubicBezTo>
                      <a:cubicBezTo>
                        <a:pt x="21599" y="20329"/>
                        <a:pt x="21599" y="11435"/>
                        <a:pt x="21599" y="7623"/>
                      </a:cubicBezTo>
                      <a:cubicBezTo>
                        <a:pt x="21599" y="5082"/>
                        <a:pt x="21599" y="2541"/>
                        <a:pt x="21599" y="0"/>
                      </a:cubicBezTo>
                      <a:cubicBezTo>
                        <a:pt x="21599" y="0"/>
                        <a:pt x="21599" y="0"/>
                        <a:pt x="21599" y="0"/>
                      </a:cubicBezTo>
                      <a:cubicBezTo>
                        <a:pt x="17280" y="1270"/>
                        <a:pt x="17280" y="1270"/>
                        <a:pt x="12960" y="1270"/>
                      </a:cubicBezTo>
                      <a:cubicBezTo>
                        <a:pt x="12960" y="1270"/>
                        <a:pt x="4320" y="1270"/>
                        <a:pt x="0" y="13976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39" name="AutoShape 639"/>
                <p:cNvSpPr>
                  <a:spLocks/>
                </p:cNvSpPr>
                <p:nvPr/>
              </p:nvSpPr>
              <p:spPr bwMode="auto">
                <a:xfrm>
                  <a:off x="553813" y="3122235"/>
                  <a:ext cx="6350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21600" y="21599"/>
                        <a:pt x="21600" y="21599"/>
                        <a:pt x="21600" y="21599"/>
                      </a:cubicBezTo>
                      <a:cubicBezTo>
                        <a:pt x="21600" y="21599"/>
                        <a:pt x="21600" y="21599"/>
                        <a:pt x="21600" y="21599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40" name="AutoShape 640"/>
                <p:cNvSpPr>
                  <a:spLocks/>
                </p:cNvSpPr>
                <p:nvPr/>
              </p:nvSpPr>
              <p:spPr bwMode="auto">
                <a:xfrm>
                  <a:off x="376002" y="2965069"/>
                  <a:ext cx="23813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10800" y="10800"/>
                        <a:pt x="7199" y="10800"/>
                        <a:pt x="0" y="21599"/>
                      </a:cubicBezTo>
                      <a:cubicBezTo>
                        <a:pt x="10800" y="21599"/>
                        <a:pt x="17999" y="10800"/>
                        <a:pt x="21600" y="0"/>
                      </a:cubicBezTo>
                      <a:cubicBezTo>
                        <a:pt x="14400" y="0"/>
                        <a:pt x="14400" y="0"/>
                        <a:pt x="14400" y="0"/>
                      </a:cubicBezTo>
                      <a:cubicBezTo>
                        <a:pt x="14400" y="0"/>
                        <a:pt x="144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41" name="AutoShape 641"/>
                <p:cNvSpPr>
                  <a:spLocks/>
                </p:cNvSpPr>
                <p:nvPr/>
              </p:nvSpPr>
              <p:spPr bwMode="auto">
                <a:xfrm>
                  <a:off x="315673" y="2938081"/>
                  <a:ext cx="23813" cy="14287"/>
                </a:xfrm>
                <a:custGeom>
                  <a:avLst/>
                  <a:gdLst>
                    <a:gd name="T0" fmla="+- 0 11185 771"/>
                    <a:gd name="T1" fmla="*/ T0 w 20829"/>
                    <a:gd name="T2" fmla="*/ 10800 h 21600"/>
                    <a:gd name="T3" fmla="+- 0 11185 771"/>
                    <a:gd name="T4" fmla="*/ T3 w 20829"/>
                    <a:gd name="T5" fmla="*/ 10800 h 21600"/>
                    <a:gd name="T6" fmla="+- 0 11185 771"/>
                    <a:gd name="T7" fmla="*/ T6 w 20829"/>
                    <a:gd name="T8" fmla="*/ 10800 h 21600"/>
                    <a:gd name="T9" fmla="+- 0 11185 771"/>
                    <a:gd name="T10" fmla="*/ T9 w 20829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829" h="21600">
                      <a:moveTo>
                        <a:pt x="5400" y="0"/>
                      </a:moveTo>
                      <a:cubicBezTo>
                        <a:pt x="5400" y="0"/>
                        <a:pt x="5400" y="0"/>
                        <a:pt x="5400" y="0"/>
                      </a:cubicBezTo>
                      <a:cubicBezTo>
                        <a:pt x="2314" y="0"/>
                        <a:pt x="2314" y="5400"/>
                        <a:pt x="2314" y="5400"/>
                      </a:cubicBezTo>
                      <a:cubicBezTo>
                        <a:pt x="-771" y="10800"/>
                        <a:pt x="-771" y="16199"/>
                        <a:pt x="2314" y="21599"/>
                      </a:cubicBezTo>
                      <a:cubicBezTo>
                        <a:pt x="2314" y="21599"/>
                        <a:pt x="2314" y="21599"/>
                        <a:pt x="5400" y="21599"/>
                      </a:cubicBezTo>
                      <a:cubicBezTo>
                        <a:pt x="8486" y="21599"/>
                        <a:pt x="14657" y="10800"/>
                        <a:pt x="17743" y="5400"/>
                      </a:cubicBezTo>
                      <a:cubicBezTo>
                        <a:pt x="17743" y="5400"/>
                        <a:pt x="17743" y="5400"/>
                        <a:pt x="17743" y="5400"/>
                      </a:cubicBezTo>
                      <a:cubicBezTo>
                        <a:pt x="17743" y="5400"/>
                        <a:pt x="20829" y="0"/>
                        <a:pt x="20829" y="0"/>
                      </a:cubicBezTo>
                      <a:cubicBezTo>
                        <a:pt x="14657" y="0"/>
                        <a:pt x="11571" y="0"/>
                        <a:pt x="54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42" name="AutoShape 642"/>
                <p:cNvSpPr>
                  <a:spLocks/>
                </p:cNvSpPr>
                <p:nvPr/>
              </p:nvSpPr>
              <p:spPr bwMode="auto">
                <a:xfrm>
                  <a:off x="323611" y="2987294"/>
                  <a:ext cx="101606" cy="50801"/>
                </a:xfrm>
                <a:custGeom>
                  <a:avLst/>
                  <a:gdLst>
                    <a:gd name="T0" fmla="*/ 10574 w 21148"/>
                    <a:gd name="T1" fmla="*/ 10800 h 21600"/>
                    <a:gd name="T2" fmla="*/ 10574 w 21148"/>
                    <a:gd name="T3" fmla="*/ 10800 h 21600"/>
                    <a:gd name="T4" fmla="*/ 10574 w 21148"/>
                    <a:gd name="T5" fmla="*/ 10800 h 21600"/>
                    <a:gd name="T6" fmla="*/ 10574 w 21148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148" h="21600">
                      <a:moveTo>
                        <a:pt x="20828" y="0"/>
                      </a:moveTo>
                      <a:cubicBezTo>
                        <a:pt x="18514" y="4628"/>
                        <a:pt x="14657" y="6171"/>
                        <a:pt x="12342" y="3085"/>
                      </a:cubicBezTo>
                      <a:cubicBezTo>
                        <a:pt x="12342" y="1542"/>
                        <a:pt x="11571" y="1542"/>
                        <a:pt x="11571" y="3085"/>
                      </a:cubicBezTo>
                      <a:cubicBezTo>
                        <a:pt x="10800" y="4628"/>
                        <a:pt x="10800" y="6171"/>
                        <a:pt x="10800" y="9257"/>
                      </a:cubicBezTo>
                      <a:cubicBezTo>
                        <a:pt x="10800" y="10800"/>
                        <a:pt x="10028" y="12342"/>
                        <a:pt x="10028" y="12342"/>
                      </a:cubicBezTo>
                      <a:cubicBezTo>
                        <a:pt x="8485" y="15428"/>
                        <a:pt x="6171" y="13885"/>
                        <a:pt x="3085" y="10800"/>
                      </a:cubicBezTo>
                      <a:cubicBezTo>
                        <a:pt x="1542" y="10800"/>
                        <a:pt x="771" y="9257"/>
                        <a:pt x="0" y="9257"/>
                      </a:cubicBezTo>
                      <a:cubicBezTo>
                        <a:pt x="0" y="10800"/>
                        <a:pt x="771" y="12342"/>
                        <a:pt x="1542" y="15428"/>
                      </a:cubicBezTo>
                      <a:cubicBezTo>
                        <a:pt x="2314" y="16971"/>
                        <a:pt x="3085" y="16971"/>
                        <a:pt x="3085" y="16971"/>
                      </a:cubicBezTo>
                      <a:cubicBezTo>
                        <a:pt x="3857" y="16971"/>
                        <a:pt x="3857" y="16971"/>
                        <a:pt x="3857" y="16971"/>
                      </a:cubicBezTo>
                      <a:cubicBezTo>
                        <a:pt x="4628" y="16971"/>
                        <a:pt x="5400" y="16971"/>
                        <a:pt x="6171" y="16971"/>
                      </a:cubicBezTo>
                      <a:cubicBezTo>
                        <a:pt x="6942" y="16971"/>
                        <a:pt x="7714" y="16971"/>
                        <a:pt x="9257" y="18514"/>
                      </a:cubicBezTo>
                      <a:cubicBezTo>
                        <a:pt x="9257" y="20057"/>
                        <a:pt x="10028" y="20057"/>
                        <a:pt x="10800" y="21599"/>
                      </a:cubicBezTo>
                      <a:cubicBezTo>
                        <a:pt x="10028" y="20057"/>
                        <a:pt x="10028" y="18514"/>
                        <a:pt x="10028" y="16971"/>
                      </a:cubicBezTo>
                      <a:cubicBezTo>
                        <a:pt x="10800" y="12342"/>
                        <a:pt x="13885" y="9257"/>
                        <a:pt x="16200" y="12342"/>
                      </a:cubicBezTo>
                      <a:cubicBezTo>
                        <a:pt x="17742" y="13885"/>
                        <a:pt x="19285" y="12342"/>
                        <a:pt x="20057" y="10800"/>
                      </a:cubicBezTo>
                      <a:cubicBezTo>
                        <a:pt x="20828" y="9257"/>
                        <a:pt x="21599" y="6171"/>
                        <a:pt x="20828" y="3085"/>
                      </a:cubicBezTo>
                      <a:cubicBezTo>
                        <a:pt x="20828" y="3085"/>
                        <a:pt x="20828" y="1542"/>
                        <a:pt x="20828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43" name="AutoShape 643"/>
                <p:cNvSpPr>
                  <a:spLocks/>
                </p:cNvSpPr>
                <p:nvPr/>
              </p:nvSpPr>
              <p:spPr bwMode="auto">
                <a:xfrm>
                  <a:off x="299797" y="2536435"/>
                  <a:ext cx="11113" cy="158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4400" y="10800"/>
                      </a:moveTo>
                      <a:cubicBezTo>
                        <a:pt x="14400" y="5400"/>
                        <a:pt x="7199" y="0"/>
                        <a:pt x="0" y="0"/>
                      </a:cubicBezTo>
                      <a:cubicBezTo>
                        <a:pt x="0" y="0"/>
                        <a:pt x="7199" y="5400"/>
                        <a:pt x="7199" y="5400"/>
                      </a:cubicBezTo>
                      <a:cubicBezTo>
                        <a:pt x="14400" y="10800"/>
                        <a:pt x="14400" y="16199"/>
                        <a:pt x="21600" y="21599"/>
                      </a:cubicBezTo>
                      <a:cubicBezTo>
                        <a:pt x="21600" y="16199"/>
                        <a:pt x="21600" y="16199"/>
                        <a:pt x="14400" y="108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44" name="AutoShape 644"/>
                <p:cNvSpPr>
                  <a:spLocks/>
                </p:cNvSpPr>
                <p:nvPr/>
              </p:nvSpPr>
              <p:spPr bwMode="auto">
                <a:xfrm>
                  <a:off x="334725" y="2968244"/>
                  <a:ext cx="20638" cy="19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2960" y="0"/>
                      </a:moveTo>
                      <a:cubicBezTo>
                        <a:pt x="8640" y="0"/>
                        <a:pt x="4320" y="8640"/>
                        <a:pt x="4320" y="12960"/>
                      </a:cubicBezTo>
                      <a:cubicBezTo>
                        <a:pt x="4320" y="1728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4320" y="17280"/>
                      </a:cubicBezTo>
                      <a:cubicBezTo>
                        <a:pt x="8640" y="12960"/>
                        <a:pt x="12960" y="8640"/>
                        <a:pt x="21599" y="4320"/>
                      </a:cubicBezTo>
                      <a:cubicBezTo>
                        <a:pt x="17280" y="4320"/>
                        <a:pt x="17280" y="4320"/>
                        <a:pt x="1296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45" name="AutoShape 645"/>
                <p:cNvSpPr>
                  <a:spLocks/>
                </p:cNvSpPr>
                <p:nvPr/>
              </p:nvSpPr>
              <p:spPr bwMode="auto">
                <a:xfrm>
                  <a:off x="452207" y="3019045"/>
                  <a:ext cx="6350" cy="19050"/>
                </a:xfrm>
                <a:custGeom>
                  <a:avLst/>
                  <a:gdLst>
                    <a:gd name="T0" fmla="+- 0 12150 2700"/>
                    <a:gd name="T1" fmla="*/ T0 w 18900"/>
                    <a:gd name="T2" fmla="*/ 10800 h 21600"/>
                    <a:gd name="T3" fmla="+- 0 12150 2700"/>
                    <a:gd name="T4" fmla="*/ T3 w 18900"/>
                    <a:gd name="T5" fmla="*/ 10800 h 21600"/>
                    <a:gd name="T6" fmla="+- 0 12150 2700"/>
                    <a:gd name="T7" fmla="*/ T6 w 18900"/>
                    <a:gd name="T8" fmla="*/ 10800 h 21600"/>
                    <a:gd name="T9" fmla="+- 0 12150 2700"/>
                    <a:gd name="T10" fmla="*/ T9 w 18900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900" h="21600">
                      <a:moveTo>
                        <a:pt x="18899" y="21600"/>
                      </a:moveTo>
                      <a:cubicBezTo>
                        <a:pt x="8100" y="21600"/>
                        <a:pt x="8100" y="17280"/>
                        <a:pt x="8100" y="12960"/>
                      </a:cubicBezTo>
                      <a:cubicBezTo>
                        <a:pt x="8100" y="8640"/>
                        <a:pt x="8100" y="0"/>
                        <a:pt x="8100" y="0"/>
                      </a:cubicBezTo>
                      <a:cubicBezTo>
                        <a:pt x="-2700" y="0"/>
                        <a:pt x="-2700" y="8640"/>
                        <a:pt x="8100" y="21600"/>
                      </a:cubicBezTo>
                      <a:cubicBezTo>
                        <a:pt x="8100" y="21600"/>
                        <a:pt x="8100" y="21600"/>
                        <a:pt x="18899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46" name="AutoShape 646"/>
                <p:cNvSpPr>
                  <a:spLocks/>
                </p:cNvSpPr>
                <p:nvPr/>
              </p:nvSpPr>
              <p:spPr bwMode="auto">
                <a:xfrm>
                  <a:off x="244231" y="1275935"/>
                  <a:ext cx="354035" cy="18431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660" y="2678"/>
                      </a:moveTo>
                      <a:cubicBezTo>
                        <a:pt x="20660" y="2678"/>
                        <a:pt x="20660" y="2678"/>
                        <a:pt x="20660" y="2678"/>
                      </a:cubicBezTo>
                      <a:cubicBezTo>
                        <a:pt x="20660" y="2678"/>
                        <a:pt x="20660" y="2678"/>
                        <a:pt x="20660" y="2678"/>
                      </a:cubicBezTo>
                      <a:cubicBezTo>
                        <a:pt x="20426" y="2678"/>
                        <a:pt x="20426" y="2678"/>
                        <a:pt x="20191" y="2678"/>
                      </a:cubicBezTo>
                      <a:cubicBezTo>
                        <a:pt x="20191" y="2635"/>
                        <a:pt x="20191" y="2635"/>
                        <a:pt x="20191" y="2635"/>
                      </a:cubicBezTo>
                      <a:cubicBezTo>
                        <a:pt x="20191" y="2635"/>
                        <a:pt x="19956" y="2635"/>
                        <a:pt x="19956" y="2591"/>
                      </a:cubicBezTo>
                      <a:cubicBezTo>
                        <a:pt x="19956" y="2591"/>
                        <a:pt x="19956" y="2591"/>
                        <a:pt x="19956" y="2591"/>
                      </a:cubicBezTo>
                      <a:cubicBezTo>
                        <a:pt x="19956" y="2591"/>
                        <a:pt x="19956" y="2591"/>
                        <a:pt x="19956" y="2591"/>
                      </a:cubicBezTo>
                      <a:cubicBezTo>
                        <a:pt x="19956" y="2548"/>
                        <a:pt x="19956" y="2505"/>
                        <a:pt x="19956" y="2419"/>
                      </a:cubicBezTo>
                      <a:cubicBezTo>
                        <a:pt x="19721" y="2289"/>
                        <a:pt x="19721" y="2159"/>
                        <a:pt x="19486" y="2116"/>
                      </a:cubicBezTo>
                      <a:cubicBezTo>
                        <a:pt x="19017" y="2030"/>
                        <a:pt x="19017" y="1900"/>
                        <a:pt x="18782" y="1814"/>
                      </a:cubicBezTo>
                      <a:cubicBezTo>
                        <a:pt x="18782" y="1771"/>
                        <a:pt x="18782" y="1684"/>
                        <a:pt x="18782" y="1684"/>
                      </a:cubicBezTo>
                      <a:cubicBezTo>
                        <a:pt x="18078" y="1598"/>
                        <a:pt x="17373" y="1468"/>
                        <a:pt x="17373" y="1295"/>
                      </a:cubicBezTo>
                      <a:cubicBezTo>
                        <a:pt x="17139" y="1209"/>
                        <a:pt x="17373" y="1166"/>
                        <a:pt x="17608" y="1123"/>
                      </a:cubicBezTo>
                      <a:cubicBezTo>
                        <a:pt x="17843" y="1123"/>
                        <a:pt x="17843" y="1079"/>
                        <a:pt x="17843" y="993"/>
                      </a:cubicBezTo>
                      <a:cubicBezTo>
                        <a:pt x="17843" y="950"/>
                        <a:pt x="17843" y="863"/>
                        <a:pt x="18078" y="777"/>
                      </a:cubicBezTo>
                      <a:cubicBezTo>
                        <a:pt x="18078" y="777"/>
                        <a:pt x="18078" y="777"/>
                        <a:pt x="18078" y="777"/>
                      </a:cubicBezTo>
                      <a:cubicBezTo>
                        <a:pt x="17608" y="734"/>
                        <a:pt x="17373" y="691"/>
                        <a:pt x="17139" y="647"/>
                      </a:cubicBezTo>
                      <a:cubicBezTo>
                        <a:pt x="16434" y="518"/>
                        <a:pt x="16669" y="388"/>
                        <a:pt x="16669" y="302"/>
                      </a:cubicBezTo>
                      <a:cubicBezTo>
                        <a:pt x="16669" y="215"/>
                        <a:pt x="16669" y="172"/>
                        <a:pt x="16434" y="129"/>
                      </a:cubicBezTo>
                      <a:cubicBezTo>
                        <a:pt x="16434" y="86"/>
                        <a:pt x="16200" y="86"/>
                        <a:pt x="16200" y="43"/>
                      </a:cubicBezTo>
                      <a:cubicBezTo>
                        <a:pt x="15965" y="43"/>
                        <a:pt x="15965" y="43"/>
                        <a:pt x="15965" y="43"/>
                      </a:cubicBezTo>
                      <a:cubicBezTo>
                        <a:pt x="15965" y="43"/>
                        <a:pt x="15965" y="0"/>
                        <a:pt x="15730" y="0"/>
                      </a:cubicBezTo>
                      <a:cubicBezTo>
                        <a:pt x="15730" y="0"/>
                        <a:pt x="15730" y="0"/>
                        <a:pt x="15730" y="0"/>
                      </a:cubicBezTo>
                      <a:cubicBezTo>
                        <a:pt x="15730" y="0"/>
                        <a:pt x="15730" y="0"/>
                        <a:pt x="15730" y="0"/>
                      </a:cubicBezTo>
                      <a:cubicBezTo>
                        <a:pt x="15730" y="43"/>
                        <a:pt x="15730" y="43"/>
                        <a:pt x="15730" y="86"/>
                      </a:cubicBezTo>
                      <a:cubicBezTo>
                        <a:pt x="15730" y="86"/>
                        <a:pt x="15495" y="86"/>
                        <a:pt x="15495" y="129"/>
                      </a:cubicBezTo>
                      <a:cubicBezTo>
                        <a:pt x="15495" y="129"/>
                        <a:pt x="15495" y="129"/>
                        <a:pt x="15495" y="172"/>
                      </a:cubicBezTo>
                      <a:cubicBezTo>
                        <a:pt x="15495" y="172"/>
                        <a:pt x="15260" y="215"/>
                        <a:pt x="15260" y="215"/>
                      </a:cubicBezTo>
                      <a:cubicBezTo>
                        <a:pt x="15260" y="215"/>
                        <a:pt x="15260" y="215"/>
                        <a:pt x="15260" y="259"/>
                      </a:cubicBezTo>
                      <a:cubicBezTo>
                        <a:pt x="15026" y="259"/>
                        <a:pt x="14791" y="302"/>
                        <a:pt x="14791" y="302"/>
                      </a:cubicBezTo>
                      <a:cubicBezTo>
                        <a:pt x="14791" y="302"/>
                        <a:pt x="14556" y="302"/>
                        <a:pt x="14556" y="302"/>
                      </a:cubicBezTo>
                      <a:cubicBezTo>
                        <a:pt x="14556" y="302"/>
                        <a:pt x="14556" y="302"/>
                        <a:pt x="14556" y="302"/>
                      </a:cubicBezTo>
                      <a:cubicBezTo>
                        <a:pt x="14556" y="302"/>
                        <a:pt x="14556" y="345"/>
                        <a:pt x="14321" y="345"/>
                      </a:cubicBezTo>
                      <a:cubicBezTo>
                        <a:pt x="14321" y="345"/>
                        <a:pt x="14321" y="345"/>
                        <a:pt x="14321" y="345"/>
                      </a:cubicBezTo>
                      <a:cubicBezTo>
                        <a:pt x="14321" y="388"/>
                        <a:pt x="14321" y="388"/>
                        <a:pt x="14321" y="431"/>
                      </a:cubicBezTo>
                      <a:cubicBezTo>
                        <a:pt x="14321" y="518"/>
                        <a:pt x="14321" y="647"/>
                        <a:pt x="14321" y="691"/>
                      </a:cubicBezTo>
                      <a:cubicBezTo>
                        <a:pt x="14791" y="907"/>
                        <a:pt x="15026" y="1684"/>
                        <a:pt x="14556" y="2030"/>
                      </a:cubicBezTo>
                      <a:cubicBezTo>
                        <a:pt x="14321" y="2332"/>
                        <a:pt x="13852" y="2591"/>
                        <a:pt x="13617" y="2764"/>
                      </a:cubicBezTo>
                      <a:cubicBezTo>
                        <a:pt x="13382" y="2807"/>
                        <a:pt x="13382" y="2807"/>
                        <a:pt x="13617" y="2851"/>
                      </a:cubicBezTo>
                      <a:cubicBezTo>
                        <a:pt x="14086" y="2937"/>
                        <a:pt x="14086" y="3023"/>
                        <a:pt x="13852" y="3067"/>
                      </a:cubicBezTo>
                      <a:cubicBezTo>
                        <a:pt x="13617" y="3110"/>
                        <a:pt x="13617" y="3239"/>
                        <a:pt x="13617" y="3412"/>
                      </a:cubicBezTo>
                      <a:cubicBezTo>
                        <a:pt x="13617" y="3499"/>
                        <a:pt x="13617" y="3585"/>
                        <a:pt x="13617" y="3671"/>
                      </a:cubicBezTo>
                      <a:cubicBezTo>
                        <a:pt x="13617" y="3887"/>
                        <a:pt x="13147" y="4190"/>
                        <a:pt x="12913" y="4449"/>
                      </a:cubicBezTo>
                      <a:cubicBezTo>
                        <a:pt x="12678" y="4579"/>
                        <a:pt x="12443" y="4708"/>
                        <a:pt x="12443" y="4795"/>
                      </a:cubicBezTo>
                      <a:cubicBezTo>
                        <a:pt x="12443" y="4881"/>
                        <a:pt x="12208" y="4967"/>
                        <a:pt x="11973" y="5011"/>
                      </a:cubicBezTo>
                      <a:cubicBezTo>
                        <a:pt x="11739" y="5097"/>
                        <a:pt x="11739" y="5183"/>
                        <a:pt x="11739" y="5270"/>
                      </a:cubicBezTo>
                      <a:cubicBezTo>
                        <a:pt x="11739" y="5486"/>
                        <a:pt x="11034" y="5659"/>
                        <a:pt x="10330" y="5745"/>
                      </a:cubicBezTo>
                      <a:cubicBezTo>
                        <a:pt x="10330" y="5788"/>
                        <a:pt x="10800" y="5875"/>
                        <a:pt x="10800" y="5961"/>
                      </a:cubicBezTo>
                      <a:cubicBezTo>
                        <a:pt x="11269" y="6091"/>
                        <a:pt x="11504" y="6177"/>
                        <a:pt x="11504" y="6307"/>
                      </a:cubicBezTo>
                      <a:cubicBezTo>
                        <a:pt x="11504" y="6393"/>
                        <a:pt x="11269" y="6436"/>
                        <a:pt x="11034" y="6523"/>
                      </a:cubicBezTo>
                      <a:cubicBezTo>
                        <a:pt x="10565" y="6609"/>
                        <a:pt x="10330" y="6652"/>
                        <a:pt x="10565" y="6782"/>
                      </a:cubicBezTo>
                      <a:cubicBezTo>
                        <a:pt x="10800" y="7084"/>
                        <a:pt x="10565" y="7516"/>
                        <a:pt x="10565" y="7732"/>
                      </a:cubicBezTo>
                      <a:cubicBezTo>
                        <a:pt x="10565" y="7819"/>
                        <a:pt x="10565" y="7862"/>
                        <a:pt x="10565" y="7862"/>
                      </a:cubicBezTo>
                      <a:cubicBezTo>
                        <a:pt x="10565" y="7948"/>
                        <a:pt x="10330" y="7991"/>
                        <a:pt x="10095" y="8035"/>
                      </a:cubicBezTo>
                      <a:cubicBezTo>
                        <a:pt x="10095" y="8078"/>
                        <a:pt x="9860" y="8121"/>
                        <a:pt x="9860" y="8208"/>
                      </a:cubicBezTo>
                      <a:cubicBezTo>
                        <a:pt x="10095" y="8337"/>
                        <a:pt x="9860" y="8424"/>
                        <a:pt x="9626" y="8510"/>
                      </a:cubicBezTo>
                      <a:cubicBezTo>
                        <a:pt x="9391" y="8596"/>
                        <a:pt x="9156" y="8683"/>
                        <a:pt x="8921" y="8812"/>
                      </a:cubicBezTo>
                      <a:cubicBezTo>
                        <a:pt x="8921" y="9072"/>
                        <a:pt x="7982" y="9417"/>
                        <a:pt x="7513" y="9676"/>
                      </a:cubicBezTo>
                      <a:cubicBezTo>
                        <a:pt x="7278" y="9763"/>
                        <a:pt x="7043" y="9806"/>
                        <a:pt x="7043" y="9892"/>
                      </a:cubicBezTo>
                      <a:cubicBezTo>
                        <a:pt x="6808" y="9935"/>
                        <a:pt x="6808" y="10022"/>
                        <a:pt x="6573" y="10065"/>
                      </a:cubicBezTo>
                      <a:cubicBezTo>
                        <a:pt x="6339" y="10195"/>
                        <a:pt x="6104" y="10324"/>
                        <a:pt x="5165" y="10324"/>
                      </a:cubicBezTo>
                      <a:cubicBezTo>
                        <a:pt x="5165" y="10324"/>
                        <a:pt x="5165" y="10324"/>
                        <a:pt x="5165" y="10324"/>
                      </a:cubicBezTo>
                      <a:cubicBezTo>
                        <a:pt x="5165" y="10367"/>
                        <a:pt x="4930" y="10411"/>
                        <a:pt x="5400" y="10583"/>
                      </a:cubicBezTo>
                      <a:cubicBezTo>
                        <a:pt x="5634" y="10670"/>
                        <a:pt x="5634" y="10800"/>
                        <a:pt x="5400" y="10886"/>
                      </a:cubicBezTo>
                      <a:cubicBezTo>
                        <a:pt x="5400" y="11016"/>
                        <a:pt x="5400" y="11102"/>
                        <a:pt x="5634" y="11188"/>
                      </a:cubicBezTo>
                      <a:cubicBezTo>
                        <a:pt x="6339" y="11404"/>
                        <a:pt x="6104" y="11534"/>
                        <a:pt x="5869" y="11707"/>
                      </a:cubicBezTo>
                      <a:cubicBezTo>
                        <a:pt x="5869" y="11750"/>
                        <a:pt x="5869" y="11750"/>
                        <a:pt x="5869" y="11750"/>
                      </a:cubicBezTo>
                      <a:cubicBezTo>
                        <a:pt x="5634" y="11836"/>
                        <a:pt x="5400" y="11879"/>
                        <a:pt x="5400" y="11923"/>
                      </a:cubicBezTo>
                      <a:cubicBezTo>
                        <a:pt x="5165" y="12009"/>
                        <a:pt x="4930" y="12052"/>
                        <a:pt x="4930" y="12139"/>
                      </a:cubicBezTo>
                      <a:cubicBezTo>
                        <a:pt x="4930" y="12225"/>
                        <a:pt x="4930" y="12311"/>
                        <a:pt x="4695" y="12355"/>
                      </a:cubicBezTo>
                      <a:cubicBezTo>
                        <a:pt x="4460" y="12484"/>
                        <a:pt x="4460" y="12571"/>
                        <a:pt x="4695" y="12657"/>
                      </a:cubicBezTo>
                      <a:cubicBezTo>
                        <a:pt x="4930" y="12744"/>
                        <a:pt x="4930" y="12830"/>
                        <a:pt x="4930" y="12873"/>
                      </a:cubicBezTo>
                      <a:cubicBezTo>
                        <a:pt x="5165" y="12873"/>
                        <a:pt x="5165" y="12873"/>
                        <a:pt x="5400" y="12873"/>
                      </a:cubicBezTo>
                      <a:cubicBezTo>
                        <a:pt x="5400" y="12873"/>
                        <a:pt x="5400" y="12873"/>
                        <a:pt x="5400" y="12873"/>
                      </a:cubicBezTo>
                      <a:cubicBezTo>
                        <a:pt x="5400" y="12830"/>
                        <a:pt x="5400" y="12744"/>
                        <a:pt x="6104" y="12700"/>
                      </a:cubicBezTo>
                      <a:cubicBezTo>
                        <a:pt x="6573" y="12657"/>
                        <a:pt x="6808" y="12700"/>
                        <a:pt x="7043" y="12744"/>
                      </a:cubicBezTo>
                      <a:cubicBezTo>
                        <a:pt x="7278" y="12787"/>
                        <a:pt x="7278" y="12830"/>
                        <a:pt x="7278" y="12873"/>
                      </a:cubicBezTo>
                      <a:cubicBezTo>
                        <a:pt x="7278" y="12873"/>
                        <a:pt x="7278" y="12873"/>
                        <a:pt x="7278" y="12873"/>
                      </a:cubicBezTo>
                      <a:cubicBezTo>
                        <a:pt x="7747" y="12916"/>
                        <a:pt x="7982" y="12960"/>
                        <a:pt x="7982" y="13046"/>
                      </a:cubicBezTo>
                      <a:cubicBezTo>
                        <a:pt x="8217" y="13089"/>
                        <a:pt x="7982" y="13176"/>
                        <a:pt x="7278" y="13262"/>
                      </a:cubicBezTo>
                      <a:cubicBezTo>
                        <a:pt x="7278" y="13262"/>
                        <a:pt x="7278" y="13305"/>
                        <a:pt x="7278" y="13391"/>
                      </a:cubicBezTo>
                      <a:cubicBezTo>
                        <a:pt x="7513" y="13478"/>
                        <a:pt x="7513" y="13564"/>
                        <a:pt x="7278" y="13651"/>
                      </a:cubicBezTo>
                      <a:cubicBezTo>
                        <a:pt x="7043" y="13694"/>
                        <a:pt x="7043" y="13694"/>
                        <a:pt x="7043" y="13694"/>
                      </a:cubicBezTo>
                      <a:cubicBezTo>
                        <a:pt x="6808" y="13780"/>
                        <a:pt x="6573" y="13867"/>
                        <a:pt x="6573" y="13953"/>
                      </a:cubicBezTo>
                      <a:cubicBezTo>
                        <a:pt x="7043" y="14083"/>
                        <a:pt x="6808" y="14126"/>
                        <a:pt x="6573" y="14169"/>
                      </a:cubicBezTo>
                      <a:cubicBezTo>
                        <a:pt x="6339" y="14212"/>
                        <a:pt x="6339" y="14255"/>
                        <a:pt x="6339" y="14299"/>
                      </a:cubicBezTo>
                      <a:cubicBezTo>
                        <a:pt x="6339" y="14385"/>
                        <a:pt x="6339" y="14385"/>
                        <a:pt x="6339" y="14428"/>
                      </a:cubicBezTo>
                      <a:cubicBezTo>
                        <a:pt x="6573" y="14472"/>
                        <a:pt x="6573" y="14558"/>
                        <a:pt x="6339" y="14601"/>
                      </a:cubicBezTo>
                      <a:cubicBezTo>
                        <a:pt x="6339" y="14601"/>
                        <a:pt x="6339" y="14601"/>
                        <a:pt x="6339" y="14601"/>
                      </a:cubicBezTo>
                      <a:cubicBezTo>
                        <a:pt x="6573" y="14644"/>
                        <a:pt x="6573" y="14688"/>
                        <a:pt x="6339" y="14774"/>
                      </a:cubicBezTo>
                      <a:cubicBezTo>
                        <a:pt x="6339" y="14774"/>
                        <a:pt x="6339" y="14817"/>
                        <a:pt x="6104" y="14817"/>
                      </a:cubicBezTo>
                      <a:cubicBezTo>
                        <a:pt x="6104" y="14860"/>
                        <a:pt x="6339" y="14947"/>
                        <a:pt x="6339" y="14990"/>
                      </a:cubicBezTo>
                      <a:cubicBezTo>
                        <a:pt x="6573" y="15033"/>
                        <a:pt x="6573" y="15076"/>
                        <a:pt x="6339" y="15119"/>
                      </a:cubicBezTo>
                      <a:cubicBezTo>
                        <a:pt x="6339" y="15206"/>
                        <a:pt x="5869" y="15206"/>
                        <a:pt x="5634" y="15206"/>
                      </a:cubicBezTo>
                      <a:cubicBezTo>
                        <a:pt x="5400" y="15206"/>
                        <a:pt x="5165" y="15206"/>
                        <a:pt x="4930" y="15249"/>
                      </a:cubicBezTo>
                      <a:cubicBezTo>
                        <a:pt x="4930" y="15249"/>
                        <a:pt x="4930" y="15249"/>
                        <a:pt x="4930" y="15249"/>
                      </a:cubicBezTo>
                      <a:cubicBezTo>
                        <a:pt x="4930" y="15249"/>
                        <a:pt x="4930" y="15249"/>
                        <a:pt x="5165" y="15292"/>
                      </a:cubicBezTo>
                      <a:cubicBezTo>
                        <a:pt x="5165" y="15335"/>
                        <a:pt x="5634" y="15422"/>
                        <a:pt x="5165" y="15551"/>
                      </a:cubicBezTo>
                      <a:cubicBezTo>
                        <a:pt x="5165" y="15595"/>
                        <a:pt x="4930" y="15638"/>
                        <a:pt x="4460" y="15638"/>
                      </a:cubicBezTo>
                      <a:cubicBezTo>
                        <a:pt x="3991" y="15638"/>
                        <a:pt x="3521" y="15508"/>
                        <a:pt x="3052" y="15465"/>
                      </a:cubicBezTo>
                      <a:cubicBezTo>
                        <a:pt x="2817" y="15422"/>
                        <a:pt x="2817" y="15422"/>
                        <a:pt x="2817" y="15422"/>
                      </a:cubicBezTo>
                      <a:cubicBezTo>
                        <a:pt x="2582" y="15422"/>
                        <a:pt x="2582" y="15379"/>
                        <a:pt x="2582" y="15335"/>
                      </a:cubicBezTo>
                      <a:cubicBezTo>
                        <a:pt x="2582" y="15335"/>
                        <a:pt x="2582" y="15335"/>
                        <a:pt x="2582" y="15335"/>
                      </a:cubicBezTo>
                      <a:cubicBezTo>
                        <a:pt x="2347" y="15379"/>
                        <a:pt x="2113" y="15379"/>
                        <a:pt x="1878" y="15422"/>
                      </a:cubicBezTo>
                      <a:cubicBezTo>
                        <a:pt x="1643" y="15422"/>
                        <a:pt x="1408" y="15422"/>
                        <a:pt x="1173" y="15465"/>
                      </a:cubicBezTo>
                      <a:cubicBezTo>
                        <a:pt x="1173" y="15465"/>
                        <a:pt x="1408" y="15508"/>
                        <a:pt x="1408" y="15508"/>
                      </a:cubicBezTo>
                      <a:cubicBezTo>
                        <a:pt x="1408" y="15551"/>
                        <a:pt x="1643" y="15595"/>
                        <a:pt x="1643" y="15638"/>
                      </a:cubicBezTo>
                      <a:cubicBezTo>
                        <a:pt x="1643" y="15681"/>
                        <a:pt x="1408" y="15681"/>
                        <a:pt x="1173" y="15724"/>
                      </a:cubicBezTo>
                      <a:cubicBezTo>
                        <a:pt x="939" y="15724"/>
                        <a:pt x="704" y="15724"/>
                        <a:pt x="704" y="15767"/>
                      </a:cubicBezTo>
                      <a:cubicBezTo>
                        <a:pt x="1173" y="15767"/>
                        <a:pt x="1408" y="15811"/>
                        <a:pt x="1643" y="15897"/>
                      </a:cubicBezTo>
                      <a:cubicBezTo>
                        <a:pt x="1643" y="15897"/>
                        <a:pt x="1643" y="15940"/>
                        <a:pt x="1643" y="15940"/>
                      </a:cubicBezTo>
                      <a:cubicBezTo>
                        <a:pt x="1643" y="15940"/>
                        <a:pt x="1643" y="15897"/>
                        <a:pt x="1643" y="15897"/>
                      </a:cubicBezTo>
                      <a:cubicBezTo>
                        <a:pt x="2113" y="15897"/>
                        <a:pt x="2347" y="15897"/>
                        <a:pt x="2817" y="15897"/>
                      </a:cubicBezTo>
                      <a:cubicBezTo>
                        <a:pt x="3521" y="15940"/>
                        <a:pt x="3756" y="16027"/>
                        <a:pt x="3756" y="16156"/>
                      </a:cubicBezTo>
                      <a:cubicBezTo>
                        <a:pt x="3756" y="16243"/>
                        <a:pt x="3521" y="16329"/>
                        <a:pt x="3052" y="16329"/>
                      </a:cubicBezTo>
                      <a:cubicBezTo>
                        <a:pt x="2817" y="16329"/>
                        <a:pt x="2582" y="16416"/>
                        <a:pt x="2582" y="16502"/>
                      </a:cubicBezTo>
                      <a:cubicBezTo>
                        <a:pt x="2582" y="16502"/>
                        <a:pt x="3052" y="16502"/>
                        <a:pt x="3521" y="16502"/>
                      </a:cubicBezTo>
                      <a:cubicBezTo>
                        <a:pt x="3991" y="16502"/>
                        <a:pt x="4460" y="16459"/>
                        <a:pt x="4695" y="16502"/>
                      </a:cubicBezTo>
                      <a:cubicBezTo>
                        <a:pt x="5400" y="16545"/>
                        <a:pt x="5634" y="16632"/>
                        <a:pt x="5634" y="16761"/>
                      </a:cubicBezTo>
                      <a:cubicBezTo>
                        <a:pt x="5400" y="16804"/>
                        <a:pt x="5165" y="16891"/>
                        <a:pt x="4930" y="16891"/>
                      </a:cubicBezTo>
                      <a:cubicBezTo>
                        <a:pt x="4695" y="16891"/>
                        <a:pt x="4460" y="16848"/>
                        <a:pt x="4226" y="16848"/>
                      </a:cubicBezTo>
                      <a:cubicBezTo>
                        <a:pt x="3991" y="16761"/>
                        <a:pt x="3521" y="16718"/>
                        <a:pt x="3521" y="16718"/>
                      </a:cubicBezTo>
                      <a:cubicBezTo>
                        <a:pt x="3286" y="16718"/>
                        <a:pt x="3286" y="16718"/>
                        <a:pt x="3286" y="16718"/>
                      </a:cubicBezTo>
                      <a:cubicBezTo>
                        <a:pt x="3052" y="16848"/>
                        <a:pt x="2582" y="16848"/>
                        <a:pt x="2347" y="16848"/>
                      </a:cubicBezTo>
                      <a:cubicBezTo>
                        <a:pt x="1878" y="16848"/>
                        <a:pt x="1643" y="16848"/>
                        <a:pt x="1173" y="16804"/>
                      </a:cubicBezTo>
                      <a:cubicBezTo>
                        <a:pt x="1173" y="16804"/>
                        <a:pt x="1173" y="16804"/>
                        <a:pt x="1173" y="16804"/>
                      </a:cubicBezTo>
                      <a:cubicBezTo>
                        <a:pt x="939" y="16804"/>
                        <a:pt x="234" y="16891"/>
                        <a:pt x="0" y="16934"/>
                      </a:cubicBezTo>
                      <a:cubicBezTo>
                        <a:pt x="234" y="16977"/>
                        <a:pt x="469" y="17063"/>
                        <a:pt x="469" y="17107"/>
                      </a:cubicBezTo>
                      <a:cubicBezTo>
                        <a:pt x="704" y="17107"/>
                        <a:pt x="704" y="17107"/>
                        <a:pt x="704" y="17107"/>
                      </a:cubicBezTo>
                      <a:cubicBezTo>
                        <a:pt x="939" y="17107"/>
                        <a:pt x="1408" y="17063"/>
                        <a:pt x="1408" y="17020"/>
                      </a:cubicBezTo>
                      <a:cubicBezTo>
                        <a:pt x="1643" y="16934"/>
                        <a:pt x="2113" y="16848"/>
                        <a:pt x="2582" y="16848"/>
                      </a:cubicBezTo>
                      <a:cubicBezTo>
                        <a:pt x="2582" y="16848"/>
                        <a:pt x="3286" y="16891"/>
                        <a:pt x="3521" y="17063"/>
                      </a:cubicBezTo>
                      <a:cubicBezTo>
                        <a:pt x="3521" y="17236"/>
                        <a:pt x="2582" y="17279"/>
                        <a:pt x="2347" y="17279"/>
                      </a:cubicBezTo>
                      <a:cubicBezTo>
                        <a:pt x="2347" y="17279"/>
                        <a:pt x="2113" y="17323"/>
                        <a:pt x="2113" y="17323"/>
                      </a:cubicBezTo>
                      <a:cubicBezTo>
                        <a:pt x="1878" y="17409"/>
                        <a:pt x="1408" y="17539"/>
                        <a:pt x="469" y="17625"/>
                      </a:cubicBezTo>
                      <a:cubicBezTo>
                        <a:pt x="469" y="17668"/>
                        <a:pt x="469" y="17668"/>
                        <a:pt x="469" y="17668"/>
                      </a:cubicBezTo>
                      <a:cubicBezTo>
                        <a:pt x="469" y="17668"/>
                        <a:pt x="469" y="17711"/>
                        <a:pt x="469" y="17711"/>
                      </a:cubicBezTo>
                      <a:cubicBezTo>
                        <a:pt x="704" y="17668"/>
                        <a:pt x="939" y="17668"/>
                        <a:pt x="939" y="17668"/>
                      </a:cubicBezTo>
                      <a:cubicBezTo>
                        <a:pt x="1173" y="17668"/>
                        <a:pt x="1173" y="17668"/>
                        <a:pt x="1173" y="17668"/>
                      </a:cubicBezTo>
                      <a:cubicBezTo>
                        <a:pt x="1408" y="17711"/>
                        <a:pt x="1408" y="17711"/>
                        <a:pt x="1408" y="17711"/>
                      </a:cubicBezTo>
                      <a:cubicBezTo>
                        <a:pt x="1643" y="17755"/>
                        <a:pt x="1408" y="17798"/>
                        <a:pt x="1408" y="17798"/>
                      </a:cubicBezTo>
                      <a:cubicBezTo>
                        <a:pt x="1408" y="17841"/>
                        <a:pt x="1408" y="17841"/>
                        <a:pt x="1408" y="17841"/>
                      </a:cubicBezTo>
                      <a:cubicBezTo>
                        <a:pt x="1643" y="17841"/>
                        <a:pt x="1643" y="17841"/>
                        <a:pt x="1643" y="17841"/>
                      </a:cubicBezTo>
                      <a:cubicBezTo>
                        <a:pt x="1643" y="17841"/>
                        <a:pt x="1878" y="17841"/>
                        <a:pt x="1878" y="17841"/>
                      </a:cubicBezTo>
                      <a:cubicBezTo>
                        <a:pt x="1878" y="17798"/>
                        <a:pt x="1878" y="17798"/>
                        <a:pt x="1878" y="17755"/>
                      </a:cubicBezTo>
                      <a:cubicBezTo>
                        <a:pt x="1643" y="17668"/>
                        <a:pt x="1878" y="17539"/>
                        <a:pt x="2113" y="17452"/>
                      </a:cubicBezTo>
                      <a:cubicBezTo>
                        <a:pt x="2347" y="17409"/>
                        <a:pt x="2582" y="17366"/>
                        <a:pt x="3052" y="17366"/>
                      </a:cubicBezTo>
                      <a:cubicBezTo>
                        <a:pt x="3052" y="17366"/>
                        <a:pt x="3521" y="17409"/>
                        <a:pt x="3756" y="17452"/>
                      </a:cubicBezTo>
                      <a:cubicBezTo>
                        <a:pt x="4460" y="17582"/>
                        <a:pt x="3991" y="17711"/>
                        <a:pt x="3756" y="17755"/>
                      </a:cubicBezTo>
                      <a:cubicBezTo>
                        <a:pt x="3521" y="17798"/>
                        <a:pt x="3521" y="17841"/>
                        <a:pt x="3521" y="17841"/>
                      </a:cubicBezTo>
                      <a:cubicBezTo>
                        <a:pt x="3521" y="17928"/>
                        <a:pt x="3286" y="17971"/>
                        <a:pt x="3286" y="18057"/>
                      </a:cubicBezTo>
                      <a:cubicBezTo>
                        <a:pt x="3286" y="18100"/>
                        <a:pt x="3052" y="18187"/>
                        <a:pt x="3052" y="18230"/>
                      </a:cubicBezTo>
                      <a:cubicBezTo>
                        <a:pt x="3052" y="18316"/>
                        <a:pt x="2582" y="18360"/>
                        <a:pt x="2347" y="18360"/>
                      </a:cubicBezTo>
                      <a:cubicBezTo>
                        <a:pt x="2347" y="18403"/>
                        <a:pt x="2347" y="18403"/>
                        <a:pt x="2347" y="18403"/>
                      </a:cubicBezTo>
                      <a:cubicBezTo>
                        <a:pt x="2347" y="18489"/>
                        <a:pt x="2113" y="18532"/>
                        <a:pt x="1643" y="18532"/>
                      </a:cubicBezTo>
                      <a:cubicBezTo>
                        <a:pt x="1878" y="18619"/>
                        <a:pt x="1643" y="18662"/>
                        <a:pt x="1643" y="18662"/>
                      </a:cubicBezTo>
                      <a:cubicBezTo>
                        <a:pt x="1878" y="18662"/>
                        <a:pt x="2113" y="18662"/>
                        <a:pt x="2582" y="18662"/>
                      </a:cubicBezTo>
                      <a:cubicBezTo>
                        <a:pt x="2817" y="18662"/>
                        <a:pt x="2817" y="18705"/>
                        <a:pt x="3052" y="18705"/>
                      </a:cubicBezTo>
                      <a:cubicBezTo>
                        <a:pt x="3052" y="18705"/>
                        <a:pt x="3052" y="18705"/>
                        <a:pt x="3052" y="18705"/>
                      </a:cubicBezTo>
                      <a:cubicBezTo>
                        <a:pt x="3052" y="18705"/>
                        <a:pt x="3286" y="18705"/>
                        <a:pt x="3521" y="18662"/>
                      </a:cubicBezTo>
                      <a:cubicBezTo>
                        <a:pt x="4226" y="18619"/>
                        <a:pt x="4930" y="18705"/>
                        <a:pt x="5165" y="18791"/>
                      </a:cubicBezTo>
                      <a:cubicBezTo>
                        <a:pt x="5165" y="18878"/>
                        <a:pt x="4930" y="18964"/>
                        <a:pt x="4460" y="19007"/>
                      </a:cubicBezTo>
                      <a:cubicBezTo>
                        <a:pt x="4226" y="19007"/>
                        <a:pt x="4226" y="19007"/>
                        <a:pt x="3991" y="19007"/>
                      </a:cubicBezTo>
                      <a:cubicBezTo>
                        <a:pt x="4460" y="19007"/>
                        <a:pt x="4930" y="19051"/>
                        <a:pt x="4930" y="19137"/>
                      </a:cubicBezTo>
                      <a:cubicBezTo>
                        <a:pt x="4930" y="19137"/>
                        <a:pt x="4930" y="19137"/>
                        <a:pt x="4930" y="19137"/>
                      </a:cubicBezTo>
                      <a:cubicBezTo>
                        <a:pt x="5165" y="19007"/>
                        <a:pt x="5400" y="18964"/>
                        <a:pt x="5869" y="18964"/>
                      </a:cubicBezTo>
                      <a:cubicBezTo>
                        <a:pt x="6573" y="18964"/>
                        <a:pt x="7513" y="19094"/>
                        <a:pt x="7747" y="19223"/>
                      </a:cubicBezTo>
                      <a:cubicBezTo>
                        <a:pt x="7747" y="19267"/>
                        <a:pt x="7747" y="19310"/>
                        <a:pt x="7513" y="19353"/>
                      </a:cubicBezTo>
                      <a:cubicBezTo>
                        <a:pt x="7513" y="19396"/>
                        <a:pt x="7278" y="19396"/>
                        <a:pt x="7043" y="19440"/>
                      </a:cubicBezTo>
                      <a:cubicBezTo>
                        <a:pt x="7278" y="19396"/>
                        <a:pt x="7513" y="19396"/>
                        <a:pt x="7747" y="19396"/>
                      </a:cubicBezTo>
                      <a:cubicBezTo>
                        <a:pt x="8452" y="19396"/>
                        <a:pt x="10330" y="19440"/>
                        <a:pt x="10565" y="19612"/>
                      </a:cubicBezTo>
                      <a:cubicBezTo>
                        <a:pt x="10565" y="19656"/>
                        <a:pt x="10565" y="19699"/>
                        <a:pt x="10565" y="19699"/>
                      </a:cubicBezTo>
                      <a:cubicBezTo>
                        <a:pt x="10800" y="19699"/>
                        <a:pt x="11034" y="19742"/>
                        <a:pt x="11269" y="19828"/>
                      </a:cubicBezTo>
                      <a:cubicBezTo>
                        <a:pt x="11269" y="19828"/>
                        <a:pt x="11269" y="19828"/>
                        <a:pt x="11269" y="19871"/>
                      </a:cubicBezTo>
                      <a:cubicBezTo>
                        <a:pt x="11973" y="19699"/>
                        <a:pt x="13147" y="19612"/>
                        <a:pt x="13852" y="19569"/>
                      </a:cubicBezTo>
                      <a:cubicBezTo>
                        <a:pt x="14556" y="19526"/>
                        <a:pt x="15026" y="19612"/>
                        <a:pt x="15026" y="19656"/>
                      </a:cubicBezTo>
                      <a:cubicBezTo>
                        <a:pt x="15260" y="19785"/>
                        <a:pt x="14556" y="19915"/>
                        <a:pt x="13617" y="20001"/>
                      </a:cubicBezTo>
                      <a:cubicBezTo>
                        <a:pt x="13147" y="20001"/>
                        <a:pt x="13147" y="20044"/>
                        <a:pt x="13147" y="20044"/>
                      </a:cubicBezTo>
                      <a:cubicBezTo>
                        <a:pt x="13147" y="20044"/>
                        <a:pt x="13147" y="20044"/>
                        <a:pt x="13382" y="20131"/>
                      </a:cubicBezTo>
                      <a:cubicBezTo>
                        <a:pt x="13617" y="20174"/>
                        <a:pt x="14086" y="20131"/>
                        <a:pt x="14321" y="20131"/>
                      </a:cubicBezTo>
                      <a:cubicBezTo>
                        <a:pt x="14791" y="20088"/>
                        <a:pt x="15495" y="20044"/>
                        <a:pt x="15965" y="20131"/>
                      </a:cubicBezTo>
                      <a:cubicBezTo>
                        <a:pt x="16200" y="20174"/>
                        <a:pt x="16200" y="20260"/>
                        <a:pt x="16200" y="20260"/>
                      </a:cubicBezTo>
                      <a:cubicBezTo>
                        <a:pt x="15965" y="20347"/>
                        <a:pt x="15495" y="20390"/>
                        <a:pt x="15260" y="20390"/>
                      </a:cubicBezTo>
                      <a:cubicBezTo>
                        <a:pt x="15026" y="20433"/>
                        <a:pt x="14556" y="20433"/>
                        <a:pt x="14556" y="20433"/>
                      </a:cubicBezTo>
                      <a:cubicBezTo>
                        <a:pt x="14556" y="20476"/>
                        <a:pt x="14556" y="20520"/>
                        <a:pt x="14791" y="20520"/>
                      </a:cubicBezTo>
                      <a:cubicBezTo>
                        <a:pt x="14791" y="20606"/>
                        <a:pt x="15026" y="20649"/>
                        <a:pt x="15026" y="20735"/>
                      </a:cubicBezTo>
                      <a:cubicBezTo>
                        <a:pt x="14791" y="20779"/>
                        <a:pt x="14791" y="20822"/>
                        <a:pt x="14321" y="20822"/>
                      </a:cubicBezTo>
                      <a:cubicBezTo>
                        <a:pt x="14321" y="20865"/>
                        <a:pt x="14086" y="20865"/>
                        <a:pt x="13852" y="20865"/>
                      </a:cubicBezTo>
                      <a:cubicBezTo>
                        <a:pt x="13617" y="20865"/>
                        <a:pt x="13382" y="20822"/>
                        <a:pt x="13147" y="20735"/>
                      </a:cubicBezTo>
                      <a:cubicBezTo>
                        <a:pt x="13147" y="20779"/>
                        <a:pt x="13147" y="20779"/>
                        <a:pt x="13147" y="20822"/>
                      </a:cubicBezTo>
                      <a:cubicBezTo>
                        <a:pt x="12913" y="20865"/>
                        <a:pt x="12913" y="20865"/>
                        <a:pt x="12913" y="20865"/>
                      </a:cubicBezTo>
                      <a:cubicBezTo>
                        <a:pt x="12678" y="20865"/>
                        <a:pt x="12678" y="20865"/>
                        <a:pt x="12678" y="20865"/>
                      </a:cubicBezTo>
                      <a:cubicBezTo>
                        <a:pt x="12208" y="20865"/>
                        <a:pt x="11504" y="20735"/>
                        <a:pt x="10800" y="20649"/>
                      </a:cubicBezTo>
                      <a:cubicBezTo>
                        <a:pt x="10800" y="20649"/>
                        <a:pt x="10800" y="20606"/>
                        <a:pt x="10800" y="20606"/>
                      </a:cubicBezTo>
                      <a:cubicBezTo>
                        <a:pt x="10800" y="20649"/>
                        <a:pt x="10800" y="20649"/>
                        <a:pt x="10800" y="20649"/>
                      </a:cubicBezTo>
                      <a:cubicBezTo>
                        <a:pt x="10800" y="20649"/>
                        <a:pt x="10800" y="20692"/>
                        <a:pt x="10800" y="20692"/>
                      </a:cubicBezTo>
                      <a:cubicBezTo>
                        <a:pt x="11034" y="20735"/>
                        <a:pt x="11269" y="20779"/>
                        <a:pt x="11034" y="20822"/>
                      </a:cubicBezTo>
                      <a:cubicBezTo>
                        <a:pt x="11034" y="20908"/>
                        <a:pt x="10565" y="20908"/>
                        <a:pt x="10330" y="20908"/>
                      </a:cubicBezTo>
                      <a:cubicBezTo>
                        <a:pt x="9626" y="20908"/>
                        <a:pt x="9626" y="20952"/>
                        <a:pt x="9626" y="20952"/>
                      </a:cubicBezTo>
                      <a:cubicBezTo>
                        <a:pt x="9626" y="20952"/>
                        <a:pt x="9626" y="20952"/>
                        <a:pt x="9626" y="20952"/>
                      </a:cubicBezTo>
                      <a:cubicBezTo>
                        <a:pt x="9626" y="20952"/>
                        <a:pt x="9860" y="20952"/>
                        <a:pt x="9860" y="20952"/>
                      </a:cubicBezTo>
                      <a:cubicBezTo>
                        <a:pt x="10330" y="20952"/>
                        <a:pt x="10800" y="20952"/>
                        <a:pt x="11269" y="20952"/>
                      </a:cubicBezTo>
                      <a:cubicBezTo>
                        <a:pt x="12208" y="20995"/>
                        <a:pt x="12208" y="21124"/>
                        <a:pt x="12443" y="21254"/>
                      </a:cubicBezTo>
                      <a:cubicBezTo>
                        <a:pt x="12443" y="21254"/>
                        <a:pt x="12443" y="21254"/>
                        <a:pt x="12443" y="21297"/>
                      </a:cubicBezTo>
                      <a:cubicBezTo>
                        <a:pt x="12443" y="21167"/>
                        <a:pt x="12678" y="21038"/>
                        <a:pt x="13382" y="20995"/>
                      </a:cubicBezTo>
                      <a:cubicBezTo>
                        <a:pt x="13617" y="20995"/>
                        <a:pt x="13617" y="20995"/>
                        <a:pt x="13617" y="20995"/>
                      </a:cubicBezTo>
                      <a:cubicBezTo>
                        <a:pt x="14086" y="20995"/>
                        <a:pt x="14321" y="21124"/>
                        <a:pt x="14321" y="21211"/>
                      </a:cubicBezTo>
                      <a:cubicBezTo>
                        <a:pt x="14556" y="21297"/>
                        <a:pt x="14556" y="21427"/>
                        <a:pt x="15495" y="21470"/>
                      </a:cubicBezTo>
                      <a:cubicBezTo>
                        <a:pt x="15495" y="21470"/>
                        <a:pt x="15495" y="21470"/>
                        <a:pt x="15495" y="21470"/>
                      </a:cubicBezTo>
                      <a:cubicBezTo>
                        <a:pt x="15495" y="21427"/>
                        <a:pt x="15495" y="21340"/>
                        <a:pt x="15965" y="21297"/>
                      </a:cubicBezTo>
                      <a:cubicBezTo>
                        <a:pt x="16200" y="21297"/>
                        <a:pt x="16434" y="21254"/>
                        <a:pt x="16434" y="21254"/>
                      </a:cubicBezTo>
                      <a:cubicBezTo>
                        <a:pt x="17139" y="21254"/>
                        <a:pt x="17608" y="21383"/>
                        <a:pt x="18078" y="21470"/>
                      </a:cubicBezTo>
                      <a:cubicBezTo>
                        <a:pt x="18313" y="21513"/>
                        <a:pt x="18547" y="21600"/>
                        <a:pt x="18782" y="21600"/>
                      </a:cubicBezTo>
                      <a:cubicBezTo>
                        <a:pt x="18782" y="21556"/>
                        <a:pt x="18547" y="21513"/>
                        <a:pt x="18313" y="21470"/>
                      </a:cubicBezTo>
                      <a:cubicBezTo>
                        <a:pt x="18313" y="21470"/>
                        <a:pt x="18078" y="21427"/>
                        <a:pt x="18078" y="21383"/>
                      </a:cubicBezTo>
                      <a:cubicBezTo>
                        <a:pt x="17843" y="21383"/>
                        <a:pt x="17843" y="21383"/>
                        <a:pt x="17843" y="21383"/>
                      </a:cubicBezTo>
                      <a:cubicBezTo>
                        <a:pt x="17843" y="21383"/>
                        <a:pt x="17843" y="21383"/>
                        <a:pt x="17608" y="21383"/>
                      </a:cubicBezTo>
                      <a:cubicBezTo>
                        <a:pt x="17608" y="21383"/>
                        <a:pt x="17608" y="21383"/>
                        <a:pt x="17608" y="21383"/>
                      </a:cubicBezTo>
                      <a:cubicBezTo>
                        <a:pt x="17608" y="21383"/>
                        <a:pt x="17608" y="21383"/>
                        <a:pt x="17608" y="21383"/>
                      </a:cubicBezTo>
                      <a:cubicBezTo>
                        <a:pt x="17608" y="21383"/>
                        <a:pt x="17608" y="21383"/>
                        <a:pt x="17608" y="21340"/>
                      </a:cubicBezTo>
                      <a:cubicBezTo>
                        <a:pt x="17608" y="21340"/>
                        <a:pt x="17608" y="21340"/>
                        <a:pt x="17608" y="21340"/>
                      </a:cubicBezTo>
                      <a:cubicBezTo>
                        <a:pt x="17608" y="21340"/>
                        <a:pt x="17608" y="21340"/>
                        <a:pt x="17608" y="21340"/>
                      </a:cubicBezTo>
                      <a:cubicBezTo>
                        <a:pt x="17373" y="21340"/>
                        <a:pt x="17373" y="21340"/>
                        <a:pt x="17373" y="21340"/>
                      </a:cubicBezTo>
                      <a:cubicBezTo>
                        <a:pt x="17373" y="21340"/>
                        <a:pt x="17373" y="21340"/>
                        <a:pt x="17373" y="21297"/>
                      </a:cubicBezTo>
                      <a:cubicBezTo>
                        <a:pt x="17373" y="21297"/>
                        <a:pt x="17373" y="21297"/>
                        <a:pt x="17373" y="21297"/>
                      </a:cubicBezTo>
                      <a:cubicBezTo>
                        <a:pt x="17373" y="21297"/>
                        <a:pt x="17373" y="21297"/>
                        <a:pt x="17373" y="21297"/>
                      </a:cubicBezTo>
                      <a:cubicBezTo>
                        <a:pt x="17373" y="21254"/>
                        <a:pt x="17373" y="21254"/>
                        <a:pt x="17373" y="21254"/>
                      </a:cubicBezTo>
                      <a:cubicBezTo>
                        <a:pt x="17373" y="21254"/>
                        <a:pt x="17373" y="21254"/>
                        <a:pt x="17373" y="21211"/>
                      </a:cubicBezTo>
                      <a:cubicBezTo>
                        <a:pt x="17373" y="21211"/>
                        <a:pt x="17373" y="21211"/>
                        <a:pt x="17373" y="21211"/>
                      </a:cubicBezTo>
                      <a:cubicBezTo>
                        <a:pt x="17373" y="21167"/>
                        <a:pt x="17373" y="21167"/>
                        <a:pt x="17373" y="21167"/>
                      </a:cubicBezTo>
                      <a:cubicBezTo>
                        <a:pt x="17373" y="21124"/>
                        <a:pt x="17373" y="21124"/>
                        <a:pt x="17139" y="21124"/>
                      </a:cubicBezTo>
                      <a:cubicBezTo>
                        <a:pt x="17139" y="21081"/>
                        <a:pt x="17139" y="21081"/>
                        <a:pt x="17139" y="21081"/>
                      </a:cubicBezTo>
                      <a:cubicBezTo>
                        <a:pt x="17139" y="21038"/>
                        <a:pt x="17139" y="21038"/>
                        <a:pt x="17139" y="20995"/>
                      </a:cubicBezTo>
                      <a:cubicBezTo>
                        <a:pt x="17139" y="20995"/>
                        <a:pt x="17139" y="20995"/>
                        <a:pt x="17139" y="20952"/>
                      </a:cubicBezTo>
                      <a:cubicBezTo>
                        <a:pt x="17139" y="20952"/>
                        <a:pt x="17139" y="20908"/>
                        <a:pt x="17139" y="20865"/>
                      </a:cubicBezTo>
                      <a:cubicBezTo>
                        <a:pt x="17139" y="20865"/>
                        <a:pt x="17139" y="20865"/>
                        <a:pt x="17139" y="20822"/>
                      </a:cubicBezTo>
                      <a:cubicBezTo>
                        <a:pt x="17139" y="20822"/>
                        <a:pt x="17139" y="20779"/>
                        <a:pt x="17139" y="20735"/>
                      </a:cubicBezTo>
                      <a:cubicBezTo>
                        <a:pt x="17139" y="20692"/>
                        <a:pt x="17139" y="20692"/>
                        <a:pt x="17139" y="20692"/>
                      </a:cubicBezTo>
                      <a:cubicBezTo>
                        <a:pt x="17139" y="20649"/>
                        <a:pt x="17139" y="20606"/>
                        <a:pt x="17139" y="20563"/>
                      </a:cubicBezTo>
                      <a:cubicBezTo>
                        <a:pt x="17139" y="20520"/>
                        <a:pt x="17139" y="20520"/>
                        <a:pt x="17139" y="20476"/>
                      </a:cubicBezTo>
                      <a:cubicBezTo>
                        <a:pt x="17139" y="20433"/>
                        <a:pt x="17373" y="20390"/>
                        <a:pt x="17373" y="20347"/>
                      </a:cubicBezTo>
                      <a:cubicBezTo>
                        <a:pt x="17373" y="20303"/>
                        <a:pt x="17373" y="20303"/>
                        <a:pt x="17373" y="20260"/>
                      </a:cubicBezTo>
                      <a:cubicBezTo>
                        <a:pt x="17373" y="20217"/>
                        <a:pt x="17373" y="20131"/>
                        <a:pt x="17373" y="20088"/>
                      </a:cubicBezTo>
                      <a:cubicBezTo>
                        <a:pt x="17373" y="20088"/>
                        <a:pt x="17373" y="20044"/>
                        <a:pt x="17373" y="20044"/>
                      </a:cubicBezTo>
                      <a:cubicBezTo>
                        <a:pt x="17373" y="19958"/>
                        <a:pt x="17373" y="19871"/>
                        <a:pt x="17373" y="19785"/>
                      </a:cubicBezTo>
                      <a:cubicBezTo>
                        <a:pt x="17373" y="19785"/>
                        <a:pt x="17373" y="19785"/>
                        <a:pt x="17373" y="19785"/>
                      </a:cubicBezTo>
                      <a:cubicBezTo>
                        <a:pt x="17139" y="19785"/>
                        <a:pt x="17139" y="19785"/>
                        <a:pt x="17139" y="19785"/>
                      </a:cubicBezTo>
                      <a:cubicBezTo>
                        <a:pt x="16434" y="19785"/>
                        <a:pt x="15730" y="19742"/>
                        <a:pt x="15260" y="19656"/>
                      </a:cubicBezTo>
                      <a:cubicBezTo>
                        <a:pt x="15026" y="19656"/>
                        <a:pt x="15026" y="19569"/>
                        <a:pt x="15026" y="19483"/>
                      </a:cubicBezTo>
                      <a:cubicBezTo>
                        <a:pt x="15026" y="19483"/>
                        <a:pt x="15026" y="19440"/>
                        <a:pt x="15260" y="19440"/>
                      </a:cubicBezTo>
                      <a:cubicBezTo>
                        <a:pt x="15026" y="19440"/>
                        <a:pt x="15026" y="19440"/>
                        <a:pt x="15026" y="19440"/>
                      </a:cubicBezTo>
                      <a:cubicBezTo>
                        <a:pt x="15026" y="19440"/>
                        <a:pt x="15026" y="19396"/>
                        <a:pt x="14791" y="19396"/>
                      </a:cubicBezTo>
                      <a:cubicBezTo>
                        <a:pt x="14791" y="19396"/>
                        <a:pt x="14791" y="19396"/>
                        <a:pt x="14791" y="19396"/>
                      </a:cubicBezTo>
                      <a:cubicBezTo>
                        <a:pt x="14556" y="19396"/>
                        <a:pt x="14556" y="19353"/>
                        <a:pt x="14321" y="19353"/>
                      </a:cubicBezTo>
                      <a:cubicBezTo>
                        <a:pt x="14086" y="19353"/>
                        <a:pt x="13617" y="19353"/>
                        <a:pt x="12913" y="19353"/>
                      </a:cubicBezTo>
                      <a:cubicBezTo>
                        <a:pt x="11504" y="19353"/>
                        <a:pt x="9860" y="19353"/>
                        <a:pt x="9860" y="19396"/>
                      </a:cubicBezTo>
                      <a:cubicBezTo>
                        <a:pt x="9626" y="19396"/>
                        <a:pt x="9626" y="19396"/>
                        <a:pt x="9626" y="19396"/>
                      </a:cubicBezTo>
                      <a:cubicBezTo>
                        <a:pt x="9626" y="19396"/>
                        <a:pt x="9626" y="19396"/>
                        <a:pt x="9626" y="19396"/>
                      </a:cubicBezTo>
                      <a:cubicBezTo>
                        <a:pt x="9626" y="19396"/>
                        <a:pt x="9626" y="19396"/>
                        <a:pt x="9626" y="19396"/>
                      </a:cubicBezTo>
                      <a:cubicBezTo>
                        <a:pt x="9391" y="19396"/>
                        <a:pt x="9156" y="19353"/>
                        <a:pt x="8921" y="19310"/>
                      </a:cubicBezTo>
                      <a:cubicBezTo>
                        <a:pt x="8686" y="19310"/>
                        <a:pt x="8686" y="19267"/>
                        <a:pt x="8452" y="19223"/>
                      </a:cubicBezTo>
                      <a:cubicBezTo>
                        <a:pt x="8452" y="19223"/>
                        <a:pt x="8452" y="19180"/>
                        <a:pt x="8452" y="19180"/>
                      </a:cubicBezTo>
                      <a:cubicBezTo>
                        <a:pt x="8217" y="19180"/>
                        <a:pt x="7982" y="19137"/>
                        <a:pt x="7982" y="19137"/>
                      </a:cubicBezTo>
                      <a:cubicBezTo>
                        <a:pt x="7513" y="19007"/>
                        <a:pt x="7513" y="18662"/>
                        <a:pt x="7747" y="18532"/>
                      </a:cubicBezTo>
                      <a:cubicBezTo>
                        <a:pt x="7747" y="18489"/>
                        <a:pt x="7278" y="18489"/>
                        <a:pt x="6808" y="18489"/>
                      </a:cubicBezTo>
                      <a:cubicBezTo>
                        <a:pt x="6339" y="18489"/>
                        <a:pt x="5869" y="18489"/>
                        <a:pt x="5634" y="18446"/>
                      </a:cubicBezTo>
                      <a:cubicBezTo>
                        <a:pt x="4930" y="18403"/>
                        <a:pt x="5165" y="18316"/>
                        <a:pt x="5165" y="18230"/>
                      </a:cubicBezTo>
                      <a:cubicBezTo>
                        <a:pt x="5165" y="18187"/>
                        <a:pt x="5165" y="18187"/>
                        <a:pt x="4930" y="18100"/>
                      </a:cubicBezTo>
                      <a:cubicBezTo>
                        <a:pt x="4226" y="17971"/>
                        <a:pt x="4460" y="17798"/>
                        <a:pt x="4695" y="17668"/>
                      </a:cubicBezTo>
                      <a:cubicBezTo>
                        <a:pt x="4695" y="17625"/>
                        <a:pt x="4695" y="17625"/>
                        <a:pt x="4695" y="17582"/>
                      </a:cubicBezTo>
                      <a:cubicBezTo>
                        <a:pt x="4930" y="17452"/>
                        <a:pt x="5400" y="17193"/>
                        <a:pt x="6808" y="17193"/>
                      </a:cubicBezTo>
                      <a:cubicBezTo>
                        <a:pt x="6808" y="17193"/>
                        <a:pt x="6808" y="17150"/>
                        <a:pt x="6808" y="17150"/>
                      </a:cubicBezTo>
                      <a:cubicBezTo>
                        <a:pt x="6808" y="17063"/>
                        <a:pt x="7043" y="16934"/>
                        <a:pt x="7513" y="16891"/>
                      </a:cubicBezTo>
                      <a:cubicBezTo>
                        <a:pt x="7513" y="16848"/>
                        <a:pt x="7513" y="16804"/>
                        <a:pt x="7513" y="16804"/>
                      </a:cubicBezTo>
                      <a:cubicBezTo>
                        <a:pt x="7278" y="16718"/>
                        <a:pt x="6808" y="16588"/>
                        <a:pt x="7513" y="16502"/>
                      </a:cubicBezTo>
                      <a:cubicBezTo>
                        <a:pt x="7513" y="16502"/>
                        <a:pt x="7513" y="16459"/>
                        <a:pt x="7747" y="16416"/>
                      </a:cubicBezTo>
                      <a:cubicBezTo>
                        <a:pt x="7747" y="16329"/>
                        <a:pt x="7747" y="16200"/>
                        <a:pt x="8686" y="16156"/>
                      </a:cubicBezTo>
                      <a:cubicBezTo>
                        <a:pt x="8921" y="16156"/>
                        <a:pt x="8921" y="16156"/>
                        <a:pt x="8921" y="16156"/>
                      </a:cubicBezTo>
                      <a:cubicBezTo>
                        <a:pt x="8921" y="16156"/>
                        <a:pt x="8921" y="16113"/>
                        <a:pt x="8921" y="16070"/>
                      </a:cubicBezTo>
                      <a:cubicBezTo>
                        <a:pt x="8921" y="16027"/>
                        <a:pt x="8686" y="15854"/>
                        <a:pt x="9391" y="15854"/>
                      </a:cubicBezTo>
                      <a:cubicBezTo>
                        <a:pt x="9391" y="15811"/>
                        <a:pt x="9391" y="15811"/>
                        <a:pt x="9391" y="15767"/>
                      </a:cubicBezTo>
                      <a:cubicBezTo>
                        <a:pt x="9391" y="15724"/>
                        <a:pt x="9156" y="15595"/>
                        <a:pt x="9156" y="15508"/>
                      </a:cubicBezTo>
                      <a:cubicBezTo>
                        <a:pt x="9391" y="15465"/>
                        <a:pt x="9391" y="15422"/>
                        <a:pt x="9156" y="15379"/>
                      </a:cubicBezTo>
                      <a:cubicBezTo>
                        <a:pt x="9156" y="15292"/>
                        <a:pt x="8921" y="15163"/>
                        <a:pt x="9860" y="15076"/>
                      </a:cubicBezTo>
                      <a:cubicBezTo>
                        <a:pt x="10095" y="15076"/>
                        <a:pt x="10095" y="15033"/>
                        <a:pt x="10095" y="15033"/>
                      </a:cubicBezTo>
                      <a:cubicBezTo>
                        <a:pt x="10095" y="15033"/>
                        <a:pt x="10095" y="15033"/>
                        <a:pt x="10095" y="15033"/>
                      </a:cubicBezTo>
                      <a:cubicBezTo>
                        <a:pt x="10095" y="15033"/>
                        <a:pt x="9860" y="14947"/>
                        <a:pt x="9391" y="14904"/>
                      </a:cubicBezTo>
                      <a:cubicBezTo>
                        <a:pt x="9391" y="14904"/>
                        <a:pt x="8921" y="14817"/>
                        <a:pt x="8921" y="14774"/>
                      </a:cubicBezTo>
                      <a:cubicBezTo>
                        <a:pt x="8921" y="14774"/>
                        <a:pt x="8921" y="14731"/>
                        <a:pt x="8921" y="14731"/>
                      </a:cubicBezTo>
                      <a:cubicBezTo>
                        <a:pt x="9156" y="14644"/>
                        <a:pt x="9860" y="14644"/>
                        <a:pt x="10800" y="14644"/>
                      </a:cubicBezTo>
                      <a:cubicBezTo>
                        <a:pt x="10800" y="14644"/>
                        <a:pt x="10800" y="14644"/>
                        <a:pt x="10565" y="14601"/>
                      </a:cubicBezTo>
                      <a:cubicBezTo>
                        <a:pt x="10565" y="14601"/>
                        <a:pt x="10565" y="14601"/>
                        <a:pt x="10565" y="14601"/>
                      </a:cubicBezTo>
                      <a:cubicBezTo>
                        <a:pt x="10330" y="14601"/>
                        <a:pt x="10095" y="14601"/>
                        <a:pt x="10095" y="14601"/>
                      </a:cubicBezTo>
                      <a:cubicBezTo>
                        <a:pt x="9391" y="14601"/>
                        <a:pt x="9156" y="14558"/>
                        <a:pt x="8921" y="14472"/>
                      </a:cubicBezTo>
                      <a:cubicBezTo>
                        <a:pt x="8686" y="14385"/>
                        <a:pt x="8921" y="14299"/>
                        <a:pt x="9156" y="14212"/>
                      </a:cubicBezTo>
                      <a:cubicBezTo>
                        <a:pt x="9391" y="14169"/>
                        <a:pt x="9391" y="14169"/>
                        <a:pt x="9391" y="14169"/>
                      </a:cubicBezTo>
                      <a:cubicBezTo>
                        <a:pt x="9391" y="14169"/>
                        <a:pt x="9156" y="14126"/>
                        <a:pt x="9156" y="14126"/>
                      </a:cubicBezTo>
                      <a:cubicBezTo>
                        <a:pt x="8921" y="14083"/>
                        <a:pt x="8452" y="13996"/>
                        <a:pt x="8686" y="13910"/>
                      </a:cubicBezTo>
                      <a:cubicBezTo>
                        <a:pt x="8921" y="13867"/>
                        <a:pt x="8921" y="13780"/>
                        <a:pt x="8686" y="13780"/>
                      </a:cubicBezTo>
                      <a:cubicBezTo>
                        <a:pt x="7982" y="13694"/>
                        <a:pt x="8452" y="13348"/>
                        <a:pt x="8452" y="13348"/>
                      </a:cubicBezTo>
                      <a:cubicBezTo>
                        <a:pt x="8452" y="13219"/>
                        <a:pt x="8686" y="13132"/>
                        <a:pt x="9156" y="13089"/>
                      </a:cubicBezTo>
                      <a:cubicBezTo>
                        <a:pt x="9156" y="13046"/>
                        <a:pt x="9156" y="12873"/>
                        <a:pt x="9156" y="12787"/>
                      </a:cubicBezTo>
                      <a:cubicBezTo>
                        <a:pt x="9156" y="12744"/>
                        <a:pt x="8921" y="12700"/>
                        <a:pt x="8921" y="12657"/>
                      </a:cubicBezTo>
                      <a:cubicBezTo>
                        <a:pt x="8921" y="12614"/>
                        <a:pt x="8921" y="12571"/>
                        <a:pt x="8686" y="12527"/>
                      </a:cubicBezTo>
                      <a:cubicBezTo>
                        <a:pt x="8686" y="12441"/>
                        <a:pt x="8452" y="12398"/>
                        <a:pt x="8452" y="12311"/>
                      </a:cubicBezTo>
                      <a:cubicBezTo>
                        <a:pt x="8452" y="12225"/>
                        <a:pt x="8686" y="12182"/>
                        <a:pt x="8921" y="12182"/>
                      </a:cubicBezTo>
                      <a:cubicBezTo>
                        <a:pt x="8921" y="12139"/>
                        <a:pt x="9156" y="12095"/>
                        <a:pt x="9156" y="11966"/>
                      </a:cubicBezTo>
                      <a:cubicBezTo>
                        <a:pt x="9156" y="11879"/>
                        <a:pt x="9156" y="11663"/>
                        <a:pt x="10095" y="11577"/>
                      </a:cubicBezTo>
                      <a:cubicBezTo>
                        <a:pt x="10095" y="11577"/>
                        <a:pt x="10095" y="11491"/>
                        <a:pt x="10095" y="11491"/>
                      </a:cubicBezTo>
                      <a:cubicBezTo>
                        <a:pt x="10095" y="11404"/>
                        <a:pt x="10095" y="11361"/>
                        <a:pt x="10095" y="11318"/>
                      </a:cubicBezTo>
                      <a:cubicBezTo>
                        <a:pt x="10095" y="11188"/>
                        <a:pt x="10800" y="11145"/>
                        <a:pt x="11034" y="11145"/>
                      </a:cubicBezTo>
                      <a:cubicBezTo>
                        <a:pt x="11504" y="11145"/>
                        <a:pt x="11504" y="11145"/>
                        <a:pt x="11504" y="11102"/>
                      </a:cubicBezTo>
                      <a:cubicBezTo>
                        <a:pt x="11504" y="11059"/>
                        <a:pt x="11504" y="11059"/>
                        <a:pt x="11269" y="11016"/>
                      </a:cubicBezTo>
                      <a:cubicBezTo>
                        <a:pt x="11269" y="10972"/>
                        <a:pt x="10800" y="10929"/>
                        <a:pt x="11034" y="10800"/>
                      </a:cubicBezTo>
                      <a:cubicBezTo>
                        <a:pt x="11034" y="10756"/>
                        <a:pt x="11034" y="10670"/>
                        <a:pt x="11034" y="10540"/>
                      </a:cubicBezTo>
                      <a:cubicBezTo>
                        <a:pt x="10800" y="10454"/>
                        <a:pt x="10800" y="10324"/>
                        <a:pt x="10800" y="10195"/>
                      </a:cubicBezTo>
                      <a:cubicBezTo>
                        <a:pt x="10800" y="9892"/>
                        <a:pt x="11973" y="9763"/>
                        <a:pt x="12678" y="9720"/>
                      </a:cubicBezTo>
                      <a:cubicBezTo>
                        <a:pt x="12678" y="9676"/>
                        <a:pt x="12913" y="9676"/>
                        <a:pt x="12913" y="9633"/>
                      </a:cubicBezTo>
                      <a:cubicBezTo>
                        <a:pt x="13147" y="9633"/>
                        <a:pt x="12913" y="9503"/>
                        <a:pt x="12913" y="9417"/>
                      </a:cubicBezTo>
                      <a:cubicBezTo>
                        <a:pt x="12678" y="9244"/>
                        <a:pt x="12443" y="9072"/>
                        <a:pt x="13147" y="9028"/>
                      </a:cubicBezTo>
                      <a:cubicBezTo>
                        <a:pt x="13147" y="9028"/>
                        <a:pt x="13147" y="8985"/>
                        <a:pt x="13382" y="8899"/>
                      </a:cubicBezTo>
                      <a:cubicBezTo>
                        <a:pt x="13382" y="8812"/>
                        <a:pt x="13382" y="8726"/>
                        <a:pt x="13852" y="8683"/>
                      </a:cubicBezTo>
                      <a:cubicBezTo>
                        <a:pt x="14086" y="8639"/>
                        <a:pt x="14086" y="8596"/>
                        <a:pt x="14086" y="8510"/>
                      </a:cubicBezTo>
                      <a:cubicBezTo>
                        <a:pt x="14086" y="8467"/>
                        <a:pt x="14321" y="8380"/>
                        <a:pt x="14321" y="8294"/>
                      </a:cubicBezTo>
                      <a:cubicBezTo>
                        <a:pt x="14556" y="8251"/>
                        <a:pt x="14321" y="8208"/>
                        <a:pt x="14086" y="8121"/>
                      </a:cubicBezTo>
                      <a:cubicBezTo>
                        <a:pt x="13852" y="8078"/>
                        <a:pt x="13617" y="7991"/>
                        <a:pt x="13617" y="7905"/>
                      </a:cubicBezTo>
                      <a:cubicBezTo>
                        <a:pt x="13617" y="7775"/>
                        <a:pt x="13617" y="7646"/>
                        <a:pt x="12913" y="7473"/>
                      </a:cubicBezTo>
                      <a:cubicBezTo>
                        <a:pt x="12208" y="7344"/>
                        <a:pt x="12208" y="7084"/>
                        <a:pt x="12443" y="6955"/>
                      </a:cubicBezTo>
                      <a:cubicBezTo>
                        <a:pt x="12443" y="6955"/>
                        <a:pt x="12678" y="6911"/>
                        <a:pt x="12678" y="6911"/>
                      </a:cubicBezTo>
                      <a:cubicBezTo>
                        <a:pt x="12678" y="6911"/>
                        <a:pt x="12678" y="6868"/>
                        <a:pt x="12678" y="6868"/>
                      </a:cubicBezTo>
                      <a:cubicBezTo>
                        <a:pt x="12913" y="6868"/>
                        <a:pt x="12913" y="6825"/>
                        <a:pt x="13147" y="6825"/>
                      </a:cubicBezTo>
                      <a:cubicBezTo>
                        <a:pt x="13147" y="6825"/>
                        <a:pt x="13147" y="6782"/>
                        <a:pt x="13147" y="6739"/>
                      </a:cubicBezTo>
                      <a:cubicBezTo>
                        <a:pt x="13382" y="6652"/>
                        <a:pt x="13617" y="6480"/>
                        <a:pt x="14321" y="6436"/>
                      </a:cubicBezTo>
                      <a:cubicBezTo>
                        <a:pt x="14321" y="6436"/>
                        <a:pt x="14321" y="6436"/>
                        <a:pt x="14321" y="6436"/>
                      </a:cubicBezTo>
                      <a:cubicBezTo>
                        <a:pt x="14556" y="6350"/>
                        <a:pt x="14086" y="6177"/>
                        <a:pt x="14086" y="6047"/>
                      </a:cubicBezTo>
                      <a:cubicBezTo>
                        <a:pt x="13617" y="5875"/>
                        <a:pt x="14086" y="5831"/>
                        <a:pt x="14556" y="5788"/>
                      </a:cubicBezTo>
                      <a:cubicBezTo>
                        <a:pt x="14556" y="5788"/>
                        <a:pt x="14556" y="5788"/>
                        <a:pt x="14556" y="5788"/>
                      </a:cubicBezTo>
                      <a:cubicBezTo>
                        <a:pt x="14556" y="5572"/>
                        <a:pt x="15260" y="5313"/>
                        <a:pt x="16200" y="5270"/>
                      </a:cubicBezTo>
                      <a:cubicBezTo>
                        <a:pt x="16434" y="5227"/>
                        <a:pt x="16669" y="5097"/>
                        <a:pt x="16669" y="4924"/>
                      </a:cubicBezTo>
                      <a:cubicBezTo>
                        <a:pt x="16669" y="4795"/>
                        <a:pt x="17139" y="4751"/>
                        <a:pt x="17843" y="4708"/>
                      </a:cubicBezTo>
                      <a:cubicBezTo>
                        <a:pt x="18078" y="4665"/>
                        <a:pt x="18078" y="4665"/>
                        <a:pt x="18313" y="4622"/>
                      </a:cubicBezTo>
                      <a:cubicBezTo>
                        <a:pt x="18313" y="4622"/>
                        <a:pt x="18313" y="4579"/>
                        <a:pt x="18313" y="4579"/>
                      </a:cubicBezTo>
                      <a:cubicBezTo>
                        <a:pt x="18078" y="4535"/>
                        <a:pt x="17843" y="4449"/>
                        <a:pt x="17843" y="4406"/>
                      </a:cubicBezTo>
                      <a:cubicBezTo>
                        <a:pt x="18078" y="4363"/>
                        <a:pt x="18078" y="4319"/>
                        <a:pt x="18313" y="4276"/>
                      </a:cubicBezTo>
                      <a:cubicBezTo>
                        <a:pt x="18547" y="4276"/>
                        <a:pt x="18313" y="4147"/>
                        <a:pt x="18078" y="4103"/>
                      </a:cubicBezTo>
                      <a:cubicBezTo>
                        <a:pt x="17843" y="3974"/>
                        <a:pt x="17608" y="3844"/>
                        <a:pt x="18078" y="3758"/>
                      </a:cubicBezTo>
                      <a:cubicBezTo>
                        <a:pt x="18313" y="3758"/>
                        <a:pt x="18078" y="3671"/>
                        <a:pt x="18078" y="3628"/>
                      </a:cubicBezTo>
                      <a:cubicBezTo>
                        <a:pt x="18078" y="3585"/>
                        <a:pt x="18078" y="3542"/>
                        <a:pt x="18078" y="3455"/>
                      </a:cubicBezTo>
                      <a:cubicBezTo>
                        <a:pt x="18078" y="3369"/>
                        <a:pt x="18782" y="3283"/>
                        <a:pt x="19956" y="3153"/>
                      </a:cubicBezTo>
                      <a:cubicBezTo>
                        <a:pt x="20426" y="3110"/>
                        <a:pt x="21130" y="3023"/>
                        <a:pt x="21130" y="3023"/>
                      </a:cubicBezTo>
                      <a:cubicBezTo>
                        <a:pt x="21130" y="2980"/>
                        <a:pt x="21130" y="2980"/>
                        <a:pt x="21130" y="2980"/>
                      </a:cubicBezTo>
                      <a:cubicBezTo>
                        <a:pt x="21130" y="2980"/>
                        <a:pt x="21130" y="2980"/>
                        <a:pt x="21130" y="2980"/>
                      </a:cubicBezTo>
                      <a:cubicBezTo>
                        <a:pt x="21365" y="2980"/>
                        <a:pt x="21365" y="2937"/>
                        <a:pt x="21365" y="2937"/>
                      </a:cubicBezTo>
                      <a:cubicBezTo>
                        <a:pt x="21365" y="2937"/>
                        <a:pt x="21365" y="2937"/>
                        <a:pt x="21365" y="2937"/>
                      </a:cubicBezTo>
                      <a:cubicBezTo>
                        <a:pt x="21365" y="2937"/>
                        <a:pt x="21365" y="2894"/>
                        <a:pt x="21365" y="2894"/>
                      </a:cubicBezTo>
                      <a:cubicBezTo>
                        <a:pt x="21365" y="2894"/>
                        <a:pt x="21365" y="2894"/>
                        <a:pt x="21365" y="2894"/>
                      </a:cubicBezTo>
                      <a:cubicBezTo>
                        <a:pt x="21365" y="2851"/>
                        <a:pt x="21365" y="2851"/>
                        <a:pt x="21365" y="2807"/>
                      </a:cubicBezTo>
                      <a:cubicBezTo>
                        <a:pt x="21365" y="2807"/>
                        <a:pt x="21365" y="2807"/>
                        <a:pt x="21365" y="2807"/>
                      </a:cubicBezTo>
                      <a:cubicBezTo>
                        <a:pt x="21365" y="2764"/>
                        <a:pt x="21365" y="2764"/>
                        <a:pt x="21365" y="2764"/>
                      </a:cubicBezTo>
                      <a:cubicBezTo>
                        <a:pt x="21599" y="2721"/>
                        <a:pt x="21599" y="2721"/>
                        <a:pt x="21599" y="2721"/>
                      </a:cubicBezTo>
                      <a:cubicBezTo>
                        <a:pt x="21599" y="2721"/>
                        <a:pt x="21599" y="2678"/>
                        <a:pt x="21599" y="2678"/>
                      </a:cubicBezTo>
                      <a:cubicBezTo>
                        <a:pt x="21599" y="2678"/>
                        <a:pt x="21599" y="2635"/>
                        <a:pt x="21599" y="2635"/>
                      </a:cubicBezTo>
                      <a:cubicBezTo>
                        <a:pt x="21599" y="2635"/>
                        <a:pt x="21599" y="2635"/>
                        <a:pt x="21599" y="2635"/>
                      </a:cubicBezTo>
                      <a:cubicBezTo>
                        <a:pt x="21599" y="2635"/>
                        <a:pt x="21599" y="2635"/>
                        <a:pt x="21599" y="2635"/>
                      </a:cubicBezTo>
                      <a:cubicBezTo>
                        <a:pt x="21130" y="2678"/>
                        <a:pt x="20895" y="2678"/>
                        <a:pt x="20660" y="2678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47" name="AutoShape 647"/>
                <p:cNvSpPr>
                  <a:spLocks/>
                </p:cNvSpPr>
                <p:nvPr/>
              </p:nvSpPr>
              <p:spPr bwMode="auto">
                <a:xfrm>
                  <a:off x="407754" y="2923793"/>
                  <a:ext cx="47628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0"/>
                        <a:pt x="11630" y="0"/>
                        <a:pt x="21600" y="0"/>
                      </a:cubicBezTo>
                      <a:cubicBezTo>
                        <a:pt x="1163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48" name="AutoShape 648"/>
                <p:cNvSpPr>
                  <a:spLocks/>
                </p:cNvSpPr>
                <p:nvPr/>
              </p:nvSpPr>
              <p:spPr bwMode="auto">
                <a:xfrm>
                  <a:off x="490309" y="2930143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49" name="AutoShape 649"/>
                <p:cNvSpPr>
                  <a:spLocks/>
                </p:cNvSpPr>
                <p:nvPr/>
              </p:nvSpPr>
              <p:spPr bwMode="auto">
                <a:xfrm>
                  <a:off x="523648" y="2965069"/>
                  <a:ext cx="0" cy="22225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7200"/>
                        <a:pt x="0" y="14399"/>
                        <a:pt x="0" y="21599"/>
                      </a:cubicBezTo>
                      <a:cubicBezTo>
                        <a:pt x="0" y="14399"/>
                        <a:pt x="0" y="72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50" name="AutoShape 650"/>
                <p:cNvSpPr>
                  <a:spLocks/>
                </p:cNvSpPr>
                <p:nvPr/>
              </p:nvSpPr>
              <p:spPr bwMode="auto">
                <a:xfrm>
                  <a:off x="518886" y="3030158"/>
                  <a:ext cx="0" cy="11112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7200"/>
                        <a:pt x="0" y="14399"/>
                        <a:pt x="0" y="21599"/>
                      </a:cubicBezTo>
                      <a:cubicBezTo>
                        <a:pt x="0" y="14399"/>
                        <a:pt x="0" y="72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51" name="AutoShape 651"/>
                <p:cNvSpPr>
                  <a:spLocks/>
                </p:cNvSpPr>
                <p:nvPr/>
              </p:nvSpPr>
              <p:spPr bwMode="auto">
                <a:xfrm>
                  <a:off x="522061" y="3011108"/>
                  <a:ext cx="6350" cy="1111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7200"/>
                        <a:pt x="0" y="14399"/>
                        <a:pt x="0" y="21599"/>
                      </a:cubicBezTo>
                      <a:cubicBezTo>
                        <a:pt x="0" y="14399"/>
                        <a:pt x="21600" y="720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52" name="AutoShape 652"/>
                <p:cNvSpPr>
                  <a:spLocks/>
                </p:cNvSpPr>
                <p:nvPr/>
              </p:nvSpPr>
              <p:spPr bwMode="auto">
                <a:xfrm>
                  <a:off x="523648" y="2992057"/>
                  <a:ext cx="0" cy="14287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5400"/>
                        <a:pt x="0" y="16199"/>
                        <a:pt x="0" y="21599"/>
                      </a:cubicBezTo>
                      <a:cubicBezTo>
                        <a:pt x="0" y="16199"/>
                        <a:pt x="0" y="54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53" name="AutoShape 653"/>
                <p:cNvSpPr>
                  <a:spLocks/>
                </p:cNvSpPr>
                <p:nvPr/>
              </p:nvSpPr>
              <p:spPr bwMode="auto">
                <a:xfrm>
                  <a:off x="518886" y="3057146"/>
                  <a:ext cx="0" cy="7938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21599"/>
                        <a:pt x="0" y="21599"/>
                      </a:cubicBezTo>
                      <a:cubicBezTo>
                        <a:pt x="0" y="21599"/>
                        <a:pt x="0" y="108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54" name="AutoShape 654"/>
                <p:cNvSpPr>
                  <a:spLocks/>
                </p:cNvSpPr>
                <p:nvPr/>
              </p:nvSpPr>
              <p:spPr bwMode="auto">
                <a:xfrm>
                  <a:off x="590327" y="1514065"/>
                  <a:ext cx="0" cy="7938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55" name="AutoShape 655"/>
                <p:cNvSpPr>
                  <a:spLocks/>
                </p:cNvSpPr>
                <p:nvPr/>
              </p:nvSpPr>
              <p:spPr bwMode="auto">
                <a:xfrm>
                  <a:off x="587152" y="152835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56" name="AutoShape 656"/>
                <p:cNvSpPr>
                  <a:spLocks/>
                </p:cNvSpPr>
                <p:nvPr/>
              </p:nvSpPr>
              <p:spPr bwMode="auto">
                <a:xfrm>
                  <a:off x="595090" y="1501365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57" name="AutoShape 657"/>
                <p:cNvSpPr>
                  <a:spLocks/>
                </p:cNvSpPr>
                <p:nvPr/>
              </p:nvSpPr>
              <p:spPr bwMode="auto">
                <a:xfrm>
                  <a:off x="590327" y="150930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58" name="AutoShape 658"/>
                <p:cNvSpPr>
                  <a:spLocks/>
                </p:cNvSpPr>
                <p:nvPr/>
              </p:nvSpPr>
              <p:spPr bwMode="auto">
                <a:xfrm>
                  <a:off x="590327" y="1520415"/>
                  <a:ext cx="0" cy="7938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59" name="AutoShape 659"/>
                <p:cNvSpPr>
                  <a:spLocks/>
                </p:cNvSpPr>
                <p:nvPr/>
              </p:nvSpPr>
              <p:spPr bwMode="auto">
                <a:xfrm>
                  <a:off x="588740" y="1525178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21600" y="21600"/>
                        <a:pt x="0" y="21600"/>
                      </a:cubicBezTo>
                      <a:cubicBezTo>
                        <a:pt x="21600" y="2160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60" name="AutoShape 660"/>
                <p:cNvSpPr>
                  <a:spLocks/>
                </p:cNvSpPr>
                <p:nvPr/>
              </p:nvSpPr>
              <p:spPr bwMode="auto">
                <a:xfrm>
                  <a:off x="523648" y="309048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61" name="AutoShape 661"/>
                <p:cNvSpPr>
                  <a:spLocks/>
                </p:cNvSpPr>
                <p:nvPr/>
              </p:nvSpPr>
              <p:spPr bwMode="auto">
                <a:xfrm>
                  <a:off x="444268" y="1869672"/>
                  <a:ext cx="11114" cy="42864"/>
                </a:xfrm>
                <a:custGeom>
                  <a:avLst/>
                  <a:gdLst>
                    <a:gd name="T0" fmla="+- 0 12247 2894"/>
                    <a:gd name="T1" fmla="*/ T0 w 18706"/>
                    <a:gd name="T2" fmla="*/ 10800 h 21600"/>
                    <a:gd name="T3" fmla="+- 0 12247 2894"/>
                    <a:gd name="T4" fmla="*/ T3 w 18706"/>
                    <a:gd name="T5" fmla="*/ 10800 h 21600"/>
                    <a:gd name="T6" fmla="+- 0 12247 2894"/>
                    <a:gd name="T7" fmla="*/ T6 w 18706"/>
                    <a:gd name="T8" fmla="*/ 10800 h 21600"/>
                    <a:gd name="T9" fmla="+- 0 12247 2894"/>
                    <a:gd name="T10" fmla="*/ T9 w 18706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706" h="21600">
                      <a:moveTo>
                        <a:pt x="18705" y="21600"/>
                      </a:moveTo>
                      <a:cubicBezTo>
                        <a:pt x="4306" y="16200"/>
                        <a:pt x="-2894" y="5399"/>
                        <a:pt x="4306" y="0"/>
                      </a:cubicBezTo>
                      <a:cubicBezTo>
                        <a:pt x="-2894" y="5399"/>
                        <a:pt x="-2894" y="16200"/>
                        <a:pt x="18705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62" name="AutoShape 662"/>
                <p:cNvSpPr>
                  <a:spLocks/>
                </p:cNvSpPr>
                <p:nvPr/>
              </p:nvSpPr>
              <p:spPr bwMode="auto">
                <a:xfrm>
                  <a:off x="529998" y="3096834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63" name="AutoShape 663"/>
                <p:cNvSpPr>
                  <a:spLocks/>
                </p:cNvSpPr>
                <p:nvPr/>
              </p:nvSpPr>
              <p:spPr bwMode="auto">
                <a:xfrm>
                  <a:off x="391878" y="2923793"/>
                  <a:ext cx="11113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14400" y="21600"/>
                        <a:pt x="7199" y="10800"/>
                        <a:pt x="0" y="0"/>
                      </a:cubicBezTo>
                      <a:cubicBezTo>
                        <a:pt x="7199" y="10800"/>
                        <a:pt x="144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64" name="AutoShape 664"/>
                <p:cNvSpPr>
                  <a:spLocks/>
                </p:cNvSpPr>
                <p:nvPr/>
              </p:nvSpPr>
              <p:spPr bwMode="auto">
                <a:xfrm>
                  <a:off x="518886" y="3068259"/>
                  <a:ext cx="0" cy="7937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65" name="AutoShape 665"/>
                <p:cNvSpPr>
                  <a:spLocks/>
                </p:cNvSpPr>
                <p:nvPr/>
              </p:nvSpPr>
              <p:spPr bwMode="auto">
                <a:xfrm>
                  <a:off x="518886" y="304603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599"/>
                      </a:moveTo>
                      <a:cubicBezTo>
                        <a:pt x="0" y="21599"/>
                        <a:pt x="0" y="10800"/>
                        <a:pt x="0" y="0"/>
                      </a:cubicBezTo>
                      <a:cubicBezTo>
                        <a:pt x="0" y="10800"/>
                        <a:pt x="0" y="21599"/>
                        <a:pt x="0" y="21599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66" name="AutoShape 666"/>
                <p:cNvSpPr>
                  <a:spLocks/>
                </p:cNvSpPr>
                <p:nvPr/>
              </p:nvSpPr>
              <p:spPr bwMode="auto">
                <a:xfrm>
                  <a:off x="522061" y="307937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2160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67" name="AutoShape 667"/>
                <p:cNvSpPr>
                  <a:spLocks/>
                </p:cNvSpPr>
                <p:nvPr/>
              </p:nvSpPr>
              <p:spPr bwMode="auto">
                <a:xfrm>
                  <a:off x="525236" y="3092071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68" name="AutoShape 668"/>
                <p:cNvSpPr>
                  <a:spLocks/>
                </p:cNvSpPr>
                <p:nvPr/>
              </p:nvSpPr>
              <p:spPr bwMode="auto">
                <a:xfrm>
                  <a:off x="388703" y="2647562"/>
                  <a:ext cx="0" cy="7938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599"/>
                      </a:moveTo>
                      <a:cubicBezTo>
                        <a:pt x="0" y="21599"/>
                        <a:pt x="0" y="10800"/>
                        <a:pt x="0" y="0"/>
                      </a:cubicBezTo>
                      <a:cubicBezTo>
                        <a:pt x="0" y="10800"/>
                        <a:pt x="0" y="21599"/>
                        <a:pt x="0" y="21599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69" name="AutoShape 669"/>
                <p:cNvSpPr>
                  <a:spLocks/>
                </p:cNvSpPr>
                <p:nvPr/>
              </p:nvSpPr>
              <p:spPr bwMode="auto">
                <a:xfrm>
                  <a:off x="804653" y="1345787"/>
                  <a:ext cx="349271" cy="350845"/>
                </a:xfrm>
                <a:custGeom>
                  <a:avLst/>
                  <a:gdLst>
                    <a:gd name="T0" fmla="*/ 10731 w 21462"/>
                    <a:gd name="T1" fmla="*/ 10800 h 21600"/>
                    <a:gd name="T2" fmla="*/ 10731 w 21462"/>
                    <a:gd name="T3" fmla="*/ 10800 h 21600"/>
                    <a:gd name="T4" fmla="*/ 10731 w 21462"/>
                    <a:gd name="T5" fmla="*/ 10800 h 21600"/>
                    <a:gd name="T6" fmla="*/ 10731 w 21462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462" h="21600">
                      <a:moveTo>
                        <a:pt x="11504" y="1136"/>
                      </a:moveTo>
                      <a:cubicBezTo>
                        <a:pt x="11504" y="1136"/>
                        <a:pt x="11504" y="1136"/>
                        <a:pt x="11504" y="1136"/>
                      </a:cubicBezTo>
                      <a:cubicBezTo>
                        <a:pt x="11504" y="1136"/>
                        <a:pt x="11504" y="1136"/>
                        <a:pt x="11504" y="1136"/>
                      </a:cubicBezTo>
                      <a:cubicBezTo>
                        <a:pt x="11269" y="1136"/>
                        <a:pt x="11269" y="1136"/>
                        <a:pt x="11269" y="1136"/>
                      </a:cubicBezTo>
                      <a:cubicBezTo>
                        <a:pt x="11034" y="909"/>
                        <a:pt x="11034" y="909"/>
                        <a:pt x="11034" y="909"/>
                      </a:cubicBezTo>
                      <a:cubicBezTo>
                        <a:pt x="11034" y="909"/>
                        <a:pt x="10800" y="909"/>
                        <a:pt x="10800" y="909"/>
                      </a:cubicBezTo>
                      <a:cubicBezTo>
                        <a:pt x="10800" y="909"/>
                        <a:pt x="10800" y="909"/>
                        <a:pt x="10800" y="909"/>
                      </a:cubicBezTo>
                      <a:cubicBezTo>
                        <a:pt x="10565" y="682"/>
                        <a:pt x="10565" y="682"/>
                        <a:pt x="10330" y="682"/>
                      </a:cubicBezTo>
                      <a:cubicBezTo>
                        <a:pt x="10095" y="454"/>
                        <a:pt x="9626" y="0"/>
                        <a:pt x="9156" y="0"/>
                      </a:cubicBezTo>
                      <a:cubicBezTo>
                        <a:pt x="8217" y="0"/>
                        <a:pt x="8217" y="0"/>
                        <a:pt x="8217" y="0"/>
                      </a:cubicBezTo>
                      <a:cubicBezTo>
                        <a:pt x="7513" y="0"/>
                        <a:pt x="6808" y="0"/>
                        <a:pt x="6339" y="227"/>
                      </a:cubicBezTo>
                      <a:cubicBezTo>
                        <a:pt x="5869" y="454"/>
                        <a:pt x="5165" y="454"/>
                        <a:pt x="4695" y="454"/>
                      </a:cubicBezTo>
                      <a:cubicBezTo>
                        <a:pt x="4226" y="454"/>
                        <a:pt x="3521" y="454"/>
                        <a:pt x="3052" y="909"/>
                      </a:cubicBezTo>
                      <a:cubicBezTo>
                        <a:pt x="2113" y="1364"/>
                        <a:pt x="1173" y="2501"/>
                        <a:pt x="1173" y="2728"/>
                      </a:cubicBezTo>
                      <a:cubicBezTo>
                        <a:pt x="1408" y="3183"/>
                        <a:pt x="1173" y="6821"/>
                        <a:pt x="234" y="7275"/>
                      </a:cubicBezTo>
                      <a:cubicBezTo>
                        <a:pt x="234" y="7275"/>
                        <a:pt x="0" y="7275"/>
                        <a:pt x="0" y="7275"/>
                      </a:cubicBezTo>
                      <a:cubicBezTo>
                        <a:pt x="0" y="7275"/>
                        <a:pt x="0" y="7275"/>
                        <a:pt x="0" y="7275"/>
                      </a:cubicBezTo>
                      <a:cubicBezTo>
                        <a:pt x="234" y="7503"/>
                        <a:pt x="234" y="7503"/>
                        <a:pt x="234" y="7503"/>
                      </a:cubicBezTo>
                      <a:cubicBezTo>
                        <a:pt x="234" y="7503"/>
                        <a:pt x="469" y="7730"/>
                        <a:pt x="469" y="7730"/>
                      </a:cubicBezTo>
                      <a:cubicBezTo>
                        <a:pt x="469" y="7957"/>
                        <a:pt x="469" y="7957"/>
                        <a:pt x="704" y="7957"/>
                      </a:cubicBezTo>
                      <a:cubicBezTo>
                        <a:pt x="704" y="7957"/>
                        <a:pt x="939" y="8185"/>
                        <a:pt x="939" y="8412"/>
                      </a:cubicBezTo>
                      <a:cubicBezTo>
                        <a:pt x="939" y="8412"/>
                        <a:pt x="939" y="8412"/>
                        <a:pt x="1173" y="8412"/>
                      </a:cubicBezTo>
                      <a:cubicBezTo>
                        <a:pt x="1173" y="8640"/>
                        <a:pt x="1408" y="8640"/>
                        <a:pt x="1408" y="8867"/>
                      </a:cubicBezTo>
                      <a:cubicBezTo>
                        <a:pt x="1643" y="8867"/>
                        <a:pt x="1643" y="8867"/>
                        <a:pt x="1643" y="8867"/>
                      </a:cubicBezTo>
                      <a:cubicBezTo>
                        <a:pt x="1878" y="9094"/>
                        <a:pt x="1878" y="9094"/>
                        <a:pt x="1878" y="9322"/>
                      </a:cubicBezTo>
                      <a:cubicBezTo>
                        <a:pt x="2113" y="9322"/>
                        <a:pt x="2113" y="9322"/>
                        <a:pt x="2113" y="9322"/>
                      </a:cubicBezTo>
                      <a:cubicBezTo>
                        <a:pt x="2347" y="9549"/>
                        <a:pt x="2347" y="9549"/>
                        <a:pt x="2347" y="9549"/>
                      </a:cubicBezTo>
                      <a:cubicBezTo>
                        <a:pt x="2582" y="9776"/>
                        <a:pt x="2582" y="9776"/>
                        <a:pt x="2582" y="9776"/>
                      </a:cubicBezTo>
                      <a:cubicBezTo>
                        <a:pt x="2817" y="9776"/>
                        <a:pt x="2817" y="10004"/>
                        <a:pt x="3052" y="10004"/>
                      </a:cubicBezTo>
                      <a:cubicBezTo>
                        <a:pt x="3521" y="10458"/>
                        <a:pt x="3991" y="10686"/>
                        <a:pt x="4226" y="10913"/>
                      </a:cubicBezTo>
                      <a:cubicBezTo>
                        <a:pt x="4695" y="11368"/>
                        <a:pt x="4930" y="11595"/>
                        <a:pt x="5869" y="11823"/>
                      </a:cubicBezTo>
                      <a:cubicBezTo>
                        <a:pt x="7747" y="11823"/>
                        <a:pt x="8452" y="12732"/>
                        <a:pt x="8921" y="13414"/>
                      </a:cubicBezTo>
                      <a:cubicBezTo>
                        <a:pt x="9156" y="13642"/>
                        <a:pt x="10565" y="14096"/>
                        <a:pt x="11504" y="14551"/>
                      </a:cubicBezTo>
                      <a:cubicBezTo>
                        <a:pt x="11739" y="14551"/>
                        <a:pt x="11973" y="14778"/>
                        <a:pt x="11973" y="14778"/>
                      </a:cubicBezTo>
                      <a:cubicBezTo>
                        <a:pt x="13382" y="15233"/>
                        <a:pt x="13852" y="15461"/>
                        <a:pt x="14086" y="15915"/>
                      </a:cubicBezTo>
                      <a:cubicBezTo>
                        <a:pt x="14086" y="15915"/>
                        <a:pt x="14086" y="16143"/>
                        <a:pt x="14086" y="16143"/>
                      </a:cubicBezTo>
                      <a:cubicBezTo>
                        <a:pt x="14086" y="16597"/>
                        <a:pt x="13852" y="16825"/>
                        <a:pt x="13382" y="17280"/>
                      </a:cubicBezTo>
                      <a:cubicBezTo>
                        <a:pt x="13382" y="17280"/>
                        <a:pt x="13382" y="17507"/>
                        <a:pt x="13147" y="17507"/>
                      </a:cubicBezTo>
                      <a:cubicBezTo>
                        <a:pt x="12678" y="18189"/>
                        <a:pt x="11973" y="18871"/>
                        <a:pt x="11973" y="19553"/>
                      </a:cubicBezTo>
                      <a:cubicBezTo>
                        <a:pt x="11973" y="20235"/>
                        <a:pt x="11739" y="20690"/>
                        <a:pt x="11504" y="20917"/>
                      </a:cubicBezTo>
                      <a:cubicBezTo>
                        <a:pt x="11504" y="20917"/>
                        <a:pt x="11739" y="21145"/>
                        <a:pt x="11739" y="21145"/>
                      </a:cubicBezTo>
                      <a:cubicBezTo>
                        <a:pt x="12443" y="21145"/>
                        <a:pt x="12913" y="21145"/>
                        <a:pt x="13382" y="21372"/>
                      </a:cubicBezTo>
                      <a:cubicBezTo>
                        <a:pt x="13382" y="21372"/>
                        <a:pt x="13617" y="21372"/>
                        <a:pt x="13617" y="21372"/>
                      </a:cubicBezTo>
                      <a:cubicBezTo>
                        <a:pt x="13852" y="21372"/>
                        <a:pt x="14086" y="21372"/>
                        <a:pt x="14321" y="21372"/>
                      </a:cubicBezTo>
                      <a:cubicBezTo>
                        <a:pt x="14321" y="21372"/>
                        <a:pt x="14556" y="21372"/>
                        <a:pt x="14791" y="21372"/>
                      </a:cubicBezTo>
                      <a:cubicBezTo>
                        <a:pt x="14791" y="21372"/>
                        <a:pt x="14791" y="21372"/>
                        <a:pt x="14791" y="21372"/>
                      </a:cubicBezTo>
                      <a:cubicBezTo>
                        <a:pt x="15026" y="21372"/>
                        <a:pt x="15026" y="21372"/>
                        <a:pt x="15026" y="21372"/>
                      </a:cubicBezTo>
                      <a:cubicBezTo>
                        <a:pt x="15026" y="21372"/>
                        <a:pt x="15026" y="21372"/>
                        <a:pt x="15260" y="21372"/>
                      </a:cubicBezTo>
                      <a:cubicBezTo>
                        <a:pt x="15260" y="21372"/>
                        <a:pt x="15495" y="21372"/>
                        <a:pt x="15495" y="21372"/>
                      </a:cubicBezTo>
                      <a:cubicBezTo>
                        <a:pt x="15730" y="21372"/>
                        <a:pt x="15730" y="21600"/>
                        <a:pt x="15965" y="21600"/>
                      </a:cubicBezTo>
                      <a:cubicBezTo>
                        <a:pt x="16199" y="21600"/>
                        <a:pt x="16434" y="21600"/>
                        <a:pt x="16904" y="21372"/>
                      </a:cubicBezTo>
                      <a:cubicBezTo>
                        <a:pt x="17139" y="21145"/>
                        <a:pt x="17373" y="21145"/>
                        <a:pt x="17843" y="21145"/>
                      </a:cubicBezTo>
                      <a:cubicBezTo>
                        <a:pt x="17843" y="20917"/>
                        <a:pt x="18078" y="21145"/>
                        <a:pt x="18078" y="21145"/>
                      </a:cubicBezTo>
                      <a:cubicBezTo>
                        <a:pt x="18078" y="21145"/>
                        <a:pt x="18547" y="20917"/>
                        <a:pt x="18547" y="20690"/>
                      </a:cubicBezTo>
                      <a:cubicBezTo>
                        <a:pt x="19017" y="20463"/>
                        <a:pt x="19486" y="20008"/>
                        <a:pt x="19956" y="20008"/>
                      </a:cubicBezTo>
                      <a:cubicBezTo>
                        <a:pt x="19956" y="20008"/>
                        <a:pt x="19956" y="20008"/>
                        <a:pt x="19956" y="20008"/>
                      </a:cubicBezTo>
                      <a:cubicBezTo>
                        <a:pt x="20426" y="19781"/>
                        <a:pt x="20895" y="17962"/>
                        <a:pt x="20895" y="17052"/>
                      </a:cubicBezTo>
                      <a:cubicBezTo>
                        <a:pt x="20895" y="17052"/>
                        <a:pt x="20895" y="17052"/>
                        <a:pt x="20895" y="17052"/>
                      </a:cubicBezTo>
                      <a:cubicBezTo>
                        <a:pt x="20895" y="16370"/>
                        <a:pt x="20895" y="16370"/>
                        <a:pt x="20895" y="16370"/>
                      </a:cubicBezTo>
                      <a:cubicBezTo>
                        <a:pt x="20895" y="16370"/>
                        <a:pt x="20895" y="16370"/>
                        <a:pt x="20895" y="16370"/>
                      </a:cubicBezTo>
                      <a:cubicBezTo>
                        <a:pt x="20895" y="16370"/>
                        <a:pt x="20895" y="16370"/>
                        <a:pt x="20895" y="16370"/>
                      </a:cubicBezTo>
                      <a:cubicBezTo>
                        <a:pt x="20895" y="16143"/>
                        <a:pt x="20895" y="16143"/>
                        <a:pt x="20895" y="16143"/>
                      </a:cubicBezTo>
                      <a:cubicBezTo>
                        <a:pt x="20895" y="16143"/>
                        <a:pt x="20895" y="16143"/>
                        <a:pt x="20895" y="16143"/>
                      </a:cubicBezTo>
                      <a:cubicBezTo>
                        <a:pt x="20895" y="15915"/>
                        <a:pt x="20895" y="15915"/>
                        <a:pt x="20895" y="15915"/>
                      </a:cubicBezTo>
                      <a:cubicBezTo>
                        <a:pt x="20895" y="15915"/>
                        <a:pt x="20895" y="15915"/>
                        <a:pt x="20895" y="15688"/>
                      </a:cubicBezTo>
                      <a:cubicBezTo>
                        <a:pt x="20895" y="15688"/>
                        <a:pt x="20895" y="15688"/>
                        <a:pt x="21130" y="15461"/>
                      </a:cubicBezTo>
                      <a:cubicBezTo>
                        <a:pt x="21130" y="15461"/>
                        <a:pt x="21130" y="15233"/>
                        <a:pt x="21130" y="15233"/>
                      </a:cubicBezTo>
                      <a:cubicBezTo>
                        <a:pt x="21130" y="15233"/>
                        <a:pt x="21130" y="15233"/>
                        <a:pt x="21130" y="15233"/>
                      </a:cubicBezTo>
                      <a:cubicBezTo>
                        <a:pt x="21130" y="15006"/>
                        <a:pt x="21130" y="14778"/>
                        <a:pt x="21130" y="14778"/>
                      </a:cubicBezTo>
                      <a:cubicBezTo>
                        <a:pt x="21365" y="14096"/>
                        <a:pt x="21600" y="12505"/>
                        <a:pt x="21365" y="12277"/>
                      </a:cubicBezTo>
                      <a:cubicBezTo>
                        <a:pt x="21365" y="12277"/>
                        <a:pt x="21130" y="12277"/>
                        <a:pt x="21130" y="12277"/>
                      </a:cubicBezTo>
                      <a:cubicBezTo>
                        <a:pt x="20660" y="12277"/>
                        <a:pt x="20426" y="12505"/>
                        <a:pt x="19956" y="12505"/>
                      </a:cubicBezTo>
                      <a:cubicBezTo>
                        <a:pt x="19721" y="12732"/>
                        <a:pt x="19721" y="12732"/>
                        <a:pt x="19486" y="12732"/>
                      </a:cubicBezTo>
                      <a:cubicBezTo>
                        <a:pt x="18782" y="12732"/>
                        <a:pt x="18078" y="11141"/>
                        <a:pt x="17608" y="9549"/>
                      </a:cubicBezTo>
                      <a:cubicBezTo>
                        <a:pt x="17373" y="8867"/>
                        <a:pt x="16669" y="7730"/>
                        <a:pt x="16434" y="7730"/>
                      </a:cubicBezTo>
                      <a:cubicBezTo>
                        <a:pt x="16434" y="7730"/>
                        <a:pt x="16199" y="7957"/>
                        <a:pt x="15965" y="7957"/>
                      </a:cubicBezTo>
                      <a:cubicBezTo>
                        <a:pt x="15965" y="7957"/>
                        <a:pt x="15965" y="7957"/>
                        <a:pt x="15965" y="7957"/>
                      </a:cubicBezTo>
                      <a:cubicBezTo>
                        <a:pt x="15965" y="7957"/>
                        <a:pt x="15965" y="7957"/>
                        <a:pt x="15965" y="7957"/>
                      </a:cubicBezTo>
                      <a:cubicBezTo>
                        <a:pt x="15730" y="7957"/>
                        <a:pt x="15730" y="7957"/>
                        <a:pt x="15730" y="7957"/>
                      </a:cubicBezTo>
                      <a:cubicBezTo>
                        <a:pt x="15495" y="7957"/>
                        <a:pt x="15495" y="7957"/>
                        <a:pt x="15495" y="7730"/>
                      </a:cubicBezTo>
                      <a:cubicBezTo>
                        <a:pt x="15260" y="7730"/>
                        <a:pt x="14791" y="7503"/>
                        <a:pt x="13852" y="7503"/>
                      </a:cubicBezTo>
                      <a:cubicBezTo>
                        <a:pt x="13147" y="7503"/>
                        <a:pt x="12443" y="7503"/>
                        <a:pt x="12208" y="7048"/>
                      </a:cubicBezTo>
                      <a:cubicBezTo>
                        <a:pt x="11739" y="6593"/>
                        <a:pt x="11973" y="5911"/>
                        <a:pt x="12208" y="5002"/>
                      </a:cubicBezTo>
                      <a:cubicBezTo>
                        <a:pt x="12443" y="4092"/>
                        <a:pt x="11973" y="3637"/>
                        <a:pt x="11739" y="2955"/>
                      </a:cubicBezTo>
                      <a:cubicBezTo>
                        <a:pt x="11504" y="2501"/>
                        <a:pt x="11269" y="1818"/>
                        <a:pt x="11973" y="1591"/>
                      </a:cubicBezTo>
                      <a:cubicBezTo>
                        <a:pt x="11973" y="1364"/>
                        <a:pt x="11973" y="1364"/>
                        <a:pt x="11973" y="1364"/>
                      </a:cubicBezTo>
                      <a:cubicBezTo>
                        <a:pt x="11973" y="1364"/>
                        <a:pt x="11973" y="1364"/>
                        <a:pt x="11973" y="1364"/>
                      </a:cubicBezTo>
                      <a:cubicBezTo>
                        <a:pt x="11973" y="1364"/>
                        <a:pt x="11973" y="1364"/>
                        <a:pt x="11973" y="1364"/>
                      </a:cubicBezTo>
                      <a:cubicBezTo>
                        <a:pt x="11973" y="1364"/>
                        <a:pt x="11973" y="1364"/>
                        <a:pt x="11973" y="1364"/>
                      </a:cubicBezTo>
                      <a:cubicBezTo>
                        <a:pt x="11973" y="1364"/>
                        <a:pt x="11973" y="1364"/>
                        <a:pt x="11973" y="1136"/>
                      </a:cubicBezTo>
                      <a:cubicBezTo>
                        <a:pt x="11973" y="1136"/>
                        <a:pt x="11973" y="1136"/>
                        <a:pt x="11973" y="1136"/>
                      </a:cubicBezTo>
                      <a:cubicBezTo>
                        <a:pt x="11739" y="1136"/>
                        <a:pt x="11739" y="1136"/>
                        <a:pt x="11504" y="1136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70" name="AutoShape 670"/>
                <p:cNvSpPr>
                  <a:spLocks/>
                </p:cNvSpPr>
                <p:nvPr/>
              </p:nvSpPr>
              <p:spPr bwMode="auto">
                <a:xfrm>
                  <a:off x="1142811" y="1595030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71" name="AutoShape 671"/>
                <p:cNvSpPr>
                  <a:spLocks/>
                </p:cNvSpPr>
                <p:nvPr/>
              </p:nvSpPr>
              <p:spPr bwMode="auto">
                <a:xfrm>
                  <a:off x="1141224" y="1601380"/>
                  <a:ext cx="0" cy="7937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72" name="AutoShape 672"/>
                <p:cNvSpPr>
                  <a:spLocks/>
                </p:cNvSpPr>
                <p:nvPr/>
              </p:nvSpPr>
              <p:spPr bwMode="auto">
                <a:xfrm>
                  <a:off x="1058669" y="147278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73" name="AutoShape 673"/>
                <p:cNvSpPr>
                  <a:spLocks/>
                </p:cNvSpPr>
                <p:nvPr/>
              </p:nvSpPr>
              <p:spPr bwMode="auto">
                <a:xfrm>
                  <a:off x="1141224" y="1610905"/>
                  <a:ext cx="0" cy="11112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599"/>
                      </a:move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0" y="14399"/>
                        <a:pt x="0" y="14399"/>
                        <a:pt x="0" y="14399"/>
                      </a:cubicBezTo>
                      <a:cubicBezTo>
                        <a:pt x="0" y="7200"/>
                        <a:pt x="0" y="7200"/>
                        <a:pt x="0" y="0"/>
                      </a:cubicBez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74" name="AutoShape 674"/>
                <p:cNvSpPr>
                  <a:spLocks/>
                </p:cNvSpPr>
                <p:nvPr/>
              </p:nvSpPr>
              <p:spPr bwMode="auto">
                <a:xfrm>
                  <a:off x="996752" y="1366425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75" name="AutoShape 675"/>
                <p:cNvSpPr>
                  <a:spLocks/>
                </p:cNvSpPr>
                <p:nvPr/>
              </p:nvSpPr>
              <p:spPr bwMode="auto">
                <a:xfrm>
                  <a:off x="1123760" y="1545816"/>
                  <a:ext cx="23814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15428" y="0"/>
                        <a:pt x="12342" y="10800"/>
                        <a:pt x="6171" y="10800"/>
                      </a:cubicBezTo>
                      <a:cubicBezTo>
                        <a:pt x="3085" y="21599"/>
                        <a:pt x="3085" y="21599"/>
                        <a:pt x="0" y="21599"/>
                      </a:cubicBezTo>
                      <a:cubicBezTo>
                        <a:pt x="3085" y="21599"/>
                        <a:pt x="3085" y="21599"/>
                        <a:pt x="6171" y="10800"/>
                      </a:cubicBezTo>
                      <a:cubicBezTo>
                        <a:pt x="12342" y="10800"/>
                        <a:pt x="15428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76" name="AutoShape 676"/>
                <p:cNvSpPr>
                  <a:spLocks/>
                </p:cNvSpPr>
                <p:nvPr/>
              </p:nvSpPr>
              <p:spPr bwMode="auto">
                <a:xfrm>
                  <a:off x="831642" y="1487077"/>
                  <a:ext cx="6350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599"/>
                      </a:moveTo>
                      <a:cubicBezTo>
                        <a:pt x="21600" y="10800"/>
                        <a:pt x="21600" y="10800"/>
                        <a:pt x="0" y="0"/>
                      </a:cubicBezTo>
                      <a:cubicBezTo>
                        <a:pt x="21600" y="10800"/>
                        <a:pt x="21600" y="10800"/>
                        <a:pt x="2160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77" name="AutoShape 677"/>
                <p:cNvSpPr>
                  <a:spLocks/>
                </p:cNvSpPr>
                <p:nvPr/>
              </p:nvSpPr>
              <p:spPr bwMode="auto">
                <a:xfrm>
                  <a:off x="1039618" y="1688693"/>
                  <a:ext cx="7937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10800" y="0"/>
                        <a:pt x="21599" y="0"/>
                      </a:cubicBezTo>
                      <a:cubicBezTo>
                        <a:pt x="108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78" name="AutoShape 678"/>
                <p:cNvSpPr>
                  <a:spLocks/>
                </p:cNvSpPr>
                <p:nvPr/>
              </p:nvSpPr>
              <p:spPr bwMode="auto">
                <a:xfrm>
                  <a:off x="839580" y="1493428"/>
                  <a:ext cx="6350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21600"/>
                        <a:pt x="21600" y="21600"/>
                        <a:pt x="0" y="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79" name="AutoShape 679"/>
                <p:cNvSpPr>
                  <a:spLocks/>
                </p:cNvSpPr>
                <p:nvPr/>
              </p:nvSpPr>
              <p:spPr bwMode="auto">
                <a:xfrm>
                  <a:off x="1023742" y="1607730"/>
                  <a:ext cx="12701" cy="19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8640"/>
                        <a:pt x="14400" y="12960"/>
                        <a:pt x="0" y="21600"/>
                      </a:cubicBezTo>
                      <a:cubicBezTo>
                        <a:pt x="14400" y="12960"/>
                        <a:pt x="21600" y="864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80" name="AutoShape 680"/>
                <p:cNvSpPr>
                  <a:spLocks/>
                </p:cNvSpPr>
                <p:nvPr/>
              </p:nvSpPr>
              <p:spPr bwMode="auto">
                <a:xfrm>
                  <a:off x="1095183" y="1687106"/>
                  <a:ext cx="6350" cy="3175"/>
                </a:xfrm>
                <a:custGeom>
                  <a:avLst/>
                  <a:gdLst>
                    <a:gd name="T0" fmla="*/ 10800 w 21600"/>
                    <a:gd name="T1" fmla="+- 0 16800 12000"/>
                    <a:gd name="T2" fmla="*/ 16800 h 9600"/>
                    <a:gd name="T3" fmla="*/ 10800 w 21600"/>
                    <a:gd name="T4" fmla="+- 0 16800 12000"/>
                    <a:gd name="T5" fmla="*/ 16800 h 9600"/>
                    <a:gd name="T6" fmla="*/ 10800 w 21600"/>
                    <a:gd name="T7" fmla="+- 0 16800 12000"/>
                    <a:gd name="T8" fmla="*/ 16800 h 9600"/>
                    <a:gd name="T9" fmla="*/ 10800 w 21600"/>
                    <a:gd name="T10" fmla="+- 0 16800 12000"/>
                    <a:gd name="T11" fmla="*/ 16800 h 9600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1600" h="9600">
                      <a:moveTo>
                        <a:pt x="0" y="9600"/>
                      </a:moveTo>
                      <a:cubicBezTo>
                        <a:pt x="0" y="-12000"/>
                        <a:pt x="21600" y="9600"/>
                        <a:pt x="21600" y="9600"/>
                      </a:cubicBezTo>
                      <a:cubicBezTo>
                        <a:pt x="21600" y="9600"/>
                        <a:pt x="0" y="-12000"/>
                        <a:pt x="0" y="9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81" name="AutoShape 681"/>
                <p:cNvSpPr>
                  <a:spLocks/>
                </p:cNvSpPr>
                <p:nvPr/>
              </p:nvSpPr>
              <p:spPr bwMode="auto">
                <a:xfrm>
                  <a:off x="1055494" y="1690281"/>
                  <a:ext cx="793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600"/>
                      </a:moveTo>
                      <a:cubicBezTo>
                        <a:pt x="10800" y="21600"/>
                        <a:pt x="10800" y="0"/>
                        <a:pt x="0" y="0"/>
                      </a:cubicBezTo>
                      <a:cubicBezTo>
                        <a:pt x="10800" y="0"/>
                        <a:pt x="10800" y="21600"/>
                        <a:pt x="21599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82" name="AutoShape 682"/>
                <p:cNvSpPr>
                  <a:spLocks/>
                </p:cNvSpPr>
                <p:nvPr/>
              </p:nvSpPr>
              <p:spPr bwMode="auto">
                <a:xfrm>
                  <a:off x="1049143" y="1688693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83" name="AutoShape 683"/>
                <p:cNvSpPr>
                  <a:spLocks/>
                </p:cNvSpPr>
                <p:nvPr/>
              </p:nvSpPr>
              <p:spPr bwMode="auto">
                <a:xfrm>
                  <a:off x="1141224" y="1606142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84" name="AutoShape 684"/>
                <p:cNvSpPr>
                  <a:spLocks/>
                </p:cNvSpPr>
                <p:nvPr/>
              </p:nvSpPr>
              <p:spPr bwMode="auto">
                <a:xfrm>
                  <a:off x="1099946" y="1680756"/>
                  <a:ext cx="7937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0"/>
                      </a:moveTo>
                      <a:cubicBezTo>
                        <a:pt x="21599" y="10800"/>
                        <a:pt x="0" y="21599"/>
                        <a:pt x="0" y="21599"/>
                      </a:cubicBezTo>
                      <a:cubicBezTo>
                        <a:pt x="0" y="21599"/>
                        <a:pt x="21599" y="10800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85" name="AutoShape 685"/>
                <p:cNvSpPr>
                  <a:spLocks/>
                </p:cNvSpPr>
                <p:nvPr/>
              </p:nvSpPr>
              <p:spPr bwMode="auto">
                <a:xfrm>
                  <a:off x="1028504" y="1688693"/>
                  <a:ext cx="11114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14400" y="0"/>
                        <a:pt x="7199" y="0"/>
                        <a:pt x="0" y="0"/>
                      </a:cubicBezTo>
                      <a:cubicBezTo>
                        <a:pt x="7199" y="0"/>
                        <a:pt x="144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86" name="AutoShape 686"/>
                <p:cNvSpPr>
                  <a:spLocks/>
                </p:cNvSpPr>
                <p:nvPr/>
              </p:nvSpPr>
              <p:spPr bwMode="auto">
                <a:xfrm>
                  <a:off x="823704" y="1482314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10800"/>
                        <a:pt x="0" y="10800"/>
                        <a:pt x="0" y="0"/>
                      </a:cubicBezTo>
                      <a:cubicBezTo>
                        <a:pt x="0" y="10800"/>
                        <a:pt x="21600" y="108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87" name="AutoShape 687"/>
                <p:cNvSpPr>
                  <a:spLocks/>
                </p:cNvSpPr>
                <p:nvPr/>
              </p:nvSpPr>
              <p:spPr bwMode="auto">
                <a:xfrm>
                  <a:off x="807828" y="1466439"/>
                  <a:ext cx="6350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21600"/>
                        <a:pt x="0" y="0"/>
                        <a:pt x="0" y="0"/>
                      </a:cubicBezTo>
                      <a:cubicBezTo>
                        <a:pt x="0" y="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88" name="AutoShape 688"/>
                <p:cNvSpPr>
                  <a:spLocks/>
                </p:cNvSpPr>
                <p:nvPr/>
              </p:nvSpPr>
              <p:spPr bwMode="auto">
                <a:xfrm>
                  <a:off x="849106" y="1501365"/>
                  <a:ext cx="793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600"/>
                      </a:moveTo>
                      <a:cubicBezTo>
                        <a:pt x="10800" y="21600"/>
                        <a:pt x="10800" y="0"/>
                        <a:pt x="0" y="0"/>
                      </a:cubicBezTo>
                      <a:cubicBezTo>
                        <a:pt x="10800" y="0"/>
                        <a:pt x="10800" y="21600"/>
                        <a:pt x="21599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89" name="AutoShape 689"/>
                <p:cNvSpPr>
                  <a:spLocks/>
                </p:cNvSpPr>
                <p:nvPr/>
              </p:nvSpPr>
              <p:spPr bwMode="auto">
                <a:xfrm>
                  <a:off x="815766" y="1475964"/>
                  <a:ext cx="6350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599"/>
                      </a:moveTo>
                      <a:cubicBezTo>
                        <a:pt x="21600" y="10800"/>
                        <a:pt x="0" y="0"/>
                        <a:pt x="0" y="0"/>
                      </a:cubicBezTo>
                      <a:cubicBezTo>
                        <a:pt x="0" y="0"/>
                        <a:pt x="21600" y="10800"/>
                        <a:pt x="2160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90" name="AutoShape 690"/>
                <p:cNvSpPr>
                  <a:spLocks/>
                </p:cNvSpPr>
                <p:nvPr/>
              </p:nvSpPr>
              <p:spPr bwMode="auto">
                <a:xfrm>
                  <a:off x="1141224" y="1610905"/>
                  <a:ext cx="0" cy="7937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599"/>
                      </a:moveTo>
                      <a:cubicBezTo>
                        <a:pt x="0" y="10800"/>
                        <a:pt x="0" y="1080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800"/>
                        <a:pt x="0" y="10800"/>
                        <a:pt x="0" y="21599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91" name="AutoShape 691"/>
                <p:cNvSpPr>
                  <a:spLocks/>
                </p:cNvSpPr>
                <p:nvPr/>
              </p:nvSpPr>
              <p:spPr bwMode="auto">
                <a:xfrm>
                  <a:off x="99760" y="-440"/>
                  <a:ext cx="496917" cy="685814"/>
                </a:xfrm>
                <a:custGeom>
                  <a:avLst/>
                  <a:gdLst>
                    <a:gd name="T0" fmla="*/ 10754 w 21508"/>
                    <a:gd name="T1" fmla="*/ 10800 h 21600"/>
                    <a:gd name="T2" fmla="*/ 10754 w 21508"/>
                    <a:gd name="T3" fmla="*/ 10800 h 21600"/>
                    <a:gd name="T4" fmla="*/ 10754 w 21508"/>
                    <a:gd name="T5" fmla="*/ 10800 h 21600"/>
                    <a:gd name="T6" fmla="*/ 10754 w 21508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508" h="21600">
                      <a:moveTo>
                        <a:pt x="6265" y="16374"/>
                      </a:moveTo>
                      <a:cubicBezTo>
                        <a:pt x="6430" y="16374"/>
                        <a:pt x="6595" y="16374"/>
                        <a:pt x="6595" y="16374"/>
                      </a:cubicBezTo>
                      <a:cubicBezTo>
                        <a:pt x="6760" y="16258"/>
                        <a:pt x="6760" y="16258"/>
                        <a:pt x="6925" y="16258"/>
                      </a:cubicBezTo>
                      <a:cubicBezTo>
                        <a:pt x="6925" y="16258"/>
                        <a:pt x="7090" y="16258"/>
                        <a:pt x="7090" y="16258"/>
                      </a:cubicBezTo>
                      <a:cubicBezTo>
                        <a:pt x="7254" y="16258"/>
                        <a:pt x="7254" y="16258"/>
                        <a:pt x="7419" y="16258"/>
                      </a:cubicBezTo>
                      <a:cubicBezTo>
                        <a:pt x="7419" y="16258"/>
                        <a:pt x="7419" y="16258"/>
                        <a:pt x="7419" y="16374"/>
                      </a:cubicBezTo>
                      <a:cubicBezTo>
                        <a:pt x="7584" y="16374"/>
                        <a:pt x="7749" y="16374"/>
                        <a:pt x="7749" y="16374"/>
                      </a:cubicBezTo>
                      <a:cubicBezTo>
                        <a:pt x="8079" y="16490"/>
                        <a:pt x="8244" y="16838"/>
                        <a:pt x="8409" y="17070"/>
                      </a:cubicBezTo>
                      <a:cubicBezTo>
                        <a:pt x="8409" y="17303"/>
                        <a:pt x="8574" y="17419"/>
                        <a:pt x="8738" y="17419"/>
                      </a:cubicBezTo>
                      <a:cubicBezTo>
                        <a:pt x="9233" y="17535"/>
                        <a:pt x="9563" y="17651"/>
                        <a:pt x="9893" y="17883"/>
                      </a:cubicBezTo>
                      <a:cubicBezTo>
                        <a:pt x="10058" y="18116"/>
                        <a:pt x="10222" y="18348"/>
                        <a:pt x="10222" y="18580"/>
                      </a:cubicBezTo>
                      <a:cubicBezTo>
                        <a:pt x="10222" y="18580"/>
                        <a:pt x="10222" y="18580"/>
                        <a:pt x="10387" y="18696"/>
                      </a:cubicBezTo>
                      <a:cubicBezTo>
                        <a:pt x="10552" y="18812"/>
                        <a:pt x="10882" y="19045"/>
                        <a:pt x="10882" y="19277"/>
                      </a:cubicBezTo>
                      <a:cubicBezTo>
                        <a:pt x="11047" y="19393"/>
                        <a:pt x="11212" y="19393"/>
                        <a:pt x="11706" y="19393"/>
                      </a:cubicBezTo>
                      <a:cubicBezTo>
                        <a:pt x="12036" y="19393"/>
                        <a:pt x="12366" y="19393"/>
                        <a:pt x="12531" y="19277"/>
                      </a:cubicBezTo>
                      <a:cubicBezTo>
                        <a:pt x="12861" y="19161"/>
                        <a:pt x="13520" y="19045"/>
                        <a:pt x="14015" y="19277"/>
                      </a:cubicBezTo>
                      <a:cubicBezTo>
                        <a:pt x="14180" y="19277"/>
                        <a:pt x="14180" y="19161"/>
                        <a:pt x="14345" y="19161"/>
                      </a:cubicBezTo>
                      <a:cubicBezTo>
                        <a:pt x="14509" y="19161"/>
                        <a:pt x="14674" y="19161"/>
                        <a:pt x="14839" y="19161"/>
                      </a:cubicBezTo>
                      <a:cubicBezTo>
                        <a:pt x="14839" y="19161"/>
                        <a:pt x="14839" y="19161"/>
                        <a:pt x="15004" y="19161"/>
                      </a:cubicBezTo>
                      <a:cubicBezTo>
                        <a:pt x="15004" y="19161"/>
                        <a:pt x="15004" y="19161"/>
                        <a:pt x="15169" y="19161"/>
                      </a:cubicBezTo>
                      <a:cubicBezTo>
                        <a:pt x="16158" y="19393"/>
                        <a:pt x="16653" y="19625"/>
                        <a:pt x="16653" y="19974"/>
                      </a:cubicBezTo>
                      <a:cubicBezTo>
                        <a:pt x="16818" y="20090"/>
                        <a:pt x="16818" y="20206"/>
                        <a:pt x="16653" y="20322"/>
                      </a:cubicBezTo>
                      <a:cubicBezTo>
                        <a:pt x="16488" y="20438"/>
                        <a:pt x="16323" y="20554"/>
                        <a:pt x="16158" y="20670"/>
                      </a:cubicBezTo>
                      <a:cubicBezTo>
                        <a:pt x="16158" y="20670"/>
                        <a:pt x="16158" y="20787"/>
                        <a:pt x="15993" y="20787"/>
                      </a:cubicBezTo>
                      <a:cubicBezTo>
                        <a:pt x="15829" y="20903"/>
                        <a:pt x="15664" y="21135"/>
                        <a:pt x="15664" y="21135"/>
                      </a:cubicBezTo>
                      <a:cubicBezTo>
                        <a:pt x="15664" y="21135"/>
                        <a:pt x="15993" y="21251"/>
                        <a:pt x="16158" y="21367"/>
                      </a:cubicBezTo>
                      <a:cubicBezTo>
                        <a:pt x="16158" y="21367"/>
                        <a:pt x="16323" y="21367"/>
                        <a:pt x="16323" y="21483"/>
                      </a:cubicBezTo>
                      <a:cubicBezTo>
                        <a:pt x="16488" y="21483"/>
                        <a:pt x="16488" y="21483"/>
                        <a:pt x="16488" y="21483"/>
                      </a:cubicBezTo>
                      <a:cubicBezTo>
                        <a:pt x="16488" y="21600"/>
                        <a:pt x="16488" y="21600"/>
                        <a:pt x="16653" y="21600"/>
                      </a:cubicBezTo>
                      <a:cubicBezTo>
                        <a:pt x="16653" y="21600"/>
                        <a:pt x="16653" y="21600"/>
                        <a:pt x="16653" y="21600"/>
                      </a:cubicBezTo>
                      <a:cubicBezTo>
                        <a:pt x="16653" y="21600"/>
                        <a:pt x="16653" y="21483"/>
                        <a:pt x="16653" y="21483"/>
                      </a:cubicBezTo>
                      <a:cubicBezTo>
                        <a:pt x="16653" y="21483"/>
                        <a:pt x="16653" y="21483"/>
                        <a:pt x="16653" y="21483"/>
                      </a:cubicBezTo>
                      <a:cubicBezTo>
                        <a:pt x="16653" y="21367"/>
                        <a:pt x="16653" y="21367"/>
                        <a:pt x="16653" y="21367"/>
                      </a:cubicBezTo>
                      <a:cubicBezTo>
                        <a:pt x="16653" y="21367"/>
                        <a:pt x="16818" y="21251"/>
                        <a:pt x="16818" y="21251"/>
                      </a:cubicBezTo>
                      <a:cubicBezTo>
                        <a:pt x="16818" y="21251"/>
                        <a:pt x="16818" y="21251"/>
                        <a:pt x="16818" y="21135"/>
                      </a:cubicBezTo>
                      <a:cubicBezTo>
                        <a:pt x="16818" y="21135"/>
                        <a:pt x="16818" y="21135"/>
                        <a:pt x="16818" y="21135"/>
                      </a:cubicBezTo>
                      <a:cubicBezTo>
                        <a:pt x="16818" y="21019"/>
                        <a:pt x="16818" y="21019"/>
                        <a:pt x="16818" y="20903"/>
                      </a:cubicBezTo>
                      <a:cubicBezTo>
                        <a:pt x="16818" y="20903"/>
                        <a:pt x="16818" y="20903"/>
                        <a:pt x="16818" y="20903"/>
                      </a:cubicBezTo>
                      <a:cubicBezTo>
                        <a:pt x="16818" y="20787"/>
                        <a:pt x="16983" y="20787"/>
                        <a:pt x="16983" y="20787"/>
                      </a:cubicBezTo>
                      <a:cubicBezTo>
                        <a:pt x="16983" y="20670"/>
                        <a:pt x="16983" y="20670"/>
                        <a:pt x="16983" y="20554"/>
                      </a:cubicBezTo>
                      <a:cubicBezTo>
                        <a:pt x="16983" y="20554"/>
                        <a:pt x="16983" y="20554"/>
                        <a:pt x="16983" y="20554"/>
                      </a:cubicBezTo>
                      <a:cubicBezTo>
                        <a:pt x="16983" y="20438"/>
                        <a:pt x="16983" y="20438"/>
                        <a:pt x="16983" y="20322"/>
                      </a:cubicBezTo>
                      <a:cubicBezTo>
                        <a:pt x="16983" y="20322"/>
                        <a:pt x="16983" y="20322"/>
                        <a:pt x="16983" y="20322"/>
                      </a:cubicBezTo>
                      <a:cubicBezTo>
                        <a:pt x="16983" y="20206"/>
                        <a:pt x="16983" y="20090"/>
                        <a:pt x="16983" y="20090"/>
                      </a:cubicBezTo>
                      <a:cubicBezTo>
                        <a:pt x="16983" y="19625"/>
                        <a:pt x="17148" y="18580"/>
                        <a:pt x="17312" y="18232"/>
                      </a:cubicBezTo>
                      <a:cubicBezTo>
                        <a:pt x="17477" y="17883"/>
                        <a:pt x="17148" y="17651"/>
                        <a:pt x="16818" y="17303"/>
                      </a:cubicBezTo>
                      <a:cubicBezTo>
                        <a:pt x="16488" y="16954"/>
                        <a:pt x="16158" y="16606"/>
                        <a:pt x="16158" y="16141"/>
                      </a:cubicBezTo>
                      <a:cubicBezTo>
                        <a:pt x="16158" y="15561"/>
                        <a:pt x="16488" y="15445"/>
                        <a:pt x="16983" y="15445"/>
                      </a:cubicBezTo>
                      <a:cubicBezTo>
                        <a:pt x="17312" y="15329"/>
                        <a:pt x="17477" y="15329"/>
                        <a:pt x="17642" y="15329"/>
                      </a:cubicBezTo>
                      <a:cubicBezTo>
                        <a:pt x="17642" y="15212"/>
                        <a:pt x="17642" y="15212"/>
                        <a:pt x="17642" y="15212"/>
                      </a:cubicBezTo>
                      <a:cubicBezTo>
                        <a:pt x="17642" y="15212"/>
                        <a:pt x="17477" y="15212"/>
                        <a:pt x="17312" y="15212"/>
                      </a:cubicBezTo>
                      <a:cubicBezTo>
                        <a:pt x="17148" y="15096"/>
                        <a:pt x="16983" y="14980"/>
                        <a:pt x="16818" y="14864"/>
                      </a:cubicBezTo>
                      <a:cubicBezTo>
                        <a:pt x="16653" y="14632"/>
                        <a:pt x="16488" y="14400"/>
                        <a:pt x="16653" y="14167"/>
                      </a:cubicBezTo>
                      <a:cubicBezTo>
                        <a:pt x="16653" y="13935"/>
                        <a:pt x="17148" y="13819"/>
                        <a:pt x="18302" y="13819"/>
                      </a:cubicBezTo>
                      <a:cubicBezTo>
                        <a:pt x="18632" y="13819"/>
                        <a:pt x="18961" y="13819"/>
                        <a:pt x="19291" y="13819"/>
                      </a:cubicBezTo>
                      <a:cubicBezTo>
                        <a:pt x="19456" y="13819"/>
                        <a:pt x="19621" y="13819"/>
                        <a:pt x="19786" y="13819"/>
                      </a:cubicBezTo>
                      <a:cubicBezTo>
                        <a:pt x="19786" y="13819"/>
                        <a:pt x="19786" y="13819"/>
                        <a:pt x="19951" y="13819"/>
                      </a:cubicBezTo>
                      <a:cubicBezTo>
                        <a:pt x="19951" y="13819"/>
                        <a:pt x="19951" y="13819"/>
                        <a:pt x="19951" y="13819"/>
                      </a:cubicBezTo>
                      <a:cubicBezTo>
                        <a:pt x="20116" y="13819"/>
                        <a:pt x="20116" y="13819"/>
                        <a:pt x="20116" y="13819"/>
                      </a:cubicBezTo>
                      <a:cubicBezTo>
                        <a:pt x="20116" y="13819"/>
                        <a:pt x="20116" y="13819"/>
                        <a:pt x="20280" y="13819"/>
                      </a:cubicBezTo>
                      <a:cubicBezTo>
                        <a:pt x="20280" y="13819"/>
                        <a:pt x="20280" y="13703"/>
                        <a:pt x="20445" y="13703"/>
                      </a:cubicBezTo>
                      <a:cubicBezTo>
                        <a:pt x="20445" y="13703"/>
                        <a:pt x="20445" y="13703"/>
                        <a:pt x="20445" y="13703"/>
                      </a:cubicBezTo>
                      <a:cubicBezTo>
                        <a:pt x="20445" y="13703"/>
                        <a:pt x="20610" y="13703"/>
                        <a:pt x="20610" y="13703"/>
                      </a:cubicBezTo>
                      <a:cubicBezTo>
                        <a:pt x="20610" y="13703"/>
                        <a:pt x="20610" y="13703"/>
                        <a:pt x="20610" y="13703"/>
                      </a:cubicBezTo>
                      <a:cubicBezTo>
                        <a:pt x="20775" y="13703"/>
                        <a:pt x="20775" y="13703"/>
                        <a:pt x="20940" y="13587"/>
                      </a:cubicBezTo>
                      <a:cubicBezTo>
                        <a:pt x="20940" y="13587"/>
                        <a:pt x="20940" y="13587"/>
                        <a:pt x="20940" y="13587"/>
                      </a:cubicBezTo>
                      <a:cubicBezTo>
                        <a:pt x="20940" y="13587"/>
                        <a:pt x="21105" y="13587"/>
                        <a:pt x="21105" y="13587"/>
                      </a:cubicBezTo>
                      <a:cubicBezTo>
                        <a:pt x="21105" y="13587"/>
                        <a:pt x="21105" y="13587"/>
                        <a:pt x="21270" y="13587"/>
                      </a:cubicBezTo>
                      <a:cubicBezTo>
                        <a:pt x="21270" y="13587"/>
                        <a:pt x="21270" y="13587"/>
                        <a:pt x="21270" y="13587"/>
                      </a:cubicBezTo>
                      <a:cubicBezTo>
                        <a:pt x="21270" y="13470"/>
                        <a:pt x="21435" y="13470"/>
                        <a:pt x="21435" y="13470"/>
                      </a:cubicBezTo>
                      <a:cubicBezTo>
                        <a:pt x="21435" y="13470"/>
                        <a:pt x="21435" y="13470"/>
                        <a:pt x="21435" y="13470"/>
                      </a:cubicBezTo>
                      <a:cubicBezTo>
                        <a:pt x="21435" y="13470"/>
                        <a:pt x="21435" y="13470"/>
                        <a:pt x="21435" y="13470"/>
                      </a:cubicBezTo>
                      <a:cubicBezTo>
                        <a:pt x="21435" y="13470"/>
                        <a:pt x="21600" y="13354"/>
                        <a:pt x="21435" y="13354"/>
                      </a:cubicBezTo>
                      <a:cubicBezTo>
                        <a:pt x="21435" y="13354"/>
                        <a:pt x="21435" y="13354"/>
                        <a:pt x="21435" y="13354"/>
                      </a:cubicBezTo>
                      <a:cubicBezTo>
                        <a:pt x="21435" y="13354"/>
                        <a:pt x="21435" y="13354"/>
                        <a:pt x="21435" y="13238"/>
                      </a:cubicBezTo>
                      <a:cubicBezTo>
                        <a:pt x="21435" y="13238"/>
                        <a:pt x="21435" y="13238"/>
                        <a:pt x="21435" y="13238"/>
                      </a:cubicBezTo>
                      <a:cubicBezTo>
                        <a:pt x="21435" y="13238"/>
                        <a:pt x="21435" y="13238"/>
                        <a:pt x="21435" y="13238"/>
                      </a:cubicBezTo>
                      <a:cubicBezTo>
                        <a:pt x="21435" y="13122"/>
                        <a:pt x="21270" y="13122"/>
                        <a:pt x="21270" y="13122"/>
                      </a:cubicBezTo>
                      <a:cubicBezTo>
                        <a:pt x="21105" y="13006"/>
                        <a:pt x="20940" y="12774"/>
                        <a:pt x="20775" y="12541"/>
                      </a:cubicBezTo>
                      <a:cubicBezTo>
                        <a:pt x="20775" y="12309"/>
                        <a:pt x="20940" y="12077"/>
                        <a:pt x="21270" y="11729"/>
                      </a:cubicBezTo>
                      <a:cubicBezTo>
                        <a:pt x="21435" y="11729"/>
                        <a:pt x="21270" y="11612"/>
                        <a:pt x="20940" y="11264"/>
                      </a:cubicBezTo>
                      <a:cubicBezTo>
                        <a:pt x="20775" y="11264"/>
                        <a:pt x="20610" y="11148"/>
                        <a:pt x="20610" y="11032"/>
                      </a:cubicBezTo>
                      <a:cubicBezTo>
                        <a:pt x="19951" y="10567"/>
                        <a:pt x="20445" y="9058"/>
                        <a:pt x="20940" y="8361"/>
                      </a:cubicBezTo>
                      <a:cubicBezTo>
                        <a:pt x="21105" y="8361"/>
                        <a:pt x="21105" y="8361"/>
                        <a:pt x="21105" y="8361"/>
                      </a:cubicBezTo>
                      <a:cubicBezTo>
                        <a:pt x="21105" y="8361"/>
                        <a:pt x="20940" y="8245"/>
                        <a:pt x="20445" y="8245"/>
                      </a:cubicBezTo>
                      <a:cubicBezTo>
                        <a:pt x="20116" y="8245"/>
                        <a:pt x="19456" y="8361"/>
                        <a:pt x="19126" y="8361"/>
                      </a:cubicBezTo>
                      <a:cubicBezTo>
                        <a:pt x="18796" y="8361"/>
                        <a:pt x="18632" y="8361"/>
                        <a:pt x="18302" y="8361"/>
                      </a:cubicBezTo>
                      <a:cubicBezTo>
                        <a:pt x="17477" y="8245"/>
                        <a:pt x="16818" y="8012"/>
                        <a:pt x="16158" y="7432"/>
                      </a:cubicBezTo>
                      <a:cubicBezTo>
                        <a:pt x="16158" y="7316"/>
                        <a:pt x="15993" y="7199"/>
                        <a:pt x="15664" y="7199"/>
                      </a:cubicBezTo>
                      <a:cubicBezTo>
                        <a:pt x="15664" y="7199"/>
                        <a:pt x="15499" y="7199"/>
                        <a:pt x="15499" y="7199"/>
                      </a:cubicBezTo>
                      <a:cubicBezTo>
                        <a:pt x="15169" y="7199"/>
                        <a:pt x="15004" y="7199"/>
                        <a:pt x="14674" y="7316"/>
                      </a:cubicBezTo>
                      <a:cubicBezTo>
                        <a:pt x="14345" y="7316"/>
                        <a:pt x="13850" y="7316"/>
                        <a:pt x="13355" y="7316"/>
                      </a:cubicBezTo>
                      <a:cubicBezTo>
                        <a:pt x="13355" y="7316"/>
                        <a:pt x="13355" y="7316"/>
                        <a:pt x="13355" y="7316"/>
                      </a:cubicBezTo>
                      <a:cubicBezTo>
                        <a:pt x="13355" y="7316"/>
                        <a:pt x="13355" y="7316"/>
                        <a:pt x="13355" y="7316"/>
                      </a:cubicBezTo>
                      <a:cubicBezTo>
                        <a:pt x="12696" y="7316"/>
                        <a:pt x="12366" y="7199"/>
                        <a:pt x="12201" y="7083"/>
                      </a:cubicBezTo>
                      <a:cubicBezTo>
                        <a:pt x="12201" y="7083"/>
                        <a:pt x="12201" y="7083"/>
                        <a:pt x="12201" y="7083"/>
                      </a:cubicBezTo>
                      <a:cubicBezTo>
                        <a:pt x="11706" y="6735"/>
                        <a:pt x="11706" y="6154"/>
                        <a:pt x="11706" y="5806"/>
                      </a:cubicBezTo>
                      <a:cubicBezTo>
                        <a:pt x="11706" y="5690"/>
                        <a:pt x="11706" y="5574"/>
                        <a:pt x="11706" y="5458"/>
                      </a:cubicBezTo>
                      <a:cubicBezTo>
                        <a:pt x="11706" y="5341"/>
                        <a:pt x="11706" y="5341"/>
                        <a:pt x="11706" y="5341"/>
                      </a:cubicBezTo>
                      <a:cubicBezTo>
                        <a:pt x="11871" y="5225"/>
                        <a:pt x="11706" y="5225"/>
                        <a:pt x="11377" y="4993"/>
                      </a:cubicBezTo>
                      <a:cubicBezTo>
                        <a:pt x="11212" y="4877"/>
                        <a:pt x="10882" y="4761"/>
                        <a:pt x="10882" y="4529"/>
                      </a:cubicBezTo>
                      <a:cubicBezTo>
                        <a:pt x="10882" y="4529"/>
                        <a:pt x="10882" y="4412"/>
                        <a:pt x="10717" y="4412"/>
                      </a:cubicBezTo>
                      <a:cubicBezTo>
                        <a:pt x="10552" y="4412"/>
                        <a:pt x="10552" y="4529"/>
                        <a:pt x="10387" y="4529"/>
                      </a:cubicBezTo>
                      <a:cubicBezTo>
                        <a:pt x="10387" y="4529"/>
                        <a:pt x="10387" y="4529"/>
                        <a:pt x="10387" y="4529"/>
                      </a:cubicBezTo>
                      <a:cubicBezTo>
                        <a:pt x="10058" y="4529"/>
                        <a:pt x="10058" y="4412"/>
                        <a:pt x="9893" y="4296"/>
                      </a:cubicBezTo>
                      <a:cubicBezTo>
                        <a:pt x="9893" y="4180"/>
                        <a:pt x="9893" y="4064"/>
                        <a:pt x="10058" y="3948"/>
                      </a:cubicBezTo>
                      <a:cubicBezTo>
                        <a:pt x="10058" y="3832"/>
                        <a:pt x="10222" y="3716"/>
                        <a:pt x="10387" y="3483"/>
                      </a:cubicBezTo>
                      <a:cubicBezTo>
                        <a:pt x="10552" y="3367"/>
                        <a:pt x="10552" y="3251"/>
                        <a:pt x="10717" y="2787"/>
                      </a:cubicBezTo>
                      <a:cubicBezTo>
                        <a:pt x="10717" y="2670"/>
                        <a:pt x="10717" y="2670"/>
                        <a:pt x="10717" y="2670"/>
                      </a:cubicBezTo>
                      <a:cubicBezTo>
                        <a:pt x="10717" y="2206"/>
                        <a:pt x="11212" y="1858"/>
                        <a:pt x="11706" y="1509"/>
                      </a:cubicBezTo>
                      <a:cubicBezTo>
                        <a:pt x="11871" y="1393"/>
                        <a:pt x="12201" y="1277"/>
                        <a:pt x="12366" y="1045"/>
                      </a:cubicBezTo>
                      <a:cubicBezTo>
                        <a:pt x="12366" y="929"/>
                        <a:pt x="12531" y="929"/>
                        <a:pt x="12696" y="812"/>
                      </a:cubicBezTo>
                      <a:cubicBezTo>
                        <a:pt x="12696" y="812"/>
                        <a:pt x="12696" y="812"/>
                        <a:pt x="12696" y="812"/>
                      </a:cubicBezTo>
                      <a:cubicBezTo>
                        <a:pt x="12861" y="812"/>
                        <a:pt x="12861" y="812"/>
                        <a:pt x="12861" y="696"/>
                      </a:cubicBezTo>
                      <a:cubicBezTo>
                        <a:pt x="13025" y="580"/>
                        <a:pt x="13355" y="464"/>
                        <a:pt x="13520" y="464"/>
                      </a:cubicBezTo>
                      <a:cubicBezTo>
                        <a:pt x="14015" y="348"/>
                        <a:pt x="14180" y="232"/>
                        <a:pt x="14180" y="232"/>
                      </a:cubicBezTo>
                      <a:cubicBezTo>
                        <a:pt x="14180" y="232"/>
                        <a:pt x="14180" y="116"/>
                        <a:pt x="13850" y="116"/>
                      </a:cubicBezTo>
                      <a:cubicBezTo>
                        <a:pt x="13850" y="0"/>
                        <a:pt x="13850" y="0"/>
                        <a:pt x="13685" y="0"/>
                      </a:cubicBezTo>
                      <a:cubicBezTo>
                        <a:pt x="13520" y="0"/>
                        <a:pt x="13355" y="232"/>
                        <a:pt x="13190" y="348"/>
                      </a:cubicBezTo>
                      <a:cubicBezTo>
                        <a:pt x="12861" y="580"/>
                        <a:pt x="12531" y="696"/>
                        <a:pt x="12036" y="812"/>
                      </a:cubicBezTo>
                      <a:cubicBezTo>
                        <a:pt x="11541" y="812"/>
                        <a:pt x="11377" y="929"/>
                        <a:pt x="11047" y="1161"/>
                      </a:cubicBezTo>
                      <a:cubicBezTo>
                        <a:pt x="10882" y="1277"/>
                        <a:pt x="10717" y="1393"/>
                        <a:pt x="10552" y="1393"/>
                      </a:cubicBezTo>
                      <a:cubicBezTo>
                        <a:pt x="10222" y="1509"/>
                        <a:pt x="9893" y="1625"/>
                        <a:pt x="9563" y="1625"/>
                      </a:cubicBezTo>
                      <a:cubicBezTo>
                        <a:pt x="9398" y="1625"/>
                        <a:pt x="9068" y="1625"/>
                        <a:pt x="9068" y="1625"/>
                      </a:cubicBezTo>
                      <a:cubicBezTo>
                        <a:pt x="8903" y="1974"/>
                        <a:pt x="8738" y="1974"/>
                        <a:pt x="8574" y="1974"/>
                      </a:cubicBezTo>
                      <a:cubicBezTo>
                        <a:pt x="8409" y="1974"/>
                        <a:pt x="8244" y="1974"/>
                        <a:pt x="8079" y="1858"/>
                      </a:cubicBezTo>
                      <a:cubicBezTo>
                        <a:pt x="7914" y="1858"/>
                        <a:pt x="7914" y="1741"/>
                        <a:pt x="7749" y="1741"/>
                      </a:cubicBezTo>
                      <a:cubicBezTo>
                        <a:pt x="7584" y="1741"/>
                        <a:pt x="7090" y="1858"/>
                        <a:pt x="6760" y="2206"/>
                      </a:cubicBezTo>
                      <a:cubicBezTo>
                        <a:pt x="6595" y="2438"/>
                        <a:pt x="6430" y="2554"/>
                        <a:pt x="6430" y="2670"/>
                      </a:cubicBezTo>
                      <a:cubicBezTo>
                        <a:pt x="6430" y="2670"/>
                        <a:pt x="6430" y="2787"/>
                        <a:pt x="6430" y="2787"/>
                      </a:cubicBezTo>
                      <a:cubicBezTo>
                        <a:pt x="6430" y="3251"/>
                        <a:pt x="6595" y="3716"/>
                        <a:pt x="5606" y="4064"/>
                      </a:cubicBezTo>
                      <a:cubicBezTo>
                        <a:pt x="4946" y="4412"/>
                        <a:pt x="4616" y="4877"/>
                        <a:pt x="4287" y="5225"/>
                      </a:cubicBezTo>
                      <a:cubicBezTo>
                        <a:pt x="4122" y="5341"/>
                        <a:pt x="3957" y="5458"/>
                        <a:pt x="3792" y="5574"/>
                      </a:cubicBezTo>
                      <a:cubicBezTo>
                        <a:pt x="3627" y="5690"/>
                        <a:pt x="3462" y="5690"/>
                        <a:pt x="3462" y="5690"/>
                      </a:cubicBezTo>
                      <a:cubicBezTo>
                        <a:pt x="3462" y="5806"/>
                        <a:pt x="3462" y="5806"/>
                        <a:pt x="3462" y="5806"/>
                      </a:cubicBezTo>
                      <a:cubicBezTo>
                        <a:pt x="3297" y="5806"/>
                        <a:pt x="3297" y="5922"/>
                        <a:pt x="3297" y="5922"/>
                      </a:cubicBezTo>
                      <a:cubicBezTo>
                        <a:pt x="3297" y="5922"/>
                        <a:pt x="3297" y="5922"/>
                        <a:pt x="3297" y="5922"/>
                      </a:cubicBezTo>
                      <a:cubicBezTo>
                        <a:pt x="3297" y="6038"/>
                        <a:pt x="3132" y="6038"/>
                        <a:pt x="3132" y="6038"/>
                      </a:cubicBezTo>
                      <a:cubicBezTo>
                        <a:pt x="3132" y="6154"/>
                        <a:pt x="2967" y="6154"/>
                        <a:pt x="2967" y="6154"/>
                      </a:cubicBezTo>
                      <a:cubicBezTo>
                        <a:pt x="2967" y="6154"/>
                        <a:pt x="2967" y="6154"/>
                        <a:pt x="2967" y="6154"/>
                      </a:cubicBezTo>
                      <a:cubicBezTo>
                        <a:pt x="2803" y="6270"/>
                        <a:pt x="2803" y="6270"/>
                        <a:pt x="2638" y="6387"/>
                      </a:cubicBezTo>
                      <a:cubicBezTo>
                        <a:pt x="2638" y="6387"/>
                        <a:pt x="2638" y="6387"/>
                        <a:pt x="2638" y="6387"/>
                      </a:cubicBezTo>
                      <a:cubicBezTo>
                        <a:pt x="2638" y="6387"/>
                        <a:pt x="2473" y="6503"/>
                        <a:pt x="2473" y="6503"/>
                      </a:cubicBezTo>
                      <a:cubicBezTo>
                        <a:pt x="2473" y="6503"/>
                        <a:pt x="2473" y="6503"/>
                        <a:pt x="2308" y="6503"/>
                      </a:cubicBezTo>
                      <a:cubicBezTo>
                        <a:pt x="2308" y="6619"/>
                        <a:pt x="2143" y="6735"/>
                        <a:pt x="2143" y="6735"/>
                      </a:cubicBezTo>
                      <a:cubicBezTo>
                        <a:pt x="2143" y="6735"/>
                        <a:pt x="2143" y="6735"/>
                        <a:pt x="2143" y="6735"/>
                      </a:cubicBezTo>
                      <a:cubicBezTo>
                        <a:pt x="2308" y="6851"/>
                        <a:pt x="2473" y="6967"/>
                        <a:pt x="2473" y="6967"/>
                      </a:cubicBezTo>
                      <a:cubicBezTo>
                        <a:pt x="2967" y="7316"/>
                        <a:pt x="2967" y="7664"/>
                        <a:pt x="2967" y="7896"/>
                      </a:cubicBezTo>
                      <a:cubicBezTo>
                        <a:pt x="2967" y="8012"/>
                        <a:pt x="2967" y="8012"/>
                        <a:pt x="2967" y="8129"/>
                      </a:cubicBezTo>
                      <a:cubicBezTo>
                        <a:pt x="3297" y="8709"/>
                        <a:pt x="2967" y="8941"/>
                        <a:pt x="2803" y="9058"/>
                      </a:cubicBezTo>
                      <a:cubicBezTo>
                        <a:pt x="2638" y="9406"/>
                        <a:pt x="2967" y="10567"/>
                        <a:pt x="3132" y="10800"/>
                      </a:cubicBezTo>
                      <a:cubicBezTo>
                        <a:pt x="3627" y="11148"/>
                        <a:pt x="3297" y="11496"/>
                        <a:pt x="3132" y="11845"/>
                      </a:cubicBezTo>
                      <a:cubicBezTo>
                        <a:pt x="2967" y="11961"/>
                        <a:pt x="2967" y="12077"/>
                        <a:pt x="2803" y="12193"/>
                      </a:cubicBezTo>
                      <a:cubicBezTo>
                        <a:pt x="2473" y="12774"/>
                        <a:pt x="1978" y="13122"/>
                        <a:pt x="989" y="13122"/>
                      </a:cubicBezTo>
                      <a:cubicBezTo>
                        <a:pt x="824" y="13122"/>
                        <a:pt x="659" y="13354"/>
                        <a:pt x="659" y="13587"/>
                      </a:cubicBezTo>
                      <a:cubicBezTo>
                        <a:pt x="494" y="13819"/>
                        <a:pt x="494" y="13935"/>
                        <a:pt x="164" y="14051"/>
                      </a:cubicBezTo>
                      <a:cubicBezTo>
                        <a:pt x="164" y="14051"/>
                        <a:pt x="0" y="14167"/>
                        <a:pt x="0" y="14283"/>
                      </a:cubicBezTo>
                      <a:cubicBezTo>
                        <a:pt x="0" y="14283"/>
                        <a:pt x="164" y="14283"/>
                        <a:pt x="164" y="14283"/>
                      </a:cubicBezTo>
                      <a:cubicBezTo>
                        <a:pt x="164" y="14283"/>
                        <a:pt x="164" y="14283"/>
                        <a:pt x="329" y="14283"/>
                      </a:cubicBezTo>
                      <a:cubicBezTo>
                        <a:pt x="329" y="14400"/>
                        <a:pt x="329" y="14400"/>
                        <a:pt x="494" y="14400"/>
                      </a:cubicBezTo>
                      <a:cubicBezTo>
                        <a:pt x="494" y="14400"/>
                        <a:pt x="494" y="14516"/>
                        <a:pt x="494" y="14516"/>
                      </a:cubicBezTo>
                      <a:cubicBezTo>
                        <a:pt x="659" y="14516"/>
                        <a:pt x="659" y="14516"/>
                        <a:pt x="659" y="14516"/>
                      </a:cubicBezTo>
                      <a:cubicBezTo>
                        <a:pt x="824" y="14632"/>
                        <a:pt x="824" y="14632"/>
                        <a:pt x="824" y="14632"/>
                      </a:cubicBezTo>
                      <a:cubicBezTo>
                        <a:pt x="989" y="14632"/>
                        <a:pt x="989" y="14632"/>
                        <a:pt x="989" y="14632"/>
                      </a:cubicBezTo>
                      <a:cubicBezTo>
                        <a:pt x="989" y="14748"/>
                        <a:pt x="1154" y="14748"/>
                        <a:pt x="1154" y="14748"/>
                      </a:cubicBezTo>
                      <a:cubicBezTo>
                        <a:pt x="1154" y="14748"/>
                        <a:pt x="1319" y="14748"/>
                        <a:pt x="1319" y="14748"/>
                      </a:cubicBezTo>
                      <a:cubicBezTo>
                        <a:pt x="1319" y="14864"/>
                        <a:pt x="1319" y="14864"/>
                        <a:pt x="1483" y="14864"/>
                      </a:cubicBezTo>
                      <a:cubicBezTo>
                        <a:pt x="1483" y="14864"/>
                        <a:pt x="1483" y="14864"/>
                        <a:pt x="1648" y="14864"/>
                      </a:cubicBezTo>
                      <a:cubicBezTo>
                        <a:pt x="1648" y="14864"/>
                        <a:pt x="1648" y="14864"/>
                        <a:pt x="1648" y="14980"/>
                      </a:cubicBezTo>
                      <a:cubicBezTo>
                        <a:pt x="1648" y="14980"/>
                        <a:pt x="1813" y="14980"/>
                        <a:pt x="1813" y="14980"/>
                      </a:cubicBezTo>
                      <a:cubicBezTo>
                        <a:pt x="1813" y="14980"/>
                        <a:pt x="1813" y="14980"/>
                        <a:pt x="1813" y="14980"/>
                      </a:cubicBezTo>
                      <a:cubicBezTo>
                        <a:pt x="1978" y="14980"/>
                        <a:pt x="1978" y="14980"/>
                        <a:pt x="1978" y="14980"/>
                      </a:cubicBezTo>
                      <a:cubicBezTo>
                        <a:pt x="2308" y="14980"/>
                        <a:pt x="2638" y="15212"/>
                        <a:pt x="2803" y="15329"/>
                      </a:cubicBezTo>
                      <a:cubicBezTo>
                        <a:pt x="2967" y="15445"/>
                        <a:pt x="3132" y="15561"/>
                        <a:pt x="3297" y="15677"/>
                      </a:cubicBezTo>
                      <a:cubicBezTo>
                        <a:pt x="3462" y="15677"/>
                        <a:pt x="3627" y="15793"/>
                        <a:pt x="3957" y="15793"/>
                      </a:cubicBezTo>
                      <a:cubicBezTo>
                        <a:pt x="3957" y="15793"/>
                        <a:pt x="3957" y="15793"/>
                        <a:pt x="4122" y="15793"/>
                      </a:cubicBezTo>
                      <a:cubicBezTo>
                        <a:pt x="4287" y="15677"/>
                        <a:pt x="4287" y="15677"/>
                        <a:pt x="4287" y="15677"/>
                      </a:cubicBezTo>
                      <a:cubicBezTo>
                        <a:pt x="4451" y="15561"/>
                        <a:pt x="4451" y="15561"/>
                        <a:pt x="4616" y="15561"/>
                      </a:cubicBezTo>
                      <a:cubicBezTo>
                        <a:pt x="4781" y="15561"/>
                        <a:pt x="4781" y="15561"/>
                        <a:pt x="4781" y="15561"/>
                      </a:cubicBezTo>
                      <a:cubicBezTo>
                        <a:pt x="4781" y="15561"/>
                        <a:pt x="4781" y="15561"/>
                        <a:pt x="4946" y="15561"/>
                      </a:cubicBezTo>
                      <a:cubicBezTo>
                        <a:pt x="4946" y="15561"/>
                        <a:pt x="4946" y="15561"/>
                        <a:pt x="4946" y="15561"/>
                      </a:cubicBezTo>
                      <a:cubicBezTo>
                        <a:pt x="4946" y="15677"/>
                        <a:pt x="4946" y="15677"/>
                        <a:pt x="4946" y="15677"/>
                      </a:cubicBezTo>
                      <a:cubicBezTo>
                        <a:pt x="5111" y="15677"/>
                        <a:pt x="5111" y="15677"/>
                        <a:pt x="5111" y="15677"/>
                      </a:cubicBezTo>
                      <a:cubicBezTo>
                        <a:pt x="5111" y="15677"/>
                        <a:pt x="5111" y="15677"/>
                        <a:pt x="5111" y="15677"/>
                      </a:cubicBezTo>
                      <a:cubicBezTo>
                        <a:pt x="5276" y="15793"/>
                        <a:pt x="5276" y="15793"/>
                        <a:pt x="5276" y="15793"/>
                      </a:cubicBezTo>
                      <a:cubicBezTo>
                        <a:pt x="5276" y="15793"/>
                        <a:pt x="5276" y="15793"/>
                        <a:pt x="5276" y="15793"/>
                      </a:cubicBezTo>
                      <a:cubicBezTo>
                        <a:pt x="5441" y="15793"/>
                        <a:pt x="5441" y="15909"/>
                        <a:pt x="5441" y="15909"/>
                      </a:cubicBezTo>
                      <a:cubicBezTo>
                        <a:pt x="5441" y="15909"/>
                        <a:pt x="5441" y="15909"/>
                        <a:pt x="5606" y="15909"/>
                      </a:cubicBezTo>
                      <a:cubicBezTo>
                        <a:pt x="5606" y="16025"/>
                        <a:pt x="5606" y="16025"/>
                        <a:pt x="5606" y="16025"/>
                      </a:cubicBezTo>
                      <a:cubicBezTo>
                        <a:pt x="5770" y="16025"/>
                        <a:pt x="5770" y="16141"/>
                        <a:pt x="5770" y="16141"/>
                      </a:cubicBezTo>
                      <a:cubicBezTo>
                        <a:pt x="5770" y="16141"/>
                        <a:pt x="5770" y="16141"/>
                        <a:pt x="5935" y="16141"/>
                      </a:cubicBezTo>
                      <a:cubicBezTo>
                        <a:pt x="5935" y="16258"/>
                        <a:pt x="5935" y="16258"/>
                        <a:pt x="6100" y="16374"/>
                      </a:cubicBezTo>
                      <a:cubicBezTo>
                        <a:pt x="6100" y="16374"/>
                        <a:pt x="6100" y="16374"/>
                        <a:pt x="6100" y="16374"/>
                      </a:cubicBezTo>
                      <a:cubicBezTo>
                        <a:pt x="6265" y="16374"/>
                        <a:pt x="6265" y="16374"/>
                        <a:pt x="6265" y="16374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92" name="AutoShape 692"/>
                <p:cNvSpPr>
                  <a:spLocks/>
                </p:cNvSpPr>
                <p:nvPr/>
              </p:nvSpPr>
              <p:spPr bwMode="auto">
                <a:xfrm>
                  <a:off x="588740" y="428193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93" name="AutoShape 693"/>
                <p:cNvSpPr>
                  <a:spLocks/>
                </p:cNvSpPr>
                <p:nvPr/>
              </p:nvSpPr>
              <p:spPr bwMode="auto">
                <a:xfrm>
                  <a:off x="485546" y="672673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21600" y="0"/>
                        <a:pt x="21600" y="0"/>
                      </a:cubicBezTo>
                      <a:cubicBezTo>
                        <a:pt x="2160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94" name="AutoShape 694"/>
                <p:cNvSpPr>
                  <a:spLocks/>
                </p:cNvSpPr>
                <p:nvPr/>
              </p:nvSpPr>
              <p:spPr bwMode="auto">
                <a:xfrm>
                  <a:off x="491896" y="644098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599"/>
                      </a:moveTo>
                      <a:cubicBezTo>
                        <a:pt x="0" y="10800"/>
                        <a:pt x="0" y="10800"/>
                        <a:pt x="0" y="0"/>
                      </a:cubicBezTo>
                      <a:cubicBezTo>
                        <a:pt x="0" y="10800"/>
                        <a:pt x="0" y="10800"/>
                        <a:pt x="0" y="21599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95" name="AutoShape 695"/>
                <p:cNvSpPr>
                  <a:spLocks/>
                </p:cNvSpPr>
                <p:nvPr/>
              </p:nvSpPr>
              <p:spPr bwMode="auto">
                <a:xfrm>
                  <a:off x="491896" y="637748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10800"/>
                        <a:pt x="0" y="0"/>
                        <a:pt x="0" y="0"/>
                      </a:cubicBezTo>
                      <a:cubicBezTo>
                        <a:pt x="0" y="0"/>
                        <a:pt x="0" y="108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96" name="AutoShape 696"/>
                <p:cNvSpPr>
                  <a:spLocks/>
                </p:cNvSpPr>
                <p:nvPr/>
              </p:nvSpPr>
              <p:spPr bwMode="auto">
                <a:xfrm>
                  <a:off x="593502" y="426606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97" name="AutoShape 697"/>
                <p:cNvSpPr>
                  <a:spLocks/>
                </p:cNvSpPr>
                <p:nvPr/>
              </p:nvSpPr>
              <p:spPr bwMode="auto">
                <a:xfrm>
                  <a:off x="564926" y="436132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98" name="AutoShape 698"/>
                <p:cNvSpPr>
                  <a:spLocks/>
                </p:cNvSpPr>
                <p:nvPr/>
              </p:nvSpPr>
              <p:spPr bwMode="auto">
                <a:xfrm>
                  <a:off x="491896" y="650448"/>
                  <a:ext cx="0" cy="7938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599"/>
                      </a:moveTo>
                      <a:cubicBezTo>
                        <a:pt x="0" y="10800"/>
                        <a:pt x="0" y="10800"/>
                        <a:pt x="0" y="0"/>
                      </a:cubicBezTo>
                      <a:cubicBezTo>
                        <a:pt x="0" y="10800"/>
                        <a:pt x="0" y="10800"/>
                        <a:pt x="0" y="21599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99" name="AutoShape 699"/>
                <p:cNvSpPr>
                  <a:spLocks/>
                </p:cNvSpPr>
                <p:nvPr/>
              </p:nvSpPr>
              <p:spPr bwMode="auto">
                <a:xfrm>
                  <a:off x="150563" y="204352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00" name="AutoShape 700"/>
                <p:cNvSpPr>
                  <a:spLocks/>
                </p:cNvSpPr>
                <p:nvPr/>
              </p:nvSpPr>
              <p:spPr bwMode="auto">
                <a:xfrm>
                  <a:off x="174377" y="183714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2160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01" name="AutoShape 701"/>
                <p:cNvSpPr>
                  <a:spLocks/>
                </p:cNvSpPr>
                <p:nvPr/>
              </p:nvSpPr>
              <p:spPr bwMode="auto">
                <a:xfrm>
                  <a:off x="171202" y="186889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21600" y="2160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02" name="AutoShape 702"/>
                <p:cNvSpPr>
                  <a:spLocks/>
                </p:cNvSpPr>
                <p:nvPr/>
              </p:nvSpPr>
              <p:spPr bwMode="auto">
                <a:xfrm>
                  <a:off x="506185" y="940967"/>
                  <a:ext cx="508031" cy="546111"/>
                </a:xfrm>
                <a:custGeom>
                  <a:avLst/>
                  <a:gdLst>
                    <a:gd name="T0" fmla="*/ 10755 w 21510"/>
                    <a:gd name="T1" fmla="*/ 10800 h 21600"/>
                    <a:gd name="T2" fmla="*/ 10755 w 21510"/>
                    <a:gd name="T3" fmla="*/ 10800 h 21600"/>
                    <a:gd name="T4" fmla="*/ 10755 w 21510"/>
                    <a:gd name="T5" fmla="*/ 10800 h 21600"/>
                    <a:gd name="T6" fmla="*/ 10755 w 2151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510" h="21600">
                      <a:moveTo>
                        <a:pt x="11530" y="19860"/>
                      </a:moveTo>
                      <a:cubicBezTo>
                        <a:pt x="11530" y="19860"/>
                        <a:pt x="11530" y="19860"/>
                        <a:pt x="11530" y="19860"/>
                      </a:cubicBezTo>
                      <a:cubicBezTo>
                        <a:pt x="11530" y="19860"/>
                        <a:pt x="11530" y="19860"/>
                        <a:pt x="11530" y="19860"/>
                      </a:cubicBezTo>
                      <a:cubicBezTo>
                        <a:pt x="11530" y="20005"/>
                        <a:pt x="11693" y="20005"/>
                        <a:pt x="11855" y="20005"/>
                      </a:cubicBezTo>
                      <a:cubicBezTo>
                        <a:pt x="12018" y="20005"/>
                        <a:pt x="12018" y="20005"/>
                        <a:pt x="12018" y="20005"/>
                      </a:cubicBezTo>
                      <a:cubicBezTo>
                        <a:pt x="12180" y="20005"/>
                        <a:pt x="12342" y="20005"/>
                        <a:pt x="12505" y="20005"/>
                      </a:cubicBezTo>
                      <a:cubicBezTo>
                        <a:pt x="12505" y="20005"/>
                        <a:pt x="12505" y="20005"/>
                        <a:pt x="12505" y="20005"/>
                      </a:cubicBezTo>
                      <a:cubicBezTo>
                        <a:pt x="12505" y="20005"/>
                        <a:pt x="12505" y="19860"/>
                        <a:pt x="12505" y="19860"/>
                      </a:cubicBezTo>
                      <a:cubicBezTo>
                        <a:pt x="12667" y="19860"/>
                        <a:pt x="12667" y="19860"/>
                        <a:pt x="12667" y="19860"/>
                      </a:cubicBezTo>
                      <a:cubicBezTo>
                        <a:pt x="12667" y="19715"/>
                        <a:pt x="12667" y="19715"/>
                        <a:pt x="12667" y="19570"/>
                      </a:cubicBezTo>
                      <a:cubicBezTo>
                        <a:pt x="12667" y="19570"/>
                        <a:pt x="12667" y="19570"/>
                        <a:pt x="12667" y="19570"/>
                      </a:cubicBezTo>
                      <a:cubicBezTo>
                        <a:pt x="12830" y="19135"/>
                        <a:pt x="12830" y="18410"/>
                        <a:pt x="12830" y="17975"/>
                      </a:cubicBezTo>
                      <a:cubicBezTo>
                        <a:pt x="12830" y="17975"/>
                        <a:pt x="12830" y="17975"/>
                        <a:pt x="12830" y="17975"/>
                      </a:cubicBezTo>
                      <a:cubicBezTo>
                        <a:pt x="12830" y="17975"/>
                        <a:pt x="12830" y="17830"/>
                        <a:pt x="12830" y="17830"/>
                      </a:cubicBezTo>
                      <a:cubicBezTo>
                        <a:pt x="12830" y="17251"/>
                        <a:pt x="13804" y="16381"/>
                        <a:pt x="14454" y="15946"/>
                      </a:cubicBezTo>
                      <a:cubicBezTo>
                        <a:pt x="14941" y="15656"/>
                        <a:pt x="15428" y="15656"/>
                        <a:pt x="15915" y="15656"/>
                      </a:cubicBezTo>
                      <a:cubicBezTo>
                        <a:pt x="16240" y="15656"/>
                        <a:pt x="16565" y="15656"/>
                        <a:pt x="16727" y="15656"/>
                      </a:cubicBezTo>
                      <a:cubicBezTo>
                        <a:pt x="17052" y="15366"/>
                        <a:pt x="17702" y="15366"/>
                        <a:pt x="18351" y="15366"/>
                      </a:cubicBezTo>
                      <a:cubicBezTo>
                        <a:pt x="19001" y="15366"/>
                        <a:pt x="19001" y="15366"/>
                        <a:pt x="19001" y="15366"/>
                      </a:cubicBezTo>
                      <a:cubicBezTo>
                        <a:pt x="19488" y="15366"/>
                        <a:pt x="19975" y="15656"/>
                        <a:pt x="20300" y="15801"/>
                      </a:cubicBezTo>
                      <a:cubicBezTo>
                        <a:pt x="20463" y="15946"/>
                        <a:pt x="20625" y="16091"/>
                        <a:pt x="20625" y="16091"/>
                      </a:cubicBezTo>
                      <a:cubicBezTo>
                        <a:pt x="20787" y="16091"/>
                        <a:pt x="20787" y="16091"/>
                        <a:pt x="20787" y="16091"/>
                      </a:cubicBezTo>
                      <a:cubicBezTo>
                        <a:pt x="20787" y="16091"/>
                        <a:pt x="20787" y="16091"/>
                        <a:pt x="20787" y="16091"/>
                      </a:cubicBezTo>
                      <a:cubicBezTo>
                        <a:pt x="20950" y="15946"/>
                        <a:pt x="21112" y="15801"/>
                        <a:pt x="21112" y="15656"/>
                      </a:cubicBezTo>
                      <a:cubicBezTo>
                        <a:pt x="21112" y="15656"/>
                        <a:pt x="21112" y="15656"/>
                        <a:pt x="21112" y="15656"/>
                      </a:cubicBezTo>
                      <a:cubicBezTo>
                        <a:pt x="21112" y="15656"/>
                        <a:pt x="21275" y="15511"/>
                        <a:pt x="21275" y="15511"/>
                      </a:cubicBezTo>
                      <a:cubicBezTo>
                        <a:pt x="21275" y="15511"/>
                        <a:pt x="21275" y="15511"/>
                        <a:pt x="21275" y="15366"/>
                      </a:cubicBezTo>
                      <a:cubicBezTo>
                        <a:pt x="21275" y="15366"/>
                        <a:pt x="21275" y="15221"/>
                        <a:pt x="21275" y="15221"/>
                      </a:cubicBezTo>
                      <a:cubicBezTo>
                        <a:pt x="21112" y="14931"/>
                        <a:pt x="21275" y="14641"/>
                        <a:pt x="21437" y="14206"/>
                      </a:cubicBezTo>
                      <a:cubicBezTo>
                        <a:pt x="21437" y="13916"/>
                        <a:pt x="21599" y="13481"/>
                        <a:pt x="21437" y="13191"/>
                      </a:cubicBezTo>
                      <a:cubicBezTo>
                        <a:pt x="21437" y="12902"/>
                        <a:pt x="21112" y="12757"/>
                        <a:pt x="20950" y="12467"/>
                      </a:cubicBezTo>
                      <a:cubicBezTo>
                        <a:pt x="20625" y="12322"/>
                        <a:pt x="20300" y="12032"/>
                        <a:pt x="20300" y="11452"/>
                      </a:cubicBezTo>
                      <a:cubicBezTo>
                        <a:pt x="20300" y="11017"/>
                        <a:pt x="20300" y="10872"/>
                        <a:pt x="19651" y="10872"/>
                      </a:cubicBezTo>
                      <a:cubicBezTo>
                        <a:pt x="19488" y="10872"/>
                        <a:pt x="19326" y="10872"/>
                        <a:pt x="19163" y="10872"/>
                      </a:cubicBezTo>
                      <a:cubicBezTo>
                        <a:pt x="19163" y="10872"/>
                        <a:pt x="19001" y="10872"/>
                        <a:pt x="18839" y="10872"/>
                      </a:cubicBezTo>
                      <a:cubicBezTo>
                        <a:pt x="17215" y="10872"/>
                        <a:pt x="16890" y="10292"/>
                        <a:pt x="16890" y="9857"/>
                      </a:cubicBezTo>
                      <a:cubicBezTo>
                        <a:pt x="16890" y="9567"/>
                        <a:pt x="16727" y="9422"/>
                        <a:pt x="16565" y="9277"/>
                      </a:cubicBezTo>
                      <a:cubicBezTo>
                        <a:pt x="16403" y="8987"/>
                        <a:pt x="16240" y="8408"/>
                        <a:pt x="16727" y="8263"/>
                      </a:cubicBezTo>
                      <a:cubicBezTo>
                        <a:pt x="16727" y="8118"/>
                        <a:pt x="16727" y="8118"/>
                        <a:pt x="16727" y="8118"/>
                      </a:cubicBezTo>
                      <a:cubicBezTo>
                        <a:pt x="16565" y="7828"/>
                        <a:pt x="16240" y="7538"/>
                        <a:pt x="16403" y="7103"/>
                      </a:cubicBezTo>
                      <a:cubicBezTo>
                        <a:pt x="16403" y="6813"/>
                        <a:pt x="16240" y="6668"/>
                        <a:pt x="15915" y="6378"/>
                      </a:cubicBezTo>
                      <a:cubicBezTo>
                        <a:pt x="15753" y="6233"/>
                        <a:pt x="15753" y="6233"/>
                        <a:pt x="15753" y="6233"/>
                      </a:cubicBezTo>
                      <a:cubicBezTo>
                        <a:pt x="15753" y="6233"/>
                        <a:pt x="15590" y="6233"/>
                        <a:pt x="15266" y="6233"/>
                      </a:cubicBezTo>
                      <a:cubicBezTo>
                        <a:pt x="15266" y="6233"/>
                        <a:pt x="15103" y="6233"/>
                        <a:pt x="15103" y="6233"/>
                      </a:cubicBezTo>
                      <a:cubicBezTo>
                        <a:pt x="14941" y="6233"/>
                        <a:pt x="14778" y="6233"/>
                        <a:pt x="14778" y="6233"/>
                      </a:cubicBezTo>
                      <a:cubicBezTo>
                        <a:pt x="14616" y="6233"/>
                        <a:pt x="14454" y="6233"/>
                        <a:pt x="14129" y="6233"/>
                      </a:cubicBezTo>
                      <a:cubicBezTo>
                        <a:pt x="14129" y="6233"/>
                        <a:pt x="14129" y="6233"/>
                        <a:pt x="14129" y="6233"/>
                      </a:cubicBezTo>
                      <a:cubicBezTo>
                        <a:pt x="14129" y="6233"/>
                        <a:pt x="14129" y="6233"/>
                        <a:pt x="14129" y="6233"/>
                      </a:cubicBezTo>
                      <a:cubicBezTo>
                        <a:pt x="13966" y="6233"/>
                        <a:pt x="13966" y="6088"/>
                        <a:pt x="13804" y="6088"/>
                      </a:cubicBezTo>
                      <a:cubicBezTo>
                        <a:pt x="13804" y="6088"/>
                        <a:pt x="13804" y="6088"/>
                        <a:pt x="13804" y="6088"/>
                      </a:cubicBezTo>
                      <a:cubicBezTo>
                        <a:pt x="13804" y="6088"/>
                        <a:pt x="13804" y="5943"/>
                        <a:pt x="13804" y="5943"/>
                      </a:cubicBezTo>
                      <a:cubicBezTo>
                        <a:pt x="13804" y="5943"/>
                        <a:pt x="13804" y="5943"/>
                        <a:pt x="13642" y="5943"/>
                      </a:cubicBezTo>
                      <a:cubicBezTo>
                        <a:pt x="13642" y="5943"/>
                        <a:pt x="13642" y="5798"/>
                        <a:pt x="13642" y="5798"/>
                      </a:cubicBezTo>
                      <a:cubicBezTo>
                        <a:pt x="13642" y="5798"/>
                        <a:pt x="13642" y="5653"/>
                        <a:pt x="13642" y="5653"/>
                      </a:cubicBezTo>
                      <a:cubicBezTo>
                        <a:pt x="13642" y="5508"/>
                        <a:pt x="13154" y="5363"/>
                        <a:pt x="12505" y="5363"/>
                      </a:cubicBezTo>
                      <a:cubicBezTo>
                        <a:pt x="12018" y="5363"/>
                        <a:pt x="11855" y="4928"/>
                        <a:pt x="11855" y="4783"/>
                      </a:cubicBezTo>
                      <a:cubicBezTo>
                        <a:pt x="11855" y="4783"/>
                        <a:pt x="11693" y="4783"/>
                        <a:pt x="11693" y="4783"/>
                      </a:cubicBezTo>
                      <a:cubicBezTo>
                        <a:pt x="11693" y="4783"/>
                        <a:pt x="11693" y="4783"/>
                        <a:pt x="11693" y="4783"/>
                      </a:cubicBezTo>
                      <a:cubicBezTo>
                        <a:pt x="11693" y="4783"/>
                        <a:pt x="11693" y="4783"/>
                        <a:pt x="11530" y="4783"/>
                      </a:cubicBezTo>
                      <a:cubicBezTo>
                        <a:pt x="11530" y="4783"/>
                        <a:pt x="11530" y="4783"/>
                        <a:pt x="11530" y="4783"/>
                      </a:cubicBezTo>
                      <a:cubicBezTo>
                        <a:pt x="11530" y="4783"/>
                        <a:pt x="11530" y="4783"/>
                        <a:pt x="11530" y="4783"/>
                      </a:cubicBezTo>
                      <a:cubicBezTo>
                        <a:pt x="11530" y="4783"/>
                        <a:pt x="11368" y="4783"/>
                        <a:pt x="11206" y="4783"/>
                      </a:cubicBezTo>
                      <a:cubicBezTo>
                        <a:pt x="11206" y="4638"/>
                        <a:pt x="11043" y="4638"/>
                        <a:pt x="11043" y="4638"/>
                      </a:cubicBezTo>
                      <a:cubicBezTo>
                        <a:pt x="10881" y="4493"/>
                        <a:pt x="10881" y="4493"/>
                        <a:pt x="10718" y="4493"/>
                      </a:cubicBezTo>
                      <a:cubicBezTo>
                        <a:pt x="10556" y="4493"/>
                        <a:pt x="10556" y="4493"/>
                        <a:pt x="10393" y="4493"/>
                      </a:cubicBezTo>
                      <a:cubicBezTo>
                        <a:pt x="9419" y="4638"/>
                        <a:pt x="8932" y="4204"/>
                        <a:pt x="7957" y="3334"/>
                      </a:cubicBezTo>
                      <a:cubicBezTo>
                        <a:pt x="7145" y="2319"/>
                        <a:pt x="7145" y="579"/>
                        <a:pt x="7308" y="0"/>
                      </a:cubicBezTo>
                      <a:cubicBezTo>
                        <a:pt x="7145" y="0"/>
                        <a:pt x="6983" y="0"/>
                        <a:pt x="6658" y="0"/>
                      </a:cubicBezTo>
                      <a:cubicBezTo>
                        <a:pt x="6496" y="0"/>
                        <a:pt x="6171" y="144"/>
                        <a:pt x="5846" y="144"/>
                      </a:cubicBezTo>
                      <a:cubicBezTo>
                        <a:pt x="5521" y="144"/>
                        <a:pt x="4872" y="434"/>
                        <a:pt x="4384" y="724"/>
                      </a:cubicBezTo>
                      <a:cubicBezTo>
                        <a:pt x="4222" y="724"/>
                        <a:pt x="4060" y="869"/>
                        <a:pt x="3897" y="869"/>
                      </a:cubicBezTo>
                      <a:cubicBezTo>
                        <a:pt x="3572" y="1159"/>
                        <a:pt x="3248" y="1159"/>
                        <a:pt x="3085" y="1304"/>
                      </a:cubicBezTo>
                      <a:cubicBezTo>
                        <a:pt x="2760" y="1304"/>
                        <a:pt x="2598" y="1449"/>
                        <a:pt x="2436" y="1594"/>
                      </a:cubicBezTo>
                      <a:cubicBezTo>
                        <a:pt x="2273" y="1594"/>
                        <a:pt x="2273" y="1739"/>
                        <a:pt x="2273" y="1739"/>
                      </a:cubicBezTo>
                      <a:cubicBezTo>
                        <a:pt x="2111" y="1739"/>
                        <a:pt x="2111" y="1739"/>
                        <a:pt x="2111" y="1739"/>
                      </a:cubicBezTo>
                      <a:cubicBezTo>
                        <a:pt x="2111" y="1884"/>
                        <a:pt x="2111" y="1884"/>
                        <a:pt x="1948" y="1884"/>
                      </a:cubicBezTo>
                      <a:cubicBezTo>
                        <a:pt x="1948" y="1884"/>
                        <a:pt x="1948" y="1884"/>
                        <a:pt x="1948" y="1884"/>
                      </a:cubicBezTo>
                      <a:cubicBezTo>
                        <a:pt x="1948" y="1884"/>
                        <a:pt x="1786" y="1884"/>
                        <a:pt x="1786" y="2029"/>
                      </a:cubicBezTo>
                      <a:cubicBezTo>
                        <a:pt x="1786" y="2029"/>
                        <a:pt x="1786" y="2029"/>
                        <a:pt x="1786" y="2029"/>
                      </a:cubicBezTo>
                      <a:cubicBezTo>
                        <a:pt x="1624" y="2029"/>
                        <a:pt x="1624" y="2029"/>
                        <a:pt x="1461" y="2029"/>
                      </a:cubicBezTo>
                      <a:cubicBezTo>
                        <a:pt x="1461" y="2029"/>
                        <a:pt x="1461" y="2029"/>
                        <a:pt x="1461" y="2029"/>
                      </a:cubicBezTo>
                      <a:cubicBezTo>
                        <a:pt x="1461" y="2029"/>
                        <a:pt x="1299" y="2029"/>
                        <a:pt x="1299" y="2029"/>
                      </a:cubicBezTo>
                      <a:cubicBezTo>
                        <a:pt x="1299" y="2029"/>
                        <a:pt x="1299" y="2029"/>
                        <a:pt x="1136" y="2029"/>
                      </a:cubicBezTo>
                      <a:cubicBezTo>
                        <a:pt x="1136" y="2029"/>
                        <a:pt x="1136" y="2029"/>
                        <a:pt x="974" y="2029"/>
                      </a:cubicBezTo>
                      <a:cubicBezTo>
                        <a:pt x="974" y="2029"/>
                        <a:pt x="974" y="2029"/>
                        <a:pt x="974" y="2029"/>
                      </a:cubicBezTo>
                      <a:cubicBezTo>
                        <a:pt x="812" y="2029"/>
                        <a:pt x="812" y="2029"/>
                        <a:pt x="812" y="2029"/>
                      </a:cubicBezTo>
                      <a:cubicBezTo>
                        <a:pt x="812" y="2029"/>
                        <a:pt x="649" y="2029"/>
                        <a:pt x="649" y="2029"/>
                      </a:cubicBezTo>
                      <a:cubicBezTo>
                        <a:pt x="649" y="2029"/>
                        <a:pt x="649" y="2029"/>
                        <a:pt x="487" y="2029"/>
                      </a:cubicBezTo>
                      <a:cubicBezTo>
                        <a:pt x="649" y="2029"/>
                        <a:pt x="649" y="2029"/>
                        <a:pt x="649" y="2029"/>
                      </a:cubicBezTo>
                      <a:cubicBezTo>
                        <a:pt x="649" y="2319"/>
                        <a:pt x="812" y="2609"/>
                        <a:pt x="974" y="2754"/>
                      </a:cubicBezTo>
                      <a:cubicBezTo>
                        <a:pt x="1299" y="3189"/>
                        <a:pt x="1461" y="3624"/>
                        <a:pt x="1624" y="3769"/>
                      </a:cubicBezTo>
                      <a:cubicBezTo>
                        <a:pt x="1786" y="4493"/>
                        <a:pt x="1299" y="4783"/>
                        <a:pt x="1136" y="4928"/>
                      </a:cubicBezTo>
                      <a:cubicBezTo>
                        <a:pt x="1136" y="4928"/>
                        <a:pt x="1136" y="4928"/>
                        <a:pt x="974" y="4928"/>
                      </a:cubicBezTo>
                      <a:cubicBezTo>
                        <a:pt x="974" y="5073"/>
                        <a:pt x="974" y="5798"/>
                        <a:pt x="1136" y="6813"/>
                      </a:cubicBezTo>
                      <a:cubicBezTo>
                        <a:pt x="1299" y="7103"/>
                        <a:pt x="1299" y="7103"/>
                        <a:pt x="1299" y="7103"/>
                      </a:cubicBezTo>
                      <a:cubicBezTo>
                        <a:pt x="1299" y="7103"/>
                        <a:pt x="1299" y="7103"/>
                        <a:pt x="1299" y="7103"/>
                      </a:cubicBezTo>
                      <a:cubicBezTo>
                        <a:pt x="1299" y="7103"/>
                        <a:pt x="1299" y="7103"/>
                        <a:pt x="1299" y="7103"/>
                      </a:cubicBezTo>
                      <a:cubicBezTo>
                        <a:pt x="1299" y="7248"/>
                        <a:pt x="1136" y="7538"/>
                        <a:pt x="974" y="7828"/>
                      </a:cubicBezTo>
                      <a:cubicBezTo>
                        <a:pt x="812" y="7973"/>
                        <a:pt x="812" y="8118"/>
                        <a:pt x="812" y="8263"/>
                      </a:cubicBezTo>
                      <a:cubicBezTo>
                        <a:pt x="1136" y="8553"/>
                        <a:pt x="812" y="8987"/>
                        <a:pt x="649" y="9277"/>
                      </a:cubicBezTo>
                      <a:cubicBezTo>
                        <a:pt x="487" y="9567"/>
                        <a:pt x="324" y="9712"/>
                        <a:pt x="324" y="9857"/>
                      </a:cubicBezTo>
                      <a:cubicBezTo>
                        <a:pt x="324" y="9857"/>
                        <a:pt x="487" y="10002"/>
                        <a:pt x="649" y="10002"/>
                      </a:cubicBezTo>
                      <a:cubicBezTo>
                        <a:pt x="812" y="10147"/>
                        <a:pt x="1136" y="10292"/>
                        <a:pt x="1136" y="10582"/>
                      </a:cubicBezTo>
                      <a:cubicBezTo>
                        <a:pt x="1136" y="11017"/>
                        <a:pt x="487" y="11887"/>
                        <a:pt x="0" y="12177"/>
                      </a:cubicBezTo>
                      <a:cubicBezTo>
                        <a:pt x="0" y="12177"/>
                        <a:pt x="0" y="12177"/>
                        <a:pt x="0" y="12177"/>
                      </a:cubicBezTo>
                      <a:cubicBezTo>
                        <a:pt x="0" y="12177"/>
                        <a:pt x="0" y="12322"/>
                        <a:pt x="0" y="12322"/>
                      </a:cubicBezTo>
                      <a:cubicBezTo>
                        <a:pt x="0" y="12322"/>
                        <a:pt x="0" y="12322"/>
                        <a:pt x="0" y="12322"/>
                      </a:cubicBezTo>
                      <a:cubicBezTo>
                        <a:pt x="0" y="12322"/>
                        <a:pt x="0" y="12322"/>
                        <a:pt x="0" y="12467"/>
                      </a:cubicBezTo>
                      <a:cubicBezTo>
                        <a:pt x="0" y="12467"/>
                        <a:pt x="0" y="12467"/>
                        <a:pt x="0" y="12467"/>
                      </a:cubicBezTo>
                      <a:cubicBezTo>
                        <a:pt x="0" y="12467"/>
                        <a:pt x="0" y="12612"/>
                        <a:pt x="0" y="12612"/>
                      </a:cubicBezTo>
                      <a:cubicBezTo>
                        <a:pt x="162" y="12757"/>
                        <a:pt x="324" y="12902"/>
                        <a:pt x="649" y="13191"/>
                      </a:cubicBezTo>
                      <a:cubicBezTo>
                        <a:pt x="1136" y="13481"/>
                        <a:pt x="974" y="13916"/>
                        <a:pt x="974" y="14206"/>
                      </a:cubicBezTo>
                      <a:cubicBezTo>
                        <a:pt x="974" y="14496"/>
                        <a:pt x="974" y="14786"/>
                        <a:pt x="1136" y="14931"/>
                      </a:cubicBezTo>
                      <a:cubicBezTo>
                        <a:pt x="1299" y="15076"/>
                        <a:pt x="1461" y="15221"/>
                        <a:pt x="1624" y="15366"/>
                      </a:cubicBezTo>
                      <a:cubicBezTo>
                        <a:pt x="1786" y="15511"/>
                        <a:pt x="1948" y="15656"/>
                        <a:pt x="1948" y="15801"/>
                      </a:cubicBezTo>
                      <a:cubicBezTo>
                        <a:pt x="2111" y="16091"/>
                        <a:pt x="1786" y="16236"/>
                        <a:pt x="1786" y="16236"/>
                      </a:cubicBezTo>
                      <a:cubicBezTo>
                        <a:pt x="1786" y="16236"/>
                        <a:pt x="1786" y="16381"/>
                        <a:pt x="1786" y="16526"/>
                      </a:cubicBezTo>
                      <a:cubicBezTo>
                        <a:pt x="1786" y="16816"/>
                        <a:pt x="1786" y="17251"/>
                        <a:pt x="1461" y="17395"/>
                      </a:cubicBezTo>
                      <a:cubicBezTo>
                        <a:pt x="1299" y="17395"/>
                        <a:pt x="1299" y="17540"/>
                        <a:pt x="1461" y="17540"/>
                      </a:cubicBezTo>
                      <a:cubicBezTo>
                        <a:pt x="1461" y="17830"/>
                        <a:pt x="1786" y="18120"/>
                        <a:pt x="1948" y="18265"/>
                      </a:cubicBezTo>
                      <a:cubicBezTo>
                        <a:pt x="2436" y="18410"/>
                        <a:pt x="2436" y="18845"/>
                        <a:pt x="2436" y="19135"/>
                      </a:cubicBezTo>
                      <a:cubicBezTo>
                        <a:pt x="2598" y="19425"/>
                        <a:pt x="2598" y="19715"/>
                        <a:pt x="2760" y="19860"/>
                      </a:cubicBezTo>
                      <a:cubicBezTo>
                        <a:pt x="3085" y="20150"/>
                        <a:pt x="3085" y="20730"/>
                        <a:pt x="3248" y="21310"/>
                      </a:cubicBezTo>
                      <a:cubicBezTo>
                        <a:pt x="3248" y="21310"/>
                        <a:pt x="3248" y="21310"/>
                        <a:pt x="3248" y="21455"/>
                      </a:cubicBezTo>
                      <a:cubicBezTo>
                        <a:pt x="3248" y="21455"/>
                        <a:pt x="3248" y="21455"/>
                        <a:pt x="3248" y="21455"/>
                      </a:cubicBezTo>
                      <a:cubicBezTo>
                        <a:pt x="3248" y="21455"/>
                        <a:pt x="3248" y="21600"/>
                        <a:pt x="3248" y="21600"/>
                      </a:cubicBezTo>
                      <a:cubicBezTo>
                        <a:pt x="3410" y="21600"/>
                        <a:pt x="3572" y="21455"/>
                        <a:pt x="3897" y="21310"/>
                      </a:cubicBezTo>
                      <a:cubicBezTo>
                        <a:pt x="3897" y="21310"/>
                        <a:pt x="3897" y="21310"/>
                        <a:pt x="3897" y="21310"/>
                      </a:cubicBezTo>
                      <a:cubicBezTo>
                        <a:pt x="4060" y="21165"/>
                        <a:pt x="4060" y="21165"/>
                        <a:pt x="4222" y="21020"/>
                      </a:cubicBezTo>
                      <a:cubicBezTo>
                        <a:pt x="4222" y="21020"/>
                        <a:pt x="4222" y="21020"/>
                        <a:pt x="4222" y="21020"/>
                      </a:cubicBezTo>
                      <a:cubicBezTo>
                        <a:pt x="4384" y="21020"/>
                        <a:pt x="4547" y="20875"/>
                        <a:pt x="4547" y="20875"/>
                      </a:cubicBezTo>
                      <a:cubicBezTo>
                        <a:pt x="4547" y="20875"/>
                        <a:pt x="4547" y="20875"/>
                        <a:pt x="4547" y="20875"/>
                      </a:cubicBezTo>
                      <a:cubicBezTo>
                        <a:pt x="4872" y="20585"/>
                        <a:pt x="5034" y="20440"/>
                        <a:pt x="5196" y="20295"/>
                      </a:cubicBezTo>
                      <a:cubicBezTo>
                        <a:pt x="5521" y="20005"/>
                        <a:pt x="5684" y="19860"/>
                        <a:pt x="5846" y="19860"/>
                      </a:cubicBezTo>
                      <a:cubicBezTo>
                        <a:pt x="6009" y="19860"/>
                        <a:pt x="6009" y="19860"/>
                        <a:pt x="6171" y="19860"/>
                      </a:cubicBezTo>
                      <a:cubicBezTo>
                        <a:pt x="6333" y="19860"/>
                        <a:pt x="6496" y="19860"/>
                        <a:pt x="6658" y="20005"/>
                      </a:cubicBezTo>
                      <a:cubicBezTo>
                        <a:pt x="6821" y="20150"/>
                        <a:pt x="6821" y="20150"/>
                        <a:pt x="7145" y="20150"/>
                      </a:cubicBezTo>
                      <a:cubicBezTo>
                        <a:pt x="7470" y="20150"/>
                        <a:pt x="7470" y="20150"/>
                        <a:pt x="7470" y="20150"/>
                      </a:cubicBezTo>
                      <a:cubicBezTo>
                        <a:pt x="8120" y="20295"/>
                        <a:pt x="8932" y="20440"/>
                        <a:pt x="9419" y="21020"/>
                      </a:cubicBezTo>
                      <a:cubicBezTo>
                        <a:pt x="9581" y="20875"/>
                        <a:pt x="9581" y="20730"/>
                        <a:pt x="9744" y="20585"/>
                      </a:cubicBezTo>
                      <a:cubicBezTo>
                        <a:pt x="9744" y="20440"/>
                        <a:pt x="9906" y="20150"/>
                        <a:pt x="10069" y="20150"/>
                      </a:cubicBezTo>
                      <a:cubicBezTo>
                        <a:pt x="10069" y="20005"/>
                        <a:pt x="10393" y="19860"/>
                        <a:pt x="10718" y="19860"/>
                      </a:cubicBezTo>
                      <a:cubicBezTo>
                        <a:pt x="11043" y="19860"/>
                        <a:pt x="11206" y="19860"/>
                        <a:pt x="11530" y="198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03" name="AutoShape 703"/>
                <p:cNvSpPr>
                  <a:spLocks/>
                </p:cNvSpPr>
                <p:nvPr/>
              </p:nvSpPr>
              <p:spPr bwMode="auto">
                <a:xfrm>
                  <a:off x="1004691" y="1325149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04" name="AutoShape 704"/>
                <p:cNvSpPr>
                  <a:spLocks/>
                </p:cNvSpPr>
                <p:nvPr/>
              </p:nvSpPr>
              <p:spPr bwMode="auto">
                <a:xfrm>
                  <a:off x="833230" y="1093370"/>
                  <a:ext cx="793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10800" y="0"/>
                        <a:pt x="10800" y="21600"/>
                        <a:pt x="21599" y="21600"/>
                      </a:cubicBezTo>
                      <a:cubicBezTo>
                        <a:pt x="10800" y="21600"/>
                        <a:pt x="1080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05" name="AutoShape 705"/>
                <p:cNvSpPr>
                  <a:spLocks/>
                </p:cNvSpPr>
                <p:nvPr/>
              </p:nvSpPr>
              <p:spPr bwMode="auto">
                <a:xfrm>
                  <a:off x="841168" y="1094957"/>
                  <a:ext cx="23814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10800" y="0"/>
                        <a:pt x="7199" y="0"/>
                        <a:pt x="0" y="0"/>
                      </a:cubicBezTo>
                      <a:cubicBezTo>
                        <a:pt x="7199" y="0"/>
                        <a:pt x="10800" y="0"/>
                        <a:pt x="14400" y="0"/>
                      </a:cubicBezTo>
                      <a:cubicBezTo>
                        <a:pt x="14400" y="0"/>
                        <a:pt x="17999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06" name="AutoShape 706"/>
                <p:cNvSpPr>
                  <a:spLocks/>
                </p:cNvSpPr>
                <p:nvPr/>
              </p:nvSpPr>
              <p:spPr bwMode="auto">
                <a:xfrm>
                  <a:off x="522061" y="987005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07" name="AutoShape 707"/>
                <p:cNvSpPr>
                  <a:spLocks/>
                </p:cNvSpPr>
                <p:nvPr/>
              </p:nvSpPr>
              <p:spPr bwMode="auto">
                <a:xfrm>
                  <a:off x="533174" y="987005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08" name="AutoShape 708"/>
                <p:cNvSpPr>
                  <a:spLocks/>
                </p:cNvSpPr>
                <p:nvPr/>
              </p:nvSpPr>
              <p:spPr bwMode="auto">
                <a:xfrm>
                  <a:off x="693521" y="1025105"/>
                  <a:ext cx="60329" cy="31751"/>
                </a:xfrm>
                <a:custGeom>
                  <a:avLst/>
                  <a:gdLst>
                    <a:gd name="T0" fmla="*/ 10800 w 21600"/>
                    <a:gd name="T1" fmla="*/ 9827 h 19655"/>
                    <a:gd name="T2" fmla="*/ 10800 w 21600"/>
                    <a:gd name="T3" fmla="*/ 9827 h 19655"/>
                    <a:gd name="T4" fmla="*/ 10800 w 21600"/>
                    <a:gd name="T5" fmla="*/ 9827 h 19655"/>
                    <a:gd name="T6" fmla="*/ 10800 w 21600"/>
                    <a:gd name="T7" fmla="*/ 9827 h 196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19655">
                      <a:moveTo>
                        <a:pt x="21600" y="19200"/>
                      </a:moveTo>
                      <a:cubicBezTo>
                        <a:pt x="12960" y="21600"/>
                        <a:pt x="8639" y="14400"/>
                        <a:pt x="0" y="0"/>
                      </a:cubicBezTo>
                      <a:cubicBezTo>
                        <a:pt x="8639" y="14400"/>
                        <a:pt x="12960" y="21600"/>
                        <a:pt x="21600" y="192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09" name="AutoShape 709"/>
                <p:cNvSpPr>
                  <a:spLocks/>
                </p:cNvSpPr>
                <p:nvPr/>
              </p:nvSpPr>
              <p:spPr bwMode="auto">
                <a:xfrm>
                  <a:off x="772901" y="1060031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10800" y="0"/>
                        <a:pt x="0" y="0"/>
                      </a:cubicBezTo>
                      <a:cubicBezTo>
                        <a:pt x="108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10" name="AutoShape 710"/>
                <p:cNvSpPr>
                  <a:spLocks/>
                </p:cNvSpPr>
                <p:nvPr/>
              </p:nvSpPr>
              <p:spPr bwMode="auto">
                <a:xfrm>
                  <a:off x="1003102" y="1331499"/>
                  <a:ext cx="6350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0" y="21600"/>
                        <a:pt x="0" y="21600"/>
                      </a:cubicBezTo>
                      <a:cubicBezTo>
                        <a:pt x="0" y="2160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11" name="AutoShape 711"/>
                <p:cNvSpPr>
                  <a:spLocks/>
                </p:cNvSpPr>
                <p:nvPr/>
              </p:nvSpPr>
              <p:spPr bwMode="auto">
                <a:xfrm>
                  <a:off x="830055" y="1088607"/>
                  <a:ext cx="0" cy="7938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12" name="AutoShape 712"/>
                <p:cNvSpPr>
                  <a:spLocks/>
                </p:cNvSpPr>
                <p:nvPr/>
              </p:nvSpPr>
              <p:spPr bwMode="auto">
                <a:xfrm>
                  <a:off x="996752" y="1337850"/>
                  <a:ext cx="7938" cy="1111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599"/>
                      </a:move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10800" y="14399"/>
                        <a:pt x="10800" y="14399"/>
                        <a:pt x="10800" y="14399"/>
                      </a:cubicBezTo>
                      <a:cubicBezTo>
                        <a:pt x="21599" y="7200"/>
                        <a:pt x="21599" y="7200"/>
                        <a:pt x="21599" y="0"/>
                      </a:cubicBezTo>
                      <a:cubicBezTo>
                        <a:pt x="21599" y="7200"/>
                        <a:pt x="10800" y="14399"/>
                        <a:pt x="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13" name="AutoShape 713"/>
                <p:cNvSpPr>
                  <a:spLocks/>
                </p:cNvSpPr>
                <p:nvPr/>
              </p:nvSpPr>
              <p:spPr bwMode="auto">
                <a:xfrm>
                  <a:off x="753850" y="1052094"/>
                  <a:ext cx="7937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10800" y="0"/>
                        <a:pt x="10800" y="0"/>
                        <a:pt x="21599" y="0"/>
                      </a:cubicBezTo>
                      <a:cubicBezTo>
                        <a:pt x="10800" y="0"/>
                        <a:pt x="108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14" name="AutoShape 714"/>
                <p:cNvSpPr>
                  <a:spLocks/>
                </p:cNvSpPr>
                <p:nvPr/>
              </p:nvSpPr>
              <p:spPr bwMode="auto">
                <a:xfrm>
                  <a:off x="825292" y="1085432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15" name="AutoShape 715"/>
                <p:cNvSpPr>
                  <a:spLocks/>
                </p:cNvSpPr>
                <p:nvPr/>
              </p:nvSpPr>
              <p:spPr bwMode="auto">
                <a:xfrm>
                  <a:off x="556988" y="979067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16" name="AutoShape 716"/>
                <p:cNvSpPr>
                  <a:spLocks/>
                </p:cNvSpPr>
                <p:nvPr/>
              </p:nvSpPr>
              <p:spPr bwMode="auto">
                <a:xfrm>
                  <a:off x="606203" y="1471202"/>
                  <a:ext cx="7938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0"/>
                      </a:moveTo>
                      <a:cubicBezTo>
                        <a:pt x="21599" y="0"/>
                        <a:pt x="10800" y="21600"/>
                        <a:pt x="0" y="21600"/>
                      </a:cubicBezTo>
                      <a:cubicBezTo>
                        <a:pt x="10800" y="21600"/>
                        <a:pt x="21599" y="0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17" name="AutoShape 717"/>
                <p:cNvSpPr>
                  <a:spLocks/>
                </p:cNvSpPr>
                <p:nvPr/>
              </p:nvSpPr>
              <p:spPr bwMode="auto">
                <a:xfrm>
                  <a:off x="745912" y="1445802"/>
                  <a:ext cx="31752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9600" y="0"/>
                      </a:moveTo>
                      <a:cubicBezTo>
                        <a:pt x="4800" y="0"/>
                        <a:pt x="0" y="10800"/>
                        <a:pt x="0" y="21599"/>
                      </a:cubicBezTo>
                      <a:cubicBezTo>
                        <a:pt x="0" y="10800"/>
                        <a:pt x="4800" y="0"/>
                        <a:pt x="9600" y="0"/>
                      </a:cubicBezTo>
                      <a:cubicBezTo>
                        <a:pt x="14399" y="0"/>
                        <a:pt x="16800" y="0"/>
                        <a:pt x="21599" y="0"/>
                      </a:cubicBezTo>
                      <a:cubicBezTo>
                        <a:pt x="21599" y="0"/>
                        <a:pt x="21599" y="0"/>
                        <a:pt x="21599" y="0"/>
                      </a:cubicBezTo>
                      <a:cubicBezTo>
                        <a:pt x="16800" y="0"/>
                        <a:pt x="14399" y="0"/>
                        <a:pt x="9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18" name="AutoShape 718"/>
                <p:cNvSpPr>
                  <a:spLocks/>
                </p:cNvSpPr>
                <p:nvPr/>
              </p:nvSpPr>
              <p:spPr bwMode="auto">
                <a:xfrm>
                  <a:off x="598266" y="1475964"/>
                  <a:ext cx="7937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599"/>
                      </a:move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10800" y="10800"/>
                        <a:pt x="21599" y="10800"/>
                        <a:pt x="21599" y="0"/>
                      </a:cubicBezTo>
                      <a:cubicBezTo>
                        <a:pt x="10800" y="10800"/>
                        <a:pt x="10800" y="10800"/>
                        <a:pt x="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19" name="AutoShape 719"/>
                <p:cNvSpPr>
                  <a:spLocks/>
                </p:cNvSpPr>
                <p:nvPr/>
              </p:nvSpPr>
              <p:spPr bwMode="auto">
                <a:xfrm>
                  <a:off x="777664" y="1444214"/>
                  <a:ext cx="11114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4400" y="21600"/>
                      </a:moveTo>
                      <a:cubicBezTo>
                        <a:pt x="7199" y="21600"/>
                        <a:pt x="0" y="21600"/>
                        <a:pt x="0" y="0"/>
                      </a:cubicBezTo>
                      <a:cubicBezTo>
                        <a:pt x="14400" y="21600"/>
                        <a:pt x="14400" y="21600"/>
                        <a:pt x="14400" y="21600"/>
                      </a:cubicBezTo>
                      <a:cubicBezTo>
                        <a:pt x="14400" y="21600"/>
                        <a:pt x="14400" y="21600"/>
                        <a:pt x="21600" y="21600"/>
                      </a:cubicBezTo>
                      <a:lnTo>
                        <a:pt x="14400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20" name="AutoShape 720"/>
                <p:cNvSpPr>
                  <a:spLocks/>
                </p:cNvSpPr>
                <p:nvPr/>
              </p:nvSpPr>
              <p:spPr bwMode="auto">
                <a:xfrm>
                  <a:off x="614142" y="1445802"/>
                  <a:ext cx="31752" cy="2698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5400" y="18514"/>
                        <a:pt x="8100" y="12342"/>
                        <a:pt x="10800" y="9257"/>
                      </a:cubicBezTo>
                      <a:cubicBezTo>
                        <a:pt x="16200" y="3085"/>
                        <a:pt x="18899" y="0"/>
                        <a:pt x="21599" y="0"/>
                      </a:cubicBezTo>
                      <a:cubicBezTo>
                        <a:pt x="18899" y="0"/>
                        <a:pt x="16200" y="3085"/>
                        <a:pt x="10800" y="9257"/>
                      </a:cubicBezTo>
                      <a:cubicBezTo>
                        <a:pt x="8100" y="12342"/>
                        <a:pt x="5400" y="15428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21" name="AutoShape 721"/>
                <p:cNvSpPr>
                  <a:spLocks/>
                </p:cNvSpPr>
                <p:nvPr/>
              </p:nvSpPr>
              <p:spPr bwMode="auto">
                <a:xfrm>
                  <a:off x="585565" y="1482314"/>
                  <a:ext cx="12701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5399" y="21600"/>
                        <a:pt x="10800" y="10800"/>
                        <a:pt x="16199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10800" y="10800"/>
                        <a:pt x="5399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22" name="AutoShape 722"/>
                <p:cNvSpPr>
                  <a:spLocks/>
                </p:cNvSpPr>
                <p:nvPr/>
              </p:nvSpPr>
              <p:spPr bwMode="auto">
                <a:xfrm>
                  <a:off x="506185" y="1256885"/>
                  <a:ext cx="15876" cy="19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4320"/>
                      </a:moveTo>
                      <a:cubicBezTo>
                        <a:pt x="0" y="432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4320"/>
                        <a:pt x="0" y="4320"/>
                      </a:cubicBezTo>
                      <a:cubicBezTo>
                        <a:pt x="5400" y="8640"/>
                        <a:pt x="10800" y="12960"/>
                        <a:pt x="21599" y="21600"/>
                      </a:cubicBezTo>
                      <a:cubicBezTo>
                        <a:pt x="10800" y="12960"/>
                        <a:pt x="5400" y="8640"/>
                        <a:pt x="0" y="432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23" name="AutoShape 723"/>
                <p:cNvSpPr>
                  <a:spLocks/>
                </p:cNvSpPr>
                <p:nvPr/>
              </p:nvSpPr>
              <p:spPr bwMode="auto">
                <a:xfrm>
                  <a:off x="579214" y="1487077"/>
                  <a:ext cx="0" cy="7937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24" name="AutoShape 724"/>
                <p:cNvSpPr>
                  <a:spLocks/>
                </p:cNvSpPr>
                <p:nvPr/>
              </p:nvSpPr>
              <p:spPr bwMode="auto">
                <a:xfrm>
                  <a:off x="595090" y="1480727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25" name="AutoShape 725"/>
                <p:cNvSpPr>
                  <a:spLocks/>
                </p:cNvSpPr>
                <p:nvPr/>
              </p:nvSpPr>
              <p:spPr bwMode="auto">
                <a:xfrm>
                  <a:off x="799890" y="1442627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26" name="AutoShape 726"/>
                <p:cNvSpPr>
                  <a:spLocks/>
                </p:cNvSpPr>
                <p:nvPr/>
              </p:nvSpPr>
              <p:spPr bwMode="auto">
                <a:xfrm>
                  <a:off x="777664" y="1444214"/>
                  <a:ext cx="7938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600"/>
                        <a:pt x="10800" y="21600"/>
                        <a:pt x="21599" y="21600"/>
                      </a:cubicBezTo>
                      <a:cubicBezTo>
                        <a:pt x="21599" y="21600"/>
                        <a:pt x="21599" y="21600"/>
                        <a:pt x="21599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27" name="AutoShape 727"/>
                <p:cNvSpPr>
                  <a:spLocks/>
                </p:cNvSpPr>
                <p:nvPr/>
              </p:nvSpPr>
              <p:spPr bwMode="auto">
                <a:xfrm>
                  <a:off x="-259" y="531384"/>
                  <a:ext cx="530257" cy="760427"/>
                </a:xfrm>
                <a:custGeom>
                  <a:avLst/>
                  <a:gdLst>
                    <a:gd name="T0" fmla="+- 0 10856 113"/>
                    <a:gd name="T1" fmla="*/ T0 w 21487"/>
                    <a:gd name="T2" fmla="*/ 10800 h 21600"/>
                    <a:gd name="T3" fmla="+- 0 10856 113"/>
                    <a:gd name="T4" fmla="*/ T3 w 21487"/>
                    <a:gd name="T5" fmla="*/ 10800 h 21600"/>
                    <a:gd name="T6" fmla="+- 0 10856 113"/>
                    <a:gd name="T7" fmla="*/ T6 w 21487"/>
                    <a:gd name="T8" fmla="*/ 10800 h 21600"/>
                    <a:gd name="T9" fmla="+- 0 10856 113"/>
                    <a:gd name="T10" fmla="*/ T9 w 21487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487" h="21600">
                      <a:moveTo>
                        <a:pt x="19944" y="20656"/>
                      </a:moveTo>
                      <a:cubicBezTo>
                        <a:pt x="19944" y="20656"/>
                        <a:pt x="19944" y="20551"/>
                        <a:pt x="19944" y="20551"/>
                      </a:cubicBezTo>
                      <a:cubicBezTo>
                        <a:pt x="19944" y="20551"/>
                        <a:pt x="19944" y="20551"/>
                        <a:pt x="19944" y="20551"/>
                      </a:cubicBezTo>
                      <a:cubicBezTo>
                        <a:pt x="19944" y="20446"/>
                        <a:pt x="19944" y="20446"/>
                        <a:pt x="19944" y="20341"/>
                      </a:cubicBezTo>
                      <a:cubicBezTo>
                        <a:pt x="19944" y="20341"/>
                        <a:pt x="19944" y="20341"/>
                        <a:pt x="19944" y="20341"/>
                      </a:cubicBezTo>
                      <a:cubicBezTo>
                        <a:pt x="19944" y="20341"/>
                        <a:pt x="19944" y="20236"/>
                        <a:pt x="19944" y="20236"/>
                      </a:cubicBezTo>
                      <a:cubicBezTo>
                        <a:pt x="19944" y="20236"/>
                        <a:pt x="20098" y="20236"/>
                        <a:pt x="20098" y="20236"/>
                      </a:cubicBezTo>
                      <a:cubicBezTo>
                        <a:pt x="20098" y="20132"/>
                        <a:pt x="20098" y="20132"/>
                        <a:pt x="20252" y="20132"/>
                      </a:cubicBezTo>
                      <a:cubicBezTo>
                        <a:pt x="20252" y="20132"/>
                        <a:pt x="20252" y="20132"/>
                        <a:pt x="20252" y="20132"/>
                      </a:cubicBezTo>
                      <a:cubicBezTo>
                        <a:pt x="20406" y="20027"/>
                        <a:pt x="20715" y="19817"/>
                        <a:pt x="20869" y="19607"/>
                      </a:cubicBezTo>
                      <a:cubicBezTo>
                        <a:pt x="20869" y="19502"/>
                        <a:pt x="21024" y="19398"/>
                        <a:pt x="21024" y="19293"/>
                      </a:cubicBezTo>
                      <a:cubicBezTo>
                        <a:pt x="21024" y="19293"/>
                        <a:pt x="20869" y="19293"/>
                        <a:pt x="20869" y="19293"/>
                      </a:cubicBezTo>
                      <a:cubicBezTo>
                        <a:pt x="20561" y="19188"/>
                        <a:pt x="20252" y="19083"/>
                        <a:pt x="20252" y="18768"/>
                      </a:cubicBezTo>
                      <a:cubicBezTo>
                        <a:pt x="20252" y="18559"/>
                        <a:pt x="20406" y="18349"/>
                        <a:pt x="20561" y="18244"/>
                      </a:cubicBezTo>
                      <a:cubicBezTo>
                        <a:pt x="20715" y="18139"/>
                        <a:pt x="20715" y="17930"/>
                        <a:pt x="20869" y="17930"/>
                      </a:cubicBezTo>
                      <a:cubicBezTo>
                        <a:pt x="20561" y="17720"/>
                        <a:pt x="20715" y="17405"/>
                        <a:pt x="20869" y="17091"/>
                      </a:cubicBezTo>
                      <a:cubicBezTo>
                        <a:pt x="21024" y="16986"/>
                        <a:pt x="21178" y="16881"/>
                        <a:pt x="21178" y="16776"/>
                      </a:cubicBezTo>
                      <a:cubicBezTo>
                        <a:pt x="21178" y="16566"/>
                        <a:pt x="21178" y="16566"/>
                        <a:pt x="21178" y="16566"/>
                      </a:cubicBezTo>
                      <a:cubicBezTo>
                        <a:pt x="21024" y="15937"/>
                        <a:pt x="20869" y="15623"/>
                        <a:pt x="20869" y="15308"/>
                      </a:cubicBezTo>
                      <a:cubicBezTo>
                        <a:pt x="20869" y="15203"/>
                        <a:pt x="20869" y="15099"/>
                        <a:pt x="21024" y="15099"/>
                      </a:cubicBezTo>
                      <a:cubicBezTo>
                        <a:pt x="21024" y="14994"/>
                        <a:pt x="21024" y="14994"/>
                        <a:pt x="21024" y="14889"/>
                      </a:cubicBezTo>
                      <a:cubicBezTo>
                        <a:pt x="21178" y="14889"/>
                        <a:pt x="21178" y="14889"/>
                        <a:pt x="21332" y="14784"/>
                      </a:cubicBezTo>
                      <a:cubicBezTo>
                        <a:pt x="21486" y="14679"/>
                        <a:pt x="21486" y="14679"/>
                        <a:pt x="21486" y="14574"/>
                      </a:cubicBezTo>
                      <a:cubicBezTo>
                        <a:pt x="21332" y="14365"/>
                        <a:pt x="21178" y="14155"/>
                        <a:pt x="21024" y="13840"/>
                      </a:cubicBezTo>
                      <a:cubicBezTo>
                        <a:pt x="20869" y="13735"/>
                        <a:pt x="20715" y="13631"/>
                        <a:pt x="20715" y="13526"/>
                      </a:cubicBezTo>
                      <a:cubicBezTo>
                        <a:pt x="20715" y="13421"/>
                        <a:pt x="20715" y="13421"/>
                        <a:pt x="20561" y="13421"/>
                      </a:cubicBezTo>
                      <a:cubicBezTo>
                        <a:pt x="20561" y="13316"/>
                        <a:pt x="20406" y="13106"/>
                        <a:pt x="20406" y="13001"/>
                      </a:cubicBezTo>
                      <a:cubicBezTo>
                        <a:pt x="20406" y="13001"/>
                        <a:pt x="20406" y="13001"/>
                        <a:pt x="20406" y="13001"/>
                      </a:cubicBezTo>
                      <a:cubicBezTo>
                        <a:pt x="20098" y="13001"/>
                        <a:pt x="19789" y="13001"/>
                        <a:pt x="19481" y="13001"/>
                      </a:cubicBezTo>
                      <a:cubicBezTo>
                        <a:pt x="19481" y="13001"/>
                        <a:pt x="19327" y="13001"/>
                        <a:pt x="19327" y="13001"/>
                      </a:cubicBezTo>
                      <a:cubicBezTo>
                        <a:pt x="19327" y="13001"/>
                        <a:pt x="19327" y="13001"/>
                        <a:pt x="19172" y="13001"/>
                      </a:cubicBezTo>
                      <a:cubicBezTo>
                        <a:pt x="19172" y="13001"/>
                        <a:pt x="19018" y="13001"/>
                        <a:pt x="19018" y="13001"/>
                      </a:cubicBezTo>
                      <a:cubicBezTo>
                        <a:pt x="19018" y="13001"/>
                        <a:pt x="19018" y="13001"/>
                        <a:pt x="19018" y="13001"/>
                      </a:cubicBezTo>
                      <a:cubicBezTo>
                        <a:pt x="19018" y="13106"/>
                        <a:pt x="18864" y="13106"/>
                        <a:pt x="18864" y="13106"/>
                      </a:cubicBezTo>
                      <a:cubicBezTo>
                        <a:pt x="18864" y="13106"/>
                        <a:pt x="18864" y="13106"/>
                        <a:pt x="18864" y="13106"/>
                      </a:cubicBezTo>
                      <a:cubicBezTo>
                        <a:pt x="18709" y="13106"/>
                        <a:pt x="18555" y="13001"/>
                        <a:pt x="18401" y="13001"/>
                      </a:cubicBezTo>
                      <a:cubicBezTo>
                        <a:pt x="18092" y="12792"/>
                        <a:pt x="18092" y="12267"/>
                        <a:pt x="18092" y="11533"/>
                      </a:cubicBezTo>
                      <a:cubicBezTo>
                        <a:pt x="18092" y="11429"/>
                        <a:pt x="18092" y="11429"/>
                        <a:pt x="18092" y="11324"/>
                      </a:cubicBezTo>
                      <a:cubicBezTo>
                        <a:pt x="18092" y="11324"/>
                        <a:pt x="18092" y="11429"/>
                        <a:pt x="17938" y="11533"/>
                      </a:cubicBezTo>
                      <a:cubicBezTo>
                        <a:pt x="17784" y="11848"/>
                        <a:pt x="17167" y="11848"/>
                        <a:pt x="17012" y="11848"/>
                      </a:cubicBezTo>
                      <a:cubicBezTo>
                        <a:pt x="16704" y="11848"/>
                        <a:pt x="16549" y="11848"/>
                        <a:pt x="16395" y="11848"/>
                      </a:cubicBezTo>
                      <a:cubicBezTo>
                        <a:pt x="16241" y="11848"/>
                        <a:pt x="16086" y="11848"/>
                        <a:pt x="15778" y="11848"/>
                      </a:cubicBezTo>
                      <a:cubicBezTo>
                        <a:pt x="15161" y="11848"/>
                        <a:pt x="15007" y="11429"/>
                        <a:pt x="15007" y="11219"/>
                      </a:cubicBezTo>
                      <a:cubicBezTo>
                        <a:pt x="15007" y="11219"/>
                        <a:pt x="14852" y="11219"/>
                        <a:pt x="14852" y="11114"/>
                      </a:cubicBezTo>
                      <a:cubicBezTo>
                        <a:pt x="14544" y="11114"/>
                        <a:pt x="14081" y="11114"/>
                        <a:pt x="13927" y="10904"/>
                      </a:cubicBezTo>
                      <a:cubicBezTo>
                        <a:pt x="13772" y="10800"/>
                        <a:pt x="13772" y="10695"/>
                        <a:pt x="13772" y="10485"/>
                      </a:cubicBezTo>
                      <a:cubicBezTo>
                        <a:pt x="13772" y="10275"/>
                        <a:pt x="13618" y="10066"/>
                        <a:pt x="13309" y="9856"/>
                      </a:cubicBezTo>
                      <a:cubicBezTo>
                        <a:pt x="13309" y="9751"/>
                        <a:pt x="13155" y="9646"/>
                        <a:pt x="13001" y="9541"/>
                      </a:cubicBezTo>
                      <a:cubicBezTo>
                        <a:pt x="13001" y="9436"/>
                        <a:pt x="13001" y="9436"/>
                        <a:pt x="13001" y="9436"/>
                      </a:cubicBezTo>
                      <a:cubicBezTo>
                        <a:pt x="12692" y="9227"/>
                        <a:pt x="12384" y="8912"/>
                        <a:pt x="12384" y="8598"/>
                      </a:cubicBezTo>
                      <a:cubicBezTo>
                        <a:pt x="12384" y="8493"/>
                        <a:pt x="12538" y="8493"/>
                        <a:pt x="12538" y="8493"/>
                      </a:cubicBezTo>
                      <a:cubicBezTo>
                        <a:pt x="12538" y="8388"/>
                        <a:pt x="12538" y="8388"/>
                        <a:pt x="12692" y="8283"/>
                      </a:cubicBezTo>
                      <a:cubicBezTo>
                        <a:pt x="12692" y="8283"/>
                        <a:pt x="12692" y="8283"/>
                        <a:pt x="12692" y="8178"/>
                      </a:cubicBezTo>
                      <a:cubicBezTo>
                        <a:pt x="12538" y="7968"/>
                        <a:pt x="12538" y="7759"/>
                        <a:pt x="12847" y="7549"/>
                      </a:cubicBezTo>
                      <a:cubicBezTo>
                        <a:pt x="13155" y="7444"/>
                        <a:pt x="13309" y="7339"/>
                        <a:pt x="13464" y="7234"/>
                      </a:cubicBezTo>
                      <a:cubicBezTo>
                        <a:pt x="13464" y="7234"/>
                        <a:pt x="13618" y="7234"/>
                        <a:pt x="13618" y="7234"/>
                      </a:cubicBezTo>
                      <a:cubicBezTo>
                        <a:pt x="13618" y="7234"/>
                        <a:pt x="13618" y="7130"/>
                        <a:pt x="13618" y="7130"/>
                      </a:cubicBezTo>
                      <a:cubicBezTo>
                        <a:pt x="13464" y="6815"/>
                        <a:pt x="13618" y="6500"/>
                        <a:pt x="13927" y="6396"/>
                      </a:cubicBezTo>
                      <a:cubicBezTo>
                        <a:pt x="14081" y="6186"/>
                        <a:pt x="14081" y="6081"/>
                        <a:pt x="14081" y="5871"/>
                      </a:cubicBezTo>
                      <a:cubicBezTo>
                        <a:pt x="14235" y="5557"/>
                        <a:pt x="14698" y="5452"/>
                        <a:pt x="15007" y="5347"/>
                      </a:cubicBezTo>
                      <a:cubicBezTo>
                        <a:pt x="15315" y="5242"/>
                        <a:pt x="15624" y="5242"/>
                        <a:pt x="15778" y="5033"/>
                      </a:cubicBezTo>
                      <a:cubicBezTo>
                        <a:pt x="16241" y="4823"/>
                        <a:pt x="16704" y="4823"/>
                        <a:pt x="17012" y="4718"/>
                      </a:cubicBezTo>
                      <a:cubicBezTo>
                        <a:pt x="17321" y="4718"/>
                        <a:pt x="17629" y="4718"/>
                        <a:pt x="17938" y="4508"/>
                      </a:cubicBezTo>
                      <a:cubicBezTo>
                        <a:pt x="17938" y="4508"/>
                        <a:pt x="18092" y="4508"/>
                        <a:pt x="18092" y="4403"/>
                      </a:cubicBezTo>
                      <a:cubicBezTo>
                        <a:pt x="18092" y="4403"/>
                        <a:pt x="18247" y="4403"/>
                        <a:pt x="18247" y="4403"/>
                      </a:cubicBezTo>
                      <a:cubicBezTo>
                        <a:pt x="18247" y="4403"/>
                        <a:pt x="18247" y="4403"/>
                        <a:pt x="18401" y="4403"/>
                      </a:cubicBezTo>
                      <a:cubicBezTo>
                        <a:pt x="18401" y="4403"/>
                        <a:pt x="18401" y="4403"/>
                        <a:pt x="18401" y="4403"/>
                      </a:cubicBezTo>
                      <a:cubicBezTo>
                        <a:pt x="18401" y="4299"/>
                        <a:pt x="18401" y="4299"/>
                        <a:pt x="18401" y="4299"/>
                      </a:cubicBezTo>
                      <a:cubicBezTo>
                        <a:pt x="18401" y="4299"/>
                        <a:pt x="18247" y="4299"/>
                        <a:pt x="18247" y="4299"/>
                      </a:cubicBezTo>
                      <a:cubicBezTo>
                        <a:pt x="18247" y="4299"/>
                        <a:pt x="18247" y="4194"/>
                        <a:pt x="18247" y="4194"/>
                      </a:cubicBezTo>
                      <a:cubicBezTo>
                        <a:pt x="17938" y="3879"/>
                        <a:pt x="18401" y="3565"/>
                        <a:pt x="18709" y="3250"/>
                      </a:cubicBezTo>
                      <a:cubicBezTo>
                        <a:pt x="18864" y="3145"/>
                        <a:pt x="19018" y="3040"/>
                        <a:pt x="19172" y="3040"/>
                      </a:cubicBezTo>
                      <a:cubicBezTo>
                        <a:pt x="19018" y="3040"/>
                        <a:pt x="19018" y="2831"/>
                        <a:pt x="17938" y="2621"/>
                      </a:cubicBezTo>
                      <a:cubicBezTo>
                        <a:pt x="17938" y="2621"/>
                        <a:pt x="17784" y="2621"/>
                        <a:pt x="17629" y="2621"/>
                      </a:cubicBezTo>
                      <a:cubicBezTo>
                        <a:pt x="17321" y="2726"/>
                        <a:pt x="17012" y="2726"/>
                        <a:pt x="16858" y="2621"/>
                      </a:cubicBezTo>
                      <a:cubicBezTo>
                        <a:pt x="16704" y="2516"/>
                        <a:pt x="16241" y="2621"/>
                        <a:pt x="16086" y="2726"/>
                      </a:cubicBezTo>
                      <a:cubicBezTo>
                        <a:pt x="15778" y="2831"/>
                        <a:pt x="15007" y="2831"/>
                        <a:pt x="15007" y="2831"/>
                      </a:cubicBezTo>
                      <a:cubicBezTo>
                        <a:pt x="14852" y="2831"/>
                        <a:pt x="14698" y="2831"/>
                        <a:pt x="14544" y="2831"/>
                      </a:cubicBezTo>
                      <a:cubicBezTo>
                        <a:pt x="14235" y="2831"/>
                        <a:pt x="13927" y="2726"/>
                        <a:pt x="13772" y="2621"/>
                      </a:cubicBezTo>
                      <a:cubicBezTo>
                        <a:pt x="13618" y="2516"/>
                        <a:pt x="13618" y="2411"/>
                        <a:pt x="13618" y="2306"/>
                      </a:cubicBezTo>
                      <a:cubicBezTo>
                        <a:pt x="13618" y="2201"/>
                        <a:pt x="13618" y="2201"/>
                        <a:pt x="13309" y="2097"/>
                      </a:cubicBezTo>
                      <a:cubicBezTo>
                        <a:pt x="13155" y="1992"/>
                        <a:pt x="12847" y="1782"/>
                        <a:pt x="13001" y="1572"/>
                      </a:cubicBezTo>
                      <a:cubicBezTo>
                        <a:pt x="13001" y="1572"/>
                        <a:pt x="13001" y="1467"/>
                        <a:pt x="12847" y="1363"/>
                      </a:cubicBezTo>
                      <a:cubicBezTo>
                        <a:pt x="12692" y="1153"/>
                        <a:pt x="12384" y="1048"/>
                        <a:pt x="12075" y="1048"/>
                      </a:cubicBezTo>
                      <a:cubicBezTo>
                        <a:pt x="11612" y="1048"/>
                        <a:pt x="11458" y="733"/>
                        <a:pt x="11304" y="419"/>
                      </a:cubicBezTo>
                      <a:cubicBezTo>
                        <a:pt x="11149" y="314"/>
                        <a:pt x="11149" y="104"/>
                        <a:pt x="10995" y="104"/>
                      </a:cubicBezTo>
                      <a:cubicBezTo>
                        <a:pt x="10995" y="104"/>
                        <a:pt x="10841" y="0"/>
                        <a:pt x="10686" y="0"/>
                      </a:cubicBezTo>
                      <a:cubicBezTo>
                        <a:pt x="10686" y="0"/>
                        <a:pt x="10532" y="0"/>
                        <a:pt x="10532" y="0"/>
                      </a:cubicBezTo>
                      <a:cubicBezTo>
                        <a:pt x="10532" y="0"/>
                        <a:pt x="10532" y="0"/>
                        <a:pt x="10378" y="0"/>
                      </a:cubicBezTo>
                      <a:cubicBezTo>
                        <a:pt x="10378" y="0"/>
                        <a:pt x="10378" y="0"/>
                        <a:pt x="10224" y="104"/>
                      </a:cubicBezTo>
                      <a:cubicBezTo>
                        <a:pt x="10224" y="104"/>
                        <a:pt x="10224" y="104"/>
                        <a:pt x="10224" y="104"/>
                      </a:cubicBezTo>
                      <a:cubicBezTo>
                        <a:pt x="10224" y="104"/>
                        <a:pt x="10378" y="104"/>
                        <a:pt x="10378" y="104"/>
                      </a:cubicBezTo>
                      <a:cubicBezTo>
                        <a:pt x="10378" y="209"/>
                        <a:pt x="10378" y="209"/>
                        <a:pt x="10378" y="209"/>
                      </a:cubicBezTo>
                      <a:cubicBezTo>
                        <a:pt x="10378" y="209"/>
                        <a:pt x="10532" y="314"/>
                        <a:pt x="10532" y="314"/>
                      </a:cubicBezTo>
                      <a:cubicBezTo>
                        <a:pt x="10532" y="419"/>
                        <a:pt x="10532" y="419"/>
                        <a:pt x="10532" y="419"/>
                      </a:cubicBezTo>
                      <a:cubicBezTo>
                        <a:pt x="10532" y="419"/>
                        <a:pt x="10532" y="524"/>
                        <a:pt x="10532" y="524"/>
                      </a:cubicBezTo>
                      <a:cubicBezTo>
                        <a:pt x="10532" y="524"/>
                        <a:pt x="10532" y="524"/>
                        <a:pt x="10532" y="524"/>
                      </a:cubicBezTo>
                      <a:cubicBezTo>
                        <a:pt x="10532" y="733"/>
                        <a:pt x="10378" y="838"/>
                        <a:pt x="10224" y="943"/>
                      </a:cubicBezTo>
                      <a:cubicBezTo>
                        <a:pt x="10224" y="943"/>
                        <a:pt x="10069" y="943"/>
                        <a:pt x="10069" y="1048"/>
                      </a:cubicBezTo>
                      <a:cubicBezTo>
                        <a:pt x="10069" y="1048"/>
                        <a:pt x="10069" y="1048"/>
                        <a:pt x="10069" y="1048"/>
                      </a:cubicBezTo>
                      <a:cubicBezTo>
                        <a:pt x="10069" y="1048"/>
                        <a:pt x="10069" y="1153"/>
                        <a:pt x="10069" y="1153"/>
                      </a:cubicBezTo>
                      <a:cubicBezTo>
                        <a:pt x="10069" y="1258"/>
                        <a:pt x="9915" y="1572"/>
                        <a:pt x="9298" y="2097"/>
                      </a:cubicBezTo>
                      <a:cubicBezTo>
                        <a:pt x="8372" y="2935"/>
                        <a:pt x="6984" y="3145"/>
                        <a:pt x="6058" y="3355"/>
                      </a:cubicBezTo>
                      <a:cubicBezTo>
                        <a:pt x="5904" y="3355"/>
                        <a:pt x="5904" y="3355"/>
                        <a:pt x="5749" y="3460"/>
                      </a:cubicBezTo>
                      <a:cubicBezTo>
                        <a:pt x="5287" y="3565"/>
                        <a:pt x="4978" y="4089"/>
                        <a:pt x="4669" y="4613"/>
                      </a:cubicBezTo>
                      <a:cubicBezTo>
                        <a:pt x="4669" y="4823"/>
                        <a:pt x="4515" y="5033"/>
                        <a:pt x="4361" y="5137"/>
                      </a:cubicBezTo>
                      <a:cubicBezTo>
                        <a:pt x="4206" y="5452"/>
                        <a:pt x="4052" y="5766"/>
                        <a:pt x="3589" y="5766"/>
                      </a:cubicBezTo>
                      <a:cubicBezTo>
                        <a:pt x="3127" y="5766"/>
                        <a:pt x="2818" y="5557"/>
                        <a:pt x="2664" y="5242"/>
                      </a:cubicBezTo>
                      <a:cubicBezTo>
                        <a:pt x="2509" y="5242"/>
                        <a:pt x="2509" y="5242"/>
                        <a:pt x="2509" y="5242"/>
                      </a:cubicBezTo>
                      <a:cubicBezTo>
                        <a:pt x="2355" y="5242"/>
                        <a:pt x="2355" y="5242"/>
                        <a:pt x="2201" y="5242"/>
                      </a:cubicBezTo>
                      <a:cubicBezTo>
                        <a:pt x="2201" y="5242"/>
                        <a:pt x="2047" y="5242"/>
                        <a:pt x="1892" y="5242"/>
                      </a:cubicBezTo>
                      <a:cubicBezTo>
                        <a:pt x="1738" y="5242"/>
                        <a:pt x="1584" y="5137"/>
                        <a:pt x="1275" y="5033"/>
                      </a:cubicBezTo>
                      <a:cubicBezTo>
                        <a:pt x="812" y="4718"/>
                        <a:pt x="812" y="4613"/>
                        <a:pt x="1121" y="4299"/>
                      </a:cubicBezTo>
                      <a:cubicBezTo>
                        <a:pt x="1121" y="4299"/>
                        <a:pt x="1275" y="4194"/>
                        <a:pt x="1275" y="4194"/>
                      </a:cubicBezTo>
                      <a:cubicBezTo>
                        <a:pt x="1275" y="4194"/>
                        <a:pt x="1275" y="4194"/>
                        <a:pt x="1275" y="4194"/>
                      </a:cubicBezTo>
                      <a:cubicBezTo>
                        <a:pt x="1275" y="4194"/>
                        <a:pt x="1275" y="4194"/>
                        <a:pt x="1275" y="4194"/>
                      </a:cubicBezTo>
                      <a:cubicBezTo>
                        <a:pt x="1275" y="4089"/>
                        <a:pt x="1275" y="4089"/>
                        <a:pt x="1275" y="4089"/>
                      </a:cubicBezTo>
                      <a:cubicBezTo>
                        <a:pt x="1275" y="4089"/>
                        <a:pt x="1275" y="4089"/>
                        <a:pt x="1275" y="4089"/>
                      </a:cubicBezTo>
                      <a:cubicBezTo>
                        <a:pt x="1275" y="4089"/>
                        <a:pt x="1121" y="3984"/>
                        <a:pt x="1121" y="3984"/>
                      </a:cubicBezTo>
                      <a:cubicBezTo>
                        <a:pt x="1121" y="3984"/>
                        <a:pt x="1121" y="3984"/>
                        <a:pt x="1121" y="3984"/>
                      </a:cubicBezTo>
                      <a:cubicBezTo>
                        <a:pt x="1121" y="3984"/>
                        <a:pt x="1121" y="3984"/>
                        <a:pt x="1121" y="3984"/>
                      </a:cubicBezTo>
                      <a:cubicBezTo>
                        <a:pt x="658" y="4089"/>
                        <a:pt x="349" y="4508"/>
                        <a:pt x="41" y="4823"/>
                      </a:cubicBezTo>
                      <a:cubicBezTo>
                        <a:pt x="-113" y="5033"/>
                        <a:pt x="195" y="5557"/>
                        <a:pt x="504" y="5871"/>
                      </a:cubicBezTo>
                      <a:cubicBezTo>
                        <a:pt x="504" y="6081"/>
                        <a:pt x="658" y="6186"/>
                        <a:pt x="658" y="6291"/>
                      </a:cubicBezTo>
                      <a:cubicBezTo>
                        <a:pt x="658" y="6396"/>
                        <a:pt x="812" y="6500"/>
                        <a:pt x="658" y="6605"/>
                      </a:cubicBezTo>
                      <a:cubicBezTo>
                        <a:pt x="504" y="6710"/>
                        <a:pt x="349" y="6710"/>
                        <a:pt x="195" y="6710"/>
                      </a:cubicBezTo>
                      <a:cubicBezTo>
                        <a:pt x="195" y="6710"/>
                        <a:pt x="195" y="6710"/>
                        <a:pt x="195" y="6710"/>
                      </a:cubicBezTo>
                      <a:cubicBezTo>
                        <a:pt x="349" y="6815"/>
                        <a:pt x="967" y="7130"/>
                        <a:pt x="1275" y="7234"/>
                      </a:cubicBezTo>
                      <a:cubicBezTo>
                        <a:pt x="1429" y="7339"/>
                        <a:pt x="1738" y="7444"/>
                        <a:pt x="1892" y="7549"/>
                      </a:cubicBezTo>
                      <a:cubicBezTo>
                        <a:pt x="2355" y="7759"/>
                        <a:pt x="2664" y="8073"/>
                        <a:pt x="2972" y="8493"/>
                      </a:cubicBezTo>
                      <a:cubicBezTo>
                        <a:pt x="3281" y="8702"/>
                        <a:pt x="3435" y="9017"/>
                        <a:pt x="3744" y="9227"/>
                      </a:cubicBezTo>
                      <a:cubicBezTo>
                        <a:pt x="4206" y="9541"/>
                        <a:pt x="4361" y="9751"/>
                        <a:pt x="4515" y="10275"/>
                      </a:cubicBezTo>
                      <a:cubicBezTo>
                        <a:pt x="4669" y="10485"/>
                        <a:pt x="4824" y="10695"/>
                        <a:pt x="4978" y="11009"/>
                      </a:cubicBezTo>
                      <a:cubicBezTo>
                        <a:pt x="5595" y="12058"/>
                        <a:pt x="6829" y="13735"/>
                        <a:pt x="7601" y="14469"/>
                      </a:cubicBezTo>
                      <a:cubicBezTo>
                        <a:pt x="8372" y="15099"/>
                        <a:pt x="9144" y="15833"/>
                        <a:pt x="8681" y="16252"/>
                      </a:cubicBezTo>
                      <a:cubicBezTo>
                        <a:pt x="8681" y="16357"/>
                        <a:pt x="8835" y="16776"/>
                        <a:pt x="9298" y="17091"/>
                      </a:cubicBezTo>
                      <a:cubicBezTo>
                        <a:pt x="9452" y="17091"/>
                        <a:pt x="9761" y="17196"/>
                        <a:pt x="9915" y="17405"/>
                      </a:cubicBezTo>
                      <a:cubicBezTo>
                        <a:pt x="10378" y="17615"/>
                        <a:pt x="10841" y="17930"/>
                        <a:pt x="12075" y="18349"/>
                      </a:cubicBezTo>
                      <a:cubicBezTo>
                        <a:pt x="16704" y="19922"/>
                        <a:pt x="17012" y="20341"/>
                        <a:pt x="17167" y="20551"/>
                      </a:cubicBezTo>
                      <a:cubicBezTo>
                        <a:pt x="17475" y="20866"/>
                        <a:pt x="18555" y="21285"/>
                        <a:pt x="19018" y="21495"/>
                      </a:cubicBezTo>
                      <a:cubicBezTo>
                        <a:pt x="19172" y="21495"/>
                        <a:pt x="19172" y="21495"/>
                        <a:pt x="19172" y="21495"/>
                      </a:cubicBezTo>
                      <a:cubicBezTo>
                        <a:pt x="19172" y="21495"/>
                        <a:pt x="19172" y="21600"/>
                        <a:pt x="19172" y="21600"/>
                      </a:cubicBezTo>
                      <a:cubicBezTo>
                        <a:pt x="19327" y="21600"/>
                        <a:pt x="19327" y="21600"/>
                        <a:pt x="19327" y="21495"/>
                      </a:cubicBezTo>
                      <a:cubicBezTo>
                        <a:pt x="19481" y="21495"/>
                        <a:pt x="19635" y="21180"/>
                        <a:pt x="19789" y="20970"/>
                      </a:cubicBezTo>
                      <a:cubicBezTo>
                        <a:pt x="19789" y="20866"/>
                        <a:pt x="19789" y="20761"/>
                        <a:pt x="19944" y="20656"/>
                      </a:cubicBezTo>
                      <a:cubicBezTo>
                        <a:pt x="19944" y="20656"/>
                        <a:pt x="19944" y="20656"/>
                        <a:pt x="19944" y="20656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28" name="AutoShape 728"/>
                <p:cNvSpPr>
                  <a:spLocks/>
                </p:cNvSpPr>
                <p:nvPr/>
              </p:nvSpPr>
              <p:spPr bwMode="auto">
                <a:xfrm>
                  <a:off x="441093" y="683787"/>
                  <a:ext cx="6350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21600" y="21600"/>
                        <a:pt x="21600" y="0"/>
                      </a:cubicBezTo>
                      <a:cubicBezTo>
                        <a:pt x="2160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29" name="AutoShape 729"/>
                <p:cNvSpPr>
                  <a:spLocks/>
                </p:cNvSpPr>
                <p:nvPr/>
              </p:nvSpPr>
              <p:spPr bwMode="auto">
                <a:xfrm>
                  <a:off x="455382" y="985418"/>
                  <a:ext cx="11113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14400" y="21600"/>
                        <a:pt x="7199" y="0"/>
                        <a:pt x="0" y="0"/>
                      </a:cubicBezTo>
                      <a:cubicBezTo>
                        <a:pt x="7199" y="0"/>
                        <a:pt x="144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30" name="AutoShape 730"/>
                <p:cNvSpPr>
                  <a:spLocks/>
                </p:cNvSpPr>
                <p:nvPr/>
              </p:nvSpPr>
              <p:spPr bwMode="auto">
                <a:xfrm>
                  <a:off x="306148" y="826664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31" name="AutoShape 731"/>
                <p:cNvSpPr>
                  <a:spLocks/>
                </p:cNvSpPr>
                <p:nvPr/>
              </p:nvSpPr>
              <p:spPr bwMode="auto">
                <a:xfrm>
                  <a:off x="482371" y="983829"/>
                  <a:ext cx="23814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7199" y="0"/>
                        <a:pt x="144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14400" y="0"/>
                        <a:pt x="7199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32" name="AutoShape 732"/>
                <p:cNvSpPr>
                  <a:spLocks/>
                </p:cNvSpPr>
                <p:nvPr/>
              </p:nvSpPr>
              <p:spPr bwMode="auto">
                <a:xfrm>
                  <a:off x="472845" y="98382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33" name="AutoShape 733"/>
                <p:cNvSpPr>
                  <a:spLocks/>
                </p:cNvSpPr>
                <p:nvPr/>
              </p:nvSpPr>
              <p:spPr bwMode="auto">
                <a:xfrm>
                  <a:off x="449032" y="68219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34" name="AutoShape 734"/>
                <p:cNvSpPr>
                  <a:spLocks/>
                </p:cNvSpPr>
                <p:nvPr/>
              </p:nvSpPr>
              <p:spPr bwMode="auto">
                <a:xfrm>
                  <a:off x="464907" y="985418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21600" y="2160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35" name="AutoShape 735"/>
                <p:cNvSpPr>
                  <a:spLocks/>
                </p:cNvSpPr>
                <p:nvPr/>
              </p:nvSpPr>
              <p:spPr bwMode="auto">
                <a:xfrm>
                  <a:off x="334725" y="612347"/>
                  <a:ext cx="23813" cy="19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4320"/>
                        <a:pt x="0" y="8640"/>
                        <a:pt x="3599" y="12960"/>
                      </a:cubicBezTo>
                      <a:cubicBezTo>
                        <a:pt x="7199" y="17280"/>
                        <a:pt x="14400" y="21600"/>
                        <a:pt x="21600" y="21600"/>
                      </a:cubicBezTo>
                      <a:cubicBezTo>
                        <a:pt x="14400" y="21600"/>
                        <a:pt x="7199" y="17280"/>
                        <a:pt x="3599" y="12960"/>
                      </a:cubicBezTo>
                      <a:cubicBezTo>
                        <a:pt x="0" y="8640"/>
                        <a:pt x="0" y="432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36" name="AutoShape 736"/>
                <p:cNvSpPr>
                  <a:spLocks/>
                </p:cNvSpPr>
                <p:nvPr/>
              </p:nvSpPr>
              <p:spPr bwMode="auto">
                <a:xfrm>
                  <a:off x="449032" y="679023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37" name="AutoShape 737"/>
                <p:cNvSpPr>
                  <a:spLocks/>
                </p:cNvSpPr>
                <p:nvPr/>
              </p:nvSpPr>
              <p:spPr bwMode="auto">
                <a:xfrm>
                  <a:off x="255345" y="528208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38" name="AutoShape 738"/>
                <p:cNvSpPr>
                  <a:spLocks/>
                </p:cNvSpPr>
                <p:nvPr/>
              </p:nvSpPr>
              <p:spPr bwMode="auto">
                <a:xfrm>
                  <a:off x="491896" y="1250535"/>
                  <a:ext cx="0" cy="7938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39" name="AutoShape 739"/>
                <p:cNvSpPr>
                  <a:spLocks/>
                </p:cNvSpPr>
                <p:nvPr/>
              </p:nvSpPr>
              <p:spPr bwMode="auto">
                <a:xfrm>
                  <a:off x="491896" y="123942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40" name="AutoShape 740"/>
                <p:cNvSpPr>
                  <a:spLocks/>
                </p:cNvSpPr>
                <p:nvPr/>
              </p:nvSpPr>
              <p:spPr bwMode="auto">
                <a:xfrm>
                  <a:off x="510947" y="1006055"/>
                  <a:ext cx="7938" cy="1111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7200"/>
                        <a:pt x="10800" y="14399"/>
                        <a:pt x="21599" y="21599"/>
                      </a:cubicBezTo>
                      <a:cubicBezTo>
                        <a:pt x="10800" y="14399"/>
                        <a:pt x="0" y="72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41" name="AutoShape 741"/>
                <p:cNvSpPr>
                  <a:spLocks/>
                </p:cNvSpPr>
                <p:nvPr/>
              </p:nvSpPr>
              <p:spPr bwMode="auto">
                <a:xfrm>
                  <a:off x="503010" y="987005"/>
                  <a:ext cx="6350" cy="1428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5400"/>
                        <a:pt x="21600" y="16199"/>
                        <a:pt x="21600" y="21599"/>
                      </a:cubicBezTo>
                      <a:cubicBezTo>
                        <a:pt x="21600" y="16199"/>
                        <a:pt x="0" y="54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42" name="AutoShape 742"/>
                <p:cNvSpPr>
                  <a:spLocks/>
                </p:cNvSpPr>
                <p:nvPr/>
              </p:nvSpPr>
              <p:spPr bwMode="auto">
                <a:xfrm>
                  <a:off x="514123" y="1061619"/>
                  <a:ext cx="6350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10800"/>
                        <a:pt x="0" y="0"/>
                        <a:pt x="21600" y="0"/>
                      </a:cubicBezTo>
                      <a:cubicBezTo>
                        <a:pt x="0" y="0"/>
                        <a:pt x="0" y="108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43" name="AutoShape 743"/>
                <p:cNvSpPr>
                  <a:spLocks/>
                </p:cNvSpPr>
                <p:nvPr/>
              </p:nvSpPr>
              <p:spPr bwMode="auto">
                <a:xfrm>
                  <a:off x="491896" y="1244185"/>
                  <a:ext cx="0" cy="7938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44" name="AutoShape 744"/>
                <p:cNvSpPr>
                  <a:spLocks/>
                </p:cNvSpPr>
                <p:nvPr/>
              </p:nvSpPr>
              <p:spPr bwMode="auto">
                <a:xfrm>
                  <a:off x="498247" y="1236247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45" name="AutoShape 745"/>
                <p:cNvSpPr>
                  <a:spLocks/>
                </p:cNvSpPr>
                <p:nvPr/>
              </p:nvSpPr>
              <p:spPr bwMode="auto">
                <a:xfrm>
                  <a:off x="347425" y="15435"/>
                  <a:ext cx="569947" cy="46197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002" y="19542"/>
                      </a:moveTo>
                      <a:cubicBezTo>
                        <a:pt x="10147" y="19714"/>
                        <a:pt x="10147" y="19885"/>
                        <a:pt x="10292" y="20057"/>
                      </a:cubicBezTo>
                      <a:cubicBezTo>
                        <a:pt x="10292" y="20057"/>
                        <a:pt x="10292" y="20057"/>
                        <a:pt x="10292" y="20228"/>
                      </a:cubicBezTo>
                      <a:cubicBezTo>
                        <a:pt x="10437" y="20228"/>
                        <a:pt x="10437" y="20400"/>
                        <a:pt x="10582" y="20571"/>
                      </a:cubicBezTo>
                      <a:cubicBezTo>
                        <a:pt x="10727" y="20914"/>
                        <a:pt x="10872" y="21085"/>
                        <a:pt x="11017" y="21257"/>
                      </a:cubicBezTo>
                      <a:cubicBezTo>
                        <a:pt x="11162" y="21428"/>
                        <a:pt x="11162" y="21428"/>
                        <a:pt x="11162" y="21428"/>
                      </a:cubicBezTo>
                      <a:cubicBezTo>
                        <a:pt x="11307" y="21600"/>
                        <a:pt x="11452" y="21600"/>
                        <a:pt x="11452" y="21600"/>
                      </a:cubicBezTo>
                      <a:cubicBezTo>
                        <a:pt x="11597" y="21600"/>
                        <a:pt x="11597" y="21600"/>
                        <a:pt x="11597" y="21600"/>
                      </a:cubicBezTo>
                      <a:cubicBezTo>
                        <a:pt x="11887" y="21428"/>
                        <a:pt x="12032" y="21257"/>
                        <a:pt x="12322" y="21257"/>
                      </a:cubicBezTo>
                      <a:cubicBezTo>
                        <a:pt x="12467" y="21257"/>
                        <a:pt x="12612" y="21428"/>
                        <a:pt x="12757" y="21428"/>
                      </a:cubicBezTo>
                      <a:cubicBezTo>
                        <a:pt x="12902" y="21428"/>
                        <a:pt x="13191" y="21085"/>
                        <a:pt x="13481" y="20914"/>
                      </a:cubicBezTo>
                      <a:cubicBezTo>
                        <a:pt x="13626" y="20742"/>
                        <a:pt x="13626" y="20742"/>
                        <a:pt x="13626" y="20742"/>
                      </a:cubicBezTo>
                      <a:cubicBezTo>
                        <a:pt x="13916" y="20571"/>
                        <a:pt x="14061" y="20571"/>
                        <a:pt x="14351" y="20400"/>
                      </a:cubicBezTo>
                      <a:cubicBezTo>
                        <a:pt x="14496" y="20400"/>
                        <a:pt x="14496" y="20400"/>
                        <a:pt x="14496" y="20400"/>
                      </a:cubicBezTo>
                      <a:cubicBezTo>
                        <a:pt x="14786" y="19542"/>
                        <a:pt x="15076" y="19200"/>
                        <a:pt x="15656" y="19028"/>
                      </a:cubicBezTo>
                      <a:cubicBezTo>
                        <a:pt x="15801" y="19028"/>
                        <a:pt x="15801" y="19028"/>
                        <a:pt x="15946" y="18857"/>
                      </a:cubicBezTo>
                      <a:cubicBezTo>
                        <a:pt x="15946" y="18857"/>
                        <a:pt x="15946" y="18857"/>
                        <a:pt x="15946" y="18857"/>
                      </a:cubicBezTo>
                      <a:cubicBezTo>
                        <a:pt x="15801" y="18857"/>
                        <a:pt x="15801" y="19028"/>
                        <a:pt x="15801" y="19028"/>
                      </a:cubicBezTo>
                      <a:cubicBezTo>
                        <a:pt x="15656" y="19028"/>
                        <a:pt x="15511" y="19028"/>
                        <a:pt x="15366" y="19028"/>
                      </a:cubicBezTo>
                      <a:cubicBezTo>
                        <a:pt x="15221" y="19028"/>
                        <a:pt x="15076" y="19028"/>
                        <a:pt x="14931" y="18857"/>
                      </a:cubicBezTo>
                      <a:cubicBezTo>
                        <a:pt x="14931" y="18857"/>
                        <a:pt x="14931" y="18857"/>
                        <a:pt x="14931" y="18857"/>
                      </a:cubicBezTo>
                      <a:cubicBezTo>
                        <a:pt x="14931" y="18857"/>
                        <a:pt x="14931" y="18857"/>
                        <a:pt x="14931" y="18857"/>
                      </a:cubicBezTo>
                      <a:cubicBezTo>
                        <a:pt x="14931" y="18857"/>
                        <a:pt x="14931" y="18685"/>
                        <a:pt x="14931" y="18685"/>
                      </a:cubicBezTo>
                      <a:cubicBezTo>
                        <a:pt x="14931" y="18685"/>
                        <a:pt x="14931" y="18685"/>
                        <a:pt x="14931" y="18685"/>
                      </a:cubicBezTo>
                      <a:cubicBezTo>
                        <a:pt x="14931" y="18514"/>
                        <a:pt x="14786" y="18514"/>
                        <a:pt x="14786" y="18342"/>
                      </a:cubicBezTo>
                      <a:cubicBezTo>
                        <a:pt x="14786" y="18171"/>
                        <a:pt x="14786" y="18000"/>
                        <a:pt x="14641" y="18000"/>
                      </a:cubicBezTo>
                      <a:cubicBezTo>
                        <a:pt x="14641" y="17828"/>
                        <a:pt x="14351" y="17485"/>
                        <a:pt x="14351" y="17142"/>
                      </a:cubicBezTo>
                      <a:cubicBezTo>
                        <a:pt x="14351" y="16457"/>
                        <a:pt x="14351" y="16285"/>
                        <a:pt x="13916" y="15942"/>
                      </a:cubicBezTo>
                      <a:cubicBezTo>
                        <a:pt x="13626" y="15771"/>
                        <a:pt x="13626" y="15428"/>
                        <a:pt x="13626" y="15428"/>
                      </a:cubicBezTo>
                      <a:cubicBezTo>
                        <a:pt x="13771" y="14914"/>
                        <a:pt x="14206" y="14914"/>
                        <a:pt x="14496" y="14914"/>
                      </a:cubicBezTo>
                      <a:cubicBezTo>
                        <a:pt x="14786" y="14914"/>
                        <a:pt x="15076" y="14914"/>
                        <a:pt x="15366" y="15257"/>
                      </a:cubicBezTo>
                      <a:cubicBezTo>
                        <a:pt x="15366" y="15257"/>
                        <a:pt x="15656" y="15257"/>
                        <a:pt x="15801" y="15257"/>
                      </a:cubicBezTo>
                      <a:cubicBezTo>
                        <a:pt x="16236" y="15428"/>
                        <a:pt x="16671" y="15428"/>
                        <a:pt x="16816" y="15771"/>
                      </a:cubicBezTo>
                      <a:cubicBezTo>
                        <a:pt x="16816" y="15771"/>
                        <a:pt x="16816" y="15942"/>
                        <a:pt x="16816" y="15942"/>
                      </a:cubicBezTo>
                      <a:cubicBezTo>
                        <a:pt x="16816" y="15942"/>
                        <a:pt x="16816" y="16114"/>
                        <a:pt x="16961" y="16114"/>
                      </a:cubicBezTo>
                      <a:cubicBezTo>
                        <a:pt x="16961" y="16114"/>
                        <a:pt x="16961" y="16114"/>
                        <a:pt x="16961" y="16114"/>
                      </a:cubicBezTo>
                      <a:cubicBezTo>
                        <a:pt x="16961" y="15428"/>
                        <a:pt x="17395" y="14914"/>
                        <a:pt x="18120" y="14914"/>
                      </a:cubicBezTo>
                      <a:cubicBezTo>
                        <a:pt x="18120" y="14914"/>
                        <a:pt x="18265" y="14914"/>
                        <a:pt x="18410" y="14914"/>
                      </a:cubicBezTo>
                      <a:cubicBezTo>
                        <a:pt x="18700" y="15085"/>
                        <a:pt x="19280" y="14742"/>
                        <a:pt x="19570" y="14400"/>
                      </a:cubicBezTo>
                      <a:cubicBezTo>
                        <a:pt x="19860" y="14228"/>
                        <a:pt x="20150" y="14057"/>
                        <a:pt x="20295" y="14057"/>
                      </a:cubicBezTo>
                      <a:cubicBezTo>
                        <a:pt x="20295" y="14057"/>
                        <a:pt x="20440" y="13885"/>
                        <a:pt x="20440" y="13714"/>
                      </a:cubicBezTo>
                      <a:cubicBezTo>
                        <a:pt x="20440" y="13714"/>
                        <a:pt x="20440" y="13714"/>
                        <a:pt x="20440" y="13542"/>
                      </a:cubicBezTo>
                      <a:cubicBezTo>
                        <a:pt x="20295" y="13542"/>
                        <a:pt x="20295" y="13542"/>
                        <a:pt x="20295" y="13371"/>
                      </a:cubicBezTo>
                      <a:cubicBezTo>
                        <a:pt x="20295" y="13371"/>
                        <a:pt x="20150" y="13371"/>
                        <a:pt x="20150" y="13371"/>
                      </a:cubicBezTo>
                      <a:cubicBezTo>
                        <a:pt x="20150" y="13200"/>
                        <a:pt x="20150" y="13200"/>
                        <a:pt x="20005" y="13200"/>
                      </a:cubicBezTo>
                      <a:cubicBezTo>
                        <a:pt x="20005" y="13028"/>
                        <a:pt x="20005" y="13028"/>
                        <a:pt x="20005" y="13028"/>
                      </a:cubicBezTo>
                      <a:cubicBezTo>
                        <a:pt x="20005" y="13028"/>
                        <a:pt x="20005" y="13028"/>
                        <a:pt x="19860" y="12857"/>
                      </a:cubicBezTo>
                      <a:cubicBezTo>
                        <a:pt x="19860" y="12857"/>
                        <a:pt x="19860" y="12857"/>
                        <a:pt x="19860" y="12857"/>
                      </a:cubicBezTo>
                      <a:cubicBezTo>
                        <a:pt x="19860" y="12857"/>
                        <a:pt x="19860" y="12685"/>
                        <a:pt x="19860" y="12685"/>
                      </a:cubicBezTo>
                      <a:cubicBezTo>
                        <a:pt x="19715" y="12685"/>
                        <a:pt x="19715" y="12685"/>
                        <a:pt x="19715" y="12685"/>
                      </a:cubicBezTo>
                      <a:cubicBezTo>
                        <a:pt x="19715" y="12685"/>
                        <a:pt x="19715" y="12685"/>
                        <a:pt x="19715" y="12685"/>
                      </a:cubicBezTo>
                      <a:cubicBezTo>
                        <a:pt x="19715" y="12514"/>
                        <a:pt x="19715" y="12514"/>
                        <a:pt x="19715" y="12514"/>
                      </a:cubicBezTo>
                      <a:cubicBezTo>
                        <a:pt x="19570" y="12514"/>
                        <a:pt x="19570" y="12514"/>
                        <a:pt x="19570" y="12514"/>
                      </a:cubicBezTo>
                      <a:cubicBezTo>
                        <a:pt x="19570" y="12514"/>
                        <a:pt x="19570" y="12514"/>
                        <a:pt x="19570" y="12514"/>
                      </a:cubicBezTo>
                      <a:cubicBezTo>
                        <a:pt x="19570" y="12514"/>
                        <a:pt x="19570" y="12514"/>
                        <a:pt x="19570" y="12514"/>
                      </a:cubicBezTo>
                      <a:cubicBezTo>
                        <a:pt x="19570" y="12342"/>
                        <a:pt x="19570" y="12342"/>
                        <a:pt x="19570" y="12342"/>
                      </a:cubicBezTo>
                      <a:cubicBezTo>
                        <a:pt x="19135" y="12000"/>
                        <a:pt x="19425" y="11657"/>
                        <a:pt x="19425" y="11485"/>
                      </a:cubicBezTo>
                      <a:cubicBezTo>
                        <a:pt x="19570" y="11314"/>
                        <a:pt x="19570" y="11142"/>
                        <a:pt x="19570" y="11142"/>
                      </a:cubicBezTo>
                      <a:cubicBezTo>
                        <a:pt x="19570" y="10800"/>
                        <a:pt x="19570" y="10628"/>
                        <a:pt x="19715" y="10285"/>
                      </a:cubicBezTo>
                      <a:cubicBezTo>
                        <a:pt x="19860" y="10114"/>
                        <a:pt x="20150" y="9942"/>
                        <a:pt x="20585" y="9942"/>
                      </a:cubicBezTo>
                      <a:cubicBezTo>
                        <a:pt x="20875" y="9771"/>
                        <a:pt x="20875" y="9771"/>
                        <a:pt x="20875" y="9771"/>
                      </a:cubicBezTo>
                      <a:cubicBezTo>
                        <a:pt x="20875" y="9600"/>
                        <a:pt x="20875" y="9600"/>
                        <a:pt x="20730" y="9428"/>
                      </a:cubicBezTo>
                      <a:cubicBezTo>
                        <a:pt x="20585" y="9257"/>
                        <a:pt x="20440" y="9085"/>
                        <a:pt x="20440" y="8914"/>
                      </a:cubicBezTo>
                      <a:cubicBezTo>
                        <a:pt x="20440" y="8400"/>
                        <a:pt x="21020" y="7714"/>
                        <a:pt x="21310" y="7542"/>
                      </a:cubicBezTo>
                      <a:cubicBezTo>
                        <a:pt x="21310" y="7542"/>
                        <a:pt x="21310" y="7542"/>
                        <a:pt x="21455" y="7542"/>
                      </a:cubicBezTo>
                      <a:cubicBezTo>
                        <a:pt x="21455" y="7542"/>
                        <a:pt x="21455" y="7542"/>
                        <a:pt x="21455" y="7371"/>
                      </a:cubicBezTo>
                      <a:cubicBezTo>
                        <a:pt x="21455" y="7371"/>
                        <a:pt x="21455" y="7371"/>
                        <a:pt x="21455" y="7371"/>
                      </a:cubicBezTo>
                      <a:cubicBezTo>
                        <a:pt x="21455" y="7371"/>
                        <a:pt x="21455" y="7371"/>
                        <a:pt x="21455" y="7371"/>
                      </a:cubicBezTo>
                      <a:cubicBezTo>
                        <a:pt x="21599" y="7200"/>
                        <a:pt x="21599" y="7200"/>
                        <a:pt x="21599" y="7200"/>
                      </a:cubicBezTo>
                      <a:cubicBezTo>
                        <a:pt x="20875" y="6857"/>
                        <a:pt x="20150" y="7028"/>
                        <a:pt x="19715" y="7028"/>
                      </a:cubicBezTo>
                      <a:cubicBezTo>
                        <a:pt x="19715" y="7028"/>
                        <a:pt x="19715" y="7028"/>
                        <a:pt x="19715" y="7028"/>
                      </a:cubicBezTo>
                      <a:cubicBezTo>
                        <a:pt x="19425" y="7028"/>
                        <a:pt x="19280" y="6857"/>
                        <a:pt x="19280" y="6685"/>
                      </a:cubicBezTo>
                      <a:cubicBezTo>
                        <a:pt x="19135" y="6514"/>
                        <a:pt x="19280" y="6171"/>
                        <a:pt x="19425" y="5828"/>
                      </a:cubicBezTo>
                      <a:cubicBezTo>
                        <a:pt x="19570" y="5657"/>
                        <a:pt x="19860" y="5314"/>
                        <a:pt x="19860" y="4971"/>
                      </a:cubicBezTo>
                      <a:cubicBezTo>
                        <a:pt x="19860" y="4800"/>
                        <a:pt x="19280" y="4628"/>
                        <a:pt x="18120" y="4457"/>
                      </a:cubicBezTo>
                      <a:cubicBezTo>
                        <a:pt x="17975" y="4457"/>
                        <a:pt x="17830" y="4285"/>
                        <a:pt x="17685" y="4285"/>
                      </a:cubicBezTo>
                      <a:cubicBezTo>
                        <a:pt x="17106" y="4114"/>
                        <a:pt x="16961" y="3771"/>
                        <a:pt x="16961" y="3428"/>
                      </a:cubicBezTo>
                      <a:cubicBezTo>
                        <a:pt x="16961" y="3257"/>
                        <a:pt x="17106" y="2914"/>
                        <a:pt x="17395" y="2742"/>
                      </a:cubicBezTo>
                      <a:cubicBezTo>
                        <a:pt x="17106" y="2742"/>
                        <a:pt x="16816" y="2742"/>
                        <a:pt x="16526" y="2742"/>
                      </a:cubicBezTo>
                      <a:cubicBezTo>
                        <a:pt x="15656" y="2914"/>
                        <a:pt x="14351" y="3600"/>
                        <a:pt x="13481" y="4114"/>
                      </a:cubicBezTo>
                      <a:cubicBezTo>
                        <a:pt x="13336" y="4114"/>
                        <a:pt x="13191" y="4114"/>
                        <a:pt x="13046" y="4114"/>
                      </a:cubicBezTo>
                      <a:cubicBezTo>
                        <a:pt x="12612" y="4114"/>
                        <a:pt x="12177" y="3942"/>
                        <a:pt x="11742" y="3600"/>
                      </a:cubicBezTo>
                      <a:cubicBezTo>
                        <a:pt x="11307" y="3257"/>
                        <a:pt x="10727" y="2914"/>
                        <a:pt x="10437" y="3085"/>
                      </a:cubicBezTo>
                      <a:cubicBezTo>
                        <a:pt x="10002" y="3257"/>
                        <a:pt x="9567" y="3257"/>
                        <a:pt x="9132" y="3257"/>
                      </a:cubicBezTo>
                      <a:cubicBezTo>
                        <a:pt x="8697" y="3257"/>
                        <a:pt x="8263" y="3257"/>
                        <a:pt x="8118" y="2914"/>
                      </a:cubicBezTo>
                      <a:cubicBezTo>
                        <a:pt x="7973" y="2742"/>
                        <a:pt x="7828" y="2571"/>
                        <a:pt x="7828" y="2228"/>
                      </a:cubicBezTo>
                      <a:cubicBezTo>
                        <a:pt x="7973" y="1885"/>
                        <a:pt x="7828" y="1542"/>
                        <a:pt x="7683" y="1371"/>
                      </a:cubicBezTo>
                      <a:cubicBezTo>
                        <a:pt x="7538" y="1199"/>
                        <a:pt x="7248" y="1028"/>
                        <a:pt x="6958" y="1028"/>
                      </a:cubicBezTo>
                      <a:cubicBezTo>
                        <a:pt x="6233" y="1199"/>
                        <a:pt x="5943" y="685"/>
                        <a:pt x="5798" y="342"/>
                      </a:cubicBezTo>
                      <a:cubicBezTo>
                        <a:pt x="5653" y="171"/>
                        <a:pt x="5653" y="0"/>
                        <a:pt x="5508" y="0"/>
                      </a:cubicBezTo>
                      <a:cubicBezTo>
                        <a:pt x="5508" y="0"/>
                        <a:pt x="5508" y="0"/>
                        <a:pt x="5508" y="0"/>
                      </a:cubicBezTo>
                      <a:cubicBezTo>
                        <a:pt x="5508" y="0"/>
                        <a:pt x="5508" y="171"/>
                        <a:pt x="5508" y="171"/>
                      </a:cubicBezTo>
                      <a:cubicBezTo>
                        <a:pt x="5508" y="514"/>
                        <a:pt x="5653" y="1028"/>
                        <a:pt x="5218" y="1199"/>
                      </a:cubicBezTo>
                      <a:cubicBezTo>
                        <a:pt x="5073" y="1371"/>
                        <a:pt x="4928" y="1371"/>
                        <a:pt x="4638" y="1542"/>
                      </a:cubicBezTo>
                      <a:cubicBezTo>
                        <a:pt x="4204" y="1714"/>
                        <a:pt x="3189" y="2057"/>
                        <a:pt x="3189" y="2399"/>
                      </a:cubicBezTo>
                      <a:cubicBezTo>
                        <a:pt x="3044" y="2742"/>
                        <a:pt x="3189" y="3085"/>
                        <a:pt x="3334" y="3600"/>
                      </a:cubicBezTo>
                      <a:cubicBezTo>
                        <a:pt x="3624" y="4114"/>
                        <a:pt x="3914" y="4800"/>
                        <a:pt x="3624" y="5485"/>
                      </a:cubicBezTo>
                      <a:cubicBezTo>
                        <a:pt x="3479" y="5828"/>
                        <a:pt x="3189" y="6000"/>
                        <a:pt x="2899" y="6000"/>
                      </a:cubicBezTo>
                      <a:cubicBezTo>
                        <a:pt x="2319" y="6000"/>
                        <a:pt x="1594" y="5314"/>
                        <a:pt x="1449" y="4800"/>
                      </a:cubicBezTo>
                      <a:cubicBezTo>
                        <a:pt x="1159" y="4114"/>
                        <a:pt x="1449" y="3428"/>
                        <a:pt x="1884" y="2742"/>
                      </a:cubicBezTo>
                      <a:cubicBezTo>
                        <a:pt x="1884" y="2571"/>
                        <a:pt x="2174" y="2228"/>
                        <a:pt x="2174" y="2228"/>
                      </a:cubicBezTo>
                      <a:cubicBezTo>
                        <a:pt x="2029" y="2057"/>
                        <a:pt x="1884" y="1714"/>
                        <a:pt x="1884" y="1371"/>
                      </a:cubicBezTo>
                      <a:cubicBezTo>
                        <a:pt x="1739" y="1371"/>
                        <a:pt x="1739" y="1542"/>
                        <a:pt x="1594" y="1542"/>
                      </a:cubicBezTo>
                      <a:cubicBezTo>
                        <a:pt x="1594" y="1714"/>
                        <a:pt x="1594" y="1714"/>
                        <a:pt x="1594" y="1714"/>
                      </a:cubicBezTo>
                      <a:cubicBezTo>
                        <a:pt x="1449" y="1885"/>
                        <a:pt x="1304" y="2057"/>
                        <a:pt x="1304" y="2057"/>
                      </a:cubicBezTo>
                      <a:cubicBezTo>
                        <a:pt x="869" y="2571"/>
                        <a:pt x="579" y="2914"/>
                        <a:pt x="579" y="3257"/>
                      </a:cubicBezTo>
                      <a:cubicBezTo>
                        <a:pt x="579" y="3428"/>
                        <a:pt x="579" y="3428"/>
                        <a:pt x="579" y="3428"/>
                      </a:cubicBezTo>
                      <a:cubicBezTo>
                        <a:pt x="434" y="4114"/>
                        <a:pt x="434" y="4457"/>
                        <a:pt x="144" y="4971"/>
                      </a:cubicBezTo>
                      <a:cubicBezTo>
                        <a:pt x="144" y="4971"/>
                        <a:pt x="0" y="5142"/>
                        <a:pt x="0" y="5142"/>
                      </a:cubicBezTo>
                      <a:cubicBezTo>
                        <a:pt x="724" y="5314"/>
                        <a:pt x="724" y="5828"/>
                        <a:pt x="724" y="6000"/>
                      </a:cubicBezTo>
                      <a:cubicBezTo>
                        <a:pt x="869" y="6000"/>
                        <a:pt x="869" y="6171"/>
                        <a:pt x="1014" y="6171"/>
                      </a:cubicBezTo>
                      <a:cubicBezTo>
                        <a:pt x="1159" y="6342"/>
                        <a:pt x="1594" y="6685"/>
                        <a:pt x="1449" y="7371"/>
                      </a:cubicBezTo>
                      <a:cubicBezTo>
                        <a:pt x="1449" y="7542"/>
                        <a:pt x="1449" y="7542"/>
                        <a:pt x="1449" y="7542"/>
                      </a:cubicBezTo>
                      <a:cubicBezTo>
                        <a:pt x="1449" y="7885"/>
                        <a:pt x="1304" y="8914"/>
                        <a:pt x="1739" y="9257"/>
                      </a:cubicBezTo>
                      <a:cubicBezTo>
                        <a:pt x="1739" y="9428"/>
                        <a:pt x="2029" y="9428"/>
                        <a:pt x="2174" y="9428"/>
                      </a:cubicBezTo>
                      <a:cubicBezTo>
                        <a:pt x="2754" y="9428"/>
                        <a:pt x="3044" y="9428"/>
                        <a:pt x="3334" y="9428"/>
                      </a:cubicBezTo>
                      <a:cubicBezTo>
                        <a:pt x="3624" y="9257"/>
                        <a:pt x="3914" y="9257"/>
                        <a:pt x="4204" y="9257"/>
                      </a:cubicBezTo>
                      <a:cubicBezTo>
                        <a:pt x="4638" y="9257"/>
                        <a:pt x="5073" y="9428"/>
                        <a:pt x="5363" y="9942"/>
                      </a:cubicBezTo>
                      <a:cubicBezTo>
                        <a:pt x="5798" y="10628"/>
                        <a:pt x="6378" y="10971"/>
                        <a:pt x="7103" y="10971"/>
                      </a:cubicBezTo>
                      <a:cubicBezTo>
                        <a:pt x="7103" y="10971"/>
                        <a:pt x="7248" y="10971"/>
                        <a:pt x="7393" y="10971"/>
                      </a:cubicBezTo>
                      <a:cubicBezTo>
                        <a:pt x="7683" y="10971"/>
                        <a:pt x="8118" y="10800"/>
                        <a:pt x="8553" y="10800"/>
                      </a:cubicBezTo>
                      <a:cubicBezTo>
                        <a:pt x="8987" y="10800"/>
                        <a:pt x="9422" y="10971"/>
                        <a:pt x="9567" y="11314"/>
                      </a:cubicBezTo>
                      <a:cubicBezTo>
                        <a:pt x="9712" y="11485"/>
                        <a:pt x="9712" y="11657"/>
                        <a:pt x="9567" y="12000"/>
                      </a:cubicBezTo>
                      <a:cubicBezTo>
                        <a:pt x="8987" y="13028"/>
                        <a:pt x="8842" y="14914"/>
                        <a:pt x="9132" y="15257"/>
                      </a:cubicBezTo>
                      <a:cubicBezTo>
                        <a:pt x="9132" y="15257"/>
                        <a:pt x="9277" y="15428"/>
                        <a:pt x="9277" y="15428"/>
                      </a:cubicBezTo>
                      <a:cubicBezTo>
                        <a:pt x="9712" y="15942"/>
                        <a:pt x="10147" y="16457"/>
                        <a:pt x="9712" y="17142"/>
                      </a:cubicBezTo>
                      <a:cubicBezTo>
                        <a:pt x="9567" y="17314"/>
                        <a:pt x="9422" y="17657"/>
                        <a:pt x="9422" y="17828"/>
                      </a:cubicBezTo>
                      <a:cubicBezTo>
                        <a:pt x="9422" y="17828"/>
                        <a:pt x="9567" y="18000"/>
                        <a:pt x="9567" y="18171"/>
                      </a:cubicBezTo>
                      <a:cubicBezTo>
                        <a:pt x="9857" y="18342"/>
                        <a:pt x="10147" y="18685"/>
                        <a:pt x="10002" y="19371"/>
                      </a:cubicBezTo>
                      <a:cubicBezTo>
                        <a:pt x="10002" y="19371"/>
                        <a:pt x="10002" y="19542"/>
                        <a:pt x="10002" y="19542"/>
                      </a:cubicBezTo>
                      <a:cubicBezTo>
                        <a:pt x="10002" y="19542"/>
                        <a:pt x="10002" y="19542"/>
                        <a:pt x="10002" y="19542"/>
                      </a:cubicBezTo>
                      <a:cubicBezTo>
                        <a:pt x="10002" y="19542"/>
                        <a:pt x="10002" y="19542"/>
                        <a:pt x="10002" y="19542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46" name="AutoShape 746"/>
                <p:cNvSpPr>
                  <a:spLocks/>
                </p:cNvSpPr>
                <p:nvPr/>
              </p:nvSpPr>
              <p:spPr bwMode="auto">
                <a:xfrm>
                  <a:off x="764963" y="342467"/>
                  <a:ext cx="23814" cy="1111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9257" y="7200"/>
                        <a:pt x="18514" y="7200"/>
                        <a:pt x="21600" y="21599"/>
                      </a:cubicBezTo>
                      <a:cubicBezTo>
                        <a:pt x="18514" y="7200"/>
                        <a:pt x="9257" y="72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47" name="AutoShape 747"/>
                <p:cNvSpPr>
                  <a:spLocks/>
                </p:cNvSpPr>
                <p:nvPr/>
              </p:nvSpPr>
              <p:spPr bwMode="auto">
                <a:xfrm>
                  <a:off x="879270" y="307541"/>
                  <a:ext cx="6350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599"/>
                      </a:moveTo>
                      <a:cubicBezTo>
                        <a:pt x="0" y="21599"/>
                        <a:pt x="21600" y="1080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10800"/>
                        <a:pt x="0" y="21599"/>
                        <a:pt x="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48" name="AutoShape 748"/>
                <p:cNvSpPr>
                  <a:spLocks/>
                </p:cNvSpPr>
                <p:nvPr/>
              </p:nvSpPr>
              <p:spPr bwMode="auto">
                <a:xfrm>
                  <a:off x="706222" y="347230"/>
                  <a:ext cx="7937" cy="1111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599"/>
                      </a:moveTo>
                      <a:cubicBezTo>
                        <a:pt x="0" y="14399"/>
                        <a:pt x="0" y="0"/>
                        <a:pt x="0" y="0"/>
                      </a:cubicBezTo>
                      <a:cubicBezTo>
                        <a:pt x="0" y="0"/>
                        <a:pt x="0" y="14399"/>
                        <a:pt x="21599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49" name="AutoShape 749"/>
                <p:cNvSpPr>
                  <a:spLocks/>
                </p:cNvSpPr>
                <p:nvPr/>
              </p:nvSpPr>
              <p:spPr bwMode="auto">
                <a:xfrm>
                  <a:off x="618904" y="450419"/>
                  <a:ext cx="7938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599"/>
                      </a:moveTo>
                      <a:cubicBezTo>
                        <a:pt x="10800" y="10800"/>
                        <a:pt x="10800" y="0"/>
                        <a:pt x="0" y="0"/>
                      </a:cubicBezTo>
                      <a:cubicBezTo>
                        <a:pt x="10800" y="0"/>
                        <a:pt x="10800" y="10800"/>
                        <a:pt x="21599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50" name="AutoShape 750"/>
                <p:cNvSpPr>
                  <a:spLocks/>
                </p:cNvSpPr>
                <p:nvPr/>
              </p:nvSpPr>
              <p:spPr bwMode="auto">
                <a:xfrm>
                  <a:off x="649069" y="474232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51" name="AutoShape 751"/>
                <p:cNvSpPr>
                  <a:spLocks/>
                </p:cNvSpPr>
                <p:nvPr/>
              </p:nvSpPr>
              <p:spPr bwMode="auto">
                <a:xfrm>
                  <a:off x="737974" y="413906"/>
                  <a:ext cx="0" cy="7937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52" name="AutoShape 752"/>
                <p:cNvSpPr>
                  <a:spLocks/>
                </p:cNvSpPr>
                <p:nvPr/>
              </p:nvSpPr>
              <p:spPr bwMode="auto">
                <a:xfrm>
                  <a:off x="736386" y="407556"/>
                  <a:ext cx="6350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10800"/>
                        <a:pt x="21600" y="10800"/>
                        <a:pt x="21600" y="21599"/>
                      </a:cubicBezTo>
                      <a:cubicBezTo>
                        <a:pt x="2160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53" name="AutoShape 753"/>
                <p:cNvSpPr>
                  <a:spLocks/>
                </p:cNvSpPr>
                <p:nvPr/>
              </p:nvSpPr>
              <p:spPr bwMode="auto">
                <a:xfrm>
                  <a:off x="609378" y="434544"/>
                  <a:ext cx="9526" cy="127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599"/>
                      </a:moveTo>
                      <a:cubicBezTo>
                        <a:pt x="10800" y="14399"/>
                        <a:pt x="10800" y="7200"/>
                        <a:pt x="0" y="0"/>
                      </a:cubicBezTo>
                      <a:cubicBezTo>
                        <a:pt x="10800" y="7200"/>
                        <a:pt x="10800" y="14399"/>
                        <a:pt x="21599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54" name="AutoShape 754"/>
                <p:cNvSpPr>
                  <a:spLocks/>
                </p:cNvSpPr>
                <p:nvPr/>
              </p:nvSpPr>
              <p:spPr bwMode="auto">
                <a:xfrm>
                  <a:off x="741149" y="420256"/>
                  <a:ext cx="23813" cy="4762"/>
                </a:xfrm>
                <a:custGeom>
                  <a:avLst/>
                  <a:gdLst>
                    <a:gd name="T0" fmla="*/ 10800 w 21600"/>
                    <a:gd name="T1" fmla="*/ 6750 h 13500"/>
                    <a:gd name="T2" fmla="*/ 10800 w 21600"/>
                    <a:gd name="T3" fmla="*/ 6750 h 13500"/>
                    <a:gd name="T4" fmla="*/ 10800 w 21600"/>
                    <a:gd name="T5" fmla="*/ 6750 h 13500"/>
                    <a:gd name="T6" fmla="*/ 10800 w 21600"/>
                    <a:gd name="T7" fmla="*/ 6750 h 13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13500">
                      <a:moveTo>
                        <a:pt x="10800" y="10800"/>
                      </a:moveTo>
                      <a:cubicBezTo>
                        <a:pt x="14400" y="10800"/>
                        <a:pt x="17999" y="10800"/>
                        <a:pt x="21600" y="10800"/>
                      </a:cubicBezTo>
                      <a:cubicBezTo>
                        <a:pt x="14400" y="10800"/>
                        <a:pt x="3599" y="21600"/>
                        <a:pt x="0" y="0"/>
                      </a:cubicBezTo>
                      <a:cubicBezTo>
                        <a:pt x="3599" y="10800"/>
                        <a:pt x="7199" y="10800"/>
                        <a:pt x="10800" y="108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55" name="AutoShape 755"/>
                <p:cNvSpPr>
                  <a:spLocks/>
                </p:cNvSpPr>
                <p:nvPr/>
              </p:nvSpPr>
              <p:spPr bwMode="auto">
                <a:xfrm>
                  <a:off x="490309" y="226577"/>
                  <a:ext cx="44453" cy="2381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5399" y="14399"/>
                        <a:pt x="12599" y="21599"/>
                        <a:pt x="21600" y="21599"/>
                      </a:cubicBezTo>
                      <a:cubicBezTo>
                        <a:pt x="12599" y="21599"/>
                        <a:pt x="5399" y="14399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56" name="AutoShape 756"/>
                <p:cNvSpPr>
                  <a:spLocks/>
                </p:cNvSpPr>
                <p:nvPr/>
              </p:nvSpPr>
              <p:spPr bwMode="auto">
                <a:xfrm>
                  <a:off x="388703" y="47186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57" name="AutoShape 757"/>
                <p:cNvSpPr>
                  <a:spLocks/>
                </p:cNvSpPr>
                <p:nvPr/>
              </p:nvSpPr>
              <p:spPr bwMode="auto">
                <a:xfrm>
                  <a:off x="606203" y="429782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58" name="AutoShape 758"/>
                <p:cNvSpPr>
                  <a:spLocks/>
                </p:cNvSpPr>
                <p:nvPr/>
              </p:nvSpPr>
              <p:spPr bwMode="auto">
                <a:xfrm>
                  <a:off x="1015803" y="266265"/>
                  <a:ext cx="160348" cy="16827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7714" y="21130"/>
                      </a:moveTo>
                      <a:cubicBezTo>
                        <a:pt x="8228" y="21130"/>
                        <a:pt x="8228" y="21600"/>
                        <a:pt x="8228" y="21600"/>
                      </a:cubicBezTo>
                      <a:cubicBezTo>
                        <a:pt x="8742" y="21600"/>
                        <a:pt x="8742" y="21600"/>
                        <a:pt x="9257" y="21600"/>
                      </a:cubicBezTo>
                      <a:cubicBezTo>
                        <a:pt x="9257" y="21600"/>
                        <a:pt x="9257" y="21600"/>
                        <a:pt x="9257" y="21600"/>
                      </a:cubicBezTo>
                      <a:cubicBezTo>
                        <a:pt x="9257" y="21600"/>
                        <a:pt x="9257" y="21600"/>
                        <a:pt x="9257" y="21600"/>
                      </a:cubicBezTo>
                      <a:cubicBezTo>
                        <a:pt x="9257" y="21600"/>
                        <a:pt x="9257" y="21600"/>
                        <a:pt x="9257" y="21600"/>
                      </a:cubicBezTo>
                      <a:cubicBezTo>
                        <a:pt x="9771" y="21130"/>
                        <a:pt x="9771" y="21130"/>
                        <a:pt x="9771" y="20191"/>
                      </a:cubicBezTo>
                      <a:cubicBezTo>
                        <a:pt x="9771" y="20191"/>
                        <a:pt x="9771" y="20191"/>
                        <a:pt x="9771" y="20191"/>
                      </a:cubicBezTo>
                      <a:cubicBezTo>
                        <a:pt x="10285" y="19252"/>
                        <a:pt x="10285" y="17843"/>
                        <a:pt x="12342" y="17843"/>
                      </a:cubicBezTo>
                      <a:cubicBezTo>
                        <a:pt x="12342" y="17843"/>
                        <a:pt x="12342" y="17843"/>
                        <a:pt x="12342" y="17843"/>
                      </a:cubicBezTo>
                      <a:cubicBezTo>
                        <a:pt x="13371" y="17843"/>
                        <a:pt x="14400" y="17843"/>
                        <a:pt x="14914" y="17843"/>
                      </a:cubicBezTo>
                      <a:cubicBezTo>
                        <a:pt x="15942" y="17843"/>
                        <a:pt x="16457" y="17373"/>
                        <a:pt x="17485" y="17373"/>
                      </a:cubicBezTo>
                      <a:cubicBezTo>
                        <a:pt x="17485" y="17373"/>
                        <a:pt x="17485" y="17373"/>
                        <a:pt x="17485" y="17373"/>
                      </a:cubicBezTo>
                      <a:cubicBezTo>
                        <a:pt x="18000" y="17373"/>
                        <a:pt x="18000" y="17843"/>
                        <a:pt x="18000" y="17843"/>
                      </a:cubicBezTo>
                      <a:cubicBezTo>
                        <a:pt x="18000" y="17843"/>
                        <a:pt x="18000" y="17843"/>
                        <a:pt x="18514" y="17843"/>
                      </a:cubicBezTo>
                      <a:cubicBezTo>
                        <a:pt x="18514" y="17843"/>
                        <a:pt x="18514" y="17843"/>
                        <a:pt x="18514" y="17843"/>
                      </a:cubicBezTo>
                      <a:cubicBezTo>
                        <a:pt x="18514" y="17843"/>
                        <a:pt x="19028" y="17843"/>
                        <a:pt x="19028" y="17843"/>
                      </a:cubicBezTo>
                      <a:cubicBezTo>
                        <a:pt x="19028" y="17843"/>
                        <a:pt x="19028" y="17843"/>
                        <a:pt x="19028" y="18313"/>
                      </a:cubicBezTo>
                      <a:cubicBezTo>
                        <a:pt x="19028" y="18313"/>
                        <a:pt x="19542" y="18313"/>
                        <a:pt x="19542" y="18313"/>
                      </a:cubicBezTo>
                      <a:cubicBezTo>
                        <a:pt x="19542" y="18313"/>
                        <a:pt x="19542" y="18313"/>
                        <a:pt x="19542" y="18313"/>
                      </a:cubicBezTo>
                      <a:cubicBezTo>
                        <a:pt x="19542" y="17843"/>
                        <a:pt x="19542" y="17843"/>
                        <a:pt x="19542" y="17843"/>
                      </a:cubicBezTo>
                      <a:cubicBezTo>
                        <a:pt x="19542" y="17843"/>
                        <a:pt x="19542" y="17373"/>
                        <a:pt x="20057" y="17373"/>
                      </a:cubicBezTo>
                      <a:cubicBezTo>
                        <a:pt x="20057" y="17373"/>
                        <a:pt x="20057" y="16904"/>
                        <a:pt x="20057" y="16904"/>
                      </a:cubicBezTo>
                      <a:cubicBezTo>
                        <a:pt x="20057" y="16904"/>
                        <a:pt x="20057" y="16904"/>
                        <a:pt x="20057" y="16904"/>
                      </a:cubicBezTo>
                      <a:cubicBezTo>
                        <a:pt x="20057" y="16904"/>
                        <a:pt x="20057" y="16904"/>
                        <a:pt x="20057" y="16904"/>
                      </a:cubicBezTo>
                      <a:cubicBezTo>
                        <a:pt x="20571" y="16434"/>
                        <a:pt x="20571" y="12678"/>
                        <a:pt x="19542" y="10800"/>
                      </a:cubicBezTo>
                      <a:cubicBezTo>
                        <a:pt x="18514" y="7982"/>
                        <a:pt x="19542" y="4695"/>
                        <a:pt x="21085" y="3286"/>
                      </a:cubicBezTo>
                      <a:cubicBezTo>
                        <a:pt x="21085" y="3286"/>
                        <a:pt x="21085" y="3286"/>
                        <a:pt x="21085" y="2347"/>
                      </a:cubicBezTo>
                      <a:cubicBezTo>
                        <a:pt x="21599" y="2347"/>
                        <a:pt x="21599" y="1878"/>
                        <a:pt x="21599" y="1878"/>
                      </a:cubicBezTo>
                      <a:cubicBezTo>
                        <a:pt x="21599" y="1878"/>
                        <a:pt x="21599" y="1878"/>
                        <a:pt x="21599" y="1878"/>
                      </a:cubicBezTo>
                      <a:cubicBezTo>
                        <a:pt x="20057" y="1408"/>
                        <a:pt x="18514" y="939"/>
                        <a:pt x="16971" y="939"/>
                      </a:cubicBezTo>
                      <a:cubicBezTo>
                        <a:pt x="16457" y="939"/>
                        <a:pt x="15428" y="1408"/>
                        <a:pt x="14400" y="1408"/>
                      </a:cubicBezTo>
                      <a:cubicBezTo>
                        <a:pt x="13371" y="1878"/>
                        <a:pt x="12342" y="1878"/>
                        <a:pt x="11314" y="1878"/>
                      </a:cubicBezTo>
                      <a:cubicBezTo>
                        <a:pt x="10285" y="1878"/>
                        <a:pt x="9257" y="1408"/>
                        <a:pt x="8742" y="939"/>
                      </a:cubicBezTo>
                      <a:cubicBezTo>
                        <a:pt x="8228" y="0"/>
                        <a:pt x="7714" y="0"/>
                        <a:pt x="7714" y="0"/>
                      </a:cubicBezTo>
                      <a:cubicBezTo>
                        <a:pt x="7200" y="0"/>
                        <a:pt x="6171" y="469"/>
                        <a:pt x="5657" y="939"/>
                      </a:cubicBezTo>
                      <a:cubicBezTo>
                        <a:pt x="5657" y="939"/>
                        <a:pt x="5657" y="939"/>
                        <a:pt x="5142" y="939"/>
                      </a:cubicBezTo>
                      <a:cubicBezTo>
                        <a:pt x="5142" y="939"/>
                        <a:pt x="5142" y="939"/>
                        <a:pt x="5142" y="1408"/>
                      </a:cubicBezTo>
                      <a:cubicBezTo>
                        <a:pt x="5142" y="1408"/>
                        <a:pt x="5142" y="1408"/>
                        <a:pt x="5142" y="1408"/>
                      </a:cubicBezTo>
                      <a:cubicBezTo>
                        <a:pt x="5142" y="1878"/>
                        <a:pt x="5142" y="1878"/>
                        <a:pt x="5142" y="1878"/>
                      </a:cubicBezTo>
                      <a:cubicBezTo>
                        <a:pt x="5142" y="1878"/>
                        <a:pt x="5142" y="2347"/>
                        <a:pt x="5142" y="2347"/>
                      </a:cubicBezTo>
                      <a:cubicBezTo>
                        <a:pt x="4628" y="2347"/>
                        <a:pt x="4628" y="2347"/>
                        <a:pt x="4628" y="2817"/>
                      </a:cubicBezTo>
                      <a:cubicBezTo>
                        <a:pt x="4628" y="2817"/>
                        <a:pt x="4628" y="2817"/>
                        <a:pt x="4628" y="2817"/>
                      </a:cubicBezTo>
                      <a:cubicBezTo>
                        <a:pt x="4628" y="2817"/>
                        <a:pt x="4628" y="3286"/>
                        <a:pt x="4628" y="3286"/>
                      </a:cubicBezTo>
                      <a:cubicBezTo>
                        <a:pt x="5142" y="4226"/>
                        <a:pt x="5142" y="4695"/>
                        <a:pt x="4628" y="5165"/>
                      </a:cubicBezTo>
                      <a:cubicBezTo>
                        <a:pt x="4114" y="6573"/>
                        <a:pt x="2057" y="7043"/>
                        <a:pt x="1542" y="7043"/>
                      </a:cubicBezTo>
                      <a:cubicBezTo>
                        <a:pt x="1028" y="7043"/>
                        <a:pt x="1028" y="8452"/>
                        <a:pt x="514" y="8921"/>
                      </a:cubicBezTo>
                      <a:cubicBezTo>
                        <a:pt x="514" y="9391"/>
                        <a:pt x="514" y="10330"/>
                        <a:pt x="0" y="10800"/>
                      </a:cubicBezTo>
                      <a:cubicBezTo>
                        <a:pt x="0" y="11269"/>
                        <a:pt x="1028" y="12208"/>
                        <a:pt x="1542" y="12678"/>
                      </a:cubicBezTo>
                      <a:cubicBezTo>
                        <a:pt x="2571" y="13617"/>
                        <a:pt x="4114" y="14556"/>
                        <a:pt x="4628" y="15965"/>
                      </a:cubicBezTo>
                      <a:cubicBezTo>
                        <a:pt x="4628" y="15965"/>
                        <a:pt x="4628" y="16434"/>
                        <a:pt x="5142" y="16904"/>
                      </a:cubicBezTo>
                      <a:cubicBezTo>
                        <a:pt x="5142" y="16904"/>
                        <a:pt x="5142" y="16904"/>
                        <a:pt x="5142" y="16904"/>
                      </a:cubicBezTo>
                      <a:cubicBezTo>
                        <a:pt x="5657" y="17373"/>
                        <a:pt x="5657" y="17843"/>
                        <a:pt x="5657" y="17843"/>
                      </a:cubicBezTo>
                      <a:cubicBezTo>
                        <a:pt x="5657" y="18313"/>
                        <a:pt x="6171" y="18313"/>
                        <a:pt x="6171" y="18313"/>
                      </a:cubicBezTo>
                      <a:cubicBezTo>
                        <a:pt x="6171" y="18782"/>
                        <a:pt x="6685" y="19252"/>
                        <a:pt x="6685" y="19721"/>
                      </a:cubicBezTo>
                      <a:cubicBezTo>
                        <a:pt x="6685" y="19721"/>
                        <a:pt x="6685" y="19721"/>
                        <a:pt x="7200" y="20191"/>
                      </a:cubicBezTo>
                      <a:cubicBezTo>
                        <a:pt x="7200" y="20660"/>
                        <a:pt x="7714" y="20660"/>
                        <a:pt x="7714" y="21130"/>
                      </a:cubicBezTo>
                      <a:cubicBezTo>
                        <a:pt x="7714" y="21130"/>
                        <a:pt x="7714" y="21130"/>
                        <a:pt x="7714" y="2113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59" name="AutoShape 759"/>
                <p:cNvSpPr>
                  <a:spLocks/>
                </p:cNvSpPr>
                <p:nvPr/>
              </p:nvSpPr>
              <p:spPr bwMode="auto">
                <a:xfrm>
                  <a:off x="1152337" y="40279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60" name="AutoShape 760"/>
                <p:cNvSpPr>
                  <a:spLocks/>
                </p:cNvSpPr>
                <p:nvPr/>
              </p:nvSpPr>
              <p:spPr bwMode="auto">
                <a:xfrm>
                  <a:off x="1087246" y="404381"/>
                  <a:ext cx="20638" cy="19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0"/>
                      </a:moveTo>
                      <a:cubicBezTo>
                        <a:pt x="4320" y="0"/>
                        <a:pt x="4320" y="12960"/>
                        <a:pt x="0" y="21600"/>
                      </a:cubicBezTo>
                      <a:cubicBezTo>
                        <a:pt x="4320" y="12960"/>
                        <a:pt x="4320" y="0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61" name="AutoShape 761"/>
                <p:cNvSpPr>
                  <a:spLocks/>
                </p:cNvSpPr>
                <p:nvPr/>
              </p:nvSpPr>
              <p:spPr bwMode="auto">
                <a:xfrm>
                  <a:off x="1142811" y="399618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21600" y="0"/>
                        <a:pt x="21600" y="21600"/>
                        <a:pt x="21600" y="21600"/>
                      </a:cubicBezTo>
                      <a:cubicBezTo>
                        <a:pt x="21600" y="21600"/>
                        <a:pt x="2160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62" name="AutoShape 762"/>
                <p:cNvSpPr>
                  <a:spLocks/>
                </p:cNvSpPr>
                <p:nvPr/>
              </p:nvSpPr>
              <p:spPr bwMode="auto">
                <a:xfrm>
                  <a:off x="1076132" y="431369"/>
                  <a:ext cx="7938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10800" y="0"/>
                        <a:pt x="10800" y="0"/>
                        <a:pt x="21599" y="0"/>
                      </a:cubicBezTo>
                      <a:cubicBezTo>
                        <a:pt x="10800" y="0"/>
                        <a:pt x="108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63" name="AutoShape 763"/>
                <p:cNvSpPr>
                  <a:spLocks/>
                </p:cNvSpPr>
                <p:nvPr/>
              </p:nvSpPr>
              <p:spPr bwMode="auto">
                <a:xfrm>
                  <a:off x="869744" y="172601"/>
                  <a:ext cx="182574" cy="28575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699" y="9537"/>
                      </a:moveTo>
                      <a:cubicBezTo>
                        <a:pt x="3149" y="9257"/>
                        <a:pt x="3149" y="9257"/>
                        <a:pt x="3599" y="9257"/>
                      </a:cubicBezTo>
                      <a:cubicBezTo>
                        <a:pt x="3599" y="9257"/>
                        <a:pt x="3599" y="9257"/>
                        <a:pt x="3599" y="9257"/>
                      </a:cubicBezTo>
                      <a:cubicBezTo>
                        <a:pt x="3599" y="9257"/>
                        <a:pt x="4049" y="9257"/>
                        <a:pt x="4499" y="9257"/>
                      </a:cubicBezTo>
                      <a:cubicBezTo>
                        <a:pt x="4499" y="9257"/>
                        <a:pt x="4499" y="8976"/>
                        <a:pt x="4499" y="8976"/>
                      </a:cubicBezTo>
                      <a:cubicBezTo>
                        <a:pt x="4499" y="8976"/>
                        <a:pt x="4499" y="9257"/>
                        <a:pt x="4949" y="9257"/>
                      </a:cubicBezTo>
                      <a:cubicBezTo>
                        <a:pt x="6750" y="9257"/>
                        <a:pt x="6750" y="10379"/>
                        <a:pt x="6750" y="10940"/>
                      </a:cubicBezTo>
                      <a:cubicBezTo>
                        <a:pt x="6750" y="11501"/>
                        <a:pt x="6750" y="11781"/>
                        <a:pt x="7199" y="11781"/>
                      </a:cubicBezTo>
                      <a:cubicBezTo>
                        <a:pt x="8099" y="12062"/>
                        <a:pt x="8999" y="12623"/>
                        <a:pt x="8999" y="13464"/>
                      </a:cubicBezTo>
                      <a:cubicBezTo>
                        <a:pt x="8999" y="14306"/>
                        <a:pt x="8549" y="15148"/>
                        <a:pt x="7649" y="15428"/>
                      </a:cubicBezTo>
                      <a:cubicBezTo>
                        <a:pt x="7649" y="15428"/>
                        <a:pt x="7199" y="15989"/>
                        <a:pt x="7199" y="16550"/>
                      </a:cubicBezTo>
                      <a:cubicBezTo>
                        <a:pt x="7199" y="17672"/>
                        <a:pt x="7649" y="19075"/>
                        <a:pt x="8999" y="20197"/>
                      </a:cubicBezTo>
                      <a:cubicBezTo>
                        <a:pt x="10349" y="21319"/>
                        <a:pt x="11699" y="21599"/>
                        <a:pt x="12149" y="21599"/>
                      </a:cubicBezTo>
                      <a:cubicBezTo>
                        <a:pt x="12149" y="21599"/>
                        <a:pt x="12149" y="21599"/>
                        <a:pt x="12599" y="21599"/>
                      </a:cubicBezTo>
                      <a:cubicBezTo>
                        <a:pt x="13049" y="21599"/>
                        <a:pt x="13049" y="21319"/>
                        <a:pt x="13049" y="21319"/>
                      </a:cubicBezTo>
                      <a:cubicBezTo>
                        <a:pt x="13500" y="21038"/>
                        <a:pt x="14400" y="21038"/>
                        <a:pt x="15299" y="21038"/>
                      </a:cubicBezTo>
                      <a:cubicBezTo>
                        <a:pt x="15749" y="21038"/>
                        <a:pt x="16199" y="20758"/>
                        <a:pt x="16199" y="20758"/>
                      </a:cubicBezTo>
                      <a:cubicBezTo>
                        <a:pt x="16649" y="20197"/>
                        <a:pt x="17099" y="20197"/>
                        <a:pt x="18000" y="20197"/>
                      </a:cubicBezTo>
                      <a:cubicBezTo>
                        <a:pt x="18449" y="20197"/>
                        <a:pt x="18449" y="20197"/>
                        <a:pt x="18449" y="20197"/>
                      </a:cubicBezTo>
                      <a:cubicBezTo>
                        <a:pt x="18449" y="20197"/>
                        <a:pt x="18899" y="20197"/>
                        <a:pt x="18899" y="19916"/>
                      </a:cubicBezTo>
                      <a:cubicBezTo>
                        <a:pt x="19349" y="19916"/>
                        <a:pt x="19349" y="19636"/>
                        <a:pt x="19349" y="19636"/>
                      </a:cubicBezTo>
                      <a:cubicBezTo>
                        <a:pt x="19799" y="19355"/>
                        <a:pt x="20699" y="19355"/>
                        <a:pt x="21600" y="19355"/>
                      </a:cubicBezTo>
                      <a:cubicBezTo>
                        <a:pt x="21600" y="19355"/>
                        <a:pt x="21600" y="19355"/>
                        <a:pt x="21600" y="19355"/>
                      </a:cubicBezTo>
                      <a:cubicBezTo>
                        <a:pt x="21150" y="19075"/>
                        <a:pt x="21150" y="19075"/>
                        <a:pt x="21150" y="18794"/>
                      </a:cubicBezTo>
                      <a:cubicBezTo>
                        <a:pt x="21150" y="18794"/>
                        <a:pt x="20699" y="18794"/>
                        <a:pt x="20699" y="18514"/>
                      </a:cubicBezTo>
                      <a:cubicBezTo>
                        <a:pt x="20699" y="18514"/>
                        <a:pt x="20699" y="18233"/>
                        <a:pt x="20249" y="17953"/>
                      </a:cubicBezTo>
                      <a:cubicBezTo>
                        <a:pt x="20249" y="17953"/>
                        <a:pt x="20249" y="17953"/>
                        <a:pt x="20249" y="17953"/>
                      </a:cubicBezTo>
                      <a:cubicBezTo>
                        <a:pt x="20249" y="17672"/>
                        <a:pt x="19799" y="17672"/>
                        <a:pt x="19799" y="17392"/>
                      </a:cubicBezTo>
                      <a:cubicBezTo>
                        <a:pt x="19799" y="17392"/>
                        <a:pt x="19799" y="17392"/>
                        <a:pt x="19799" y="17392"/>
                      </a:cubicBezTo>
                      <a:cubicBezTo>
                        <a:pt x="19799" y="17111"/>
                        <a:pt x="19349" y="17111"/>
                        <a:pt x="19349" y="16831"/>
                      </a:cubicBezTo>
                      <a:cubicBezTo>
                        <a:pt x="19349" y="16270"/>
                        <a:pt x="18000" y="15709"/>
                        <a:pt x="17099" y="15428"/>
                      </a:cubicBezTo>
                      <a:cubicBezTo>
                        <a:pt x="16199" y="14587"/>
                        <a:pt x="15299" y="14025"/>
                        <a:pt x="15299" y="13464"/>
                      </a:cubicBezTo>
                      <a:cubicBezTo>
                        <a:pt x="15299" y="13464"/>
                        <a:pt x="15299" y="13184"/>
                        <a:pt x="15299" y="12903"/>
                      </a:cubicBezTo>
                      <a:cubicBezTo>
                        <a:pt x="15749" y="12903"/>
                        <a:pt x="15749" y="12342"/>
                        <a:pt x="15749" y="12062"/>
                      </a:cubicBezTo>
                      <a:cubicBezTo>
                        <a:pt x="16199" y="11220"/>
                        <a:pt x="16649" y="10098"/>
                        <a:pt x="18000" y="10098"/>
                      </a:cubicBezTo>
                      <a:cubicBezTo>
                        <a:pt x="18899" y="10098"/>
                        <a:pt x="19799" y="9818"/>
                        <a:pt x="19799" y="9537"/>
                      </a:cubicBezTo>
                      <a:cubicBezTo>
                        <a:pt x="19799" y="9537"/>
                        <a:pt x="19799" y="9537"/>
                        <a:pt x="19799" y="9537"/>
                      </a:cubicBezTo>
                      <a:cubicBezTo>
                        <a:pt x="19349" y="9257"/>
                        <a:pt x="19349" y="8976"/>
                        <a:pt x="19349" y="8976"/>
                      </a:cubicBezTo>
                      <a:cubicBezTo>
                        <a:pt x="19349" y="8976"/>
                        <a:pt x="19349" y="8696"/>
                        <a:pt x="19349" y="8696"/>
                      </a:cubicBezTo>
                      <a:cubicBezTo>
                        <a:pt x="19349" y="8696"/>
                        <a:pt x="19349" y="8415"/>
                        <a:pt x="19349" y="8415"/>
                      </a:cubicBezTo>
                      <a:cubicBezTo>
                        <a:pt x="19349" y="8415"/>
                        <a:pt x="19349" y="8135"/>
                        <a:pt x="19799" y="8135"/>
                      </a:cubicBezTo>
                      <a:cubicBezTo>
                        <a:pt x="19799" y="8135"/>
                        <a:pt x="19799" y="7854"/>
                        <a:pt x="19799" y="7854"/>
                      </a:cubicBezTo>
                      <a:cubicBezTo>
                        <a:pt x="19799" y="7854"/>
                        <a:pt x="19799" y="7574"/>
                        <a:pt x="19799" y="7574"/>
                      </a:cubicBezTo>
                      <a:cubicBezTo>
                        <a:pt x="19799" y="7574"/>
                        <a:pt x="19799" y="7574"/>
                        <a:pt x="19799" y="7574"/>
                      </a:cubicBezTo>
                      <a:cubicBezTo>
                        <a:pt x="19349" y="7293"/>
                        <a:pt x="18449" y="6732"/>
                        <a:pt x="18000" y="6171"/>
                      </a:cubicBezTo>
                      <a:cubicBezTo>
                        <a:pt x="17550" y="5890"/>
                        <a:pt x="16649" y="5049"/>
                        <a:pt x="16199" y="5049"/>
                      </a:cubicBezTo>
                      <a:cubicBezTo>
                        <a:pt x="15299" y="5049"/>
                        <a:pt x="14400" y="4768"/>
                        <a:pt x="13500" y="4207"/>
                      </a:cubicBezTo>
                      <a:cubicBezTo>
                        <a:pt x="13049" y="3927"/>
                        <a:pt x="12599" y="3085"/>
                        <a:pt x="13049" y="2524"/>
                      </a:cubicBezTo>
                      <a:cubicBezTo>
                        <a:pt x="13049" y="2244"/>
                        <a:pt x="12599" y="1963"/>
                        <a:pt x="11249" y="1683"/>
                      </a:cubicBezTo>
                      <a:cubicBezTo>
                        <a:pt x="10349" y="1402"/>
                        <a:pt x="8999" y="1122"/>
                        <a:pt x="8099" y="280"/>
                      </a:cubicBezTo>
                      <a:cubicBezTo>
                        <a:pt x="7649" y="280"/>
                        <a:pt x="7649" y="0"/>
                        <a:pt x="7199" y="0"/>
                      </a:cubicBezTo>
                      <a:cubicBezTo>
                        <a:pt x="7199" y="0"/>
                        <a:pt x="6750" y="280"/>
                        <a:pt x="6750" y="280"/>
                      </a:cubicBezTo>
                      <a:cubicBezTo>
                        <a:pt x="6750" y="561"/>
                        <a:pt x="6750" y="561"/>
                        <a:pt x="6750" y="561"/>
                      </a:cubicBezTo>
                      <a:cubicBezTo>
                        <a:pt x="6750" y="561"/>
                        <a:pt x="6299" y="841"/>
                        <a:pt x="6299" y="841"/>
                      </a:cubicBezTo>
                      <a:cubicBezTo>
                        <a:pt x="6299" y="841"/>
                        <a:pt x="6299" y="841"/>
                        <a:pt x="6299" y="841"/>
                      </a:cubicBezTo>
                      <a:cubicBezTo>
                        <a:pt x="5849" y="1122"/>
                        <a:pt x="5849" y="1122"/>
                        <a:pt x="5399" y="1122"/>
                      </a:cubicBezTo>
                      <a:cubicBezTo>
                        <a:pt x="4499" y="1683"/>
                        <a:pt x="3599" y="2244"/>
                        <a:pt x="3599" y="2524"/>
                      </a:cubicBezTo>
                      <a:cubicBezTo>
                        <a:pt x="4499" y="2805"/>
                        <a:pt x="5399" y="3366"/>
                        <a:pt x="4949" y="4207"/>
                      </a:cubicBezTo>
                      <a:cubicBezTo>
                        <a:pt x="4949" y="4488"/>
                        <a:pt x="4499" y="5049"/>
                        <a:pt x="2699" y="5049"/>
                      </a:cubicBezTo>
                      <a:cubicBezTo>
                        <a:pt x="1349" y="5329"/>
                        <a:pt x="899" y="5329"/>
                        <a:pt x="899" y="5329"/>
                      </a:cubicBezTo>
                      <a:cubicBezTo>
                        <a:pt x="899" y="5610"/>
                        <a:pt x="899" y="5610"/>
                        <a:pt x="899" y="5890"/>
                      </a:cubicBezTo>
                      <a:cubicBezTo>
                        <a:pt x="899" y="6732"/>
                        <a:pt x="449" y="7012"/>
                        <a:pt x="449" y="7293"/>
                      </a:cubicBezTo>
                      <a:cubicBezTo>
                        <a:pt x="449" y="7293"/>
                        <a:pt x="0" y="7293"/>
                        <a:pt x="0" y="7293"/>
                      </a:cubicBezTo>
                      <a:cubicBezTo>
                        <a:pt x="449" y="7574"/>
                        <a:pt x="449" y="7574"/>
                        <a:pt x="899" y="7854"/>
                      </a:cubicBezTo>
                      <a:cubicBezTo>
                        <a:pt x="899" y="7854"/>
                        <a:pt x="899" y="7854"/>
                        <a:pt x="899" y="7854"/>
                      </a:cubicBezTo>
                      <a:cubicBezTo>
                        <a:pt x="899" y="8135"/>
                        <a:pt x="1349" y="8135"/>
                        <a:pt x="1349" y="8415"/>
                      </a:cubicBezTo>
                      <a:cubicBezTo>
                        <a:pt x="1349" y="8415"/>
                        <a:pt x="1799" y="8415"/>
                        <a:pt x="1799" y="8415"/>
                      </a:cubicBezTo>
                      <a:cubicBezTo>
                        <a:pt x="1799" y="8696"/>
                        <a:pt x="2249" y="8696"/>
                        <a:pt x="2249" y="8976"/>
                      </a:cubicBezTo>
                      <a:cubicBezTo>
                        <a:pt x="2249" y="8976"/>
                        <a:pt x="2699" y="9257"/>
                        <a:pt x="2699" y="9257"/>
                      </a:cubicBezTo>
                      <a:cubicBezTo>
                        <a:pt x="2699" y="9257"/>
                        <a:pt x="2699" y="9257"/>
                        <a:pt x="2699" y="9537"/>
                      </a:cubicBezTo>
                      <a:cubicBezTo>
                        <a:pt x="2699" y="9537"/>
                        <a:pt x="2699" y="9537"/>
                        <a:pt x="2699" y="953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64" name="AutoShape 764"/>
                <p:cNvSpPr>
                  <a:spLocks/>
                </p:cNvSpPr>
                <p:nvPr/>
              </p:nvSpPr>
              <p:spPr bwMode="auto">
                <a:xfrm>
                  <a:off x="949124" y="439307"/>
                  <a:ext cx="23814" cy="19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9257" y="17280"/>
                        <a:pt x="18514" y="21600"/>
                        <a:pt x="21600" y="21600"/>
                      </a:cubicBezTo>
                      <a:cubicBezTo>
                        <a:pt x="18514" y="21600"/>
                        <a:pt x="9257" y="1728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65" name="AutoShape 765"/>
                <p:cNvSpPr>
                  <a:spLocks/>
                </p:cNvSpPr>
                <p:nvPr/>
              </p:nvSpPr>
              <p:spPr bwMode="auto">
                <a:xfrm>
                  <a:off x="893559" y="294841"/>
                  <a:ext cx="793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0"/>
                      </a:moveTo>
                      <a:cubicBezTo>
                        <a:pt x="10800" y="0"/>
                        <a:pt x="10800" y="0"/>
                        <a:pt x="0" y="21600"/>
                      </a:cubicBezTo>
                      <a:cubicBezTo>
                        <a:pt x="10800" y="0"/>
                        <a:pt x="10800" y="0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66" name="AutoShape 766"/>
                <p:cNvSpPr>
                  <a:spLocks/>
                </p:cNvSpPr>
                <p:nvPr/>
              </p:nvSpPr>
              <p:spPr bwMode="auto">
                <a:xfrm>
                  <a:off x="901496" y="293254"/>
                  <a:ext cx="7938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10800" y="0"/>
                        <a:pt x="21599" y="0"/>
                      </a:cubicBezTo>
                      <a:cubicBezTo>
                        <a:pt x="108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67" name="AutoShape 767"/>
                <p:cNvSpPr>
                  <a:spLocks/>
                </p:cNvSpPr>
                <p:nvPr/>
              </p:nvSpPr>
              <p:spPr bwMode="auto">
                <a:xfrm>
                  <a:off x="1031679" y="429782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21600" y="21600"/>
                        <a:pt x="0" y="21600"/>
                      </a:cubicBezTo>
                      <a:cubicBezTo>
                        <a:pt x="21600" y="2160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68" name="AutoShape 768"/>
                <p:cNvSpPr>
                  <a:spLocks/>
                </p:cNvSpPr>
                <p:nvPr/>
              </p:nvSpPr>
              <p:spPr bwMode="auto">
                <a:xfrm>
                  <a:off x="879270" y="282141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69" name="AutoShape 769"/>
                <p:cNvSpPr>
                  <a:spLocks/>
                </p:cNvSpPr>
                <p:nvPr/>
              </p:nvSpPr>
              <p:spPr bwMode="auto">
                <a:xfrm>
                  <a:off x="887208" y="291666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21600"/>
                        <a:pt x="0" y="0"/>
                        <a:pt x="0" y="0"/>
                      </a:cubicBezTo>
                      <a:cubicBezTo>
                        <a:pt x="0" y="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70" name="AutoShape 770"/>
                <p:cNvSpPr>
                  <a:spLocks/>
                </p:cNvSpPr>
                <p:nvPr/>
              </p:nvSpPr>
              <p:spPr bwMode="auto">
                <a:xfrm>
                  <a:off x="925311" y="175776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71" name="AutoShape 771"/>
                <p:cNvSpPr>
                  <a:spLocks/>
                </p:cNvSpPr>
                <p:nvPr/>
              </p:nvSpPr>
              <p:spPr bwMode="auto">
                <a:xfrm>
                  <a:off x="1049143" y="420256"/>
                  <a:ext cx="6350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2160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</p:grpSp>
          <p:sp>
            <p:nvSpPr>
              <p:cNvPr id="77572" name="AutoShape 772"/>
              <p:cNvSpPr>
                <a:spLocks/>
              </p:cNvSpPr>
              <p:nvPr/>
            </p:nvSpPr>
            <p:spPr bwMode="auto">
              <a:xfrm>
                <a:off x="1036442" y="272615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0"/>
                    </a:moveTo>
                    <a:cubicBezTo>
                      <a:pt x="0" y="0"/>
                      <a:pt x="0" y="21600"/>
                      <a:pt x="0" y="21600"/>
                    </a:cubicBez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73" name="AutoShape 773"/>
              <p:cNvSpPr>
                <a:spLocks/>
              </p:cNvSpPr>
              <p:nvPr/>
            </p:nvSpPr>
            <p:spPr bwMode="auto">
              <a:xfrm>
                <a:off x="1033267" y="286904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21600"/>
                    </a:moveTo>
                    <a:cubicBezTo>
                      <a:pt x="0" y="21600"/>
                      <a:pt x="0" y="0"/>
                      <a:pt x="0" y="0"/>
                    </a:cubicBez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74" name="AutoShape 774"/>
              <p:cNvSpPr>
                <a:spLocks/>
              </p:cNvSpPr>
              <p:nvPr/>
            </p:nvSpPr>
            <p:spPr bwMode="auto">
              <a:xfrm>
                <a:off x="1034854" y="393268"/>
                <a:ext cx="6350" cy="79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0" y="10800"/>
                      <a:pt x="21600" y="10800"/>
                      <a:pt x="21600" y="21599"/>
                    </a:cubicBezTo>
                    <a:cubicBezTo>
                      <a:pt x="21600" y="10800"/>
                      <a:pt x="0" y="1080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75" name="AutoShape 775"/>
              <p:cNvSpPr>
                <a:spLocks/>
              </p:cNvSpPr>
              <p:nvPr/>
            </p:nvSpPr>
            <p:spPr bwMode="auto">
              <a:xfrm>
                <a:off x="1039618" y="401206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0" y="10800"/>
                      <a:pt x="21600" y="10800"/>
                      <a:pt x="21600" y="21599"/>
                    </a:cubicBezTo>
                    <a:cubicBezTo>
                      <a:pt x="21600" y="10800"/>
                      <a:pt x="0" y="1080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76" name="AutoShape 776"/>
              <p:cNvSpPr>
                <a:spLocks/>
              </p:cNvSpPr>
              <p:nvPr/>
            </p:nvSpPr>
            <p:spPr bwMode="auto">
              <a:xfrm>
                <a:off x="1034854" y="280554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0" y="0"/>
                      <a:pt x="0" y="21600"/>
                      <a:pt x="0" y="21600"/>
                    </a:cubicBezTo>
                    <a:cubicBezTo>
                      <a:pt x="0" y="21600"/>
                      <a:pt x="0" y="0"/>
                      <a:pt x="2160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77" name="AutoShape 777"/>
              <p:cNvSpPr>
                <a:spLocks/>
              </p:cNvSpPr>
              <p:nvPr/>
            </p:nvSpPr>
            <p:spPr bwMode="auto">
              <a:xfrm>
                <a:off x="1042793" y="407556"/>
                <a:ext cx="6350" cy="79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21600" y="10800"/>
                      <a:pt x="21600" y="21599"/>
                      <a:pt x="21600" y="21599"/>
                    </a:cubicBezTo>
                    <a:cubicBezTo>
                      <a:pt x="21600" y="21599"/>
                      <a:pt x="21600" y="1080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78" name="AutoShape 778"/>
              <p:cNvSpPr>
                <a:spLocks/>
              </p:cNvSpPr>
              <p:nvPr/>
            </p:nvSpPr>
            <p:spPr bwMode="auto">
              <a:xfrm>
                <a:off x="1168213" y="285316"/>
                <a:ext cx="114307" cy="13811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720" y="21031"/>
                    </a:moveTo>
                    <a:cubicBezTo>
                      <a:pt x="720" y="21031"/>
                      <a:pt x="1440" y="21600"/>
                      <a:pt x="2880" y="21600"/>
                    </a:cubicBezTo>
                    <a:cubicBezTo>
                      <a:pt x="2880" y="21600"/>
                      <a:pt x="2880" y="21600"/>
                      <a:pt x="2880" y="21600"/>
                    </a:cubicBezTo>
                    <a:cubicBezTo>
                      <a:pt x="2880" y="21600"/>
                      <a:pt x="3600" y="21600"/>
                      <a:pt x="3600" y="21600"/>
                    </a:cubicBezTo>
                    <a:cubicBezTo>
                      <a:pt x="3600" y="21600"/>
                      <a:pt x="3600" y="21600"/>
                      <a:pt x="4319" y="21600"/>
                    </a:cubicBezTo>
                    <a:cubicBezTo>
                      <a:pt x="4319" y="21031"/>
                      <a:pt x="5040" y="21031"/>
                      <a:pt x="5040" y="21031"/>
                    </a:cubicBezTo>
                    <a:cubicBezTo>
                      <a:pt x="6479" y="20463"/>
                      <a:pt x="7920" y="20463"/>
                      <a:pt x="8639" y="20463"/>
                    </a:cubicBezTo>
                    <a:cubicBezTo>
                      <a:pt x="10800" y="20463"/>
                      <a:pt x="10800" y="20463"/>
                      <a:pt x="10800" y="20463"/>
                    </a:cubicBezTo>
                    <a:cubicBezTo>
                      <a:pt x="11519" y="20463"/>
                      <a:pt x="12239" y="20463"/>
                      <a:pt x="12959" y="18757"/>
                    </a:cubicBezTo>
                    <a:cubicBezTo>
                      <a:pt x="12959" y="18757"/>
                      <a:pt x="12959" y="18189"/>
                      <a:pt x="13680" y="17621"/>
                    </a:cubicBezTo>
                    <a:cubicBezTo>
                      <a:pt x="13680" y="17621"/>
                      <a:pt x="13680" y="17052"/>
                      <a:pt x="13680" y="17052"/>
                    </a:cubicBezTo>
                    <a:cubicBezTo>
                      <a:pt x="14400" y="16484"/>
                      <a:pt x="14400" y="16484"/>
                      <a:pt x="14400" y="15915"/>
                    </a:cubicBezTo>
                    <a:cubicBezTo>
                      <a:pt x="15120" y="15915"/>
                      <a:pt x="15120" y="15915"/>
                      <a:pt x="15120" y="15347"/>
                    </a:cubicBezTo>
                    <a:cubicBezTo>
                      <a:pt x="15120" y="15347"/>
                      <a:pt x="15840" y="14778"/>
                      <a:pt x="15840" y="14210"/>
                    </a:cubicBezTo>
                    <a:cubicBezTo>
                      <a:pt x="15840" y="14210"/>
                      <a:pt x="16559" y="14210"/>
                      <a:pt x="16559" y="14210"/>
                    </a:cubicBezTo>
                    <a:cubicBezTo>
                      <a:pt x="16559" y="13642"/>
                      <a:pt x="17279" y="13073"/>
                      <a:pt x="17279" y="13073"/>
                    </a:cubicBezTo>
                    <a:cubicBezTo>
                      <a:pt x="17279" y="13073"/>
                      <a:pt x="17999" y="12505"/>
                      <a:pt x="17999" y="12505"/>
                    </a:cubicBezTo>
                    <a:cubicBezTo>
                      <a:pt x="18720" y="11368"/>
                      <a:pt x="19439" y="10800"/>
                      <a:pt x="20879" y="10231"/>
                    </a:cubicBezTo>
                    <a:cubicBezTo>
                      <a:pt x="20879" y="10231"/>
                      <a:pt x="20879" y="10231"/>
                      <a:pt x="20879" y="9663"/>
                    </a:cubicBezTo>
                    <a:cubicBezTo>
                      <a:pt x="20879" y="9663"/>
                      <a:pt x="21599" y="9663"/>
                      <a:pt x="21599" y="9094"/>
                    </a:cubicBezTo>
                    <a:cubicBezTo>
                      <a:pt x="20160" y="8526"/>
                      <a:pt x="18720" y="7389"/>
                      <a:pt x="17999" y="6252"/>
                    </a:cubicBezTo>
                    <a:cubicBezTo>
                      <a:pt x="15120" y="4547"/>
                      <a:pt x="12239" y="2273"/>
                      <a:pt x="9360" y="1705"/>
                    </a:cubicBezTo>
                    <a:cubicBezTo>
                      <a:pt x="7920" y="1136"/>
                      <a:pt x="5759" y="568"/>
                      <a:pt x="3600" y="0"/>
                    </a:cubicBezTo>
                    <a:cubicBezTo>
                      <a:pt x="3600" y="568"/>
                      <a:pt x="3600" y="1136"/>
                      <a:pt x="3600" y="1705"/>
                    </a:cubicBezTo>
                    <a:cubicBezTo>
                      <a:pt x="3600" y="1705"/>
                      <a:pt x="3600" y="1705"/>
                      <a:pt x="3600" y="1705"/>
                    </a:cubicBezTo>
                    <a:cubicBezTo>
                      <a:pt x="3600" y="1705"/>
                      <a:pt x="2880" y="1705"/>
                      <a:pt x="2880" y="1705"/>
                    </a:cubicBezTo>
                    <a:cubicBezTo>
                      <a:pt x="2880" y="1705"/>
                      <a:pt x="2880" y="2273"/>
                      <a:pt x="2880" y="2273"/>
                    </a:cubicBezTo>
                    <a:cubicBezTo>
                      <a:pt x="2880" y="2273"/>
                      <a:pt x="2880" y="2273"/>
                      <a:pt x="2880" y="2273"/>
                    </a:cubicBezTo>
                    <a:cubicBezTo>
                      <a:pt x="2880" y="2273"/>
                      <a:pt x="2880" y="2273"/>
                      <a:pt x="2880" y="2273"/>
                    </a:cubicBezTo>
                    <a:cubicBezTo>
                      <a:pt x="2880" y="2273"/>
                      <a:pt x="2880" y="2273"/>
                      <a:pt x="2880" y="2273"/>
                    </a:cubicBezTo>
                    <a:cubicBezTo>
                      <a:pt x="2880" y="2273"/>
                      <a:pt x="2880" y="2842"/>
                      <a:pt x="2880" y="2842"/>
                    </a:cubicBezTo>
                    <a:cubicBezTo>
                      <a:pt x="2880" y="2842"/>
                      <a:pt x="2880" y="2842"/>
                      <a:pt x="2880" y="2842"/>
                    </a:cubicBezTo>
                    <a:cubicBezTo>
                      <a:pt x="2880" y="2842"/>
                      <a:pt x="2160" y="2842"/>
                      <a:pt x="2160" y="2842"/>
                    </a:cubicBezTo>
                    <a:cubicBezTo>
                      <a:pt x="2160" y="2842"/>
                      <a:pt x="2160" y="2842"/>
                      <a:pt x="2160" y="2842"/>
                    </a:cubicBezTo>
                    <a:cubicBezTo>
                      <a:pt x="1440" y="3410"/>
                      <a:pt x="0" y="6821"/>
                      <a:pt x="1440" y="9094"/>
                    </a:cubicBezTo>
                    <a:cubicBezTo>
                      <a:pt x="2880" y="11936"/>
                      <a:pt x="2880" y="17052"/>
                      <a:pt x="2160" y="18757"/>
                    </a:cubicBezTo>
                    <a:cubicBezTo>
                      <a:pt x="2160" y="18757"/>
                      <a:pt x="2160" y="18757"/>
                      <a:pt x="2160" y="18757"/>
                    </a:cubicBezTo>
                    <a:cubicBezTo>
                      <a:pt x="2160" y="18757"/>
                      <a:pt x="2160" y="18757"/>
                      <a:pt x="2160" y="18757"/>
                    </a:cubicBezTo>
                    <a:cubicBezTo>
                      <a:pt x="2160" y="18757"/>
                      <a:pt x="2160" y="18757"/>
                      <a:pt x="2160" y="18757"/>
                    </a:cubicBezTo>
                    <a:cubicBezTo>
                      <a:pt x="2160" y="18757"/>
                      <a:pt x="2160" y="18757"/>
                      <a:pt x="2160" y="18757"/>
                    </a:cubicBezTo>
                    <a:cubicBezTo>
                      <a:pt x="2160" y="18757"/>
                      <a:pt x="2160" y="18757"/>
                      <a:pt x="2160" y="18757"/>
                    </a:cubicBezTo>
                    <a:cubicBezTo>
                      <a:pt x="2160" y="18757"/>
                      <a:pt x="2160" y="18757"/>
                      <a:pt x="2160" y="19326"/>
                    </a:cubicBezTo>
                    <a:cubicBezTo>
                      <a:pt x="1440" y="19326"/>
                      <a:pt x="1440" y="19326"/>
                      <a:pt x="1440" y="19326"/>
                    </a:cubicBezTo>
                    <a:cubicBezTo>
                      <a:pt x="1440" y="19326"/>
                      <a:pt x="1440" y="19326"/>
                      <a:pt x="1440" y="19326"/>
                    </a:cubicBezTo>
                    <a:cubicBezTo>
                      <a:pt x="1440" y="19326"/>
                      <a:pt x="1440" y="19326"/>
                      <a:pt x="1440" y="19894"/>
                    </a:cubicBezTo>
                    <a:cubicBezTo>
                      <a:pt x="1440" y="19894"/>
                      <a:pt x="1440" y="19894"/>
                      <a:pt x="1440" y="19894"/>
                    </a:cubicBezTo>
                    <a:cubicBezTo>
                      <a:pt x="720" y="19894"/>
                      <a:pt x="720" y="20463"/>
                      <a:pt x="0" y="21031"/>
                    </a:cubicBezTo>
                    <a:cubicBezTo>
                      <a:pt x="0" y="21031"/>
                      <a:pt x="0" y="21031"/>
                      <a:pt x="720" y="2103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79" name="AutoShape 779"/>
              <p:cNvSpPr>
                <a:spLocks/>
              </p:cNvSpPr>
              <p:nvPr/>
            </p:nvSpPr>
            <p:spPr bwMode="auto">
              <a:xfrm>
                <a:off x="1258706" y="364692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21600" y="0"/>
                      <a:pt x="0" y="21600"/>
                      <a:pt x="0" y="21600"/>
                    </a:cubicBezTo>
                    <a:cubicBezTo>
                      <a:pt x="0" y="2160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80" name="AutoShape 780"/>
              <p:cNvSpPr>
                <a:spLocks/>
              </p:cNvSpPr>
              <p:nvPr/>
            </p:nvSpPr>
            <p:spPr bwMode="auto">
              <a:xfrm>
                <a:off x="1236480" y="391681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0"/>
                    </a:moveTo>
                    <a:cubicBezTo>
                      <a:pt x="0" y="0"/>
                      <a:pt x="0" y="21600"/>
                      <a:pt x="0" y="21600"/>
                    </a:cubicBez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81" name="AutoShape 781"/>
              <p:cNvSpPr>
                <a:spLocks/>
              </p:cNvSpPr>
              <p:nvPr/>
            </p:nvSpPr>
            <p:spPr bwMode="auto">
              <a:xfrm>
                <a:off x="1166625" y="417081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cubicBezTo>
                      <a:pt x="0" y="0"/>
                      <a:pt x="0" y="0"/>
                      <a:pt x="2160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82" name="AutoShape 782"/>
              <p:cNvSpPr>
                <a:spLocks/>
              </p:cNvSpPr>
              <p:nvPr/>
            </p:nvSpPr>
            <p:spPr bwMode="auto">
              <a:xfrm>
                <a:off x="1276169" y="345642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0" y="2160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83" name="AutoShape 783"/>
              <p:cNvSpPr>
                <a:spLocks/>
              </p:cNvSpPr>
              <p:nvPr/>
            </p:nvSpPr>
            <p:spPr bwMode="auto">
              <a:xfrm>
                <a:off x="1250768" y="374217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21600" y="0"/>
                    </a:moveTo>
                    <a:cubicBezTo>
                      <a:pt x="21600" y="0"/>
                      <a:pt x="0" y="0"/>
                      <a:pt x="0" y="0"/>
                    </a:cubicBezTo>
                    <a:cubicBezTo>
                      <a:pt x="0" y="0"/>
                      <a:pt x="21600" y="0"/>
                      <a:pt x="2160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84" name="AutoShape 784"/>
              <p:cNvSpPr>
                <a:spLocks/>
              </p:cNvSpPr>
              <p:nvPr/>
            </p:nvSpPr>
            <p:spPr bwMode="auto">
              <a:xfrm>
                <a:off x="1185677" y="420256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2160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2160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85" name="AutoShape 785"/>
              <p:cNvSpPr>
                <a:spLocks/>
              </p:cNvSpPr>
              <p:nvPr/>
            </p:nvSpPr>
            <p:spPr bwMode="auto">
              <a:xfrm>
                <a:off x="1242830" y="383743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21600" y="21600"/>
                      <a:pt x="21600" y="21600"/>
                      <a:pt x="0" y="21600"/>
                    </a:cubicBezTo>
                    <a:cubicBezTo>
                      <a:pt x="21600" y="21600"/>
                      <a:pt x="21600" y="21600"/>
                      <a:pt x="2160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86" name="AutoShape 786"/>
              <p:cNvSpPr>
                <a:spLocks/>
              </p:cNvSpPr>
              <p:nvPr/>
            </p:nvSpPr>
            <p:spPr bwMode="auto">
              <a:xfrm>
                <a:off x="1180913" y="294841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21600"/>
                    </a:moveTo>
                    <a:cubicBezTo>
                      <a:pt x="0" y="21600"/>
                      <a:pt x="0" y="0"/>
                      <a:pt x="0" y="0"/>
                    </a:cubicBez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87" name="AutoShape 787"/>
              <p:cNvSpPr>
                <a:spLocks/>
              </p:cNvSpPr>
              <p:nvPr/>
            </p:nvSpPr>
            <p:spPr bwMode="auto">
              <a:xfrm>
                <a:off x="1177738" y="301191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21600" y="0"/>
                    </a:moveTo>
                    <a:cubicBezTo>
                      <a:pt x="21600" y="0"/>
                      <a:pt x="0" y="0"/>
                      <a:pt x="0" y="0"/>
                    </a:cubicBezTo>
                    <a:cubicBezTo>
                      <a:pt x="0" y="0"/>
                      <a:pt x="21600" y="0"/>
                      <a:pt x="2160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88" name="AutoShape 788"/>
              <p:cNvSpPr>
                <a:spLocks/>
              </p:cNvSpPr>
              <p:nvPr/>
            </p:nvSpPr>
            <p:spPr bwMode="auto">
              <a:xfrm>
                <a:off x="1180913" y="299604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21600"/>
                    </a:moveTo>
                    <a:cubicBezTo>
                      <a:pt x="0" y="21600"/>
                      <a:pt x="0" y="0"/>
                      <a:pt x="0" y="0"/>
                    </a:cubicBez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89" name="AutoShape 789"/>
              <p:cNvSpPr>
                <a:spLocks/>
              </p:cNvSpPr>
              <p:nvPr/>
            </p:nvSpPr>
            <p:spPr bwMode="auto">
              <a:xfrm>
                <a:off x="1176151" y="402793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2160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160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90" name="AutoShape 790"/>
              <p:cNvSpPr>
                <a:spLocks/>
              </p:cNvSpPr>
              <p:nvPr/>
            </p:nvSpPr>
            <p:spPr bwMode="auto">
              <a:xfrm>
                <a:off x="12442" y="469469"/>
                <a:ext cx="231789" cy="25083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413" y="3494"/>
                    </a:moveTo>
                    <a:cubicBezTo>
                      <a:pt x="18059" y="3811"/>
                      <a:pt x="17350" y="4129"/>
                      <a:pt x="16642" y="4129"/>
                    </a:cubicBezTo>
                    <a:cubicBezTo>
                      <a:pt x="16288" y="4129"/>
                      <a:pt x="16288" y="3811"/>
                      <a:pt x="16288" y="3811"/>
                    </a:cubicBezTo>
                    <a:cubicBezTo>
                      <a:pt x="15934" y="3811"/>
                      <a:pt x="15934" y="3811"/>
                      <a:pt x="15934" y="3811"/>
                    </a:cubicBezTo>
                    <a:cubicBezTo>
                      <a:pt x="15580" y="3811"/>
                      <a:pt x="15580" y="3811"/>
                      <a:pt x="15226" y="3811"/>
                    </a:cubicBezTo>
                    <a:cubicBezTo>
                      <a:pt x="15226" y="3811"/>
                      <a:pt x="14872" y="3811"/>
                      <a:pt x="14518" y="3494"/>
                    </a:cubicBezTo>
                    <a:cubicBezTo>
                      <a:pt x="14163" y="3176"/>
                      <a:pt x="13455" y="2858"/>
                      <a:pt x="13101" y="2541"/>
                    </a:cubicBezTo>
                    <a:cubicBezTo>
                      <a:pt x="13101" y="2223"/>
                      <a:pt x="12747" y="1905"/>
                      <a:pt x="12393" y="1905"/>
                    </a:cubicBezTo>
                    <a:cubicBezTo>
                      <a:pt x="12393" y="1905"/>
                      <a:pt x="12039" y="1905"/>
                      <a:pt x="12039" y="1905"/>
                    </a:cubicBezTo>
                    <a:cubicBezTo>
                      <a:pt x="12039" y="1905"/>
                      <a:pt x="11685" y="1905"/>
                      <a:pt x="11685" y="1905"/>
                    </a:cubicBezTo>
                    <a:cubicBezTo>
                      <a:pt x="11685" y="1905"/>
                      <a:pt x="11685" y="1905"/>
                      <a:pt x="11331" y="1588"/>
                    </a:cubicBezTo>
                    <a:cubicBezTo>
                      <a:pt x="11331" y="1588"/>
                      <a:pt x="11331" y="1588"/>
                      <a:pt x="11331" y="1588"/>
                    </a:cubicBezTo>
                    <a:cubicBezTo>
                      <a:pt x="10977" y="1588"/>
                      <a:pt x="10977" y="1588"/>
                      <a:pt x="10622" y="1588"/>
                    </a:cubicBezTo>
                    <a:cubicBezTo>
                      <a:pt x="10622" y="1588"/>
                      <a:pt x="10622" y="1270"/>
                      <a:pt x="10622" y="1270"/>
                    </a:cubicBezTo>
                    <a:cubicBezTo>
                      <a:pt x="10268" y="1270"/>
                      <a:pt x="9914" y="1270"/>
                      <a:pt x="9914" y="952"/>
                    </a:cubicBezTo>
                    <a:cubicBezTo>
                      <a:pt x="9914" y="952"/>
                      <a:pt x="9914" y="952"/>
                      <a:pt x="9914" y="952"/>
                    </a:cubicBezTo>
                    <a:cubicBezTo>
                      <a:pt x="9560" y="952"/>
                      <a:pt x="9206" y="635"/>
                      <a:pt x="9206" y="635"/>
                    </a:cubicBezTo>
                    <a:cubicBezTo>
                      <a:pt x="9206" y="635"/>
                      <a:pt x="8852" y="635"/>
                      <a:pt x="8852" y="635"/>
                    </a:cubicBezTo>
                    <a:cubicBezTo>
                      <a:pt x="8852" y="317"/>
                      <a:pt x="8498" y="317"/>
                      <a:pt x="8498" y="317"/>
                    </a:cubicBezTo>
                    <a:cubicBezTo>
                      <a:pt x="8498" y="317"/>
                      <a:pt x="8144" y="317"/>
                      <a:pt x="8144" y="0"/>
                    </a:cubicBezTo>
                    <a:cubicBezTo>
                      <a:pt x="8144" y="0"/>
                      <a:pt x="8144" y="0"/>
                      <a:pt x="8144" y="0"/>
                    </a:cubicBezTo>
                    <a:cubicBezTo>
                      <a:pt x="8144" y="0"/>
                      <a:pt x="7790" y="317"/>
                      <a:pt x="7790" y="317"/>
                    </a:cubicBezTo>
                    <a:cubicBezTo>
                      <a:pt x="7081" y="952"/>
                      <a:pt x="5311" y="1270"/>
                      <a:pt x="4957" y="1270"/>
                    </a:cubicBezTo>
                    <a:cubicBezTo>
                      <a:pt x="4249" y="1270"/>
                      <a:pt x="4249" y="1588"/>
                      <a:pt x="4249" y="2858"/>
                    </a:cubicBezTo>
                    <a:cubicBezTo>
                      <a:pt x="4249" y="3176"/>
                      <a:pt x="4249" y="3176"/>
                      <a:pt x="4249" y="3176"/>
                    </a:cubicBezTo>
                    <a:cubicBezTo>
                      <a:pt x="4249" y="4129"/>
                      <a:pt x="3540" y="4447"/>
                      <a:pt x="3186" y="4764"/>
                    </a:cubicBezTo>
                    <a:cubicBezTo>
                      <a:pt x="2832" y="5082"/>
                      <a:pt x="2478" y="5399"/>
                      <a:pt x="2124" y="5717"/>
                    </a:cubicBezTo>
                    <a:cubicBezTo>
                      <a:pt x="2124" y="6035"/>
                      <a:pt x="2124" y="6035"/>
                      <a:pt x="2124" y="6352"/>
                    </a:cubicBezTo>
                    <a:cubicBezTo>
                      <a:pt x="2124" y="6988"/>
                      <a:pt x="1770" y="7305"/>
                      <a:pt x="1062" y="7941"/>
                    </a:cubicBezTo>
                    <a:cubicBezTo>
                      <a:pt x="354" y="7941"/>
                      <a:pt x="0" y="8258"/>
                      <a:pt x="0" y="8576"/>
                    </a:cubicBezTo>
                    <a:cubicBezTo>
                      <a:pt x="0" y="8894"/>
                      <a:pt x="0" y="9211"/>
                      <a:pt x="354" y="9529"/>
                    </a:cubicBezTo>
                    <a:cubicBezTo>
                      <a:pt x="1062" y="10482"/>
                      <a:pt x="708" y="11435"/>
                      <a:pt x="354" y="12070"/>
                    </a:cubicBezTo>
                    <a:cubicBezTo>
                      <a:pt x="354" y="12070"/>
                      <a:pt x="354" y="12070"/>
                      <a:pt x="0" y="12070"/>
                    </a:cubicBezTo>
                    <a:cubicBezTo>
                      <a:pt x="354" y="12388"/>
                      <a:pt x="354" y="12388"/>
                      <a:pt x="708" y="12388"/>
                    </a:cubicBezTo>
                    <a:cubicBezTo>
                      <a:pt x="1062" y="12705"/>
                      <a:pt x="1770" y="13023"/>
                      <a:pt x="2124" y="13341"/>
                    </a:cubicBezTo>
                    <a:cubicBezTo>
                      <a:pt x="2478" y="13658"/>
                      <a:pt x="2478" y="13658"/>
                      <a:pt x="2478" y="13658"/>
                    </a:cubicBezTo>
                    <a:cubicBezTo>
                      <a:pt x="2478" y="13658"/>
                      <a:pt x="2832" y="13658"/>
                      <a:pt x="2832" y="13658"/>
                    </a:cubicBezTo>
                    <a:cubicBezTo>
                      <a:pt x="2832" y="13658"/>
                      <a:pt x="3186" y="13341"/>
                      <a:pt x="3186" y="13341"/>
                    </a:cubicBezTo>
                    <a:cubicBezTo>
                      <a:pt x="3895" y="13341"/>
                      <a:pt x="3895" y="13658"/>
                      <a:pt x="4249" y="13976"/>
                    </a:cubicBezTo>
                    <a:cubicBezTo>
                      <a:pt x="4603" y="14611"/>
                      <a:pt x="4603" y="15247"/>
                      <a:pt x="4249" y="15882"/>
                    </a:cubicBezTo>
                    <a:cubicBezTo>
                      <a:pt x="3895" y="16517"/>
                      <a:pt x="3540" y="16835"/>
                      <a:pt x="2832" y="17152"/>
                    </a:cubicBezTo>
                    <a:cubicBezTo>
                      <a:pt x="2832" y="17152"/>
                      <a:pt x="2832" y="17152"/>
                      <a:pt x="2832" y="17152"/>
                    </a:cubicBezTo>
                    <a:cubicBezTo>
                      <a:pt x="2832" y="17152"/>
                      <a:pt x="3186" y="17470"/>
                      <a:pt x="3186" y="17470"/>
                    </a:cubicBezTo>
                    <a:cubicBezTo>
                      <a:pt x="3186" y="17788"/>
                      <a:pt x="3186" y="17788"/>
                      <a:pt x="3186" y="17788"/>
                    </a:cubicBezTo>
                    <a:cubicBezTo>
                      <a:pt x="3186" y="17788"/>
                      <a:pt x="3186" y="18105"/>
                      <a:pt x="3186" y="18105"/>
                    </a:cubicBezTo>
                    <a:cubicBezTo>
                      <a:pt x="3186" y="18105"/>
                      <a:pt x="3186" y="18105"/>
                      <a:pt x="3186" y="18105"/>
                    </a:cubicBezTo>
                    <a:cubicBezTo>
                      <a:pt x="3186" y="18423"/>
                      <a:pt x="3186" y="18423"/>
                      <a:pt x="3186" y="18423"/>
                    </a:cubicBezTo>
                    <a:cubicBezTo>
                      <a:pt x="3186" y="18423"/>
                      <a:pt x="3186" y="18423"/>
                      <a:pt x="3186" y="18423"/>
                    </a:cubicBezTo>
                    <a:cubicBezTo>
                      <a:pt x="3186" y="18741"/>
                      <a:pt x="2832" y="18741"/>
                      <a:pt x="2832" y="18741"/>
                    </a:cubicBezTo>
                    <a:cubicBezTo>
                      <a:pt x="2832" y="19058"/>
                      <a:pt x="2478" y="19058"/>
                      <a:pt x="2478" y="19376"/>
                    </a:cubicBezTo>
                    <a:cubicBezTo>
                      <a:pt x="2478" y="19376"/>
                      <a:pt x="2478" y="19376"/>
                      <a:pt x="2478" y="19376"/>
                    </a:cubicBezTo>
                    <a:cubicBezTo>
                      <a:pt x="2478" y="19376"/>
                      <a:pt x="2478" y="19694"/>
                      <a:pt x="2832" y="19694"/>
                    </a:cubicBezTo>
                    <a:cubicBezTo>
                      <a:pt x="3186" y="20011"/>
                      <a:pt x="3540" y="20011"/>
                      <a:pt x="3895" y="20011"/>
                    </a:cubicBezTo>
                    <a:cubicBezTo>
                      <a:pt x="3895" y="20011"/>
                      <a:pt x="4249" y="20011"/>
                      <a:pt x="4603" y="20011"/>
                    </a:cubicBezTo>
                    <a:cubicBezTo>
                      <a:pt x="4957" y="20011"/>
                      <a:pt x="5665" y="20011"/>
                      <a:pt x="6019" y="20647"/>
                    </a:cubicBezTo>
                    <a:cubicBezTo>
                      <a:pt x="6019" y="20964"/>
                      <a:pt x="6373" y="20964"/>
                      <a:pt x="6373" y="20964"/>
                    </a:cubicBezTo>
                    <a:cubicBezTo>
                      <a:pt x="6373" y="21282"/>
                      <a:pt x="6373" y="21282"/>
                      <a:pt x="6373" y="21282"/>
                    </a:cubicBezTo>
                    <a:cubicBezTo>
                      <a:pt x="6373" y="21282"/>
                      <a:pt x="6727" y="21282"/>
                      <a:pt x="6727" y="21282"/>
                    </a:cubicBezTo>
                    <a:cubicBezTo>
                      <a:pt x="6727" y="21282"/>
                      <a:pt x="6727" y="21282"/>
                      <a:pt x="6727" y="21600"/>
                    </a:cubicBezTo>
                    <a:cubicBezTo>
                      <a:pt x="6727" y="21600"/>
                      <a:pt x="6727" y="21600"/>
                      <a:pt x="6727" y="21600"/>
                    </a:cubicBezTo>
                    <a:cubicBezTo>
                      <a:pt x="6727" y="21600"/>
                      <a:pt x="6727" y="21600"/>
                      <a:pt x="6727" y="21600"/>
                    </a:cubicBezTo>
                    <a:cubicBezTo>
                      <a:pt x="7081" y="21600"/>
                      <a:pt x="7081" y="21600"/>
                      <a:pt x="7081" y="21600"/>
                    </a:cubicBezTo>
                    <a:cubicBezTo>
                      <a:pt x="7081" y="21600"/>
                      <a:pt x="7081" y="21600"/>
                      <a:pt x="7081" y="21282"/>
                    </a:cubicBezTo>
                    <a:cubicBezTo>
                      <a:pt x="7081" y="21282"/>
                      <a:pt x="7081" y="21282"/>
                      <a:pt x="7081" y="21282"/>
                    </a:cubicBezTo>
                    <a:cubicBezTo>
                      <a:pt x="7436" y="21282"/>
                      <a:pt x="7436" y="21282"/>
                      <a:pt x="7436" y="20964"/>
                    </a:cubicBezTo>
                    <a:cubicBezTo>
                      <a:pt x="7436" y="20964"/>
                      <a:pt x="7436" y="20964"/>
                      <a:pt x="7790" y="20647"/>
                    </a:cubicBezTo>
                    <a:cubicBezTo>
                      <a:pt x="7790" y="20011"/>
                      <a:pt x="8144" y="19694"/>
                      <a:pt x="8144" y="19058"/>
                    </a:cubicBezTo>
                    <a:cubicBezTo>
                      <a:pt x="9206" y="17152"/>
                      <a:pt x="9914" y="14929"/>
                      <a:pt x="11685" y="14611"/>
                    </a:cubicBezTo>
                    <a:cubicBezTo>
                      <a:pt x="12039" y="14611"/>
                      <a:pt x="12039" y="14294"/>
                      <a:pt x="12393" y="14294"/>
                    </a:cubicBezTo>
                    <a:cubicBezTo>
                      <a:pt x="14518" y="13976"/>
                      <a:pt x="17350" y="13023"/>
                      <a:pt x="19121" y="11117"/>
                    </a:cubicBezTo>
                    <a:cubicBezTo>
                      <a:pt x="20183" y="9529"/>
                      <a:pt x="20537" y="8894"/>
                      <a:pt x="20537" y="8576"/>
                    </a:cubicBezTo>
                    <a:cubicBezTo>
                      <a:pt x="20537" y="7941"/>
                      <a:pt x="20891" y="7623"/>
                      <a:pt x="21599" y="7305"/>
                    </a:cubicBezTo>
                    <a:cubicBezTo>
                      <a:pt x="21599" y="6988"/>
                      <a:pt x="21599" y="6988"/>
                      <a:pt x="21599" y="6988"/>
                    </a:cubicBezTo>
                    <a:cubicBezTo>
                      <a:pt x="21599" y="6988"/>
                      <a:pt x="21599" y="6670"/>
                      <a:pt x="21245" y="6352"/>
                    </a:cubicBezTo>
                    <a:cubicBezTo>
                      <a:pt x="21245" y="6352"/>
                      <a:pt x="21245" y="6352"/>
                      <a:pt x="21245" y="6352"/>
                    </a:cubicBezTo>
                    <a:cubicBezTo>
                      <a:pt x="21245" y="6352"/>
                      <a:pt x="21245" y="6352"/>
                      <a:pt x="20891" y="6035"/>
                    </a:cubicBezTo>
                    <a:cubicBezTo>
                      <a:pt x="20891" y="6035"/>
                      <a:pt x="20891" y="6035"/>
                      <a:pt x="20891" y="6035"/>
                    </a:cubicBezTo>
                    <a:cubicBezTo>
                      <a:pt x="20537" y="5717"/>
                      <a:pt x="20537" y="5717"/>
                      <a:pt x="20537" y="5717"/>
                    </a:cubicBezTo>
                    <a:cubicBezTo>
                      <a:pt x="20183" y="5082"/>
                      <a:pt x="20183" y="5082"/>
                      <a:pt x="20183" y="5082"/>
                    </a:cubicBezTo>
                    <a:cubicBezTo>
                      <a:pt x="19475" y="4764"/>
                      <a:pt x="18767" y="3811"/>
                      <a:pt x="18413" y="349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91" name="AutoShape 791"/>
              <p:cNvSpPr>
                <a:spLocks/>
              </p:cNvSpPr>
              <p:nvPr/>
            </p:nvSpPr>
            <p:spPr bwMode="auto">
              <a:xfrm>
                <a:off x="175965" y="509158"/>
                <a:ext cx="7937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cubicBezTo>
                      <a:pt x="10800" y="0"/>
                      <a:pt x="10800" y="0"/>
                      <a:pt x="21599" y="0"/>
                    </a:cubicBezTo>
                    <a:cubicBezTo>
                      <a:pt x="10800" y="0"/>
                      <a:pt x="10800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92" name="AutoShape 792"/>
              <p:cNvSpPr>
                <a:spLocks/>
              </p:cNvSpPr>
              <p:nvPr/>
            </p:nvSpPr>
            <p:spPr bwMode="auto">
              <a:xfrm>
                <a:off x="188666" y="509158"/>
                <a:ext cx="23813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14400" y="10800"/>
                      <a:pt x="7199" y="21599"/>
                      <a:pt x="0" y="10800"/>
                    </a:cubicBezTo>
                    <a:cubicBezTo>
                      <a:pt x="0" y="10800"/>
                      <a:pt x="0" y="21599"/>
                      <a:pt x="3599" y="21599"/>
                    </a:cubicBezTo>
                    <a:cubicBezTo>
                      <a:pt x="10800" y="21599"/>
                      <a:pt x="17999" y="10800"/>
                      <a:pt x="2160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93" name="AutoShape 793"/>
              <p:cNvSpPr>
                <a:spLocks/>
              </p:cNvSpPr>
              <p:nvPr/>
            </p:nvSpPr>
            <p:spPr bwMode="auto">
              <a:xfrm>
                <a:off x="137862" y="485345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cubicBezTo>
                      <a:pt x="0" y="0"/>
                      <a:pt x="21600" y="0"/>
                      <a:pt x="21600" y="0"/>
                    </a:cubicBezTo>
                    <a:cubicBezTo>
                      <a:pt x="2160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94" name="AutoShape 794"/>
              <p:cNvSpPr>
                <a:spLocks/>
              </p:cNvSpPr>
              <p:nvPr/>
            </p:nvSpPr>
            <p:spPr bwMode="auto">
              <a:xfrm>
                <a:off x="125162" y="480583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0"/>
                    </a:moveTo>
                    <a:cubicBezTo>
                      <a:pt x="0" y="0"/>
                      <a:pt x="0" y="21600"/>
                      <a:pt x="0" y="21600"/>
                    </a:cubicBez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95" name="AutoShape 795"/>
              <p:cNvSpPr>
                <a:spLocks/>
              </p:cNvSpPr>
              <p:nvPr/>
            </p:nvSpPr>
            <p:spPr bwMode="auto">
              <a:xfrm>
                <a:off x="107698" y="471057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cubicBezTo>
                      <a:pt x="0" y="0"/>
                      <a:pt x="21600" y="0"/>
                      <a:pt x="21600" y="0"/>
                    </a:cubicBezTo>
                    <a:cubicBezTo>
                      <a:pt x="2160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96" name="AutoShape 796"/>
              <p:cNvSpPr>
                <a:spLocks/>
              </p:cNvSpPr>
              <p:nvPr/>
            </p:nvSpPr>
            <p:spPr bwMode="auto">
              <a:xfrm>
                <a:off x="99760" y="467882"/>
                <a:ext cx="6350" cy="79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0" y="21600"/>
                      <a:pt x="21600" y="21600"/>
                      <a:pt x="21600" y="21600"/>
                    </a:cubicBezTo>
                    <a:cubicBezTo>
                      <a:pt x="21600" y="21600"/>
                      <a:pt x="0" y="2160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97" name="AutoShape 797"/>
              <p:cNvSpPr>
                <a:spLocks/>
              </p:cNvSpPr>
              <p:nvPr/>
            </p:nvSpPr>
            <p:spPr bwMode="auto">
              <a:xfrm>
                <a:off x="45782" y="677436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0" y="2160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98" name="AutoShape 798"/>
              <p:cNvSpPr>
                <a:spLocks/>
              </p:cNvSpPr>
              <p:nvPr/>
            </p:nvSpPr>
            <p:spPr bwMode="auto">
              <a:xfrm>
                <a:off x="237881" y="542496"/>
                <a:ext cx="6350" cy="127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1599"/>
                    </a:moveTo>
                    <a:cubicBezTo>
                      <a:pt x="21600" y="14399"/>
                      <a:pt x="21600" y="14399"/>
                      <a:pt x="21600" y="14399"/>
                    </a:cubicBezTo>
                    <a:cubicBezTo>
                      <a:pt x="21600" y="14399"/>
                      <a:pt x="21600" y="7200"/>
                      <a:pt x="0" y="0"/>
                    </a:cubicBezTo>
                    <a:cubicBezTo>
                      <a:pt x="21600" y="7200"/>
                      <a:pt x="21600" y="14399"/>
                      <a:pt x="21600" y="14399"/>
                    </a:cubicBezTo>
                    <a:cubicBezTo>
                      <a:pt x="21600" y="14399"/>
                      <a:pt x="21600" y="14399"/>
                      <a:pt x="21600" y="2159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99" name="AutoShape 799"/>
              <p:cNvSpPr>
                <a:spLocks/>
              </p:cNvSpPr>
              <p:nvPr/>
            </p:nvSpPr>
            <p:spPr bwMode="auto">
              <a:xfrm>
                <a:off x="44194" y="664736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cubicBezTo>
                      <a:pt x="21600" y="21600"/>
                      <a:pt x="0" y="0"/>
                      <a:pt x="0" y="0"/>
                    </a:cubicBezTo>
                    <a:cubicBezTo>
                      <a:pt x="0" y="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00" name="AutoShape 800"/>
              <p:cNvSpPr>
                <a:spLocks/>
              </p:cNvSpPr>
              <p:nvPr/>
            </p:nvSpPr>
            <p:spPr bwMode="auto">
              <a:xfrm>
                <a:off x="83884" y="717124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21600" y="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0" y="0"/>
                    </a:cubicBezTo>
                    <a:cubicBezTo>
                      <a:pt x="21600" y="0"/>
                      <a:pt x="21600" y="0"/>
                      <a:pt x="2160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01" name="AutoShape 801"/>
              <p:cNvSpPr>
                <a:spLocks/>
              </p:cNvSpPr>
              <p:nvPr/>
            </p:nvSpPr>
            <p:spPr bwMode="auto">
              <a:xfrm>
                <a:off x="45782" y="672673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21600"/>
                    </a:moveTo>
                    <a:cubicBezTo>
                      <a:pt x="0" y="21600"/>
                      <a:pt x="0" y="0"/>
                      <a:pt x="0" y="0"/>
                    </a:cubicBez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02" name="AutoShape 802"/>
              <p:cNvSpPr>
                <a:spLocks/>
              </p:cNvSpPr>
              <p:nvPr/>
            </p:nvSpPr>
            <p:spPr bwMode="auto">
              <a:xfrm>
                <a:off x="44194" y="680611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0" y="21600"/>
                      <a:pt x="21600" y="21600"/>
                      <a:pt x="21600" y="0"/>
                    </a:cubicBezTo>
                    <a:cubicBezTo>
                      <a:pt x="21600" y="21600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03" name="AutoShape 803"/>
              <p:cNvSpPr>
                <a:spLocks/>
              </p:cNvSpPr>
              <p:nvPr/>
            </p:nvSpPr>
            <p:spPr bwMode="auto">
              <a:xfrm>
                <a:off x="234705" y="537734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21600"/>
                      <a:pt x="21600" y="2160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04" name="AutoShape 804"/>
              <p:cNvSpPr>
                <a:spLocks/>
              </p:cNvSpPr>
              <p:nvPr/>
            </p:nvSpPr>
            <p:spPr bwMode="auto">
              <a:xfrm>
                <a:off x="79121" y="713949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21600" y="0"/>
                    </a:moveTo>
                    <a:cubicBezTo>
                      <a:pt x="21600" y="0"/>
                      <a:pt x="0" y="0"/>
                      <a:pt x="0" y="0"/>
                    </a:cubicBezTo>
                    <a:cubicBezTo>
                      <a:pt x="0" y="0"/>
                      <a:pt x="21600" y="0"/>
                      <a:pt x="2160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05" name="AutoShape 805"/>
              <p:cNvSpPr>
                <a:spLocks/>
              </p:cNvSpPr>
              <p:nvPr/>
            </p:nvSpPr>
            <p:spPr bwMode="auto">
              <a:xfrm>
                <a:off x="229943" y="528208"/>
                <a:ext cx="6350" cy="111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1599"/>
                    </a:moveTo>
                    <a:cubicBezTo>
                      <a:pt x="10800" y="14399"/>
                      <a:pt x="10800" y="7200"/>
                      <a:pt x="0" y="7200"/>
                    </a:cubicBezTo>
                    <a:cubicBezTo>
                      <a:pt x="0" y="7200"/>
                      <a:pt x="0" y="7200"/>
                      <a:pt x="0" y="0"/>
                    </a:cubicBezTo>
                    <a:cubicBezTo>
                      <a:pt x="10800" y="14399"/>
                      <a:pt x="10800" y="14399"/>
                      <a:pt x="10800" y="14399"/>
                    </a:cubicBezTo>
                    <a:cubicBezTo>
                      <a:pt x="10800" y="14399"/>
                      <a:pt x="10800" y="14399"/>
                      <a:pt x="21600" y="2159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06" name="AutoShape 806"/>
              <p:cNvSpPr>
                <a:spLocks/>
              </p:cNvSpPr>
              <p:nvPr/>
            </p:nvSpPr>
            <p:spPr bwMode="auto">
              <a:xfrm>
                <a:off x="75946" y="707599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cubicBezTo>
                      <a:pt x="21600" y="21600"/>
                      <a:pt x="0" y="21600"/>
                      <a:pt x="0" y="0"/>
                    </a:cubicBezTo>
                    <a:cubicBezTo>
                      <a:pt x="0" y="2160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07" name="AutoShape 807"/>
              <p:cNvSpPr>
                <a:spLocks/>
              </p:cNvSpPr>
              <p:nvPr/>
            </p:nvSpPr>
            <p:spPr bwMode="auto">
              <a:xfrm>
                <a:off x="91822" y="707599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0" y="21600"/>
                      <a:pt x="2160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08" name="AutoShape 808"/>
              <p:cNvSpPr>
                <a:spLocks/>
              </p:cNvSpPr>
              <p:nvPr/>
            </p:nvSpPr>
            <p:spPr bwMode="auto">
              <a:xfrm>
                <a:off x="849106" y="72586"/>
                <a:ext cx="23813" cy="158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6199"/>
                    </a:moveTo>
                    <a:cubicBezTo>
                      <a:pt x="21600" y="10800"/>
                      <a:pt x="18514" y="5400"/>
                      <a:pt x="15428" y="0"/>
                    </a:cubicBezTo>
                    <a:cubicBezTo>
                      <a:pt x="15428" y="0"/>
                      <a:pt x="15428" y="0"/>
                      <a:pt x="12342" y="0"/>
                    </a:cubicBezTo>
                    <a:cubicBezTo>
                      <a:pt x="9257" y="0"/>
                      <a:pt x="6171" y="0"/>
                      <a:pt x="3085" y="0"/>
                    </a:cubicBezTo>
                    <a:cubicBezTo>
                      <a:pt x="3085" y="5400"/>
                      <a:pt x="3085" y="16199"/>
                      <a:pt x="3085" y="21599"/>
                    </a:cubicBezTo>
                    <a:cubicBezTo>
                      <a:pt x="3085" y="21599"/>
                      <a:pt x="0" y="21599"/>
                      <a:pt x="0" y="21599"/>
                    </a:cubicBezTo>
                    <a:cubicBezTo>
                      <a:pt x="6171" y="21599"/>
                      <a:pt x="15428" y="21599"/>
                      <a:pt x="18514" y="16199"/>
                    </a:cubicBezTo>
                    <a:cubicBezTo>
                      <a:pt x="21600" y="16199"/>
                      <a:pt x="21600" y="16199"/>
                      <a:pt x="21600" y="1619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</p:grpSp>
        <p:grpSp>
          <p:nvGrpSpPr>
            <p:cNvPr id="88095" name="Group 809"/>
            <p:cNvGrpSpPr>
              <a:grpSpLocks/>
            </p:cNvGrpSpPr>
            <p:nvPr/>
          </p:nvGrpSpPr>
          <p:grpSpPr bwMode="auto">
            <a:xfrm>
              <a:off x="0" y="35079"/>
              <a:ext cx="4962534" cy="4409262"/>
              <a:chOff x="0" y="-1"/>
              <a:chExt cx="4962533" cy="4409263"/>
            </a:xfrm>
          </p:grpSpPr>
          <p:sp>
            <p:nvSpPr>
              <p:cNvPr id="77610" name="AutoShape 810"/>
              <p:cNvSpPr>
                <a:spLocks/>
              </p:cNvSpPr>
              <p:nvPr/>
            </p:nvSpPr>
            <p:spPr bwMode="auto">
              <a:xfrm>
                <a:off x="3362532" y="4121076"/>
                <a:ext cx="74617" cy="381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319" y="1963"/>
                    </a:moveTo>
                    <a:cubicBezTo>
                      <a:pt x="4319" y="1963"/>
                      <a:pt x="4319" y="1963"/>
                      <a:pt x="4319" y="1963"/>
                    </a:cubicBezTo>
                    <a:cubicBezTo>
                      <a:pt x="4319" y="1963"/>
                      <a:pt x="3240" y="3927"/>
                      <a:pt x="2159" y="3927"/>
                    </a:cubicBezTo>
                    <a:cubicBezTo>
                      <a:pt x="2159" y="3927"/>
                      <a:pt x="2159" y="3927"/>
                      <a:pt x="2159" y="3927"/>
                    </a:cubicBezTo>
                    <a:cubicBezTo>
                      <a:pt x="2159" y="5890"/>
                      <a:pt x="2159" y="5890"/>
                      <a:pt x="1079" y="5890"/>
                    </a:cubicBezTo>
                    <a:cubicBezTo>
                      <a:pt x="1079" y="5890"/>
                      <a:pt x="1079" y="5890"/>
                      <a:pt x="1079" y="5890"/>
                    </a:cubicBezTo>
                    <a:cubicBezTo>
                      <a:pt x="1079" y="7854"/>
                      <a:pt x="0" y="7854"/>
                      <a:pt x="0" y="9818"/>
                    </a:cubicBezTo>
                    <a:cubicBezTo>
                      <a:pt x="0" y="9818"/>
                      <a:pt x="0" y="9818"/>
                      <a:pt x="0" y="9818"/>
                    </a:cubicBezTo>
                    <a:cubicBezTo>
                      <a:pt x="5399" y="15709"/>
                      <a:pt x="16199" y="21599"/>
                      <a:pt x="19440" y="21599"/>
                    </a:cubicBezTo>
                    <a:cubicBezTo>
                      <a:pt x="20520" y="21599"/>
                      <a:pt x="20520" y="19636"/>
                      <a:pt x="21600" y="19636"/>
                    </a:cubicBezTo>
                    <a:cubicBezTo>
                      <a:pt x="21600" y="19636"/>
                      <a:pt x="21600" y="19636"/>
                      <a:pt x="21600" y="19636"/>
                    </a:cubicBezTo>
                    <a:cubicBezTo>
                      <a:pt x="21600" y="17672"/>
                      <a:pt x="21600" y="17672"/>
                      <a:pt x="21600" y="17672"/>
                    </a:cubicBezTo>
                    <a:cubicBezTo>
                      <a:pt x="21600" y="17672"/>
                      <a:pt x="21600" y="15709"/>
                      <a:pt x="21600" y="15709"/>
                    </a:cubicBezTo>
                    <a:cubicBezTo>
                      <a:pt x="21600" y="15709"/>
                      <a:pt x="21600" y="15709"/>
                      <a:pt x="21600" y="15709"/>
                    </a:cubicBezTo>
                    <a:cubicBezTo>
                      <a:pt x="21600" y="15709"/>
                      <a:pt x="21600" y="13745"/>
                      <a:pt x="21600" y="13745"/>
                    </a:cubicBezTo>
                    <a:cubicBezTo>
                      <a:pt x="21600" y="13745"/>
                      <a:pt x="21600" y="13745"/>
                      <a:pt x="21600" y="13745"/>
                    </a:cubicBezTo>
                    <a:cubicBezTo>
                      <a:pt x="21600" y="13745"/>
                      <a:pt x="21600" y="11781"/>
                      <a:pt x="21600" y="11781"/>
                    </a:cubicBezTo>
                    <a:cubicBezTo>
                      <a:pt x="21600" y="11781"/>
                      <a:pt x="21600" y="11781"/>
                      <a:pt x="21600" y="11781"/>
                    </a:cubicBezTo>
                    <a:cubicBezTo>
                      <a:pt x="21600" y="11781"/>
                      <a:pt x="21600" y="11781"/>
                      <a:pt x="21600" y="11781"/>
                    </a:cubicBezTo>
                    <a:cubicBezTo>
                      <a:pt x="21600" y="11781"/>
                      <a:pt x="21600" y="11781"/>
                      <a:pt x="21600" y="9818"/>
                    </a:cubicBezTo>
                    <a:cubicBezTo>
                      <a:pt x="21600" y="9818"/>
                      <a:pt x="21600" y="9818"/>
                      <a:pt x="21600" y="9818"/>
                    </a:cubicBezTo>
                    <a:cubicBezTo>
                      <a:pt x="21600" y="9818"/>
                      <a:pt x="21600" y="9818"/>
                      <a:pt x="21600" y="9818"/>
                    </a:cubicBezTo>
                    <a:cubicBezTo>
                      <a:pt x="21600" y="9818"/>
                      <a:pt x="21600" y="9818"/>
                      <a:pt x="21600" y="9818"/>
                    </a:cubicBezTo>
                    <a:cubicBezTo>
                      <a:pt x="21600" y="9818"/>
                      <a:pt x="21600" y="9818"/>
                      <a:pt x="21600" y="9818"/>
                    </a:cubicBezTo>
                    <a:cubicBezTo>
                      <a:pt x="21600" y="9818"/>
                      <a:pt x="21600" y="9818"/>
                      <a:pt x="21600" y="9818"/>
                    </a:cubicBezTo>
                    <a:cubicBezTo>
                      <a:pt x="21600" y="9818"/>
                      <a:pt x="20520" y="9818"/>
                      <a:pt x="19440" y="9818"/>
                    </a:cubicBezTo>
                    <a:cubicBezTo>
                      <a:pt x="18360" y="9818"/>
                      <a:pt x="18360" y="9818"/>
                      <a:pt x="18360" y="9818"/>
                    </a:cubicBezTo>
                    <a:cubicBezTo>
                      <a:pt x="16199" y="9818"/>
                      <a:pt x="12960" y="9818"/>
                      <a:pt x="8639" y="3927"/>
                    </a:cubicBezTo>
                    <a:cubicBezTo>
                      <a:pt x="8639" y="3927"/>
                      <a:pt x="7559" y="3927"/>
                      <a:pt x="7559" y="1963"/>
                    </a:cubicBezTo>
                    <a:cubicBezTo>
                      <a:pt x="6480" y="1963"/>
                      <a:pt x="6480" y="1963"/>
                      <a:pt x="6480" y="1963"/>
                    </a:cubicBezTo>
                    <a:cubicBezTo>
                      <a:pt x="6480" y="1963"/>
                      <a:pt x="5399" y="1963"/>
                      <a:pt x="5399" y="0"/>
                    </a:cubicBezTo>
                    <a:cubicBezTo>
                      <a:pt x="5399" y="1963"/>
                      <a:pt x="5399" y="1963"/>
                      <a:pt x="4319" y="1963"/>
                    </a:cubicBezTo>
                    <a:cubicBezTo>
                      <a:pt x="4319" y="1963"/>
                      <a:pt x="4319" y="1963"/>
                      <a:pt x="4319" y="1963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11" name="AutoShape 811"/>
              <p:cNvSpPr>
                <a:spLocks/>
              </p:cNvSpPr>
              <p:nvPr/>
            </p:nvSpPr>
            <p:spPr bwMode="auto">
              <a:xfrm>
                <a:off x="3394284" y="4051225"/>
                <a:ext cx="238140" cy="1158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571" y="4724"/>
                    </a:moveTo>
                    <a:cubicBezTo>
                      <a:pt x="19542" y="4049"/>
                      <a:pt x="18514" y="3374"/>
                      <a:pt x="17828" y="2024"/>
                    </a:cubicBezTo>
                    <a:cubicBezTo>
                      <a:pt x="17142" y="674"/>
                      <a:pt x="16114" y="0"/>
                      <a:pt x="14742" y="0"/>
                    </a:cubicBezTo>
                    <a:cubicBezTo>
                      <a:pt x="12685" y="0"/>
                      <a:pt x="10628" y="1349"/>
                      <a:pt x="10285" y="2024"/>
                    </a:cubicBezTo>
                    <a:cubicBezTo>
                      <a:pt x="9257" y="2699"/>
                      <a:pt x="7885" y="2699"/>
                      <a:pt x="6857" y="2024"/>
                    </a:cubicBezTo>
                    <a:cubicBezTo>
                      <a:pt x="5485" y="2024"/>
                      <a:pt x="4114" y="1349"/>
                      <a:pt x="3085" y="2699"/>
                    </a:cubicBezTo>
                    <a:cubicBezTo>
                      <a:pt x="3085" y="3374"/>
                      <a:pt x="2742" y="3374"/>
                      <a:pt x="2399" y="4049"/>
                    </a:cubicBezTo>
                    <a:cubicBezTo>
                      <a:pt x="2399" y="4049"/>
                      <a:pt x="2399" y="4724"/>
                      <a:pt x="2057" y="4724"/>
                    </a:cubicBezTo>
                    <a:cubicBezTo>
                      <a:pt x="1714" y="5399"/>
                      <a:pt x="1371" y="6074"/>
                      <a:pt x="1028" y="6750"/>
                    </a:cubicBezTo>
                    <a:cubicBezTo>
                      <a:pt x="342" y="8099"/>
                      <a:pt x="0" y="9450"/>
                      <a:pt x="0" y="10125"/>
                    </a:cubicBez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10800"/>
                      <a:pt x="0" y="10800"/>
                      <a:pt x="0" y="11474"/>
                    </a:cubicBezTo>
                    <a:cubicBezTo>
                      <a:pt x="0" y="11474"/>
                      <a:pt x="0" y="11474"/>
                      <a:pt x="342" y="11474"/>
                    </a:cubicBezTo>
                    <a:cubicBezTo>
                      <a:pt x="342" y="11474"/>
                      <a:pt x="685" y="12149"/>
                      <a:pt x="1028" y="12149"/>
                    </a:cubicBezTo>
                    <a:cubicBezTo>
                      <a:pt x="1714" y="12824"/>
                      <a:pt x="2399" y="13500"/>
                      <a:pt x="3085" y="13500"/>
                    </a:cubicBezTo>
                    <a:cubicBezTo>
                      <a:pt x="3428" y="13500"/>
                      <a:pt x="3428" y="13500"/>
                      <a:pt x="3428" y="13500"/>
                    </a:cubicBezTo>
                    <a:cubicBezTo>
                      <a:pt x="4114" y="13500"/>
                      <a:pt x="4799" y="13500"/>
                      <a:pt x="5485" y="14850"/>
                    </a:cubicBezTo>
                    <a:cubicBezTo>
                      <a:pt x="5485" y="14850"/>
                      <a:pt x="5485" y="14850"/>
                      <a:pt x="5485" y="14850"/>
                    </a:cubicBezTo>
                    <a:cubicBezTo>
                      <a:pt x="5485" y="14850"/>
                      <a:pt x="5485" y="14850"/>
                      <a:pt x="5485" y="15525"/>
                    </a:cubicBezTo>
                    <a:cubicBezTo>
                      <a:pt x="5485" y="15525"/>
                      <a:pt x="5485" y="15525"/>
                      <a:pt x="5485" y="15525"/>
                    </a:cubicBezTo>
                    <a:cubicBezTo>
                      <a:pt x="5485" y="16200"/>
                      <a:pt x="5485" y="16200"/>
                      <a:pt x="5485" y="16200"/>
                    </a:cubicBezTo>
                    <a:cubicBezTo>
                      <a:pt x="5485" y="16200"/>
                      <a:pt x="5485" y="16875"/>
                      <a:pt x="5485" y="16875"/>
                    </a:cubicBezTo>
                    <a:cubicBezTo>
                      <a:pt x="5485" y="16875"/>
                      <a:pt x="5485" y="16875"/>
                      <a:pt x="5485" y="16875"/>
                    </a:cubicBezTo>
                    <a:cubicBezTo>
                      <a:pt x="5485" y="17549"/>
                      <a:pt x="5485" y="18225"/>
                      <a:pt x="5485" y="18225"/>
                    </a:cubicBezTo>
                    <a:cubicBezTo>
                      <a:pt x="5485" y="18225"/>
                      <a:pt x="5485" y="18225"/>
                      <a:pt x="5485" y="18225"/>
                    </a:cubicBezTo>
                    <a:cubicBezTo>
                      <a:pt x="5828" y="18900"/>
                      <a:pt x="6171" y="18900"/>
                      <a:pt x="6171" y="19574"/>
                    </a:cubicBezTo>
                    <a:cubicBezTo>
                      <a:pt x="6857" y="20250"/>
                      <a:pt x="6857" y="20925"/>
                      <a:pt x="6857" y="21600"/>
                    </a:cubicBezTo>
                    <a:cubicBezTo>
                      <a:pt x="7199" y="21600"/>
                      <a:pt x="7199" y="21600"/>
                      <a:pt x="7199" y="21600"/>
                    </a:cubicBezTo>
                    <a:cubicBezTo>
                      <a:pt x="7542" y="20925"/>
                      <a:pt x="7885" y="20250"/>
                      <a:pt x="8228" y="20250"/>
                    </a:cubicBezTo>
                    <a:cubicBezTo>
                      <a:pt x="8228" y="20250"/>
                      <a:pt x="8228" y="19574"/>
                      <a:pt x="8228" y="19574"/>
                    </a:cubicBezTo>
                    <a:cubicBezTo>
                      <a:pt x="7885" y="18900"/>
                      <a:pt x="7885" y="17549"/>
                      <a:pt x="8228" y="16200"/>
                    </a:cubicBezTo>
                    <a:cubicBezTo>
                      <a:pt x="8571" y="14850"/>
                      <a:pt x="9257" y="14175"/>
                      <a:pt x="9942" y="14175"/>
                    </a:cubicBezTo>
                    <a:cubicBezTo>
                      <a:pt x="12342" y="14175"/>
                      <a:pt x="13371" y="13500"/>
                      <a:pt x="13714" y="12149"/>
                    </a:cubicBezTo>
                    <a:cubicBezTo>
                      <a:pt x="13714" y="10125"/>
                      <a:pt x="14742" y="8774"/>
                      <a:pt x="16114" y="8774"/>
                    </a:cubicBezTo>
                    <a:cubicBezTo>
                      <a:pt x="16457" y="8774"/>
                      <a:pt x="16800" y="8774"/>
                      <a:pt x="17142" y="8774"/>
                    </a:cubicBezTo>
                    <a:cubicBezTo>
                      <a:pt x="17485" y="9450"/>
                      <a:pt x="17828" y="9450"/>
                      <a:pt x="17828" y="9450"/>
                    </a:cubicBezTo>
                    <a:cubicBezTo>
                      <a:pt x="18171" y="9450"/>
                      <a:pt x="18514" y="8774"/>
                      <a:pt x="18514" y="8099"/>
                    </a:cubicBezTo>
                    <a:cubicBezTo>
                      <a:pt x="18857" y="8099"/>
                      <a:pt x="18857" y="8099"/>
                      <a:pt x="19200" y="7425"/>
                    </a:cubicBezTo>
                    <a:cubicBezTo>
                      <a:pt x="19200" y="7425"/>
                      <a:pt x="19200" y="7425"/>
                      <a:pt x="19200" y="7425"/>
                    </a:cubicBezTo>
                    <a:cubicBezTo>
                      <a:pt x="19542" y="7425"/>
                      <a:pt x="19542" y="7425"/>
                      <a:pt x="19885" y="6750"/>
                    </a:cubicBezTo>
                    <a:cubicBezTo>
                      <a:pt x="19885" y="6750"/>
                      <a:pt x="19885" y="6750"/>
                      <a:pt x="19885" y="6750"/>
                    </a:cubicBezTo>
                    <a:cubicBezTo>
                      <a:pt x="20228" y="6750"/>
                      <a:pt x="20571" y="6750"/>
                      <a:pt x="20571" y="6074"/>
                    </a:cubicBezTo>
                    <a:cubicBezTo>
                      <a:pt x="20571" y="6074"/>
                      <a:pt x="20571" y="6074"/>
                      <a:pt x="20914" y="6074"/>
                    </a:cubicBezTo>
                    <a:cubicBezTo>
                      <a:pt x="20914" y="6074"/>
                      <a:pt x="21257" y="6074"/>
                      <a:pt x="21600" y="6074"/>
                    </a:cubicBezTo>
                    <a:cubicBezTo>
                      <a:pt x="21600" y="6074"/>
                      <a:pt x="21600" y="6074"/>
                      <a:pt x="21600" y="6074"/>
                    </a:cubicBezTo>
                    <a:cubicBezTo>
                      <a:pt x="21257" y="5399"/>
                      <a:pt x="20914" y="5399"/>
                      <a:pt x="20571" y="472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12" name="AutoShape 812"/>
              <p:cNvSpPr>
                <a:spLocks/>
              </p:cNvSpPr>
              <p:nvPr/>
            </p:nvSpPr>
            <p:spPr bwMode="auto">
              <a:xfrm>
                <a:off x="3449849" y="4140127"/>
                <a:ext cx="0" cy="7937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0"/>
                    </a:moveTo>
                    <a:cubicBezTo>
                      <a:pt x="0" y="10800"/>
                      <a:pt x="0" y="10800"/>
                      <a:pt x="0" y="21600"/>
                    </a:cubicBezTo>
                    <a:cubicBezTo>
                      <a:pt x="0" y="21600"/>
                      <a:pt x="0" y="1080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13" name="AutoShape 813"/>
              <p:cNvSpPr>
                <a:spLocks/>
              </p:cNvSpPr>
              <p:nvPr/>
            </p:nvSpPr>
            <p:spPr bwMode="auto">
              <a:xfrm>
                <a:off x="3449849" y="4135364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21600"/>
                    </a:moveTo>
                    <a:cubicBezTo>
                      <a:pt x="0" y="21600"/>
                      <a:pt x="0" y="0"/>
                      <a:pt x="0" y="0"/>
                    </a:cubicBez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14" name="AutoShape 814"/>
              <p:cNvSpPr>
                <a:spLocks/>
              </p:cNvSpPr>
              <p:nvPr/>
            </p:nvSpPr>
            <p:spPr bwMode="auto">
              <a:xfrm>
                <a:off x="3392696" y="4109963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2160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2160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15" name="AutoShape 815"/>
              <p:cNvSpPr>
                <a:spLocks/>
              </p:cNvSpPr>
              <p:nvPr/>
            </p:nvSpPr>
            <p:spPr bwMode="auto">
              <a:xfrm>
                <a:off x="2198822" y="3306672"/>
                <a:ext cx="1285954" cy="77154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18292"/>
                    </a:moveTo>
                    <a:cubicBezTo>
                      <a:pt x="20002" y="18292"/>
                      <a:pt x="20002" y="18292"/>
                      <a:pt x="20002" y="18292"/>
                    </a:cubicBezTo>
                    <a:cubicBezTo>
                      <a:pt x="20002" y="18189"/>
                      <a:pt x="20066" y="18189"/>
                      <a:pt x="20066" y="18086"/>
                    </a:cubicBezTo>
                    <a:cubicBezTo>
                      <a:pt x="20194" y="17879"/>
                      <a:pt x="20321" y="17569"/>
                      <a:pt x="20513" y="17466"/>
                    </a:cubicBezTo>
                    <a:cubicBezTo>
                      <a:pt x="20513" y="17466"/>
                      <a:pt x="20513" y="17466"/>
                      <a:pt x="20513" y="17466"/>
                    </a:cubicBezTo>
                    <a:cubicBezTo>
                      <a:pt x="20513" y="17466"/>
                      <a:pt x="20513" y="17466"/>
                      <a:pt x="20513" y="17466"/>
                    </a:cubicBezTo>
                    <a:cubicBezTo>
                      <a:pt x="20513" y="17466"/>
                      <a:pt x="20513" y="17466"/>
                      <a:pt x="20513" y="17466"/>
                    </a:cubicBezTo>
                    <a:cubicBezTo>
                      <a:pt x="20513" y="17466"/>
                      <a:pt x="20577" y="17569"/>
                      <a:pt x="20577" y="17569"/>
                    </a:cubicBezTo>
                    <a:cubicBezTo>
                      <a:pt x="20641" y="17569"/>
                      <a:pt x="20641" y="17569"/>
                      <a:pt x="20641" y="17569"/>
                    </a:cubicBezTo>
                    <a:cubicBezTo>
                      <a:pt x="20641" y="17569"/>
                      <a:pt x="20641" y="17569"/>
                      <a:pt x="20705" y="17569"/>
                    </a:cubicBezTo>
                    <a:cubicBezTo>
                      <a:pt x="20705" y="17569"/>
                      <a:pt x="20705" y="17569"/>
                      <a:pt x="20705" y="17672"/>
                    </a:cubicBezTo>
                    <a:cubicBezTo>
                      <a:pt x="20769" y="17672"/>
                      <a:pt x="20769" y="17672"/>
                      <a:pt x="20769" y="17672"/>
                    </a:cubicBezTo>
                    <a:cubicBezTo>
                      <a:pt x="20833" y="17672"/>
                      <a:pt x="20833" y="17776"/>
                      <a:pt x="20833" y="17776"/>
                    </a:cubicBezTo>
                    <a:cubicBezTo>
                      <a:pt x="20833" y="17776"/>
                      <a:pt x="20833" y="17776"/>
                      <a:pt x="20833" y="17776"/>
                    </a:cubicBezTo>
                    <a:cubicBezTo>
                      <a:pt x="20960" y="17466"/>
                      <a:pt x="21024" y="16845"/>
                      <a:pt x="21024" y="16432"/>
                    </a:cubicBezTo>
                    <a:cubicBezTo>
                      <a:pt x="21088" y="16225"/>
                      <a:pt x="21088" y="16019"/>
                      <a:pt x="21024" y="15915"/>
                    </a:cubicBezTo>
                    <a:cubicBezTo>
                      <a:pt x="21024" y="15605"/>
                      <a:pt x="21024" y="15295"/>
                      <a:pt x="21216" y="14985"/>
                    </a:cubicBezTo>
                    <a:cubicBezTo>
                      <a:pt x="21280" y="14882"/>
                      <a:pt x="21344" y="14778"/>
                      <a:pt x="21408" y="14675"/>
                    </a:cubicBezTo>
                    <a:cubicBezTo>
                      <a:pt x="21536" y="14572"/>
                      <a:pt x="21599" y="14468"/>
                      <a:pt x="21599" y="14262"/>
                    </a:cubicBezTo>
                    <a:cubicBezTo>
                      <a:pt x="21599" y="14158"/>
                      <a:pt x="21536" y="14158"/>
                      <a:pt x="21536" y="14158"/>
                    </a:cubicBezTo>
                    <a:cubicBezTo>
                      <a:pt x="21536" y="14158"/>
                      <a:pt x="21472" y="14158"/>
                      <a:pt x="21472" y="14158"/>
                    </a:cubicBezTo>
                    <a:cubicBezTo>
                      <a:pt x="21344" y="14262"/>
                      <a:pt x="21152" y="14262"/>
                      <a:pt x="21024" y="14158"/>
                    </a:cubicBezTo>
                    <a:cubicBezTo>
                      <a:pt x="20897" y="13952"/>
                      <a:pt x="20705" y="14055"/>
                      <a:pt x="20385" y="14158"/>
                    </a:cubicBezTo>
                    <a:cubicBezTo>
                      <a:pt x="20257" y="14158"/>
                      <a:pt x="20130" y="14158"/>
                      <a:pt x="19938" y="14262"/>
                    </a:cubicBezTo>
                    <a:cubicBezTo>
                      <a:pt x="19171" y="14365"/>
                      <a:pt x="19107" y="14985"/>
                      <a:pt x="19171" y="15399"/>
                    </a:cubicBezTo>
                    <a:cubicBezTo>
                      <a:pt x="19171" y="15812"/>
                      <a:pt x="19107" y="15915"/>
                      <a:pt x="18979" y="16122"/>
                    </a:cubicBezTo>
                    <a:cubicBezTo>
                      <a:pt x="18979" y="16122"/>
                      <a:pt x="18915" y="16225"/>
                      <a:pt x="18915" y="16432"/>
                    </a:cubicBezTo>
                    <a:cubicBezTo>
                      <a:pt x="18979" y="16845"/>
                      <a:pt x="18724" y="17155"/>
                      <a:pt x="18596" y="17259"/>
                    </a:cubicBezTo>
                    <a:cubicBezTo>
                      <a:pt x="18532" y="17362"/>
                      <a:pt x="18468" y="17362"/>
                      <a:pt x="18468" y="17466"/>
                    </a:cubicBezTo>
                    <a:cubicBezTo>
                      <a:pt x="18468" y="17569"/>
                      <a:pt x="18468" y="17672"/>
                      <a:pt x="18404" y="17776"/>
                    </a:cubicBezTo>
                    <a:cubicBezTo>
                      <a:pt x="18404" y="17776"/>
                      <a:pt x="18340" y="17879"/>
                      <a:pt x="18276" y="17879"/>
                    </a:cubicBezTo>
                    <a:cubicBezTo>
                      <a:pt x="18085" y="17879"/>
                      <a:pt x="17765" y="17569"/>
                      <a:pt x="17701" y="17569"/>
                    </a:cubicBezTo>
                    <a:cubicBezTo>
                      <a:pt x="17573" y="17569"/>
                      <a:pt x="16934" y="17776"/>
                      <a:pt x="16551" y="17982"/>
                    </a:cubicBezTo>
                    <a:cubicBezTo>
                      <a:pt x="16295" y="18086"/>
                      <a:pt x="16168" y="18086"/>
                      <a:pt x="16104" y="18189"/>
                    </a:cubicBezTo>
                    <a:cubicBezTo>
                      <a:pt x="16104" y="18189"/>
                      <a:pt x="16104" y="18189"/>
                      <a:pt x="16104" y="18189"/>
                    </a:cubicBezTo>
                    <a:cubicBezTo>
                      <a:pt x="15976" y="18189"/>
                      <a:pt x="15848" y="17982"/>
                      <a:pt x="15656" y="17879"/>
                    </a:cubicBezTo>
                    <a:cubicBezTo>
                      <a:pt x="15528" y="17672"/>
                      <a:pt x="15401" y="17569"/>
                      <a:pt x="15273" y="17569"/>
                    </a:cubicBezTo>
                    <a:cubicBezTo>
                      <a:pt x="15273" y="17362"/>
                      <a:pt x="15273" y="17362"/>
                      <a:pt x="15273" y="17362"/>
                    </a:cubicBezTo>
                    <a:cubicBezTo>
                      <a:pt x="15273" y="17569"/>
                      <a:pt x="15273" y="17569"/>
                      <a:pt x="15273" y="17569"/>
                    </a:cubicBezTo>
                    <a:cubicBezTo>
                      <a:pt x="14953" y="17569"/>
                      <a:pt x="14762" y="17052"/>
                      <a:pt x="14762" y="16122"/>
                    </a:cubicBezTo>
                    <a:cubicBezTo>
                      <a:pt x="14698" y="15915"/>
                      <a:pt x="14506" y="15605"/>
                      <a:pt x="14314" y="15295"/>
                    </a:cubicBezTo>
                    <a:cubicBezTo>
                      <a:pt x="14186" y="15088"/>
                      <a:pt x="14059" y="14882"/>
                      <a:pt x="13995" y="14778"/>
                    </a:cubicBezTo>
                    <a:cubicBezTo>
                      <a:pt x="13739" y="14158"/>
                      <a:pt x="13739" y="13022"/>
                      <a:pt x="13675" y="12298"/>
                    </a:cubicBezTo>
                    <a:cubicBezTo>
                      <a:pt x="13675" y="12195"/>
                      <a:pt x="13675" y="12195"/>
                      <a:pt x="13675" y="12195"/>
                    </a:cubicBezTo>
                    <a:cubicBezTo>
                      <a:pt x="13675" y="11575"/>
                      <a:pt x="13675" y="10334"/>
                      <a:pt x="13931" y="8991"/>
                    </a:cubicBezTo>
                    <a:cubicBezTo>
                      <a:pt x="13995" y="8888"/>
                      <a:pt x="13995" y="8784"/>
                      <a:pt x="13995" y="8681"/>
                    </a:cubicBezTo>
                    <a:cubicBezTo>
                      <a:pt x="13995" y="8681"/>
                      <a:pt x="13995" y="8681"/>
                      <a:pt x="13995" y="8681"/>
                    </a:cubicBezTo>
                    <a:cubicBezTo>
                      <a:pt x="13995" y="8681"/>
                      <a:pt x="13995" y="8681"/>
                      <a:pt x="13931" y="8681"/>
                    </a:cubicBezTo>
                    <a:cubicBezTo>
                      <a:pt x="13931" y="8681"/>
                      <a:pt x="13931" y="8681"/>
                      <a:pt x="13931" y="8681"/>
                    </a:cubicBezTo>
                    <a:cubicBezTo>
                      <a:pt x="13931" y="8681"/>
                      <a:pt x="13931" y="8681"/>
                      <a:pt x="13931" y="8681"/>
                    </a:cubicBezTo>
                    <a:cubicBezTo>
                      <a:pt x="13867" y="8681"/>
                      <a:pt x="13867" y="8681"/>
                      <a:pt x="13867" y="8681"/>
                    </a:cubicBezTo>
                    <a:cubicBezTo>
                      <a:pt x="13867" y="8681"/>
                      <a:pt x="13867" y="8681"/>
                      <a:pt x="13867" y="8577"/>
                    </a:cubicBezTo>
                    <a:cubicBezTo>
                      <a:pt x="13867" y="8577"/>
                      <a:pt x="13867" y="8577"/>
                      <a:pt x="13867" y="8577"/>
                    </a:cubicBezTo>
                    <a:cubicBezTo>
                      <a:pt x="13803" y="8577"/>
                      <a:pt x="13803" y="8577"/>
                      <a:pt x="13803" y="8577"/>
                    </a:cubicBezTo>
                    <a:cubicBezTo>
                      <a:pt x="13611" y="8577"/>
                      <a:pt x="13292" y="8371"/>
                      <a:pt x="13100" y="8267"/>
                    </a:cubicBezTo>
                    <a:cubicBezTo>
                      <a:pt x="12972" y="8164"/>
                      <a:pt x="12844" y="8061"/>
                      <a:pt x="12844" y="8061"/>
                    </a:cubicBezTo>
                    <a:cubicBezTo>
                      <a:pt x="12844" y="8061"/>
                      <a:pt x="12844" y="8061"/>
                      <a:pt x="12844" y="8061"/>
                    </a:cubicBezTo>
                    <a:cubicBezTo>
                      <a:pt x="12653" y="8061"/>
                      <a:pt x="12589" y="7751"/>
                      <a:pt x="12589" y="7544"/>
                    </a:cubicBezTo>
                    <a:cubicBezTo>
                      <a:pt x="12589" y="7441"/>
                      <a:pt x="12525" y="7337"/>
                      <a:pt x="12525" y="7234"/>
                    </a:cubicBezTo>
                    <a:cubicBezTo>
                      <a:pt x="12461" y="7131"/>
                      <a:pt x="12461" y="7027"/>
                      <a:pt x="12461" y="6821"/>
                    </a:cubicBezTo>
                    <a:cubicBezTo>
                      <a:pt x="12461" y="6821"/>
                      <a:pt x="12397" y="6717"/>
                      <a:pt x="12397" y="6717"/>
                    </a:cubicBezTo>
                    <a:cubicBezTo>
                      <a:pt x="12397" y="6614"/>
                      <a:pt x="12397" y="6407"/>
                      <a:pt x="12397" y="6407"/>
                    </a:cubicBezTo>
                    <a:cubicBezTo>
                      <a:pt x="12333" y="6407"/>
                      <a:pt x="12333" y="6304"/>
                      <a:pt x="12333" y="6304"/>
                    </a:cubicBezTo>
                    <a:cubicBezTo>
                      <a:pt x="12142" y="6097"/>
                      <a:pt x="11758" y="5477"/>
                      <a:pt x="11630" y="4754"/>
                    </a:cubicBezTo>
                    <a:cubicBezTo>
                      <a:pt x="11502" y="4030"/>
                      <a:pt x="10736" y="3720"/>
                      <a:pt x="10480" y="3720"/>
                    </a:cubicBezTo>
                    <a:cubicBezTo>
                      <a:pt x="10416" y="3720"/>
                      <a:pt x="10416" y="3720"/>
                      <a:pt x="10352" y="3823"/>
                    </a:cubicBezTo>
                    <a:cubicBezTo>
                      <a:pt x="10288" y="4030"/>
                      <a:pt x="10224" y="4237"/>
                      <a:pt x="10160" y="4340"/>
                    </a:cubicBezTo>
                    <a:cubicBezTo>
                      <a:pt x="10097" y="4547"/>
                      <a:pt x="10097" y="4650"/>
                      <a:pt x="10033" y="4650"/>
                    </a:cubicBezTo>
                    <a:cubicBezTo>
                      <a:pt x="10033" y="4754"/>
                      <a:pt x="9969" y="4754"/>
                      <a:pt x="9969" y="4754"/>
                    </a:cubicBezTo>
                    <a:cubicBezTo>
                      <a:pt x="9905" y="4754"/>
                      <a:pt x="9905" y="4754"/>
                      <a:pt x="9905" y="4754"/>
                    </a:cubicBezTo>
                    <a:cubicBezTo>
                      <a:pt x="9905" y="4754"/>
                      <a:pt x="9841" y="4754"/>
                      <a:pt x="9777" y="4650"/>
                    </a:cubicBezTo>
                    <a:cubicBezTo>
                      <a:pt x="9649" y="4650"/>
                      <a:pt x="9521" y="4444"/>
                      <a:pt x="9266" y="4237"/>
                    </a:cubicBezTo>
                    <a:cubicBezTo>
                      <a:pt x="9202" y="4237"/>
                      <a:pt x="9202" y="4237"/>
                      <a:pt x="9202" y="4133"/>
                    </a:cubicBezTo>
                    <a:cubicBezTo>
                      <a:pt x="9138" y="4133"/>
                      <a:pt x="9074" y="4030"/>
                      <a:pt x="9010" y="4030"/>
                    </a:cubicBezTo>
                    <a:cubicBezTo>
                      <a:pt x="8818" y="3927"/>
                      <a:pt x="8691" y="3513"/>
                      <a:pt x="8691" y="3100"/>
                    </a:cubicBezTo>
                    <a:cubicBezTo>
                      <a:pt x="8691" y="2893"/>
                      <a:pt x="8435" y="2480"/>
                      <a:pt x="8307" y="2377"/>
                    </a:cubicBezTo>
                    <a:cubicBezTo>
                      <a:pt x="8243" y="2377"/>
                      <a:pt x="7988" y="1963"/>
                      <a:pt x="7476" y="1240"/>
                    </a:cubicBezTo>
                    <a:cubicBezTo>
                      <a:pt x="6518" y="1240"/>
                      <a:pt x="6518" y="1240"/>
                      <a:pt x="6518" y="1240"/>
                    </a:cubicBezTo>
                    <a:cubicBezTo>
                      <a:pt x="6262" y="1756"/>
                      <a:pt x="6262" y="1756"/>
                      <a:pt x="6262" y="1756"/>
                    </a:cubicBezTo>
                    <a:cubicBezTo>
                      <a:pt x="4089" y="1756"/>
                      <a:pt x="4089" y="1756"/>
                      <a:pt x="4089" y="1756"/>
                    </a:cubicBezTo>
                    <a:cubicBezTo>
                      <a:pt x="4089" y="1756"/>
                      <a:pt x="4089" y="1756"/>
                      <a:pt x="4089" y="1756"/>
                    </a:cubicBezTo>
                    <a:cubicBezTo>
                      <a:pt x="3578" y="1446"/>
                      <a:pt x="2492" y="826"/>
                      <a:pt x="2236" y="723"/>
                    </a:cubicBezTo>
                    <a:cubicBezTo>
                      <a:pt x="1981" y="620"/>
                      <a:pt x="1597" y="206"/>
                      <a:pt x="1469" y="0"/>
                    </a:cubicBezTo>
                    <a:cubicBezTo>
                      <a:pt x="0" y="310"/>
                      <a:pt x="0" y="310"/>
                      <a:pt x="0" y="310"/>
                    </a:cubicBezTo>
                    <a:cubicBezTo>
                      <a:pt x="63" y="516"/>
                      <a:pt x="191" y="723"/>
                      <a:pt x="319" y="1033"/>
                    </a:cubicBezTo>
                    <a:cubicBezTo>
                      <a:pt x="639" y="1653"/>
                      <a:pt x="894" y="2893"/>
                      <a:pt x="958" y="3410"/>
                    </a:cubicBezTo>
                    <a:cubicBezTo>
                      <a:pt x="958" y="3617"/>
                      <a:pt x="1214" y="3927"/>
                      <a:pt x="1469" y="4133"/>
                    </a:cubicBezTo>
                    <a:cubicBezTo>
                      <a:pt x="1597" y="4237"/>
                      <a:pt x="1661" y="4340"/>
                      <a:pt x="1789" y="4340"/>
                    </a:cubicBezTo>
                    <a:cubicBezTo>
                      <a:pt x="2236" y="4857"/>
                      <a:pt x="2236" y="5890"/>
                      <a:pt x="2172" y="6200"/>
                    </a:cubicBezTo>
                    <a:cubicBezTo>
                      <a:pt x="2172" y="6304"/>
                      <a:pt x="2108" y="6407"/>
                      <a:pt x="1981" y="6407"/>
                    </a:cubicBezTo>
                    <a:cubicBezTo>
                      <a:pt x="1853" y="6407"/>
                      <a:pt x="1789" y="6407"/>
                      <a:pt x="1725" y="6407"/>
                    </a:cubicBezTo>
                    <a:cubicBezTo>
                      <a:pt x="1725" y="6304"/>
                      <a:pt x="1661" y="6304"/>
                      <a:pt x="1661" y="6304"/>
                    </a:cubicBezTo>
                    <a:cubicBezTo>
                      <a:pt x="1789" y="6614"/>
                      <a:pt x="2172" y="7027"/>
                      <a:pt x="2364" y="7027"/>
                    </a:cubicBezTo>
                    <a:cubicBezTo>
                      <a:pt x="2364" y="7027"/>
                      <a:pt x="2428" y="7027"/>
                      <a:pt x="2428" y="7027"/>
                    </a:cubicBezTo>
                    <a:cubicBezTo>
                      <a:pt x="2684" y="7027"/>
                      <a:pt x="2811" y="7234"/>
                      <a:pt x="3067" y="7647"/>
                    </a:cubicBezTo>
                    <a:cubicBezTo>
                      <a:pt x="3259" y="7854"/>
                      <a:pt x="3259" y="7854"/>
                      <a:pt x="3259" y="7854"/>
                    </a:cubicBezTo>
                    <a:cubicBezTo>
                      <a:pt x="3450" y="8267"/>
                      <a:pt x="3578" y="8681"/>
                      <a:pt x="3578" y="9094"/>
                    </a:cubicBezTo>
                    <a:cubicBezTo>
                      <a:pt x="3578" y="9301"/>
                      <a:pt x="3578" y="9508"/>
                      <a:pt x="3450" y="9611"/>
                    </a:cubicBezTo>
                    <a:cubicBezTo>
                      <a:pt x="3578" y="9818"/>
                      <a:pt x="3834" y="10024"/>
                      <a:pt x="4026" y="10334"/>
                    </a:cubicBezTo>
                    <a:cubicBezTo>
                      <a:pt x="4281" y="10541"/>
                      <a:pt x="4281" y="10541"/>
                      <a:pt x="4281" y="10541"/>
                    </a:cubicBezTo>
                    <a:cubicBezTo>
                      <a:pt x="4856" y="11161"/>
                      <a:pt x="5048" y="11885"/>
                      <a:pt x="5048" y="12091"/>
                    </a:cubicBezTo>
                    <a:cubicBezTo>
                      <a:pt x="5112" y="11988"/>
                      <a:pt x="5176" y="11885"/>
                      <a:pt x="5176" y="11781"/>
                    </a:cubicBezTo>
                    <a:cubicBezTo>
                      <a:pt x="5240" y="11678"/>
                      <a:pt x="5176" y="11575"/>
                      <a:pt x="5176" y="11471"/>
                    </a:cubicBezTo>
                    <a:cubicBezTo>
                      <a:pt x="5112" y="11368"/>
                      <a:pt x="5048" y="11161"/>
                      <a:pt x="5048" y="10851"/>
                    </a:cubicBezTo>
                    <a:cubicBezTo>
                      <a:pt x="5048" y="10748"/>
                      <a:pt x="4920" y="10748"/>
                      <a:pt x="4665" y="10748"/>
                    </a:cubicBezTo>
                    <a:cubicBezTo>
                      <a:pt x="4601" y="10748"/>
                      <a:pt x="4601" y="10748"/>
                      <a:pt x="4537" y="10644"/>
                    </a:cubicBezTo>
                    <a:cubicBezTo>
                      <a:pt x="4345" y="10644"/>
                      <a:pt x="4345" y="10334"/>
                      <a:pt x="4345" y="10024"/>
                    </a:cubicBezTo>
                    <a:cubicBezTo>
                      <a:pt x="4345" y="9921"/>
                      <a:pt x="4345" y="9714"/>
                      <a:pt x="4281" y="9611"/>
                    </a:cubicBezTo>
                    <a:cubicBezTo>
                      <a:pt x="4026" y="9198"/>
                      <a:pt x="3834" y="8164"/>
                      <a:pt x="3770" y="7854"/>
                    </a:cubicBezTo>
                    <a:cubicBezTo>
                      <a:pt x="3770" y="7544"/>
                      <a:pt x="3578" y="7234"/>
                      <a:pt x="3386" y="6924"/>
                    </a:cubicBezTo>
                    <a:cubicBezTo>
                      <a:pt x="3259" y="6717"/>
                      <a:pt x="3067" y="6407"/>
                      <a:pt x="3003" y="6097"/>
                    </a:cubicBezTo>
                    <a:cubicBezTo>
                      <a:pt x="2747" y="5477"/>
                      <a:pt x="2556" y="5064"/>
                      <a:pt x="2492" y="4960"/>
                    </a:cubicBezTo>
                    <a:cubicBezTo>
                      <a:pt x="2428" y="4857"/>
                      <a:pt x="2364" y="4754"/>
                      <a:pt x="2364" y="4754"/>
                    </a:cubicBezTo>
                    <a:cubicBezTo>
                      <a:pt x="2364" y="4547"/>
                      <a:pt x="2428" y="4444"/>
                      <a:pt x="2492" y="4340"/>
                    </a:cubicBezTo>
                    <a:cubicBezTo>
                      <a:pt x="2492" y="4340"/>
                      <a:pt x="2492" y="4237"/>
                      <a:pt x="2492" y="4237"/>
                    </a:cubicBezTo>
                    <a:cubicBezTo>
                      <a:pt x="2492" y="4237"/>
                      <a:pt x="2428" y="4133"/>
                      <a:pt x="2300" y="4133"/>
                    </a:cubicBezTo>
                    <a:cubicBezTo>
                      <a:pt x="2172" y="4030"/>
                      <a:pt x="2108" y="4030"/>
                      <a:pt x="1981" y="3927"/>
                    </a:cubicBezTo>
                    <a:cubicBezTo>
                      <a:pt x="1725" y="3720"/>
                      <a:pt x="1533" y="3307"/>
                      <a:pt x="1533" y="2893"/>
                    </a:cubicBezTo>
                    <a:cubicBezTo>
                      <a:pt x="1533" y="2480"/>
                      <a:pt x="1405" y="1550"/>
                      <a:pt x="1278" y="1240"/>
                    </a:cubicBezTo>
                    <a:cubicBezTo>
                      <a:pt x="1278" y="1033"/>
                      <a:pt x="1278" y="930"/>
                      <a:pt x="1278" y="826"/>
                    </a:cubicBezTo>
                    <a:cubicBezTo>
                      <a:pt x="1405" y="620"/>
                      <a:pt x="1661" y="620"/>
                      <a:pt x="1789" y="826"/>
                    </a:cubicBezTo>
                    <a:cubicBezTo>
                      <a:pt x="1789" y="930"/>
                      <a:pt x="1789" y="930"/>
                      <a:pt x="1789" y="930"/>
                    </a:cubicBezTo>
                    <a:cubicBezTo>
                      <a:pt x="1789" y="930"/>
                      <a:pt x="1853" y="1033"/>
                      <a:pt x="1853" y="1033"/>
                    </a:cubicBezTo>
                    <a:cubicBezTo>
                      <a:pt x="1917" y="930"/>
                      <a:pt x="1981" y="930"/>
                      <a:pt x="2044" y="930"/>
                    </a:cubicBezTo>
                    <a:cubicBezTo>
                      <a:pt x="2172" y="930"/>
                      <a:pt x="2364" y="1136"/>
                      <a:pt x="2428" y="1343"/>
                    </a:cubicBezTo>
                    <a:cubicBezTo>
                      <a:pt x="2428" y="1446"/>
                      <a:pt x="2492" y="1446"/>
                      <a:pt x="2556" y="1343"/>
                    </a:cubicBezTo>
                    <a:cubicBezTo>
                      <a:pt x="2684" y="1343"/>
                      <a:pt x="2811" y="1343"/>
                      <a:pt x="2875" y="1446"/>
                    </a:cubicBezTo>
                    <a:cubicBezTo>
                      <a:pt x="2939" y="1550"/>
                      <a:pt x="2939" y="1653"/>
                      <a:pt x="2875" y="1860"/>
                    </a:cubicBezTo>
                    <a:cubicBezTo>
                      <a:pt x="2875" y="1963"/>
                      <a:pt x="2747" y="2273"/>
                      <a:pt x="3003" y="2997"/>
                    </a:cubicBezTo>
                    <a:cubicBezTo>
                      <a:pt x="3259" y="3720"/>
                      <a:pt x="3323" y="3823"/>
                      <a:pt x="3195" y="4030"/>
                    </a:cubicBezTo>
                    <a:cubicBezTo>
                      <a:pt x="3195" y="4133"/>
                      <a:pt x="3195" y="4133"/>
                      <a:pt x="3195" y="4444"/>
                    </a:cubicBezTo>
                    <a:cubicBezTo>
                      <a:pt x="3195" y="4547"/>
                      <a:pt x="3195" y="4650"/>
                      <a:pt x="3195" y="4650"/>
                    </a:cubicBezTo>
                    <a:cubicBezTo>
                      <a:pt x="3195" y="4650"/>
                      <a:pt x="3259" y="4650"/>
                      <a:pt x="3259" y="4547"/>
                    </a:cubicBezTo>
                    <a:cubicBezTo>
                      <a:pt x="3323" y="4547"/>
                      <a:pt x="3386" y="4444"/>
                      <a:pt x="3450" y="4444"/>
                    </a:cubicBezTo>
                    <a:cubicBezTo>
                      <a:pt x="3514" y="4444"/>
                      <a:pt x="3642" y="4650"/>
                      <a:pt x="3962" y="5270"/>
                    </a:cubicBezTo>
                    <a:cubicBezTo>
                      <a:pt x="4089" y="5477"/>
                      <a:pt x="4217" y="5580"/>
                      <a:pt x="4345" y="5580"/>
                    </a:cubicBezTo>
                    <a:cubicBezTo>
                      <a:pt x="4473" y="5684"/>
                      <a:pt x="4601" y="5787"/>
                      <a:pt x="4601" y="6097"/>
                    </a:cubicBezTo>
                    <a:cubicBezTo>
                      <a:pt x="4601" y="6200"/>
                      <a:pt x="4665" y="6614"/>
                      <a:pt x="4856" y="6614"/>
                    </a:cubicBezTo>
                    <a:cubicBezTo>
                      <a:pt x="5048" y="6717"/>
                      <a:pt x="5176" y="6924"/>
                      <a:pt x="5240" y="7027"/>
                    </a:cubicBezTo>
                    <a:cubicBezTo>
                      <a:pt x="5304" y="7131"/>
                      <a:pt x="5368" y="7234"/>
                      <a:pt x="5368" y="7234"/>
                    </a:cubicBezTo>
                    <a:cubicBezTo>
                      <a:pt x="5495" y="7234"/>
                      <a:pt x="5559" y="7337"/>
                      <a:pt x="5623" y="7544"/>
                    </a:cubicBezTo>
                    <a:cubicBezTo>
                      <a:pt x="5687" y="7751"/>
                      <a:pt x="5623" y="7957"/>
                      <a:pt x="5559" y="8267"/>
                    </a:cubicBezTo>
                    <a:cubicBezTo>
                      <a:pt x="5559" y="8371"/>
                      <a:pt x="5559" y="8371"/>
                      <a:pt x="5559" y="8474"/>
                    </a:cubicBezTo>
                    <a:cubicBezTo>
                      <a:pt x="5559" y="8577"/>
                      <a:pt x="5687" y="8681"/>
                      <a:pt x="5943" y="8888"/>
                    </a:cubicBezTo>
                    <a:cubicBezTo>
                      <a:pt x="6262" y="9094"/>
                      <a:pt x="6262" y="9198"/>
                      <a:pt x="6390" y="9404"/>
                    </a:cubicBezTo>
                    <a:cubicBezTo>
                      <a:pt x="6390" y="9508"/>
                      <a:pt x="6454" y="9611"/>
                      <a:pt x="6582" y="9818"/>
                    </a:cubicBezTo>
                    <a:cubicBezTo>
                      <a:pt x="6901" y="10334"/>
                      <a:pt x="7924" y="12091"/>
                      <a:pt x="8179" y="12608"/>
                    </a:cubicBezTo>
                    <a:cubicBezTo>
                      <a:pt x="8307" y="13022"/>
                      <a:pt x="8435" y="13435"/>
                      <a:pt x="8499" y="13745"/>
                    </a:cubicBezTo>
                    <a:cubicBezTo>
                      <a:pt x="8499" y="13952"/>
                      <a:pt x="8499" y="13952"/>
                      <a:pt x="8499" y="13952"/>
                    </a:cubicBezTo>
                    <a:cubicBezTo>
                      <a:pt x="8563" y="14158"/>
                      <a:pt x="8499" y="14365"/>
                      <a:pt x="8499" y="14468"/>
                    </a:cubicBezTo>
                    <a:cubicBezTo>
                      <a:pt x="8435" y="14675"/>
                      <a:pt x="8435" y="14675"/>
                      <a:pt x="8499" y="14778"/>
                    </a:cubicBezTo>
                    <a:cubicBezTo>
                      <a:pt x="8499" y="14882"/>
                      <a:pt x="8563" y="14985"/>
                      <a:pt x="8499" y="15088"/>
                    </a:cubicBezTo>
                    <a:cubicBezTo>
                      <a:pt x="8499" y="15192"/>
                      <a:pt x="8371" y="15295"/>
                      <a:pt x="8307" y="15295"/>
                    </a:cubicBezTo>
                    <a:cubicBezTo>
                      <a:pt x="8307" y="15295"/>
                      <a:pt x="8307" y="15295"/>
                      <a:pt x="8307" y="15295"/>
                    </a:cubicBezTo>
                    <a:cubicBezTo>
                      <a:pt x="8307" y="15605"/>
                      <a:pt x="8499" y="16432"/>
                      <a:pt x="8755" y="16535"/>
                    </a:cubicBezTo>
                    <a:cubicBezTo>
                      <a:pt x="9074" y="16535"/>
                      <a:pt x="9394" y="17052"/>
                      <a:pt x="9649" y="17466"/>
                    </a:cubicBezTo>
                    <a:cubicBezTo>
                      <a:pt x="9713" y="17569"/>
                      <a:pt x="9777" y="17569"/>
                      <a:pt x="9841" y="17672"/>
                    </a:cubicBezTo>
                    <a:cubicBezTo>
                      <a:pt x="9969" y="17879"/>
                      <a:pt x="10160" y="17982"/>
                      <a:pt x="10416" y="17982"/>
                    </a:cubicBezTo>
                    <a:cubicBezTo>
                      <a:pt x="10608" y="18086"/>
                      <a:pt x="10736" y="18086"/>
                      <a:pt x="10927" y="18189"/>
                    </a:cubicBezTo>
                    <a:cubicBezTo>
                      <a:pt x="11119" y="18292"/>
                      <a:pt x="11311" y="18499"/>
                      <a:pt x="11502" y="18706"/>
                    </a:cubicBezTo>
                    <a:cubicBezTo>
                      <a:pt x="11758" y="18912"/>
                      <a:pt x="12014" y="19222"/>
                      <a:pt x="12333" y="19326"/>
                    </a:cubicBezTo>
                    <a:cubicBezTo>
                      <a:pt x="12972" y="19636"/>
                      <a:pt x="13611" y="20049"/>
                      <a:pt x="13995" y="20566"/>
                    </a:cubicBezTo>
                    <a:cubicBezTo>
                      <a:pt x="14314" y="20876"/>
                      <a:pt x="14698" y="20773"/>
                      <a:pt x="15337" y="20359"/>
                    </a:cubicBezTo>
                    <a:cubicBezTo>
                      <a:pt x="15528" y="20256"/>
                      <a:pt x="15656" y="20256"/>
                      <a:pt x="15848" y="20256"/>
                    </a:cubicBezTo>
                    <a:cubicBezTo>
                      <a:pt x="16168" y="20256"/>
                      <a:pt x="16423" y="20463"/>
                      <a:pt x="16615" y="20566"/>
                    </a:cubicBezTo>
                    <a:cubicBezTo>
                      <a:pt x="16679" y="20669"/>
                      <a:pt x="16743" y="20669"/>
                      <a:pt x="16743" y="20669"/>
                    </a:cubicBezTo>
                    <a:cubicBezTo>
                      <a:pt x="16934" y="20773"/>
                      <a:pt x="17190" y="21083"/>
                      <a:pt x="17446" y="21600"/>
                    </a:cubicBezTo>
                    <a:cubicBezTo>
                      <a:pt x="17510" y="21393"/>
                      <a:pt x="17573" y="21289"/>
                      <a:pt x="17637" y="21186"/>
                    </a:cubicBezTo>
                    <a:cubicBezTo>
                      <a:pt x="17637" y="21186"/>
                      <a:pt x="17637" y="21186"/>
                      <a:pt x="17637" y="21186"/>
                    </a:cubicBezTo>
                    <a:cubicBezTo>
                      <a:pt x="17637" y="21186"/>
                      <a:pt x="17701" y="21083"/>
                      <a:pt x="17701" y="21083"/>
                    </a:cubicBezTo>
                    <a:cubicBezTo>
                      <a:pt x="17701" y="21083"/>
                      <a:pt x="17701" y="21083"/>
                      <a:pt x="17701" y="21083"/>
                    </a:cubicBezTo>
                    <a:cubicBezTo>
                      <a:pt x="17701" y="20979"/>
                      <a:pt x="17765" y="20979"/>
                      <a:pt x="17765" y="20979"/>
                    </a:cubicBezTo>
                    <a:cubicBezTo>
                      <a:pt x="17765" y="20876"/>
                      <a:pt x="17765" y="20876"/>
                      <a:pt x="17765" y="20876"/>
                    </a:cubicBezTo>
                    <a:cubicBezTo>
                      <a:pt x="17765" y="20876"/>
                      <a:pt x="17765" y="20876"/>
                      <a:pt x="17829" y="20773"/>
                    </a:cubicBezTo>
                    <a:cubicBezTo>
                      <a:pt x="17829" y="20773"/>
                      <a:pt x="17829" y="20773"/>
                      <a:pt x="17829" y="20773"/>
                    </a:cubicBezTo>
                    <a:cubicBezTo>
                      <a:pt x="17829" y="20773"/>
                      <a:pt x="17829" y="20773"/>
                      <a:pt x="17829" y="20773"/>
                    </a:cubicBezTo>
                    <a:cubicBezTo>
                      <a:pt x="17829" y="20669"/>
                      <a:pt x="17829" y="20669"/>
                      <a:pt x="17893" y="20669"/>
                    </a:cubicBezTo>
                    <a:cubicBezTo>
                      <a:pt x="17893" y="20669"/>
                      <a:pt x="17893" y="20669"/>
                      <a:pt x="17893" y="20669"/>
                    </a:cubicBezTo>
                    <a:cubicBezTo>
                      <a:pt x="17893" y="20669"/>
                      <a:pt x="17893" y="20669"/>
                      <a:pt x="17893" y="20669"/>
                    </a:cubicBezTo>
                    <a:cubicBezTo>
                      <a:pt x="17893" y="20566"/>
                      <a:pt x="17893" y="20566"/>
                      <a:pt x="17893" y="20566"/>
                    </a:cubicBezTo>
                    <a:cubicBezTo>
                      <a:pt x="17957" y="20566"/>
                      <a:pt x="17957" y="20566"/>
                      <a:pt x="17957" y="20566"/>
                    </a:cubicBezTo>
                    <a:cubicBezTo>
                      <a:pt x="17957" y="20566"/>
                      <a:pt x="17957" y="20566"/>
                      <a:pt x="17957" y="20566"/>
                    </a:cubicBezTo>
                    <a:cubicBezTo>
                      <a:pt x="17957" y="20566"/>
                      <a:pt x="17957" y="20566"/>
                      <a:pt x="17957" y="20463"/>
                    </a:cubicBezTo>
                    <a:cubicBezTo>
                      <a:pt x="17957" y="20463"/>
                      <a:pt x="17957" y="20463"/>
                      <a:pt x="17957" y="20463"/>
                    </a:cubicBezTo>
                    <a:cubicBezTo>
                      <a:pt x="17957" y="20463"/>
                      <a:pt x="17957" y="20463"/>
                      <a:pt x="17957" y="20463"/>
                    </a:cubicBezTo>
                    <a:cubicBezTo>
                      <a:pt x="18021" y="20463"/>
                      <a:pt x="18021" y="20463"/>
                      <a:pt x="18021" y="20463"/>
                    </a:cubicBezTo>
                    <a:cubicBezTo>
                      <a:pt x="18021" y="20463"/>
                      <a:pt x="18021" y="20463"/>
                      <a:pt x="18021" y="20463"/>
                    </a:cubicBezTo>
                    <a:cubicBezTo>
                      <a:pt x="18021" y="20463"/>
                      <a:pt x="18021" y="20463"/>
                      <a:pt x="18021" y="20463"/>
                    </a:cubicBezTo>
                    <a:cubicBezTo>
                      <a:pt x="18021" y="20463"/>
                      <a:pt x="18021" y="20463"/>
                      <a:pt x="18021" y="20463"/>
                    </a:cubicBezTo>
                    <a:cubicBezTo>
                      <a:pt x="18021" y="20463"/>
                      <a:pt x="18021" y="20463"/>
                      <a:pt x="18021" y="20463"/>
                    </a:cubicBezTo>
                    <a:cubicBezTo>
                      <a:pt x="18021" y="20463"/>
                      <a:pt x="18021" y="20463"/>
                      <a:pt x="18021" y="20463"/>
                    </a:cubicBezTo>
                    <a:cubicBezTo>
                      <a:pt x="18021" y="20463"/>
                      <a:pt x="18021" y="20463"/>
                      <a:pt x="18021" y="20463"/>
                    </a:cubicBezTo>
                    <a:cubicBezTo>
                      <a:pt x="18021" y="20463"/>
                      <a:pt x="18021" y="20463"/>
                      <a:pt x="18021" y="20463"/>
                    </a:cubicBezTo>
                    <a:cubicBezTo>
                      <a:pt x="18021" y="20463"/>
                      <a:pt x="18021" y="20463"/>
                      <a:pt x="18021" y="20463"/>
                    </a:cubicBezTo>
                    <a:cubicBezTo>
                      <a:pt x="18021" y="20359"/>
                      <a:pt x="18085" y="20359"/>
                      <a:pt x="18085" y="20359"/>
                    </a:cubicBezTo>
                    <a:cubicBezTo>
                      <a:pt x="18085" y="20359"/>
                      <a:pt x="18149" y="20359"/>
                      <a:pt x="18276" y="20359"/>
                    </a:cubicBezTo>
                    <a:cubicBezTo>
                      <a:pt x="18340" y="20463"/>
                      <a:pt x="18468" y="20463"/>
                      <a:pt x="18596" y="20463"/>
                    </a:cubicBezTo>
                    <a:cubicBezTo>
                      <a:pt x="18788" y="20463"/>
                      <a:pt x="18852" y="20359"/>
                      <a:pt x="18915" y="20359"/>
                    </a:cubicBezTo>
                    <a:cubicBezTo>
                      <a:pt x="18915" y="20359"/>
                      <a:pt x="18915" y="20359"/>
                      <a:pt x="18915" y="20359"/>
                    </a:cubicBezTo>
                    <a:cubicBezTo>
                      <a:pt x="18915" y="20256"/>
                      <a:pt x="18788" y="20049"/>
                      <a:pt x="18660" y="19946"/>
                    </a:cubicBezTo>
                    <a:cubicBezTo>
                      <a:pt x="18660" y="19843"/>
                      <a:pt x="18596" y="19843"/>
                      <a:pt x="18596" y="19843"/>
                    </a:cubicBezTo>
                    <a:cubicBezTo>
                      <a:pt x="18468" y="19533"/>
                      <a:pt x="18404" y="19429"/>
                      <a:pt x="18404" y="19326"/>
                    </a:cubicBezTo>
                    <a:cubicBezTo>
                      <a:pt x="18404" y="19222"/>
                      <a:pt x="18404" y="19222"/>
                      <a:pt x="18404" y="19222"/>
                    </a:cubicBezTo>
                    <a:cubicBezTo>
                      <a:pt x="18404" y="19119"/>
                      <a:pt x="18404" y="19119"/>
                      <a:pt x="18404" y="19119"/>
                    </a:cubicBezTo>
                    <a:cubicBezTo>
                      <a:pt x="18468" y="19119"/>
                      <a:pt x="18468" y="19016"/>
                      <a:pt x="18468" y="18912"/>
                    </a:cubicBezTo>
                    <a:cubicBezTo>
                      <a:pt x="18532" y="18602"/>
                      <a:pt x="18596" y="18189"/>
                      <a:pt x="18724" y="18189"/>
                    </a:cubicBezTo>
                    <a:cubicBezTo>
                      <a:pt x="18788" y="18189"/>
                      <a:pt x="18788" y="18189"/>
                      <a:pt x="18788" y="18189"/>
                    </a:cubicBezTo>
                    <a:cubicBezTo>
                      <a:pt x="18852" y="18189"/>
                      <a:pt x="18852" y="18189"/>
                      <a:pt x="18915" y="18189"/>
                    </a:cubicBezTo>
                    <a:cubicBezTo>
                      <a:pt x="19043" y="18292"/>
                      <a:pt x="19171" y="18292"/>
                      <a:pt x="19299" y="18292"/>
                    </a:cubicBezTo>
                    <a:cubicBezTo>
                      <a:pt x="19363" y="18292"/>
                      <a:pt x="19427" y="18292"/>
                      <a:pt x="19555" y="18292"/>
                    </a:cubicBezTo>
                    <a:cubicBezTo>
                      <a:pt x="19555" y="18292"/>
                      <a:pt x="19555" y="18292"/>
                      <a:pt x="19555" y="18292"/>
                    </a:cubicBezTo>
                    <a:cubicBezTo>
                      <a:pt x="19618" y="18292"/>
                      <a:pt x="19618" y="18292"/>
                      <a:pt x="19682" y="18292"/>
                    </a:cubicBezTo>
                    <a:cubicBezTo>
                      <a:pt x="19682" y="18292"/>
                      <a:pt x="19746" y="18292"/>
                      <a:pt x="19746" y="18292"/>
                    </a:cubicBezTo>
                    <a:cubicBezTo>
                      <a:pt x="19746" y="18292"/>
                      <a:pt x="19746" y="18292"/>
                      <a:pt x="19746" y="18292"/>
                    </a:cubicBezTo>
                    <a:cubicBezTo>
                      <a:pt x="19810" y="18292"/>
                      <a:pt x="19874" y="18292"/>
                      <a:pt x="19938" y="1829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16" name="AutoShape 816"/>
              <p:cNvSpPr>
                <a:spLocks/>
              </p:cNvSpPr>
              <p:nvPr/>
            </p:nvSpPr>
            <p:spPr bwMode="auto">
              <a:xfrm>
                <a:off x="3246637" y="3970260"/>
                <a:ext cx="155585" cy="16192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804" y="19590"/>
                    </a:moveTo>
                    <a:cubicBezTo>
                      <a:pt x="16331" y="19088"/>
                      <a:pt x="16331" y="19088"/>
                      <a:pt x="16331" y="19088"/>
                    </a:cubicBezTo>
                    <a:cubicBezTo>
                      <a:pt x="16331" y="19088"/>
                      <a:pt x="16331" y="19088"/>
                      <a:pt x="16331" y="19088"/>
                    </a:cubicBezTo>
                    <a:cubicBezTo>
                      <a:pt x="16858" y="19088"/>
                      <a:pt x="16858" y="19088"/>
                      <a:pt x="16858" y="19088"/>
                    </a:cubicBezTo>
                    <a:cubicBezTo>
                      <a:pt x="16858" y="18586"/>
                      <a:pt x="16858" y="18586"/>
                      <a:pt x="16858" y="18586"/>
                    </a:cubicBezTo>
                    <a:cubicBezTo>
                      <a:pt x="16858" y="18586"/>
                      <a:pt x="17385" y="18586"/>
                      <a:pt x="17385" y="18586"/>
                    </a:cubicBezTo>
                    <a:cubicBezTo>
                      <a:pt x="17385" y="18586"/>
                      <a:pt x="17385" y="18586"/>
                      <a:pt x="17385" y="18586"/>
                    </a:cubicBezTo>
                    <a:cubicBezTo>
                      <a:pt x="17385" y="18586"/>
                      <a:pt x="17385" y="18586"/>
                      <a:pt x="17385" y="18586"/>
                    </a:cubicBezTo>
                    <a:cubicBezTo>
                      <a:pt x="17385" y="18586"/>
                      <a:pt x="17385" y="18586"/>
                      <a:pt x="17385" y="18586"/>
                    </a:cubicBezTo>
                    <a:cubicBezTo>
                      <a:pt x="17385" y="18586"/>
                      <a:pt x="17385" y="18586"/>
                      <a:pt x="17385" y="18586"/>
                    </a:cubicBezTo>
                    <a:cubicBezTo>
                      <a:pt x="17912" y="18586"/>
                      <a:pt x="17912" y="18586"/>
                      <a:pt x="17912" y="18586"/>
                    </a:cubicBezTo>
                    <a:cubicBezTo>
                      <a:pt x="17912" y="18083"/>
                      <a:pt x="17912" y="18083"/>
                      <a:pt x="17912" y="17581"/>
                    </a:cubicBezTo>
                    <a:cubicBezTo>
                      <a:pt x="17912" y="17079"/>
                      <a:pt x="18439" y="15572"/>
                      <a:pt x="20546" y="14065"/>
                    </a:cubicBezTo>
                    <a:cubicBezTo>
                      <a:pt x="20546" y="13562"/>
                      <a:pt x="21073" y="13562"/>
                      <a:pt x="21600" y="13060"/>
                    </a:cubicBezTo>
                    <a:cubicBezTo>
                      <a:pt x="21600" y="12558"/>
                      <a:pt x="21073" y="12558"/>
                      <a:pt x="21073" y="12558"/>
                    </a:cubicBezTo>
                    <a:cubicBezTo>
                      <a:pt x="21073" y="12055"/>
                      <a:pt x="20546" y="12055"/>
                      <a:pt x="20546" y="11553"/>
                    </a:cubicBezTo>
                    <a:cubicBezTo>
                      <a:pt x="17912" y="12055"/>
                      <a:pt x="17912" y="12055"/>
                      <a:pt x="17912" y="12055"/>
                    </a:cubicBezTo>
                    <a:cubicBezTo>
                      <a:pt x="17912" y="502"/>
                      <a:pt x="17912" y="502"/>
                      <a:pt x="17912" y="502"/>
                    </a:cubicBezTo>
                    <a:cubicBezTo>
                      <a:pt x="17912" y="502"/>
                      <a:pt x="17385" y="502"/>
                      <a:pt x="17385" y="502"/>
                    </a:cubicBezTo>
                    <a:cubicBezTo>
                      <a:pt x="16858" y="502"/>
                      <a:pt x="16858" y="502"/>
                      <a:pt x="16858" y="502"/>
                    </a:cubicBezTo>
                    <a:cubicBezTo>
                      <a:pt x="14751" y="502"/>
                      <a:pt x="12643" y="502"/>
                      <a:pt x="10536" y="0"/>
                    </a:cubicBezTo>
                    <a:cubicBezTo>
                      <a:pt x="10009" y="0"/>
                      <a:pt x="10009" y="0"/>
                      <a:pt x="9482" y="0"/>
                    </a:cubicBezTo>
                    <a:cubicBezTo>
                      <a:pt x="9482" y="502"/>
                      <a:pt x="8956" y="1506"/>
                      <a:pt x="8956" y="2009"/>
                    </a:cubicBezTo>
                    <a:cubicBezTo>
                      <a:pt x="8956" y="2511"/>
                      <a:pt x="8429" y="3013"/>
                      <a:pt x="8429" y="3516"/>
                    </a:cubicBezTo>
                    <a:cubicBezTo>
                      <a:pt x="8956" y="3516"/>
                      <a:pt x="8956" y="4018"/>
                      <a:pt x="9482" y="4520"/>
                    </a:cubicBezTo>
                    <a:cubicBezTo>
                      <a:pt x="11063" y="6027"/>
                      <a:pt x="13170" y="7534"/>
                      <a:pt x="12643" y="9041"/>
                    </a:cubicBezTo>
                    <a:cubicBezTo>
                      <a:pt x="12117" y="10548"/>
                      <a:pt x="9482" y="11051"/>
                      <a:pt x="7375" y="11051"/>
                    </a:cubicBezTo>
                    <a:cubicBezTo>
                      <a:pt x="6848" y="11051"/>
                      <a:pt x="5795" y="11051"/>
                      <a:pt x="4741" y="10548"/>
                    </a:cubicBezTo>
                    <a:cubicBezTo>
                      <a:pt x="4741" y="10548"/>
                      <a:pt x="4214" y="10548"/>
                      <a:pt x="4214" y="10548"/>
                    </a:cubicBezTo>
                    <a:cubicBezTo>
                      <a:pt x="4214" y="11051"/>
                      <a:pt x="3687" y="11051"/>
                      <a:pt x="3687" y="11553"/>
                    </a:cubicBezTo>
                    <a:cubicBezTo>
                      <a:pt x="3687" y="11553"/>
                      <a:pt x="3687" y="11553"/>
                      <a:pt x="3687" y="11553"/>
                    </a:cubicBezTo>
                    <a:cubicBezTo>
                      <a:pt x="3160" y="11553"/>
                      <a:pt x="3160" y="12055"/>
                      <a:pt x="2634" y="12055"/>
                    </a:cubicBezTo>
                    <a:cubicBezTo>
                      <a:pt x="2634" y="12558"/>
                      <a:pt x="2634" y="12558"/>
                      <a:pt x="2634" y="12558"/>
                    </a:cubicBezTo>
                    <a:cubicBezTo>
                      <a:pt x="2107" y="13060"/>
                      <a:pt x="2107" y="13060"/>
                      <a:pt x="1580" y="13562"/>
                    </a:cubicBezTo>
                    <a:cubicBezTo>
                      <a:pt x="1580" y="14065"/>
                      <a:pt x="1580" y="14065"/>
                      <a:pt x="1580" y="14065"/>
                    </a:cubicBezTo>
                    <a:cubicBezTo>
                      <a:pt x="1053" y="14567"/>
                      <a:pt x="526" y="15069"/>
                      <a:pt x="526" y="15572"/>
                    </a:cubicBezTo>
                    <a:cubicBezTo>
                      <a:pt x="526" y="15572"/>
                      <a:pt x="526" y="15572"/>
                      <a:pt x="0" y="15572"/>
                    </a:cubicBezTo>
                    <a:cubicBezTo>
                      <a:pt x="1053" y="16576"/>
                      <a:pt x="1053" y="16576"/>
                      <a:pt x="1053" y="16576"/>
                    </a:cubicBezTo>
                    <a:cubicBezTo>
                      <a:pt x="3160" y="18083"/>
                      <a:pt x="4741" y="19590"/>
                      <a:pt x="5795" y="20093"/>
                    </a:cubicBezTo>
                    <a:cubicBezTo>
                      <a:pt x="6848" y="20595"/>
                      <a:pt x="7902" y="21097"/>
                      <a:pt x="8956" y="21097"/>
                    </a:cubicBezTo>
                    <a:cubicBezTo>
                      <a:pt x="10536" y="21097"/>
                      <a:pt x="10536" y="21097"/>
                      <a:pt x="10536" y="21097"/>
                    </a:cubicBezTo>
                    <a:cubicBezTo>
                      <a:pt x="11590" y="21097"/>
                      <a:pt x="12643" y="21097"/>
                      <a:pt x="13697" y="21600"/>
                    </a:cubicBezTo>
                    <a:cubicBezTo>
                      <a:pt x="13697" y="21097"/>
                      <a:pt x="13697" y="21097"/>
                      <a:pt x="14224" y="21097"/>
                    </a:cubicBezTo>
                    <a:cubicBezTo>
                      <a:pt x="14224" y="21097"/>
                      <a:pt x="14224" y="21097"/>
                      <a:pt x="14224" y="20595"/>
                    </a:cubicBezTo>
                    <a:cubicBezTo>
                      <a:pt x="14751" y="20595"/>
                      <a:pt x="14751" y="20595"/>
                      <a:pt x="14751" y="20093"/>
                    </a:cubicBezTo>
                    <a:cubicBezTo>
                      <a:pt x="15278" y="20093"/>
                      <a:pt x="15278" y="20093"/>
                      <a:pt x="15278" y="20093"/>
                    </a:cubicBezTo>
                    <a:cubicBezTo>
                      <a:pt x="15278" y="20093"/>
                      <a:pt x="15804" y="19590"/>
                      <a:pt x="15804" y="19590"/>
                    </a:cubicBezTo>
                    <a:cubicBezTo>
                      <a:pt x="15804" y="19590"/>
                      <a:pt x="15804" y="19590"/>
                      <a:pt x="15804" y="1959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17" name="AutoShape 817"/>
              <p:cNvSpPr>
                <a:spLocks/>
              </p:cNvSpPr>
              <p:nvPr/>
            </p:nvSpPr>
            <p:spPr bwMode="auto">
              <a:xfrm>
                <a:off x="3353006" y="4117901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21600" y="0"/>
                    </a:moveTo>
                    <a:cubicBezTo>
                      <a:pt x="21600" y="0"/>
                      <a:pt x="21600" y="0"/>
                      <a:pt x="0" y="0"/>
                    </a:cubicBezTo>
                    <a:cubicBezTo>
                      <a:pt x="21600" y="0"/>
                      <a:pt x="21600" y="0"/>
                      <a:pt x="2160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18" name="AutoShape 818"/>
              <p:cNvSpPr>
                <a:spLocks/>
              </p:cNvSpPr>
              <p:nvPr/>
            </p:nvSpPr>
            <p:spPr bwMode="auto">
              <a:xfrm>
                <a:off x="3367294" y="4108376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2160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160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19" name="AutoShape 819"/>
              <p:cNvSpPr>
                <a:spLocks/>
              </p:cNvSpPr>
              <p:nvPr/>
            </p:nvSpPr>
            <p:spPr bwMode="auto">
              <a:xfrm>
                <a:off x="3346656" y="4124251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0" y="2160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20" name="AutoShape 820"/>
              <p:cNvSpPr>
                <a:spLocks/>
              </p:cNvSpPr>
              <p:nvPr/>
            </p:nvSpPr>
            <p:spPr bwMode="auto">
              <a:xfrm>
                <a:off x="3373644" y="4067100"/>
                <a:ext cx="28577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700" y="17672"/>
                    </a:moveTo>
                    <a:cubicBezTo>
                      <a:pt x="2700" y="19636"/>
                      <a:pt x="2700" y="19636"/>
                      <a:pt x="2700" y="2160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700" y="21600"/>
                      <a:pt x="2700" y="21600"/>
                      <a:pt x="2700" y="21600"/>
                    </a:cubicBezTo>
                    <a:cubicBezTo>
                      <a:pt x="2700" y="21600"/>
                      <a:pt x="2700" y="19636"/>
                      <a:pt x="2700" y="17672"/>
                    </a:cubicBezTo>
                    <a:cubicBezTo>
                      <a:pt x="2700" y="15709"/>
                      <a:pt x="5400" y="9818"/>
                      <a:pt x="16200" y="3927"/>
                    </a:cubicBezTo>
                    <a:cubicBezTo>
                      <a:pt x="16200" y="1963"/>
                      <a:pt x="18900" y="1963"/>
                      <a:pt x="21599" y="0"/>
                    </a:cubicBezTo>
                    <a:cubicBezTo>
                      <a:pt x="21599" y="0"/>
                      <a:pt x="21599" y="0"/>
                      <a:pt x="21599" y="0"/>
                    </a:cubicBezTo>
                    <a:cubicBezTo>
                      <a:pt x="18900" y="1963"/>
                      <a:pt x="16200" y="1963"/>
                      <a:pt x="16200" y="3927"/>
                    </a:cubicBezTo>
                    <a:cubicBezTo>
                      <a:pt x="5400" y="9818"/>
                      <a:pt x="2700" y="15709"/>
                      <a:pt x="2700" y="17672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21" name="AutoShape 821"/>
              <p:cNvSpPr>
                <a:spLocks/>
              </p:cNvSpPr>
              <p:nvPr/>
            </p:nvSpPr>
            <p:spPr bwMode="auto">
              <a:xfrm>
                <a:off x="3360944" y="4111551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600" y="2160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22" name="AutoShape 822"/>
              <p:cNvSpPr>
                <a:spLocks/>
              </p:cNvSpPr>
              <p:nvPr/>
            </p:nvSpPr>
            <p:spPr bwMode="auto">
              <a:xfrm>
                <a:off x="3262513" y="4057575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21600"/>
                    </a:moveTo>
                    <a:cubicBezTo>
                      <a:pt x="0" y="21600"/>
                      <a:pt x="0" y="21600"/>
                      <a:pt x="0" y="0"/>
                    </a:cubicBezTo>
                    <a:cubicBezTo>
                      <a:pt x="0" y="21600"/>
                      <a:pt x="0" y="21600"/>
                      <a:pt x="0" y="2160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23" name="AutoShape 823"/>
              <p:cNvSpPr>
                <a:spLocks/>
              </p:cNvSpPr>
              <p:nvPr/>
            </p:nvSpPr>
            <p:spPr bwMode="auto">
              <a:xfrm>
                <a:off x="3370469" y="3971848"/>
                <a:ext cx="7938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21599" y="0"/>
                    </a:moveTo>
                    <a:cubicBezTo>
                      <a:pt x="21599" y="0"/>
                      <a:pt x="21599" y="0"/>
                      <a:pt x="21599" y="0"/>
                    </a:cubicBezTo>
                    <a:cubicBezTo>
                      <a:pt x="21599" y="0"/>
                      <a:pt x="10800" y="0"/>
                      <a:pt x="0" y="0"/>
                    </a:cubicBezTo>
                    <a:cubicBezTo>
                      <a:pt x="0" y="0"/>
                      <a:pt x="0" y="0"/>
                      <a:pt x="10800" y="0"/>
                    </a:cubicBezTo>
                    <a:cubicBezTo>
                      <a:pt x="10800" y="0"/>
                      <a:pt x="21599" y="0"/>
                      <a:pt x="21599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24" name="AutoShape 824"/>
              <p:cNvSpPr>
                <a:spLocks/>
              </p:cNvSpPr>
              <p:nvPr/>
            </p:nvSpPr>
            <p:spPr bwMode="auto">
              <a:xfrm>
                <a:off x="3245049" y="4082976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25" name="AutoShape 825"/>
              <p:cNvSpPr>
                <a:spLocks/>
              </p:cNvSpPr>
              <p:nvPr/>
            </p:nvSpPr>
            <p:spPr bwMode="auto">
              <a:xfrm>
                <a:off x="3302203" y="4040112"/>
                <a:ext cx="36514" cy="111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19440" y="16200"/>
                      <a:pt x="8640" y="21600"/>
                      <a:pt x="0" y="21600"/>
                    </a:cubicBezTo>
                    <a:cubicBezTo>
                      <a:pt x="8640" y="21600"/>
                      <a:pt x="19440" y="16200"/>
                      <a:pt x="2160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26" name="AutoShape 826"/>
              <p:cNvSpPr>
                <a:spLocks/>
              </p:cNvSpPr>
              <p:nvPr/>
            </p:nvSpPr>
            <p:spPr bwMode="auto">
              <a:xfrm>
                <a:off x="3254575" y="4070275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21600"/>
                    </a:moveTo>
                    <a:cubicBezTo>
                      <a:pt x="0" y="21600"/>
                      <a:pt x="0" y="21600"/>
                      <a:pt x="0" y="0"/>
                    </a:cubicBezTo>
                    <a:cubicBezTo>
                      <a:pt x="0" y="21600"/>
                      <a:pt x="0" y="21600"/>
                      <a:pt x="0" y="2160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27" name="AutoShape 827"/>
              <p:cNvSpPr>
                <a:spLocks/>
              </p:cNvSpPr>
              <p:nvPr/>
            </p:nvSpPr>
            <p:spPr bwMode="auto">
              <a:xfrm>
                <a:off x="3394284" y="3948035"/>
                <a:ext cx="31752" cy="952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799" y="21599"/>
                    </a:moveTo>
                    <a:cubicBezTo>
                      <a:pt x="7199" y="19938"/>
                      <a:pt x="9599" y="18276"/>
                      <a:pt x="14399" y="16615"/>
                    </a:cubicBezTo>
                    <a:cubicBezTo>
                      <a:pt x="16800" y="15784"/>
                      <a:pt x="16800" y="12461"/>
                      <a:pt x="14399" y="9969"/>
                    </a:cubicBezTo>
                    <a:cubicBezTo>
                      <a:pt x="14399" y="6646"/>
                      <a:pt x="11999" y="2492"/>
                      <a:pt x="21600" y="830"/>
                    </a:cubicBezTo>
                    <a:cubicBezTo>
                      <a:pt x="21600" y="830"/>
                      <a:pt x="21600" y="830"/>
                      <a:pt x="21600" y="830"/>
                    </a:cubicBezTo>
                    <a:cubicBezTo>
                      <a:pt x="21600" y="830"/>
                      <a:pt x="19199" y="830"/>
                      <a:pt x="19199" y="830"/>
                    </a:cubicBezTo>
                    <a:cubicBezTo>
                      <a:pt x="19199" y="830"/>
                      <a:pt x="19199" y="830"/>
                      <a:pt x="19199" y="830"/>
                    </a:cubicBezTo>
                    <a:cubicBezTo>
                      <a:pt x="19199" y="830"/>
                      <a:pt x="19199" y="830"/>
                      <a:pt x="19199" y="830"/>
                    </a:cubicBezTo>
                    <a:cubicBezTo>
                      <a:pt x="19199" y="830"/>
                      <a:pt x="19199" y="830"/>
                      <a:pt x="19199" y="830"/>
                    </a:cubicBezTo>
                    <a:cubicBezTo>
                      <a:pt x="19199" y="830"/>
                      <a:pt x="16800" y="0"/>
                      <a:pt x="16800" y="0"/>
                    </a:cubicBezTo>
                    <a:cubicBezTo>
                      <a:pt x="16800" y="0"/>
                      <a:pt x="16800" y="0"/>
                      <a:pt x="16800" y="0"/>
                    </a:cubicBezTo>
                    <a:cubicBezTo>
                      <a:pt x="16800" y="0"/>
                      <a:pt x="16800" y="0"/>
                      <a:pt x="16800" y="0"/>
                    </a:cubicBezTo>
                    <a:cubicBezTo>
                      <a:pt x="16800" y="0"/>
                      <a:pt x="16800" y="0"/>
                      <a:pt x="16800" y="0"/>
                    </a:cubicBezTo>
                    <a:cubicBezTo>
                      <a:pt x="14399" y="830"/>
                      <a:pt x="11999" y="1661"/>
                      <a:pt x="9599" y="3323"/>
                    </a:cubicBezTo>
                    <a:cubicBezTo>
                      <a:pt x="9599" y="3323"/>
                      <a:pt x="7199" y="3323"/>
                      <a:pt x="7199" y="4153"/>
                    </a:cubicBezTo>
                    <a:cubicBezTo>
                      <a:pt x="4799" y="4984"/>
                      <a:pt x="4799" y="5815"/>
                      <a:pt x="2399" y="5815"/>
                    </a:cubicBezTo>
                    <a:cubicBezTo>
                      <a:pt x="2399" y="5815"/>
                      <a:pt x="2399" y="5815"/>
                      <a:pt x="0" y="5815"/>
                    </a:cubicBezTo>
                    <a:cubicBezTo>
                      <a:pt x="0" y="21599"/>
                      <a:pt x="0" y="21599"/>
                      <a:pt x="0" y="21599"/>
                    </a:cubicBezTo>
                    <a:lnTo>
                      <a:pt x="4799" y="2159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28" name="AutoShape 828"/>
              <p:cNvSpPr>
                <a:spLocks/>
              </p:cNvSpPr>
              <p:nvPr/>
            </p:nvSpPr>
            <p:spPr bwMode="auto">
              <a:xfrm>
                <a:off x="3392696" y="3967085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29" name="AutoShape 829"/>
              <p:cNvSpPr>
                <a:spLocks/>
              </p:cNvSpPr>
              <p:nvPr/>
            </p:nvSpPr>
            <p:spPr bwMode="auto">
              <a:xfrm>
                <a:off x="3416510" y="3946448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30" name="AutoShape 830"/>
              <p:cNvSpPr>
                <a:spLocks/>
              </p:cNvSpPr>
              <p:nvPr/>
            </p:nvSpPr>
            <p:spPr bwMode="auto">
              <a:xfrm>
                <a:off x="3394284" y="4040112"/>
                <a:ext cx="7937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21599" y="0"/>
                    </a:moveTo>
                    <a:lnTo>
                      <a:pt x="0" y="0"/>
                    </a:lnTo>
                    <a:lnTo>
                      <a:pt x="21599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31" name="AutoShape 831"/>
              <p:cNvSpPr>
                <a:spLocks/>
              </p:cNvSpPr>
              <p:nvPr/>
            </p:nvSpPr>
            <p:spPr bwMode="auto">
              <a:xfrm>
                <a:off x="4027735" y="3876597"/>
                <a:ext cx="106370" cy="74613"/>
              </a:xfrm>
              <a:custGeom>
                <a:avLst/>
                <a:gdLst>
                  <a:gd name="T0" fmla="*/ 10800 w 21600"/>
                  <a:gd name="T1" fmla="+- 0 11112 625"/>
                  <a:gd name="T2" fmla="*/ 11112 h 20975"/>
                  <a:gd name="T3" fmla="*/ 10800 w 21600"/>
                  <a:gd name="T4" fmla="+- 0 11112 625"/>
                  <a:gd name="T5" fmla="*/ 11112 h 20975"/>
                  <a:gd name="T6" fmla="*/ 10800 w 21600"/>
                  <a:gd name="T7" fmla="+- 0 11112 625"/>
                  <a:gd name="T8" fmla="*/ 11112 h 20975"/>
                  <a:gd name="T9" fmla="*/ 10800 w 21600"/>
                  <a:gd name="T10" fmla="+- 0 11112 625"/>
                  <a:gd name="T11" fmla="*/ 11112 h 20975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0975">
                    <a:moveTo>
                      <a:pt x="18514" y="2460"/>
                    </a:moveTo>
                    <a:cubicBezTo>
                      <a:pt x="14657" y="403"/>
                      <a:pt x="11571" y="-625"/>
                      <a:pt x="10028" y="403"/>
                    </a:cubicBezTo>
                    <a:cubicBezTo>
                      <a:pt x="10028" y="403"/>
                      <a:pt x="10028" y="403"/>
                      <a:pt x="10028" y="403"/>
                    </a:cubicBezTo>
                    <a:cubicBezTo>
                      <a:pt x="10028" y="2460"/>
                      <a:pt x="11571" y="4517"/>
                      <a:pt x="13114" y="6575"/>
                    </a:cubicBezTo>
                    <a:cubicBezTo>
                      <a:pt x="14657" y="9660"/>
                      <a:pt x="16199" y="11717"/>
                      <a:pt x="16199" y="14803"/>
                    </a:cubicBezTo>
                    <a:cubicBezTo>
                      <a:pt x="16199" y="18917"/>
                      <a:pt x="12342" y="18917"/>
                      <a:pt x="10028" y="18917"/>
                    </a:cubicBezTo>
                    <a:cubicBezTo>
                      <a:pt x="9257" y="18917"/>
                      <a:pt x="8485" y="18917"/>
                      <a:pt x="6942" y="18917"/>
                    </a:cubicBezTo>
                    <a:cubicBezTo>
                      <a:pt x="6171" y="18917"/>
                      <a:pt x="5400" y="18917"/>
                      <a:pt x="3857" y="18917"/>
                    </a:cubicBezTo>
                    <a:cubicBezTo>
                      <a:pt x="1542" y="18917"/>
                      <a:pt x="0" y="18917"/>
                      <a:pt x="0" y="18917"/>
                    </a:cubicBezTo>
                    <a:cubicBezTo>
                      <a:pt x="0" y="19946"/>
                      <a:pt x="2314" y="20974"/>
                      <a:pt x="4628" y="20974"/>
                    </a:cubicBezTo>
                    <a:cubicBezTo>
                      <a:pt x="6171" y="20974"/>
                      <a:pt x="7714" y="20974"/>
                      <a:pt x="8485" y="20974"/>
                    </a:cubicBezTo>
                    <a:cubicBezTo>
                      <a:pt x="10028" y="19946"/>
                      <a:pt x="11571" y="18917"/>
                      <a:pt x="13114" y="18917"/>
                    </a:cubicBezTo>
                    <a:cubicBezTo>
                      <a:pt x="16199" y="18917"/>
                      <a:pt x="17742" y="19946"/>
                      <a:pt x="20057" y="20974"/>
                    </a:cubicBezTo>
                    <a:cubicBezTo>
                      <a:pt x="20057" y="20974"/>
                      <a:pt x="20057" y="20974"/>
                      <a:pt x="20057" y="20974"/>
                    </a:cubicBezTo>
                    <a:cubicBezTo>
                      <a:pt x="20057" y="19946"/>
                      <a:pt x="20057" y="18917"/>
                      <a:pt x="20057" y="17889"/>
                    </a:cubicBezTo>
                    <a:cubicBezTo>
                      <a:pt x="20057" y="16860"/>
                      <a:pt x="20057" y="16860"/>
                      <a:pt x="20057" y="15832"/>
                    </a:cubicBezTo>
                    <a:cubicBezTo>
                      <a:pt x="20057" y="14803"/>
                      <a:pt x="20057" y="13775"/>
                      <a:pt x="20828" y="12746"/>
                    </a:cubicBezTo>
                    <a:cubicBezTo>
                      <a:pt x="20828" y="11717"/>
                      <a:pt x="20828" y="11717"/>
                      <a:pt x="20828" y="11717"/>
                    </a:cubicBezTo>
                    <a:cubicBezTo>
                      <a:pt x="20828" y="10689"/>
                      <a:pt x="20828" y="9660"/>
                      <a:pt x="20828" y="7603"/>
                    </a:cubicBezTo>
                    <a:cubicBezTo>
                      <a:pt x="20828" y="7603"/>
                      <a:pt x="20828" y="7603"/>
                      <a:pt x="20828" y="7603"/>
                    </a:cubicBezTo>
                    <a:cubicBezTo>
                      <a:pt x="20828" y="5546"/>
                      <a:pt x="20828" y="4517"/>
                      <a:pt x="21599" y="3489"/>
                    </a:cubicBezTo>
                    <a:cubicBezTo>
                      <a:pt x="21599" y="3489"/>
                      <a:pt x="21599" y="3489"/>
                      <a:pt x="21599" y="3489"/>
                    </a:cubicBezTo>
                    <a:cubicBezTo>
                      <a:pt x="20057" y="3489"/>
                      <a:pt x="19285" y="2460"/>
                      <a:pt x="18514" y="246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32" name="AutoShape 832"/>
              <p:cNvSpPr>
                <a:spLocks/>
              </p:cNvSpPr>
              <p:nvPr/>
            </p:nvSpPr>
            <p:spPr bwMode="auto">
              <a:xfrm>
                <a:off x="4142042" y="3889297"/>
                <a:ext cx="128596" cy="71438"/>
              </a:xfrm>
              <a:custGeom>
                <a:avLst/>
                <a:gdLst>
                  <a:gd name="T0" fmla="*/ 10800 w 21600"/>
                  <a:gd name="T1" fmla="*/ 10467 h 20934"/>
                  <a:gd name="T2" fmla="*/ 10800 w 21600"/>
                  <a:gd name="T3" fmla="*/ 10467 h 20934"/>
                  <a:gd name="T4" fmla="*/ 10800 w 21600"/>
                  <a:gd name="T5" fmla="*/ 10467 h 20934"/>
                  <a:gd name="T6" fmla="*/ 10800 w 21600"/>
                  <a:gd name="T7" fmla="*/ 10467 h 209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0934">
                    <a:moveTo>
                      <a:pt x="1905" y="19326"/>
                    </a:moveTo>
                    <a:cubicBezTo>
                      <a:pt x="3176" y="18189"/>
                      <a:pt x="5082" y="15915"/>
                      <a:pt x="7623" y="14778"/>
                    </a:cubicBezTo>
                    <a:cubicBezTo>
                      <a:pt x="8894" y="13642"/>
                      <a:pt x="10800" y="13642"/>
                      <a:pt x="12705" y="13642"/>
                    </a:cubicBezTo>
                    <a:cubicBezTo>
                      <a:pt x="13976" y="13642"/>
                      <a:pt x="14611" y="13642"/>
                      <a:pt x="15882" y="13642"/>
                    </a:cubicBezTo>
                    <a:cubicBezTo>
                      <a:pt x="16517" y="13642"/>
                      <a:pt x="17788" y="13642"/>
                      <a:pt x="18423" y="13642"/>
                    </a:cubicBezTo>
                    <a:cubicBezTo>
                      <a:pt x="21599" y="13642"/>
                      <a:pt x="21599" y="12505"/>
                      <a:pt x="21599" y="11368"/>
                    </a:cubicBezTo>
                    <a:cubicBezTo>
                      <a:pt x="21599" y="6821"/>
                      <a:pt x="11435" y="0"/>
                      <a:pt x="5717" y="0"/>
                    </a:cubicBezTo>
                    <a:cubicBezTo>
                      <a:pt x="4447" y="0"/>
                      <a:pt x="4447" y="0"/>
                      <a:pt x="4447" y="0"/>
                    </a:cubicBezTo>
                    <a:cubicBezTo>
                      <a:pt x="3176" y="0"/>
                      <a:pt x="2541" y="0"/>
                      <a:pt x="635" y="0"/>
                    </a:cubicBezTo>
                    <a:cubicBezTo>
                      <a:pt x="635" y="0"/>
                      <a:pt x="635" y="0"/>
                      <a:pt x="635" y="0"/>
                    </a:cubicBezTo>
                    <a:cubicBezTo>
                      <a:pt x="635" y="1136"/>
                      <a:pt x="635" y="2273"/>
                      <a:pt x="635" y="4547"/>
                    </a:cubicBezTo>
                    <a:cubicBezTo>
                      <a:pt x="635" y="4547"/>
                      <a:pt x="635" y="4547"/>
                      <a:pt x="635" y="5684"/>
                    </a:cubicBezTo>
                    <a:cubicBezTo>
                      <a:pt x="635" y="6821"/>
                      <a:pt x="635" y="7957"/>
                      <a:pt x="635" y="10231"/>
                    </a:cubicBezTo>
                    <a:cubicBezTo>
                      <a:pt x="0" y="10231"/>
                      <a:pt x="0" y="10231"/>
                      <a:pt x="0" y="10231"/>
                    </a:cubicBezTo>
                    <a:cubicBezTo>
                      <a:pt x="0" y="12505"/>
                      <a:pt x="0" y="13642"/>
                      <a:pt x="0" y="14778"/>
                    </a:cubicBezTo>
                    <a:cubicBezTo>
                      <a:pt x="0" y="14778"/>
                      <a:pt x="0" y="14778"/>
                      <a:pt x="0" y="15915"/>
                    </a:cubicBezTo>
                    <a:cubicBezTo>
                      <a:pt x="0" y="17052"/>
                      <a:pt x="0" y="18189"/>
                      <a:pt x="0" y="20463"/>
                    </a:cubicBezTo>
                    <a:cubicBezTo>
                      <a:pt x="0" y="20463"/>
                      <a:pt x="0" y="20463"/>
                      <a:pt x="0" y="20463"/>
                    </a:cubicBezTo>
                    <a:cubicBezTo>
                      <a:pt x="635" y="21600"/>
                      <a:pt x="1270" y="20463"/>
                      <a:pt x="1905" y="19326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33" name="AutoShape 833"/>
              <p:cNvSpPr>
                <a:spLocks/>
              </p:cNvSpPr>
              <p:nvPr/>
            </p:nvSpPr>
            <p:spPr bwMode="auto">
              <a:xfrm>
                <a:off x="4143630" y="3903584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2160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160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34" name="AutoShape 834"/>
              <p:cNvSpPr>
                <a:spLocks/>
              </p:cNvSpPr>
              <p:nvPr/>
            </p:nvSpPr>
            <p:spPr bwMode="auto">
              <a:xfrm>
                <a:off x="4142042" y="3921047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cubicBezTo>
                      <a:pt x="0" y="0"/>
                      <a:pt x="0" y="0"/>
                      <a:pt x="2160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35" name="AutoShape 835"/>
              <p:cNvSpPr>
                <a:spLocks/>
              </p:cNvSpPr>
              <p:nvPr/>
            </p:nvSpPr>
            <p:spPr bwMode="auto">
              <a:xfrm>
                <a:off x="4138866" y="3938510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2160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160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36" name="AutoShape 836"/>
              <p:cNvSpPr>
                <a:spLocks/>
              </p:cNvSpPr>
              <p:nvPr/>
            </p:nvSpPr>
            <p:spPr bwMode="auto">
              <a:xfrm>
                <a:off x="3468900" y="4097263"/>
                <a:ext cx="163523" cy="16192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90" y="15709"/>
                    </a:moveTo>
                    <a:cubicBezTo>
                      <a:pt x="19590" y="15218"/>
                      <a:pt x="19590" y="14727"/>
                      <a:pt x="20093" y="14236"/>
                    </a:cubicBezTo>
                    <a:cubicBezTo>
                      <a:pt x="20093" y="13254"/>
                      <a:pt x="20093" y="11781"/>
                      <a:pt x="20093" y="10309"/>
                    </a:cubicBezTo>
                    <a:cubicBezTo>
                      <a:pt x="20093" y="7854"/>
                      <a:pt x="20093" y="5399"/>
                      <a:pt x="21097" y="4418"/>
                    </a:cubicBezTo>
                    <a:cubicBezTo>
                      <a:pt x="21599" y="3436"/>
                      <a:pt x="21599" y="3436"/>
                      <a:pt x="21599" y="1963"/>
                    </a:cubicBezTo>
                    <a:cubicBezTo>
                      <a:pt x="21599" y="1472"/>
                      <a:pt x="21599" y="981"/>
                      <a:pt x="21599" y="0"/>
                    </a:cubicBezTo>
                    <a:cubicBezTo>
                      <a:pt x="21599" y="0"/>
                      <a:pt x="21599" y="0"/>
                      <a:pt x="21599" y="0"/>
                    </a:cubicBezTo>
                    <a:cubicBezTo>
                      <a:pt x="21599" y="0"/>
                      <a:pt x="21599" y="0"/>
                      <a:pt x="21599" y="0"/>
                    </a:cubicBezTo>
                    <a:cubicBezTo>
                      <a:pt x="21097" y="0"/>
                      <a:pt x="21097" y="0"/>
                      <a:pt x="20595" y="0"/>
                    </a:cubicBezTo>
                    <a:cubicBezTo>
                      <a:pt x="20595" y="0"/>
                      <a:pt x="20595" y="490"/>
                      <a:pt x="20093" y="490"/>
                    </a:cubicBezTo>
                    <a:cubicBezTo>
                      <a:pt x="20093" y="490"/>
                      <a:pt x="19590" y="490"/>
                      <a:pt x="19590" y="490"/>
                    </a:cubicBezTo>
                    <a:cubicBezTo>
                      <a:pt x="19590" y="981"/>
                      <a:pt x="19088" y="981"/>
                      <a:pt x="19088" y="981"/>
                    </a:cubicBezTo>
                    <a:cubicBezTo>
                      <a:pt x="19088" y="981"/>
                      <a:pt x="18586" y="981"/>
                      <a:pt x="18083" y="1472"/>
                    </a:cubicBezTo>
                    <a:cubicBezTo>
                      <a:pt x="17581" y="1963"/>
                      <a:pt x="17079" y="1963"/>
                      <a:pt x="16576" y="2454"/>
                    </a:cubicBezTo>
                    <a:cubicBezTo>
                      <a:pt x="16074" y="2454"/>
                      <a:pt x="15572" y="2454"/>
                      <a:pt x="15069" y="1963"/>
                    </a:cubicBezTo>
                    <a:cubicBezTo>
                      <a:pt x="14567" y="1963"/>
                      <a:pt x="14065" y="1963"/>
                      <a:pt x="13562" y="1963"/>
                    </a:cubicBezTo>
                    <a:cubicBezTo>
                      <a:pt x="13060" y="1963"/>
                      <a:pt x="12055" y="2454"/>
                      <a:pt x="12055" y="2454"/>
                    </a:cubicBezTo>
                    <a:cubicBezTo>
                      <a:pt x="11051" y="5399"/>
                      <a:pt x="7534" y="5890"/>
                      <a:pt x="4520" y="5890"/>
                    </a:cubicBezTo>
                    <a:cubicBezTo>
                      <a:pt x="4018" y="5890"/>
                      <a:pt x="4018" y="6381"/>
                      <a:pt x="3516" y="6381"/>
                    </a:cubicBezTo>
                    <a:cubicBezTo>
                      <a:pt x="3516" y="6381"/>
                      <a:pt x="3516" y="7363"/>
                      <a:pt x="4018" y="7363"/>
                    </a:cubicBezTo>
                    <a:cubicBezTo>
                      <a:pt x="4018" y="7854"/>
                      <a:pt x="4018" y="8345"/>
                      <a:pt x="4018" y="8836"/>
                    </a:cubicBezTo>
                    <a:cubicBezTo>
                      <a:pt x="3516" y="9327"/>
                      <a:pt x="2511" y="10309"/>
                      <a:pt x="2009" y="10800"/>
                    </a:cubicBezTo>
                    <a:cubicBezTo>
                      <a:pt x="1506" y="10800"/>
                      <a:pt x="1506" y="10800"/>
                      <a:pt x="1506" y="10800"/>
                    </a:cubicBezTo>
                    <a:cubicBezTo>
                      <a:pt x="0" y="11290"/>
                      <a:pt x="0" y="11290"/>
                      <a:pt x="0" y="11290"/>
                    </a:cubicBezTo>
                    <a:cubicBezTo>
                      <a:pt x="0" y="11290"/>
                      <a:pt x="0" y="11781"/>
                      <a:pt x="502" y="11781"/>
                    </a:cubicBezTo>
                    <a:cubicBezTo>
                      <a:pt x="1506" y="12272"/>
                      <a:pt x="2511" y="13745"/>
                      <a:pt x="4018" y="15218"/>
                    </a:cubicBezTo>
                    <a:cubicBezTo>
                      <a:pt x="5023" y="16199"/>
                      <a:pt x="6530" y="17672"/>
                      <a:pt x="7534" y="18163"/>
                    </a:cubicBezTo>
                    <a:cubicBezTo>
                      <a:pt x="8037" y="18654"/>
                      <a:pt x="9041" y="19636"/>
                      <a:pt x="9544" y="20127"/>
                    </a:cubicBezTo>
                    <a:cubicBezTo>
                      <a:pt x="9544" y="20127"/>
                      <a:pt x="10046" y="20127"/>
                      <a:pt x="10046" y="20127"/>
                    </a:cubicBezTo>
                    <a:cubicBezTo>
                      <a:pt x="10548" y="20127"/>
                      <a:pt x="10548" y="20127"/>
                      <a:pt x="10548" y="20127"/>
                    </a:cubicBezTo>
                    <a:cubicBezTo>
                      <a:pt x="10548" y="20127"/>
                      <a:pt x="11051" y="20127"/>
                      <a:pt x="11051" y="20127"/>
                    </a:cubicBezTo>
                    <a:cubicBezTo>
                      <a:pt x="11051" y="20127"/>
                      <a:pt x="11553" y="20618"/>
                      <a:pt x="11553" y="20618"/>
                    </a:cubicBezTo>
                    <a:cubicBezTo>
                      <a:pt x="12055" y="20618"/>
                      <a:pt x="12055" y="20618"/>
                      <a:pt x="12558" y="20618"/>
                    </a:cubicBezTo>
                    <a:cubicBezTo>
                      <a:pt x="12558" y="20618"/>
                      <a:pt x="13562" y="20618"/>
                      <a:pt x="14567" y="21109"/>
                    </a:cubicBezTo>
                    <a:cubicBezTo>
                      <a:pt x="15572" y="21109"/>
                      <a:pt x="17079" y="21109"/>
                      <a:pt x="18083" y="21600"/>
                    </a:cubicBezTo>
                    <a:cubicBezTo>
                      <a:pt x="18083" y="21600"/>
                      <a:pt x="18083" y="21600"/>
                      <a:pt x="18083" y="21600"/>
                    </a:cubicBezTo>
                    <a:cubicBezTo>
                      <a:pt x="18083" y="21600"/>
                      <a:pt x="18083" y="21600"/>
                      <a:pt x="18083" y="21600"/>
                    </a:cubicBezTo>
                    <a:cubicBezTo>
                      <a:pt x="18586" y="21600"/>
                      <a:pt x="18586" y="21600"/>
                      <a:pt x="18586" y="21600"/>
                    </a:cubicBezTo>
                    <a:cubicBezTo>
                      <a:pt x="18586" y="21600"/>
                      <a:pt x="18586" y="21600"/>
                      <a:pt x="18586" y="21600"/>
                    </a:cubicBezTo>
                    <a:cubicBezTo>
                      <a:pt x="17581" y="20127"/>
                      <a:pt x="18586" y="17672"/>
                      <a:pt x="19590" y="1570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37" name="AutoShape 837"/>
              <p:cNvSpPr>
                <a:spLocks/>
              </p:cNvSpPr>
              <p:nvPr/>
            </p:nvSpPr>
            <p:spPr bwMode="auto">
              <a:xfrm>
                <a:off x="3614959" y="4098851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cubicBezTo>
                      <a:pt x="0" y="0"/>
                      <a:pt x="21600" y="0"/>
                      <a:pt x="21600" y="0"/>
                    </a:cubicBezTo>
                    <a:cubicBezTo>
                      <a:pt x="2160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38" name="AutoShape 838"/>
              <p:cNvSpPr>
                <a:spLocks/>
              </p:cNvSpPr>
              <p:nvPr/>
            </p:nvSpPr>
            <p:spPr bwMode="auto">
              <a:xfrm>
                <a:off x="3605434" y="4103613"/>
                <a:ext cx="7938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0800" y="0"/>
                      <a:pt x="21599" y="0"/>
                      <a:pt x="21599" y="0"/>
                    </a:cubicBezTo>
                    <a:cubicBezTo>
                      <a:pt x="21599" y="0"/>
                      <a:pt x="10800" y="0"/>
                      <a:pt x="0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39" name="AutoShape 839"/>
              <p:cNvSpPr>
                <a:spLocks/>
              </p:cNvSpPr>
              <p:nvPr/>
            </p:nvSpPr>
            <p:spPr bwMode="auto">
              <a:xfrm>
                <a:off x="3468900" y="4178227"/>
                <a:ext cx="12701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599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40" name="AutoShape 840"/>
              <p:cNvSpPr>
                <a:spLocks/>
              </p:cNvSpPr>
              <p:nvPr/>
            </p:nvSpPr>
            <p:spPr bwMode="auto">
              <a:xfrm>
                <a:off x="3624485" y="4094088"/>
                <a:ext cx="7938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cubicBezTo>
                      <a:pt x="10800" y="0"/>
                      <a:pt x="10800" y="0"/>
                      <a:pt x="21599" y="0"/>
                    </a:cubicBezTo>
                    <a:cubicBezTo>
                      <a:pt x="10800" y="0"/>
                      <a:pt x="10800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41" name="AutoShape 841"/>
              <p:cNvSpPr>
                <a:spLocks/>
              </p:cNvSpPr>
              <p:nvPr/>
            </p:nvSpPr>
            <p:spPr bwMode="auto">
              <a:xfrm>
                <a:off x="3532404" y="4263954"/>
                <a:ext cx="120657" cy="952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525" y="2492"/>
                    </a:moveTo>
                    <a:cubicBezTo>
                      <a:pt x="14849" y="2492"/>
                      <a:pt x="14849" y="2492"/>
                      <a:pt x="14849" y="2492"/>
                    </a:cubicBezTo>
                    <a:cubicBezTo>
                      <a:pt x="14174" y="2492"/>
                      <a:pt x="14174" y="3323"/>
                      <a:pt x="14174" y="3323"/>
                    </a:cubicBezTo>
                    <a:cubicBezTo>
                      <a:pt x="14174" y="3323"/>
                      <a:pt x="14174" y="2492"/>
                      <a:pt x="14174" y="2492"/>
                    </a:cubicBezTo>
                    <a:cubicBezTo>
                      <a:pt x="13500" y="2492"/>
                      <a:pt x="12824" y="2492"/>
                      <a:pt x="12824" y="2492"/>
                    </a:cubicBezTo>
                    <a:cubicBezTo>
                      <a:pt x="12824" y="2492"/>
                      <a:pt x="12824" y="2492"/>
                      <a:pt x="12149" y="2492"/>
                    </a:cubicBezTo>
                    <a:cubicBezTo>
                      <a:pt x="12149" y="2492"/>
                      <a:pt x="11475" y="2492"/>
                      <a:pt x="11475" y="1661"/>
                    </a:cubicBezTo>
                    <a:cubicBezTo>
                      <a:pt x="10800" y="1661"/>
                      <a:pt x="8775" y="1661"/>
                      <a:pt x="8099" y="1661"/>
                    </a:cubicBezTo>
                    <a:cubicBezTo>
                      <a:pt x="6074" y="830"/>
                      <a:pt x="4725" y="830"/>
                      <a:pt x="4049" y="830"/>
                    </a:cubicBezTo>
                    <a:cubicBezTo>
                      <a:pt x="4049" y="830"/>
                      <a:pt x="3374" y="0"/>
                      <a:pt x="2699" y="0"/>
                    </a:cubicBezTo>
                    <a:cubicBezTo>
                      <a:pt x="2699" y="0"/>
                      <a:pt x="2699" y="0"/>
                      <a:pt x="2699" y="0"/>
                    </a:cubicBezTo>
                    <a:cubicBezTo>
                      <a:pt x="2699" y="0"/>
                      <a:pt x="2024" y="0"/>
                      <a:pt x="2024" y="0"/>
                    </a:cubicBezTo>
                    <a:cubicBezTo>
                      <a:pt x="2024" y="0"/>
                      <a:pt x="2024" y="0"/>
                      <a:pt x="2024" y="0"/>
                    </a:cubicBezTo>
                    <a:cubicBezTo>
                      <a:pt x="2024" y="1661"/>
                      <a:pt x="1349" y="3323"/>
                      <a:pt x="674" y="4153"/>
                    </a:cubicBezTo>
                    <a:cubicBezTo>
                      <a:pt x="0" y="4153"/>
                      <a:pt x="0" y="4984"/>
                      <a:pt x="0" y="5815"/>
                    </a:cubicBezTo>
                    <a:cubicBezTo>
                      <a:pt x="0" y="6646"/>
                      <a:pt x="674" y="8307"/>
                      <a:pt x="2024" y="9138"/>
                    </a:cubicBezTo>
                    <a:cubicBezTo>
                      <a:pt x="3374" y="9138"/>
                      <a:pt x="3374" y="9138"/>
                      <a:pt x="4049" y="9138"/>
                    </a:cubicBezTo>
                    <a:cubicBezTo>
                      <a:pt x="4049" y="9138"/>
                      <a:pt x="4725" y="7476"/>
                      <a:pt x="6074" y="7476"/>
                    </a:cubicBezTo>
                    <a:cubicBezTo>
                      <a:pt x="8099" y="7476"/>
                      <a:pt x="8775" y="9138"/>
                      <a:pt x="9450" y="10800"/>
                    </a:cubicBezTo>
                    <a:cubicBezTo>
                      <a:pt x="9450" y="10800"/>
                      <a:pt x="9450" y="11630"/>
                      <a:pt x="9450" y="11630"/>
                    </a:cubicBezTo>
                    <a:cubicBezTo>
                      <a:pt x="9450" y="11630"/>
                      <a:pt x="9450" y="11630"/>
                      <a:pt x="9450" y="11630"/>
                    </a:cubicBezTo>
                    <a:cubicBezTo>
                      <a:pt x="10800" y="11630"/>
                      <a:pt x="13500" y="12461"/>
                      <a:pt x="14849" y="14123"/>
                    </a:cubicBezTo>
                    <a:cubicBezTo>
                      <a:pt x="16199" y="15784"/>
                      <a:pt x="16199" y="17446"/>
                      <a:pt x="16199" y="19107"/>
                    </a:cubicBezTo>
                    <a:cubicBezTo>
                      <a:pt x="16199" y="19938"/>
                      <a:pt x="16199" y="20769"/>
                      <a:pt x="16874" y="20769"/>
                    </a:cubicBezTo>
                    <a:cubicBezTo>
                      <a:pt x="17550" y="21599"/>
                      <a:pt x="18224" y="21599"/>
                      <a:pt x="20249" y="21599"/>
                    </a:cubicBezTo>
                    <a:cubicBezTo>
                      <a:pt x="20249" y="21599"/>
                      <a:pt x="20249" y="21599"/>
                      <a:pt x="20249" y="21599"/>
                    </a:cubicBezTo>
                    <a:cubicBezTo>
                      <a:pt x="20924" y="20769"/>
                      <a:pt x="20924" y="19107"/>
                      <a:pt x="20924" y="19107"/>
                    </a:cubicBezTo>
                    <a:cubicBezTo>
                      <a:pt x="20924" y="19107"/>
                      <a:pt x="20924" y="18276"/>
                      <a:pt x="20924" y="17446"/>
                    </a:cubicBezTo>
                    <a:cubicBezTo>
                      <a:pt x="20924" y="17446"/>
                      <a:pt x="20924" y="17446"/>
                      <a:pt x="20924" y="17446"/>
                    </a:cubicBezTo>
                    <a:cubicBezTo>
                      <a:pt x="20924" y="16615"/>
                      <a:pt x="20924" y="16615"/>
                      <a:pt x="20924" y="15784"/>
                    </a:cubicBezTo>
                    <a:cubicBezTo>
                      <a:pt x="20924" y="15784"/>
                      <a:pt x="20924" y="15784"/>
                      <a:pt x="20924" y="14953"/>
                    </a:cubicBezTo>
                    <a:cubicBezTo>
                      <a:pt x="20924" y="14953"/>
                      <a:pt x="20924" y="14123"/>
                      <a:pt x="21600" y="14123"/>
                    </a:cubicBezTo>
                    <a:cubicBezTo>
                      <a:pt x="21600" y="14123"/>
                      <a:pt x="21600" y="13292"/>
                      <a:pt x="21600" y="13292"/>
                    </a:cubicBezTo>
                    <a:cubicBezTo>
                      <a:pt x="21600" y="13292"/>
                      <a:pt x="21600" y="13292"/>
                      <a:pt x="21600" y="12461"/>
                    </a:cubicBezTo>
                    <a:cubicBezTo>
                      <a:pt x="19574" y="9969"/>
                      <a:pt x="16874" y="5815"/>
                      <a:pt x="15525" y="2492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42" name="AutoShape 842"/>
              <p:cNvSpPr>
                <a:spLocks/>
              </p:cNvSpPr>
              <p:nvPr/>
            </p:nvSpPr>
            <p:spPr bwMode="auto">
              <a:xfrm>
                <a:off x="3599083" y="4271891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43" name="AutoShape 843"/>
              <p:cNvSpPr>
                <a:spLocks/>
              </p:cNvSpPr>
              <p:nvPr/>
            </p:nvSpPr>
            <p:spPr bwMode="auto">
              <a:xfrm>
                <a:off x="3611784" y="4273479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1600"/>
                      <a:pt x="0" y="21600"/>
                    </a:cubicBezTo>
                    <a:cubicBezTo>
                      <a:pt x="0" y="21600"/>
                      <a:pt x="0" y="0"/>
                      <a:pt x="2160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44" name="AutoShape 844"/>
              <p:cNvSpPr>
                <a:spLocks/>
              </p:cNvSpPr>
              <p:nvPr/>
            </p:nvSpPr>
            <p:spPr bwMode="auto">
              <a:xfrm>
                <a:off x="3661000" y="4322692"/>
                <a:ext cx="234964" cy="87315"/>
              </a:xfrm>
              <a:custGeom>
                <a:avLst/>
                <a:gdLst>
                  <a:gd name="T0" fmla="*/ 10800 w 21600"/>
                  <a:gd name="T1" fmla="+- 0 11333 1066"/>
                  <a:gd name="T2" fmla="*/ 11333 h 20534"/>
                  <a:gd name="T3" fmla="*/ 10800 w 21600"/>
                  <a:gd name="T4" fmla="+- 0 11333 1066"/>
                  <a:gd name="T5" fmla="*/ 11333 h 20534"/>
                  <a:gd name="T6" fmla="*/ 10800 w 21600"/>
                  <a:gd name="T7" fmla="+- 0 11333 1066"/>
                  <a:gd name="T8" fmla="*/ 11333 h 20534"/>
                  <a:gd name="T9" fmla="*/ 10800 w 21600"/>
                  <a:gd name="T10" fmla="+- 0 11333 1066"/>
                  <a:gd name="T11" fmla="*/ 11333 h 20534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0534">
                    <a:moveTo>
                      <a:pt x="19121" y="6709"/>
                    </a:moveTo>
                    <a:cubicBezTo>
                      <a:pt x="18413" y="3253"/>
                      <a:pt x="16996" y="2389"/>
                      <a:pt x="15934" y="1525"/>
                    </a:cubicBezTo>
                    <a:cubicBezTo>
                      <a:pt x="15226" y="1525"/>
                      <a:pt x="14518" y="661"/>
                      <a:pt x="14163" y="661"/>
                    </a:cubicBezTo>
                    <a:cubicBezTo>
                      <a:pt x="12747" y="-1066"/>
                      <a:pt x="10977" y="661"/>
                      <a:pt x="9206" y="4981"/>
                    </a:cubicBezTo>
                    <a:cubicBezTo>
                      <a:pt x="8144" y="7573"/>
                      <a:pt x="7081" y="8438"/>
                      <a:pt x="6019" y="8438"/>
                    </a:cubicBezTo>
                    <a:cubicBezTo>
                      <a:pt x="4603" y="8438"/>
                      <a:pt x="2832" y="6709"/>
                      <a:pt x="1770" y="4981"/>
                    </a:cubicBezTo>
                    <a:cubicBezTo>
                      <a:pt x="1416" y="4981"/>
                      <a:pt x="1062" y="3253"/>
                      <a:pt x="354" y="2389"/>
                    </a:cubicBezTo>
                    <a:cubicBezTo>
                      <a:pt x="354" y="2389"/>
                      <a:pt x="354" y="2389"/>
                      <a:pt x="354" y="3253"/>
                    </a:cubicBezTo>
                    <a:cubicBezTo>
                      <a:pt x="354" y="3253"/>
                      <a:pt x="354" y="3253"/>
                      <a:pt x="354" y="3253"/>
                    </a:cubicBezTo>
                    <a:cubicBezTo>
                      <a:pt x="354" y="3253"/>
                      <a:pt x="354" y="4117"/>
                      <a:pt x="354" y="4117"/>
                    </a:cubicBezTo>
                    <a:cubicBezTo>
                      <a:pt x="354" y="4117"/>
                      <a:pt x="354" y="4117"/>
                      <a:pt x="354" y="4117"/>
                    </a:cubicBezTo>
                    <a:cubicBezTo>
                      <a:pt x="354" y="4117"/>
                      <a:pt x="354" y="4981"/>
                      <a:pt x="354" y="4981"/>
                    </a:cubicBezTo>
                    <a:cubicBezTo>
                      <a:pt x="354" y="5846"/>
                      <a:pt x="354" y="7573"/>
                      <a:pt x="0" y="9302"/>
                    </a:cubicBezTo>
                    <a:cubicBezTo>
                      <a:pt x="0" y="9302"/>
                      <a:pt x="0" y="9302"/>
                      <a:pt x="0" y="9302"/>
                    </a:cubicBezTo>
                    <a:cubicBezTo>
                      <a:pt x="1770" y="10165"/>
                      <a:pt x="3540" y="11893"/>
                      <a:pt x="4603" y="15350"/>
                    </a:cubicBezTo>
                    <a:cubicBezTo>
                      <a:pt x="5311" y="17077"/>
                      <a:pt x="5665" y="17077"/>
                      <a:pt x="6019" y="17077"/>
                    </a:cubicBezTo>
                    <a:cubicBezTo>
                      <a:pt x="6727" y="17942"/>
                      <a:pt x="7081" y="17942"/>
                      <a:pt x="7790" y="20534"/>
                    </a:cubicBezTo>
                    <a:cubicBezTo>
                      <a:pt x="7790" y="20534"/>
                      <a:pt x="8144" y="20534"/>
                      <a:pt x="8144" y="20534"/>
                    </a:cubicBezTo>
                    <a:cubicBezTo>
                      <a:pt x="8498" y="20534"/>
                      <a:pt x="9560" y="19669"/>
                      <a:pt x="9560" y="18806"/>
                    </a:cubicBezTo>
                    <a:cubicBezTo>
                      <a:pt x="9560" y="17942"/>
                      <a:pt x="9560" y="17942"/>
                      <a:pt x="9206" y="17077"/>
                    </a:cubicBezTo>
                    <a:cubicBezTo>
                      <a:pt x="8852" y="17077"/>
                      <a:pt x="8498" y="15350"/>
                      <a:pt x="8498" y="14485"/>
                    </a:cubicBezTo>
                    <a:cubicBezTo>
                      <a:pt x="8144" y="11893"/>
                      <a:pt x="9206" y="11030"/>
                      <a:pt x="9560" y="10165"/>
                    </a:cubicBezTo>
                    <a:cubicBezTo>
                      <a:pt x="10268" y="9302"/>
                      <a:pt x="10268" y="9302"/>
                      <a:pt x="10622" y="8438"/>
                    </a:cubicBezTo>
                    <a:cubicBezTo>
                      <a:pt x="10977" y="4117"/>
                      <a:pt x="14518" y="2389"/>
                      <a:pt x="15934" y="4117"/>
                    </a:cubicBezTo>
                    <a:cubicBezTo>
                      <a:pt x="16996" y="4981"/>
                      <a:pt x="17704" y="6709"/>
                      <a:pt x="18059" y="8438"/>
                    </a:cubicBezTo>
                    <a:cubicBezTo>
                      <a:pt x="18059" y="10165"/>
                      <a:pt x="18059" y="11893"/>
                      <a:pt x="17350" y="13622"/>
                    </a:cubicBezTo>
                    <a:cubicBezTo>
                      <a:pt x="16996" y="13622"/>
                      <a:pt x="17350" y="15350"/>
                      <a:pt x="19121" y="19669"/>
                    </a:cubicBezTo>
                    <a:cubicBezTo>
                      <a:pt x="19121" y="19669"/>
                      <a:pt x="19121" y="19669"/>
                      <a:pt x="19475" y="19669"/>
                    </a:cubicBezTo>
                    <a:cubicBezTo>
                      <a:pt x="19475" y="18806"/>
                      <a:pt x="19475" y="18806"/>
                      <a:pt x="19829" y="18806"/>
                    </a:cubicBezTo>
                    <a:cubicBezTo>
                      <a:pt x="19829" y="17942"/>
                      <a:pt x="20183" y="17942"/>
                      <a:pt x="20183" y="17077"/>
                    </a:cubicBezTo>
                    <a:cubicBezTo>
                      <a:pt x="20183" y="17077"/>
                      <a:pt x="20183" y="17077"/>
                      <a:pt x="20537" y="17077"/>
                    </a:cubicBezTo>
                    <a:cubicBezTo>
                      <a:pt x="20537" y="16214"/>
                      <a:pt x="20537" y="16214"/>
                      <a:pt x="20891" y="16214"/>
                    </a:cubicBezTo>
                    <a:cubicBezTo>
                      <a:pt x="20891" y="15350"/>
                      <a:pt x="20891" y="15350"/>
                      <a:pt x="20891" y="15350"/>
                    </a:cubicBezTo>
                    <a:cubicBezTo>
                      <a:pt x="21245" y="15350"/>
                      <a:pt x="21245" y="14485"/>
                      <a:pt x="21245" y="14485"/>
                    </a:cubicBezTo>
                    <a:cubicBezTo>
                      <a:pt x="21245" y="14485"/>
                      <a:pt x="21245" y="14485"/>
                      <a:pt x="21600" y="14485"/>
                    </a:cubicBezTo>
                    <a:cubicBezTo>
                      <a:pt x="21600" y="14485"/>
                      <a:pt x="21600" y="14485"/>
                      <a:pt x="21600" y="14485"/>
                    </a:cubicBezTo>
                    <a:cubicBezTo>
                      <a:pt x="21600" y="14485"/>
                      <a:pt x="21600" y="14485"/>
                      <a:pt x="21600" y="14485"/>
                    </a:cubicBezTo>
                    <a:cubicBezTo>
                      <a:pt x="21600" y="14485"/>
                      <a:pt x="21600" y="14485"/>
                      <a:pt x="21600" y="14485"/>
                    </a:cubicBezTo>
                    <a:cubicBezTo>
                      <a:pt x="21600" y="14485"/>
                      <a:pt x="21600" y="13622"/>
                      <a:pt x="21600" y="13622"/>
                    </a:cubicBezTo>
                    <a:cubicBezTo>
                      <a:pt x="20891" y="12757"/>
                      <a:pt x="20183" y="10165"/>
                      <a:pt x="19475" y="7573"/>
                    </a:cubicBezTo>
                    <a:lnTo>
                      <a:pt x="19121" y="670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45" name="AutoShape 845"/>
              <p:cNvSpPr>
                <a:spLocks/>
              </p:cNvSpPr>
              <p:nvPr/>
            </p:nvSpPr>
            <p:spPr bwMode="auto">
              <a:xfrm>
                <a:off x="3661000" y="4332217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0"/>
                    </a:moveTo>
                    <a:cubicBezTo>
                      <a:pt x="0" y="0"/>
                      <a:pt x="0" y="0"/>
                      <a:pt x="0" y="2160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46" name="AutoShape 846"/>
              <p:cNvSpPr>
                <a:spLocks/>
              </p:cNvSpPr>
              <p:nvPr/>
            </p:nvSpPr>
            <p:spPr bwMode="auto">
              <a:xfrm>
                <a:off x="3661000" y="4338568"/>
                <a:ext cx="0" cy="7938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21600"/>
                    </a:moveTo>
                    <a:cubicBezTo>
                      <a:pt x="0" y="21600"/>
                      <a:pt x="0" y="0"/>
                      <a:pt x="0" y="0"/>
                    </a:cubicBez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47" name="AutoShape 847"/>
              <p:cNvSpPr>
                <a:spLocks/>
              </p:cNvSpPr>
              <p:nvPr/>
            </p:nvSpPr>
            <p:spPr bwMode="auto">
              <a:xfrm>
                <a:off x="3661000" y="4335393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21600"/>
                    </a:moveTo>
                    <a:cubicBezTo>
                      <a:pt x="0" y="21600"/>
                      <a:pt x="0" y="0"/>
                      <a:pt x="0" y="0"/>
                    </a:cubicBez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48" name="AutoShape 848"/>
              <p:cNvSpPr>
                <a:spLocks/>
              </p:cNvSpPr>
              <p:nvPr/>
            </p:nvSpPr>
            <p:spPr bwMode="auto">
              <a:xfrm>
                <a:off x="3881676" y="4406832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49" name="AutoShape 849"/>
              <p:cNvSpPr>
                <a:spLocks/>
              </p:cNvSpPr>
              <p:nvPr/>
            </p:nvSpPr>
            <p:spPr bwMode="auto">
              <a:xfrm>
                <a:off x="3903902" y="4386194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0" y="21600"/>
                      <a:pt x="0" y="0"/>
                      <a:pt x="21600" y="0"/>
                    </a:cubicBez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50" name="AutoShape 850"/>
              <p:cNvSpPr>
                <a:spLocks/>
              </p:cNvSpPr>
              <p:nvPr/>
            </p:nvSpPr>
            <p:spPr bwMode="auto">
              <a:xfrm>
                <a:off x="3902315" y="4389369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21600" y="21600"/>
                      <a:pt x="2160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51" name="AutoShape 851"/>
              <p:cNvSpPr>
                <a:spLocks/>
              </p:cNvSpPr>
              <p:nvPr/>
            </p:nvSpPr>
            <p:spPr bwMode="auto">
              <a:xfrm>
                <a:off x="3676876" y="3740069"/>
                <a:ext cx="338158" cy="127002"/>
              </a:xfrm>
              <a:custGeom>
                <a:avLst/>
                <a:gdLst>
                  <a:gd name="T0" fmla="*/ 10800 w 21600"/>
                  <a:gd name="T1" fmla="+- 0 10879 159"/>
                  <a:gd name="T2" fmla="*/ 10879 h 21441"/>
                  <a:gd name="T3" fmla="*/ 10800 w 21600"/>
                  <a:gd name="T4" fmla="+- 0 10879 159"/>
                  <a:gd name="T5" fmla="*/ 10879 h 21441"/>
                  <a:gd name="T6" fmla="*/ 10800 w 21600"/>
                  <a:gd name="T7" fmla="+- 0 10879 159"/>
                  <a:gd name="T8" fmla="*/ 10879 h 21441"/>
                  <a:gd name="T9" fmla="*/ 10800 w 21600"/>
                  <a:gd name="T10" fmla="+- 0 10879 159"/>
                  <a:gd name="T11" fmla="*/ 10879 h 2144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441">
                    <a:moveTo>
                      <a:pt x="16988" y="14452"/>
                    </a:moveTo>
                    <a:cubicBezTo>
                      <a:pt x="16260" y="14452"/>
                      <a:pt x="14561" y="12546"/>
                      <a:pt x="12620" y="10005"/>
                    </a:cubicBezTo>
                    <a:cubicBezTo>
                      <a:pt x="9950" y="6829"/>
                      <a:pt x="6795" y="2382"/>
                      <a:pt x="3640" y="476"/>
                    </a:cubicBezTo>
                    <a:cubicBezTo>
                      <a:pt x="2426" y="-159"/>
                      <a:pt x="1213" y="-159"/>
                      <a:pt x="0" y="476"/>
                    </a:cubicBezTo>
                    <a:cubicBezTo>
                      <a:pt x="1213" y="1111"/>
                      <a:pt x="1941" y="3652"/>
                      <a:pt x="1941" y="5558"/>
                    </a:cubicBezTo>
                    <a:cubicBezTo>
                      <a:pt x="1941" y="5558"/>
                      <a:pt x="2426" y="6829"/>
                      <a:pt x="6067" y="6829"/>
                    </a:cubicBezTo>
                    <a:cubicBezTo>
                      <a:pt x="7766" y="7464"/>
                      <a:pt x="8737" y="9370"/>
                      <a:pt x="9707" y="11276"/>
                    </a:cubicBezTo>
                    <a:cubicBezTo>
                      <a:pt x="10435" y="13182"/>
                      <a:pt x="10921" y="14452"/>
                      <a:pt x="12134" y="15088"/>
                    </a:cubicBezTo>
                    <a:cubicBezTo>
                      <a:pt x="12862" y="15723"/>
                      <a:pt x="13348" y="16358"/>
                      <a:pt x="13591" y="17629"/>
                    </a:cubicBezTo>
                    <a:cubicBezTo>
                      <a:pt x="13833" y="18264"/>
                      <a:pt x="13591" y="19535"/>
                      <a:pt x="13591" y="20170"/>
                    </a:cubicBezTo>
                    <a:cubicBezTo>
                      <a:pt x="13591" y="20170"/>
                      <a:pt x="13348" y="20805"/>
                      <a:pt x="13348" y="20805"/>
                    </a:cubicBezTo>
                    <a:cubicBezTo>
                      <a:pt x="13348" y="20805"/>
                      <a:pt x="13348" y="20805"/>
                      <a:pt x="13591" y="20805"/>
                    </a:cubicBezTo>
                    <a:cubicBezTo>
                      <a:pt x="13833" y="21441"/>
                      <a:pt x="15289" y="21441"/>
                      <a:pt x="16988" y="21441"/>
                    </a:cubicBezTo>
                    <a:cubicBezTo>
                      <a:pt x="19415" y="21441"/>
                      <a:pt x="21114" y="20805"/>
                      <a:pt x="21599" y="20805"/>
                    </a:cubicBezTo>
                    <a:cubicBezTo>
                      <a:pt x="21114" y="18899"/>
                      <a:pt x="18444" y="14452"/>
                      <a:pt x="16988" y="14452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52" name="AutoShape 852"/>
              <p:cNvSpPr>
                <a:spLocks/>
              </p:cNvSpPr>
              <p:nvPr/>
            </p:nvSpPr>
            <p:spPr bwMode="auto">
              <a:xfrm>
                <a:off x="3592733" y="3746419"/>
                <a:ext cx="63504" cy="396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3811" y="21600"/>
                      <a:pt x="12705" y="10800"/>
                      <a:pt x="17788" y="4319"/>
                    </a:cubicBezTo>
                    <a:cubicBezTo>
                      <a:pt x="20329" y="2159"/>
                      <a:pt x="20329" y="2159"/>
                      <a:pt x="20329" y="2159"/>
                    </a:cubicBezTo>
                    <a:cubicBezTo>
                      <a:pt x="20329" y="2159"/>
                      <a:pt x="21600" y="0"/>
                      <a:pt x="21600" y="0"/>
                    </a:cubicBezTo>
                    <a:cubicBezTo>
                      <a:pt x="10164" y="6479"/>
                      <a:pt x="1270" y="17279"/>
                      <a:pt x="0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53" name="AutoShape 853"/>
              <p:cNvSpPr>
                <a:spLocks/>
              </p:cNvSpPr>
              <p:nvPr/>
            </p:nvSpPr>
            <p:spPr bwMode="auto">
              <a:xfrm>
                <a:off x="3859449" y="3948035"/>
                <a:ext cx="68267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16200"/>
                    </a:moveTo>
                    <a:cubicBezTo>
                      <a:pt x="18000" y="10800"/>
                      <a:pt x="9600" y="0"/>
                      <a:pt x="1200" y="0"/>
                    </a:cubicBezTo>
                    <a:cubicBezTo>
                      <a:pt x="1200" y="0"/>
                      <a:pt x="1200" y="0"/>
                      <a:pt x="0" y="0"/>
                    </a:cubicBezTo>
                    <a:cubicBezTo>
                      <a:pt x="3599" y="10800"/>
                      <a:pt x="11999" y="21600"/>
                      <a:pt x="18000" y="21600"/>
                    </a:cubicBezTo>
                    <a:cubicBezTo>
                      <a:pt x="19200" y="21600"/>
                      <a:pt x="20400" y="21600"/>
                      <a:pt x="21599" y="162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54" name="AutoShape 854"/>
              <p:cNvSpPr>
                <a:spLocks/>
              </p:cNvSpPr>
              <p:nvPr/>
            </p:nvSpPr>
            <p:spPr bwMode="auto">
              <a:xfrm>
                <a:off x="4342079" y="3940098"/>
                <a:ext cx="58742" cy="190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4320"/>
                    </a:moveTo>
                    <a:cubicBezTo>
                      <a:pt x="0" y="4320"/>
                      <a:pt x="0" y="8640"/>
                      <a:pt x="0" y="8640"/>
                    </a:cubicBezTo>
                    <a:cubicBezTo>
                      <a:pt x="2879" y="17279"/>
                      <a:pt x="7199" y="21599"/>
                      <a:pt x="10079" y="21599"/>
                    </a:cubicBezTo>
                    <a:cubicBezTo>
                      <a:pt x="14400" y="21599"/>
                      <a:pt x="20159" y="12959"/>
                      <a:pt x="21600" y="8640"/>
                    </a:cubicBezTo>
                    <a:cubicBezTo>
                      <a:pt x="20159" y="8640"/>
                      <a:pt x="14400" y="0"/>
                      <a:pt x="7199" y="0"/>
                    </a:cubicBezTo>
                    <a:cubicBezTo>
                      <a:pt x="2879" y="0"/>
                      <a:pt x="0" y="4320"/>
                      <a:pt x="0" y="432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55" name="AutoShape 855"/>
              <p:cNvSpPr>
                <a:spLocks/>
              </p:cNvSpPr>
              <p:nvPr/>
            </p:nvSpPr>
            <p:spPr bwMode="auto">
              <a:xfrm>
                <a:off x="1698729" y="2389080"/>
                <a:ext cx="231789" cy="127002"/>
              </a:xfrm>
              <a:custGeom>
                <a:avLst/>
                <a:gdLst>
                  <a:gd name="T0" fmla="+- 0 11003 919"/>
                  <a:gd name="T1" fmla="*/ T0 w 20168"/>
                  <a:gd name="T2" fmla="+- 0 10931 412"/>
                  <a:gd name="T3" fmla="*/ 10931 h 21038"/>
                  <a:gd name="T4" fmla="+- 0 11003 919"/>
                  <a:gd name="T5" fmla="*/ T4 w 20168"/>
                  <a:gd name="T6" fmla="+- 0 10931 412"/>
                  <a:gd name="T7" fmla="*/ 10931 h 21038"/>
                  <a:gd name="T8" fmla="+- 0 11003 919"/>
                  <a:gd name="T9" fmla="*/ T8 w 20168"/>
                  <a:gd name="T10" fmla="+- 0 10931 412"/>
                  <a:gd name="T11" fmla="*/ 10931 h 21038"/>
                  <a:gd name="T12" fmla="+- 0 11003 919"/>
                  <a:gd name="T13" fmla="*/ T12 w 20168"/>
                  <a:gd name="T14" fmla="+- 0 10931 412"/>
                  <a:gd name="T15" fmla="*/ 10931 h 210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168" h="21038">
                    <a:moveTo>
                      <a:pt x="19684" y="20587"/>
                    </a:moveTo>
                    <a:cubicBezTo>
                      <a:pt x="20016" y="20587"/>
                      <a:pt x="20016" y="20587"/>
                      <a:pt x="20016" y="20587"/>
                    </a:cubicBezTo>
                    <a:cubicBezTo>
                      <a:pt x="20016" y="19987"/>
                      <a:pt x="20016" y="19387"/>
                      <a:pt x="20016" y="18787"/>
                    </a:cubicBezTo>
                    <a:cubicBezTo>
                      <a:pt x="20681" y="16987"/>
                      <a:pt x="19019" y="18187"/>
                      <a:pt x="17690" y="16387"/>
                    </a:cubicBezTo>
                    <a:cubicBezTo>
                      <a:pt x="16693" y="13987"/>
                      <a:pt x="14034" y="14587"/>
                      <a:pt x="13370" y="12787"/>
                    </a:cubicBezTo>
                    <a:cubicBezTo>
                      <a:pt x="13037" y="10387"/>
                      <a:pt x="10379" y="3788"/>
                      <a:pt x="9050" y="3788"/>
                    </a:cubicBezTo>
                    <a:cubicBezTo>
                      <a:pt x="7720" y="3788"/>
                      <a:pt x="5727" y="3788"/>
                      <a:pt x="4065" y="1988"/>
                    </a:cubicBezTo>
                    <a:cubicBezTo>
                      <a:pt x="2404" y="-412"/>
                      <a:pt x="1407" y="-412"/>
                      <a:pt x="410" y="788"/>
                    </a:cubicBezTo>
                    <a:cubicBezTo>
                      <a:pt x="-919" y="1988"/>
                      <a:pt x="1407" y="2588"/>
                      <a:pt x="1407" y="3788"/>
                    </a:cubicBezTo>
                    <a:cubicBezTo>
                      <a:pt x="1407" y="5588"/>
                      <a:pt x="2071" y="6187"/>
                      <a:pt x="3068" y="6187"/>
                    </a:cubicBezTo>
                    <a:cubicBezTo>
                      <a:pt x="4065" y="5588"/>
                      <a:pt x="4730" y="9187"/>
                      <a:pt x="5727" y="9787"/>
                    </a:cubicBezTo>
                    <a:cubicBezTo>
                      <a:pt x="6724" y="9787"/>
                      <a:pt x="7056" y="12787"/>
                      <a:pt x="8385" y="12787"/>
                    </a:cubicBezTo>
                    <a:cubicBezTo>
                      <a:pt x="9382" y="12787"/>
                      <a:pt x="9714" y="15187"/>
                      <a:pt x="10379" y="16387"/>
                    </a:cubicBezTo>
                    <a:cubicBezTo>
                      <a:pt x="10711" y="17587"/>
                      <a:pt x="12040" y="16387"/>
                      <a:pt x="12040" y="17587"/>
                    </a:cubicBezTo>
                    <a:cubicBezTo>
                      <a:pt x="12040" y="18787"/>
                      <a:pt x="12705" y="19387"/>
                      <a:pt x="13370" y="20587"/>
                    </a:cubicBezTo>
                    <a:cubicBezTo>
                      <a:pt x="14034" y="20587"/>
                      <a:pt x="14034" y="20587"/>
                      <a:pt x="14034" y="20587"/>
                    </a:cubicBezTo>
                    <a:cubicBezTo>
                      <a:pt x="16361" y="21187"/>
                      <a:pt x="18354" y="21187"/>
                      <a:pt x="19684" y="2058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56" name="AutoShape 856"/>
              <p:cNvSpPr>
                <a:spLocks/>
              </p:cNvSpPr>
              <p:nvPr/>
            </p:nvSpPr>
            <p:spPr bwMode="auto">
              <a:xfrm>
                <a:off x="2730668" y="609458"/>
                <a:ext cx="306406" cy="163515"/>
              </a:xfrm>
              <a:custGeom>
                <a:avLst/>
                <a:gdLst>
                  <a:gd name="T0" fmla="+- 0 10799 874"/>
                  <a:gd name="T1" fmla="*/ T0 w 19850"/>
                  <a:gd name="T2" fmla="+- 0 10943 1359"/>
                  <a:gd name="T3" fmla="*/ 10943 h 19168"/>
                  <a:gd name="T4" fmla="+- 0 10799 874"/>
                  <a:gd name="T5" fmla="*/ T4 w 19850"/>
                  <a:gd name="T6" fmla="+- 0 10943 1359"/>
                  <a:gd name="T7" fmla="*/ 10943 h 19168"/>
                  <a:gd name="T8" fmla="+- 0 10799 874"/>
                  <a:gd name="T9" fmla="*/ T8 w 19850"/>
                  <a:gd name="T10" fmla="+- 0 10943 1359"/>
                  <a:gd name="T11" fmla="*/ 10943 h 19168"/>
                  <a:gd name="T12" fmla="+- 0 10799 874"/>
                  <a:gd name="T13" fmla="*/ T12 w 19850"/>
                  <a:gd name="T14" fmla="+- 0 10943 1359"/>
                  <a:gd name="T15" fmla="*/ 10943 h 1916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850" h="19168">
                    <a:moveTo>
                      <a:pt x="16062" y="2096"/>
                    </a:moveTo>
                    <a:cubicBezTo>
                      <a:pt x="16062" y="4256"/>
                      <a:pt x="13116" y="1664"/>
                      <a:pt x="10907" y="368"/>
                    </a:cubicBezTo>
                    <a:cubicBezTo>
                      <a:pt x="8698" y="-1359"/>
                      <a:pt x="10171" y="3392"/>
                      <a:pt x="11889" y="5984"/>
                    </a:cubicBezTo>
                    <a:cubicBezTo>
                      <a:pt x="13607" y="8576"/>
                      <a:pt x="10907" y="7280"/>
                      <a:pt x="8698" y="4256"/>
                    </a:cubicBezTo>
                    <a:cubicBezTo>
                      <a:pt x="6244" y="1664"/>
                      <a:pt x="6489" y="6416"/>
                      <a:pt x="7716" y="7712"/>
                    </a:cubicBezTo>
                    <a:cubicBezTo>
                      <a:pt x="8698" y="9440"/>
                      <a:pt x="7471" y="11600"/>
                      <a:pt x="5998" y="8144"/>
                    </a:cubicBezTo>
                    <a:cubicBezTo>
                      <a:pt x="4525" y="4688"/>
                      <a:pt x="3789" y="800"/>
                      <a:pt x="1335" y="800"/>
                    </a:cubicBezTo>
                    <a:cubicBezTo>
                      <a:pt x="-874" y="368"/>
                      <a:pt x="107" y="4688"/>
                      <a:pt x="1089" y="6848"/>
                    </a:cubicBezTo>
                    <a:cubicBezTo>
                      <a:pt x="2316" y="9440"/>
                      <a:pt x="3544" y="10304"/>
                      <a:pt x="5507" y="12033"/>
                    </a:cubicBezTo>
                    <a:cubicBezTo>
                      <a:pt x="7471" y="14193"/>
                      <a:pt x="10662" y="11168"/>
                      <a:pt x="12135" y="12033"/>
                    </a:cubicBezTo>
                    <a:cubicBezTo>
                      <a:pt x="13607" y="12465"/>
                      <a:pt x="10416" y="15921"/>
                      <a:pt x="11398" y="18081"/>
                    </a:cubicBezTo>
                    <a:cubicBezTo>
                      <a:pt x="12380" y="20241"/>
                      <a:pt x="15080" y="18512"/>
                      <a:pt x="17289" y="18512"/>
                    </a:cubicBezTo>
                    <a:cubicBezTo>
                      <a:pt x="19253" y="18081"/>
                      <a:pt x="18271" y="15921"/>
                      <a:pt x="19498" y="14624"/>
                    </a:cubicBezTo>
                    <a:cubicBezTo>
                      <a:pt x="20725" y="12896"/>
                      <a:pt x="18271" y="13328"/>
                      <a:pt x="19253" y="9440"/>
                    </a:cubicBezTo>
                    <a:cubicBezTo>
                      <a:pt x="20235" y="5984"/>
                      <a:pt x="16307" y="-64"/>
                      <a:pt x="16062" y="2096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57" name="AutoShape 857"/>
              <p:cNvSpPr>
                <a:spLocks/>
              </p:cNvSpPr>
              <p:nvPr/>
            </p:nvSpPr>
            <p:spPr bwMode="auto">
              <a:xfrm>
                <a:off x="2918004" y="311002"/>
                <a:ext cx="60329" cy="36513"/>
              </a:xfrm>
              <a:custGeom>
                <a:avLst/>
                <a:gdLst>
                  <a:gd name="T0" fmla="+- 0 11448 4376"/>
                  <a:gd name="T1" fmla="*/ T0 w 14144"/>
                  <a:gd name="T2" fmla="+- 0 10146 3752"/>
                  <a:gd name="T3" fmla="*/ 10146 h 12788"/>
                  <a:gd name="T4" fmla="+- 0 11448 4376"/>
                  <a:gd name="T5" fmla="*/ T4 w 14144"/>
                  <a:gd name="T6" fmla="+- 0 10146 3752"/>
                  <a:gd name="T7" fmla="*/ 10146 h 12788"/>
                  <a:gd name="T8" fmla="+- 0 11448 4376"/>
                  <a:gd name="T9" fmla="*/ T8 w 14144"/>
                  <a:gd name="T10" fmla="+- 0 10146 3752"/>
                  <a:gd name="T11" fmla="*/ 10146 h 12788"/>
                  <a:gd name="T12" fmla="+- 0 11448 4376"/>
                  <a:gd name="T13" fmla="*/ T12 w 14144"/>
                  <a:gd name="T14" fmla="+- 0 10146 3752"/>
                  <a:gd name="T15" fmla="*/ 10146 h 127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144" h="12788">
                    <a:moveTo>
                      <a:pt x="13768" y="10224"/>
                    </a:moveTo>
                    <a:cubicBezTo>
                      <a:pt x="17224" y="2600"/>
                      <a:pt x="-4376" y="-3752"/>
                      <a:pt x="807" y="2600"/>
                    </a:cubicBezTo>
                    <a:cubicBezTo>
                      <a:pt x="4263" y="6412"/>
                      <a:pt x="11175" y="17848"/>
                      <a:pt x="13768" y="1022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58" name="AutoShape 858"/>
              <p:cNvSpPr>
                <a:spLocks/>
              </p:cNvSpPr>
              <p:nvPr/>
            </p:nvSpPr>
            <p:spPr bwMode="auto">
              <a:xfrm>
                <a:off x="3468900" y="1460374"/>
                <a:ext cx="292118" cy="182566"/>
              </a:xfrm>
              <a:custGeom>
                <a:avLst/>
                <a:gdLst>
                  <a:gd name="T0" fmla="+- 0 10797 258"/>
                  <a:gd name="T1" fmla="*/ T0 w 21079"/>
                  <a:gd name="T2" fmla="+- 0 11257 1283"/>
                  <a:gd name="T3" fmla="*/ 11257 h 19949"/>
                  <a:gd name="T4" fmla="+- 0 10797 258"/>
                  <a:gd name="T5" fmla="*/ T4 w 21079"/>
                  <a:gd name="T6" fmla="+- 0 11257 1283"/>
                  <a:gd name="T7" fmla="*/ 11257 h 19949"/>
                  <a:gd name="T8" fmla="+- 0 10797 258"/>
                  <a:gd name="T9" fmla="*/ T8 w 21079"/>
                  <a:gd name="T10" fmla="+- 0 11257 1283"/>
                  <a:gd name="T11" fmla="*/ 11257 h 19949"/>
                  <a:gd name="T12" fmla="+- 0 10797 258"/>
                  <a:gd name="T13" fmla="*/ T12 w 21079"/>
                  <a:gd name="T14" fmla="+- 0 11257 1283"/>
                  <a:gd name="T15" fmla="*/ 11257 h 1994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79" h="19949">
                    <a:moveTo>
                      <a:pt x="21068" y="15833"/>
                    </a:moveTo>
                    <a:cubicBezTo>
                      <a:pt x="21342" y="13796"/>
                      <a:pt x="16420" y="12981"/>
                      <a:pt x="16693" y="10535"/>
                    </a:cubicBezTo>
                    <a:cubicBezTo>
                      <a:pt x="16967" y="8498"/>
                      <a:pt x="12319" y="6460"/>
                      <a:pt x="10678" y="5237"/>
                    </a:cubicBezTo>
                    <a:cubicBezTo>
                      <a:pt x="9311" y="4015"/>
                      <a:pt x="6850" y="3607"/>
                      <a:pt x="6850" y="1162"/>
                    </a:cubicBezTo>
                    <a:cubicBezTo>
                      <a:pt x="6850" y="-1283"/>
                      <a:pt x="3569" y="347"/>
                      <a:pt x="3569" y="4015"/>
                    </a:cubicBezTo>
                    <a:cubicBezTo>
                      <a:pt x="3296" y="7683"/>
                      <a:pt x="1929" y="6867"/>
                      <a:pt x="2749" y="10535"/>
                    </a:cubicBezTo>
                    <a:cubicBezTo>
                      <a:pt x="3296" y="13796"/>
                      <a:pt x="-258" y="14611"/>
                      <a:pt x="15" y="16649"/>
                    </a:cubicBezTo>
                    <a:cubicBezTo>
                      <a:pt x="562" y="18279"/>
                      <a:pt x="2202" y="16241"/>
                      <a:pt x="3843" y="16241"/>
                    </a:cubicBezTo>
                    <a:cubicBezTo>
                      <a:pt x="5483" y="16241"/>
                      <a:pt x="3569" y="19909"/>
                      <a:pt x="5483" y="19909"/>
                    </a:cubicBezTo>
                    <a:cubicBezTo>
                      <a:pt x="7124" y="20317"/>
                      <a:pt x="10131" y="17464"/>
                      <a:pt x="10678" y="15833"/>
                    </a:cubicBezTo>
                    <a:cubicBezTo>
                      <a:pt x="11498" y="14203"/>
                      <a:pt x="12866" y="13388"/>
                      <a:pt x="14779" y="15426"/>
                    </a:cubicBezTo>
                    <a:cubicBezTo>
                      <a:pt x="16693" y="17464"/>
                      <a:pt x="20795" y="17871"/>
                      <a:pt x="21068" y="15833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59" name="AutoShape 859"/>
              <p:cNvSpPr>
                <a:spLocks/>
              </p:cNvSpPr>
              <p:nvPr/>
            </p:nvSpPr>
            <p:spPr bwMode="auto">
              <a:xfrm>
                <a:off x="3614959" y="1657228"/>
                <a:ext cx="82555" cy="50801"/>
              </a:xfrm>
              <a:custGeom>
                <a:avLst/>
                <a:gdLst>
                  <a:gd name="T0" fmla="+- 0 13285 5649"/>
                  <a:gd name="T1" fmla="*/ T0 w 15273"/>
                  <a:gd name="T2" fmla="+- 0 10393 3169"/>
                  <a:gd name="T3" fmla="*/ 10393 h 14448"/>
                  <a:gd name="T4" fmla="+- 0 13285 5649"/>
                  <a:gd name="T5" fmla="*/ T4 w 15273"/>
                  <a:gd name="T6" fmla="+- 0 10393 3169"/>
                  <a:gd name="T7" fmla="*/ 10393 h 14448"/>
                  <a:gd name="T8" fmla="+- 0 13285 5649"/>
                  <a:gd name="T9" fmla="*/ T8 w 15273"/>
                  <a:gd name="T10" fmla="+- 0 10393 3169"/>
                  <a:gd name="T11" fmla="*/ 10393 h 14448"/>
                  <a:gd name="T12" fmla="+- 0 13285 5649"/>
                  <a:gd name="T13" fmla="*/ T12 w 15273"/>
                  <a:gd name="T14" fmla="+- 0 10393 3169"/>
                  <a:gd name="T15" fmla="*/ 10393 h 1444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5273" h="14448">
                    <a:moveTo>
                      <a:pt x="1551" y="13288"/>
                    </a:moveTo>
                    <a:cubicBezTo>
                      <a:pt x="7311" y="18431"/>
                      <a:pt x="15951" y="5059"/>
                      <a:pt x="15231" y="945"/>
                    </a:cubicBezTo>
                    <a:cubicBezTo>
                      <a:pt x="14511" y="-3169"/>
                      <a:pt x="-5649" y="7116"/>
                      <a:pt x="1551" y="1328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60" name="AutoShape 860"/>
              <p:cNvSpPr>
                <a:spLocks/>
              </p:cNvSpPr>
              <p:nvPr/>
            </p:nvSpPr>
            <p:spPr bwMode="auto">
              <a:xfrm>
                <a:off x="3060888" y="720585"/>
                <a:ext cx="150821" cy="77789"/>
              </a:xfrm>
              <a:custGeom>
                <a:avLst/>
                <a:gdLst>
                  <a:gd name="T0" fmla="+- 0 10697 1626"/>
                  <a:gd name="T1" fmla="*/ T0 w 18142"/>
                  <a:gd name="T2" fmla="+- 0 12515 4127"/>
                  <a:gd name="T3" fmla="*/ 12515 h 16777"/>
                  <a:gd name="T4" fmla="+- 0 10697 1626"/>
                  <a:gd name="T5" fmla="*/ T4 w 18142"/>
                  <a:gd name="T6" fmla="+- 0 12515 4127"/>
                  <a:gd name="T7" fmla="*/ 12515 h 16777"/>
                  <a:gd name="T8" fmla="+- 0 10697 1626"/>
                  <a:gd name="T9" fmla="*/ T8 w 18142"/>
                  <a:gd name="T10" fmla="+- 0 12515 4127"/>
                  <a:gd name="T11" fmla="*/ 12515 h 16777"/>
                  <a:gd name="T12" fmla="+- 0 10697 1626"/>
                  <a:gd name="T13" fmla="*/ T12 w 18142"/>
                  <a:gd name="T14" fmla="+- 0 12515 4127"/>
                  <a:gd name="T15" fmla="*/ 12515 h 167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8142" h="16777">
                    <a:moveTo>
                      <a:pt x="15837" y="16673"/>
                    </a:moveTo>
                    <a:cubicBezTo>
                      <a:pt x="19974" y="16673"/>
                      <a:pt x="18135" y="7872"/>
                      <a:pt x="13539" y="1472"/>
                    </a:cubicBezTo>
                    <a:cubicBezTo>
                      <a:pt x="8944" y="-4127"/>
                      <a:pt x="-1626" y="7872"/>
                      <a:pt x="212" y="10272"/>
                    </a:cubicBezTo>
                    <a:cubicBezTo>
                      <a:pt x="2510" y="13473"/>
                      <a:pt x="11701" y="17473"/>
                      <a:pt x="15837" y="16673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61" name="AutoShape 861"/>
              <p:cNvSpPr>
                <a:spLocks/>
              </p:cNvSpPr>
              <p:nvPr/>
            </p:nvSpPr>
            <p:spPr bwMode="auto">
              <a:xfrm>
                <a:off x="3064063" y="595170"/>
                <a:ext cx="736645" cy="214317"/>
              </a:xfrm>
              <a:custGeom>
                <a:avLst/>
                <a:gdLst>
                  <a:gd name="T0" fmla="+- 0 11035 471"/>
                  <a:gd name="T1" fmla="*/ T0 w 21129"/>
                  <a:gd name="T2" fmla="+- 0 10928 588"/>
                  <a:gd name="T3" fmla="*/ 10928 h 20681"/>
                  <a:gd name="T4" fmla="+- 0 11035 471"/>
                  <a:gd name="T5" fmla="*/ T4 w 21129"/>
                  <a:gd name="T6" fmla="+- 0 10928 588"/>
                  <a:gd name="T7" fmla="*/ 10928 h 20681"/>
                  <a:gd name="T8" fmla="+- 0 11035 471"/>
                  <a:gd name="T9" fmla="*/ T8 w 21129"/>
                  <a:gd name="T10" fmla="+- 0 10928 588"/>
                  <a:gd name="T11" fmla="*/ 10928 h 20681"/>
                  <a:gd name="T12" fmla="+- 0 11035 471"/>
                  <a:gd name="T13" fmla="*/ T12 w 21129"/>
                  <a:gd name="T14" fmla="+- 0 10928 588"/>
                  <a:gd name="T15" fmla="*/ 10928 h 2068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0681">
                    <a:moveTo>
                      <a:pt x="5638" y="16054"/>
                    </a:moveTo>
                    <a:cubicBezTo>
                      <a:pt x="5965" y="19595"/>
                      <a:pt x="6401" y="17116"/>
                      <a:pt x="7056" y="18533"/>
                    </a:cubicBezTo>
                    <a:cubicBezTo>
                      <a:pt x="7601" y="19949"/>
                      <a:pt x="8583" y="21012"/>
                      <a:pt x="9019" y="19595"/>
                    </a:cubicBezTo>
                    <a:cubicBezTo>
                      <a:pt x="9565" y="18179"/>
                      <a:pt x="9783" y="17116"/>
                      <a:pt x="9892" y="18179"/>
                    </a:cubicBezTo>
                    <a:cubicBezTo>
                      <a:pt x="10219" y="20303"/>
                      <a:pt x="11419" y="20657"/>
                      <a:pt x="14038" y="20657"/>
                    </a:cubicBezTo>
                    <a:cubicBezTo>
                      <a:pt x="16656" y="21012"/>
                      <a:pt x="16001" y="17116"/>
                      <a:pt x="16765" y="18533"/>
                    </a:cubicBezTo>
                    <a:cubicBezTo>
                      <a:pt x="17528" y="19949"/>
                      <a:pt x="19274" y="19949"/>
                      <a:pt x="20038" y="19595"/>
                    </a:cubicBezTo>
                    <a:cubicBezTo>
                      <a:pt x="20801" y="18887"/>
                      <a:pt x="21129" y="14992"/>
                      <a:pt x="21129" y="13221"/>
                    </a:cubicBezTo>
                    <a:cubicBezTo>
                      <a:pt x="21019" y="11097"/>
                      <a:pt x="15238" y="9680"/>
                      <a:pt x="14147" y="11451"/>
                    </a:cubicBezTo>
                    <a:cubicBezTo>
                      <a:pt x="13165" y="13575"/>
                      <a:pt x="11528" y="10743"/>
                      <a:pt x="10656" y="12159"/>
                    </a:cubicBezTo>
                    <a:cubicBezTo>
                      <a:pt x="9892" y="13575"/>
                      <a:pt x="10110" y="10389"/>
                      <a:pt x="8692" y="10034"/>
                    </a:cubicBezTo>
                    <a:cubicBezTo>
                      <a:pt x="7165" y="10034"/>
                      <a:pt x="8801" y="7556"/>
                      <a:pt x="9019" y="6493"/>
                    </a:cubicBezTo>
                    <a:cubicBezTo>
                      <a:pt x="9347" y="5431"/>
                      <a:pt x="6838" y="2598"/>
                      <a:pt x="5747" y="3307"/>
                    </a:cubicBezTo>
                    <a:cubicBezTo>
                      <a:pt x="4765" y="4015"/>
                      <a:pt x="4110" y="2244"/>
                      <a:pt x="3128" y="828"/>
                    </a:cubicBezTo>
                    <a:cubicBezTo>
                      <a:pt x="2147" y="-588"/>
                      <a:pt x="-471" y="-234"/>
                      <a:pt x="74" y="2244"/>
                    </a:cubicBezTo>
                    <a:cubicBezTo>
                      <a:pt x="401" y="4015"/>
                      <a:pt x="3565" y="7556"/>
                      <a:pt x="3892" y="5785"/>
                    </a:cubicBezTo>
                    <a:cubicBezTo>
                      <a:pt x="4219" y="4015"/>
                      <a:pt x="5092" y="7910"/>
                      <a:pt x="5528" y="10034"/>
                    </a:cubicBezTo>
                    <a:cubicBezTo>
                      <a:pt x="6074" y="11805"/>
                      <a:pt x="5201" y="12513"/>
                      <a:pt x="5638" y="1605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62" name="AutoShape 862"/>
              <p:cNvSpPr>
                <a:spLocks/>
              </p:cNvSpPr>
              <p:nvPr/>
            </p:nvSpPr>
            <p:spPr bwMode="auto">
              <a:xfrm>
                <a:off x="2100391" y="866638"/>
                <a:ext cx="782686" cy="404820"/>
              </a:xfrm>
              <a:custGeom>
                <a:avLst/>
                <a:gdLst>
                  <a:gd name="T0" fmla="+- 0 10981 363"/>
                  <a:gd name="T1" fmla="*/ T0 w 21237"/>
                  <a:gd name="T2" fmla="+- 0 11010 420"/>
                  <a:gd name="T3" fmla="*/ 11010 h 21180"/>
                  <a:gd name="T4" fmla="+- 0 10981 363"/>
                  <a:gd name="T5" fmla="*/ T4 w 21237"/>
                  <a:gd name="T6" fmla="+- 0 11010 420"/>
                  <a:gd name="T7" fmla="*/ 11010 h 21180"/>
                  <a:gd name="T8" fmla="+- 0 10981 363"/>
                  <a:gd name="T9" fmla="*/ T8 w 21237"/>
                  <a:gd name="T10" fmla="+- 0 11010 420"/>
                  <a:gd name="T11" fmla="*/ 11010 h 21180"/>
                  <a:gd name="T12" fmla="+- 0 10981 363"/>
                  <a:gd name="T13" fmla="*/ T12 w 21237"/>
                  <a:gd name="T14" fmla="+- 0 11010 420"/>
                  <a:gd name="T15" fmla="*/ 11010 h 211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37" h="21180">
                    <a:moveTo>
                      <a:pt x="19583" y="15972"/>
                    </a:moveTo>
                    <a:cubicBezTo>
                      <a:pt x="19893" y="15394"/>
                      <a:pt x="21133" y="17322"/>
                      <a:pt x="21236" y="15972"/>
                    </a:cubicBezTo>
                    <a:cubicBezTo>
                      <a:pt x="21236" y="14430"/>
                      <a:pt x="19790" y="13851"/>
                      <a:pt x="19170" y="13080"/>
                    </a:cubicBezTo>
                    <a:cubicBezTo>
                      <a:pt x="18549" y="12308"/>
                      <a:pt x="18239" y="12694"/>
                      <a:pt x="17309" y="11344"/>
                    </a:cubicBezTo>
                    <a:cubicBezTo>
                      <a:pt x="16276" y="9994"/>
                      <a:pt x="17516" y="9222"/>
                      <a:pt x="16792" y="8258"/>
                    </a:cubicBezTo>
                    <a:cubicBezTo>
                      <a:pt x="16069" y="7101"/>
                      <a:pt x="15862" y="4208"/>
                      <a:pt x="16379" y="3244"/>
                    </a:cubicBezTo>
                    <a:cubicBezTo>
                      <a:pt x="16896" y="2279"/>
                      <a:pt x="17413" y="929"/>
                      <a:pt x="16482" y="158"/>
                    </a:cubicBezTo>
                    <a:cubicBezTo>
                      <a:pt x="15552" y="-420"/>
                      <a:pt x="14105" y="737"/>
                      <a:pt x="14209" y="1122"/>
                    </a:cubicBezTo>
                    <a:cubicBezTo>
                      <a:pt x="14415" y="1508"/>
                      <a:pt x="15656" y="2858"/>
                      <a:pt x="15656" y="3437"/>
                    </a:cubicBezTo>
                    <a:cubicBezTo>
                      <a:pt x="15656" y="4015"/>
                      <a:pt x="14519" y="1894"/>
                      <a:pt x="14105" y="2279"/>
                    </a:cubicBezTo>
                    <a:cubicBezTo>
                      <a:pt x="13692" y="2858"/>
                      <a:pt x="13175" y="1315"/>
                      <a:pt x="12865" y="2279"/>
                    </a:cubicBezTo>
                    <a:cubicBezTo>
                      <a:pt x="12452" y="3244"/>
                      <a:pt x="13279" y="6715"/>
                      <a:pt x="13589" y="7680"/>
                    </a:cubicBezTo>
                    <a:cubicBezTo>
                      <a:pt x="13899" y="8644"/>
                      <a:pt x="13279" y="8644"/>
                      <a:pt x="12865" y="8837"/>
                    </a:cubicBezTo>
                    <a:cubicBezTo>
                      <a:pt x="12452" y="9030"/>
                      <a:pt x="12452" y="6137"/>
                      <a:pt x="12038" y="4980"/>
                    </a:cubicBezTo>
                    <a:cubicBezTo>
                      <a:pt x="11625" y="4015"/>
                      <a:pt x="9971" y="2665"/>
                      <a:pt x="9868" y="3437"/>
                    </a:cubicBezTo>
                    <a:cubicBezTo>
                      <a:pt x="9765" y="4208"/>
                      <a:pt x="10902" y="4208"/>
                      <a:pt x="10695" y="5365"/>
                    </a:cubicBezTo>
                    <a:cubicBezTo>
                      <a:pt x="10592" y="6330"/>
                      <a:pt x="9971" y="4594"/>
                      <a:pt x="9351" y="5558"/>
                    </a:cubicBezTo>
                    <a:cubicBezTo>
                      <a:pt x="8835" y="6330"/>
                      <a:pt x="8938" y="5751"/>
                      <a:pt x="9041" y="4980"/>
                    </a:cubicBezTo>
                    <a:cubicBezTo>
                      <a:pt x="9145" y="4015"/>
                      <a:pt x="8214" y="3051"/>
                      <a:pt x="7181" y="3244"/>
                    </a:cubicBezTo>
                    <a:cubicBezTo>
                      <a:pt x="6148" y="3437"/>
                      <a:pt x="6664" y="4787"/>
                      <a:pt x="6354" y="5365"/>
                    </a:cubicBezTo>
                    <a:cubicBezTo>
                      <a:pt x="6044" y="5751"/>
                      <a:pt x="4494" y="4980"/>
                      <a:pt x="5527" y="4594"/>
                    </a:cubicBezTo>
                    <a:cubicBezTo>
                      <a:pt x="6458" y="4208"/>
                      <a:pt x="6044" y="3244"/>
                      <a:pt x="5734" y="2087"/>
                    </a:cubicBezTo>
                    <a:cubicBezTo>
                      <a:pt x="5321" y="1122"/>
                      <a:pt x="4391" y="2279"/>
                      <a:pt x="2737" y="3437"/>
                    </a:cubicBezTo>
                    <a:cubicBezTo>
                      <a:pt x="1187" y="4401"/>
                      <a:pt x="463" y="5558"/>
                      <a:pt x="670" y="5751"/>
                    </a:cubicBezTo>
                    <a:cubicBezTo>
                      <a:pt x="877" y="5751"/>
                      <a:pt x="877" y="6330"/>
                      <a:pt x="257" y="7294"/>
                    </a:cubicBezTo>
                    <a:cubicBezTo>
                      <a:pt x="-363" y="8258"/>
                      <a:pt x="257" y="9030"/>
                      <a:pt x="877" y="9030"/>
                    </a:cubicBezTo>
                    <a:cubicBezTo>
                      <a:pt x="1393" y="9030"/>
                      <a:pt x="980" y="9994"/>
                      <a:pt x="1290" y="10187"/>
                    </a:cubicBezTo>
                    <a:cubicBezTo>
                      <a:pt x="1703" y="10380"/>
                      <a:pt x="3564" y="8837"/>
                      <a:pt x="4081" y="9415"/>
                    </a:cubicBezTo>
                    <a:cubicBezTo>
                      <a:pt x="4597" y="10187"/>
                      <a:pt x="980" y="10572"/>
                      <a:pt x="980" y="11729"/>
                    </a:cubicBezTo>
                    <a:cubicBezTo>
                      <a:pt x="980" y="12887"/>
                      <a:pt x="2944" y="13465"/>
                      <a:pt x="4391" y="13080"/>
                    </a:cubicBezTo>
                    <a:cubicBezTo>
                      <a:pt x="5837" y="12501"/>
                      <a:pt x="8421" y="13465"/>
                      <a:pt x="8421" y="14044"/>
                    </a:cubicBezTo>
                    <a:cubicBezTo>
                      <a:pt x="8421" y="14815"/>
                      <a:pt x="6664" y="14622"/>
                      <a:pt x="5424" y="14430"/>
                    </a:cubicBezTo>
                    <a:cubicBezTo>
                      <a:pt x="4081" y="14430"/>
                      <a:pt x="1910" y="15201"/>
                      <a:pt x="2014" y="15972"/>
                    </a:cubicBezTo>
                    <a:cubicBezTo>
                      <a:pt x="2117" y="16744"/>
                      <a:pt x="2220" y="16744"/>
                      <a:pt x="3564" y="17901"/>
                    </a:cubicBezTo>
                    <a:cubicBezTo>
                      <a:pt x="4907" y="19058"/>
                      <a:pt x="6354" y="17322"/>
                      <a:pt x="6251" y="19058"/>
                    </a:cubicBezTo>
                    <a:cubicBezTo>
                      <a:pt x="6251" y="20601"/>
                      <a:pt x="6974" y="20987"/>
                      <a:pt x="8835" y="21180"/>
                    </a:cubicBezTo>
                    <a:cubicBezTo>
                      <a:pt x="10592" y="21180"/>
                      <a:pt x="11418" y="19637"/>
                      <a:pt x="12348" y="19637"/>
                    </a:cubicBezTo>
                    <a:cubicBezTo>
                      <a:pt x="13175" y="19830"/>
                      <a:pt x="13589" y="19444"/>
                      <a:pt x="14002" y="18287"/>
                    </a:cubicBezTo>
                    <a:cubicBezTo>
                      <a:pt x="14415" y="17130"/>
                      <a:pt x="14829" y="17901"/>
                      <a:pt x="14932" y="18480"/>
                    </a:cubicBezTo>
                    <a:cubicBezTo>
                      <a:pt x="15036" y="19058"/>
                      <a:pt x="16172" y="18865"/>
                      <a:pt x="16379" y="19444"/>
                    </a:cubicBezTo>
                    <a:cubicBezTo>
                      <a:pt x="17103" y="20601"/>
                      <a:pt x="19273" y="20215"/>
                      <a:pt x="20100" y="19444"/>
                    </a:cubicBezTo>
                    <a:cubicBezTo>
                      <a:pt x="20926" y="18672"/>
                      <a:pt x="19686" y="16551"/>
                      <a:pt x="19273" y="17515"/>
                    </a:cubicBezTo>
                    <a:cubicBezTo>
                      <a:pt x="18859" y="18480"/>
                      <a:pt x="18549" y="17901"/>
                      <a:pt x="18446" y="17515"/>
                    </a:cubicBezTo>
                    <a:cubicBezTo>
                      <a:pt x="18343" y="16937"/>
                      <a:pt x="19273" y="16744"/>
                      <a:pt x="19583" y="15972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63" name="AutoShape 863"/>
              <p:cNvSpPr>
                <a:spLocks/>
              </p:cNvSpPr>
              <p:nvPr/>
            </p:nvSpPr>
            <p:spPr bwMode="auto">
              <a:xfrm>
                <a:off x="2811635" y="836474"/>
                <a:ext cx="268304" cy="227017"/>
              </a:xfrm>
              <a:custGeom>
                <a:avLst/>
                <a:gdLst>
                  <a:gd name="T0" fmla="+- 0 11132 1163"/>
                  <a:gd name="T1" fmla="*/ T0 w 19939"/>
                  <a:gd name="T2" fmla="+- 0 10429 937"/>
                  <a:gd name="T3" fmla="*/ 10429 h 18984"/>
                  <a:gd name="T4" fmla="+- 0 11132 1163"/>
                  <a:gd name="T5" fmla="*/ T4 w 19939"/>
                  <a:gd name="T6" fmla="+- 0 10429 937"/>
                  <a:gd name="T7" fmla="*/ 10429 h 18984"/>
                  <a:gd name="T8" fmla="+- 0 11132 1163"/>
                  <a:gd name="T9" fmla="*/ T8 w 19939"/>
                  <a:gd name="T10" fmla="+- 0 10429 937"/>
                  <a:gd name="T11" fmla="*/ 10429 h 18984"/>
                  <a:gd name="T12" fmla="+- 0 11132 1163"/>
                  <a:gd name="T13" fmla="*/ T12 w 19939"/>
                  <a:gd name="T14" fmla="+- 0 10429 937"/>
                  <a:gd name="T15" fmla="*/ 10429 h 189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939" h="18984">
                    <a:moveTo>
                      <a:pt x="10057" y="18229"/>
                    </a:moveTo>
                    <a:cubicBezTo>
                      <a:pt x="13143" y="20662"/>
                      <a:pt x="12301" y="16403"/>
                      <a:pt x="15668" y="16708"/>
                    </a:cubicBezTo>
                    <a:cubicBezTo>
                      <a:pt x="19314" y="16708"/>
                      <a:pt x="19314" y="10623"/>
                      <a:pt x="19875" y="8189"/>
                    </a:cubicBezTo>
                    <a:cubicBezTo>
                      <a:pt x="20437" y="6060"/>
                      <a:pt x="17070" y="6060"/>
                      <a:pt x="17912" y="7885"/>
                    </a:cubicBezTo>
                    <a:cubicBezTo>
                      <a:pt x="18753" y="9406"/>
                      <a:pt x="17912" y="11232"/>
                      <a:pt x="17631" y="9102"/>
                    </a:cubicBezTo>
                    <a:cubicBezTo>
                      <a:pt x="17351" y="7277"/>
                      <a:pt x="14546" y="9102"/>
                      <a:pt x="13704" y="7581"/>
                    </a:cubicBezTo>
                    <a:cubicBezTo>
                      <a:pt x="12582" y="6060"/>
                      <a:pt x="16790" y="5755"/>
                      <a:pt x="17631" y="3930"/>
                    </a:cubicBezTo>
                    <a:cubicBezTo>
                      <a:pt x="18753" y="1801"/>
                      <a:pt x="14546" y="2105"/>
                      <a:pt x="15387" y="584"/>
                    </a:cubicBezTo>
                    <a:cubicBezTo>
                      <a:pt x="16509" y="-937"/>
                      <a:pt x="9216" y="888"/>
                      <a:pt x="11460" y="1801"/>
                    </a:cubicBezTo>
                    <a:cubicBezTo>
                      <a:pt x="13424" y="2713"/>
                      <a:pt x="11460" y="3930"/>
                      <a:pt x="9496" y="2409"/>
                    </a:cubicBezTo>
                    <a:cubicBezTo>
                      <a:pt x="7533" y="888"/>
                      <a:pt x="2203" y="3322"/>
                      <a:pt x="4166" y="5147"/>
                    </a:cubicBezTo>
                    <a:cubicBezTo>
                      <a:pt x="5569" y="6364"/>
                      <a:pt x="10338" y="4234"/>
                      <a:pt x="7533" y="8189"/>
                    </a:cubicBezTo>
                    <a:cubicBezTo>
                      <a:pt x="5008" y="12144"/>
                      <a:pt x="3886" y="6972"/>
                      <a:pt x="1361" y="7581"/>
                    </a:cubicBezTo>
                    <a:cubicBezTo>
                      <a:pt x="-1163" y="7885"/>
                      <a:pt x="-41" y="11232"/>
                      <a:pt x="3605" y="12448"/>
                    </a:cubicBezTo>
                    <a:cubicBezTo>
                      <a:pt x="7533" y="13665"/>
                      <a:pt x="6972" y="16099"/>
                      <a:pt x="10057" y="1822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64" name="AutoShape 864"/>
              <p:cNvSpPr>
                <a:spLocks/>
              </p:cNvSpPr>
              <p:nvPr/>
            </p:nvSpPr>
            <p:spPr bwMode="auto">
              <a:xfrm>
                <a:off x="2721142" y="728522"/>
                <a:ext cx="46040" cy="34926"/>
              </a:xfrm>
              <a:custGeom>
                <a:avLst/>
                <a:gdLst>
                  <a:gd name="T0" fmla="+- 0 10774 3109"/>
                  <a:gd name="T1" fmla="*/ T0 w 15331"/>
                  <a:gd name="T2" fmla="+- 0 12331 5711"/>
                  <a:gd name="T3" fmla="*/ 12331 h 13241"/>
                  <a:gd name="T4" fmla="+- 0 10774 3109"/>
                  <a:gd name="T5" fmla="*/ T4 w 15331"/>
                  <a:gd name="T6" fmla="+- 0 12331 5711"/>
                  <a:gd name="T7" fmla="*/ 12331 h 13241"/>
                  <a:gd name="T8" fmla="+- 0 10774 3109"/>
                  <a:gd name="T9" fmla="*/ T8 w 15331"/>
                  <a:gd name="T10" fmla="+- 0 12331 5711"/>
                  <a:gd name="T11" fmla="*/ 12331 h 13241"/>
                  <a:gd name="T12" fmla="+- 0 10774 3109"/>
                  <a:gd name="T13" fmla="*/ T12 w 15331"/>
                  <a:gd name="T14" fmla="+- 0 12331 5711"/>
                  <a:gd name="T15" fmla="*/ 12331 h 132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5331" h="13241">
                    <a:moveTo>
                      <a:pt x="14679" y="10488"/>
                    </a:moveTo>
                    <a:cubicBezTo>
                      <a:pt x="18491" y="5088"/>
                      <a:pt x="4514" y="-5711"/>
                      <a:pt x="702" y="3738"/>
                    </a:cubicBezTo>
                    <a:cubicBezTo>
                      <a:pt x="-3109" y="13189"/>
                      <a:pt x="9596" y="15889"/>
                      <a:pt x="14679" y="1048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65" name="AutoShape 865"/>
              <p:cNvSpPr>
                <a:spLocks/>
              </p:cNvSpPr>
              <p:nvPr/>
            </p:nvSpPr>
            <p:spPr bwMode="auto">
              <a:xfrm>
                <a:off x="3064063" y="180825"/>
                <a:ext cx="493742" cy="312743"/>
              </a:xfrm>
              <a:custGeom>
                <a:avLst/>
                <a:gdLst>
                  <a:gd name="T0" fmla="+- 0 11073 546"/>
                  <a:gd name="T1" fmla="*/ T0 w 21054"/>
                  <a:gd name="T2" fmla="+- 0 11094 1255"/>
                  <a:gd name="T3" fmla="*/ 11094 h 19678"/>
                  <a:gd name="T4" fmla="+- 0 11073 546"/>
                  <a:gd name="T5" fmla="*/ T4 w 21054"/>
                  <a:gd name="T6" fmla="+- 0 11094 1255"/>
                  <a:gd name="T7" fmla="*/ 11094 h 19678"/>
                  <a:gd name="T8" fmla="+- 0 11073 546"/>
                  <a:gd name="T9" fmla="*/ T8 w 21054"/>
                  <a:gd name="T10" fmla="+- 0 11094 1255"/>
                  <a:gd name="T11" fmla="*/ 11094 h 19678"/>
                  <a:gd name="T12" fmla="+- 0 11073 546"/>
                  <a:gd name="T13" fmla="*/ T12 w 21054"/>
                  <a:gd name="T14" fmla="+- 0 11094 1255"/>
                  <a:gd name="T15" fmla="*/ 11094 h 196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54" h="19678">
                    <a:moveTo>
                      <a:pt x="753" y="9774"/>
                    </a:moveTo>
                    <a:cubicBezTo>
                      <a:pt x="2052" y="10693"/>
                      <a:pt x="1240" y="11842"/>
                      <a:pt x="2539" y="12532"/>
                    </a:cubicBezTo>
                    <a:cubicBezTo>
                      <a:pt x="3838" y="13451"/>
                      <a:pt x="7574" y="11613"/>
                      <a:pt x="7899" y="12762"/>
                    </a:cubicBezTo>
                    <a:cubicBezTo>
                      <a:pt x="8223" y="14140"/>
                      <a:pt x="4163" y="14140"/>
                      <a:pt x="4650" y="15059"/>
                    </a:cubicBezTo>
                    <a:cubicBezTo>
                      <a:pt x="5300" y="15749"/>
                      <a:pt x="7574" y="17127"/>
                      <a:pt x="7249" y="17817"/>
                    </a:cubicBezTo>
                    <a:cubicBezTo>
                      <a:pt x="6924" y="18506"/>
                      <a:pt x="11147" y="20344"/>
                      <a:pt x="11634" y="19425"/>
                    </a:cubicBezTo>
                    <a:cubicBezTo>
                      <a:pt x="11959" y="18506"/>
                      <a:pt x="13096" y="18736"/>
                      <a:pt x="14232" y="19425"/>
                    </a:cubicBezTo>
                    <a:cubicBezTo>
                      <a:pt x="15207" y="19885"/>
                      <a:pt x="15369" y="15749"/>
                      <a:pt x="16019" y="16438"/>
                    </a:cubicBezTo>
                    <a:cubicBezTo>
                      <a:pt x="16831" y="17127"/>
                      <a:pt x="16669" y="15059"/>
                      <a:pt x="17968" y="14370"/>
                    </a:cubicBezTo>
                    <a:cubicBezTo>
                      <a:pt x="19105" y="13681"/>
                      <a:pt x="20891" y="13681"/>
                      <a:pt x="21054" y="12762"/>
                    </a:cubicBezTo>
                    <a:cubicBezTo>
                      <a:pt x="21054" y="12302"/>
                      <a:pt x="20729" y="11383"/>
                      <a:pt x="19267" y="11613"/>
                    </a:cubicBezTo>
                    <a:cubicBezTo>
                      <a:pt x="17805" y="11842"/>
                      <a:pt x="16831" y="11153"/>
                      <a:pt x="17481" y="10004"/>
                    </a:cubicBezTo>
                    <a:cubicBezTo>
                      <a:pt x="18130" y="8855"/>
                      <a:pt x="15857" y="8396"/>
                      <a:pt x="16669" y="7476"/>
                    </a:cubicBezTo>
                    <a:cubicBezTo>
                      <a:pt x="17481" y="6557"/>
                      <a:pt x="15044" y="5638"/>
                      <a:pt x="15369" y="7017"/>
                    </a:cubicBezTo>
                    <a:cubicBezTo>
                      <a:pt x="15532" y="8396"/>
                      <a:pt x="13908" y="7247"/>
                      <a:pt x="13583" y="5868"/>
                    </a:cubicBezTo>
                    <a:cubicBezTo>
                      <a:pt x="13420" y="4719"/>
                      <a:pt x="10010" y="4259"/>
                      <a:pt x="7899" y="1502"/>
                    </a:cubicBezTo>
                    <a:cubicBezTo>
                      <a:pt x="5625" y="-1255"/>
                      <a:pt x="3351" y="583"/>
                      <a:pt x="4650" y="813"/>
                    </a:cubicBezTo>
                    <a:cubicBezTo>
                      <a:pt x="5950" y="1272"/>
                      <a:pt x="5950" y="2191"/>
                      <a:pt x="4813" y="1962"/>
                    </a:cubicBezTo>
                    <a:cubicBezTo>
                      <a:pt x="3838" y="1962"/>
                      <a:pt x="1890" y="2191"/>
                      <a:pt x="3676" y="3110"/>
                    </a:cubicBezTo>
                    <a:cubicBezTo>
                      <a:pt x="5300" y="4030"/>
                      <a:pt x="3514" y="4259"/>
                      <a:pt x="2052" y="4259"/>
                    </a:cubicBezTo>
                    <a:cubicBezTo>
                      <a:pt x="753" y="4259"/>
                      <a:pt x="590" y="6787"/>
                      <a:pt x="2377" y="7247"/>
                    </a:cubicBezTo>
                    <a:cubicBezTo>
                      <a:pt x="4163" y="7476"/>
                      <a:pt x="2864" y="9085"/>
                      <a:pt x="1402" y="8396"/>
                    </a:cubicBezTo>
                    <a:cubicBezTo>
                      <a:pt x="-59" y="7936"/>
                      <a:pt x="-546" y="8855"/>
                      <a:pt x="753" y="977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66" name="AutoShape 866"/>
              <p:cNvSpPr>
                <a:spLocks/>
              </p:cNvSpPr>
              <p:nvPr/>
            </p:nvSpPr>
            <p:spPr bwMode="auto">
              <a:xfrm>
                <a:off x="3087877" y="523731"/>
                <a:ext cx="127008" cy="38101"/>
              </a:xfrm>
              <a:custGeom>
                <a:avLst/>
                <a:gdLst>
                  <a:gd name="T0" fmla="+- 0 11984 2893"/>
                  <a:gd name="T1" fmla="*/ T0 w 18183"/>
                  <a:gd name="T2" fmla="+- 0 8860 2649"/>
                  <a:gd name="T3" fmla="*/ 8860 h 12422"/>
                  <a:gd name="T4" fmla="+- 0 11984 2893"/>
                  <a:gd name="T5" fmla="*/ T4 w 18183"/>
                  <a:gd name="T6" fmla="+- 0 8860 2649"/>
                  <a:gd name="T7" fmla="*/ 8860 h 12422"/>
                  <a:gd name="T8" fmla="+- 0 11984 2893"/>
                  <a:gd name="T9" fmla="*/ T8 w 18183"/>
                  <a:gd name="T10" fmla="+- 0 8860 2649"/>
                  <a:gd name="T11" fmla="*/ 8860 h 12422"/>
                  <a:gd name="T12" fmla="+- 0 11984 2893"/>
                  <a:gd name="T13" fmla="*/ T12 w 18183"/>
                  <a:gd name="T14" fmla="+- 0 8860 2649"/>
                  <a:gd name="T15" fmla="*/ 8860 h 124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8183" h="12422">
                    <a:moveTo>
                      <a:pt x="18167" y="1162"/>
                    </a:moveTo>
                    <a:cubicBezTo>
                      <a:pt x="17627" y="-2649"/>
                      <a:pt x="-2893" y="3703"/>
                      <a:pt x="347" y="8786"/>
                    </a:cubicBezTo>
                    <a:cubicBezTo>
                      <a:pt x="5747" y="18950"/>
                      <a:pt x="18707" y="4974"/>
                      <a:pt x="18167" y="1162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67" name="AutoShape 867"/>
              <p:cNvSpPr>
                <a:spLocks/>
              </p:cNvSpPr>
              <p:nvPr/>
            </p:nvSpPr>
            <p:spPr bwMode="auto">
              <a:xfrm>
                <a:off x="2663989" y="525318"/>
                <a:ext cx="66679" cy="60326"/>
              </a:xfrm>
              <a:custGeom>
                <a:avLst/>
                <a:gdLst>
                  <a:gd name="T0" fmla="+- 0 9562 932"/>
                  <a:gd name="T1" fmla="*/ T0 w 17260"/>
                  <a:gd name="T2" fmla="+- 0 11371 4639"/>
                  <a:gd name="T3" fmla="*/ 11371 h 13464"/>
                  <a:gd name="T4" fmla="+- 0 9562 932"/>
                  <a:gd name="T5" fmla="*/ T4 w 17260"/>
                  <a:gd name="T6" fmla="+- 0 11371 4639"/>
                  <a:gd name="T7" fmla="*/ 11371 h 13464"/>
                  <a:gd name="T8" fmla="+- 0 9562 932"/>
                  <a:gd name="T9" fmla="*/ T8 w 17260"/>
                  <a:gd name="T10" fmla="+- 0 11371 4639"/>
                  <a:gd name="T11" fmla="*/ 11371 h 13464"/>
                  <a:gd name="T12" fmla="+- 0 9562 932"/>
                  <a:gd name="T13" fmla="*/ T12 w 17260"/>
                  <a:gd name="T14" fmla="+- 0 11371 4639"/>
                  <a:gd name="T15" fmla="*/ 11371 h 1346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7260" h="13464">
                    <a:moveTo>
                      <a:pt x="16740" y="12160"/>
                    </a:moveTo>
                    <a:cubicBezTo>
                      <a:pt x="20667" y="8161"/>
                      <a:pt x="1031" y="-4639"/>
                      <a:pt x="49" y="1761"/>
                    </a:cubicBezTo>
                    <a:cubicBezTo>
                      <a:pt x="-932" y="7361"/>
                      <a:pt x="12813" y="16960"/>
                      <a:pt x="16740" y="1216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68" name="AutoShape 868"/>
              <p:cNvSpPr>
                <a:spLocks/>
              </p:cNvSpPr>
              <p:nvPr/>
            </p:nvSpPr>
            <p:spPr bwMode="auto">
              <a:xfrm>
                <a:off x="3000559" y="430066"/>
                <a:ext cx="141296" cy="90490"/>
              </a:xfrm>
              <a:custGeom>
                <a:avLst/>
                <a:gdLst>
                  <a:gd name="T0" fmla="+- 0 10312 1204"/>
                  <a:gd name="T1" fmla="*/ T0 w 18217"/>
                  <a:gd name="T2" fmla="+- 0 12257 2915"/>
                  <a:gd name="T3" fmla="*/ 12257 h 18685"/>
                  <a:gd name="T4" fmla="+- 0 10312 1204"/>
                  <a:gd name="T5" fmla="*/ T4 w 18217"/>
                  <a:gd name="T6" fmla="+- 0 12257 2915"/>
                  <a:gd name="T7" fmla="*/ 12257 h 18685"/>
                  <a:gd name="T8" fmla="+- 0 10312 1204"/>
                  <a:gd name="T9" fmla="*/ T8 w 18217"/>
                  <a:gd name="T10" fmla="+- 0 12257 2915"/>
                  <a:gd name="T11" fmla="*/ 12257 h 18685"/>
                  <a:gd name="T12" fmla="+- 0 10312 1204"/>
                  <a:gd name="T13" fmla="*/ T12 w 18217"/>
                  <a:gd name="T14" fmla="+- 0 12257 2915"/>
                  <a:gd name="T15" fmla="*/ 12257 h 186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8217" h="18685">
                    <a:moveTo>
                      <a:pt x="7141" y="18685"/>
                    </a:moveTo>
                    <a:cubicBezTo>
                      <a:pt x="11068" y="18685"/>
                      <a:pt x="14014" y="17940"/>
                      <a:pt x="16959" y="15705"/>
                    </a:cubicBezTo>
                    <a:cubicBezTo>
                      <a:pt x="20396" y="14216"/>
                      <a:pt x="15486" y="14216"/>
                      <a:pt x="17450" y="9747"/>
                    </a:cubicBezTo>
                    <a:cubicBezTo>
                      <a:pt x="19905" y="5278"/>
                      <a:pt x="12050" y="4533"/>
                      <a:pt x="11559" y="6022"/>
                    </a:cubicBezTo>
                    <a:cubicBezTo>
                      <a:pt x="11068" y="7512"/>
                      <a:pt x="1741" y="-2915"/>
                      <a:pt x="268" y="809"/>
                    </a:cubicBezTo>
                    <a:cubicBezTo>
                      <a:pt x="-1204" y="3788"/>
                      <a:pt x="3705" y="18685"/>
                      <a:pt x="7141" y="18685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69" name="AutoShape 869"/>
              <p:cNvSpPr>
                <a:spLocks/>
              </p:cNvSpPr>
              <p:nvPr/>
            </p:nvSpPr>
            <p:spPr bwMode="auto">
              <a:xfrm>
                <a:off x="3300615" y="539607"/>
                <a:ext cx="66679" cy="41276"/>
              </a:xfrm>
              <a:custGeom>
                <a:avLst/>
                <a:gdLst>
                  <a:gd name="T0" fmla="+- 0 10744 4207"/>
                  <a:gd name="T1" fmla="*/ T0 w 13075"/>
                  <a:gd name="T2" fmla="+- 0 11286 4047"/>
                  <a:gd name="T3" fmla="*/ 11286 h 14478"/>
                  <a:gd name="T4" fmla="+- 0 10744 4207"/>
                  <a:gd name="T5" fmla="*/ T4 w 13075"/>
                  <a:gd name="T6" fmla="+- 0 11286 4047"/>
                  <a:gd name="T7" fmla="*/ 11286 h 14478"/>
                  <a:gd name="T8" fmla="+- 0 10744 4207"/>
                  <a:gd name="T9" fmla="*/ T8 w 13075"/>
                  <a:gd name="T10" fmla="+- 0 11286 4047"/>
                  <a:gd name="T11" fmla="*/ 11286 h 14478"/>
                  <a:gd name="T12" fmla="+- 0 10744 4207"/>
                  <a:gd name="T13" fmla="*/ T12 w 13075"/>
                  <a:gd name="T14" fmla="+- 0 11286 4047"/>
                  <a:gd name="T15" fmla="*/ 11286 h 144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3075" h="14478">
                    <a:moveTo>
                      <a:pt x="10689" y="1352"/>
                    </a:moveTo>
                    <a:cubicBezTo>
                      <a:pt x="3986" y="-4047"/>
                      <a:pt x="-4207" y="8102"/>
                      <a:pt x="2496" y="13503"/>
                    </a:cubicBezTo>
                    <a:cubicBezTo>
                      <a:pt x="8455" y="17553"/>
                      <a:pt x="17393" y="8102"/>
                      <a:pt x="10689" y="1352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70" name="AutoShape 870"/>
              <p:cNvSpPr>
                <a:spLocks/>
              </p:cNvSpPr>
              <p:nvPr/>
            </p:nvSpPr>
            <p:spPr bwMode="auto">
              <a:xfrm>
                <a:off x="2679865" y="376090"/>
                <a:ext cx="282592" cy="144466"/>
              </a:xfrm>
              <a:custGeom>
                <a:avLst/>
                <a:gdLst>
                  <a:gd name="T0" fmla="+- 0 10731 1021"/>
                  <a:gd name="T1" fmla="*/ T0 w 19421"/>
                  <a:gd name="T2" fmla="+- 0 10272 427"/>
                  <a:gd name="T3" fmla="*/ 10272 h 19691"/>
                  <a:gd name="T4" fmla="+- 0 10731 1021"/>
                  <a:gd name="T5" fmla="*/ T4 w 19421"/>
                  <a:gd name="T6" fmla="+- 0 10272 427"/>
                  <a:gd name="T7" fmla="*/ 10272 h 19691"/>
                  <a:gd name="T8" fmla="+- 0 10731 1021"/>
                  <a:gd name="T9" fmla="*/ T8 w 19421"/>
                  <a:gd name="T10" fmla="+- 0 10272 427"/>
                  <a:gd name="T11" fmla="*/ 10272 h 19691"/>
                  <a:gd name="T12" fmla="+- 0 10731 1021"/>
                  <a:gd name="T13" fmla="*/ T12 w 19421"/>
                  <a:gd name="T14" fmla="+- 0 10272 427"/>
                  <a:gd name="T15" fmla="*/ 10272 h 1969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421" h="19691">
                    <a:moveTo>
                      <a:pt x="2666" y="6605"/>
                    </a:moveTo>
                    <a:cubicBezTo>
                      <a:pt x="4247" y="4596"/>
                      <a:pt x="7144" y="8112"/>
                      <a:pt x="6618" y="10121"/>
                    </a:cubicBezTo>
                    <a:cubicBezTo>
                      <a:pt x="6091" y="12633"/>
                      <a:pt x="1613" y="10121"/>
                      <a:pt x="1876" y="11628"/>
                    </a:cubicBezTo>
                    <a:cubicBezTo>
                      <a:pt x="1876" y="12633"/>
                      <a:pt x="2403" y="15647"/>
                      <a:pt x="5564" y="13638"/>
                    </a:cubicBezTo>
                    <a:cubicBezTo>
                      <a:pt x="8725" y="12131"/>
                      <a:pt x="11359" y="13135"/>
                      <a:pt x="13466" y="16652"/>
                    </a:cubicBezTo>
                    <a:cubicBezTo>
                      <a:pt x="15574" y="19666"/>
                      <a:pt x="17681" y="21172"/>
                      <a:pt x="18998" y="17656"/>
                    </a:cubicBezTo>
                    <a:cubicBezTo>
                      <a:pt x="20579" y="14642"/>
                      <a:pt x="17154" y="14140"/>
                      <a:pt x="17944" y="11628"/>
                    </a:cubicBezTo>
                    <a:cubicBezTo>
                      <a:pt x="18471" y="9117"/>
                      <a:pt x="15837" y="7610"/>
                      <a:pt x="14257" y="7610"/>
                    </a:cubicBezTo>
                    <a:cubicBezTo>
                      <a:pt x="12939" y="7610"/>
                      <a:pt x="12413" y="2586"/>
                      <a:pt x="11096" y="3591"/>
                    </a:cubicBezTo>
                    <a:cubicBezTo>
                      <a:pt x="10042" y="4596"/>
                      <a:pt x="9252" y="6103"/>
                      <a:pt x="9252" y="3089"/>
                    </a:cubicBezTo>
                    <a:cubicBezTo>
                      <a:pt x="9252" y="-427"/>
                      <a:pt x="2403" y="-427"/>
                      <a:pt x="559" y="577"/>
                    </a:cubicBezTo>
                    <a:cubicBezTo>
                      <a:pt x="-1021" y="2084"/>
                      <a:pt x="1086" y="8614"/>
                      <a:pt x="2666" y="6605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71" name="AutoShape 871"/>
              <p:cNvSpPr>
                <a:spLocks/>
              </p:cNvSpPr>
              <p:nvPr/>
            </p:nvSpPr>
            <p:spPr bwMode="auto">
              <a:xfrm>
                <a:off x="3741967" y="863463"/>
                <a:ext cx="193687" cy="90489"/>
              </a:xfrm>
              <a:custGeom>
                <a:avLst/>
                <a:gdLst>
                  <a:gd name="T0" fmla="+- 0 11287 975"/>
                  <a:gd name="T1" fmla="*/ T0 w 20625"/>
                  <a:gd name="T2" fmla="+- 0 11425 3004"/>
                  <a:gd name="T3" fmla="*/ 11425 h 16842"/>
                  <a:gd name="T4" fmla="+- 0 11287 975"/>
                  <a:gd name="T5" fmla="*/ T4 w 20625"/>
                  <a:gd name="T6" fmla="+- 0 11425 3004"/>
                  <a:gd name="T7" fmla="*/ 11425 h 16842"/>
                  <a:gd name="T8" fmla="+- 0 11287 975"/>
                  <a:gd name="T9" fmla="*/ T8 w 20625"/>
                  <a:gd name="T10" fmla="+- 0 11425 3004"/>
                  <a:gd name="T11" fmla="*/ 11425 h 16842"/>
                  <a:gd name="T12" fmla="+- 0 11287 975"/>
                  <a:gd name="T13" fmla="*/ T12 w 20625"/>
                  <a:gd name="T14" fmla="+- 0 11425 3004"/>
                  <a:gd name="T15" fmla="*/ 11425 h 168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625" h="16842">
                    <a:moveTo>
                      <a:pt x="225" y="1873"/>
                    </a:moveTo>
                    <a:cubicBezTo>
                      <a:pt x="-975" y="6054"/>
                      <a:pt x="3025" y="6054"/>
                      <a:pt x="3025" y="11628"/>
                    </a:cubicBezTo>
                    <a:cubicBezTo>
                      <a:pt x="3425" y="16505"/>
                      <a:pt x="7025" y="18596"/>
                      <a:pt x="9824" y="15112"/>
                    </a:cubicBezTo>
                    <a:cubicBezTo>
                      <a:pt x="12624" y="12325"/>
                      <a:pt x="20624" y="16505"/>
                      <a:pt x="20624" y="12325"/>
                    </a:cubicBezTo>
                    <a:cubicBezTo>
                      <a:pt x="20624" y="8144"/>
                      <a:pt x="12225" y="1176"/>
                      <a:pt x="9424" y="2570"/>
                    </a:cubicBezTo>
                    <a:cubicBezTo>
                      <a:pt x="6225" y="3266"/>
                      <a:pt x="1425" y="-3004"/>
                      <a:pt x="225" y="1873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72" name="AutoShape 872"/>
              <p:cNvSpPr>
                <a:spLocks/>
              </p:cNvSpPr>
              <p:nvPr/>
            </p:nvSpPr>
            <p:spPr bwMode="auto">
              <a:xfrm>
                <a:off x="2095629" y="677721"/>
                <a:ext cx="68266" cy="42864"/>
              </a:xfrm>
              <a:custGeom>
                <a:avLst/>
                <a:gdLst>
                  <a:gd name="T0" fmla="+- 0 12366 4001"/>
                  <a:gd name="T1" fmla="*/ T0 w 16731"/>
                  <a:gd name="T2" fmla="+- 0 12780 5123"/>
                  <a:gd name="T3" fmla="*/ 12780 h 15315"/>
                  <a:gd name="T4" fmla="+- 0 12366 4001"/>
                  <a:gd name="T5" fmla="*/ T4 w 16731"/>
                  <a:gd name="T6" fmla="+- 0 12780 5123"/>
                  <a:gd name="T7" fmla="*/ 12780 h 15315"/>
                  <a:gd name="T8" fmla="+- 0 12366 4001"/>
                  <a:gd name="T9" fmla="*/ T8 w 16731"/>
                  <a:gd name="T10" fmla="+- 0 12780 5123"/>
                  <a:gd name="T11" fmla="*/ 12780 h 15315"/>
                  <a:gd name="T12" fmla="+- 0 12366 4001"/>
                  <a:gd name="T13" fmla="*/ T12 w 16731"/>
                  <a:gd name="T14" fmla="+- 0 12780 5123"/>
                  <a:gd name="T15" fmla="*/ 12780 h 153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6731" h="15315">
                    <a:moveTo>
                      <a:pt x="694" y="15206"/>
                    </a:moveTo>
                    <a:cubicBezTo>
                      <a:pt x="9146" y="16477"/>
                      <a:pt x="17599" y="6312"/>
                      <a:pt x="16659" y="1229"/>
                    </a:cubicBezTo>
                    <a:cubicBezTo>
                      <a:pt x="16659" y="-5123"/>
                      <a:pt x="-4001" y="15206"/>
                      <a:pt x="694" y="15206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73" name="AutoShape 873"/>
              <p:cNvSpPr>
                <a:spLocks/>
              </p:cNvSpPr>
              <p:nvPr/>
            </p:nvSpPr>
            <p:spPr bwMode="auto">
              <a:xfrm>
                <a:off x="3770544" y="1698504"/>
                <a:ext cx="39690" cy="44451"/>
              </a:xfrm>
              <a:custGeom>
                <a:avLst/>
                <a:gdLst>
                  <a:gd name="T0" fmla="+- 0 9781 3443"/>
                  <a:gd name="T1" fmla="*/ T0 w 12677"/>
                  <a:gd name="T2" fmla="+- 0 10800 1458"/>
                  <a:gd name="T3" fmla="*/ 10800 h 18684"/>
                  <a:gd name="T4" fmla="+- 0 9781 3443"/>
                  <a:gd name="T5" fmla="*/ T4 w 12677"/>
                  <a:gd name="T6" fmla="+- 0 10800 1458"/>
                  <a:gd name="T7" fmla="*/ 10800 h 18684"/>
                  <a:gd name="T8" fmla="+- 0 9781 3443"/>
                  <a:gd name="T9" fmla="*/ T8 w 12677"/>
                  <a:gd name="T10" fmla="+- 0 10800 1458"/>
                  <a:gd name="T11" fmla="*/ 10800 h 18684"/>
                  <a:gd name="T12" fmla="+- 0 9781 3443"/>
                  <a:gd name="T13" fmla="*/ T12 w 12677"/>
                  <a:gd name="T14" fmla="+- 0 10800 1458"/>
                  <a:gd name="T15" fmla="*/ 10800 h 186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2677" h="18684">
                    <a:moveTo>
                      <a:pt x="6157" y="18599"/>
                    </a:moveTo>
                    <a:cubicBezTo>
                      <a:pt x="9757" y="18599"/>
                      <a:pt x="18157" y="-1458"/>
                      <a:pt x="7357" y="84"/>
                    </a:cubicBezTo>
                    <a:cubicBezTo>
                      <a:pt x="-3443" y="84"/>
                      <a:pt x="-1043" y="20141"/>
                      <a:pt x="6157" y="1859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74" name="AutoShape 874"/>
              <p:cNvSpPr>
                <a:spLocks/>
              </p:cNvSpPr>
              <p:nvPr/>
            </p:nvSpPr>
            <p:spPr bwMode="auto">
              <a:xfrm>
                <a:off x="1155771" y="838062"/>
                <a:ext cx="3678463" cy="1995526"/>
              </a:xfrm>
              <a:custGeom>
                <a:avLst/>
                <a:gdLst>
                  <a:gd name="T0" fmla="*/ 10784 w 21569"/>
                  <a:gd name="T1" fmla="+- 0 10814 29"/>
                  <a:gd name="T2" fmla="*/ 10814 h 21571"/>
                  <a:gd name="T3" fmla="*/ 10784 w 21569"/>
                  <a:gd name="T4" fmla="+- 0 10814 29"/>
                  <a:gd name="T5" fmla="*/ 10814 h 21571"/>
                  <a:gd name="T6" fmla="*/ 10784 w 21569"/>
                  <a:gd name="T7" fmla="+- 0 10814 29"/>
                  <a:gd name="T8" fmla="*/ 10814 h 21571"/>
                  <a:gd name="T9" fmla="*/ 10784 w 21569"/>
                  <a:gd name="T10" fmla="+- 0 10814 29"/>
                  <a:gd name="T11" fmla="*/ 10814 h 2157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569" h="21571">
                    <a:moveTo>
                      <a:pt x="11613" y="17513"/>
                    </a:moveTo>
                    <a:cubicBezTo>
                      <a:pt x="11635" y="17513"/>
                      <a:pt x="11658" y="17513"/>
                      <a:pt x="11680" y="17553"/>
                    </a:cubicBezTo>
                    <a:cubicBezTo>
                      <a:pt x="11725" y="17593"/>
                      <a:pt x="11725" y="17712"/>
                      <a:pt x="11725" y="17791"/>
                    </a:cubicBezTo>
                    <a:cubicBezTo>
                      <a:pt x="11747" y="17831"/>
                      <a:pt x="11747" y="17871"/>
                      <a:pt x="11769" y="17871"/>
                    </a:cubicBezTo>
                    <a:cubicBezTo>
                      <a:pt x="11791" y="17911"/>
                      <a:pt x="11836" y="17911"/>
                      <a:pt x="11858" y="17951"/>
                    </a:cubicBezTo>
                    <a:cubicBezTo>
                      <a:pt x="11881" y="17990"/>
                      <a:pt x="11925" y="17990"/>
                      <a:pt x="11947" y="17990"/>
                    </a:cubicBezTo>
                    <a:cubicBezTo>
                      <a:pt x="11947" y="17990"/>
                      <a:pt x="11970" y="17990"/>
                      <a:pt x="11970" y="17990"/>
                    </a:cubicBezTo>
                    <a:cubicBezTo>
                      <a:pt x="11992" y="17951"/>
                      <a:pt x="12037" y="17911"/>
                      <a:pt x="12081" y="17911"/>
                    </a:cubicBezTo>
                    <a:cubicBezTo>
                      <a:pt x="12148" y="17911"/>
                      <a:pt x="12193" y="17951"/>
                      <a:pt x="12237" y="18030"/>
                    </a:cubicBezTo>
                    <a:cubicBezTo>
                      <a:pt x="12260" y="18110"/>
                      <a:pt x="12282" y="18110"/>
                      <a:pt x="12304" y="18110"/>
                    </a:cubicBezTo>
                    <a:cubicBezTo>
                      <a:pt x="12349" y="18110"/>
                      <a:pt x="12349" y="18110"/>
                      <a:pt x="12349" y="18110"/>
                    </a:cubicBezTo>
                    <a:cubicBezTo>
                      <a:pt x="12371" y="18110"/>
                      <a:pt x="12416" y="18110"/>
                      <a:pt x="12438" y="18189"/>
                    </a:cubicBezTo>
                    <a:cubicBezTo>
                      <a:pt x="12482" y="18309"/>
                      <a:pt x="12549" y="18348"/>
                      <a:pt x="12594" y="18269"/>
                    </a:cubicBezTo>
                    <a:cubicBezTo>
                      <a:pt x="12616" y="18189"/>
                      <a:pt x="12639" y="18189"/>
                      <a:pt x="12683" y="18189"/>
                    </a:cubicBezTo>
                    <a:cubicBezTo>
                      <a:pt x="12772" y="18189"/>
                      <a:pt x="12906" y="18269"/>
                      <a:pt x="12973" y="18309"/>
                    </a:cubicBezTo>
                    <a:cubicBezTo>
                      <a:pt x="13017" y="18348"/>
                      <a:pt x="13017" y="18348"/>
                      <a:pt x="13017" y="18348"/>
                    </a:cubicBezTo>
                    <a:cubicBezTo>
                      <a:pt x="13129" y="18150"/>
                      <a:pt x="13218" y="17831"/>
                      <a:pt x="13307" y="17831"/>
                    </a:cubicBezTo>
                    <a:cubicBezTo>
                      <a:pt x="13441" y="17831"/>
                      <a:pt x="13820" y="17911"/>
                      <a:pt x="13842" y="18229"/>
                    </a:cubicBezTo>
                    <a:cubicBezTo>
                      <a:pt x="13865" y="18587"/>
                      <a:pt x="14087" y="18269"/>
                      <a:pt x="14110" y="18587"/>
                    </a:cubicBezTo>
                    <a:cubicBezTo>
                      <a:pt x="14132" y="18786"/>
                      <a:pt x="14221" y="18985"/>
                      <a:pt x="14243" y="19104"/>
                    </a:cubicBezTo>
                    <a:cubicBezTo>
                      <a:pt x="14266" y="19144"/>
                      <a:pt x="14266" y="19144"/>
                      <a:pt x="14266" y="19144"/>
                    </a:cubicBezTo>
                    <a:cubicBezTo>
                      <a:pt x="14333" y="19224"/>
                      <a:pt x="14377" y="19263"/>
                      <a:pt x="14422" y="19343"/>
                    </a:cubicBezTo>
                    <a:cubicBezTo>
                      <a:pt x="14444" y="19383"/>
                      <a:pt x="14444" y="19383"/>
                      <a:pt x="14444" y="19383"/>
                    </a:cubicBezTo>
                    <a:cubicBezTo>
                      <a:pt x="14533" y="19383"/>
                      <a:pt x="14689" y="19422"/>
                      <a:pt x="14778" y="19462"/>
                    </a:cubicBezTo>
                    <a:cubicBezTo>
                      <a:pt x="14934" y="19582"/>
                      <a:pt x="15157" y="19343"/>
                      <a:pt x="15247" y="19701"/>
                    </a:cubicBezTo>
                    <a:cubicBezTo>
                      <a:pt x="15313" y="20019"/>
                      <a:pt x="15514" y="20298"/>
                      <a:pt x="15336" y="20298"/>
                    </a:cubicBezTo>
                    <a:cubicBezTo>
                      <a:pt x="15180" y="20337"/>
                      <a:pt x="15001" y="19979"/>
                      <a:pt x="15001" y="20178"/>
                    </a:cubicBezTo>
                    <a:cubicBezTo>
                      <a:pt x="15024" y="20377"/>
                      <a:pt x="14934" y="20258"/>
                      <a:pt x="14934" y="20576"/>
                    </a:cubicBezTo>
                    <a:cubicBezTo>
                      <a:pt x="14934" y="20815"/>
                      <a:pt x="14868" y="21133"/>
                      <a:pt x="14801" y="21252"/>
                    </a:cubicBezTo>
                    <a:cubicBezTo>
                      <a:pt x="14801" y="21292"/>
                      <a:pt x="14801" y="21292"/>
                      <a:pt x="14801" y="21292"/>
                    </a:cubicBezTo>
                    <a:cubicBezTo>
                      <a:pt x="14778" y="21372"/>
                      <a:pt x="14778" y="21491"/>
                      <a:pt x="14823" y="21571"/>
                    </a:cubicBezTo>
                    <a:cubicBezTo>
                      <a:pt x="14823" y="21571"/>
                      <a:pt x="14823" y="21571"/>
                      <a:pt x="14823" y="21571"/>
                    </a:cubicBezTo>
                    <a:cubicBezTo>
                      <a:pt x="14912" y="21451"/>
                      <a:pt x="15001" y="21332"/>
                      <a:pt x="15091" y="21332"/>
                    </a:cubicBezTo>
                    <a:cubicBezTo>
                      <a:pt x="15269" y="21332"/>
                      <a:pt x="15313" y="21531"/>
                      <a:pt x="15425" y="21372"/>
                    </a:cubicBezTo>
                    <a:cubicBezTo>
                      <a:pt x="15514" y="21292"/>
                      <a:pt x="15536" y="21212"/>
                      <a:pt x="15559" y="21252"/>
                    </a:cubicBezTo>
                    <a:cubicBezTo>
                      <a:pt x="15603" y="21212"/>
                      <a:pt x="15603" y="21212"/>
                      <a:pt x="15603" y="21212"/>
                    </a:cubicBezTo>
                    <a:cubicBezTo>
                      <a:pt x="15603" y="21212"/>
                      <a:pt x="15603" y="21133"/>
                      <a:pt x="15603" y="21053"/>
                    </a:cubicBezTo>
                    <a:cubicBezTo>
                      <a:pt x="15581" y="21053"/>
                      <a:pt x="15581" y="21053"/>
                      <a:pt x="15581" y="21053"/>
                    </a:cubicBezTo>
                    <a:cubicBezTo>
                      <a:pt x="15514" y="21093"/>
                      <a:pt x="15492" y="21053"/>
                      <a:pt x="15447" y="20934"/>
                    </a:cubicBezTo>
                    <a:cubicBezTo>
                      <a:pt x="15403" y="20735"/>
                      <a:pt x="15782" y="20536"/>
                      <a:pt x="15960" y="20576"/>
                    </a:cubicBezTo>
                    <a:cubicBezTo>
                      <a:pt x="16116" y="20616"/>
                      <a:pt x="16205" y="20496"/>
                      <a:pt x="16272" y="20496"/>
                    </a:cubicBezTo>
                    <a:cubicBezTo>
                      <a:pt x="16294" y="20496"/>
                      <a:pt x="16294" y="20496"/>
                      <a:pt x="16294" y="20496"/>
                    </a:cubicBezTo>
                    <a:cubicBezTo>
                      <a:pt x="16584" y="20019"/>
                      <a:pt x="16629" y="20019"/>
                      <a:pt x="16651" y="20019"/>
                    </a:cubicBezTo>
                    <a:cubicBezTo>
                      <a:pt x="16718" y="20019"/>
                      <a:pt x="17409" y="20019"/>
                      <a:pt x="17498" y="20019"/>
                    </a:cubicBezTo>
                    <a:cubicBezTo>
                      <a:pt x="17587" y="19900"/>
                      <a:pt x="17765" y="19661"/>
                      <a:pt x="17788" y="19462"/>
                    </a:cubicBezTo>
                    <a:cubicBezTo>
                      <a:pt x="17810" y="19263"/>
                      <a:pt x="17966" y="18587"/>
                      <a:pt x="18122" y="18587"/>
                    </a:cubicBezTo>
                    <a:cubicBezTo>
                      <a:pt x="18144" y="18587"/>
                      <a:pt x="18167" y="18627"/>
                      <a:pt x="18167" y="18627"/>
                    </a:cubicBezTo>
                    <a:cubicBezTo>
                      <a:pt x="18211" y="18706"/>
                      <a:pt x="18278" y="18706"/>
                      <a:pt x="18345" y="18706"/>
                    </a:cubicBezTo>
                    <a:cubicBezTo>
                      <a:pt x="18434" y="18706"/>
                      <a:pt x="18523" y="18746"/>
                      <a:pt x="18523" y="18866"/>
                    </a:cubicBezTo>
                    <a:cubicBezTo>
                      <a:pt x="18523" y="18905"/>
                      <a:pt x="18523" y="18905"/>
                      <a:pt x="18523" y="18985"/>
                    </a:cubicBezTo>
                    <a:cubicBezTo>
                      <a:pt x="18523" y="19144"/>
                      <a:pt x="18501" y="19542"/>
                      <a:pt x="18724" y="20059"/>
                    </a:cubicBezTo>
                    <a:cubicBezTo>
                      <a:pt x="18724" y="20099"/>
                      <a:pt x="18724" y="20099"/>
                      <a:pt x="18724" y="20099"/>
                    </a:cubicBezTo>
                    <a:cubicBezTo>
                      <a:pt x="18813" y="19979"/>
                      <a:pt x="18902" y="19940"/>
                      <a:pt x="18947" y="19940"/>
                    </a:cubicBezTo>
                    <a:cubicBezTo>
                      <a:pt x="19058" y="19940"/>
                      <a:pt x="19214" y="19701"/>
                      <a:pt x="19259" y="19542"/>
                    </a:cubicBezTo>
                    <a:cubicBezTo>
                      <a:pt x="19304" y="19383"/>
                      <a:pt x="19348" y="19701"/>
                      <a:pt x="19259" y="19741"/>
                    </a:cubicBezTo>
                    <a:cubicBezTo>
                      <a:pt x="19170" y="19780"/>
                      <a:pt x="19348" y="19900"/>
                      <a:pt x="19504" y="19900"/>
                    </a:cubicBezTo>
                    <a:cubicBezTo>
                      <a:pt x="19660" y="19900"/>
                      <a:pt x="19415" y="19979"/>
                      <a:pt x="19304" y="19979"/>
                    </a:cubicBezTo>
                    <a:cubicBezTo>
                      <a:pt x="19192" y="19979"/>
                      <a:pt x="19147" y="20019"/>
                      <a:pt x="18991" y="20298"/>
                    </a:cubicBezTo>
                    <a:cubicBezTo>
                      <a:pt x="18835" y="20576"/>
                      <a:pt x="18858" y="20656"/>
                      <a:pt x="18947" y="20775"/>
                    </a:cubicBezTo>
                    <a:cubicBezTo>
                      <a:pt x="19036" y="20934"/>
                      <a:pt x="19170" y="20854"/>
                      <a:pt x="19281" y="20656"/>
                    </a:cubicBezTo>
                    <a:cubicBezTo>
                      <a:pt x="19415" y="20496"/>
                      <a:pt x="19393" y="20298"/>
                      <a:pt x="19526" y="20298"/>
                    </a:cubicBezTo>
                    <a:cubicBezTo>
                      <a:pt x="19638" y="20298"/>
                      <a:pt x="19972" y="20099"/>
                      <a:pt x="20106" y="20019"/>
                    </a:cubicBezTo>
                    <a:cubicBezTo>
                      <a:pt x="20240" y="19940"/>
                      <a:pt x="20151" y="19900"/>
                      <a:pt x="20151" y="19780"/>
                    </a:cubicBezTo>
                    <a:cubicBezTo>
                      <a:pt x="20151" y="19701"/>
                      <a:pt x="20396" y="19701"/>
                      <a:pt x="20485" y="19582"/>
                    </a:cubicBezTo>
                    <a:cubicBezTo>
                      <a:pt x="20574" y="19462"/>
                      <a:pt x="20463" y="19383"/>
                      <a:pt x="20396" y="19383"/>
                    </a:cubicBezTo>
                    <a:cubicBezTo>
                      <a:pt x="20307" y="19422"/>
                      <a:pt x="20373" y="19184"/>
                      <a:pt x="20396" y="19104"/>
                    </a:cubicBezTo>
                    <a:cubicBezTo>
                      <a:pt x="20396" y="18985"/>
                      <a:pt x="20217" y="19144"/>
                      <a:pt x="20217" y="19263"/>
                    </a:cubicBezTo>
                    <a:cubicBezTo>
                      <a:pt x="20217" y="19383"/>
                      <a:pt x="20084" y="19462"/>
                      <a:pt x="20084" y="19542"/>
                    </a:cubicBezTo>
                    <a:cubicBezTo>
                      <a:pt x="20084" y="19780"/>
                      <a:pt x="20061" y="19621"/>
                      <a:pt x="19972" y="19701"/>
                    </a:cubicBezTo>
                    <a:cubicBezTo>
                      <a:pt x="19883" y="19780"/>
                      <a:pt x="19549" y="19701"/>
                      <a:pt x="19526" y="19582"/>
                    </a:cubicBezTo>
                    <a:cubicBezTo>
                      <a:pt x="19526" y="19422"/>
                      <a:pt x="19281" y="19383"/>
                      <a:pt x="19259" y="19184"/>
                    </a:cubicBezTo>
                    <a:cubicBezTo>
                      <a:pt x="19259" y="18985"/>
                      <a:pt x="19125" y="18945"/>
                      <a:pt x="19237" y="18706"/>
                    </a:cubicBezTo>
                    <a:cubicBezTo>
                      <a:pt x="19326" y="18508"/>
                      <a:pt x="19214" y="18428"/>
                      <a:pt x="19125" y="18587"/>
                    </a:cubicBezTo>
                    <a:cubicBezTo>
                      <a:pt x="19014" y="18746"/>
                      <a:pt x="18969" y="18468"/>
                      <a:pt x="19103" y="18388"/>
                    </a:cubicBezTo>
                    <a:cubicBezTo>
                      <a:pt x="19214" y="18309"/>
                      <a:pt x="19460" y="18229"/>
                      <a:pt x="19348" y="17831"/>
                    </a:cubicBezTo>
                    <a:cubicBezTo>
                      <a:pt x="19214" y="17433"/>
                      <a:pt x="18456" y="17951"/>
                      <a:pt x="18256" y="18150"/>
                    </a:cubicBezTo>
                    <a:cubicBezTo>
                      <a:pt x="18055" y="18348"/>
                      <a:pt x="17810" y="18985"/>
                      <a:pt x="17699" y="18985"/>
                    </a:cubicBezTo>
                    <a:cubicBezTo>
                      <a:pt x="17609" y="18985"/>
                      <a:pt x="17899" y="18627"/>
                      <a:pt x="17944" y="18508"/>
                    </a:cubicBezTo>
                    <a:cubicBezTo>
                      <a:pt x="17988" y="18388"/>
                      <a:pt x="17921" y="18229"/>
                      <a:pt x="17988" y="18309"/>
                    </a:cubicBezTo>
                    <a:cubicBezTo>
                      <a:pt x="18055" y="18348"/>
                      <a:pt x="18211" y="17871"/>
                      <a:pt x="18345" y="17712"/>
                    </a:cubicBezTo>
                    <a:cubicBezTo>
                      <a:pt x="18456" y="17553"/>
                      <a:pt x="18590" y="17712"/>
                      <a:pt x="18590" y="17553"/>
                    </a:cubicBezTo>
                    <a:cubicBezTo>
                      <a:pt x="18613" y="17433"/>
                      <a:pt x="18679" y="17354"/>
                      <a:pt x="18791" y="17155"/>
                    </a:cubicBezTo>
                    <a:cubicBezTo>
                      <a:pt x="18902" y="16996"/>
                      <a:pt x="20217" y="17036"/>
                      <a:pt x="20351" y="17036"/>
                    </a:cubicBezTo>
                    <a:cubicBezTo>
                      <a:pt x="20485" y="17036"/>
                      <a:pt x="20730" y="16717"/>
                      <a:pt x="20797" y="16519"/>
                    </a:cubicBezTo>
                    <a:cubicBezTo>
                      <a:pt x="20886" y="16320"/>
                      <a:pt x="20975" y="16320"/>
                      <a:pt x="21154" y="16359"/>
                    </a:cubicBezTo>
                    <a:cubicBezTo>
                      <a:pt x="21332" y="16359"/>
                      <a:pt x="21421" y="16081"/>
                      <a:pt x="21510" y="15962"/>
                    </a:cubicBezTo>
                    <a:cubicBezTo>
                      <a:pt x="21600" y="15882"/>
                      <a:pt x="21555" y="15803"/>
                      <a:pt x="21488" y="15803"/>
                    </a:cubicBezTo>
                    <a:cubicBezTo>
                      <a:pt x="21399" y="15763"/>
                      <a:pt x="21332" y="15683"/>
                      <a:pt x="21399" y="15643"/>
                    </a:cubicBezTo>
                    <a:cubicBezTo>
                      <a:pt x="21488" y="15643"/>
                      <a:pt x="21533" y="15564"/>
                      <a:pt x="21555" y="15405"/>
                    </a:cubicBezTo>
                    <a:cubicBezTo>
                      <a:pt x="21600" y="15206"/>
                      <a:pt x="21533" y="15285"/>
                      <a:pt x="21421" y="15047"/>
                    </a:cubicBezTo>
                    <a:cubicBezTo>
                      <a:pt x="21310" y="14808"/>
                      <a:pt x="21265" y="15126"/>
                      <a:pt x="21154" y="15087"/>
                    </a:cubicBezTo>
                    <a:cubicBezTo>
                      <a:pt x="21042" y="15087"/>
                      <a:pt x="21221" y="14848"/>
                      <a:pt x="21131" y="14729"/>
                    </a:cubicBezTo>
                    <a:cubicBezTo>
                      <a:pt x="21042" y="14649"/>
                      <a:pt x="20886" y="14729"/>
                      <a:pt x="20752" y="14927"/>
                    </a:cubicBezTo>
                    <a:cubicBezTo>
                      <a:pt x="20619" y="15126"/>
                      <a:pt x="20619" y="14888"/>
                      <a:pt x="20507" y="15087"/>
                    </a:cubicBezTo>
                    <a:cubicBezTo>
                      <a:pt x="20396" y="15285"/>
                      <a:pt x="20396" y="15007"/>
                      <a:pt x="20440" y="14927"/>
                    </a:cubicBezTo>
                    <a:cubicBezTo>
                      <a:pt x="20507" y="14848"/>
                      <a:pt x="20552" y="14927"/>
                      <a:pt x="20596" y="14808"/>
                    </a:cubicBezTo>
                    <a:cubicBezTo>
                      <a:pt x="20641" y="14689"/>
                      <a:pt x="20686" y="14808"/>
                      <a:pt x="20819" y="14649"/>
                    </a:cubicBezTo>
                    <a:cubicBezTo>
                      <a:pt x="20953" y="14530"/>
                      <a:pt x="21065" y="14569"/>
                      <a:pt x="21109" y="14490"/>
                    </a:cubicBezTo>
                    <a:cubicBezTo>
                      <a:pt x="21131" y="14371"/>
                      <a:pt x="21042" y="14211"/>
                      <a:pt x="20908" y="14251"/>
                    </a:cubicBezTo>
                    <a:cubicBezTo>
                      <a:pt x="20797" y="14331"/>
                      <a:pt x="20708" y="13973"/>
                      <a:pt x="20641" y="14052"/>
                    </a:cubicBezTo>
                    <a:cubicBezTo>
                      <a:pt x="20552" y="14172"/>
                      <a:pt x="20574" y="13933"/>
                      <a:pt x="20485" y="14012"/>
                    </a:cubicBezTo>
                    <a:cubicBezTo>
                      <a:pt x="20396" y="14132"/>
                      <a:pt x="20351" y="13973"/>
                      <a:pt x="20307" y="13814"/>
                    </a:cubicBezTo>
                    <a:cubicBezTo>
                      <a:pt x="20262" y="13615"/>
                      <a:pt x="20017" y="13296"/>
                      <a:pt x="19883" y="13217"/>
                    </a:cubicBezTo>
                    <a:cubicBezTo>
                      <a:pt x="19727" y="13137"/>
                      <a:pt x="19839" y="13018"/>
                      <a:pt x="19905" y="13098"/>
                    </a:cubicBezTo>
                    <a:cubicBezTo>
                      <a:pt x="19995" y="13217"/>
                      <a:pt x="20084" y="13018"/>
                      <a:pt x="20106" y="12899"/>
                    </a:cubicBezTo>
                    <a:cubicBezTo>
                      <a:pt x="20151" y="12819"/>
                      <a:pt x="20061" y="12700"/>
                      <a:pt x="20017" y="12700"/>
                    </a:cubicBezTo>
                    <a:cubicBezTo>
                      <a:pt x="19972" y="12700"/>
                      <a:pt x="19972" y="12580"/>
                      <a:pt x="19972" y="12461"/>
                    </a:cubicBezTo>
                    <a:cubicBezTo>
                      <a:pt x="19995" y="12382"/>
                      <a:pt x="19816" y="12222"/>
                      <a:pt x="19816" y="12143"/>
                    </a:cubicBezTo>
                    <a:cubicBezTo>
                      <a:pt x="19816" y="12024"/>
                      <a:pt x="19705" y="11984"/>
                      <a:pt x="19727" y="11864"/>
                    </a:cubicBezTo>
                    <a:cubicBezTo>
                      <a:pt x="19727" y="11785"/>
                      <a:pt x="19616" y="11666"/>
                      <a:pt x="19616" y="11546"/>
                    </a:cubicBezTo>
                    <a:cubicBezTo>
                      <a:pt x="19616" y="11427"/>
                      <a:pt x="19460" y="11188"/>
                      <a:pt x="19460" y="11029"/>
                    </a:cubicBezTo>
                    <a:cubicBezTo>
                      <a:pt x="19437" y="10910"/>
                      <a:pt x="19348" y="10790"/>
                      <a:pt x="19326" y="10631"/>
                    </a:cubicBezTo>
                    <a:cubicBezTo>
                      <a:pt x="19281" y="10472"/>
                      <a:pt x="19237" y="10552"/>
                      <a:pt x="19214" y="10790"/>
                    </a:cubicBezTo>
                    <a:cubicBezTo>
                      <a:pt x="19170" y="11029"/>
                      <a:pt x="19058" y="11029"/>
                      <a:pt x="19103" y="11109"/>
                    </a:cubicBezTo>
                    <a:cubicBezTo>
                      <a:pt x="19170" y="11268"/>
                      <a:pt x="19103" y="11268"/>
                      <a:pt x="19058" y="11347"/>
                    </a:cubicBezTo>
                    <a:cubicBezTo>
                      <a:pt x="19014" y="11467"/>
                      <a:pt x="19103" y="11626"/>
                      <a:pt x="19014" y="11626"/>
                    </a:cubicBezTo>
                    <a:cubicBezTo>
                      <a:pt x="18925" y="11626"/>
                      <a:pt x="18969" y="11904"/>
                      <a:pt x="18925" y="11785"/>
                    </a:cubicBezTo>
                    <a:cubicBezTo>
                      <a:pt x="18880" y="11626"/>
                      <a:pt x="18769" y="11666"/>
                      <a:pt x="18769" y="11825"/>
                    </a:cubicBezTo>
                    <a:cubicBezTo>
                      <a:pt x="18769" y="11944"/>
                      <a:pt x="18590" y="12103"/>
                      <a:pt x="18523" y="12063"/>
                    </a:cubicBezTo>
                    <a:cubicBezTo>
                      <a:pt x="18456" y="12063"/>
                      <a:pt x="18456" y="11785"/>
                      <a:pt x="18390" y="11864"/>
                    </a:cubicBezTo>
                    <a:cubicBezTo>
                      <a:pt x="18323" y="11944"/>
                      <a:pt x="18345" y="11666"/>
                      <a:pt x="18234" y="11666"/>
                    </a:cubicBezTo>
                    <a:cubicBezTo>
                      <a:pt x="18144" y="11666"/>
                      <a:pt x="18078" y="11666"/>
                      <a:pt x="18100" y="11506"/>
                    </a:cubicBezTo>
                    <a:cubicBezTo>
                      <a:pt x="18144" y="11347"/>
                      <a:pt x="17944" y="11268"/>
                      <a:pt x="18011" y="11188"/>
                    </a:cubicBezTo>
                    <a:cubicBezTo>
                      <a:pt x="18078" y="11109"/>
                      <a:pt x="17988" y="10950"/>
                      <a:pt x="17988" y="10671"/>
                    </a:cubicBezTo>
                    <a:cubicBezTo>
                      <a:pt x="17966" y="10432"/>
                      <a:pt x="18055" y="10393"/>
                      <a:pt x="18055" y="10313"/>
                    </a:cubicBezTo>
                    <a:cubicBezTo>
                      <a:pt x="18055" y="10194"/>
                      <a:pt x="17988" y="10194"/>
                      <a:pt x="17921" y="10273"/>
                    </a:cubicBezTo>
                    <a:cubicBezTo>
                      <a:pt x="17855" y="10353"/>
                      <a:pt x="17855" y="10194"/>
                      <a:pt x="17788" y="10194"/>
                    </a:cubicBezTo>
                    <a:cubicBezTo>
                      <a:pt x="17721" y="10194"/>
                      <a:pt x="17498" y="10194"/>
                      <a:pt x="17498" y="9995"/>
                    </a:cubicBezTo>
                    <a:cubicBezTo>
                      <a:pt x="17476" y="9836"/>
                      <a:pt x="17409" y="9915"/>
                      <a:pt x="17364" y="9756"/>
                    </a:cubicBezTo>
                    <a:cubicBezTo>
                      <a:pt x="17342" y="9557"/>
                      <a:pt x="17253" y="9716"/>
                      <a:pt x="17253" y="9597"/>
                    </a:cubicBezTo>
                    <a:cubicBezTo>
                      <a:pt x="17253" y="9478"/>
                      <a:pt x="17208" y="9398"/>
                      <a:pt x="17141" y="9398"/>
                    </a:cubicBezTo>
                    <a:cubicBezTo>
                      <a:pt x="17074" y="9398"/>
                      <a:pt x="17052" y="9279"/>
                      <a:pt x="16963" y="9239"/>
                    </a:cubicBezTo>
                    <a:cubicBezTo>
                      <a:pt x="16874" y="9239"/>
                      <a:pt x="16762" y="9358"/>
                      <a:pt x="16718" y="9398"/>
                    </a:cubicBezTo>
                    <a:cubicBezTo>
                      <a:pt x="16673" y="9438"/>
                      <a:pt x="16539" y="9239"/>
                      <a:pt x="16495" y="9319"/>
                    </a:cubicBezTo>
                    <a:cubicBezTo>
                      <a:pt x="16428" y="9398"/>
                      <a:pt x="16428" y="9279"/>
                      <a:pt x="16294" y="9199"/>
                    </a:cubicBezTo>
                    <a:cubicBezTo>
                      <a:pt x="16138" y="9120"/>
                      <a:pt x="15960" y="9120"/>
                      <a:pt x="15960" y="9199"/>
                    </a:cubicBezTo>
                    <a:cubicBezTo>
                      <a:pt x="15938" y="9279"/>
                      <a:pt x="15826" y="9319"/>
                      <a:pt x="15848" y="9517"/>
                    </a:cubicBezTo>
                    <a:cubicBezTo>
                      <a:pt x="15871" y="9756"/>
                      <a:pt x="15982" y="9716"/>
                      <a:pt x="16004" y="9836"/>
                    </a:cubicBezTo>
                    <a:cubicBezTo>
                      <a:pt x="16027" y="9995"/>
                      <a:pt x="15960" y="9915"/>
                      <a:pt x="15938" y="10074"/>
                    </a:cubicBezTo>
                    <a:cubicBezTo>
                      <a:pt x="15938" y="10194"/>
                      <a:pt x="15871" y="10194"/>
                      <a:pt x="15871" y="10273"/>
                    </a:cubicBezTo>
                    <a:cubicBezTo>
                      <a:pt x="15871" y="10353"/>
                      <a:pt x="15915" y="10353"/>
                      <a:pt x="15938" y="10512"/>
                    </a:cubicBezTo>
                    <a:cubicBezTo>
                      <a:pt x="15982" y="10711"/>
                      <a:pt x="16027" y="10671"/>
                      <a:pt x="16049" y="10910"/>
                    </a:cubicBezTo>
                    <a:cubicBezTo>
                      <a:pt x="16071" y="11148"/>
                      <a:pt x="16004" y="11109"/>
                      <a:pt x="15938" y="11148"/>
                    </a:cubicBezTo>
                    <a:cubicBezTo>
                      <a:pt x="15893" y="11188"/>
                      <a:pt x="15960" y="11308"/>
                      <a:pt x="15871" y="11467"/>
                    </a:cubicBezTo>
                    <a:cubicBezTo>
                      <a:pt x="15804" y="11626"/>
                      <a:pt x="15737" y="11785"/>
                      <a:pt x="15782" y="11864"/>
                    </a:cubicBezTo>
                    <a:cubicBezTo>
                      <a:pt x="15848" y="11984"/>
                      <a:pt x="16071" y="12143"/>
                      <a:pt x="16160" y="12421"/>
                    </a:cubicBezTo>
                    <a:cubicBezTo>
                      <a:pt x="16250" y="12700"/>
                      <a:pt x="16250" y="13098"/>
                      <a:pt x="16227" y="13416"/>
                    </a:cubicBezTo>
                    <a:cubicBezTo>
                      <a:pt x="16205" y="13694"/>
                      <a:pt x="16004" y="13774"/>
                      <a:pt x="15871" y="14012"/>
                    </a:cubicBezTo>
                    <a:cubicBezTo>
                      <a:pt x="15737" y="14291"/>
                      <a:pt x="15581" y="14251"/>
                      <a:pt x="15514" y="14251"/>
                    </a:cubicBezTo>
                    <a:cubicBezTo>
                      <a:pt x="15447" y="14251"/>
                      <a:pt x="15492" y="14490"/>
                      <a:pt x="15581" y="14689"/>
                    </a:cubicBezTo>
                    <a:cubicBezTo>
                      <a:pt x="15670" y="14888"/>
                      <a:pt x="15603" y="14927"/>
                      <a:pt x="15648" y="15126"/>
                    </a:cubicBezTo>
                    <a:cubicBezTo>
                      <a:pt x="15692" y="15325"/>
                      <a:pt x="15648" y="15484"/>
                      <a:pt x="15715" y="15683"/>
                    </a:cubicBezTo>
                    <a:cubicBezTo>
                      <a:pt x="15804" y="15842"/>
                      <a:pt x="15759" y="15922"/>
                      <a:pt x="15670" y="16041"/>
                    </a:cubicBezTo>
                    <a:cubicBezTo>
                      <a:pt x="15581" y="16200"/>
                      <a:pt x="15692" y="16121"/>
                      <a:pt x="15715" y="16280"/>
                    </a:cubicBezTo>
                    <a:cubicBezTo>
                      <a:pt x="15715" y="16439"/>
                      <a:pt x="15670" y="16359"/>
                      <a:pt x="15603" y="16280"/>
                    </a:cubicBezTo>
                    <a:cubicBezTo>
                      <a:pt x="15514" y="16161"/>
                      <a:pt x="15447" y="16439"/>
                      <a:pt x="15447" y="16558"/>
                    </a:cubicBezTo>
                    <a:cubicBezTo>
                      <a:pt x="15447" y="16638"/>
                      <a:pt x="15291" y="16399"/>
                      <a:pt x="15247" y="16399"/>
                    </a:cubicBezTo>
                    <a:cubicBezTo>
                      <a:pt x="15202" y="16399"/>
                      <a:pt x="15247" y="16240"/>
                      <a:pt x="15157" y="16081"/>
                    </a:cubicBezTo>
                    <a:cubicBezTo>
                      <a:pt x="15046" y="15962"/>
                      <a:pt x="14979" y="15922"/>
                      <a:pt x="14979" y="15803"/>
                    </a:cubicBezTo>
                    <a:cubicBezTo>
                      <a:pt x="14979" y="15643"/>
                      <a:pt x="14801" y="15564"/>
                      <a:pt x="14801" y="15405"/>
                    </a:cubicBezTo>
                    <a:cubicBezTo>
                      <a:pt x="14801" y="15246"/>
                      <a:pt x="14823" y="14808"/>
                      <a:pt x="14778" y="14689"/>
                    </a:cubicBezTo>
                    <a:cubicBezTo>
                      <a:pt x="14756" y="14569"/>
                      <a:pt x="14778" y="14450"/>
                      <a:pt x="14823" y="14331"/>
                    </a:cubicBezTo>
                    <a:cubicBezTo>
                      <a:pt x="14845" y="14251"/>
                      <a:pt x="14778" y="14052"/>
                      <a:pt x="14667" y="14052"/>
                    </a:cubicBezTo>
                    <a:cubicBezTo>
                      <a:pt x="14578" y="14052"/>
                      <a:pt x="14444" y="14012"/>
                      <a:pt x="14288" y="14012"/>
                    </a:cubicBezTo>
                    <a:cubicBezTo>
                      <a:pt x="14154" y="14052"/>
                      <a:pt x="14087" y="14012"/>
                      <a:pt x="14043" y="13933"/>
                    </a:cubicBezTo>
                    <a:cubicBezTo>
                      <a:pt x="13998" y="13853"/>
                      <a:pt x="13865" y="13734"/>
                      <a:pt x="13686" y="13654"/>
                    </a:cubicBezTo>
                    <a:cubicBezTo>
                      <a:pt x="13508" y="13575"/>
                      <a:pt x="13441" y="13416"/>
                      <a:pt x="13419" y="13296"/>
                    </a:cubicBezTo>
                    <a:cubicBezTo>
                      <a:pt x="13396" y="13217"/>
                      <a:pt x="13240" y="13137"/>
                      <a:pt x="13196" y="13058"/>
                    </a:cubicBezTo>
                    <a:cubicBezTo>
                      <a:pt x="13151" y="12978"/>
                      <a:pt x="12995" y="12938"/>
                      <a:pt x="12928" y="12938"/>
                    </a:cubicBezTo>
                    <a:cubicBezTo>
                      <a:pt x="12861" y="12978"/>
                      <a:pt x="12683" y="12700"/>
                      <a:pt x="12594" y="12700"/>
                    </a:cubicBezTo>
                    <a:cubicBezTo>
                      <a:pt x="12482" y="12700"/>
                      <a:pt x="12260" y="12899"/>
                      <a:pt x="12215" y="12899"/>
                    </a:cubicBezTo>
                    <a:cubicBezTo>
                      <a:pt x="12170" y="12899"/>
                      <a:pt x="12215" y="12740"/>
                      <a:pt x="12237" y="12700"/>
                    </a:cubicBezTo>
                    <a:cubicBezTo>
                      <a:pt x="12282" y="12620"/>
                      <a:pt x="12170" y="12302"/>
                      <a:pt x="12126" y="12103"/>
                    </a:cubicBezTo>
                    <a:cubicBezTo>
                      <a:pt x="12104" y="11904"/>
                      <a:pt x="12059" y="11705"/>
                      <a:pt x="11947" y="11745"/>
                    </a:cubicBezTo>
                    <a:cubicBezTo>
                      <a:pt x="11836" y="11745"/>
                      <a:pt x="11702" y="11666"/>
                      <a:pt x="11680" y="11626"/>
                    </a:cubicBezTo>
                    <a:cubicBezTo>
                      <a:pt x="11635" y="11586"/>
                      <a:pt x="11635" y="10989"/>
                      <a:pt x="11658" y="10751"/>
                    </a:cubicBezTo>
                    <a:cubicBezTo>
                      <a:pt x="11680" y="10512"/>
                      <a:pt x="11836" y="10154"/>
                      <a:pt x="11836" y="10035"/>
                    </a:cubicBezTo>
                    <a:cubicBezTo>
                      <a:pt x="11836" y="9875"/>
                      <a:pt x="11925" y="9796"/>
                      <a:pt x="12014" y="9756"/>
                    </a:cubicBezTo>
                    <a:cubicBezTo>
                      <a:pt x="12104" y="9716"/>
                      <a:pt x="12037" y="9438"/>
                      <a:pt x="12104" y="9398"/>
                    </a:cubicBezTo>
                    <a:cubicBezTo>
                      <a:pt x="12193" y="9398"/>
                      <a:pt x="12193" y="9319"/>
                      <a:pt x="12215" y="9199"/>
                    </a:cubicBezTo>
                    <a:cubicBezTo>
                      <a:pt x="12237" y="9080"/>
                      <a:pt x="12326" y="9159"/>
                      <a:pt x="12282" y="9080"/>
                    </a:cubicBezTo>
                    <a:cubicBezTo>
                      <a:pt x="12215" y="8961"/>
                      <a:pt x="12260" y="8961"/>
                      <a:pt x="12393" y="8961"/>
                    </a:cubicBezTo>
                    <a:cubicBezTo>
                      <a:pt x="12527" y="8961"/>
                      <a:pt x="12705" y="8881"/>
                      <a:pt x="12683" y="8642"/>
                    </a:cubicBezTo>
                    <a:cubicBezTo>
                      <a:pt x="12661" y="8404"/>
                      <a:pt x="12326" y="8563"/>
                      <a:pt x="12326" y="8404"/>
                    </a:cubicBezTo>
                    <a:cubicBezTo>
                      <a:pt x="12326" y="8205"/>
                      <a:pt x="11903" y="8205"/>
                      <a:pt x="11925" y="8085"/>
                    </a:cubicBezTo>
                    <a:cubicBezTo>
                      <a:pt x="11947" y="7966"/>
                      <a:pt x="12349" y="8165"/>
                      <a:pt x="12505" y="8245"/>
                    </a:cubicBezTo>
                    <a:cubicBezTo>
                      <a:pt x="12639" y="8364"/>
                      <a:pt x="12683" y="8364"/>
                      <a:pt x="12795" y="8324"/>
                    </a:cubicBezTo>
                    <a:cubicBezTo>
                      <a:pt x="12906" y="8324"/>
                      <a:pt x="12839" y="8046"/>
                      <a:pt x="12861" y="7966"/>
                    </a:cubicBezTo>
                    <a:cubicBezTo>
                      <a:pt x="12884" y="7847"/>
                      <a:pt x="13107" y="8125"/>
                      <a:pt x="13240" y="8046"/>
                    </a:cubicBezTo>
                    <a:cubicBezTo>
                      <a:pt x="13352" y="8006"/>
                      <a:pt x="13486" y="7529"/>
                      <a:pt x="13597" y="7409"/>
                    </a:cubicBezTo>
                    <a:cubicBezTo>
                      <a:pt x="13686" y="7290"/>
                      <a:pt x="13597" y="7171"/>
                      <a:pt x="13396" y="7171"/>
                    </a:cubicBezTo>
                    <a:cubicBezTo>
                      <a:pt x="13196" y="7210"/>
                      <a:pt x="13062" y="7091"/>
                      <a:pt x="12951" y="6932"/>
                    </a:cubicBezTo>
                    <a:cubicBezTo>
                      <a:pt x="12839" y="6773"/>
                      <a:pt x="12861" y="6653"/>
                      <a:pt x="12973" y="6693"/>
                    </a:cubicBezTo>
                    <a:cubicBezTo>
                      <a:pt x="13084" y="6693"/>
                      <a:pt x="13374" y="7091"/>
                      <a:pt x="13486" y="7131"/>
                    </a:cubicBezTo>
                    <a:cubicBezTo>
                      <a:pt x="13575" y="7131"/>
                      <a:pt x="13775" y="6733"/>
                      <a:pt x="13865" y="6614"/>
                    </a:cubicBezTo>
                    <a:cubicBezTo>
                      <a:pt x="13954" y="6494"/>
                      <a:pt x="13775" y="6454"/>
                      <a:pt x="13708" y="6375"/>
                    </a:cubicBezTo>
                    <a:cubicBezTo>
                      <a:pt x="13642" y="6295"/>
                      <a:pt x="13820" y="6216"/>
                      <a:pt x="13909" y="6216"/>
                    </a:cubicBezTo>
                    <a:cubicBezTo>
                      <a:pt x="13998" y="6216"/>
                      <a:pt x="14043" y="6375"/>
                      <a:pt x="14065" y="6415"/>
                    </a:cubicBezTo>
                    <a:cubicBezTo>
                      <a:pt x="14110" y="6494"/>
                      <a:pt x="14266" y="6375"/>
                      <a:pt x="14333" y="6375"/>
                    </a:cubicBezTo>
                    <a:cubicBezTo>
                      <a:pt x="14422" y="6375"/>
                      <a:pt x="14333" y="6136"/>
                      <a:pt x="14199" y="6057"/>
                    </a:cubicBezTo>
                    <a:cubicBezTo>
                      <a:pt x="14065" y="5977"/>
                      <a:pt x="14199" y="5818"/>
                      <a:pt x="14243" y="5937"/>
                    </a:cubicBezTo>
                    <a:cubicBezTo>
                      <a:pt x="14288" y="6096"/>
                      <a:pt x="14377" y="6057"/>
                      <a:pt x="14422" y="6216"/>
                    </a:cubicBezTo>
                    <a:cubicBezTo>
                      <a:pt x="14489" y="6454"/>
                      <a:pt x="14511" y="6295"/>
                      <a:pt x="14622" y="6216"/>
                    </a:cubicBezTo>
                    <a:cubicBezTo>
                      <a:pt x="14734" y="6136"/>
                      <a:pt x="14801" y="6017"/>
                      <a:pt x="14868" y="5898"/>
                    </a:cubicBezTo>
                    <a:cubicBezTo>
                      <a:pt x="14912" y="5778"/>
                      <a:pt x="14934" y="5937"/>
                      <a:pt x="15001" y="5738"/>
                    </a:cubicBezTo>
                    <a:cubicBezTo>
                      <a:pt x="15068" y="5540"/>
                      <a:pt x="14979" y="5380"/>
                      <a:pt x="14890" y="5261"/>
                    </a:cubicBezTo>
                    <a:cubicBezTo>
                      <a:pt x="14801" y="5142"/>
                      <a:pt x="14890" y="5022"/>
                      <a:pt x="14801" y="4943"/>
                    </a:cubicBezTo>
                    <a:cubicBezTo>
                      <a:pt x="14712" y="4863"/>
                      <a:pt x="14689" y="4704"/>
                      <a:pt x="14801" y="4744"/>
                    </a:cubicBezTo>
                    <a:cubicBezTo>
                      <a:pt x="14912" y="4784"/>
                      <a:pt x="15001" y="4744"/>
                      <a:pt x="15046" y="4585"/>
                    </a:cubicBezTo>
                    <a:cubicBezTo>
                      <a:pt x="15113" y="4466"/>
                      <a:pt x="14890" y="4426"/>
                      <a:pt x="14979" y="4306"/>
                    </a:cubicBezTo>
                    <a:cubicBezTo>
                      <a:pt x="15091" y="4227"/>
                      <a:pt x="15001" y="4108"/>
                      <a:pt x="14912" y="4108"/>
                    </a:cubicBezTo>
                    <a:cubicBezTo>
                      <a:pt x="14801" y="4108"/>
                      <a:pt x="14712" y="4028"/>
                      <a:pt x="14712" y="3869"/>
                    </a:cubicBezTo>
                    <a:cubicBezTo>
                      <a:pt x="14712" y="3750"/>
                      <a:pt x="14533" y="3829"/>
                      <a:pt x="14422" y="3750"/>
                    </a:cubicBezTo>
                    <a:cubicBezTo>
                      <a:pt x="14333" y="3670"/>
                      <a:pt x="14087" y="3670"/>
                      <a:pt x="14043" y="3670"/>
                    </a:cubicBezTo>
                    <a:cubicBezTo>
                      <a:pt x="13976" y="3710"/>
                      <a:pt x="13976" y="4108"/>
                      <a:pt x="14065" y="4108"/>
                    </a:cubicBezTo>
                    <a:cubicBezTo>
                      <a:pt x="14132" y="4108"/>
                      <a:pt x="14199" y="4267"/>
                      <a:pt x="14132" y="4346"/>
                    </a:cubicBezTo>
                    <a:cubicBezTo>
                      <a:pt x="14065" y="4386"/>
                      <a:pt x="14154" y="4545"/>
                      <a:pt x="14087" y="4545"/>
                    </a:cubicBezTo>
                    <a:cubicBezTo>
                      <a:pt x="14043" y="4505"/>
                      <a:pt x="13954" y="4466"/>
                      <a:pt x="13931" y="4744"/>
                    </a:cubicBezTo>
                    <a:cubicBezTo>
                      <a:pt x="13909" y="4983"/>
                      <a:pt x="13909" y="5102"/>
                      <a:pt x="13798" y="5182"/>
                    </a:cubicBezTo>
                    <a:cubicBezTo>
                      <a:pt x="13708" y="5261"/>
                      <a:pt x="13775" y="4903"/>
                      <a:pt x="13686" y="4903"/>
                    </a:cubicBezTo>
                    <a:cubicBezTo>
                      <a:pt x="13597" y="4903"/>
                      <a:pt x="13597" y="5221"/>
                      <a:pt x="13664" y="5261"/>
                    </a:cubicBezTo>
                    <a:cubicBezTo>
                      <a:pt x="13731" y="5261"/>
                      <a:pt x="13731" y="5380"/>
                      <a:pt x="13753" y="5540"/>
                    </a:cubicBezTo>
                    <a:cubicBezTo>
                      <a:pt x="13775" y="5659"/>
                      <a:pt x="13642" y="5579"/>
                      <a:pt x="13575" y="5738"/>
                    </a:cubicBezTo>
                    <a:cubicBezTo>
                      <a:pt x="13530" y="5937"/>
                      <a:pt x="13508" y="5659"/>
                      <a:pt x="13441" y="5540"/>
                    </a:cubicBezTo>
                    <a:cubicBezTo>
                      <a:pt x="13352" y="5420"/>
                      <a:pt x="13263" y="5221"/>
                      <a:pt x="13263" y="5062"/>
                    </a:cubicBezTo>
                    <a:cubicBezTo>
                      <a:pt x="13285" y="4943"/>
                      <a:pt x="13307" y="4903"/>
                      <a:pt x="13374" y="4863"/>
                    </a:cubicBezTo>
                    <a:cubicBezTo>
                      <a:pt x="13441" y="4863"/>
                      <a:pt x="13374" y="4744"/>
                      <a:pt x="13374" y="4585"/>
                    </a:cubicBezTo>
                    <a:cubicBezTo>
                      <a:pt x="13374" y="4386"/>
                      <a:pt x="13285" y="4466"/>
                      <a:pt x="13196" y="4267"/>
                    </a:cubicBezTo>
                    <a:cubicBezTo>
                      <a:pt x="13107" y="4068"/>
                      <a:pt x="13017" y="4068"/>
                      <a:pt x="12973" y="4187"/>
                    </a:cubicBezTo>
                    <a:cubicBezTo>
                      <a:pt x="12928" y="4267"/>
                      <a:pt x="12951" y="4426"/>
                      <a:pt x="12884" y="4505"/>
                    </a:cubicBezTo>
                    <a:cubicBezTo>
                      <a:pt x="12795" y="4545"/>
                      <a:pt x="12839" y="4824"/>
                      <a:pt x="12772" y="4863"/>
                    </a:cubicBezTo>
                    <a:cubicBezTo>
                      <a:pt x="12705" y="4863"/>
                      <a:pt x="12728" y="4346"/>
                      <a:pt x="12683" y="4306"/>
                    </a:cubicBezTo>
                    <a:cubicBezTo>
                      <a:pt x="12616" y="4267"/>
                      <a:pt x="12639" y="4147"/>
                      <a:pt x="12705" y="4108"/>
                    </a:cubicBezTo>
                    <a:cubicBezTo>
                      <a:pt x="12795" y="4108"/>
                      <a:pt x="12839" y="3948"/>
                      <a:pt x="12772" y="3948"/>
                    </a:cubicBezTo>
                    <a:cubicBezTo>
                      <a:pt x="12705" y="3948"/>
                      <a:pt x="12572" y="3789"/>
                      <a:pt x="12527" y="3750"/>
                    </a:cubicBezTo>
                    <a:cubicBezTo>
                      <a:pt x="12482" y="3710"/>
                      <a:pt x="12393" y="3948"/>
                      <a:pt x="12326" y="3869"/>
                    </a:cubicBezTo>
                    <a:cubicBezTo>
                      <a:pt x="12282" y="3789"/>
                      <a:pt x="12349" y="3590"/>
                      <a:pt x="12349" y="3471"/>
                    </a:cubicBezTo>
                    <a:cubicBezTo>
                      <a:pt x="12349" y="3352"/>
                      <a:pt x="12438" y="3511"/>
                      <a:pt x="12482" y="3391"/>
                    </a:cubicBezTo>
                    <a:cubicBezTo>
                      <a:pt x="12549" y="3232"/>
                      <a:pt x="12326" y="3232"/>
                      <a:pt x="12326" y="3073"/>
                    </a:cubicBezTo>
                    <a:cubicBezTo>
                      <a:pt x="12326" y="2954"/>
                      <a:pt x="12170" y="2914"/>
                      <a:pt x="12104" y="2835"/>
                    </a:cubicBezTo>
                    <a:cubicBezTo>
                      <a:pt x="12059" y="2795"/>
                      <a:pt x="12148" y="2556"/>
                      <a:pt x="12126" y="2437"/>
                    </a:cubicBezTo>
                    <a:cubicBezTo>
                      <a:pt x="12104" y="2357"/>
                      <a:pt x="11881" y="2039"/>
                      <a:pt x="11791" y="2039"/>
                    </a:cubicBezTo>
                    <a:cubicBezTo>
                      <a:pt x="11702" y="2079"/>
                      <a:pt x="11680" y="1840"/>
                      <a:pt x="11747" y="1840"/>
                    </a:cubicBezTo>
                    <a:cubicBezTo>
                      <a:pt x="11791" y="1880"/>
                      <a:pt x="11836" y="1800"/>
                      <a:pt x="11925" y="1601"/>
                    </a:cubicBezTo>
                    <a:cubicBezTo>
                      <a:pt x="12014" y="1442"/>
                      <a:pt x="12037" y="1363"/>
                      <a:pt x="11970" y="1323"/>
                    </a:cubicBezTo>
                    <a:cubicBezTo>
                      <a:pt x="11903" y="1283"/>
                      <a:pt x="11858" y="1164"/>
                      <a:pt x="11970" y="1164"/>
                    </a:cubicBezTo>
                    <a:cubicBezTo>
                      <a:pt x="12104" y="1204"/>
                      <a:pt x="12304" y="1323"/>
                      <a:pt x="12371" y="1243"/>
                    </a:cubicBezTo>
                    <a:cubicBezTo>
                      <a:pt x="12438" y="1164"/>
                      <a:pt x="12639" y="567"/>
                      <a:pt x="12728" y="368"/>
                    </a:cubicBezTo>
                    <a:cubicBezTo>
                      <a:pt x="12817" y="130"/>
                      <a:pt x="12661" y="130"/>
                      <a:pt x="12460" y="169"/>
                    </a:cubicBezTo>
                    <a:cubicBezTo>
                      <a:pt x="12260" y="169"/>
                      <a:pt x="12215" y="10"/>
                      <a:pt x="12059" y="10"/>
                    </a:cubicBezTo>
                    <a:cubicBezTo>
                      <a:pt x="11881" y="-29"/>
                      <a:pt x="11569" y="50"/>
                      <a:pt x="11524" y="130"/>
                    </a:cubicBezTo>
                    <a:cubicBezTo>
                      <a:pt x="11479" y="249"/>
                      <a:pt x="11613" y="329"/>
                      <a:pt x="11591" y="408"/>
                    </a:cubicBezTo>
                    <a:cubicBezTo>
                      <a:pt x="11591" y="527"/>
                      <a:pt x="11479" y="329"/>
                      <a:pt x="11435" y="368"/>
                    </a:cubicBezTo>
                    <a:cubicBezTo>
                      <a:pt x="11390" y="408"/>
                      <a:pt x="11457" y="567"/>
                      <a:pt x="11435" y="885"/>
                    </a:cubicBezTo>
                    <a:cubicBezTo>
                      <a:pt x="11413" y="1243"/>
                      <a:pt x="11479" y="1283"/>
                      <a:pt x="11524" y="1403"/>
                    </a:cubicBezTo>
                    <a:cubicBezTo>
                      <a:pt x="11591" y="1522"/>
                      <a:pt x="11569" y="1681"/>
                      <a:pt x="11569" y="1920"/>
                    </a:cubicBezTo>
                    <a:cubicBezTo>
                      <a:pt x="11569" y="2119"/>
                      <a:pt x="11457" y="2119"/>
                      <a:pt x="11413" y="2158"/>
                    </a:cubicBezTo>
                    <a:cubicBezTo>
                      <a:pt x="11390" y="2238"/>
                      <a:pt x="11524" y="2317"/>
                      <a:pt x="11502" y="2437"/>
                    </a:cubicBezTo>
                    <a:cubicBezTo>
                      <a:pt x="11479" y="2596"/>
                      <a:pt x="11368" y="2357"/>
                      <a:pt x="11301" y="2397"/>
                    </a:cubicBezTo>
                    <a:cubicBezTo>
                      <a:pt x="11234" y="2437"/>
                      <a:pt x="11167" y="2795"/>
                      <a:pt x="11234" y="2874"/>
                    </a:cubicBezTo>
                    <a:cubicBezTo>
                      <a:pt x="11323" y="2994"/>
                      <a:pt x="11346" y="2994"/>
                      <a:pt x="11279" y="3113"/>
                    </a:cubicBezTo>
                    <a:cubicBezTo>
                      <a:pt x="11234" y="3232"/>
                      <a:pt x="11167" y="3431"/>
                      <a:pt x="11301" y="3630"/>
                    </a:cubicBezTo>
                    <a:cubicBezTo>
                      <a:pt x="11435" y="3789"/>
                      <a:pt x="11680" y="3789"/>
                      <a:pt x="11814" y="3948"/>
                    </a:cubicBezTo>
                    <a:cubicBezTo>
                      <a:pt x="11947" y="4068"/>
                      <a:pt x="11747" y="3988"/>
                      <a:pt x="11814" y="4147"/>
                    </a:cubicBezTo>
                    <a:cubicBezTo>
                      <a:pt x="11858" y="4346"/>
                      <a:pt x="11725" y="4386"/>
                      <a:pt x="11725" y="4505"/>
                    </a:cubicBezTo>
                    <a:cubicBezTo>
                      <a:pt x="11725" y="4664"/>
                      <a:pt x="11791" y="4585"/>
                      <a:pt x="11858" y="4346"/>
                    </a:cubicBezTo>
                    <a:cubicBezTo>
                      <a:pt x="11925" y="4147"/>
                      <a:pt x="11970" y="4426"/>
                      <a:pt x="11970" y="4625"/>
                    </a:cubicBezTo>
                    <a:cubicBezTo>
                      <a:pt x="11947" y="4784"/>
                      <a:pt x="11858" y="4704"/>
                      <a:pt x="11791" y="4863"/>
                    </a:cubicBezTo>
                    <a:cubicBezTo>
                      <a:pt x="11725" y="5062"/>
                      <a:pt x="11658" y="5102"/>
                      <a:pt x="11546" y="5062"/>
                    </a:cubicBezTo>
                    <a:cubicBezTo>
                      <a:pt x="11435" y="5022"/>
                      <a:pt x="11502" y="5341"/>
                      <a:pt x="11546" y="5500"/>
                    </a:cubicBezTo>
                    <a:cubicBezTo>
                      <a:pt x="11591" y="5659"/>
                      <a:pt x="11524" y="5738"/>
                      <a:pt x="11413" y="5659"/>
                    </a:cubicBezTo>
                    <a:cubicBezTo>
                      <a:pt x="11279" y="5619"/>
                      <a:pt x="11212" y="5460"/>
                      <a:pt x="11279" y="5301"/>
                    </a:cubicBezTo>
                    <a:cubicBezTo>
                      <a:pt x="11346" y="5142"/>
                      <a:pt x="11390" y="4943"/>
                      <a:pt x="11301" y="4943"/>
                    </a:cubicBezTo>
                    <a:cubicBezTo>
                      <a:pt x="11234" y="4983"/>
                      <a:pt x="11078" y="4943"/>
                      <a:pt x="11011" y="4784"/>
                    </a:cubicBezTo>
                    <a:cubicBezTo>
                      <a:pt x="10967" y="4664"/>
                      <a:pt x="11056" y="4704"/>
                      <a:pt x="11212" y="4744"/>
                    </a:cubicBezTo>
                    <a:cubicBezTo>
                      <a:pt x="11346" y="4784"/>
                      <a:pt x="11234" y="4585"/>
                      <a:pt x="11346" y="4585"/>
                    </a:cubicBezTo>
                    <a:cubicBezTo>
                      <a:pt x="11457" y="4585"/>
                      <a:pt x="11524" y="4664"/>
                      <a:pt x="11635" y="4545"/>
                    </a:cubicBezTo>
                    <a:cubicBezTo>
                      <a:pt x="11725" y="4386"/>
                      <a:pt x="11569" y="4108"/>
                      <a:pt x="11479" y="4147"/>
                    </a:cubicBezTo>
                    <a:cubicBezTo>
                      <a:pt x="11413" y="4187"/>
                      <a:pt x="11279" y="4267"/>
                      <a:pt x="11279" y="4108"/>
                    </a:cubicBezTo>
                    <a:cubicBezTo>
                      <a:pt x="11279" y="3988"/>
                      <a:pt x="11413" y="4068"/>
                      <a:pt x="11502" y="4028"/>
                    </a:cubicBezTo>
                    <a:cubicBezTo>
                      <a:pt x="11569" y="4028"/>
                      <a:pt x="11457" y="3829"/>
                      <a:pt x="11346" y="3869"/>
                    </a:cubicBezTo>
                    <a:cubicBezTo>
                      <a:pt x="11234" y="3948"/>
                      <a:pt x="11145" y="3948"/>
                      <a:pt x="11056" y="3789"/>
                    </a:cubicBezTo>
                    <a:cubicBezTo>
                      <a:pt x="10967" y="3590"/>
                      <a:pt x="10811" y="3511"/>
                      <a:pt x="10766" y="3909"/>
                    </a:cubicBezTo>
                    <a:cubicBezTo>
                      <a:pt x="10744" y="4267"/>
                      <a:pt x="10588" y="4068"/>
                      <a:pt x="10521" y="4187"/>
                    </a:cubicBezTo>
                    <a:cubicBezTo>
                      <a:pt x="10454" y="4346"/>
                      <a:pt x="10588" y="4426"/>
                      <a:pt x="10744" y="4426"/>
                    </a:cubicBezTo>
                    <a:cubicBezTo>
                      <a:pt x="10900" y="4426"/>
                      <a:pt x="11011" y="4704"/>
                      <a:pt x="10922" y="4704"/>
                    </a:cubicBezTo>
                    <a:cubicBezTo>
                      <a:pt x="10855" y="4704"/>
                      <a:pt x="10900" y="4863"/>
                      <a:pt x="10811" y="4824"/>
                    </a:cubicBezTo>
                    <a:cubicBezTo>
                      <a:pt x="10744" y="4744"/>
                      <a:pt x="10655" y="4824"/>
                      <a:pt x="10721" y="4943"/>
                    </a:cubicBezTo>
                    <a:cubicBezTo>
                      <a:pt x="10766" y="5062"/>
                      <a:pt x="10699" y="5102"/>
                      <a:pt x="10699" y="5221"/>
                    </a:cubicBezTo>
                    <a:cubicBezTo>
                      <a:pt x="10699" y="5341"/>
                      <a:pt x="10588" y="5221"/>
                      <a:pt x="10454" y="5221"/>
                    </a:cubicBezTo>
                    <a:cubicBezTo>
                      <a:pt x="10343" y="5182"/>
                      <a:pt x="10120" y="5261"/>
                      <a:pt x="9964" y="5301"/>
                    </a:cubicBezTo>
                    <a:cubicBezTo>
                      <a:pt x="9808" y="5380"/>
                      <a:pt x="9652" y="5261"/>
                      <a:pt x="9585" y="5142"/>
                    </a:cubicBezTo>
                    <a:cubicBezTo>
                      <a:pt x="9518" y="5022"/>
                      <a:pt x="9429" y="5022"/>
                      <a:pt x="9317" y="5022"/>
                    </a:cubicBezTo>
                    <a:cubicBezTo>
                      <a:pt x="9206" y="5022"/>
                      <a:pt x="9228" y="4863"/>
                      <a:pt x="9094" y="4824"/>
                    </a:cubicBezTo>
                    <a:cubicBezTo>
                      <a:pt x="8938" y="4824"/>
                      <a:pt x="8983" y="4625"/>
                      <a:pt x="8960" y="4466"/>
                    </a:cubicBezTo>
                    <a:cubicBezTo>
                      <a:pt x="8938" y="4346"/>
                      <a:pt x="8648" y="4386"/>
                      <a:pt x="8537" y="4505"/>
                    </a:cubicBezTo>
                    <a:cubicBezTo>
                      <a:pt x="8448" y="4625"/>
                      <a:pt x="8225" y="4585"/>
                      <a:pt x="8180" y="4784"/>
                    </a:cubicBezTo>
                    <a:cubicBezTo>
                      <a:pt x="8113" y="5022"/>
                      <a:pt x="8225" y="4983"/>
                      <a:pt x="8292" y="4983"/>
                    </a:cubicBezTo>
                    <a:cubicBezTo>
                      <a:pt x="8381" y="4983"/>
                      <a:pt x="8359" y="4824"/>
                      <a:pt x="8515" y="4863"/>
                    </a:cubicBezTo>
                    <a:cubicBezTo>
                      <a:pt x="8671" y="4903"/>
                      <a:pt x="8782" y="4545"/>
                      <a:pt x="8849" y="4664"/>
                    </a:cubicBezTo>
                    <a:cubicBezTo>
                      <a:pt x="8916" y="4784"/>
                      <a:pt x="8582" y="5022"/>
                      <a:pt x="8448" y="5062"/>
                    </a:cubicBezTo>
                    <a:cubicBezTo>
                      <a:pt x="8292" y="5102"/>
                      <a:pt x="8336" y="5301"/>
                      <a:pt x="8470" y="5699"/>
                    </a:cubicBezTo>
                    <a:cubicBezTo>
                      <a:pt x="8604" y="6057"/>
                      <a:pt x="8403" y="5858"/>
                      <a:pt x="8403" y="6017"/>
                    </a:cubicBezTo>
                    <a:cubicBezTo>
                      <a:pt x="8403" y="6216"/>
                      <a:pt x="8158" y="5977"/>
                      <a:pt x="8247" y="5898"/>
                    </a:cubicBezTo>
                    <a:cubicBezTo>
                      <a:pt x="8359" y="5858"/>
                      <a:pt x="8314" y="5659"/>
                      <a:pt x="8225" y="5540"/>
                    </a:cubicBezTo>
                    <a:cubicBezTo>
                      <a:pt x="8136" y="5420"/>
                      <a:pt x="8091" y="5540"/>
                      <a:pt x="8091" y="5420"/>
                    </a:cubicBezTo>
                    <a:cubicBezTo>
                      <a:pt x="8113" y="5261"/>
                      <a:pt x="8002" y="5420"/>
                      <a:pt x="7935" y="5301"/>
                    </a:cubicBezTo>
                    <a:cubicBezTo>
                      <a:pt x="7846" y="5182"/>
                      <a:pt x="7824" y="5102"/>
                      <a:pt x="7712" y="5221"/>
                    </a:cubicBezTo>
                    <a:cubicBezTo>
                      <a:pt x="7601" y="5301"/>
                      <a:pt x="7489" y="5261"/>
                      <a:pt x="7244" y="5341"/>
                    </a:cubicBezTo>
                    <a:cubicBezTo>
                      <a:pt x="7021" y="5420"/>
                      <a:pt x="6575" y="5380"/>
                      <a:pt x="6508" y="5261"/>
                    </a:cubicBezTo>
                    <a:cubicBezTo>
                      <a:pt x="6419" y="5102"/>
                      <a:pt x="6709" y="4863"/>
                      <a:pt x="6798" y="4903"/>
                    </a:cubicBezTo>
                    <a:cubicBezTo>
                      <a:pt x="6865" y="4943"/>
                      <a:pt x="6821" y="4744"/>
                      <a:pt x="6687" y="4585"/>
                    </a:cubicBezTo>
                    <a:cubicBezTo>
                      <a:pt x="6575" y="4386"/>
                      <a:pt x="6286" y="4267"/>
                      <a:pt x="6286" y="4386"/>
                    </a:cubicBezTo>
                    <a:cubicBezTo>
                      <a:pt x="6286" y="4505"/>
                      <a:pt x="6130" y="4386"/>
                      <a:pt x="5929" y="4346"/>
                    </a:cubicBezTo>
                    <a:cubicBezTo>
                      <a:pt x="5706" y="4267"/>
                      <a:pt x="5684" y="4147"/>
                      <a:pt x="5550" y="4108"/>
                    </a:cubicBezTo>
                    <a:cubicBezTo>
                      <a:pt x="5416" y="4108"/>
                      <a:pt x="5216" y="4028"/>
                      <a:pt x="5060" y="3829"/>
                    </a:cubicBezTo>
                    <a:cubicBezTo>
                      <a:pt x="4904" y="3590"/>
                      <a:pt x="4547" y="3670"/>
                      <a:pt x="4502" y="3869"/>
                    </a:cubicBezTo>
                    <a:cubicBezTo>
                      <a:pt x="4458" y="4068"/>
                      <a:pt x="4324" y="4068"/>
                      <a:pt x="4213" y="4068"/>
                    </a:cubicBezTo>
                    <a:cubicBezTo>
                      <a:pt x="4079" y="4068"/>
                      <a:pt x="4257" y="3789"/>
                      <a:pt x="4213" y="3750"/>
                    </a:cubicBezTo>
                    <a:cubicBezTo>
                      <a:pt x="4168" y="3710"/>
                      <a:pt x="4213" y="3431"/>
                      <a:pt x="4123" y="3431"/>
                    </a:cubicBezTo>
                    <a:cubicBezTo>
                      <a:pt x="4034" y="3391"/>
                      <a:pt x="3967" y="4068"/>
                      <a:pt x="3789" y="4068"/>
                    </a:cubicBezTo>
                    <a:cubicBezTo>
                      <a:pt x="3633" y="4028"/>
                      <a:pt x="3544" y="3352"/>
                      <a:pt x="3410" y="3153"/>
                    </a:cubicBezTo>
                    <a:cubicBezTo>
                      <a:pt x="3276" y="2994"/>
                      <a:pt x="3143" y="2954"/>
                      <a:pt x="3254" y="3232"/>
                    </a:cubicBezTo>
                    <a:cubicBezTo>
                      <a:pt x="3388" y="3511"/>
                      <a:pt x="3165" y="3312"/>
                      <a:pt x="3165" y="3511"/>
                    </a:cubicBezTo>
                    <a:cubicBezTo>
                      <a:pt x="3187" y="3670"/>
                      <a:pt x="2986" y="3869"/>
                      <a:pt x="2986" y="3789"/>
                    </a:cubicBezTo>
                    <a:cubicBezTo>
                      <a:pt x="2986" y="3670"/>
                      <a:pt x="2875" y="3590"/>
                      <a:pt x="2741" y="3869"/>
                    </a:cubicBezTo>
                    <a:cubicBezTo>
                      <a:pt x="2608" y="4147"/>
                      <a:pt x="2518" y="4108"/>
                      <a:pt x="2496" y="3988"/>
                    </a:cubicBezTo>
                    <a:cubicBezTo>
                      <a:pt x="2496" y="3909"/>
                      <a:pt x="2095" y="4267"/>
                      <a:pt x="2117" y="4386"/>
                    </a:cubicBezTo>
                    <a:cubicBezTo>
                      <a:pt x="2139" y="4505"/>
                      <a:pt x="2050" y="4585"/>
                      <a:pt x="1939" y="4585"/>
                    </a:cubicBezTo>
                    <a:cubicBezTo>
                      <a:pt x="1850" y="4545"/>
                      <a:pt x="1917" y="4386"/>
                      <a:pt x="2006" y="4306"/>
                    </a:cubicBezTo>
                    <a:cubicBezTo>
                      <a:pt x="2095" y="4227"/>
                      <a:pt x="2362" y="3869"/>
                      <a:pt x="2496" y="3829"/>
                    </a:cubicBezTo>
                    <a:cubicBezTo>
                      <a:pt x="2630" y="3789"/>
                      <a:pt x="2875" y="3590"/>
                      <a:pt x="2897" y="3471"/>
                    </a:cubicBezTo>
                    <a:cubicBezTo>
                      <a:pt x="2897" y="3391"/>
                      <a:pt x="2764" y="3471"/>
                      <a:pt x="2674" y="3431"/>
                    </a:cubicBezTo>
                    <a:cubicBezTo>
                      <a:pt x="2585" y="3391"/>
                      <a:pt x="2429" y="3590"/>
                      <a:pt x="2273" y="3710"/>
                    </a:cubicBezTo>
                    <a:cubicBezTo>
                      <a:pt x="2117" y="3829"/>
                      <a:pt x="1961" y="3789"/>
                      <a:pt x="2006" y="3948"/>
                    </a:cubicBezTo>
                    <a:cubicBezTo>
                      <a:pt x="2050" y="4108"/>
                      <a:pt x="1850" y="3909"/>
                      <a:pt x="1827" y="4028"/>
                    </a:cubicBezTo>
                    <a:cubicBezTo>
                      <a:pt x="1783" y="4147"/>
                      <a:pt x="1716" y="4028"/>
                      <a:pt x="1760" y="3948"/>
                    </a:cubicBezTo>
                    <a:cubicBezTo>
                      <a:pt x="1827" y="3909"/>
                      <a:pt x="1627" y="3789"/>
                      <a:pt x="1627" y="3869"/>
                    </a:cubicBezTo>
                    <a:cubicBezTo>
                      <a:pt x="1627" y="3948"/>
                      <a:pt x="1604" y="4028"/>
                      <a:pt x="1471" y="4028"/>
                    </a:cubicBezTo>
                    <a:cubicBezTo>
                      <a:pt x="1337" y="4028"/>
                      <a:pt x="1203" y="4187"/>
                      <a:pt x="1292" y="4306"/>
                    </a:cubicBezTo>
                    <a:cubicBezTo>
                      <a:pt x="1382" y="4426"/>
                      <a:pt x="1426" y="4505"/>
                      <a:pt x="1382" y="4585"/>
                    </a:cubicBezTo>
                    <a:cubicBezTo>
                      <a:pt x="1337" y="4664"/>
                      <a:pt x="1203" y="4346"/>
                      <a:pt x="1003" y="4386"/>
                    </a:cubicBezTo>
                    <a:cubicBezTo>
                      <a:pt x="802" y="4426"/>
                      <a:pt x="423" y="3988"/>
                      <a:pt x="423" y="3909"/>
                    </a:cubicBezTo>
                    <a:cubicBezTo>
                      <a:pt x="423" y="3829"/>
                      <a:pt x="178" y="3869"/>
                      <a:pt x="0" y="3829"/>
                    </a:cubicBezTo>
                    <a:cubicBezTo>
                      <a:pt x="0" y="10671"/>
                      <a:pt x="0" y="10671"/>
                      <a:pt x="0" y="10671"/>
                    </a:cubicBezTo>
                    <a:cubicBezTo>
                      <a:pt x="22" y="10671"/>
                      <a:pt x="44" y="10711"/>
                      <a:pt x="66" y="10711"/>
                    </a:cubicBezTo>
                    <a:cubicBezTo>
                      <a:pt x="89" y="10671"/>
                      <a:pt x="111" y="10631"/>
                      <a:pt x="133" y="10631"/>
                    </a:cubicBezTo>
                    <a:cubicBezTo>
                      <a:pt x="156" y="10631"/>
                      <a:pt x="156" y="10631"/>
                      <a:pt x="156" y="10631"/>
                    </a:cubicBezTo>
                    <a:cubicBezTo>
                      <a:pt x="200" y="10671"/>
                      <a:pt x="245" y="10671"/>
                      <a:pt x="312" y="10591"/>
                    </a:cubicBezTo>
                    <a:cubicBezTo>
                      <a:pt x="334" y="10591"/>
                      <a:pt x="356" y="10591"/>
                      <a:pt x="378" y="10591"/>
                    </a:cubicBezTo>
                    <a:cubicBezTo>
                      <a:pt x="490" y="10591"/>
                      <a:pt x="534" y="10751"/>
                      <a:pt x="534" y="10910"/>
                    </a:cubicBezTo>
                    <a:cubicBezTo>
                      <a:pt x="534" y="10950"/>
                      <a:pt x="601" y="11029"/>
                      <a:pt x="646" y="11069"/>
                    </a:cubicBezTo>
                    <a:cubicBezTo>
                      <a:pt x="691" y="11148"/>
                      <a:pt x="735" y="11228"/>
                      <a:pt x="780" y="11308"/>
                    </a:cubicBezTo>
                    <a:cubicBezTo>
                      <a:pt x="802" y="11347"/>
                      <a:pt x="802" y="11347"/>
                      <a:pt x="802" y="11387"/>
                    </a:cubicBezTo>
                    <a:cubicBezTo>
                      <a:pt x="847" y="11467"/>
                      <a:pt x="869" y="11546"/>
                      <a:pt x="891" y="11546"/>
                    </a:cubicBezTo>
                    <a:cubicBezTo>
                      <a:pt x="891" y="11546"/>
                      <a:pt x="913" y="11506"/>
                      <a:pt x="913" y="11506"/>
                    </a:cubicBezTo>
                    <a:cubicBezTo>
                      <a:pt x="936" y="11467"/>
                      <a:pt x="980" y="11467"/>
                      <a:pt x="1003" y="11427"/>
                    </a:cubicBezTo>
                    <a:cubicBezTo>
                      <a:pt x="1069" y="11387"/>
                      <a:pt x="1114" y="11347"/>
                      <a:pt x="1114" y="11268"/>
                    </a:cubicBezTo>
                    <a:cubicBezTo>
                      <a:pt x="1114" y="11109"/>
                      <a:pt x="1226" y="11029"/>
                      <a:pt x="1337" y="11029"/>
                    </a:cubicBezTo>
                    <a:cubicBezTo>
                      <a:pt x="1471" y="11029"/>
                      <a:pt x="1560" y="11148"/>
                      <a:pt x="1560" y="11308"/>
                    </a:cubicBezTo>
                    <a:cubicBezTo>
                      <a:pt x="1560" y="11347"/>
                      <a:pt x="1627" y="11467"/>
                      <a:pt x="1716" y="11586"/>
                    </a:cubicBezTo>
                    <a:cubicBezTo>
                      <a:pt x="1827" y="11785"/>
                      <a:pt x="1983" y="12024"/>
                      <a:pt x="2095" y="12342"/>
                    </a:cubicBezTo>
                    <a:cubicBezTo>
                      <a:pt x="2139" y="12501"/>
                      <a:pt x="2162" y="12620"/>
                      <a:pt x="2206" y="12700"/>
                    </a:cubicBezTo>
                    <a:cubicBezTo>
                      <a:pt x="2295" y="13018"/>
                      <a:pt x="2318" y="13098"/>
                      <a:pt x="2518" y="13257"/>
                    </a:cubicBezTo>
                    <a:cubicBezTo>
                      <a:pt x="2786" y="13456"/>
                      <a:pt x="2830" y="13575"/>
                      <a:pt x="2786" y="13853"/>
                    </a:cubicBezTo>
                    <a:cubicBezTo>
                      <a:pt x="2764" y="13853"/>
                      <a:pt x="2786" y="13893"/>
                      <a:pt x="2808" y="13933"/>
                    </a:cubicBezTo>
                    <a:cubicBezTo>
                      <a:pt x="2853" y="14012"/>
                      <a:pt x="2875" y="14052"/>
                      <a:pt x="2875" y="14132"/>
                    </a:cubicBezTo>
                    <a:cubicBezTo>
                      <a:pt x="2875" y="14211"/>
                      <a:pt x="2853" y="14251"/>
                      <a:pt x="2808" y="14291"/>
                    </a:cubicBezTo>
                    <a:cubicBezTo>
                      <a:pt x="2764" y="14331"/>
                      <a:pt x="2697" y="14410"/>
                      <a:pt x="2652" y="14490"/>
                    </a:cubicBezTo>
                    <a:cubicBezTo>
                      <a:pt x="2630" y="14530"/>
                      <a:pt x="2630" y="14530"/>
                      <a:pt x="2630" y="14530"/>
                    </a:cubicBezTo>
                    <a:cubicBezTo>
                      <a:pt x="2652" y="14569"/>
                      <a:pt x="2674" y="14609"/>
                      <a:pt x="2719" y="14649"/>
                    </a:cubicBezTo>
                    <a:cubicBezTo>
                      <a:pt x="2786" y="14768"/>
                      <a:pt x="2608" y="14768"/>
                      <a:pt x="2652" y="14848"/>
                    </a:cubicBezTo>
                    <a:cubicBezTo>
                      <a:pt x="2719" y="14927"/>
                      <a:pt x="2652" y="15087"/>
                      <a:pt x="2697" y="15206"/>
                    </a:cubicBezTo>
                    <a:cubicBezTo>
                      <a:pt x="2764" y="15285"/>
                      <a:pt x="2853" y="15246"/>
                      <a:pt x="2920" y="15166"/>
                    </a:cubicBezTo>
                    <a:cubicBezTo>
                      <a:pt x="2986" y="15087"/>
                      <a:pt x="3031" y="15285"/>
                      <a:pt x="2964" y="15445"/>
                    </a:cubicBezTo>
                    <a:cubicBezTo>
                      <a:pt x="2920" y="15564"/>
                      <a:pt x="3031" y="15683"/>
                      <a:pt x="3076" y="15564"/>
                    </a:cubicBezTo>
                    <a:cubicBezTo>
                      <a:pt x="3120" y="15484"/>
                      <a:pt x="3232" y="15763"/>
                      <a:pt x="3276" y="15803"/>
                    </a:cubicBezTo>
                    <a:cubicBezTo>
                      <a:pt x="3343" y="15842"/>
                      <a:pt x="3388" y="16001"/>
                      <a:pt x="3299" y="16001"/>
                    </a:cubicBezTo>
                    <a:cubicBezTo>
                      <a:pt x="3209" y="16001"/>
                      <a:pt x="3232" y="16280"/>
                      <a:pt x="3299" y="16280"/>
                    </a:cubicBezTo>
                    <a:cubicBezTo>
                      <a:pt x="3343" y="16280"/>
                      <a:pt x="3343" y="16439"/>
                      <a:pt x="3343" y="16519"/>
                    </a:cubicBezTo>
                    <a:cubicBezTo>
                      <a:pt x="3343" y="16598"/>
                      <a:pt x="3544" y="16717"/>
                      <a:pt x="3611" y="16678"/>
                    </a:cubicBezTo>
                    <a:cubicBezTo>
                      <a:pt x="3678" y="16638"/>
                      <a:pt x="3744" y="16757"/>
                      <a:pt x="3789" y="16877"/>
                    </a:cubicBezTo>
                    <a:cubicBezTo>
                      <a:pt x="3811" y="16996"/>
                      <a:pt x="3945" y="17075"/>
                      <a:pt x="4012" y="16996"/>
                    </a:cubicBezTo>
                    <a:cubicBezTo>
                      <a:pt x="4056" y="16916"/>
                      <a:pt x="4079" y="17115"/>
                      <a:pt x="4101" y="17274"/>
                    </a:cubicBezTo>
                    <a:cubicBezTo>
                      <a:pt x="4101" y="17394"/>
                      <a:pt x="4213" y="17314"/>
                      <a:pt x="4279" y="17314"/>
                    </a:cubicBezTo>
                    <a:cubicBezTo>
                      <a:pt x="4346" y="17314"/>
                      <a:pt x="4391" y="17473"/>
                      <a:pt x="4435" y="17433"/>
                    </a:cubicBezTo>
                    <a:cubicBezTo>
                      <a:pt x="4525" y="17394"/>
                      <a:pt x="4547" y="17632"/>
                      <a:pt x="4614" y="17791"/>
                    </a:cubicBezTo>
                    <a:cubicBezTo>
                      <a:pt x="11524" y="17712"/>
                      <a:pt x="11524" y="17712"/>
                      <a:pt x="11524" y="17712"/>
                    </a:cubicBezTo>
                    <a:cubicBezTo>
                      <a:pt x="11524" y="17632"/>
                      <a:pt x="11546" y="17513"/>
                      <a:pt x="11613" y="17513"/>
                    </a:cubicBezTo>
                    <a:close/>
                    <a:moveTo>
                      <a:pt x="5884" y="6494"/>
                    </a:moveTo>
                    <a:cubicBezTo>
                      <a:pt x="5751" y="6852"/>
                      <a:pt x="5684" y="6892"/>
                      <a:pt x="5550" y="6852"/>
                    </a:cubicBezTo>
                    <a:cubicBezTo>
                      <a:pt x="5394" y="6773"/>
                      <a:pt x="5305" y="6932"/>
                      <a:pt x="5372" y="7011"/>
                    </a:cubicBezTo>
                    <a:cubicBezTo>
                      <a:pt x="5461" y="7091"/>
                      <a:pt x="5461" y="7171"/>
                      <a:pt x="5305" y="7250"/>
                    </a:cubicBezTo>
                    <a:cubicBezTo>
                      <a:pt x="5149" y="7330"/>
                      <a:pt x="5037" y="7529"/>
                      <a:pt x="4970" y="7489"/>
                    </a:cubicBezTo>
                    <a:cubicBezTo>
                      <a:pt x="4926" y="7489"/>
                      <a:pt x="5238" y="7051"/>
                      <a:pt x="5171" y="6972"/>
                    </a:cubicBezTo>
                    <a:cubicBezTo>
                      <a:pt x="5082" y="6852"/>
                      <a:pt x="4859" y="7131"/>
                      <a:pt x="4859" y="7290"/>
                    </a:cubicBezTo>
                    <a:cubicBezTo>
                      <a:pt x="4859" y="7409"/>
                      <a:pt x="4725" y="7409"/>
                      <a:pt x="4636" y="7409"/>
                    </a:cubicBezTo>
                    <a:cubicBezTo>
                      <a:pt x="4547" y="7409"/>
                      <a:pt x="4435" y="7250"/>
                      <a:pt x="4525" y="7250"/>
                    </a:cubicBezTo>
                    <a:cubicBezTo>
                      <a:pt x="4614" y="7210"/>
                      <a:pt x="4547" y="7051"/>
                      <a:pt x="4681" y="6972"/>
                    </a:cubicBezTo>
                    <a:cubicBezTo>
                      <a:pt x="4792" y="6892"/>
                      <a:pt x="4658" y="6773"/>
                      <a:pt x="4681" y="6693"/>
                    </a:cubicBezTo>
                    <a:cubicBezTo>
                      <a:pt x="4725" y="6614"/>
                      <a:pt x="4948" y="6773"/>
                      <a:pt x="4948" y="6614"/>
                    </a:cubicBezTo>
                    <a:cubicBezTo>
                      <a:pt x="4970" y="6454"/>
                      <a:pt x="4725" y="6335"/>
                      <a:pt x="4636" y="6415"/>
                    </a:cubicBezTo>
                    <a:cubicBezTo>
                      <a:pt x="4569" y="6534"/>
                      <a:pt x="4369" y="6733"/>
                      <a:pt x="4146" y="6574"/>
                    </a:cubicBezTo>
                    <a:cubicBezTo>
                      <a:pt x="4079" y="6534"/>
                      <a:pt x="4725" y="6415"/>
                      <a:pt x="4814" y="6216"/>
                    </a:cubicBezTo>
                    <a:cubicBezTo>
                      <a:pt x="4926" y="6057"/>
                      <a:pt x="5416" y="5858"/>
                      <a:pt x="5439" y="6017"/>
                    </a:cubicBezTo>
                    <a:cubicBezTo>
                      <a:pt x="5483" y="6176"/>
                      <a:pt x="5193" y="6256"/>
                      <a:pt x="5327" y="6415"/>
                    </a:cubicBezTo>
                    <a:cubicBezTo>
                      <a:pt x="5461" y="6574"/>
                      <a:pt x="5706" y="6454"/>
                      <a:pt x="5751" y="6295"/>
                    </a:cubicBezTo>
                    <a:cubicBezTo>
                      <a:pt x="5795" y="6176"/>
                      <a:pt x="6040" y="6176"/>
                      <a:pt x="5884" y="6494"/>
                    </a:cubicBezTo>
                    <a:close/>
                    <a:moveTo>
                      <a:pt x="7289" y="9716"/>
                    </a:moveTo>
                    <a:cubicBezTo>
                      <a:pt x="7133" y="9955"/>
                      <a:pt x="7133" y="9915"/>
                      <a:pt x="6999" y="9955"/>
                    </a:cubicBezTo>
                    <a:cubicBezTo>
                      <a:pt x="6843" y="9995"/>
                      <a:pt x="6954" y="10273"/>
                      <a:pt x="6776" y="10273"/>
                    </a:cubicBezTo>
                    <a:cubicBezTo>
                      <a:pt x="6598" y="10313"/>
                      <a:pt x="6152" y="10353"/>
                      <a:pt x="6085" y="10154"/>
                    </a:cubicBezTo>
                    <a:cubicBezTo>
                      <a:pt x="6063" y="10114"/>
                      <a:pt x="6330" y="10154"/>
                      <a:pt x="6352" y="9995"/>
                    </a:cubicBezTo>
                    <a:cubicBezTo>
                      <a:pt x="6375" y="9875"/>
                      <a:pt x="6442" y="9677"/>
                      <a:pt x="6553" y="9677"/>
                    </a:cubicBezTo>
                    <a:cubicBezTo>
                      <a:pt x="6665" y="9677"/>
                      <a:pt x="6642" y="9398"/>
                      <a:pt x="6464" y="9239"/>
                    </a:cubicBezTo>
                    <a:cubicBezTo>
                      <a:pt x="6286" y="9080"/>
                      <a:pt x="6731" y="9000"/>
                      <a:pt x="6843" y="9239"/>
                    </a:cubicBezTo>
                    <a:cubicBezTo>
                      <a:pt x="6932" y="9478"/>
                      <a:pt x="7110" y="9677"/>
                      <a:pt x="7222" y="9478"/>
                    </a:cubicBezTo>
                    <a:cubicBezTo>
                      <a:pt x="7311" y="9319"/>
                      <a:pt x="7891" y="8801"/>
                      <a:pt x="7891" y="9040"/>
                    </a:cubicBezTo>
                    <a:cubicBezTo>
                      <a:pt x="7891" y="9279"/>
                      <a:pt x="7467" y="9438"/>
                      <a:pt x="7289" y="9716"/>
                    </a:cubicBezTo>
                    <a:close/>
                    <a:moveTo>
                      <a:pt x="11167" y="16916"/>
                    </a:moveTo>
                    <a:cubicBezTo>
                      <a:pt x="11056" y="16956"/>
                      <a:pt x="11190" y="16359"/>
                      <a:pt x="10967" y="16121"/>
                    </a:cubicBezTo>
                    <a:cubicBezTo>
                      <a:pt x="10699" y="15882"/>
                      <a:pt x="10588" y="15405"/>
                      <a:pt x="10588" y="15126"/>
                    </a:cubicBezTo>
                    <a:cubicBezTo>
                      <a:pt x="10588" y="14888"/>
                      <a:pt x="10811" y="14768"/>
                      <a:pt x="10900" y="14967"/>
                    </a:cubicBezTo>
                    <a:cubicBezTo>
                      <a:pt x="10989" y="15166"/>
                      <a:pt x="11123" y="15962"/>
                      <a:pt x="11190" y="16240"/>
                    </a:cubicBezTo>
                    <a:cubicBezTo>
                      <a:pt x="11279" y="16479"/>
                      <a:pt x="11279" y="16916"/>
                      <a:pt x="11167" y="16916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75" name="AutoShape 875"/>
              <p:cNvSpPr>
                <a:spLocks/>
              </p:cNvSpPr>
              <p:nvPr/>
            </p:nvSpPr>
            <p:spPr bwMode="auto">
              <a:xfrm>
                <a:off x="2278202" y="509443"/>
                <a:ext cx="57154" cy="28576"/>
              </a:xfrm>
              <a:custGeom>
                <a:avLst/>
                <a:gdLst>
                  <a:gd name="T0" fmla="+- 0 9824 1093"/>
                  <a:gd name="T1" fmla="*/ T0 w 17462"/>
                  <a:gd name="T2" fmla="+- 0 9206 2613"/>
                  <a:gd name="T3" fmla="*/ 9206 h 13187"/>
                  <a:gd name="T4" fmla="+- 0 9824 1093"/>
                  <a:gd name="T5" fmla="*/ T4 w 17462"/>
                  <a:gd name="T6" fmla="+- 0 9206 2613"/>
                  <a:gd name="T7" fmla="*/ 9206 h 13187"/>
                  <a:gd name="T8" fmla="+- 0 9824 1093"/>
                  <a:gd name="T9" fmla="*/ T8 w 17462"/>
                  <a:gd name="T10" fmla="+- 0 9206 2613"/>
                  <a:gd name="T11" fmla="*/ 9206 h 13187"/>
                  <a:gd name="T12" fmla="+- 0 9824 1093"/>
                  <a:gd name="T13" fmla="*/ T12 w 17462"/>
                  <a:gd name="T14" fmla="+- 0 9206 2613"/>
                  <a:gd name="T15" fmla="*/ 9206 h 1318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7462" h="13187">
                    <a:moveTo>
                      <a:pt x="17096" y="8187"/>
                    </a:moveTo>
                    <a:cubicBezTo>
                      <a:pt x="20506" y="-2613"/>
                      <a:pt x="-1093" y="-814"/>
                      <a:pt x="43" y="2786"/>
                    </a:cubicBezTo>
                    <a:cubicBezTo>
                      <a:pt x="4591" y="9987"/>
                      <a:pt x="14822" y="18987"/>
                      <a:pt x="17096" y="818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76" name="AutoShape 876"/>
              <p:cNvSpPr>
                <a:spLocks/>
              </p:cNvSpPr>
              <p:nvPr/>
            </p:nvSpPr>
            <p:spPr bwMode="auto">
              <a:xfrm>
                <a:off x="1936869" y="545957"/>
                <a:ext cx="320695" cy="155578"/>
              </a:xfrm>
              <a:custGeom>
                <a:avLst/>
                <a:gdLst>
                  <a:gd name="T0" fmla="+- 0 10826 605"/>
                  <a:gd name="T1" fmla="*/ T0 w 20442"/>
                  <a:gd name="T2" fmla="+- 0 11440 1281"/>
                  <a:gd name="T3" fmla="*/ 11440 h 20319"/>
                  <a:gd name="T4" fmla="+- 0 10826 605"/>
                  <a:gd name="T5" fmla="*/ T4 w 20442"/>
                  <a:gd name="T6" fmla="+- 0 11440 1281"/>
                  <a:gd name="T7" fmla="*/ 11440 h 20319"/>
                  <a:gd name="T8" fmla="+- 0 10826 605"/>
                  <a:gd name="T9" fmla="*/ T8 w 20442"/>
                  <a:gd name="T10" fmla="+- 0 11440 1281"/>
                  <a:gd name="T11" fmla="*/ 11440 h 20319"/>
                  <a:gd name="T12" fmla="+- 0 10826 605"/>
                  <a:gd name="T13" fmla="*/ T12 w 20442"/>
                  <a:gd name="T14" fmla="+- 0 11440 1281"/>
                  <a:gd name="T15" fmla="*/ 11440 h 203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42" h="20319">
                    <a:moveTo>
                      <a:pt x="123" y="15998"/>
                    </a:moveTo>
                    <a:cubicBezTo>
                      <a:pt x="1093" y="16958"/>
                      <a:pt x="123" y="20319"/>
                      <a:pt x="1093" y="19359"/>
                    </a:cubicBezTo>
                    <a:cubicBezTo>
                      <a:pt x="2064" y="18398"/>
                      <a:pt x="2307" y="17918"/>
                      <a:pt x="3035" y="18398"/>
                    </a:cubicBezTo>
                    <a:cubicBezTo>
                      <a:pt x="4491" y="19359"/>
                      <a:pt x="4734" y="16958"/>
                      <a:pt x="5219" y="15998"/>
                    </a:cubicBezTo>
                    <a:cubicBezTo>
                      <a:pt x="5947" y="14559"/>
                      <a:pt x="5705" y="20319"/>
                      <a:pt x="7161" y="20319"/>
                    </a:cubicBezTo>
                    <a:cubicBezTo>
                      <a:pt x="8617" y="20319"/>
                      <a:pt x="8374" y="14559"/>
                      <a:pt x="9588" y="15998"/>
                    </a:cubicBezTo>
                    <a:cubicBezTo>
                      <a:pt x="10801" y="17918"/>
                      <a:pt x="11044" y="15519"/>
                      <a:pt x="11287" y="13598"/>
                    </a:cubicBezTo>
                    <a:cubicBezTo>
                      <a:pt x="11529" y="12158"/>
                      <a:pt x="11529" y="9279"/>
                      <a:pt x="12986" y="8798"/>
                    </a:cubicBezTo>
                    <a:cubicBezTo>
                      <a:pt x="14199" y="8318"/>
                      <a:pt x="13228" y="11198"/>
                      <a:pt x="13714" y="13598"/>
                    </a:cubicBezTo>
                    <a:cubicBezTo>
                      <a:pt x="14684" y="16478"/>
                      <a:pt x="16141" y="13598"/>
                      <a:pt x="16383" y="12158"/>
                    </a:cubicBezTo>
                    <a:cubicBezTo>
                      <a:pt x="16383" y="10718"/>
                      <a:pt x="18568" y="11678"/>
                      <a:pt x="18568" y="10238"/>
                    </a:cubicBezTo>
                    <a:cubicBezTo>
                      <a:pt x="18325" y="8318"/>
                      <a:pt x="19053" y="7838"/>
                      <a:pt x="18568" y="5918"/>
                    </a:cubicBezTo>
                    <a:cubicBezTo>
                      <a:pt x="17839" y="3998"/>
                      <a:pt x="19538" y="4478"/>
                      <a:pt x="20266" y="3038"/>
                    </a:cubicBezTo>
                    <a:cubicBezTo>
                      <a:pt x="20994" y="1598"/>
                      <a:pt x="19296" y="3038"/>
                      <a:pt x="18082" y="638"/>
                    </a:cubicBezTo>
                    <a:cubicBezTo>
                      <a:pt x="16869" y="-1281"/>
                      <a:pt x="16383" y="1598"/>
                      <a:pt x="16383" y="3038"/>
                    </a:cubicBezTo>
                    <a:cubicBezTo>
                      <a:pt x="16383" y="4478"/>
                      <a:pt x="13956" y="3038"/>
                      <a:pt x="12743" y="2078"/>
                    </a:cubicBezTo>
                    <a:cubicBezTo>
                      <a:pt x="11287" y="1118"/>
                      <a:pt x="9588" y="5438"/>
                      <a:pt x="7646" y="7358"/>
                    </a:cubicBezTo>
                    <a:cubicBezTo>
                      <a:pt x="5705" y="9279"/>
                      <a:pt x="5705" y="12638"/>
                      <a:pt x="3763" y="12158"/>
                    </a:cubicBezTo>
                    <a:cubicBezTo>
                      <a:pt x="2064" y="12158"/>
                      <a:pt x="-605" y="15519"/>
                      <a:pt x="123" y="1599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77" name="AutoShape 877"/>
              <p:cNvSpPr>
                <a:spLocks/>
              </p:cNvSpPr>
              <p:nvPr/>
            </p:nvSpPr>
            <p:spPr bwMode="auto">
              <a:xfrm>
                <a:off x="2173421" y="612633"/>
                <a:ext cx="508031" cy="211141"/>
              </a:xfrm>
              <a:custGeom>
                <a:avLst/>
                <a:gdLst>
                  <a:gd name="T0" fmla="+- 0 10724 286"/>
                  <a:gd name="T1" fmla="*/ T0 w 20877"/>
                  <a:gd name="T2" fmla="+- 0 10525 332"/>
                  <a:gd name="T3" fmla="*/ 10525 h 20386"/>
                  <a:gd name="T4" fmla="+- 0 10724 286"/>
                  <a:gd name="T5" fmla="*/ T4 w 20877"/>
                  <a:gd name="T6" fmla="+- 0 10525 332"/>
                  <a:gd name="T7" fmla="*/ 10525 h 20386"/>
                  <a:gd name="T8" fmla="+- 0 10724 286"/>
                  <a:gd name="T9" fmla="*/ T8 w 20877"/>
                  <a:gd name="T10" fmla="+- 0 10525 332"/>
                  <a:gd name="T11" fmla="*/ 10525 h 20386"/>
                  <a:gd name="T12" fmla="+- 0 10724 286"/>
                  <a:gd name="T13" fmla="*/ T12 w 20877"/>
                  <a:gd name="T14" fmla="+- 0 10525 332"/>
                  <a:gd name="T15" fmla="*/ 10525 h 203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877" h="20386">
                    <a:moveTo>
                      <a:pt x="2531" y="4708"/>
                    </a:moveTo>
                    <a:cubicBezTo>
                      <a:pt x="1435" y="4708"/>
                      <a:pt x="1592" y="7228"/>
                      <a:pt x="2844" y="7228"/>
                    </a:cubicBezTo>
                    <a:cubicBezTo>
                      <a:pt x="4096" y="7228"/>
                      <a:pt x="4409" y="8307"/>
                      <a:pt x="2687" y="7948"/>
                    </a:cubicBezTo>
                    <a:cubicBezTo>
                      <a:pt x="809" y="7948"/>
                      <a:pt x="27" y="11548"/>
                      <a:pt x="1279" y="10827"/>
                    </a:cubicBezTo>
                    <a:cubicBezTo>
                      <a:pt x="2531" y="10107"/>
                      <a:pt x="4096" y="10107"/>
                      <a:pt x="3157" y="10827"/>
                    </a:cubicBezTo>
                    <a:cubicBezTo>
                      <a:pt x="2218" y="11548"/>
                      <a:pt x="-286" y="11908"/>
                      <a:pt x="27" y="12988"/>
                    </a:cubicBezTo>
                    <a:cubicBezTo>
                      <a:pt x="183" y="13708"/>
                      <a:pt x="1279" y="13708"/>
                      <a:pt x="2218" y="14427"/>
                    </a:cubicBezTo>
                    <a:cubicBezTo>
                      <a:pt x="3314" y="15508"/>
                      <a:pt x="3940" y="15868"/>
                      <a:pt x="4722" y="14067"/>
                    </a:cubicBezTo>
                    <a:cubicBezTo>
                      <a:pt x="5505" y="11908"/>
                      <a:pt x="6444" y="10107"/>
                      <a:pt x="6131" y="12628"/>
                    </a:cubicBezTo>
                    <a:cubicBezTo>
                      <a:pt x="5661" y="15508"/>
                      <a:pt x="7383" y="13348"/>
                      <a:pt x="9418" y="13348"/>
                    </a:cubicBezTo>
                    <a:cubicBezTo>
                      <a:pt x="11609" y="12988"/>
                      <a:pt x="9105" y="16228"/>
                      <a:pt x="6913" y="16588"/>
                    </a:cubicBezTo>
                    <a:cubicBezTo>
                      <a:pt x="4722" y="16948"/>
                      <a:pt x="5035" y="19468"/>
                      <a:pt x="6757" y="20188"/>
                    </a:cubicBezTo>
                    <a:cubicBezTo>
                      <a:pt x="8479" y="21268"/>
                      <a:pt x="12235" y="17668"/>
                      <a:pt x="13018" y="15868"/>
                    </a:cubicBezTo>
                    <a:cubicBezTo>
                      <a:pt x="13957" y="13708"/>
                      <a:pt x="14740" y="16948"/>
                      <a:pt x="15522" y="15508"/>
                    </a:cubicBezTo>
                    <a:cubicBezTo>
                      <a:pt x="16461" y="14067"/>
                      <a:pt x="18027" y="15508"/>
                      <a:pt x="19592" y="14788"/>
                    </a:cubicBezTo>
                    <a:cubicBezTo>
                      <a:pt x="21000" y="14067"/>
                      <a:pt x="21314" y="7588"/>
                      <a:pt x="20218" y="6507"/>
                    </a:cubicBezTo>
                    <a:cubicBezTo>
                      <a:pt x="19122" y="5428"/>
                      <a:pt x="19122" y="7948"/>
                      <a:pt x="18183" y="8307"/>
                    </a:cubicBezTo>
                    <a:cubicBezTo>
                      <a:pt x="17400" y="8668"/>
                      <a:pt x="16931" y="6147"/>
                      <a:pt x="16148" y="4347"/>
                    </a:cubicBezTo>
                    <a:cubicBezTo>
                      <a:pt x="15522" y="2908"/>
                      <a:pt x="15992" y="-332"/>
                      <a:pt x="14896" y="27"/>
                    </a:cubicBezTo>
                    <a:cubicBezTo>
                      <a:pt x="13957" y="387"/>
                      <a:pt x="11766" y="4347"/>
                      <a:pt x="13018" y="4708"/>
                    </a:cubicBezTo>
                    <a:cubicBezTo>
                      <a:pt x="14427" y="5068"/>
                      <a:pt x="13957" y="6507"/>
                      <a:pt x="13174" y="7228"/>
                    </a:cubicBezTo>
                    <a:cubicBezTo>
                      <a:pt x="12548" y="7948"/>
                      <a:pt x="14896" y="9388"/>
                      <a:pt x="14583" y="10467"/>
                    </a:cubicBezTo>
                    <a:cubicBezTo>
                      <a:pt x="14270" y="11548"/>
                      <a:pt x="10670" y="10467"/>
                      <a:pt x="10514" y="8668"/>
                    </a:cubicBezTo>
                    <a:cubicBezTo>
                      <a:pt x="10357" y="6868"/>
                      <a:pt x="7540" y="3627"/>
                      <a:pt x="6287" y="4347"/>
                    </a:cubicBezTo>
                    <a:cubicBezTo>
                      <a:pt x="5192" y="5068"/>
                      <a:pt x="5661" y="2187"/>
                      <a:pt x="4409" y="2187"/>
                    </a:cubicBezTo>
                    <a:cubicBezTo>
                      <a:pt x="3314" y="1827"/>
                      <a:pt x="3627" y="4347"/>
                      <a:pt x="2531" y="470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78" name="AutoShape 878"/>
              <p:cNvSpPr>
                <a:spLocks/>
              </p:cNvSpPr>
              <p:nvPr/>
            </p:nvSpPr>
            <p:spPr bwMode="auto">
              <a:xfrm>
                <a:off x="1495517" y="2206514"/>
                <a:ext cx="73029" cy="100014"/>
              </a:xfrm>
              <a:custGeom>
                <a:avLst/>
                <a:gdLst>
                  <a:gd name="T0" fmla="+- 0 12487 5107"/>
                  <a:gd name="T1" fmla="*/ T0 w 14760"/>
                  <a:gd name="T2" fmla="+- 0 10791 1826"/>
                  <a:gd name="T3" fmla="*/ 10791 h 17931"/>
                  <a:gd name="T4" fmla="+- 0 12487 5107"/>
                  <a:gd name="T5" fmla="*/ T4 w 14760"/>
                  <a:gd name="T6" fmla="+- 0 10791 1826"/>
                  <a:gd name="T7" fmla="*/ 10791 h 17931"/>
                  <a:gd name="T8" fmla="+- 0 12487 5107"/>
                  <a:gd name="T9" fmla="*/ T8 w 14760"/>
                  <a:gd name="T10" fmla="+- 0 10791 1826"/>
                  <a:gd name="T11" fmla="*/ 10791 h 17931"/>
                  <a:gd name="T12" fmla="+- 0 12487 5107"/>
                  <a:gd name="T13" fmla="*/ T12 w 14760"/>
                  <a:gd name="T14" fmla="+- 0 10791 1826"/>
                  <a:gd name="T15" fmla="*/ 10791 h 179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760" h="17931">
                    <a:moveTo>
                      <a:pt x="1596" y="873"/>
                    </a:moveTo>
                    <a:cubicBezTo>
                      <a:pt x="-5107" y="4248"/>
                      <a:pt x="11279" y="19774"/>
                      <a:pt x="14258" y="17748"/>
                    </a:cubicBezTo>
                    <a:cubicBezTo>
                      <a:pt x="16492" y="16398"/>
                      <a:pt x="10534" y="10323"/>
                      <a:pt x="10534" y="6273"/>
                    </a:cubicBezTo>
                    <a:cubicBezTo>
                      <a:pt x="10534" y="2223"/>
                      <a:pt x="8299" y="-1826"/>
                      <a:pt x="1596" y="873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79" name="AutoShape 879"/>
              <p:cNvSpPr>
                <a:spLocks/>
              </p:cNvSpPr>
              <p:nvPr/>
            </p:nvSpPr>
            <p:spPr bwMode="auto">
              <a:xfrm>
                <a:off x="4456386" y="2436706"/>
                <a:ext cx="115895" cy="47626"/>
              </a:xfrm>
              <a:custGeom>
                <a:avLst/>
                <a:gdLst>
                  <a:gd name="T0" fmla="+- 0 10800 640"/>
                  <a:gd name="T1" fmla="*/ T0 w 20320"/>
                  <a:gd name="T2" fmla="+- 0 9974 2670"/>
                  <a:gd name="T3" fmla="*/ 9974 h 14609"/>
                  <a:gd name="T4" fmla="+- 0 10800 640"/>
                  <a:gd name="T5" fmla="*/ T4 w 20320"/>
                  <a:gd name="T6" fmla="+- 0 9974 2670"/>
                  <a:gd name="T7" fmla="*/ 9974 h 14609"/>
                  <a:gd name="T8" fmla="+- 0 10800 640"/>
                  <a:gd name="T9" fmla="*/ T8 w 20320"/>
                  <a:gd name="T10" fmla="+- 0 9974 2670"/>
                  <a:gd name="T11" fmla="*/ 9974 h 14609"/>
                  <a:gd name="T12" fmla="+- 0 10800 640"/>
                  <a:gd name="T13" fmla="*/ T12 w 20320"/>
                  <a:gd name="T14" fmla="+- 0 9974 2670"/>
                  <a:gd name="T15" fmla="*/ 9974 h 146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320" h="14609">
                    <a:moveTo>
                      <a:pt x="14" y="740"/>
                    </a:moveTo>
                    <a:cubicBezTo>
                      <a:pt x="669" y="5287"/>
                      <a:pt x="19650" y="18929"/>
                      <a:pt x="20305" y="13245"/>
                    </a:cubicBezTo>
                    <a:cubicBezTo>
                      <a:pt x="20959" y="6424"/>
                      <a:pt x="-640" y="-2670"/>
                      <a:pt x="14" y="74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80" name="AutoShape 880"/>
              <p:cNvSpPr>
                <a:spLocks/>
              </p:cNvSpPr>
              <p:nvPr/>
            </p:nvSpPr>
            <p:spPr bwMode="auto">
              <a:xfrm>
                <a:off x="1811448" y="801549"/>
                <a:ext cx="447703" cy="285756"/>
              </a:xfrm>
              <a:custGeom>
                <a:avLst/>
                <a:gdLst>
                  <a:gd name="T0" fmla="+- 0 10961 840"/>
                  <a:gd name="T1" fmla="*/ T0 w 20242"/>
                  <a:gd name="T2" fmla="+- 0 11114 628"/>
                  <a:gd name="T3" fmla="*/ 11114 h 20972"/>
                  <a:gd name="T4" fmla="+- 0 10961 840"/>
                  <a:gd name="T5" fmla="*/ T4 w 20242"/>
                  <a:gd name="T6" fmla="+- 0 11114 628"/>
                  <a:gd name="T7" fmla="*/ 11114 h 20972"/>
                  <a:gd name="T8" fmla="+- 0 10961 840"/>
                  <a:gd name="T9" fmla="*/ T8 w 20242"/>
                  <a:gd name="T10" fmla="+- 0 11114 628"/>
                  <a:gd name="T11" fmla="*/ 11114 h 20972"/>
                  <a:gd name="T12" fmla="+- 0 10961 840"/>
                  <a:gd name="T13" fmla="*/ T12 w 20242"/>
                  <a:gd name="T14" fmla="+- 0 11114 628"/>
                  <a:gd name="T15" fmla="*/ 11114 h 209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242" h="20972">
                    <a:moveTo>
                      <a:pt x="2759" y="16111"/>
                    </a:moveTo>
                    <a:cubicBezTo>
                      <a:pt x="4302" y="16652"/>
                      <a:pt x="4474" y="20971"/>
                      <a:pt x="5502" y="20971"/>
                    </a:cubicBezTo>
                    <a:cubicBezTo>
                      <a:pt x="6188" y="20971"/>
                      <a:pt x="5674" y="19621"/>
                      <a:pt x="6702" y="19621"/>
                    </a:cubicBezTo>
                    <a:cubicBezTo>
                      <a:pt x="7902" y="19621"/>
                      <a:pt x="7559" y="18812"/>
                      <a:pt x="8588" y="18812"/>
                    </a:cubicBezTo>
                    <a:cubicBezTo>
                      <a:pt x="9617" y="19082"/>
                      <a:pt x="10474" y="18541"/>
                      <a:pt x="10474" y="16652"/>
                    </a:cubicBezTo>
                    <a:cubicBezTo>
                      <a:pt x="10474" y="14761"/>
                      <a:pt x="11331" y="13952"/>
                      <a:pt x="12359" y="13681"/>
                    </a:cubicBezTo>
                    <a:cubicBezTo>
                      <a:pt x="13388" y="13141"/>
                      <a:pt x="12359" y="11252"/>
                      <a:pt x="13902" y="10711"/>
                    </a:cubicBezTo>
                    <a:cubicBezTo>
                      <a:pt x="15274" y="10171"/>
                      <a:pt x="19388" y="7471"/>
                      <a:pt x="20074" y="6661"/>
                    </a:cubicBezTo>
                    <a:cubicBezTo>
                      <a:pt x="20760" y="5851"/>
                      <a:pt x="19217" y="4772"/>
                      <a:pt x="17674" y="3152"/>
                    </a:cubicBezTo>
                    <a:cubicBezTo>
                      <a:pt x="16131" y="1802"/>
                      <a:pt x="14931" y="1262"/>
                      <a:pt x="13731" y="2612"/>
                    </a:cubicBezTo>
                    <a:cubicBezTo>
                      <a:pt x="12531" y="3692"/>
                      <a:pt x="13388" y="1262"/>
                      <a:pt x="12531" y="1802"/>
                    </a:cubicBezTo>
                    <a:cubicBezTo>
                      <a:pt x="11502" y="2612"/>
                      <a:pt x="8931" y="722"/>
                      <a:pt x="8588" y="182"/>
                    </a:cubicBezTo>
                    <a:cubicBezTo>
                      <a:pt x="8245" y="-628"/>
                      <a:pt x="3617" y="1531"/>
                      <a:pt x="2588" y="1531"/>
                    </a:cubicBezTo>
                    <a:cubicBezTo>
                      <a:pt x="1388" y="1531"/>
                      <a:pt x="2588" y="3422"/>
                      <a:pt x="3445" y="4502"/>
                    </a:cubicBezTo>
                    <a:cubicBezTo>
                      <a:pt x="4131" y="5312"/>
                      <a:pt x="1559" y="8282"/>
                      <a:pt x="2074" y="9091"/>
                    </a:cubicBezTo>
                    <a:cubicBezTo>
                      <a:pt x="2588" y="9631"/>
                      <a:pt x="1559" y="11522"/>
                      <a:pt x="359" y="13681"/>
                    </a:cubicBezTo>
                    <a:cubicBezTo>
                      <a:pt x="-840" y="15842"/>
                      <a:pt x="1217" y="15572"/>
                      <a:pt x="2759" y="1611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81" name="AutoShape 881"/>
              <p:cNvSpPr>
                <a:spLocks/>
              </p:cNvSpPr>
              <p:nvPr/>
            </p:nvSpPr>
            <p:spPr bwMode="auto">
              <a:xfrm>
                <a:off x="3351418" y="861875"/>
                <a:ext cx="1244676" cy="866792"/>
              </a:xfrm>
              <a:custGeom>
                <a:avLst/>
                <a:gdLst>
                  <a:gd name="T0" fmla="+- 0 10806 288"/>
                  <a:gd name="T1" fmla="*/ T0 w 21037"/>
                  <a:gd name="T2" fmla="+- 0 10707 156"/>
                  <a:gd name="T3" fmla="*/ 10707 h 21103"/>
                  <a:gd name="T4" fmla="+- 0 10806 288"/>
                  <a:gd name="T5" fmla="*/ T4 w 21037"/>
                  <a:gd name="T6" fmla="+- 0 10707 156"/>
                  <a:gd name="T7" fmla="*/ 10707 h 21103"/>
                  <a:gd name="T8" fmla="+- 0 10806 288"/>
                  <a:gd name="T9" fmla="*/ T8 w 21037"/>
                  <a:gd name="T10" fmla="+- 0 10707 156"/>
                  <a:gd name="T11" fmla="*/ 10707 h 21103"/>
                  <a:gd name="T12" fmla="+- 0 10806 288"/>
                  <a:gd name="T13" fmla="*/ T12 w 21037"/>
                  <a:gd name="T14" fmla="+- 0 10707 156"/>
                  <a:gd name="T15" fmla="*/ 10707 h 211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7" h="21103">
                    <a:moveTo>
                      <a:pt x="12890" y="5490"/>
                    </a:moveTo>
                    <a:cubicBezTo>
                      <a:pt x="13211" y="5490"/>
                      <a:pt x="13597" y="5131"/>
                      <a:pt x="13533" y="4683"/>
                    </a:cubicBezTo>
                    <a:cubicBezTo>
                      <a:pt x="13404" y="4325"/>
                      <a:pt x="12569" y="4235"/>
                      <a:pt x="12440" y="4773"/>
                    </a:cubicBezTo>
                    <a:cubicBezTo>
                      <a:pt x="12247" y="5221"/>
                      <a:pt x="11604" y="4235"/>
                      <a:pt x="11604" y="3787"/>
                    </a:cubicBezTo>
                    <a:cubicBezTo>
                      <a:pt x="11604" y="3429"/>
                      <a:pt x="10576" y="3787"/>
                      <a:pt x="10704" y="3070"/>
                    </a:cubicBezTo>
                    <a:cubicBezTo>
                      <a:pt x="10833" y="2443"/>
                      <a:pt x="9483" y="2263"/>
                      <a:pt x="9161" y="2263"/>
                    </a:cubicBezTo>
                    <a:cubicBezTo>
                      <a:pt x="8776" y="2263"/>
                      <a:pt x="8261" y="2622"/>
                      <a:pt x="8326" y="3070"/>
                    </a:cubicBezTo>
                    <a:cubicBezTo>
                      <a:pt x="8390" y="3518"/>
                      <a:pt x="7940" y="3339"/>
                      <a:pt x="7876" y="2891"/>
                    </a:cubicBezTo>
                    <a:cubicBezTo>
                      <a:pt x="7811" y="2353"/>
                      <a:pt x="6976" y="3429"/>
                      <a:pt x="6719" y="3429"/>
                    </a:cubicBezTo>
                    <a:cubicBezTo>
                      <a:pt x="6461" y="3429"/>
                      <a:pt x="6847" y="2084"/>
                      <a:pt x="6719" y="1726"/>
                    </a:cubicBezTo>
                    <a:cubicBezTo>
                      <a:pt x="6590" y="1278"/>
                      <a:pt x="6397" y="1188"/>
                      <a:pt x="6204" y="471"/>
                    </a:cubicBezTo>
                    <a:cubicBezTo>
                      <a:pt x="6011" y="-156"/>
                      <a:pt x="5047" y="112"/>
                      <a:pt x="4790" y="471"/>
                    </a:cubicBezTo>
                    <a:cubicBezTo>
                      <a:pt x="4533" y="919"/>
                      <a:pt x="3697" y="740"/>
                      <a:pt x="3247" y="1367"/>
                    </a:cubicBezTo>
                    <a:cubicBezTo>
                      <a:pt x="2797" y="1995"/>
                      <a:pt x="3312" y="2622"/>
                      <a:pt x="3504" y="2801"/>
                    </a:cubicBezTo>
                    <a:cubicBezTo>
                      <a:pt x="3697" y="3070"/>
                      <a:pt x="2797" y="3429"/>
                      <a:pt x="3119" y="3787"/>
                    </a:cubicBezTo>
                    <a:cubicBezTo>
                      <a:pt x="3376" y="4146"/>
                      <a:pt x="3826" y="3966"/>
                      <a:pt x="3890" y="4504"/>
                    </a:cubicBezTo>
                    <a:cubicBezTo>
                      <a:pt x="3890" y="5131"/>
                      <a:pt x="2797" y="4325"/>
                      <a:pt x="2669" y="3877"/>
                    </a:cubicBezTo>
                    <a:cubicBezTo>
                      <a:pt x="2476" y="3339"/>
                      <a:pt x="2733" y="2891"/>
                      <a:pt x="2476" y="2532"/>
                    </a:cubicBezTo>
                    <a:cubicBezTo>
                      <a:pt x="2283" y="2174"/>
                      <a:pt x="2476" y="1726"/>
                      <a:pt x="2862" y="1098"/>
                    </a:cubicBezTo>
                    <a:cubicBezTo>
                      <a:pt x="3312" y="471"/>
                      <a:pt x="3633" y="561"/>
                      <a:pt x="3633" y="202"/>
                    </a:cubicBezTo>
                    <a:cubicBezTo>
                      <a:pt x="3633" y="-156"/>
                      <a:pt x="1833" y="-156"/>
                      <a:pt x="740" y="1188"/>
                    </a:cubicBezTo>
                    <a:cubicBezTo>
                      <a:pt x="-288" y="2532"/>
                      <a:pt x="33" y="4325"/>
                      <a:pt x="97" y="4683"/>
                    </a:cubicBezTo>
                    <a:cubicBezTo>
                      <a:pt x="162" y="5042"/>
                      <a:pt x="1062" y="4863"/>
                      <a:pt x="1640" y="5131"/>
                    </a:cubicBezTo>
                    <a:cubicBezTo>
                      <a:pt x="2154" y="5311"/>
                      <a:pt x="1897" y="5669"/>
                      <a:pt x="1447" y="5580"/>
                    </a:cubicBezTo>
                    <a:cubicBezTo>
                      <a:pt x="1062" y="5490"/>
                      <a:pt x="354" y="5311"/>
                      <a:pt x="354" y="5669"/>
                    </a:cubicBezTo>
                    <a:cubicBezTo>
                      <a:pt x="419" y="6117"/>
                      <a:pt x="1254" y="6834"/>
                      <a:pt x="1769" y="6655"/>
                    </a:cubicBezTo>
                    <a:cubicBezTo>
                      <a:pt x="2283" y="6476"/>
                      <a:pt x="2283" y="6476"/>
                      <a:pt x="2540" y="6924"/>
                    </a:cubicBezTo>
                    <a:cubicBezTo>
                      <a:pt x="2733" y="7283"/>
                      <a:pt x="3376" y="7193"/>
                      <a:pt x="3954" y="7193"/>
                    </a:cubicBezTo>
                    <a:cubicBezTo>
                      <a:pt x="4597" y="7283"/>
                      <a:pt x="5304" y="7551"/>
                      <a:pt x="5561" y="7641"/>
                    </a:cubicBezTo>
                    <a:cubicBezTo>
                      <a:pt x="5883" y="7641"/>
                      <a:pt x="6204" y="7372"/>
                      <a:pt x="6333" y="7193"/>
                    </a:cubicBezTo>
                    <a:cubicBezTo>
                      <a:pt x="6397" y="6924"/>
                      <a:pt x="7619" y="7551"/>
                      <a:pt x="7940" y="7462"/>
                    </a:cubicBezTo>
                    <a:cubicBezTo>
                      <a:pt x="8326" y="7462"/>
                      <a:pt x="8069" y="7014"/>
                      <a:pt x="7876" y="6834"/>
                    </a:cubicBezTo>
                    <a:cubicBezTo>
                      <a:pt x="7619" y="6745"/>
                      <a:pt x="7747" y="6117"/>
                      <a:pt x="8004" y="6386"/>
                    </a:cubicBezTo>
                    <a:cubicBezTo>
                      <a:pt x="8326" y="6565"/>
                      <a:pt x="8776" y="6745"/>
                      <a:pt x="8904" y="7103"/>
                    </a:cubicBezTo>
                    <a:cubicBezTo>
                      <a:pt x="8969" y="7462"/>
                      <a:pt x="9226" y="7283"/>
                      <a:pt x="9290" y="7641"/>
                    </a:cubicBezTo>
                    <a:cubicBezTo>
                      <a:pt x="9290" y="7910"/>
                      <a:pt x="10319" y="8268"/>
                      <a:pt x="10383" y="8627"/>
                    </a:cubicBezTo>
                    <a:cubicBezTo>
                      <a:pt x="10383" y="8985"/>
                      <a:pt x="9354" y="9165"/>
                      <a:pt x="9676" y="9523"/>
                    </a:cubicBezTo>
                    <a:cubicBezTo>
                      <a:pt x="9933" y="9792"/>
                      <a:pt x="10383" y="9075"/>
                      <a:pt x="10769" y="9075"/>
                    </a:cubicBezTo>
                    <a:cubicBezTo>
                      <a:pt x="11154" y="8985"/>
                      <a:pt x="11154" y="10240"/>
                      <a:pt x="11476" y="10061"/>
                    </a:cubicBezTo>
                    <a:cubicBezTo>
                      <a:pt x="11861" y="9792"/>
                      <a:pt x="12183" y="10240"/>
                      <a:pt x="12569" y="11047"/>
                    </a:cubicBezTo>
                    <a:cubicBezTo>
                      <a:pt x="12954" y="11764"/>
                      <a:pt x="12504" y="12481"/>
                      <a:pt x="12569" y="12750"/>
                    </a:cubicBezTo>
                    <a:cubicBezTo>
                      <a:pt x="12569" y="13019"/>
                      <a:pt x="13340" y="12929"/>
                      <a:pt x="13726" y="12660"/>
                    </a:cubicBezTo>
                    <a:cubicBezTo>
                      <a:pt x="14176" y="12302"/>
                      <a:pt x="14562" y="13019"/>
                      <a:pt x="14883" y="13377"/>
                    </a:cubicBezTo>
                    <a:cubicBezTo>
                      <a:pt x="15204" y="13825"/>
                      <a:pt x="13661" y="14453"/>
                      <a:pt x="13790" y="14094"/>
                    </a:cubicBezTo>
                    <a:cubicBezTo>
                      <a:pt x="13919" y="13736"/>
                      <a:pt x="12890" y="12660"/>
                      <a:pt x="11990" y="13198"/>
                    </a:cubicBezTo>
                    <a:cubicBezTo>
                      <a:pt x="11026" y="13646"/>
                      <a:pt x="11669" y="14453"/>
                      <a:pt x="11797" y="14901"/>
                    </a:cubicBezTo>
                    <a:cubicBezTo>
                      <a:pt x="11861" y="15349"/>
                      <a:pt x="10961" y="15797"/>
                      <a:pt x="10061" y="15349"/>
                    </a:cubicBezTo>
                    <a:cubicBezTo>
                      <a:pt x="9226" y="14990"/>
                      <a:pt x="9483" y="15618"/>
                      <a:pt x="9097" y="15618"/>
                    </a:cubicBezTo>
                    <a:cubicBezTo>
                      <a:pt x="8776" y="15618"/>
                      <a:pt x="8390" y="16424"/>
                      <a:pt x="8711" y="16873"/>
                    </a:cubicBezTo>
                    <a:cubicBezTo>
                      <a:pt x="9033" y="17410"/>
                      <a:pt x="9740" y="16962"/>
                      <a:pt x="10319" y="16962"/>
                    </a:cubicBezTo>
                    <a:cubicBezTo>
                      <a:pt x="10897" y="17052"/>
                      <a:pt x="10961" y="17231"/>
                      <a:pt x="11026" y="16783"/>
                    </a:cubicBezTo>
                    <a:cubicBezTo>
                      <a:pt x="11090" y="16335"/>
                      <a:pt x="11669" y="16604"/>
                      <a:pt x="12119" y="16693"/>
                    </a:cubicBezTo>
                    <a:cubicBezTo>
                      <a:pt x="12504" y="16873"/>
                      <a:pt x="12440" y="17679"/>
                      <a:pt x="12954" y="17769"/>
                    </a:cubicBezTo>
                    <a:cubicBezTo>
                      <a:pt x="13469" y="17858"/>
                      <a:pt x="13019" y="18575"/>
                      <a:pt x="13340" y="19024"/>
                    </a:cubicBezTo>
                    <a:cubicBezTo>
                      <a:pt x="13661" y="19561"/>
                      <a:pt x="14690" y="19292"/>
                      <a:pt x="15076" y="19830"/>
                    </a:cubicBezTo>
                    <a:cubicBezTo>
                      <a:pt x="15461" y="20368"/>
                      <a:pt x="17133" y="21444"/>
                      <a:pt x="17326" y="20995"/>
                    </a:cubicBezTo>
                    <a:cubicBezTo>
                      <a:pt x="17583" y="20547"/>
                      <a:pt x="15911" y="18486"/>
                      <a:pt x="15461" y="18307"/>
                    </a:cubicBezTo>
                    <a:cubicBezTo>
                      <a:pt x="14947" y="18127"/>
                      <a:pt x="15911" y="17948"/>
                      <a:pt x="16554" y="18575"/>
                    </a:cubicBezTo>
                    <a:cubicBezTo>
                      <a:pt x="17133" y="19292"/>
                      <a:pt x="18033" y="19561"/>
                      <a:pt x="18483" y="18755"/>
                    </a:cubicBezTo>
                    <a:cubicBezTo>
                      <a:pt x="18933" y="17948"/>
                      <a:pt x="18097" y="18217"/>
                      <a:pt x="18097" y="17590"/>
                    </a:cubicBezTo>
                    <a:cubicBezTo>
                      <a:pt x="18097" y="17052"/>
                      <a:pt x="17840" y="16245"/>
                      <a:pt x="17390" y="16245"/>
                    </a:cubicBezTo>
                    <a:cubicBezTo>
                      <a:pt x="16940" y="16245"/>
                      <a:pt x="15783" y="14990"/>
                      <a:pt x="16169" y="14722"/>
                    </a:cubicBezTo>
                    <a:cubicBezTo>
                      <a:pt x="16619" y="14453"/>
                      <a:pt x="16040" y="14094"/>
                      <a:pt x="16361" y="13556"/>
                    </a:cubicBezTo>
                    <a:cubicBezTo>
                      <a:pt x="16683" y="13108"/>
                      <a:pt x="17004" y="14004"/>
                      <a:pt x="17390" y="14094"/>
                    </a:cubicBezTo>
                    <a:cubicBezTo>
                      <a:pt x="17776" y="14094"/>
                      <a:pt x="17840" y="14811"/>
                      <a:pt x="18483" y="15528"/>
                    </a:cubicBezTo>
                    <a:cubicBezTo>
                      <a:pt x="19061" y="16245"/>
                      <a:pt x="19126" y="15707"/>
                      <a:pt x="19254" y="15259"/>
                    </a:cubicBezTo>
                    <a:cubicBezTo>
                      <a:pt x="19319" y="14722"/>
                      <a:pt x="20026" y="15170"/>
                      <a:pt x="19961" y="14632"/>
                    </a:cubicBezTo>
                    <a:cubicBezTo>
                      <a:pt x="19961" y="14184"/>
                      <a:pt x="20540" y="13556"/>
                      <a:pt x="20926" y="13377"/>
                    </a:cubicBezTo>
                    <a:cubicBezTo>
                      <a:pt x="21311" y="13108"/>
                      <a:pt x="20604" y="12570"/>
                      <a:pt x="20090" y="12660"/>
                    </a:cubicBezTo>
                    <a:cubicBezTo>
                      <a:pt x="19576" y="12660"/>
                      <a:pt x="19447" y="12212"/>
                      <a:pt x="19447" y="11853"/>
                    </a:cubicBezTo>
                    <a:cubicBezTo>
                      <a:pt x="19447" y="11585"/>
                      <a:pt x="18483" y="10778"/>
                      <a:pt x="18161" y="10957"/>
                    </a:cubicBezTo>
                    <a:cubicBezTo>
                      <a:pt x="17840" y="11047"/>
                      <a:pt x="17326" y="10330"/>
                      <a:pt x="16876" y="10330"/>
                    </a:cubicBezTo>
                    <a:cubicBezTo>
                      <a:pt x="16490" y="10240"/>
                      <a:pt x="15847" y="9792"/>
                      <a:pt x="15911" y="9165"/>
                    </a:cubicBezTo>
                    <a:cubicBezTo>
                      <a:pt x="15976" y="8537"/>
                      <a:pt x="16747" y="9344"/>
                      <a:pt x="16940" y="8896"/>
                    </a:cubicBezTo>
                    <a:cubicBezTo>
                      <a:pt x="17069" y="8358"/>
                      <a:pt x="16104" y="8627"/>
                      <a:pt x="16104" y="8268"/>
                    </a:cubicBezTo>
                    <a:cubicBezTo>
                      <a:pt x="16040" y="7910"/>
                      <a:pt x="16297" y="8089"/>
                      <a:pt x="16490" y="7820"/>
                    </a:cubicBezTo>
                    <a:cubicBezTo>
                      <a:pt x="16683" y="7641"/>
                      <a:pt x="16361" y="7193"/>
                      <a:pt x="16104" y="7014"/>
                    </a:cubicBezTo>
                    <a:cubicBezTo>
                      <a:pt x="15911" y="6834"/>
                      <a:pt x="15847" y="7372"/>
                      <a:pt x="15590" y="7372"/>
                    </a:cubicBezTo>
                    <a:cubicBezTo>
                      <a:pt x="15397" y="7372"/>
                      <a:pt x="15590" y="6834"/>
                      <a:pt x="15719" y="6565"/>
                    </a:cubicBezTo>
                    <a:cubicBezTo>
                      <a:pt x="15911" y="6207"/>
                      <a:pt x="15011" y="5848"/>
                      <a:pt x="14626" y="6028"/>
                    </a:cubicBezTo>
                    <a:cubicBezTo>
                      <a:pt x="14240" y="6207"/>
                      <a:pt x="14111" y="5938"/>
                      <a:pt x="14111" y="5580"/>
                    </a:cubicBezTo>
                    <a:cubicBezTo>
                      <a:pt x="14111" y="5221"/>
                      <a:pt x="13404" y="5580"/>
                      <a:pt x="13147" y="5848"/>
                    </a:cubicBezTo>
                    <a:cubicBezTo>
                      <a:pt x="12890" y="6117"/>
                      <a:pt x="12569" y="5580"/>
                      <a:pt x="12890" y="549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82" name="AutoShape 882"/>
              <p:cNvSpPr>
                <a:spLocks/>
              </p:cNvSpPr>
              <p:nvPr/>
            </p:nvSpPr>
            <p:spPr bwMode="auto">
              <a:xfrm>
                <a:off x="4680238" y="2347804"/>
                <a:ext cx="282592" cy="250830"/>
              </a:xfrm>
              <a:custGeom>
                <a:avLst/>
                <a:gdLst>
                  <a:gd name="T0" fmla="+- 0 11095 1171"/>
                  <a:gd name="T1" fmla="*/ T0 w 19849"/>
                  <a:gd name="T2" fmla="+- 0 10567 402"/>
                  <a:gd name="T3" fmla="*/ 10567 h 20331"/>
                  <a:gd name="T4" fmla="+- 0 11095 1171"/>
                  <a:gd name="T5" fmla="*/ T4 w 19849"/>
                  <a:gd name="T6" fmla="+- 0 10567 402"/>
                  <a:gd name="T7" fmla="*/ 10567 h 20331"/>
                  <a:gd name="T8" fmla="+- 0 11095 1171"/>
                  <a:gd name="T9" fmla="*/ T8 w 19849"/>
                  <a:gd name="T10" fmla="+- 0 10567 402"/>
                  <a:gd name="T11" fmla="*/ 10567 h 20331"/>
                  <a:gd name="T12" fmla="+- 0 11095 1171"/>
                  <a:gd name="T13" fmla="*/ T12 w 19849"/>
                  <a:gd name="T14" fmla="+- 0 10567 402"/>
                  <a:gd name="T15" fmla="*/ 10567 h 203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849" h="20331">
                    <a:moveTo>
                      <a:pt x="10562" y="1097"/>
                    </a:moveTo>
                    <a:cubicBezTo>
                      <a:pt x="11895" y="497"/>
                      <a:pt x="10562" y="-402"/>
                      <a:pt x="9228" y="197"/>
                    </a:cubicBezTo>
                    <a:cubicBezTo>
                      <a:pt x="7895" y="797"/>
                      <a:pt x="4429" y="6197"/>
                      <a:pt x="4429" y="7697"/>
                    </a:cubicBezTo>
                    <a:cubicBezTo>
                      <a:pt x="4429" y="9197"/>
                      <a:pt x="4162" y="10997"/>
                      <a:pt x="3095" y="10997"/>
                    </a:cubicBezTo>
                    <a:cubicBezTo>
                      <a:pt x="1762" y="10697"/>
                      <a:pt x="428" y="12197"/>
                      <a:pt x="1229" y="12797"/>
                    </a:cubicBezTo>
                    <a:cubicBezTo>
                      <a:pt x="2295" y="13697"/>
                      <a:pt x="-1171" y="15797"/>
                      <a:pt x="428" y="16997"/>
                    </a:cubicBezTo>
                    <a:cubicBezTo>
                      <a:pt x="1495" y="17598"/>
                      <a:pt x="3362" y="16697"/>
                      <a:pt x="4962" y="16997"/>
                    </a:cubicBezTo>
                    <a:cubicBezTo>
                      <a:pt x="6562" y="16997"/>
                      <a:pt x="7895" y="17297"/>
                      <a:pt x="9228" y="16097"/>
                    </a:cubicBezTo>
                    <a:cubicBezTo>
                      <a:pt x="10562" y="14897"/>
                      <a:pt x="10562" y="16997"/>
                      <a:pt x="12162" y="16997"/>
                    </a:cubicBezTo>
                    <a:cubicBezTo>
                      <a:pt x="13495" y="16697"/>
                      <a:pt x="11362" y="18197"/>
                      <a:pt x="11362" y="19398"/>
                    </a:cubicBezTo>
                    <a:cubicBezTo>
                      <a:pt x="11362" y="20298"/>
                      <a:pt x="12962" y="18797"/>
                      <a:pt x="14028" y="18197"/>
                    </a:cubicBezTo>
                    <a:cubicBezTo>
                      <a:pt x="15095" y="17598"/>
                      <a:pt x="16429" y="18197"/>
                      <a:pt x="15895" y="19097"/>
                    </a:cubicBezTo>
                    <a:cubicBezTo>
                      <a:pt x="15362" y="19997"/>
                      <a:pt x="18828" y="21198"/>
                      <a:pt x="19629" y="19398"/>
                    </a:cubicBezTo>
                    <a:cubicBezTo>
                      <a:pt x="20429" y="17897"/>
                      <a:pt x="18828" y="15497"/>
                      <a:pt x="18295" y="16397"/>
                    </a:cubicBezTo>
                    <a:cubicBezTo>
                      <a:pt x="17762" y="17598"/>
                      <a:pt x="16962" y="15797"/>
                      <a:pt x="18028" y="14597"/>
                    </a:cubicBezTo>
                    <a:cubicBezTo>
                      <a:pt x="19095" y="13697"/>
                      <a:pt x="17762" y="13397"/>
                      <a:pt x="16695" y="13997"/>
                    </a:cubicBezTo>
                    <a:cubicBezTo>
                      <a:pt x="15629" y="14597"/>
                      <a:pt x="15895" y="11297"/>
                      <a:pt x="16962" y="10697"/>
                    </a:cubicBezTo>
                    <a:cubicBezTo>
                      <a:pt x="18028" y="10097"/>
                      <a:pt x="14562" y="8898"/>
                      <a:pt x="14562" y="9797"/>
                    </a:cubicBezTo>
                    <a:cubicBezTo>
                      <a:pt x="14562" y="10997"/>
                      <a:pt x="12162" y="10397"/>
                      <a:pt x="11895" y="9197"/>
                    </a:cubicBezTo>
                    <a:cubicBezTo>
                      <a:pt x="11629" y="8297"/>
                      <a:pt x="10029" y="7997"/>
                      <a:pt x="10562" y="7397"/>
                    </a:cubicBezTo>
                    <a:cubicBezTo>
                      <a:pt x="11095" y="6497"/>
                      <a:pt x="8429" y="6197"/>
                      <a:pt x="8162" y="7397"/>
                    </a:cubicBezTo>
                    <a:cubicBezTo>
                      <a:pt x="7895" y="8597"/>
                      <a:pt x="7095" y="6497"/>
                      <a:pt x="8429" y="4997"/>
                    </a:cubicBezTo>
                    <a:cubicBezTo>
                      <a:pt x="9762" y="3497"/>
                      <a:pt x="9495" y="1997"/>
                      <a:pt x="10562" y="109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83" name="AutoShape 883"/>
              <p:cNvSpPr>
                <a:spLocks/>
              </p:cNvSpPr>
              <p:nvPr/>
            </p:nvSpPr>
            <p:spPr bwMode="auto">
              <a:xfrm>
                <a:off x="3889614" y="1282571"/>
                <a:ext cx="106369" cy="82552"/>
              </a:xfrm>
              <a:custGeom>
                <a:avLst/>
                <a:gdLst>
                  <a:gd name="T0" fmla="+- 0 11369 2251"/>
                  <a:gd name="T1" fmla="*/ T0 w 18237"/>
                  <a:gd name="T2" fmla="*/ 9179 h 18359"/>
                  <a:gd name="T3" fmla="+- 0 11369 2251"/>
                  <a:gd name="T4" fmla="*/ T3 w 18237"/>
                  <a:gd name="T5" fmla="*/ 9179 h 18359"/>
                  <a:gd name="T6" fmla="+- 0 11369 2251"/>
                  <a:gd name="T7" fmla="*/ T6 w 18237"/>
                  <a:gd name="T8" fmla="*/ 9179 h 18359"/>
                  <a:gd name="T9" fmla="+- 0 11369 2251"/>
                  <a:gd name="T10" fmla="*/ T9 w 18237"/>
                  <a:gd name="T11" fmla="*/ 9179 h 18359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18237" h="18359">
                    <a:moveTo>
                      <a:pt x="15537" y="15784"/>
                    </a:moveTo>
                    <a:cubicBezTo>
                      <a:pt x="19348" y="14953"/>
                      <a:pt x="18713" y="7476"/>
                      <a:pt x="16172" y="3323"/>
                    </a:cubicBezTo>
                    <a:cubicBezTo>
                      <a:pt x="14901" y="0"/>
                      <a:pt x="10454" y="0"/>
                      <a:pt x="7278" y="0"/>
                    </a:cubicBezTo>
                    <a:cubicBezTo>
                      <a:pt x="3466" y="830"/>
                      <a:pt x="-2251" y="7476"/>
                      <a:pt x="925" y="14953"/>
                    </a:cubicBezTo>
                    <a:cubicBezTo>
                      <a:pt x="4101" y="21599"/>
                      <a:pt x="11725" y="16615"/>
                      <a:pt x="15537" y="1578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84" name="AutoShape 884"/>
              <p:cNvSpPr>
                <a:spLocks/>
              </p:cNvSpPr>
              <p:nvPr/>
            </p:nvSpPr>
            <p:spPr bwMode="auto">
              <a:xfrm>
                <a:off x="3262513" y="-154"/>
                <a:ext cx="1339932" cy="663588"/>
              </a:xfrm>
              <a:custGeom>
                <a:avLst/>
                <a:gdLst>
                  <a:gd name="T0" fmla="+- 0 10750 365"/>
                  <a:gd name="T1" fmla="*/ T0 w 20770"/>
                  <a:gd name="T2" fmla="+- 0 10883 378"/>
                  <a:gd name="T3" fmla="*/ 10883 h 21010"/>
                  <a:gd name="T4" fmla="+- 0 10750 365"/>
                  <a:gd name="T5" fmla="*/ T4 w 20770"/>
                  <a:gd name="T6" fmla="+- 0 10883 378"/>
                  <a:gd name="T7" fmla="*/ 10883 h 21010"/>
                  <a:gd name="T8" fmla="+- 0 10750 365"/>
                  <a:gd name="T9" fmla="*/ T8 w 20770"/>
                  <a:gd name="T10" fmla="+- 0 10883 378"/>
                  <a:gd name="T11" fmla="*/ 10883 h 21010"/>
                  <a:gd name="T12" fmla="+- 0 10750 365"/>
                  <a:gd name="T13" fmla="*/ T12 w 20770"/>
                  <a:gd name="T14" fmla="+- 0 10883 378"/>
                  <a:gd name="T15" fmla="*/ 10883 h 210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770" h="21010">
                    <a:moveTo>
                      <a:pt x="756" y="4963"/>
                    </a:moveTo>
                    <a:cubicBezTo>
                      <a:pt x="1169" y="4383"/>
                      <a:pt x="1464" y="4731"/>
                      <a:pt x="1110" y="5080"/>
                    </a:cubicBezTo>
                    <a:cubicBezTo>
                      <a:pt x="756" y="5428"/>
                      <a:pt x="874" y="5660"/>
                      <a:pt x="1405" y="5660"/>
                    </a:cubicBezTo>
                    <a:cubicBezTo>
                      <a:pt x="1877" y="5544"/>
                      <a:pt x="1169" y="5892"/>
                      <a:pt x="1169" y="6473"/>
                    </a:cubicBezTo>
                    <a:cubicBezTo>
                      <a:pt x="1169" y="7054"/>
                      <a:pt x="1759" y="6705"/>
                      <a:pt x="1818" y="7286"/>
                    </a:cubicBezTo>
                    <a:cubicBezTo>
                      <a:pt x="1818" y="7867"/>
                      <a:pt x="3116" y="8099"/>
                      <a:pt x="3471" y="7402"/>
                    </a:cubicBezTo>
                    <a:cubicBezTo>
                      <a:pt x="3884" y="6705"/>
                      <a:pt x="3707" y="7634"/>
                      <a:pt x="3707" y="8099"/>
                    </a:cubicBezTo>
                    <a:cubicBezTo>
                      <a:pt x="3648" y="8563"/>
                      <a:pt x="5477" y="8912"/>
                      <a:pt x="5595" y="8331"/>
                    </a:cubicBezTo>
                    <a:cubicBezTo>
                      <a:pt x="5654" y="7751"/>
                      <a:pt x="5949" y="7983"/>
                      <a:pt x="6303" y="8215"/>
                    </a:cubicBezTo>
                    <a:cubicBezTo>
                      <a:pt x="6657" y="8331"/>
                      <a:pt x="8369" y="7518"/>
                      <a:pt x="8428" y="6821"/>
                    </a:cubicBezTo>
                    <a:cubicBezTo>
                      <a:pt x="8428" y="6125"/>
                      <a:pt x="8959" y="7170"/>
                      <a:pt x="8428" y="7983"/>
                    </a:cubicBezTo>
                    <a:cubicBezTo>
                      <a:pt x="7838" y="8680"/>
                      <a:pt x="6716" y="8563"/>
                      <a:pt x="6244" y="8912"/>
                    </a:cubicBezTo>
                    <a:cubicBezTo>
                      <a:pt x="5713" y="9144"/>
                      <a:pt x="6539" y="9841"/>
                      <a:pt x="7071" y="10654"/>
                    </a:cubicBezTo>
                    <a:cubicBezTo>
                      <a:pt x="7543" y="11351"/>
                      <a:pt x="6421" y="11002"/>
                      <a:pt x="5949" y="9957"/>
                    </a:cubicBezTo>
                    <a:cubicBezTo>
                      <a:pt x="5477" y="9028"/>
                      <a:pt x="4415" y="9028"/>
                      <a:pt x="3825" y="9028"/>
                    </a:cubicBezTo>
                    <a:cubicBezTo>
                      <a:pt x="3294" y="9144"/>
                      <a:pt x="3471" y="11118"/>
                      <a:pt x="3884" y="11118"/>
                    </a:cubicBezTo>
                    <a:cubicBezTo>
                      <a:pt x="4297" y="11118"/>
                      <a:pt x="4710" y="11467"/>
                      <a:pt x="5123" y="12744"/>
                    </a:cubicBezTo>
                    <a:cubicBezTo>
                      <a:pt x="5536" y="14021"/>
                      <a:pt x="6421" y="13673"/>
                      <a:pt x="6421" y="14254"/>
                    </a:cubicBezTo>
                    <a:cubicBezTo>
                      <a:pt x="6421" y="14834"/>
                      <a:pt x="5241" y="13789"/>
                      <a:pt x="4592" y="13557"/>
                    </a:cubicBezTo>
                    <a:cubicBezTo>
                      <a:pt x="3943" y="13325"/>
                      <a:pt x="2939" y="14138"/>
                      <a:pt x="2880" y="15067"/>
                    </a:cubicBezTo>
                    <a:cubicBezTo>
                      <a:pt x="2880" y="15996"/>
                      <a:pt x="3825" y="15880"/>
                      <a:pt x="4474" y="15183"/>
                    </a:cubicBezTo>
                    <a:cubicBezTo>
                      <a:pt x="5123" y="14370"/>
                      <a:pt x="4651" y="15415"/>
                      <a:pt x="4356" y="15996"/>
                    </a:cubicBezTo>
                    <a:cubicBezTo>
                      <a:pt x="4002" y="16576"/>
                      <a:pt x="5123" y="17041"/>
                      <a:pt x="5123" y="17738"/>
                    </a:cubicBezTo>
                    <a:cubicBezTo>
                      <a:pt x="5123" y="18434"/>
                      <a:pt x="4297" y="18202"/>
                      <a:pt x="4238" y="17505"/>
                    </a:cubicBezTo>
                    <a:cubicBezTo>
                      <a:pt x="4120" y="16925"/>
                      <a:pt x="3825" y="16228"/>
                      <a:pt x="3057" y="16344"/>
                    </a:cubicBezTo>
                    <a:cubicBezTo>
                      <a:pt x="2290" y="16460"/>
                      <a:pt x="2526" y="17505"/>
                      <a:pt x="2998" y="17622"/>
                    </a:cubicBezTo>
                    <a:cubicBezTo>
                      <a:pt x="3471" y="17738"/>
                      <a:pt x="3471" y="18434"/>
                      <a:pt x="2939" y="18434"/>
                    </a:cubicBezTo>
                    <a:cubicBezTo>
                      <a:pt x="2408" y="18434"/>
                      <a:pt x="1228" y="19131"/>
                      <a:pt x="1582" y="19828"/>
                    </a:cubicBezTo>
                    <a:cubicBezTo>
                      <a:pt x="1995" y="20525"/>
                      <a:pt x="3530" y="19828"/>
                      <a:pt x="3766" y="20292"/>
                    </a:cubicBezTo>
                    <a:cubicBezTo>
                      <a:pt x="4061" y="20757"/>
                      <a:pt x="4769" y="20873"/>
                      <a:pt x="4946" y="20409"/>
                    </a:cubicBezTo>
                    <a:cubicBezTo>
                      <a:pt x="5123" y="19828"/>
                      <a:pt x="5713" y="20060"/>
                      <a:pt x="6303" y="20060"/>
                    </a:cubicBezTo>
                    <a:cubicBezTo>
                      <a:pt x="6894" y="20060"/>
                      <a:pt x="7071" y="20292"/>
                      <a:pt x="7307" y="20757"/>
                    </a:cubicBezTo>
                    <a:cubicBezTo>
                      <a:pt x="7602" y="21222"/>
                      <a:pt x="8074" y="20989"/>
                      <a:pt x="8369" y="20525"/>
                    </a:cubicBezTo>
                    <a:cubicBezTo>
                      <a:pt x="8723" y="20060"/>
                      <a:pt x="8723" y="20060"/>
                      <a:pt x="9136" y="20060"/>
                    </a:cubicBezTo>
                    <a:cubicBezTo>
                      <a:pt x="9549" y="20060"/>
                      <a:pt x="9608" y="19596"/>
                      <a:pt x="9431" y="18899"/>
                    </a:cubicBezTo>
                    <a:cubicBezTo>
                      <a:pt x="9195" y="18318"/>
                      <a:pt x="8664" y="19363"/>
                      <a:pt x="8605" y="18899"/>
                    </a:cubicBezTo>
                    <a:cubicBezTo>
                      <a:pt x="8546" y="18318"/>
                      <a:pt x="8074" y="18202"/>
                      <a:pt x="7248" y="18434"/>
                    </a:cubicBezTo>
                    <a:cubicBezTo>
                      <a:pt x="6421" y="18667"/>
                      <a:pt x="6775" y="17389"/>
                      <a:pt x="7248" y="17622"/>
                    </a:cubicBezTo>
                    <a:cubicBezTo>
                      <a:pt x="7779" y="17970"/>
                      <a:pt x="8428" y="17854"/>
                      <a:pt x="9018" y="17505"/>
                    </a:cubicBezTo>
                    <a:cubicBezTo>
                      <a:pt x="9549" y="17273"/>
                      <a:pt x="9136" y="16692"/>
                      <a:pt x="9136" y="16228"/>
                    </a:cubicBezTo>
                    <a:cubicBezTo>
                      <a:pt x="9136" y="15763"/>
                      <a:pt x="9844" y="16112"/>
                      <a:pt x="10375" y="16112"/>
                    </a:cubicBezTo>
                    <a:cubicBezTo>
                      <a:pt x="10907" y="16112"/>
                      <a:pt x="11674" y="14370"/>
                      <a:pt x="11674" y="13441"/>
                    </a:cubicBezTo>
                    <a:cubicBezTo>
                      <a:pt x="11733" y="12396"/>
                      <a:pt x="10494" y="12628"/>
                      <a:pt x="9903" y="12628"/>
                    </a:cubicBezTo>
                    <a:cubicBezTo>
                      <a:pt x="9313" y="12628"/>
                      <a:pt x="10316" y="11815"/>
                      <a:pt x="11438" y="11931"/>
                    </a:cubicBezTo>
                    <a:cubicBezTo>
                      <a:pt x="12559" y="12047"/>
                      <a:pt x="12028" y="11002"/>
                      <a:pt x="12264" y="10654"/>
                    </a:cubicBezTo>
                    <a:cubicBezTo>
                      <a:pt x="12441" y="10305"/>
                      <a:pt x="12972" y="11118"/>
                      <a:pt x="13562" y="10886"/>
                    </a:cubicBezTo>
                    <a:cubicBezTo>
                      <a:pt x="14094" y="10654"/>
                      <a:pt x="13739" y="9725"/>
                      <a:pt x="14094" y="9725"/>
                    </a:cubicBezTo>
                    <a:cubicBezTo>
                      <a:pt x="14389" y="9725"/>
                      <a:pt x="14979" y="8912"/>
                      <a:pt x="16218" y="7518"/>
                    </a:cubicBezTo>
                    <a:cubicBezTo>
                      <a:pt x="17398" y="6241"/>
                      <a:pt x="18343" y="6473"/>
                      <a:pt x="18402" y="5660"/>
                    </a:cubicBezTo>
                    <a:cubicBezTo>
                      <a:pt x="18461" y="4963"/>
                      <a:pt x="16749" y="5660"/>
                      <a:pt x="16454" y="5428"/>
                    </a:cubicBezTo>
                    <a:cubicBezTo>
                      <a:pt x="16159" y="5196"/>
                      <a:pt x="17634" y="4615"/>
                      <a:pt x="17989" y="4731"/>
                    </a:cubicBezTo>
                    <a:cubicBezTo>
                      <a:pt x="18343" y="4963"/>
                      <a:pt x="18815" y="4731"/>
                      <a:pt x="20054" y="3570"/>
                    </a:cubicBezTo>
                    <a:cubicBezTo>
                      <a:pt x="21234" y="2409"/>
                      <a:pt x="20703" y="2176"/>
                      <a:pt x="20231" y="2292"/>
                    </a:cubicBezTo>
                    <a:cubicBezTo>
                      <a:pt x="19700" y="2525"/>
                      <a:pt x="19169" y="2176"/>
                      <a:pt x="19169" y="1480"/>
                    </a:cubicBezTo>
                    <a:cubicBezTo>
                      <a:pt x="19228" y="899"/>
                      <a:pt x="18461" y="1480"/>
                      <a:pt x="18402" y="1131"/>
                    </a:cubicBezTo>
                    <a:cubicBezTo>
                      <a:pt x="18402" y="783"/>
                      <a:pt x="17694" y="899"/>
                      <a:pt x="16926" y="1480"/>
                    </a:cubicBezTo>
                    <a:cubicBezTo>
                      <a:pt x="16159" y="2060"/>
                      <a:pt x="16867" y="899"/>
                      <a:pt x="17162" y="667"/>
                    </a:cubicBezTo>
                    <a:cubicBezTo>
                      <a:pt x="17516" y="434"/>
                      <a:pt x="15215" y="667"/>
                      <a:pt x="14861" y="202"/>
                    </a:cubicBezTo>
                    <a:cubicBezTo>
                      <a:pt x="14448" y="-378"/>
                      <a:pt x="14034" y="1015"/>
                      <a:pt x="13680" y="318"/>
                    </a:cubicBezTo>
                    <a:cubicBezTo>
                      <a:pt x="13326" y="-378"/>
                      <a:pt x="12382" y="202"/>
                      <a:pt x="12500" y="783"/>
                    </a:cubicBezTo>
                    <a:cubicBezTo>
                      <a:pt x="12618" y="1247"/>
                      <a:pt x="12382" y="1247"/>
                      <a:pt x="12028" y="667"/>
                    </a:cubicBezTo>
                    <a:cubicBezTo>
                      <a:pt x="11674" y="86"/>
                      <a:pt x="10966" y="783"/>
                      <a:pt x="10375" y="551"/>
                    </a:cubicBezTo>
                    <a:cubicBezTo>
                      <a:pt x="9726" y="434"/>
                      <a:pt x="10021" y="1596"/>
                      <a:pt x="9313" y="1015"/>
                    </a:cubicBezTo>
                    <a:cubicBezTo>
                      <a:pt x="8664" y="434"/>
                      <a:pt x="7897" y="667"/>
                      <a:pt x="8133" y="899"/>
                    </a:cubicBezTo>
                    <a:cubicBezTo>
                      <a:pt x="8310" y="1015"/>
                      <a:pt x="8074" y="1363"/>
                      <a:pt x="7779" y="1247"/>
                    </a:cubicBezTo>
                    <a:cubicBezTo>
                      <a:pt x="7484" y="1015"/>
                      <a:pt x="7189" y="1247"/>
                      <a:pt x="7366" y="1828"/>
                    </a:cubicBezTo>
                    <a:cubicBezTo>
                      <a:pt x="7484" y="2409"/>
                      <a:pt x="6244" y="1712"/>
                      <a:pt x="6244" y="2292"/>
                    </a:cubicBezTo>
                    <a:cubicBezTo>
                      <a:pt x="6244" y="2989"/>
                      <a:pt x="5831" y="3338"/>
                      <a:pt x="5477" y="2757"/>
                    </a:cubicBezTo>
                    <a:cubicBezTo>
                      <a:pt x="5123" y="2176"/>
                      <a:pt x="4002" y="1944"/>
                      <a:pt x="4297" y="2525"/>
                    </a:cubicBezTo>
                    <a:cubicBezTo>
                      <a:pt x="4651" y="2989"/>
                      <a:pt x="3294" y="2757"/>
                      <a:pt x="3648" y="3221"/>
                    </a:cubicBezTo>
                    <a:cubicBezTo>
                      <a:pt x="4002" y="3802"/>
                      <a:pt x="3234" y="4151"/>
                      <a:pt x="3234" y="3918"/>
                    </a:cubicBezTo>
                    <a:cubicBezTo>
                      <a:pt x="3234" y="3570"/>
                      <a:pt x="2467" y="3105"/>
                      <a:pt x="2172" y="3570"/>
                    </a:cubicBezTo>
                    <a:cubicBezTo>
                      <a:pt x="1877" y="4151"/>
                      <a:pt x="1818" y="4731"/>
                      <a:pt x="1641" y="4383"/>
                    </a:cubicBezTo>
                    <a:cubicBezTo>
                      <a:pt x="1523" y="4034"/>
                      <a:pt x="874" y="4151"/>
                      <a:pt x="225" y="4615"/>
                    </a:cubicBezTo>
                    <a:cubicBezTo>
                      <a:pt x="-365" y="5080"/>
                      <a:pt x="343" y="5428"/>
                      <a:pt x="756" y="4963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85" name="AutoShape 885"/>
              <p:cNvSpPr>
                <a:spLocks/>
              </p:cNvSpPr>
              <p:nvPr/>
            </p:nvSpPr>
            <p:spPr bwMode="auto">
              <a:xfrm>
                <a:off x="2343294" y="441180"/>
                <a:ext cx="182573" cy="49213"/>
              </a:xfrm>
              <a:custGeom>
                <a:avLst/>
                <a:gdLst>
                  <a:gd name="T0" fmla="+- 0 11958 2317"/>
                  <a:gd name="T1" fmla="*/ T0 w 19283"/>
                  <a:gd name="T2" fmla="+- 0 9896 1835"/>
                  <a:gd name="T3" fmla="*/ 9896 h 16122"/>
                  <a:gd name="T4" fmla="+- 0 11958 2317"/>
                  <a:gd name="T5" fmla="*/ T4 w 19283"/>
                  <a:gd name="T6" fmla="+- 0 9896 1835"/>
                  <a:gd name="T7" fmla="*/ 9896 h 16122"/>
                  <a:gd name="T8" fmla="+- 0 11958 2317"/>
                  <a:gd name="T9" fmla="*/ T8 w 19283"/>
                  <a:gd name="T10" fmla="+- 0 9896 1835"/>
                  <a:gd name="T11" fmla="*/ 9896 h 16122"/>
                  <a:gd name="T12" fmla="+- 0 11958 2317"/>
                  <a:gd name="T13" fmla="*/ T12 w 19283"/>
                  <a:gd name="T14" fmla="+- 0 9896 1835"/>
                  <a:gd name="T15" fmla="*/ 9896 h 161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283" h="16122">
                    <a:moveTo>
                      <a:pt x="5833" y="14682"/>
                    </a:moveTo>
                    <a:cubicBezTo>
                      <a:pt x="7871" y="17223"/>
                      <a:pt x="9909" y="8329"/>
                      <a:pt x="11539" y="12141"/>
                    </a:cubicBezTo>
                    <a:cubicBezTo>
                      <a:pt x="12762" y="15953"/>
                      <a:pt x="19283" y="19764"/>
                      <a:pt x="19283" y="9600"/>
                    </a:cubicBezTo>
                    <a:cubicBezTo>
                      <a:pt x="19283" y="-565"/>
                      <a:pt x="11132" y="-1835"/>
                      <a:pt x="9094" y="1976"/>
                    </a:cubicBezTo>
                    <a:cubicBezTo>
                      <a:pt x="7056" y="5788"/>
                      <a:pt x="-2317" y="7059"/>
                      <a:pt x="535" y="13412"/>
                    </a:cubicBezTo>
                    <a:cubicBezTo>
                      <a:pt x="2166" y="17223"/>
                      <a:pt x="3796" y="12141"/>
                      <a:pt x="5833" y="14682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86" name="AutoShape 886"/>
              <p:cNvSpPr>
                <a:spLocks/>
              </p:cNvSpPr>
              <p:nvPr/>
            </p:nvSpPr>
            <p:spPr bwMode="auto">
              <a:xfrm>
                <a:off x="2357582" y="503093"/>
                <a:ext cx="149234" cy="71439"/>
              </a:xfrm>
              <a:custGeom>
                <a:avLst/>
                <a:gdLst>
                  <a:gd name="T0" fmla="*/ 10049 w 20098"/>
                  <a:gd name="T1" fmla="+- 0 11092 1504"/>
                  <a:gd name="T2" fmla="*/ 11092 h 19177"/>
                  <a:gd name="T3" fmla="*/ 10049 w 20098"/>
                  <a:gd name="T4" fmla="+- 0 11092 1504"/>
                  <a:gd name="T5" fmla="*/ 11092 h 19177"/>
                  <a:gd name="T6" fmla="*/ 10049 w 20098"/>
                  <a:gd name="T7" fmla="+- 0 11092 1504"/>
                  <a:gd name="T8" fmla="*/ 11092 h 19177"/>
                  <a:gd name="T9" fmla="*/ 10049 w 20098"/>
                  <a:gd name="T10" fmla="+- 0 11092 1504"/>
                  <a:gd name="T11" fmla="*/ 11092 h 19177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0098" h="19177">
                    <a:moveTo>
                      <a:pt x="18514" y="4386"/>
                    </a:moveTo>
                    <a:cubicBezTo>
                      <a:pt x="21600" y="3405"/>
                      <a:pt x="20057" y="-1504"/>
                      <a:pt x="14914" y="459"/>
                    </a:cubicBezTo>
                    <a:cubicBezTo>
                      <a:pt x="9257" y="1441"/>
                      <a:pt x="0" y="1441"/>
                      <a:pt x="0" y="9296"/>
                    </a:cubicBezTo>
                    <a:cubicBezTo>
                      <a:pt x="0" y="15186"/>
                      <a:pt x="2057" y="18132"/>
                      <a:pt x="7714" y="19114"/>
                    </a:cubicBezTo>
                    <a:cubicBezTo>
                      <a:pt x="13885" y="20096"/>
                      <a:pt x="19028" y="9296"/>
                      <a:pt x="15942" y="9296"/>
                    </a:cubicBezTo>
                    <a:cubicBezTo>
                      <a:pt x="13371" y="9296"/>
                      <a:pt x="14914" y="5368"/>
                      <a:pt x="18514" y="4386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87" name="AutoShape 887"/>
              <p:cNvSpPr>
                <a:spLocks/>
              </p:cNvSpPr>
              <p:nvPr/>
            </p:nvSpPr>
            <p:spPr bwMode="auto">
              <a:xfrm>
                <a:off x="1868602" y="2474806"/>
                <a:ext cx="2465540" cy="116842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084" y="20581"/>
                    </a:moveTo>
                    <a:cubicBezTo>
                      <a:pt x="10051" y="20445"/>
                      <a:pt x="10017" y="20377"/>
                      <a:pt x="10017" y="20241"/>
                    </a:cubicBezTo>
                    <a:cubicBezTo>
                      <a:pt x="10017" y="20105"/>
                      <a:pt x="10051" y="20037"/>
                      <a:pt x="10117" y="19969"/>
                    </a:cubicBezTo>
                    <a:cubicBezTo>
                      <a:pt x="10184" y="19833"/>
                      <a:pt x="10184" y="19766"/>
                      <a:pt x="10151" y="19630"/>
                    </a:cubicBezTo>
                    <a:cubicBezTo>
                      <a:pt x="10151" y="19494"/>
                      <a:pt x="10117" y="19358"/>
                      <a:pt x="10217" y="19222"/>
                    </a:cubicBezTo>
                    <a:cubicBezTo>
                      <a:pt x="10217" y="19222"/>
                      <a:pt x="10250" y="19154"/>
                      <a:pt x="10284" y="19154"/>
                    </a:cubicBezTo>
                    <a:cubicBezTo>
                      <a:pt x="10350" y="19086"/>
                      <a:pt x="10450" y="18950"/>
                      <a:pt x="10450" y="18883"/>
                    </a:cubicBezTo>
                    <a:cubicBezTo>
                      <a:pt x="10450" y="18747"/>
                      <a:pt x="10483" y="18543"/>
                      <a:pt x="10650" y="18543"/>
                    </a:cubicBezTo>
                    <a:cubicBezTo>
                      <a:pt x="10683" y="18543"/>
                      <a:pt x="10716" y="18543"/>
                      <a:pt x="10750" y="18543"/>
                    </a:cubicBezTo>
                    <a:cubicBezTo>
                      <a:pt x="10750" y="18543"/>
                      <a:pt x="10750" y="18543"/>
                      <a:pt x="10750" y="18543"/>
                    </a:cubicBezTo>
                    <a:cubicBezTo>
                      <a:pt x="10849" y="18543"/>
                      <a:pt x="11049" y="18203"/>
                      <a:pt x="11049" y="18067"/>
                    </a:cubicBezTo>
                    <a:cubicBezTo>
                      <a:pt x="11016" y="18000"/>
                      <a:pt x="11016" y="17932"/>
                      <a:pt x="11049" y="17864"/>
                    </a:cubicBezTo>
                    <a:cubicBezTo>
                      <a:pt x="11082" y="17728"/>
                      <a:pt x="11149" y="17728"/>
                      <a:pt x="11182" y="17728"/>
                    </a:cubicBezTo>
                    <a:cubicBezTo>
                      <a:pt x="11216" y="17728"/>
                      <a:pt x="11249" y="17796"/>
                      <a:pt x="11315" y="17796"/>
                    </a:cubicBezTo>
                    <a:cubicBezTo>
                      <a:pt x="11349" y="17796"/>
                      <a:pt x="11349" y="17796"/>
                      <a:pt x="11382" y="17660"/>
                    </a:cubicBezTo>
                    <a:cubicBezTo>
                      <a:pt x="11382" y="17592"/>
                      <a:pt x="11415" y="17456"/>
                      <a:pt x="11515" y="17456"/>
                    </a:cubicBezTo>
                    <a:cubicBezTo>
                      <a:pt x="11515" y="17456"/>
                      <a:pt x="11515" y="17456"/>
                      <a:pt x="11548" y="17524"/>
                    </a:cubicBezTo>
                    <a:cubicBezTo>
                      <a:pt x="11582" y="17524"/>
                      <a:pt x="11582" y="17524"/>
                      <a:pt x="11615" y="17524"/>
                    </a:cubicBezTo>
                    <a:cubicBezTo>
                      <a:pt x="11615" y="17524"/>
                      <a:pt x="11648" y="17592"/>
                      <a:pt x="11648" y="17592"/>
                    </a:cubicBezTo>
                    <a:cubicBezTo>
                      <a:pt x="11681" y="17456"/>
                      <a:pt x="11715" y="17456"/>
                      <a:pt x="11748" y="17456"/>
                    </a:cubicBezTo>
                    <a:cubicBezTo>
                      <a:pt x="11815" y="17456"/>
                      <a:pt x="11881" y="17524"/>
                      <a:pt x="11948" y="17660"/>
                    </a:cubicBezTo>
                    <a:cubicBezTo>
                      <a:pt x="11981" y="17728"/>
                      <a:pt x="12048" y="17796"/>
                      <a:pt x="12081" y="17796"/>
                    </a:cubicBezTo>
                    <a:cubicBezTo>
                      <a:pt x="12081" y="17796"/>
                      <a:pt x="12147" y="17796"/>
                      <a:pt x="12147" y="17728"/>
                    </a:cubicBezTo>
                    <a:cubicBezTo>
                      <a:pt x="12147" y="17592"/>
                      <a:pt x="12214" y="17524"/>
                      <a:pt x="12247" y="17524"/>
                    </a:cubicBezTo>
                    <a:cubicBezTo>
                      <a:pt x="12314" y="17524"/>
                      <a:pt x="12380" y="17592"/>
                      <a:pt x="12514" y="17932"/>
                    </a:cubicBezTo>
                    <a:cubicBezTo>
                      <a:pt x="12580" y="18067"/>
                      <a:pt x="12580" y="18067"/>
                      <a:pt x="12647" y="18067"/>
                    </a:cubicBezTo>
                    <a:cubicBezTo>
                      <a:pt x="12713" y="18067"/>
                      <a:pt x="12713" y="18067"/>
                      <a:pt x="12713" y="18067"/>
                    </a:cubicBezTo>
                    <a:cubicBezTo>
                      <a:pt x="12713" y="18067"/>
                      <a:pt x="12746" y="18067"/>
                      <a:pt x="12780" y="18067"/>
                    </a:cubicBezTo>
                    <a:cubicBezTo>
                      <a:pt x="12846" y="18067"/>
                      <a:pt x="12846" y="18067"/>
                      <a:pt x="12846" y="18000"/>
                    </a:cubicBezTo>
                    <a:cubicBezTo>
                      <a:pt x="12880" y="18000"/>
                      <a:pt x="12880" y="17932"/>
                      <a:pt x="12880" y="17932"/>
                    </a:cubicBezTo>
                    <a:cubicBezTo>
                      <a:pt x="12880" y="17796"/>
                      <a:pt x="12913" y="17728"/>
                      <a:pt x="12946" y="17728"/>
                    </a:cubicBezTo>
                    <a:cubicBezTo>
                      <a:pt x="12979" y="17728"/>
                      <a:pt x="13013" y="17796"/>
                      <a:pt x="13079" y="17932"/>
                    </a:cubicBezTo>
                    <a:cubicBezTo>
                      <a:pt x="13046" y="17864"/>
                      <a:pt x="13079" y="17796"/>
                      <a:pt x="13079" y="17728"/>
                    </a:cubicBezTo>
                    <a:cubicBezTo>
                      <a:pt x="13079" y="17728"/>
                      <a:pt x="13079" y="17728"/>
                      <a:pt x="13079" y="17728"/>
                    </a:cubicBezTo>
                    <a:cubicBezTo>
                      <a:pt x="13079" y="17728"/>
                      <a:pt x="13079" y="17660"/>
                      <a:pt x="13079" y="17660"/>
                    </a:cubicBezTo>
                    <a:cubicBezTo>
                      <a:pt x="13013" y="17592"/>
                      <a:pt x="13013" y="17524"/>
                      <a:pt x="13013" y="17388"/>
                    </a:cubicBezTo>
                    <a:cubicBezTo>
                      <a:pt x="13046" y="17184"/>
                      <a:pt x="13279" y="17116"/>
                      <a:pt x="13412" y="17116"/>
                    </a:cubicBezTo>
                    <a:cubicBezTo>
                      <a:pt x="13445" y="17116"/>
                      <a:pt x="13445" y="17116"/>
                      <a:pt x="13445" y="17116"/>
                    </a:cubicBezTo>
                    <a:cubicBezTo>
                      <a:pt x="13512" y="17116"/>
                      <a:pt x="13545" y="17116"/>
                      <a:pt x="13579" y="17116"/>
                    </a:cubicBezTo>
                    <a:cubicBezTo>
                      <a:pt x="13579" y="17116"/>
                      <a:pt x="13612" y="17116"/>
                      <a:pt x="13612" y="17116"/>
                    </a:cubicBezTo>
                    <a:cubicBezTo>
                      <a:pt x="13612" y="17116"/>
                      <a:pt x="13612" y="17116"/>
                      <a:pt x="13645" y="17049"/>
                    </a:cubicBezTo>
                    <a:cubicBezTo>
                      <a:pt x="13678" y="16913"/>
                      <a:pt x="13745" y="16845"/>
                      <a:pt x="13778" y="16845"/>
                    </a:cubicBezTo>
                    <a:cubicBezTo>
                      <a:pt x="13845" y="16845"/>
                      <a:pt x="13911" y="17049"/>
                      <a:pt x="13911" y="17252"/>
                    </a:cubicBezTo>
                    <a:cubicBezTo>
                      <a:pt x="13945" y="17252"/>
                      <a:pt x="14011" y="17184"/>
                      <a:pt x="14078" y="17184"/>
                    </a:cubicBezTo>
                    <a:cubicBezTo>
                      <a:pt x="14178" y="17116"/>
                      <a:pt x="14277" y="17049"/>
                      <a:pt x="14344" y="17049"/>
                    </a:cubicBezTo>
                    <a:cubicBezTo>
                      <a:pt x="14544" y="17049"/>
                      <a:pt x="14743" y="17388"/>
                      <a:pt x="14777" y="17660"/>
                    </a:cubicBezTo>
                    <a:cubicBezTo>
                      <a:pt x="14777" y="17796"/>
                      <a:pt x="14843" y="17796"/>
                      <a:pt x="14910" y="17660"/>
                    </a:cubicBezTo>
                    <a:cubicBezTo>
                      <a:pt x="14943" y="17592"/>
                      <a:pt x="14943" y="17592"/>
                      <a:pt x="14943" y="17592"/>
                    </a:cubicBezTo>
                    <a:cubicBezTo>
                      <a:pt x="15043" y="17456"/>
                      <a:pt x="15110" y="17320"/>
                      <a:pt x="15209" y="17320"/>
                    </a:cubicBezTo>
                    <a:cubicBezTo>
                      <a:pt x="15276" y="17320"/>
                      <a:pt x="15309" y="17388"/>
                      <a:pt x="15342" y="17456"/>
                    </a:cubicBezTo>
                    <a:cubicBezTo>
                      <a:pt x="15409" y="17592"/>
                      <a:pt x="15476" y="17728"/>
                      <a:pt x="15542" y="17864"/>
                    </a:cubicBezTo>
                    <a:cubicBezTo>
                      <a:pt x="15575" y="18000"/>
                      <a:pt x="15642" y="18135"/>
                      <a:pt x="15742" y="18339"/>
                    </a:cubicBezTo>
                    <a:cubicBezTo>
                      <a:pt x="15842" y="18543"/>
                      <a:pt x="15808" y="18815"/>
                      <a:pt x="15775" y="18950"/>
                    </a:cubicBezTo>
                    <a:cubicBezTo>
                      <a:pt x="15742" y="19086"/>
                      <a:pt x="15742" y="19154"/>
                      <a:pt x="15742" y="19222"/>
                    </a:cubicBezTo>
                    <a:cubicBezTo>
                      <a:pt x="15775" y="19290"/>
                      <a:pt x="15775" y="19426"/>
                      <a:pt x="15808" y="19562"/>
                    </a:cubicBezTo>
                    <a:cubicBezTo>
                      <a:pt x="15808" y="19698"/>
                      <a:pt x="15808" y="19833"/>
                      <a:pt x="15875" y="19901"/>
                    </a:cubicBezTo>
                    <a:cubicBezTo>
                      <a:pt x="16008" y="20105"/>
                      <a:pt x="16008" y="20377"/>
                      <a:pt x="16008" y="20513"/>
                    </a:cubicBezTo>
                    <a:cubicBezTo>
                      <a:pt x="16008" y="20581"/>
                      <a:pt x="16008" y="20649"/>
                      <a:pt x="16008" y="20716"/>
                    </a:cubicBezTo>
                    <a:cubicBezTo>
                      <a:pt x="16175" y="20784"/>
                      <a:pt x="16308" y="21260"/>
                      <a:pt x="16308" y="21464"/>
                    </a:cubicBezTo>
                    <a:cubicBezTo>
                      <a:pt x="16341" y="21532"/>
                      <a:pt x="16408" y="21600"/>
                      <a:pt x="16441" y="21600"/>
                    </a:cubicBezTo>
                    <a:cubicBezTo>
                      <a:pt x="16474" y="21600"/>
                      <a:pt x="16474" y="21600"/>
                      <a:pt x="16474" y="21600"/>
                    </a:cubicBezTo>
                    <a:cubicBezTo>
                      <a:pt x="16474" y="21396"/>
                      <a:pt x="16507" y="21260"/>
                      <a:pt x="16574" y="21056"/>
                    </a:cubicBezTo>
                    <a:cubicBezTo>
                      <a:pt x="16607" y="20920"/>
                      <a:pt x="16640" y="20784"/>
                      <a:pt x="16640" y="20649"/>
                    </a:cubicBezTo>
                    <a:cubicBezTo>
                      <a:pt x="16640" y="20445"/>
                      <a:pt x="16541" y="19494"/>
                      <a:pt x="16441" y="19222"/>
                    </a:cubicBezTo>
                    <a:cubicBezTo>
                      <a:pt x="16374" y="19018"/>
                      <a:pt x="16374" y="18883"/>
                      <a:pt x="16374" y="18815"/>
                    </a:cubicBezTo>
                    <a:cubicBezTo>
                      <a:pt x="16374" y="18747"/>
                      <a:pt x="16374" y="18679"/>
                      <a:pt x="16341" y="18475"/>
                    </a:cubicBezTo>
                    <a:cubicBezTo>
                      <a:pt x="16208" y="18135"/>
                      <a:pt x="16108" y="17456"/>
                      <a:pt x="16108" y="16913"/>
                    </a:cubicBezTo>
                    <a:cubicBezTo>
                      <a:pt x="16108" y="16369"/>
                      <a:pt x="16441" y="15486"/>
                      <a:pt x="16574" y="15215"/>
                    </a:cubicBezTo>
                    <a:cubicBezTo>
                      <a:pt x="16640" y="15079"/>
                      <a:pt x="16740" y="15079"/>
                      <a:pt x="16807" y="15011"/>
                    </a:cubicBezTo>
                    <a:cubicBezTo>
                      <a:pt x="16873" y="15011"/>
                      <a:pt x="16873" y="14943"/>
                      <a:pt x="16873" y="14875"/>
                    </a:cubicBezTo>
                    <a:cubicBezTo>
                      <a:pt x="16940" y="14603"/>
                      <a:pt x="17106" y="14196"/>
                      <a:pt x="17273" y="14196"/>
                    </a:cubicBezTo>
                    <a:cubicBezTo>
                      <a:pt x="17273" y="14196"/>
                      <a:pt x="17306" y="14196"/>
                      <a:pt x="17306" y="14196"/>
                    </a:cubicBezTo>
                    <a:cubicBezTo>
                      <a:pt x="17339" y="14196"/>
                      <a:pt x="17339" y="14196"/>
                      <a:pt x="17339" y="14196"/>
                    </a:cubicBezTo>
                    <a:cubicBezTo>
                      <a:pt x="17406" y="14196"/>
                      <a:pt x="17406" y="14196"/>
                      <a:pt x="17406" y="14128"/>
                    </a:cubicBezTo>
                    <a:cubicBezTo>
                      <a:pt x="17439" y="13856"/>
                      <a:pt x="17639" y="13516"/>
                      <a:pt x="17872" y="13449"/>
                    </a:cubicBezTo>
                    <a:cubicBezTo>
                      <a:pt x="17938" y="13449"/>
                      <a:pt x="17938" y="13449"/>
                      <a:pt x="17938" y="13449"/>
                    </a:cubicBezTo>
                    <a:cubicBezTo>
                      <a:pt x="17938" y="13381"/>
                      <a:pt x="17905" y="13313"/>
                      <a:pt x="17905" y="13245"/>
                    </a:cubicBezTo>
                    <a:cubicBezTo>
                      <a:pt x="17872" y="13245"/>
                      <a:pt x="17872" y="13177"/>
                      <a:pt x="17872" y="13177"/>
                    </a:cubicBezTo>
                    <a:cubicBezTo>
                      <a:pt x="17839" y="13041"/>
                      <a:pt x="17839" y="12905"/>
                      <a:pt x="17872" y="12769"/>
                    </a:cubicBezTo>
                    <a:cubicBezTo>
                      <a:pt x="17905" y="12633"/>
                      <a:pt x="18005" y="12566"/>
                      <a:pt x="18072" y="12769"/>
                    </a:cubicBezTo>
                    <a:cubicBezTo>
                      <a:pt x="18072" y="12769"/>
                      <a:pt x="18171" y="12837"/>
                      <a:pt x="18238" y="12769"/>
                    </a:cubicBezTo>
                    <a:cubicBezTo>
                      <a:pt x="18271" y="12633"/>
                      <a:pt x="18338" y="12566"/>
                      <a:pt x="18338" y="12498"/>
                    </a:cubicBezTo>
                    <a:cubicBezTo>
                      <a:pt x="18171" y="12498"/>
                      <a:pt x="18138" y="12362"/>
                      <a:pt x="18105" y="12294"/>
                    </a:cubicBezTo>
                    <a:cubicBezTo>
                      <a:pt x="18105" y="12226"/>
                      <a:pt x="18105" y="12090"/>
                      <a:pt x="18205" y="12022"/>
                    </a:cubicBezTo>
                    <a:cubicBezTo>
                      <a:pt x="18238" y="12022"/>
                      <a:pt x="18238" y="11954"/>
                      <a:pt x="18205" y="11886"/>
                    </a:cubicBezTo>
                    <a:cubicBezTo>
                      <a:pt x="18205" y="11818"/>
                      <a:pt x="18171" y="11750"/>
                      <a:pt x="18105" y="11750"/>
                    </a:cubicBezTo>
                    <a:cubicBezTo>
                      <a:pt x="18072" y="11750"/>
                      <a:pt x="17972" y="11683"/>
                      <a:pt x="17938" y="11547"/>
                    </a:cubicBezTo>
                    <a:cubicBezTo>
                      <a:pt x="17938" y="11411"/>
                      <a:pt x="18005" y="11275"/>
                      <a:pt x="18038" y="11139"/>
                    </a:cubicBezTo>
                    <a:cubicBezTo>
                      <a:pt x="18072" y="11071"/>
                      <a:pt x="18005" y="11003"/>
                      <a:pt x="17839" y="10732"/>
                    </a:cubicBezTo>
                    <a:cubicBezTo>
                      <a:pt x="17839" y="10732"/>
                      <a:pt x="17839" y="10732"/>
                      <a:pt x="17839" y="10732"/>
                    </a:cubicBezTo>
                    <a:cubicBezTo>
                      <a:pt x="17772" y="10596"/>
                      <a:pt x="17739" y="10528"/>
                      <a:pt x="17772" y="10460"/>
                    </a:cubicBezTo>
                    <a:cubicBezTo>
                      <a:pt x="17772" y="10324"/>
                      <a:pt x="17872" y="10256"/>
                      <a:pt x="17972" y="10188"/>
                    </a:cubicBezTo>
                    <a:cubicBezTo>
                      <a:pt x="18005" y="10120"/>
                      <a:pt x="18005" y="9916"/>
                      <a:pt x="17972" y="9781"/>
                    </a:cubicBezTo>
                    <a:cubicBezTo>
                      <a:pt x="17972" y="9509"/>
                      <a:pt x="17972" y="9373"/>
                      <a:pt x="18005" y="9237"/>
                    </a:cubicBezTo>
                    <a:cubicBezTo>
                      <a:pt x="18038" y="9101"/>
                      <a:pt x="18105" y="9033"/>
                      <a:pt x="18171" y="9033"/>
                    </a:cubicBezTo>
                    <a:cubicBezTo>
                      <a:pt x="18205" y="9033"/>
                      <a:pt x="18238" y="9101"/>
                      <a:pt x="18271" y="9169"/>
                    </a:cubicBezTo>
                    <a:cubicBezTo>
                      <a:pt x="18271" y="9169"/>
                      <a:pt x="18271" y="9305"/>
                      <a:pt x="18238" y="9373"/>
                    </a:cubicBezTo>
                    <a:cubicBezTo>
                      <a:pt x="18171" y="9645"/>
                      <a:pt x="18138" y="9849"/>
                      <a:pt x="18205" y="9984"/>
                    </a:cubicBezTo>
                    <a:cubicBezTo>
                      <a:pt x="18305" y="10188"/>
                      <a:pt x="18371" y="10460"/>
                      <a:pt x="18338" y="10800"/>
                    </a:cubicBezTo>
                    <a:cubicBezTo>
                      <a:pt x="18338" y="10800"/>
                      <a:pt x="18371" y="10732"/>
                      <a:pt x="18371" y="10732"/>
                    </a:cubicBezTo>
                    <a:cubicBezTo>
                      <a:pt x="18471" y="10256"/>
                      <a:pt x="18471" y="9916"/>
                      <a:pt x="18471" y="9849"/>
                    </a:cubicBezTo>
                    <a:cubicBezTo>
                      <a:pt x="18371" y="9849"/>
                      <a:pt x="18338" y="9577"/>
                      <a:pt x="18371" y="9441"/>
                    </a:cubicBezTo>
                    <a:cubicBezTo>
                      <a:pt x="18371" y="9305"/>
                      <a:pt x="18404" y="9237"/>
                      <a:pt x="18471" y="9237"/>
                    </a:cubicBezTo>
                    <a:cubicBezTo>
                      <a:pt x="18504" y="9237"/>
                      <a:pt x="18538" y="9305"/>
                      <a:pt x="18538" y="9373"/>
                    </a:cubicBezTo>
                    <a:cubicBezTo>
                      <a:pt x="18571" y="9441"/>
                      <a:pt x="18604" y="9509"/>
                      <a:pt x="18604" y="9509"/>
                    </a:cubicBezTo>
                    <a:cubicBezTo>
                      <a:pt x="18637" y="9509"/>
                      <a:pt x="18637" y="9441"/>
                      <a:pt x="18704" y="9305"/>
                    </a:cubicBezTo>
                    <a:cubicBezTo>
                      <a:pt x="18870" y="9033"/>
                      <a:pt x="18937" y="8626"/>
                      <a:pt x="18937" y="8558"/>
                    </a:cubicBezTo>
                    <a:cubicBezTo>
                      <a:pt x="18870" y="8490"/>
                      <a:pt x="18870" y="8354"/>
                      <a:pt x="18870" y="8286"/>
                    </a:cubicBezTo>
                    <a:cubicBezTo>
                      <a:pt x="18904" y="8083"/>
                      <a:pt x="19103" y="8083"/>
                      <a:pt x="19137" y="8083"/>
                    </a:cubicBezTo>
                    <a:cubicBezTo>
                      <a:pt x="19170" y="8083"/>
                      <a:pt x="19170" y="8083"/>
                      <a:pt x="19170" y="8083"/>
                    </a:cubicBezTo>
                    <a:cubicBezTo>
                      <a:pt x="19203" y="8083"/>
                      <a:pt x="19203" y="8083"/>
                      <a:pt x="19203" y="8083"/>
                    </a:cubicBezTo>
                    <a:cubicBezTo>
                      <a:pt x="19270" y="8083"/>
                      <a:pt x="19403" y="8015"/>
                      <a:pt x="19503" y="7947"/>
                    </a:cubicBezTo>
                    <a:cubicBezTo>
                      <a:pt x="19469" y="8015"/>
                      <a:pt x="19469" y="8015"/>
                      <a:pt x="19436" y="8015"/>
                    </a:cubicBezTo>
                    <a:cubicBezTo>
                      <a:pt x="19303" y="8083"/>
                      <a:pt x="19203" y="8083"/>
                      <a:pt x="19137" y="8083"/>
                    </a:cubicBezTo>
                    <a:cubicBezTo>
                      <a:pt x="19103" y="8015"/>
                      <a:pt x="19070" y="7947"/>
                      <a:pt x="19070" y="7879"/>
                    </a:cubicBezTo>
                    <a:cubicBezTo>
                      <a:pt x="19070" y="7471"/>
                      <a:pt x="19736" y="7335"/>
                      <a:pt x="19769" y="7335"/>
                    </a:cubicBezTo>
                    <a:cubicBezTo>
                      <a:pt x="19802" y="7335"/>
                      <a:pt x="19802" y="7335"/>
                      <a:pt x="19836" y="7199"/>
                    </a:cubicBezTo>
                    <a:cubicBezTo>
                      <a:pt x="19836" y="7132"/>
                      <a:pt x="19836" y="6996"/>
                      <a:pt x="19902" y="6996"/>
                    </a:cubicBezTo>
                    <a:cubicBezTo>
                      <a:pt x="19969" y="6996"/>
                      <a:pt x="19969" y="7064"/>
                      <a:pt x="20002" y="7064"/>
                    </a:cubicBezTo>
                    <a:cubicBezTo>
                      <a:pt x="20035" y="7267"/>
                      <a:pt x="20135" y="7199"/>
                      <a:pt x="20235" y="7132"/>
                    </a:cubicBezTo>
                    <a:cubicBezTo>
                      <a:pt x="20235" y="7132"/>
                      <a:pt x="20235" y="7064"/>
                      <a:pt x="20235" y="6996"/>
                    </a:cubicBezTo>
                    <a:cubicBezTo>
                      <a:pt x="20235" y="6928"/>
                      <a:pt x="20202" y="6792"/>
                      <a:pt x="20135" y="6792"/>
                    </a:cubicBezTo>
                    <a:cubicBezTo>
                      <a:pt x="20102" y="6724"/>
                      <a:pt x="20069" y="6656"/>
                      <a:pt x="20069" y="6588"/>
                    </a:cubicBezTo>
                    <a:cubicBezTo>
                      <a:pt x="20035" y="6520"/>
                      <a:pt x="20069" y="6452"/>
                      <a:pt x="20102" y="6384"/>
                    </a:cubicBezTo>
                    <a:cubicBezTo>
                      <a:pt x="20135" y="6316"/>
                      <a:pt x="20135" y="6316"/>
                      <a:pt x="20135" y="6316"/>
                    </a:cubicBezTo>
                    <a:cubicBezTo>
                      <a:pt x="20102" y="6113"/>
                      <a:pt x="20168" y="5909"/>
                      <a:pt x="20168" y="5773"/>
                    </a:cubicBezTo>
                    <a:cubicBezTo>
                      <a:pt x="20202" y="5705"/>
                      <a:pt x="20302" y="5366"/>
                      <a:pt x="20435" y="5298"/>
                    </a:cubicBezTo>
                    <a:cubicBezTo>
                      <a:pt x="20501" y="5230"/>
                      <a:pt x="20501" y="5230"/>
                      <a:pt x="20501" y="5162"/>
                    </a:cubicBezTo>
                    <a:cubicBezTo>
                      <a:pt x="20534" y="5094"/>
                      <a:pt x="20568" y="5026"/>
                      <a:pt x="20668" y="5026"/>
                    </a:cubicBezTo>
                    <a:cubicBezTo>
                      <a:pt x="20701" y="5026"/>
                      <a:pt x="20734" y="4958"/>
                      <a:pt x="20767" y="4754"/>
                    </a:cubicBezTo>
                    <a:cubicBezTo>
                      <a:pt x="20801" y="4686"/>
                      <a:pt x="20834" y="4550"/>
                      <a:pt x="20901" y="4483"/>
                    </a:cubicBezTo>
                    <a:cubicBezTo>
                      <a:pt x="20934" y="4415"/>
                      <a:pt x="20967" y="4415"/>
                      <a:pt x="21000" y="4415"/>
                    </a:cubicBezTo>
                    <a:cubicBezTo>
                      <a:pt x="21067" y="4415"/>
                      <a:pt x="21100" y="4415"/>
                      <a:pt x="21167" y="4483"/>
                    </a:cubicBezTo>
                    <a:cubicBezTo>
                      <a:pt x="21200" y="4550"/>
                      <a:pt x="21233" y="4550"/>
                      <a:pt x="21267" y="4550"/>
                    </a:cubicBezTo>
                    <a:cubicBezTo>
                      <a:pt x="21300" y="4550"/>
                      <a:pt x="21333" y="4550"/>
                      <a:pt x="21367" y="4483"/>
                    </a:cubicBezTo>
                    <a:cubicBezTo>
                      <a:pt x="21433" y="4415"/>
                      <a:pt x="21500" y="4279"/>
                      <a:pt x="21599" y="4143"/>
                    </a:cubicBezTo>
                    <a:cubicBezTo>
                      <a:pt x="21267" y="3192"/>
                      <a:pt x="21300" y="2513"/>
                      <a:pt x="21300" y="2173"/>
                    </a:cubicBezTo>
                    <a:cubicBezTo>
                      <a:pt x="21300" y="2173"/>
                      <a:pt x="21300" y="2105"/>
                      <a:pt x="21300" y="2105"/>
                    </a:cubicBezTo>
                    <a:cubicBezTo>
                      <a:pt x="21267" y="2037"/>
                      <a:pt x="21200" y="2037"/>
                      <a:pt x="21167" y="2037"/>
                    </a:cubicBezTo>
                    <a:cubicBezTo>
                      <a:pt x="21067" y="2037"/>
                      <a:pt x="20934" y="2037"/>
                      <a:pt x="20834" y="1833"/>
                    </a:cubicBezTo>
                    <a:cubicBezTo>
                      <a:pt x="20734" y="1833"/>
                      <a:pt x="20534" y="2649"/>
                      <a:pt x="20468" y="3124"/>
                    </a:cubicBezTo>
                    <a:cubicBezTo>
                      <a:pt x="20401" y="3667"/>
                      <a:pt x="20002" y="4143"/>
                      <a:pt x="19969" y="4211"/>
                    </a:cubicBezTo>
                    <a:cubicBezTo>
                      <a:pt x="19935" y="4279"/>
                      <a:pt x="19935" y="4279"/>
                      <a:pt x="19935" y="4279"/>
                    </a:cubicBezTo>
                    <a:cubicBezTo>
                      <a:pt x="19935" y="4279"/>
                      <a:pt x="19935" y="4279"/>
                      <a:pt x="19935" y="4279"/>
                    </a:cubicBezTo>
                    <a:cubicBezTo>
                      <a:pt x="19935" y="4279"/>
                      <a:pt x="18737" y="4279"/>
                      <a:pt x="18637" y="4279"/>
                    </a:cubicBezTo>
                    <a:cubicBezTo>
                      <a:pt x="18637" y="4279"/>
                      <a:pt x="18571" y="4347"/>
                      <a:pt x="18238" y="4958"/>
                    </a:cubicBezTo>
                    <a:cubicBezTo>
                      <a:pt x="18238" y="5094"/>
                      <a:pt x="18238" y="5230"/>
                      <a:pt x="18205" y="5298"/>
                    </a:cubicBezTo>
                    <a:cubicBezTo>
                      <a:pt x="18105" y="5637"/>
                      <a:pt x="17739" y="5841"/>
                      <a:pt x="17406" y="5841"/>
                    </a:cubicBezTo>
                    <a:cubicBezTo>
                      <a:pt x="17339" y="5841"/>
                      <a:pt x="17273" y="5841"/>
                      <a:pt x="17206" y="5841"/>
                    </a:cubicBezTo>
                    <a:cubicBezTo>
                      <a:pt x="17206" y="5977"/>
                      <a:pt x="17206" y="6045"/>
                      <a:pt x="17206" y="6045"/>
                    </a:cubicBezTo>
                    <a:cubicBezTo>
                      <a:pt x="17206" y="6181"/>
                      <a:pt x="17173" y="6249"/>
                      <a:pt x="17073" y="6384"/>
                    </a:cubicBezTo>
                    <a:cubicBezTo>
                      <a:pt x="17007" y="6588"/>
                      <a:pt x="16707" y="6928"/>
                      <a:pt x="16341" y="7335"/>
                    </a:cubicBezTo>
                    <a:cubicBezTo>
                      <a:pt x="16208" y="7471"/>
                      <a:pt x="16208" y="7471"/>
                      <a:pt x="16208" y="7471"/>
                    </a:cubicBezTo>
                    <a:cubicBezTo>
                      <a:pt x="15975" y="7675"/>
                      <a:pt x="15675" y="7675"/>
                      <a:pt x="15509" y="7471"/>
                    </a:cubicBezTo>
                    <a:cubicBezTo>
                      <a:pt x="15409" y="7403"/>
                      <a:pt x="15342" y="7199"/>
                      <a:pt x="15342" y="6996"/>
                    </a:cubicBezTo>
                    <a:cubicBezTo>
                      <a:pt x="15342" y="6588"/>
                      <a:pt x="15476" y="6520"/>
                      <a:pt x="15542" y="6520"/>
                    </a:cubicBezTo>
                    <a:cubicBezTo>
                      <a:pt x="15642" y="6520"/>
                      <a:pt x="15709" y="6588"/>
                      <a:pt x="15742" y="6724"/>
                    </a:cubicBezTo>
                    <a:cubicBezTo>
                      <a:pt x="15742" y="6724"/>
                      <a:pt x="15742" y="6724"/>
                      <a:pt x="15775" y="6724"/>
                    </a:cubicBezTo>
                    <a:cubicBezTo>
                      <a:pt x="15709" y="6588"/>
                      <a:pt x="15709" y="6384"/>
                      <a:pt x="15709" y="6181"/>
                    </a:cubicBezTo>
                    <a:cubicBezTo>
                      <a:pt x="15675" y="6113"/>
                      <a:pt x="15709" y="5909"/>
                      <a:pt x="15709" y="5773"/>
                    </a:cubicBezTo>
                    <a:cubicBezTo>
                      <a:pt x="15709" y="5501"/>
                      <a:pt x="15709" y="5298"/>
                      <a:pt x="15642" y="5298"/>
                    </a:cubicBezTo>
                    <a:cubicBezTo>
                      <a:pt x="15575" y="5230"/>
                      <a:pt x="15476" y="5366"/>
                      <a:pt x="15409" y="5433"/>
                    </a:cubicBezTo>
                    <a:cubicBezTo>
                      <a:pt x="15342" y="5501"/>
                      <a:pt x="15309" y="5569"/>
                      <a:pt x="15276" y="5569"/>
                    </a:cubicBezTo>
                    <a:cubicBezTo>
                      <a:pt x="15243" y="5569"/>
                      <a:pt x="15243" y="5569"/>
                      <a:pt x="15209" y="5501"/>
                    </a:cubicBezTo>
                    <a:cubicBezTo>
                      <a:pt x="15176" y="5433"/>
                      <a:pt x="15176" y="5366"/>
                      <a:pt x="15176" y="5298"/>
                    </a:cubicBezTo>
                    <a:cubicBezTo>
                      <a:pt x="15209" y="5094"/>
                      <a:pt x="15243" y="4958"/>
                      <a:pt x="15309" y="4754"/>
                    </a:cubicBezTo>
                    <a:cubicBezTo>
                      <a:pt x="15376" y="4483"/>
                      <a:pt x="15442" y="4279"/>
                      <a:pt x="15342" y="4007"/>
                    </a:cubicBezTo>
                    <a:cubicBezTo>
                      <a:pt x="15243" y="3667"/>
                      <a:pt x="15143" y="3599"/>
                      <a:pt x="15043" y="3599"/>
                    </a:cubicBezTo>
                    <a:cubicBezTo>
                      <a:pt x="14976" y="3599"/>
                      <a:pt x="14910" y="3667"/>
                      <a:pt x="14877" y="3803"/>
                    </a:cubicBezTo>
                    <a:cubicBezTo>
                      <a:pt x="14843" y="4143"/>
                      <a:pt x="14710" y="4211"/>
                      <a:pt x="14644" y="4211"/>
                    </a:cubicBezTo>
                    <a:cubicBezTo>
                      <a:pt x="14577" y="4279"/>
                      <a:pt x="14510" y="4279"/>
                      <a:pt x="14510" y="4415"/>
                    </a:cubicBezTo>
                    <a:cubicBezTo>
                      <a:pt x="14411" y="4754"/>
                      <a:pt x="14344" y="5433"/>
                      <a:pt x="14411" y="5909"/>
                    </a:cubicBezTo>
                    <a:cubicBezTo>
                      <a:pt x="14477" y="6588"/>
                      <a:pt x="14344" y="6928"/>
                      <a:pt x="14111" y="7199"/>
                    </a:cubicBezTo>
                    <a:cubicBezTo>
                      <a:pt x="13978" y="7335"/>
                      <a:pt x="13878" y="7335"/>
                      <a:pt x="13812" y="7132"/>
                    </a:cubicBezTo>
                    <a:cubicBezTo>
                      <a:pt x="13678" y="6860"/>
                      <a:pt x="13678" y="6249"/>
                      <a:pt x="13712" y="5637"/>
                    </a:cubicBezTo>
                    <a:cubicBezTo>
                      <a:pt x="13745" y="5366"/>
                      <a:pt x="13778" y="5162"/>
                      <a:pt x="13812" y="4958"/>
                    </a:cubicBezTo>
                    <a:cubicBezTo>
                      <a:pt x="13845" y="4754"/>
                      <a:pt x="13878" y="4483"/>
                      <a:pt x="13878" y="4415"/>
                    </a:cubicBezTo>
                    <a:cubicBezTo>
                      <a:pt x="13812" y="4415"/>
                      <a:pt x="13778" y="4347"/>
                      <a:pt x="13778" y="4279"/>
                    </a:cubicBezTo>
                    <a:cubicBezTo>
                      <a:pt x="13745" y="3939"/>
                      <a:pt x="14144" y="3328"/>
                      <a:pt x="14411" y="3192"/>
                    </a:cubicBezTo>
                    <a:cubicBezTo>
                      <a:pt x="14577" y="3124"/>
                      <a:pt x="14743" y="3056"/>
                      <a:pt x="14877" y="3056"/>
                    </a:cubicBezTo>
                    <a:cubicBezTo>
                      <a:pt x="14976" y="3056"/>
                      <a:pt x="15110" y="2988"/>
                      <a:pt x="15143" y="2988"/>
                    </a:cubicBezTo>
                    <a:cubicBezTo>
                      <a:pt x="15143" y="2988"/>
                      <a:pt x="15176" y="2988"/>
                      <a:pt x="15176" y="2920"/>
                    </a:cubicBezTo>
                    <a:cubicBezTo>
                      <a:pt x="15143" y="2920"/>
                      <a:pt x="15110" y="2852"/>
                      <a:pt x="15076" y="2784"/>
                    </a:cubicBezTo>
                    <a:cubicBezTo>
                      <a:pt x="15076" y="2852"/>
                      <a:pt x="15043" y="2852"/>
                      <a:pt x="15043" y="2852"/>
                    </a:cubicBezTo>
                    <a:cubicBezTo>
                      <a:pt x="15010" y="2920"/>
                      <a:pt x="14976" y="2920"/>
                      <a:pt x="14943" y="2920"/>
                    </a:cubicBezTo>
                    <a:cubicBezTo>
                      <a:pt x="14877" y="2920"/>
                      <a:pt x="14843" y="2852"/>
                      <a:pt x="14810" y="2784"/>
                    </a:cubicBezTo>
                    <a:cubicBezTo>
                      <a:pt x="14777" y="2649"/>
                      <a:pt x="14743" y="2581"/>
                      <a:pt x="14644" y="2581"/>
                    </a:cubicBezTo>
                    <a:cubicBezTo>
                      <a:pt x="14577" y="2581"/>
                      <a:pt x="14477" y="2649"/>
                      <a:pt x="14377" y="2716"/>
                    </a:cubicBezTo>
                    <a:cubicBezTo>
                      <a:pt x="14211" y="2852"/>
                      <a:pt x="14044" y="2988"/>
                      <a:pt x="13945" y="2852"/>
                    </a:cubicBezTo>
                    <a:cubicBezTo>
                      <a:pt x="13812" y="2716"/>
                      <a:pt x="13778" y="2581"/>
                      <a:pt x="13745" y="2445"/>
                    </a:cubicBezTo>
                    <a:cubicBezTo>
                      <a:pt x="13745" y="2377"/>
                      <a:pt x="13745" y="2377"/>
                      <a:pt x="13678" y="2377"/>
                    </a:cubicBezTo>
                    <a:cubicBezTo>
                      <a:pt x="13612" y="2377"/>
                      <a:pt x="13579" y="2309"/>
                      <a:pt x="13579" y="2241"/>
                    </a:cubicBezTo>
                    <a:cubicBezTo>
                      <a:pt x="13545" y="2173"/>
                      <a:pt x="13545" y="2037"/>
                      <a:pt x="13579" y="1969"/>
                    </a:cubicBezTo>
                    <a:cubicBezTo>
                      <a:pt x="13512" y="2037"/>
                      <a:pt x="13445" y="2105"/>
                      <a:pt x="13379" y="2241"/>
                    </a:cubicBezTo>
                    <a:cubicBezTo>
                      <a:pt x="13179" y="2513"/>
                      <a:pt x="12979" y="2784"/>
                      <a:pt x="12813" y="2784"/>
                    </a:cubicBezTo>
                    <a:cubicBezTo>
                      <a:pt x="12746" y="2784"/>
                      <a:pt x="12680" y="2716"/>
                      <a:pt x="12647" y="2649"/>
                    </a:cubicBezTo>
                    <a:cubicBezTo>
                      <a:pt x="12580" y="2513"/>
                      <a:pt x="12514" y="2513"/>
                      <a:pt x="12447" y="2581"/>
                    </a:cubicBezTo>
                    <a:cubicBezTo>
                      <a:pt x="12414" y="2581"/>
                      <a:pt x="12347" y="2581"/>
                      <a:pt x="12314" y="2581"/>
                    </a:cubicBezTo>
                    <a:cubicBezTo>
                      <a:pt x="12247" y="2581"/>
                      <a:pt x="12214" y="2581"/>
                      <a:pt x="12147" y="2445"/>
                    </a:cubicBezTo>
                    <a:cubicBezTo>
                      <a:pt x="12114" y="2377"/>
                      <a:pt x="12114" y="2241"/>
                      <a:pt x="12147" y="2173"/>
                    </a:cubicBezTo>
                    <a:cubicBezTo>
                      <a:pt x="12214" y="1766"/>
                      <a:pt x="12713" y="1222"/>
                      <a:pt x="12979" y="1222"/>
                    </a:cubicBezTo>
                    <a:cubicBezTo>
                      <a:pt x="12979" y="1222"/>
                      <a:pt x="12979" y="1222"/>
                      <a:pt x="12979" y="1222"/>
                    </a:cubicBezTo>
                    <a:cubicBezTo>
                      <a:pt x="12880" y="1222"/>
                      <a:pt x="12780" y="1154"/>
                      <a:pt x="12713" y="1154"/>
                    </a:cubicBezTo>
                    <a:cubicBezTo>
                      <a:pt x="12680" y="1154"/>
                      <a:pt x="12680" y="1154"/>
                      <a:pt x="12680" y="1154"/>
                    </a:cubicBezTo>
                    <a:cubicBezTo>
                      <a:pt x="12547" y="1426"/>
                      <a:pt x="12380" y="1358"/>
                      <a:pt x="12247" y="1018"/>
                    </a:cubicBezTo>
                    <a:cubicBezTo>
                      <a:pt x="12247" y="1018"/>
                      <a:pt x="12214" y="1018"/>
                      <a:pt x="12214" y="1018"/>
                    </a:cubicBezTo>
                    <a:cubicBezTo>
                      <a:pt x="12181" y="1018"/>
                      <a:pt x="12181" y="1018"/>
                      <a:pt x="12181" y="1018"/>
                    </a:cubicBezTo>
                    <a:cubicBezTo>
                      <a:pt x="12114" y="1018"/>
                      <a:pt x="12014" y="1018"/>
                      <a:pt x="11948" y="815"/>
                    </a:cubicBezTo>
                    <a:cubicBezTo>
                      <a:pt x="11881" y="679"/>
                      <a:pt x="11848" y="679"/>
                      <a:pt x="11815" y="679"/>
                    </a:cubicBezTo>
                    <a:cubicBezTo>
                      <a:pt x="11781" y="679"/>
                      <a:pt x="11748" y="747"/>
                      <a:pt x="11715" y="747"/>
                    </a:cubicBezTo>
                    <a:cubicBezTo>
                      <a:pt x="11681" y="815"/>
                      <a:pt x="11681" y="815"/>
                      <a:pt x="11681" y="815"/>
                    </a:cubicBezTo>
                    <a:cubicBezTo>
                      <a:pt x="11582" y="883"/>
                      <a:pt x="11515" y="815"/>
                      <a:pt x="11415" y="747"/>
                    </a:cubicBezTo>
                    <a:cubicBezTo>
                      <a:pt x="11382" y="679"/>
                      <a:pt x="11349" y="611"/>
                      <a:pt x="11282" y="611"/>
                    </a:cubicBezTo>
                    <a:cubicBezTo>
                      <a:pt x="11182" y="475"/>
                      <a:pt x="11182" y="339"/>
                      <a:pt x="11149" y="203"/>
                    </a:cubicBezTo>
                    <a:cubicBezTo>
                      <a:pt x="11149" y="67"/>
                      <a:pt x="11149" y="67"/>
                      <a:pt x="11116" y="0"/>
                    </a:cubicBezTo>
                    <a:cubicBezTo>
                      <a:pt x="11116" y="0"/>
                      <a:pt x="11116" y="0"/>
                      <a:pt x="11116" y="0"/>
                    </a:cubicBezTo>
                    <a:cubicBezTo>
                      <a:pt x="11116" y="0"/>
                      <a:pt x="11116" y="135"/>
                      <a:pt x="11116" y="203"/>
                    </a:cubicBezTo>
                    <a:cubicBezTo>
                      <a:pt x="11082" y="339"/>
                      <a:pt x="11082" y="339"/>
                      <a:pt x="11082" y="339"/>
                    </a:cubicBezTo>
                    <a:cubicBezTo>
                      <a:pt x="832" y="475"/>
                      <a:pt x="832" y="475"/>
                      <a:pt x="832" y="475"/>
                    </a:cubicBezTo>
                    <a:cubicBezTo>
                      <a:pt x="865" y="611"/>
                      <a:pt x="865" y="747"/>
                      <a:pt x="865" y="883"/>
                    </a:cubicBezTo>
                    <a:cubicBezTo>
                      <a:pt x="865" y="1018"/>
                      <a:pt x="832" y="1086"/>
                      <a:pt x="865" y="1222"/>
                    </a:cubicBezTo>
                    <a:cubicBezTo>
                      <a:pt x="898" y="1426"/>
                      <a:pt x="898" y="1833"/>
                      <a:pt x="798" y="2037"/>
                    </a:cubicBezTo>
                    <a:cubicBezTo>
                      <a:pt x="765" y="2105"/>
                      <a:pt x="732" y="2173"/>
                      <a:pt x="665" y="2173"/>
                    </a:cubicBezTo>
                    <a:cubicBezTo>
                      <a:pt x="599" y="2173"/>
                      <a:pt x="532" y="2037"/>
                      <a:pt x="499" y="1901"/>
                    </a:cubicBezTo>
                    <a:cubicBezTo>
                      <a:pt x="499" y="1766"/>
                      <a:pt x="532" y="1562"/>
                      <a:pt x="599" y="1494"/>
                    </a:cubicBezTo>
                    <a:cubicBezTo>
                      <a:pt x="599" y="1494"/>
                      <a:pt x="599" y="1426"/>
                      <a:pt x="599" y="1358"/>
                    </a:cubicBezTo>
                    <a:cubicBezTo>
                      <a:pt x="599" y="1290"/>
                      <a:pt x="599" y="1290"/>
                      <a:pt x="565" y="1290"/>
                    </a:cubicBezTo>
                    <a:cubicBezTo>
                      <a:pt x="532" y="1290"/>
                      <a:pt x="499" y="1290"/>
                      <a:pt x="499" y="1222"/>
                    </a:cubicBezTo>
                    <a:cubicBezTo>
                      <a:pt x="465" y="1154"/>
                      <a:pt x="465" y="1086"/>
                      <a:pt x="432" y="1018"/>
                    </a:cubicBezTo>
                    <a:cubicBezTo>
                      <a:pt x="332" y="1086"/>
                      <a:pt x="166" y="1086"/>
                      <a:pt x="0" y="1018"/>
                    </a:cubicBezTo>
                    <a:cubicBezTo>
                      <a:pt x="0" y="1222"/>
                      <a:pt x="66" y="1562"/>
                      <a:pt x="166" y="1833"/>
                    </a:cubicBezTo>
                    <a:cubicBezTo>
                      <a:pt x="232" y="2037"/>
                      <a:pt x="266" y="2241"/>
                      <a:pt x="266" y="2377"/>
                    </a:cubicBezTo>
                    <a:cubicBezTo>
                      <a:pt x="266" y="2445"/>
                      <a:pt x="266" y="2513"/>
                      <a:pt x="299" y="2513"/>
                    </a:cubicBezTo>
                    <a:cubicBezTo>
                      <a:pt x="432" y="2716"/>
                      <a:pt x="432" y="2852"/>
                      <a:pt x="432" y="2920"/>
                    </a:cubicBezTo>
                    <a:cubicBezTo>
                      <a:pt x="432" y="2920"/>
                      <a:pt x="399" y="3056"/>
                      <a:pt x="266" y="3056"/>
                    </a:cubicBezTo>
                    <a:cubicBezTo>
                      <a:pt x="266" y="3056"/>
                      <a:pt x="266" y="3124"/>
                      <a:pt x="266" y="3124"/>
                    </a:cubicBezTo>
                    <a:cubicBezTo>
                      <a:pt x="299" y="3260"/>
                      <a:pt x="299" y="3396"/>
                      <a:pt x="266" y="3599"/>
                    </a:cubicBezTo>
                    <a:cubicBezTo>
                      <a:pt x="232" y="3939"/>
                      <a:pt x="232" y="4347"/>
                      <a:pt x="232" y="4754"/>
                    </a:cubicBezTo>
                    <a:cubicBezTo>
                      <a:pt x="232" y="5094"/>
                      <a:pt x="232" y="5366"/>
                      <a:pt x="199" y="5501"/>
                    </a:cubicBezTo>
                    <a:cubicBezTo>
                      <a:pt x="199" y="5637"/>
                      <a:pt x="166" y="5773"/>
                      <a:pt x="166" y="5909"/>
                    </a:cubicBezTo>
                    <a:cubicBezTo>
                      <a:pt x="99" y="6181"/>
                      <a:pt x="33" y="6452"/>
                      <a:pt x="99" y="6588"/>
                    </a:cubicBezTo>
                    <a:cubicBezTo>
                      <a:pt x="232" y="7064"/>
                      <a:pt x="299" y="7539"/>
                      <a:pt x="232" y="7947"/>
                    </a:cubicBezTo>
                    <a:cubicBezTo>
                      <a:pt x="166" y="8354"/>
                      <a:pt x="199" y="8558"/>
                      <a:pt x="266" y="8830"/>
                    </a:cubicBezTo>
                    <a:cubicBezTo>
                      <a:pt x="332" y="9033"/>
                      <a:pt x="332" y="9305"/>
                      <a:pt x="332" y="9441"/>
                    </a:cubicBezTo>
                    <a:cubicBezTo>
                      <a:pt x="332" y="9577"/>
                      <a:pt x="332" y="9781"/>
                      <a:pt x="366" y="9781"/>
                    </a:cubicBezTo>
                    <a:cubicBezTo>
                      <a:pt x="465" y="9916"/>
                      <a:pt x="565" y="10188"/>
                      <a:pt x="665" y="10528"/>
                    </a:cubicBezTo>
                    <a:cubicBezTo>
                      <a:pt x="698" y="10596"/>
                      <a:pt x="732" y="10664"/>
                      <a:pt x="765" y="10664"/>
                    </a:cubicBezTo>
                    <a:cubicBezTo>
                      <a:pt x="798" y="10732"/>
                      <a:pt x="865" y="10800"/>
                      <a:pt x="865" y="11003"/>
                    </a:cubicBezTo>
                    <a:cubicBezTo>
                      <a:pt x="898" y="11275"/>
                      <a:pt x="898" y="11275"/>
                      <a:pt x="965" y="11343"/>
                    </a:cubicBezTo>
                    <a:cubicBezTo>
                      <a:pt x="1131" y="11479"/>
                      <a:pt x="1098" y="11818"/>
                      <a:pt x="1065" y="11954"/>
                    </a:cubicBezTo>
                    <a:cubicBezTo>
                      <a:pt x="1065" y="12022"/>
                      <a:pt x="1065" y="12022"/>
                      <a:pt x="1065" y="12090"/>
                    </a:cubicBezTo>
                    <a:cubicBezTo>
                      <a:pt x="1065" y="12158"/>
                      <a:pt x="1264" y="12498"/>
                      <a:pt x="1397" y="12769"/>
                    </a:cubicBezTo>
                    <a:cubicBezTo>
                      <a:pt x="1431" y="12837"/>
                      <a:pt x="1431" y="12837"/>
                      <a:pt x="1431" y="12837"/>
                    </a:cubicBezTo>
                    <a:cubicBezTo>
                      <a:pt x="1564" y="13109"/>
                      <a:pt x="1564" y="13313"/>
                      <a:pt x="1564" y="13449"/>
                    </a:cubicBezTo>
                    <a:cubicBezTo>
                      <a:pt x="1564" y="13516"/>
                      <a:pt x="1564" y="13516"/>
                      <a:pt x="1564" y="13516"/>
                    </a:cubicBezTo>
                    <a:cubicBezTo>
                      <a:pt x="1597" y="13516"/>
                      <a:pt x="1597" y="13516"/>
                      <a:pt x="1597" y="13516"/>
                    </a:cubicBezTo>
                    <a:cubicBezTo>
                      <a:pt x="1763" y="13516"/>
                      <a:pt x="1930" y="13720"/>
                      <a:pt x="2096" y="13924"/>
                    </a:cubicBezTo>
                    <a:cubicBezTo>
                      <a:pt x="2163" y="14060"/>
                      <a:pt x="2196" y="14060"/>
                      <a:pt x="2229" y="14060"/>
                    </a:cubicBezTo>
                    <a:cubicBezTo>
                      <a:pt x="2263" y="14060"/>
                      <a:pt x="2263" y="14060"/>
                      <a:pt x="2263" y="14060"/>
                    </a:cubicBezTo>
                    <a:cubicBezTo>
                      <a:pt x="2296" y="14060"/>
                      <a:pt x="2363" y="14060"/>
                      <a:pt x="2396" y="14060"/>
                    </a:cubicBezTo>
                    <a:cubicBezTo>
                      <a:pt x="2529" y="14128"/>
                      <a:pt x="2729" y="14671"/>
                      <a:pt x="2795" y="15011"/>
                    </a:cubicBezTo>
                    <a:cubicBezTo>
                      <a:pt x="2795" y="15147"/>
                      <a:pt x="2828" y="15283"/>
                      <a:pt x="2828" y="15350"/>
                    </a:cubicBezTo>
                    <a:cubicBezTo>
                      <a:pt x="3694" y="15147"/>
                      <a:pt x="3694" y="15147"/>
                      <a:pt x="3694" y="15147"/>
                    </a:cubicBezTo>
                    <a:cubicBezTo>
                      <a:pt x="3694" y="15147"/>
                      <a:pt x="3694" y="15147"/>
                      <a:pt x="3694" y="15147"/>
                    </a:cubicBezTo>
                    <a:cubicBezTo>
                      <a:pt x="3760" y="15283"/>
                      <a:pt x="3993" y="15554"/>
                      <a:pt x="4093" y="15622"/>
                    </a:cubicBezTo>
                    <a:cubicBezTo>
                      <a:pt x="4226" y="15690"/>
                      <a:pt x="4959" y="16233"/>
                      <a:pt x="5058" y="16301"/>
                    </a:cubicBezTo>
                    <a:cubicBezTo>
                      <a:pt x="6090" y="16301"/>
                      <a:pt x="6090" y="16301"/>
                      <a:pt x="6090" y="16301"/>
                    </a:cubicBezTo>
                    <a:cubicBezTo>
                      <a:pt x="6223" y="15962"/>
                      <a:pt x="6223" y="15962"/>
                      <a:pt x="6223" y="15962"/>
                    </a:cubicBezTo>
                    <a:cubicBezTo>
                      <a:pt x="6856" y="15962"/>
                      <a:pt x="6856" y="15962"/>
                      <a:pt x="6856" y="15962"/>
                    </a:cubicBezTo>
                    <a:cubicBezTo>
                      <a:pt x="6889" y="15962"/>
                      <a:pt x="6889" y="15962"/>
                      <a:pt x="6889" y="15962"/>
                    </a:cubicBezTo>
                    <a:cubicBezTo>
                      <a:pt x="7055" y="16301"/>
                      <a:pt x="7255" y="16709"/>
                      <a:pt x="7288" y="16777"/>
                    </a:cubicBezTo>
                    <a:cubicBezTo>
                      <a:pt x="7355" y="16777"/>
                      <a:pt x="7555" y="17184"/>
                      <a:pt x="7555" y="17456"/>
                    </a:cubicBezTo>
                    <a:cubicBezTo>
                      <a:pt x="7555" y="17592"/>
                      <a:pt x="7588" y="17728"/>
                      <a:pt x="7654" y="17864"/>
                    </a:cubicBezTo>
                    <a:cubicBezTo>
                      <a:pt x="7688" y="17864"/>
                      <a:pt x="7721" y="17864"/>
                      <a:pt x="7721" y="17932"/>
                    </a:cubicBezTo>
                    <a:cubicBezTo>
                      <a:pt x="7754" y="17932"/>
                      <a:pt x="7754" y="17932"/>
                      <a:pt x="7787" y="18000"/>
                    </a:cubicBezTo>
                    <a:cubicBezTo>
                      <a:pt x="7821" y="18067"/>
                      <a:pt x="7921" y="18135"/>
                      <a:pt x="7987" y="18203"/>
                    </a:cubicBezTo>
                    <a:cubicBezTo>
                      <a:pt x="7987" y="18203"/>
                      <a:pt x="8020" y="18271"/>
                      <a:pt x="8020" y="18271"/>
                    </a:cubicBezTo>
                    <a:cubicBezTo>
                      <a:pt x="8054" y="18203"/>
                      <a:pt x="8054" y="18203"/>
                      <a:pt x="8054" y="18135"/>
                    </a:cubicBezTo>
                    <a:cubicBezTo>
                      <a:pt x="8120" y="17932"/>
                      <a:pt x="8220" y="17592"/>
                      <a:pt x="8353" y="17592"/>
                    </a:cubicBezTo>
                    <a:cubicBezTo>
                      <a:pt x="8520" y="17592"/>
                      <a:pt x="9019" y="17864"/>
                      <a:pt x="9085" y="18475"/>
                    </a:cubicBezTo>
                    <a:cubicBezTo>
                      <a:pt x="9152" y="18950"/>
                      <a:pt x="9352" y="19290"/>
                      <a:pt x="9418" y="19426"/>
                    </a:cubicBezTo>
                    <a:cubicBezTo>
                      <a:pt x="9485" y="19494"/>
                      <a:pt x="9485" y="19698"/>
                      <a:pt x="9485" y="19833"/>
                    </a:cubicBezTo>
                    <a:cubicBezTo>
                      <a:pt x="9518" y="19901"/>
                      <a:pt x="9518" y="19969"/>
                      <a:pt x="9518" y="20037"/>
                    </a:cubicBezTo>
                    <a:cubicBezTo>
                      <a:pt x="9551" y="20105"/>
                      <a:pt x="9551" y="20241"/>
                      <a:pt x="9585" y="20309"/>
                    </a:cubicBezTo>
                    <a:cubicBezTo>
                      <a:pt x="9585" y="20377"/>
                      <a:pt x="9585" y="20377"/>
                      <a:pt x="9585" y="20445"/>
                    </a:cubicBezTo>
                    <a:cubicBezTo>
                      <a:pt x="9618" y="20445"/>
                      <a:pt x="9618" y="20445"/>
                      <a:pt x="9618" y="20445"/>
                    </a:cubicBezTo>
                    <a:cubicBezTo>
                      <a:pt x="9651" y="20445"/>
                      <a:pt x="9685" y="20513"/>
                      <a:pt x="9751" y="20581"/>
                    </a:cubicBezTo>
                    <a:cubicBezTo>
                      <a:pt x="9851" y="20649"/>
                      <a:pt x="10017" y="20784"/>
                      <a:pt x="10084" y="20784"/>
                    </a:cubicBezTo>
                    <a:cubicBezTo>
                      <a:pt x="10117" y="20784"/>
                      <a:pt x="10117" y="20784"/>
                      <a:pt x="10117" y="20784"/>
                    </a:cubicBezTo>
                    <a:cubicBezTo>
                      <a:pt x="10117" y="20784"/>
                      <a:pt x="10151" y="20852"/>
                      <a:pt x="10184" y="20852"/>
                    </a:cubicBezTo>
                    <a:cubicBezTo>
                      <a:pt x="10184" y="20852"/>
                      <a:pt x="10184" y="20852"/>
                      <a:pt x="10184" y="20852"/>
                    </a:cubicBezTo>
                    <a:cubicBezTo>
                      <a:pt x="10151" y="20716"/>
                      <a:pt x="10117" y="20649"/>
                      <a:pt x="10084" y="2058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solidFill>
                    <a:srgbClr val="0087B1"/>
                  </a:solidFill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88" name="AutoShape 888"/>
              <p:cNvSpPr>
                <a:spLocks/>
              </p:cNvSpPr>
              <p:nvPr/>
            </p:nvSpPr>
            <p:spPr bwMode="auto">
              <a:xfrm>
                <a:off x="0" y="1074604"/>
                <a:ext cx="1633637" cy="108745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903" y="2408"/>
                    </a:moveTo>
                    <a:cubicBezTo>
                      <a:pt x="14853" y="2408"/>
                      <a:pt x="14802" y="2335"/>
                      <a:pt x="14702" y="2262"/>
                    </a:cubicBezTo>
                    <a:cubicBezTo>
                      <a:pt x="14450" y="2116"/>
                      <a:pt x="14097" y="1897"/>
                      <a:pt x="13846" y="1897"/>
                    </a:cubicBezTo>
                    <a:cubicBezTo>
                      <a:pt x="13846" y="1897"/>
                      <a:pt x="13795" y="1970"/>
                      <a:pt x="13795" y="1970"/>
                    </a:cubicBezTo>
                    <a:cubicBezTo>
                      <a:pt x="13594" y="1970"/>
                      <a:pt x="13292" y="2043"/>
                      <a:pt x="12990" y="2043"/>
                    </a:cubicBezTo>
                    <a:cubicBezTo>
                      <a:pt x="12839" y="2043"/>
                      <a:pt x="12738" y="2043"/>
                      <a:pt x="12637" y="1970"/>
                    </a:cubicBezTo>
                    <a:cubicBezTo>
                      <a:pt x="12537" y="1897"/>
                      <a:pt x="12335" y="1751"/>
                      <a:pt x="12033" y="1751"/>
                    </a:cubicBezTo>
                    <a:cubicBezTo>
                      <a:pt x="11983" y="1751"/>
                      <a:pt x="11882" y="1824"/>
                      <a:pt x="11781" y="1824"/>
                    </a:cubicBezTo>
                    <a:cubicBezTo>
                      <a:pt x="11530" y="1897"/>
                      <a:pt x="11328" y="1751"/>
                      <a:pt x="11076" y="1605"/>
                    </a:cubicBezTo>
                    <a:cubicBezTo>
                      <a:pt x="10925" y="1459"/>
                      <a:pt x="10774" y="1386"/>
                      <a:pt x="10573" y="1313"/>
                    </a:cubicBezTo>
                    <a:cubicBezTo>
                      <a:pt x="10422" y="1240"/>
                      <a:pt x="10271" y="1240"/>
                      <a:pt x="10120" y="1240"/>
                    </a:cubicBezTo>
                    <a:cubicBezTo>
                      <a:pt x="9717" y="1240"/>
                      <a:pt x="9264" y="1386"/>
                      <a:pt x="9163" y="1459"/>
                    </a:cubicBezTo>
                    <a:cubicBezTo>
                      <a:pt x="9012" y="1532"/>
                      <a:pt x="8962" y="1386"/>
                      <a:pt x="8911" y="1313"/>
                    </a:cubicBezTo>
                    <a:cubicBezTo>
                      <a:pt x="8861" y="1240"/>
                      <a:pt x="8861" y="1240"/>
                      <a:pt x="8811" y="1240"/>
                    </a:cubicBezTo>
                    <a:cubicBezTo>
                      <a:pt x="8760" y="1240"/>
                      <a:pt x="8760" y="1240"/>
                      <a:pt x="8710" y="1240"/>
                    </a:cubicBezTo>
                    <a:cubicBezTo>
                      <a:pt x="8710" y="1240"/>
                      <a:pt x="8609" y="1240"/>
                      <a:pt x="8559" y="1167"/>
                    </a:cubicBezTo>
                    <a:cubicBezTo>
                      <a:pt x="8559" y="1094"/>
                      <a:pt x="8559" y="1021"/>
                      <a:pt x="8559" y="948"/>
                    </a:cubicBezTo>
                    <a:cubicBezTo>
                      <a:pt x="8559" y="875"/>
                      <a:pt x="8559" y="802"/>
                      <a:pt x="8509" y="729"/>
                    </a:cubicBezTo>
                    <a:cubicBezTo>
                      <a:pt x="8509" y="729"/>
                      <a:pt x="8458" y="656"/>
                      <a:pt x="8307" y="656"/>
                    </a:cubicBezTo>
                    <a:cubicBezTo>
                      <a:pt x="8156" y="656"/>
                      <a:pt x="8005" y="729"/>
                      <a:pt x="7804" y="729"/>
                    </a:cubicBezTo>
                    <a:cubicBezTo>
                      <a:pt x="7753" y="802"/>
                      <a:pt x="7653" y="802"/>
                      <a:pt x="7602" y="802"/>
                    </a:cubicBezTo>
                    <a:cubicBezTo>
                      <a:pt x="7451" y="875"/>
                      <a:pt x="7351" y="729"/>
                      <a:pt x="7300" y="656"/>
                    </a:cubicBezTo>
                    <a:cubicBezTo>
                      <a:pt x="7250" y="583"/>
                      <a:pt x="7250" y="510"/>
                      <a:pt x="7250" y="437"/>
                    </a:cubicBezTo>
                    <a:cubicBezTo>
                      <a:pt x="7200" y="437"/>
                      <a:pt x="7149" y="437"/>
                      <a:pt x="7149" y="510"/>
                    </a:cubicBezTo>
                    <a:cubicBezTo>
                      <a:pt x="7048" y="656"/>
                      <a:pt x="6948" y="802"/>
                      <a:pt x="6797" y="802"/>
                    </a:cubicBezTo>
                    <a:cubicBezTo>
                      <a:pt x="6696" y="802"/>
                      <a:pt x="6595" y="729"/>
                      <a:pt x="6545" y="656"/>
                    </a:cubicBezTo>
                    <a:cubicBezTo>
                      <a:pt x="6495" y="583"/>
                      <a:pt x="6495" y="510"/>
                      <a:pt x="6495" y="437"/>
                    </a:cubicBezTo>
                    <a:cubicBezTo>
                      <a:pt x="6495" y="364"/>
                      <a:pt x="6595" y="291"/>
                      <a:pt x="6646" y="218"/>
                    </a:cubicBezTo>
                    <a:cubicBezTo>
                      <a:pt x="6646" y="218"/>
                      <a:pt x="6696" y="218"/>
                      <a:pt x="6696" y="218"/>
                    </a:cubicBezTo>
                    <a:cubicBezTo>
                      <a:pt x="6646" y="145"/>
                      <a:pt x="6495" y="72"/>
                      <a:pt x="6444" y="72"/>
                    </a:cubicBezTo>
                    <a:cubicBezTo>
                      <a:pt x="6394" y="72"/>
                      <a:pt x="6394" y="0"/>
                      <a:pt x="6344" y="0"/>
                    </a:cubicBezTo>
                    <a:cubicBezTo>
                      <a:pt x="6344" y="0"/>
                      <a:pt x="6344" y="0"/>
                      <a:pt x="6344" y="0"/>
                    </a:cubicBezTo>
                    <a:cubicBezTo>
                      <a:pt x="6243" y="0"/>
                      <a:pt x="5991" y="364"/>
                      <a:pt x="5840" y="510"/>
                    </a:cubicBezTo>
                    <a:cubicBezTo>
                      <a:pt x="5689" y="729"/>
                      <a:pt x="5437" y="875"/>
                      <a:pt x="5135" y="875"/>
                    </a:cubicBezTo>
                    <a:cubicBezTo>
                      <a:pt x="5034" y="875"/>
                      <a:pt x="4934" y="875"/>
                      <a:pt x="4883" y="802"/>
                    </a:cubicBezTo>
                    <a:cubicBezTo>
                      <a:pt x="4833" y="802"/>
                      <a:pt x="4783" y="802"/>
                      <a:pt x="4783" y="802"/>
                    </a:cubicBezTo>
                    <a:cubicBezTo>
                      <a:pt x="4581" y="802"/>
                      <a:pt x="4481" y="875"/>
                      <a:pt x="4481" y="948"/>
                    </a:cubicBezTo>
                    <a:cubicBezTo>
                      <a:pt x="4481" y="948"/>
                      <a:pt x="4481" y="948"/>
                      <a:pt x="4531" y="948"/>
                    </a:cubicBezTo>
                    <a:cubicBezTo>
                      <a:pt x="4581" y="1021"/>
                      <a:pt x="4632" y="1094"/>
                      <a:pt x="4632" y="1167"/>
                    </a:cubicBezTo>
                    <a:cubicBezTo>
                      <a:pt x="4632" y="1313"/>
                      <a:pt x="4581" y="1386"/>
                      <a:pt x="4581" y="1459"/>
                    </a:cubicBezTo>
                    <a:cubicBezTo>
                      <a:pt x="4531" y="1532"/>
                      <a:pt x="4481" y="1605"/>
                      <a:pt x="4380" y="1605"/>
                    </a:cubicBezTo>
                    <a:cubicBezTo>
                      <a:pt x="4330" y="1605"/>
                      <a:pt x="4279" y="1459"/>
                      <a:pt x="4229" y="1459"/>
                    </a:cubicBezTo>
                    <a:cubicBezTo>
                      <a:pt x="4179" y="1386"/>
                      <a:pt x="4179" y="1386"/>
                      <a:pt x="4179" y="1386"/>
                    </a:cubicBezTo>
                    <a:cubicBezTo>
                      <a:pt x="4179" y="1386"/>
                      <a:pt x="4179" y="1386"/>
                      <a:pt x="4128" y="1386"/>
                    </a:cubicBezTo>
                    <a:cubicBezTo>
                      <a:pt x="3977" y="1605"/>
                      <a:pt x="3625" y="1678"/>
                      <a:pt x="3423" y="1678"/>
                    </a:cubicBezTo>
                    <a:cubicBezTo>
                      <a:pt x="3373" y="1678"/>
                      <a:pt x="3272" y="1678"/>
                      <a:pt x="3222" y="1678"/>
                    </a:cubicBezTo>
                    <a:cubicBezTo>
                      <a:pt x="3172" y="1678"/>
                      <a:pt x="3020" y="1897"/>
                      <a:pt x="2718" y="2335"/>
                    </a:cubicBezTo>
                    <a:cubicBezTo>
                      <a:pt x="2668" y="2408"/>
                      <a:pt x="2668" y="2408"/>
                      <a:pt x="2668" y="2408"/>
                    </a:cubicBezTo>
                    <a:cubicBezTo>
                      <a:pt x="2618" y="2408"/>
                      <a:pt x="2618" y="2408"/>
                      <a:pt x="2618" y="2554"/>
                    </a:cubicBezTo>
                    <a:cubicBezTo>
                      <a:pt x="2618" y="2699"/>
                      <a:pt x="2618" y="2918"/>
                      <a:pt x="2416" y="3283"/>
                    </a:cubicBezTo>
                    <a:cubicBezTo>
                      <a:pt x="2215" y="3575"/>
                      <a:pt x="1812" y="3794"/>
                      <a:pt x="1208" y="3794"/>
                    </a:cubicBezTo>
                    <a:cubicBezTo>
                      <a:pt x="1107" y="3794"/>
                      <a:pt x="1057" y="3721"/>
                      <a:pt x="1006" y="3721"/>
                    </a:cubicBezTo>
                    <a:cubicBezTo>
                      <a:pt x="956" y="3721"/>
                      <a:pt x="906" y="3721"/>
                      <a:pt x="906" y="3721"/>
                    </a:cubicBezTo>
                    <a:cubicBezTo>
                      <a:pt x="906" y="3721"/>
                      <a:pt x="906" y="3794"/>
                      <a:pt x="906" y="3867"/>
                    </a:cubicBezTo>
                    <a:cubicBezTo>
                      <a:pt x="906" y="3940"/>
                      <a:pt x="906" y="4086"/>
                      <a:pt x="855" y="4232"/>
                    </a:cubicBezTo>
                    <a:cubicBezTo>
                      <a:pt x="805" y="4232"/>
                      <a:pt x="855" y="4378"/>
                      <a:pt x="1409" y="4524"/>
                    </a:cubicBezTo>
                    <a:cubicBezTo>
                      <a:pt x="2013" y="4816"/>
                      <a:pt x="2366" y="5983"/>
                      <a:pt x="2416" y="6056"/>
                    </a:cubicBezTo>
                    <a:cubicBezTo>
                      <a:pt x="2416" y="6056"/>
                      <a:pt x="2416" y="6056"/>
                      <a:pt x="2517" y="6056"/>
                    </a:cubicBezTo>
                    <a:cubicBezTo>
                      <a:pt x="2618" y="6056"/>
                      <a:pt x="2718" y="6056"/>
                      <a:pt x="2869" y="6056"/>
                    </a:cubicBezTo>
                    <a:cubicBezTo>
                      <a:pt x="3020" y="5983"/>
                      <a:pt x="3172" y="5983"/>
                      <a:pt x="3272" y="5983"/>
                    </a:cubicBezTo>
                    <a:cubicBezTo>
                      <a:pt x="3524" y="6056"/>
                      <a:pt x="3474" y="6348"/>
                      <a:pt x="3474" y="6494"/>
                    </a:cubicBezTo>
                    <a:cubicBezTo>
                      <a:pt x="3474" y="6640"/>
                      <a:pt x="3474" y="6713"/>
                      <a:pt x="3524" y="6713"/>
                    </a:cubicBezTo>
                    <a:cubicBezTo>
                      <a:pt x="3574" y="6786"/>
                      <a:pt x="3675" y="6786"/>
                      <a:pt x="3776" y="6786"/>
                    </a:cubicBezTo>
                    <a:cubicBezTo>
                      <a:pt x="3776" y="6786"/>
                      <a:pt x="3826" y="6786"/>
                      <a:pt x="3876" y="6786"/>
                    </a:cubicBezTo>
                    <a:cubicBezTo>
                      <a:pt x="3927" y="6786"/>
                      <a:pt x="4078" y="6786"/>
                      <a:pt x="4179" y="7005"/>
                    </a:cubicBezTo>
                    <a:cubicBezTo>
                      <a:pt x="4179" y="7078"/>
                      <a:pt x="4179" y="7151"/>
                      <a:pt x="4128" y="7224"/>
                    </a:cubicBezTo>
                    <a:cubicBezTo>
                      <a:pt x="4078" y="7297"/>
                      <a:pt x="3977" y="7297"/>
                      <a:pt x="3826" y="7297"/>
                    </a:cubicBezTo>
                    <a:cubicBezTo>
                      <a:pt x="3725" y="7297"/>
                      <a:pt x="3524" y="7370"/>
                      <a:pt x="3423" y="7443"/>
                    </a:cubicBezTo>
                    <a:cubicBezTo>
                      <a:pt x="3272" y="7662"/>
                      <a:pt x="3121" y="7808"/>
                      <a:pt x="3020" y="7808"/>
                    </a:cubicBezTo>
                    <a:cubicBezTo>
                      <a:pt x="2920" y="7808"/>
                      <a:pt x="2869" y="7735"/>
                      <a:pt x="2819" y="7589"/>
                    </a:cubicBezTo>
                    <a:cubicBezTo>
                      <a:pt x="2819" y="7589"/>
                      <a:pt x="2819" y="7589"/>
                      <a:pt x="2668" y="7589"/>
                    </a:cubicBezTo>
                    <a:cubicBezTo>
                      <a:pt x="2517" y="7589"/>
                      <a:pt x="2416" y="7589"/>
                      <a:pt x="2316" y="7589"/>
                    </a:cubicBezTo>
                    <a:cubicBezTo>
                      <a:pt x="2265" y="7589"/>
                      <a:pt x="2215" y="7662"/>
                      <a:pt x="2165" y="7662"/>
                    </a:cubicBezTo>
                    <a:cubicBezTo>
                      <a:pt x="2064" y="7662"/>
                      <a:pt x="2013" y="7589"/>
                      <a:pt x="2013" y="7516"/>
                    </a:cubicBezTo>
                    <a:cubicBezTo>
                      <a:pt x="1963" y="7443"/>
                      <a:pt x="2013" y="7224"/>
                      <a:pt x="2013" y="7078"/>
                    </a:cubicBezTo>
                    <a:cubicBezTo>
                      <a:pt x="2064" y="7005"/>
                      <a:pt x="2064" y="6932"/>
                      <a:pt x="2064" y="6932"/>
                    </a:cubicBezTo>
                    <a:cubicBezTo>
                      <a:pt x="2064" y="6932"/>
                      <a:pt x="2013" y="6859"/>
                      <a:pt x="1963" y="6859"/>
                    </a:cubicBezTo>
                    <a:cubicBezTo>
                      <a:pt x="1862" y="6859"/>
                      <a:pt x="1711" y="6932"/>
                      <a:pt x="1510" y="7078"/>
                    </a:cubicBezTo>
                    <a:cubicBezTo>
                      <a:pt x="1409" y="7224"/>
                      <a:pt x="1309" y="7297"/>
                      <a:pt x="1258" y="7297"/>
                    </a:cubicBezTo>
                    <a:cubicBezTo>
                      <a:pt x="1258" y="7370"/>
                      <a:pt x="1258" y="7443"/>
                      <a:pt x="1258" y="7516"/>
                    </a:cubicBezTo>
                    <a:cubicBezTo>
                      <a:pt x="1208" y="7662"/>
                      <a:pt x="1107" y="7662"/>
                      <a:pt x="1107" y="7662"/>
                    </a:cubicBezTo>
                    <a:cubicBezTo>
                      <a:pt x="1057" y="7662"/>
                      <a:pt x="1006" y="7662"/>
                      <a:pt x="956" y="7662"/>
                    </a:cubicBezTo>
                    <a:cubicBezTo>
                      <a:pt x="906" y="7589"/>
                      <a:pt x="805" y="7589"/>
                      <a:pt x="704" y="7662"/>
                    </a:cubicBezTo>
                    <a:cubicBezTo>
                      <a:pt x="604" y="7735"/>
                      <a:pt x="503" y="7808"/>
                      <a:pt x="352" y="7881"/>
                    </a:cubicBezTo>
                    <a:cubicBezTo>
                      <a:pt x="201" y="8027"/>
                      <a:pt x="50" y="8099"/>
                      <a:pt x="0" y="8172"/>
                    </a:cubicBezTo>
                    <a:cubicBezTo>
                      <a:pt x="50" y="8245"/>
                      <a:pt x="302" y="8391"/>
                      <a:pt x="654" y="8464"/>
                    </a:cubicBezTo>
                    <a:cubicBezTo>
                      <a:pt x="755" y="8464"/>
                      <a:pt x="755" y="8464"/>
                      <a:pt x="755" y="8464"/>
                    </a:cubicBezTo>
                    <a:cubicBezTo>
                      <a:pt x="805" y="8537"/>
                      <a:pt x="855" y="8610"/>
                      <a:pt x="855" y="8683"/>
                    </a:cubicBezTo>
                    <a:cubicBezTo>
                      <a:pt x="906" y="8829"/>
                      <a:pt x="805" y="8902"/>
                      <a:pt x="755" y="8975"/>
                    </a:cubicBezTo>
                    <a:cubicBezTo>
                      <a:pt x="755" y="8975"/>
                      <a:pt x="755" y="8975"/>
                      <a:pt x="755" y="8975"/>
                    </a:cubicBezTo>
                    <a:cubicBezTo>
                      <a:pt x="805" y="9048"/>
                      <a:pt x="855" y="9121"/>
                      <a:pt x="855" y="9194"/>
                    </a:cubicBezTo>
                    <a:cubicBezTo>
                      <a:pt x="906" y="9267"/>
                      <a:pt x="956" y="9413"/>
                      <a:pt x="1107" y="9486"/>
                    </a:cubicBezTo>
                    <a:cubicBezTo>
                      <a:pt x="1158" y="9559"/>
                      <a:pt x="1309" y="9632"/>
                      <a:pt x="1460" y="9632"/>
                    </a:cubicBezTo>
                    <a:cubicBezTo>
                      <a:pt x="1661" y="9632"/>
                      <a:pt x="1862" y="9559"/>
                      <a:pt x="2013" y="9559"/>
                    </a:cubicBezTo>
                    <a:cubicBezTo>
                      <a:pt x="2114" y="9486"/>
                      <a:pt x="2215" y="9486"/>
                      <a:pt x="2265" y="9486"/>
                    </a:cubicBezTo>
                    <a:cubicBezTo>
                      <a:pt x="2366" y="9486"/>
                      <a:pt x="2416" y="9559"/>
                      <a:pt x="2517" y="9632"/>
                    </a:cubicBezTo>
                    <a:cubicBezTo>
                      <a:pt x="2567" y="9632"/>
                      <a:pt x="2618" y="9705"/>
                      <a:pt x="2618" y="9705"/>
                    </a:cubicBezTo>
                    <a:cubicBezTo>
                      <a:pt x="2668" y="9705"/>
                      <a:pt x="2668" y="9705"/>
                      <a:pt x="2668" y="9632"/>
                    </a:cubicBezTo>
                    <a:cubicBezTo>
                      <a:pt x="2819" y="9413"/>
                      <a:pt x="3222" y="8975"/>
                      <a:pt x="3574" y="8975"/>
                    </a:cubicBezTo>
                    <a:cubicBezTo>
                      <a:pt x="3675" y="8975"/>
                      <a:pt x="3776" y="9048"/>
                      <a:pt x="3826" y="9121"/>
                    </a:cubicBezTo>
                    <a:cubicBezTo>
                      <a:pt x="3876" y="9194"/>
                      <a:pt x="3977" y="9267"/>
                      <a:pt x="3927" y="9413"/>
                    </a:cubicBezTo>
                    <a:cubicBezTo>
                      <a:pt x="3927" y="9632"/>
                      <a:pt x="3826" y="9705"/>
                      <a:pt x="3725" y="9705"/>
                    </a:cubicBezTo>
                    <a:cubicBezTo>
                      <a:pt x="3725" y="9705"/>
                      <a:pt x="3725" y="9705"/>
                      <a:pt x="3725" y="9705"/>
                    </a:cubicBezTo>
                    <a:cubicBezTo>
                      <a:pt x="3826" y="9924"/>
                      <a:pt x="3927" y="10216"/>
                      <a:pt x="3927" y="10581"/>
                    </a:cubicBezTo>
                    <a:cubicBezTo>
                      <a:pt x="3876" y="10727"/>
                      <a:pt x="3826" y="10872"/>
                      <a:pt x="3725" y="11018"/>
                    </a:cubicBezTo>
                    <a:cubicBezTo>
                      <a:pt x="3625" y="11091"/>
                      <a:pt x="3474" y="11164"/>
                      <a:pt x="3323" y="11164"/>
                    </a:cubicBezTo>
                    <a:cubicBezTo>
                      <a:pt x="3222" y="11164"/>
                      <a:pt x="3172" y="11164"/>
                      <a:pt x="3071" y="11164"/>
                    </a:cubicBezTo>
                    <a:cubicBezTo>
                      <a:pt x="3020" y="11091"/>
                      <a:pt x="3020" y="11091"/>
                      <a:pt x="2970" y="11091"/>
                    </a:cubicBezTo>
                    <a:cubicBezTo>
                      <a:pt x="2970" y="11164"/>
                      <a:pt x="2970" y="11164"/>
                      <a:pt x="2970" y="11237"/>
                    </a:cubicBezTo>
                    <a:cubicBezTo>
                      <a:pt x="2920" y="11383"/>
                      <a:pt x="2869" y="11602"/>
                      <a:pt x="2718" y="11748"/>
                    </a:cubicBezTo>
                    <a:cubicBezTo>
                      <a:pt x="2668" y="11821"/>
                      <a:pt x="2618" y="11821"/>
                      <a:pt x="2517" y="11821"/>
                    </a:cubicBezTo>
                    <a:cubicBezTo>
                      <a:pt x="2416" y="11821"/>
                      <a:pt x="2316" y="11748"/>
                      <a:pt x="2215" y="11675"/>
                    </a:cubicBezTo>
                    <a:cubicBezTo>
                      <a:pt x="2165" y="11602"/>
                      <a:pt x="2064" y="11456"/>
                      <a:pt x="1963" y="11456"/>
                    </a:cubicBezTo>
                    <a:cubicBezTo>
                      <a:pt x="1913" y="11456"/>
                      <a:pt x="1862" y="11529"/>
                      <a:pt x="1862" y="11529"/>
                    </a:cubicBezTo>
                    <a:cubicBezTo>
                      <a:pt x="1812" y="11602"/>
                      <a:pt x="1812" y="11894"/>
                      <a:pt x="1812" y="12113"/>
                    </a:cubicBezTo>
                    <a:cubicBezTo>
                      <a:pt x="1812" y="12186"/>
                      <a:pt x="1812" y="12186"/>
                      <a:pt x="1812" y="12186"/>
                    </a:cubicBezTo>
                    <a:cubicBezTo>
                      <a:pt x="1862" y="12405"/>
                      <a:pt x="1661" y="12478"/>
                      <a:pt x="1611" y="12478"/>
                    </a:cubicBezTo>
                    <a:cubicBezTo>
                      <a:pt x="1460" y="12478"/>
                      <a:pt x="1309" y="12551"/>
                      <a:pt x="1258" y="12843"/>
                    </a:cubicBezTo>
                    <a:cubicBezTo>
                      <a:pt x="1208" y="13208"/>
                      <a:pt x="1006" y="13281"/>
                      <a:pt x="906" y="13281"/>
                    </a:cubicBezTo>
                    <a:cubicBezTo>
                      <a:pt x="906" y="13354"/>
                      <a:pt x="956" y="13354"/>
                      <a:pt x="956" y="13427"/>
                    </a:cubicBezTo>
                    <a:cubicBezTo>
                      <a:pt x="1158" y="13791"/>
                      <a:pt x="1158" y="13791"/>
                      <a:pt x="1208" y="13791"/>
                    </a:cubicBezTo>
                    <a:cubicBezTo>
                      <a:pt x="1258" y="13791"/>
                      <a:pt x="1359" y="13791"/>
                      <a:pt x="1460" y="13864"/>
                    </a:cubicBezTo>
                    <a:cubicBezTo>
                      <a:pt x="1661" y="14083"/>
                      <a:pt x="1510" y="14448"/>
                      <a:pt x="1460" y="14594"/>
                    </a:cubicBezTo>
                    <a:cubicBezTo>
                      <a:pt x="1460" y="14594"/>
                      <a:pt x="1460" y="14594"/>
                      <a:pt x="1409" y="14667"/>
                    </a:cubicBezTo>
                    <a:cubicBezTo>
                      <a:pt x="1611" y="14740"/>
                      <a:pt x="1812" y="15032"/>
                      <a:pt x="1963" y="15324"/>
                    </a:cubicBezTo>
                    <a:cubicBezTo>
                      <a:pt x="2064" y="15470"/>
                      <a:pt x="2114" y="15616"/>
                      <a:pt x="2165" y="15616"/>
                    </a:cubicBezTo>
                    <a:cubicBezTo>
                      <a:pt x="2215" y="15762"/>
                      <a:pt x="2316" y="15689"/>
                      <a:pt x="2416" y="15616"/>
                    </a:cubicBezTo>
                    <a:cubicBezTo>
                      <a:pt x="2517" y="15543"/>
                      <a:pt x="2618" y="15470"/>
                      <a:pt x="2769" y="15470"/>
                    </a:cubicBezTo>
                    <a:cubicBezTo>
                      <a:pt x="2819" y="15470"/>
                      <a:pt x="2819" y="15397"/>
                      <a:pt x="2869" y="15324"/>
                    </a:cubicBezTo>
                    <a:cubicBezTo>
                      <a:pt x="2869" y="15178"/>
                      <a:pt x="2869" y="15105"/>
                      <a:pt x="2970" y="15105"/>
                    </a:cubicBezTo>
                    <a:cubicBezTo>
                      <a:pt x="3020" y="15105"/>
                      <a:pt x="3071" y="15105"/>
                      <a:pt x="3121" y="15178"/>
                    </a:cubicBezTo>
                    <a:cubicBezTo>
                      <a:pt x="3222" y="15324"/>
                      <a:pt x="3423" y="15762"/>
                      <a:pt x="3423" y="16054"/>
                    </a:cubicBezTo>
                    <a:cubicBezTo>
                      <a:pt x="3423" y="16200"/>
                      <a:pt x="3373" y="16272"/>
                      <a:pt x="3323" y="16345"/>
                    </a:cubicBezTo>
                    <a:cubicBezTo>
                      <a:pt x="3272" y="16345"/>
                      <a:pt x="3323" y="16564"/>
                      <a:pt x="3323" y="16710"/>
                    </a:cubicBezTo>
                    <a:cubicBezTo>
                      <a:pt x="3323" y="16783"/>
                      <a:pt x="3323" y="16929"/>
                      <a:pt x="3323" y="17002"/>
                    </a:cubicBezTo>
                    <a:cubicBezTo>
                      <a:pt x="3323" y="17002"/>
                      <a:pt x="3373" y="17002"/>
                      <a:pt x="3423" y="17002"/>
                    </a:cubicBezTo>
                    <a:cubicBezTo>
                      <a:pt x="3574" y="17002"/>
                      <a:pt x="3725" y="16929"/>
                      <a:pt x="3725" y="16856"/>
                    </a:cubicBezTo>
                    <a:cubicBezTo>
                      <a:pt x="3776" y="16710"/>
                      <a:pt x="3927" y="16564"/>
                      <a:pt x="4128" y="16564"/>
                    </a:cubicBezTo>
                    <a:cubicBezTo>
                      <a:pt x="4330" y="16564"/>
                      <a:pt x="4531" y="16710"/>
                      <a:pt x="4682" y="16929"/>
                    </a:cubicBezTo>
                    <a:cubicBezTo>
                      <a:pt x="4783" y="17002"/>
                      <a:pt x="4833" y="17148"/>
                      <a:pt x="4883" y="17148"/>
                    </a:cubicBezTo>
                    <a:cubicBezTo>
                      <a:pt x="4883" y="16856"/>
                      <a:pt x="5034" y="16491"/>
                      <a:pt x="5186" y="16491"/>
                    </a:cubicBezTo>
                    <a:cubicBezTo>
                      <a:pt x="5236" y="16491"/>
                      <a:pt x="5286" y="16564"/>
                      <a:pt x="5286" y="16710"/>
                    </a:cubicBezTo>
                    <a:cubicBezTo>
                      <a:pt x="5286" y="16783"/>
                      <a:pt x="5337" y="16856"/>
                      <a:pt x="5437" y="16856"/>
                    </a:cubicBezTo>
                    <a:cubicBezTo>
                      <a:pt x="5488" y="16856"/>
                      <a:pt x="5588" y="16783"/>
                      <a:pt x="5790" y="16710"/>
                    </a:cubicBezTo>
                    <a:cubicBezTo>
                      <a:pt x="5941" y="16564"/>
                      <a:pt x="5991" y="16564"/>
                      <a:pt x="6041" y="16564"/>
                    </a:cubicBezTo>
                    <a:cubicBezTo>
                      <a:pt x="6092" y="16564"/>
                      <a:pt x="6142" y="16637"/>
                      <a:pt x="6142" y="16710"/>
                    </a:cubicBezTo>
                    <a:cubicBezTo>
                      <a:pt x="6193" y="16783"/>
                      <a:pt x="6142" y="16929"/>
                      <a:pt x="5941" y="17221"/>
                    </a:cubicBezTo>
                    <a:cubicBezTo>
                      <a:pt x="5890" y="17294"/>
                      <a:pt x="5890" y="17294"/>
                      <a:pt x="5890" y="17294"/>
                    </a:cubicBezTo>
                    <a:cubicBezTo>
                      <a:pt x="5790" y="17513"/>
                      <a:pt x="5790" y="17878"/>
                      <a:pt x="5790" y="18097"/>
                    </a:cubicBezTo>
                    <a:cubicBezTo>
                      <a:pt x="5840" y="18316"/>
                      <a:pt x="5840" y="18608"/>
                      <a:pt x="5639" y="18681"/>
                    </a:cubicBezTo>
                    <a:cubicBezTo>
                      <a:pt x="5588" y="18681"/>
                      <a:pt x="5538" y="18827"/>
                      <a:pt x="5488" y="18972"/>
                    </a:cubicBezTo>
                    <a:cubicBezTo>
                      <a:pt x="5337" y="19191"/>
                      <a:pt x="5186" y="19483"/>
                      <a:pt x="4934" y="19556"/>
                    </a:cubicBezTo>
                    <a:cubicBezTo>
                      <a:pt x="4682" y="19556"/>
                      <a:pt x="4229" y="20286"/>
                      <a:pt x="4078" y="20578"/>
                    </a:cubicBezTo>
                    <a:cubicBezTo>
                      <a:pt x="4179" y="20505"/>
                      <a:pt x="4330" y="20505"/>
                      <a:pt x="4430" y="20505"/>
                    </a:cubicBezTo>
                    <a:cubicBezTo>
                      <a:pt x="4481" y="20505"/>
                      <a:pt x="4481" y="20505"/>
                      <a:pt x="4481" y="20505"/>
                    </a:cubicBezTo>
                    <a:cubicBezTo>
                      <a:pt x="4481" y="20505"/>
                      <a:pt x="4481" y="20505"/>
                      <a:pt x="4481" y="20505"/>
                    </a:cubicBezTo>
                    <a:cubicBezTo>
                      <a:pt x="4481" y="20505"/>
                      <a:pt x="4481" y="20505"/>
                      <a:pt x="4531" y="20505"/>
                    </a:cubicBezTo>
                    <a:cubicBezTo>
                      <a:pt x="4632" y="20432"/>
                      <a:pt x="4732" y="20286"/>
                      <a:pt x="4934" y="20213"/>
                    </a:cubicBezTo>
                    <a:cubicBezTo>
                      <a:pt x="5135" y="20213"/>
                      <a:pt x="5135" y="20140"/>
                      <a:pt x="5186" y="19994"/>
                    </a:cubicBezTo>
                    <a:cubicBezTo>
                      <a:pt x="5186" y="19994"/>
                      <a:pt x="5186" y="19921"/>
                      <a:pt x="5186" y="19848"/>
                    </a:cubicBezTo>
                    <a:cubicBezTo>
                      <a:pt x="5286" y="19483"/>
                      <a:pt x="6142" y="18972"/>
                      <a:pt x="6293" y="18900"/>
                    </a:cubicBezTo>
                    <a:cubicBezTo>
                      <a:pt x="6293" y="18900"/>
                      <a:pt x="6344" y="18827"/>
                      <a:pt x="6344" y="18754"/>
                    </a:cubicBezTo>
                    <a:cubicBezTo>
                      <a:pt x="6344" y="18681"/>
                      <a:pt x="6394" y="18462"/>
                      <a:pt x="6545" y="18462"/>
                    </a:cubicBezTo>
                    <a:cubicBezTo>
                      <a:pt x="6696" y="18462"/>
                      <a:pt x="6948" y="18097"/>
                      <a:pt x="7099" y="17951"/>
                    </a:cubicBezTo>
                    <a:cubicBezTo>
                      <a:pt x="7300" y="17732"/>
                      <a:pt x="7351" y="17732"/>
                      <a:pt x="7451" y="17732"/>
                    </a:cubicBezTo>
                    <a:cubicBezTo>
                      <a:pt x="7502" y="17659"/>
                      <a:pt x="7552" y="17659"/>
                      <a:pt x="7552" y="17659"/>
                    </a:cubicBezTo>
                    <a:cubicBezTo>
                      <a:pt x="7602" y="17659"/>
                      <a:pt x="7602" y="17513"/>
                      <a:pt x="7602" y="17440"/>
                    </a:cubicBezTo>
                    <a:cubicBezTo>
                      <a:pt x="7602" y="17294"/>
                      <a:pt x="7653" y="17075"/>
                      <a:pt x="7804" y="17075"/>
                    </a:cubicBezTo>
                    <a:cubicBezTo>
                      <a:pt x="7904" y="17002"/>
                      <a:pt x="8005" y="16929"/>
                      <a:pt x="8005" y="16783"/>
                    </a:cubicBezTo>
                    <a:cubicBezTo>
                      <a:pt x="7955" y="16783"/>
                      <a:pt x="7854" y="16710"/>
                      <a:pt x="7804" y="16710"/>
                    </a:cubicBezTo>
                    <a:cubicBezTo>
                      <a:pt x="7703" y="16637"/>
                      <a:pt x="7602" y="16637"/>
                      <a:pt x="7552" y="16491"/>
                    </a:cubicBezTo>
                    <a:cubicBezTo>
                      <a:pt x="7502" y="16418"/>
                      <a:pt x="7552" y="16272"/>
                      <a:pt x="7602" y="16272"/>
                    </a:cubicBezTo>
                    <a:cubicBezTo>
                      <a:pt x="7653" y="16054"/>
                      <a:pt x="7955" y="15689"/>
                      <a:pt x="8106" y="15689"/>
                    </a:cubicBezTo>
                    <a:cubicBezTo>
                      <a:pt x="8106" y="15689"/>
                      <a:pt x="8106" y="15689"/>
                      <a:pt x="8106" y="15689"/>
                    </a:cubicBezTo>
                    <a:cubicBezTo>
                      <a:pt x="8206" y="15689"/>
                      <a:pt x="8358" y="15543"/>
                      <a:pt x="8408" y="15397"/>
                    </a:cubicBezTo>
                    <a:cubicBezTo>
                      <a:pt x="8408" y="15105"/>
                      <a:pt x="8509" y="14959"/>
                      <a:pt x="8609" y="14886"/>
                    </a:cubicBezTo>
                    <a:cubicBezTo>
                      <a:pt x="8710" y="14813"/>
                      <a:pt x="8760" y="14740"/>
                      <a:pt x="8811" y="14667"/>
                    </a:cubicBezTo>
                    <a:cubicBezTo>
                      <a:pt x="8861" y="14594"/>
                      <a:pt x="8861" y="14521"/>
                      <a:pt x="8911" y="14448"/>
                    </a:cubicBezTo>
                    <a:cubicBezTo>
                      <a:pt x="8962" y="14302"/>
                      <a:pt x="9012" y="14156"/>
                      <a:pt x="9163" y="14156"/>
                    </a:cubicBezTo>
                    <a:cubicBezTo>
                      <a:pt x="9213" y="14156"/>
                      <a:pt x="9314" y="14010"/>
                      <a:pt x="9365" y="13937"/>
                    </a:cubicBezTo>
                    <a:cubicBezTo>
                      <a:pt x="9465" y="13791"/>
                      <a:pt x="9516" y="13718"/>
                      <a:pt x="9616" y="13645"/>
                    </a:cubicBezTo>
                    <a:cubicBezTo>
                      <a:pt x="9767" y="13500"/>
                      <a:pt x="9818" y="13718"/>
                      <a:pt x="9868" y="13718"/>
                    </a:cubicBezTo>
                    <a:cubicBezTo>
                      <a:pt x="9868" y="13791"/>
                      <a:pt x="9868" y="13864"/>
                      <a:pt x="9969" y="13864"/>
                    </a:cubicBezTo>
                    <a:cubicBezTo>
                      <a:pt x="10220" y="13864"/>
                      <a:pt x="10321" y="14010"/>
                      <a:pt x="10321" y="14229"/>
                    </a:cubicBezTo>
                    <a:cubicBezTo>
                      <a:pt x="10321" y="14448"/>
                      <a:pt x="10120" y="14521"/>
                      <a:pt x="9969" y="14448"/>
                    </a:cubicBezTo>
                    <a:cubicBezTo>
                      <a:pt x="9868" y="14375"/>
                      <a:pt x="9818" y="14375"/>
                      <a:pt x="9767" y="14375"/>
                    </a:cubicBezTo>
                    <a:cubicBezTo>
                      <a:pt x="9667" y="14375"/>
                      <a:pt x="9616" y="14375"/>
                      <a:pt x="9465" y="14594"/>
                    </a:cubicBezTo>
                    <a:cubicBezTo>
                      <a:pt x="9365" y="14667"/>
                      <a:pt x="9365" y="14740"/>
                      <a:pt x="9365" y="14886"/>
                    </a:cubicBezTo>
                    <a:cubicBezTo>
                      <a:pt x="9365" y="14959"/>
                      <a:pt x="9365" y="15105"/>
                      <a:pt x="9264" y="15324"/>
                    </a:cubicBezTo>
                    <a:cubicBezTo>
                      <a:pt x="9113" y="15543"/>
                      <a:pt x="9163" y="15616"/>
                      <a:pt x="9163" y="15616"/>
                    </a:cubicBezTo>
                    <a:cubicBezTo>
                      <a:pt x="9163" y="15616"/>
                      <a:pt x="9163" y="15689"/>
                      <a:pt x="9213" y="15689"/>
                    </a:cubicBezTo>
                    <a:cubicBezTo>
                      <a:pt x="9365" y="15689"/>
                      <a:pt x="9415" y="15835"/>
                      <a:pt x="9415" y="15908"/>
                    </a:cubicBezTo>
                    <a:cubicBezTo>
                      <a:pt x="9415" y="16054"/>
                      <a:pt x="9213" y="16200"/>
                      <a:pt x="9113" y="16272"/>
                    </a:cubicBezTo>
                    <a:cubicBezTo>
                      <a:pt x="9163" y="16272"/>
                      <a:pt x="9213" y="16272"/>
                      <a:pt x="9264" y="16272"/>
                    </a:cubicBezTo>
                    <a:cubicBezTo>
                      <a:pt x="9415" y="16272"/>
                      <a:pt x="9616" y="16054"/>
                      <a:pt x="9868" y="15835"/>
                    </a:cubicBezTo>
                    <a:cubicBezTo>
                      <a:pt x="10019" y="15689"/>
                      <a:pt x="10170" y="15543"/>
                      <a:pt x="10321" y="15397"/>
                    </a:cubicBezTo>
                    <a:cubicBezTo>
                      <a:pt x="10472" y="15324"/>
                      <a:pt x="10573" y="15251"/>
                      <a:pt x="10724" y="15251"/>
                    </a:cubicBezTo>
                    <a:cubicBezTo>
                      <a:pt x="10875" y="15251"/>
                      <a:pt x="10976" y="15324"/>
                      <a:pt x="11026" y="15324"/>
                    </a:cubicBezTo>
                    <a:cubicBezTo>
                      <a:pt x="11076" y="15324"/>
                      <a:pt x="11076" y="15324"/>
                      <a:pt x="11076" y="15324"/>
                    </a:cubicBezTo>
                    <a:cubicBezTo>
                      <a:pt x="11076" y="15251"/>
                      <a:pt x="11026" y="15178"/>
                      <a:pt x="11076" y="15105"/>
                    </a:cubicBezTo>
                    <a:cubicBezTo>
                      <a:pt x="11076" y="15105"/>
                      <a:pt x="11076" y="15032"/>
                      <a:pt x="11076" y="15032"/>
                    </a:cubicBezTo>
                    <a:cubicBezTo>
                      <a:pt x="11026" y="14959"/>
                      <a:pt x="10925" y="14813"/>
                      <a:pt x="10875" y="14667"/>
                    </a:cubicBezTo>
                    <a:cubicBezTo>
                      <a:pt x="10825" y="14521"/>
                      <a:pt x="10825" y="14448"/>
                      <a:pt x="10825" y="14375"/>
                    </a:cubicBezTo>
                    <a:cubicBezTo>
                      <a:pt x="10875" y="14229"/>
                      <a:pt x="10925" y="14229"/>
                      <a:pt x="10976" y="14229"/>
                    </a:cubicBezTo>
                    <a:cubicBezTo>
                      <a:pt x="11026" y="14229"/>
                      <a:pt x="11026" y="14156"/>
                      <a:pt x="11026" y="14156"/>
                    </a:cubicBezTo>
                    <a:cubicBezTo>
                      <a:pt x="11076" y="13937"/>
                      <a:pt x="11177" y="13864"/>
                      <a:pt x="11227" y="13864"/>
                    </a:cubicBezTo>
                    <a:cubicBezTo>
                      <a:pt x="11328" y="13864"/>
                      <a:pt x="11429" y="13937"/>
                      <a:pt x="11530" y="14010"/>
                    </a:cubicBezTo>
                    <a:cubicBezTo>
                      <a:pt x="11530" y="14010"/>
                      <a:pt x="11580" y="14010"/>
                      <a:pt x="11580" y="14010"/>
                    </a:cubicBezTo>
                    <a:cubicBezTo>
                      <a:pt x="11630" y="14010"/>
                      <a:pt x="11630" y="14010"/>
                      <a:pt x="11681" y="14010"/>
                    </a:cubicBezTo>
                    <a:cubicBezTo>
                      <a:pt x="11781" y="14010"/>
                      <a:pt x="11882" y="14156"/>
                      <a:pt x="11932" y="14302"/>
                    </a:cubicBezTo>
                    <a:cubicBezTo>
                      <a:pt x="11983" y="14375"/>
                      <a:pt x="11983" y="14375"/>
                      <a:pt x="11983" y="14375"/>
                    </a:cubicBezTo>
                    <a:cubicBezTo>
                      <a:pt x="11983" y="14375"/>
                      <a:pt x="12033" y="14375"/>
                      <a:pt x="12033" y="14375"/>
                    </a:cubicBezTo>
                    <a:cubicBezTo>
                      <a:pt x="12134" y="14302"/>
                      <a:pt x="12234" y="14302"/>
                      <a:pt x="12386" y="14375"/>
                    </a:cubicBezTo>
                    <a:cubicBezTo>
                      <a:pt x="12386" y="14448"/>
                      <a:pt x="12486" y="14594"/>
                      <a:pt x="12486" y="14667"/>
                    </a:cubicBezTo>
                    <a:cubicBezTo>
                      <a:pt x="12486" y="14740"/>
                      <a:pt x="12486" y="14740"/>
                      <a:pt x="12486" y="14740"/>
                    </a:cubicBezTo>
                    <a:cubicBezTo>
                      <a:pt x="12537" y="14740"/>
                      <a:pt x="12587" y="14813"/>
                      <a:pt x="12637" y="14813"/>
                    </a:cubicBezTo>
                    <a:cubicBezTo>
                      <a:pt x="12688" y="14886"/>
                      <a:pt x="12738" y="14886"/>
                      <a:pt x="12738" y="14886"/>
                    </a:cubicBezTo>
                    <a:cubicBezTo>
                      <a:pt x="12738" y="14886"/>
                      <a:pt x="12788" y="14813"/>
                      <a:pt x="12839" y="14740"/>
                    </a:cubicBezTo>
                    <a:cubicBezTo>
                      <a:pt x="12889" y="14740"/>
                      <a:pt x="12939" y="14667"/>
                      <a:pt x="12990" y="14667"/>
                    </a:cubicBezTo>
                    <a:cubicBezTo>
                      <a:pt x="13040" y="14667"/>
                      <a:pt x="13090" y="14667"/>
                      <a:pt x="13141" y="14886"/>
                    </a:cubicBezTo>
                    <a:cubicBezTo>
                      <a:pt x="13141" y="14886"/>
                      <a:pt x="13141" y="14959"/>
                      <a:pt x="13141" y="15032"/>
                    </a:cubicBezTo>
                    <a:cubicBezTo>
                      <a:pt x="13191" y="15105"/>
                      <a:pt x="13443" y="15105"/>
                      <a:pt x="13644" y="15178"/>
                    </a:cubicBezTo>
                    <a:cubicBezTo>
                      <a:pt x="13695" y="15178"/>
                      <a:pt x="13695" y="15178"/>
                      <a:pt x="13695" y="15178"/>
                    </a:cubicBezTo>
                    <a:cubicBezTo>
                      <a:pt x="13946" y="15251"/>
                      <a:pt x="14500" y="15178"/>
                      <a:pt x="14752" y="15178"/>
                    </a:cubicBezTo>
                    <a:cubicBezTo>
                      <a:pt x="14802" y="15178"/>
                      <a:pt x="14853" y="15105"/>
                      <a:pt x="14903" y="15105"/>
                    </a:cubicBezTo>
                    <a:cubicBezTo>
                      <a:pt x="14903" y="15105"/>
                      <a:pt x="14903" y="15105"/>
                      <a:pt x="14903" y="15105"/>
                    </a:cubicBezTo>
                    <a:cubicBezTo>
                      <a:pt x="15054" y="15105"/>
                      <a:pt x="15104" y="15251"/>
                      <a:pt x="15155" y="15324"/>
                    </a:cubicBezTo>
                    <a:cubicBezTo>
                      <a:pt x="15205" y="15470"/>
                      <a:pt x="15255" y="15543"/>
                      <a:pt x="15457" y="15616"/>
                    </a:cubicBezTo>
                    <a:cubicBezTo>
                      <a:pt x="15608" y="15689"/>
                      <a:pt x="15709" y="15543"/>
                      <a:pt x="15759" y="15397"/>
                    </a:cubicBezTo>
                    <a:cubicBezTo>
                      <a:pt x="15860" y="15324"/>
                      <a:pt x="15910" y="15251"/>
                      <a:pt x="16011" y="15251"/>
                    </a:cubicBezTo>
                    <a:cubicBezTo>
                      <a:pt x="16061" y="15251"/>
                      <a:pt x="16111" y="15251"/>
                      <a:pt x="16162" y="15324"/>
                    </a:cubicBezTo>
                    <a:cubicBezTo>
                      <a:pt x="16262" y="15397"/>
                      <a:pt x="16313" y="15543"/>
                      <a:pt x="16313" y="15616"/>
                    </a:cubicBezTo>
                    <a:cubicBezTo>
                      <a:pt x="16313" y="15762"/>
                      <a:pt x="16212" y="15835"/>
                      <a:pt x="16162" y="15981"/>
                    </a:cubicBezTo>
                    <a:cubicBezTo>
                      <a:pt x="16111" y="15981"/>
                      <a:pt x="16111" y="15981"/>
                      <a:pt x="16111" y="15981"/>
                    </a:cubicBezTo>
                    <a:cubicBezTo>
                      <a:pt x="16111" y="16054"/>
                      <a:pt x="16162" y="16054"/>
                      <a:pt x="16162" y="16054"/>
                    </a:cubicBezTo>
                    <a:cubicBezTo>
                      <a:pt x="16212" y="16054"/>
                      <a:pt x="16262" y="16054"/>
                      <a:pt x="16313" y="16127"/>
                    </a:cubicBezTo>
                    <a:cubicBezTo>
                      <a:pt x="16363" y="16127"/>
                      <a:pt x="16363" y="16127"/>
                      <a:pt x="16413" y="16200"/>
                    </a:cubicBezTo>
                    <a:cubicBezTo>
                      <a:pt x="16615" y="16272"/>
                      <a:pt x="16867" y="16418"/>
                      <a:pt x="17018" y="16637"/>
                    </a:cubicBezTo>
                    <a:cubicBezTo>
                      <a:pt x="17068" y="16637"/>
                      <a:pt x="17068" y="16710"/>
                      <a:pt x="17118" y="16783"/>
                    </a:cubicBezTo>
                    <a:cubicBezTo>
                      <a:pt x="17219" y="16929"/>
                      <a:pt x="17370" y="17148"/>
                      <a:pt x="17672" y="17367"/>
                    </a:cubicBezTo>
                    <a:cubicBezTo>
                      <a:pt x="17672" y="17367"/>
                      <a:pt x="17672" y="17367"/>
                      <a:pt x="17723" y="17440"/>
                    </a:cubicBezTo>
                    <a:cubicBezTo>
                      <a:pt x="17723" y="17367"/>
                      <a:pt x="17723" y="17294"/>
                      <a:pt x="17723" y="17294"/>
                    </a:cubicBezTo>
                    <a:cubicBezTo>
                      <a:pt x="17672" y="17148"/>
                      <a:pt x="17672" y="17002"/>
                      <a:pt x="17723" y="16929"/>
                    </a:cubicBezTo>
                    <a:cubicBezTo>
                      <a:pt x="17773" y="16856"/>
                      <a:pt x="17874" y="16856"/>
                      <a:pt x="17974" y="17002"/>
                    </a:cubicBezTo>
                    <a:cubicBezTo>
                      <a:pt x="18125" y="17148"/>
                      <a:pt x="18176" y="17148"/>
                      <a:pt x="18176" y="17148"/>
                    </a:cubicBezTo>
                    <a:cubicBezTo>
                      <a:pt x="18276" y="17148"/>
                      <a:pt x="18327" y="17148"/>
                      <a:pt x="18427" y="17294"/>
                    </a:cubicBezTo>
                    <a:cubicBezTo>
                      <a:pt x="18427" y="17148"/>
                      <a:pt x="18377" y="16929"/>
                      <a:pt x="18327" y="16783"/>
                    </a:cubicBezTo>
                    <a:cubicBezTo>
                      <a:pt x="18276" y="16564"/>
                      <a:pt x="18276" y="16491"/>
                      <a:pt x="18327" y="16418"/>
                    </a:cubicBezTo>
                    <a:cubicBezTo>
                      <a:pt x="18377" y="16345"/>
                      <a:pt x="18377" y="16345"/>
                      <a:pt x="18377" y="16345"/>
                    </a:cubicBezTo>
                    <a:cubicBezTo>
                      <a:pt x="18427" y="16345"/>
                      <a:pt x="18427" y="16345"/>
                      <a:pt x="18427" y="16345"/>
                    </a:cubicBezTo>
                    <a:cubicBezTo>
                      <a:pt x="18528" y="16345"/>
                      <a:pt x="18679" y="16564"/>
                      <a:pt x="18730" y="16783"/>
                    </a:cubicBezTo>
                    <a:cubicBezTo>
                      <a:pt x="18881" y="17075"/>
                      <a:pt x="18881" y="17586"/>
                      <a:pt x="18780" y="17951"/>
                    </a:cubicBezTo>
                    <a:cubicBezTo>
                      <a:pt x="18780" y="18097"/>
                      <a:pt x="18679" y="18243"/>
                      <a:pt x="18528" y="18243"/>
                    </a:cubicBezTo>
                    <a:cubicBezTo>
                      <a:pt x="18427" y="18243"/>
                      <a:pt x="18276" y="18097"/>
                      <a:pt x="18226" y="17951"/>
                    </a:cubicBezTo>
                    <a:cubicBezTo>
                      <a:pt x="18176" y="17951"/>
                      <a:pt x="18176" y="17878"/>
                      <a:pt x="18176" y="17805"/>
                    </a:cubicBezTo>
                    <a:cubicBezTo>
                      <a:pt x="18075" y="17805"/>
                      <a:pt x="17974" y="17878"/>
                      <a:pt x="17974" y="17951"/>
                    </a:cubicBezTo>
                    <a:cubicBezTo>
                      <a:pt x="17974" y="18097"/>
                      <a:pt x="18226" y="18535"/>
                      <a:pt x="18377" y="18608"/>
                    </a:cubicBezTo>
                    <a:cubicBezTo>
                      <a:pt x="18579" y="18608"/>
                      <a:pt x="18579" y="18900"/>
                      <a:pt x="18579" y="19045"/>
                    </a:cubicBezTo>
                    <a:cubicBezTo>
                      <a:pt x="18579" y="19118"/>
                      <a:pt x="18579" y="19118"/>
                      <a:pt x="18579" y="19191"/>
                    </a:cubicBezTo>
                    <a:cubicBezTo>
                      <a:pt x="18679" y="19191"/>
                      <a:pt x="18730" y="19337"/>
                      <a:pt x="18780" y="19410"/>
                    </a:cubicBezTo>
                    <a:cubicBezTo>
                      <a:pt x="18730" y="19264"/>
                      <a:pt x="18730" y="19045"/>
                      <a:pt x="18679" y="18972"/>
                    </a:cubicBezTo>
                    <a:cubicBezTo>
                      <a:pt x="18579" y="18754"/>
                      <a:pt x="18579" y="18535"/>
                      <a:pt x="18629" y="18316"/>
                    </a:cubicBezTo>
                    <a:cubicBezTo>
                      <a:pt x="18679" y="18170"/>
                      <a:pt x="18780" y="18170"/>
                      <a:pt x="18881" y="18170"/>
                    </a:cubicBezTo>
                    <a:cubicBezTo>
                      <a:pt x="19032" y="18243"/>
                      <a:pt x="19032" y="18535"/>
                      <a:pt x="18981" y="18681"/>
                    </a:cubicBezTo>
                    <a:cubicBezTo>
                      <a:pt x="18981" y="18681"/>
                      <a:pt x="18981" y="18754"/>
                      <a:pt x="18981" y="18754"/>
                    </a:cubicBezTo>
                    <a:cubicBezTo>
                      <a:pt x="18981" y="18754"/>
                      <a:pt x="19032" y="18754"/>
                      <a:pt x="19032" y="18754"/>
                    </a:cubicBezTo>
                    <a:cubicBezTo>
                      <a:pt x="19082" y="18681"/>
                      <a:pt x="19132" y="18608"/>
                      <a:pt x="19183" y="18535"/>
                    </a:cubicBezTo>
                    <a:cubicBezTo>
                      <a:pt x="19233" y="18462"/>
                      <a:pt x="19233" y="18389"/>
                      <a:pt x="19183" y="18243"/>
                    </a:cubicBezTo>
                    <a:cubicBezTo>
                      <a:pt x="19132" y="18097"/>
                      <a:pt x="19082" y="17951"/>
                      <a:pt x="19132" y="17805"/>
                    </a:cubicBezTo>
                    <a:cubicBezTo>
                      <a:pt x="19183" y="17659"/>
                      <a:pt x="19283" y="17659"/>
                      <a:pt x="19283" y="17659"/>
                    </a:cubicBezTo>
                    <a:cubicBezTo>
                      <a:pt x="19485" y="17659"/>
                      <a:pt x="19636" y="18170"/>
                      <a:pt x="19686" y="18389"/>
                    </a:cubicBezTo>
                    <a:cubicBezTo>
                      <a:pt x="19737" y="18681"/>
                      <a:pt x="19586" y="18827"/>
                      <a:pt x="19535" y="18900"/>
                    </a:cubicBezTo>
                    <a:cubicBezTo>
                      <a:pt x="19535" y="18972"/>
                      <a:pt x="19485" y="18972"/>
                      <a:pt x="19485" y="18972"/>
                    </a:cubicBezTo>
                    <a:cubicBezTo>
                      <a:pt x="19485" y="19264"/>
                      <a:pt x="19334" y="19264"/>
                      <a:pt x="19233" y="19264"/>
                    </a:cubicBezTo>
                    <a:cubicBezTo>
                      <a:pt x="19233" y="19264"/>
                      <a:pt x="19183" y="19264"/>
                      <a:pt x="19132" y="19337"/>
                    </a:cubicBezTo>
                    <a:cubicBezTo>
                      <a:pt x="19132" y="19337"/>
                      <a:pt x="19132" y="19629"/>
                      <a:pt x="19132" y="19775"/>
                    </a:cubicBezTo>
                    <a:cubicBezTo>
                      <a:pt x="19183" y="19775"/>
                      <a:pt x="19183" y="19775"/>
                      <a:pt x="19183" y="19775"/>
                    </a:cubicBezTo>
                    <a:cubicBezTo>
                      <a:pt x="19183" y="19629"/>
                      <a:pt x="19233" y="19556"/>
                      <a:pt x="19334" y="19556"/>
                    </a:cubicBezTo>
                    <a:cubicBezTo>
                      <a:pt x="19384" y="19556"/>
                      <a:pt x="19434" y="19556"/>
                      <a:pt x="19434" y="19629"/>
                    </a:cubicBezTo>
                    <a:cubicBezTo>
                      <a:pt x="19434" y="19629"/>
                      <a:pt x="19485" y="19629"/>
                      <a:pt x="19485" y="19629"/>
                    </a:cubicBezTo>
                    <a:cubicBezTo>
                      <a:pt x="19535" y="19556"/>
                      <a:pt x="19586" y="19410"/>
                      <a:pt x="19686" y="19410"/>
                    </a:cubicBezTo>
                    <a:cubicBezTo>
                      <a:pt x="19686" y="19410"/>
                      <a:pt x="19737" y="19483"/>
                      <a:pt x="19787" y="19483"/>
                    </a:cubicBezTo>
                    <a:cubicBezTo>
                      <a:pt x="19787" y="19337"/>
                      <a:pt x="19888" y="19191"/>
                      <a:pt x="19988" y="19191"/>
                    </a:cubicBezTo>
                    <a:cubicBezTo>
                      <a:pt x="19988" y="19191"/>
                      <a:pt x="19988" y="19191"/>
                      <a:pt x="19988" y="19191"/>
                    </a:cubicBezTo>
                    <a:cubicBezTo>
                      <a:pt x="20089" y="19191"/>
                      <a:pt x="20190" y="19264"/>
                      <a:pt x="20290" y="19410"/>
                    </a:cubicBezTo>
                    <a:cubicBezTo>
                      <a:pt x="20391" y="19629"/>
                      <a:pt x="20542" y="19994"/>
                      <a:pt x="20542" y="20213"/>
                    </a:cubicBezTo>
                    <a:cubicBezTo>
                      <a:pt x="20542" y="20359"/>
                      <a:pt x="20441" y="20505"/>
                      <a:pt x="20341" y="20505"/>
                    </a:cubicBezTo>
                    <a:cubicBezTo>
                      <a:pt x="20290" y="20578"/>
                      <a:pt x="20290" y="20651"/>
                      <a:pt x="20240" y="20724"/>
                    </a:cubicBezTo>
                    <a:cubicBezTo>
                      <a:pt x="20190" y="20797"/>
                      <a:pt x="20139" y="20797"/>
                      <a:pt x="20089" y="20797"/>
                    </a:cubicBezTo>
                    <a:cubicBezTo>
                      <a:pt x="19988" y="20797"/>
                      <a:pt x="19888" y="20651"/>
                      <a:pt x="19787" y="20578"/>
                    </a:cubicBezTo>
                    <a:cubicBezTo>
                      <a:pt x="19787" y="20505"/>
                      <a:pt x="19737" y="20432"/>
                      <a:pt x="19686" y="20432"/>
                    </a:cubicBezTo>
                    <a:cubicBezTo>
                      <a:pt x="19737" y="20505"/>
                      <a:pt x="19737" y="20578"/>
                      <a:pt x="19787" y="20651"/>
                    </a:cubicBezTo>
                    <a:cubicBezTo>
                      <a:pt x="19787" y="20724"/>
                      <a:pt x="19787" y="20797"/>
                      <a:pt x="19837" y="20797"/>
                    </a:cubicBezTo>
                    <a:cubicBezTo>
                      <a:pt x="19888" y="21016"/>
                      <a:pt x="19837" y="21162"/>
                      <a:pt x="19787" y="21308"/>
                    </a:cubicBezTo>
                    <a:cubicBezTo>
                      <a:pt x="19737" y="21454"/>
                      <a:pt x="19737" y="21527"/>
                      <a:pt x="19787" y="21527"/>
                    </a:cubicBezTo>
                    <a:cubicBezTo>
                      <a:pt x="19787" y="21600"/>
                      <a:pt x="19787" y="21600"/>
                      <a:pt x="19837" y="21600"/>
                    </a:cubicBezTo>
                    <a:cubicBezTo>
                      <a:pt x="19837" y="21600"/>
                      <a:pt x="19837" y="21527"/>
                      <a:pt x="19837" y="21527"/>
                    </a:cubicBezTo>
                    <a:cubicBezTo>
                      <a:pt x="19837" y="21454"/>
                      <a:pt x="19837" y="21454"/>
                      <a:pt x="19837" y="21381"/>
                    </a:cubicBezTo>
                    <a:cubicBezTo>
                      <a:pt x="19888" y="21235"/>
                      <a:pt x="19938" y="21235"/>
                      <a:pt x="19988" y="21235"/>
                    </a:cubicBezTo>
                    <a:cubicBezTo>
                      <a:pt x="20089" y="21235"/>
                      <a:pt x="20139" y="21308"/>
                      <a:pt x="20240" y="21381"/>
                    </a:cubicBezTo>
                    <a:cubicBezTo>
                      <a:pt x="20290" y="21308"/>
                      <a:pt x="20290" y="21235"/>
                      <a:pt x="20290" y="21089"/>
                    </a:cubicBezTo>
                    <a:cubicBezTo>
                      <a:pt x="20290" y="21016"/>
                      <a:pt x="20341" y="20870"/>
                      <a:pt x="20441" y="20870"/>
                    </a:cubicBezTo>
                    <a:cubicBezTo>
                      <a:pt x="20542" y="20870"/>
                      <a:pt x="20643" y="20943"/>
                      <a:pt x="20693" y="21089"/>
                    </a:cubicBezTo>
                    <a:cubicBezTo>
                      <a:pt x="20744" y="21016"/>
                      <a:pt x="20794" y="20943"/>
                      <a:pt x="20895" y="20943"/>
                    </a:cubicBezTo>
                    <a:cubicBezTo>
                      <a:pt x="20945" y="20943"/>
                      <a:pt x="20945" y="20943"/>
                      <a:pt x="20945" y="20943"/>
                    </a:cubicBezTo>
                    <a:cubicBezTo>
                      <a:pt x="20995" y="20943"/>
                      <a:pt x="21046" y="20943"/>
                      <a:pt x="21096" y="21016"/>
                    </a:cubicBezTo>
                    <a:cubicBezTo>
                      <a:pt x="21146" y="21162"/>
                      <a:pt x="21096" y="21308"/>
                      <a:pt x="21096" y="21454"/>
                    </a:cubicBezTo>
                    <a:cubicBezTo>
                      <a:pt x="21096" y="21527"/>
                      <a:pt x="21096" y="21527"/>
                      <a:pt x="21096" y="21527"/>
                    </a:cubicBezTo>
                    <a:cubicBezTo>
                      <a:pt x="21146" y="21454"/>
                      <a:pt x="21247" y="21454"/>
                      <a:pt x="21297" y="21527"/>
                    </a:cubicBezTo>
                    <a:cubicBezTo>
                      <a:pt x="21398" y="21454"/>
                      <a:pt x="21499" y="21381"/>
                      <a:pt x="21549" y="21308"/>
                    </a:cubicBezTo>
                    <a:cubicBezTo>
                      <a:pt x="21600" y="21235"/>
                      <a:pt x="21600" y="21235"/>
                      <a:pt x="21600" y="21235"/>
                    </a:cubicBezTo>
                    <a:cubicBezTo>
                      <a:pt x="21600" y="21235"/>
                      <a:pt x="21549" y="21162"/>
                      <a:pt x="21499" y="21089"/>
                    </a:cubicBezTo>
                    <a:cubicBezTo>
                      <a:pt x="21448" y="21016"/>
                      <a:pt x="21348" y="20797"/>
                      <a:pt x="21398" y="20578"/>
                    </a:cubicBezTo>
                    <a:cubicBezTo>
                      <a:pt x="21448" y="20359"/>
                      <a:pt x="21499" y="20213"/>
                      <a:pt x="20895" y="19921"/>
                    </a:cubicBezTo>
                    <a:cubicBezTo>
                      <a:pt x="20391" y="19629"/>
                      <a:pt x="20290" y="19337"/>
                      <a:pt x="20089" y="18754"/>
                    </a:cubicBezTo>
                    <a:cubicBezTo>
                      <a:pt x="20039" y="18608"/>
                      <a:pt x="19938" y="18389"/>
                      <a:pt x="19837" y="18097"/>
                    </a:cubicBezTo>
                    <a:cubicBezTo>
                      <a:pt x="19636" y="17513"/>
                      <a:pt x="19283" y="17148"/>
                      <a:pt x="19032" y="16783"/>
                    </a:cubicBezTo>
                    <a:cubicBezTo>
                      <a:pt x="18780" y="16491"/>
                      <a:pt x="18629" y="16272"/>
                      <a:pt x="18629" y="16054"/>
                    </a:cubicBezTo>
                    <a:cubicBezTo>
                      <a:pt x="18629" y="15908"/>
                      <a:pt x="18478" y="15835"/>
                      <a:pt x="18327" y="15835"/>
                    </a:cubicBezTo>
                    <a:cubicBezTo>
                      <a:pt x="18176" y="15835"/>
                      <a:pt x="18075" y="15908"/>
                      <a:pt x="18025" y="15981"/>
                    </a:cubicBezTo>
                    <a:cubicBezTo>
                      <a:pt x="18025" y="16272"/>
                      <a:pt x="17823" y="16418"/>
                      <a:pt x="17622" y="16564"/>
                    </a:cubicBezTo>
                    <a:cubicBezTo>
                      <a:pt x="17572" y="16564"/>
                      <a:pt x="17521" y="16637"/>
                      <a:pt x="17471" y="16710"/>
                    </a:cubicBezTo>
                    <a:cubicBezTo>
                      <a:pt x="17420" y="16710"/>
                      <a:pt x="17370" y="16783"/>
                      <a:pt x="17320" y="16783"/>
                    </a:cubicBezTo>
                    <a:cubicBezTo>
                      <a:pt x="17169" y="16783"/>
                      <a:pt x="17068" y="16564"/>
                      <a:pt x="16967" y="16345"/>
                    </a:cubicBezTo>
                    <a:cubicBezTo>
                      <a:pt x="16967" y="16345"/>
                      <a:pt x="16917" y="16272"/>
                      <a:pt x="16917" y="16200"/>
                    </a:cubicBezTo>
                    <a:cubicBezTo>
                      <a:pt x="16867" y="16127"/>
                      <a:pt x="16716" y="15981"/>
                      <a:pt x="16615" y="15835"/>
                    </a:cubicBezTo>
                    <a:cubicBezTo>
                      <a:pt x="16464" y="15689"/>
                      <a:pt x="16313" y="15470"/>
                      <a:pt x="16313" y="15324"/>
                    </a:cubicBezTo>
                    <a:cubicBezTo>
                      <a:pt x="16313" y="15251"/>
                      <a:pt x="16262" y="15032"/>
                      <a:pt x="16162" y="15032"/>
                    </a:cubicBezTo>
                    <a:cubicBezTo>
                      <a:pt x="16162" y="15032"/>
                      <a:pt x="16111" y="15032"/>
                      <a:pt x="16061" y="15032"/>
                    </a:cubicBezTo>
                    <a:cubicBezTo>
                      <a:pt x="15910" y="15105"/>
                      <a:pt x="15809" y="15178"/>
                      <a:pt x="15759" y="15178"/>
                    </a:cubicBezTo>
                    <a:cubicBezTo>
                      <a:pt x="15709" y="15178"/>
                      <a:pt x="15709" y="15178"/>
                      <a:pt x="15658" y="15105"/>
                    </a:cubicBezTo>
                    <a:cubicBezTo>
                      <a:pt x="15608" y="15105"/>
                      <a:pt x="15608" y="15105"/>
                      <a:pt x="15608" y="15105"/>
                    </a:cubicBezTo>
                    <a:cubicBezTo>
                      <a:pt x="15558" y="15178"/>
                      <a:pt x="15507" y="15251"/>
                      <a:pt x="15457" y="15251"/>
                    </a:cubicBezTo>
                    <a:cubicBezTo>
                      <a:pt x="15306" y="15251"/>
                      <a:pt x="15155" y="15105"/>
                      <a:pt x="15155" y="15105"/>
                    </a:cubicBezTo>
                    <a:cubicBezTo>
                      <a:pt x="15104" y="15032"/>
                      <a:pt x="15104" y="15032"/>
                      <a:pt x="15104" y="15032"/>
                    </a:cubicBezTo>
                    <a:cubicBezTo>
                      <a:pt x="15104" y="2481"/>
                      <a:pt x="15104" y="2481"/>
                      <a:pt x="15104" y="2481"/>
                    </a:cubicBezTo>
                    <a:cubicBezTo>
                      <a:pt x="15054" y="2481"/>
                      <a:pt x="14953" y="2408"/>
                      <a:pt x="14903" y="240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89" name="AutoShape 889"/>
              <p:cNvSpPr>
                <a:spLocks/>
              </p:cNvSpPr>
              <p:nvPr/>
            </p:nvSpPr>
            <p:spPr bwMode="auto">
              <a:xfrm>
                <a:off x="211150" y="2112849"/>
                <a:ext cx="84143" cy="412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690" y="1963"/>
                    </a:moveTo>
                    <a:cubicBezTo>
                      <a:pt x="14727" y="0"/>
                      <a:pt x="12763" y="0"/>
                      <a:pt x="10800" y="0"/>
                    </a:cubicBezTo>
                    <a:cubicBezTo>
                      <a:pt x="7854" y="0"/>
                      <a:pt x="7854" y="1963"/>
                      <a:pt x="7854" y="1963"/>
                    </a:cubicBezTo>
                    <a:cubicBezTo>
                      <a:pt x="5890" y="9818"/>
                      <a:pt x="3927" y="13745"/>
                      <a:pt x="1963" y="17672"/>
                    </a:cubicBezTo>
                    <a:cubicBezTo>
                      <a:pt x="981" y="19636"/>
                      <a:pt x="981" y="19636"/>
                      <a:pt x="0" y="21600"/>
                    </a:cubicBezTo>
                    <a:cubicBezTo>
                      <a:pt x="2945" y="19636"/>
                      <a:pt x="7854" y="13745"/>
                      <a:pt x="8836" y="9818"/>
                    </a:cubicBezTo>
                    <a:cubicBezTo>
                      <a:pt x="8836" y="3927"/>
                      <a:pt x="10800" y="3927"/>
                      <a:pt x="11781" y="3927"/>
                    </a:cubicBezTo>
                    <a:cubicBezTo>
                      <a:pt x="13745" y="3927"/>
                      <a:pt x="14727" y="3927"/>
                      <a:pt x="15709" y="7854"/>
                    </a:cubicBezTo>
                    <a:cubicBezTo>
                      <a:pt x="17672" y="7854"/>
                      <a:pt x="20618" y="5890"/>
                      <a:pt x="21599" y="1963"/>
                    </a:cubicBezTo>
                    <a:cubicBezTo>
                      <a:pt x="21599" y="1963"/>
                      <a:pt x="21599" y="1963"/>
                      <a:pt x="21599" y="1963"/>
                    </a:cubicBezTo>
                    <a:cubicBezTo>
                      <a:pt x="19636" y="1963"/>
                      <a:pt x="18654" y="1963"/>
                      <a:pt x="16690" y="1963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90" name="AutoShape 890"/>
              <p:cNvSpPr>
                <a:spLocks/>
              </p:cNvSpPr>
              <p:nvPr/>
            </p:nvSpPr>
            <p:spPr bwMode="auto">
              <a:xfrm>
                <a:off x="563597" y="1950921"/>
                <a:ext cx="96844" cy="87315"/>
              </a:xfrm>
              <a:custGeom>
                <a:avLst/>
                <a:gdLst>
                  <a:gd name="T0" fmla="+- 0 11031 462"/>
                  <a:gd name="T1" fmla="*/ T0 w 21138"/>
                  <a:gd name="T2" fmla="*/ 10800 h 21600"/>
                  <a:gd name="T3" fmla="+- 0 11031 462"/>
                  <a:gd name="T4" fmla="*/ T3 w 21138"/>
                  <a:gd name="T5" fmla="*/ 10800 h 21600"/>
                  <a:gd name="T6" fmla="+- 0 11031 462"/>
                  <a:gd name="T7" fmla="*/ T6 w 21138"/>
                  <a:gd name="T8" fmla="*/ 10800 h 21600"/>
                  <a:gd name="T9" fmla="+- 0 11031 462"/>
                  <a:gd name="T10" fmla="*/ T9 w 2113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138" h="21600">
                    <a:moveTo>
                      <a:pt x="19476" y="0"/>
                    </a:moveTo>
                    <a:cubicBezTo>
                      <a:pt x="18645" y="0"/>
                      <a:pt x="16984" y="899"/>
                      <a:pt x="15322" y="3599"/>
                    </a:cubicBezTo>
                    <a:cubicBezTo>
                      <a:pt x="13661" y="5399"/>
                      <a:pt x="11999" y="7199"/>
                      <a:pt x="11168" y="8100"/>
                    </a:cubicBezTo>
                    <a:cubicBezTo>
                      <a:pt x="8676" y="9899"/>
                      <a:pt x="7845" y="11700"/>
                      <a:pt x="7014" y="12599"/>
                    </a:cubicBezTo>
                    <a:cubicBezTo>
                      <a:pt x="7014" y="15299"/>
                      <a:pt x="4522" y="15299"/>
                      <a:pt x="3691" y="15299"/>
                    </a:cubicBezTo>
                    <a:cubicBezTo>
                      <a:pt x="2030" y="15299"/>
                      <a:pt x="2030" y="15299"/>
                      <a:pt x="2030" y="15299"/>
                    </a:cubicBezTo>
                    <a:cubicBezTo>
                      <a:pt x="368" y="15299"/>
                      <a:pt x="368" y="15299"/>
                      <a:pt x="368" y="16200"/>
                    </a:cubicBezTo>
                    <a:cubicBezTo>
                      <a:pt x="-462" y="17099"/>
                      <a:pt x="368" y="18900"/>
                      <a:pt x="368" y="20700"/>
                    </a:cubicBezTo>
                    <a:cubicBezTo>
                      <a:pt x="1199" y="21600"/>
                      <a:pt x="1199" y="21600"/>
                      <a:pt x="2030" y="21600"/>
                    </a:cubicBezTo>
                    <a:cubicBezTo>
                      <a:pt x="2030" y="21600"/>
                      <a:pt x="2030" y="21600"/>
                      <a:pt x="2030" y="21600"/>
                    </a:cubicBezTo>
                    <a:cubicBezTo>
                      <a:pt x="4522" y="19799"/>
                      <a:pt x="6184" y="20700"/>
                      <a:pt x="7014" y="20700"/>
                    </a:cubicBezTo>
                    <a:cubicBezTo>
                      <a:pt x="7014" y="21600"/>
                      <a:pt x="7845" y="21600"/>
                      <a:pt x="7845" y="21600"/>
                    </a:cubicBezTo>
                    <a:cubicBezTo>
                      <a:pt x="9507" y="20700"/>
                      <a:pt x="16984" y="15299"/>
                      <a:pt x="18645" y="12599"/>
                    </a:cubicBezTo>
                    <a:cubicBezTo>
                      <a:pt x="18645" y="12599"/>
                      <a:pt x="18645" y="12599"/>
                      <a:pt x="18645" y="12599"/>
                    </a:cubicBezTo>
                    <a:cubicBezTo>
                      <a:pt x="18645" y="11700"/>
                      <a:pt x="17814" y="11700"/>
                      <a:pt x="16984" y="10800"/>
                    </a:cubicBezTo>
                    <a:cubicBezTo>
                      <a:pt x="16153" y="9899"/>
                      <a:pt x="15322" y="9000"/>
                      <a:pt x="14491" y="8100"/>
                    </a:cubicBezTo>
                    <a:cubicBezTo>
                      <a:pt x="14491" y="4500"/>
                      <a:pt x="17814" y="4500"/>
                      <a:pt x="19476" y="3599"/>
                    </a:cubicBezTo>
                    <a:cubicBezTo>
                      <a:pt x="20307" y="3599"/>
                      <a:pt x="21138" y="3599"/>
                      <a:pt x="21138" y="2699"/>
                    </a:cubicBezTo>
                    <a:cubicBezTo>
                      <a:pt x="20307" y="2699"/>
                      <a:pt x="19476" y="899"/>
                      <a:pt x="19476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91" name="AutoShape 891"/>
              <p:cNvSpPr>
                <a:spLocks/>
              </p:cNvSpPr>
              <p:nvPr/>
            </p:nvSpPr>
            <p:spPr bwMode="auto">
              <a:xfrm>
                <a:off x="15876" y="2216039"/>
                <a:ext cx="26989" cy="31751"/>
              </a:xfrm>
              <a:custGeom>
                <a:avLst/>
                <a:gdLst>
                  <a:gd name="T0" fmla="*/ 9300 w 18600"/>
                  <a:gd name="T1" fmla="*/ 10800 h 21600"/>
                  <a:gd name="T2" fmla="*/ 9300 w 18600"/>
                  <a:gd name="T3" fmla="*/ 10800 h 21600"/>
                  <a:gd name="T4" fmla="*/ 9300 w 18600"/>
                  <a:gd name="T5" fmla="*/ 10800 h 21600"/>
                  <a:gd name="T6" fmla="*/ 9300 w 18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600" h="21600">
                    <a:moveTo>
                      <a:pt x="14399" y="0"/>
                    </a:moveTo>
                    <a:cubicBezTo>
                      <a:pt x="14399" y="2399"/>
                      <a:pt x="14399" y="2399"/>
                      <a:pt x="14399" y="2399"/>
                    </a:cubicBezTo>
                    <a:cubicBezTo>
                      <a:pt x="11999" y="4799"/>
                      <a:pt x="4799" y="14400"/>
                      <a:pt x="4799" y="19200"/>
                    </a:cubicBezTo>
                    <a:cubicBezTo>
                      <a:pt x="0" y="19200"/>
                      <a:pt x="0" y="19200"/>
                      <a:pt x="0" y="1920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2399" y="21600"/>
                      <a:pt x="2399" y="19200"/>
                    </a:cubicBezTo>
                    <a:cubicBezTo>
                      <a:pt x="16799" y="14400"/>
                      <a:pt x="21599" y="7199"/>
                      <a:pt x="16799" y="0"/>
                    </a:cubicBezTo>
                    <a:cubicBezTo>
                      <a:pt x="16799" y="0"/>
                      <a:pt x="14399" y="0"/>
                      <a:pt x="14399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92" name="AutoShape 892"/>
              <p:cNvSpPr>
                <a:spLocks/>
              </p:cNvSpPr>
              <p:nvPr/>
            </p:nvSpPr>
            <p:spPr bwMode="auto">
              <a:xfrm>
                <a:off x="15876" y="2238265"/>
                <a:ext cx="7937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599" y="21600"/>
                      <a:pt x="21599" y="21600"/>
                      <a:pt x="21599" y="21600"/>
                    </a:cubicBezTo>
                    <a:cubicBezTo>
                      <a:pt x="21599" y="0"/>
                      <a:pt x="10800" y="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93" name="AutoShape 893"/>
              <p:cNvSpPr>
                <a:spLocks/>
              </p:cNvSpPr>
              <p:nvPr/>
            </p:nvSpPr>
            <p:spPr bwMode="auto">
              <a:xfrm>
                <a:off x="155585" y="2166825"/>
                <a:ext cx="19051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cubicBezTo>
                      <a:pt x="8639" y="0"/>
                      <a:pt x="17279" y="0"/>
                      <a:pt x="21600" y="0"/>
                    </a:cubicBezTo>
                    <a:cubicBezTo>
                      <a:pt x="21600" y="0"/>
                      <a:pt x="21600" y="0"/>
                      <a:pt x="17279" y="0"/>
                    </a:cubicBezTo>
                    <a:cubicBezTo>
                      <a:pt x="12960" y="0"/>
                      <a:pt x="8639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94" name="AutoShape 894"/>
              <p:cNvSpPr>
                <a:spLocks/>
              </p:cNvSpPr>
              <p:nvPr/>
            </p:nvSpPr>
            <p:spPr bwMode="auto">
              <a:xfrm>
                <a:off x="28577" y="1838207"/>
                <a:ext cx="57154" cy="23812"/>
              </a:xfrm>
              <a:custGeom>
                <a:avLst/>
                <a:gdLst>
                  <a:gd name="T0" fmla="*/ 10425 w 20850"/>
                  <a:gd name="T1" fmla="*/ 10800 h 21600"/>
                  <a:gd name="T2" fmla="*/ 10425 w 20850"/>
                  <a:gd name="T3" fmla="*/ 10800 h 21600"/>
                  <a:gd name="T4" fmla="*/ 10425 w 20850"/>
                  <a:gd name="T5" fmla="*/ 10800 h 21600"/>
                  <a:gd name="T6" fmla="*/ 10425 w 2085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850" h="21600">
                    <a:moveTo>
                      <a:pt x="16199" y="7200"/>
                    </a:moveTo>
                    <a:cubicBezTo>
                      <a:pt x="14849" y="10800"/>
                      <a:pt x="13500" y="10800"/>
                      <a:pt x="12149" y="10800"/>
                    </a:cubicBezTo>
                    <a:cubicBezTo>
                      <a:pt x="10800" y="10800"/>
                      <a:pt x="8099" y="10800"/>
                      <a:pt x="8099" y="0"/>
                    </a:cubicBezTo>
                    <a:cubicBezTo>
                      <a:pt x="8099" y="0"/>
                      <a:pt x="8099" y="0"/>
                      <a:pt x="6750" y="0"/>
                    </a:cubicBezTo>
                    <a:cubicBezTo>
                      <a:pt x="4049" y="0"/>
                      <a:pt x="0" y="7200"/>
                      <a:pt x="0" y="10800"/>
                    </a:cubicBezTo>
                    <a:cubicBezTo>
                      <a:pt x="0" y="14400"/>
                      <a:pt x="8099" y="21600"/>
                      <a:pt x="13500" y="21600"/>
                    </a:cubicBezTo>
                    <a:cubicBezTo>
                      <a:pt x="16199" y="21600"/>
                      <a:pt x="17550" y="21600"/>
                      <a:pt x="17550" y="21600"/>
                    </a:cubicBezTo>
                    <a:cubicBezTo>
                      <a:pt x="18900" y="21600"/>
                      <a:pt x="20249" y="17999"/>
                      <a:pt x="20249" y="14400"/>
                    </a:cubicBezTo>
                    <a:cubicBezTo>
                      <a:pt x="21600" y="10800"/>
                      <a:pt x="20249" y="7200"/>
                      <a:pt x="20249" y="7200"/>
                    </a:cubicBezTo>
                    <a:cubicBezTo>
                      <a:pt x="18900" y="7200"/>
                      <a:pt x="17550" y="7200"/>
                      <a:pt x="16199" y="72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95" name="AutoShape 895"/>
              <p:cNvSpPr>
                <a:spLocks/>
              </p:cNvSpPr>
              <p:nvPr/>
            </p:nvSpPr>
            <p:spPr bwMode="auto">
              <a:xfrm>
                <a:off x="2190885" y="3295560"/>
                <a:ext cx="100018" cy="111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96" name="AutoShape 896"/>
              <p:cNvSpPr>
                <a:spLocks/>
              </p:cNvSpPr>
              <p:nvPr/>
            </p:nvSpPr>
            <p:spPr bwMode="auto">
              <a:xfrm>
                <a:off x="2748131" y="3446375"/>
                <a:ext cx="31752" cy="158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2699" y="0"/>
                      <a:pt x="2699" y="0"/>
                      <a:pt x="5399" y="5399"/>
                    </a:cubicBezTo>
                    <a:cubicBezTo>
                      <a:pt x="8100" y="10800"/>
                      <a:pt x="16200" y="16200"/>
                      <a:pt x="21600" y="21600"/>
                    </a:cubicBezTo>
                    <a:cubicBezTo>
                      <a:pt x="16200" y="16200"/>
                      <a:pt x="8100" y="10800"/>
                      <a:pt x="5399" y="5399"/>
                    </a:cubicBezTo>
                    <a:cubicBezTo>
                      <a:pt x="2699" y="0"/>
                      <a:pt x="2699" y="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97" name="AutoShape 897"/>
              <p:cNvSpPr>
                <a:spLocks/>
              </p:cNvSpPr>
              <p:nvPr/>
            </p:nvSpPr>
            <p:spPr bwMode="auto">
              <a:xfrm>
                <a:off x="2787821" y="3427325"/>
                <a:ext cx="31752" cy="3016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4799" y="13500"/>
                      <a:pt x="11999" y="0"/>
                      <a:pt x="21600" y="0"/>
                    </a:cubicBezTo>
                    <a:cubicBezTo>
                      <a:pt x="11999" y="0"/>
                      <a:pt x="4799" y="13500"/>
                      <a:pt x="0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98" name="AutoShape 898"/>
              <p:cNvSpPr>
                <a:spLocks/>
              </p:cNvSpPr>
              <p:nvPr/>
            </p:nvSpPr>
            <p:spPr bwMode="auto">
              <a:xfrm>
                <a:off x="3022786" y="3598778"/>
                <a:ext cx="7937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600"/>
                    </a:moveTo>
                    <a:cubicBezTo>
                      <a:pt x="10800" y="21600"/>
                      <a:pt x="0" y="0"/>
                      <a:pt x="0" y="0"/>
                    </a:cubicBezTo>
                    <a:cubicBezTo>
                      <a:pt x="0" y="0"/>
                      <a:pt x="10800" y="21600"/>
                      <a:pt x="21599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99" name="AutoShape 899"/>
              <p:cNvSpPr>
                <a:spLocks/>
              </p:cNvSpPr>
              <p:nvPr/>
            </p:nvSpPr>
            <p:spPr bwMode="auto">
              <a:xfrm>
                <a:off x="2943406" y="3527340"/>
                <a:ext cx="7937" cy="222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600"/>
                    </a:moveTo>
                    <a:cubicBezTo>
                      <a:pt x="21599" y="14400"/>
                      <a:pt x="21599" y="3599"/>
                      <a:pt x="0" y="0"/>
                    </a:cubicBezTo>
                    <a:cubicBezTo>
                      <a:pt x="21599" y="3599"/>
                      <a:pt x="21599" y="14400"/>
                      <a:pt x="21599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700" name="AutoShape 900"/>
              <p:cNvSpPr>
                <a:spLocks/>
              </p:cNvSpPr>
              <p:nvPr/>
            </p:nvSpPr>
            <p:spPr bwMode="auto">
              <a:xfrm>
                <a:off x="2967219" y="3581316"/>
                <a:ext cx="52391" cy="190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1542" y="0"/>
                      <a:pt x="3085" y="4320"/>
                      <a:pt x="6171" y="8640"/>
                    </a:cubicBezTo>
                    <a:cubicBezTo>
                      <a:pt x="10800" y="12959"/>
                      <a:pt x="18514" y="21599"/>
                      <a:pt x="21600" y="21599"/>
                    </a:cubicBezTo>
                    <a:cubicBezTo>
                      <a:pt x="18514" y="21599"/>
                      <a:pt x="10800" y="12959"/>
                      <a:pt x="6171" y="8640"/>
                    </a:cubicBezTo>
                    <a:cubicBezTo>
                      <a:pt x="3085" y="4320"/>
                      <a:pt x="1542" y="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</p:grpSp>
        <p:grpSp>
          <p:nvGrpSpPr>
            <p:cNvPr id="88096" name="Group 901"/>
            <p:cNvGrpSpPr>
              <a:grpSpLocks/>
            </p:cNvGrpSpPr>
            <p:nvPr/>
          </p:nvGrpSpPr>
          <p:grpSpPr bwMode="auto">
            <a:xfrm>
              <a:off x="4102478" y="-1"/>
              <a:ext cx="2612843" cy="1877185"/>
              <a:chOff x="-1" y="0"/>
              <a:chExt cx="2612843" cy="1877185"/>
            </a:xfrm>
          </p:grpSpPr>
          <p:sp>
            <p:nvSpPr>
              <p:cNvPr id="77702" name="AutoShape 902"/>
              <p:cNvSpPr>
                <a:spLocks/>
              </p:cNvSpPr>
              <p:nvPr/>
            </p:nvSpPr>
            <p:spPr bwMode="auto">
              <a:xfrm>
                <a:off x="-127" y="0"/>
                <a:ext cx="2613187" cy="187646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13807"/>
                    </a:moveTo>
                    <a:cubicBezTo>
                      <a:pt x="17355" y="13764"/>
                      <a:pt x="17324" y="13764"/>
                      <a:pt x="17261" y="13722"/>
                    </a:cubicBezTo>
                    <a:cubicBezTo>
                      <a:pt x="17135" y="13680"/>
                      <a:pt x="16978" y="13595"/>
                      <a:pt x="16852" y="13595"/>
                    </a:cubicBezTo>
                    <a:cubicBezTo>
                      <a:pt x="16789" y="13595"/>
                      <a:pt x="16726" y="13595"/>
                      <a:pt x="16663" y="13637"/>
                    </a:cubicBezTo>
                    <a:cubicBezTo>
                      <a:pt x="16537" y="13764"/>
                      <a:pt x="16475" y="13722"/>
                      <a:pt x="16443" y="13595"/>
                    </a:cubicBezTo>
                    <a:cubicBezTo>
                      <a:pt x="16443" y="13425"/>
                      <a:pt x="16600" y="13214"/>
                      <a:pt x="16726" y="13171"/>
                    </a:cubicBezTo>
                    <a:cubicBezTo>
                      <a:pt x="16789" y="13171"/>
                      <a:pt x="16820" y="13171"/>
                      <a:pt x="16820" y="13171"/>
                    </a:cubicBezTo>
                    <a:cubicBezTo>
                      <a:pt x="16820" y="13129"/>
                      <a:pt x="16789" y="13044"/>
                      <a:pt x="16789" y="13002"/>
                    </a:cubicBezTo>
                    <a:cubicBezTo>
                      <a:pt x="16789" y="12960"/>
                      <a:pt x="16758" y="12875"/>
                      <a:pt x="16758" y="12832"/>
                    </a:cubicBezTo>
                    <a:cubicBezTo>
                      <a:pt x="16726" y="12748"/>
                      <a:pt x="16758" y="12705"/>
                      <a:pt x="16758" y="12663"/>
                    </a:cubicBezTo>
                    <a:cubicBezTo>
                      <a:pt x="16789" y="12621"/>
                      <a:pt x="16820" y="12578"/>
                      <a:pt x="16883" y="12578"/>
                    </a:cubicBezTo>
                    <a:cubicBezTo>
                      <a:pt x="17009" y="12578"/>
                      <a:pt x="17229" y="12748"/>
                      <a:pt x="17355" y="13002"/>
                    </a:cubicBezTo>
                    <a:cubicBezTo>
                      <a:pt x="17481" y="13214"/>
                      <a:pt x="17669" y="13341"/>
                      <a:pt x="17889" y="13341"/>
                    </a:cubicBezTo>
                    <a:cubicBezTo>
                      <a:pt x="17952" y="13341"/>
                      <a:pt x="18015" y="13341"/>
                      <a:pt x="18078" y="13298"/>
                    </a:cubicBezTo>
                    <a:cubicBezTo>
                      <a:pt x="18172" y="13256"/>
                      <a:pt x="18172" y="13214"/>
                      <a:pt x="18141" y="13087"/>
                    </a:cubicBezTo>
                    <a:cubicBezTo>
                      <a:pt x="18141" y="12960"/>
                      <a:pt x="18110" y="12832"/>
                      <a:pt x="18172" y="12705"/>
                    </a:cubicBezTo>
                    <a:cubicBezTo>
                      <a:pt x="18172" y="12621"/>
                      <a:pt x="17858" y="12324"/>
                      <a:pt x="17669" y="12197"/>
                    </a:cubicBezTo>
                    <a:cubicBezTo>
                      <a:pt x="17418" y="11943"/>
                      <a:pt x="17261" y="11816"/>
                      <a:pt x="17229" y="11689"/>
                    </a:cubicBezTo>
                    <a:cubicBezTo>
                      <a:pt x="17229" y="11604"/>
                      <a:pt x="17229" y="11562"/>
                      <a:pt x="17261" y="11520"/>
                    </a:cubicBezTo>
                    <a:cubicBezTo>
                      <a:pt x="17324" y="11392"/>
                      <a:pt x="17512" y="11477"/>
                      <a:pt x="17858" y="11647"/>
                    </a:cubicBezTo>
                    <a:cubicBezTo>
                      <a:pt x="17858" y="11689"/>
                      <a:pt x="17889" y="11689"/>
                      <a:pt x="17921" y="11689"/>
                    </a:cubicBezTo>
                    <a:cubicBezTo>
                      <a:pt x="18047" y="11689"/>
                      <a:pt x="18078" y="11350"/>
                      <a:pt x="18078" y="11265"/>
                    </a:cubicBezTo>
                    <a:cubicBezTo>
                      <a:pt x="18078" y="11223"/>
                      <a:pt x="17984" y="11181"/>
                      <a:pt x="17795" y="11181"/>
                    </a:cubicBezTo>
                    <a:cubicBezTo>
                      <a:pt x="17638" y="11181"/>
                      <a:pt x="17449" y="11223"/>
                      <a:pt x="17324" y="11308"/>
                    </a:cubicBezTo>
                    <a:cubicBezTo>
                      <a:pt x="17292" y="11350"/>
                      <a:pt x="17229" y="11350"/>
                      <a:pt x="17166" y="11350"/>
                    </a:cubicBezTo>
                    <a:cubicBezTo>
                      <a:pt x="17041" y="11350"/>
                      <a:pt x="16915" y="11265"/>
                      <a:pt x="16915" y="11096"/>
                    </a:cubicBezTo>
                    <a:cubicBezTo>
                      <a:pt x="16915" y="11054"/>
                      <a:pt x="16915" y="10884"/>
                      <a:pt x="17135" y="10842"/>
                    </a:cubicBezTo>
                    <a:cubicBezTo>
                      <a:pt x="17229" y="10842"/>
                      <a:pt x="17261" y="10800"/>
                      <a:pt x="17261" y="10800"/>
                    </a:cubicBezTo>
                    <a:cubicBezTo>
                      <a:pt x="17261" y="10800"/>
                      <a:pt x="17229" y="10757"/>
                      <a:pt x="17229" y="10757"/>
                    </a:cubicBezTo>
                    <a:cubicBezTo>
                      <a:pt x="17198" y="10672"/>
                      <a:pt x="17166" y="10588"/>
                      <a:pt x="17229" y="10461"/>
                    </a:cubicBezTo>
                    <a:cubicBezTo>
                      <a:pt x="17261" y="10461"/>
                      <a:pt x="17292" y="10418"/>
                      <a:pt x="17324" y="10418"/>
                    </a:cubicBezTo>
                    <a:cubicBezTo>
                      <a:pt x="17418" y="10418"/>
                      <a:pt x="17512" y="10503"/>
                      <a:pt x="17638" y="10588"/>
                    </a:cubicBezTo>
                    <a:cubicBezTo>
                      <a:pt x="17795" y="10672"/>
                      <a:pt x="17952" y="10800"/>
                      <a:pt x="18047" y="10757"/>
                    </a:cubicBezTo>
                    <a:cubicBezTo>
                      <a:pt x="18141" y="10715"/>
                      <a:pt x="18235" y="10715"/>
                      <a:pt x="18298" y="10715"/>
                    </a:cubicBezTo>
                    <a:cubicBezTo>
                      <a:pt x="18424" y="10715"/>
                      <a:pt x="18518" y="10672"/>
                      <a:pt x="18644" y="10588"/>
                    </a:cubicBezTo>
                    <a:cubicBezTo>
                      <a:pt x="18644" y="10545"/>
                      <a:pt x="18644" y="10545"/>
                      <a:pt x="18644" y="10545"/>
                    </a:cubicBezTo>
                    <a:cubicBezTo>
                      <a:pt x="18644" y="10503"/>
                      <a:pt x="18487" y="10376"/>
                      <a:pt x="18393" y="10334"/>
                    </a:cubicBezTo>
                    <a:cubicBezTo>
                      <a:pt x="18298" y="10249"/>
                      <a:pt x="18204" y="10164"/>
                      <a:pt x="18141" y="10122"/>
                    </a:cubicBezTo>
                    <a:cubicBezTo>
                      <a:pt x="18110" y="10037"/>
                      <a:pt x="18110" y="9995"/>
                      <a:pt x="18141" y="9952"/>
                    </a:cubicBezTo>
                    <a:cubicBezTo>
                      <a:pt x="18141" y="9868"/>
                      <a:pt x="18235" y="9825"/>
                      <a:pt x="18518" y="9825"/>
                    </a:cubicBezTo>
                    <a:cubicBezTo>
                      <a:pt x="18644" y="9825"/>
                      <a:pt x="18801" y="9868"/>
                      <a:pt x="18927" y="9868"/>
                    </a:cubicBezTo>
                    <a:cubicBezTo>
                      <a:pt x="18990" y="9868"/>
                      <a:pt x="18990" y="9868"/>
                      <a:pt x="18990" y="9868"/>
                    </a:cubicBezTo>
                    <a:cubicBezTo>
                      <a:pt x="18990" y="9868"/>
                      <a:pt x="18990" y="9868"/>
                      <a:pt x="18990" y="9868"/>
                    </a:cubicBezTo>
                    <a:cubicBezTo>
                      <a:pt x="19053" y="9868"/>
                      <a:pt x="19084" y="9825"/>
                      <a:pt x="19084" y="9783"/>
                    </a:cubicBezTo>
                    <a:cubicBezTo>
                      <a:pt x="19116" y="9741"/>
                      <a:pt x="19116" y="9698"/>
                      <a:pt x="19116" y="9698"/>
                    </a:cubicBezTo>
                    <a:cubicBezTo>
                      <a:pt x="19116" y="9698"/>
                      <a:pt x="19116" y="9698"/>
                      <a:pt x="19084" y="9698"/>
                    </a:cubicBezTo>
                    <a:cubicBezTo>
                      <a:pt x="19084" y="9698"/>
                      <a:pt x="19053" y="9741"/>
                      <a:pt x="19021" y="9741"/>
                    </a:cubicBezTo>
                    <a:cubicBezTo>
                      <a:pt x="18833" y="9741"/>
                      <a:pt x="18487" y="9529"/>
                      <a:pt x="18393" y="9275"/>
                    </a:cubicBezTo>
                    <a:cubicBezTo>
                      <a:pt x="18361" y="9190"/>
                      <a:pt x="18361" y="9105"/>
                      <a:pt x="18393" y="9021"/>
                    </a:cubicBezTo>
                    <a:cubicBezTo>
                      <a:pt x="18455" y="8894"/>
                      <a:pt x="18550" y="8894"/>
                      <a:pt x="18581" y="8894"/>
                    </a:cubicBezTo>
                    <a:cubicBezTo>
                      <a:pt x="18644" y="8894"/>
                      <a:pt x="18675" y="8894"/>
                      <a:pt x="18707" y="8894"/>
                    </a:cubicBezTo>
                    <a:cubicBezTo>
                      <a:pt x="18770" y="8936"/>
                      <a:pt x="18801" y="8936"/>
                      <a:pt x="18864" y="8936"/>
                    </a:cubicBezTo>
                    <a:cubicBezTo>
                      <a:pt x="18927" y="8936"/>
                      <a:pt x="18958" y="8894"/>
                      <a:pt x="19021" y="8851"/>
                    </a:cubicBezTo>
                    <a:cubicBezTo>
                      <a:pt x="19116" y="8809"/>
                      <a:pt x="19116" y="8640"/>
                      <a:pt x="19084" y="8512"/>
                    </a:cubicBezTo>
                    <a:cubicBezTo>
                      <a:pt x="19053" y="8343"/>
                      <a:pt x="18958" y="8174"/>
                      <a:pt x="18896" y="8174"/>
                    </a:cubicBezTo>
                    <a:cubicBezTo>
                      <a:pt x="18896" y="8174"/>
                      <a:pt x="18204" y="8131"/>
                      <a:pt x="18204" y="7877"/>
                    </a:cubicBezTo>
                    <a:cubicBezTo>
                      <a:pt x="18172" y="7835"/>
                      <a:pt x="18110" y="7792"/>
                      <a:pt x="18078" y="7792"/>
                    </a:cubicBezTo>
                    <a:cubicBezTo>
                      <a:pt x="18015" y="7708"/>
                      <a:pt x="17921" y="7665"/>
                      <a:pt x="17921" y="7538"/>
                    </a:cubicBezTo>
                    <a:cubicBezTo>
                      <a:pt x="17921" y="7538"/>
                      <a:pt x="17921" y="7454"/>
                      <a:pt x="17952" y="7411"/>
                    </a:cubicBezTo>
                    <a:cubicBezTo>
                      <a:pt x="18015" y="7369"/>
                      <a:pt x="18078" y="7369"/>
                      <a:pt x="18172" y="7411"/>
                    </a:cubicBezTo>
                    <a:cubicBezTo>
                      <a:pt x="18235" y="7411"/>
                      <a:pt x="18330" y="7454"/>
                      <a:pt x="18455" y="7327"/>
                    </a:cubicBezTo>
                    <a:cubicBezTo>
                      <a:pt x="18518" y="7284"/>
                      <a:pt x="18613" y="7242"/>
                      <a:pt x="18738" y="7242"/>
                    </a:cubicBezTo>
                    <a:cubicBezTo>
                      <a:pt x="18864" y="7242"/>
                      <a:pt x="18990" y="7242"/>
                      <a:pt x="19116" y="7284"/>
                    </a:cubicBezTo>
                    <a:cubicBezTo>
                      <a:pt x="19241" y="7327"/>
                      <a:pt x="19367" y="7327"/>
                      <a:pt x="19430" y="7327"/>
                    </a:cubicBezTo>
                    <a:cubicBezTo>
                      <a:pt x="19462" y="7327"/>
                      <a:pt x="19462" y="7327"/>
                      <a:pt x="19462" y="7284"/>
                    </a:cubicBezTo>
                    <a:cubicBezTo>
                      <a:pt x="19462" y="7157"/>
                      <a:pt x="19304" y="6988"/>
                      <a:pt x="19241" y="6988"/>
                    </a:cubicBezTo>
                    <a:cubicBezTo>
                      <a:pt x="19179" y="7030"/>
                      <a:pt x="19084" y="7072"/>
                      <a:pt x="18958" y="7072"/>
                    </a:cubicBezTo>
                    <a:cubicBezTo>
                      <a:pt x="18738" y="7072"/>
                      <a:pt x="18581" y="6945"/>
                      <a:pt x="18581" y="6734"/>
                    </a:cubicBezTo>
                    <a:cubicBezTo>
                      <a:pt x="18581" y="6691"/>
                      <a:pt x="18581" y="6607"/>
                      <a:pt x="18613" y="6564"/>
                    </a:cubicBezTo>
                    <a:cubicBezTo>
                      <a:pt x="18644" y="6522"/>
                      <a:pt x="18738" y="6522"/>
                      <a:pt x="18738" y="6522"/>
                    </a:cubicBezTo>
                    <a:cubicBezTo>
                      <a:pt x="18801" y="6522"/>
                      <a:pt x="18864" y="6522"/>
                      <a:pt x="18896" y="6522"/>
                    </a:cubicBezTo>
                    <a:cubicBezTo>
                      <a:pt x="18958" y="6522"/>
                      <a:pt x="19021" y="6564"/>
                      <a:pt x="19053" y="6564"/>
                    </a:cubicBezTo>
                    <a:cubicBezTo>
                      <a:pt x="18958" y="6480"/>
                      <a:pt x="18770" y="6352"/>
                      <a:pt x="18581" y="6352"/>
                    </a:cubicBezTo>
                    <a:cubicBezTo>
                      <a:pt x="18550" y="6352"/>
                      <a:pt x="18487" y="6352"/>
                      <a:pt x="18455" y="6395"/>
                    </a:cubicBezTo>
                    <a:cubicBezTo>
                      <a:pt x="18393" y="6607"/>
                      <a:pt x="18267" y="6649"/>
                      <a:pt x="18172" y="6649"/>
                    </a:cubicBezTo>
                    <a:cubicBezTo>
                      <a:pt x="18078" y="6649"/>
                      <a:pt x="18015" y="6607"/>
                      <a:pt x="18015" y="6522"/>
                    </a:cubicBezTo>
                    <a:cubicBezTo>
                      <a:pt x="17984" y="6480"/>
                      <a:pt x="17984" y="6395"/>
                      <a:pt x="18078" y="6352"/>
                    </a:cubicBezTo>
                    <a:cubicBezTo>
                      <a:pt x="18267" y="6183"/>
                      <a:pt x="18298" y="5717"/>
                      <a:pt x="18267" y="5505"/>
                    </a:cubicBezTo>
                    <a:cubicBezTo>
                      <a:pt x="18267" y="5336"/>
                      <a:pt x="18424" y="5294"/>
                      <a:pt x="18581" y="5209"/>
                    </a:cubicBezTo>
                    <a:cubicBezTo>
                      <a:pt x="18801" y="5124"/>
                      <a:pt x="18927" y="5040"/>
                      <a:pt x="18896" y="4870"/>
                    </a:cubicBezTo>
                    <a:cubicBezTo>
                      <a:pt x="18896" y="4785"/>
                      <a:pt x="18896" y="4658"/>
                      <a:pt x="18958" y="4574"/>
                    </a:cubicBezTo>
                    <a:cubicBezTo>
                      <a:pt x="19084" y="4320"/>
                      <a:pt x="19462" y="4320"/>
                      <a:pt x="19556" y="4320"/>
                    </a:cubicBezTo>
                    <a:cubicBezTo>
                      <a:pt x="19587" y="4320"/>
                      <a:pt x="19587" y="4277"/>
                      <a:pt x="19587" y="4277"/>
                    </a:cubicBezTo>
                    <a:cubicBezTo>
                      <a:pt x="19587" y="4277"/>
                      <a:pt x="19587" y="4277"/>
                      <a:pt x="19556" y="4235"/>
                    </a:cubicBezTo>
                    <a:cubicBezTo>
                      <a:pt x="19493" y="4150"/>
                      <a:pt x="19399" y="4065"/>
                      <a:pt x="19336" y="4108"/>
                    </a:cubicBezTo>
                    <a:cubicBezTo>
                      <a:pt x="19241" y="4108"/>
                      <a:pt x="19147" y="4192"/>
                      <a:pt x="19053" y="4235"/>
                    </a:cubicBezTo>
                    <a:cubicBezTo>
                      <a:pt x="18958" y="4320"/>
                      <a:pt x="18864" y="4362"/>
                      <a:pt x="18801" y="4362"/>
                    </a:cubicBezTo>
                    <a:cubicBezTo>
                      <a:pt x="18770" y="4362"/>
                      <a:pt x="18707" y="4362"/>
                      <a:pt x="18675" y="4320"/>
                    </a:cubicBezTo>
                    <a:cubicBezTo>
                      <a:pt x="18644" y="4277"/>
                      <a:pt x="18644" y="4192"/>
                      <a:pt x="18644" y="4150"/>
                    </a:cubicBezTo>
                    <a:cubicBezTo>
                      <a:pt x="18707" y="3938"/>
                      <a:pt x="19053" y="3769"/>
                      <a:pt x="19210" y="3769"/>
                    </a:cubicBezTo>
                    <a:cubicBezTo>
                      <a:pt x="19430" y="3769"/>
                      <a:pt x="19870" y="3769"/>
                      <a:pt x="20059" y="3642"/>
                    </a:cubicBezTo>
                    <a:cubicBezTo>
                      <a:pt x="19996" y="3600"/>
                      <a:pt x="19839" y="3557"/>
                      <a:pt x="19619" y="3557"/>
                    </a:cubicBezTo>
                    <a:cubicBezTo>
                      <a:pt x="19556" y="3557"/>
                      <a:pt x="19524" y="3557"/>
                      <a:pt x="19462" y="3557"/>
                    </a:cubicBezTo>
                    <a:cubicBezTo>
                      <a:pt x="19210" y="3600"/>
                      <a:pt x="19147" y="3515"/>
                      <a:pt x="19147" y="3430"/>
                    </a:cubicBezTo>
                    <a:cubicBezTo>
                      <a:pt x="19147" y="3303"/>
                      <a:pt x="19304" y="3261"/>
                      <a:pt x="19619" y="3261"/>
                    </a:cubicBezTo>
                    <a:cubicBezTo>
                      <a:pt x="19902" y="3218"/>
                      <a:pt x="19996" y="3176"/>
                      <a:pt x="20090" y="3134"/>
                    </a:cubicBezTo>
                    <a:cubicBezTo>
                      <a:pt x="20153" y="3091"/>
                      <a:pt x="20216" y="3049"/>
                      <a:pt x="20405" y="3049"/>
                    </a:cubicBezTo>
                    <a:cubicBezTo>
                      <a:pt x="20562" y="3007"/>
                      <a:pt x="20593" y="2964"/>
                      <a:pt x="20656" y="2880"/>
                    </a:cubicBezTo>
                    <a:cubicBezTo>
                      <a:pt x="20688" y="2837"/>
                      <a:pt x="20719" y="2752"/>
                      <a:pt x="20845" y="2752"/>
                    </a:cubicBezTo>
                    <a:cubicBezTo>
                      <a:pt x="21065" y="2752"/>
                      <a:pt x="21505" y="2498"/>
                      <a:pt x="21600" y="2371"/>
                    </a:cubicBezTo>
                    <a:cubicBezTo>
                      <a:pt x="21474" y="2244"/>
                      <a:pt x="20813" y="1990"/>
                      <a:pt x="20436" y="1990"/>
                    </a:cubicBezTo>
                    <a:cubicBezTo>
                      <a:pt x="19996" y="1990"/>
                      <a:pt x="19807" y="2075"/>
                      <a:pt x="19776" y="2329"/>
                    </a:cubicBezTo>
                    <a:cubicBezTo>
                      <a:pt x="19776" y="2414"/>
                      <a:pt x="19744" y="2583"/>
                      <a:pt x="19587" y="2583"/>
                    </a:cubicBezTo>
                    <a:cubicBezTo>
                      <a:pt x="19524" y="2583"/>
                      <a:pt x="19430" y="2541"/>
                      <a:pt x="19336" y="2498"/>
                    </a:cubicBezTo>
                    <a:cubicBezTo>
                      <a:pt x="19210" y="2456"/>
                      <a:pt x="19084" y="2456"/>
                      <a:pt x="19021" y="2456"/>
                    </a:cubicBezTo>
                    <a:cubicBezTo>
                      <a:pt x="18990" y="2498"/>
                      <a:pt x="18958" y="2498"/>
                      <a:pt x="18927" y="2498"/>
                    </a:cubicBezTo>
                    <a:cubicBezTo>
                      <a:pt x="18833" y="2498"/>
                      <a:pt x="18801" y="2414"/>
                      <a:pt x="18770" y="2371"/>
                    </a:cubicBezTo>
                    <a:cubicBezTo>
                      <a:pt x="18770" y="2329"/>
                      <a:pt x="18770" y="2287"/>
                      <a:pt x="18770" y="2287"/>
                    </a:cubicBezTo>
                    <a:cubicBezTo>
                      <a:pt x="18738" y="2287"/>
                      <a:pt x="18738" y="2287"/>
                      <a:pt x="18707" y="2329"/>
                    </a:cubicBezTo>
                    <a:cubicBezTo>
                      <a:pt x="18613" y="2371"/>
                      <a:pt x="18518" y="2456"/>
                      <a:pt x="18424" y="2583"/>
                    </a:cubicBezTo>
                    <a:cubicBezTo>
                      <a:pt x="18298" y="2710"/>
                      <a:pt x="18172" y="2837"/>
                      <a:pt x="18015" y="2922"/>
                    </a:cubicBezTo>
                    <a:cubicBezTo>
                      <a:pt x="17889" y="3007"/>
                      <a:pt x="17795" y="3134"/>
                      <a:pt x="17701" y="3218"/>
                    </a:cubicBezTo>
                    <a:cubicBezTo>
                      <a:pt x="17575" y="3345"/>
                      <a:pt x="17481" y="3430"/>
                      <a:pt x="17386" y="3472"/>
                    </a:cubicBezTo>
                    <a:cubicBezTo>
                      <a:pt x="17386" y="3472"/>
                      <a:pt x="17386" y="3472"/>
                      <a:pt x="17386" y="3472"/>
                    </a:cubicBezTo>
                    <a:cubicBezTo>
                      <a:pt x="17355" y="3472"/>
                      <a:pt x="17324" y="3430"/>
                      <a:pt x="17292" y="3388"/>
                    </a:cubicBezTo>
                    <a:cubicBezTo>
                      <a:pt x="17292" y="3345"/>
                      <a:pt x="17261" y="3261"/>
                      <a:pt x="17921" y="2329"/>
                    </a:cubicBezTo>
                    <a:cubicBezTo>
                      <a:pt x="18015" y="2202"/>
                      <a:pt x="18078" y="2075"/>
                      <a:pt x="18015" y="1948"/>
                    </a:cubicBezTo>
                    <a:cubicBezTo>
                      <a:pt x="17984" y="1821"/>
                      <a:pt x="17889" y="1778"/>
                      <a:pt x="17764" y="1778"/>
                    </a:cubicBezTo>
                    <a:cubicBezTo>
                      <a:pt x="17606" y="1821"/>
                      <a:pt x="17544" y="1905"/>
                      <a:pt x="17512" y="1990"/>
                    </a:cubicBezTo>
                    <a:cubicBezTo>
                      <a:pt x="17449" y="2075"/>
                      <a:pt x="17418" y="2117"/>
                      <a:pt x="17324" y="2160"/>
                    </a:cubicBezTo>
                    <a:cubicBezTo>
                      <a:pt x="17261" y="2202"/>
                      <a:pt x="17135" y="2244"/>
                      <a:pt x="16978" y="2329"/>
                    </a:cubicBezTo>
                    <a:cubicBezTo>
                      <a:pt x="16695" y="2498"/>
                      <a:pt x="16380" y="2668"/>
                      <a:pt x="16223" y="2668"/>
                    </a:cubicBezTo>
                    <a:cubicBezTo>
                      <a:pt x="16160" y="2668"/>
                      <a:pt x="16129" y="2625"/>
                      <a:pt x="16097" y="2583"/>
                    </a:cubicBezTo>
                    <a:cubicBezTo>
                      <a:pt x="16066" y="2414"/>
                      <a:pt x="16255" y="2287"/>
                      <a:pt x="16569" y="2117"/>
                    </a:cubicBezTo>
                    <a:cubicBezTo>
                      <a:pt x="16632" y="2075"/>
                      <a:pt x="16726" y="2032"/>
                      <a:pt x="16789" y="1948"/>
                    </a:cubicBezTo>
                    <a:cubicBezTo>
                      <a:pt x="16695" y="1948"/>
                      <a:pt x="16506" y="1905"/>
                      <a:pt x="16192" y="1905"/>
                    </a:cubicBezTo>
                    <a:cubicBezTo>
                      <a:pt x="15909" y="1905"/>
                      <a:pt x="15657" y="1948"/>
                      <a:pt x="15468" y="1990"/>
                    </a:cubicBezTo>
                    <a:cubicBezTo>
                      <a:pt x="15311" y="1990"/>
                      <a:pt x="15123" y="2075"/>
                      <a:pt x="14934" y="2117"/>
                    </a:cubicBezTo>
                    <a:cubicBezTo>
                      <a:pt x="14682" y="2202"/>
                      <a:pt x="14462" y="2287"/>
                      <a:pt x="14337" y="2287"/>
                    </a:cubicBezTo>
                    <a:cubicBezTo>
                      <a:pt x="14211" y="2287"/>
                      <a:pt x="14179" y="2202"/>
                      <a:pt x="14179" y="2160"/>
                    </a:cubicBezTo>
                    <a:cubicBezTo>
                      <a:pt x="14148" y="1821"/>
                      <a:pt x="15594" y="1567"/>
                      <a:pt x="15594" y="1567"/>
                    </a:cubicBezTo>
                    <a:cubicBezTo>
                      <a:pt x="15783" y="1567"/>
                      <a:pt x="16003" y="1567"/>
                      <a:pt x="16255" y="1567"/>
                    </a:cubicBezTo>
                    <a:cubicBezTo>
                      <a:pt x="16632" y="1567"/>
                      <a:pt x="17041" y="1567"/>
                      <a:pt x="17261" y="1440"/>
                    </a:cubicBezTo>
                    <a:cubicBezTo>
                      <a:pt x="17418" y="1312"/>
                      <a:pt x="17638" y="1270"/>
                      <a:pt x="17827" y="1228"/>
                    </a:cubicBezTo>
                    <a:cubicBezTo>
                      <a:pt x="17984" y="1185"/>
                      <a:pt x="18141" y="1143"/>
                      <a:pt x="18204" y="1101"/>
                    </a:cubicBezTo>
                    <a:cubicBezTo>
                      <a:pt x="18141" y="1016"/>
                      <a:pt x="17858" y="889"/>
                      <a:pt x="17638" y="889"/>
                    </a:cubicBezTo>
                    <a:cubicBezTo>
                      <a:pt x="17606" y="889"/>
                      <a:pt x="17606" y="889"/>
                      <a:pt x="17606" y="889"/>
                    </a:cubicBezTo>
                    <a:cubicBezTo>
                      <a:pt x="17575" y="889"/>
                      <a:pt x="17544" y="889"/>
                      <a:pt x="17512" y="889"/>
                    </a:cubicBezTo>
                    <a:cubicBezTo>
                      <a:pt x="17292" y="889"/>
                      <a:pt x="17135" y="847"/>
                      <a:pt x="17072" y="720"/>
                    </a:cubicBezTo>
                    <a:cubicBezTo>
                      <a:pt x="17072" y="677"/>
                      <a:pt x="17041" y="635"/>
                      <a:pt x="17041" y="592"/>
                    </a:cubicBezTo>
                    <a:cubicBezTo>
                      <a:pt x="17041" y="550"/>
                      <a:pt x="16915" y="508"/>
                      <a:pt x="16852" y="465"/>
                    </a:cubicBezTo>
                    <a:cubicBezTo>
                      <a:pt x="16758" y="423"/>
                      <a:pt x="16663" y="381"/>
                      <a:pt x="16632" y="296"/>
                    </a:cubicBezTo>
                    <a:cubicBezTo>
                      <a:pt x="16600" y="254"/>
                      <a:pt x="16380" y="254"/>
                      <a:pt x="16255" y="254"/>
                    </a:cubicBezTo>
                    <a:cubicBezTo>
                      <a:pt x="15940" y="254"/>
                      <a:pt x="15751" y="211"/>
                      <a:pt x="15657" y="169"/>
                    </a:cubicBezTo>
                    <a:cubicBezTo>
                      <a:pt x="15531" y="42"/>
                      <a:pt x="15217" y="0"/>
                      <a:pt x="14871" y="0"/>
                    </a:cubicBezTo>
                    <a:cubicBezTo>
                      <a:pt x="14777" y="0"/>
                      <a:pt x="14682" y="0"/>
                      <a:pt x="14620" y="0"/>
                    </a:cubicBezTo>
                    <a:cubicBezTo>
                      <a:pt x="14399" y="0"/>
                      <a:pt x="14022" y="42"/>
                      <a:pt x="13708" y="42"/>
                    </a:cubicBezTo>
                    <a:cubicBezTo>
                      <a:pt x="13456" y="42"/>
                      <a:pt x="13236" y="42"/>
                      <a:pt x="13142" y="42"/>
                    </a:cubicBezTo>
                    <a:cubicBezTo>
                      <a:pt x="13048" y="84"/>
                      <a:pt x="12985" y="84"/>
                      <a:pt x="12922" y="127"/>
                    </a:cubicBezTo>
                    <a:cubicBezTo>
                      <a:pt x="12827" y="127"/>
                      <a:pt x="12733" y="169"/>
                      <a:pt x="12639" y="169"/>
                    </a:cubicBezTo>
                    <a:cubicBezTo>
                      <a:pt x="12607" y="169"/>
                      <a:pt x="12607" y="169"/>
                      <a:pt x="12576" y="169"/>
                    </a:cubicBezTo>
                    <a:cubicBezTo>
                      <a:pt x="12450" y="169"/>
                      <a:pt x="12324" y="211"/>
                      <a:pt x="12324" y="254"/>
                    </a:cubicBezTo>
                    <a:cubicBezTo>
                      <a:pt x="12419" y="381"/>
                      <a:pt x="12387" y="465"/>
                      <a:pt x="12387" y="508"/>
                    </a:cubicBezTo>
                    <a:cubicBezTo>
                      <a:pt x="12356" y="635"/>
                      <a:pt x="12230" y="677"/>
                      <a:pt x="12136" y="677"/>
                    </a:cubicBezTo>
                    <a:cubicBezTo>
                      <a:pt x="12073" y="677"/>
                      <a:pt x="12010" y="677"/>
                      <a:pt x="12010" y="592"/>
                    </a:cubicBezTo>
                    <a:cubicBezTo>
                      <a:pt x="11979" y="592"/>
                      <a:pt x="11979" y="508"/>
                      <a:pt x="11979" y="465"/>
                    </a:cubicBezTo>
                    <a:cubicBezTo>
                      <a:pt x="11979" y="465"/>
                      <a:pt x="11979" y="465"/>
                      <a:pt x="11979" y="465"/>
                    </a:cubicBezTo>
                    <a:cubicBezTo>
                      <a:pt x="11947" y="381"/>
                      <a:pt x="11821" y="338"/>
                      <a:pt x="11696" y="338"/>
                    </a:cubicBezTo>
                    <a:cubicBezTo>
                      <a:pt x="11633" y="338"/>
                      <a:pt x="11570" y="381"/>
                      <a:pt x="11538" y="381"/>
                    </a:cubicBezTo>
                    <a:cubicBezTo>
                      <a:pt x="11475" y="465"/>
                      <a:pt x="11413" y="465"/>
                      <a:pt x="11318" y="465"/>
                    </a:cubicBezTo>
                    <a:cubicBezTo>
                      <a:pt x="11224" y="465"/>
                      <a:pt x="11098" y="423"/>
                      <a:pt x="10972" y="423"/>
                    </a:cubicBezTo>
                    <a:cubicBezTo>
                      <a:pt x="10847" y="381"/>
                      <a:pt x="10752" y="381"/>
                      <a:pt x="10658" y="381"/>
                    </a:cubicBezTo>
                    <a:cubicBezTo>
                      <a:pt x="10595" y="381"/>
                      <a:pt x="10564" y="381"/>
                      <a:pt x="10564" y="381"/>
                    </a:cubicBezTo>
                    <a:cubicBezTo>
                      <a:pt x="10501" y="550"/>
                      <a:pt x="10186" y="550"/>
                      <a:pt x="9746" y="550"/>
                    </a:cubicBezTo>
                    <a:cubicBezTo>
                      <a:pt x="9620" y="592"/>
                      <a:pt x="9495" y="592"/>
                      <a:pt x="9432" y="592"/>
                    </a:cubicBezTo>
                    <a:cubicBezTo>
                      <a:pt x="9463" y="592"/>
                      <a:pt x="9495" y="635"/>
                      <a:pt x="9495" y="635"/>
                    </a:cubicBezTo>
                    <a:cubicBezTo>
                      <a:pt x="9652" y="762"/>
                      <a:pt x="9778" y="847"/>
                      <a:pt x="9778" y="974"/>
                    </a:cubicBezTo>
                    <a:cubicBezTo>
                      <a:pt x="9746" y="1101"/>
                      <a:pt x="9620" y="1101"/>
                      <a:pt x="9400" y="1101"/>
                    </a:cubicBezTo>
                    <a:cubicBezTo>
                      <a:pt x="9337" y="1143"/>
                      <a:pt x="9180" y="1143"/>
                      <a:pt x="9117" y="1143"/>
                    </a:cubicBezTo>
                    <a:cubicBezTo>
                      <a:pt x="9212" y="1270"/>
                      <a:pt x="9337" y="1355"/>
                      <a:pt x="9526" y="1482"/>
                    </a:cubicBezTo>
                    <a:cubicBezTo>
                      <a:pt x="9715" y="1609"/>
                      <a:pt x="9903" y="1736"/>
                      <a:pt x="10029" y="1905"/>
                    </a:cubicBezTo>
                    <a:cubicBezTo>
                      <a:pt x="10092" y="1990"/>
                      <a:pt x="10124" y="2075"/>
                      <a:pt x="10092" y="2160"/>
                    </a:cubicBezTo>
                    <a:cubicBezTo>
                      <a:pt x="10092" y="2202"/>
                      <a:pt x="10061" y="2244"/>
                      <a:pt x="9998" y="2244"/>
                    </a:cubicBezTo>
                    <a:cubicBezTo>
                      <a:pt x="9903" y="2244"/>
                      <a:pt x="9652" y="2075"/>
                      <a:pt x="9495" y="1948"/>
                    </a:cubicBezTo>
                    <a:cubicBezTo>
                      <a:pt x="9369" y="1821"/>
                      <a:pt x="9212" y="1778"/>
                      <a:pt x="9086" y="1736"/>
                    </a:cubicBezTo>
                    <a:cubicBezTo>
                      <a:pt x="8929" y="1694"/>
                      <a:pt x="8772" y="1651"/>
                      <a:pt x="8677" y="1524"/>
                    </a:cubicBezTo>
                    <a:cubicBezTo>
                      <a:pt x="8583" y="1355"/>
                      <a:pt x="8206" y="1228"/>
                      <a:pt x="7954" y="1228"/>
                    </a:cubicBezTo>
                    <a:cubicBezTo>
                      <a:pt x="7860" y="1228"/>
                      <a:pt x="7828" y="1228"/>
                      <a:pt x="7828" y="1270"/>
                    </a:cubicBezTo>
                    <a:cubicBezTo>
                      <a:pt x="7797" y="1312"/>
                      <a:pt x="7954" y="1440"/>
                      <a:pt x="8017" y="1482"/>
                    </a:cubicBezTo>
                    <a:cubicBezTo>
                      <a:pt x="8174" y="1609"/>
                      <a:pt x="8268" y="1736"/>
                      <a:pt x="8268" y="1863"/>
                    </a:cubicBezTo>
                    <a:cubicBezTo>
                      <a:pt x="8268" y="1905"/>
                      <a:pt x="8268" y="1990"/>
                      <a:pt x="8111" y="1990"/>
                    </a:cubicBezTo>
                    <a:cubicBezTo>
                      <a:pt x="8048" y="1990"/>
                      <a:pt x="7986" y="1990"/>
                      <a:pt x="7923" y="1990"/>
                    </a:cubicBezTo>
                    <a:cubicBezTo>
                      <a:pt x="7860" y="1948"/>
                      <a:pt x="7797" y="1948"/>
                      <a:pt x="7765" y="1948"/>
                    </a:cubicBezTo>
                    <a:cubicBezTo>
                      <a:pt x="7765" y="1948"/>
                      <a:pt x="7734" y="1948"/>
                      <a:pt x="7734" y="1948"/>
                    </a:cubicBezTo>
                    <a:cubicBezTo>
                      <a:pt x="7734" y="1948"/>
                      <a:pt x="7734" y="1948"/>
                      <a:pt x="7703" y="1948"/>
                    </a:cubicBezTo>
                    <a:cubicBezTo>
                      <a:pt x="7640" y="1948"/>
                      <a:pt x="7577" y="1905"/>
                      <a:pt x="7451" y="1778"/>
                    </a:cubicBezTo>
                    <a:cubicBezTo>
                      <a:pt x="7325" y="1651"/>
                      <a:pt x="7168" y="1482"/>
                      <a:pt x="7074" y="1482"/>
                    </a:cubicBezTo>
                    <a:cubicBezTo>
                      <a:pt x="7042" y="1482"/>
                      <a:pt x="7011" y="1482"/>
                      <a:pt x="7011" y="1482"/>
                    </a:cubicBezTo>
                    <a:cubicBezTo>
                      <a:pt x="7011" y="1482"/>
                      <a:pt x="7042" y="1567"/>
                      <a:pt x="7042" y="1651"/>
                    </a:cubicBezTo>
                    <a:cubicBezTo>
                      <a:pt x="7074" y="1736"/>
                      <a:pt x="7105" y="1863"/>
                      <a:pt x="7105" y="1990"/>
                    </a:cubicBezTo>
                    <a:cubicBezTo>
                      <a:pt x="7105" y="2287"/>
                      <a:pt x="6885" y="2498"/>
                      <a:pt x="6759" y="2498"/>
                    </a:cubicBezTo>
                    <a:cubicBezTo>
                      <a:pt x="6728" y="2498"/>
                      <a:pt x="6696" y="2498"/>
                      <a:pt x="6665" y="2456"/>
                    </a:cubicBezTo>
                    <a:cubicBezTo>
                      <a:pt x="6634" y="2414"/>
                      <a:pt x="6665" y="2329"/>
                      <a:pt x="6696" y="2287"/>
                    </a:cubicBezTo>
                    <a:cubicBezTo>
                      <a:pt x="6728" y="2160"/>
                      <a:pt x="6728" y="1948"/>
                      <a:pt x="6696" y="1736"/>
                    </a:cubicBezTo>
                    <a:cubicBezTo>
                      <a:pt x="6665" y="1567"/>
                      <a:pt x="6602" y="1482"/>
                      <a:pt x="6539" y="1440"/>
                    </a:cubicBezTo>
                    <a:cubicBezTo>
                      <a:pt x="6445" y="1397"/>
                      <a:pt x="6193" y="1440"/>
                      <a:pt x="5973" y="1524"/>
                    </a:cubicBezTo>
                    <a:cubicBezTo>
                      <a:pt x="5816" y="1609"/>
                      <a:pt x="5627" y="1651"/>
                      <a:pt x="5502" y="1651"/>
                    </a:cubicBezTo>
                    <a:cubicBezTo>
                      <a:pt x="5470" y="1651"/>
                      <a:pt x="5470" y="1651"/>
                      <a:pt x="5470" y="1651"/>
                    </a:cubicBezTo>
                    <a:cubicBezTo>
                      <a:pt x="5470" y="1651"/>
                      <a:pt x="5439" y="1651"/>
                      <a:pt x="5439" y="1651"/>
                    </a:cubicBezTo>
                    <a:cubicBezTo>
                      <a:pt x="5219" y="1651"/>
                      <a:pt x="5062" y="1736"/>
                      <a:pt x="5030" y="1778"/>
                    </a:cubicBezTo>
                    <a:cubicBezTo>
                      <a:pt x="5030" y="1778"/>
                      <a:pt x="5030" y="1778"/>
                      <a:pt x="5062" y="1821"/>
                    </a:cubicBezTo>
                    <a:cubicBezTo>
                      <a:pt x="5187" y="1905"/>
                      <a:pt x="5219" y="1990"/>
                      <a:pt x="5219" y="2075"/>
                    </a:cubicBezTo>
                    <a:cubicBezTo>
                      <a:pt x="5187" y="2160"/>
                      <a:pt x="5124" y="2202"/>
                      <a:pt x="5062" y="2202"/>
                    </a:cubicBezTo>
                    <a:cubicBezTo>
                      <a:pt x="4967" y="2202"/>
                      <a:pt x="4873" y="2117"/>
                      <a:pt x="4779" y="2075"/>
                    </a:cubicBezTo>
                    <a:cubicBezTo>
                      <a:pt x="4716" y="1990"/>
                      <a:pt x="4621" y="1990"/>
                      <a:pt x="4496" y="1990"/>
                    </a:cubicBezTo>
                    <a:cubicBezTo>
                      <a:pt x="4338" y="1990"/>
                      <a:pt x="4150" y="2032"/>
                      <a:pt x="4087" y="2075"/>
                    </a:cubicBezTo>
                    <a:cubicBezTo>
                      <a:pt x="4150" y="2160"/>
                      <a:pt x="4213" y="2329"/>
                      <a:pt x="4213" y="2498"/>
                    </a:cubicBezTo>
                    <a:cubicBezTo>
                      <a:pt x="4244" y="2668"/>
                      <a:pt x="4213" y="2795"/>
                      <a:pt x="4181" y="2880"/>
                    </a:cubicBezTo>
                    <a:cubicBezTo>
                      <a:pt x="4150" y="2922"/>
                      <a:pt x="4118" y="2964"/>
                      <a:pt x="4055" y="2964"/>
                    </a:cubicBezTo>
                    <a:cubicBezTo>
                      <a:pt x="3961" y="2964"/>
                      <a:pt x="3898" y="2922"/>
                      <a:pt x="3804" y="2880"/>
                    </a:cubicBezTo>
                    <a:cubicBezTo>
                      <a:pt x="3678" y="2837"/>
                      <a:pt x="3552" y="2795"/>
                      <a:pt x="3458" y="2795"/>
                    </a:cubicBezTo>
                    <a:cubicBezTo>
                      <a:pt x="3144" y="2837"/>
                      <a:pt x="1917" y="3642"/>
                      <a:pt x="1886" y="3854"/>
                    </a:cubicBezTo>
                    <a:cubicBezTo>
                      <a:pt x="1917" y="3938"/>
                      <a:pt x="2137" y="3938"/>
                      <a:pt x="2200" y="3938"/>
                    </a:cubicBezTo>
                    <a:cubicBezTo>
                      <a:pt x="2232" y="3938"/>
                      <a:pt x="2263" y="3938"/>
                      <a:pt x="2295" y="3938"/>
                    </a:cubicBezTo>
                    <a:cubicBezTo>
                      <a:pt x="2326" y="3938"/>
                      <a:pt x="2358" y="3938"/>
                      <a:pt x="2389" y="3938"/>
                    </a:cubicBezTo>
                    <a:cubicBezTo>
                      <a:pt x="2546" y="3938"/>
                      <a:pt x="2672" y="3938"/>
                      <a:pt x="2735" y="3981"/>
                    </a:cubicBezTo>
                    <a:cubicBezTo>
                      <a:pt x="2798" y="4023"/>
                      <a:pt x="2829" y="4108"/>
                      <a:pt x="2829" y="4192"/>
                    </a:cubicBezTo>
                    <a:cubicBezTo>
                      <a:pt x="2829" y="4447"/>
                      <a:pt x="2641" y="4828"/>
                      <a:pt x="2452" y="4997"/>
                    </a:cubicBezTo>
                    <a:cubicBezTo>
                      <a:pt x="2326" y="5124"/>
                      <a:pt x="2075" y="5124"/>
                      <a:pt x="1823" y="5124"/>
                    </a:cubicBezTo>
                    <a:cubicBezTo>
                      <a:pt x="1666" y="5124"/>
                      <a:pt x="1383" y="5167"/>
                      <a:pt x="1351" y="5209"/>
                    </a:cubicBezTo>
                    <a:cubicBezTo>
                      <a:pt x="1351" y="5378"/>
                      <a:pt x="1131" y="5463"/>
                      <a:pt x="754" y="5548"/>
                    </a:cubicBezTo>
                    <a:cubicBezTo>
                      <a:pt x="471" y="5632"/>
                      <a:pt x="0" y="5760"/>
                      <a:pt x="0" y="5929"/>
                    </a:cubicBezTo>
                    <a:cubicBezTo>
                      <a:pt x="0" y="5971"/>
                      <a:pt x="31" y="6141"/>
                      <a:pt x="157" y="6183"/>
                    </a:cubicBezTo>
                    <a:cubicBezTo>
                      <a:pt x="220" y="6183"/>
                      <a:pt x="282" y="6183"/>
                      <a:pt x="345" y="6183"/>
                    </a:cubicBezTo>
                    <a:cubicBezTo>
                      <a:pt x="471" y="6225"/>
                      <a:pt x="660" y="6225"/>
                      <a:pt x="786" y="6437"/>
                    </a:cubicBezTo>
                    <a:cubicBezTo>
                      <a:pt x="880" y="6564"/>
                      <a:pt x="1037" y="6607"/>
                      <a:pt x="1257" y="6607"/>
                    </a:cubicBezTo>
                    <a:cubicBezTo>
                      <a:pt x="1383" y="6607"/>
                      <a:pt x="1540" y="6564"/>
                      <a:pt x="1697" y="6522"/>
                    </a:cubicBezTo>
                    <a:cubicBezTo>
                      <a:pt x="1917" y="6395"/>
                      <a:pt x="2137" y="6437"/>
                      <a:pt x="2263" y="6607"/>
                    </a:cubicBezTo>
                    <a:cubicBezTo>
                      <a:pt x="2295" y="6691"/>
                      <a:pt x="2326" y="6776"/>
                      <a:pt x="2326" y="6861"/>
                    </a:cubicBezTo>
                    <a:cubicBezTo>
                      <a:pt x="2326" y="6988"/>
                      <a:pt x="2263" y="7072"/>
                      <a:pt x="2106" y="7072"/>
                    </a:cubicBezTo>
                    <a:cubicBezTo>
                      <a:pt x="2043" y="7072"/>
                      <a:pt x="1949" y="7030"/>
                      <a:pt x="1823" y="7030"/>
                    </a:cubicBezTo>
                    <a:cubicBezTo>
                      <a:pt x="1729" y="6988"/>
                      <a:pt x="1603" y="6988"/>
                      <a:pt x="1509" y="6988"/>
                    </a:cubicBezTo>
                    <a:cubicBezTo>
                      <a:pt x="1446" y="6988"/>
                      <a:pt x="1383" y="6988"/>
                      <a:pt x="1351" y="7030"/>
                    </a:cubicBezTo>
                    <a:cubicBezTo>
                      <a:pt x="1226" y="7115"/>
                      <a:pt x="1006" y="7157"/>
                      <a:pt x="817" y="7157"/>
                    </a:cubicBezTo>
                    <a:cubicBezTo>
                      <a:pt x="691" y="7157"/>
                      <a:pt x="565" y="7157"/>
                      <a:pt x="503" y="7200"/>
                    </a:cubicBezTo>
                    <a:cubicBezTo>
                      <a:pt x="534" y="7242"/>
                      <a:pt x="691" y="7284"/>
                      <a:pt x="817" y="7284"/>
                    </a:cubicBezTo>
                    <a:cubicBezTo>
                      <a:pt x="911" y="7284"/>
                      <a:pt x="1006" y="7284"/>
                      <a:pt x="1100" y="7327"/>
                    </a:cubicBezTo>
                    <a:cubicBezTo>
                      <a:pt x="1163" y="7327"/>
                      <a:pt x="1226" y="7369"/>
                      <a:pt x="1257" y="7454"/>
                    </a:cubicBezTo>
                    <a:cubicBezTo>
                      <a:pt x="1289" y="7538"/>
                      <a:pt x="1257" y="7623"/>
                      <a:pt x="1194" y="7708"/>
                    </a:cubicBezTo>
                    <a:cubicBezTo>
                      <a:pt x="1194" y="7708"/>
                      <a:pt x="1163" y="7750"/>
                      <a:pt x="1163" y="7792"/>
                    </a:cubicBezTo>
                    <a:cubicBezTo>
                      <a:pt x="1163" y="7835"/>
                      <a:pt x="1163" y="7835"/>
                      <a:pt x="1257" y="7877"/>
                    </a:cubicBezTo>
                    <a:cubicBezTo>
                      <a:pt x="1351" y="7920"/>
                      <a:pt x="1446" y="7962"/>
                      <a:pt x="1540" y="8004"/>
                    </a:cubicBezTo>
                    <a:cubicBezTo>
                      <a:pt x="1697" y="8131"/>
                      <a:pt x="1917" y="8216"/>
                      <a:pt x="2012" y="8216"/>
                    </a:cubicBezTo>
                    <a:cubicBezTo>
                      <a:pt x="1980" y="8131"/>
                      <a:pt x="1980" y="8089"/>
                      <a:pt x="2012" y="8047"/>
                    </a:cubicBezTo>
                    <a:cubicBezTo>
                      <a:pt x="2012" y="7962"/>
                      <a:pt x="2106" y="7962"/>
                      <a:pt x="2200" y="7962"/>
                    </a:cubicBezTo>
                    <a:cubicBezTo>
                      <a:pt x="2263" y="7962"/>
                      <a:pt x="2420" y="7962"/>
                      <a:pt x="2483" y="8089"/>
                    </a:cubicBezTo>
                    <a:cubicBezTo>
                      <a:pt x="2515" y="8089"/>
                      <a:pt x="2546" y="8047"/>
                      <a:pt x="2609" y="8004"/>
                    </a:cubicBezTo>
                    <a:cubicBezTo>
                      <a:pt x="2703" y="7962"/>
                      <a:pt x="2829" y="7877"/>
                      <a:pt x="2924" y="7920"/>
                    </a:cubicBezTo>
                    <a:cubicBezTo>
                      <a:pt x="2986" y="7962"/>
                      <a:pt x="3049" y="7920"/>
                      <a:pt x="3112" y="7877"/>
                    </a:cubicBezTo>
                    <a:cubicBezTo>
                      <a:pt x="3144" y="7835"/>
                      <a:pt x="3206" y="7792"/>
                      <a:pt x="3269" y="7792"/>
                    </a:cubicBezTo>
                    <a:cubicBezTo>
                      <a:pt x="3301" y="7792"/>
                      <a:pt x="3332" y="7792"/>
                      <a:pt x="3395" y="7835"/>
                    </a:cubicBezTo>
                    <a:cubicBezTo>
                      <a:pt x="3458" y="7877"/>
                      <a:pt x="3647" y="7962"/>
                      <a:pt x="3867" y="8004"/>
                    </a:cubicBezTo>
                    <a:cubicBezTo>
                      <a:pt x="4118" y="8047"/>
                      <a:pt x="4370" y="8131"/>
                      <a:pt x="4527" y="8216"/>
                    </a:cubicBezTo>
                    <a:cubicBezTo>
                      <a:pt x="4590" y="8301"/>
                      <a:pt x="4684" y="8343"/>
                      <a:pt x="4747" y="8385"/>
                    </a:cubicBezTo>
                    <a:cubicBezTo>
                      <a:pt x="4936" y="8470"/>
                      <a:pt x="5156" y="8555"/>
                      <a:pt x="5124" y="8809"/>
                    </a:cubicBezTo>
                    <a:cubicBezTo>
                      <a:pt x="5093" y="8978"/>
                      <a:pt x="5250" y="9148"/>
                      <a:pt x="5565" y="9360"/>
                    </a:cubicBezTo>
                    <a:cubicBezTo>
                      <a:pt x="5942" y="9571"/>
                      <a:pt x="5942" y="10079"/>
                      <a:pt x="5942" y="10207"/>
                    </a:cubicBezTo>
                    <a:cubicBezTo>
                      <a:pt x="5942" y="10291"/>
                      <a:pt x="6005" y="10418"/>
                      <a:pt x="6068" y="10503"/>
                    </a:cubicBezTo>
                    <a:cubicBezTo>
                      <a:pt x="6131" y="10588"/>
                      <a:pt x="6225" y="10672"/>
                      <a:pt x="6162" y="10800"/>
                    </a:cubicBezTo>
                    <a:cubicBezTo>
                      <a:pt x="6131" y="10884"/>
                      <a:pt x="6256" y="11054"/>
                      <a:pt x="6351" y="11181"/>
                    </a:cubicBezTo>
                    <a:cubicBezTo>
                      <a:pt x="6382" y="11223"/>
                      <a:pt x="6413" y="11265"/>
                      <a:pt x="6413" y="11350"/>
                    </a:cubicBezTo>
                    <a:cubicBezTo>
                      <a:pt x="6413" y="11477"/>
                      <a:pt x="6319" y="11562"/>
                      <a:pt x="6256" y="11647"/>
                    </a:cubicBezTo>
                    <a:cubicBezTo>
                      <a:pt x="6193" y="11689"/>
                      <a:pt x="6162" y="11731"/>
                      <a:pt x="6162" y="11774"/>
                    </a:cubicBezTo>
                    <a:cubicBezTo>
                      <a:pt x="6225" y="11901"/>
                      <a:pt x="6225" y="12028"/>
                      <a:pt x="6193" y="12112"/>
                    </a:cubicBezTo>
                    <a:cubicBezTo>
                      <a:pt x="6193" y="12197"/>
                      <a:pt x="6162" y="12282"/>
                      <a:pt x="6193" y="12324"/>
                    </a:cubicBezTo>
                    <a:cubicBezTo>
                      <a:pt x="6225" y="12367"/>
                      <a:pt x="6256" y="12367"/>
                      <a:pt x="6288" y="12409"/>
                    </a:cubicBezTo>
                    <a:cubicBezTo>
                      <a:pt x="6445" y="12409"/>
                      <a:pt x="6508" y="12367"/>
                      <a:pt x="6571" y="12282"/>
                    </a:cubicBezTo>
                    <a:cubicBezTo>
                      <a:pt x="6602" y="12197"/>
                      <a:pt x="6696" y="12070"/>
                      <a:pt x="6822" y="12070"/>
                    </a:cubicBezTo>
                    <a:cubicBezTo>
                      <a:pt x="6885" y="12070"/>
                      <a:pt x="6948" y="12070"/>
                      <a:pt x="6979" y="12155"/>
                    </a:cubicBezTo>
                    <a:cubicBezTo>
                      <a:pt x="7011" y="12240"/>
                      <a:pt x="7011" y="12324"/>
                      <a:pt x="6979" y="12367"/>
                    </a:cubicBezTo>
                    <a:cubicBezTo>
                      <a:pt x="6979" y="12494"/>
                      <a:pt x="6948" y="12536"/>
                      <a:pt x="6979" y="12578"/>
                    </a:cubicBezTo>
                    <a:cubicBezTo>
                      <a:pt x="7042" y="12663"/>
                      <a:pt x="7137" y="12705"/>
                      <a:pt x="7231" y="12705"/>
                    </a:cubicBezTo>
                    <a:cubicBezTo>
                      <a:pt x="7357" y="12790"/>
                      <a:pt x="7514" y="12832"/>
                      <a:pt x="7671" y="13002"/>
                    </a:cubicBezTo>
                    <a:cubicBezTo>
                      <a:pt x="7828" y="13214"/>
                      <a:pt x="7828" y="13298"/>
                      <a:pt x="7828" y="13383"/>
                    </a:cubicBezTo>
                    <a:cubicBezTo>
                      <a:pt x="7797" y="13510"/>
                      <a:pt x="7608" y="13510"/>
                      <a:pt x="7451" y="13341"/>
                    </a:cubicBezTo>
                    <a:cubicBezTo>
                      <a:pt x="7357" y="13256"/>
                      <a:pt x="7137" y="13214"/>
                      <a:pt x="6885" y="13214"/>
                    </a:cubicBezTo>
                    <a:cubicBezTo>
                      <a:pt x="6791" y="13214"/>
                      <a:pt x="6696" y="13214"/>
                      <a:pt x="6665" y="13214"/>
                    </a:cubicBezTo>
                    <a:cubicBezTo>
                      <a:pt x="6822" y="13383"/>
                      <a:pt x="7294" y="13680"/>
                      <a:pt x="7451" y="13680"/>
                    </a:cubicBezTo>
                    <a:cubicBezTo>
                      <a:pt x="7451" y="13680"/>
                      <a:pt x="7482" y="13680"/>
                      <a:pt x="7482" y="13680"/>
                    </a:cubicBezTo>
                    <a:cubicBezTo>
                      <a:pt x="7482" y="13680"/>
                      <a:pt x="7514" y="13680"/>
                      <a:pt x="7545" y="13680"/>
                    </a:cubicBezTo>
                    <a:cubicBezTo>
                      <a:pt x="7671" y="13680"/>
                      <a:pt x="7828" y="13849"/>
                      <a:pt x="7860" y="14018"/>
                    </a:cubicBezTo>
                    <a:cubicBezTo>
                      <a:pt x="7923" y="14145"/>
                      <a:pt x="7891" y="14272"/>
                      <a:pt x="7860" y="14315"/>
                    </a:cubicBezTo>
                    <a:cubicBezTo>
                      <a:pt x="7797" y="14400"/>
                      <a:pt x="7797" y="14569"/>
                      <a:pt x="7797" y="14738"/>
                    </a:cubicBezTo>
                    <a:cubicBezTo>
                      <a:pt x="7797" y="14823"/>
                      <a:pt x="7797" y="14865"/>
                      <a:pt x="7797" y="14950"/>
                    </a:cubicBezTo>
                    <a:cubicBezTo>
                      <a:pt x="7797" y="14992"/>
                      <a:pt x="7765" y="15077"/>
                      <a:pt x="7640" y="15077"/>
                    </a:cubicBezTo>
                    <a:cubicBezTo>
                      <a:pt x="7608" y="15077"/>
                      <a:pt x="7545" y="15077"/>
                      <a:pt x="7482" y="15077"/>
                    </a:cubicBezTo>
                    <a:cubicBezTo>
                      <a:pt x="7420" y="15035"/>
                      <a:pt x="7357" y="15035"/>
                      <a:pt x="7294" y="15035"/>
                    </a:cubicBezTo>
                    <a:cubicBezTo>
                      <a:pt x="7137" y="15077"/>
                      <a:pt x="7074" y="15120"/>
                      <a:pt x="7074" y="15289"/>
                    </a:cubicBezTo>
                    <a:cubicBezTo>
                      <a:pt x="7074" y="15458"/>
                      <a:pt x="6979" y="15585"/>
                      <a:pt x="6917" y="15670"/>
                    </a:cubicBezTo>
                    <a:cubicBezTo>
                      <a:pt x="6854" y="15797"/>
                      <a:pt x="6791" y="15882"/>
                      <a:pt x="6759" y="16009"/>
                    </a:cubicBezTo>
                    <a:cubicBezTo>
                      <a:pt x="6759" y="16136"/>
                      <a:pt x="6791" y="16178"/>
                      <a:pt x="6948" y="16263"/>
                    </a:cubicBezTo>
                    <a:cubicBezTo>
                      <a:pt x="6979" y="16263"/>
                      <a:pt x="7042" y="16305"/>
                      <a:pt x="7105" y="16348"/>
                    </a:cubicBezTo>
                    <a:cubicBezTo>
                      <a:pt x="7137" y="16390"/>
                      <a:pt x="7137" y="16432"/>
                      <a:pt x="7137" y="16475"/>
                    </a:cubicBezTo>
                    <a:cubicBezTo>
                      <a:pt x="7137" y="16559"/>
                      <a:pt x="7074" y="16602"/>
                      <a:pt x="7011" y="16687"/>
                    </a:cubicBezTo>
                    <a:cubicBezTo>
                      <a:pt x="6948" y="16729"/>
                      <a:pt x="6854" y="16771"/>
                      <a:pt x="6854" y="16856"/>
                    </a:cubicBezTo>
                    <a:cubicBezTo>
                      <a:pt x="6822" y="16983"/>
                      <a:pt x="7137" y="17322"/>
                      <a:pt x="7294" y="17449"/>
                    </a:cubicBezTo>
                    <a:cubicBezTo>
                      <a:pt x="7420" y="17534"/>
                      <a:pt x="7420" y="17788"/>
                      <a:pt x="7388" y="18000"/>
                    </a:cubicBezTo>
                    <a:cubicBezTo>
                      <a:pt x="7388" y="18127"/>
                      <a:pt x="7388" y="18254"/>
                      <a:pt x="7388" y="18338"/>
                    </a:cubicBezTo>
                    <a:cubicBezTo>
                      <a:pt x="7420" y="18381"/>
                      <a:pt x="7420" y="18381"/>
                      <a:pt x="7451" y="18381"/>
                    </a:cubicBezTo>
                    <a:cubicBezTo>
                      <a:pt x="7482" y="18381"/>
                      <a:pt x="7482" y="18381"/>
                      <a:pt x="7482" y="18381"/>
                    </a:cubicBezTo>
                    <a:cubicBezTo>
                      <a:pt x="7514" y="18381"/>
                      <a:pt x="7545" y="18381"/>
                      <a:pt x="7577" y="18423"/>
                    </a:cubicBezTo>
                    <a:cubicBezTo>
                      <a:pt x="7608" y="18465"/>
                      <a:pt x="7608" y="18550"/>
                      <a:pt x="7608" y="18592"/>
                    </a:cubicBezTo>
                    <a:cubicBezTo>
                      <a:pt x="7608" y="18762"/>
                      <a:pt x="7640" y="18804"/>
                      <a:pt x="7703" y="18847"/>
                    </a:cubicBezTo>
                    <a:cubicBezTo>
                      <a:pt x="7734" y="18889"/>
                      <a:pt x="7797" y="18974"/>
                      <a:pt x="7797" y="19058"/>
                    </a:cubicBezTo>
                    <a:cubicBezTo>
                      <a:pt x="7797" y="19101"/>
                      <a:pt x="7860" y="19143"/>
                      <a:pt x="7891" y="19185"/>
                    </a:cubicBezTo>
                    <a:cubicBezTo>
                      <a:pt x="7986" y="19228"/>
                      <a:pt x="8111" y="19312"/>
                      <a:pt x="8048" y="19524"/>
                    </a:cubicBezTo>
                    <a:cubicBezTo>
                      <a:pt x="8017" y="19694"/>
                      <a:pt x="8080" y="19821"/>
                      <a:pt x="8174" y="19948"/>
                    </a:cubicBezTo>
                    <a:cubicBezTo>
                      <a:pt x="8174" y="19948"/>
                      <a:pt x="8206" y="19990"/>
                      <a:pt x="8206" y="20032"/>
                    </a:cubicBezTo>
                    <a:cubicBezTo>
                      <a:pt x="8237" y="20075"/>
                      <a:pt x="8300" y="20159"/>
                      <a:pt x="8363" y="20202"/>
                    </a:cubicBezTo>
                    <a:cubicBezTo>
                      <a:pt x="8489" y="20329"/>
                      <a:pt x="8583" y="20456"/>
                      <a:pt x="8614" y="20625"/>
                    </a:cubicBezTo>
                    <a:cubicBezTo>
                      <a:pt x="8677" y="20752"/>
                      <a:pt x="8803" y="20964"/>
                      <a:pt x="8960" y="20922"/>
                    </a:cubicBezTo>
                    <a:cubicBezTo>
                      <a:pt x="8960" y="20880"/>
                      <a:pt x="8992" y="20880"/>
                      <a:pt x="9023" y="20880"/>
                    </a:cubicBezTo>
                    <a:cubicBezTo>
                      <a:pt x="9117" y="20880"/>
                      <a:pt x="9149" y="20964"/>
                      <a:pt x="9212" y="21007"/>
                    </a:cubicBezTo>
                    <a:cubicBezTo>
                      <a:pt x="9243" y="21049"/>
                      <a:pt x="9275" y="21049"/>
                      <a:pt x="9306" y="21049"/>
                    </a:cubicBezTo>
                    <a:cubicBezTo>
                      <a:pt x="9306" y="21049"/>
                      <a:pt x="9337" y="21049"/>
                      <a:pt x="9369" y="21049"/>
                    </a:cubicBezTo>
                    <a:cubicBezTo>
                      <a:pt x="9526" y="21049"/>
                      <a:pt x="9746" y="21176"/>
                      <a:pt x="9778" y="21345"/>
                    </a:cubicBezTo>
                    <a:cubicBezTo>
                      <a:pt x="9809" y="21430"/>
                      <a:pt x="10124" y="21557"/>
                      <a:pt x="10344" y="21599"/>
                    </a:cubicBezTo>
                    <a:cubicBezTo>
                      <a:pt x="10375" y="21599"/>
                      <a:pt x="10375" y="21599"/>
                      <a:pt x="10375" y="21599"/>
                    </a:cubicBezTo>
                    <a:cubicBezTo>
                      <a:pt x="10375" y="21599"/>
                      <a:pt x="10406" y="21557"/>
                      <a:pt x="10438" y="21472"/>
                    </a:cubicBezTo>
                    <a:cubicBezTo>
                      <a:pt x="10469" y="21388"/>
                      <a:pt x="10501" y="21303"/>
                      <a:pt x="10564" y="21261"/>
                    </a:cubicBezTo>
                    <a:cubicBezTo>
                      <a:pt x="10595" y="21218"/>
                      <a:pt x="10627" y="21007"/>
                      <a:pt x="10627" y="20922"/>
                    </a:cubicBezTo>
                    <a:cubicBezTo>
                      <a:pt x="10658" y="20710"/>
                      <a:pt x="10689" y="20541"/>
                      <a:pt x="10752" y="20498"/>
                    </a:cubicBezTo>
                    <a:cubicBezTo>
                      <a:pt x="10784" y="20498"/>
                      <a:pt x="10784" y="20371"/>
                      <a:pt x="10784" y="20202"/>
                    </a:cubicBezTo>
                    <a:cubicBezTo>
                      <a:pt x="10784" y="20032"/>
                      <a:pt x="10752" y="19905"/>
                      <a:pt x="10721" y="19905"/>
                    </a:cubicBezTo>
                    <a:cubicBezTo>
                      <a:pt x="10658" y="19863"/>
                      <a:pt x="10627" y="19778"/>
                      <a:pt x="10627" y="19694"/>
                    </a:cubicBezTo>
                    <a:cubicBezTo>
                      <a:pt x="10658" y="19609"/>
                      <a:pt x="10752" y="19482"/>
                      <a:pt x="10941" y="19524"/>
                    </a:cubicBezTo>
                    <a:cubicBezTo>
                      <a:pt x="11035" y="19524"/>
                      <a:pt x="11035" y="19482"/>
                      <a:pt x="11067" y="19397"/>
                    </a:cubicBezTo>
                    <a:cubicBezTo>
                      <a:pt x="11098" y="19312"/>
                      <a:pt x="11098" y="19228"/>
                      <a:pt x="11193" y="19185"/>
                    </a:cubicBezTo>
                    <a:cubicBezTo>
                      <a:pt x="11224" y="19185"/>
                      <a:pt x="11224" y="19101"/>
                      <a:pt x="11224" y="19058"/>
                    </a:cubicBezTo>
                    <a:cubicBezTo>
                      <a:pt x="11255" y="18974"/>
                      <a:pt x="11255" y="18847"/>
                      <a:pt x="11350" y="18804"/>
                    </a:cubicBezTo>
                    <a:cubicBezTo>
                      <a:pt x="11350" y="18804"/>
                      <a:pt x="11350" y="18804"/>
                      <a:pt x="11350" y="18804"/>
                    </a:cubicBezTo>
                    <a:cubicBezTo>
                      <a:pt x="11350" y="18762"/>
                      <a:pt x="11350" y="18677"/>
                      <a:pt x="11318" y="18592"/>
                    </a:cubicBezTo>
                    <a:cubicBezTo>
                      <a:pt x="11255" y="18508"/>
                      <a:pt x="11287" y="18465"/>
                      <a:pt x="11287" y="18423"/>
                    </a:cubicBezTo>
                    <a:cubicBezTo>
                      <a:pt x="11318" y="18338"/>
                      <a:pt x="11381" y="18296"/>
                      <a:pt x="11475" y="18254"/>
                    </a:cubicBezTo>
                    <a:cubicBezTo>
                      <a:pt x="11507" y="18254"/>
                      <a:pt x="11507" y="18254"/>
                      <a:pt x="11507" y="18211"/>
                    </a:cubicBezTo>
                    <a:cubicBezTo>
                      <a:pt x="11507" y="18169"/>
                      <a:pt x="11475" y="18084"/>
                      <a:pt x="11413" y="18042"/>
                    </a:cubicBezTo>
                    <a:cubicBezTo>
                      <a:pt x="11287" y="18000"/>
                      <a:pt x="11255" y="17872"/>
                      <a:pt x="11255" y="17788"/>
                    </a:cubicBezTo>
                    <a:cubicBezTo>
                      <a:pt x="11287" y="17661"/>
                      <a:pt x="11413" y="17618"/>
                      <a:pt x="11507" y="17745"/>
                    </a:cubicBezTo>
                    <a:cubicBezTo>
                      <a:pt x="11538" y="17745"/>
                      <a:pt x="11601" y="17788"/>
                      <a:pt x="11633" y="17788"/>
                    </a:cubicBezTo>
                    <a:cubicBezTo>
                      <a:pt x="11633" y="17788"/>
                      <a:pt x="11633" y="17788"/>
                      <a:pt x="11633" y="17788"/>
                    </a:cubicBezTo>
                    <a:cubicBezTo>
                      <a:pt x="11633" y="17788"/>
                      <a:pt x="11633" y="17745"/>
                      <a:pt x="11633" y="17703"/>
                    </a:cubicBezTo>
                    <a:cubicBezTo>
                      <a:pt x="11570" y="17618"/>
                      <a:pt x="11601" y="17576"/>
                      <a:pt x="11601" y="17534"/>
                    </a:cubicBezTo>
                    <a:cubicBezTo>
                      <a:pt x="11633" y="17407"/>
                      <a:pt x="11790" y="17322"/>
                      <a:pt x="12010" y="17322"/>
                    </a:cubicBezTo>
                    <a:cubicBezTo>
                      <a:pt x="12104" y="17279"/>
                      <a:pt x="12199" y="17237"/>
                      <a:pt x="12230" y="17195"/>
                    </a:cubicBezTo>
                    <a:cubicBezTo>
                      <a:pt x="12262" y="17110"/>
                      <a:pt x="12262" y="17068"/>
                      <a:pt x="12230" y="16983"/>
                    </a:cubicBezTo>
                    <a:cubicBezTo>
                      <a:pt x="12230" y="16941"/>
                      <a:pt x="12230" y="16856"/>
                      <a:pt x="12262" y="16814"/>
                    </a:cubicBezTo>
                    <a:cubicBezTo>
                      <a:pt x="12324" y="16687"/>
                      <a:pt x="12482" y="16729"/>
                      <a:pt x="12544" y="16814"/>
                    </a:cubicBezTo>
                    <a:cubicBezTo>
                      <a:pt x="12544" y="16856"/>
                      <a:pt x="12576" y="16898"/>
                      <a:pt x="12544" y="16983"/>
                    </a:cubicBezTo>
                    <a:cubicBezTo>
                      <a:pt x="12513" y="17068"/>
                      <a:pt x="12513" y="17110"/>
                      <a:pt x="12513" y="17152"/>
                    </a:cubicBezTo>
                    <a:cubicBezTo>
                      <a:pt x="12513" y="17152"/>
                      <a:pt x="12513" y="17152"/>
                      <a:pt x="12513" y="17152"/>
                    </a:cubicBezTo>
                    <a:cubicBezTo>
                      <a:pt x="12576" y="17068"/>
                      <a:pt x="12670" y="17068"/>
                      <a:pt x="12796" y="17025"/>
                    </a:cubicBezTo>
                    <a:cubicBezTo>
                      <a:pt x="12922" y="17025"/>
                      <a:pt x="13048" y="17025"/>
                      <a:pt x="13205" y="16941"/>
                    </a:cubicBezTo>
                    <a:cubicBezTo>
                      <a:pt x="13551" y="16814"/>
                      <a:pt x="13865" y="16432"/>
                      <a:pt x="13928" y="16094"/>
                    </a:cubicBezTo>
                    <a:cubicBezTo>
                      <a:pt x="13991" y="15882"/>
                      <a:pt x="14148" y="15755"/>
                      <a:pt x="14242" y="15712"/>
                    </a:cubicBezTo>
                    <a:cubicBezTo>
                      <a:pt x="14368" y="15628"/>
                      <a:pt x="14399" y="15585"/>
                      <a:pt x="14368" y="15543"/>
                    </a:cubicBezTo>
                    <a:cubicBezTo>
                      <a:pt x="14368" y="15416"/>
                      <a:pt x="14368" y="15331"/>
                      <a:pt x="14399" y="15247"/>
                    </a:cubicBezTo>
                    <a:cubicBezTo>
                      <a:pt x="14431" y="15204"/>
                      <a:pt x="14462" y="15162"/>
                      <a:pt x="14557" y="15162"/>
                    </a:cubicBezTo>
                    <a:cubicBezTo>
                      <a:pt x="14620" y="15162"/>
                      <a:pt x="14714" y="15204"/>
                      <a:pt x="14808" y="15247"/>
                    </a:cubicBezTo>
                    <a:cubicBezTo>
                      <a:pt x="14840" y="15289"/>
                      <a:pt x="14871" y="15289"/>
                      <a:pt x="14871" y="15289"/>
                    </a:cubicBezTo>
                    <a:cubicBezTo>
                      <a:pt x="14903" y="15204"/>
                      <a:pt x="14965" y="15162"/>
                      <a:pt x="15123" y="15162"/>
                    </a:cubicBezTo>
                    <a:cubicBezTo>
                      <a:pt x="15248" y="15162"/>
                      <a:pt x="15311" y="15120"/>
                      <a:pt x="15374" y="15077"/>
                    </a:cubicBezTo>
                    <a:cubicBezTo>
                      <a:pt x="15437" y="15035"/>
                      <a:pt x="15500" y="14992"/>
                      <a:pt x="15657" y="14992"/>
                    </a:cubicBezTo>
                    <a:cubicBezTo>
                      <a:pt x="15940" y="14992"/>
                      <a:pt x="16632" y="14823"/>
                      <a:pt x="16883" y="14527"/>
                    </a:cubicBezTo>
                    <a:cubicBezTo>
                      <a:pt x="17041" y="14357"/>
                      <a:pt x="17292" y="14188"/>
                      <a:pt x="17544" y="14061"/>
                    </a:cubicBezTo>
                    <a:cubicBezTo>
                      <a:pt x="17669" y="13976"/>
                      <a:pt x="17795" y="13891"/>
                      <a:pt x="17889" y="13849"/>
                    </a:cubicBezTo>
                    <a:cubicBezTo>
                      <a:pt x="17889" y="13807"/>
                      <a:pt x="17889" y="13807"/>
                      <a:pt x="17921" y="13807"/>
                    </a:cubicBezTo>
                    <a:cubicBezTo>
                      <a:pt x="17764" y="13849"/>
                      <a:pt x="17575" y="13849"/>
                      <a:pt x="17418" y="1380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solidFill>
                    <a:srgbClr val="DFDFDF"/>
                  </a:solidFill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703" name="AutoShape 903"/>
              <p:cNvSpPr>
                <a:spLocks/>
              </p:cNvSpPr>
              <p:nvPr/>
            </p:nvSpPr>
            <p:spPr bwMode="auto">
              <a:xfrm>
                <a:off x="769858" y="1187472"/>
                <a:ext cx="119070" cy="65088"/>
              </a:xfrm>
              <a:custGeom>
                <a:avLst/>
                <a:gdLst>
                  <a:gd name="T0" fmla="+- 0 10974 348"/>
                  <a:gd name="T1" fmla="*/ T0 w 21252"/>
                  <a:gd name="T2" fmla="*/ 10800 h 21600"/>
                  <a:gd name="T3" fmla="+- 0 10974 348"/>
                  <a:gd name="T4" fmla="*/ T3 w 21252"/>
                  <a:gd name="T5" fmla="*/ 10800 h 21600"/>
                  <a:gd name="T6" fmla="+- 0 10974 348"/>
                  <a:gd name="T7" fmla="*/ T6 w 21252"/>
                  <a:gd name="T8" fmla="*/ 10800 h 21600"/>
                  <a:gd name="T9" fmla="+- 0 10974 348"/>
                  <a:gd name="T10" fmla="*/ T9 w 2125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52" h="21600">
                    <a:moveTo>
                      <a:pt x="14981" y="7200"/>
                    </a:moveTo>
                    <a:cubicBezTo>
                      <a:pt x="13587" y="2400"/>
                      <a:pt x="8710" y="0"/>
                      <a:pt x="5226" y="0"/>
                    </a:cubicBezTo>
                    <a:cubicBezTo>
                      <a:pt x="3135" y="0"/>
                      <a:pt x="2439" y="1200"/>
                      <a:pt x="2439" y="1200"/>
                    </a:cubicBezTo>
                    <a:cubicBezTo>
                      <a:pt x="1742" y="2400"/>
                      <a:pt x="1742" y="3600"/>
                      <a:pt x="1045" y="4800"/>
                    </a:cubicBezTo>
                    <a:cubicBezTo>
                      <a:pt x="-348" y="7200"/>
                      <a:pt x="-348" y="8400"/>
                      <a:pt x="1045" y="10800"/>
                    </a:cubicBezTo>
                    <a:cubicBezTo>
                      <a:pt x="1742" y="13199"/>
                      <a:pt x="3135" y="13199"/>
                      <a:pt x="4529" y="14399"/>
                    </a:cubicBezTo>
                    <a:cubicBezTo>
                      <a:pt x="5922" y="15599"/>
                      <a:pt x="7316" y="16799"/>
                      <a:pt x="9406" y="19199"/>
                    </a:cubicBezTo>
                    <a:cubicBezTo>
                      <a:pt x="10103" y="20400"/>
                      <a:pt x="11497" y="21599"/>
                      <a:pt x="12890" y="21599"/>
                    </a:cubicBezTo>
                    <a:cubicBezTo>
                      <a:pt x="17071" y="21599"/>
                      <a:pt x="21252" y="18000"/>
                      <a:pt x="21252" y="15599"/>
                    </a:cubicBezTo>
                    <a:cubicBezTo>
                      <a:pt x="21252" y="14399"/>
                      <a:pt x="21252" y="14399"/>
                      <a:pt x="19858" y="13199"/>
                    </a:cubicBezTo>
                    <a:cubicBezTo>
                      <a:pt x="18464" y="11999"/>
                      <a:pt x="16374" y="10800"/>
                      <a:pt x="14981" y="72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solidFill>
                    <a:srgbClr val="DFDFDF"/>
                  </a:solidFill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704" name="AutoShape 904"/>
              <p:cNvSpPr>
                <a:spLocks/>
              </p:cNvSpPr>
              <p:nvPr/>
            </p:nvSpPr>
            <p:spPr bwMode="auto">
              <a:xfrm>
                <a:off x="2106616" y="1455764"/>
                <a:ext cx="438177" cy="2016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3" y="13600"/>
                    </a:moveTo>
                    <a:cubicBezTo>
                      <a:pt x="19721" y="13200"/>
                      <a:pt x="19909" y="12400"/>
                      <a:pt x="20285" y="12400"/>
                    </a:cubicBezTo>
                    <a:cubicBezTo>
                      <a:pt x="20285" y="12400"/>
                      <a:pt x="20285" y="12400"/>
                      <a:pt x="20285" y="12400"/>
                    </a:cubicBezTo>
                    <a:cubicBezTo>
                      <a:pt x="20660" y="12400"/>
                      <a:pt x="21224" y="10800"/>
                      <a:pt x="21600" y="9599"/>
                    </a:cubicBezTo>
                    <a:cubicBezTo>
                      <a:pt x="21600" y="9199"/>
                      <a:pt x="21600" y="8399"/>
                      <a:pt x="21412" y="7999"/>
                    </a:cubicBezTo>
                    <a:cubicBezTo>
                      <a:pt x="21224" y="7200"/>
                      <a:pt x="21036" y="6800"/>
                      <a:pt x="20848" y="6800"/>
                    </a:cubicBezTo>
                    <a:cubicBezTo>
                      <a:pt x="20285" y="6800"/>
                      <a:pt x="19721" y="6400"/>
                      <a:pt x="19533" y="5599"/>
                    </a:cubicBezTo>
                    <a:cubicBezTo>
                      <a:pt x="19346" y="4800"/>
                      <a:pt x="19158" y="4000"/>
                      <a:pt x="19346" y="3600"/>
                    </a:cubicBezTo>
                    <a:cubicBezTo>
                      <a:pt x="19346" y="3200"/>
                      <a:pt x="19158" y="2800"/>
                      <a:pt x="19158" y="2400"/>
                    </a:cubicBezTo>
                    <a:cubicBezTo>
                      <a:pt x="18970" y="2000"/>
                      <a:pt x="18970" y="2000"/>
                      <a:pt x="18970" y="1600"/>
                    </a:cubicBezTo>
                    <a:cubicBezTo>
                      <a:pt x="18594" y="1600"/>
                      <a:pt x="18406" y="1600"/>
                      <a:pt x="18031" y="2000"/>
                    </a:cubicBezTo>
                    <a:cubicBezTo>
                      <a:pt x="17843" y="2000"/>
                      <a:pt x="17843" y="2000"/>
                      <a:pt x="17843" y="2000"/>
                    </a:cubicBezTo>
                    <a:cubicBezTo>
                      <a:pt x="17467" y="2000"/>
                      <a:pt x="17092" y="1600"/>
                      <a:pt x="16716" y="800"/>
                    </a:cubicBezTo>
                    <a:cubicBezTo>
                      <a:pt x="16528" y="400"/>
                      <a:pt x="16153" y="0"/>
                      <a:pt x="15965" y="0"/>
                    </a:cubicBezTo>
                    <a:cubicBezTo>
                      <a:pt x="15965" y="0"/>
                      <a:pt x="15965" y="0"/>
                      <a:pt x="15965" y="800"/>
                    </a:cubicBezTo>
                    <a:cubicBezTo>
                      <a:pt x="15965" y="1200"/>
                      <a:pt x="15965" y="1600"/>
                      <a:pt x="15965" y="2000"/>
                    </a:cubicBezTo>
                    <a:cubicBezTo>
                      <a:pt x="15965" y="2400"/>
                      <a:pt x="15777" y="2800"/>
                      <a:pt x="15401" y="2800"/>
                    </a:cubicBezTo>
                    <a:cubicBezTo>
                      <a:pt x="15213" y="2800"/>
                      <a:pt x="15026" y="2800"/>
                      <a:pt x="14838" y="2800"/>
                    </a:cubicBezTo>
                    <a:cubicBezTo>
                      <a:pt x="14838" y="2800"/>
                      <a:pt x="14650" y="2800"/>
                      <a:pt x="14650" y="2800"/>
                    </a:cubicBezTo>
                    <a:cubicBezTo>
                      <a:pt x="14462" y="4000"/>
                      <a:pt x="13711" y="4000"/>
                      <a:pt x="13147" y="2800"/>
                    </a:cubicBezTo>
                    <a:cubicBezTo>
                      <a:pt x="13147" y="2400"/>
                      <a:pt x="12960" y="2400"/>
                      <a:pt x="12960" y="2400"/>
                    </a:cubicBezTo>
                    <a:cubicBezTo>
                      <a:pt x="12772" y="2400"/>
                      <a:pt x="12584" y="2400"/>
                      <a:pt x="12584" y="2800"/>
                    </a:cubicBezTo>
                    <a:cubicBezTo>
                      <a:pt x="12584" y="2800"/>
                      <a:pt x="12584" y="3200"/>
                      <a:pt x="12584" y="3600"/>
                    </a:cubicBezTo>
                    <a:cubicBezTo>
                      <a:pt x="12396" y="3600"/>
                      <a:pt x="12396" y="3600"/>
                      <a:pt x="12396" y="3600"/>
                    </a:cubicBezTo>
                    <a:cubicBezTo>
                      <a:pt x="12208" y="3600"/>
                      <a:pt x="12208" y="3600"/>
                      <a:pt x="12208" y="3600"/>
                    </a:cubicBezTo>
                    <a:cubicBezTo>
                      <a:pt x="11833" y="3600"/>
                      <a:pt x="11645" y="3600"/>
                      <a:pt x="11269" y="2800"/>
                    </a:cubicBezTo>
                    <a:cubicBezTo>
                      <a:pt x="10893" y="2400"/>
                      <a:pt x="10893" y="2400"/>
                      <a:pt x="10893" y="2400"/>
                    </a:cubicBezTo>
                    <a:cubicBezTo>
                      <a:pt x="10706" y="2000"/>
                      <a:pt x="10518" y="2400"/>
                      <a:pt x="10330" y="2800"/>
                    </a:cubicBezTo>
                    <a:cubicBezTo>
                      <a:pt x="10142" y="3200"/>
                      <a:pt x="10142" y="3600"/>
                      <a:pt x="10142" y="3600"/>
                    </a:cubicBezTo>
                    <a:cubicBezTo>
                      <a:pt x="10142" y="4400"/>
                      <a:pt x="10142" y="4800"/>
                      <a:pt x="9954" y="5200"/>
                    </a:cubicBezTo>
                    <a:cubicBezTo>
                      <a:pt x="9954" y="5200"/>
                      <a:pt x="9766" y="5200"/>
                      <a:pt x="9579" y="5200"/>
                    </a:cubicBezTo>
                    <a:cubicBezTo>
                      <a:pt x="9203" y="5200"/>
                      <a:pt x="9015" y="4800"/>
                      <a:pt x="8639" y="3200"/>
                    </a:cubicBezTo>
                    <a:cubicBezTo>
                      <a:pt x="8452" y="2800"/>
                      <a:pt x="8452" y="2800"/>
                      <a:pt x="8452" y="2800"/>
                    </a:cubicBezTo>
                    <a:cubicBezTo>
                      <a:pt x="8452" y="2800"/>
                      <a:pt x="8264" y="2800"/>
                      <a:pt x="8264" y="3200"/>
                    </a:cubicBezTo>
                    <a:cubicBezTo>
                      <a:pt x="8264" y="3600"/>
                      <a:pt x="8264" y="3600"/>
                      <a:pt x="8264" y="4000"/>
                    </a:cubicBezTo>
                    <a:cubicBezTo>
                      <a:pt x="8452" y="4800"/>
                      <a:pt x="8639" y="6000"/>
                      <a:pt x="8452" y="6800"/>
                    </a:cubicBezTo>
                    <a:cubicBezTo>
                      <a:pt x="8264" y="7200"/>
                      <a:pt x="7888" y="7600"/>
                      <a:pt x="7513" y="7200"/>
                    </a:cubicBezTo>
                    <a:cubicBezTo>
                      <a:pt x="7325" y="6800"/>
                      <a:pt x="6761" y="7200"/>
                      <a:pt x="6573" y="7999"/>
                    </a:cubicBezTo>
                    <a:cubicBezTo>
                      <a:pt x="6573" y="8399"/>
                      <a:pt x="6386" y="8799"/>
                      <a:pt x="6198" y="8799"/>
                    </a:cubicBezTo>
                    <a:cubicBezTo>
                      <a:pt x="5634" y="8799"/>
                      <a:pt x="5259" y="7200"/>
                      <a:pt x="5071" y="6000"/>
                    </a:cubicBezTo>
                    <a:cubicBezTo>
                      <a:pt x="5071" y="5200"/>
                      <a:pt x="5071" y="4000"/>
                      <a:pt x="5446" y="3600"/>
                    </a:cubicBezTo>
                    <a:cubicBezTo>
                      <a:pt x="5071" y="2400"/>
                      <a:pt x="3193" y="400"/>
                      <a:pt x="2441" y="400"/>
                    </a:cubicBezTo>
                    <a:cubicBezTo>
                      <a:pt x="2441" y="400"/>
                      <a:pt x="2441" y="400"/>
                      <a:pt x="2441" y="400"/>
                    </a:cubicBezTo>
                    <a:cubicBezTo>
                      <a:pt x="2629" y="800"/>
                      <a:pt x="2817" y="800"/>
                      <a:pt x="3005" y="1600"/>
                    </a:cubicBezTo>
                    <a:cubicBezTo>
                      <a:pt x="3193" y="1600"/>
                      <a:pt x="3380" y="2400"/>
                      <a:pt x="3380" y="2800"/>
                    </a:cubicBezTo>
                    <a:cubicBezTo>
                      <a:pt x="3380" y="3200"/>
                      <a:pt x="3193" y="3600"/>
                      <a:pt x="2817" y="3600"/>
                    </a:cubicBezTo>
                    <a:cubicBezTo>
                      <a:pt x="2441" y="3600"/>
                      <a:pt x="2066" y="3200"/>
                      <a:pt x="1690" y="2400"/>
                    </a:cubicBezTo>
                    <a:cubicBezTo>
                      <a:pt x="1690" y="2400"/>
                      <a:pt x="1690" y="2400"/>
                      <a:pt x="1690" y="2400"/>
                    </a:cubicBezTo>
                    <a:cubicBezTo>
                      <a:pt x="1502" y="2400"/>
                      <a:pt x="1126" y="2800"/>
                      <a:pt x="939" y="3600"/>
                    </a:cubicBezTo>
                    <a:cubicBezTo>
                      <a:pt x="751" y="4000"/>
                      <a:pt x="563" y="4800"/>
                      <a:pt x="375" y="5200"/>
                    </a:cubicBezTo>
                    <a:cubicBezTo>
                      <a:pt x="187" y="5599"/>
                      <a:pt x="0" y="6000"/>
                      <a:pt x="0" y="6400"/>
                    </a:cubicBezTo>
                    <a:cubicBezTo>
                      <a:pt x="0" y="6400"/>
                      <a:pt x="375" y="6800"/>
                      <a:pt x="751" y="6800"/>
                    </a:cubicBezTo>
                    <a:cubicBezTo>
                      <a:pt x="1126" y="6800"/>
                      <a:pt x="1314" y="6800"/>
                      <a:pt x="1502" y="6400"/>
                    </a:cubicBezTo>
                    <a:cubicBezTo>
                      <a:pt x="2629" y="5200"/>
                      <a:pt x="3944" y="5599"/>
                      <a:pt x="4507" y="6400"/>
                    </a:cubicBezTo>
                    <a:cubicBezTo>
                      <a:pt x="4695" y="6800"/>
                      <a:pt x="4695" y="7600"/>
                      <a:pt x="4695" y="7600"/>
                    </a:cubicBezTo>
                    <a:cubicBezTo>
                      <a:pt x="4695" y="8399"/>
                      <a:pt x="4319" y="8799"/>
                      <a:pt x="4132" y="9199"/>
                    </a:cubicBezTo>
                    <a:cubicBezTo>
                      <a:pt x="4132" y="9199"/>
                      <a:pt x="4132" y="9199"/>
                      <a:pt x="4132" y="9199"/>
                    </a:cubicBezTo>
                    <a:cubicBezTo>
                      <a:pt x="4319" y="9599"/>
                      <a:pt x="4319" y="10000"/>
                      <a:pt x="4319" y="10400"/>
                    </a:cubicBezTo>
                    <a:cubicBezTo>
                      <a:pt x="4319" y="10800"/>
                      <a:pt x="3944" y="11199"/>
                      <a:pt x="3568" y="11599"/>
                    </a:cubicBezTo>
                    <a:cubicBezTo>
                      <a:pt x="3568" y="11599"/>
                      <a:pt x="3756" y="12000"/>
                      <a:pt x="3756" y="12000"/>
                    </a:cubicBezTo>
                    <a:cubicBezTo>
                      <a:pt x="3756" y="12400"/>
                      <a:pt x="3756" y="12400"/>
                      <a:pt x="3756" y="12400"/>
                    </a:cubicBezTo>
                    <a:cubicBezTo>
                      <a:pt x="3756" y="12400"/>
                      <a:pt x="3756" y="13200"/>
                      <a:pt x="3756" y="13200"/>
                    </a:cubicBezTo>
                    <a:cubicBezTo>
                      <a:pt x="3756" y="13200"/>
                      <a:pt x="3756" y="13200"/>
                      <a:pt x="3944" y="13200"/>
                    </a:cubicBezTo>
                    <a:cubicBezTo>
                      <a:pt x="4507" y="12400"/>
                      <a:pt x="4883" y="13200"/>
                      <a:pt x="4883" y="14399"/>
                    </a:cubicBezTo>
                    <a:cubicBezTo>
                      <a:pt x="4883" y="14399"/>
                      <a:pt x="4883" y="14799"/>
                      <a:pt x="4883" y="14799"/>
                    </a:cubicBezTo>
                    <a:cubicBezTo>
                      <a:pt x="5259" y="15199"/>
                      <a:pt x="5259" y="15599"/>
                      <a:pt x="5259" y="16399"/>
                    </a:cubicBezTo>
                    <a:cubicBezTo>
                      <a:pt x="5259" y="17199"/>
                      <a:pt x="4883" y="17999"/>
                      <a:pt x="3944" y="18399"/>
                    </a:cubicBezTo>
                    <a:cubicBezTo>
                      <a:pt x="3568" y="18399"/>
                      <a:pt x="3380" y="18399"/>
                      <a:pt x="3193" y="18399"/>
                    </a:cubicBezTo>
                    <a:cubicBezTo>
                      <a:pt x="3568" y="18799"/>
                      <a:pt x="4319" y="18399"/>
                      <a:pt x="5071" y="17999"/>
                    </a:cubicBezTo>
                    <a:cubicBezTo>
                      <a:pt x="5446" y="17999"/>
                      <a:pt x="5446" y="17999"/>
                      <a:pt x="5446" y="17999"/>
                    </a:cubicBezTo>
                    <a:cubicBezTo>
                      <a:pt x="5634" y="17999"/>
                      <a:pt x="5822" y="17999"/>
                      <a:pt x="5822" y="17999"/>
                    </a:cubicBezTo>
                    <a:cubicBezTo>
                      <a:pt x="6761" y="17999"/>
                      <a:pt x="7513" y="18799"/>
                      <a:pt x="8264" y="19999"/>
                    </a:cubicBezTo>
                    <a:cubicBezTo>
                      <a:pt x="8827" y="20399"/>
                      <a:pt x="9203" y="20799"/>
                      <a:pt x="9579" y="21199"/>
                    </a:cubicBezTo>
                    <a:cubicBezTo>
                      <a:pt x="9766" y="21599"/>
                      <a:pt x="10142" y="21599"/>
                      <a:pt x="10518" y="21599"/>
                    </a:cubicBezTo>
                    <a:cubicBezTo>
                      <a:pt x="10518" y="21599"/>
                      <a:pt x="10518" y="21599"/>
                      <a:pt x="10518" y="21599"/>
                    </a:cubicBezTo>
                    <a:cubicBezTo>
                      <a:pt x="11645" y="21599"/>
                      <a:pt x="12772" y="20399"/>
                      <a:pt x="12772" y="19999"/>
                    </a:cubicBezTo>
                    <a:cubicBezTo>
                      <a:pt x="12960" y="18799"/>
                      <a:pt x="13711" y="18399"/>
                      <a:pt x="14462" y="18399"/>
                    </a:cubicBezTo>
                    <a:cubicBezTo>
                      <a:pt x="14838" y="17999"/>
                      <a:pt x="15401" y="17999"/>
                      <a:pt x="15589" y="17599"/>
                    </a:cubicBezTo>
                    <a:cubicBezTo>
                      <a:pt x="16340" y="16399"/>
                      <a:pt x="17280" y="15199"/>
                      <a:pt x="18594" y="15199"/>
                    </a:cubicBezTo>
                    <a:cubicBezTo>
                      <a:pt x="19158" y="15199"/>
                      <a:pt x="19346" y="14399"/>
                      <a:pt x="19533" y="136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solidFill>
                    <a:srgbClr val="DFDFDF"/>
                  </a:solidFill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</p:grpSp>
      </p:grpSp>
      <p:sp>
        <p:nvSpPr>
          <p:cNvPr id="77705" name="AutoShape 905"/>
          <p:cNvSpPr>
            <a:spLocks/>
          </p:cNvSpPr>
          <p:nvPr/>
        </p:nvSpPr>
        <p:spPr bwMode="auto">
          <a:xfrm>
            <a:off x="6557690" y="3376026"/>
            <a:ext cx="330994" cy="330994"/>
          </a:xfrm>
          <a:prstGeom prst="roundRect">
            <a:avLst>
              <a:gd name="adj" fmla="val 20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cs-CZ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77706" name="AutoShape 906"/>
          <p:cNvSpPr>
            <a:spLocks/>
          </p:cNvSpPr>
          <p:nvPr/>
        </p:nvSpPr>
        <p:spPr bwMode="auto">
          <a:xfrm>
            <a:off x="6585077" y="3403410"/>
            <a:ext cx="338733" cy="2018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s-ES" dirty="0" smtClean="0">
                <a:solidFill>
                  <a:srgbClr val="FFFFFF"/>
                </a:solidFill>
                <a:latin typeface="Entypo" charset="0"/>
                <a:cs typeface="Entypo" charset="0"/>
                <a:sym typeface="Entypo" charset="0"/>
              </a:rPr>
              <a:t>✓</a:t>
            </a:r>
            <a:endParaRPr lang="cs-CZ" dirty="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77707" name="AutoShape 907"/>
          <p:cNvSpPr>
            <a:spLocks/>
          </p:cNvSpPr>
          <p:nvPr/>
        </p:nvSpPr>
        <p:spPr bwMode="auto">
          <a:xfrm>
            <a:off x="6990485" y="3368287"/>
            <a:ext cx="1762125" cy="142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1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ZÚ Moskva, Rusko</a:t>
            </a:r>
            <a:endParaRPr lang="cs-CZ" dirty="0">
              <a:solidFill>
                <a:srgbClr val="2666BD"/>
              </a:solidFill>
              <a:cs typeface="Helvetica Light" charset="0"/>
            </a:endParaRPr>
          </a:p>
        </p:txBody>
      </p:sp>
      <p:sp>
        <p:nvSpPr>
          <p:cNvPr id="77709" name="AutoShape 909"/>
          <p:cNvSpPr>
            <a:spLocks/>
          </p:cNvSpPr>
          <p:nvPr/>
        </p:nvSpPr>
        <p:spPr bwMode="auto">
          <a:xfrm>
            <a:off x="6567213" y="3817290"/>
            <a:ext cx="330994" cy="330994"/>
          </a:xfrm>
          <a:prstGeom prst="roundRect">
            <a:avLst>
              <a:gd name="adj" fmla="val 20667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77710" name="AutoShape 910"/>
          <p:cNvSpPr>
            <a:spLocks/>
          </p:cNvSpPr>
          <p:nvPr/>
        </p:nvSpPr>
        <p:spPr bwMode="auto">
          <a:xfrm>
            <a:off x="6630440" y="3858793"/>
            <a:ext cx="221456" cy="20181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s-ES" dirty="0" smtClean="0">
                <a:solidFill>
                  <a:srgbClr val="FFFFFF"/>
                </a:solidFill>
                <a:latin typeface="Entypo" charset="0"/>
                <a:cs typeface="Entypo" charset="0"/>
                <a:sym typeface="Entypo" charset="0"/>
              </a:rPr>
              <a:t>✓</a:t>
            </a:r>
            <a:endParaRPr lang="cs-CZ" dirty="0">
              <a:cs typeface="Helvetica Light" charset="0"/>
            </a:endParaRPr>
          </a:p>
        </p:txBody>
      </p:sp>
      <p:sp>
        <p:nvSpPr>
          <p:cNvPr id="77711" name="AutoShape 911"/>
          <p:cNvSpPr>
            <a:spLocks/>
          </p:cNvSpPr>
          <p:nvPr/>
        </p:nvSpPr>
        <p:spPr bwMode="auto">
          <a:xfrm>
            <a:off x="6990483" y="3804787"/>
            <a:ext cx="1762125" cy="142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1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ZÚ Kyjev, Ukrajina (zvažováno)</a:t>
            </a:r>
            <a:endParaRPr lang="cs-CZ" dirty="0">
              <a:solidFill>
                <a:srgbClr val="2666BD"/>
              </a:solidFill>
              <a:cs typeface="Helvetica Light" charset="0"/>
            </a:endParaRPr>
          </a:p>
        </p:txBody>
      </p:sp>
      <p:sp>
        <p:nvSpPr>
          <p:cNvPr id="77713" name="AutoShape 913"/>
          <p:cNvSpPr>
            <a:spLocks/>
          </p:cNvSpPr>
          <p:nvPr/>
        </p:nvSpPr>
        <p:spPr bwMode="auto">
          <a:xfrm>
            <a:off x="6567215" y="1926294"/>
            <a:ext cx="330994" cy="330994"/>
          </a:xfrm>
          <a:prstGeom prst="roundRect">
            <a:avLst>
              <a:gd name="adj" fmla="val 20667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77714" name="AutoShape 914"/>
          <p:cNvSpPr>
            <a:spLocks/>
          </p:cNvSpPr>
          <p:nvPr/>
        </p:nvSpPr>
        <p:spPr bwMode="auto">
          <a:xfrm>
            <a:off x="6630442" y="1958440"/>
            <a:ext cx="185614" cy="2018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s-ES" dirty="0" smtClean="0">
                <a:solidFill>
                  <a:srgbClr val="FFFFFF"/>
                </a:solidFill>
                <a:latin typeface="Entypo" charset="0"/>
                <a:cs typeface="Entypo" charset="0"/>
                <a:sym typeface="Entypo" charset="0"/>
              </a:rPr>
              <a:t>✓</a:t>
            </a:r>
            <a:endParaRPr lang="cs-CZ" dirty="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77715" name="AutoShape 915"/>
          <p:cNvSpPr>
            <a:spLocks/>
          </p:cNvSpPr>
          <p:nvPr/>
        </p:nvSpPr>
        <p:spPr bwMode="auto">
          <a:xfrm>
            <a:off x="6990485" y="1913792"/>
            <a:ext cx="1762125" cy="142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1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ZÚ Bělehrad, Srbsko</a:t>
            </a:r>
            <a:endParaRPr lang="cs-CZ" dirty="0">
              <a:solidFill>
                <a:srgbClr val="2666BD"/>
              </a:solidFill>
              <a:cs typeface="Helvetica Light" charset="0"/>
            </a:endParaRPr>
          </a:p>
        </p:txBody>
      </p:sp>
      <p:sp>
        <p:nvSpPr>
          <p:cNvPr id="88085" name="AutoShape 8"/>
          <p:cNvSpPr>
            <a:spLocks/>
          </p:cNvSpPr>
          <p:nvPr/>
        </p:nvSpPr>
        <p:spPr bwMode="auto">
          <a:xfrm>
            <a:off x="3805242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923" name="AutoShape 9"/>
          <p:cNvSpPr>
            <a:spLocks/>
          </p:cNvSpPr>
          <p:nvPr/>
        </p:nvSpPr>
        <p:spPr bwMode="auto">
          <a:xfrm>
            <a:off x="42005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924" name="AutoShape 10"/>
          <p:cNvSpPr>
            <a:spLocks/>
          </p:cNvSpPr>
          <p:nvPr/>
        </p:nvSpPr>
        <p:spPr bwMode="auto">
          <a:xfrm>
            <a:off x="460057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925" name="AutoShape 11"/>
          <p:cNvSpPr>
            <a:spLocks/>
          </p:cNvSpPr>
          <p:nvPr/>
        </p:nvSpPr>
        <p:spPr bwMode="auto">
          <a:xfrm>
            <a:off x="50006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922" name="AutoShape 905"/>
          <p:cNvSpPr>
            <a:spLocks/>
          </p:cNvSpPr>
          <p:nvPr/>
        </p:nvSpPr>
        <p:spPr bwMode="auto">
          <a:xfrm>
            <a:off x="6557690" y="2461593"/>
            <a:ext cx="330994" cy="330994"/>
          </a:xfrm>
          <a:prstGeom prst="roundRect">
            <a:avLst>
              <a:gd name="adj" fmla="val 20667"/>
            </a:avLst>
          </a:prstGeom>
          <a:solidFill>
            <a:srgbClr val="8064A2"/>
          </a:solidFill>
          <a:ln>
            <a:noFill/>
          </a:ln>
        </p:spPr>
        <p:txBody>
          <a:bodyPr lIns="0" tIns="0" rIns="0" bIns="0" anchor="ctr"/>
          <a:lstStyle/>
          <a:p>
            <a:endParaRPr lang="cs-CZ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926" name="AutoShape 906"/>
          <p:cNvSpPr>
            <a:spLocks/>
          </p:cNvSpPr>
          <p:nvPr/>
        </p:nvSpPr>
        <p:spPr bwMode="auto">
          <a:xfrm>
            <a:off x="6585077" y="2488975"/>
            <a:ext cx="338733" cy="2018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s-ES" dirty="0" smtClean="0">
                <a:solidFill>
                  <a:srgbClr val="FFFFFF"/>
                </a:solidFill>
                <a:latin typeface="Entypo" charset="0"/>
                <a:cs typeface="Entypo" charset="0"/>
                <a:sym typeface="Entypo" charset="0"/>
              </a:rPr>
              <a:t>✓</a:t>
            </a:r>
            <a:endParaRPr lang="cs-CZ" dirty="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927" name="AutoShape 907"/>
          <p:cNvSpPr>
            <a:spLocks/>
          </p:cNvSpPr>
          <p:nvPr/>
        </p:nvSpPr>
        <p:spPr bwMode="auto">
          <a:xfrm>
            <a:off x="6990485" y="2453852"/>
            <a:ext cx="1762125" cy="142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1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ZÚ Rijád, Saudská Arábie</a:t>
            </a:r>
            <a:endParaRPr lang="cs-CZ" dirty="0">
              <a:solidFill>
                <a:srgbClr val="2666BD"/>
              </a:solidFill>
              <a:cs typeface="Helvetica Light" charset="0"/>
            </a:endParaRPr>
          </a:p>
        </p:txBody>
      </p:sp>
      <p:sp>
        <p:nvSpPr>
          <p:cNvPr id="932" name="AutoShape 905"/>
          <p:cNvSpPr>
            <a:spLocks/>
          </p:cNvSpPr>
          <p:nvPr/>
        </p:nvSpPr>
        <p:spPr bwMode="auto">
          <a:xfrm>
            <a:off x="6557690" y="2947647"/>
            <a:ext cx="330994" cy="330994"/>
          </a:xfrm>
          <a:prstGeom prst="roundRect">
            <a:avLst>
              <a:gd name="adj" fmla="val 20667"/>
            </a:avLst>
          </a:prstGeom>
          <a:solidFill>
            <a:srgbClr val="4BACC6"/>
          </a:solidFill>
          <a:ln>
            <a:noFill/>
          </a:ln>
        </p:spPr>
        <p:txBody>
          <a:bodyPr lIns="0" tIns="0" rIns="0" bIns="0" anchor="ctr"/>
          <a:lstStyle/>
          <a:p>
            <a:endParaRPr lang="cs-CZ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933" name="AutoShape 906"/>
          <p:cNvSpPr>
            <a:spLocks/>
          </p:cNvSpPr>
          <p:nvPr/>
        </p:nvSpPr>
        <p:spPr bwMode="auto">
          <a:xfrm>
            <a:off x="6585077" y="2975029"/>
            <a:ext cx="338733" cy="2018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s-ES" dirty="0" smtClean="0">
                <a:solidFill>
                  <a:srgbClr val="FFFFFF"/>
                </a:solidFill>
                <a:latin typeface="Entypo" charset="0"/>
                <a:cs typeface="Entypo" charset="0"/>
                <a:sym typeface="Entypo" charset="0"/>
              </a:rPr>
              <a:t>✓</a:t>
            </a:r>
            <a:endParaRPr lang="cs-CZ" dirty="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934" name="AutoShape 907"/>
          <p:cNvSpPr>
            <a:spLocks/>
          </p:cNvSpPr>
          <p:nvPr/>
        </p:nvSpPr>
        <p:spPr bwMode="auto">
          <a:xfrm>
            <a:off x="6990485" y="2939906"/>
            <a:ext cx="1762125" cy="142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1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ZÚ Peking, Čína</a:t>
            </a:r>
            <a:endParaRPr lang="cs-CZ" dirty="0">
              <a:solidFill>
                <a:srgbClr val="2666BD"/>
              </a:solidFill>
              <a:cs typeface="Helvetica Light" charset="0"/>
            </a:endParaRPr>
          </a:p>
        </p:txBody>
      </p:sp>
      <p:sp>
        <p:nvSpPr>
          <p:cNvPr id="928" name="AutoShape 905"/>
          <p:cNvSpPr>
            <a:spLocks/>
          </p:cNvSpPr>
          <p:nvPr/>
        </p:nvSpPr>
        <p:spPr bwMode="auto">
          <a:xfrm>
            <a:off x="6558431" y="4263534"/>
            <a:ext cx="330994" cy="330994"/>
          </a:xfrm>
          <a:prstGeom prst="roundRect">
            <a:avLst>
              <a:gd name="adj" fmla="val 20667"/>
            </a:avLst>
          </a:prstGeom>
          <a:solidFill>
            <a:schemeClr val="tx1"/>
          </a:solidFill>
          <a:ln>
            <a:noFill/>
          </a:ln>
        </p:spPr>
        <p:txBody>
          <a:bodyPr lIns="0" tIns="0" rIns="0" bIns="0" anchor="ctr"/>
          <a:lstStyle/>
          <a:p>
            <a:endParaRPr lang="cs-CZ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935" name="AutoShape 906"/>
          <p:cNvSpPr>
            <a:spLocks/>
          </p:cNvSpPr>
          <p:nvPr/>
        </p:nvSpPr>
        <p:spPr bwMode="auto">
          <a:xfrm>
            <a:off x="6558431" y="4317538"/>
            <a:ext cx="338733" cy="2018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s-ES" dirty="0" smtClean="0">
                <a:solidFill>
                  <a:srgbClr val="FFFFFF"/>
                </a:solidFill>
                <a:latin typeface="Entypo" charset="0"/>
                <a:cs typeface="Entypo" charset="0"/>
                <a:sym typeface="Entypo" charset="0"/>
              </a:rPr>
              <a:t>✓</a:t>
            </a:r>
            <a:endParaRPr lang="cs-CZ" dirty="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936" name="AutoShape 907"/>
          <p:cNvSpPr>
            <a:spLocks/>
          </p:cNvSpPr>
          <p:nvPr/>
        </p:nvSpPr>
        <p:spPr bwMode="auto">
          <a:xfrm>
            <a:off x="6990482" y="4263533"/>
            <a:ext cx="1762125" cy="142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1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ZÚ Tel Aviv, Izrael</a:t>
            </a:r>
            <a:endParaRPr lang="cs-CZ" dirty="0">
              <a:solidFill>
                <a:srgbClr val="2666BD"/>
              </a:solidFill>
              <a:cs typeface="Helvetica Light" charset="0"/>
            </a:endParaRPr>
          </a:p>
        </p:txBody>
      </p:sp>
      <p:pic>
        <p:nvPicPr>
          <p:cNvPr id="929" name="Obrázek 9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60" y="18986"/>
            <a:ext cx="2483768" cy="6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873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AutoShape 1"/>
          <p:cNvSpPr>
            <a:spLocks/>
          </p:cNvSpPr>
          <p:nvPr/>
        </p:nvSpPr>
        <p:spPr bwMode="auto">
          <a:xfrm>
            <a:off x="8293303" y="198836"/>
            <a:ext cx="169069" cy="1678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F3C2E859-5CFD-6543-A1F4-0FBC70037628}" type="slidenum">
              <a:rPr lang="cs-CZ" sz="800" b="1" smtClean="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>
                <a:defRPr/>
              </a:pPr>
              <a:t>16</a:t>
            </a:fld>
            <a:endParaRPr lang="cs-CZ">
              <a:cs typeface="Helvetica Light" charset="0"/>
            </a:endParaRPr>
          </a:p>
        </p:txBody>
      </p:sp>
      <p:sp>
        <p:nvSpPr>
          <p:cNvPr id="76803" name="AutoShape 3"/>
          <p:cNvSpPr>
            <a:spLocks/>
          </p:cNvSpPr>
          <p:nvPr/>
        </p:nvSpPr>
        <p:spPr bwMode="auto">
          <a:xfrm>
            <a:off x="695920" y="749500"/>
            <a:ext cx="180380" cy="2726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b"/>
          <a:lstStyle/>
          <a:p>
            <a:pPr>
              <a:lnSpc>
                <a:spcPct val="150000"/>
              </a:lnSpc>
              <a:defRPr/>
            </a:pPr>
            <a:r>
              <a:rPr lang="cs-CZ" sz="190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</a:t>
            </a:r>
            <a:endParaRPr lang="cs-CZ">
              <a:cs typeface="Helvetica Light" charset="0"/>
            </a:endParaRPr>
          </a:p>
        </p:txBody>
      </p:sp>
      <p:sp>
        <p:nvSpPr>
          <p:cNvPr id="76804" name="AutoShape 4"/>
          <p:cNvSpPr>
            <a:spLocks/>
          </p:cNvSpPr>
          <p:nvPr/>
        </p:nvSpPr>
        <p:spPr bwMode="auto">
          <a:xfrm>
            <a:off x="520801" y="110902"/>
            <a:ext cx="5554167" cy="22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2400" b="1" dirty="0" smtClean="0">
                <a:cs typeface="Lato" charset="0"/>
                <a:sym typeface="Lato" charset="0"/>
              </a:rPr>
              <a:t>Posílení sítě ekonomických diplomatů v roce 2016</a:t>
            </a:r>
            <a:endParaRPr lang="cs-CZ" sz="2800" dirty="0">
              <a:cs typeface="Helvetica Light" charset="0"/>
            </a:endParaRPr>
          </a:p>
        </p:txBody>
      </p:sp>
      <p:sp>
        <p:nvSpPr>
          <p:cNvPr id="76805" name="AutoShape 5"/>
          <p:cNvSpPr>
            <a:spLocks/>
          </p:cNvSpPr>
          <p:nvPr/>
        </p:nvSpPr>
        <p:spPr bwMode="auto">
          <a:xfrm>
            <a:off x="488698" y="965004"/>
            <a:ext cx="7144941" cy="114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200" dirty="0">
                <a:latin typeface="Lato" charset="0"/>
                <a:cs typeface="Lato" charset="0"/>
                <a:sym typeface="Lato" charset="0"/>
              </a:rPr>
              <a:t>Posilujeme úřady a kanceláře </a:t>
            </a:r>
            <a:r>
              <a:rPr lang="cs-CZ" sz="1200" dirty="0" err="1">
                <a:latin typeface="Lato" charset="0"/>
                <a:cs typeface="Lato" charset="0"/>
                <a:sym typeface="Lato" charset="0"/>
              </a:rPr>
              <a:t>CzechTrade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 o diplomaty s ekonomickou 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agendou</a:t>
            </a:r>
            <a:endParaRPr lang="cs-CZ" sz="1200" dirty="0">
              <a:cs typeface="Helvetica Light" charset="0"/>
            </a:endParaRPr>
          </a:p>
        </p:txBody>
      </p:sp>
      <p:sp>
        <p:nvSpPr>
          <p:cNvPr id="76806" name="Line 6"/>
          <p:cNvSpPr>
            <a:spLocks noChangeShapeType="1"/>
          </p:cNvSpPr>
          <p:nvPr/>
        </p:nvSpPr>
        <p:spPr bwMode="auto">
          <a:xfrm flipV="1">
            <a:off x="157113" y="1203598"/>
            <a:ext cx="8697295" cy="0"/>
          </a:xfrm>
          <a:prstGeom prst="line">
            <a:avLst/>
          </a:prstGeom>
          <a:noFill/>
          <a:ln w="25400" cap="flat" cmpd="sng">
            <a:solidFill>
              <a:srgbClr val="9A9A9A"/>
            </a:solidFill>
            <a:prstDash val="sysDot"/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cs typeface="Helvetica Light" charset="0"/>
            </a:endParaRPr>
          </a:p>
        </p:txBody>
      </p:sp>
      <p:sp>
        <p:nvSpPr>
          <p:cNvPr id="76807" name="AutoShape 7"/>
          <p:cNvSpPr>
            <a:spLocks/>
          </p:cNvSpPr>
          <p:nvPr/>
        </p:nvSpPr>
        <p:spPr bwMode="auto">
          <a:xfrm>
            <a:off x="511921" y="1285970"/>
            <a:ext cx="7861697" cy="3559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V roce 2016 je plánováno posílení jednotné zahraniční sítě o dalších </a:t>
            </a:r>
            <a:r>
              <a:rPr lang="cs-CZ" sz="1200" b="1" dirty="0" smtClean="0">
                <a:latin typeface="Lato" charset="0"/>
                <a:cs typeface="Lato" charset="0"/>
                <a:sym typeface="Lato" charset="0"/>
              </a:rPr>
              <a:t>14 míst .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 Bude posíleno celkem 12 zastupitelských úřadů a otevřou se dvě nové kanceláře </a:t>
            </a:r>
            <a:r>
              <a:rPr lang="cs-CZ" sz="1200" dirty="0" err="1" smtClean="0">
                <a:latin typeface="Lato" charset="0"/>
                <a:cs typeface="Lato" charset="0"/>
                <a:sym typeface="Lato" charset="0"/>
              </a:rPr>
              <a:t>CzechTrade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.</a:t>
            </a:r>
            <a:endParaRPr lang="cs-CZ" sz="1200" dirty="0">
              <a:latin typeface="Lato" charset="0"/>
              <a:cs typeface="Lato" charset="0"/>
              <a:sym typeface="Lato" charset="0"/>
            </a:endParaRPr>
          </a:p>
        </p:txBody>
      </p:sp>
      <p:grpSp>
        <p:nvGrpSpPr>
          <p:cNvPr id="76812" name="Group 12"/>
          <p:cNvGrpSpPr>
            <a:grpSpLocks/>
          </p:cNvGrpSpPr>
          <p:nvPr/>
        </p:nvGrpSpPr>
        <p:grpSpPr bwMode="auto">
          <a:xfrm>
            <a:off x="1170784" y="1755274"/>
            <a:ext cx="5654202" cy="2544668"/>
            <a:chOff x="0" y="-1"/>
            <a:chExt cx="15483838" cy="7537596"/>
          </a:xfrm>
        </p:grpSpPr>
        <p:grpSp>
          <p:nvGrpSpPr>
            <p:cNvPr id="88089" name="Group 13"/>
            <p:cNvGrpSpPr>
              <a:grpSpLocks/>
            </p:cNvGrpSpPr>
            <p:nvPr/>
          </p:nvGrpSpPr>
          <p:grpSpPr bwMode="auto">
            <a:xfrm>
              <a:off x="12151052" y="5679690"/>
              <a:ext cx="2816992" cy="1857905"/>
              <a:chOff x="0" y="-1"/>
              <a:chExt cx="2816993" cy="1857905"/>
            </a:xfrm>
          </p:grpSpPr>
          <p:sp>
            <p:nvSpPr>
              <p:cNvPr id="76814" name="AutoShape 14"/>
              <p:cNvSpPr>
                <a:spLocks/>
              </p:cNvSpPr>
              <p:nvPr/>
            </p:nvSpPr>
            <p:spPr bwMode="auto">
              <a:xfrm>
                <a:off x="1208581" y="493"/>
                <a:ext cx="388962" cy="31591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194" y="16576"/>
                    </a:moveTo>
                    <a:cubicBezTo>
                      <a:pt x="4194" y="16325"/>
                      <a:pt x="4403" y="15823"/>
                      <a:pt x="4823" y="15823"/>
                    </a:cubicBezTo>
                    <a:cubicBezTo>
                      <a:pt x="5033" y="15823"/>
                      <a:pt x="5242" y="15320"/>
                      <a:pt x="5452" y="15069"/>
                    </a:cubicBezTo>
                    <a:cubicBezTo>
                      <a:pt x="5452" y="14567"/>
                      <a:pt x="5662" y="14316"/>
                      <a:pt x="6081" y="13813"/>
                    </a:cubicBezTo>
                    <a:cubicBezTo>
                      <a:pt x="6291" y="13562"/>
                      <a:pt x="6710" y="13311"/>
                      <a:pt x="7339" y="13311"/>
                    </a:cubicBezTo>
                    <a:cubicBezTo>
                      <a:pt x="8598" y="13311"/>
                      <a:pt x="10485" y="14065"/>
                      <a:pt x="11533" y="15069"/>
                    </a:cubicBezTo>
                    <a:cubicBezTo>
                      <a:pt x="12163" y="15823"/>
                      <a:pt x="12792" y="16576"/>
                      <a:pt x="13421" y="17581"/>
                    </a:cubicBezTo>
                    <a:cubicBezTo>
                      <a:pt x="14469" y="19088"/>
                      <a:pt x="15518" y="20846"/>
                      <a:pt x="16357" y="20595"/>
                    </a:cubicBezTo>
                    <a:cubicBezTo>
                      <a:pt x="16566" y="20595"/>
                      <a:pt x="16776" y="20595"/>
                      <a:pt x="16986" y="20595"/>
                    </a:cubicBezTo>
                    <a:cubicBezTo>
                      <a:pt x="17825" y="20595"/>
                      <a:pt x="18664" y="20846"/>
                      <a:pt x="19293" y="21097"/>
                    </a:cubicBezTo>
                    <a:cubicBezTo>
                      <a:pt x="20132" y="21348"/>
                      <a:pt x="20761" y="21599"/>
                      <a:pt x="21390" y="21599"/>
                    </a:cubicBezTo>
                    <a:cubicBezTo>
                      <a:pt x="21390" y="21599"/>
                      <a:pt x="21390" y="21599"/>
                      <a:pt x="21390" y="21599"/>
                    </a:cubicBezTo>
                    <a:cubicBezTo>
                      <a:pt x="21600" y="21599"/>
                      <a:pt x="21600" y="21599"/>
                      <a:pt x="21600" y="21599"/>
                    </a:cubicBezTo>
                    <a:cubicBezTo>
                      <a:pt x="21600" y="21348"/>
                      <a:pt x="21180" y="21097"/>
                      <a:pt x="20970" y="20846"/>
                    </a:cubicBezTo>
                    <a:cubicBezTo>
                      <a:pt x="20970" y="20846"/>
                      <a:pt x="18873" y="19841"/>
                      <a:pt x="18873" y="18586"/>
                    </a:cubicBezTo>
                    <a:cubicBezTo>
                      <a:pt x="18873" y="18334"/>
                      <a:pt x="18454" y="18334"/>
                      <a:pt x="18244" y="18334"/>
                    </a:cubicBezTo>
                    <a:cubicBezTo>
                      <a:pt x="17825" y="18083"/>
                      <a:pt x="17196" y="17832"/>
                      <a:pt x="16776" y="17581"/>
                    </a:cubicBezTo>
                    <a:cubicBezTo>
                      <a:pt x="16147" y="17079"/>
                      <a:pt x="15937" y="16074"/>
                      <a:pt x="15728" y="15320"/>
                    </a:cubicBezTo>
                    <a:cubicBezTo>
                      <a:pt x="15728" y="14567"/>
                      <a:pt x="15518" y="14065"/>
                      <a:pt x="15099" y="13813"/>
                    </a:cubicBezTo>
                    <a:cubicBezTo>
                      <a:pt x="14260" y="13311"/>
                      <a:pt x="13631" y="12306"/>
                      <a:pt x="13631" y="11302"/>
                    </a:cubicBezTo>
                    <a:cubicBezTo>
                      <a:pt x="13840" y="11051"/>
                      <a:pt x="13840" y="10548"/>
                      <a:pt x="14679" y="10548"/>
                    </a:cubicBezTo>
                    <a:cubicBezTo>
                      <a:pt x="14889" y="10548"/>
                      <a:pt x="14889" y="10548"/>
                      <a:pt x="14889" y="10548"/>
                    </a:cubicBezTo>
                    <a:cubicBezTo>
                      <a:pt x="15308" y="10548"/>
                      <a:pt x="15518" y="10548"/>
                      <a:pt x="15518" y="10297"/>
                    </a:cubicBezTo>
                    <a:cubicBezTo>
                      <a:pt x="15518" y="10297"/>
                      <a:pt x="15518" y="10046"/>
                      <a:pt x="14889" y="9544"/>
                    </a:cubicBezTo>
                    <a:cubicBezTo>
                      <a:pt x="14679" y="9293"/>
                      <a:pt x="13840" y="8790"/>
                      <a:pt x="13001" y="8539"/>
                    </a:cubicBezTo>
                    <a:cubicBezTo>
                      <a:pt x="11743" y="8037"/>
                      <a:pt x="10275" y="7534"/>
                      <a:pt x="10066" y="6027"/>
                    </a:cubicBezTo>
                    <a:cubicBezTo>
                      <a:pt x="10066" y="5023"/>
                      <a:pt x="4403" y="1255"/>
                      <a:pt x="1258" y="502"/>
                    </a:cubicBezTo>
                    <a:cubicBezTo>
                      <a:pt x="838" y="251"/>
                      <a:pt x="419" y="251"/>
                      <a:pt x="0" y="0"/>
                    </a:cubicBezTo>
                    <a:cubicBezTo>
                      <a:pt x="0" y="17079"/>
                      <a:pt x="0" y="17079"/>
                      <a:pt x="0" y="17079"/>
                    </a:cubicBezTo>
                    <a:cubicBezTo>
                      <a:pt x="629" y="17330"/>
                      <a:pt x="1258" y="17581"/>
                      <a:pt x="2097" y="17832"/>
                    </a:cubicBezTo>
                    <a:cubicBezTo>
                      <a:pt x="3774" y="17832"/>
                      <a:pt x="3984" y="17079"/>
                      <a:pt x="4194" y="16576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15" name="AutoShape 15"/>
              <p:cNvSpPr>
                <a:spLocks/>
              </p:cNvSpPr>
              <p:nvPr/>
            </p:nvSpPr>
            <p:spPr bwMode="auto">
              <a:xfrm>
                <a:off x="420" y="335462"/>
                <a:ext cx="1733656" cy="1263674"/>
              </a:xfrm>
              <a:custGeom>
                <a:avLst/>
                <a:gdLst>
                  <a:gd name="T0" fmla="+- 0 10843 86"/>
                  <a:gd name="T1" fmla="*/ T0 w 21514"/>
                  <a:gd name="T2" fmla="*/ 10800 h 21600"/>
                  <a:gd name="T3" fmla="+- 0 10843 86"/>
                  <a:gd name="T4" fmla="*/ T3 w 21514"/>
                  <a:gd name="T5" fmla="*/ 10800 h 21600"/>
                  <a:gd name="T6" fmla="+- 0 10843 86"/>
                  <a:gd name="T7" fmla="*/ T6 w 21514"/>
                  <a:gd name="T8" fmla="*/ 10800 h 21600"/>
                  <a:gd name="T9" fmla="+- 0 10843 86"/>
                  <a:gd name="T10" fmla="*/ T9 w 21514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14" h="21600">
                    <a:moveTo>
                      <a:pt x="21514" y="12694"/>
                    </a:moveTo>
                    <a:cubicBezTo>
                      <a:pt x="21514" y="12694"/>
                      <a:pt x="21466" y="12505"/>
                      <a:pt x="21466" y="12442"/>
                    </a:cubicBezTo>
                    <a:cubicBezTo>
                      <a:pt x="21419" y="12442"/>
                      <a:pt x="21419" y="12442"/>
                      <a:pt x="21419" y="12442"/>
                    </a:cubicBezTo>
                    <a:cubicBezTo>
                      <a:pt x="21371" y="12442"/>
                      <a:pt x="21371" y="12378"/>
                      <a:pt x="21324" y="12378"/>
                    </a:cubicBezTo>
                    <a:cubicBezTo>
                      <a:pt x="21229" y="12189"/>
                      <a:pt x="21277" y="11368"/>
                      <a:pt x="21324" y="11115"/>
                    </a:cubicBezTo>
                    <a:cubicBezTo>
                      <a:pt x="21277" y="11115"/>
                      <a:pt x="21229" y="11115"/>
                      <a:pt x="21229" y="11115"/>
                    </a:cubicBezTo>
                    <a:cubicBezTo>
                      <a:pt x="20992" y="11115"/>
                      <a:pt x="20898" y="10610"/>
                      <a:pt x="20850" y="10421"/>
                    </a:cubicBezTo>
                    <a:cubicBezTo>
                      <a:pt x="20803" y="10294"/>
                      <a:pt x="20661" y="9978"/>
                      <a:pt x="20566" y="9978"/>
                    </a:cubicBezTo>
                    <a:cubicBezTo>
                      <a:pt x="20519" y="9978"/>
                      <a:pt x="20519" y="10042"/>
                      <a:pt x="20471" y="10042"/>
                    </a:cubicBezTo>
                    <a:cubicBezTo>
                      <a:pt x="20329" y="10042"/>
                      <a:pt x="20282" y="9852"/>
                      <a:pt x="20282" y="9726"/>
                    </a:cubicBezTo>
                    <a:cubicBezTo>
                      <a:pt x="20282" y="9726"/>
                      <a:pt x="20282" y="9663"/>
                      <a:pt x="20282" y="9663"/>
                    </a:cubicBezTo>
                    <a:cubicBezTo>
                      <a:pt x="20235" y="9663"/>
                      <a:pt x="20235" y="9663"/>
                      <a:pt x="20235" y="9663"/>
                    </a:cubicBezTo>
                    <a:cubicBezTo>
                      <a:pt x="20140" y="9663"/>
                      <a:pt x="20092" y="9663"/>
                      <a:pt x="20045" y="9600"/>
                    </a:cubicBezTo>
                    <a:cubicBezTo>
                      <a:pt x="19950" y="9410"/>
                      <a:pt x="19950" y="8968"/>
                      <a:pt x="19950" y="8778"/>
                    </a:cubicBezTo>
                    <a:cubicBezTo>
                      <a:pt x="19950" y="8778"/>
                      <a:pt x="19950" y="8778"/>
                      <a:pt x="19950" y="8715"/>
                    </a:cubicBezTo>
                    <a:cubicBezTo>
                      <a:pt x="19950" y="8715"/>
                      <a:pt x="19950" y="8715"/>
                      <a:pt x="19903" y="8715"/>
                    </a:cubicBezTo>
                    <a:cubicBezTo>
                      <a:pt x="19856" y="8715"/>
                      <a:pt x="19808" y="8715"/>
                      <a:pt x="19761" y="8652"/>
                    </a:cubicBezTo>
                    <a:cubicBezTo>
                      <a:pt x="19761" y="8652"/>
                      <a:pt x="19761" y="8589"/>
                      <a:pt x="19761" y="8589"/>
                    </a:cubicBezTo>
                    <a:cubicBezTo>
                      <a:pt x="19761" y="8589"/>
                      <a:pt x="19714" y="8652"/>
                      <a:pt x="19666" y="8652"/>
                    </a:cubicBezTo>
                    <a:cubicBezTo>
                      <a:pt x="19619" y="8652"/>
                      <a:pt x="19619" y="8715"/>
                      <a:pt x="19571" y="8715"/>
                    </a:cubicBezTo>
                    <a:cubicBezTo>
                      <a:pt x="19524" y="8778"/>
                      <a:pt x="19429" y="8715"/>
                      <a:pt x="19382" y="8652"/>
                    </a:cubicBezTo>
                    <a:cubicBezTo>
                      <a:pt x="19287" y="8463"/>
                      <a:pt x="19287" y="8210"/>
                      <a:pt x="19335" y="8084"/>
                    </a:cubicBezTo>
                    <a:cubicBezTo>
                      <a:pt x="19335" y="7957"/>
                      <a:pt x="19287" y="7831"/>
                      <a:pt x="19145" y="7705"/>
                    </a:cubicBezTo>
                    <a:cubicBezTo>
                      <a:pt x="18956" y="7452"/>
                      <a:pt x="18908" y="7263"/>
                      <a:pt x="18956" y="7073"/>
                    </a:cubicBezTo>
                    <a:cubicBezTo>
                      <a:pt x="18861" y="6884"/>
                      <a:pt x="18008" y="6315"/>
                      <a:pt x="17771" y="6252"/>
                    </a:cubicBezTo>
                    <a:cubicBezTo>
                      <a:pt x="17582" y="6189"/>
                      <a:pt x="17582" y="5936"/>
                      <a:pt x="17582" y="5810"/>
                    </a:cubicBezTo>
                    <a:cubicBezTo>
                      <a:pt x="17582" y="5747"/>
                      <a:pt x="17629" y="5747"/>
                      <a:pt x="17582" y="5684"/>
                    </a:cubicBezTo>
                    <a:cubicBezTo>
                      <a:pt x="17487" y="5557"/>
                      <a:pt x="17440" y="5052"/>
                      <a:pt x="17440" y="4736"/>
                    </a:cubicBezTo>
                    <a:cubicBezTo>
                      <a:pt x="17440" y="4610"/>
                      <a:pt x="17392" y="4547"/>
                      <a:pt x="17298" y="4421"/>
                    </a:cubicBezTo>
                    <a:cubicBezTo>
                      <a:pt x="17203" y="4294"/>
                      <a:pt x="17108" y="4168"/>
                      <a:pt x="17108" y="3978"/>
                    </a:cubicBezTo>
                    <a:cubicBezTo>
                      <a:pt x="17156" y="3852"/>
                      <a:pt x="17108" y="3789"/>
                      <a:pt x="17108" y="3663"/>
                    </a:cubicBezTo>
                    <a:cubicBezTo>
                      <a:pt x="17061" y="3473"/>
                      <a:pt x="17061" y="3284"/>
                      <a:pt x="17061" y="3094"/>
                    </a:cubicBezTo>
                    <a:cubicBezTo>
                      <a:pt x="17061" y="3031"/>
                      <a:pt x="17014" y="2968"/>
                      <a:pt x="16871" y="2842"/>
                    </a:cubicBezTo>
                    <a:cubicBezTo>
                      <a:pt x="16824" y="2778"/>
                      <a:pt x="16729" y="2715"/>
                      <a:pt x="16729" y="2589"/>
                    </a:cubicBezTo>
                    <a:cubicBezTo>
                      <a:pt x="16682" y="2652"/>
                      <a:pt x="16635" y="2652"/>
                      <a:pt x="16587" y="2652"/>
                    </a:cubicBezTo>
                    <a:cubicBezTo>
                      <a:pt x="16540" y="2652"/>
                      <a:pt x="16445" y="2715"/>
                      <a:pt x="16398" y="2715"/>
                    </a:cubicBezTo>
                    <a:cubicBezTo>
                      <a:pt x="16303" y="2715"/>
                      <a:pt x="16256" y="2715"/>
                      <a:pt x="16208" y="2589"/>
                    </a:cubicBezTo>
                    <a:cubicBezTo>
                      <a:pt x="16114" y="2463"/>
                      <a:pt x="16114" y="2147"/>
                      <a:pt x="16114" y="1831"/>
                    </a:cubicBezTo>
                    <a:cubicBezTo>
                      <a:pt x="16161" y="1515"/>
                      <a:pt x="16019" y="947"/>
                      <a:pt x="15924" y="821"/>
                    </a:cubicBezTo>
                    <a:cubicBezTo>
                      <a:pt x="15782" y="694"/>
                      <a:pt x="15735" y="442"/>
                      <a:pt x="15687" y="189"/>
                    </a:cubicBezTo>
                    <a:cubicBezTo>
                      <a:pt x="15687" y="126"/>
                      <a:pt x="15687" y="63"/>
                      <a:pt x="15640" y="0"/>
                    </a:cubicBezTo>
                    <a:cubicBezTo>
                      <a:pt x="15592" y="63"/>
                      <a:pt x="15450" y="252"/>
                      <a:pt x="15450" y="378"/>
                    </a:cubicBezTo>
                    <a:cubicBezTo>
                      <a:pt x="15450" y="631"/>
                      <a:pt x="15403" y="884"/>
                      <a:pt x="15308" y="1073"/>
                    </a:cubicBezTo>
                    <a:cubicBezTo>
                      <a:pt x="15261" y="1073"/>
                      <a:pt x="15308" y="1200"/>
                      <a:pt x="15308" y="1263"/>
                    </a:cubicBezTo>
                    <a:cubicBezTo>
                      <a:pt x="15308" y="1452"/>
                      <a:pt x="15356" y="1705"/>
                      <a:pt x="15213" y="1831"/>
                    </a:cubicBezTo>
                    <a:cubicBezTo>
                      <a:pt x="15166" y="1894"/>
                      <a:pt x="15166" y="2273"/>
                      <a:pt x="15213" y="2463"/>
                    </a:cubicBezTo>
                    <a:cubicBezTo>
                      <a:pt x="15213" y="2652"/>
                      <a:pt x="15213" y="2842"/>
                      <a:pt x="15213" y="3031"/>
                    </a:cubicBezTo>
                    <a:cubicBezTo>
                      <a:pt x="15213" y="3094"/>
                      <a:pt x="15213" y="3221"/>
                      <a:pt x="15166" y="3284"/>
                    </a:cubicBezTo>
                    <a:cubicBezTo>
                      <a:pt x="15166" y="3600"/>
                      <a:pt x="15166" y="3915"/>
                      <a:pt x="15024" y="4168"/>
                    </a:cubicBezTo>
                    <a:cubicBezTo>
                      <a:pt x="14977" y="4231"/>
                      <a:pt x="14977" y="4357"/>
                      <a:pt x="14929" y="4421"/>
                    </a:cubicBezTo>
                    <a:cubicBezTo>
                      <a:pt x="14835" y="4673"/>
                      <a:pt x="14740" y="4926"/>
                      <a:pt x="14550" y="5052"/>
                    </a:cubicBezTo>
                    <a:cubicBezTo>
                      <a:pt x="14314" y="5178"/>
                      <a:pt x="13982" y="5052"/>
                      <a:pt x="13840" y="4800"/>
                    </a:cubicBezTo>
                    <a:cubicBezTo>
                      <a:pt x="13792" y="4736"/>
                      <a:pt x="13745" y="4673"/>
                      <a:pt x="13745" y="4547"/>
                    </a:cubicBezTo>
                    <a:cubicBezTo>
                      <a:pt x="13745" y="4547"/>
                      <a:pt x="13745" y="4547"/>
                      <a:pt x="13745" y="4547"/>
                    </a:cubicBezTo>
                    <a:cubicBezTo>
                      <a:pt x="13698" y="4421"/>
                      <a:pt x="13508" y="4357"/>
                      <a:pt x="13366" y="4421"/>
                    </a:cubicBezTo>
                    <a:cubicBezTo>
                      <a:pt x="13224" y="4421"/>
                      <a:pt x="13129" y="4294"/>
                      <a:pt x="13035" y="4105"/>
                    </a:cubicBezTo>
                    <a:cubicBezTo>
                      <a:pt x="12940" y="4042"/>
                      <a:pt x="12892" y="3915"/>
                      <a:pt x="12798" y="3789"/>
                    </a:cubicBezTo>
                    <a:cubicBezTo>
                      <a:pt x="12703" y="3726"/>
                      <a:pt x="12608" y="3726"/>
                      <a:pt x="12514" y="3726"/>
                    </a:cubicBezTo>
                    <a:cubicBezTo>
                      <a:pt x="12371" y="3726"/>
                      <a:pt x="12277" y="3726"/>
                      <a:pt x="12229" y="3536"/>
                    </a:cubicBezTo>
                    <a:cubicBezTo>
                      <a:pt x="12135" y="3284"/>
                      <a:pt x="12087" y="3221"/>
                      <a:pt x="11945" y="3094"/>
                    </a:cubicBezTo>
                    <a:cubicBezTo>
                      <a:pt x="11898" y="3031"/>
                      <a:pt x="11898" y="3031"/>
                      <a:pt x="11898" y="3031"/>
                    </a:cubicBezTo>
                    <a:cubicBezTo>
                      <a:pt x="11803" y="2968"/>
                      <a:pt x="11756" y="2905"/>
                      <a:pt x="11756" y="2778"/>
                    </a:cubicBezTo>
                    <a:cubicBezTo>
                      <a:pt x="11756" y="2652"/>
                      <a:pt x="11803" y="2589"/>
                      <a:pt x="11898" y="2526"/>
                    </a:cubicBezTo>
                    <a:cubicBezTo>
                      <a:pt x="11945" y="2463"/>
                      <a:pt x="11945" y="2463"/>
                      <a:pt x="11945" y="2463"/>
                    </a:cubicBezTo>
                    <a:cubicBezTo>
                      <a:pt x="12040" y="2400"/>
                      <a:pt x="12087" y="2273"/>
                      <a:pt x="11945" y="2021"/>
                    </a:cubicBezTo>
                    <a:cubicBezTo>
                      <a:pt x="11945" y="2021"/>
                      <a:pt x="11898" y="1957"/>
                      <a:pt x="11945" y="1831"/>
                    </a:cubicBezTo>
                    <a:cubicBezTo>
                      <a:pt x="11945" y="1705"/>
                      <a:pt x="12040" y="1705"/>
                      <a:pt x="12135" y="1642"/>
                    </a:cubicBezTo>
                    <a:cubicBezTo>
                      <a:pt x="12182" y="1642"/>
                      <a:pt x="12277" y="1578"/>
                      <a:pt x="12324" y="1515"/>
                    </a:cubicBezTo>
                    <a:cubicBezTo>
                      <a:pt x="12419" y="1515"/>
                      <a:pt x="12419" y="1452"/>
                      <a:pt x="12419" y="1389"/>
                    </a:cubicBezTo>
                    <a:cubicBezTo>
                      <a:pt x="12419" y="1326"/>
                      <a:pt x="12371" y="1136"/>
                      <a:pt x="12514" y="1073"/>
                    </a:cubicBezTo>
                    <a:cubicBezTo>
                      <a:pt x="12561" y="1073"/>
                      <a:pt x="12561" y="1010"/>
                      <a:pt x="12561" y="1010"/>
                    </a:cubicBezTo>
                    <a:cubicBezTo>
                      <a:pt x="12561" y="1010"/>
                      <a:pt x="12514" y="947"/>
                      <a:pt x="12419" y="947"/>
                    </a:cubicBezTo>
                    <a:cubicBezTo>
                      <a:pt x="12419" y="947"/>
                      <a:pt x="12419" y="947"/>
                      <a:pt x="12419" y="947"/>
                    </a:cubicBezTo>
                    <a:cubicBezTo>
                      <a:pt x="12419" y="947"/>
                      <a:pt x="12371" y="1010"/>
                      <a:pt x="12371" y="1010"/>
                    </a:cubicBezTo>
                    <a:cubicBezTo>
                      <a:pt x="12371" y="1073"/>
                      <a:pt x="12371" y="1200"/>
                      <a:pt x="12277" y="1263"/>
                    </a:cubicBezTo>
                    <a:cubicBezTo>
                      <a:pt x="12229" y="1263"/>
                      <a:pt x="12229" y="1263"/>
                      <a:pt x="12229" y="1263"/>
                    </a:cubicBezTo>
                    <a:cubicBezTo>
                      <a:pt x="12135" y="1263"/>
                      <a:pt x="12087" y="1136"/>
                      <a:pt x="12040" y="947"/>
                    </a:cubicBezTo>
                    <a:cubicBezTo>
                      <a:pt x="12040" y="947"/>
                      <a:pt x="12040" y="947"/>
                      <a:pt x="12040" y="884"/>
                    </a:cubicBezTo>
                    <a:cubicBezTo>
                      <a:pt x="12040" y="884"/>
                      <a:pt x="12040" y="884"/>
                      <a:pt x="12040" y="947"/>
                    </a:cubicBezTo>
                    <a:cubicBezTo>
                      <a:pt x="11945" y="1010"/>
                      <a:pt x="11850" y="1136"/>
                      <a:pt x="11708" y="1136"/>
                    </a:cubicBezTo>
                    <a:cubicBezTo>
                      <a:pt x="11661" y="1136"/>
                      <a:pt x="11614" y="1073"/>
                      <a:pt x="11566" y="1010"/>
                    </a:cubicBezTo>
                    <a:cubicBezTo>
                      <a:pt x="11519" y="884"/>
                      <a:pt x="10998" y="757"/>
                      <a:pt x="10571" y="631"/>
                    </a:cubicBezTo>
                    <a:cubicBezTo>
                      <a:pt x="10524" y="631"/>
                      <a:pt x="10477" y="631"/>
                      <a:pt x="10382" y="568"/>
                    </a:cubicBezTo>
                    <a:cubicBezTo>
                      <a:pt x="10429" y="631"/>
                      <a:pt x="10429" y="694"/>
                      <a:pt x="10429" y="757"/>
                    </a:cubicBezTo>
                    <a:cubicBezTo>
                      <a:pt x="10335" y="1010"/>
                      <a:pt x="9814" y="1073"/>
                      <a:pt x="9671" y="1073"/>
                    </a:cubicBezTo>
                    <a:cubicBezTo>
                      <a:pt x="9624" y="1073"/>
                      <a:pt x="9529" y="1073"/>
                      <a:pt x="9482" y="1073"/>
                    </a:cubicBezTo>
                    <a:cubicBezTo>
                      <a:pt x="9482" y="1073"/>
                      <a:pt x="9482" y="1136"/>
                      <a:pt x="9482" y="1200"/>
                    </a:cubicBezTo>
                    <a:cubicBezTo>
                      <a:pt x="9435" y="1263"/>
                      <a:pt x="9387" y="1263"/>
                      <a:pt x="9340" y="1263"/>
                    </a:cubicBezTo>
                    <a:cubicBezTo>
                      <a:pt x="9340" y="1263"/>
                      <a:pt x="9340" y="1263"/>
                      <a:pt x="9340" y="1263"/>
                    </a:cubicBezTo>
                    <a:cubicBezTo>
                      <a:pt x="9292" y="1263"/>
                      <a:pt x="9245" y="1389"/>
                      <a:pt x="9198" y="1515"/>
                    </a:cubicBezTo>
                    <a:cubicBezTo>
                      <a:pt x="9150" y="1642"/>
                      <a:pt x="9103" y="1768"/>
                      <a:pt x="9008" y="1894"/>
                    </a:cubicBezTo>
                    <a:cubicBezTo>
                      <a:pt x="8961" y="1957"/>
                      <a:pt x="8961" y="2021"/>
                      <a:pt x="8961" y="2084"/>
                    </a:cubicBezTo>
                    <a:cubicBezTo>
                      <a:pt x="8914" y="2210"/>
                      <a:pt x="8914" y="2273"/>
                      <a:pt x="8771" y="2400"/>
                    </a:cubicBezTo>
                    <a:cubicBezTo>
                      <a:pt x="8724" y="2463"/>
                      <a:pt x="8724" y="2463"/>
                      <a:pt x="8724" y="2526"/>
                    </a:cubicBezTo>
                    <a:cubicBezTo>
                      <a:pt x="8724" y="2589"/>
                      <a:pt x="8724" y="2652"/>
                      <a:pt x="8819" y="2842"/>
                    </a:cubicBezTo>
                    <a:cubicBezTo>
                      <a:pt x="8914" y="2968"/>
                      <a:pt x="8961" y="3031"/>
                      <a:pt x="8914" y="3157"/>
                    </a:cubicBezTo>
                    <a:cubicBezTo>
                      <a:pt x="8866" y="3347"/>
                      <a:pt x="8582" y="3284"/>
                      <a:pt x="8440" y="3094"/>
                    </a:cubicBezTo>
                    <a:cubicBezTo>
                      <a:pt x="8345" y="2968"/>
                      <a:pt x="8298" y="2905"/>
                      <a:pt x="8250" y="2905"/>
                    </a:cubicBezTo>
                    <a:cubicBezTo>
                      <a:pt x="8250" y="2905"/>
                      <a:pt x="8250" y="2968"/>
                      <a:pt x="8250" y="3031"/>
                    </a:cubicBezTo>
                    <a:cubicBezTo>
                      <a:pt x="8250" y="3094"/>
                      <a:pt x="8203" y="3157"/>
                      <a:pt x="8203" y="3221"/>
                    </a:cubicBezTo>
                    <a:cubicBezTo>
                      <a:pt x="8156" y="3284"/>
                      <a:pt x="8013" y="3284"/>
                      <a:pt x="7966" y="3157"/>
                    </a:cubicBezTo>
                    <a:cubicBezTo>
                      <a:pt x="7871" y="3094"/>
                      <a:pt x="7871" y="2968"/>
                      <a:pt x="7871" y="2842"/>
                    </a:cubicBezTo>
                    <a:cubicBezTo>
                      <a:pt x="7871" y="2778"/>
                      <a:pt x="7871" y="2778"/>
                      <a:pt x="7871" y="2778"/>
                    </a:cubicBezTo>
                    <a:cubicBezTo>
                      <a:pt x="7871" y="2778"/>
                      <a:pt x="7824" y="2778"/>
                      <a:pt x="7824" y="2778"/>
                    </a:cubicBezTo>
                    <a:cubicBezTo>
                      <a:pt x="7729" y="2715"/>
                      <a:pt x="7635" y="2715"/>
                      <a:pt x="7587" y="2589"/>
                    </a:cubicBezTo>
                    <a:cubicBezTo>
                      <a:pt x="7540" y="2463"/>
                      <a:pt x="7350" y="2210"/>
                      <a:pt x="7256" y="2210"/>
                    </a:cubicBezTo>
                    <a:cubicBezTo>
                      <a:pt x="7208" y="2210"/>
                      <a:pt x="7161" y="2210"/>
                      <a:pt x="7161" y="2273"/>
                    </a:cubicBezTo>
                    <a:cubicBezTo>
                      <a:pt x="7114" y="2336"/>
                      <a:pt x="7019" y="2463"/>
                      <a:pt x="6924" y="2463"/>
                    </a:cubicBezTo>
                    <a:cubicBezTo>
                      <a:pt x="6877" y="2463"/>
                      <a:pt x="6877" y="2463"/>
                      <a:pt x="6829" y="2463"/>
                    </a:cubicBezTo>
                    <a:cubicBezTo>
                      <a:pt x="6829" y="2463"/>
                      <a:pt x="6829" y="2526"/>
                      <a:pt x="6829" y="2652"/>
                    </a:cubicBezTo>
                    <a:cubicBezTo>
                      <a:pt x="6877" y="2715"/>
                      <a:pt x="6829" y="2778"/>
                      <a:pt x="6829" y="2778"/>
                    </a:cubicBezTo>
                    <a:cubicBezTo>
                      <a:pt x="6782" y="2842"/>
                      <a:pt x="6782" y="2842"/>
                      <a:pt x="6687" y="2842"/>
                    </a:cubicBezTo>
                    <a:cubicBezTo>
                      <a:pt x="6640" y="2842"/>
                      <a:pt x="6592" y="2842"/>
                      <a:pt x="6545" y="2842"/>
                    </a:cubicBezTo>
                    <a:cubicBezTo>
                      <a:pt x="6498" y="2778"/>
                      <a:pt x="6403" y="2778"/>
                      <a:pt x="6356" y="2778"/>
                    </a:cubicBezTo>
                    <a:cubicBezTo>
                      <a:pt x="6356" y="2778"/>
                      <a:pt x="6356" y="2842"/>
                      <a:pt x="6356" y="2842"/>
                    </a:cubicBezTo>
                    <a:cubicBezTo>
                      <a:pt x="6356" y="2905"/>
                      <a:pt x="6403" y="2968"/>
                      <a:pt x="6356" y="3031"/>
                    </a:cubicBezTo>
                    <a:cubicBezTo>
                      <a:pt x="6308" y="3094"/>
                      <a:pt x="6308" y="3094"/>
                      <a:pt x="6261" y="3094"/>
                    </a:cubicBezTo>
                    <a:cubicBezTo>
                      <a:pt x="6261" y="3094"/>
                      <a:pt x="6261" y="3157"/>
                      <a:pt x="6214" y="3157"/>
                    </a:cubicBezTo>
                    <a:cubicBezTo>
                      <a:pt x="6214" y="3221"/>
                      <a:pt x="6119" y="3347"/>
                      <a:pt x="5977" y="3347"/>
                    </a:cubicBezTo>
                    <a:cubicBezTo>
                      <a:pt x="5977" y="3347"/>
                      <a:pt x="5929" y="3536"/>
                      <a:pt x="5977" y="3915"/>
                    </a:cubicBezTo>
                    <a:cubicBezTo>
                      <a:pt x="5977" y="3915"/>
                      <a:pt x="5977" y="3978"/>
                      <a:pt x="5929" y="4042"/>
                    </a:cubicBezTo>
                    <a:cubicBezTo>
                      <a:pt x="5882" y="4168"/>
                      <a:pt x="5787" y="4105"/>
                      <a:pt x="5692" y="4042"/>
                    </a:cubicBezTo>
                    <a:cubicBezTo>
                      <a:pt x="5645" y="4042"/>
                      <a:pt x="5598" y="3978"/>
                      <a:pt x="5550" y="3978"/>
                    </a:cubicBezTo>
                    <a:cubicBezTo>
                      <a:pt x="5550" y="3978"/>
                      <a:pt x="5550" y="4042"/>
                      <a:pt x="5598" y="4042"/>
                    </a:cubicBezTo>
                    <a:cubicBezTo>
                      <a:pt x="5598" y="4168"/>
                      <a:pt x="5645" y="4231"/>
                      <a:pt x="5692" y="4357"/>
                    </a:cubicBezTo>
                    <a:cubicBezTo>
                      <a:pt x="5740" y="4673"/>
                      <a:pt x="5598" y="4736"/>
                      <a:pt x="5550" y="4800"/>
                    </a:cubicBezTo>
                    <a:cubicBezTo>
                      <a:pt x="5503" y="4800"/>
                      <a:pt x="5503" y="4863"/>
                      <a:pt x="5503" y="4863"/>
                    </a:cubicBezTo>
                    <a:cubicBezTo>
                      <a:pt x="5456" y="4863"/>
                      <a:pt x="5408" y="4926"/>
                      <a:pt x="5408" y="4926"/>
                    </a:cubicBezTo>
                    <a:cubicBezTo>
                      <a:pt x="5313" y="4926"/>
                      <a:pt x="5219" y="4800"/>
                      <a:pt x="5171" y="4610"/>
                    </a:cubicBezTo>
                    <a:cubicBezTo>
                      <a:pt x="5124" y="4547"/>
                      <a:pt x="5124" y="4421"/>
                      <a:pt x="5124" y="4294"/>
                    </a:cubicBezTo>
                    <a:cubicBezTo>
                      <a:pt x="5077" y="4294"/>
                      <a:pt x="4982" y="4421"/>
                      <a:pt x="4840" y="4610"/>
                    </a:cubicBezTo>
                    <a:cubicBezTo>
                      <a:pt x="4792" y="4736"/>
                      <a:pt x="4792" y="4863"/>
                      <a:pt x="4840" y="5052"/>
                    </a:cubicBezTo>
                    <a:cubicBezTo>
                      <a:pt x="4887" y="5242"/>
                      <a:pt x="4935" y="5368"/>
                      <a:pt x="4792" y="5431"/>
                    </a:cubicBezTo>
                    <a:cubicBezTo>
                      <a:pt x="4745" y="5494"/>
                      <a:pt x="4319" y="6063"/>
                      <a:pt x="4082" y="6442"/>
                    </a:cubicBezTo>
                    <a:cubicBezTo>
                      <a:pt x="3892" y="6694"/>
                      <a:pt x="3608" y="6757"/>
                      <a:pt x="3371" y="6757"/>
                    </a:cubicBezTo>
                    <a:cubicBezTo>
                      <a:pt x="3277" y="6757"/>
                      <a:pt x="3135" y="6757"/>
                      <a:pt x="3087" y="6821"/>
                    </a:cubicBezTo>
                    <a:cubicBezTo>
                      <a:pt x="2992" y="6947"/>
                      <a:pt x="2898" y="6947"/>
                      <a:pt x="2803" y="6947"/>
                    </a:cubicBezTo>
                    <a:cubicBezTo>
                      <a:pt x="2708" y="6947"/>
                      <a:pt x="2661" y="6947"/>
                      <a:pt x="2613" y="7010"/>
                    </a:cubicBezTo>
                    <a:cubicBezTo>
                      <a:pt x="2566" y="7073"/>
                      <a:pt x="2566" y="7073"/>
                      <a:pt x="2566" y="7073"/>
                    </a:cubicBezTo>
                    <a:cubicBezTo>
                      <a:pt x="2377" y="7263"/>
                      <a:pt x="2235" y="7389"/>
                      <a:pt x="2092" y="7389"/>
                    </a:cubicBezTo>
                    <a:cubicBezTo>
                      <a:pt x="1998" y="7389"/>
                      <a:pt x="1950" y="7326"/>
                      <a:pt x="1950" y="7263"/>
                    </a:cubicBezTo>
                    <a:cubicBezTo>
                      <a:pt x="1950" y="7263"/>
                      <a:pt x="1903" y="7263"/>
                      <a:pt x="1903" y="7263"/>
                    </a:cubicBezTo>
                    <a:cubicBezTo>
                      <a:pt x="1761" y="7263"/>
                      <a:pt x="1571" y="7389"/>
                      <a:pt x="1477" y="7515"/>
                    </a:cubicBezTo>
                    <a:cubicBezTo>
                      <a:pt x="1287" y="7768"/>
                      <a:pt x="956" y="8021"/>
                      <a:pt x="719" y="8021"/>
                    </a:cubicBezTo>
                    <a:cubicBezTo>
                      <a:pt x="671" y="8021"/>
                      <a:pt x="624" y="8147"/>
                      <a:pt x="624" y="8273"/>
                    </a:cubicBezTo>
                    <a:cubicBezTo>
                      <a:pt x="577" y="8400"/>
                      <a:pt x="529" y="8463"/>
                      <a:pt x="482" y="8526"/>
                    </a:cubicBezTo>
                    <a:cubicBezTo>
                      <a:pt x="482" y="8589"/>
                      <a:pt x="435" y="8589"/>
                      <a:pt x="435" y="8589"/>
                    </a:cubicBezTo>
                    <a:cubicBezTo>
                      <a:pt x="387" y="8589"/>
                      <a:pt x="387" y="8589"/>
                      <a:pt x="387" y="8589"/>
                    </a:cubicBezTo>
                    <a:cubicBezTo>
                      <a:pt x="340" y="8526"/>
                      <a:pt x="340" y="8526"/>
                      <a:pt x="340" y="8526"/>
                    </a:cubicBezTo>
                    <a:cubicBezTo>
                      <a:pt x="292" y="8463"/>
                      <a:pt x="292" y="8400"/>
                      <a:pt x="292" y="8336"/>
                    </a:cubicBezTo>
                    <a:cubicBezTo>
                      <a:pt x="245" y="8400"/>
                      <a:pt x="245" y="8463"/>
                      <a:pt x="198" y="8589"/>
                    </a:cubicBezTo>
                    <a:cubicBezTo>
                      <a:pt x="198" y="8652"/>
                      <a:pt x="198" y="8715"/>
                      <a:pt x="245" y="8842"/>
                    </a:cubicBezTo>
                    <a:cubicBezTo>
                      <a:pt x="292" y="8968"/>
                      <a:pt x="340" y="9157"/>
                      <a:pt x="198" y="9410"/>
                    </a:cubicBezTo>
                    <a:cubicBezTo>
                      <a:pt x="8" y="9789"/>
                      <a:pt x="-86" y="10042"/>
                      <a:pt x="103" y="10357"/>
                    </a:cubicBezTo>
                    <a:cubicBezTo>
                      <a:pt x="387" y="10863"/>
                      <a:pt x="529" y="11178"/>
                      <a:pt x="435" y="11494"/>
                    </a:cubicBezTo>
                    <a:cubicBezTo>
                      <a:pt x="387" y="11557"/>
                      <a:pt x="340" y="11557"/>
                      <a:pt x="292" y="11557"/>
                    </a:cubicBezTo>
                    <a:cubicBezTo>
                      <a:pt x="292" y="11557"/>
                      <a:pt x="292" y="11557"/>
                      <a:pt x="292" y="11557"/>
                    </a:cubicBezTo>
                    <a:cubicBezTo>
                      <a:pt x="292" y="11621"/>
                      <a:pt x="245" y="11621"/>
                      <a:pt x="245" y="11621"/>
                    </a:cubicBezTo>
                    <a:cubicBezTo>
                      <a:pt x="198" y="11684"/>
                      <a:pt x="150" y="11747"/>
                      <a:pt x="56" y="11684"/>
                    </a:cubicBezTo>
                    <a:cubicBezTo>
                      <a:pt x="56" y="11684"/>
                      <a:pt x="103" y="11684"/>
                      <a:pt x="103" y="11747"/>
                    </a:cubicBezTo>
                    <a:cubicBezTo>
                      <a:pt x="245" y="12126"/>
                      <a:pt x="435" y="12505"/>
                      <a:pt x="435" y="12757"/>
                    </a:cubicBezTo>
                    <a:cubicBezTo>
                      <a:pt x="435" y="12884"/>
                      <a:pt x="529" y="13073"/>
                      <a:pt x="624" y="13263"/>
                    </a:cubicBezTo>
                    <a:cubicBezTo>
                      <a:pt x="766" y="13515"/>
                      <a:pt x="908" y="13768"/>
                      <a:pt x="908" y="14147"/>
                    </a:cubicBezTo>
                    <a:cubicBezTo>
                      <a:pt x="861" y="14589"/>
                      <a:pt x="1240" y="15410"/>
                      <a:pt x="1335" y="15663"/>
                    </a:cubicBezTo>
                    <a:cubicBezTo>
                      <a:pt x="1429" y="15789"/>
                      <a:pt x="1382" y="15915"/>
                      <a:pt x="1335" y="16105"/>
                    </a:cubicBezTo>
                    <a:cubicBezTo>
                      <a:pt x="1287" y="16294"/>
                      <a:pt x="1240" y="16484"/>
                      <a:pt x="1240" y="16673"/>
                    </a:cubicBezTo>
                    <a:cubicBezTo>
                      <a:pt x="1287" y="16926"/>
                      <a:pt x="1240" y="17115"/>
                      <a:pt x="1145" y="17242"/>
                    </a:cubicBezTo>
                    <a:cubicBezTo>
                      <a:pt x="1098" y="17368"/>
                      <a:pt x="956" y="17431"/>
                      <a:pt x="861" y="17431"/>
                    </a:cubicBezTo>
                    <a:cubicBezTo>
                      <a:pt x="813" y="17431"/>
                      <a:pt x="813" y="17431"/>
                      <a:pt x="861" y="17494"/>
                    </a:cubicBezTo>
                    <a:cubicBezTo>
                      <a:pt x="908" y="17557"/>
                      <a:pt x="956" y="17621"/>
                      <a:pt x="1003" y="17621"/>
                    </a:cubicBezTo>
                    <a:cubicBezTo>
                      <a:pt x="1145" y="17684"/>
                      <a:pt x="1240" y="17747"/>
                      <a:pt x="1287" y="17873"/>
                    </a:cubicBezTo>
                    <a:cubicBezTo>
                      <a:pt x="1287" y="17936"/>
                      <a:pt x="1335" y="18000"/>
                      <a:pt x="1429" y="18126"/>
                    </a:cubicBezTo>
                    <a:cubicBezTo>
                      <a:pt x="1524" y="18189"/>
                      <a:pt x="1713" y="18252"/>
                      <a:pt x="1998" y="18252"/>
                    </a:cubicBezTo>
                    <a:cubicBezTo>
                      <a:pt x="2092" y="18252"/>
                      <a:pt x="2187" y="18252"/>
                      <a:pt x="2282" y="18252"/>
                    </a:cubicBezTo>
                    <a:cubicBezTo>
                      <a:pt x="2329" y="18252"/>
                      <a:pt x="2377" y="18252"/>
                      <a:pt x="2424" y="18252"/>
                    </a:cubicBezTo>
                    <a:cubicBezTo>
                      <a:pt x="2471" y="18252"/>
                      <a:pt x="2519" y="18189"/>
                      <a:pt x="2566" y="18063"/>
                    </a:cubicBezTo>
                    <a:cubicBezTo>
                      <a:pt x="2661" y="17936"/>
                      <a:pt x="2756" y="17810"/>
                      <a:pt x="2945" y="17810"/>
                    </a:cubicBezTo>
                    <a:cubicBezTo>
                      <a:pt x="3087" y="17810"/>
                      <a:pt x="3135" y="17747"/>
                      <a:pt x="3182" y="17621"/>
                    </a:cubicBezTo>
                    <a:cubicBezTo>
                      <a:pt x="3182" y="17621"/>
                      <a:pt x="3229" y="17557"/>
                      <a:pt x="3277" y="17494"/>
                    </a:cubicBezTo>
                    <a:cubicBezTo>
                      <a:pt x="3324" y="17368"/>
                      <a:pt x="3514" y="17305"/>
                      <a:pt x="3892" y="17305"/>
                    </a:cubicBezTo>
                    <a:cubicBezTo>
                      <a:pt x="4129" y="17305"/>
                      <a:pt x="4366" y="17305"/>
                      <a:pt x="4603" y="17368"/>
                    </a:cubicBezTo>
                    <a:cubicBezTo>
                      <a:pt x="4698" y="17368"/>
                      <a:pt x="4698" y="17368"/>
                      <a:pt x="4698" y="17368"/>
                    </a:cubicBezTo>
                    <a:cubicBezTo>
                      <a:pt x="5219" y="17368"/>
                      <a:pt x="5503" y="17242"/>
                      <a:pt x="5598" y="16863"/>
                    </a:cubicBezTo>
                    <a:cubicBezTo>
                      <a:pt x="5692" y="16673"/>
                      <a:pt x="5882" y="16547"/>
                      <a:pt x="6071" y="16484"/>
                    </a:cubicBezTo>
                    <a:cubicBezTo>
                      <a:pt x="6166" y="16421"/>
                      <a:pt x="6308" y="16357"/>
                      <a:pt x="6356" y="16294"/>
                    </a:cubicBezTo>
                    <a:cubicBezTo>
                      <a:pt x="6545" y="16042"/>
                      <a:pt x="6687" y="16042"/>
                      <a:pt x="7208" y="16042"/>
                    </a:cubicBezTo>
                    <a:cubicBezTo>
                      <a:pt x="7540" y="16105"/>
                      <a:pt x="7871" y="15852"/>
                      <a:pt x="8156" y="15726"/>
                    </a:cubicBezTo>
                    <a:cubicBezTo>
                      <a:pt x="8250" y="15663"/>
                      <a:pt x="8298" y="15663"/>
                      <a:pt x="8345" y="15599"/>
                    </a:cubicBezTo>
                    <a:cubicBezTo>
                      <a:pt x="8535" y="15473"/>
                      <a:pt x="8771" y="15473"/>
                      <a:pt x="9056" y="15473"/>
                    </a:cubicBezTo>
                    <a:cubicBezTo>
                      <a:pt x="9198" y="15473"/>
                      <a:pt x="9387" y="15473"/>
                      <a:pt x="9482" y="15410"/>
                    </a:cubicBezTo>
                    <a:cubicBezTo>
                      <a:pt x="9529" y="15410"/>
                      <a:pt x="9529" y="15410"/>
                      <a:pt x="9577" y="15410"/>
                    </a:cubicBezTo>
                    <a:cubicBezTo>
                      <a:pt x="9719" y="15410"/>
                      <a:pt x="9814" y="15536"/>
                      <a:pt x="9908" y="15663"/>
                    </a:cubicBezTo>
                    <a:cubicBezTo>
                      <a:pt x="9956" y="15726"/>
                      <a:pt x="10050" y="15852"/>
                      <a:pt x="10145" y="15852"/>
                    </a:cubicBezTo>
                    <a:cubicBezTo>
                      <a:pt x="10382" y="15789"/>
                      <a:pt x="10524" y="15852"/>
                      <a:pt x="10619" y="15915"/>
                    </a:cubicBezTo>
                    <a:cubicBezTo>
                      <a:pt x="10666" y="15915"/>
                      <a:pt x="10713" y="15915"/>
                      <a:pt x="10761" y="15915"/>
                    </a:cubicBezTo>
                    <a:cubicBezTo>
                      <a:pt x="10808" y="15915"/>
                      <a:pt x="10808" y="15915"/>
                      <a:pt x="10808" y="15915"/>
                    </a:cubicBezTo>
                    <a:cubicBezTo>
                      <a:pt x="10903" y="15915"/>
                      <a:pt x="10998" y="16042"/>
                      <a:pt x="10998" y="16042"/>
                    </a:cubicBezTo>
                    <a:cubicBezTo>
                      <a:pt x="11045" y="16105"/>
                      <a:pt x="11092" y="16105"/>
                      <a:pt x="11140" y="16168"/>
                    </a:cubicBezTo>
                    <a:cubicBezTo>
                      <a:pt x="11235" y="16168"/>
                      <a:pt x="11282" y="16294"/>
                      <a:pt x="11282" y="16357"/>
                    </a:cubicBezTo>
                    <a:cubicBezTo>
                      <a:pt x="11329" y="16421"/>
                      <a:pt x="11329" y="16610"/>
                      <a:pt x="11235" y="16800"/>
                    </a:cubicBezTo>
                    <a:cubicBezTo>
                      <a:pt x="11235" y="16800"/>
                      <a:pt x="11282" y="16800"/>
                      <a:pt x="11282" y="16863"/>
                    </a:cubicBezTo>
                    <a:cubicBezTo>
                      <a:pt x="11424" y="16926"/>
                      <a:pt x="11566" y="16989"/>
                      <a:pt x="11708" y="17242"/>
                    </a:cubicBezTo>
                    <a:cubicBezTo>
                      <a:pt x="11850" y="17494"/>
                      <a:pt x="11803" y="17684"/>
                      <a:pt x="11803" y="17810"/>
                    </a:cubicBezTo>
                    <a:cubicBezTo>
                      <a:pt x="11803" y="17873"/>
                      <a:pt x="11803" y="17936"/>
                      <a:pt x="11803" y="18063"/>
                    </a:cubicBezTo>
                    <a:cubicBezTo>
                      <a:pt x="11850" y="18126"/>
                      <a:pt x="11898" y="18189"/>
                      <a:pt x="11898" y="18189"/>
                    </a:cubicBezTo>
                    <a:cubicBezTo>
                      <a:pt x="11898" y="18189"/>
                      <a:pt x="11992" y="18063"/>
                      <a:pt x="12087" y="17810"/>
                    </a:cubicBezTo>
                    <a:cubicBezTo>
                      <a:pt x="12229" y="17557"/>
                      <a:pt x="12371" y="17494"/>
                      <a:pt x="12514" y="17494"/>
                    </a:cubicBezTo>
                    <a:cubicBezTo>
                      <a:pt x="12608" y="17431"/>
                      <a:pt x="12608" y="17431"/>
                      <a:pt x="12608" y="17368"/>
                    </a:cubicBezTo>
                    <a:cubicBezTo>
                      <a:pt x="12656" y="16989"/>
                      <a:pt x="12845" y="16547"/>
                      <a:pt x="13082" y="16547"/>
                    </a:cubicBezTo>
                    <a:cubicBezTo>
                      <a:pt x="13129" y="16547"/>
                      <a:pt x="13177" y="16610"/>
                      <a:pt x="13224" y="16610"/>
                    </a:cubicBezTo>
                    <a:cubicBezTo>
                      <a:pt x="13366" y="16800"/>
                      <a:pt x="13271" y="16989"/>
                      <a:pt x="13224" y="17115"/>
                    </a:cubicBezTo>
                    <a:cubicBezTo>
                      <a:pt x="13177" y="17242"/>
                      <a:pt x="13082" y="17431"/>
                      <a:pt x="13035" y="17747"/>
                    </a:cubicBezTo>
                    <a:cubicBezTo>
                      <a:pt x="12987" y="18189"/>
                      <a:pt x="12892" y="18315"/>
                      <a:pt x="12750" y="18315"/>
                    </a:cubicBezTo>
                    <a:cubicBezTo>
                      <a:pt x="12798" y="18378"/>
                      <a:pt x="12798" y="18378"/>
                      <a:pt x="12845" y="18378"/>
                    </a:cubicBezTo>
                    <a:cubicBezTo>
                      <a:pt x="12892" y="18378"/>
                      <a:pt x="12987" y="18315"/>
                      <a:pt x="12987" y="18252"/>
                    </a:cubicBezTo>
                    <a:cubicBezTo>
                      <a:pt x="12987" y="17810"/>
                      <a:pt x="13129" y="17684"/>
                      <a:pt x="13224" y="17684"/>
                    </a:cubicBezTo>
                    <a:cubicBezTo>
                      <a:pt x="13319" y="17684"/>
                      <a:pt x="13366" y="17810"/>
                      <a:pt x="13461" y="17936"/>
                    </a:cubicBezTo>
                    <a:cubicBezTo>
                      <a:pt x="13650" y="18252"/>
                      <a:pt x="13508" y="18505"/>
                      <a:pt x="13461" y="18631"/>
                    </a:cubicBezTo>
                    <a:cubicBezTo>
                      <a:pt x="13461" y="18694"/>
                      <a:pt x="13414" y="18694"/>
                      <a:pt x="13414" y="18757"/>
                    </a:cubicBezTo>
                    <a:cubicBezTo>
                      <a:pt x="13461" y="18757"/>
                      <a:pt x="13508" y="18694"/>
                      <a:pt x="13508" y="18694"/>
                    </a:cubicBezTo>
                    <a:cubicBezTo>
                      <a:pt x="13603" y="18694"/>
                      <a:pt x="13650" y="18631"/>
                      <a:pt x="13698" y="18631"/>
                    </a:cubicBezTo>
                    <a:cubicBezTo>
                      <a:pt x="13745" y="18631"/>
                      <a:pt x="13745" y="18631"/>
                      <a:pt x="13745" y="18631"/>
                    </a:cubicBezTo>
                    <a:cubicBezTo>
                      <a:pt x="13887" y="18694"/>
                      <a:pt x="13982" y="18884"/>
                      <a:pt x="14077" y="19010"/>
                    </a:cubicBezTo>
                    <a:cubicBezTo>
                      <a:pt x="14171" y="19200"/>
                      <a:pt x="14314" y="19515"/>
                      <a:pt x="14266" y="19768"/>
                    </a:cubicBezTo>
                    <a:cubicBezTo>
                      <a:pt x="14266" y="19831"/>
                      <a:pt x="14266" y="19831"/>
                      <a:pt x="14266" y="19831"/>
                    </a:cubicBezTo>
                    <a:cubicBezTo>
                      <a:pt x="14219" y="20147"/>
                      <a:pt x="14171" y="20336"/>
                      <a:pt x="14503" y="20589"/>
                    </a:cubicBezTo>
                    <a:cubicBezTo>
                      <a:pt x="14645" y="20652"/>
                      <a:pt x="14740" y="20778"/>
                      <a:pt x="14787" y="20778"/>
                    </a:cubicBezTo>
                    <a:cubicBezTo>
                      <a:pt x="14835" y="20842"/>
                      <a:pt x="14835" y="20842"/>
                      <a:pt x="14977" y="20842"/>
                    </a:cubicBezTo>
                    <a:cubicBezTo>
                      <a:pt x="15308" y="20842"/>
                      <a:pt x="15971" y="21221"/>
                      <a:pt x="16114" y="21410"/>
                    </a:cubicBezTo>
                    <a:cubicBezTo>
                      <a:pt x="16161" y="21410"/>
                      <a:pt x="16161" y="21410"/>
                      <a:pt x="16208" y="21410"/>
                    </a:cubicBezTo>
                    <a:cubicBezTo>
                      <a:pt x="16350" y="21410"/>
                      <a:pt x="16587" y="21221"/>
                      <a:pt x="16635" y="20968"/>
                    </a:cubicBezTo>
                    <a:cubicBezTo>
                      <a:pt x="16682" y="20778"/>
                      <a:pt x="16777" y="20652"/>
                      <a:pt x="16871" y="20652"/>
                    </a:cubicBezTo>
                    <a:cubicBezTo>
                      <a:pt x="16966" y="20652"/>
                      <a:pt x="17061" y="20778"/>
                      <a:pt x="17108" y="20905"/>
                    </a:cubicBezTo>
                    <a:cubicBezTo>
                      <a:pt x="17108" y="20905"/>
                      <a:pt x="17108" y="20905"/>
                      <a:pt x="17108" y="20905"/>
                    </a:cubicBezTo>
                    <a:cubicBezTo>
                      <a:pt x="17108" y="20905"/>
                      <a:pt x="17156" y="20905"/>
                      <a:pt x="17156" y="20905"/>
                    </a:cubicBezTo>
                    <a:cubicBezTo>
                      <a:pt x="17203" y="20905"/>
                      <a:pt x="17250" y="20968"/>
                      <a:pt x="17298" y="21157"/>
                    </a:cubicBezTo>
                    <a:cubicBezTo>
                      <a:pt x="17298" y="21221"/>
                      <a:pt x="17392" y="21221"/>
                      <a:pt x="17440" y="21284"/>
                    </a:cubicBezTo>
                    <a:cubicBezTo>
                      <a:pt x="17535" y="21347"/>
                      <a:pt x="17582" y="21410"/>
                      <a:pt x="17629" y="21536"/>
                    </a:cubicBezTo>
                    <a:cubicBezTo>
                      <a:pt x="17677" y="21536"/>
                      <a:pt x="17677" y="21536"/>
                      <a:pt x="17677" y="21599"/>
                    </a:cubicBezTo>
                    <a:cubicBezTo>
                      <a:pt x="17724" y="21410"/>
                      <a:pt x="17819" y="21347"/>
                      <a:pt x="17961" y="21284"/>
                    </a:cubicBezTo>
                    <a:cubicBezTo>
                      <a:pt x="18056" y="21221"/>
                      <a:pt x="18150" y="21094"/>
                      <a:pt x="18292" y="20905"/>
                    </a:cubicBezTo>
                    <a:cubicBezTo>
                      <a:pt x="18340" y="20905"/>
                      <a:pt x="18387" y="20842"/>
                      <a:pt x="18435" y="20778"/>
                    </a:cubicBezTo>
                    <a:cubicBezTo>
                      <a:pt x="18624" y="20526"/>
                      <a:pt x="19382" y="20526"/>
                      <a:pt x="19571" y="20463"/>
                    </a:cubicBezTo>
                    <a:cubicBezTo>
                      <a:pt x="19571" y="20336"/>
                      <a:pt x="19619" y="19894"/>
                      <a:pt x="19666" y="19578"/>
                    </a:cubicBezTo>
                    <a:cubicBezTo>
                      <a:pt x="19666" y="19452"/>
                      <a:pt x="19666" y="19263"/>
                      <a:pt x="19666" y="19136"/>
                    </a:cubicBezTo>
                    <a:cubicBezTo>
                      <a:pt x="19714" y="18884"/>
                      <a:pt x="19808" y="18694"/>
                      <a:pt x="19903" y="18568"/>
                    </a:cubicBezTo>
                    <a:cubicBezTo>
                      <a:pt x="19998" y="18442"/>
                      <a:pt x="20045" y="18315"/>
                      <a:pt x="20092" y="18063"/>
                    </a:cubicBezTo>
                    <a:cubicBezTo>
                      <a:pt x="20140" y="17557"/>
                      <a:pt x="20566" y="16484"/>
                      <a:pt x="20708" y="16421"/>
                    </a:cubicBezTo>
                    <a:cubicBezTo>
                      <a:pt x="20756" y="16421"/>
                      <a:pt x="20945" y="16294"/>
                      <a:pt x="20992" y="16042"/>
                    </a:cubicBezTo>
                    <a:cubicBezTo>
                      <a:pt x="20992" y="15915"/>
                      <a:pt x="21040" y="15726"/>
                      <a:pt x="21135" y="15536"/>
                    </a:cubicBezTo>
                    <a:cubicBezTo>
                      <a:pt x="21182" y="15410"/>
                      <a:pt x="21277" y="15221"/>
                      <a:pt x="21277" y="15094"/>
                    </a:cubicBezTo>
                    <a:cubicBezTo>
                      <a:pt x="21277" y="14842"/>
                      <a:pt x="21324" y="14589"/>
                      <a:pt x="21371" y="14463"/>
                    </a:cubicBezTo>
                    <a:cubicBezTo>
                      <a:pt x="21371" y="14336"/>
                      <a:pt x="21371" y="14210"/>
                      <a:pt x="21371" y="14210"/>
                    </a:cubicBezTo>
                    <a:cubicBezTo>
                      <a:pt x="21371" y="14021"/>
                      <a:pt x="21277" y="13642"/>
                      <a:pt x="21466" y="13389"/>
                    </a:cubicBezTo>
                    <a:cubicBezTo>
                      <a:pt x="21514" y="13263"/>
                      <a:pt x="21514" y="13200"/>
                      <a:pt x="21466" y="13073"/>
                    </a:cubicBezTo>
                    <a:cubicBezTo>
                      <a:pt x="21466" y="12947"/>
                      <a:pt x="21419" y="12821"/>
                      <a:pt x="21514" y="1269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solidFill>
                    <a:schemeClr val="accent3"/>
                  </a:solidFill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16" name="AutoShape 16"/>
              <p:cNvSpPr>
                <a:spLocks/>
              </p:cNvSpPr>
              <p:nvPr/>
            </p:nvSpPr>
            <p:spPr bwMode="auto">
              <a:xfrm>
                <a:off x="1362579" y="1699151"/>
                <a:ext cx="138120" cy="136528"/>
              </a:xfrm>
              <a:custGeom>
                <a:avLst/>
                <a:gdLst>
                  <a:gd name="T0" fmla="*/ 10622 w 21245"/>
                  <a:gd name="T1" fmla="*/ 10581 h 21162"/>
                  <a:gd name="T2" fmla="*/ 10622 w 21245"/>
                  <a:gd name="T3" fmla="*/ 10581 h 21162"/>
                  <a:gd name="T4" fmla="*/ 10622 w 21245"/>
                  <a:gd name="T5" fmla="*/ 10581 h 21162"/>
                  <a:gd name="T6" fmla="*/ 10622 w 21245"/>
                  <a:gd name="T7" fmla="*/ 10581 h 21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245" h="21162">
                    <a:moveTo>
                      <a:pt x="15762" y="1751"/>
                    </a:moveTo>
                    <a:cubicBezTo>
                      <a:pt x="13427" y="2335"/>
                      <a:pt x="11675" y="2918"/>
                      <a:pt x="9924" y="3502"/>
                    </a:cubicBezTo>
                    <a:cubicBezTo>
                      <a:pt x="7589" y="3502"/>
                      <a:pt x="4086" y="2335"/>
                      <a:pt x="1751" y="1167"/>
                    </a:cubicBezTo>
                    <a:cubicBezTo>
                      <a:pt x="1167" y="583"/>
                      <a:pt x="583" y="583"/>
                      <a:pt x="0" y="583"/>
                    </a:cubicBezTo>
                    <a:cubicBezTo>
                      <a:pt x="0" y="1167"/>
                      <a:pt x="583" y="2335"/>
                      <a:pt x="1167" y="2918"/>
                    </a:cubicBezTo>
                    <a:cubicBezTo>
                      <a:pt x="2335" y="7005"/>
                      <a:pt x="4086" y="10508"/>
                      <a:pt x="2335" y="12843"/>
                    </a:cubicBezTo>
                    <a:cubicBezTo>
                      <a:pt x="2335" y="12843"/>
                      <a:pt x="2335" y="13427"/>
                      <a:pt x="2918" y="14010"/>
                    </a:cubicBezTo>
                    <a:cubicBezTo>
                      <a:pt x="4086" y="16929"/>
                      <a:pt x="8756" y="21016"/>
                      <a:pt x="10508" y="21016"/>
                    </a:cubicBezTo>
                    <a:cubicBezTo>
                      <a:pt x="11091" y="21016"/>
                      <a:pt x="11091" y="21599"/>
                      <a:pt x="11675" y="20432"/>
                    </a:cubicBezTo>
                    <a:cubicBezTo>
                      <a:pt x="11675" y="19848"/>
                      <a:pt x="12259" y="18681"/>
                      <a:pt x="14010" y="18681"/>
                    </a:cubicBezTo>
                    <a:cubicBezTo>
                      <a:pt x="14010" y="18681"/>
                      <a:pt x="14010" y="18681"/>
                      <a:pt x="14010" y="18681"/>
                    </a:cubicBezTo>
                    <a:cubicBezTo>
                      <a:pt x="14594" y="18681"/>
                      <a:pt x="14594" y="18097"/>
                      <a:pt x="14594" y="17513"/>
                    </a:cubicBezTo>
                    <a:cubicBezTo>
                      <a:pt x="14594" y="16929"/>
                      <a:pt x="14594" y="16345"/>
                      <a:pt x="14594" y="16345"/>
                    </a:cubicBezTo>
                    <a:cubicBezTo>
                      <a:pt x="14594" y="15178"/>
                      <a:pt x="15178" y="14594"/>
                      <a:pt x="15762" y="14594"/>
                    </a:cubicBezTo>
                    <a:cubicBezTo>
                      <a:pt x="16345" y="14594"/>
                      <a:pt x="16929" y="15178"/>
                      <a:pt x="17513" y="15178"/>
                    </a:cubicBezTo>
                    <a:cubicBezTo>
                      <a:pt x="18097" y="15762"/>
                      <a:pt x="18681" y="15762"/>
                      <a:pt x="18681" y="15762"/>
                    </a:cubicBezTo>
                    <a:cubicBezTo>
                      <a:pt x="18681" y="15762"/>
                      <a:pt x="18681" y="14594"/>
                      <a:pt x="18681" y="13427"/>
                    </a:cubicBezTo>
                    <a:cubicBezTo>
                      <a:pt x="18681" y="11675"/>
                      <a:pt x="18681" y="10508"/>
                      <a:pt x="19848" y="9340"/>
                    </a:cubicBezTo>
                    <a:cubicBezTo>
                      <a:pt x="19848" y="8756"/>
                      <a:pt x="20432" y="8756"/>
                      <a:pt x="21016" y="8756"/>
                    </a:cubicBezTo>
                    <a:cubicBezTo>
                      <a:pt x="21600" y="7589"/>
                      <a:pt x="21016" y="4086"/>
                      <a:pt x="19848" y="0"/>
                    </a:cubicBezTo>
                    <a:cubicBezTo>
                      <a:pt x="18681" y="0"/>
                      <a:pt x="16929" y="1167"/>
                      <a:pt x="15762" y="175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17" name="AutoShape 17"/>
              <p:cNvSpPr>
                <a:spLocks/>
              </p:cNvSpPr>
              <p:nvPr/>
            </p:nvSpPr>
            <p:spPr bwMode="auto">
              <a:xfrm>
                <a:off x="2594554" y="1275280"/>
                <a:ext cx="63504" cy="936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058" y="12960"/>
                    </a:moveTo>
                    <a:cubicBezTo>
                      <a:pt x="16517" y="12095"/>
                      <a:pt x="15247" y="10367"/>
                      <a:pt x="15247" y="6912"/>
                    </a:cubicBezTo>
                    <a:cubicBezTo>
                      <a:pt x="15247" y="3455"/>
                      <a:pt x="5082" y="0"/>
                      <a:pt x="0" y="0"/>
                    </a:cubicBezTo>
                    <a:cubicBezTo>
                      <a:pt x="0" y="1727"/>
                      <a:pt x="2541" y="5183"/>
                      <a:pt x="6352" y="7776"/>
                    </a:cubicBezTo>
                    <a:cubicBezTo>
                      <a:pt x="7623" y="8639"/>
                      <a:pt x="8894" y="9503"/>
                      <a:pt x="10164" y="10367"/>
                    </a:cubicBezTo>
                    <a:cubicBezTo>
                      <a:pt x="13976" y="12095"/>
                      <a:pt x="16517" y="13824"/>
                      <a:pt x="16517" y="15552"/>
                    </a:cubicBezTo>
                    <a:cubicBezTo>
                      <a:pt x="16517" y="16415"/>
                      <a:pt x="19058" y="19872"/>
                      <a:pt x="21600" y="21600"/>
                    </a:cubicBezTo>
                    <a:cubicBezTo>
                      <a:pt x="21600" y="19872"/>
                      <a:pt x="20329" y="18144"/>
                      <a:pt x="20329" y="16415"/>
                    </a:cubicBezTo>
                    <a:cubicBezTo>
                      <a:pt x="20329" y="14687"/>
                      <a:pt x="20329" y="13824"/>
                      <a:pt x="19058" y="1296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18" name="AutoShape 18"/>
              <p:cNvSpPr>
                <a:spLocks/>
              </p:cNvSpPr>
              <p:nvPr/>
            </p:nvSpPr>
            <p:spPr bwMode="auto">
              <a:xfrm>
                <a:off x="2621543" y="1368945"/>
                <a:ext cx="195275" cy="22701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76" y="4249"/>
                    </a:moveTo>
                    <a:cubicBezTo>
                      <a:pt x="20329" y="4249"/>
                      <a:pt x="18635" y="4957"/>
                      <a:pt x="18635" y="5311"/>
                    </a:cubicBezTo>
                    <a:cubicBezTo>
                      <a:pt x="18211" y="6019"/>
                      <a:pt x="17364" y="6373"/>
                      <a:pt x="16941" y="6373"/>
                    </a:cubicBezTo>
                    <a:cubicBezTo>
                      <a:pt x="16094" y="6373"/>
                      <a:pt x="15247" y="6019"/>
                      <a:pt x="14823" y="5665"/>
                    </a:cubicBezTo>
                    <a:cubicBezTo>
                      <a:pt x="14399" y="5665"/>
                      <a:pt x="13552" y="5311"/>
                      <a:pt x="13129" y="5311"/>
                    </a:cubicBezTo>
                    <a:cubicBezTo>
                      <a:pt x="11011" y="5311"/>
                      <a:pt x="9317" y="3895"/>
                      <a:pt x="9317" y="2124"/>
                    </a:cubicBezTo>
                    <a:cubicBezTo>
                      <a:pt x="9317" y="1416"/>
                      <a:pt x="9317" y="354"/>
                      <a:pt x="8470" y="0"/>
                    </a:cubicBezTo>
                    <a:cubicBezTo>
                      <a:pt x="8894" y="354"/>
                      <a:pt x="9317" y="1062"/>
                      <a:pt x="8894" y="1770"/>
                    </a:cubicBezTo>
                    <a:cubicBezTo>
                      <a:pt x="8470" y="2124"/>
                      <a:pt x="8047" y="2124"/>
                      <a:pt x="7623" y="2124"/>
                    </a:cubicBezTo>
                    <a:cubicBezTo>
                      <a:pt x="7199" y="2124"/>
                      <a:pt x="6776" y="1770"/>
                      <a:pt x="6352" y="1416"/>
                    </a:cubicBezTo>
                    <a:cubicBezTo>
                      <a:pt x="6352" y="1416"/>
                      <a:pt x="5929" y="1062"/>
                      <a:pt x="5929" y="1062"/>
                    </a:cubicBezTo>
                    <a:cubicBezTo>
                      <a:pt x="5929" y="1416"/>
                      <a:pt x="5505" y="1062"/>
                      <a:pt x="5505" y="1062"/>
                    </a:cubicBezTo>
                    <a:cubicBezTo>
                      <a:pt x="5505" y="1770"/>
                      <a:pt x="5082" y="2832"/>
                      <a:pt x="5082" y="3540"/>
                    </a:cubicBezTo>
                    <a:cubicBezTo>
                      <a:pt x="4658" y="4603"/>
                      <a:pt x="4235" y="5665"/>
                      <a:pt x="4235" y="6727"/>
                    </a:cubicBezTo>
                    <a:cubicBezTo>
                      <a:pt x="4235" y="8498"/>
                      <a:pt x="2964" y="9206"/>
                      <a:pt x="1694" y="9914"/>
                    </a:cubicBezTo>
                    <a:cubicBezTo>
                      <a:pt x="1270" y="9914"/>
                      <a:pt x="847" y="10268"/>
                      <a:pt x="0" y="10622"/>
                    </a:cubicBezTo>
                    <a:cubicBezTo>
                      <a:pt x="0" y="10977"/>
                      <a:pt x="0" y="10977"/>
                      <a:pt x="0" y="10977"/>
                    </a:cubicBezTo>
                    <a:cubicBezTo>
                      <a:pt x="423" y="11331"/>
                      <a:pt x="2117" y="12393"/>
                      <a:pt x="3388" y="13101"/>
                    </a:cubicBezTo>
                    <a:cubicBezTo>
                      <a:pt x="4658" y="13455"/>
                      <a:pt x="5505" y="14163"/>
                      <a:pt x="6352" y="14518"/>
                    </a:cubicBezTo>
                    <a:cubicBezTo>
                      <a:pt x="8470" y="15934"/>
                      <a:pt x="6776" y="18413"/>
                      <a:pt x="5929" y="19829"/>
                    </a:cubicBezTo>
                    <a:cubicBezTo>
                      <a:pt x="5929" y="20183"/>
                      <a:pt x="5505" y="20891"/>
                      <a:pt x="5505" y="21245"/>
                    </a:cubicBezTo>
                    <a:cubicBezTo>
                      <a:pt x="5505" y="21245"/>
                      <a:pt x="5929" y="21600"/>
                      <a:pt x="7199" y="21600"/>
                    </a:cubicBezTo>
                    <a:cubicBezTo>
                      <a:pt x="7623" y="21600"/>
                      <a:pt x="8047" y="21600"/>
                      <a:pt x="8470" y="21245"/>
                    </a:cubicBezTo>
                    <a:cubicBezTo>
                      <a:pt x="9741" y="21245"/>
                      <a:pt x="10588" y="19475"/>
                      <a:pt x="11435" y="18059"/>
                    </a:cubicBezTo>
                    <a:cubicBezTo>
                      <a:pt x="12282" y="16996"/>
                      <a:pt x="12705" y="15934"/>
                      <a:pt x="13552" y="15226"/>
                    </a:cubicBezTo>
                    <a:cubicBezTo>
                      <a:pt x="14399" y="14872"/>
                      <a:pt x="14399" y="14163"/>
                      <a:pt x="14399" y="13101"/>
                    </a:cubicBezTo>
                    <a:cubicBezTo>
                      <a:pt x="14399" y="12393"/>
                      <a:pt x="14399" y="11685"/>
                      <a:pt x="14823" y="11331"/>
                    </a:cubicBezTo>
                    <a:cubicBezTo>
                      <a:pt x="16094" y="9914"/>
                      <a:pt x="17364" y="9914"/>
                      <a:pt x="18211" y="9914"/>
                    </a:cubicBezTo>
                    <a:cubicBezTo>
                      <a:pt x="18635" y="9914"/>
                      <a:pt x="18635" y="9914"/>
                      <a:pt x="18635" y="9914"/>
                    </a:cubicBezTo>
                    <a:cubicBezTo>
                      <a:pt x="18635" y="9914"/>
                      <a:pt x="18635" y="9560"/>
                      <a:pt x="18635" y="9560"/>
                    </a:cubicBezTo>
                    <a:cubicBezTo>
                      <a:pt x="19058" y="8852"/>
                      <a:pt x="19482" y="7790"/>
                      <a:pt x="20752" y="7790"/>
                    </a:cubicBezTo>
                    <a:cubicBezTo>
                      <a:pt x="21176" y="7436"/>
                      <a:pt x="21176" y="7081"/>
                      <a:pt x="21176" y="6727"/>
                    </a:cubicBezTo>
                    <a:cubicBezTo>
                      <a:pt x="21176" y="6019"/>
                      <a:pt x="21176" y="5311"/>
                      <a:pt x="21600" y="4603"/>
                    </a:cubicBezTo>
                    <a:cubicBezTo>
                      <a:pt x="21600" y="4603"/>
                      <a:pt x="21600" y="4603"/>
                      <a:pt x="21600" y="4603"/>
                    </a:cubicBezTo>
                    <a:cubicBezTo>
                      <a:pt x="21600" y="4603"/>
                      <a:pt x="21600" y="4249"/>
                      <a:pt x="21176" y="424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19" name="AutoShape 19"/>
              <p:cNvSpPr>
                <a:spLocks/>
              </p:cNvSpPr>
              <p:nvPr/>
            </p:nvSpPr>
            <p:spPr bwMode="auto">
              <a:xfrm>
                <a:off x="2315137" y="1568973"/>
                <a:ext cx="311169" cy="288931"/>
              </a:xfrm>
              <a:custGeom>
                <a:avLst/>
                <a:gdLst>
                  <a:gd name="T0" fmla="+- 0 10918 237"/>
                  <a:gd name="T1" fmla="*/ T0 w 21363"/>
                  <a:gd name="T2" fmla="*/ 10800 h 21600"/>
                  <a:gd name="T3" fmla="+- 0 10918 237"/>
                  <a:gd name="T4" fmla="*/ T3 w 21363"/>
                  <a:gd name="T5" fmla="*/ 10800 h 21600"/>
                  <a:gd name="T6" fmla="+- 0 10918 237"/>
                  <a:gd name="T7" fmla="*/ T6 w 21363"/>
                  <a:gd name="T8" fmla="*/ 10800 h 21600"/>
                  <a:gd name="T9" fmla="+- 0 10918 237"/>
                  <a:gd name="T10" fmla="*/ T9 w 21363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363" h="21600">
                    <a:moveTo>
                      <a:pt x="21102" y="1107"/>
                    </a:moveTo>
                    <a:cubicBezTo>
                      <a:pt x="21362" y="830"/>
                      <a:pt x="21362" y="830"/>
                      <a:pt x="21102" y="553"/>
                    </a:cubicBezTo>
                    <a:cubicBezTo>
                      <a:pt x="20842" y="276"/>
                      <a:pt x="20582" y="553"/>
                      <a:pt x="20061" y="830"/>
                    </a:cubicBezTo>
                    <a:cubicBezTo>
                      <a:pt x="19801" y="1107"/>
                      <a:pt x="19541" y="1107"/>
                      <a:pt x="19281" y="1384"/>
                    </a:cubicBezTo>
                    <a:cubicBezTo>
                      <a:pt x="19020" y="1384"/>
                      <a:pt x="19020" y="1384"/>
                      <a:pt x="18760" y="1384"/>
                    </a:cubicBezTo>
                    <a:cubicBezTo>
                      <a:pt x="18240" y="1384"/>
                      <a:pt x="17719" y="1107"/>
                      <a:pt x="17459" y="553"/>
                    </a:cubicBezTo>
                    <a:cubicBezTo>
                      <a:pt x="17199" y="276"/>
                      <a:pt x="16938" y="0"/>
                      <a:pt x="16678" y="0"/>
                    </a:cubicBezTo>
                    <a:cubicBezTo>
                      <a:pt x="16678" y="0"/>
                      <a:pt x="16678" y="0"/>
                      <a:pt x="16418" y="0"/>
                    </a:cubicBezTo>
                    <a:cubicBezTo>
                      <a:pt x="16158" y="553"/>
                      <a:pt x="16158" y="553"/>
                      <a:pt x="15897" y="830"/>
                    </a:cubicBezTo>
                    <a:cubicBezTo>
                      <a:pt x="15897" y="1384"/>
                      <a:pt x="15897" y="1938"/>
                      <a:pt x="15117" y="2769"/>
                    </a:cubicBezTo>
                    <a:cubicBezTo>
                      <a:pt x="14336" y="3323"/>
                      <a:pt x="14336" y="3600"/>
                      <a:pt x="14076" y="4430"/>
                    </a:cubicBezTo>
                    <a:cubicBezTo>
                      <a:pt x="13816" y="4984"/>
                      <a:pt x="13555" y="5815"/>
                      <a:pt x="12775" y="6923"/>
                    </a:cubicBezTo>
                    <a:cubicBezTo>
                      <a:pt x="11734" y="8584"/>
                      <a:pt x="9391" y="9969"/>
                      <a:pt x="7309" y="10800"/>
                    </a:cubicBezTo>
                    <a:cubicBezTo>
                      <a:pt x="6269" y="11630"/>
                      <a:pt x="4967" y="12184"/>
                      <a:pt x="4707" y="12738"/>
                    </a:cubicBezTo>
                    <a:cubicBezTo>
                      <a:pt x="4187" y="13569"/>
                      <a:pt x="3406" y="14123"/>
                      <a:pt x="2625" y="14676"/>
                    </a:cubicBezTo>
                    <a:cubicBezTo>
                      <a:pt x="1844" y="15230"/>
                      <a:pt x="1064" y="15784"/>
                      <a:pt x="1064" y="16061"/>
                    </a:cubicBezTo>
                    <a:cubicBezTo>
                      <a:pt x="1064" y="16615"/>
                      <a:pt x="803" y="17169"/>
                      <a:pt x="543" y="17446"/>
                    </a:cubicBezTo>
                    <a:cubicBezTo>
                      <a:pt x="23" y="18276"/>
                      <a:pt x="-237" y="18553"/>
                      <a:pt x="283" y="19107"/>
                    </a:cubicBezTo>
                    <a:cubicBezTo>
                      <a:pt x="543" y="19661"/>
                      <a:pt x="803" y="19661"/>
                      <a:pt x="1324" y="19661"/>
                    </a:cubicBezTo>
                    <a:cubicBezTo>
                      <a:pt x="1584" y="19661"/>
                      <a:pt x="2365" y="19661"/>
                      <a:pt x="2885" y="20215"/>
                    </a:cubicBezTo>
                    <a:cubicBezTo>
                      <a:pt x="3146" y="20769"/>
                      <a:pt x="3406" y="20769"/>
                      <a:pt x="3666" y="20769"/>
                    </a:cubicBezTo>
                    <a:cubicBezTo>
                      <a:pt x="3926" y="20769"/>
                      <a:pt x="4707" y="20769"/>
                      <a:pt x="4967" y="21323"/>
                    </a:cubicBezTo>
                    <a:cubicBezTo>
                      <a:pt x="4967" y="21323"/>
                      <a:pt x="5228" y="21599"/>
                      <a:pt x="5748" y="21599"/>
                    </a:cubicBezTo>
                    <a:cubicBezTo>
                      <a:pt x="6789" y="21599"/>
                      <a:pt x="8350" y="21046"/>
                      <a:pt x="9652" y="19938"/>
                    </a:cubicBezTo>
                    <a:cubicBezTo>
                      <a:pt x="10693" y="18830"/>
                      <a:pt x="10693" y="17999"/>
                      <a:pt x="10953" y="17446"/>
                    </a:cubicBezTo>
                    <a:cubicBezTo>
                      <a:pt x="10953" y="17169"/>
                      <a:pt x="10953" y="16615"/>
                      <a:pt x="11473" y="16338"/>
                    </a:cubicBezTo>
                    <a:cubicBezTo>
                      <a:pt x="11994" y="16061"/>
                      <a:pt x="12254" y="15230"/>
                      <a:pt x="12254" y="14676"/>
                    </a:cubicBezTo>
                    <a:cubicBezTo>
                      <a:pt x="12514" y="14123"/>
                      <a:pt x="12775" y="13569"/>
                      <a:pt x="12775" y="13292"/>
                    </a:cubicBezTo>
                    <a:cubicBezTo>
                      <a:pt x="13035" y="13015"/>
                      <a:pt x="13035" y="13015"/>
                      <a:pt x="13035" y="13015"/>
                    </a:cubicBezTo>
                    <a:cubicBezTo>
                      <a:pt x="13555" y="11907"/>
                      <a:pt x="14076" y="10800"/>
                      <a:pt x="16678" y="10800"/>
                    </a:cubicBezTo>
                    <a:cubicBezTo>
                      <a:pt x="16938" y="10800"/>
                      <a:pt x="17199" y="10800"/>
                      <a:pt x="17459" y="10800"/>
                    </a:cubicBezTo>
                    <a:cubicBezTo>
                      <a:pt x="17199" y="10523"/>
                      <a:pt x="17199" y="10246"/>
                      <a:pt x="16938" y="9692"/>
                    </a:cubicBezTo>
                    <a:cubicBezTo>
                      <a:pt x="16938" y="8861"/>
                      <a:pt x="17719" y="8307"/>
                      <a:pt x="18240" y="8030"/>
                    </a:cubicBezTo>
                    <a:cubicBezTo>
                      <a:pt x="18760" y="7476"/>
                      <a:pt x="19020" y="7199"/>
                      <a:pt x="19020" y="6646"/>
                    </a:cubicBezTo>
                    <a:cubicBezTo>
                      <a:pt x="19020" y="5815"/>
                      <a:pt x="19801" y="4984"/>
                      <a:pt x="20322" y="4153"/>
                    </a:cubicBezTo>
                    <a:cubicBezTo>
                      <a:pt x="20842" y="3876"/>
                      <a:pt x="21362" y="3323"/>
                      <a:pt x="21362" y="3046"/>
                    </a:cubicBezTo>
                    <a:cubicBezTo>
                      <a:pt x="20842" y="2215"/>
                      <a:pt x="21102" y="1661"/>
                      <a:pt x="21102" y="110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</p:grpSp>
        <p:grpSp>
          <p:nvGrpSpPr>
            <p:cNvPr id="88090" name="Group 20"/>
            <p:cNvGrpSpPr>
              <a:grpSpLocks/>
            </p:cNvGrpSpPr>
            <p:nvPr/>
          </p:nvGrpSpPr>
          <p:grpSpPr bwMode="auto">
            <a:xfrm>
              <a:off x="8517589" y="1033035"/>
              <a:ext cx="6966249" cy="4899180"/>
              <a:chOff x="-1" y="-1"/>
              <a:chExt cx="6966251" cy="4899182"/>
            </a:xfrm>
          </p:grpSpPr>
          <p:sp>
            <p:nvSpPr>
              <p:cNvPr id="76821" name="AutoShape 21"/>
              <p:cNvSpPr>
                <a:spLocks/>
              </p:cNvSpPr>
              <p:nvPr/>
            </p:nvSpPr>
            <p:spPr bwMode="auto">
              <a:xfrm>
                <a:off x="4210180" y="2837364"/>
                <a:ext cx="139709" cy="17304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399" y="4595"/>
                    </a:moveTo>
                    <a:cubicBezTo>
                      <a:pt x="3600" y="5055"/>
                      <a:pt x="4799" y="5974"/>
                      <a:pt x="4799" y="6893"/>
                    </a:cubicBezTo>
                    <a:cubicBezTo>
                      <a:pt x="4799" y="8272"/>
                      <a:pt x="2999" y="9191"/>
                      <a:pt x="1199" y="8731"/>
                    </a:cubicBezTo>
                    <a:cubicBezTo>
                      <a:pt x="1199" y="9191"/>
                      <a:pt x="1199" y="10570"/>
                      <a:pt x="2399" y="12408"/>
                    </a:cubicBezTo>
                    <a:cubicBezTo>
                      <a:pt x="3600" y="13787"/>
                      <a:pt x="2399" y="16085"/>
                      <a:pt x="1199" y="17004"/>
                    </a:cubicBezTo>
                    <a:cubicBezTo>
                      <a:pt x="599" y="17463"/>
                      <a:pt x="0" y="18382"/>
                      <a:pt x="0" y="18382"/>
                    </a:cubicBezTo>
                    <a:cubicBezTo>
                      <a:pt x="1199" y="19302"/>
                      <a:pt x="1199" y="20680"/>
                      <a:pt x="1199" y="21140"/>
                    </a:cubicBezTo>
                    <a:cubicBezTo>
                      <a:pt x="1199" y="21599"/>
                      <a:pt x="1199" y="21599"/>
                      <a:pt x="1199" y="21599"/>
                    </a:cubicBezTo>
                    <a:cubicBezTo>
                      <a:pt x="1199" y="21599"/>
                      <a:pt x="1199" y="21599"/>
                      <a:pt x="1199" y="21599"/>
                    </a:cubicBezTo>
                    <a:cubicBezTo>
                      <a:pt x="3600" y="21599"/>
                      <a:pt x="9600" y="20680"/>
                      <a:pt x="12000" y="18382"/>
                    </a:cubicBezTo>
                    <a:cubicBezTo>
                      <a:pt x="14400" y="16544"/>
                      <a:pt x="16200" y="16085"/>
                      <a:pt x="18000" y="16085"/>
                    </a:cubicBezTo>
                    <a:cubicBezTo>
                      <a:pt x="18600" y="16085"/>
                      <a:pt x="19200" y="16085"/>
                      <a:pt x="19800" y="16085"/>
                    </a:cubicBezTo>
                    <a:cubicBezTo>
                      <a:pt x="19800" y="16085"/>
                      <a:pt x="19800" y="16085"/>
                      <a:pt x="19800" y="16085"/>
                    </a:cubicBezTo>
                    <a:cubicBezTo>
                      <a:pt x="20400" y="16085"/>
                      <a:pt x="21000" y="16085"/>
                      <a:pt x="21600" y="15625"/>
                    </a:cubicBezTo>
                    <a:cubicBezTo>
                      <a:pt x="21600" y="15625"/>
                      <a:pt x="21600" y="15625"/>
                      <a:pt x="21600" y="15165"/>
                    </a:cubicBezTo>
                    <a:cubicBezTo>
                      <a:pt x="20400" y="13787"/>
                      <a:pt x="19200" y="11029"/>
                      <a:pt x="19200" y="7353"/>
                    </a:cubicBezTo>
                    <a:cubicBezTo>
                      <a:pt x="19800" y="5974"/>
                      <a:pt x="17399" y="3217"/>
                      <a:pt x="13200" y="0"/>
                    </a:cubicBezTo>
                    <a:cubicBezTo>
                      <a:pt x="13200" y="0"/>
                      <a:pt x="13200" y="0"/>
                      <a:pt x="13200" y="0"/>
                    </a:cubicBezTo>
                    <a:cubicBezTo>
                      <a:pt x="13200" y="0"/>
                      <a:pt x="13200" y="0"/>
                      <a:pt x="13200" y="0"/>
                    </a:cubicBezTo>
                    <a:cubicBezTo>
                      <a:pt x="13200" y="0"/>
                      <a:pt x="12600" y="0"/>
                      <a:pt x="12600" y="0"/>
                    </a:cubicBezTo>
                    <a:cubicBezTo>
                      <a:pt x="12600" y="459"/>
                      <a:pt x="12000" y="459"/>
                      <a:pt x="12000" y="459"/>
                    </a:cubicBezTo>
                    <a:cubicBezTo>
                      <a:pt x="12000" y="459"/>
                      <a:pt x="11400" y="459"/>
                      <a:pt x="11400" y="459"/>
                    </a:cubicBezTo>
                    <a:cubicBezTo>
                      <a:pt x="11400" y="459"/>
                      <a:pt x="11400" y="459"/>
                      <a:pt x="11400" y="459"/>
                    </a:cubicBezTo>
                    <a:cubicBezTo>
                      <a:pt x="10800" y="459"/>
                      <a:pt x="10200" y="459"/>
                      <a:pt x="10200" y="459"/>
                    </a:cubicBezTo>
                    <a:cubicBezTo>
                      <a:pt x="6000" y="459"/>
                      <a:pt x="4799" y="919"/>
                      <a:pt x="4799" y="1378"/>
                    </a:cubicBezTo>
                    <a:cubicBezTo>
                      <a:pt x="4200" y="1838"/>
                      <a:pt x="3600" y="1838"/>
                      <a:pt x="2999" y="2297"/>
                    </a:cubicBezTo>
                    <a:cubicBezTo>
                      <a:pt x="2399" y="2757"/>
                      <a:pt x="1799" y="2757"/>
                      <a:pt x="1799" y="3217"/>
                    </a:cubicBezTo>
                    <a:cubicBezTo>
                      <a:pt x="1799" y="3217"/>
                      <a:pt x="1199" y="3217"/>
                      <a:pt x="1199" y="3217"/>
                    </a:cubicBezTo>
                    <a:cubicBezTo>
                      <a:pt x="1799" y="3676"/>
                      <a:pt x="1799" y="3676"/>
                      <a:pt x="1799" y="3676"/>
                    </a:cubicBezTo>
                    <a:cubicBezTo>
                      <a:pt x="1799" y="4136"/>
                      <a:pt x="1799" y="4595"/>
                      <a:pt x="2399" y="4595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22" name="AutoShape 22"/>
              <p:cNvSpPr>
                <a:spLocks/>
              </p:cNvSpPr>
              <p:nvPr/>
            </p:nvSpPr>
            <p:spPr bwMode="auto">
              <a:xfrm>
                <a:off x="2600356" y="3400937"/>
                <a:ext cx="155585" cy="1809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659" y="15869"/>
                    </a:moveTo>
                    <a:cubicBezTo>
                      <a:pt x="15659" y="15428"/>
                      <a:pt x="15120" y="15428"/>
                      <a:pt x="15120" y="14987"/>
                    </a:cubicBezTo>
                    <a:cubicBezTo>
                      <a:pt x="15120" y="14987"/>
                      <a:pt x="15120" y="14987"/>
                      <a:pt x="15120" y="14987"/>
                    </a:cubicBezTo>
                    <a:cubicBezTo>
                      <a:pt x="15120" y="14546"/>
                      <a:pt x="15120" y="14546"/>
                      <a:pt x="15120" y="14106"/>
                    </a:cubicBezTo>
                    <a:cubicBezTo>
                      <a:pt x="15120" y="14106"/>
                      <a:pt x="15120" y="14106"/>
                      <a:pt x="15120" y="14106"/>
                    </a:cubicBezTo>
                    <a:cubicBezTo>
                      <a:pt x="15120" y="13665"/>
                      <a:pt x="15120" y="13224"/>
                      <a:pt x="15120" y="13224"/>
                    </a:cubicBezTo>
                    <a:cubicBezTo>
                      <a:pt x="15120" y="11461"/>
                      <a:pt x="16200" y="10138"/>
                      <a:pt x="17820" y="10138"/>
                    </a:cubicBezTo>
                    <a:cubicBezTo>
                      <a:pt x="19440" y="10138"/>
                      <a:pt x="21600" y="7053"/>
                      <a:pt x="21600" y="6171"/>
                    </a:cubicBezTo>
                    <a:cubicBezTo>
                      <a:pt x="21059" y="5730"/>
                      <a:pt x="19440" y="5730"/>
                      <a:pt x="18360" y="5730"/>
                    </a:cubicBezTo>
                    <a:cubicBezTo>
                      <a:pt x="16200" y="5730"/>
                      <a:pt x="11339" y="6171"/>
                      <a:pt x="11339" y="6171"/>
                    </a:cubicBezTo>
                    <a:cubicBezTo>
                      <a:pt x="11339" y="6171"/>
                      <a:pt x="11339" y="6171"/>
                      <a:pt x="11339" y="6171"/>
                    </a:cubicBezTo>
                    <a:cubicBezTo>
                      <a:pt x="10800" y="5730"/>
                      <a:pt x="10800" y="5730"/>
                      <a:pt x="10800" y="5730"/>
                    </a:cubicBezTo>
                    <a:cubicBezTo>
                      <a:pt x="10800" y="5730"/>
                      <a:pt x="7559" y="4848"/>
                      <a:pt x="7559" y="2644"/>
                    </a:cubicBezTo>
                    <a:cubicBezTo>
                      <a:pt x="7559" y="1763"/>
                      <a:pt x="7019" y="881"/>
                      <a:pt x="4319" y="881"/>
                    </a:cubicBezTo>
                    <a:cubicBezTo>
                      <a:pt x="2699" y="881"/>
                      <a:pt x="2159" y="440"/>
                      <a:pt x="1619" y="0"/>
                    </a:cubicBezTo>
                    <a:cubicBezTo>
                      <a:pt x="1079" y="0"/>
                      <a:pt x="1079" y="0"/>
                      <a:pt x="1079" y="0"/>
                    </a:cubicBezTo>
                    <a:cubicBezTo>
                      <a:pt x="1079" y="0"/>
                      <a:pt x="539" y="0"/>
                      <a:pt x="0" y="440"/>
                    </a:cubicBezTo>
                    <a:cubicBezTo>
                      <a:pt x="0" y="881"/>
                      <a:pt x="0" y="881"/>
                      <a:pt x="0" y="881"/>
                    </a:cubicBezTo>
                    <a:cubicBezTo>
                      <a:pt x="0" y="1322"/>
                      <a:pt x="1079" y="1322"/>
                      <a:pt x="1619" y="1763"/>
                    </a:cubicBezTo>
                    <a:cubicBezTo>
                      <a:pt x="2699" y="2204"/>
                      <a:pt x="4859" y="3085"/>
                      <a:pt x="4319" y="4408"/>
                    </a:cubicBezTo>
                    <a:cubicBezTo>
                      <a:pt x="3779" y="5730"/>
                      <a:pt x="2699" y="6171"/>
                      <a:pt x="1619" y="6171"/>
                    </a:cubicBezTo>
                    <a:cubicBezTo>
                      <a:pt x="1619" y="6171"/>
                      <a:pt x="1079" y="6171"/>
                      <a:pt x="1079" y="6171"/>
                    </a:cubicBezTo>
                    <a:cubicBezTo>
                      <a:pt x="539" y="7934"/>
                      <a:pt x="1619" y="11461"/>
                      <a:pt x="2699" y="13224"/>
                    </a:cubicBezTo>
                    <a:cubicBezTo>
                      <a:pt x="2699" y="13665"/>
                      <a:pt x="2699" y="13665"/>
                      <a:pt x="2699" y="14106"/>
                    </a:cubicBezTo>
                    <a:cubicBezTo>
                      <a:pt x="2699" y="14106"/>
                      <a:pt x="2699" y="14106"/>
                      <a:pt x="2699" y="14546"/>
                    </a:cubicBezTo>
                    <a:cubicBezTo>
                      <a:pt x="3239" y="14546"/>
                      <a:pt x="3239" y="14546"/>
                      <a:pt x="3239" y="14987"/>
                    </a:cubicBezTo>
                    <a:cubicBezTo>
                      <a:pt x="3239" y="14987"/>
                      <a:pt x="3239" y="15428"/>
                      <a:pt x="3239" y="15428"/>
                    </a:cubicBezTo>
                    <a:cubicBezTo>
                      <a:pt x="3239" y="15428"/>
                      <a:pt x="3239" y="15869"/>
                      <a:pt x="3239" y="15869"/>
                    </a:cubicBezTo>
                    <a:cubicBezTo>
                      <a:pt x="3779" y="16310"/>
                      <a:pt x="3779" y="16310"/>
                      <a:pt x="3779" y="16310"/>
                    </a:cubicBezTo>
                    <a:cubicBezTo>
                      <a:pt x="3779" y="16751"/>
                      <a:pt x="3779" y="16751"/>
                      <a:pt x="3779" y="17191"/>
                    </a:cubicBezTo>
                    <a:cubicBezTo>
                      <a:pt x="3779" y="17191"/>
                      <a:pt x="3779" y="17632"/>
                      <a:pt x="3779" y="17632"/>
                    </a:cubicBezTo>
                    <a:cubicBezTo>
                      <a:pt x="3779" y="18073"/>
                      <a:pt x="4319" y="18073"/>
                      <a:pt x="4319" y="18514"/>
                    </a:cubicBezTo>
                    <a:cubicBezTo>
                      <a:pt x="4319" y="18514"/>
                      <a:pt x="4319" y="18955"/>
                      <a:pt x="4319" y="18955"/>
                    </a:cubicBezTo>
                    <a:cubicBezTo>
                      <a:pt x="4319" y="18955"/>
                      <a:pt x="4319" y="19395"/>
                      <a:pt x="4319" y="19836"/>
                    </a:cubicBezTo>
                    <a:cubicBezTo>
                      <a:pt x="4319" y="19836"/>
                      <a:pt x="4319" y="19836"/>
                      <a:pt x="4319" y="20277"/>
                    </a:cubicBezTo>
                    <a:cubicBezTo>
                      <a:pt x="4319" y="20718"/>
                      <a:pt x="4319" y="20718"/>
                      <a:pt x="4319" y="21159"/>
                    </a:cubicBezTo>
                    <a:cubicBezTo>
                      <a:pt x="4859" y="21159"/>
                      <a:pt x="4859" y="21599"/>
                      <a:pt x="4859" y="21599"/>
                    </a:cubicBezTo>
                    <a:cubicBezTo>
                      <a:pt x="4859" y="21599"/>
                      <a:pt x="4859" y="21599"/>
                      <a:pt x="4859" y="21599"/>
                    </a:cubicBezTo>
                    <a:cubicBezTo>
                      <a:pt x="4859" y="21599"/>
                      <a:pt x="4859" y="21599"/>
                      <a:pt x="4859" y="21599"/>
                    </a:cubicBezTo>
                    <a:cubicBezTo>
                      <a:pt x="5939" y="21159"/>
                      <a:pt x="6479" y="21159"/>
                      <a:pt x="7559" y="21159"/>
                    </a:cubicBezTo>
                    <a:cubicBezTo>
                      <a:pt x="10259" y="21159"/>
                      <a:pt x="11339" y="20718"/>
                      <a:pt x="11339" y="19836"/>
                    </a:cubicBezTo>
                    <a:cubicBezTo>
                      <a:pt x="11879" y="17632"/>
                      <a:pt x="14040" y="16310"/>
                      <a:pt x="16200" y="16751"/>
                    </a:cubicBezTo>
                    <a:cubicBezTo>
                      <a:pt x="16200" y="16751"/>
                      <a:pt x="16200" y="16751"/>
                      <a:pt x="16200" y="16310"/>
                    </a:cubicBezTo>
                    <a:cubicBezTo>
                      <a:pt x="15659" y="16310"/>
                      <a:pt x="15659" y="16310"/>
                      <a:pt x="15659" y="15869"/>
                    </a:cubicBezTo>
                    <a:cubicBezTo>
                      <a:pt x="15659" y="15869"/>
                      <a:pt x="15659" y="15869"/>
                      <a:pt x="15659" y="1586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23" name="AutoShape 23"/>
              <p:cNvSpPr>
                <a:spLocks/>
              </p:cNvSpPr>
              <p:nvPr/>
            </p:nvSpPr>
            <p:spPr bwMode="auto">
              <a:xfrm>
                <a:off x="2724189" y="3520002"/>
                <a:ext cx="39690" cy="952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636" y="11630"/>
                    </a:moveTo>
                    <a:cubicBezTo>
                      <a:pt x="19636" y="10800"/>
                      <a:pt x="19636" y="9969"/>
                      <a:pt x="19636" y="9138"/>
                    </a:cubicBezTo>
                    <a:cubicBezTo>
                      <a:pt x="19636" y="8307"/>
                      <a:pt x="19636" y="8307"/>
                      <a:pt x="19636" y="7476"/>
                    </a:cubicBezTo>
                    <a:cubicBezTo>
                      <a:pt x="17672" y="5815"/>
                      <a:pt x="17672" y="3323"/>
                      <a:pt x="15709" y="1661"/>
                    </a:cubicBezTo>
                    <a:cubicBezTo>
                      <a:pt x="15709" y="830"/>
                      <a:pt x="15709" y="830"/>
                      <a:pt x="15709" y="0"/>
                    </a:cubicBezTo>
                    <a:cubicBezTo>
                      <a:pt x="15709" y="0"/>
                      <a:pt x="15709" y="830"/>
                      <a:pt x="13745" y="830"/>
                    </a:cubicBezTo>
                    <a:cubicBezTo>
                      <a:pt x="11781" y="3323"/>
                      <a:pt x="7854" y="5815"/>
                      <a:pt x="1963" y="5815"/>
                    </a:cubicBezTo>
                    <a:cubicBezTo>
                      <a:pt x="0" y="5815"/>
                      <a:pt x="0" y="5815"/>
                      <a:pt x="0" y="5815"/>
                    </a:cubicBezTo>
                    <a:cubicBezTo>
                      <a:pt x="5890" y="9138"/>
                      <a:pt x="11781" y="15784"/>
                      <a:pt x="11781" y="19107"/>
                    </a:cubicBezTo>
                    <a:cubicBezTo>
                      <a:pt x="11781" y="19938"/>
                      <a:pt x="11781" y="20769"/>
                      <a:pt x="13745" y="21599"/>
                    </a:cubicBezTo>
                    <a:cubicBezTo>
                      <a:pt x="13745" y="20769"/>
                      <a:pt x="15709" y="20769"/>
                      <a:pt x="15709" y="20769"/>
                    </a:cubicBezTo>
                    <a:cubicBezTo>
                      <a:pt x="15709" y="19938"/>
                      <a:pt x="15709" y="19938"/>
                      <a:pt x="15709" y="19938"/>
                    </a:cubicBezTo>
                    <a:cubicBezTo>
                      <a:pt x="17672" y="18276"/>
                      <a:pt x="19636" y="16615"/>
                      <a:pt x="21599" y="14953"/>
                    </a:cubicBezTo>
                    <a:cubicBezTo>
                      <a:pt x="21599" y="14123"/>
                      <a:pt x="21599" y="13292"/>
                      <a:pt x="19636" y="12461"/>
                    </a:cubicBezTo>
                    <a:cubicBezTo>
                      <a:pt x="19636" y="11630"/>
                      <a:pt x="19636" y="11630"/>
                      <a:pt x="19636" y="1163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24" name="AutoShape 24"/>
              <p:cNvSpPr>
                <a:spLocks/>
              </p:cNvSpPr>
              <p:nvPr/>
            </p:nvSpPr>
            <p:spPr bwMode="auto">
              <a:xfrm>
                <a:off x="1768455" y="2975478"/>
                <a:ext cx="1171647" cy="120017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584" y="10733"/>
                    </a:moveTo>
                    <a:cubicBezTo>
                      <a:pt x="18654" y="10667"/>
                      <a:pt x="18654" y="10667"/>
                      <a:pt x="18654" y="10667"/>
                    </a:cubicBezTo>
                    <a:cubicBezTo>
                      <a:pt x="18654" y="10667"/>
                      <a:pt x="18654" y="10601"/>
                      <a:pt x="18654" y="10601"/>
                    </a:cubicBezTo>
                    <a:cubicBezTo>
                      <a:pt x="18654" y="10601"/>
                      <a:pt x="18654" y="10534"/>
                      <a:pt x="18654" y="10534"/>
                    </a:cubicBezTo>
                    <a:cubicBezTo>
                      <a:pt x="18654" y="10336"/>
                      <a:pt x="18654" y="10203"/>
                      <a:pt x="18724" y="10071"/>
                    </a:cubicBezTo>
                    <a:cubicBezTo>
                      <a:pt x="18794" y="10004"/>
                      <a:pt x="18794" y="9806"/>
                      <a:pt x="18794" y="9673"/>
                    </a:cubicBezTo>
                    <a:cubicBezTo>
                      <a:pt x="18794" y="9474"/>
                      <a:pt x="18864" y="9276"/>
                      <a:pt x="19005" y="9276"/>
                    </a:cubicBezTo>
                    <a:cubicBezTo>
                      <a:pt x="19075" y="9276"/>
                      <a:pt x="19075" y="9276"/>
                      <a:pt x="19215" y="9342"/>
                    </a:cubicBezTo>
                    <a:cubicBezTo>
                      <a:pt x="19285" y="9342"/>
                      <a:pt x="19425" y="9342"/>
                      <a:pt x="19496" y="9342"/>
                    </a:cubicBezTo>
                    <a:cubicBezTo>
                      <a:pt x="19496" y="9276"/>
                      <a:pt x="19566" y="9209"/>
                      <a:pt x="19636" y="9077"/>
                    </a:cubicBezTo>
                    <a:cubicBezTo>
                      <a:pt x="19706" y="8878"/>
                      <a:pt x="19776" y="8679"/>
                      <a:pt x="19776" y="8547"/>
                    </a:cubicBezTo>
                    <a:cubicBezTo>
                      <a:pt x="19706" y="8348"/>
                      <a:pt x="19846" y="8215"/>
                      <a:pt x="19916" y="8017"/>
                    </a:cubicBezTo>
                    <a:cubicBezTo>
                      <a:pt x="19916" y="7884"/>
                      <a:pt x="19987" y="7752"/>
                      <a:pt x="19987" y="7619"/>
                    </a:cubicBezTo>
                    <a:cubicBezTo>
                      <a:pt x="19987" y="7288"/>
                      <a:pt x="20197" y="7155"/>
                      <a:pt x="20407" y="7023"/>
                    </a:cubicBezTo>
                    <a:cubicBezTo>
                      <a:pt x="20477" y="7023"/>
                      <a:pt x="20548" y="6957"/>
                      <a:pt x="20548" y="6890"/>
                    </a:cubicBezTo>
                    <a:cubicBezTo>
                      <a:pt x="20688" y="6824"/>
                      <a:pt x="21038" y="6559"/>
                      <a:pt x="21249" y="6559"/>
                    </a:cubicBezTo>
                    <a:cubicBezTo>
                      <a:pt x="21319" y="6559"/>
                      <a:pt x="21389" y="6625"/>
                      <a:pt x="21459" y="6692"/>
                    </a:cubicBezTo>
                    <a:cubicBezTo>
                      <a:pt x="21459" y="6692"/>
                      <a:pt x="21459" y="6692"/>
                      <a:pt x="21459" y="6758"/>
                    </a:cubicBezTo>
                    <a:cubicBezTo>
                      <a:pt x="21389" y="6559"/>
                      <a:pt x="21389" y="6426"/>
                      <a:pt x="21389" y="6294"/>
                    </a:cubicBezTo>
                    <a:cubicBezTo>
                      <a:pt x="21389" y="6228"/>
                      <a:pt x="21459" y="6161"/>
                      <a:pt x="21529" y="6161"/>
                    </a:cubicBezTo>
                    <a:cubicBezTo>
                      <a:pt x="21529" y="6161"/>
                      <a:pt x="21529" y="6095"/>
                      <a:pt x="21600" y="6095"/>
                    </a:cubicBezTo>
                    <a:cubicBezTo>
                      <a:pt x="21600" y="6095"/>
                      <a:pt x="21600" y="6095"/>
                      <a:pt x="21600" y="6095"/>
                    </a:cubicBezTo>
                    <a:cubicBezTo>
                      <a:pt x="21600" y="6095"/>
                      <a:pt x="21600" y="6029"/>
                      <a:pt x="21600" y="6029"/>
                    </a:cubicBezTo>
                    <a:cubicBezTo>
                      <a:pt x="21600" y="6029"/>
                      <a:pt x="21600" y="6029"/>
                      <a:pt x="21600" y="6029"/>
                    </a:cubicBezTo>
                    <a:cubicBezTo>
                      <a:pt x="21319" y="5963"/>
                      <a:pt x="21319" y="5963"/>
                      <a:pt x="21319" y="5963"/>
                    </a:cubicBezTo>
                    <a:cubicBezTo>
                      <a:pt x="21459" y="5963"/>
                      <a:pt x="21459" y="5963"/>
                      <a:pt x="21459" y="5963"/>
                    </a:cubicBezTo>
                    <a:cubicBezTo>
                      <a:pt x="21389" y="5896"/>
                      <a:pt x="21319" y="5896"/>
                      <a:pt x="21249" y="5830"/>
                    </a:cubicBezTo>
                    <a:cubicBezTo>
                      <a:pt x="21249" y="5830"/>
                      <a:pt x="21249" y="5830"/>
                      <a:pt x="21249" y="5830"/>
                    </a:cubicBezTo>
                    <a:cubicBezTo>
                      <a:pt x="21249" y="5764"/>
                      <a:pt x="21179" y="5764"/>
                      <a:pt x="21179" y="5698"/>
                    </a:cubicBezTo>
                    <a:cubicBezTo>
                      <a:pt x="21179" y="5631"/>
                      <a:pt x="21109" y="5565"/>
                      <a:pt x="21038" y="5499"/>
                    </a:cubicBezTo>
                    <a:cubicBezTo>
                      <a:pt x="20968" y="5433"/>
                      <a:pt x="20898" y="5300"/>
                      <a:pt x="20898" y="5234"/>
                    </a:cubicBezTo>
                    <a:cubicBezTo>
                      <a:pt x="20828" y="5234"/>
                      <a:pt x="20758" y="5300"/>
                      <a:pt x="20688" y="5300"/>
                    </a:cubicBezTo>
                    <a:cubicBezTo>
                      <a:pt x="20548" y="5433"/>
                      <a:pt x="20407" y="5366"/>
                      <a:pt x="20267" y="5366"/>
                    </a:cubicBezTo>
                    <a:cubicBezTo>
                      <a:pt x="20057" y="5300"/>
                      <a:pt x="19916" y="5300"/>
                      <a:pt x="19706" y="5366"/>
                    </a:cubicBezTo>
                    <a:cubicBezTo>
                      <a:pt x="19566" y="5433"/>
                      <a:pt x="19425" y="5565"/>
                      <a:pt x="19355" y="5631"/>
                    </a:cubicBezTo>
                    <a:cubicBezTo>
                      <a:pt x="19215" y="5764"/>
                      <a:pt x="19145" y="5830"/>
                      <a:pt x="18935" y="5764"/>
                    </a:cubicBezTo>
                    <a:cubicBezTo>
                      <a:pt x="18935" y="5764"/>
                      <a:pt x="18935" y="5830"/>
                      <a:pt x="18935" y="5830"/>
                    </a:cubicBezTo>
                    <a:cubicBezTo>
                      <a:pt x="18864" y="5896"/>
                      <a:pt x="18864" y="5963"/>
                      <a:pt x="18794" y="6029"/>
                    </a:cubicBezTo>
                    <a:cubicBezTo>
                      <a:pt x="18724" y="6095"/>
                      <a:pt x="18654" y="6161"/>
                      <a:pt x="18654" y="6161"/>
                    </a:cubicBezTo>
                    <a:cubicBezTo>
                      <a:pt x="18514" y="6294"/>
                      <a:pt x="18444" y="6426"/>
                      <a:pt x="18303" y="6426"/>
                    </a:cubicBezTo>
                    <a:cubicBezTo>
                      <a:pt x="18303" y="6426"/>
                      <a:pt x="18303" y="6426"/>
                      <a:pt x="18303" y="6426"/>
                    </a:cubicBezTo>
                    <a:cubicBezTo>
                      <a:pt x="18233" y="6426"/>
                      <a:pt x="18233" y="6426"/>
                      <a:pt x="18163" y="6426"/>
                    </a:cubicBezTo>
                    <a:cubicBezTo>
                      <a:pt x="18163" y="6426"/>
                      <a:pt x="18163" y="6426"/>
                      <a:pt x="18163" y="6426"/>
                    </a:cubicBezTo>
                    <a:cubicBezTo>
                      <a:pt x="18163" y="6493"/>
                      <a:pt x="18093" y="6493"/>
                      <a:pt x="18093" y="6493"/>
                    </a:cubicBezTo>
                    <a:cubicBezTo>
                      <a:pt x="18093" y="6493"/>
                      <a:pt x="18093" y="6493"/>
                      <a:pt x="18093" y="6493"/>
                    </a:cubicBezTo>
                    <a:cubicBezTo>
                      <a:pt x="18093" y="6559"/>
                      <a:pt x="18093" y="6625"/>
                      <a:pt x="18163" y="6692"/>
                    </a:cubicBezTo>
                    <a:cubicBezTo>
                      <a:pt x="18163" y="6692"/>
                      <a:pt x="18163" y="6692"/>
                      <a:pt x="18163" y="6758"/>
                    </a:cubicBezTo>
                    <a:cubicBezTo>
                      <a:pt x="18163" y="6758"/>
                      <a:pt x="18163" y="6758"/>
                      <a:pt x="18163" y="6758"/>
                    </a:cubicBezTo>
                    <a:cubicBezTo>
                      <a:pt x="18163" y="6758"/>
                      <a:pt x="18163" y="6824"/>
                      <a:pt x="18163" y="6824"/>
                    </a:cubicBezTo>
                    <a:cubicBezTo>
                      <a:pt x="18163" y="6957"/>
                      <a:pt x="18163" y="7023"/>
                      <a:pt x="18093" y="7155"/>
                    </a:cubicBezTo>
                    <a:cubicBezTo>
                      <a:pt x="18023" y="7288"/>
                      <a:pt x="17812" y="7354"/>
                      <a:pt x="17602" y="7288"/>
                    </a:cubicBezTo>
                    <a:cubicBezTo>
                      <a:pt x="17462" y="7288"/>
                      <a:pt x="17322" y="7288"/>
                      <a:pt x="17251" y="7288"/>
                    </a:cubicBezTo>
                    <a:cubicBezTo>
                      <a:pt x="17181" y="7288"/>
                      <a:pt x="17111" y="7288"/>
                      <a:pt x="17041" y="7288"/>
                    </a:cubicBezTo>
                    <a:cubicBezTo>
                      <a:pt x="17041" y="7288"/>
                      <a:pt x="17041" y="7354"/>
                      <a:pt x="17041" y="7354"/>
                    </a:cubicBezTo>
                    <a:cubicBezTo>
                      <a:pt x="17041" y="7354"/>
                      <a:pt x="16971" y="7288"/>
                      <a:pt x="16971" y="7288"/>
                    </a:cubicBezTo>
                    <a:cubicBezTo>
                      <a:pt x="16971" y="7288"/>
                      <a:pt x="16971" y="7288"/>
                      <a:pt x="16901" y="7288"/>
                    </a:cubicBezTo>
                    <a:cubicBezTo>
                      <a:pt x="16831" y="7288"/>
                      <a:pt x="16761" y="7288"/>
                      <a:pt x="16690" y="7288"/>
                    </a:cubicBezTo>
                    <a:cubicBezTo>
                      <a:pt x="16620" y="7222"/>
                      <a:pt x="16550" y="7222"/>
                      <a:pt x="16480" y="7222"/>
                    </a:cubicBezTo>
                    <a:cubicBezTo>
                      <a:pt x="16340" y="7288"/>
                      <a:pt x="16129" y="7222"/>
                      <a:pt x="16059" y="7155"/>
                    </a:cubicBezTo>
                    <a:cubicBezTo>
                      <a:pt x="15989" y="7155"/>
                      <a:pt x="15989" y="7155"/>
                      <a:pt x="15919" y="7089"/>
                    </a:cubicBezTo>
                    <a:cubicBezTo>
                      <a:pt x="15919" y="7155"/>
                      <a:pt x="15919" y="7155"/>
                      <a:pt x="15919" y="7155"/>
                    </a:cubicBezTo>
                    <a:cubicBezTo>
                      <a:pt x="15849" y="7155"/>
                      <a:pt x="15849" y="7089"/>
                      <a:pt x="15849" y="7089"/>
                    </a:cubicBezTo>
                    <a:cubicBezTo>
                      <a:pt x="15849" y="7089"/>
                      <a:pt x="15779" y="7089"/>
                      <a:pt x="15779" y="7089"/>
                    </a:cubicBezTo>
                    <a:cubicBezTo>
                      <a:pt x="15779" y="7089"/>
                      <a:pt x="15779" y="7089"/>
                      <a:pt x="15709" y="7089"/>
                    </a:cubicBezTo>
                    <a:cubicBezTo>
                      <a:pt x="15709" y="7089"/>
                      <a:pt x="15709" y="7089"/>
                      <a:pt x="15709" y="7089"/>
                    </a:cubicBezTo>
                    <a:cubicBezTo>
                      <a:pt x="15709" y="7023"/>
                      <a:pt x="15709" y="7023"/>
                      <a:pt x="15709" y="7023"/>
                    </a:cubicBezTo>
                    <a:cubicBezTo>
                      <a:pt x="15709" y="7089"/>
                      <a:pt x="15709" y="7089"/>
                      <a:pt x="15709" y="7089"/>
                    </a:cubicBezTo>
                    <a:cubicBezTo>
                      <a:pt x="15568" y="6890"/>
                      <a:pt x="15568" y="6890"/>
                      <a:pt x="15568" y="6890"/>
                    </a:cubicBezTo>
                    <a:cubicBezTo>
                      <a:pt x="15568" y="6890"/>
                      <a:pt x="15568" y="6890"/>
                      <a:pt x="15568" y="6890"/>
                    </a:cubicBezTo>
                    <a:cubicBezTo>
                      <a:pt x="15568" y="6890"/>
                      <a:pt x="15568" y="6890"/>
                      <a:pt x="15568" y="6890"/>
                    </a:cubicBezTo>
                    <a:cubicBezTo>
                      <a:pt x="15568" y="6890"/>
                      <a:pt x="15568" y="6890"/>
                      <a:pt x="15568" y="6890"/>
                    </a:cubicBezTo>
                    <a:cubicBezTo>
                      <a:pt x="15568" y="6824"/>
                      <a:pt x="15568" y="6824"/>
                      <a:pt x="15568" y="6824"/>
                    </a:cubicBezTo>
                    <a:cubicBezTo>
                      <a:pt x="15568" y="6824"/>
                      <a:pt x="15568" y="6824"/>
                      <a:pt x="15568" y="6824"/>
                    </a:cubicBezTo>
                    <a:cubicBezTo>
                      <a:pt x="15568" y="6824"/>
                      <a:pt x="15568" y="6758"/>
                      <a:pt x="15568" y="6758"/>
                    </a:cubicBezTo>
                    <a:cubicBezTo>
                      <a:pt x="15568" y="6758"/>
                      <a:pt x="15568" y="6758"/>
                      <a:pt x="15568" y="6758"/>
                    </a:cubicBezTo>
                    <a:cubicBezTo>
                      <a:pt x="15498" y="6692"/>
                      <a:pt x="15498" y="6692"/>
                      <a:pt x="15498" y="6625"/>
                    </a:cubicBezTo>
                    <a:cubicBezTo>
                      <a:pt x="15498" y="6625"/>
                      <a:pt x="15498" y="6625"/>
                      <a:pt x="15498" y="6625"/>
                    </a:cubicBezTo>
                    <a:cubicBezTo>
                      <a:pt x="15498" y="6559"/>
                      <a:pt x="15498" y="6493"/>
                      <a:pt x="15568" y="6426"/>
                    </a:cubicBezTo>
                    <a:cubicBezTo>
                      <a:pt x="15568" y="6426"/>
                      <a:pt x="15568" y="6426"/>
                      <a:pt x="15568" y="6426"/>
                    </a:cubicBezTo>
                    <a:cubicBezTo>
                      <a:pt x="15568" y="6360"/>
                      <a:pt x="15498" y="6294"/>
                      <a:pt x="15498" y="6228"/>
                    </a:cubicBezTo>
                    <a:cubicBezTo>
                      <a:pt x="15428" y="6294"/>
                      <a:pt x="15358" y="6294"/>
                      <a:pt x="15288" y="6360"/>
                    </a:cubicBezTo>
                    <a:cubicBezTo>
                      <a:pt x="15288" y="6360"/>
                      <a:pt x="15288" y="6360"/>
                      <a:pt x="15288" y="6360"/>
                    </a:cubicBezTo>
                    <a:cubicBezTo>
                      <a:pt x="15288" y="6360"/>
                      <a:pt x="15288" y="6360"/>
                      <a:pt x="15288" y="6360"/>
                    </a:cubicBezTo>
                    <a:cubicBezTo>
                      <a:pt x="15288" y="6426"/>
                      <a:pt x="15218" y="6426"/>
                      <a:pt x="15218" y="6493"/>
                    </a:cubicBezTo>
                    <a:cubicBezTo>
                      <a:pt x="15218" y="6559"/>
                      <a:pt x="15288" y="6625"/>
                      <a:pt x="15288" y="6692"/>
                    </a:cubicBezTo>
                    <a:cubicBezTo>
                      <a:pt x="15288" y="6890"/>
                      <a:pt x="15358" y="7155"/>
                      <a:pt x="15148" y="7354"/>
                    </a:cubicBezTo>
                    <a:cubicBezTo>
                      <a:pt x="15007" y="7487"/>
                      <a:pt x="14446" y="7553"/>
                      <a:pt x="14166" y="7553"/>
                    </a:cubicBezTo>
                    <a:cubicBezTo>
                      <a:pt x="14096" y="7553"/>
                      <a:pt x="14025" y="7553"/>
                      <a:pt x="13955" y="7553"/>
                    </a:cubicBezTo>
                    <a:cubicBezTo>
                      <a:pt x="13745" y="7553"/>
                      <a:pt x="13675" y="7487"/>
                      <a:pt x="13605" y="7420"/>
                    </a:cubicBezTo>
                    <a:cubicBezTo>
                      <a:pt x="13535" y="7420"/>
                      <a:pt x="13324" y="7354"/>
                      <a:pt x="13184" y="7288"/>
                    </a:cubicBezTo>
                    <a:cubicBezTo>
                      <a:pt x="12833" y="7222"/>
                      <a:pt x="12553" y="7155"/>
                      <a:pt x="12553" y="6957"/>
                    </a:cubicBezTo>
                    <a:cubicBezTo>
                      <a:pt x="12483" y="6890"/>
                      <a:pt x="12342" y="6692"/>
                      <a:pt x="12272" y="6692"/>
                    </a:cubicBezTo>
                    <a:cubicBezTo>
                      <a:pt x="12202" y="6692"/>
                      <a:pt x="12062" y="6692"/>
                      <a:pt x="11992" y="6758"/>
                    </a:cubicBezTo>
                    <a:cubicBezTo>
                      <a:pt x="11781" y="6824"/>
                      <a:pt x="11501" y="6890"/>
                      <a:pt x="11431" y="6758"/>
                    </a:cubicBezTo>
                    <a:cubicBezTo>
                      <a:pt x="11361" y="6758"/>
                      <a:pt x="11361" y="6758"/>
                      <a:pt x="11361" y="6758"/>
                    </a:cubicBezTo>
                    <a:cubicBezTo>
                      <a:pt x="11290" y="6692"/>
                      <a:pt x="11080" y="6559"/>
                      <a:pt x="10940" y="6493"/>
                    </a:cubicBezTo>
                    <a:cubicBezTo>
                      <a:pt x="10870" y="6493"/>
                      <a:pt x="10870" y="6426"/>
                      <a:pt x="10800" y="6426"/>
                    </a:cubicBezTo>
                    <a:cubicBezTo>
                      <a:pt x="10659" y="6426"/>
                      <a:pt x="10168" y="6294"/>
                      <a:pt x="10098" y="6095"/>
                    </a:cubicBezTo>
                    <a:cubicBezTo>
                      <a:pt x="10098" y="6029"/>
                      <a:pt x="9958" y="6029"/>
                      <a:pt x="9888" y="5963"/>
                    </a:cubicBezTo>
                    <a:cubicBezTo>
                      <a:pt x="9748" y="5963"/>
                      <a:pt x="9607" y="5896"/>
                      <a:pt x="9537" y="5830"/>
                    </a:cubicBezTo>
                    <a:cubicBezTo>
                      <a:pt x="9467" y="5764"/>
                      <a:pt x="9397" y="5764"/>
                      <a:pt x="9397" y="5698"/>
                    </a:cubicBezTo>
                    <a:cubicBezTo>
                      <a:pt x="9257" y="5698"/>
                      <a:pt x="9046" y="5631"/>
                      <a:pt x="9046" y="5433"/>
                    </a:cubicBezTo>
                    <a:cubicBezTo>
                      <a:pt x="9046" y="5366"/>
                      <a:pt x="9116" y="5234"/>
                      <a:pt x="9116" y="5168"/>
                    </a:cubicBezTo>
                    <a:cubicBezTo>
                      <a:pt x="9187" y="5035"/>
                      <a:pt x="9187" y="4969"/>
                      <a:pt x="9187" y="4836"/>
                    </a:cubicBezTo>
                    <a:cubicBezTo>
                      <a:pt x="9187" y="4704"/>
                      <a:pt x="9327" y="4571"/>
                      <a:pt x="9467" y="4505"/>
                    </a:cubicBezTo>
                    <a:cubicBezTo>
                      <a:pt x="9467" y="4439"/>
                      <a:pt x="9467" y="4439"/>
                      <a:pt x="9537" y="4439"/>
                    </a:cubicBezTo>
                    <a:cubicBezTo>
                      <a:pt x="9537" y="4439"/>
                      <a:pt x="9537" y="4439"/>
                      <a:pt x="9537" y="4439"/>
                    </a:cubicBezTo>
                    <a:cubicBezTo>
                      <a:pt x="9537" y="4439"/>
                      <a:pt x="9537" y="4373"/>
                      <a:pt x="9537" y="4373"/>
                    </a:cubicBezTo>
                    <a:cubicBezTo>
                      <a:pt x="9537" y="4373"/>
                      <a:pt x="9537" y="4373"/>
                      <a:pt x="9537" y="4373"/>
                    </a:cubicBezTo>
                    <a:cubicBezTo>
                      <a:pt x="9537" y="4373"/>
                      <a:pt x="9537" y="4373"/>
                      <a:pt x="9537" y="4373"/>
                    </a:cubicBezTo>
                    <a:cubicBezTo>
                      <a:pt x="9537" y="4373"/>
                      <a:pt x="9467" y="4306"/>
                      <a:pt x="9467" y="4306"/>
                    </a:cubicBezTo>
                    <a:cubicBezTo>
                      <a:pt x="9467" y="4306"/>
                      <a:pt x="9467" y="4306"/>
                      <a:pt x="9467" y="4306"/>
                    </a:cubicBezTo>
                    <a:cubicBezTo>
                      <a:pt x="9397" y="4240"/>
                      <a:pt x="9327" y="4240"/>
                      <a:pt x="9257" y="4174"/>
                    </a:cubicBezTo>
                    <a:cubicBezTo>
                      <a:pt x="9257" y="4174"/>
                      <a:pt x="9257" y="4174"/>
                      <a:pt x="9257" y="4174"/>
                    </a:cubicBezTo>
                    <a:cubicBezTo>
                      <a:pt x="9257" y="4107"/>
                      <a:pt x="9257" y="4107"/>
                      <a:pt x="9257" y="4107"/>
                    </a:cubicBezTo>
                    <a:cubicBezTo>
                      <a:pt x="9187" y="4041"/>
                      <a:pt x="8976" y="3842"/>
                      <a:pt x="8906" y="3842"/>
                    </a:cubicBezTo>
                    <a:cubicBezTo>
                      <a:pt x="8696" y="3842"/>
                      <a:pt x="8555" y="3644"/>
                      <a:pt x="8415" y="3577"/>
                    </a:cubicBezTo>
                    <a:cubicBezTo>
                      <a:pt x="8345" y="3445"/>
                      <a:pt x="8275" y="3379"/>
                      <a:pt x="8205" y="3379"/>
                    </a:cubicBezTo>
                    <a:cubicBezTo>
                      <a:pt x="7994" y="3379"/>
                      <a:pt x="7924" y="3114"/>
                      <a:pt x="7924" y="2915"/>
                    </a:cubicBezTo>
                    <a:cubicBezTo>
                      <a:pt x="7924" y="2849"/>
                      <a:pt x="7854" y="2782"/>
                      <a:pt x="7854" y="2716"/>
                    </a:cubicBezTo>
                    <a:cubicBezTo>
                      <a:pt x="7714" y="2584"/>
                      <a:pt x="7714" y="2385"/>
                      <a:pt x="7784" y="2319"/>
                    </a:cubicBezTo>
                    <a:cubicBezTo>
                      <a:pt x="7854" y="2120"/>
                      <a:pt x="8064" y="2120"/>
                      <a:pt x="8275" y="2252"/>
                    </a:cubicBezTo>
                    <a:cubicBezTo>
                      <a:pt x="8275" y="2252"/>
                      <a:pt x="8345" y="2252"/>
                      <a:pt x="8345" y="2252"/>
                    </a:cubicBezTo>
                    <a:cubicBezTo>
                      <a:pt x="8415" y="2252"/>
                      <a:pt x="8485" y="2252"/>
                      <a:pt x="8485" y="2186"/>
                    </a:cubicBezTo>
                    <a:cubicBezTo>
                      <a:pt x="8485" y="2186"/>
                      <a:pt x="8555" y="2186"/>
                      <a:pt x="8485" y="2120"/>
                    </a:cubicBezTo>
                    <a:cubicBezTo>
                      <a:pt x="8415" y="2053"/>
                      <a:pt x="8345" y="1921"/>
                      <a:pt x="8275" y="1855"/>
                    </a:cubicBezTo>
                    <a:cubicBezTo>
                      <a:pt x="8135" y="1656"/>
                      <a:pt x="8064" y="1523"/>
                      <a:pt x="8064" y="1391"/>
                    </a:cubicBezTo>
                    <a:cubicBezTo>
                      <a:pt x="8064" y="1391"/>
                      <a:pt x="8064" y="1325"/>
                      <a:pt x="8064" y="1192"/>
                    </a:cubicBezTo>
                    <a:cubicBezTo>
                      <a:pt x="8064" y="1126"/>
                      <a:pt x="8064" y="1126"/>
                      <a:pt x="8064" y="1126"/>
                    </a:cubicBezTo>
                    <a:cubicBezTo>
                      <a:pt x="8064" y="1060"/>
                      <a:pt x="8135" y="1060"/>
                      <a:pt x="8135" y="1060"/>
                    </a:cubicBezTo>
                    <a:cubicBezTo>
                      <a:pt x="8135" y="1060"/>
                      <a:pt x="8135" y="1060"/>
                      <a:pt x="8135" y="1060"/>
                    </a:cubicBezTo>
                    <a:cubicBezTo>
                      <a:pt x="8135" y="993"/>
                      <a:pt x="8135" y="993"/>
                      <a:pt x="8135" y="993"/>
                    </a:cubicBezTo>
                    <a:cubicBezTo>
                      <a:pt x="8135" y="993"/>
                      <a:pt x="8135" y="993"/>
                      <a:pt x="8135" y="993"/>
                    </a:cubicBezTo>
                    <a:cubicBezTo>
                      <a:pt x="8135" y="927"/>
                      <a:pt x="8135" y="861"/>
                      <a:pt x="8135" y="861"/>
                    </a:cubicBezTo>
                    <a:cubicBezTo>
                      <a:pt x="8135" y="861"/>
                      <a:pt x="8135" y="861"/>
                      <a:pt x="8135" y="861"/>
                    </a:cubicBezTo>
                    <a:cubicBezTo>
                      <a:pt x="8135" y="861"/>
                      <a:pt x="8135" y="861"/>
                      <a:pt x="8064" y="861"/>
                    </a:cubicBezTo>
                    <a:cubicBezTo>
                      <a:pt x="8064" y="861"/>
                      <a:pt x="8064" y="861"/>
                      <a:pt x="8064" y="795"/>
                    </a:cubicBezTo>
                    <a:cubicBezTo>
                      <a:pt x="7784" y="662"/>
                      <a:pt x="7644" y="463"/>
                      <a:pt x="7574" y="265"/>
                    </a:cubicBezTo>
                    <a:cubicBezTo>
                      <a:pt x="7503" y="198"/>
                      <a:pt x="7503" y="198"/>
                      <a:pt x="7503" y="198"/>
                    </a:cubicBezTo>
                    <a:cubicBezTo>
                      <a:pt x="7503" y="132"/>
                      <a:pt x="7503" y="132"/>
                      <a:pt x="7433" y="66"/>
                    </a:cubicBezTo>
                    <a:cubicBezTo>
                      <a:pt x="7433" y="66"/>
                      <a:pt x="7433" y="66"/>
                      <a:pt x="7433" y="66"/>
                    </a:cubicBezTo>
                    <a:cubicBezTo>
                      <a:pt x="7363" y="66"/>
                      <a:pt x="7363" y="0"/>
                      <a:pt x="7363" y="0"/>
                    </a:cubicBezTo>
                    <a:cubicBezTo>
                      <a:pt x="7223" y="0"/>
                      <a:pt x="7223" y="0"/>
                      <a:pt x="7223" y="0"/>
                    </a:cubicBezTo>
                    <a:cubicBezTo>
                      <a:pt x="7153" y="0"/>
                      <a:pt x="7153" y="0"/>
                      <a:pt x="7153" y="0"/>
                    </a:cubicBezTo>
                    <a:cubicBezTo>
                      <a:pt x="7153" y="0"/>
                      <a:pt x="7153" y="66"/>
                      <a:pt x="7153" y="66"/>
                    </a:cubicBezTo>
                    <a:cubicBezTo>
                      <a:pt x="7083" y="132"/>
                      <a:pt x="7083" y="132"/>
                      <a:pt x="7083" y="132"/>
                    </a:cubicBezTo>
                    <a:cubicBezTo>
                      <a:pt x="7083" y="132"/>
                      <a:pt x="7083" y="132"/>
                      <a:pt x="7083" y="132"/>
                    </a:cubicBezTo>
                    <a:cubicBezTo>
                      <a:pt x="7083" y="198"/>
                      <a:pt x="7012" y="265"/>
                      <a:pt x="7012" y="331"/>
                    </a:cubicBezTo>
                    <a:cubicBezTo>
                      <a:pt x="6872" y="463"/>
                      <a:pt x="6872" y="530"/>
                      <a:pt x="6802" y="530"/>
                    </a:cubicBezTo>
                    <a:cubicBezTo>
                      <a:pt x="6802" y="530"/>
                      <a:pt x="6802" y="530"/>
                      <a:pt x="6802" y="530"/>
                    </a:cubicBezTo>
                    <a:cubicBezTo>
                      <a:pt x="6802" y="530"/>
                      <a:pt x="6802" y="530"/>
                      <a:pt x="6802" y="530"/>
                    </a:cubicBezTo>
                    <a:cubicBezTo>
                      <a:pt x="6802" y="530"/>
                      <a:pt x="6802" y="530"/>
                      <a:pt x="6802" y="530"/>
                    </a:cubicBezTo>
                    <a:cubicBezTo>
                      <a:pt x="6732" y="530"/>
                      <a:pt x="6662" y="596"/>
                      <a:pt x="6592" y="596"/>
                    </a:cubicBezTo>
                    <a:cubicBezTo>
                      <a:pt x="6381" y="662"/>
                      <a:pt x="6171" y="728"/>
                      <a:pt x="6031" y="795"/>
                    </a:cubicBezTo>
                    <a:cubicBezTo>
                      <a:pt x="5961" y="861"/>
                      <a:pt x="5890" y="861"/>
                      <a:pt x="5820" y="861"/>
                    </a:cubicBezTo>
                    <a:cubicBezTo>
                      <a:pt x="5680" y="861"/>
                      <a:pt x="5540" y="861"/>
                      <a:pt x="5399" y="795"/>
                    </a:cubicBezTo>
                    <a:cubicBezTo>
                      <a:pt x="5329" y="795"/>
                      <a:pt x="5329" y="795"/>
                      <a:pt x="5259" y="728"/>
                    </a:cubicBezTo>
                    <a:cubicBezTo>
                      <a:pt x="5119" y="728"/>
                      <a:pt x="4979" y="662"/>
                      <a:pt x="4909" y="662"/>
                    </a:cubicBezTo>
                    <a:cubicBezTo>
                      <a:pt x="4838" y="662"/>
                      <a:pt x="4838" y="662"/>
                      <a:pt x="4768" y="662"/>
                    </a:cubicBezTo>
                    <a:cubicBezTo>
                      <a:pt x="4628" y="662"/>
                      <a:pt x="4558" y="728"/>
                      <a:pt x="4488" y="728"/>
                    </a:cubicBezTo>
                    <a:cubicBezTo>
                      <a:pt x="4488" y="795"/>
                      <a:pt x="4488" y="795"/>
                      <a:pt x="4488" y="795"/>
                    </a:cubicBezTo>
                    <a:cubicBezTo>
                      <a:pt x="4558" y="861"/>
                      <a:pt x="4558" y="927"/>
                      <a:pt x="4628" y="1060"/>
                    </a:cubicBezTo>
                    <a:cubicBezTo>
                      <a:pt x="4628" y="1192"/>
                      <a:pt x="4628" y="1391"/>
                      <a:pt x="4628" y="1523"/>
                    </a:cubicBezTo>
                    <a:cubicBezTo>
                      <a:pt x="4628" y="1523"/>
                      <a:pt x="4628" y="1590"/>
                      <a:pt x="4628" y="1590"/>
                    </a:cubicBezTo>
                    <a:cubicBezTo>
                      <a:pt x="4628" y="1656"/>
                      <a:pt x="4698" y="1722"/>
                      <a:pt x="4698" y="1788"/>
                    </a:cubicBezTo>
                    <a:cubicBezTo>
                      <a:pt x="4768" y="2053"/>
                      <a:pt x="4909" y="2186"/>
                      <a:pt x="4909" y="2186"/>
                    </a:cubicBezTo>
                    <a:cubicBezTo>
                      <a:pt x="5049" y="2186"/>
                      <a:pt x="5119" y="2186"/>
                      <a:pt x="5259" y="2252"/>
                    </a:cubicBezTo>
                    <a:cubicBezTo>
                      <a:pt x="5399" y="2319"/>
                      <a:pt x="5540" y="2451"/>
                      <a:pt x="5540" y="2517"/>
                    </a:cubicBezTo>
                    <a:cubicBezTo>
                      <a:pt x="5540" y="2517"/>
                      <a:pt x="5540" y="2517"/>
                      <a:pt x="5540" y="2517"/>
                    </a:cubicBezTo>
                    <a:cubicBezTo>
                      <a:pt x="5540" y="2517"/>
                      <a:pt x="5540" y="2517"/>
                      <a:pt x="5540" y="2517"/>
                    </a:cubicBezTo>
                    <a:cubicBezTo>
                      <a:pt x="5540" y="2584"/>
                      <a:pt x="5540" y="2716"/>
                      <a:pt x="5470" y="2716"/>
                    </a:cubicBezTo>
                    <a:cubicBezTo>
                      <a:pt x="5470" y="2782"/>
                      <a:pt x="5399" y="2782"/>
                      <a:pt x="5399" y="2782"/>
                    </a:cubicBezTo>
                    <a:cubicBezTo>
                      <a:pt x="5189" y="2849"/>
                      <a:pt x="5119" y="3047"/>
                      <a:pt x="5049" y="3246"/>
                    </a:cubicBezTo>
                    <a:cubicBezTo>
                      <a:pt x="5049" y="3312"/>
                      <a:pt x="5049" y="3379"/>
                      <a:pt x="5049" y="3445"/>
                    </a:cubicBezTo>
                    <a:cubicBezTo>
                      <a:pt x="5049" y="3577"/>
                      <a:pt x="5049" y="3842"/>
                      <a:pt x="4768" y="3909"/>
                    </a:cubicBezTo>
                    <a:cubicBezTo>
                      <a:pt x="4628" y="3909"/>
                      <a:pt x="4558" y="3975"/>
                      <a:pt x="4558" y="4174"/>
                    </a:cubicBezTo>
                    <a:cubicBezTo>
                      <a:pt x="4558" y="4505"/>
                      <a:pt x="4277" y="4571"/>
                      <a:pt x="4137" y="4571"/>
                    </a:cubicBezTo>
                    <a:cubicBezTo>
                      <a:pt x="4137" y="4638"/>
                      <a:pt x="4067" y="4638"/>
                      <a:pt x="4067" y="4638"/>
                    </a:cubicBezTo>
                    <a:cubicBezTo>
                      <a:pt x="4067" y="4638"/>
                      <a:pt x="3997" y="4770"/>
                      <a:pt x="3997" y="4836"/>
                    </a:cubicBezTo>
                    <a:cubicBezTo>
                      <a:pt x="3857" y="5234"/>
                      <a:pt x="3787" y="5366"/>
                      <a:pt x="3716" y="5433"/>
                    </a:cubicBezTo>
                    <a:cubicBezTo>
                      <a:pt x="3646" y="5499"/>
                      <a:pt x="3576" y="5499"/>
                      <a:pt x="3436" y="5565"/>
                    </a:cubicBezTo>
                    <a:cubicBezTo>
                      <a:pt x="3296" y="5565"/>
                      <a:pt x="3085" y="5631"/>
                      <a:pt x="3085" y="5764"/>
                    </a:cubicBezTo>
                    <a:cubicBezTo>
                      <a:pt x="3085" y="6029"/>
                      <a:pt x="2805" y="6426"/>
                      <a:pt x="2524" y="6426"/>
                    </a:cubicBezTo>
                    <a:cubicBezTo>
                      <a:pt x="2524" y="6426"/>
                      <a:pt x="2524" y="6426"/>
                      <a:pt x="2524" y="6426"/>
                    </a:cubicBezTo>
                    <a:cubicBezTo>
                      <a:pt x="2524" y="6426"/>
                      <a:pt x="2524" y="6426"/>
                      <a:pt x="2524" y="6426"/>
                    </a:cubicBezTo>
                    <a:cubicBezTo>
                      <a:pt x="2454" y="6426"/>
                      <a:pt x="2454" y="6426"/>
                      <a:pt x="2384" y="6360"/>
                    </a:cubicBezTo>
                    <a:cubicBezTo>
                      <a:pt x="2314" y="6360"/>
                      <a:pt x="2244" y="6360"/>
                      <a:pt x="2174" y="6360"/>
                    </a:cubicBezTo>
                    <a:cubicBezTo>
                      <a:pt x="2103" y="6360"/>
                      <a:pt x="2103" y="6360"/>
                      <a:pt x="2103" y="6360"/>
                    </a:cubicBezTo>
                    <a:cubicBezTo>
                      <a:pt x="2103" y="6426"/>
                      <a:pt x="2033" y="6493"/>
                      <a:pt x="1893" y="6493"/>
                    </a:cubicBezTo>
                    <a:cubicBezTo>
                      <a:pt x="1823" y="6493"/>
                      <a:pt x="1683" y="6493"/>
                      <a:pt x="1612" y="6426"/>
                    </a:cubicBezTo>
                    <a:cubicBezTo>
                      <a:pt x="1542" y="6426"/>
                      <a:pt x="1542" y="6360"/>
                      <a:pt x="1472" y="6360"/>
                    </a:cubicBezTo>
                    <a:cubicBezTo>
                      <a:pt x="1472" y="6360"/>
                      <a:pt x="1472" y="6426"/>
                      <a:pt x="1402" y="6426"/>
                    </a:cubicBezTo>
                    <a:cubicBezTo>
                      <a:pt x="1122" y="6692"/>
                      <a:pt x="981" y="6890"/>
                      <a:pt x="981" y="6957"/>
                    </a:cubicBezTo>
                    <a:cubicBezTo>
                      <a:pt x="981" y="7023"/>
                      <a:pt x="1051" y="7023"/>
                      <a:pt x="1122" y="7089"/>
                    </a:cubicBezTo>
                    <a:cubicBezTo>
                      <a:pt x="1262" y="7155"/>
                      <a:pt x="1472" y="7288"/>
                      <a:pt x="1472" y="7487"/>
                    </a:cubicBezTo>
                    <a:cubicBezTo>
                      <a:pt x="1402" y="7752"/>
                      <a:pt x="1612" y="8017"/>
                      <a:pt x="1753" y="8149"/>
                    </a:cubicBezTo>
                    <a:cubicBezTo>
                      <a:pt x="1893" y="8282"/>
                      <a:pt x="2244" y="8746"/>
                      <a:pt x="2033" y="9011"/>
                    </a:cubicBezTo>
                    <a:cubicBezTo>
                      <a:pt x="1893" y="9209"/>
                      <a:pt x="1683" y="9276"/>
                      <a:pt x="1332" y="9209"/>
                    </a:cubicBezTo>
                    <a:cubicBezTo>
                      <a:pt x="1262" y="9209"/>
                      <a:pt x="1192" y="9209"/>
                      <a:pt x="1122" y="9209"/>
                    </a:cubicBezTo>
                    <a:cubicBezTo>
                      <a:pt x="1051" y="9276"/>
                      <a:pt x="841" y="9276"/>
                      <a:pt x="561" y="9276"/>
                    </a:cubicBezTo>
                    <a:cubicBezTo>
                      <a:pt x="561" y="9209"/>
                      <a:pt x="490" y="9209"/>
                      <a:pt x="490" y="9209"/>
                    </a:cubicBezTo>
                    <a:cubicBezTo>
                      <a:pt x="280" y="9209"/>
                      <a:pt x="210" y="9342"/>
                      <a:pt x="140" y="9474"/>
                    </a:cubicBezTo>
                    <a:cubicBezTo>
                      <a:pt x="70" y="9541"/>
                      <a:pt x="70" y="9541"/>
                      <a:pt x="70" y="9607"/>
                    </a:cubicBezTo>
                    <a:cubicBezTo>
                      <a:pt x="0" y="9607"/>
                      <a:pt x="0" y="9607"/>
                      <a:pt x="0" y="9607"/>
                    </a:cubicBezTo>
                    <a:cubicBezTo>
                      <a:pt x="70" y="9673"/>
                      <a:pt x="140" y="9739"/>
                      <a:pt x="140" y="9806"/>
                    </a:cubicBezTo>
                    <a:cubicBezTo>
                      <a:pt x="280" y="9938"/>
                      <a:pt x="420" y="10071"/>
                      <a:pt x="631" y="10137"/>
                    </a:cubicBezTo>
                    <a:cubicBezTo>
                      <a:pt x="771" y="10203"/>
                      <a:pt x="981" y="10137"/>
                      <a:pt x="1122" y="10137"/>
                    </a:cubicBezTo>
                    <a:cubicBezTo>
                      <a:pt x="1192" y="10071"/>
                      <a:pt x="1262" y="10071"/>
                      <a:pt x="1332" y="10071"/>
                    </a:cubicBezTo>
                    <a:cubicBezTo>
                      <a:pt x="1472" y="10071"/>
                      <a:pt x="1542" y="10137"/>
                      <a:pt x="1542" y="10336"/>
                    </a:cubicBezTo>
                    <a:cubicBezTo>
                      <a:pt x="1542" y="10667"/>
                      <a:pt x="1051" y="10667"/>
                      <a:pt x="631" y="10733"/>
                    </a:cubicBezTo>
                    <a:cubicBezTo>
                      <a:pt x="631" y="10733"/>
                      <a:pt x="561" y="10733"/>
                      <a:pt x="490" y="10733"/>
                    </a:cubicBezTo>
                    <a:cubicBezTo>
                      <a:pt x="771" y="11065"/>
                      <a:pt x="1612" y="11926"/>
                      <a:pt x="1963" y="11860"/>
                    </a:cubicBezTo>
                    <a:cubicBezTo>
                      <a:pt x="2384" y="11793"/>
                      <a:pt x="2664" y="11396"/>
                      <a:pt x="2735" y="11263"/>
                    </a:cubicBezTo>
                    <a:cubicBezTo>
                      <a:pt x="2664" y="11197"/>
                      <a:pt x="2594" y="11131"/>
                      <a:pt x="2664" y="10998"/>
                    </a:cubicBezTo>
                    <a:cubicBezTo>
                      <a:pt x="2664" y="10866"/>
                      <a:pt x="2875" y="10667"/>
                      <a:pt x="3015" y="10667"/>
                    </a:cubicBezTo>
                    <a:cubicBezTo>
                      <a:pt x="3085" y="10667"/>
                      <a:pt x="3085" y="10667"/>
                      <a:pt x="3155" y="10667"/>
                    </a:cubicBezTo>
                    <a:cubicBezTo>
                      <a:pt x="3296" y="10733"/>
                      <a:pt x="3296" y="10932"/>
                      <a:pt x="3296" y="11131"/>
                    </a:cubicBezTo>
                    <a:cubicBezTo>
                      <a:pt x="3296" y="11263"/>
                      <a:pt x="3296" y="11462"/>
                      <a:pt x="3366" y="11462"/>
                    </a:cubicBezTo>
                    <a:cubicBezTo>
                      <a:pt x="3646" y="11661"/>
                      <a:pt x="3506" y="11992"/>
                      <a:pt x="3436" y="12323"/>
                    </a:cubicBezTo>
                    <a:cubicBezTo>
                      <a:pt x="3366" y="12456"/>
                      <a:pt x="3436" y="12787"/>
                      <a:pt x="3506" y="13119"/>
                    </a:cubicBezTo>
                    <a:cubicBezTo>
                      <a:pt x="3506" y="13251"/>
                      <a:pt x="3576" y="13384"/>
                      <a:pt x="3576" y="13516"/>
                    </a:cubicBezTo>
                    <a:cubicBezTo>
                      <a:pt x="3576" y="13649"/>
                      <a:pt x="3646" y="13847"/>
                      <a:pt x="3716" y="14046"/>
                    </a:cubicBezTo>
                    <a:cubicBezTo>
                      <a:pt x="3787" y="14311"/>
                      <a:pt x="3857" y="14576"/>
                      <a:pt x="3927" y="14841"/>
                    </a:cubicBezTo>
                    <a:cubicBezTo>
                      <a:pt x="3997" y="15371"/>
                      <a:pt x="4348" y="16233"/>
                      <a:pt x="4628" y="16829"/>
                    </a:cubicBezTo>
                    <a:cubicBezTo>
                      <a:pt x="4838" y="17094"/>
                      <a:pt x="4979" y="17558"/>
                      <a:pt x="5119" y="17889"/>
                    </a:cubicBezTo>
                    <a:cubicBezTo>
                      <a:pt x="5189" y="18287"/>
                      <a:pt x="5329" y="18618"/>
                      <a:pt x="5399" y="18750"/>
                    </a:cubicBezTo>
                    <a:cubicBezTo>
                      <a:pt x="5610" y="18949"/>
                      <a:pt x="6171" y="19811"/>
                      <a:pt x="6171" y="20341"/>
                    </a:cubicBezTo>
                    <a:cubicBezTo>
                      <a:pt x="6171" y="20804"/>
                      <a:pt x="6732" y="21467"/>
                      <a:pt x="6872" y="21599"/>
                    </a:cubicBezTo>
                    <a:cubicBezTo>
                      <a:pt x="6942" y="21599"/>
                      <a:pt x="6942" y="21599"/>
                      <a:pt x="6942" y="21599"/>
                    </a:cubicBezTo>
                    <a:cubicBezTo>
                      <a:pt x="7083" y="21599"/>
                      <a:pt x="7363" y="21401"/>
                      <a:pt x="7433" y="21202"/>
                    </a:cubicBezTo>
                    <a:cubicBezTo>
                      <a:pt x="7503" y="21003"/>
                      <a:pt x="7714" y="20871"/>
                      <a:pt x="7854" y="20738"/>
                    </a:cubicBezTo>
                    <a:cubicBezTo>
                      <a:pt x="7994" y="20672"/>
                      <a:pt x="8135" y="20606"/>
                      <a:pt x="8135" y="20539"/>
                    </a:cubicBezTo>
                    <a:cubicBezTo>
                      <a:pt x="8205" y="20341"/>
                      <a:pt x="8205" y="19943"/>
                      <a:pt x="8555" y="19877"/>
                    </a:cubicBezTo>
                    <a:cubicBezTo>
                      <a:pt x="8625" y="19877"/>
                      <a:pt x="8696" y="19811"/>
                      <a:pt x="8696" y="19479"/>
                    </a:cubicBezTo>
                    <a:cubicBezTo>
                      <a:pt x="8696" y="19214"/>
                      <a:pt x="8696" y="18750"/>
                      <a:pt x="8906" y="18485"/>
                    </a:cubicBezTo>
                    <a:cubicBezTo>
                      <a:pt x="9116" y="18220"/>
                      <a:pt x="9116" y="17624"/>
                      <a:pt x="9046" y="17359"/>
                    </a:cubicBezTo>
                    <a:cubicBezTo>
                      <a:pt x="8906" y="17094"/>
                      <a:pt x="8976" y="16630"/>
                      <a:pt x="9116" y="16365"/>
                    </a:cubicBezTo>
                    <a:cubicBezTo>
                      <a:pt x="9116" y="16233"/>
                      <a:pt x="9116" y="16166"/>
                      <a:pt x="9187" y="16100"/>
                    </a:cubicBezTo>
                    <a:cubicBezTo>
                      <a:pt x="9187" y="15901"/>
                      <a:pt x="9257" y="15636"/>
                      <a:pt x="9467" y="15636"/>
                    </a:cubicBezTo>
                    <a:cubicBezTo>
                      <a:pt x="9677" y="15636"/>
                      <a:pt x="9958" y="15438"/>
                      <a:pt x="10168" y="15173"/>
                    </a:cubicBezTo>
                    <a:cubicBezTo>
                      <a:pt x="10379" y="14974"/>
                      <a:pt x="10729" y="14709"/>
                      <a:pt x="11080" y="14510"/>
                    </a:cubicBezTo>
                    <a:cubicBezTo>
                      <a:pt x="11220" y="14377"/>
                      <a:pt x="11361" y="14311"/>
                      <a:pt x="11431" y="14245"/>
                    </a:cubicBezTo>
                    <a:cubicBezTo>
                      <a:pt x="11711" y="14046"/>
                      <a:pt x="12412" y="13384"/>
                      <a:pt x="12623" y="13052"/>
                    </a:cubicBezTo>
                    <a:cubicBezTo>
                      <a:pt x="12833" y="12853"/>
                      <a:pt x="13114" y="12721"/>
                      <a:pt x="13394" y="12588"/>
                    </a:cubicBezTo>
                    <a:cubicBezTo>
                      <a:pt x="13535" y="12456"/>
                      <a:pt x="13745" y="12390"/>
                      <a:pt x="13885" y="12257"/>
                    </a:cubicBezTo>
                    <a:cubicBezTo>
                      <a:pt x="14025" y="12125"/>
                      <a:pt x="14025" y="11992"/>
                      <a:pt x="14025" y="11860"/>
                    </a:cubicBezTo>
                    <a:cubicBezTo>
                      <a:pt x="14025" y="11727"/>
                      <a:pt x="14096" y="11661"/>
                      <a:pt x="14096" y="11595"/>
                    </a:cubicBezTo>
                    <a:cubicBezTo>
                      <a:pt x="14166" y="11065"/>
                      <a:pt x="15638" y="10998"/>
                      <a:pt x="15638" y="10998"/>
                    </a:cubicBezTo>
                    <a:cubicBezTo>
                      <a:pt x="15638" y="10998"/>
                      <a:pt x="15638" y="10998"/>
                      <a:pt x="15709" y="10998"/>
                    </a:cubicBezTo>
                    <a:cubicBezTo>
                      <a:pt x="15709" y="10998"/>
                      <a:pt x="15709" y="10998"/>
                      <a:pt x="15709" y="10932"/>
                    </a:cubicBezTo>
                    <a:cubicBezTo>
                      <a:pt x="15709" y="10932"/>
                      <a:pt x="15709" y="10932"/>
                      <a:pt x="15709" y="10866"/>
                    </a:cubicBezTo>
                    <a:cubicBezTo>
                      <a:pt x="15638" y="10866"/>
                      <a:pt x="15638" y="10800"/>
                      <a:pt x="15638" y="10800"/>
                    </a:cubicBezTo>
                    <a:cubicBezTo>
                      <a:pt x="15638" y="10733"/>
                      <a:pt x="15638" y="10733"/>
                      <a:pt x="15638" y="10667"/>
                    </a:cubicBezTo>
                    <a:cubicBezTo>
                      <a:pt x="15638" y="10667"/>
                      <a:pt x="15638" y="10601"/>
                      <a:pt x="15638" y="10601"/>
                    </a:cubicBezTo>
                    <a:cubicBezTo>
                      <a:pt x="15638" y="10601"/>
                      <a:pt x="15638" y="10534"/>
                      <a:pt x="15638" y="10534"/>
                    </a:cubicBezTo>
                    <a:cubicBezTo>
                      <a:pt x="15638" y="10468"/>
                      <a:pt x="15638" y="10468"/>
                      <a:pt x="15568" y="10402"/>
                    </a:cubicBezTo>
                    <a:cubicBezTo>
                      <a:pt x="15568" y="10402"/>
                      <a:pt x="15568" y="10336"/>
                      <a:pt x="15568" y="10336"/>
                    </a:cubicBezTo>
                    <a:cubicBezTo>
                      <a:pt x="15568" y="10336"/>
                      <a:pt x="15568" y="10269"/>
                      <a:pt x="15568" y="10269"/>
                    </a:cubicBezTo>
                    <a:cubicBezTo>
                      <a:pt x="15568" y="10203"/>
                      <a:pt x="15568" y="10203"/>
                      <a:pt x="15568" y="10203"/>
                    </a:cubicBezTo>
                    <a:cubicBezTo>
                      <a:pt x="15568" y="10137"/>
                      <a:pt x="15498" y="10137"/>
                      <a:pt x="15498" y="10071"/>
                    </a:cubicBezTo>
                    <a:cubicBezTo>
                      <a:pt x="15498" y="10071"/>
                      <a:pt x="15498" y="10071"/>
                      <a:pt x="15498" y="10004"/>
                    </a:cubicBezTo>
                    <a:cubicBezTo>
                      <a:pt x="15498" y="10004"/>
                      <a:pt x="15498" y="9938"/>
                      <a:pt x="15498" y="9938"/>
                    </a:cubicBezTo>
                    <a:cubicBezTo>
                      <a:pt x="15498" y="9938"/>
                      <a:pt x="15498" y="9938"/>
                      <a:pt x="15428" y="9938"/>
                    </a:cubicBezTo>
                    <a:cubicBezTo>
                      <a:pt x="15428" y="9872"/>
                      <a:pt x="15428" y="9806"/>
                      <a:pt x="15428" y="9806"/>
                    </a:cubicBezTo>
                    <a:cubicBezTo>
                      <a:pt x="15288" y="9474"/>
                      <a:pt x="15148" y="8878"/>
                      <a:pt x="15218" y="8613"/>
                    </a:cubicBezTo>
                    <a:cubicBezTo>
                      <a:pt x="15288" y="8414"/>
                      <a:pt x="15428" y="8414"/>
                      <a:pt x="15498" y="8348"/>
                    </a:cubicBezTo>
                    <a:cubicBezTo>
                      <a:pt x="15638" y="8348"/>
                      <a:pt x="15638" y="8348"/>
                      <a:pt x="15638" y="8282"/>
                    </a:cubicBezTo>
                    <a:cubicBezTo>
                      <a:pt x="15638" y="8282"/>
                      <a:pt x="15498" y="8215"/>
                      <a:pt x="15428" y="8215"/>
                    </a:cubicBezTo>
                    <a:cubicBezTo>
                      <a:pt x="15288" y="8149"/>
                      <a:pt x="15148" y="8017"/>
                      <a:pt x="15077" y="7884"/>
                    </a:cubicBezTo>
                    <a:cubicBezTo>
                      <a:pt x="15077" y="7818"/>
                      <a:pt x="15077" y="7685"/>
                      <a:pt x="15148" y="7619"/>
                    </a:cubicBezTo>
                    <a:cubicBezTo>
                      <a:pt x="15218" y="7487"/>
                      <a:pt x="15358" y="7420"/>
                      <a:pt x="15498" y="7420"/>
                    </a:cubicBezTo>
                    <a:cubicBezTo>
                      <a:pt x="15568" y="7420"/>
                      <a:pt x="15638" y="7420"/>
                      <a:pt x="15709" y="7487"/>
                    </a:cubicBezTo>
                    <a:cubicBezTo>
                      <a:pt x="15779" y="7553"/>
                      <a:pt x="15849" y="7553"/>
                      <a:pt x="15919" y="7553"/>
                    </a:cubicBezTo>
                    <a:cubicBezTo>
                      <a:pt x="16340" y="7553"/>
                      <a:pt x="16620" y="7752"/>
                      <a:pt x="16620" y="8083"/>
                    </a:cubicBezTo>
                    <a:cubicBezTo>
                      <a:pt x="16620" y="8149"/>
                      <a:pt x="16761" y="8282"/>
                      <a:pt x="16831" y="8348"/>
                    </a:cubicBezTo>
                    <a:cubicBezTo>
                      <a:pt x="16971" y="8282"/>
                      <a:pt x="17462" y="8282"/>
                      <a:pt x="17742" y="8282"/>
                    </a:cubicBezTo>
                    <a:cubicBezTo>
                      <a:pt x="18023" y="8282"/>
                      <a:pt x="18444" y="8282"/>
                      <a:pt x="18444" y="8613"/>
                    </a:cubicBezTo>
                    <a:cubicBezTo>
                      <a:pt x="18444" y="8812"/>
                      <a:pt x="18093" y="9474"/>
                      <a:pt x="17672" y="9474"/>
                    </a:cubicBezTo>
                    <a:cubicBezTo>
                      <a:pt x="17672" y="9474"/>
                      <a:pt x="17602" y="9541"/>
                      <a:pt x="17602" y="9673"/>
                    </a:cubicBezTo>
                    <a:cubicBezTo>
                      <a:pt x="17602" y="9872"/>
                      <a:pt x="17602" y="10004"/>
                      <a:pt x="17672" y="10004"/>
                    </a:cubicBezTo>
                    <a:cubicBezTo>
                      <a:pt x="17672" y="10004"/>
                      <a:pt x="17812" y="9872"/>
                      <a:pt x="17883" y="9806"/>
                    </a:cubicBezTo>
                    <a:cubicBezTo>
                      <a:pt x="17883" y="9739"/>
                      <a:pt x="17883" y="9739"/>
                      <a:pt x="17883" y="9739"/>
                    </a:cubicBezTo>
                    <a:cubicBezTo>
                      <a:pt x="17953" y="9607"/>
                      <a:pt x="18093" y="9408"/>
                      <a:pt x="18233" y="9408"/>
                    </a:cubicBezTo>
                    <a:cubicBezTo>
                      <a:pt x="18374" y="9408"/>
                      <a:pt x="18444" y="9673"/>
                      <a:pt x="18584" y="10402"/>
                    </a:cubicBezTo>
                    <a:cubicBezTo>
                      <a:pt x="18584" y="10468"/>
                      <a:pt x="18584" y="10601"/>
                      <a:pt x="18584" y="10733"/>
                    </a:cubicBezTo>
                    <a:cubicBezTo>
                      <a:pt x="18584" y="10733"/>
                      <a:pt x="18584" y="10733"/>
                      <a:pt x="18584" y="10733"/>
                    </a:cubicBezTo>
                    <a:cubicBezTo>
                      <a:pt x="18584" y="10733"/>
                      <a:pt x="18584" y="10733"/>
                      <a:pt x="18584" y="1073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2" name="AutoShape 25"/>
              <p:cNvSpPr>
                <a:spLocks/>
              </p:cNvSpPr>
              <p:nvPr/>
            </p:nvSpPr>
            <p:spPr bwMode="auto">
              <a:xfrm>
                <a:off x="1820846" y="2594471"/>
                <a:ext cx="446114" cy="17780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5400"/>
                    </a:moveTo>
                    <a:cubicBezTo>
                      <a:pt x="21416" y="5400"/>
                      <a:pt x="21416" y="5400"/>
                      <a:pt x="21416" y="5400"/>
                    </a:cubicBezTo>
                    <a:cubicBezTo>
                      <a:pt x="21416" y="5400"/>
                      <a:pt x="21416" y="5400"/>
                      <a:pt x="21416" y="5400"/>
                    </a:cubicBezTo>
                    <a:cubicBezTo>
                      <a:pt x="21416" y="5400"/>
                      <a:pt x="21233" y="5400"/>
                      <a:pt x="21233" y="5400"/>
                    </a:cubicBezTo>
                    <a:cubicBezTo>
                      <a:pt x="21050" y="5400"/>
                      <a:pt x="21050" y="5400"/>
                      <a:pt x="21050" y="5400"/>
                    </a:cubicBezTo>
                    <a:cubicBezTo>
                      <a:pt x="20684" y="5400"/>
                      <a:pt x="20318" y="4950"/>
                      <a:pt x="19952" y="4050"/>
                    </a:cubicBezTo>
                    <a:cubicBezTo>
                      <a:pt x="19586" y="3150"/>
                      <a:pt x="19403" y="3150"/>
                      <a:pt x="19403" y="3150"/>
                    </a:cubicBezTo>
                    <a:cubicBezTo>
                      <a:pt x="19220" y="3150"/>
                      <a:pt x="19220" y="3150"/>
                      <a:pt x="19220" y="3150"/>
                    </a:cubicBezTo>
                    <a:cubicBezTo>
                      <a:pt x="18854" y="3150"/>
                      <a:pt x="18488" y="3150"/>
                      <a:pt x="18305" y="3150"/>
                    </a:cubicBezTo>
                    <a:cubicBezTo>
                      <a:pt x="17572" y="2700"/>
                      <a:pt x="15559" y="1800"/>
                      <a:pt x="14094" y="1800"/>
                    </a:cubicBezTo>
                    <a:cubicBezTo>
                      <a:pt x="13362" y="1800"/>
                      <a:pt x="13179" y="2250"/>
                      <a:pt x="13179" y="2250"/>
                    </a:cubicBezTo>
                    <a:cubicBezTo>
                      <a:pt x="12447" y="2700"/>
                      <a:pt x="10983" y="1350"/>
                      <a:pt x="10250" y="450"/>
                    </a:cubicBezTo>
                    <a:cubicBezTo>
                      <a:pt x="10067" y="0"/>
                      <a:pt x="10067" y="0"/>
                      <a:pt x="10067" y="0"/>
                    </a:cubicBezTo>
                    <a:cubicBezTo>
                      <a:pt x="10067" y="0"/>
                      <a:pt x="9884" y="0"/>
                      <a:pt x="9701" y="0"/>
                    </a:cubicBezTo>
                    <a:cubicBezTo>
                      <a:pt x="9152" y="0"/>
                      <a:pt x="8603" y="900"/>
                      <a:pt x="8420" y="1350"/>
                    </a:cubicBezTo>
                    <a:cubicBezTo>
                      <a:pt x="8420" y="3150"/>
                      <a:pt x="8054" y="4050"/>
                      <a:pt x="7505" y="4050"/>
                    </a:cubicBezTo>
                    <a:cubicBezTo>
                      <a:pt x="7138" y="4050"/>
                      <a:pt x="6772" y="3600"/>
                      <a:pt x="6223" y="3150"/>
                    </a:cubicBezTo>
                    <a:cubicBezTo>
                      <a:pt x="5674" y="2250"/>
                      <a:pt x="5125" y="2250"/>
                      <a:pt x="4576" y="2250"/>
                    </a:cubicBezTo>
                    <a:cubicBezTo>
                      <a:pt x="4027" y="2250"/>
                      <a:pt x="3844" y="2250"/>
                      <a:pt x="3844" y="2700"/>
                    </a:cubicBezTo>
                    <a:cubicBezTo>
                      <a:pt x="3844" y="4500"/>
                      <a:pt x="2745" y="6300"/>
                      <a:pt x="2379" y="6750"/>
                    </a:cubicBezTo>
                    <a:cubicBezTo>
                      <a:pt x="2379" y="6750"/>
                      <a:pt x="2379" y="6750"/>
                      <a:pt x="2379" y="6750"/>
                    </a:cubicBezTo>
                    <a:cubicBezTo>
                      <a:pt x="2379" y="6750"/>
                      <a:pt x="2379" y="6750"/>
                      <a:pt x="2196" y="7200"/>
                    </a:cubicBezTo>
                    <a:cubicBezTo>
                      <a:pt x="2196" y="7200"/>
                      <a:pt x="2196" y="7200"/>
                      <a:pt x="2196" y="7200"/>
                    </a:cubicBezTo>
                    <a:cubicBezTo>
                      <a:pt x="2196" y="7200"/>
                      <a:pt x="2196" y="7650"/>
                      <a:pt x="2013" y="8099"/>
                    </a:cubicBezTo>
                    <a:cubicBezTo>
                      <a:pt x="2196" y="8550"/>
                      <a:pt x="2379" y="9000"/>
                      <a:pt x="2562" y="9450"/>
                    </a:cubicBezTo>
                    <a:cubicBezTo>
                      <a:pt x="2562" y="9900"/>
                      <a:pt x="2562" y="9900"/>
                      <a:pt x="2562" y="9900"/>
                    </a:cubicBezTo>
                    <a:cubicBezTo>
                      <a:pt x="2745" y="9900"/>
                      <a:pt x="2928" y="10350"/>
                      <a:pt x="3111" y="10350"/>
                    </a:cubicBezTo>
                    <a:cubicBezTo>
                      <a:pt x="3477" y="10350"/>
                      <a:pt x="3661" y="9900"/>
                      <a:pt x="3661" y="9900"/>
                    </a:cubicBezTo>
                    <a:cubicBezTo>
                      <a:pt x="3661" y="9450"/>
                      <a:pt x="3844" y="9000"/>
                      <a:pt x="4210" y="9000"/>
                    </a:cubicBezTo>
                    <a:cubicBezTo>
                      <a:pt x="4942" y="9000"/>
                      <a:pt x="6223" y="11249"/>
                      <a:pt x="7138" y="12600"/>
                    </a:cubicBezTo>
                    <a:cubicBezTo>
                      <a:pt x="7322" y="13049"/>
                      <a:pt x="7505" y="13950"/>
                      <a:pt x="7505" y="14399"/>
                    </a:cubicBezTo>
                    <a:cubicBezTo>
                      <a:pt x="7505" y="15299"/>
                      <a:pt x="7138" y="15299"/>
                      <a:pt x="6955" y="15750"/>
                    </a:cubicBezTo>
                    <a:cubicBezTo>
                      <a:pt x="6589" y="15750"/>
                      <a:pt x="6406" y="15750"/>
                      <a:pt x="6223" y="16199"/>
                    </a:cubicBezTo>
                    <a:cubicBezTo>
                      <a:pt x="6223" y="17100"/>
                      <a:pt x="5857" y="17549"/>
                      <a:pt x="5308" y="17549"/>
                    </a:cubicBezTo>
                    <a:cubicBezTo>
                      <a:pt x="5125" y="17549"/>
                      <a:pt x="4759" y="17549"/>
                      <a:pt x="4576" y="17549"/>
                    </a:cubicBezTo>
                    <a:cubicBezTo>
                      <a:pt x="4393" y="17549"/>
                      <a:pt x="4393" y="17549"/>
                      <a:pt x="4210" y="17549"/>
                    </a:cubicBezTo>
                    <a:cubicBezTo>
                      <a:pt x="4210" y="17549"/>
                      <a:pt x="4027" y="17549"/>
                      <a:pt x="4027" y="17549"/>
                    </a:cubicBezTo>
                    <a:cubicBezTo>
                      <a:pt x="4027" y="18000"/>
                      <a:pt x="4027" y="18000"/>
                      <a:pt x="4027" y="18000"/>
                    </a:cubicBezTo>
                    <a:cubicBezTo>
                      <a:pt x="3844" y="18000"/>
                      <a:pt x="3844" y="18000"/>
                      <a:pt x="3661" y="18000"/>
                    </a:cubicBezTo>
                    <a:cubicBezTo>
                      <a:pt x="3661" y="18000"/>
                      <a:pt x="3661" y="18000"/>
                      <a:pt x="3661" y="18000"/>
                    </a:cubicBezTo>
                    <a:cubicBezTo>
                      <a:pt x="3477" y="18000"/>
                      <a:pt x="3477" y="18000"/>
                      <a:pt x="3294" y="18449"/>
                    </a:cubicBezTo>
                    <a:cubicBezTo>
                      <a:pt x="3294" y="18449"/>
                      <a:pt x="3294" y="18449"/>
                      <a:pt x="3111" y="18449"/>
                    </a:cubicBezTo>
                    <a:cubicBezTo>
                      <a:pt x="3111" y="18449"/>
                      <a:pt x="3111" y="18449"/>
                      <a:pt x="2928" y="18449"/>
                    </a:cubicBezTo>
                    <a:cubicBezTo>
                      <a:pt x="2562" y="18449"/>
                      <a:pt x="2013" y="18449"/>
                      <a:pt x="1830" y="18449"/>
                    </a:cubicBezTo>
                    <a:cubicBezTo>
                      <a:pt x="1830" y="18449"/>
                      <a:pt x="1830" y="18449"/>
                      <a:pt x="1830" y="18449"/>
                    </a:cubicBezTo>
                    <a:cubicBezTo>
                      <a:pt x="1647" y="18449"/>
                      <a:pt x="1647" y="18449"/>
                      <a:pt x="1647" y="18449"/>
                    </a:cubicBezTo>
                    <a:cubicBezTo>
                      <a:pt x="1647" y="18449"/>
                      <a:pt x="1647" y="18449"/>
                      <a:pt x="1647" y="18449"/>
                    </a:cubicBezTo>
                    <a:cubicBezTo>
                      <a:pt x="915" y="18900"/>
                      <a:pt x="915" y="18900"/>
                      <a:pt x="915" y="18900"/>
                    </a:cubicBezTo>
                    <a:cubicBezTo>
                      <a:pt x="915" y="18449"/>
                      <a:pt x="915" y="18449"/>
                      <a:pt x="915" y="18449"/>
                    </a:cubicBezTo>
                    <a:cubicBezTo>
                      <a:pt x="915" y="18449"/>
                      <a:pt x="915" y="18449"/>
                      <a:pt x="915" y="18449"/>
                    </a:cubicBezTo>
                    <a:cubicBezTo>
                      <a:pt x="915" y="18449"/>
                      <a:pt x="915" y="18449"/>
                      <a:pt x="915" y="18449"/>
                    </a:cubicBezTo>
                    <a:cubicBezTo>
                      <a:pt x="915" y="18449"/>
                      <a:pt x="915" y="18449"/>
                      <a:pt x="915" y="18449"/>
                    </a:cubicBezTo>
                    <a:cubicBezTo>
                      <a:pt x="549" y="18449"/>
                      <a:pt x="183" y="19349"/>
                      <a:pt x="0" y="20250"/>
                    </a:cubicBezTo>
                    <a:cubicBezTo>
                      <a:pt x="183" y="20250"/>
                      <a:pt x="366" y="20250"/>
                      <a:pt x="549" y="20250"/>
                    </a:cubicBezTo>
                    <a:cubicBezTo>
                      <a:pt x="915" y="20250"/>
                      <a:pt x="1098" y="19800"/>
                      <a:pt x="1464" y="19800"/>
                    </a:cubicBezTo>
                    <a:cubicBezTo>
                      <a:pt x="2013" y="19800"/>
                      <a:pt x="2379" y="20250"/>
                      <a:pt x="2562" y="20699"/>
                    </a:cubicBezTo>
                    <a:cubicBezTo>
                      <a:pt x="2745" y="20699"/>
                      <a:pt x="2928" y="20699"/>
                      <a:pt x="2928" y="20699"/>
                    </a:cubicBezTo>
                    <a:cubicBezTo>
                      <a:pt x="3111" y="20699"/>
                      <a:pt x="3294" y="20699"/>
                      <a:pt x="3294" y="20699"/>
                    </a:cubicBezTo>
                    <a:cubicBezTo>
                      <a:pt x="3844" y="20250"/>
                      <a:pt x="4393" y="20250"/>
                      <a:pt x="4576" y="21150"/>
                    </a:cubicBezTo>
                    <a:cubicBezTo>
                      <a:pt x="4576" y="21150"/>
                      <a:pt x="4759" y="21599"/>
                      <a:pt x="5125" y="21599"/>
                    </a:cubicBezTo>
                    <a:cubicBezTo>
                      <a:pt x="5125" y="21599"/>
                      <a:pt x="5308" y="21599"/>
                      <a:pt x="5491" y="21599"/>
                    </a:cubicBezTo>
                    <a:cubicBezTo>
                      <a:pt x="5491" y="21150"/>
                      <a:pt x="5491" y="21150"/>
                      <a:pt x="5674" y="21150"/>
                    </a:cubicBezTo>
                    <a:cubicBezTo>
                      <a:pt x="5857" y="21150"/>
                      <a:pt x="6040" y="21599"/>
                      <a:pt x="6223" y="21599"/>
                    </a:cubicBezTo>
                    <a:cubicBezTo>
                      <a:pt x="6223" y="21599"/>
                      <a:pt x="6223" y="21599"/>
                      <a:pt x="6223" y="21599"/>
                    </a:cubicBezTo>
                    <a:cubicBezTo>
                      <a:pt x="6406" y="21599"/>
                      <a:pt x="6406" y="21599"/>
                      <a:pt x="6406" y="21599"/>
                    </a:cubicBezTo>
                    <a:cubicBezTo>
                      <a:pt x="6589" y="21599"/>
                      <a:pt x="6589" y="21599"/>
                      <a:pt x="6772" y="21599"/>
                    </a:cubicBezTo>
                    <a:cubicBezTo>
                      <a:pt x="6772" y="21599"/>
                      <a:pt x="6772" y="21599"/>
                      <a:pt x="6772" y="21599"/>
                    </a:cubicBezTo>
                    <a:cubicBezTo>
                      <a:pt x="6955" y="21599"/>
                      <a:pt x="6955" y="21599"/>
                      <a:pt x="7138" y="21599"/>
                    </a:cubicBezTo>
                    <a:cubicBezTo>
                      <a:pt x="7138" y="21599"/>
                      <a:pt x="7138" y="21599"/>
                      <a:pt x="7138" y="21599"/>
                    </a:cubicBezTo>
                    <a:cubicBezTo>
                      <a:pt x="7322" y="21599"/>
                      <a:pt x="7322" y="21599"/>
                      <a:pt x="7322" y="21599"/>
                    </a:cubicBezTo>
                    <a:cubicBezTo>
                      <a:pt x="7505" y="21599"/>
                      <a:pt x="7505" y="21599"/>
                      <a:pt x="7505" y="21599"/>
                    </a:cubicBezTo>
                    <a:cubicBezTo>
                      <a:pt x="7688" y="21150"/>
                      <a:pt x="7688" y="21150"/>
                      <a:pt x="7688" y="21150"/>
                    </a:cubicBezTo>
                    <a:cubicBezTo>
                      <a:pt x="7871" y="21150"/>
                      <a:pt x="7871" y="21150"/>
                      <a:pt x="7871" y="21150"/>
                    </a:cubicBezTo>
                    <a:cubicBezTo>
                      <a:pt x="8054" y="21150"/>
                      <a:pt x="8054" y="21150"/>
                      <a:pt x="8054" y="21150"/>
                    </a:cubicBezTo>
                    <a:cubicBezTo>
                      <a:pt x="8237" y="21150"/>
                      <a:pt x="8237" y="21150"/>
                      <a:pt x="8237" y="21150"/>
                    </a:cubicBezTo>
                    <a:cubicBezTo>
                      <a:pt x="8237" y="21150"/>
                      <a:pt x="8237" y="21150"/>
                      <a:pt x="8420" y="21150"/>
                    </a:cubicBezTo>
                    <a:cubicBezTo>
                      <a:pt x="8420" y="21150"/>
                      <a:pt x="8420" y="21150"/>
                      <a:pt x="8420" y="21150"/>
                    </a:cubicBezTo>
                    <a:cubicBezTo>
                      <a:pt x="8420" y="21150"/>
                      <a:pt x="8603" y="21150"/>
                      <a:pt x="8603" y="21150"/>
                    </a:cubicBezTo>
                    <a:cubicBezTo>
                      <a:pt x="8603" y="20699"/>
                      <a:pt x="8603" y="20699"/>
                      <a:pt x="8603" y="20699"/>
                    </a:cubicBezTo>
                    <a:cubicBezTo>
                      <a:pt x="8603" y="20699"/>
                      <a:pt x="8603" y="20699"/>
                      <a:pt x="8603" y="20250"/>
                    </a:cubicBezTo>
                    <a:cubicBezTo>
                      <a:pt x="8603" y="20250"/>
                      <a:pt x="8603" y="20250"/>
                      <a:pt x="8603" y="20250"/>
                    </a:cubicBezTo>
                    <a:cubicBezTo>
                      <a:pt x="8603" y="20250"/>
                      <a:pt x="8603" y="20250"/>
                      <a:pt x="8603" y="19800"/>
                    </a:cubicBezTo>
                    <a:cubicBezTo>
                      <a:pt x="8603" y="19800"/>
                      <a:pt x="8603" y="19800"/>
                      <a:pt x="8603" y="19800"/>
                    </a:cubicBezTo>
                    <a:cubicBezTo>
                      <a:pt x="8603" y="19800"/>
                      <a:pt x="8603" y="19349"/>
                      <a:pt x="8603" y="19349"/>
                    </a:cubicBezTo>
                    <a:cubicBezTo>
                      <a:pt x="8603" y="17549"/>
                      <a:pt x="9335" y="17549"/>
                      <a:pt x="9518" y="17549"/>
                    </a:cubicBezTo>
                    <a:cubicBezTo>
                      <a:pt x="9701" y="17100"/>
                      <a:pt x="9701" y="17100"/>
                      <a:pt x="9884" y="17100"/>
                    </a:cubicBezTo>
                    <a:cubicBezTo>
                      <a:pt x="10067" y="17100"/>
                      <a:pt x="10067" y="16650"/>
                      <a:pt x="10250" y="16650"/>
                    </a:cubicBezTo>
                    <a:cubicBezTo>
                      <a:pt x="10433" y="15750"/>
                      <a:pt x="10800" y="15299"/>
                      <a:pt x="11166" y="15299"/>
                    </a:cubicBezTo>
                    <a:cubicBezTo>
                      <a:pt x="11166" y="15299"/>
                      <a:pt x="11349" y="15299"/>
                      <a:pt x="11532" y="14850"/>
                    </a:cubicBezTo>
                    <a:cubicBezTo>
                      <a:pt x="11715" y="14399"/>
                      <a:pt x="12081" y="13950"/>
                      <a:pt x="12447" y="14399"/>
                    </a:cubicBezTo>
                    <a:cubicBezTo>
                      <a:pt x="12630" y="14399"/>
                      <a:pt x="12813" y="14850"/>
                      <a:pt x="12996" y="15299"/>
                    </a:cubicBezTo>
                    <a:cubicBezTo>
                      <a:pt x="12996" y="15299"/>
                      <a:pt x="13179" y="15750"/>
                      <a:pt x="13362" y="15750"/>
                    </a:cubicBezTo>
                    <a:cubicBezTo>
                      <a:pt x="13362" y="15750"/>
                      <a:pt x="13362" y="15750"/>
                      <a:pt x="13362" y="15750"/>
                    </a:cubicBezTo>
                    <a:cubicBezTo>
                      <a:pt x="13545" y="15299"/>
                      <a:pt x="13728" y="14850"/>
                      <a:pt x="13911" y="14850"/>
                    </a:cubicBezTo>
                    <a:cubicBezTo>
                      <a:pt x="14094" y="14850"/>
                      <a:pt x="14277" y="14850"/>
                      <a:pt x="14644" y="13500"/>
                    </a:cubicBezTo>
                    <a:cubicBezTo>
                      <a:pt x="15193" y="12150"/>
                      <a:pt x="15742" y="11699"/>
                      <a:pt x="16474" y="12150"/>
                    </a:cubicBezTo>
                    <a:cubicBezTo>
                      <a:pt x="16840" y="12150"/>
                      <a:pt x="16840" y="12150"/>
                      <a:pt x="16840" y="12150"/>
                    </a:cubicBezTo>
                    <a:cubicBezTo>
                      <a:pt x="17572" y="12150"/>
                      <a:pt x="17755" y="11249"/>
                      <a:pt x="18122" y="10350"/>
                    </a:cubicBezTo>
                    <a:cubicBezTo>
                      <a:pt x="18305" y="9000"/>
                      <a:pt x="18671" y="8550"/>
                      <a:pt x="19220" y="8550"/>
                    </a:cubicBezTo>
                    <a:cubicBezTo>
                      <a:pt x="19403" y="8099"/>
                      <a:pt x="19586" y="8099"/>
                      <a:pt x="19769" y="7650"/>
                    </a:cubicBezTo>
                    <a:cubicBezTo>
                      <a:pt x="19769" y="7650"/>
                      <a:pt x="19952" y="7650"/>
                      <a:pt x="19952" y="7200"/>
                    </a:cubicBezTo>
                    <a:cubicBezTo>
                      <a:pt x="19952" y="7200"/>
                      <a:pt x="20135" y="7200"/>
                      <a:pt x="20135" y="7200"/>
                    </a:cubicBezTo>
                    <a:cubicBezTo>
                      <a:pt x="20135" y="7200"/>
                      <a:pt x="20135" y="7200"/>
                      <a:pt x="20135" y="7200"/>
                    </a:cubicBezTo>
                    <a:cubicBezTo>
                      <a:pt x="20318" y="6750"/>
                      <a:pt x="20318" y="6750"/>
                      <a:pt x="20318" y="6750"/>
                    </a:cubicBezTo>
                    <a:cubicBezTo>
                      <a:pt x="20318" y="6750"/>
                      <a:pt x="20501" y="6750"/>
                      <a:pt x="20501" y="6750"/>
                    </a:cubicBezTo>
                    <a:cubicBezTo>
                      <a:pt x="20501" y="6750"/>
                      <a:pt x="20501" y="6300"/>
                      <a:pt x="20684" y="6300"/>
                    </a:cubicBezTo>
                    <a:cubicBezTo>
                      <a:pt x="20684" y="6300"/>
                      <a:pt x="20684" y="6300"/>
                      <a:pt x="20684" y="6300"/>
                    </a:cubicBezTo>
                    <a:cubicBezTo>
                      <a:pt x="20684" y="6300"/>
                      <a:pt x="20867" y="6300"/>
                      <a:pt x="20867" y="6300"/>
                    </a:cubicBezTo>
                    <a:cubicBezTo>
                      <a:pt x="20867" y="6300"/>
                      <a:pt x="20867" y="6300"/>
                      <a:pt x="20867" y="6300"/>
                    </a:cubicBezTo>
                    <a:cubicBezTo>
                      <a:pt x="21233" y="5850"/>
                      <a:pt x="21416" y="5400"/>
                      <a:pt x="21599" y="5400"/>
                    </a:cubicBezTo>
                    <a:cubicBezTo>
                      <a:pt x="21599" y="5400"/>
                      <a:pt x="21599" y="5400"/>
                      <a:pt x="21599" y="54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3" name="AutoShape 26"/>
              <p:cNvSpPr>
                <a:spLocks/>
              </p:cNvSpPr>
              <p:nvPr/>
            </p:nvSpPr>
            <p:spPr bwMode="auto">
              <a:xfrm>
                <a:off x="2185994" y="2956428"/>
                <a:ext cx="84142" cy="730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981" y="6479"/>
                    </a:moveTo>
                    <a:cubicBezTo>
                      <a:pt x="981" y="6479"/>
                      <a:pt x="981" y="6479"/>
                      <a:pt x="981" y="6479"/>
                    </a:cubicBezTo>
                    <a:cubicBezTo>
                      <a:pt x="981" y="7560"/>
                      <a:pt x="981" y="7560"/>
                      <a:pt x="981" y="8639"/>
                    </a:cubicBezTo>
                    <a:cubicBezTo>
                      <a:pt x="981" y="8639"/>
                      <a:pt x="981" y="8639"/>
                      <a:pt x="981" y="8639"/>
                    </a:cubicBezTo>
                    <a:cubicBezTo>
                      <a:pt x="1963" y="9719"/>
                      <a:pt x="2945" y="11880"/>
                      <a:pt x="4909" y="14039"/>
                    </a:cubicBezTo>
                    <a:cubicBezTo>
                      <a:pt x="5890" y="14039"/>
                      <a:pt x="5890" y="15120"/>
                      <a:pt x="6872" y="15120"/>
                    </a:cubicBezTo>
                    <a:cubicBezTo>
                      <a:pt x="7854" y="15120"/>
                      <a:pt x="7854" y="16199"/>
                      <a:pt x="7854" y="16199"/>
                    </a:cubicBezTo>
                    <a:cubicBezTo>
                      <a:pt x="8836" y="16199"/>
                      <a:pt x="8836" y="16199"/>
                      <a:pt x="8836" y="16199"/>
                    </a:cubicBezTo>
                    <a:cubicBezTo>
                      <a:pt x="8836" y="17279"/>
                      <a:pt x="8836" y="17279"/>
                      <a:pt x="8836" y="18359"/>
                    </a:cubicBezTo>
                    <a:cubicBezTo>
                      <a:pt x="8836" y="18359"/>
                      <a:pt x="8836" y="18359"/>
                      <a:pt x="8836" y="18359"/>
                    </a:cubicBezTo>
                    <a:cubicBezTo>
                      <a:pt x="9818" y="18359"/>
                      <a:pt x="9818" y="19439"/>
                      <a:pt x="9818" y="19439"/>
                    </a:cubicBezTo>
                    <a:cubicBezTo>
                      <a:pt x="9818" y="19439"/>
                      <a:pt x="9818" y="19439"/>
                      <a:pt x="9818" y="20519"/>
                    </a:cubicBezTo>
                    <a:cubicBezTo>
                      <a:pt x="9818" y="20519"/>
                      <a:pt x="9818" y="21599"/>
                      <a:pt x="9818" y="21599"/>
                    </a:cubicBezTo>
                    <a:cubicBezTo>
                      <a:pt x="9818" y="21599"/>
                      <a:pt x="9818" y="21599"/>
                      <a:pt x="9818" y="21599"/>
                    </a:cubicBezTo>
                    <a:cubicBezTo>
                      <a:pt x="9818" y="21599"/>
                      <a:pt x="9818" y="21599"/>
                      <a:pt x="9818" y="21599"/>
                    </a:cubicBezTo>
                    <a:cubicBezTo>
                      <a:pt x="9818" y="21599"/>
                      <a:pt x="9818" y="21599"/>
                      <a:pt x="10800" y="21599"/>
                    </a:cubicBezTo>
                    <a:cubicBezTo>
                      <a:pt x="10800" y="21599"/>
                      <a:pt x="10800" y="21599"/>
                      <a:pt x="10800" y="21599"/>
                    </a:cubicBezTo>
                    <a:cubicBezTo>
                      <a:pt x="10800" y="21599"/>
                      <a:pt x="11781" y="21599"/>
                      <a:pt x="11781" y="21599"/>
                    </a:cubicBezTo>
                    <a:cubicBezTo>
                      <a:pt x="13745" y="20519"/>
                      <a:pt x="20618" y="11880"/>
                      <a:pt x="21599" y="8639"/>
                    </a:cubicBezTo>
                    <a:cubicBezTo>
                      <a:pt x="20618" y="6479"/>
                      <a:pt x="13745" y="0"/>
                      <a:pt x="9818" y="0"/>
                    </a:cubicBezTo>
                    <a:cubicBezTo>
                      <a:pt x="9818" y="0"/>
                      <a:pt x="9818" y="0"/>
                      <a:pt x="9818" y="0"/>
                    </a:cubicBezTo>
                    <a:cubicBezTo>
                      <a:pt x="9818" y="0"/>
                      <a:pt x="8836" y="0"/>
                      <a:pt x="8836" y="0"/>
                    </a:cubicBezTo>
                    <a:cubicBezTo>
                      <a:pt x="8836" y="0"/>
                      <a:pt x="8836" y="0"/>
                      <a:pt x="7854" y="0"/>
                    </a:cubicBezTo>
                    <a:cubicBezTo>
                      <a:pt x="7854" y="0"/>
                      <a:pt x="7854" y="0"/>
                      <a:pt x="6872" y="0"/>
                    </a:cubicBezTo>
                    <a:cubicBezTo>
                      <a:pt x="6872" y="0"/>
                      <a:pt x="6872" y="0"/>
                      <a:pt x="6872" y="0"/>
                    </a:cubicBezTo>
                    <a:cubicBezTo>
                      <a:pt x="5890" y="1080"/>
                      <a:pt x="5890" y="1080"/>
                      <a:pt x="5890" y="1080"/>
                    </a:cubicBezTo>
                    <a:cubicBezTo>
                      <a:pt x="4909" y="1080"/>
                      <a:pt x="4909" y="1080"/>
                      <a:pt x="4909" y="1080"/>
                    </a:cubicBezTo>
                    <a:cubicBezTo>
                      <a:pt x="4909" y="1080"/>
                      <a:pt x="3927" y="1080"/>
                      <a:pt x="3927" y="2160"/>
                    </a:cubicBezTo>
                    <a:cubicBezTo>
                      <a:pt x="3927" y="2160"/>
                      <a:pt x="3927" y="2160"/>
                      <a:pt x="2945" y="2160"/>
                    </a:cubicBezTo>
                    <a:cubicBezTo>
                      <a:pt x="2945" y="2160"/>
                      <a:pt x="2945" y="2160"/>
                      <a:pt x="2945" y="2160"/>
                    </a:cubicBezTo>
                    <a:cubicBezTo>
                      <a:pt x="1963" y="3240"/>
                      <a:pt x="1963" y="3240"/>
                      <a:pt x="1963" y="3240"/>
                    </a:cubicBezTo>
                    <a:cubicBezTo>
                      <a:pt x="1963" y="3240"/>
                      <a:pt x="1963" y="3240"/>
                      <a:pt x="981" y="3240"/>
                    </a:cubicBezTo>
                    <a:cubicBezTo>
                      <a:pt x="981" y="3240"/>
                      <a:pt x="981" y="4320"/>
                      <a:pt x="981" y="4320"/>
                    </a:cubicBezTo>
                    <a:cubicBezTo>
                      <a:pt x="981" y="4320"/>
                      <a:pt x="0" y="4320"/>
                      <a:pt x="0" y="4320"/>
                    </a:cubicBezTo>
                    <a:cubicBezTo>
                      <a:pt x="0" y="4320"/>
                      <a:pt x="0" y="5400"/>
                      <a:pt x="0" y="5400"/>
                    </a:cubicBezTo>
                    <a:cubicBezTo>
                      <a:pt x="0" y="5400"/>
                      <a:pt x="0" y="5400"/>
                      <a:pt x="0" y="5400"/>
                    </a:cubicBezTo>
                    <a:cubicBezTo>
                      <a:pt x="0" y="5400"/>
                      <a:pt x="0" y="5400"/>
                      <a:pt x="0" y="5400"/>
                    </a:cubicBezTo>
                    <a:cubicBezTo>
                      <a:pt x="0" y="5400"/>
                      <a:pt x="981" y="6479"/>
                      <a:pt x="981" y="647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4" name="AutoShape 27"/>
              <p:cNvSpPr>
                <a:spLocks/>
              </p:cNvSpPr>
              <p:nvPr/>
            </p:nvSpPr>
            <p:spPr bwMode="auto">
              <a:xfrm>
                <a:off x="4126038" y="2610346"/>
                <a:ext cx="263541" cy="25083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3443" y="14611"/>
                    </a:moveTo>
                    <a:cubicBezTo>
                      <a:pt x="4695" y="15882"/>
                      <a:pt x="3130" y="17152"/>
                      <a:pt x="2191" y="18423"/>
                    </a:cubicBezTo>
                    <a:cubicBezTo>
                      <a:pt x="1878" y="18423"/>
                      <a:pt x="1565" y="18741"/>
                      <a:pt x="1252" y="19058"/>
                    </a:cubicBezTo>
                    <a:cubicBezTo>
                      <a:pt x="1252" y="19376"/>
                      <a:pt x="1252" y="19376"/>
                      <a:pt x="1252" y="19376"/>
                    </a:cubicBezTo>
                    <a:cubicBezTo>
                      <a:pt x="1252" y="19376"/>
                      <a:pt x="1252" y="19376"/>
                      <a:pt x="1565" y="19694"/>
                    </a:cubicBezTo>
                    <a:cubicBezTo>
                      <a:pt x="1565" y="19694"/>
                      <a:pt x="2191" y="20329"/>
                      <a:pt x="2191" y="20964"/>
                    </a:cubicBezTo>
                    <a:cubicBezTo>
                      <a:pt x="2191" y="21282"/>
                      <a:pt x="2504" y="21600"/>
                      <a:pt x="2817" y="21600"/>
                    </a:cubicBezTo>
                    <a:cubicBezTo>
                      <a:pt x="2817" y="21600"/>
                      <a:pt x="2817" y="21600"/>
                      <a:pt x="2817" y="21600"/>
                    </a:cubicBezTo>
                    <a:cubicBezTo>
                      <a:pt x="3130" y="20647"/>
                      <a:pt x="3756" y="20647"/>
                      <a:pt x="4382" y="20647"/>
                    </a:cubicBezTo>
                    <a:cubicBezTo>
                      <a:pt x="4695" y="20647"/>
                      <a:pt x="5008" y="20647"/>
                      <a:pt x="5008" y="20647"/>
                    </a:cubicBezTo>
                    <a:cubicBezTo>
                      <a:pt x="5634" y="20647"/>
                      <a:pt x="6573" y="20647"/>
                      <a:pt x="6886" y="20964"/>
                    </a:cubicBezTo>
                    <a:cubicBezTo>
                      <a:pt x="6886" y="20964"/>
                      <a:pt x="6886" y="20964"/>
                      <a:pt x="6886" y="20964"/>
                    </a:cubicBezTo>
                    <a:cubicBezTo>
                      <a:pt x="7200" y="20647"/>
                      <a:pt x="7513" y="20329"/>
                      <a:pt x="7826" y="20329"/>
                    </a:cubicBezTo>
                    <a:cubicBezTo>
                      <a:pt x="8139" y="20011"/>
                      <a:pt x="8452" y="19694"/>
                      <a:pt x="8452" y="19694"/>
                    </a:cubicBezTo>
                    <a:cubicBezTo>
                      <a:pt x="9078" y="19058"/>
                      <a:pt x="10330" y="18741"/>
                      <a:pt x="12208" y="18741"/>
                    </a:cubicBezTo>
                    <a:cubicBezTo>
                      <a:pt x="12208" y="18741"/>
                      <a:pt x="12521" y="18741"/>
                      <a:pt x="12521" y="18741"/>
                    </a:cubicBezTo>
                    <a:cubicBezTo>
                      <a:pt x="12521" y="18741"/>
                      <a:pt x="12521" y="18741"/>
                      <a:pt x="12834" y="18741"/>
                    </a:cubicBezTo>
                    <a:cubicBezTo>
                      <a:pt x="12834" y="18741"/>
                      <a:pt x="12834" y="18741"/>
                      <a:pt x="12834" y="18741"/>
                    </a:cubicBezTo>
                    <a:cubicBezTo>
                      <a:pt x="13147" y="18741"/>
                      <a:pt x="13147" y="18741"/>
                      <a:pt x="13147" y="18741"/>
                    </a:cubicBezTo>
                    <a:cubicBezTo>
                      <a:pt x="11895" y="17470"/>
                      <a:pt x="10956" y="16517"/>
                      <a:pt x="10643" y="16200"/>
                    </a:cubicBezTo>
                    <a:cubicBezTo>
                      <a:pt x="10017" y="15882"/>
                      <a:pt x="9391" y="15247"/>
                      <a:pt x="9704" y="14294"/>
                    </a:cubicBezTo>
                    <a:cubicBezTo>
                      <a:pt x="9704" y="13023"/>
                      <a:pt x="10643" y="12070"/>
                      <a:pt x="11582" y="12070"/>
                    </a:cubicBezTo>
                    <a:cubicBezTo>
                      <a:pt x="12521" y="11752"/>
                      <a:pt x="14713" y="10164"/>
                      <a:pt x="15965" y="9211"/>
                    </a:cubicBezTo>
                    <a:cubicBezTo>
                      <a:pt x="16904" y="8894"/>
                      <a:pt x="17217" y="8258"/>
                      <a:pt x="17843" y="8258"/>
                    </a:cubicBezTo>
                    <a:cubicBezTo>
                      <a:pt x="17843" y="7941"/>
                      <a:pt x="18156" y="7623"/>
                      <a:pt x="18156" y="6670"/>
                    </a:cubicBezTo>
                    <a:cubicBezTo>
                      <a:pt x="18156" y="6035"/>
                      <a:pt x="18156" y="5082"/>
                      <a:pt x="18782" y="4129"/>
                    </a:cubicBezTo>
                    <a:cubicBezTo>
                      <a:pt x="19095" y="3494"/>
                      <a:pt x="20347" y="2223"/>
                      <a:pt x="21600" y="1270"/>
                    </a:cubicBezTo>
                    <a:cubicBezTo>
                      <a:pt x="21600" y="1270"/>
                      <a:pt x="21600" y="952"/>
                      <a:pt x="21600" y="952"/>
                    </a:cubicBezTo>
                    <a:cubicBezTo>
                      <a:pt x="20973" y="952"/>
                      <a:pt x="20347" y="635"/>
                      <a:pt x="20034" y="317"/>
                    </a:cubicBezTo>
                    <a:cubicBezTo>
                      <a:pt x="19721" y="0"/>
                      <a:pt x="19408" y="0"/>
                      <a:pt x="19408" y="0"/>
                    </a:cubicBezTo>
                    <a:cubicBezTo>
                      <a:pt x="19095" y="0"/>
                      <a:pt x="19095" y="635"/>
                      <a:pt x="18782" y="952"/>
                    </a:cubicBezTo>
                    <a:cubicBezTo>
                      <a:pt x="18469" y="1588"/>
                      <a:pt x="18156" y="2541"/>
                      <a:pt x="17217" y="2541"/>
                    </a:cubicBezTo>
                    <a:cubicBezTo>
                      <a:pt x="17217" y="2541"/>
                      <a:pt x="16904" y="2858"/>
                      <a:pt x="16591" y="3176"/>
                    </a:cubicBezTo>
                    <a:cubicBezTo>
                      <a:pt x="16278" y="3494"/>
                      <a:pt x="15965" y="4447"/>
                      <a:pt x="14713" y="4447"/>
                    </a:cubicBezTo>
                    <a:cubicBezTo>
                      <a:pt x="14713" y="4447"/>
                      <a:pt x="14713" y="4447"/>
                      <a:pt x="14713" y="4447"/>
                    </a:cubicBezTo>
                    <a:cubicBezTo>
                      <a:pt x="14400" y="4447"/>
                      <a:pt x="14086" y="4764"/>
                      <a:pt x="13773" y="4764"/>
                    </a:cubicBezTo>
                    <a:cubicBezTo>
                      <a:pt x="13773" y="4764"/>
                      <a:pt x="13773" y="4764"/>
                      <a:pt x="13773" y="5082"/>
                    </a:cubicBezTo>
                    <a:cubicBezTo>
                      <a:pt x="14086" y="5082"/>
                      <a:pt x="14400" y="5717"/>
                      <a:pt x="14086" y="6035"/>
                    </a:cubicBezTo>
                    <a:cubicBezTo>
                      <a:pt x="13773" y="6670"/>
                      <a:pt x="13147" y="6670"/>
                      <a:pt x="12834" y="6670"/>
                    </a:cubicBezTo>
                    <a:cubicBezTo>
                      <a:pt x="12521" y="6670"/>
                      <a:pt x="12208" y="6670"/>
                      <a:pt x="11895" y="6670"/>
                    </a:cubicBezTo>
                    <a:cubicBezTo>
                      <a:pt x="11582" y="6670"/>
                      <a:pt x="11269" y="6670"/>
                      <a:pt x="10956" y="6670"/>
                    </a:cubicBezTo>
                    <a:cubicBezTo>
                      <a:pt x="10017" y="6670"/>
                      <a:pt x="9704" y="6352"/>
                      <a:pt x="9391" y="6035"/>
                    </a:cubicBezTo>
                    <a:cubicBezTo>
                      <a:pt x="9078" y="5717"/>
                      <a:pt x="9078" y="5717"/>
                      <a:pt x="8765" y="5717"/>
                    </a:cubicBezTo>
                    <a:cubicBezTo>
                      <a:pt x="8452" y="5717"/>
                      <a:pt x="7826" y="6670"/>
                      <a:pt x="7513" y="6988"/>
                    </a:cubicBezTo>
                    <a:cubicBezTo>
                      <a:pt x="7513" y="7305"/>
                      <a:pt x="7200" y="7623"/>
                      <a:pt x="7200" y="7941"/>
                    </a:cubicBezTo>
                    <a:cubicBezTo>
                      <a:pt x="6573" y="8894"/>
                      <a:pt x="4069" y="10164"/>
                      <a:pt x="1252" y="11435"/>
                    </a:cubicBezTo>
                    <a:cubicBezTo>
                      <a:pt x="939" y="11435"/>
                      <a:pt x="626" y="11752"/>
                      <a:pt x="313" y="11752"/>
                    </a:cubicBezTo>
                    <a:cubicBezTo>
                      <a:pt x="313" y="11752"/>
                      <a:pt x="313" y="11752"/>
                      <a:pt x="313" y="11752"/>
                    </a:cubicBezTo>
                    <a:cubicBezTo>
                      <a:pt x="313" y="11752"/>
                      <a:pt x="313" y="11752"/>
                      <a:pt x="313" y="11752"/>
                    </a:cubicBezTo>
                    <a:cubicBezTo>
                      <a:pt x="313" y="11752"/>
                      <a:pt x="0" y="11752"/>
                      <a:pt x="0" y="12070"/>
                    </a:cubicBezTo>
                    <a:cubicBezTo>
                      <a:pt x="0" y="12070"/>
                      <a:pt x="0" y="12070"/>
                      <a:pt x="0" y="12070"/>
                    </a:cubicBezTo>
                    <a:cubicBezTo>
                      <a:pt x="0" y="12070"/>
                      <a:pt x="0" y="12070"/>
                      <a:pt x="0" y="12070"/>
                    </a:cubicBezTo>
                    <a:cubicBezTo>
                      <a:pt x="0" y="12070"/>
                      <a:pt x="0" y="12070"/>
                      <a:pt x="0" y="12070"/>
                    </a:cubicBezTo>
                    <a:cubicBezTo>
                      <a:pt x="0" y="12070"/>
                      <a:pt x="0" y="12070"/>
                      <a:pt x="0" y="12388"/>
                    </a:cubicBezTo>
                    <a:cubicBezTo>
                      <a:pt x="0" y="12388"/>
                      <a:pt x="0" y="12388"/>
                      <a:pt x="0" y="12388"/>
                    </a:cubicBezTo>
                    <a:cubicBezTo>
                      <a:pt x="1565" y="12705"/>
                      <a:pt x="2817" y="13658"/>
                      <a:pt x="3443" y="1461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5" name="AutoShape 28"/>
              <p:cNvSpPr>
                <a:spLocks/>
              </p:cNvSpPr>
              <p:nvPr/>
            </p:nvSpPr>
            <p:spPr bwMode="auto">
              <a:xfrm>
                <a:off x="2755941" y="3304098"/>
                <a:ext cx="338159" cy="7477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658" y="9847"/>
                    </a:moveTo>
                    <a:cubicBezTo>
                      <a:pt x="20143" y="9741"/>
                      <a:pt x="20143" y="9741"/>
                      <a:pt x="20143" y="9741"/>
                    </a:cubicBezTo>
                    <a:cubicBezTo>
                      <a:pt x="20143" y="9741"/>
                      <a:pt x="20386" y="9741"/>
                      <a:pt x="20386" y="9741"/>
                    </a:cubicBezTo>
                    <a:cubicBezTo>
                      <a:pt x="20629" y="9635"/>
                      <a:pt x="20629" y="9635"/>
                      <a:pt x="20629" y="9635"/>
                    </a:cubicBezTo>
                    <a:cubicBezTo>
                      <a:pt x="20629" y="9635"/>
                      <a:pt x="20629" y="9635"/>
                      <a:pt x="20629" y="9635"/>
                    </a:cubicBezTo>
                    <a:cubicBezTo>
                      <a:pt x="20629" y="9635"/>
                      <a:pt x="20871" y="9635"/>
                      <a:pt x="20871" y="9529"/>
                    </a:cubicBezTo>
                    <a:cubicBezTo>
                      <a:pt x="20871" y="9529"/>
                      <a:pt x="20871" y="9529"/>
                      <a:pt x="20871" y="9529"/>
                    </a:cubicBezTo>
                    <a:cubicBezTo>
                      <a:pt x="20871" y="9529"/>
                      <a:pt x="20871" y="9529"/>
                      <a:pt x="20871" y="9423"/>
                    </a:cubicBezTo>
                    <a:cubicBezTo>
                      <a:pt x="20871" y="9423"/>
                      <a:pt x="21114" y="9423"/>
                      <a:pt x="21114" y="9423"/>
                    </a:cubicBezTo>
                    <a:cubicBezTo>
                      <a:pt x="21114" y="9317"/>
                      <a:pt x="21114" y="9317"/>
                      <a:pt x="21114" y="9317"/>
                    </a:cubicBezTo>
                    <a:cubicBezTo>
                      <a:pt x="21114" y="9211"/>
                      <a:pt x="21114" y="9211"/>
                      <a:pt x="21114" y="9211"/>
                    </a:cubicBezTo>
                    <a:cubicBezTo>
                      <a:pt x="21114" y="9211"/>
                      <a:pt x="21357" y="9105"/>
                      <a:pt x="21357" y="9105"/>
                    </a:cubicBezTo>
                    <a:cubicBezTo>
                      <a:pt x="21357" y="9105"/>
                      <a:pt x="21357" y="9105"/>
                      <a:pt x="21357" y="8999"/>
                    </a:cubicBezTo>
                    <a:cubicBezTo>
                      <a:pt x="21357" y="8999"/>
                      <a:pt x="21600" y="8999"/>
                      <a:pt x="21600" y="8999"/>
                    </a:cubicBezTo>
                    <a:cubicBezTo>
                      <a:pt x="21600" y="8894"/>
                      <a:pt x="21600" y="8894"/>
                      <a:pt x="21600" y="8894"/>
                    </a:cubicBezTo>
                    <a:cubicBezTo>
                      <a:pt x="21600" y="8894"/>
                      <a:pt x="21357" y="8894"/>
                      <a:pt x="21357" y="8999"/>
                    </a:cubicBezTo>
                    <a:cubicBezTo>
                      <a:pt x="21357" y="8999"/>
                      <a:pt x="21114" y="8999"/>
                      <a:pt x="21114" y="8999"/>
                    </a:cubicBezTo>
                    <a:cubicBezTo>
                      <a:pt x="21114" y="8999"/>
                      <a:pt x="20871" y="8999"/>
                      <a:pt x="20629" y="8999"/>
                    </a:cubicBezTo>
                    <a:cubicBezTo>
                      <a:pt x="20629" y="8999"/>
                      <a:pt x="20629" y="8999"/>
                      <a:pt x="20629" y="8999"/>
                    </a:cubicBezTo>
                    <a:cubicBezTo>
                      <a:pt x="20386" y="8999"/>
                      <a:pt x="20386" y="8894"/>
                      <a:pt x="20143" y="8894"/>
                    </a:cubicBezTo>
                    <a:cubicBezTo>
                      <a:pt x="20143" y="8894"/>
                      <a:pt x="20143" y="8894"/>
                      <a:pt x="20143" y="8894"/>
                    </a:cubicBezTo>
                    <a:cubicBezTo>
                      <a:pt x="19901" y="8894"/>
                      <a:pt x="19901" y="8788"/>
                      <a:pt x="19658" y="8788"/>
                    </a:cubicBezTo>
                    <a:cubicBezTo>
                      <a:pt x="19415" y="8682"/>
                      <a:pt x="19415" y="8470"/>
                      <a:pt x="19415" y="8258"/>
                    </a:cubicBezTo>
                    <a:cubicBezTo>
                      <a:pt x="19415" y="8152"/>
                      <a:pt x="18687" y="8152"/>
                      <a:pt x="18444" y="8152"/>
                    </a:cubicBezTo>
                    <a:cubicBezTo>
                      <a:pt x="18202" y="8152"/>
                      <a:pt x="17959" y="8152"/>
                      <a:pt x="17716" y="8047"/>
                    </a:cubicBezTo>
                    <a:cubicBezTo>
                      <a:pt x="17474" y="7835"/>
                      <a:pt x="17716" y="7517"/>
                      <a:pt x="17959" y="7199"/>
                    </a:cubicBezTo>
                    <a:cubicBezTo>
                      <a:pt x="17959" y="7094"/>
                      <a:pt x="17959" y="7094"/>
                      <a:pt x="17959" y="7094"/>
                    </a:cubicBezTo>
                    <a:cubicBezTo>
                      <a:pt x="17959" y="7094"/>
                      <a:pt x="17959" y="6988"/>
                      <a:pt x="17959" y="6988"/>
                    </a:cubicBezTo>
                    <a:cubicBezTo>
                      <a:pt x="17959" y="6882"/>
                      <a:pt x="17716" y="6882"/>
                      <a:pt x="17474" y="6882"/>
                    </a:cubicBezTo>
                    <a:cubicBezTo>
                      <a:pt x="16988" y="6882"/>
                      <a:pt x="16503" y="6776"/>
                      <a:pt x="16260" y="6458"/>
                    </a:cubicBezTo>
                    <a:cubicBezTo>
                      <a:pt x="16017" y="6247"/>
                      <a:pt x="15775" y="5929"/>
                      <a:pt x="16017" y="5717"/>
                    </a:cubicBezTo>
                    <a:cubicBezTo>
                      <a:pt x="15775" y="5611"/>
                      <a:pt x="15532" y="5611"/>
                      <a:pt x="15047" y="5611"/>
                    </a:cubicBezTo>
                    <a:cubicBezTo>
                      <a:pt x="14804" y="5611"/>
                      <a:pt x="14319" y="5611"/>
                      <a:pt x="14319" y="5611"/>
                    </a:cubicBezTo>
                    <a:cubicBezTo>
                      <a:pt x="13833" y="5717"/>
                      <a:pt x="13591" y="5717"/>
                      <a:pt x="13348" y="5611"/>
                    </a:cubicBezTo>
                    <a:cubicBezTo>
                      <a:pt x="13105" y="5505"/>
                      <a:pt x="13105" y="5400"/>
                      <a:pt x="13105" y="5188"/>
                    </a:cubicBezTo>
                    <a:cubicBezTo>
                      <a:pt x="13105" y="5082"/>
                      <a:pt x="13105" y="4976"/>
                      <a:pt x="13105" y="4976"/>
                    </a:cubicBezTo>
                    <a:cubicBezTo>
                      <a:pt x="12620" y="4447"/>
                      <a:pt x="14804" y="3388"/>
                      <a:pt x="15532" y="3070"/>
                    </a:cubicBezTo>
                    <a:cubicBezTo>
                      <a:pt x="16260" y="2752"/>
                      <a:pt x="16017" y="2329"/>
                      <a:pt x="16017" y="1905"/>
                    </a:cubicBezTo>
                    <a:cubicBezTo>
                      <a:pt x="16017" y="1800"/>
                      <a:pt x="16017" y="1588"/>
                      <a:pt x="16017" y="1482"/>
                    </a:cubicBezTo>
                    <a:cubicBezTo>
                      <a:pt x="16017" y="1058"/>
                      <a:pt x="15775" y="1058"/>
                      <a:pt x="15289" y="1058"/>
                    </a:cubicBezTo>
                    <a:cubicBezTo>
                      <a:pt x="14319" y="1058"/>
                      <a:pt x="14319" y="529"/>
                      <a:pt x="14319" y="211"/>
                    </a:cubicBezTo>
                    <a:cubicBezTo>
                      <a:pt x="14319" y="105"/>
                      <a:pt x="13833" y="0"/>
                      <a:pt x="13591" y="0"/>
                    </a:cubicBezTo>
                    <a:cubicBezTo>
                      <a:pt x="13348" y="0"/>
                      <a:pt x="13348" y="0"/>
                      <a:pt x="13348" y="105"/>
                    </a:cubicBezTo>
                    <a:cubicBezTo>
                      <a:pt x="13105" y="105"/>
                      <a:pt x="13105" y="105"/>
                      <a:pt x="13105" y="105"/>
                    </a:cubicBezTo>
                    <a:cubicBezTo>
                      <a:pt x="13105" y="105"/>
                      <a:pt x="13105" y="105"/>
                      <a:pt x="13105" y="105"/>
                    </a:cubicBezTo>
                    <a:cubicBezTo>
                      <a:pt x="13105" y="105"/>
                      <a:pt x="13105" y="105"/>
                      <a:pt x="12862" y="105"/>
                    </a:cubicBezTo>
                    <a:cubicBezTo>
                      <a:pt x="12862" y="211"/>
                      <a:pt x="12862" y="211"/>
                      <a:pt x="12862" y="317"/>
                    </a:cubicBezTo>
                    <a:cubicBezTo>
                      <a:pt x="12862" y="317"/>
                      <a:pt x="12862" y="317"/>
                      <a:pt x="12862" y="317"/>
                    </a:cubicBezTo>
                    <a:cubicBezTo>
                      <a:pt x="12862" y="317"/>
                      <a:pt x="12862" y="423"/>
                      <a:pt x="12620" y="423"/>
                    </a:cubicBezTo>
                    <a:cubicBezTo>
                      <a:pt x="12620" y="423"/>
                      <a:pt x="12620" y="423"/>
                      <a:pt x="12620" y="529"/>
                    </a:cubicBezTo>
                    <a:cubicBezTo>
                      <a:pt x="12620" y="529"/>
                      <a:pt x="12620" y="635"/>
                      <a:pt x="12377" y="635"/>
                    </a:cubicBezTo>
                    <a:cubicBezTo>
                      <a:pt x="12377" y="635"/>
                      <a:pt x="12377" y="635"/>
                      <a:pt x="12377" y="635"/>
                    </a:cubicBezTo>
                    <a:cubicBezTo>
                      <a:pt x="12377" y="741"/>
                      <a:pt x="12134" y="741"/>
                      <a:pt x="12134" y="741"/>
                    </a:cubicBezTo>
                    <a:cubicBezTo>
                      <a:pt x="12134" y="741"/>
                      <a:pt x="12134" y="952"/>
                      <a:pt x="12620" y="1270"/>
                    </a:cubicBezTo>
                    <a:cubicBezTo>
                      <a:pt x="12862" y="1376"/>
                      <a:pt x="12862" y="1588"/>
                      <a:pt x="12620" y="1694"/>
                    </a:cubicBezTo>
                    <a:cubicBezTo>
                      <a:pt x="12620" y="1694"/>
                      <a:pt x="12377" y="1800"/>
                      <a:pt x="11892" y="1800"/>
                    </a:cubicBezTo>
                    <a:cubicBezTo>
                      <a:pt x="11649" y="1800"/>
                      <a:pt x="10921" y="1694"/>
                      <a:pt x="10435" y="1482"/>
                    </a:cubicBezTo>
                    <a:cubicBezTo>
                      <a:pt x="10193" y="1588"/>
                      <a:pt x="9707" y="1694"/>
                      <a:pt x="8979" y="1905"/>
                    </a:cubicBezTo>
                    <a:cubicBezTo>
                      <a:pt x="8737" y="2011"/>
                      <a:pt x="8494" y="2117"/>
                      <a:pt x="8251" y="2117"/>
                    </a:cubicBezTo>
                    <a:cubicBezTo>
                      <a:pt x="7766" y="2329"/>
                      <a:pt x="7280" y="2435"/>
                      <a:pt x="7280" y="2752"/>
                    </a:cubicBezTo>
                    <a:cubicBezTo>
                      <a:pt x="7280" y="3070"/>
                      <a:pt x="7038" y="3282"/>
                      <a:pt x="6795" y="3494"/>
                    </a:cubicBezTo>
                    <a:cubicBezTo>
                      <a:pt x="6552" y="3811"/>
                      <a:pt x="6552" y="4023"/>
                      <a:pt x="6552" y="4129"/>
                    </a:cubicBezTo>
                    <a:cubicBezTo>
                      <a:pt x="6795" y="4447"/>
                      <a:pt x="6310" y="4870"/>
                      <a:pt x="5824" y="5188"/>
                    </a:cubicBezTo>
                    <a:cubicBezTo>
                      <a:pt x="5824" y="5400"/>
                      <a:pt x="5582" y="5611"/>
                      <a:pt x="5582" y="5611"/>
                    </a:cubicBezTo>
                    <a:cubicBezTo>
                      <a:pt x="5582" y="5717"/>
                      <a:pt x="5582" y="5823"/>
                      <a:pt x="5339" y="5823"/>
                    </a:cubicBezTo>
                    <a:cubicBezTo>
                      <a:pt x="5339" y="5929"/>
                      <a:pt x="4853" y="5929"/>
                      <a:pt x="4853" y="5929"/>
                    </a:cubicBezTo>
                    <a:cubicBezTo>
                      <a:pt x="4368" y="5929"/>
                      <a:pt x="3883" y="5929"/>
                      <a:pt x="3397" y="5823"/>
                    </a:cubicBezTo>
                    <a:cubicBezTo>
                      <a:pt x="3397" y="5823"/>
                      <a:pt x="3397" y="5823"/>
                      <a:pt x="3155" y="5823"/>
                    </a:cubicBezTo>
                    <a:cubicBezTo>
                      <a:pt x="3155" y="5929"/>
                      <a:pt x="3155" y="6035"/>
                      <a:pt x="3155" y="6035"/>
                    </a:cubicBezTo>
                    <a:cubicBezTo>
                      <a:pt x="3155" y="6352"/>
                      <a:pt x="3155" y="6670"/>
                      <a:pt x="2912" y="6882"/>
                    </a:cubicBezTo>
                    <a:cubicBezTo>
                      <a:pt x="2669" y="6988"/>
                      <a:pt x="2669" y="7305"/>
                      <a:pt x="2669" y="7411"/>
                    </a:cubicBezTo>
                    <a:cubicBezTo>
                      <a:pt x="2669" y="7517"/>
                      <a:pt x="2669" y="7517"/>
                      <a:pt x="2669" y="7623"/>
                    </a:cubicBezTo>
                    <a:cubicBezTo>
                      <a:pt x="2669" y="7623"/>
                      <a:pt x="2669" y="7623"/>
                      <a:pt x="2669" y="7623"/>
                    </a:cubicBezTo>
                    <a:cubicBezTo>
                      <a:pt x="2669" y="7623"/>
                      <a:pt x="2426" y="7729"/>
                      <a:pt x="2426" y="7729"/>
                    </a:cubicBezTo>
                    <a:cubicBezTo>
                      <a:pt x="2426" y="7729"/>
                      <a:pt x="2426" y="7729"/>
                      <a:pt x="2426" y="7835"/>
                    </a:cubicBezTo>
                    <a:cubicBezTo>
                      <a:pt x="2426" y="7835"/>
                      <a:pt x="2426" y="7835"/>
                      <a:pt x="2426" y="7835"/>
                    </a:cubicBezTo>
                    <a:cubicBezTo>
                      <a:pt x="2426" y="7941"/>
                      <a:pt x="2426" y="7941"/>
                      <a:pt x="2426" y="7941"/>
                    </a:cubicBezTo>
                    <a:cubicBezTo>
                      <a:pt x="2426" y="7941"/>
                      <a:pt x="2426" y="7941"/>
                      <a:pt x="2426" y="8047"/>
                    </a:cubicBezTo>
                    <a:cubicBezTo>
                      <a:pt x="2426" y="8047"/>
                      <a:pt x="2426" y="8047"/>
                      <a:pt x="2426" y="8047"/>
                    </a:cubicBezTo>
                    <a:cubicBezTo>
                      <a:pt x="2426" y="8047"/>
                      <a:pt x="2426" y="8047"/>
                      <a:pt x="2184" y="8152"/>
                    </a:cubicBezTo>
                    <a:cubicBezTo>
                      <a:pt x="2184" y="8152"/>
                      <a:pt x="2184" y="8152"/>
                      <a:pt x="2184" y="8152"/>
                    </a:cubicBezTo>
                    <a:cubicBezTo>
                      <a:pt x="2184" y="8152"/>
                      <a:pt x="2184" y="8152"/>
                      <a:pt x="2184" y="8152"/>
                    </a:cubicBezTo>
                    <a:cubicBezTo>
                      <a:pt x="2184" y="8258"/>
                      <a:pt x="2184" y="8258"/>
                      <a:pt x="1941" y="8258"/>
                    </a:cubicBezTo>
                    <a:cubicBezTo>
                      <a:pt x="1941" y="8258"/>
                      <a:pt x="1941" y="8258"/>
                      <a:pt x="1941" y="8258"/>
                    </a:cubicBezTo>
                    <a:cubicBezTo>
                      <a:pt x="1941" y="8258"/>
                      <a:pt x="1941" y="8258"/>
                      <a:pt x="1698" y="8258"/>
                    </a:cubicBezTo>
                    <a:cubicBezTo>
                      <a:pt x="1698" y="8258"/>
                      <a:pt x="1698" y="8258"/>
                      <a:pt x="1698" y="8258"/>
                    </a:cubicBezTo>
                    <a:cubicBezTo>
                      <a:pt x="1698" y="8258"/>
                      <a:pt x="1698" y="8258"/>
                      <a:pt x="1698" y="8258"/>
                    </a:cubicBezTo>
                    <a:cubicBezTo>
                      <a:pt x="1698" y="8258"/>
                      <a:pt x="1698" y="8258"/>
                      <a:pt x="1698" y="8364"/>
                    </a:cubicBezTo>
                    <a:cubicBezTo>
                      <a:pt x="1698" y="8364"/>
                      <a:pt x="1698" y="8364"/>
                      <a:pt x="1698" y="8364"/>
                    </a:cubicBezTo>
                    <a:cubicBezTo>
                      <a:pt x="1456" y="8470"/>
                      <a:pt x="970" y="8788"/>
                      <a:pt x="970" y="8999"/>
                    </a:cubicBezTo>
                    <a:cubicBezTo>
                      <a:pt x="970" y="8999"/>
                      <a:pt x="970" y="8999"/>
                      <a:pt x="970" y="8999"/>
                    </a:cubicBezTo>
                    <a:cubicBezTo>
                      <a:pt x="970" y="8999"/>
                      <a:pt x="970" y="8999"/>
                      <a:pt x="970" y="8999"/>
                    </a:cubicBezTo>
                    <a:cubicBezTo>
                      <a:pt x="970" y="9105"/>
                      <a:pt x="970" y="9105"/>
                      <a:pt x="970" y="9105"/>
                    </a:cubicBezTo>
                    <a:cubicBezTo>
                      <a:pt x="728" y="9105"/>
                      <a:pt x="728" y="9105"/>
                      <a:pt x="728" y="9105"/>
                    </a:cubicBezTo>
                    <a:cubicBezTo>
                      <a:pt x="728" y="9105"/>
                      <a:pt x="728" y="9105"/>
                      <a:pt x="728" y="9211"/>
                    </a:cubicBezTo>
                    <a:cubicBezTo>
                      <a:pt x="728" y="9211"/>
                      <a:pt x="728" y="9211"/>
                      <a:pt x="728" y="9211"/>
                    </a:cubicBezTo>
                    <a:cubicBezTo>
                      <a:pt x="485" y="9211"/>
                      <a:pt x="485" y="9211"/>
                      <a:pt x="485" y="9211"/>
                    </a:cubicBezTo>
                    <a:cubicBezTo>
                      <a:pt x="485" y="9211"/>
                      <a:pt x="485" y="9211"/>
                      <a:pt x="485" y="9211"/>
                    </a:cubicBezTo>
                    <a:cubicBezTo>
                      <a:pt x="242" y="9211"/>
                      <a:pt x="242" y="9317"/>
                      <a:pt x="242" y="9317"/>
                    </a:cubicBezTo>
                    <a:cubicBezTo>
                      <a:pt x="242" y="9317"/>
                      <a:pt x="242" y="9317"/>
                      <a:pt x="0" y="9317"/>
                    </a:cubicBezTo>
                    <a:cubicBezTo>
                      <a:pt x="0" y="9317"/>
                      <a:pt x="0" y="9317"/>
                      <a:pt x="0" y="9317"/>
                    </a:cubicBezTo>
                    <a:cubicBezTo>
                      <a:pt x="485" y="9741"/>
                      <a:pt x="1456" y="10164"/>
                      <a:pt x="2184" y="10270"/>
                    </a:cubicBezTo>
                    <a:cubicBezTo>
                      <a:pt x="3640" y="10482"/>
                      <a:pt x="4611" y="11435"/>
                      <a:pt x="5582" y="12811"/>
                    </a:cubicBezTo>
                    <a:cubicBezTo>
                      <a:pt x="6067" y="13658"/>
                      <a:pt x="5824" y="14505"/>
                      <a:pt x="5096" y="14929"/>
                    </a:cubicBezTo>
                    <a:cubicBezTo>
                      <a:pt x="5096" y="15035"/>
                      <a:pt x="5096" y="15035"/>
                      <a:pt x="5096" y="15035"/>
                    </a:cubicBezTo>
                    <a:cubicBezTo>
                      <a:pt x="5096" y="15141"/>
                      <a:pt x="5339" y="15141"/>
                      <a:pt x="5582" y="15141"/>
                    </a:cubicBezTo>
                    <a:cubicBezTo>
                      <a:pt x="5824" y="15247"/>
                      <a:pt x="5824" y="15247"/>
                      <a:pt x="6067" y="15247"/>
                    </a:cubicBezTo>
                    <a:cubicBezTo>
                      <a:pt x="7038" y="15458"/>
                      <a:pt x="7766" y="15458"/>
                      <a:pt x="8251" y="15247"/>
                    </a:cubicBezTo>
                    <a:cubicBezTo>
                      <a:pt x="8494" y="15035"/>
                      <a:pt x="8737" y="14929"/>
                      <a:pt x="9222" y="14717"/>
                    </a:cubicBezTo>
                    <a:cubicBezTo>
                      <a:pt x="9707" y="14505"/>
                      <a:pt x="10193" y="14294"/>
                      <a:pt x="10435" y="14082"/>
                    </a:cubicBezTo>
                    <a:cubicBezTo>
                      <a:pt x="10435" y="13870"/>
                      <a:pt x="10921" y="13764"/>
                      <a:pt x="11164" y="13764"/>
                    </a:cubicBezTo>
                    <a:cubicBezTo>
                      <a:pt x="11406" y="13764"/>
                      <a:pt x="11892" y="13976"/>
                      <a:pt x="12134" y="14188"/>
                    </a:cubicBezTo>
                    <a:cubicBezTo>
                      <a:pt x="12377" y="14294"/>
                      <a:pt x="12377" y="14399"/>
                      <a:pt x="12620" y="14505"/>
                    </a:cubicBezTo>
                    <a:cubicBezTo>
                      <a:pt x="13348" y="14717"/>
                      <a:pt x="13833" y="15247"/>
                      <a:pt x="13833" y="15882"/>
                    </a:cubicBezTo>
                    <a:cubicBezTo>
                      <a:pt x="13833" y="16199"/>
                      <a:pt x="13833" y="16199"/>
                      <a:pt x="13833" y="16199"/>
                    </a:cubicBezTo>
                    <a:cubicBezTo>
                      <a:pt x="14076" y="16729"/>
                      <a:pt x="14319" y="17999"/>
                      <a:pt x="15047" y="18317"/>
                    </a:cubicBezTo>
                    <a:cubicBezTo>
                      <a:pt x="16503" y="18952"/>
                      <a:pt x="16746" y="20117"/>
                      <a:pt x="16260" y="20435"/>
                    </a:cubicBezTo>
                    <a:cubicBezTo>
                      <a:pt x="16260" y="20647"/>
                      <a:pt x="16260" y="20858"/>
                      <a:pt x="16503" y="21070"/>
                    </a:cubicBezTo>
                    <a:cubicBezTo>
                      <a:pt x="16503" y="21176"/>
                      <a:pt x="16746" y="21388"/>
                      <a:pt x="16746" y="21599"/>
                    </a:cubicBezTo>
                    <a:cubicBezTo>
                      <a:pt x="16988" y="21388"/>
                      <a:pt x="16988" y="21176"/>
                      <a:pt x="17231" y="20964"/>
                    </a:cubicBezTo>
                    <a:cubicBezTo>
                      <a:pt x="17231" y="20964"/>
                      <a:pt x="17231" y="20964"/>
                      <a:pt x="17231" y="20858"/>
                    </a:cubicBezTo>
                    <a:cubicBezTo>
                      <a:pt x="17474" y="20858"/>
                      <a:pt x="17474" y="20752"/>
                      <a:pt x="17474" y="20647"/>
                    </a:cubicBezTo>
                    <a:cubicBezTo>
                      <a:pt x="17474" y="20541"/>
                      <a:pt x="17716" y="20541"/>
                      <a:pt x="17716" y="20541"/>
                    </a:cubicBezTo>
                    <a:cubicBezTo>
                      <a:pt x="17716" y="20435"/>
                      <a:pt x="17716" y="20329"/>
                      <a:pt x="17959" y="20117"/>
                    </a:cubicBezTo>
                    <a:cubicBezTo>
                      <a:pt x="17959" y="20011"/>
                      <a:pt x="17716" y="19905"/>
                      <a:pt x="17474" y="19799"/>
                    </a:cubicBezTo>
                    <a:cubicBezTo>
                      <a:pt x="17231" y="19694"/>
                      <a:pt x="16988" y="19482"/>
                      <a:pt x="16988" y="19270"/>
                    </a:cubicBezTo>
                    <a:cubicBezTo>
                      <a:pt x="16988" y="18952"/>
                      <a:pt x="16988" y="18317"/>
                      <a:pt x="16017" y="17999"/>
                    </a:cubicBezTo>
                    <a:cubicBezTo>
                      <a:pt x="15289" y="17682"/>
                      <a:pt x="14804" y="17152"/>
                      <a:pt x="14804" y="16835"/>
                    </a:cubicBezTo>
                    <a:cubicBezTo>
                      <a:pt x="14804" y="16623"/>
                      <a:pt x="14804" y="16517"/>
                      <a:pt x="15047" y="16411"/>
                    </a:cubicBezTo>
                    <a:cubicBezTo>
                      <a:pt x="15289" y="16305"/>
                      <a:pt x="15289" y="16094"/>
                      <a:pt x="15289" y="15882"/>
                    </a:cubicBezTo>
                    <a:cubicBezTo>
                      <a:pt x="15289" y="15776"/>
                      <a:pt x="15289" y="15670"/>
                      <a:pt x="15532" y="15564"/>
                    </a:cubicBezTo>
                    <a:cubicBezTo>
                      <a:pt x="15532" y="15458"/>
                      <a:pt x="15532" y="15458"/>
                      <a:pt x="15532" y="15458"/>
                    </a:cubicBezTo>
                    <a:cubicBezTo>
                      <a:pt x="15775" y="15458"/>
                      <a:pt x="15775" y="15458"/>
                      <a:pt x="15775" y="15458"/>
                    </a:cubicBezTo>
                    <a:cubicBezTo>
                      <a:pt x="15775" y="15458"/>
                      <a:pt x="15775" y="15458"/>
                      <a:pt x="15775" y="15352"/>
                    </a:cubicBezTo>
                    <a:cubicBezTo>
                      <a:pt x="15775" y="15352"/>
                      <a:pt x="15775" y="15352"/>
                      <a:pt x="15775" y="15352"/>
                    </a:cubicBezTo>
                    <a:cubicBezTo>
                      <a:pt x="15289" y="15141"/>
                      <a:pt x="15289" y="14929"/>
                      <a:pt x="15289" y="14717"/>
                    </a:cubicBezTo>
                    <a:cubicBezTo>
                      <a:pt x="15289" y="14611"/>
                      <a:pt x="15289" y="14505"/>
                      <a:pt x="15289" y="14505"/>
                    </a:cubicBezTo>
                    <a:cubicBezTo>
                      <a:pt x="14561" y="14399"/>
                      <a:pt x="12862" y="13552"/>
                      <a:pt x="12862" y="13235"/>
                    </a:cubicBezTo>
                    <a:cubicBezTo>
                      <a:pt x="12862" y="13023"/>
                      <a:pt x="13105" y="12176"/>
                      <a:pt x="13348" y="11435"/>
                    </a:cubicBezTo>
                    <a:cubicBezTo>
                      <a:pt x="13591" y="11329"/>
                      <a:pt x="13591" y="11329"/>
                      <a:pt x="13591" y="11329"/>
                    </a:cubicBezTo>
                    <a:cubicBezTo>
                      <a:pt x="13591" y="10905"/>
                      <a:pt x="14804" y="10800"/>
                      <a:pt x="15532" y="10800"/>
                    </a:cubicBezTo>
                    <a:cubicBezTo>
                      <a:pt x="15775" y="10800"/>
                      <a:pt x="15775" y="10800"/>
                      <a:pt x="15775" y="10800"/>
                    </a:cubicBezTo>
                    <a:cubicBezTo>
                      <a:pt x="16746" y="10800"/>
                      <a:pt x="16988" y="10694"/>
                      <a:pt x="16988" y="10588"/>
                    </a:cubicBezTo>
                    <a:cubicBezTo>
                      <a:pt x="17474" y="10376"/>
                      <a:pt x="18202" y="10270"/>
                      <a:pt x="18687" y="10164"/>
                    </a:cubicBezTo>
                    <a:cubicBezTo>
                      <a:pt x="19173" y="10058"/>
                      <a:pt x="19415" y="10058"/>
                      <a:pt x="19658" y="9952"/>
                    </a:cubicBezTo>
                    <a:cubicBezTo>
                      <a:pt x="19658" y="9952"/>
                      <a:pt x="19658" y="9952"/>
                      <a:pt x="19658" y="9952"/>
                    </a:cubicBezTo>
                    <a:lnTo>
                      <a:pt x="19658" y="984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6" name="AutoShape 29"/>
              <p:cNvSpPr>
                <a:spLocks/>
              </p:cNvSpPr>
              <p:nvPr/>
            </p:nvSpPr>
            <p:spPr bwMode="auto">
              <a:xfrm>
                <a:off x="3175067" y="3534289"/>
                <a:ext cx="285768" cy="614375"/>
              </a:xfrm>
              <a:custGeom>
                <a:avLst/>
                <a:gdLst>
                  <a:gd name="T0" fmla="*/ 10639 w 21279"/>
                  <a:gd name="T1" fmla="*/ 10800 h 21600"/>
                  <a:gd name="T2" fmla="*/ 10639 w 21279"/>
                  <a:gd name="T3" fmla="*/ 10800 h 21600"/>
                  <a:gd name="T4" fmla="*/ 10639 w 21279"/>
                  <a:gd name="T5" fmla="*/ 10800 h 21600"/>
                  <a:gd name="T6" fmla="*/ 10639 w 21279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279" h="21600">
                    <a:moveTo>
                      <a:pt x="0" y="1293"/>
                    </a:moveTo>
                    <a:cubicBezTo>
                      <a:pt x="280" y="1293"/>
                      <a:pt x="280" y="1293"/>
                      <a:pt x="280" y="1422"/>
                    </a:cubicBezTo>
                    <a:cubicBezTo>
                      <a:pt x="280" y="1422"/>
                      <a:pt x="280" y="1422"/>
                      <a:pt x="280" y="1422"/>
                    </a:cubicBezTo>
                    <a:cubicBezTo>
                      <a:pt x="561" y="1552"/>
                      <a:pt x="561" y="1552"/>
                      <a:pt x="561" y="1552"/>
                    </a:cubicBezTo>
                    <a:cubicBezTo>
                      <a:pt x="561" y="1681"/>
                      <a:pt x="561" y="1681"/>
                      <a:pt x="561" y="1681"/>
                    </a:cubicBezTo>
                    <a:cubicBezTo>
                      <a:pt x="561" y="1681"/>
                      <a:pt x="841" y="1810"/>
                      <a:pt x="841" y="1810"/>
                    </a:cubicBezTo>
                    <a:cubicBezTo>
                      <a:pt x="841" y="1940"/>
                      <a:pt x="1122" y="2069"/>
                      <a:pt x="1402" y="2198"/>
                    </a:cubicBezTo>
                    <a:cubicBezTo>
                      <a:pt x="1683" y="2328"/>
                      <a:pt x="2244" y="2586"/>
                      <a:pt x="2244" y="2974"/>
                    </a:cubicBezTo>
                    <a:cubicBezTo>
                      <a:pt x="2244" y="2974"/>
                      <a:pt x="2244" y="2974"/>
                      <a:pt x="2244" y="2974"/>
                    </a:cubicBezTo>
                    <a:cubicBezTo>
                      <a:pt x="2244" y="3104"/>
                      <a:pt x="2524" y="3104"/>
                      <a:pt x="2524" y="3104"/>
                    </a:cubicBezTo>
                    <a:cubicBezTo>
                      <a:pt x="2524" y="3104"/>
                      <a:pt x="2524" y="3104"/>
                      <a:pt x="2524" y="3104"/>
                    </a:cubicBezTo>
                    <a:cubicBezTo>
                      <a:pt x="2524" y="3104"/>
                      <a:pt x="2524" y="3104"/>
                      <a:pt x="2524" y="3104"/>
                    </a:cubicBezTo>
                    <a:cubicBezTo>
                      <a:pt x="2524" y="3104"/>
                      <a:pt x="2524" y="3104"/>
                      <a:pt x="2524" y="3104"/>
                    </a:cubicBezTo>
                    <a:cubicBezTo>
                      <a:pt x="2805" y="3233"/>
                      <a:pt x="2805" y="3233"/>
                      <a:pt x="2805" y="3233"/>
                    </a:cubicBezTo>
                    <a:cubicBezTo>
                      <a:pt x="2805" y="3233"/>
                      <a:pt x="2805" y="3233"/>
                      <a:pt x="2805" y="3233"/>
                    </a:cubicBezTo>
                    <a:cubicBezTo>
                      <a:pt x="3085" y="3362"/>
                      <a:pt x="3646" y="3362"/>
                      <a:pt x="3927" y="3362"/>
                    </a:cubicBezTo>
                    <a:cubicBezTo>
                      <a:pt x="3927" y="3362"/>
                      <a:pt x="4207" y="3362"/>
                      <a:pt x="4207" y="3362"/>
                    </a:cubicBezTo>
                    <a:cubicBezTo>
                      <a:pt x="4488" y="3233"/>
                      <a:pt x="5049" y="3233"/>
                      <a:pt x="5610" y="3233"/>
                    </a:cubicBezTo>
                    <a:cubicBezTo>
                      <a:pt x="6451" y="3233"/>
                      <a:pt x="7012" y="3492"/>
                      <a:pt x="7012" y="3880"/>
                    </a:cubicBezTo>
                    <a:cubicBezTo>
                      <a:pt x="7293" y="4138"/>
                      <a:pt x="7293" y="4268"/>
                      <a:pt x="7574" y="4397"/>
                    </a:cubicBezTo>
                    <a:cubicBezTo>
                      <a:pt x="7854" y="4526"/>
                      <a:pt x="8135" y="4656"/>
                      <a:pt x="8135" y="5044"/>
                    </a:cubicBezTo>
                    <a:cubicBezTo>
                      <a:pt x="8135" y="5432"/>
                      <a:pt x="7293" y="5561"/>
                      <a:pt x="6451" y="5561"/>
                    </a:cubicBezTo>
                    <a:cubicBezTo>
                      <a:pt x="6171" y="5561"/>
                      <a:pt x="5890" y="5691"/>
                      <a:pt x="5610" y="5691"/>
                    </a:cubicBezTo>
                    <a:cubicBezTo>
                      <a:pt x="5890" y="5820"/>
                      <a:pt x="6732" y="6079"/>
                      <a:pt x="7293" y="6208"/>
                    </a:cubicBezTo>
                    <a:cubicBezTo>
                      <a:pt x="8415" y="6467"/>
                      <a:pt x="9257" y="6725"/>
                      <a:pt x="9257" y="6984"/>
                    </a:cubicBezTo>
                    <a:cubicBezTo>
                      <a:pt x="9257" y="7113"/>
                      <a:pt x="9537" y="7372"/>
                      <a:pt x="9818" y="7631"/>
                    </a:cubicBezTo>
                    <a:cubicBezTo>
                      <a:pt x="10098" y="7760"/>
                      <a:pt x="10379" y="8019"/>
                      <a:pt x="10659" y="8277"/>
                    </a:cubicBezTo>
                    <a:cubicBezTo>
                      <a:pt x="10940" y="8407"/>
                      <a:pt x="11220" y="8665"/>
                      <a:pt x="11781" y="8795"/>
                    </a:cubicBezTo>
                    <a:cubicBezTo>
                      <a:pt x="12342" y="9183"/>
                      <a:pt x="13184" y="9441"/>
                      <a:pt x="13184" y="9829"/>
                    </a:cubicBezTo>
                    <a:cubicBezTo>
                      <a:pt x="13464" y="10088"/>
                      <a:pt x="14306" y="10347"/>
                      <a:pt x="14867" y="10476"/>
                    </a:cubicBezTo>
                    <a:cubicBezTo>
                      <a:pt x="15148" y="10605"/>
                      <a:pt x="15428" y="10735"/>
                      <a:pt x="15709" y="10864"/>
                    </a:cubicBezTo>
                    <a:cubicBezTo>
                      <a:pt x="16550" y="11252"/>
                      <a:pt x="16831" y="12028"/>
                      <a:pt x="16550" y="12546"/>
                    </a:cubicBezTo>
                    <a:cubicBezTo>
                      <a:pt x="16550" y="12675"/>
                      <a:pt x="16550" y="12804"/>
                      <a:pt x="16550" y="13063"/>
                    </a:cubicBezTo>
                    <a:cubicBezTo>
                      <a:pt x="16550" y="13192"/>
                      <a:pt x="16550" y="13322"/>
                      <a:pt x="16550" y="13451"/>
                    </a:cubicBezTo>
                    <a:cubicBezTo>
                      <a:pt x="16550" y="13451"/>
                      <a:pt x="16550" y="13451"/>
                      <a:pt x="16550" y="13451"/>
                    </a:cubicBezTo>
                    <a:cubicBezTo>
                      <a:pt x="16550" y="13580"/>
                      <a:pt x="16550" y="13710"/>
                      <a:pt x="16550" y="13839"/>
                    </a:cubicBezTo>
                    <a:cubicBezTo>
                      <a:pt x="16550" y="13839"/>
                      <a:pt x="16550" y="13839"/>
                      <a:pt x="16550" y="13839"/>
                    </a:cubicBezTo>
                    <a:cubicBezTo>
                      <a:pt x="16831" y="13968"/>
                      <a:pt x="16831" y="14098"/>
                      <a:pt x="16831" y="14227"/>
                    </a:cubicBezTo>
                    <a:cubicBezTo>
                      <a:pt x="16831" y="14227"/>
                      <a:pt x="17111" y="14356"/>
                      <a:pt x="17111" y="14356"/>
                    </a:cubicBezTo>
                    <a:cubicBezTo>
                      <a:pt x="17111" y="14486"/>
                      <a:pt x="17392" y="14615"/>
                      <a:pt x="17392" y="14744"/>
                    </a:cubicBezTo>
                    <a:cubicBezTo>
                      <a:pt x="18514" y="15520"/>
                      <a:pt x="17111" y="16038"/>
                      <a:pt x="15989" y="16426"/>
                    </a:cubicBezTo>
                    <a:cubicBezTo>
                      <a:pt x="15709" y="16426"/>
                      <a:pt x="15428" y="16555"/>
                      <a:pt x="15148" y="16685"/>
                    </a:cubicBezTo>
                    <a:cubicBezTo>
                      <a:pt x="15148" y="16814"/>
                      <a:pt x="14867" y="16943"/>
                      <a:pt x="14867" y="17073"/>
                    </a:cubicBezTo>
                    <a:cubicBezTo>
                      <a:pt x="14587" y="17331"/>
                      <a:pt x="14306" y="17719"/>
                      <a:pt x="12903" y="17719"/>
                    </a:cubicBezTo>
                    <a:cubicBezTo>
                      <a:pt x="12623" y="17719"/>
                      <a:pt x="12342" y="17719"/>
                      <a:pt x="11781" y="17590"/>
                    </a:cubicBezTo>
                    <a:cubicBezTo>
                      <a:pt x="11781" y="17590"/>
                      <a:pt x="11781" y="17590"/>
                      <a:pt x="11781" y="17590"/>
                    </a:cubicBezTo>
                    <a:cubicBezTo>
                      <a:pt x="11781" y="17719"/>
                      <a:pt x="11781" y="17849"/>
                      <a:pt x="12062" y="17849"/>
                    </a:cubicBezTo>
                    <a:cubicBezTo>
                      <a:pt x="12062" y="17849"/>
                      <a:pt x="12062" y="17978"/>
                      <a:pt x="12062" y="17978"/>
                    </a:cubicBezTo>
                    <a:cubicBezTo>
                      <a:pt x="12342" y="18237"/>
                      <a:pt x="12623" y="18495"/>
                      <a:pt x="12342" y="18754"/>
                    </a:cubicBezTo>
                    <a:cubicBezTo>
                      <a:pt x="12342" y="18883"/>
                      <a:pt x="12062" y="19013"/>
                      <a:pt x="11501" y="19013"/>
                    </a:cubicBezTo>
                    <a:cubicBezTo>
                      <a:pt x="10940" y="19013"/>
                      <a:pt x="10379" y="19013"/>
                      <a:pt x="9818" y="18883"/>
                    </a:cubicBezTo>
                    <a:cubicBezTo>
                      <a:pt x="9537" y="18883"/>
                      <a:pt x="9257" y="18883"/>
                      <a:pt x="8976" y="18883"/>
                    </a:cubicBezTo>
                    <a:cubicBezTo>
                      <a:pt x="8976" y="18883"/>
                      <a:pt x="8696" y="18883"/>
                      <a:pt x="8696" y="18883"/>
                    </a:cubicBezTo>
                    <a:cubicBezTo>
                      <a:pt x="8696" y="18883"/>
                      <a:pt x="8696" y="19013"/>
                      <a:pt x="8696" y="19013"/>
                    </a:cubicBezTo>
                    <a:cubicBezTo>
                      <a:pt x="8696" y="19013"/>
                      <a:pt x="8696" y="19013"/>
                      <a:pt x="8415" y="19142"/>
                    </a:cubicBezTo>
                    <a:cubicBezTo>
                      <a:pt x="8415" y="19142"/>
                      <a:pt x="8415" y="19142"/>
                      <a:pt x="8415" y="19142"/>
                    </a:cubicBezTo>
                    <a:cubicBezTo>
                      <a:pt x="8415" y="19142"/>
                      <a:pt x="8135" y="19142"/>
                      <a:pt x="8135" y="19271"/>
                    </a:cubicBezTo>
                    <a:cubicBezTo>
                      <a:pt x="8135" y="19271"/>
                      <a:pt x="8135" y="19271"/>
                      <a:pt x="8135" y="19271"/>
                    </a:cubicBezTo>
                    <a:cubicBezTo>
                      <a:pt x="7854" y="19271"/>
                      <a:pt x="7574" y="19401"/>
                      <a:pt x="7574" y="19401"/>
                    </a:cubicBezTo>
                    <a:cubicBezTo>
                      <a:pt x="7574" y="19401"/>
                      <a:pt x="7293" y="19401"/>
                      <a:pt x="7293" y="19401"/>
                    </a:cubicBezTo>
                    <a:cubicBezTo>
                      <a:pt x="7574" y="19530"/>
                      <a:pt x="7574" y="19530"/>
                      <a:pt x="7854" y="19530"/>
                    </a:cubicBezTo>
                    <a:cubicBezTo>
                      <a:pt x="8135" y="19659"/>
                      <a:pt x="8135" y="19659"/>
                      <a:pt x="8135" y="19659"/>
                    </a:cubicBezTo>
                    <a:cubicBezTo>
                      <a:pt x="8415" y="19789"/>
                      <a:pt x="8415" y="19789"/>
                      <a:pt x="8696" y="19918"/>
                    </a:cubicBezTo>
                    <a:cubicBezTo>
                      <a:pt x="8696" y="20177"/>
                      <a:pt x="8415" y="20306"/>
                      <a:pt x="8135" y="20435"/>
                    </a:cubicBezTo>
                    <a:cubicBezTo>
                      <a:pt x="7854" y="20694"/>
                      <a:pt x="7574" y="20823"/>
                      <a:pt x="7574" y="21082"/>
                    </a:cubicBezTo>
                    <a:cubicBezTo>
                      <a:pt x="7574" y="21470"/>
                      <a:pt x="7854" y="21599"/>
                      <a:pt x="8135" y="21599"/>
                    </a:cubicBezTo>
                    <a:cubicBezTo>
                      <a:pt x="8135" y="21599"/>
                      <a:pt x="8135" y="21599"/>
                      <a:pt x="8135" y="21599"/>
                    </a:cubicBezTo>
                    <a:cubicBezTo>
                      <a:pt x="8415" y="21211"/>
                      <a:pt x="10379" y="20565"/>
                      <a:pt x="11220" y="20435"/>
                    </a:cubicBezTo>
                    <a:cubicBezTo>
                      <a:pt x="11220" y="20435"/>
                      <a:pt x="11220" y="20435"/>
                      <a:pt x="11220" y="20435"/>
                    </a:cubicBezTo>
                    <a:cubicBezTo>
                      <a:pt x="11220" y="20435"/>
                      <a:pt x="11220" y="20435"/>
                      <a:pt x="11220" y="20435"/>
                    </a:cubicBezTo>
                    <a:cubicBezTo>
                      <a:pt x="11220" y="19918"/>
                      <a:pt x="11781" y="19918"/>
                      <a:pt x="12062" y="19918"/>
                    </a:cubicBezTo>
                    <a:cubicBezTo>
                      <a:pt x="12062" y="19918"/>
                      <a:pt x="12062" y="19789"/>
                      <a:pt x="12342" y="19659"/>
                    </a:cubicBezTo>
                    <a:cubicBezTo>
                      <a:pt x="12342" y="19530"/>
                      <a:pt x="12342" y="19401"/>
                      <a:pt x="12342" y="19271"/>
                    </a:cubicBezTo>
                    <a:cubicBezTo>
                      <a:pt x="12903" y="19013"/>
                      <a:pt x="13464" y="18883"/>
                      <a:pt x="13745" y="18883"/>
                    </a:cubicBezTo>
                    <a:cubicBezTo>
                      <a:pt x="14025" y="18883"/>
                      <a:pt x="14025" y="18883"/>
                      <a:pt x="14306" y="18883"/>
                    </a:cubicBezTo>
                    <a:cubicBezTo>
                      <a:pt x="14587" y="18883"/>
                      <a:pt x="14587" y="19013"/>
                      <a:pt x="14867" y="19013"/>
                    </a:cubicBezTo>
                    <a:cubicBezTo>
                      <a:pt x="14867" y="19013"/>
                      <a:pt x="14867" y="19013"/>
                      <a:pt x="14867" y="19013"/>
                    </a:cubicBezTo>
                    <a:cubicBezTo>
                      <a:pt x="15989" y="19013"/>
                      <a:pt x="17392" y="18495"/>
                      <a:pt x="18794" y="18107"/>
                    </a:cubicBezTo>
                    <a:cubicBezTo>
                      <a:pt x="18794" y="18107"/>
                      <a:pt x="18794" y="18107"/>
                      <a:pt x="18794" y="18107"/>
                    </a:cubicBezTo>
                    <a:cubicBezTo>
                      <a:pt x="20477" y="17590"/>
                      <a:pt x="20477" y="17590"/>
                      <a:pt x="21038" y="16297"/>
                    </a:cubicBezTo>
                    <a:cubicBezTo>
                      <a:pt x="21600" y="15391"/>
                      <a:pt x="21038" y="14227"/>
                      <a:pt x="20758" y="13580"/>
                    </a:cubicBezTo>
                    <a:cubicBezTo>
                      <a:pt x="20477" y="13322"/>
                      <a:pt x="20477" y="13063"/>
                      <a:pt x="20477" y="12934"/>
                    </a:cubicBezTo>
                    <a:cubicBezTo>
                      <a:pt x="20477" y="12675"/>
                      <a:pt x="18514" y="10994"/>
                      <a:pt x="17953" y="10864"/>
                    </a:cubicBezTo>
                    <a:cubicBezTo>
                      <a:pt x="17953" y="10864"/>
                      <a:pt x="17953" y="10864"/>
                      <a:pt x="17953" y="10864"/>
                    </a:cubicBezTo>
                    <a:cubicBezTo>
                      <a:pt x="17392" y="10864"/>
                      <a:pt x="15989" y="10476"/>
                      <a:pt x="13184" y="9053"/>
                    </a:cubicBezTo>
                    <a:cubicBezTo>
                      <a:pt x="12903" y="9053"/>
                      <a:pt x="12623" y="8924"/>
                      <a:pt x="12623" y="8924"/>
                    </a:cubicBezTo>
                    <a:cubicBezTo>
                      <a:pt x="12062" y="8665"/>
                      <a:pt x="12062" y="8536"/>
                      <a:pt x="11781" y="8277"/>
                    </a:cubicBezTo>
                    <a:cubicBezTo>
                      <a:pt x="11781" y="8148"/>
                      <a:pt x="11501" y="7889"/>
                      <a:pt x="11220" y="7760"/>
                    </a:cubicBezTo>
                    <a:cubicBezTo>
                      <a:pt x="10098" y="7243"/>
                      <a:pt x="9818" y="6337"/>
                      <a:pt x="10098" y="5561"/>
                    </a:cubicBezTo>
                    <a:cubicBezTo>
                      <a:pt x="10379" y="5044"/>
                      <a:pt x="10940" y="4785"/>
                      <a:pt x="11781" y="4656"/>
                    </a:cubicBezTo>
                    <a:cubicBezTo>
                      <a:pt x="12062" y="4526"/>
                      <a:pt x="12342" y="4397"/>
                      <a:pt x="12342" y="4268"/>
                    </a:cubicBezTo>
                    <a:cubicBezTo>
                      <a:pt x="12342" y="3880"/>
                      <a:pt x="12623" y="3621"/>
                      <a:pt x="12903" y="3362"/>
                    </a:cubicBezTo>
                    <a:cubicBezTo>
                      <a:pt x="13184" y="3233"/>
                      <a:pt x="13464" y="3233"/>
                      <a:pt x="14025" y="3233"/>
                    </a:cubicBezTo>
                    <a:cubicBezTo>
                      <a:pt x="14867" y="3104"/>
                      <a:pt x="15709" y="2845"/>
                      <a:pt x="15989" y="2586"/>
                    </a:cubicBezTo>
                    <a:cubicBezTo>
                      <a:pt x="15989" y="2586"/>
                      <a:pt x="15989" y="2586"/>
                      <a:pt x="15989" y="2586"/>
                    </a:cubicBezTo>
                    <a:cubicBezTo>
                      <a:pt x="15989" y="2586"/>
                      <a:pt x="15709" y="2586"/>
                      <a:pt x="15709" y="2586"/>
                    </a:cubicBezTo>
                    <a:cubicBezTo>
                      <a:pt x="15709" y="2586"/>
                      <a:pt x="15709" y="2457"/>
                      <a:pt x="15709" y="2457"/>
                    </a:cubicBezTo>
                    <a:cubicBezTo>
                      <a:pt x="15428" y="2457"/>
                      <a:pt x="15428" y="2457"/>
                      <a:pt x="15148" y="2457"/>
                    </a:cubicBezTo>
                    <a:cubicBezTo>
                      <a:pt x="15148" y="2457"/>
                      <a:pt x="15148" y="2457"/>
                      <a:pt x="15148" y="2457"/>
                    </a:cubicBezTo>
                    <a:cubicBezTo>
                      <a:pt x="14867" y="2328"/>
                      <a:pt x="14867" y="2328"/>
                      <a:pt x="14587" y="2198"/>
                    </a:cubicBezTo>
                    <a:cubicBezTo>
                      <a:pt x="14587" y="2198"/>
                      <a:pt x="14587" y="2198"/>
                      <a:pt x="14587" y="2198"/>
                    </a:cubicBezTo>
                    <a:cubicBezTo>
                      <a:pt x="14306" y="2198"/>
                      <a:pt x="14025" y="2069"/>
                      <a:pt x="14025" y="2069"/>
                    </a:cubicBezTo>
                    <a:cubicBezTo>
                      <a:pt x="14025" y="2069"/>
                      <a:pt x="14025" y="2069"/>
                      <a:pt x="13745" y="2069"/>
                    </a:cubicBezTo>
                    <a:cubicBezTo>
                      <a:pt x="13745" y="1940"/>
                      <a:pt x="13464" y="1940"/>
                      <a:pt x="13464" y="1810"/>
                    </a:cubicBezTo>
                    <a:cubicBezTo>
                      <a:pt x="13464" y="1810"/>
                      <a:pt x="13464" y="1810"/>
                      <a:pt x="13184" y="1810"/>
                    </a:cubicBezTo>
                    <a:cubicBezTo>
                      <a:pt x="13184" y="1681"/>
                      <a:pt x="13184" y="1681"/>
                      <a:pt x="12903" y="1681"/>
                    </a:cubicBezTo>
                    <a:cubicBezTo>
                      <a:pt x="12903" y="1552"/>
                      <a:pt x="12903" y="1552"/>
                      <a:pt x="12903" y="1552"/>
                    </a:cubicBezTo>
                    <a:cubicBezTo>
                      <a:pt x="12623" y="1552"/>
                      <a:pt x="12623" y="1422"/>
                      <a:pt x="12623" y="1422"/>
                    </a:cubicBezTo>
                    <a:cubicBezTo>
                      <a:pt x="12623" y="1422"/>
                      <a:pt x="12623" y="1293"/>
                      <a:pt x="12623" y="1293"/>
                    </a:cubicBezTo>
                    <a:cubicBezTo>
                      <a:pt x="12623" y="1164"/>
                      <a:pt x="12623" y="1034"/>
                      <a:pt x="12623" y="905"/>
                    </a:cubicBezTo>
                    <a:cubicBezTo>
                      <a:pt x="12903" y="905"/>
                      <a:pt x="12903" y="776"/>
                      <a:pt x="12903" y="776"/>
                    </a:cubicBezTo>
                    <a:cubicBezTo>
                      <a:pt x="12903" y="776"/>
                      <a:pt x="12903" y="776"/>
                      <a:pt x="12903" y="776"/>
                    </a:cubicBezTo>
                    <a:cubicBezTo>
                      <a:pt x="12903" y="776"/>
                      <a:pt x="12623" y="646"/>
                      <a:pt x="12062" y="646"/>
                    </a:cubicBezTo>
                    <a:cubicBezTo>
                      <a:pt x="10379" y="517"/>
                      <a:pt x="9818" y="258"/>
                      <a:pt x="9257" y="0"/>
                    </a:cubicBezTo>
                    <a:cubicBezTo>
                      <a:pt x="9257" y="0"/>
                      <a:pt x="9257" y="0"/>
                      <a:pt x="9257" y="0"/>
                    </a:cubicBezTo>
                    <a:cubicBezTo>
                      <a:pt x="8976" y="0"/>
                      <a:pt x="7854" y="388"/>
                      <a:pt x="7574" y="646"/>
                    </a:cubicBezTo>
                    <a:cubicBezTo>
                      <a:pt x="7293" y="776"/>
                      <a:pt x="7012" y="905"/>
                      <a:pt x="6732" y="905"/>
                    </a:cubicBezTo>
                    <a:cubicBezTo>
                      <a:pt x="6451" y="905"/>
                      <a:pt x="6171" y="905"/>
                      <a:pt x="6171" y="905"/>
                    </a:cubicBezTo>
                    <a:cubicBezTo>
                      <a:pt x="5890" y="776"/>
                      <a:pt x="5610" y="776"/>
                      <a:pt x="5329" y="905"/>
                    </a:cubicBezTo>
                    <a:cubicBezTo>
                      <a:pt x="4488" y="1034"/>
                      <a:pt x="3646" y="905"/>
                      <a:pt x="3085" y="905"/>
                    </a:cubicBezTo>
                    <a:cubicBezTo>
                      <a:pt x="3085" y="776"/>
                      <a:pt x="2805" y="776"/>
                      <a:pt x="2805" y="776"/>
                    </a:cubicBezTo>
                    <a:cubicBezTo>
                      <a:pt x="2524" y="1034"/>
                      <a:pt x="2244" y="1034"/>
                      <a:pt x="1683" y="1034"/>
                    </a:cubicBezTo>
                    <a:cubicBezTo>
                      <a:pt x="1402" y="1034"/>
                      <a:pt x="1122" y="1034"/>
                      <a:pt x="841" y="1034"/>
                    </a:cubicBezTo>
                    <a:cubicBezTo>
                      <a:pt x="841" y="905"/>
                      <a:pt x="561" y="905"/>
                      <a:pt x="280" y="905"/>
                    </a:cubicBezTo>
                    <a:cubicBezTo>
                      <a:pt x="280" y="1034"/>
                      <a:pt x="0" y="1034"/>
                      <a:pt x="0" y="1164"/>
                    </a:cubicBezTo>
                    <a:cubicBezTo>
                      <a:pt x="0" y="1164"/>
                      <a:pt x="0" y="1164"/>
                      <a:pt x="0" y="1164"/>
                    </a:cubicBezTo>
                    <a:cubicBezTo>
                      <a:pt x="0" y="1164"/>
                      <a:pt x="0" y="1293"/>
                      <a:pt x="0" y="1293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" name="AutoShape 30"/>
              <p:cNvSpPr>
                <a:spLocks/>
              </p:cNvSpPr>
              <p:nvPr/>
            </p:nvSpPr>
            <p:spPr bwMode="auto">
              <a:xfrm>
                <a:off x="3090924" y="3573978"/>
                <a:ext cx="290530" cy="3508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488" y="0"/>
                    </a:moveTo>
                    <a:cubicBezTo>
                      <a:pt x="4488" y="0"/>
                      <a:pt x="4488" y="0"/>
                      <a:pt x="4488" y="0"/>
                    </a:cubicBezTo>
                    <a:cubicBezTo>
                      <a:pt x="4488" y="0"/>
                      <a:pt x="4488" y="0"/>
                      <a:pt x="4488" y="0"/>
                    </a:cubicBezTo>
                    <a:cubicBezTo>
                      <a:pt x="4207" y="0"/>
                      <a:pt x="4207" y="0"/>
                      <a:pt x="3927" y="0"/>
                    </a:cubicBezTo>
                    <a:cubicBezTo>
                      <a:pt x="3927" y="227"/>
                      <a:pt x="3927" y="227"/>
                      <a:pt x="3927" y="454"/>
                    </a:cubicBezTo>
                    <a:cubicBezTo>
                      <a:pt x="3927" y="454"/>
                      <a:pt x="3927" y="454"/>
                      <a:pt x="3927" y="454"/>
                    </a:cubicBezTo>
                    <a:cubicBezTo>
                      <a:pt x="4207" y="909"/>
                      <a:pt x="4768" y="2046"/>
                      <a:pt x="4207" y="2728"/>
                    </a:cubicBezTo>
                    <a:cubicBezTo>
                      <a:pt x="4207" y="3183"/>
                      <a:pt x="3646" y="3410"/>
                      <a:pt x="3085" y="3183"/>
                    </a:cubicBezTo>
                    <a:cubicBezTo>
                      <a:pt x="2524" y="3183"/>
                      <a:pt x="1963" y="2728"/>
                      <a:pt x="1963" y="2273"/>
                    </a:cubicBezTo>
                    <a:cubicBezTo>
                      <a:pt x="1683" y="2273"/>
                      <a:pt x="1683" y="2273"/>
                      <a:pt x="1683" y="2273"/>
                    </a:cubicBezTo>
                    <a:cubicBezTo>
                      <a:pt x="1683" y="2273"/>
                      <a:pt x="1683" y="2273"/>
                      <a:pt x="1683" y="2501"/>
                    </a:cubicBezTo>
                    <a:cubicBezTo>
                      <a:pt x="1402" y="2501"/>
                      <a:pt x="1402" y="2501"/>
                      <a:pt x="1402" y="2728"/>
                    </a:cubicBezTo>
                    <a:cubicBezTo>
                      <a:pt x="1402" y="2728"/>
                      <a:pt x="1122" y="2728"/>
                      <a:pt x="1122" y="2955"/>
                    </a:cubicBezTo>
                    <a:cubicBezTo>
                      <a:pt x="1122" y="2955"/>
                      <a:pt x="1122" y="2955"/>
                      <a:pt x="1122" y="3183"/>
                    </a:cubicBezTo>
                    <a:cubicBezTo>
                      <a:pt x="841" y="3183"/>
                      <a:pt x="841" y="3183"/>
                      <a:pt x="841" y="3410"/>
                    </a:cubicBezTo>
                    <a:cubicBezTo>
                      <a:pt x="841" y="3410"/>
                      <a:pt x="841" y="3410"/>
                      <a:pt x="841" y="3410"/>
                    </a:cubicBezTo>
                    <a:cubicBezTo>
                      <a:pt x="561" y="3637"/>
                      <a:pt x="561" y="3637"/>
                      <a:pt x="561" y="3637"/>
                    </a:cubicBezTo>
                    <a:cubicBezTo>
                      <a:pt x="561" y="3865"/>
                      <a:pt x="561" y="3865"/>
                      <a:pt x="561" y="4092"/>
                    </a:cubicBezTo>
                    <a:cubicBezTo>
                      <a:pt x="561" y="4092"/>
                      <a:pt x="561" y="4092"/>
                      <a:pt x="561" y="4092"/>
                    </a:cubicBezTo>
                    <a:cubicBezTo>
                      <a:pt x="561" y="4092"/>
                      <a:pt x="561" y="4092"/>
                      <a:pt x="561" y="4319"/>
                    </a:cubicBezTo>
                    <a:cubicBezTo>
                      <a:pt x="280" y="4319"/>
                      <a:pt x="280" y="4319"/>
                      <a:pt x="280" y="4319"/>
                    </a:cubicBezTo>
                    <a:cubicBezTo>
                      <a:pt x="280" y="4319"/>
                      <a:pt x="280" y="4319"/>
                      <a:pt x="280" y="4547"/>
                    </a:cubicBezTo>
                    <a:cubicBezTo>
                      <a:pt x="280" y="4547"/>
                      <a:pt x="280" y="4547"/>
                      <a:pt x="0" y="4547"/>
                    </a:cubicBezTo>
                    <a:cubicBezTo>
                      <a:pt x="0" y="4547"/>
                      <a:pt x="0" y="4547"/>
                      <a:pt x="0" y="4547"/>
                    </a:cubicBezTo>
                    <a:cubicBezTo>
                      <a:pt x="0" y="4547"/>
                      <a:pt x="0" y="4547"/>
                      <a:pt x="0" y="4547"/>
                    </a:cubicBezTo>
                    <a:cubicBezTo>
                      <a:pt x="0" y="4547"/>
                      <a:pt x="0" y="4547"/>
                      <a:pt x="0" y="4547"/>
                    </a:cubicBezTo>
                    <a:cubicBezTo>
                      <a:pt x="0" y="4547"/>
                      <a:pt x="0" y="4774"/>
                      <a:pt x="0" y="4774"/>
                    </a:cubicBezTo>
                    <a:cubicBezTo>
                      <a:pt x="280" y="5002"/>
                      <a:pt x="280" y="5229"/>
                      <a:pt x="280" y="5684"/>
                    </a:cubicBezTo>
                    <a:cubicBezTo>
                      <a:pt x="280" y="6138"/>
                      <a:pt x="280" y="6366"/>
                      <a:pt x="280" y="6821"/>
                    </a:cubicBezTo>
                    <a:cubicBezTo>
                      <a:pt x="561" y="6821"/>
                      <a:pt x="561" y="6821"/>
                      <a:pt x="841" y="6821"/>
                    </a:cubicBezTo>
                    <a:cubicBezTo>
                      <a:pt x="841" y="6593"/>
                      <a:pt x="1122" y="6593"/>
                      <a:pt x="1402" y="6593"/>
                    </a:cubicBezTo>
                    <a:cubicBezTo>
                      <a:pt x="1402" y="6593"/>
                      <a:pt x="1683" y="6593"/>
                      <a:pt x="1683" y="6821"/>
                    </a:cubicBezTo>
                    <a:cubicBezTo>
                      <a:pt x="1683" y="6821"/>
                      <a:pt x="1683" y="6821"/>
                      <a:pt x="1683" y="6821"/>
                    </a:cubicBezTo>
                    <a:cubicBezTo>
                      <a:pt x="1963" y="6821"/>
                      <a:pt x="1963" y="6821"/>
                      <a:pt x="1963" y="6821"/>
                    </a:cubicBezTo>
                    <a:cubicBezTo>
                      <a:pt x="1963" y="6821"/>
                      <a:pt x="2244" y="6821"/>
                      <a:pt x="2244" y="7048"/>
                    </a:cubicBezTo>
                    <a:cubicBezTo>
                      <a:pt x="2244" y="7048"/>
                      <a:pt x="2244" y="7048"/>
                      <a:pt x="2244" y="7048"/>
                    </a:cubicBezTo>
                    <a:cubicBezTo>
                      <a:pt x="2524" y="7275"/>
                      <a:pt x="2524" y="7275"/>
                      <a:pt x="2524" y="7503"/>
                    </a:cubicBezTo>
                    <a:cubicBezTo>
                      <a:pt x="2805" y="8185"/>
                      <a:pt x="2524" y="8867"/>
                      <a:pt x="2524" y="9322"/>
                    </a:cubicBezTo>
                    <a:cubicBezTo>
                      <a:pt x="2524" y="9549"/>
                      <a:pt x="2244" y="10004"/>
                      <a:pt x="2244" y="10231"/>
                    </a:cubicBezTo>
                    <a:cubicBezTo>
                      <a:pt x="2244" y="10458"/>
                      <a:pt x="2244" y="10686"/>
                      <a:pt x="2244" y="10686"/>
                    </a:cubicBezTo>
                    <a:cubicBezTo>
                      <a:pt x="2244" y="11141"/>
                      <a:pt x="1963" y="11368"/>
                      <a:pt x="1683" y="11595"/>
                    </a:cubicBezTo>
                    <a:cubicBezTo>
                      <a:pt x="1402" y="11823"/>
                      <a:pt x="1402" y="11823"/>
                      <a:pt x="1402" y="12050"/>
                    </a:cubicBezTo>
                    <a:cubicBezTo>
                      <a:pt x="1402" y="12050"/>
                      <a:pt x="1402" y="12050"/>
                      <a:pt x="1402" y="12277"/>
                    </a:cubicBezTo>
                    <a:cubicBezTo>
                      <a:pt x="1402" y="12277"/>
                      <a:pt x="1402" y="12277"/>
                      <a:pt x="1402" y="12277"/>
                    </a:cubicBezTo>
                    <a:cubicBezTo>
                      <a:pt x="1683" y="12050"/>
                      <a:pt x="2524" y="11595"/>
                      <a:pt x="2805" y="11368"/>
                    </a:cubicBezTo>
                    <a:cubicBezTo>
                      <a:pt x="3085" y="11368"/>
                      <a:pt x="3366" y="11141"/>
                      <a:pt x="3366" y="11141"/>
                    </a:cubicBezTo>
                    <a:cubicBezTo>
                      <a:pt x="4768" y="10231"/>
                      <a:pt x="5890" y="10458"/>
                      <a:pt x="6451" y="11141"/>
                    </a:cubicBezTo>
                    <a:cubicBezTo>
                      <a:pt x="6451" y="11141"/>
                      <a:pt x="6451" y="11141"/>
                      <a:pt x="6732" y="11141"/>
                    </a:cubicBezTo>
                    <a:cubicBezTo>
                      <a:pt x="7012" y="11141"/>
                      <a:pt x="7574" y="10913"/>
                      <a:pt x="7574" y="10686"/>
                    </a:cubicBezTo>
                    <a:cubicBezTo>
                      <a:pt x="7854" y="10231"/>
                      <a:pt x="8696" y="10004"/>
                      <a:pt x="9537" y="10004"/>
                    </a:cubicBezTo>
                    <a:cubicBezTo>
                      <a:pt x="9818" y="10004"/>
                      <a:pt x="10098" y="10004"/>
                      <a:pt x="10098" y="10004"/>
                    </a:cubicBezTo>
                    <a:cubicBezTo>
                      <a:pt x="10659" y="10004"/>
                      <a:pt x="11220" y="10231"/>
                      <a:pt x="11501" y="10458"/>
                    </a:cubicBezTo>
                    <a:cubicBezTo>
                      <a:pt x="11781" y="10913"/>
                      <a:pt x="11781" y="10913"/>
                      <a:pt x="11781" y="10913"/>
                    </a:cubicBezTo>
                    <a:cubicBezTo>
                      <a:pt x="12342" y="11368"/>
                      <a:pt x="12903" y="11823"/>
                      <a:pt x="13745" y="12277"/>
                    </a:cubicBezTo>
                    <a:cubicBezTo>
                      <a:pt x="14587" y="12732"/>
                      <a:pt x="14306" y="13642"/>
                      <a:pt x="14025" y="14324"/>
                    </a:cubicBezTo>
                    <a:cubicBezTo>
                      <a:pt x="14025" y="14551"/>
                      <a:pt x="13745" y="15006"/>
                      <a:pt x="13745" y="15233"/>
                    </a:cubicBezTo>
                    <a:cubicBezTo>
                      <a:pt x="14867" y="15688"/>
                      <a:pt x="16550" y="17052"/>
                      <a:pt x="16270" y="18416"/>
                    </a:cubicBezTo>
                    <a:cubicBezTo>
                      <a:pt x="16270" y="18871"/>
                      <a:pt x="16270" y="19098"/>
                      <a:pt x="16270" y="19326"/>
                    </a:cubicBezTo>
                    <a:cubicBezTo>
                      <a:pt x="16550" y="19553"/>
                      <a:pt x="16550" y="19553"/>
                      <a:pt x="16550" y="19781"/>
                    </a:cubicBezTo>
                    <a:cubicBezTo>
                      <a:pt x="16550" y="19781"/>
                      <a:pt x="16550" y="19781"/>
                      <a:pt x="16550" y="19781"/>
                    </a:cubicBezTo>
                    <a:cubicBezTo>
                      <a:pt x="16550" y="20008"/>
                      <a:pt x="16550" y="20008"/>
                      <a:pt x="16550" y="20235"/>
                    </a:cubicBezTo>
                    <a:cubicBezTo>
                      <a:pt x="16550" y="20235"/>
                      <a:pt x="16550" y="20235"/>
                      <a:pt x="16550" y="20235"/>
                    </a:cubicBezTo>
                    <a:cubicBezTo>
                      <a:pt x="16550" y="20463"/>
                      <a:pt x="16550" y="20463"/>
                      <a:pt x="16550" y="20690"/>
                    </a:cubicBezTo>
                    <a:cubicBezTo>
                      <a:pt x="16550" y="20690"/>
                      <a:pt x="16550" y="20690"/>
                      <a:pt x="16550" y="20690"/>
                    </a:cubicBezTo>
                    <a:cubicBezTo>
                      <a:pt x="16270" y="20917"/>
                      <a:pt x="16270" y="20917"/>
                      <a:pt x="16270" y="21145"/>
                    </a:cubicBezTo>
                    <a:cubicBezTo>
                      <a:pt x="16270" y="21145"/>
                      <a:pt x="16270" y="21145"/>
                      <a:pt x="16270" y="21145"/>
                    </a:cubicBezTo>
                    <a:cubicBezTo>
                      <a:pt x="16270" y="21145"/>
                      <a:pt x="16270" y="21145"/>
                      <a:pt x="16270" y="21145"/>
                    </a:cubicBezTo>
                    <a:cubicBezTo>
                      <a:pt x="16270" y="21145"/>
                      <a:pt x="16270" y="21145"/>
                      <a:pt x="16270" y="21145"/>
                    </a:cubicBezTo>
                    <a:cubicBezTo>
                      <a:pt x="16550" y="21372"/>
                      <a:pt x="16831" y="21372"/>
                      <a:pt x="17111" y="21600"/>
                    </a:cubicBezTo>
                    <a:cubicBezTo>
                      <a:pt x="17111" y="21600"/>
                      <a:pt x="17111" y="21372"/>
                      <a:pt x="17111" y="21372"/>
                    </a:cubicBezTo>
                    <a:cubicBezTo>
                      <a:pt x="17111" y="20690"/>
                      <a:pt x="17672" y="20235"/>
                      <a:pt x="18794" y="20235"/>
                    </a:cubicBezTo>
                    <a:cubicBezTo>
                      <a:pt x="19075" y="20235"/>
                      <a:pt x="19636" y="20235"/>
                      <a:pt x="19916" y="20463"/>
                    </a:cubicBezTo>
                    <a:cubicBezTo>
                      <a:pt x="20197" y="20463"/>
                      <a:pt x="20197" y="20463"/>
                      <a:pt x="20477" y="20463"/>
                    </a:cubicBezTo>
                    <a:cubicBezTo>
                      <a:pt x="20477" y="20463"/>
                      <a:pt x="20477" y="20463"/>
                      <a:pt x="20758" y="20463"/>
                    </a:cubicBezTo>
                    <a:cubicBezTo>
                      <a:pt x="20758" y="20463"/>
                      <a:pt x="20758" y="20463"/>
                      <a:pt x="20758" y="20463"/>
                    </a:cubicBezTo>
                    <a:cubicBezTo>
                      <a:pt x="20758" y="20463"/>
                      <a:pt x="20758" y="20463"/>
                      <a:pt x="21038" y="20463"/>
                    </a:cubicBezTo>
                    <a:cubicBezTo>
                      <a:pt x="21038" y="20463"/>
                      <a:pt x="21038" y="20463"/>
                      <a:pt x="21038" y="20463"/>
                    </a:cubicBezTo>
                    <a:cubicBezTo>
                      <a:pt x="21038" y="20463"/>
                      <a:pt x="21319" y="20463"/>
                      <a:pt x="21319" y="20235"/>
                    </a:cubicBezTo>
                    <a:cubicBezTo>
                      <a:pt x="21319" y="20235"/>
                      <a:pt x="21319" y="20235"/>
                      <a:pt x="21319" y="20235"/>
                    </a:cubicBezTo>
                    <a:cubicBezTo>
                      <a:pt x="21319" y="20235"/>
                      <a:pt x="21600" y="20235"/>
                      <a:pt x="21600" y="20235"/>
                    </a:cubicBezTo>
                    <a:cubicBezTo>
                      <a:pt x="21600" y="20235"/>
                      <a:pt x="21600" y="20235"/>
                      <a:pt x="21600" y="20235"/>
                    </a:cubicBezTo>
                    <a:cubicBezTo>
                      <a:pt x="21600" y="20008"/>
                      <a:pt x="21600" y="20008"/>
                      <a:pt x="21600" y="19781"/>
                    </a:cubicBezTo>
                    <a:cubicBezTo>
                      <a:pt x="21600" y="19781"/>
                      <a:pt x="21600" y="19781"/>
                      <a:pt x="21600" y="19781"/>
                    </a:cubicBezTo>
                    <a:cubicBezTo>
                      <a:pt x="21600" y="19553"/>
                      <a:pt x="21600" y="19553"/>
                      <a:pt x="21600" y="19326"/>
                    </a:cubicBezTo>
                    <a:cubicBezTo>
                      <a:pt x="21600" y="19326"/>
                      <a:pt x="21600" y="19326"/>
                      <a:pt x="21600" y="19326"/>
                    </a:cubicBezTo>
                    <a:cubicBezTo>
                      <a:pt x="21600" y="19098"/>
                      <a:pt x="21600" y="18871"/>
                      <a:pt x="21600" y="18644"/>
                    </a:cubicBezTo>
                    <a:cubicBezTo>
                      <a:pt x="21600" y="18189"/>
                      <a:pt x="21600" y="17734"/>
                      <a:pt x="21319" y="17507"/>
                    </a:cubicBezTo>
                    <a:cubicBezTo>
                      <a:pt x="21319" y="17279"/>
                      <a:pt x="21319" y="17279"/>
                      <a:pt x="21038" y="17279"/>
                    </a:cubicBezTo>
                    <a:cubicBezTo>
                      <a:pt x="21038" y="17052"/>
                      <a:pt x="20758" y="16825"/>
                      <a:pt x="20477" y="16825"/>
                    </a:cubicBezTo>
                    <a:cubicBezTo>
                      <a:pt x="19636" y="16370"/>
                      <a:pt x="18794" y="15915"/>
                      <a:pt x="18514" y="15006"/>
                    </a:cubicBezTo>
                    <a:cubicBezTo>
                      <a:pt x="18233" y="14551"/>
                      <a:pt x="17672" y="14096"/>
                      <a:pt x="17111" y="13642"/>
                    </a:cubicBezTo>
                    <a:cubicBezTo>
                      <a:pt x="16550" y="13187"/>
                      <a:pt x="15989" y="12732"/>
                      <a:pt x="15709" y="12277"/>
                    </a:cubicBezTo>
                    <a:cubicBezTo>
                      <a:pt x="15709" y="12050"/>
                      <a:pt x="15428" y="11595"/>
                      <a:pt x="15148" y="11368"/>
                    </a:cubicBezTo>
                    <a:cubicBezTo>
                      <a:pt x="14587" y="10913"/>
                      <a:pt x="14306" y="10458"/>
                      <a:pt x="14306" y="9776"/>
                    </a:cubicBezTo>
                    <a:cubicBezTo>
                      <a:pt x="14025" y="9776"/>
                      <a:pt x="13464" y="9549"/>
                      <a:pt x="12903" y="9322"/>
                    </a:cubicBezTo>
                    <a:cubicBezTo>
                      <a:pt x="11781" y="8639"/>
                      <a:pt x="10379" y="8185"/>
                      <a:pt x="10940" y="7275"/>
                    </a:cubicBezTo>
                    <a:cubicBezTo>
                      <a:pt x="11220" y="6593"/>
                      <a:pt x="12062" y="6593"/>
                      <a:pt x="12623" y="6366"/>
                    </a:cubicBezTo>
                    <a:cubicBezTo>
                      <a:pt x="12903" y="6366"/>
                      <a:pt x="13184" y="6366"/>
                      <a:pt x="13184" y="6366"/>
                    </a:cubicBezTo>
                    <a:cubicBezTo>
                      <a:pt x="13184" y="6138"/>
                      <a:pt x="13184" y="5911"/>
                      <a:pt x="12903" y="5684"/>
                    </a:cubicBezTo>
                    <a:cubicBezTo>
                      <a:pt x="12623" y="5456"/>
                      <a:pt x="12342" y="5002"/>
                      <a:pt x="12062" y="4319"/>
                    </a:cubicBezTo>
                    <a:cubicBezTo>
                      <a:pt x="12062" y="4092"/>
                      <a:pt x="12062" y="4092"/>
                      <a:pt x="11781" y="4092"/>
                    </a:cubicBezTo>
                    <a:cubicBezTo>
                      <a:pt x="11501" y="4092"/>
                      <a:pt x="10940" y="4092"/>
                      <a:pt x="10940" y="4319"/>
                    </a:cubicBezTo>
                    <a:cubicBezTo>
                      <a:pt x="10659" y="4319"/>
                      <a:pt x="10659" y="4319"/>
                      <a:pt x="10379" y="4319"/>
                    </a:cubicBezTo>
                    <a:cubicBezTo>
                      <a:pt x="10379" y="4319"/>
                      <a:pt x="10379" y="4319"/>
                      <a:pt x="10379" y="4319"/>
                    </a:cubicBezTo>
                    <a:cubicBezTo>
                      <a:pt x="10379" y="4319"/>
                      <a:pt x="10098" y="4319"/>
                      <a:pt x="10098" y="4319"/>
                    </a:cubicBezTo>
                    <a:cubicBezTo>
                      <a:pt x="9818" y="4319"/>
                      <a:pt x="9537" y="4319"/>
                      <a:pt x="8976" y="4319"/>
                    </a:cubicBezTo>
                    <a:cubicBezTo>
                      <a:pt x="8976" y="4319"/>
                      <a:pt x="8976" y="4319"/>
                      <a:pt x="8976" y="4319"/>
                    </a:cubicBezTo>
                    <a:cubicBezTo>
                      <a:pt x="8976" y="4092"/>
                      <a:pt x="8696" y="4092"/>
                      <a:pt x="8415" y="3865"/>
                    </a:cubicBezTo>
                    <a:cubicBezTo>
                      <a:pt x="8415" y="3865"/>
                      <a:pt x="8415" y="3865"/>
                      <a:pt x="8415" y="3865"/>
                    </a:cubicBezTo>
                    <a:cubicBezTo>
                      <a:pt x="8415" y="3865"/>
                      <a:pt x="8415" y="3865"/>
                      <a:pt x="8415" y="3865"/>
                    </a:cubicBezTo>
                    <a:cubicBezTo>
                      <a:pt x="8135" y="3865"/>
                      <a:pt x="8135" y="3865"/>
                      <a:pt x="8135" y="3637"/>
                    </a:cubicBezTo>
                    <a:cubicBezTo>
                      <a:pt x="8135" y="3637"/>
                      <a:pt x="7854" y="3637"/>
                      <a:pt x="7854" y="3637"/>
                    </a:cubicBezTo>
                    <a:cubicBezTo>
                      <a:pt x="7854" y="3637"/>
                      <a:pt x="7854" y="3410"/>
                      <a:pt x="7574" y="3410"/>
                    </a:cubicBezTo>
                    <a:cubicBezTo>
                      <a:pt x="7574" y="3410"/>
                      <a:pt x="7574" y="3183"/>
                      <a:pt x="7574" y="3183"/>
                    </a:cubicBezTo>
                    <a:cubicBezTo>
                      <a:pt x="7574" y="3183"/>
                      <a:pt x="7574" y="3183"/>
                      <a:pt x="7574" y="2955"/>
                    </a:cubicBezTo>
                    <a:cubicBezTo>
                      <a:pt x="7293" y="2955"/>
                      <a:pt x="7293" y="2728"/>
                      <a:pt x="7293" y="2728"/>
                    </a:cubicBezTo>
                    <a:cubicBezTo>
                      <a:pt x="7293" y="2501"/>
                      <a:pt x="7012" y="2273"/>
                      <a:pt x="6732" y="2046"/>
                    </a:cubicBezTo>
                    <a:cubicBezTo>
                      <a:pt x="6171" y="1591"/>
                      <a:pt x="5890" y="1364"/>
                      <a:pt x="5890" y="682"/>
                    </a:cubicBezTo>
                    <a:cubicBezTo>
                      <a:pt x="5890" y="682"/>
                      <a:pt x="5610" y="682"/>
                      <a:pt x="5610" y="682"/>
                    </a:cubicBezTo>
                    <a:cubicBezTo>
                      <a:pt x="5610" y="682"/>
                      <a:pt x="5610" y="454"/>
                      <a:pt x="5610" y="454"/>
                    </a:cubicBezTo>
                    <a:cubicBezTo>
                      <a:pt x="5610" y="454"/>
                      <a:pt x="5610" y="454"/>
                      <a:pt x="5610" y="454"/>
                    </a:cubicBezTo>
                    <a:cubicBezTo>
                      <a:pt x="5329" y="454"/>
                      <a:pt x="5329" y="227"/>
                      <a:pt x="5329" y="227"/>
                    </a:cubicBezTo>
                    <a:cubicBezTo>
                      <a:pt x="5329" y="227"/>
                      <a:pt x="5329" y="227"/>
                      <a:pt x="5329" y="227"/>
                    </a:cubicBezTo>
                    <a:cubicBezTo>
                      <a:pt x="5049" y="0"/>
                      <a:pt x="5049" y="0"/>
                      <a:pt x="5049" y="0"/>
                    </a:cubicBezTo>
                    <a:cubicBezTo>
                      <a:pt x="5049" y="0"/>
                      <a:pt x="5049" y="0"/>
                      <a:pt x="5049" y="0"/>
                    </a:cubicBezTo>
                    <a:cubicBezTo>
                      <a:pt x="5049" y="0"/>
                      <a:pt x="5049" y="0"/>
                      <a:pt x="5049" y="0"/>
                    </a:cubicBezTo>
                    <a:cubicBezTo>
                      <a:pt x="4768" y="0"/>
                      <a:pt x="4768" y="0"/>
                      <a:pt x="4488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8" name="AutoShape 31"/>
              <p:cNvSpPr>
                <a:spLocks/>
              </p:cNvSpPr>
              <p:nvPr/>
            </p:nvSpPr>
            <p:spPr bwMode="auto">
              <a:xfrm>
                <a:off x="2971854" y="3654942"/>
                <a:ext cx="325458" cy="6127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8848"/>
                    </a:moveTo>
                    <a:cubicBezTo>
                      <a:pt x="21600" y="8718"/>
                      <a:pt x="21600" y="8718"/>
                      <a:pt x="21600" y="8718"/>
                    </a:cubicBezTo>
                    <a:cubicBezTo>
                      <a:pt x="21600" y="8718"/>
                      <a:pt x="21600" y="8587"/>
                      <a:pt x="21600" y="8587"/>
                    </a:cubicBezTo>
                    <a:cubicBezTo>
                      <a:pt x="21600" y="8587"/>
                      <a:pt x="21600" y="8587"/>
                      <a:pt x="21600" y="8587"/>
                    </a:cubicBezTo>
                    <a:cubicBezTo>
                      <a:pt x="21600" y="8457"/>
                      <a:pt x="21600" y="8457"/>
                      <a:pt x="21600" y="8327"/>
                    </a:cubicBezTo>
                    <a:cubicBezTo>
                      <a:pt x="21348" y="8067"/>
                      <a:pt x="21348" y="7937"/>
                      <a:pt x="21348" y="7677"/>
                    </a:cubicBezTo>
                    <a:cubicBezTo>
                      <a:pt x="21600" y="7026"/>
                      <a:pt x="20344" y="6506"/>
                      <a:pt x="19841" y="6375"/>
                    </a:cubicBezTo>
                    <a:cubicBezTo>
                      <a:pt x="19088" y="6245"/>
                      <a:pt x="19088" y="5725"/>
                      <a:pt x="19339" y="5204"/>
                    </a:cubicBezTo>
                    <a:cubicBezTo>
                      <a:pt x="19339" y="5074"/>
                      <a:pt x="19590" y="4684"/>
                      <a:pt x="19590" y="4554"/>
                    </a:cubicBezTo>
                    <a:cubicBezTo>
                      <a:pt x="18586" y="4293"/>
                      <a:pt x="18083" y="4033"/>
                      <a:pt x="17581" y="3643"/>
                    </a:cubicBezTo>
                    <a:cubicBezTo>
                      <a:pt x="17330" y="3513"/>
                      <a:pt x="17330" y="3513"/>
                      <a:pt x="17330" y="3513"/>
                    </a:cubicBezTo>
                    <a:cubicBezTo>
                      <a:pt x="17079" y="3383"/>
                      <a:pt x="16827" y="3383"/>
                      <a:pt x="16325" y="3383"/>
                    </a:cubicBezTo>
                    <a:cubicBezTo>
                      <a:pt x="15823" y="3383"/>
                      <a:pt x="15572" y="3383"/>
                      <a:pt x="15572" y="3513"/>
                    </a:cubicBezTo>
                    <a:cubicBezTo>
                      <a:pt x="15320" y="3773"/>
                      <a:pt x="14316" y="4033"/>
                      <a:pt x="13813" y="4033"/>
                    </a:cubicBezTo>
                    <a:cubicBezTo>
                      <a:pt x="13311" y="4033"/>
                      <a:pt x="13060" y="3903"/>
                      <a:pt x="12809" y="3773"/>
                    </a:cubicBezTo>
                    <a:cubicBezTo>
                      <a:pt x="12809" y="3643"/>
                      <a:pt x="12558" y="3643"/>
                      <a:pt x="12306" y="3643"/>
                    </a:cubicBezTo>
                    <a:cubicBezTo>
                      <a:pt x="12306" y="3643"/>
                      <a:pt x="11804" y="3773"/>
                      <a:pt x="11553" y="3903"/>
                    </a:cubicBezTo>
                    <a:cubicBezTo>
                      <a:pt x="11302" y="3903"/>
                      <a:pt x="11051" y="4033"/>
                      <a:pt x="11051" y="4033"/>
                    </a:cubicBezTo>
                    <a:cubicBezTo>
                      <a:pt x="10297" y="4424"/>
                      <a:pt x="9544" y="4684"/>
                      <a:pt x="9041" y="4684"/>
                    </a:cubicBezTo>
                    <a:cubicBezTo>
                      <a:pt x="8790" y="4684"/>
                      <a:pt x="8288" y="4684"/>
                      <a:pt x="8037" y="4293"/>
                    </a:cubicBezTo>
                    <a:cubicBezTo>
                      <a:pt x="8037" y="4163"/>
                      <a:pt x="8037" y="4033"/>
                      <a:pt x="8037" y="3903"/>
                    </a:cubicBezTo>
                    <a:cubicBezTo>
                      <a:pt x="8037" y="3773"/>
                      <a:pt x="8288" y="3513"/>
                      <a:pt x="8539" y="3513"/>
                    </a:cubicBezTo>
                    <a:cubicBezTo>
                      <a:pt x="8539" y="3383"/>
                      <a:pt x="8790" y="3253"/>
                      <a:pt x="8790" y="3253"/>
                    </a:cubicBezTo>
                    <a:cubicBezTo>
                      <a:pt x="8790" y="3122"/>
                      <a:pt x="8790" y="3122"/>
                      <a:pt x="8790" y="2992"/>
                    </a:cubicBezTo>
                    <a:cubicBezTo>
                      <a:pt x="8790" y="2732"/>
                      <a:pt x="9041" y="2602"/>
                      <a:pt x="9041" y="2342"/>
                    </a:cubicBezTo>
                    <a:cubicBezTo>
                      <a:pt x="9293" y="2081"/>
                      <a:pt x="9293" y="1821"/>
                      <a:pt x="9041" y="1561"/>
                    </a:cubicBezTo>
                    <a:cubicBezTo>
                      <a:pt x="9041" y="1431"/>
                      <a:pt x="9041" y="1431"/>
                      <a:pt x="9041" y="1431"/>
                    </a:cubicBezTo>
                    <a:cubicBezTo>
                      <a:pt x="8790" y="1431"/>
                      <a:pt x="8790" y="1431"/>
                      <a:pt x="8539" y="1431"/>
                    </a:cubicBezTo>
                    <a:cubicBezTo>
                      <a:pt x="8037" y="1561"/>
                      <a:pt x="7534" y="1431"/>
                      <a:pt x="7283" y="1171"/>
                    </a:cubicBezTo>
                    <a:cubicBezTo>
                      <a:pt x="7032" y="910"/>
                      <a:pt x="7032" y="650"/>
                      <a:pt x="7032" y="390"/>
                    </a:cubicBezTo>
                    <a:cubicBezTo>
                      <a:pt x="7032" y="260"/>
                      <a:pt x="7032" y="130"/>
                      <a:pt x="7032" y="130"/>
                    </a:cubicBezTo>
                    <a:cubicBezTo>
                      <a:pt x="7032" y="130"/>
                      <a:pt x="7032" y="130"/>
                      <a:pt x="7032" y="130"/>
                    </a:cubicBezTo>
                    <a:cubicBezTo>
                      <a:pt x="7032" y="130"/>
                      <a:pt x="6781" y="130"/>
                      <a:pt x="6781" y="0"/>
                    </a:cubicBezTo>
                    <a:cubicBezTo>
                      <a:pt x="6781" y="0"/>
                      <a:pt x="6781" y="0"/>
                      <a:pt x="6781" y="0"/>
                    </a:cubicBezTo>
                    <a:cubicBezTo>
                      <a:pt x="6781" y="130"/>
                      <a:pt x="6781" y="130"/>
                      <a:pt x="6781" y="130"/>
                    </a:cubicBezTo>
                    <a:cubicBezTo>
                      <a:pt x="6781" y="130"/>
                      <a:pt x="6781" y="130"/>
                      <a:pt x="6530" y="130"/>
                    </a:cubicBezTo>
                    <a:cubicBezTo>
                      <a:pt x="6530" y="260"/>
                      <a:pt x="6530" y="260"/>
                      <a:pt x="6530" y="260"/>
                    </a:cubicBezTo>
                    <a:cubicBezTo>
                      <a:pt x="6279" y="260"/>
                      <a:pt x="6279" y="260"/>
                      <a:pt x="6279" y="260"/>
                    </a:cubicBezTo>
                    <a:cubicBezTo>
                      <a:pt x="6279" y="260"/>
                      <a:pt x="6027" y="390"/>
                      <a:pt x="6027" y="390"/>
                    </a:cubicBezTo>
                    <a:cubicBezTo>
                      <a:pt x="6027" y="390"/>
                      <a:pt x="6027" y="390"/>
                      <a:pt x="6027" y="390"/>
                    </a:cubicBezTo>
                    <a:cubicBezTo>
                      <a:pt x="5776" y="390"/>
                      <a:pt x="5525" y="390"/>
                      <a:pt x="5525" y="520"/>
                    </a:cubicBezTo>
                    <a:cubicBezTo>
                      <a:pt x="5023" y="520"/>
                      <a:pt x="4520" y="650"/>
                      <a:pt x="4269" y="780"/>
                    </a:cubicBezTo>
                    <a:cubicBezTo>
                      <a:pt x="4018" y="1171"/>
                      <a:pt x="3265" y="1301"/>
                      <a:pt x="2009" y="1301"/>
                    </a:cubicBezTo>
                    <a:cubicBezTo>
                      <a:pt x="1758" y="1301"/>
                      <a:pt x="1758" y="1301"/>
                      <a:pt x="1758" y="1301"/>
                    </a:cubicBezTo>
                    <a:cubicBezTo>
                      <a:pt x="1255" y="1301"/>
                      <a:pt x="753" y="1301"/>
                      <a:pt x="502" y="1561"/>
                    </a:cubicBezTo>
                    <a:cubicBezTo>
                      <a:pt x="502" y="1561"/>
                      <a:pt x="502" y="1561"/>
                      <a:pt x="502" y="1561"/>
                    </a:cubicBezTo>
                    <a:cubicBezTo>
                      <a:pt x="251" y="2862"/>
                      <a:pt x="0" y="3643"/>
                      <a:pt x="0" y="3773"/>
                    </a:cubicBezTo>
                    <a:cubicBezTo>
                      <a:pt x="251" y="4033"/>
                      <a:pt x="1506" y="4814"/>
                      <a:pt x="1758" y="4944"/>
                    </a:cubicBezTo>
                    <a:cubicBezTo>
                      <a:pt x="2511" y="4944"/>
                      <a:pt x="2511" y="5334"/>
                      <a:pt x="2511" y="5595"/>
                    </a:cubicBezTo>
                    <a:cubicBezTo>
                      <a:pt x="2511" y="5595"/>
                      <a:pt x="2511" y="5855"/>
                      <a:pt x="2511" y="5855"/>
                    </a:cubicBezTo>
                    <a:cubicBezTo>
                      <a:pt x="3013" y="5985"/>
                      <a:pt x="3265" y="6245"/>
                      <a:pt x="3013" y="6636"/>
                    </a:cubicBezTo>
                    <a:cubicBezTo>
                      <a:pt x="3013" y="6766"/>
                      <a:pt x="2762" y="6896"/>
                      <a:pt x="2511" y="7026"/>
                    </a:cubicBezTo>
                    <a:cubicBezTo>
                      <a:pt x="2511" y="7026"/>
                      <a:pt x="2511" y="7026"/>
                      <a:pt x="2511" y="7026"/>
                    </a:cubicBezTo>
                    <a:cubicBezTo>
                      <a:pt x="2511" y="7286"/>
                      <a:pt x="2511" y="7807"/>
                      <a:pt x="2009" y="8067"/>
                    </a:cubicBezTo>
                    <a:cubicBezTo>
                      <a:pt x="2009" y="8067"/>
                      <a:pt x="2009" y="8067"/>
                      <a:pt x="2009" y="8197"/>
                    </a:cubicBezTo>
                    <a:cubicBezTo>
                      <a:pt x="2009" y="8457"/>
                      <a:pt x="2260" y="8848"/>
                      <a:pt x="3013" y="9238"/>
                    </a:cubicBezTo>
                    <a:cubicBezTo>
                      <a:pt x="4269" y="9759"/>
                      <a:pt x="4269" y="10669"/>
                      <a:pt x="4269" y="11190"/>
                    </a:cubicBezTo>
                    <a:cubicBezTo>
                      <a:pt x="4269" y="11320"/>
                      <a:pt x="4520" y="11450"/>
                      <a:pt x="4520" y="11580"/>
                    </a:cubicBezTo>
                    <a:cubicBezTo>
                      <a:pt x="4772" y="11710"/>
                      <a:pt x="5274" y="11971"/>
                      <a:pt x="5274" y="12361"/>
                    </a:cubicBezTo>
                    <a:cubicBezTo>
                      <a:pt x="5274" y="12361"/>
                      <a:pt x="5274" y="12361"/>
                      <a:pt x="5274" y="12361"/>
                    </a:cubicBezTo>
                    <a:cubicBezTo>
                      <a:pt x="5023" y="12491"/>
                      <a:pt x="5023" y="12621"/>
                      <a:pt x="5023" y="12751"/>
                    </a:cubicBezTo>
                    <a:cubicBezTo>
                      <a:pt x="5023" y="12751"/>
                      <a:pt x="5023" y="12751"/>
                      <a:pt x="5023" y="12751"/>
                    </a:cubicBezTo>
                    <a:cubicBezTo>
                      <a:pt x="5023" y="12881"/>
                      <a:pt x="4772" y="13012"/>
                      <a:pt x="4772" y="13012"/>
                    </a:cubicBezTo>
                    <a:cubicBezTo>
                      <a:pt x="4772" y="13142"/>
                      <a:pt x="4772" y="13142"/>
                      <a:pt x="4772" y="13142"/>
                    </a:cubicBezTo>
                    <a:cubicBezTo>
                      <a:pt x="4772" y="13272"/>
                      <a:pt x="4520" y="13402"/>
                      <a:pt x="4520" y="13532"/>
                    </a:cubicBezTo>
                    <a:cubicBezTo>
                      <a:pt x="4520" y="13532"/>
                      <a:pt x="4520" y="13532"/>
                      <a:pt x="4520" y="13532"/>
                    </a:cubicBezTo>
                    <a:cubicBezTo>
                      <a:pt x="4269" y="13662"/>
                      <a:pt x="4269" y="13792"/>
                      <a:pt x="4269" y="13922"/>
                    </a:cubicBezTo>
                    <a:cubicBezTo>
                      <a:pt x="4269" y="13922"/>
                      <a:pt x="4269" y="13922"/>
                      <a:pt x="4269" y="13922"/>
                    </a:cubicBezTo>
                    <a:cubicBezTo>
                      <a:pt x="4018" y="14183"/>
                      <a:pt x="3767" y="14313"/>
                      <a:pt x="3516" y="14573"/>
                    </a:cubicBezTo>
                    <a:cubicBezTo>
                      <a:pt x="3516" y="14573"/>
                      <a:pt x="3516" y="14573"/>
                      <a:pt x="3516" y="14573"/>
                    </a:cubicBezTo>
                    <a:cubicBezTo>
                      <a:pt x="3265" y="14703"/>
                      <a:pt x="3265" y="14703"/>
                      <a:pt x="3265" y="14833"/>
                    </a:cubicBezTo>
                    <a:cubicBezTo>
                      <a:pt x="3013" y="14833"/>
                      <a:pt x="3013" y="14833"/>
                      <a:pt x="3013" y="14833"/>
                    </a:cubicBezTo>
                    <a:cubicBezTo>
                      <a:pt x="3013" y="14833"/>
                      <a:pt x="2762" y="14963"/>
                      <a:pt x="2762" y="14963"/>
                    </a:cubicBezTo>
                    <a:cubicBezTo>
                      <a:pt x="2762" y="14963"/>
                      <a:pt x="2762" y="14963"/>
                      <a:pt x="2762" y="14963"/>
                    </a:cubicBezTo>
                    <a:cubicBezTo>
                      <a:pt x="2762" y="15093"/>
                      <a:pt x="2511" y="15354"/>
                      <a:pt x="2511" y="15484"/>
                    </a:cubicBezTo>
                    <a:cubicBezTo>
                      <a:pt x="2260" y="16004"/>
                      <a:pt x="2260" y="16525"/>
                      <a:pt x="2009" y="16915"/>
                    </a:cubicBezTo>
                    <a:cubicBezTo>
                      <a:pt x="1758" y="17175"/>
                      <a:pt x="1506" y="17826"/>
                      <a:pt x="1758" y="17956"/>
                    </a:cubicBezTo>
                    <a:cubicBezTo>
                      <a:pt x="2511" y="17956"/>
                      <a:pt x="3767" y="18607"/>
                      <a:pt x="5776" y="19908"/>
                    </a:cubicBezTo>
                    <a:cubicBezTo>
                      <a:pt x="6027" y="20038"/>
                      <a:pt x="6279" y="20298"/>
                      <a:pt x="6530" y="20559"/>
                    </a:cubicBezTo>
                    <a:cubicBezTo>
                      <a:pt x="7032" y="20559"/>
                      <a:pt x="7534" y="20559"/>
                      <a:pt x="8037" y="20559"/>
                    </a:cubicBezTo>
                    <a:cubicBezTo>
                      <a:pt x="8037" y="20559"/>
                      <a:pt x="8288" y="20689"/>
                      <a:pt x="8288" y="20689"/>
                    </a:cubicBezTo>
                    <a:cubicBezTo>
                      <a:pt x="8539" y="20689"/>
                      <a:pt x="8790" y="20819"/>
                      <a:pt x="9041" y="20819"/>
                    </a:cubicBezTo>
                    <a:cubicBezTo>
                      <a:pt x="9544" y="21079"/>
                      <a:pt x="9795" y="21339"/>
                      <a:pt x="9795" y="21599"/>
                    </a:cubicBezTo>
                    <a:cubicBezTo>
                      <a:pt x="9795" y="21599"/>
                      <a:pt x="10046" y="21599"/>
                      <a:pt x="10297" y="21599"/>
                    </a:cubicBezTo>
                    <a:cubicBezTo>
                      <a:pt x="10548" y="21599"/>
                      <a:pt x="11051" y="21599"/>
                      <a:pt x="11051" y="21599"/>
                    </a:cubicBezTo>
                    <a:cubicBezTo>
                      <a:pt x="11051" y="21599"/>
                      <a:pt x="11302" y="21599"/>
                      <a:pt x="11302" y="21469"/>
                    </a:cubicBezTo>
                    <a:cubicBezTo>
                      <a:pt x="11302" y="21469"/>
                      <a:pt x="11302" y="21469"/>
                      <a:pt x="11302" y="21469"/>
                    </a:cubicBezTo>
                    <a:cubicBezTo>
                      <a:pt x="11302" y="21339"/>
                      <a:pt x="11302" y="21339"/>
                      <a:pt x="11302" y="21339"/>
                    </a:cubicBezTo>
                    <a:cubicBezTo>
                      <a:pt x="11302" y="21339"/>
                      <a:pt x="11553" y="21339"/>
                      <a:pt x="11553" y="21339"/>
                    </a:cubicBezTo>
                    <a:cubicBezTo>
                      <a:pt x="11553" y="21209"/>
                      <a:pt x="11553" y="21209"/>
                      <a:pt x="11553" y="21209"/>
                    </a:cubicBezTo>
                    <a:cubicBezTo>
                      <a:pt x="11051" y="20949"/>
                      <a:pt x="9795" y="20559"/>
                      <a:pt x="9041" y="20559"/>
                    </a:cubicBezTo>
                    <a:cubicBezTo>
                      <a:pt x="8539" y="20559"/>
                      <a:pt x="8037" y="20298"/>
                      <a:pt x="7534" y="20038"/>
                    </a:cubicBezTo>
                    <a:cubicBezTo>
                      <a:pt x="6781" y="19648"/>
                      <a:pt x="6530" y="18997"/>
                      <a:pt x="6530" y="18607"/>
                    </a:cubicBezTo>
                    <a:cubicBezTo>
                      <a:pt x="6781" y="18346"/>
                      <a:pt x="6530" y="18216"/>
                      <a:pt x="6279" y="17956"/>
                    </a:cubicBezTo>
                    <a:cubicBezTo>
                      <a:pt x="5776" y="17826"/>
                      <a:pt x="5525" y="17566"/>
                      <a:pt x="5525" y="17306"/>
                    </a:cubicBezTo>
                    <a:cubicBezTo>
                      <a:pt x="5525" y="17175"/>
                      <a:pt x="5525" y="17045"/>
                      <a:pt x="4772" y="16915"/>
                    </a:cubicBezTo>
                    <a:cubicBezTo>
                      <a:pt x="4520" y="16915"/>
                      <a:pt x="4269" y="16915"/>
                      <a:pt x="4018" y="16785"/>
                    </a:cubicBezTo>
                    <a:cubicBezTo>
                      <a:pt x="3013" y="16525"/>
                      <a:pt x="3516" y="15614"/>
                      <a:pt x="3767" y="14833"/>
                    </a:cubicBezTo>
                    <a:cubicBezTo>
                      <a:pt x="4018" y="14573"/>
                      <a:pt x="4018" y="14313"/>
                      <a:pt x="4018" y="14183"/>
                    </a:cubicBezTo>
                    <a:cubicBezTo>
                      <a:pt x="4269" y="13922"/>
                      <a:pt x="4520" y="13532"/>
                      <a:pt x="4772" y="13012"/>
                    </a:cubicBezTo>
                    <a:cubicBezTo>
                      <a:pt x="5274" y="12491"/>
                      <a:pt x="6027" y="11580"/>
                      <a:pt x="5776" y="11320"/>
                    </a:cubicBezTo>
                    <a:cubicBezTo>
                      <a:pt x="5525" y="11190"/>
                      <a:pt x="5525" y="10930"/>
                      <a:pt x="5776" y="10800"/>
                    </a:cubicBezTo>
                    <a:cubicBezTo>
                      <a:pt x="6027" y="10409"/>
                      <a:pt x="7032" y="10279"/>
                      <a:pt x="7534" y="10279"/>
                    </a:cubicBezTo>
                    <a:cubicBezTo>
                      <a:pt x="8288" y="10279"/>
                      <a:pt x="8790" y="10409"/>
                      <a:pt x="9041" y="10800"/>
                    </a:cubicBezTo>
                    <a:cubicBezTo>
                      <a:pt x="9293" y="11450"/>
                      <a:pt x="9544" y="11450"/>
                      <a:pt x="10548" y="11450"/>
                    </a:cubicBezTo>
                    <a:cubicBezTo>
                      <a:pt x="10800" y="11450"/>
                      <a:pt x="10800" y="11450"/>
                      <a:pt x="10800" y="11450"/>
                    </a:cubicBezTo>
                    <a:cubicBezTo>
                      <a:pt x="11804" y="11450"/>
                      <a:pt x="12306" y="11710"/>
                      <a:pt x="12809" y="11971"/>
                    </a:cubicBezTo>
                    <a:cubicBezTo>
                      <a:pt x="13060" y="12101"/>
                      <a:pt x="13311" y="12231"/>
                      <a:pt x="13562" y="12231"/>
                    </a:cubicBezTo>
                    <a:cubicBezTo>
                      <a:pt x="13562" y="12231"/>
                      <a:pt x="13562" y="12231"/>
                      <a:pt x="13562" y="12231"/>
                    </a:cubicBezTo>
                    <a:cubicBezTo>
                      <a:pt x="13562" y="12231"/>
                      <a:pt x="13562" y="12231"/>
                      <a:pt x="13311" y="12101"/>
                    </a:cubicBezTo>
                    <a:cubicBezTo>
                      <a:pt x="13311" y="11971"/>
                      <a:pt x="13060" y="11840"/>
                      <a:pt x="13060" y="11450"/>
                    </a:cubicBezTo>
                    <a:cubicBezTo>
                      <a:pt x="13060" y="11320"/>
                      <a:pt x="13060" y="11190"/>
                      <a:pt x="12809" y="11060"/>
                    </a:cubicBezTo>
                    <a:cubicBezTo>
                      <a:pt x="12558" y="10800"/>
                      <a:pt x="12306" y="10539"/>
                      <a:pt x="13060" y="10019"/>
                    </a:cubicBezTo>
                    <a:cubicBezTo>
                      <a:pt x="14316" y="9108"/>
                      <a:pt x="16325" y="8718"/>
                      <a:pt x="17581" y="8848"/>
                    </a:cubicBezTo>
                    <a:cubicBezTo>
                      <a:pt x="17581" y="8848"/>
                      <a:pt x="17581" y="8848"/>
                      <a:pt x="17832" y="8848"/>
                    </a:cubicBezTo>
                    <a:cubicBezTo>
                      <a:pt x="18083" y="8978"/>
                      <a:pt x="18586" y="8848"/>
                      <a:pt x="19088" y="8848"/>
                    </a:cubicBezTo>
                    <a:cubicBezTo>
                      <a:pt x="19590" y="8848"/>
                      <a:pt x="19841" y="8848"/>
                      <a:pt x="20344" y="8848"/>
                    </a:cubicBezTo>
                    <a:cubicBezTo>
                      <a:pt x="20344" y="8848"/>
                      <a:pt x="20344" y="8848"/>
                      <a:pt x="20595" y="8848"/>
                    </a:cubicBezTo>
                    <a:cubicBezTo>
                      <a:pt x="20595" y="8848"/>
                      <a:pt x="20595" y="8848"/>
                      <a:pt x="20595" y="8848"/>
                    </a:cubicBezTo>
                    <a:cubicBezTo>
                      <a:pt x="20595" y="8848"/>
                      <a:pt x="20846" y="8848"/>
                      <a:pt x="20846" y="8848"/>
                    </a:cubicBezTo>
                    <a:cubicBezTo>
                      <a:pt x="20846" y="8848"/>
                      <a:pt x="20846" y="8848"/>
                      <a:pt x="20846" y="8848"/>
                    </a:cubicBezTo>
                    <a:cubicBezTo>
                      <a:pt x="21097" y="8848"/>
                      <a:pt x="21097" y="8848"/>
                      <a:pt x="21097" y="8848"/>
                    </a:cubicBezTo>
                    <a:cubicBezTo>
                      <a:pt x="21348" y="8848"/>
                      <a:pt x="21348" y="8848"/>
                      <a:pt x="21348" y="8978"/>
                    </a:cubicBezTo>
                    <a:cubicBezTo>
                      <a:pt x="21348" y="8978"/>
                      <a:pt x="21348" y="8978"/>
                      <a:pt x="21348" y="8978"/>
                    </a:cubicBezTo>
                    <a:cubicBezTo>
                      <a:pt x="21600" y="8848"/>
                      <a:pt x="21600" y="8848"/>
                      <a:pt x="21600" y="88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9" name="AutoShape 32"/>
              <p:cNvSpPr>
                <a:spLocks/>
              </p:cNvSpPr>
              <p:nvPr/>
            </p:nvSpPr>
            <p:spPr bwMode="auto">
              <a:xfrm>
                <a:off x="3489411" y="4243916"/>
                <a:ext cx="398488" cy="23178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42" y="7542"/>
                    </a:moveTo>
                    <a:cubicBezTo>
                      <a:pt x="19131" y="7200"/>
                      <a:pt x="19337" y="6857"/>
                      <a:pt x="19337" y="6514"/>
                    </a:cubicBezTo>
                    <a:cubicBezTo>
                      <a:pt x="19337" y="5828"/>
                      <a:pt x="19748" y="5828"/>
                      <a:pt x="20365" y="5828"/>
                    </a:cubicBezTo>
                    <a:cubicBezTo>
                      <a:pt x="20571" y="5828"/>
                      <a:pt x="21394" y="5828"/>
                      <a:pt x="21600" y="5485"/>
                    </a:cubicBezTo>
                    <a:cubicBezTo>
                      <a:pt x="21600" y="5142"/>
                      <a:pt x="21600" y="5142"/>
                      <a:pt x="21394" y="4800"/>
                    </a:cubicBezTo>
                    <a:cubicBezTo>
                      <a:pt x="21188" y="4114"/>
                      <a:pt x="20571" y="3771"/>
                      <a:pt x="20365" y="4114"/>
                    </a:cubicBezTo>
                    <a:cubicBezTo>
                      <a:pt x="20159" y="4114"/>
                      <a:pt x="19954" y="4114"/>
                      <a:pt x="19748" y="4114"/>
                    </a:cubicBezTo>
                    <a:cubicBezTo>
                      <a:pt x="19337" y="4114"/>
                      <a:pt x="18925" y="4114"/>
                      <a:pt x="18514" y="3771"/>
                    </a:cubicBezTo>
                    <a:cubicBezTo>
                      <a:pt x="17897" y="3428"/>
                      <a:pt x="17897" y="2742"/>
                      <a:pt x="17897" y="2400"/>
                    </a:cubicBezTo>
                    <a:cubicBezTo>
                      <a:pt x="17897" y="1714"/>
                      <a:pt x="16662" y="0"/>
                      <a:pt x="16045" y="0"/>
                    </a:cubicBezTo>
                    <a:cubicBezTo>
                      <a:pt x="15634" y="0"/>
                      <a:pt x="14811" y="2400"/>
                      <a:pt x="14605" y="3428"/>
                    </a:cubicBezTo>
                    <a:cubicBezTo>
                      <a:pt x="14605" y="4114"/>
                      <a:pt x="14194" y="4457"/>
                      <a:pt x="13988" y="4800"/>
                    </a:cubicBezTo>
                    <a:cubicBezTo>
                      <a:pt x="13577" y="5142"/>
                      <a:pt x="13371" y="5485"/>
                      <a:pt x="13371" y="5828"/>
                    </a:cubicBezTo>
                    <a:cubicBezTo>
                      <a:pt x="13577" y="6171"/>
                      <a:pt x="13371" y="6857"/>
                      <a:pt x="12960" y="7200"/>
                    </a:cubicBezTo>
                    <a:cubicBezTo>
                      <a:pt x="12960" y="7542"/>
                      <a:pt x="12960" y="7542"/>
                      <a:pt x="12960" y="7542"/>
                    </a:cubicBezTo>
                    <a:cubicBezTo>
                      <a:pt x="12960" y="7542"/>
                      <a:pt x="13165" y="7885"/>
                      <a:pt x="13165" y="8228"/>
                    </a:cubicBezTo>
                    <a:cubicBezTo>
                      <a:pt x="13165" y="8228"/>
                      <a:pt x="13165" y="8228"/>
                      <a:pt x="13165" y="8228"/>
                    </a:cubicBezTo>
                    <a:cubicBezTo>
                      <a:pt x="13165" y="8228"/>
                      <a:pt x="13165" y="8571"/>
                      <a:pt x="13165" y="8571"/>
                    </a:cubicBezTo>
                    <a:cubicBezTo>
                      <a:pt x="13165" y="8914"/>
                      <a:pt x="13165" y="8914"/>
                      <a:pt x="13165" y="8914"/>
                    </a:cubicBezTo>
                    <a:cubicBezTo>
                      <a:pt x="13165" y="8914"/>
                      <a:pt x="13165" y="9257"/>
                      <a:pt x="13165" y="9257"/>
                    </a:cubicBezTo>
                    <a:cubicBezTo>
                      <a:pt x="13165" y="9257"/>
                      <a:pt x="13165" y="9257"/>
                      <a:pt x="13165" y="9257"/>
                    </a:cubicBezTo>
                    <a:cubicBezTo>
                      <a:pt x="13165" y="9257"/>
                      <a:pt x="13165" y="9600"/>
                      <a:pt x="12960" y="9600"/>
                    </a:cubicBezTo>
                    <a:cubicBezTo>
                      <a:pt x="12960" y="9942"/>
                      <a:pt x="12754" y="9942"/>
                      <a:pt x="12548" y="9942"/>
                    </a:cubicBezTo>
                    <a:cubicBezTo>
                      <a:pt x="12548" y="9942"/>
                      <a:pt x="12548" y="9942"/>
                      <a:pt x="12548" y="9942"/>
                    </a:cubicBezTo>
                    <a:cubicBezTo>
                      <a:pt x="12342" y="9942"/>
                      <a:pt x="12342" y="9942"/>
                      <a:pt x="12137" y="10285"/>
                    </a:cubicBezTo>
                    <a:cubicBezTo>
                      <a:pt x="11931" y="10285"/>
                      <a:pt x="11520" y="10971"/>
                      <a:pt x="11108" y="10971"/>
                    </a:cubicBezTo>
                    <a:cubicBezTo>
                      <a:pt x="11108" y="10971"/>
                      <a:pt x="10902" y="10971"/>
                      <a:pt x="10902" y="10971"/>
                    </a:cubicBezTo>
                    <a:cubicBezTo>
                      <a:pt x="10902" y="10628"/>
                      <a:pt x="10902" y="10628"/>
                      <a:pt x="10902" y="10628"/>
                    </a:cubicBezTo>
                    <a:cubicBezTo>
                      <a:pt x="10902" y="10628"/>
                      <a:pt x="10902" y="10628"/>
                      <a:pt x="10697" y="10628"/>
                    </a:cubicBezTo>
                    <a:cubicBezTo>
                      <a:pt x="10697" y="10628"/>
                      <a:pt x="10697" y="10628"/>
                      <a:pt x="10697" y="10628"/>
                    </a:cubicBezTo>
                    <a:cubicBezTo>
                      <a:pt x="10697" y="10628"/>
                      <a:pt x="10697" y="10628"/>
                      <a:pt x="10697" y="10628"/>
                    </a:cubicBezTo>
                    <a:cubicBezTo>
                      <a:pt x="10491" y="10628"/>
                      <a:pt x="10491" y="10628"/>
                      <a:pt x="10491" y="10285"/>
                    </a:cubicBezTo>
                    <a:cubicBezTo>
                      <a:pt x="10491" y="10285"/>
                      <a:pt x="10491" y="10285"/>
                      <a:pt x="10491" y="10285"/>
                    </a:cubicBezTo>
                    <a:cubicBezTo>
                      <a:pt x="10491" y="10285"/>
                      <a:pt x="10285" y="10285"/>
                      <a:pt x="10285" y="10285"/>
                    </a:cubicBezTo>
                    <a:cubicBezTo>
                      <a:pt x="10285" y="9942"/>
                      <a:pt x="10285" y="9942"/>
                      <a:pt x="10285" y="9942"/>
                    </a:cubicBezTo>
                    <a:cubicBezTo>
                      <a:pt x="10285" y="9942"/>
                      <a:pt x="10285" y="9942"/>
                      <a:pt x="10079" y="9600"/>
                    </a:cubicBezTo>
                    <a:cubicBezTo>
                      <a:pt x="10079" y="9600"/>
                      <a:pt x="10079" y="9600"/>
                      <a:pt x="10079" y="9257"/>
                    </a:cubicBezTo>
                    <a:cubicBezTo>
                      <a:pt x="10079" y="9257"/>
                      <a:pt x="9874" y="9257"/>
                      <a:pt x="9874" y="9257"/>
                    </a:cubicBezTo>
                    <a:cubicBezTo>
                      <a:pt x="9874" y="8914"/>
                      <a:pt x="9874" y="8914"/>
                      <a:pt x="9874" y="8914"/>
                    </a:cubicBezTo>
                    <a:cubicBezTo>
                      <a:pt x="9668" y="8571"/>
                      <a:pt x="9668" y="8571"/>
                      <a:pt x="9668" y="8571"/>
                    </a:cubicBezTo>
                    <a:cubicBezTo>
                      <a:pt x="9668" y="8228"/>
                      <a:pt x="9668" y="8228"/>
                      <a:pt x="9668" y="8228"/>
                    </a:cubicBezTo>
                    <a:cubicBezTo>
                      <a:pt x="9257" y="8914"/>
                      <a:pt x="8228" y="10971"/>
                      <a:pt x="8022" y="13028"/>
                    </a:cubicBezTo>
                    <a:cubicBezTo>
                      <a:pt x="7817" y="15085"/>
                      <a:pt x="6788" y="15085"/>
                      <a:pt x="5554" y="15085"/>
                    </a:cubicBezTo>
                    <a:cubicBezTo>
                      <a:pt x="5142" y="15085"/>
                      <a:pt x="4731" y="15085"/>
                      <a:pt x="4319" y="15085"/>
                    </a:cubicBezTo>
                    <a:cubicBezTo>
                      <a:pt x="3497" y="15428"/>
                      <a:pt x="3497" y="16114"/>
                      <a:pt x="3497" y="17828"/>
                    </a:cubicBezTo>
                    <a:cubicBezTo>
                      <a:pt x="3291" y="18514"/>
                      <a:pt x="3291" y="19200"/>
                      <a:pt x="3291" y="19542"/>
                    </a:cubicBezTo>
                    <a:cubicBezTo>
                      <a:pt x="3085" y="19885"/>
                      <a:pt x="2879" y="20571"/>
                      <a:pt x="2468" y="20571"/>
                    </a:cubicBezTo>
                    <a:cubicBezTo>
                      <a:pt x="1851" y="20571"/>
                      <a:pt x="1234" y="19885"/>
                      <a:pt x="617" y="19542"/>
                    </a:cubicBezTo>
                    <a:cubicBezTo>
                      <a:pt x="411" y="19200"/>
                      <a:pt x="205" y="19200"/>
                      <a:pt x="0" y="19200"/>
                    </a:cubicBezTo>
                    <a:cubicBezTo>
                      <a:pt x="0" y="19200"/>
                      <a:pt x="0" y="19200"/>
                      <a:pt x="0" y="19200"/>
                    </a:cubicBezTo>
                    <a:cubicBezTo>
                      <a:pt x="0" y="19200"/>
                      <a:pt x="0" y="19200"/>
                      <a:pt x="0" y="19200"/>
                    </a:cubicBezTo>
                    <a:cubicBezTo>
                      <a:pt x="0" y="19200"/>
                      <a:pt x="0" y="19200"/>
                      <a:pt x="0" y="19200"/>
                    </a:cubicBezTo>
                    <a:cubicBezTo>
                      <a:pt x="0" y="19542"/>
                      <a:pt x="0" y="19542"/>
                      <a:pt x="205" y="19542"/>
                    </a:cubicBezTo>
                    <a:cubicBezTo>
                      <a:pt x="205" y="19542"/>
                      <a:pt x="205" y="19542"/>
                      <a:pt x="205" y="19542"/>
                    </a:cubicBezTo>
                    <a:cubicBezTo>
                      <a:pt x="205" y="19542"/>
                      <a:pt x="205" y="19542"/>
                      <a:pt x="205" y="19542"/>
                    </a:cubicBezTo>
                    <a:cubicBezTo>
                      <a:pt x="205" y="19542"/>
                      <a:pt x="205" y="19542"/>
                      <a:pt x="205" y="19542"/>
                    </a:cubicBezTo>
                    <a:cubicBezTo>
                      <a:pt x="205" y="19542"/>
                      <a:pt x="205" y="19885"/>
                      <a:pt x="205" y="19885"/>
                    </a:cubicBezTo>
                    <a:cubicBezTo>
                      <a:pt x="617" y="19885"/>
                      <a:pt x="822" y="20228"/>
                      <a:pt x="1234" y="20571"/>
                    </a:cubicBezTo>
                    <a:cubicBezTo>
                      <a:pt x="1234" y="20914"/>
                      <a:pt x="1439" y="20914"/>
                      <a:pt x="1439" y="21257"/>
                    </a:cubicBezTo>
                    <a:cubicBezTo>
                      <a:pt x="1439" y="21257"/>
                      <a:pt x="1439" y="21257"/>
                      <a:pt x="1439" y="21257"/>
                    </a:cubicBezTo>
                    <a:cubicBezTo>
                      <a:pt x="1645" y="21257"/>
                      <a:pt x="1645" y="21257"/>
                      <a:pt x="1645" y="21257"/>
                    </a:cubicBezTo>
                    <a:cubicBezTo>
                      <a:pt x="1645" y="21257"/>
                      <a:pt x="1645" y="21257"/>
                      <a:pt x="1645" y="21257"/>
                    </a:cubicBezTo>
                    <a:cubicBezTo>
                      <a:pt x="1645" y="21599"/>
                      <a:pt x="1851" y="21599"/>
                      <a:pt x="1851" y="21599"/>
                    </a:cubicBezTo>
                    <a:cubicBezTo>
                      <a:pt x="1851" y="21257"/>
                      <a:pt x="2057" y="21257"/>
                      <a:pt x="2057" y="21257"/>
                    </a:cubicBezTo>
                    <a:cubicBezTo>
                      <a:pt x="2057" y="21257"/>
                      <a:pt x="2057" y="21257"/>
                      <a:pt x="2057" y="21257"/>
                    </a:cubicBezTo>
                    <a:cubicBezTo>
                      <a:pt x="2468" y="20914"/>
                      <a:pt x="3085" y="20914"/>
                      <a:pt x="3497" y="20914"/>
                    </a:cubicBezTo>
                    <a:cubicBezTo>
                      <a:pt x="3702" y="20914"/>
                      <a:pt x="3908" y="20914"/>
                      <a:pt x="4114" y="20914"/>
                    </a:cubicBezTo>
                    <a:cubicBezTo>
                      <a:pt x="4319" y="20914"/>
                      <a:pt x="4731" y="20914"/>
                      <a:pt x="4937" y="20914"/>
                    </a:cubicBezTo>
                    <a:cubicBezTo>
                      <a:pt x="5142" y="20914"/>
                      <a:pt x="5348" y="20571"/>
                      <a:pt x="5554" y="20228"/>
                    </a:cubicBezTo>
                    <a:cubicBezTo>
                      <a:pt x="5965" y="19885"/>
                      <a:pt x="6377" y="19200"/>
                      <a:pt x="7405" y="19200"/>
                    </a:cubicBezTo>
                    <a:cubicBezTo>
                      <a:pt x="8228" y="19200"/>
                      <a:pt x="8434" y="19885"/>
                      <a:pt x="8640" y="20228"/>
                    </a:cubicBezTo>
                    <a:cubicBezTo>
                      <a:pt x="8640" y="20228"/>
                      <a:pt x="8845" y="20228"/>
                      <a:pt x="8845" y="20228"/>
                    </a:cubicBezTo>
                    <a:cubicBezTo>
                      <a:pt x="8845" y="20228"/>
                      <a:pt x="8845" y="20228"/>
                      <a:pt x="8845" y="20228"/>
                    </a:cubicBezTo>
                    <a:cubicBezTo>
                      <a:pt x="8845" y="20228"/>
                      <a:pt x="8845" y="20228"/>
                      <a:pt x="8845" y="20228"/>
                    </a:cubicBezTo>
                    <a:cubicBezTo>
                      <a:pt x="8845" y="20228"/>
                      <a:pt x="9051" y="20228"/>
                      <a:pt x="9462" y="19885"/>
                    </a:cubicBezTo>
                    <a:cubicBezTo>
                      <a:pt x="9874" y="19542"/>
                      <a:pt x="10285" y="19542"/>
                      <a:pt x="10697" y="19200"/>
                    </a:cubicBezTo>
                    <a:cubicBezTo>
                      <a:pt x="11314" y="19200"/>
                      <a:pt x="11314" y="19200"/>
                      <a:pt x="11108" y="18514"/>
                    </a:cubicBezTo>
                    <a:cubicBezTo>
                      <a:pt x="11108" y="17142"/>
                      <a:pt x="11520" y="16457"/>
                      <a:pt x="11725" y="15771"/>
                    </a:cubicBezTo>
                    <a:cubicBezTo>
                      <a:pt x="11725" y="15428"/>
                      <a:pt x="11931" y="15428"/>
                      <a:pt x="11931" y="14742"/>
                    </a:cubicBezTo>
                    <a:cubicBezTo>
                      <a:pt x="11725" y="13714"/>
                      <a:pt x="12342" y="13371"/>
                      <a:pt x="12754" y="13028"/>
                    </a:cubicBezTo>
                    <a:cubicBezTo>
                      <a:pt x="12960" y="12685"/>
                      <a:pt x="13371" y="12685"/>
                      <a:pt x="13165" y="11314"/>
                    </a:cubicBezTo>
                    <a:cubicBezTo>
                      <a:pt x="13165" y="10628"/>
                      <a:pt x="13371" y="9942"/>
                      <a:pt x="13577" y="9257"/>
                    </a:cubicBezTo>
                    <a:cubicBezTo>
                      <a:pt x="14399" y="7885"/>
                      <a:pt x="15839" y="7885"/>
                      <a:pt x="16868" y="8228"/>
                    </a:cubicBezTo>
                    <a:cubicBezTo>
                      <a:pt x="17074" y="8228"/>
                      <a:pt x="17074" y="8228"/>
                      <a:pt x="17280" y="8228"/>
                    </a:cubicBezTo>
                    <a:cubicBezTo>
                      <a:pt x="17280" y="8228"/>
                      <a:pt x="17280" y="8228"/>
                      <a:pt x="17485" y="8228"/>
                    </a:cubicBezTo>
                    <a:cubicBezTo>
                      <a:pt x="17485" y="8228"/>
                      <a:pt x="17485" y="8228"/>
                      <a:pt x="17485" y="8228"/>
                    </a:cubicBezTo>
                    <a:cubicBezTo>
                      <a:pt x="17691" y="8228"/>
                      <a:pt x="17691" y="8228"/>
                      <a:pt x="17691" y="8228"/>
                    </a:cubicBezTo>
                    <a:cubicBezTo>
                      <a:pt x="17691" y="8228"/>
                      <a:pt x="17897" y="8228"/>
                      <a:pt x="17897" y="8228"/>
                    </a:cubicBezTo>
                    <a:cubicBezTo>
                      <a:pt x="17897" y="8228"/>
                      <a:pt x="17897" y="8228"/>
                      <a:pt x="18102" y="8571"/>
                    </a:cubicBezTo>
                    <a:cubicBezTo>
                      <a:pt x="18102" y="8571"/>
                      <a:pt x="18102" y="8571"/>
                      <a:pt x="18308" y="8571"/>
                    </a:cubicBezTo>
                    <a:cubicBezTo>
                      <a:pt x="18308" y="8571"/>
                      <a:pt x="18308" y="8571"/>
                      <a:pt x="18308" y="8571"/>
                    </a:cubicBezTo>
                    <a:cubicBezTo>
                      <a:pt x="18720" y="8228"/>
                      <a:pt x="19337" y="7885"/>
                      <a:pt x="19542" y="7542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33" name="AutoShape 33"/>
              <p:cNvSpPr>
                <a:spLocks/>
              </p:cNvSpPr>
              <p:nvPr/>
            </p:nvSpPr>
            <p:spPr bwMode="auto">
              <a:xfrm>
                <a:off x="3078224" y="4251853"/>
                <a:ext cx="160347" cy="20479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628" y="11185"/>
                    </a:moveTo>
                    <a:cubicBezTo>
                      <a:pt x="5657" y="12342"/>
                      <a:pt x="6685" y="13114"/>
                      <a:pt x="6685" y="13885"/>
                    </a:cubicBezTo>
                    <a:cubicBezTo>
                      <a:pt x="7200" y="15042"/>
                      <a:pt x="8228" y="15428"/>
                      <a:pt x="10285" y="16585"/>
                    </a:cubicBezTo>
                    <a:cubicBezTo>
                      <a:pt x="10800" y="16971"/>
                      <a:pt x="11314" y="17357"/>
                      <a:pt x="11828" y="17357"/>
                    </a:cubicBezTo>
                    <a:cubicBezTo>
                      <a:pt x="15428" y="19285"/>
                      <a:pt x="20057" y="21214"/>
                      <a:pt x="21599" y="21600"/>
                    </a:cubicBezTo>
                    <a:cubicBezTo>
                      <a:pt x="21599" y="20442"/>
                      <a:pt x="19542" y="18128"/>
                      <a:pt x="17999" y="16585"/>
                    </a:cubicBezTo>
                    <a:cubicBezTo>
                      <a:pt x="16457" y="15428"/>
                      <a:pt x="16971" y="13114"/>
                      <a:pt x="16971" y="10800"/>
                    </a:cubicBezTo>
                    <a:cubicBezTo>
                      <a:pt x="17485" y="9642"/>
                      <a:pt x="17485" y="8871"/>
                      <a:pt x="17485" y="7714"/>
                    </a:cubicBezTo>
                    <a:cubicBezTo>
                      <a:pt x="17485" y="6557"/>
                      <a:pt x="16971" y="6171"/>
                      <a:pt x="15942" y="5785"/>
                    </a:cubicBezTo>
                    <a:cubicBezTo>
                      <a:pt x="14914" y="5014"/>
                      <a:pt x="13885" y="4628"/>
                      <a:pt x="13371" y="3471"/>
                    </a:cubicBezTo>
                    <a:cubicBezTo>
                      <a:pt x="12857" y="2699"/>
                      <a:pt x="12857" y="2699"/>
                      <a:pt x="12342" y="2699"/>
                    </a:cubicBezTo>
                    <a:cubicBezTo>
                      <a:pt x="11828" y="2699"/>
                      <a:pt x="10800" y="2314"/>
                      <a:pt x="10285" y="1542"/>
                    </a:cubicBezTo>
                    <a:cubicBezTo>
                      <a:pt x="10285" y="1542"/>
                      <a:pt x="10285" y="1928"/>
                      <a:pt x="10285" y="1928"/>
                    </a:cubicBezTo>
                    <a:cubicBezTo>
                      <a:pt x="10285" y="1928"/>
                      <a:pt x="10285" y="1928"/>
                      <a:pt x="10285" y="1928"/>
                    </a:cubicBezTo>
                    <a:cubicBezTo>
                      <a:pt x="10285" y="2314"/>
                      <a:pt x="10285" y="3085"/>
                      <a:pt x="9257" y="3085"/>
                    </a:cubicBezTo>
                    <a:cubicBezTo>
                      <a:pt x="8742" y="3085"/>
                      <a:pt x="7714" y="3085"/>
                      <a:pt x="6685" y="3085"/>
                    </a:cubicBezTo>
                    <a:cubicBezTo>
                      <a:pt x="6171" y="3085"/>
                      <a:pt x="5657" y="3085"/>
                      <a:pt x="5657" y="3085"/>
                    </a:cubicBezTo>
                    <a:cubicBezTo>
                      <a:pt x="5142" y="3085"/>
                      <a:pt x="5142" y="3085"/>
                      <a:pt x="5142" y="3085"/>
                    </a:cubicBezTo>
                    <a:cubicBezTo>
                      <a:pt x="5142" y="3085"/>
                      <a:pt x="5142" y="3085"/>
                      <a:pt x="5142" y="3085"/>
                    </a:cubicBezTo>
                    <a:cubicBezTo>
                      <a:pt x="4628" y="3085"/>
                      <a:pt x="4628" y="3085"/>
                      <a:pt x="4628" y="3085"/>
                    </a:cubicBezTo>
                    <a:cubicBezTo>
                      <a:pt x="4628" y="3085"/>
                      <a:pt x="4114" y="3085"/>
                      <a:pt x="4114" y="2699"/>
                    </a:cubicBezTo>
                    <a:cubicBezTo>
                      <a:pt x="4114" y="2699"/>
                      <a:pt x="4114" y="2699"/>
                      <a:pt x="3600" y="2699"/>
                    </a:cubicBezTo>
                    <a:cubicBezTo>
                      <a:pt x="3600" y="2699"/>
                      <a:pt x="3600" y="2314"/>
                      <a:pt x="3600" y="2314"/>
                    </a:cubicBezTo>
                    <a:cubicBezTo>
                      <a:pt x="3600" y="2314"/>
                      <a:pt x="3600" y="1928"/>
                      <a:pt x="3600" y="1928"/>
                    </a:cubicBezTo>
                    <a:cubicBezTo>
                      <a:pt x="3600" y="1542"/>
                      <a:pt x="3600" y="385"/>
                      <a:pt x="1542" y="0"/>
                    </a:cubicBezTo>
                    <a:cubicBezTo>
                      <a:pt x="1028" y="0"/>
                      <a:pt x="514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14" y="1928"/>
                      <a:pt x="1028" y="3857"/>
                      <a:pt x="1028" y="5785"/>
                    </a:cubicBezTo>
                    <a:cubicBezTo>
                      <a:pt x="1028" y="7328"/>
                      <a:pt x="3085" y="9257"/>
                      <a:pt x="4628" y="11185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34" name="AutoShape 34"/>
              <p:cNvSpPr>
                <a:spLocks/>
              </p:cNvSpPr>
              <p:nvPr/>
            </p:nvSpPr>
            <p:spPr bwMode="auto">
              <a:xfrm>
                <a:off x="4359414" y="3061205"/>
                <a:ext cx="88905" cy="107952"/>
              </a:xfrm>
              <a:custGeom>
                <a:avLst/>
                <a:gdLst>
                  <a:gd name="T0" fmla="+- 0 11000 400"/>
                  <a:gd name="T1" fmla="*/ T0 w 21200"/>
                  <a:gd name="T2" fmla="*/ 10800 h 21600"/>
                  <a:gd name="T3" fmla="+- 0 11000 400"/>
                  <a:gd name="T4" fmla="*/ T3 w 21200"/>
                  <a:gd name="T5" fmla="*/ 10800 h 21600"/>
                  <a:gd name="T6" fmla="+- 0 11000 400"/>
                  <a:gd name="T7" fmla="*/ T6 w 21200"/>
                  <a:gd name="T8" fmla="*/ 10800 h 21600"/>
                  <a:gd name="T9" fmla="+- 0 11000 400"/>
                  <a:gd name="T10" fmla="*/ T9 w 21200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00" h="21600">
                    <a:moveTo>
                      <a:pt x="499" y="7200"/>
                    </a:moveTo>
                    <a:cubicBezTo>
                      <a:pt x="1399" y="7200"/>
                      <a:pt x="2299" y="5760"/>
                      <a:pt x="3199" y="4320"/>
                    </a:cubicBezTo>
                    <a:cubicBezTo>
                      <a:pt x="3199" y="2880"/>
                      <a:pt x="5000" y="2880"/>
                      <a:pt x="5000" y="2880"/>
                    </a:cubicBezTo>
                    <a:cubicBezTo>
                      <a:pt x="5899" y="2880"/>
                      <a:pt x="6799" y="2880"/>
                      <a:pt x="7700" y="4320"/>
                    </a:cubicBezTo>
                    <a:cubicBezTo>
                      <a:pt x="8599" y="5760"/>
                      <a:pt x="9499" y="10080"/>
                      <a:pt x="7700" y="13680"/>
                    </a:cubicBezTo>
                    <a:cubicBezTo>
                      <a:pt x="5899" y="15840"/>
                      <a:pt x="6799" y="18720"/>
                      <a:pt x="7700" y="20880"/>
                    </a:cubicBezTo>
                    <a:cubicBezTo>
                      <a:pt x="8599" y="20880"/>
                      <a:pt x="8599" y="21600"/>
                      <a:pt x="9499" y="21600"/>
                    </a:cubicBezTo>
                    <a:cubicBezTo>
                      <a:pt x="9499" y="21600"/>
                      <a:pt x="9499" y="21600"/>
                      <a:pt x="9499" y="21600"/>
                    </a:cubicBezTo>
                    <a:cubicBezTo>
                      <a:pt x="10400" y="21600"/>
                      <a:pt x="13100" y="18000"/>
                      <a:pt x="13999" y="15840"/>
                    </a:cubicBezTo>
                    <a:cubicBezTo>
                      <a:pt x="15799" y="12960"/>
                      <a:pt x="17600" y="10080"/>
                      <a:pt x="20299" y="8640"/>
                    </a:cubicBezTo>
                    <a:cubicBezTo>
                      <a:pt x="20299" y="7920"/>
                      <a:pt x="21200" y="7200"/>
                      <a:pt x="21200" y="7200"/>
                    </a:cubicBezTo>
                    <a:cubicBezTo>
                      <a:pt x="21200" y="7200"/>
                      <a:pt x="20299" y="7200"/>
                      <a:pt x="20299" y="7200"/>
                    </a:cubicBezTo>
                    <a:cubicBezTo>
                      <a:pt x="19399" y="6479"/>
                      <a:pt x="17600" y="5760"/>
                      <a:pt x="17600" y="4320"/>
                    </a:cubicBezTo>
                    <a:cubicBezTo>
                      <a:pt x="17600" y="3600"/>
                      <a:pt x="15799" y="3600"/>
                      <a:pt x="14899" y="2880"/>
                    </a:cubicBezTo>
                    <a:cubicBezTo>
                      <a:pt x="13100" y="2880"/>
                      <a:pt x="11299" y="2160"/>
                      <a:pt x="10400" y="0"/>
                    </a:cubicBezTo>
                    <a:cubicBezTo>
                      <a:pt x="9499" y="0"/>
                      <a:pt x="6799" y="1439"/>
                      <a:pt x="4100" y="2880"/>
                    </a:cubicBezTo>
                    <a:cubicBezTo>
                      <a:pt x="3199" y="3600"/>
                      <a:pt x="3199" y="3600"/>
                      <a:pt x="3199" y="3600"/>
                    </a:cubicBezTo>
                    <a:cubicBezTo>
                      <a:pt x="-400" y="5760"/>
                      <a:pt x="-400" y="5760"/>
                      <a:pt x="499" y="6479"/>
                    </a:cubicBezTo>
                    <a:cubicBezTo>
                      <a:pt x="499" y="7200"/>
                      <a:pt x="499" y="7200"/>
                      <a:pt x="499" y="72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35" name="AutoShape 35"/>
              <p:cNvSpPr>
                <a:spLocks/>
              </p:cNvSpPr>
              <p:nvPr/>
            </p:nvSpPr>
            <p:spPr bwMode="auto">
              <a:xfrm>
                <a:off x="4413393" y="2699248"/>
                <a:ext cx="465167" cy="354020"/>
              </a:xfrm>
              <a:custGeom>
                <a:avLst/>
                <a:gdLst>
                  <a:gd name="T0" fmla="*/ 10682 w 21365"/>
                  <a:gd name="T1" fmla="*/ 10800 h 21600"/>
                  <a:gd name="T2" fmla="*/ 10682 w 21365"/>
                  <a:gd name="T3" fmla="*/ 10800 h 21600"/>
                  <a:gd name="T4" fmla="*/ 10682 w 21365"/>
                  <a:gd name="T5" fmla="*/ 10800 h 21600"/>
                  <a:gd name="T6" fmla="*/ 10682 w 21365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65" h="21600">
                    <a:moveTo>
                      <a:pt x="1229" y="20474"/>
                    </a:moveTo>
                    <a:cubicBezTo>
                      <a:pt x="1580" y="20474"/>
                      <a:pt x="1931" y="20474"/>
                      <a:pt x="1931" y="20250"/>
                    </a:cubicBezTo>
                    <a:cubicBezTo>
                      <a:pt x="2458" y="19349"/>
                      <a:pt x="5795" y="18674"/>
                      <a:pt x="7200" y="18449"/>
                    </a:cubicBezTo>
                    <a:cubicBezTo>
                      <a:pt x="7375" y="18449"/>
                      <a:pt x="7375" y="18449"/>
                      <a:pt x="7375" y="18449"/>
                    </a:cubicBezTo>
                    <a:cubicBezTo>
                      <a:pt x="7726" y="18449"/>
                      <a:pt x="8253" y="18449"/>
                      <a:pt x="8429" y="18900"/>
                    </a:cubicBezTo>
                    <a:cubicBezTo>
                      <a:pt x="8780" y="19349"/>
                      <a:pt x="8604" y="19800"/>
                      <a:pt x="8604" y="20250"/>
                    </a:cubicBezTo>
                    <a:cubicBezTo>
                      <a:pt x="8429" y="20474"/>
                      <a:pt x="8429" y="20925"/>
                      <a:pt x="8429" y="21150"/>
                    </a:cubicBezTo>
                    <a:cubicBezTo>
                      <a:pt x="8429" y="21150"/>
                      <a:pt x="8429" y="21599"/>
                      <a:pt x="8956" y="21599"/>
                    </a:cubicBezTo>
                    <a:cubicBezTo>
                      <a:pt x="9307" y="21599"/>
                      <a:pt x="9834" y="21374"/>
                      <a:pt x="10185" y="20699"/>
                    </a:cubicBezTo>
                    <a:cubicBezTo>
                      <a:pt x="10360" y="20250"/>
                      <a:pt x="10712" y="20025"/>
                      <a:pt x="10887" y="19800"/>
                    </a:cubicBezTo>
                    <a:cubicBezTo>
                      <a:pt x="10887" y="19800"/>
                      <a:pt x="10887" y="19800"/>
                      <a:pt x="11063" y="19800"/>
                    </a:cubicBezTo>
                    <a:cubicBezTo>
                      <a:pt x="11063" y="19800"/>
                      <a:pt x="10887" y="19800"/>
                      <a:pt x="10887" y="19574"/>
                    </a:cubicBezTo>
                    <a:cubicBezTo>
                      <a:pt x="10536" y="19349"/>
                      <a:pt x="10536" y="18900"/>
                      <a:pt x="10536" y="18674"/>
                    </a:cubicBezTo>
                    <a:cubicBezTo>
                      <a:pt x="10712" y="18224"/>
                      <a:pt x="10887" y="18000"/>
                      <a:pt x="11239" y="18000"/>
                    </a:cubicBezTo>
                    <a:cubicBezTo>
                      <a:pt x="11414" y="18000"/>
                      <a:pt x="11765" y="18224"/>
                      <a:pt x="11941" y="18674"/>
                    </a:cubicBezTo>
                    <a:cubicBezTo>
                      <a:pt x="12117" y="18900"/>
                      <a:pt x="12468" y="19125"/>
                      <a:pt x="12819" y="19125"/>
                    </a:cubicBezTo>
                    <a:cubicBezTo>
                      <a:pt x="13346" y="19125"/>
                      <a:pt x="13697" y="18900"/>
                      <a:pt x="13873" y="18449"/>
                    </a:cubicBezTo>
                    <a:cubicBezTo>
                      <a:pt x="14048" y="18224"/>
                      <a:pt x="14399" y="17775"/>
                      <a:pt x="14751" y="17775"/>
                    </a:cubicBezTo>
                    <a:cubicBezTo>
                      <a:pt x="14926" y="17775"/>
                      <a:pt x="15102" y="18000"/>
                      <a:pt x="15278" y="18224"/>
                    </a:cubicBezTo>
                    <a:cubicBezTo>
                      <a:pt x="15453" y="18224"/>
                      <a:pt x="15453" y="18449"/>
                      <a:pt x="15629" y="18449"/>
                    </a:cubicBezTo>
                    <a:cubicBezTo>
                      <a:pt x="15804" y="18449"/>
                      <a:pt x="16156" y="17775"/>
                      <a:pt x="16331" y="17324"/>
                    </a:cubicBezTo>
                    <a:cubicBezTo>
                      <a:pt x="16507" y="17100"/>
                      <a:pt x="16507" y="16650"/>
                      <a:pt x="16858" y="16650"/>
                    </a:cubicBezTo>
                    <a:cubicBezTo>
                      <a:pt x="16858" y="16650"/>
                      <a:pt x="17209" y="16875"/>
                      <a:pt x="17209" y="17324"/>
                    </a:cubicBezTo>
                    <a:cubicBezTo>
                      <a:pt x="17209" y="17324"/>
                      <a:pt x="17209" y="17324"/>
                      <a:pt x="17385" y="17324"/>
                    </a:cubicBezTo>
                    <a:cubicBezTo>
                      <a:pt x="17736" y="17324"/>
                      <a:pt x="18087" y="17100"/>
                      <a:pt x="18439" y="16650"/>
                    </a:cubicBezTo>
                    <a:cubicBezTo>
                      <a:pt x="18790" y="16199"/>
                      <a:pt x="18790" y="15750"/>
                      <a:pt x="18790" y="15074"/>
                    </a:cubicBezTo>
                    <a:cubicBezTo>
                      <a:pt x="18790" y="14399"/>
                      <a:pt x="18790" y="13725"/>
                      <a:pt x="18965" y="13049"/>
                    </a:cubicBezTo>
                    <a:cubicBezTo>
                      <a:pt x="19492" y="12374"/>
                      <a:pt x="19843" y="10575"/>
                      <a:pt x="19492" y="9674"/>
                    </a:cubicBezTo>
                    <a:cubicBezTo>
                      <a:pt x="18965" y="8550"/>
                      <a:pt x="19843" y="7650"/>
                      <a:pt x="20546" y="6975"/>
                    </a:cubicBezTo>
                    <a:cubicBezTo>
                      <a:pt x="20897" y="6750"/>
                      <a:pt x="21073" y="6524"/>
                      <a:pt x="21248" y="6300"/>
                    </a:cubicBezTo>
                    <a:cubicBezTo>
                      <a:pt x="21599" y="6075"/>
                      <a:pt x="21073" y="3600"/>
                      <a:pt x="20721" y="2475"/>
                    </a:cubicBezTo>
                    <a:cubicBezTo>
                      <a:pt x="20546" y="1350"/>
                      <a:pt x="20370" y="450"/>
                      <a:pt x="20195" y="0"/>
                    </a:cubicBezTo>
                    <a:cubicBezTo>
                      <a:pt x="20195" y="0"/>
                      <a:pt x="20195" y="0"/>
                      <a:pt x="20195" y="0"/>
                    </a:cubicBezTo>
                    <a:cubicBezTo>
                      <a:pt x="20019" y="0"/>
                      <a:pt x="19141" y="450"/>
                      <a:pt x="18790" y="900"/>
                    </a:cubicBezTo>
                    <a:cubicBezTo>
                      <a:pt x="18614" y="1125"/>
                      <a:pt x="18439" y="1125"/>
                      <a:pt x="18263" y="1350"/>
                    </a:cubicBezTo>
                    <a:cubicBezTo>
                      <a:pt x="18087" y="1350"/>
                      <a:pt x="17912" y="2025"/>
                      <a:pt x="17736" y="2700"/>
                    </a:cubicBezTo>
                    <a:cubicBezTo>
                      <a:pt x="17736" y="3375"/>
                      <a:pt x="17736" y="3825"/>
                      <a:pt x="17912" y="3825"/>
                    </a:cubicBezTo>
                    <a:cubicBezTo>
                      <a:pt x="18614" y="4500"/>
                      <a:pt x="18087" y="5400"/>
                      <a:pt x="17736" y="6075"/>
                    </a:cubicBezTo>
                    <a:cubicBezTo>
                      <a:pt x="17385" y="6524"/>
                      <a:pt x="17034" y="6975"/>
                      <a:pt x="17034" y="7650"/>
                    </a:cubicBezTo>
                    <a:cubicBezTo>
                      <a:pt x="17209" y="8550"/>
                      <a:pt x="16682" y="9225"/>
                      <a:pt x="16331" y="9450"/>
                    </a:cubicBezTo>
                    <a:cubicBezTo>
                      <a:pt x="16156" y="9674"/>
                      <a:pt x="15980" y="9900"/>
                      <a:pt x="15804" y="10125"/>
                    </a:cubicBezTo>
                    <a:cubicBezTo>
                      <a:pt x="15804" y="11025"/>
                      <a:pt x="15278" y="11249"/>
                      <a:pt x="14926" y="11475"/>
                    </a:cubicBezTo>
                    <a:cubicBezTo>
                      <a:pt x="14575" y="11699"/>
                      <a:pt x="14224" y="11925"/>
                      <a:pt x="13873" y="12374"/>
                    </a:cubicBezTo>
                    <a:cubicBezTo>
                      <a:pt x="13170" y="12825"/>
                      <a:pt x="12468" y="12825"/>
                      <a:pt x="12117" y="12150"/>
                    </a:cubicBezTo>
                    <a:cubicBezTo>
                      <a:pt x="12117" y="11925"/>
                      <a:pt x="12117" y="11699"/>
                      <a:pt x="11941" y="11475"/>
                    </a:cubicBezTo>
                    <a:cubicBezTo>
                      <a:pt x="11765" y="11925"/>
                      <a:pt x="11239" y="12374"/>
                      <a:pt x="11239" y="13049"/>
                    </a:cubicBezTo>
                    <a:cubicBezTo>
                      <a:pt x="11414" y="14174"/>
                      <a:pt x="10712" y="14850"/>
                      <a:pt x="10360" y="15299"/>
                    </a:cubicBezTo>
                    <a:cubicBezTo>
                      <a:pt x="10185" y="15299"/>
                      <a:pt x="10185" y="15299"/>
                      <a:pt x="10009" y="15524"/>
                    </a:cubicBezTo>
                    <a:cubicBezTo>
                      <a:pt x="10185" y="15750"/>
                      <a:pt x="10185" y="15975"/>
                      <a:pt x="10009" y="16199"/>
                    </a:cubicBezTo>
                    <a:cubicBezTo>
                      <a:pt x="9834" y="16875"/>
                      <a:pt x="9307" y="16875"/>
                      <a:pt x="8956" y="16875"/>
                    </a:cubicBezTo>
                    <a:cubicBezTo>
                      <a:pt x="8604" y="16875"/>
                      <a:pt x="8429" y="16875"/>
                      <a:pt x="8253" y="16650"/>
                    </a:cubicBezTo>
                    <a:cubicBezTo>
                      <a:pt x="8253" y="16650"/>
                      <a:pt x="8078" y="16424"/>
                      <a:pt x="8078" y="16199"/>
                    </a:cubicBezTo>
                    <a:cubicBezTo>
                      <a:pt x="7902" y="16199"/>
                      <a:pt x="7375" y="16424"/>
                      <a:pt x="6146" y="16875"/>
                    </a:cubicBezTo>
                    <a:cubicBezTo>
                      <a:pt x="5619" y="17324"/>
                      <a:pt x="4917" y="17100"/>
                      <a:pt x="4390" y="17100"/>
                    </a:cubicBezTo>
                    <a:cubicBezTo>
                      <a:pt x="3863" y="16875"/>
                      <a:pt x="3687" y="16875"/>
                      <a:pt x="3336" y="17100"/>
                    </a:cubicBezTo>
                    <a:cubicBezTo>
                      <a:pt x="3336" y="17324"/>
                      <a:pt x="3336" y="17324"/>
                      <a:pt x="3336" y="17324"/>
                    </a:cubicBezTo>
                    <a:cubicBezTo>
                      <a:pt x="2458" y="18224"/>
                      <a:pt x="1229" y="20025"/>
                      <a:pt x="175" y="20250"/>
                    </a:cubicBezTo>
                    <a:cubicBezTo>
                      <a:pt x="0" y="20250"/>
                      <a:pt x="0" y="20250"/>
                      <a:pt x="0" y="20474"/>
                    </a:cubicBezTo>
                    <a:cubicBezTo>
                      <a:pt x="0" y="20474"/>
                      <a:pt x="0" y="20699"/>
                      <a:pt x="0" y="20699"/>
                    </a:cubicBezTo>
                    <a:cubicBezTo>
                      <a:pt x="351" y="20474"/>
                      <a:pt x="878" y="20474"/>
                      <a:pt x="1229" y="20474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36" name="AutoShape 36"/>
              <p:cNvSpPr>
                <a:spLocks/>
              </p:cNvSpPr>
              <p:nvPr/>
            </p:nvSpPr>
            <p:spPr bwMode="auto">
              <a:xfrm>
                <a:off x="4819818" y="2488107"/>
                <a:ext cx="230202" cy="157165"/>
              </a:xfrm>
              <a:custGeom>
                <a:avLst/>
                <a:gdLst>
                  <a:gd name="T0" fmla="*/ 10800 w 21600"/>
                  <a:gd name="T1" fmla="+- 0 10886 172"/>
                  <a:gd name="T2" fmla="*/ 10886 h 21428"/>
                  <a:gd name="T3" fmla="*/ 10800 w 21600"/>
                  <a:gd name="T4" fmla="+- 0 10886 172"/>
                  <a:gd name="T5" fmla="*/ 10886 h 21428"/>
                  <a:gd name="T6" fmla="*/ 10800 w 21600"/>
                  <a:gd name="T7" fmla="+- 0 10886 172"/>
                  <a:gd name="T8" fmla="*/ 10886 h 21428"/>
                  <a:gd name="T9" fmla="*/ 10800 w 21600"/>
                  <a:gd name="T10" fmla="+- 0 10886 172"/>
                  <a:gd name="T11" fmla="*/ 10886 h 21428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428">
                    <a:moveTo>
                      <a:pt x="359" y="16404"/>
                    </a:moveTo>
                    <a:cubicBezTo>
                      <a:pt x="359" y="16907"/>
                      <a:pt x="359" y="17409"/>
                      <a:pt x="0" y="18414"/>
                    </a:cubicBezTo>
                    <a:cubicBezTo>
                      <a:pt x="359" y="17911"/>
                      <a:pt x="719" y="18414"/>
                      <a:pt x="1079" y="18414"/>
                    </a:cubicBezTo>
                    <a:cubicBezTo>
                      <a:pt x="1799" y="18414"/>
                      <a:pt x="2519" y="18916"/>
                      <a:pt x="2879" y="18414"/>
                    </a:cubicBezTo>
                    <a:cubicBezTo>
                      <a:pt x="3239" y="17911"/>
                      <a:pt x="3959" y="17911"/>
                      <a:pt x="4679" y="17911"/>
                    </a:cubicBezTo>
                    <a:cubicBezTo>
                      <a:pt x="6479" y="17911"/>
                      <a:pt x="8280" y="18916"/>
                      <a:pt x="9720" y="20423"/>
                    </a:cubicBezTo>
                    <a:cubicBezTo>
                      <a:pt x="10439" y="21427"/>
                      <a:pt x="10800" y="21427"/>
                      <a:pt x="10800" y="21427"/>
                    </a:cubicBezTo>
                    <a:cubicBezTo>
                      <a:pt x="10800" y="21427"/>
                      <a:pt x="11160" y="21427"/>
                      <a:pt x="11160" y="19921"/>
                    </a:cubicBezTo>
                    <a:cubicBezTo>
                      <a:pt x="11520" y="16404"/>
                      <a:pt x="14760" y="15400"/>
                      <a:pt x="17640" y="15400"/>
                    </a:cubicBezTo>
                    <a:cubicBezTo>
                      <a:pt x="19080" y="15400"/>
                      <a:pt x="19799" y="14395"/>
                      <a:pt x="19799" y="14395"/>
                    </a:cubicBezTo>
                    <a:cubicBezTo>
                      <a:pt x="19799" y="14395"/>
                      <a:pt x="19799" y="14395"/>
                      <a:pt x="19440" y="14395"/>
                    </a:cubicBezTo>
                    <a:cubicBezTo>
                      <a:pt x="19440" y="13893"/>
                      <a:pt x="19080" y="13893"/>
                      <a:pt x="19080" y="13390"/>
                    </a:cubicBezTo>
                    <a:cubicBezTo>
                      <a:pt x="19080" y="12386"/>
                      <a:pt x="19799" y="11381"/>
                      <a:pt x="21600" y="9372"/>
                    </a:cubicBezTo>
                    <a:cubicBezTo>
                      <a:pt x="20879" y="9372"/>
                      <a:pt x="20519" y="9372"/>
                      <a:pt x="20159" y="8367"/>
                    </a:cubicBezTo>
                    <a:cubicBezTo>
                      <a:pt x="20159" y="8367"/>
                      <a:pt x="20159" y="8367"/>
                      <a:pt x="19799" y="8367"/>
                    </a:cubicBezTo>
                    <a:cubicBezTo>
                      <a:pt x="19799" y="8367"/>
                      <a:pt x="19080" y="8869"/>
                      <a:pt x="18720" y="9372"/>
                    </a:cubicBezTo>
                    <a:cubicBezTo>
                      <a:pt x="18359" y="9372"/>
                      <a:pt x="17640" y="9874"/>
                      <a:pt x="16560" y="10376"/>
                    </a:cubicBezTo>
                    <a:cubicBezTo>
                      <a:pt x="16560" y="10376"/>
                      <a:pt x="16560" y="10376"/>
                      <a:pt x="16200" y="10376"/>
                    </a:cubicBezTo>
                    <a:cubicBezTo>
                      <a:pt x="14040" y="10376"/>
                      <a:pt x="8640" y="3846"/>
                      <a:pt x="7200" y="832"/>
                    </a:cubicBezTo>
                    <a:cubicBezTo>
                      <a:pt x="6479" y="-172"/>
                      <a:pt x="5760" y="-172"/>
                      <a:pt x="5399" y="330"/>
                    </a:cubicBezTo>
                    <a:cubicBezTo>
                      <a:pt x="5399" y="832"/>
                      <a:pt x="5399" y="832"/>
                      <a:pt x="5760" y="1334"/>
                    </a:cubicBezTo>
                    <a:cubicBezTo>
                      <a:pt x="6479" y="3344"/>
                      <a:pt x="6120" y="4348"/>
                      <a:pt x="5760" y="5353"/>
                    </a:cubicBezTo>
                    <a:cubicBezTo>
                      <a:pt x="5760" y="5855"/>
                      <a:pt x="5399" y="6860"/>
                      <a:pt x="5399" y="7865"/>
                    </a:cubicBezTo>
                    <a:cubicBezTo>
                      <a:pt x="5399" y="9874"/>
                      <a:pt x="5039" y="10879"/>
                      <a:pt x="4679" y="11381"/>
                    </a:cubicBezTo>
                    <a:cubicBezTo>
                      <a:pt x="4320" y="11883"/>
                      <a:pt x="4320" y="12386"/>
                      <a:pt x="4320" y="12888"/>
                    </a:cubicBezTo>
                    <a:cubicBezTo>
                      <a:pt x="4320" y="13390"/>
                      <a:pt x="4320" y="13893"/>
                      <a:pt x="3959" y="14395"/>
                    </a:cubicBezTo>
                    <a:cubicBezTo>
                      <a:pt x="3600" y="15400"/>
                      <a:pt x="2519" y="15400"/>
                      <a:pt x="1439" y="15902"/>
                    </a:cubicBezTo>
                    <a:cubicBezTo>
                      <a:pt x="1079" y="15902"/>
                      <a:pt x="719" y="15902"/>
                      <a:pt x="359" y="15902"/>
                    </a:cubicBezTo>
                    <a:cubicBezTo>
                      <a:pt x="359" y="15902"/>
                      <a:pt x="359" y="15902"/>
                      <a:pt x="359" y="15902"/>
                    </a:cubicBezTo>
                    <a:cubicBezTo>
                      <a:pt x="359" y="15902"/>
                      <a:pt x="359" y="15902"/>
                      <a:pt x="359" y="1640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37" name="AutoShape 37"/>
              <p:cNvSpPr>
                <a:spLocks/>
              </p:cNvSpPr>
              <p:nvPr/>
            </p:nvSpPr>
            <p:spPr bwMode="auto">
              <a:xfrm>
                <a:off x="4476897" y="3029454"/>
                <a:ext cx="84143" cy="6191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727" y="1270"/>
                    </a:moveTo>
                    <a:cubicBezTo>
                      <a:pt x="12763" y="6352"/>
                      <a:pt x="9818" y="6352"/>
                      <a:pt x="6872" y="6352"/>
                    </a:cubicBezTo>
                    <a:cubicBezTo>
                      <a:pt x="5890" y="6352"/>
                      <a:pt x="3927" y="6352"/>
                      <a:pt x="1963" y="7623"/>
                    </a:cubicBezTo>
                    <a:cubicBezTo>
                      <a:pt x="981" y="7623"/>
                      <a:pt x="0" y="10164"/>
                      <a:pt x="0" y="13976"/>
                    </a:cubicBezTo>
                    <a:cubicBezTo>
                      <a:pt x="0" y="17788"/>
                      <a:pt x="981" y="21599"/>
                      <a:pt x="981" y="21599"/>
                    </a:cubicBezTo>
                    <a:cubicBezTo>
                      <a:pt x="1963" y="21599"/>
                      <a:pt x="2945" y="21599"/>
                      <a:pt x="2945" y="21599"/>
                    </a:cubicBezTo>
                    <a:cubicBezTo>
                      <a:pt x="3927" y="21599"/>
                      <a:pt x="3927" y="21599"/>
                      <a:pt x="4909" y="19058"/>
                    </a:cubicBezTo>
                    <a:cubicBezTo>
                      <a:pt x="5890" y="15247"/>
                      <a:pt x="8836" y="11435"/>
                      <a:pt x="12763" y="11435"/>
                    </a:cubicBezTo>
                    <a:cubicBezTo>
                      <a:pt x="14727" y="11435"/>
                      <a:pt x="15709" y="12705"/>
                      <a:pt x="16690" y="12705"/>
                    </a:cubicBezTo>
                    <a:cubicBezTo>
                      <a:pt x="17672" y="12705"/>
                      <a:pt x="18654" y="12705"/>
                      <a:pt x="19636" y="10164"/>
                    </a:cubicBezTo>
                    <a:cubicBezTo>
                      <a:pt x="20618" y="7623"/>
                      <a:pt x="21599" y="5082"/>
                      <a:pt x="21599" y="2541"/>
                    </a:cubicBezTo>
                    <a:cubicBezTo>
                      <a:pt x="21599" y="0"/>
                      <a:pt x="19636" y="0"/>
                      <a:pt x="17672" y="0"/>
                    </a:cubicBezTo>
                    <a:cubicBezTo>
                      <a:pt x="15709" y="0"/>
                      <a:pt x="14727" y="1270"/>
                      <a:pt x="14727" y="127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38" name="AutoShape 38"/>
              <p:cNvSpPr>
                <a:spLocks/>
              </p:cNvSpPr>
              <p:nvPr/>
            </p:nvSpPr>
            <p:spPr bwMode="auto">
              <a:xfrm>
                <a:off x="2006595" y="2046773"/>
                <a:ext cx="2554445" cy="160023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839" y="3525"/>
                    </a:moveTo>
                    <a:cubicBezTo>
                      <a:pt x="14839" y="3823"/>
                      <a:pt x="14839" y="3823"/>
                      <a:pt x="14839" y="3823"/>
                    </a:cubicBezTo>
                    <a:cubicBezTo>
                      <a:pt x="14775" y="3873"/>
                      <a:pt x="14775" y="3873"/>
                      <a:pt x="14775" y="3873"/>
                    </a:cubicBezTo>
                    <a:cubicBezTo>
                      <a:pt x="14775" y="3873"/>
                      <a:pt x="14743" y="3873"/>
                      <a:pt x="14743" y="3922"/>
                    </a:cubicBezTo>
                    <a:cubicBezTo>
                      <a:pt x="14743" y="3922"/>
                      <a:pt x="14743" y="3922"/>
                      <a:pt x="14775" y="3972"/>
                    </a:cubicBezTo>
                    <a:cubicBezTo>
                      <a:pt x="14807" y="4071"/>
                      <a:pt x="14839" y="4071"/>
                      <a:pt x="14839" y="4071"/>
                    </a:cubicBezTo>
                    <a:cubicBezTo>
                      <a:pt x="14872" y="4071"/>
                      <a:pt x="14872" y="4071"/>
                      <a:pt x="14904" y="4022"/>
                    </a:cubicBezTo>
                    <a:cubicBezTo>
                      <a:pt x="14936" y="4022"/>
                      <a:pt x="15000" y="3972"/>
                      <a:pt x="15097" y="3972"/>
                    </a:cubicBezTo>
                    <a:cubicBezTo>
                      <a:pt x="15194" y="3972"/>
                      <a:pt x="15290" y="4071"/>
                      <a:pt x="15354" y="4071"/>
                    </a:cubicBezTo>
                    <a:cubicBezTo>
                      <a:pt x="15354" y="4121"/>
                      <a:pt x="15387" y="4121"/>
                      <a:pt x="15387" y="4121"/>
                    </a:cubicBezTo>
                    <a:cubicBezTo>
                      <a:pt x="15419" y="3972"/>
                      <a:pt x="15548" y="3873"/>
                      <a:pt x="15644" y="3873"/>
                    </a:cubicBezTo>
                    <a:cubicBezTo>
                      <a:pt x="15709" y="3873"/>
                      <a:pt x="15805" y="3922"/>
                      <a:pt x="15837" y="4022"/>
                    </a:cubicBezTo>
                    <a:cubicBezTo>
                      <a:pt x="15870" y="4121"/>
                      <a:pt x="15966" y="4220"/>
                      <a:pt x="16030" y="4270"/>
                    </a:cubicBezTo>
                    <a:cubicBezTo>
                      <a:pt x="16191" y="4518"/>
                      <a:pt x="16352" y="4717"/>
                      <a:pt x="16320" y="4866"/>
                    </a:cubicBezTo>
                    <a:cubicBezTo>
                      <a:pt x="16320" y="4965"/>
                      <a:pt x="16288" y="5064"/>
                      <a:pt x="16095" y="5064"/>
                    </a:cubicBezTo>
                    <a:cubicBezTo>
                      <a:pt x="16030" y="5064"/>
                      <a:pt x="15966" y="5064"/>
                      <a:pt x="15870" y="5015"/>
                    </a:cubicBezTo>
                    <a:cubicBezTo>
                      <a:pt x="15805" y="4965"/>
                      <a:pt x="15741" y="5015"/>
                      <a:pt x="15644" y="5064"/>
                    </a:cubicBezTo>
                    <a:cubicBezTo>
                      <a:pt x="15580" y="5114"/>
                      <a:pt x="15483" y="5164"/>
                      <a:pt x="15419" y="5164"/>
                    </a:cubicBezTo>
                    <a:cubicBezTo>
                      <a:pt x="15322" y="5164"/>
                      <a:pt x="15161" y="5213"/>
                      <a:pt x="15033" y="5412"/>
                    </a:cubicBezTo>
                    <a:cubicBezTo>
                      <a:pt x="14968" y="5511"/>
                      <a:pt x="14968" y="5561"/>
                      <a:pt x="14936" y="5611"/>
                    </a:cubicBezTo>
                    <a:cubicBezTo>
                      <a:pt x="14872" y="5759"/>
                      <a:pt x="14839" y="5908"/>
                      <a:pt x="14646" y="5908"/>
                    </a:cubicBezTo>
                    <a:cubicBezTo>
                      <a:pt x="14614" y="5908"/>
                      <a:pt x="14582" y="5908"/>
                      <a:pt x="14550" y="5958"/>
                    </a:cubicBezTo>
                    <a:cubicBezTo>
                      <a:pt x="14421" y="5958"/>
                      <a:pt x="14324" y="5958"/>
                      <a:pt x="14163" y="6157"/>
                    </a:cubicBezTo>
                    <a:cubicBezTo>
                      <a:pt x="14035" y="6256"/>
                      <a:pt x="13906" y="6355"/>
                      <a:pt x="13777" y="6355"/>
                    </a:cubicBezTo>
                    <a:cubicBezTo>
                      <a:pt x="13648" y="6355"/>
                      <a:pt x="13520" y="6256"/>
                      <a:pt x="13487" y="6256"/>
                    </a:cubicBezTo>
                    <a:cubicBezTo>
                      <a:pt x="13487" y="6206"/>
                      <a:pt x="13423" y="6206"/>
                      <a:pt x="13391" y="6206"/>
                    </a:cubicBezTo>
                    <a:cubicBezTo>
                      <a:pt x="13326" y="6206"/>
                      <a:pt x="13262" y="6256"/>
                      <a:pt x="13230" y="6355"/>
                    </a:cubicBezTo>
                    <a:cubicBezTo>
                      <a:pt x="13198" y="6405"/>
                      <a:pt x="13230" y="6455"/>
                      <a:pt x="13262" y="6554"/>
                    </a:cubicBezTo>
                    <a:cubicBezTo>
                      <a:pt x="13294" y="6653"/>
                      <a:pt x="13359" y="6802"/>
                      <a:pt x="13326" y="6951"/>
                    </a:cubicBezTo>
                    <a:cubicBezTo>
                      <a:pt x="13326" y="7150"/>
                      <a:pt x="13230" y="7249"/>
                      <a:pt x="13133" y="7299"/>
                    </a:cubicBezTo>
                    <a:cubicBezTo>
                      <a:pt x="13037" y="7348"/>
                      <a:pt x="12940" y="7398"/>
                      <a:pt x="12876" y="7547"/>
                    </a:cubicBezTo>
                    <a:cubicBezTo>
                      <a:pt x="12683" y="7895"/>
                      <a:pt x="12329" y="8044"/>
                      <a:pt x="12168" y="7994"/>
                    </a:cubicBezTo>
                    <a:cubicBezTo>
                      <a:pt x="12135" y="7994"/>
                      <a:pt x="12103" y="7994"/>
                      <a:pt x="12071" y="7994"/>
                    </a:cubicBezTo>
                    <a:cubicBezTo>
                      <a:pt x="12007" y="7944"/>
                      <a:pt x="11878" y="7944"/>
                      <a:pt x="11749" y="7944"/>
                    </a:cubicBezTo>
                    <a:cubicBezTo>
                      <a:pt x="11588" y="7944"/>
                      <a:pt x="11492" y="7944"/>
                      <a:pt x="11395" y="8044"/>
                    </a:cubicBezTo>
                    <a:cubicBezTo>
                      <a:pt x="11266" y="8143"/>
                      <a:pt x="11138" y="8242"/>
                      <a:pt x="11041" y="8342"/>
                    </a:cubicBezTo>
                    <a:cubicBezTo>
                      <a:pt x="11041" y="8342"/>
                      <a:pt x="11009" y="8391"/>
                      <a:pt x="10977" y="8391"/>
                    </a:cubicBezTo>
                    <a:cubicBezTo>
                      <a:pt x="10977" y="8441"/>
                      <a:pt x="10944" y="8441"/>
                      <a:pt x="10912" y="8441"/>
                    </a:cubicBezTo>
                    <a:cubicBezTo>
                      <a:pt x="10912" y="8441"/>
                      <a:pt x="10912" y="8491"/>
                      <a:pt x="10912" y="8491"/>
                    </a:cubicBezTo>
                    <a:cubicBezTo>
                      <a:pt x="10880" y="8491"/>
                      <a:pt x="10880" y="8491"/>
                      <a:pt x="10880" y="8491"/>
                    </a:cubicBezTo>
                    <a:cubicBezTo>
                      <a:pt x="10848" y="8540"/>
                      <a:pt x="10848" y="8540"/>
                      <a:pt x="10816" y="8540"/>
                    </a:cubicBezTo>
                    <a:cubicBezTo>
                      <a:pt x="10816" y="8540"/>
                      <a:pt x="10816" y="8540"/>
                      <a:pt x="10783" y="8540"/>
                    </a:cubicBezTo>
                    <a:cubicBezTo>
                      <a:pt x="10783" y="8540"/>
                      <a:pt x="10751" y="8540"/>
                      <a:pt x="10751" y="8540"/>
                    </a:cubicBezTo>
                    <a:cubicBezTo>
                      <a:pt x="10751" y="8540"/>
                      <a:pt x="10751" y="8540"/>
                      <a:pt x="10751" y="8540"/>
                    </a:cubicBezTo>
                    <a:cubicBezTo>
                      <a:pt x="10719" y="8540"/>
                      <a:pt x="10719" y="8540"/>
                      <a:pt x="10719" y="8540"/>
                    </a:cubicBezTo>
                    <a:cubicBezTo>
                      <a:pt x="10655" y="8540"/>
                      <a:pt x="10590" y="8491"/>
                      <a:pt x="10558" y="8391"/>
                    </a:cubicBezTo>
                    <a:cubicBezTo>
                      <a:pt x="10526" y="8342"/>
                      <a:pt x="10526" y="8342"/>
                      <a:pt x="10461" y="8342"/>
                    </a:cubicBezTo>
                    <a:cubicBezTo>
                      <a:pt x="10268" y="8391"/>
                      <a:pt x="10172" y="8292"/>
                      <a:pt x="10043" y="8193"/>
                    </a:cubicBezTo>
                    <a:cubicBezTo>
                      <a:pt x="10011" y="8143"/>
                      <a:pt x="9979" y="8143"/>
                      <a:pt x="9946" y="8143"/>
                    </a:cubicBezTo>
                    <a:cubicBezTo>
                      <a:pt x="9850" y="8143"/>
                      <a:pt x="9785" y="8193"/>
                      <a:pt x="9625" y="8044"/>
                    </a:cubicBezTo>
                    <a:cubicBezTo>
                      <a:pt x="9496" y="7895"/>
                      <a:pt x="9303" y="7845"/>
                      <a:pt x="9142" y="7845"/>
                    </a:cubicBezTo>
                    <a:cubicBezTo>
                      <a:pt x="9109" y="7845"/>
                      <a:pt x="9045" y="7845"/>
                      <a:pt x="9013" y="7845"/>
                    </a:cubicBezTo>
                    <a:cubicBezTo>
                      <a:pt x="8949" y="7795"/>
                      <a:pt x="8755" y="7795"/>
                      <a:pt x="8594" y="7795"/>
                    </a:cubicBezTo>
                    <a:cubicBezTo>
                      <a:pt x="8433" y="7795"/>
                      <a:pt x="8240" y="7795"/>
                      <a:pt x="8144" y="7795"/>
                    </a:cubicBezTo>
                    <a:cubicBezTo>
                      <a:pt x="8079" y="7795"/>
                      <a:pt x="8015" y="7795"/>
                      <a:pt x="7918" y="7795"/>
                    </a:cubicBezTo>
                    <a:cubicBezTo>
                      <a:pt x="7886" y="7795"/>
                      <a:pt x="7854" y="7795"/>
                      <a:pt x="7822" y="7795"/>
                    </a:cubicBezTo>
                    <a:cubicBezTo>
                      <a:pt x="7822" y="7795"/>
                      <a:pt x="7822" y="7795"/>
                      <a:pt x="7822" y="7795"/>
                    </a:cubicBezTo>
                    <a:cubicBezTo>
                      <a:pt x="7822" y="7795"/>
                      <a:pt x="7822" y="7795"/>
                      <a:pt x="7822" y="7795"/>
                    </a:cubicBezTo>
                    <a:cubicBezTo>
                      <a:pt x="7822" y="7795"/>
                      <a:pt x="7790" y="7795"/>
                      <a:pt x="7790" y="7795"/>
                    </a:cubicBezTo>
                    <a:cubicBezTo>
                      <a:pt x="7790" y="7795"/>
                      <a:pt x="7790" y="7795"/>
                      <a:pt x="7790" y="7795"/>
                    </a:cubicBezTo>
                    <a:cubicBezTo>
                      <a:pt x="7790" y="7795"/>
                      <a:pt x="7790" y="7795"/>
                      <a:pt x="7757" y="7795"/>
                    </a:cubicBezTo>
                    <a:cubicBezTo>
                      <a:pt x="7757" y="7795"/>
                      <a:pt x="7757" y="7795"/>
                      <a:pt x="7757" y="7795"/>
                    </a:cubicBezTo>
                    <a:cubicBezTo>
                      <a:pt x="7757" y="7795"/>
                      <a:pt x="7757" y="7795"/>
                      <a:pt x="7757" y="7795"/>
                    </a:cubicBezTo>
                    <a:cubicBezTo>
                      <a:pt x="7725" y="7795"/>
                      <a:pt x="7725" y="7795"/>
                      <a:pt x="7725" y="7795"/>
                    </a:cubicBezTo>
                    <a:cubicBezTo>
                      <a:pt x="7725" y="7795"/>
                      <a:pt x="7725" y="7795"/>
                      <a:pt x="7725" y="7795"/>
                    </a:cubicBezTo>
                    <a:cubicBezTo>
                      <a:pt x="7693" y="7795"/>
                      <a:pt x="7693" y="7795"/>
                      <a:pt x="7693" y="7795"/>
                    </a:cubicBezTo>
                    <a:cubicBezTo>
                      <a:pt x="7693" y="7746"/>
                      <a:pt x="7693" y="7746"/>
                      <a:pt x="7693" y="7746"/>
                    </a:cubicBezTo>
                    <a:cubicBezTo>
                      <a:pt x="7693" y="7746"/>
                      <a:pt x="7661" y="7746"/>
                      <a:pt x="7661" y="7746"/>
                    </a:cubicBezTo>
                    <a:cubicBezTo>
                      <a:pt x="7661" y="7746"/>
                      <a:pt x="7661" y="7746"/>
                      <a:pt x="7661" y="7746"/>
                    </a:cubicBezTo>
                    <a:cubicBezTo>
                      <a:pt x="7661" y="7746"/>
                      <a:pt x="7661" y="7746"/>
                      <a:pt x="7629" y="7696"/>
                    </a:cubicBezTo>
                    <a:cubicBezTo>
                      <a:pt x="7629" y="7696"/>
                      <a:pt x="7629" y="7696"/>
                      <a:pt x="7629" y="7696"/>
                    </a:cubicBezTo>
                    <a:cubicBezTo>
                      <a:pt x="7629" y="7696"/>
                      <a:pt x="7629" y="7646"/>
                      <a:pt x="7629" y="7646"/>
                    </a:cubicBezTo>
                    <a:cubicBezTo>
                      <a:pt x="7629" y="7597"/>
                      <a:pt x="7597" y="7547"/>
                      <a:pt x="7564" y="7497"/>
                    </a:cubicBezTo>
                    <a:cubicBezTo>
                      <a:pt x="7500" y="7398"/>
                      <a:pt x="7436" y="7299"/>
                      <a:pt x="7403" y="7051"/>
                    </a:cubicBezTo>
                    <a:cubicBezTo>
                      <a:pt x="7371" y="6753"/>
                      <a:pt x="7275" y="6703"/>
                      <a:pt x="7178" y="6653"/>
                    </a:cubicBezTo>
                    <a:cubicBezTo>
                      <a:pt x="7114" y="6653"/>
                      <a:pt x="7049" y="6554"/>
                      <a:pt x="7017" y="6504"/>
                    </a:cubicBezTo>
                    <a:cubicBezTo>
                      <a:pt x="6985" y="6455"/>
                      <a:pt x="6985" y="6455"/>
                      <a:pt x="6953" y="6405"/>
                    </a:cubicBezTo>
                    <a:cubicBezTo>
                      <a:pt x="6921" y="6405"/>
                      <a:pt x="6888" y="6355"/>
                      <a:pt x="6856" y="6306"/>
                    </a:cubicBezTo>
                    <a:cubicBezTo>
                      <a:pt x="6824" y="6256"/>
                      <a:pt x="6760" y="6157"/>
                      <a:pt x="6695" y="6157"/>
                    </a:cubicBezTo>
                    <a:cubicBezTo>
                      <a:pt x="6663" y="6157"/>
                      <a:pt x="6663" y="6157"/>
                      <a:pt x="6631" y="6157"/>
                    </a:cubicBezTo>
                    <a:cubicBezTo>
                      <a:pt x="6438" y="6157"/>
                      <a:pt x="5923" y="6057"/>
                      <a:pt x="5826" y="5809"/>
                    </a:cubicBezTo>
                    <a:cubicBezTo>
                      <a:pt x="5762" y="5660"/>
                      <a:pt x="5794" y="5511"/>
                      <a:pt x="5858" y="5462"/>
                    </a:cubicBezTo>
                    <a:cubicBezTo>
                      <a:pt x="5858" y="5412"/>
                      <a:pt x="5890" y="5362"/>
                      <a:pt x="5890" y="5313"/>
                    </a:cubicBezTo>
                    <a:cubicBezTo>
                      <a:pt x="5890" y="5213"/>
                      <a:pt x="5890" y="5114"/>
                      <a:pt x="5923" y="5015"/>
                    </a:cubicBezTo>
                    <a:cubicBezTo>
                      <a:pt x="5923" y="4965"/>
                      <a:pt x="5955" y="4866"/>
                      <a:pt x="5923" y="4816"/>
                    </a:cubicBezTo>
                    <a:cubicBezTo>
                      <a:pt x="5858" y="4766"/>
                      <a:pt x="5729" y="4518"/>
                      <a:pt x="5729" y="4320"/>
                    </a:cubicBezTo>
                    <a:cubicBezTo>
                      <a:pt x="5697" y="4220"/>
                      <a:pt x="5569" y="4022"/>
                      <a:pt x="5472" y="4022"/>
                    </a:cubicBezTo>
                    <a:cubicBezTo>
                      <a:pt x="5311" y="4022"/>
                      <a:pt x="5214" y="3873"/>
                      <a:pt x="5118" y="3724"/>
                    </a:cubicBezTo>
                    <a:cubicBezTo>
                      <a:pt x="5086" y="3674"/>
                      <a:pt x="5053" y="3674"/>
                      <a:pt x="5021" y="3674"/>
                    </a:cubicBezTo>
                    <a:cubicBezTo>
                      <a:pt x="5021" y="3624"/>
                      <a:pt x="5021" y="3624"/>
                      <a:pt x="4989" y="3624"/>
                    </a:cubicBezTo>
                    <a:cubicBezTo>
                      <a:pt x="4989" y="3624"/>
                      <a:pt x="4989" y="3624"/>
                      <a:pt x="4989" y="3624"/>
                    </a:cubicBezTo>
                    <a:cubicBezTo>
                      <a:pt x="4989" y="3624"/>
                      <a:pt x="4989" y="3575"/>
                      <a:pt x="4957" y="3575"/>
                    </a:cubicBezTo>
                    <a:cubicBezTo>
                      <a:pt x="4957" y="3575"/>
                      <a:pt x="4957" y="3575"/>
                      <a:pt x="4957" y="3575"/>
                    </a:cubicBezTo>
                    <a:cubicBezTo>
                      <a:pt x="4957" y="3575"/>
                      <a:pt x="4957" y="3575"/>
                      <a:pt x="4925" y="3525"/>
                    </a:cubicBezTo>
                    <a:cubicBezTo>
                      <a:pt x="4925" y="3525"/>
                      <a:pt x="4925" y="3525"/>
                      <a:pt x="4925" y="3525"/>
                    </a:cubicBezTo>
                    <a:cubicBezTo>
                      <a:pt x="4925" y="3525"/>
                      <a:pt x="4925" y="3525"/>
                      <a:pt x="4892" y="3475"/>
                    </a:cubicBezTo>
                    <a:cubicBezTo>
                      <a:pt x="4892" y="3475"/>
                      <a:pt x="4892" y="3475"/>
                      <a:pt x="4892" y="3475"/>
                    </a:cubicBezTo>
                    <a:cubicBezTo>
                      <a:pt x="4892" y="3475"/>
                      <a:pt x="4892" y="3426"/>
                      <a:pt x="4892" y="3426"/>
                    </a:cubicBezTo>
                    <a:cubicBezTo>
                      <a:pt x="4892" y="3426"/>
                      <a:pt x="4860" y="3426"/>
                      <a:pt x="4860" y="3426"/>
                    </a:cubicBezTo>
                    <a:cubicBezTo>
                      <a:pt x="4860" y="3376"/>
                      <a:pt x="4860" y="3376"/>
                      <a:pt x="4860" y="3376"/>
                    </a:cubicBezTo>
                    <a:cubicBezTo>
                      <a:pt x="4860" y="3326"/>
                      <a:pt x="4860" y="3326"/>
                      <a:pt x="4860" y="3326"/>
                    </a:cubicBezTo>
                    <a:cubicBezTo>
                      <a:pt x="4860" y="3326"/>
                      <a:pt x="4828" y="3277"/>
                      <a:pt x="4828" y="3277"/>
                    </a:cubicBezTo>
                    <a:cubicBezTo>
                      <a:pt x="4828" y="3277"/>
                      <a:pt x="4828" y="3227"/>
                      <a:pt x="4828" y="3227"/>
                    </a:cubicBezTo>
                    <a:cubicBezTo>
                      <a:pt x="4828" y="3227"/>
                      <a:pt x="4828" y="3177"/>
                      <a:pt x="4828" y="3177"/>
                    </a:cubicBezTo>
                    <a:cubicBezTo>
                      <a:pt x="4828" y="3177"/>
                      <a:pt x="4828" y="3177"/>
                      <a:pt x="4828" y="3177"/>
                    </a:cubicBezTo>
                    <a:cubicBezTo>
                      <a:pt x="4796" y="3177"/>
                      <a:pt x="4796" y="3177"/>
                      <a:pt x="4796" y="3177"/>
                    </a:cubicBezTo>
                    <a:cubicBezTo>
                      <a:pt x="4796" y="3177"/>
                      <a:pt x="4796" y="3177"/>
                      <a:pt x="4796" y="3177"/>
                    </a:cubicBezTo>
                    <a:cubicBezTo>
                      <a:pt x="4764" y="3128"/>
                      <a:pt x="4764" y="3128"/>
                      <a:pt x="4732" y="3128"/>
                    </a:cubicBezTo>
                    <a:cubicBezTo>
                      <a:pt x="4732" y="3128"/>
                      <a:pt x="4732" y="3128"/>
                      <a:pt x="4732" y="3128"/>
                    </a:cubicBezTo>
                    <a:cubicBezTo>
                      <a:pt x="4699" y="3128"/>
                      <a:pt x="4699" y="3128"/>
                      <a:pt x="4667" y="3128"/>
                    </a:cubicBezTo>
                    <a:cubicBezTo>
                      <a:pt x="4667" y="3128"/>
                      <a:pt x="4667" y="3128"/>
                      <a:pt x="4667" y="3128"/>
                    </a:cubicBezTo>
                    <a:cubicBezTo>
                      <a:pt x="4635" y="3128"/>
                      <a:pt x="4635" y="3177"/>
                      <a:pt x="4635" y="3177"/>
                    </a:cubicBezTo>
                    <a:cubicBezTo>
                      <a:pt x="4603" y="3227"/>
                      <a:pt x="4571" y="3277"/>
                      <a:pt x="4571" y="3326"/>
                    </a:cubicBezTo>
                    <a:cubicBezTo>
                      <a:pt x="4571" y="3525"/>
                      <a:pt x="4506" y="3724"/>
                      <a:pt x="4345" y="3724"/>
                    </a:cubicBezTo>
                    <a:cubicBezTo>
                      <a:pt x="4281" y="3724"/>
                      <a:pt x="4184" y="3823"/>
                      <a:pt x="4184" y="4071"/>
                    </a:cubicBezTo>
                    <a:cubicBezTo>
                      <a:pt x="4184" y="4171"/>
                      <a:pt x="4216" y="4220"/>
                      <a:pt x="4216" y="4270"/>
                    </a:cubicBezTo>
                    <a:cubicBezTo>
                      <a:pt x="4249" y="4369"/>
                      <a:pt x="4281" y="4419"/>
                      <a:pt x="4216" y="4568"/>
                    </a:cubicBezTo>
                    <a:cubicBezTo>
                      <a:pt x="4152" y="4667"/>
                      <a:pt x="3991" y="4816"/>
                      <a:pt x="3862" y="4816"/>
                    </a:cubicBezTo>
                    <a:cubicBezTo>
                      <a:pt x="3862" y="4816"/>
                      <a:pt x="3830" y="4816"/>
                      <a:pt x="3798" y="4766"/>
                    </a:cubicBezTo>
                    <a:cubicBezTo>
                      <a:pt x="3766" y="4766"/>
                      <a:pt x="3701" y="4766"/>
                      <a:pt x="3637" y="4766"/>
                    </a:cubicBezTo>
                    <a:cubicBezTo>
                      <a:pt x="3573" y="4766"/>
                      <a:pt x="3540" y="4766"/>
                      <a:pt x="3476" y="4717"/>
                    </a:cubicBezTo>
                    <a:cubicBezTo>
                      <a:pt x="3444" y="4717"/>
                      <a:pt x="3380" y="4667"/>
                      <a:pt x="3347" y="4667"/>
                    </a:cubicBezTo>
                    <a:cubicBezTo>
                      <a:pt x="3347" y="4667"/>
                      <a:pt x="3315" y="4617"/>
                      <a:pt x="3315" y="4617"/>
                    </a:cubicBezTo>
                    <a:cubicBezTo>
                      <a:pt x="3315" y="4617"/>
                      <a:pt x="3315" y="4667"/>
                      <a:pt x="3315" y="4667"/>
                    </a:cubicBezTo>
                    <a:cubicBezTo>
                      <a:pt x="3283" y="4766"/>
                      <a:pt x="3251" y="4915"/>
                      <a:pt x="3219" y="5114"/>
                    </a:cubicBezTo>
                    <a:cubicBezTo>
                      <a:pt x="3154" y="5263"/>
                      <a:pt x="3090" y="5561"/>
                      <a:pt x="3090" y="5660"/>
                    </a:cubicBezTo>
                    <a:cubicBezTo>
                      <a:pt x="3122" y="5759"/>
                      <a:pt x="3186" y="5859"/>
                      <a:pt x="3154" y="5958"/>
                    </a:cubicBezTo>
                    <a:cubicBezTo>
                      <a:pt x="3154" y="6008"/>
                      <a:pt x="3122" y="6057"/>
                      <a:pt x="3025" y="6057"/>
                    </a:cubicBezTo>
                    <a:cubicBezTo>
                      <a:pt x="2864" y="6057"/>
                      <a:pt x="2768" y="6057"/>
                      <a:pt x="2736" y="5958"/>
                    </a:cubicBezTo>
                    <a:cubicBezTo>
                      <a:pt x="2704" y="5958"/>
                      <a:pt x="2671" y="6008"/>
                      <a:pt x="2639" y="6008"/>
                    </a:cubicBezTo>
                    <a:cubicBezTo>
                      <a:pt x="2575" y="6057"/>
                      <a:pt x="2510" y="6107"/>
                      <a:pt x="2446" y="6107"/>
                    </a:cubicBezTo>
                    <a:cubicBezTo>
                      <a:pt x="2414" y="6107"/>
                      <a:pt x="2317" y="6107"/>
                      <a:pt x="2285" y="6157"/>
                    </a:cubicBezTo>
                    <a:cubicBezTo>
                      <a:pt x="2349" y="6256"/>
                      <a:pt x="2349" y="6455"/>
                      <a:pt x="2349" y="6703"/>
                    </a:cubicBezTo>
                    <a:cubicBezTo>
                      <a:pt x="2349" y="6703"/>
                      <a:pt x="2414" y="6802"/>
                      <a:pt x="2414" y="6902"/>
                    </a:cubicBezTo>
                    <a:cubicBezTo>
                      <a:pt x="2478" y="7100"/>
                      <a:pt x="2543" y="7249"/>
                      <a:pt x="2510" y="7348"/>
                    </a:cubicBezTo>
                    <a:cubicBezTo>
                      <a:pt x="2478" y="7398"/>
                      <a:pt x="2446" y="7448"/>
                      <a:pt x="2414" y="7547"/>
                    </a:cubicBezTo>
                    <a:cubicBezTo>
                      <a:pt x="2349" y="7597"/>
                      <a:pt x="2317" y="7696"/>
                      <a:pt x="2317" y="7746"/>
                    </a:cubicBezTo>
                    <a:cubicBezTo>
                      <a:pt x="2317" y="7795"/>
                      <a:pt x="2317" y="7795"/>
                      <a:pt x="2317" y="7845"/>
                    </a:cubicBezTo>
                    <a:cubicBezTo>
                      <a:pt x="2317" y="7895"/>
                      <a:pt x="2317" y="7895"/>
                      <a:pt x="2317" y="7895"/>
                    </a:cubicBezTo>
                    <a:cubicBezTo>
                      <a:pt x="2317" y="7895"/>
                      <a:pt x="2317" y="7895"/>
                      <a:pt x="2317" y="7895"/>
                    </a:cubicBezTo>
                    <a:cubicBezTo>
                      <a:pt x="2317" y="7944"/>
                      <a:pt x="2317" y="7944"/>
                      <a:pt x="2317" y="7944"/>
                    </a:cubicBezTo>
                    <a:cubicBezTo>
                      <a:pt x="2317" y="7944"/>
                      <a:pt x="2317" y="7944"/>
                      <a:pt x="2317" y="7944"/>
                    </a:cubicBezTo>
                    <a:cubicBezTo>
                      <a:pt x="2317" y="8143"/>
                      <a:pt x="2317" y="8143"/>
                      <a:pt x="2317" y="8143"/>
                    </a:cubicBezTo>
                    <a:cubicBezTo>
                      <a:pt x="2285" y="8143"/>
                      <a:pt x="2285" y="8143"/>
                      <a:pt x="2285" y="8143"/>
                    </a:cubicBezTo>
                    <a:cubicBezTo>
                      <a:pt x="2285" y="8143"/>
                      <a:pt x="2253" y="8143"/>
                      <a:pt x="2253" y="8193"/>
                    </a:cubicBezTo>
                    <a:cubicBezTo>
                      <a:pt x="2253" y="8193"/>
                      <a:pt x="2253" y="8193"/>
                      <a:pt x="2253" y="8193"/>
                    </a:cubicBezTo>
                    <a:cubicBezTo>
                      <a:pt x="2253" y="8193"/>
                      <a:pt x="2253" y="8193"/>
                      <a:pt x="2253" y="8193"/>
                    </a:cubicBezTo>
                    <a:cubicBezTo>
                      <a:pt x="2221" y="8193"/>
                      <a:pt x="2221" y="8193"/>
                      <a:pt x="2221" y="8193"/>
                    </a:cubicBezTo>
                    <a:cubicBezTo>
                      <a:pt x="2156" y="8242"/>
                      <a:pt x="2028" y="8342"/>
                      <a:pt x="1931" y="8391"/>
                    </a:cubicBezTo>
                    <a:cubicBezTo>
                      <a:pt x="1899" y="8441"/>
                      <a:pt x="1867" y="8491"/>
                      <a:pt x="1802" y="8491"/>
                    </a:cubicBezTo>
                    <a:cubicBezTo>
                      <a:pt x="1738" y="8540"/>
                      <a:pt x="1706" y="8540"/>
                      <a:pt x="1673" y="8639"/>
                    </a:cubicBezTo>
                    <a:cubicBezTo>
                      <a:pt x="1673" y="8689"/>
                      <a:pt x="1641" y="8739"/>
                      <a:pt x="1577" y="8838"/>
                    </a:cubicBezTo>
                    <a:cubicBezTo>
                      <a:pt x="1577" y="8838"/>
                      <a:pt x="1577" y="8838"/>
                      <a:pt x="1577" y="8838"/>
                    </a:cubicBezTo>
                    <a:cubicBezTo>
                      <a:pt x="1577" y="8838"/>
                      <a:pt x="1545" y="8838"/>
                      <a:pt x="1545" y="8838"/>
                    </a:cubicBezTo>
                    <a:cubicBezTo>
                      <a:pt x="1545" y="8838"/>
                      <a:pt x="1545" y="8838"/>
                      <a:pt x="1545" y="8888"/>
                    </a:cubicBezTo>
                    <a:cubicBezTo>
                      <a:pt x="1512" y="8888"/>
                      <a:pt x="1512" y="8888"/>
                      <a:pt x="1512" y="8888"/>
                    </a:cubicBezTo>
                    <a:cubicBezTo>
                      <a:pt x="1512" y="8888"/>
                      <a:pt x="1480" y="8888"/>
                      <a:pt x="1480" y="8888"/>
                    </a:cubicBezTo>
                    <a:cubicBezTo>
                      <a:pt x="1480" y="8888"/>
                      <a:pt x="1480" y="8888"/>
                      <a:pt x="1448" y="8937"/>
                    </a:cubicBezTo>
                    <a:cubicBezTo>
                      <a:pt x="1448" y="8937"/>
                      <a:pt x="1448" y="8937"/>
                      <a:pt x="1416" y="8937"/>
                    </a:cubicBezTo>
                    <a:cubicBezTo>
                      <a:pt x="1416" y="8937"/>
                      <a:pt x="1416" y="8937"/>
                      <a:pt x="1384" y="8937"/>
                    </a:cubicBezTo>
                    <a:cubicBezTo>
                      <a:pt x="1384" y="8937"/>
                      <a:pt x="1384" y="8937"/>
                      <a:pt x="1384" y="8937"/>
                    </a:cubicBezTo>
                    <a:cubicBezTo>
                      <a:pt x="1352" y="8937"/>
                      <a:pt x="1352" y="8937"/>
                      <a:pt x="1319" y="8937"/>
                    </a:cubicBezTo>
                    <a:cubicBezTo>
                      <a:pt x="1287" y="8937"/>
                      <a:pt x="1287" y="8937"/>
                      <a:pt x="1287" y="8937"/>
                    </a:cubicBezTo>
                    <a:cubicBezTo>
                      <a:pt x="1255" y="8888"/>
                      <a:pt x="1223" y="8888"/>
                      <a:pt x="1191" y="8888"/>
                    </a:cubicBezTo>
                    <a:cubicBezTo>
                      <a:pt x="1158" y="8888"/>
                      <a:pt x="1126" y="8888"/>
                      <a:pt x="1062" y="9037"/>
                    </a:cubicBezTo>
                    <a:cubicBezTo>
                      <a:pt x="965" y="9186"/>
                      <a:pt x="933" y="9186"/>
                      <a:pt x="869" y="9235"/>
                    </a:cubicBezTo>
                    <a:cubicBezTo>
                      <a:pt x="869" y="9235"/>
                      <a:pt x="836" y="9235"/>
                      <a:pt x="836" y="9285"/>
                    </a:cubicBezTo>
                    <a:cubicBezTo>
                      <a:pt x="804" y="9285"/>
                      <a:pt x="772" y="9335"/>
                      <a:pt x="740" y="9335"/>
                    </a:cubicBezTo>
                    <a:cubicBezTo>
                      <a:pt x="676" y="9335"/>
                      <a:pt x="611" y="9285"/>
                      <a:pt x="579" y="9235"/>
                    </a:cubicBezTo>
                    <a:cubicBezTo>
                      <a:pt x="579" y="9186"/>
                      <a:pt x="547" y="9186"/>
                      <a:pt x="547" y="9186"/>
                    </a:cubicBezTo>
                    <a:cubicBezTo>
                      <a:pt x="515" y="9186"/>
                      <a:pt x="482" y="9186"/>
                      <a:pt x="482" y="9235"/>
                    </a:cubicBezTo>
                    <a:cubicBezTo>
                      <a:pt x="418" y="9235"/>
                      <a:pt x="386" y="9285"/>
                      <a:pt x="354" y="9285"/>
                    </a:cubicBezTo>
                    <a:cubicBezTo>
                      <a:pt x="321" y="9285"/>
                      <a:pt x="289" y="9335"/>
                      <a:pt x="289" y="9335"/>
                    </a:cubicBezTo>
                    <a:cubicBezTo>
                      <a:pt x="257" y="9384"/>
                      <a:pt x="225" y="9484"/>
                      <a:pt x="160" y="9484"/>
                    </a:cubicBezTo>
                    <a:cubicBezTo>
                      <a:pt x="128" y="9484"/>
                      <a:pt x="96" y="9484"/>
                      <a:pt x="96" y="9533"/>
                    </a:cubicBezTo>
                    <a:cubicBezTo>
                      <a:pt x="64" y="9533"/>
                      <a:pt x="64" y="9533"/>
                      <a:pt x="32" y="9533"/>
                    </a:cubicBezTo>
                    <a:cubicBezTo>
                      <a:pt x="32" y="9533"/>
                      <a:pt x="32" y="9533"/>
                      <a:pt x="32" y="9533"/>
                    </a:cubicBezTo>
                    <a:cubicBezTo>
                      <a:pt x="32" y="9583"/>
                      <a:pt x="32" y="9633"/>
                      <a:pt x="32" y="9682"/>
                    </a:cubicBezTo>
                    <a:cubicBezTo>
                      <a:pt x="32" y="9682"/>
                      <a:pt x="32" y="9682"/>
                      <a:pt x="32" y="9732"/>
                    </a:cubicBezTo>
                    <a:cubicBezTo>
                      <a:pt x="32" y="9732"/>
                      <a:pt x="0" y="9782"/>
                      <a:pt x="0" y="9831"/>
                    </a:cubicBezTo>
                    <a:cubicBezTo>
                      <a:pt x="0" y="9831"/>
                      <a:pt x="0" y="9831"/>
                      <a:pt x="0" y="9831"/>
                    </a:cubicBezTo>
                    <a:cubicBezTo>
                      <a:pt x="32" y="10228"/>
                      <a:pt x="32" y="10228"/>
                      <a:pt x="32" y="10228"/>
                    </a:cubicBezTo>
                    <a:cubicBezTo>
                      <a:pt x="160" y="10278"/>
                      <a:pt x="321" y="10427"/>
                      <a:pt x="386" y="10576"/>
                    </a:cubicBezTo>
                    <a:cubicBezTo>
                      <a:pt x="386" y="10576"/>
                      <a:pt x="386" y="10626"/>
                      <a:pt x="386" y="10626"/>
                    </a:cubicBezTo>
                    <a:cubicBezTo>
                      <a:pt x="418" y="10675"/>
                      <a:pt x="418" y="10675"/>
                      <a:pt x="418" y="10725"/>
                    </a:cubicBezTo>
                    <a:cubicBezTo>
                      <a:pt x="418" y="10725"/>
                      <a:pt x="418" y="10725"/>
                      <a:pt x="418" y="10725"/>
                    </a:cubicBezTo>
                    <a:cubicBezTo>
                      <a:pt x="418" y="10725"/>
                      <a:pt x="418" y="10775"/>
                      <a:pt x="418" y="10775"/>
                    </a:cubicBezTo>
                    <a:cubicBezTo>
                      <a:pt x="418" y="10973"/>
                      <a:pt x="450" y="11222"/>
                      <a:pt x="450" y="11321"/>
                    </a:cubicBezTo>
                    <a:cubicBezTo>
                      <a:pt x="482" y="11371"/>
                      <a:pt x="482" y="11371"/>
                      <a:pt x="482" y="11371"/>
                    </a:cubicBezTo>
                    <a:cubicBezTo>
                      <a:pt x="482" y="11371"/>
                      <a:pt x="482" y="11371"/>
                      <a:pt x="482" y="11371"/>
                    </a:cubicBezTo>
                    <a:cubicBezTo>
                      <a:pt x="515" y="11420"/>
                      <a:pt x="547" y="11470"/>
                      <a:pt x="579" y="11519"/>
                    </a:cubicBezTo>
                    <a:cubicBezTo>
                      <a:pt x="740" y="11668"/>
                      <a:pt x="804" y="11718"/>
                      <a:pt x="804" y="11817"/>
                    </a:cubicBezTo>
                    <a:cubicBezTo>
                      <a:pt x="804" y="11867"/>
                      <a:pt x="804" y="12066"/>
                      <a:pt x="933" y="12165"/>
                    </a:cubicBezTo>
                    <a:cubicBezTo>
                      <a:pt x="965" y="12165"/>
                      <a:pt x="1030" y="12215"/>
                      <a:pt x="1062" y="12215"/>
                    </a:cubicBezTo>
                    <a:cubicBezTo>
                      <a:pt x="1062" y="12264"/>
                      <a:pt x="1062" y="12264"/>
                      <a:pt x="1094" y="12264"/>
                    </a:cubicBezTo>
                    <a:cubicBezTo>
                      <a:pt x="1094" y="12264"/>
                      <a:pt x="1126" y="12314"/>
                      <a:pt x="1158" y="12314"/>
                    </a:cubicBezTo>
                    <a:cubicBezTo>
                      <a:pt x="1158" y="12314"/>
                      <a:pt x="1158" y="12314"/>
                      <a:pt x="1158" y="12314"/>
                    </a:cubicBezTo>
                    <a:cubicBezTo>
                      <a:pt x="1384" y="12314"/>
                      <a:pt x="1384" y="12314"/>
                      <a:pt x="1384" y="12314"/>
                    </a:cubicBezTo>
                    <a:cubicBezTo>
                      <a:pt x="1384" y="12314"/>
                      <a:pt x="1384" y="12314"/>
                      <a:pt x="1384" y="12314"/>
                    </a:cubicBezTo>
                    <a:cubicBezTo>
                      <a:pt x="1384" y="12314"/>
                      <a:pt x="1384" y="12314"/>
                      <a:pt x="1384" y="12314"/>
                    </a:cubicBezTo>
                    <a:cubicBezTo>
                      <a:pt x="1384" y="12314"/>
                      <a:pt x="1384" y="12314"/>
                      <a:pt x="1384" y="12314"/>
                    </a:cubicBezTo>
                    <a:cubicBezTo>
                      <a:pt x="1384" y="12314"/>
                      <a:pt x="1384" y="12314"/>
                      <a:pt x="1384" y="12314"/>
                    </a:cubicBezTo>
                    <a:cubicBezTo>
                      <a:pt x="1384" y="12314"/>
                      <a:pt x="1416" y="12364"/>
                      <a:pt x="1416" y="12364"/>
                    </a:cubicBezTo>
                    <a:cubicBezTo>
                      <a:pt x="1416" y="12364"/>
                      <a:pt x="1448" y="12364"/>
                      <a:pt x="1448" y="12314"/>
                    </a:cubicBezTo>
                    <a:cubicBezTo>
                      <a:pt x="1448" y="12314"/>
                      <a:pt x="1448" y="12314"/>
                      <a:pt x="1448" y="12314"/>
                    </a:cubicBezTo>
                    <a:cubicBezTo>
                      <a:pt x="1480" y="12264"/>
                      <a:pt x="1480" y="12264"/>
                      <a:pt x="1480" y="12264"/>
                    </a:cubicBezTo>
                    <a:cubicBezTo>
                      <a:pt x="1512" y="12264"/>
                      <a:pt x="1512" y="12264"/>
                      <a:pt x="1512" y="12215"/>
                    </a:cubicBezTo>
                    <a:cubicBezTo>
                      <a:pt x="1512" y="12215"/>
                      <a:pt x="1545" y="12215"/>
                      <a:pt x="1577" y="12165"/>
                    </a:cubicBezTo>
                    <a:cubicBezTo>
                      <a:pt x="1577" y="12165"/>
                      <a:pt x="1577" y="12165"/>
                      <a:pt x="1577" y="12165"/>
                    </a:cubicBezTo>
                    <a:cubicBezTo>
                      <a:pt x="1609" y="12165"/>
                      <a:pt x="1609" y="12165"/>
                      <a:pt x="1641" y="12115"/>
                    </a:cubicBezTo>
                    <a:cubicBezTo>
                      <a:pt x="1641" y="12115"/>
                      <a:pt x="1641" y="12115"/>
                      <a:pt x="1641" y="12115"/>
                    </a:cubicBezTo>
                    <a:cubicBezTo>
                      <a:pt x="1673" y="12115"/>
                      <a:pt x="1673" y="12115"/>
                      <a:pt x="1706" y="12066"/>
                    </a:cubicBezTo>
                    <a:cubicBezTo>
                      <a:pt x="1706" y="12066"/>
                      <a:pt x="1706" y="12066"/>
                      <a:pt x="1706" y="12066"/>
                    </a:cubicBezTo>
                    <a:cubicBezTo>
                      <a:pt x="1738" y="12066"/>
                      <a:pt x="1738" y="12066"/>
                      <a:pt x="1770" y="12066"/>
                    </a:cubicBezTo>
                    <a:cubicBezTo>
                      <a:pt x="1770" y="12066"/>
                      <a:pt x="1770" y="12066"/>
                      <a:pt x="1770" y="12066"/>
                    </a:cubicBezTo>
                    <a:cubicBezTo>
                      <a:pt x="1802" y="12066"/>
                      <a:pt x="1834" y="12066"/>
                      <a:pt x="1834" y="12066"/>
                    </a:cubicBezTo>
                    <a:cubicBezTo>
                      <a:pt x="1867" y="12066"/>
                      <a:pt x="1867" y="12066"/>
                      <a:pt x="1867" y="12066"/>
                    </a:cubicBezTo>
                    <a:cubicBezTo>
                      <a:pt x="1995" y="12066"/>
                      <a:pt x="2221" y="12314"/>
                      <a:pt x="2285" y="12513"/>
                    </a:cubicBezTo>
                    <a:cubicBezTo>
                      <a:pt x="2317" y="12612"/>
                      <a:pt x="2349" y="12662"/>
                      <a:pt x="2317" y="12711"/>
                    </a:cubicBezTo>
                    <a:cubicBezTo>
                      <a:pt x="2285" y="12860"/>
                      <a:pt x="2060" y="13406"/>
                      <a:pt x="1931" y="13456"/>
                    </a:cubicBezTo>
                    <a:cubicBezTo>
                      <a:pt x="1899" y="13456"/>
                      <a:pt x="1867" y="13456"/>
                      <a:pt x="1867" y="13456"/>
                    </a:cubicBezTo>
                    <a:cubicBezTo>
                      <a:pt x="1834" y="13456"/>
                      <a:pt x="1834" y="13456"/>
                      <a:pt x="1834" y="13456"/>
                    </a:cubicBezTo>
                    <a:cubicBezTo>
                      <a:pt x="1834" y="13456"/>
                      <a:pt x="1802" y="13456"/>
                      <a:pt x="1802" y="13456"/>
                    </a:cubicBezTo>
                    <a:cubicBezTo>
                      <a:pt x="1802" y="13506"/>
                      <a:pt x="1802" y="13555"/>
                      <a:pt x="1802" y="13555"/>
                    </a:cubicBezTo>
                    <a:cubicBezTo>
                      <a:pt x="1802" y="13605"/>
                      <a:pt x="1834" y="13704"/>
                      <a:pt x="1867" y="13754"/>
                    </a:cubicBezTo>
                    <a:cubicBezTo>
                      <a:pt x="1899" y="13853"/>
                      <a:pt x="1963" y="13903"/>
                      <a:pt x="1995" y="14002"/>
                    </a:cubicBezTo>
                    <a:cubicBezTo>
                      <a:pt x="2028" y="14102"/>
                      <a:pt x="2028" y="14201"/>
                      <a:pt x="1995" y="14251"/>
                    </a:cubicBezTo>
                    <a:cubicBezTo>
                      <a:pt x="1931" y="14399"/>
                      <a:pt x="1770" y="14449"/>
                      <a:pt x="1673" y="14350"/>
                    </a:cubicBezTo>
                    <a:cubicBezTo>
                      <a:pt x="1673" y="14350"/>
                      <a:pt x="1673" y="14350"/>
                      <a:pt x="1673" y="14350"/>
                    </a:cubicBezTo>
                    <a:cubicBezTo>
                      <a:pt x="1673" y="14350"/>
                      <a:pt x="1673" y="14399"/>
                      <a:pt x="1673" y="14449"/>
                    </a:cubicBezTo>
                    <a:cubicBezTo>
                      <a:pt x="1706" y="14499"/>
                      <a:pt x="1706" y="14598"/>
                      <a:pt x="1738" y="14697"/>
                    </a:cubicBezTo>
                    <a:cubicBezTo>
                      <a:pt x="1738" y="14747"/>
                      <a:pt x="1738" y="14846"/>
                      <a:pt x="1770" y="14846"/>
                    </a:cubicBezTo>
                    <a:cubicBezTo>
                      <a:pt x="1834" y="14846"/>
                      <a:pt x="1899" y="14946"/>
                      <a:pt x="1931" y="15045"/>
                    </a:cubicBezTo>
                    <a:cubicBezTo>
                      <a:pt x="1963" y="15095"/>
                      <a:pt x="2028" y="15194"/>
                      <a:pt x="2060" y="15194"/>
                    </a:cubicBezTo>
                    <a:cubicBezTo>
                      <a:pt x="2188" y="15194"/>
                      <a:pt x="2285" y="15393"/>
                      <a:pt x="2317" y="15492"/>
                    </a:cubicBezTo>
                    <a:cubicBezTo>
                      <a:pt x="2349" y="15492"/>
                      <a:pt x="2349" y="15542"/>
                      <a:pt x="2349" y="15542"/>
                    </a:cubicBezTo>
                    <a:cubicBezTo>
                      <a:pt x="2349" y="15542"/>
                      <a:pt x="2382" y="15542"/>
                      <a:pt x="2382" y="15542"/>
                    </a:cubicBezTo>
                    <a:cubicBezTo>
                      <a:pt x="2382" y="15591"/>
                      <a:pt x="2414" y="15591"/>
                      <a:pt x="2414" y="15591"/>
                    </a:cubicBezTo>
                    <a:cubicBezTo>
                      <a:pt x="2414" y="15591"/>
                      <a:pt x="2414" y="15591"/>
                      <a:pt x="2414" y="15591"/>
                    </a:cubicBezTo>
                    <a:cubicBezTo>
                      <a:pt x="2414" y="15641"/>
                      <a:pt x="2446" y="15641"/>
                      <a:pt x="2446" y="15641"/>
                    </a:cubicBezTo>
                    <a:cubicBezTo>
                      <a:pt x="2446" y="15641"/>
                      <a:pt x="2446" y="15691"/>
                      <a:pt x="2446" y="15691"/>
                    </a:cubicBezTo>
                    <a:cubicBezTo>
                      <a:pt x="2478" y="15691"/>
                      <a:pt x="2478" y="15691"/>
                      <a:pt x="2478" y="15740"/>
                    </a:cubicBezTo>
                    <a:cubicBezTo>
                      <a:pt x="2478" y="15740"/>
                      <a:pt x="2478" y="15740"/>
                      <a:pt x="2478" y="15740"/>
                    </a:cubicBezTo>
                    <a:cubicBezTo>
                      <a:pt x="2478" y="15740"/>
                      <a:pt x="2478" y="15740"/>
                      <a:pt x="2478" y="15740"/>
                    </a:cubicBezTo>
                    <a:cubicBezTo>
                      <a:pt x="2478" y="15740"/>
                      <a:pt x="2478" y="15740"/>
                      <a:pt x="2478" y="15740"/>
                    </a:cubicBezTo>
                    <a:cubicBezTo>
                      <a:pt x="2510" y="15740"/>
                      <a:pt x="2510" y="15740"/>
                      <a:pt x="2510" y="15740"/>
                    </a:cubicBezTo>
                    <a:cubicBezTo>
                      <a:pt x="2543" y="15740"/>
                      <a:pt x="2543" y="15740"/>
                      <a:pt x="2543" y="15740"/>
                    </a:cubicBezTo>
                    <a:cubicBezTo>
                      <a:pt x="2543" y="15740"/>
                      <a:pt x="2543" y="15740"/>
                      <a:pt x="2543" y="15740"/>
                    </a:cubicBezTo>
                    <a:cubicBezTo>
                      <a:pt x="2575" y="15691"/>
                      <a:pt x="2575" y="15691"/>
                      <a:pt x="2575" y="15691"/>
                    </a:cubicBezTo>
                    <a:cubicBezTo>
                      <a:pt x="2575" y="15691"/>
                      <a:pt x="2575" y="15691"/>
                      <a:pt x="2575" y="15691"/>
                    </a:cubicBezTo>
                    <a:cubicBezTo>
                      <a:pt x="2607" y="15641"/>
                      <a:pt x="2639" y="15591"/>
                      <a:pt x="2736" y="15591"/>
                    </a:cubicBezTo>
                    <a:cubicBezTo>
                      <a:pt x="2800" y="15591"/>
                      <a:pt x="2897" y="15641"/>
                      <a:pt x="2993" y="15740"/>
                    </a:cubicBezTo>
                    <a:cubicBezTo>
                      <a:pt x="3025" y="15839"/>
                      <a:pt x="3219" y="16038"/>
                      <a:pt x="3380" y="16187"/>
                    </a:cubicBezTo>
                    <a:cubicBezTo>
                      <a:pt x="3508" y="16336"/>
                      <a:pt x="3637" y="16485"/>
                      <a:pt x="3701" y="16584"/>
                    </a:cubicBezTo>
                    <a:cubicBezTo>
                      <a:pt x="3862" y="16783"/>
                      <a:pt x="4249" y="16982"/>
                      <a:pt x="4377" y="16982"/>
                    </a:cubicBezTo>
                    <a:cubicBezTo>
                      <a:pt x="4377" y="16982"/>
                      <a:pt x="4377" y="16982"/>
                      <a:pt x="4377" y="16982"/>
                    </a:cubicBezTo>
                    <a:cubicBezTo>
                      <a:pt x="4442" y="16982"/>
                      <a:pt x="4506" y="17031"/>
                      <a:pt x="4571" y="17031"/>
                    </a:cubicBezTo>
                    <a:cubicBezTo>
                      <a:pt x="4667" y="17081"/>
                      <a:pt x="4732" y="17131"/>
                      <a:pt x="4828" y="17131"/>
                    </a:cubicBezTo>
                    <a:cubicBezTo>
                      <a:pt x="4860" y="17131"/>
                      <a:pt x="4860" y="17131"/>
                      <a:pt x="4860" y="17131"/>
                    </a:cubicBezTo>
                    <a:cubicBezTo>
                      <a:pt x="4892" y="17131"/>
                      <a:pt x="4892" y="17131"/>
                      <a:pt x="4925" y="17131"/>
                    </a:cubicBezTo>
                    <a:cubicBezTo>
                      <a:pt x="4925" y="17131"/>
                      <a:pt x="4925" y="17081"/>
                      <a:pt x="4957" y="17081"/>
                    </a:cubicBezTo>
                    <a:cubicBezTo>
                      <a:pt x="4957" y="17081"/>
                      <a:pt x="4989" y="17081"/>
                      <a:pt x="4989" y="17031"/>
                    </a:cubicBezTo>
                    <a:cubicBezTo>
                      <a:pt x="5021" y="16982"/>
                      <a:pt x="5053" y="16932"/>
                      <a:pt x="5086" y="16932"/>
                    </a:cubicBezTo>
                    <a:cubicBezTo>
                      <a:pt x="5118" y="16932"/>
                      <a:pt x="5150" y="16982"/>
                      <a:pt x="5182" y="17031"/>
                    </a:cubicBezTo>
                    <a:cubicBezTo>
                      <a:pt x="5182" y="17031"/>
                      <a:pt x="5182" y="17081"/>
                      <a:pt x="5214" y="17081"/>
                    </a:cubicBezTo>
                    <a:cubicBezTo>
                      <a:pt x="5214" y="17081"/>
                      <a:pt x="5214" y="17131"/>
                      <a:pt x="5214" y="17131"/>
                    </a:cubicBezTo>
                    <a:cubicBezTo>
                      <a:pt x="5214" y="17131"/>
                      <a:pt x="5214" y="17180"/>
                      <a:pt x="5214" y="17180"/>
                    </a:cubicBezTo>
                    <a:cubicBezTo>
                      <a:pt x="5214" y="17180"/>
                      <a:pt x="5214" y="17180"/>
                      <a:pt x="5214" y="17180"/>
                    </a:cubicBezTo>
                    <a:cubicBezTo>
                      <a:pt x="5247" y="17230"/>
                      <a:pt x="5247" y="17230"/>
                      <a:pt x="5247" y="17279"/>
                    </a:cubicBezTo>
                    <a:cubicBezTo>
                      <a:pt x="5247" y="17279"/>
                      <a:pt x="5247" y="17279"/>
                      <a:pt x="5247" y="17279"/>
                    </a:cubicBezTo>
                    <a:cubicBezTo>
                      <a:pt x="5247" y="17230"/>
                      <a:pt x="5279" y="17180"/>
                      <a:pt x="5279" y="17180"/>
                    </a:cubicBezTo>
                    <a:cubicBezTo>
                      <a:pt x="5279" y="17180"/>
                      <a:pt x="5279" y="17180"/>
                      <a:pt x="5279" y="17180"/>
                    </a:cubicBezTo>
                    <a:cubicBezTo>
                      <a:pt x="5311" y="17131"/>
                      <a:pt x="5311" y="17131"/>
                      <a:pt x="5343" y="17081"/>
                    </a:cubicBezTo>
                    <a:cubicBezTo>
                      <a:pt x="5343" y="17081"/>
                      <a:pt x="5343" y="17081"/>
                      <a:pt x="5343" y="17081"/>
                    </a:cubicBezTo>
                    <a:cubicBezTo>
                      <a:pt x="5343" y="17081"/>
                      <a:pt x="5375" y="17031"/>
                      <a:pt x="5375" y="17031"/>
                    </a:cubicBezTo>
                    <a:cubicBezTo>
                      <a:pt x="5375" y="17031"/>
                      <a:pt x="5375" y="17031"/>
                      <a:pt x="5375" y="17031"/>
                    </a:cubicBezTo>
                    <a:cubicBezTo>
                      <a:pt x="5408" y="17031"/>
                      <a:pt x="5408" y="17031"/>
                      <a:pt x="5440" y="17031"/>
                    </a:cubicBezTo>
                    <a:cubicBezTo>
                      <a:pt x="5440" y="16982"/>
                      <a:pt x="5472" y="16982"/>
                      <a:pt x="5472" y="16982"/>
                    </a:cubicBezTo>
                    <a:cubicBezTo>
                      <a:pt x="5569" y="16833"/>
                      <a:pt x="5665" y="16882"/>
                      <a:pt x="5858" y="17031"/>
                    </a:cubicBezTo>
                    <a:cubicBezTo>
                      <a:pt x="5890" y="17031"/>
                      <a:pt x="5923" y="17031"/>
                      <a:pt x="5955" y="17031"/>
                    </a:cubicBezTo>
                    <a:cubicBezTo>
                      <a:pt x="5987" y="17031"/>
                      <a:pt x="6019" y="17031"/>
                      <a:pt x="6019" y="17031"/>
                    </a:cubicBezTo>
                    <a:cubicBezTo>
                      <a:pt x="6051" y="17031"/>
                      <a:pt x="6084" y="17031"/>
                      <a:pt x="6084" y="17031"/>
                    </a:cubicBezTo>
                    <a:cubicBezTo>
                      <a:pt x="6084" y="17031"/>
                      <a:pt x="6116" y="17031"/>
                      <a:pt x="6116" y="17031"/>
                    </a:cubicBezTo>
                    <a:cubicBezTo>
                      <a:pt x="6116" y="17031"/>
                      <a:pt x="6148" y="17081"/>
                      <a:pt x="6148" y="17081"/>
                    </a:cubicBezTo>
                    <a:cubicBezTo>
                      <a:pt x="6148" y="17081"/>
                      <a:pt x="6180" y="17081"/>
                      <a:pt x="6180" y="17081"/>
                    </a:cubicBezTo>
                    <a:cubicBezTo>
                      <a:pt x="6180" y="17081"/>
                      <a:pt x="6212" y="17131"/>
                      <a:pt x="6212" y="17131"/>
                    </a:cubicBezTo>
                    <a:cubicBezTo>
                      <a:pt x="6212" y="17131"/>
                      <a:pt x="6212" y="17131"/>
                      <a:pt x="6245" y="17131"/>
                    </a:cubicBezTo>
                    <a:cubicBezTo>
                      <a:pt x="6245" y="17180"/>
                      <a:pt x="6245" y="17180"/>
                      <a:pt x="6245" y="17180"/>
                    </a:cubicBezTo>
                    <a:cubicBezTo>
                      <a:pt x="6277" y="17180"/>
                      <a:pt x="6277" y="17180"/>
                      <a:pt x="6277" y="17180"/>
                    </a:cubicBezTo>
                    <a:cubicBezTo>
                      <a:pt x="6309" y="17131"/>
                      <a:pt x="6309" y="17131"/>
                      <a:pt x="6309" y="17131"/>
                    </a:cubicBezTo>
                    <a:cubicBezTo>
                      <a:pt x="6309" y="17131"/>
                      <a:pt x="6309" y="17131"/>
                      <a:pt x="6309" y="17131"/>
                    </a:cubicBezTo>
                    <a:cubicBezTo>
                      <a:pt x="6341" y="17131"/>
                      <a:pt x="6373" y="17131"/>
                      <a:pt x="6373" y="17131"/>
                    </a:cubicBezTo>
                    <a:cubicBezTo>
                      <a:pt x="6373" y="17131"/>
                      <a:pt x="6405" y="17031"/>
                      <a:pt x="6438" y="17031"/>
                    </a:cubicBezTo>
                    <a:cubicBezTo>
                      <a:pt x="6438" y="16982"/>
                      <a:pt x="6470" y="16932"/>
                      <a:pt x="6502" y="16932"/>
                    </a:cubicBezTo>
                    <a:cubicBezTo>
                      <a:pt x="6502" y="16882"/>
                      <a:pt x="6534" y="16833"/>
                      <a:pt x="6534" y="16833"/>
                    </a:cubicBezTo>
                    <a:cubicBezTo>
                      <a:pt x="6566" y="16733"/>
                      <a:pt x="6599" y="16634"/>
                      <a:pt x="6695" y="16684"/>
                    </a:cubicBezTo>
                    <a:cubicBezTo>
                      <a:pt x="6695" y="16684"/>
                      <a:pt x="6695" y="16634"/>
                      <a:pt x="6695" y="16634"/>
                    </a:cubicBezTo>
                    <a:cubicBezTo>
                      <a:pt x="6727" y="16634"/>
                      <a:pt x="6760" y="16634"/>
                      <a:pt x="6760" y="16584"/>
                    </a:cubicBezTo>
                    <a:cubicBezTo>
                      <a:pt x="6792" y="16535"/>
                      <a:pt x="6856" y="16485"/>
                      <a:pt x="6921" y="16435"/>
                    </a:cubicBezTo>
                    <a:cubicBezTo>
                      <a:pt x="6921" y="16386"/>
                      <a:pt x="6953" y="16386"/>
                      <a:pt x="6953" y="16386"/>
                    </a:cubicBezTo>
                    <a:cubicBezTo>
                      <a:pt x="7081" y="16286"/>
                      <a:pt x="7210" y="16286"/>
                      <a:pt x="7307" y="16336"/>
                    </a:cubicBezTo>
                    <a:cubicBezTo>
                      <a:pt x="7339" y="16336"/>
                      <a:pt x="7371" y="16336"/>
                      <a:pt x="7403" y="16336"/>
                    </a:cubicBezTo>
                    <a:cubicBezTo>
                      <a:pt x="7468" y="16286"/>
                      <a:pt x="7532" y="16237"/>
                      <a:pt x="7564" y="16237"/>
                    </a:cubicBezTo>
                    <a:cubicBezTo>
                      <a:pt x="7629" y="16237"/>
                      <a:pt x="7693" y="16286"/>
                      <a:pt x="7693" y="16386"/>
                    </a:cubicBezTo>
                    <a:cubicBezTo>
                      <a:pt x="7693" y="16386"/>
                      <a:pt x="7725" y="16485"/>
                      <a:pt x="7725" y="16535"/>
                    </a:cubicBezTo>
                    <a:cubicBezTo>
                      <a:pt x="7757" y="16584"/>
                      <a:pt x="7790" y="16634"/>
                      <a:pt x="7822" y="16733"/>
                    </a:cubicBezTo>
                    <a:cubicBezTo>
                      <a:pt x="7822" y="16733"/>
                      <a:pt x="7822" y="16733"/>
                      <a:pt x="7822" y="16733"/>
                    </a:cubicBezTo>
                    <a:cubicBezTo>
                      <a:pt x="7854" y="16783"/>
                      <a:pt x="7854" y="16783"/>
                      <a:pt x="7854" y="16783"/>
                    </a:cubicBezTo>
                    <a:cubicBezTo>
                      <a:pt x="7854" y="16783"/>
                      <a:pt x="7854" y="16783"/>
                      <a:pt x="7886" y="16783"/>
                    </a:cubicBezTo>
                    <a:cubicBezTo>
                      <a:pt x="7886" y="16783"/>
                      <a:pt x="7886" y="16783"/>
                      <a:pt x="7886" y="16783"/>
                    </a:cubicBezTo>
                    <a:cubicBezTo>
                      <a:pt x="7886" y="16783"/>
                      <a:pt x="7918" y="16783"/>
                      <a:pt x="7918" y="16833"/>
                    </a:cubicBezTo>
                    <a:cubicBezTo>
                      <a:pt x="7918" y="16833"/>
                      <a:pt x="7918" y="16833"/>
                      <a:pt x="7951" y="16833"/>
                    </a:cubicBezTo>
                    <a:cubicBezTo>
                      <a:pt x="7951" y="16833"/>
                      <a:pt x="7951" y="16833"/>
                      <a:pt x="7951" y="16833"/>
                    </a:cubicBezTo>
                    <a:cubicBezTo>
                      <a:pt x="7951" y="16833"/>
                      <a:pt x="7951" y="16833"/>
                      <a:pt x="7951" y="16833"/>
                    </a:cubicBezTo>
                    <a:cubicBezTo>
                      <a:pt x="7983" y="16833"/>
                      <a:pt x="7983" y="16783"/>
                      <a:pt x="7983" y="16783"/>
                    </a:cubicBezTo>
                    <a:cubicBezTo>
                      <a:pt x="8015" y="16783"/>
                      <a:pt x="8079" y="16733"/>
                      <a:pt x="8112" y="16733"/>
                    </a:cubicBezTo>
                    <a:cubicBezTo>
                      <a:pt x="8208" y="16733"/>
                      <a:pt x="8337" y="16882"/>
                      <a:pt x="8337" y="17031"/>
                    </a:cubicBezTo>
                    <a:cubicBezTo>
                      <a:pt x="8337" y="17230"/>
                      <a:pt x="8337" y="17230"/>
                      <a:pt x="8369" y="17230"/>
                    </a:cubicBezTo>
                    <a:cubicBezTo>
                      <a:pt x="8466" y="17230"/>
                      <a:pt x="8562" y="17279"/>
                      <a:pt x="8562" y="17627"/>
                    </a:cubicBezTo>
                    <a:cubicBezTo>
                      <a:pt x="8562" y="17677"/>
                      <a:pt x="8562" y="17726"/>
                      <a:pt x="8562" y="17826"/>
                    </a:cubicBezTo>
                    <a:cubicBezTo>
                      <a:pt x="8562" y="18024"/>
                      <a:pt x="8594" y="18273"/>
                      <a:pt x="8466" y="18521"/>
                    </a:cubicBezTo>
                    <a:cubicBezTo>
                      <a:pt x="8305" y="18769"/>
                      <a:pt x="8176" y="19117"/>
                      <a:pt x="8176" y="19216"/>
                    </a:cubicBezTo>
                    <a:cubicBezTo>
                      <a:pt x="8176" y="19266"/>
                      <a:pt x="8176" y="19315"/>
                      <a:pt x="8176" y="19365"/>
                    </a:cubicBezTo>
                    <a:cubicBezTo>
                      <a:pt x="8208" y="19365"/>
                      <a:pt x="8273" y="19365"/>
                      <a:pt x="8305" y="19365"/>
                    </a:cubicBezTo>
                    <a:cubicBezTo>
                      <a:pt x="8369" y="19365"/>
                      <a:pt x="8530" y="19415"/>
                      <a:pt x="8562" y="19514"/>
                    </a:cubicBezTo>
                    <a:cubicBezTo>
                      <a:pt x="8562" y="19564"/>
                      <a:pt x="8562" y="19613"/>
                      <a:pt x="8562" y="19663"/>
                    </a:cubicBezTo>
                    <a:cubicBezTo>
                      <a:pt x="8562" y="19663"/>
                      <a:pt x="8562" y="19812"/>
                      <a:pt x="8594" y="19911"/>
                    </a:cubicBezTo>
                    <a:cubicBezTo>
                      <a:pt x="8594" y="19961"/>
                      <a:pt x="8627" y="19961"/>
                      <a:pt x="8627" y="19961"/>
                    </a:cubicBezTo>
                    <a:cubicBezTo>
                      <a:pt x="8691" y="19961"/>
                      <a:pt x="8755" y="20011"/>
                      <a:pt x="8788" y="20110"/>
                    </a:cubicBezTo>
                    <a:cubicBezTo>
                      <a:pt x="8820" y="20159"/>
                      <a:pt x="8852" y="20209"/>
                      <a:pt x="8820" y="20358"/>
                    </a:cubicBezTo>
                    <a:cubicBezTo>
                      <a:pt x="8820" y="20358"/>
                      <a:pt x="8820" y="20358"/>
                      <a:pt x="8820" y="20358"/>
                    </a:cubicBezTo>
                    <a:cubicBezTo>
                      <a:pt x="8788" y="20408"/>
                      <a:pt x="8788" y="20408"/>
                      <a:pt x="8788" y="20408"/>
                    </a:cubicBezTo>
                    <a:cubicBezTo>
                      <a:pt x="8788" y="20457"/>
                      <a:pt x="8755" y="20557"/>
                      <a:pt x="8755" y="20557"/>
                    </a:cubicBezTo>
                    <a:cubicBezTo>
                      <a:pt x="8852" y="20557"/>
                      <a:pt x="8949" y="20606"/>
                      <a:pt x="8981" y="20656"/>
                    </a:cubicBezTo>
                    <a:cubicBezTo>
                      <a:pt x="9013" y="20706"/>
                      <a:pt x="9013" y="20755"/>
                      <a:pt x="9013" y="20855"/>
                    </a:cubicBezTo>
                    <a:cubicBezTo>
                      <a:pt x="9013" y="20855"/>
                      <a:pt x="9013" y="20904"/>
                      <a:pt x="9013" y="20904"/>
                    </a:cubicBezTo>
                    <a:cubicBezTo>
                      <a:pt x="9045" y="20954"/>
                      <a:pt x="9077" y="20954"/>
                      <a:pt x="9077" y="20954"/>
                    </a:cubicBezTo>
                    <a:cubicBezTo>
                      <a:pt x="9109" y="20954"/>
                      <a:pt x="9142" y="20954"/>
                      <a:pt x="9142" y="20904"/>
                    </a:cubicBezTo>
                    <a:cubicBezTo>
                      <a:pt x="9174" y="20904"/>
                      <a:pt x="9206" y="20904"/>
                      <a:pt x="9206" y="20904"/>
                    </a:cubicBezTo>
                    <a:cubicBezTo>
                      <a:pt x="9238" y="20855"/>
                      <a:pt x="9270" y="20855"/>
                      <a:pt x="9303" y="20855"/>
                    </a:cubicBezTo>
                    <a:cubicBezTo>
                      <a:pt x="9335" y="20855"/>
                      <a:pt x="9335" y="20855"/>
                      <a:pt x="9335" y="20855"/>
                    </a:cubicBezTo>
                    <a:cubicBezTo>
                      <a:pt x="9335" y="20855"/>
                      <a:pt x="9335" y="20855"/>
                      <a:pt x="9367" y="20855"/>
                    </a:cubicBezTo>
                    <a:cubicBezTo>
                      <a:pt x="9367" y="20855"/>
                      <a:pt x="9367" y="20855"/>
                      <a:pt x="9367" y="20855"/>
                    </a:cubicBezTo>
                    <a:cubicBezTo>
                      <a:pt x="9367" y="20855"/>
                      <a:pt x="9367" y="20855"/>
                      <a:pt x="9367" y="20855"/>
                    </a:cubicBezTo>
                    <a:cubicBezTo>
                      <a:pt x="9431" y="20904"/>
                      <a:pt x="9431" y="20954"/>
                      <a:pt x="9464" y="21004"/>
                    </a:cubicBezTo>
                    <a:cubicBezTo>
                      <a:pt x="9496" y="21053"/>
                      <a:pt x="9496" y="21103"/>
                      <a:pt x="9528" y="21103"/>
                    </a:cubicBezTo>
                    <a:cubicBezTo>
                      <a:pt x="9528" y="21053"/>
                      <a:pt x="9496" y="20904"/>
                      <a:pt x="9496" y="20855"/>
                    </a:cubicBezTo>
                    <a:cubicBezTo>
                      <a:pt x="9431" y="20755"/>
                      <a:pt x="9464" y="20606"/>
                      <a:pt x="9496" y="20507"/>
                    </a:cubicBezTo>
                    <a:cubicBezTo>
                      <a:pt x="9496" y="20408"/>
                      <a:pt x="9560" y="20408"/>
                      <a:pt x="9592" y="20408"/>
                    </a:cubicBezTo>
                    <a:cubicBezTo>
                      <a:pt x="9592" y="20408"/>
                      <a:pt x="9625" y="20408"/>
                      <a:pt x="9625" y="20408"/>
                    </a:cubicBezTo>
                    <a:cubicBezTo>
                      <a:pt x="9657" y="20408"/>
                      <a:pt x="9689" y="20408"/>
                      <a:pt x="9689" y="20408"/>
                    </a:cubicBezTo>
                    <a:cubicBezTo>
                      <a:pt x="9689" y="20408"/>
                      <a:pt x="9689" y="20408"/>
                      <a:pt x="9721" y="20408"/>
                    </a:cubicBezTo>
                    <a:cubicBezTo>
                      <a:pt x="9721" y="20358"/>
                      <a:pt x="9721" y="20358"/>
                      <a:pt x="9753" y="20358"/>
                    </a:cubicBezTo>
                    <a:cubicBezTo>
                      <a:pt x="9753" y="20358"/>
                      <a:pt x="9753" y="20358"/>
                      <a:pt x="9753" y="20358"/>
                    </a:cubicBezTo>
                    <a:cubicBezTo>
                      <a:pt x="9753" y="20358"/>
                      <a:pt x="9785" y="20308"/>
                      <a:pt x="9785" y="20308"/>
                    </a:cubicBezTo>
                    <a:cubicBezTo>
                      <a:pt x="9785" y="20308"/>
                      <a:pt x="9785" y="20308"/>
                      <a:pt x="9785" y="20308"/>
                    </a:cubicBezTo>
                    <a:cubicBezTo>
                      <a:pt x="9785" y="20308"/>
                      <a:pt x="9785" y="20259"/>
                      <a:pt x="9818" y="20259"/>
                    </a:cubicBezTo>
                    <a:cubicBezTo>
                      <a:pt x="9818" y="20259"/>
                      <a:pt x="9818" y="20259"/>
                      <a:pt x="9850" y="20209"/>
                    </a:cubicBezTo>
                    <a:cubicBezTo>
                      <a:pt x="9850" y="20209"/>
                      <a:pt x="9882" y="20209"/>
                      <a:pt x="9882" y="20209"/>
                    </a:cubicBezTo>
                    <a:cubicBezTo>
                      <a:pt x="9914" y="20209"/>
                      <a:pt x="9979" y="20259"/>
                      <a:pt x="9979" y="20259"/>
                    </a:cubicBezTo>
                    <a:cubicBezTo>
                      <a:pt x="10011" y="20259"/>
                      <a:pt x="10043" y="20259"/>
                      <a:pt x="10043" y="20259"/>
                    </a:cubicBezTo>
                    <a:cubicBezTo>
                      <a:pt x="10075" y="20209"/>
                      <a:pt x="10107" y="20159"/>
                      <a:pt x="10172" y="20159"/>
                    </a:cubicBezTo>
                    <a:cubicBezTo>
                      <a:pt x="10204" y="20159"/>
                      <a:pt x="10236" y="20209"/>
                      <a:pt x="10268" y="20209"/>
                    </a:cubicBezTo>
                    <a:cubicBezTo>
                      <a:pt x="10301" y="20259"/>
                      <a:pt x="10365" y="20259"/>
                      <a:pt x="10397" y="20209"/>
                    </a:cubicBezTo>
                    <a:cubicBezTo>
                      <a:pt x="10461" y="20159"/>
                      <a:pt x="10558" y="20159"/>
                      <a:pt x="10590" y="20209"/>
                    </a:cubicBezTo>
                    <a:cubicBezTo>
                      <a:pt x="10590" y="20209"/>
                      <a:pt x="10590" y="20209"/>
                      <a:pt x="10622" y="20209"/>
                    </a:cubicBezTo>
                    <a:cubicBezTo>
                      <a:pt x="10622" y="20209"/>
                      <a:pt x="10622" y="20209"/>
                      <a:pt x="10622" y="20209"/>
                    </a:cubicBezTo>
                    <a:cubicBezTo>
                      <a:pt x="10655" y="20060"/>
                      <a:pt x="10848" y="19862"/>
                      <a:pt x="10944" y="19862"/>
                    </a:cubicBezTo>
                    <a:cubicBezTo>
                      <a:pt x="10977" y="19862"/>
                      <a:pt x="10977" y="19862"/>
                      <a:pt x="11009" y="19911"/>
                    </a:cubicBezTo>
                    <a:cubicBezTo>
                      <a:pt x="11009" y="19911"/>
                      <a:pt x="11009" y="19911"/>
                      <a:pt x="11041" y="19961"/>
                    </a:cubicBezTo>
                    <a:cubicBezTo>
                      <a:pt x="11073" y="20011"/>
                      <a:pt x="11105" y="20060"/>
                      <a:pt x="11266" y="20110"/>
                    </a:cubicBezTo>
                    <a:cubicBezTo>
                      <a:pt x="11331" y="20110"/>
                      <a:pt x="11395" y="20159"/>
                      <a:pt x="11427" y="20259"/>
                    </a:cubicBezTo>
                    <a:cubicBezTo>
                      <a:pt x="11459" y="20308"/>
                      <a:pt x="11459" y="20408"/>
                      <a:pt x="11427" y="20457"/>
                    </a:cubicBezTo>
                    <a:cubicBezTo>
                      <a:pt x="11427" y="20507"/>
                      <a:pt x="11427" y="20507"/>
                      <a:pt x="11427" y="20557"/>
                    </a:cubicBezTo>
                    <a:cubicBezTo>
                      <a:pt x="11427" y="20606"/>
                      <a:pt x="11653" y="20855"/>
                      <a:pt x="11717" y="20855"/>
                    </a:cubicBezTo>
                    <a:cubicBezTo>
                      <a:pt x="11749" y="20855"/>
                      <a:pt x="11749" y="20855"/>
                      <a:pt x="11749" y="20904"/>
                    </a:cubicBezTo>
                    <a:cubicBezTo>
                      <a:pt x="11749" y="20904"/>
                      <a:pt x="11749" y="20904"/>
                      <a:pt x="11781" y="20904"/>
                    </a:cubicBezTo>
                    <a:cubicBezTo>
                      <a:pt x="11781" y="20904"/>
                      <a:pt x="11781" y="20904"/>
                      <a:pt x="11814" y="20954"/>
                    </a:cubicBezTo>
                    <a:cubicBezTo>
                      <a:pt x="11814" y="20954"/>
                      <a:pt x="11814" y="20954"/>
                      <a:pt x="11814" y="20954"/>
                    </a:cubicBezTo>
                    <a:cubicBezTo>
                      <a:pt x="11814" y="20954"/>
                      <a:pt x="11846" y="20954"/>
                      <a:pt x="11878" y="20954"/>
                    </a:cubicBezTo>
                    <a:cubicBezTo>
                      <a:pt x="11910" y="20954"/>
                      <a:pt x="11910" y="20954"/>
                      <a:pt x="11910" y="20954"/>
                    </a:cubicBezTo>
                    <a:cubicBezTo>
                      <a:pt x="11942" y="20954"/>
                      <a:pt x="11942" y="20904"/>
                      <a:pt x="11942" y="20904"/>
                    </a:cubicBezTo>
                    <a:cubicBezTo>
                      <a:pt x="11974" y="20805"/>
                      <a:pt x="12039" y="20755"/>
                      <a:pt x="12103" y="20755"/>
                    </a:cubicBezTo>
                    <a:cubicBezTo>
                      <a:pt x="12168" y="20755"/>
                      <a:pt x="12232" y="20805"/>
                      <a:pt x="12264" y="20904"/>
                    </a:cubicBezTo>
                    <a:cubicBezTo>
                      <a:pt x="12264" y="20954"/>
                      <a:pt x="12296" y="20954"/>
                      <a:pt x="12296" y="20954"/>
                    </a:cubicBezTo>
                    <a:cubicBezTo>
                      <a:pt x="12296" y="20954"/>
                      <a:pt x="12329" y="20954"/>
                      <a:pt x="12361" y="20904"/>
                    </a:cubicBezTo>
                    <a:cubicBezTo>
                      <a:pt x="12393" y="20855"/>
                      <a:pt x="12425" y="20855"/>
                      <a:pt x="12457" y="20855"/>
                    </a:cubicBezTo>
                    <a:cubicBezTo>
                      <a:pt x="12522" y="20855"/>
                      <a:pt x="12586" y="20904"/>
                      <a:pt x="12586" y="21004"/>
                    </a:cubicBezTo>
                    <a:cubicBezTo>
                      <a:pt x="12618" y="21053"/>
                      <a:pt x="12618" y="21202"/>
                      <a:pt x="12554" y="21302"/>
                    </a:cubicBezTo>
                    <a:cubicBezTo>
                      <a:pt x="12554" y="21302"/>
                      <a:pt x="12554" y="21302"/>
                      <a:pt x="12554" y="21302"/>
                    </a:cubicBezTo>
                    <a:cubicBezTo>
                      <a:pt x="12554" y="21401"/>
                      <a:pt x="12586" y="21550"/>
                      <a:pt x="12618" y="21599"/>
                    </a:cubicBezTo>
                    <a:cubicBezTo>
                      <a:pt x="12650" y="21599"/>
                      <a:pt x="12650" y="21550"/>
                      <a:pt x="12618" y="21500"/>
                    </a:cubicBezTo>
                    <a:cubicBezTo>
                      <a:pt x="12586" y="21252"/>
                      <a:pt x="12811" y="21053"/>
                      <a:pt x="13166" y="20904"/>
                    </a:cubicBezTo>
                    <a:cubicBezTo>
                      <a:pt x="13487" y="20706"/>
                      <a:pt x="13809" y="20408"/>
                      <a:pt x="13842" y="20308"/>
                    </a:cubicBezTo>
                    <a:cubicBezTo>
                      <a:pt x="13842" y="20259"/>
                      <a:pt x="13874" y="20209"/>
                      <a:pt x="13938" y="20209"/>
                    </a:cubicBezTo>
                    <a:cubicBezTo>
                      <a:pt x="13938" y="20209"/>
                      <a:pt x="13970" y="20259"/>
                      <a:pt x="14035" y="20259"/>
                    </a:cubicBezTo>
                    <a:cubicBezTo>
                      <a:pt x="14099" y="20308"/>
                      <a:pt x="14196" y="20308"/>
                      <a:pt x="14228" y="20259"/>
                    </a:cubicBezTo>
                    <a:cubicBezTo>
                      <a:pt x="14324" y="20159"/>
                      <a:pt x="14614" y="20110"/>
                      <a:pt x="14839" y="20110"/>
                    </a:cubicBezTo>
                    <a:cubicBezTo>
                      <a:pt x="14872" y="20110"/>
                      <a:pt x="14872" y="20110"/>
                      <a:pt x="14872" y="20110"/>
                    </a:cubicBezTo>
                    <a:cubicBezTo>
                      <a:pt x="14904" y="20110"/>
                      <a:pt x="14936" y="20110"/>
                      <a:pt x="14968" y="20011"/>
                    </a:cubicBezTo>
                    <a:cubicBezTo>
                      <a:pt x="14968" y="19961"/>
                      <a:pt x="15000" y="19911"/>
                      <a:pt x="15065" y="19862"/>
                    </a:cubicBezTo>
                    <a:cubicBezTo>
                      <a:pt x="15097" y="19812"/>
                      <a:pt x="15129" y="19762"/>
                      <a:pt x="15129" y="19713"/>
                    </a:cubicBezTo>
                    <a:cubicBezTo>
                      <a:pt x="15194" y="19663"/>
                      <a:pt x="15194" y="19613"/>
                      <a:pt x="15290" y="19564"/>
                    </a:cubicBezTo>
                    <a:cubicBezTo>
                      <a:pt x="15419" y="19514"/>
                      <a:pt x="15451" y="19365"/>
                      <a:pt x="15451" y="19315"/>
                    </a:cubicBezTo>
                    <a:cubicBezTo>
                      <a:pt x="15451" y="19216"/>
                      <a:pt x="15548" y="19166"/>
                      <a:pt x="15612" y="19117"/>
                    </a:cubicBezTo>
                    <a:cubicBezTo>
                      <a:pt x="15644" y="19067"/>
                      <a:pt x="15709" y="19067"/>
                      <a:pt x="15709" y="19067"/>
                    </a:cubicBezTo>
                    <a:cubicBezTo>
                      <a:pt x="15709" y="18968"/>
                      <a:pt x="15773" y="18918"/>
                      <a:pt x="15837" y="18868"/>
                    </a:cubicBezTo>
                    <a:cubicBezTo>
                      <a:pt x="15837" y="18868"/>
                      <a:pt x="15902" y="18819"/>
                      <a:pt x="15902" y="18819"/>
                    </a:cubicBezTo>
                    <a:cubicBezTo>
                      <a:pt x="15902" y="18670"/>
                      <a:pt x="15966" y="18620"/>
                      <a:pt x="15998" y="18571"/>
                    </a:cubicBezTo>
                    <a:cubicBezTo>
                      <a:pt x="16030" y="18571"/>
                      <a:pt x="16063" y="18571"/>
                      <a:pt x="16063" y="18521"/>
                    </a:cubicBezTo>
                    <a:cubicBezTo>
                      <a:pt x="16063" y="18521"/>
                      <a:pt x="16063" y="18422"/>
                      <a:pt x="16063" y="18372"/>
                    </a:cubicBezTo>
                    <a:cubicBezTo>
                      <a:pt x="16063" y="18273"/>
                      <a:pt x="16030" y="18124"/>
                      <a:pt x="16127" y="18074"/>
                    </a:cubicBezTo>
                    <a:cubicBezTo>
                      <a:pt x="16095" y="18074"/>
                      <a:pt x="16095" y="18024"/>
                      <a:pt x="16095" y="18024"/>
                    </a:cubicBezTo>
                    <a:cubicBezTo>
                      <a:pt x="16063" y="17975"/>
                      <a:pt x="16063" y="17975"/>
                      <a:pt x="16063" y="17925"/>
                    </a:cubicBezTo>
                    <a:cubicBezTo>
                      <a:pt x="16030" y="17875"/>
                      <a:pt x="16063" y="17826"/>
                      <a:pt x="16063" y="17826"/>
                    </a:cubicBezTo>
                    <a:cubicBezTo>
                      <a:pt x="16095" y="17776"/>
                      <a:pt x="16127" y="17726"/>
                      <a:pt x="16191" y="17677"/>
                    </a:cubicBezTo>
                    <a:cubicBezTo>
                      <a:pt x="16256" y="17677"/>
                      <a:pt x="16288" y="17677"/>
                      <a:pt x="16320" y="17627"/>
                    </a:cubicBezTo>
                    <a:cubicBezTo>
                      <a:pt x="16417" y="17528"/>
                      <a:pt x="16449" y="17428"/>
                      <a:pt x="16481" y="17279"/>
                    </a:cubicBezTo>
                    <a:cubicBezTo>
                      <a:pt x="16481" y="17081"/>
                      <a:pt x="16674" y="16932"/>
                      <a:pt x="16739" y="16882"/>
                    </a:cubicBezTo>
                    <a:cubicBezTo>
                      <a:pt x="16771" y="16882"/>
                      <a:pt x="16803" y="16733"/>
                      <a:pt x="16771" y="16535"/>
                    </a:cubicBezTo>
                    <a:cubicBezTo>
                      <a:pt x="16771" y="16435"/>
                      <a:pt x="16803" y="16336"/>
                      <a:pt x="16835" y="16336"/>
                    </a:cubicBezTo>
                    <a:cubicBezTo>
                      <a:pt x="16803" y="16286"/>
                      <a:pt x="16803" y="16237"/>
                      <a:pt x="16803" y="16187"/>
                    </a:cubicBezTo>
                    <a:cubicBezTo>
                      <a:pt x="16835" y="16137"/>
                      <a:pt x="16835" y="16088"/>
                      <a:pt x="16900" y="16038"/>
                    </a:cubicBezTo>
                    <a:cubicBezTo>
                      <a:pt x="16835" y="16038"/>
                      <a:pt x="16803" y="15939"/>
                      <a:pt x="16771" y="15889"/>
                    </a:cubicBezTo>
                    <a:cubicBezTo>
                      <a:pt x="16739" y="15889"/>
                      <a:pt x="16739" y="15889"/>
                      <a:pt x="16739" y="15889"/>
                    </a:cubicBezTo>
                    <a:cubicBezTo>
                      <a:pt x="16707" y="15889"/>
                      <a:pt x="16674" y="15939"/>
                      <a:pt x="16642" y="15939"/>
                    </a:cubicBezTo>
                    <a:cubicBezTo>
                      <a:pt x="16578" y="15939"/>
                      <a:pt x="16481" y="15839"/>
                      <a:pt x="16481" y="15740"/>
                    </a:cubicBezTo>
                    <a:cubicBezTo>
                      <a:pt x="16449" y="15691"/>
                      <a:pt x="16481" y="15591"/>
                      <a:pt x="16546" y="15591"/>
                    </a:cubicBezTo>
                    <a:cubicBezTo>
                      <a:pt x="16610" y="15542"/>
                      <a:pt x="16707" y="15492"/>
                      <a:pt x="16771" y="15393"/>
                    </a:cubicBezTo>
                    <a:cubicBezTo>
                      <a:pt x="16835" y="15393"/>
                      <a:pt x="16867" y="15343"/>
                      <a:pt x="16900" y="15293"/>
                    </a:cubicBezTo>
                    <a:cubicBezTo>
                      <a:pt x="16867" y="15244"/>
                      <a:pt x="16771" y="15194"/>
                      <a:pt x="16739" y="15194"/>
                    </a:cubicBezTo>
                    <a:cubicBezTo>
                      <a:pt x="16739" y="15194"/>
                      <a:pt x="16739" y="15194"/>
                      <a:pt x="16739" y="15194"/>
                    </a:cubicBezTo>
                    <a:cubicBezTo>
                      <a:pt x="16642" y="15194"/>
                      <a:pt x="16578" y="15045"/>
                      <a:pt x="16513" y="14946"/>
                    </a:cubicBezTo>
                    <a:cubicBezTo>
                      <a:pt x="16481" y="14896"/>
                      <a:pt x="16449" y="14797"/>
                      <a:pt x="16417" y="14797"/>
                    </a:cubicBezTo>
                    <a:cubicBezTo>
                      <a:pt x="16320" y="14797"/>
                      <a:pt x="16320" y="14747"/>
                      <a:pt x="16320" y="14697"/>
                    </a:cubicBezTo>
                    <a:cubicBezTo>
                      <a:pt x="16320" y="14548"/>
                      <a:pt x="16449" y="14548"/>
                      <a:pt x="16481" y="14548"/>
                    </a:cubicBezTo>
                    <a:cubicBezTo>
                      <a:pt x="16546" y="14548"/>
                      <a:pt x="16610" y="14548"/>
                      <a:pt x="16642" y="14598"/>
                    </a:cubicBezTo>
                    <a:cubicBezTo>
                      <a:pt x="16739" y="14697"/>
                      <a:pt x="16803" y="14747"/>
                      <a:pt x="16867" y="14747"/>
                    </a:cubicBezTo>
                    <a:cubicBezTo>
                      <a:pt x="16835" y="14648"/>
                      <a:pt x="16739" y="14499"/>
                      <a:pt x="16578" y="14350"/>
                    </a:cubicBezTo>
                    <a:cubicBezTo>
                      <a:pt x="16513" y="14251"/>
                      <a:pt x="16513" y="14102"/>
                      <a:pt x="16513" y="14052"/>
                    </a:cubicBezTo>
                    <a:cubicBezTo>
                      <a:pt x="16513" y="14002"/>
                      <a:pt x="16513" y="14002"/>
                      <a:pt x="16513" y="14002"/>
                    </a:cubicBezTo>
                    <a:cubicBezTo>
                      <a:pt x="16449" y="13903"/>
                      <a:pt x="16320" y="13406"/>
                      <a:pt x="16288" y="13257"/>
                    </a:cubicBezTo>
                    <a:cubicBezTo>
                      <a:pt x="16256" y="13208"/>
                      <a:pt x="16191" y="13158"/>
                      <a:pt x="16127" y="13108"/>
                    </a:cubicBezTo>
                    <a:cubicBezTo>
                      <a:pt x="16063" y="13059"/>
                      <a:pt x="15998" y="13009"/>
                      <a:pt x="15966" y="12959"/>
                    </a:cubicBezTo>
                    <a:cubicBezTo>
                      <a:pt x="15934" y="12860"/>
                      <a:pt x="15934" y="12761"/>
                      <a:pt x="15934" y="12662"/>
                    </a:cubicBezTo>
                    <a:cubicBezTo>
                      <a:pt x="15966" y="12513"/>
                      <a:pt x="16063" y="12364"/>
                      <a:pt x="16159" y="12264"/>
                    </a:cubicBezTo>
                    <a:cubicBezTo>
                      <a:pt x="16224" y="12264"/>
                      <a:pt x="16224" y="12165"/>
                      <a:pt x="16256" y="12115"/>
                    </a:cubicBezTo>
                    <a:cubicBezTo>
                      <a:pt x="16256" y="12066"/>
                      <a:pt x="16288" y="11966"/>
                      <a:pt x="16352" y="11966"/>
                    </a:cubicBezTo>
                    <a:cubicBezTo>
                      <a:pt x="16352" y="11966"/>
                      <a:pt x="16352" y="11966"/>
                      <a:pt x="16352" y="11966"/>
                    </a:cubicBezTo>
                    <a:cubicBezTo>
                      <a:pt x="16385" y="11966"/>
                      <a:pt x="16385" y="11966"/>
                      <a:pt x="16385" y="11966"/>
                    </a:cubicBezTo>
                    <a:cubicBezTo>
                      <a:pt x="16417" y="11966"/>
                      <a:pt x="16449" y="11966"/>
                      <a:pt x="16481" y="11817"/>
                    </a:cubicBezTo>
                    <a:cubicBezTo>
                      <a:pt x="16546" y="11668"/>
                      <a:pt x="16642" y="11668"/>
                      <a:pt x="16674" y="11619"/>
                    </a:cubicBezTo>
                    <a:cubicBezTo>
                      <a:pt x="16707" y="11619"/>
                      <a:pt x="16707" y="11619"/>
                      <a:pt x="16739" y="11619"/>
                    </a:cubicBezTo>
                    <a:cubicBezTo>
                      <a:pt x="16771" y="11569"/>
                      <a:pt x="16867" y="11519"/>
                      <a:pt x="16964" y="11470"/>
                    </a:cubicBezTo>
                    <a:cubicBezTo>
                      <a:pt x="17028" y="11470"/>
                      <a:pt x="17125" y="11470"/>
                      <a:pt x="17157" y="11420"/>
                    </a:cubicBezTo>
                    <a:cubicBezTo>
                      <a:pt x="17157" y="11420"/>
                      <a:pt x="17157" y="11371"/>
                      <a:pt x="17125" y="11321"/>
                    </a:cubicBezTo>
                    <a:cubicBezTo>
                      <a:pt x="17093" y="11271"/>
                      <a:pt x="17028" y="11222"/>
                      <a:pt x="16996" y="11222"/>
                    </a:cubicBezTo>
                    <a:cubicBezTo>
                      <a:pt x="16964" y="11271"/>
                      <a:pt x="16932" y="11271"/>
                      <a:pt x="16900" y="11271"/>
                    </a:cubicBezTo>
                    <a:cubicBezTo>
                      <a:pt x="16771" y="11271"/>
                      <a:pt x="16642" y="11172"/>
                      <a:pt x="16578" y="10973"/>
                    </a:cubicBezTo>
                    <a:cubicBezTo>
                      <a:pt x="16546" y="10973"/>
                      <a:pt x="16449" y="11122"/>
                      <a:pt x="16417" y="11222"/>
                    </a:cubicBezTo>
                    <a:cubicBezTo>
                      <a:pt x="16320" y="11321"/>
                      <a:pt x="16256" y="11420"/>
                      <a:pt x="16159" y="11519"/>
                    </a:cubicBezTo>
                    <a:cubicBezTo>
                      <a:pt x="16063" y="11569"/>
                      <a:pt x="15966" y="11519"/>
                      <a:pt x="15902" y="11371"/>
                    </a:cubicBezTo>
                    <a:cubicBezTo>
                      <a:pt x="15837" y="11222"/>
                      <a:pt x="15805" y="11073"/>
                      <a:pt x="15870" y="10924"/>
                    </a:cubicBezTo>
                    <a:cubicBezTo>
                      <a:pt x="15870" y="10874"/>
                      <a:pt x="15870" y="10874"/>
                      <a:pt x="15870" y="10874"/>
                    </a:cubicBezTo>
                    <a:cubicBezTo>
                      <a:pt x="15870" y="10874"/>
                      <a:pt x="15837" y="10874"/>
                      <a:pt x="15709" y="10874"/>
                    </a:cubicBezTo>
                    <a:cubicBezTo>
                      <a:pt x="15644" y="10874"/>
                      <a:pt x="15612" y="10874"/>
                      <a:pt x="15548" y="10874"/>
                    </a:cubicBezTo>
                    <a:cubicBezTo>
                      <a:pt x="15548" y="10874"/>
                      <a:pt x="15548" y="10874"/>
                      <a:pt x="15548" y="10874"/>
                    </a:cubicBezTo>
                    <a:cubicBezTo>
                      <a:pt x="15419" y="10874"/>
                      <a:pt x="15322" y="10725"/>
                      <a:pt x="15322" y="10526"/>
                    </a:cubicBezTo>
                    <a:cubicBezTo>
                      <a:pt x="15322" y="10328"/>
                      <a:pt x="15387" y="9980"/>
                      <a:pt x="15515" y="9980"/>
                    </a:cubicBezTo>
                    <a:cubicBezTo>
                      <a:pt x="15580" y="9980"/>
                      <a:pt x="15644" y="9980"/>
                      <a:pt x="15676" y="9980"/>
                    </a:cubicBezTo>
                    <a:cubicBezTo>
                      <a:pt x="15709" y="9980"/>
                      <a:pt x="15773" y="10030"/>
                      <a:pt x="15805" y="10030"/>
                    </a:cubicBezTo>
                    <a:cubicBezTo>
                      <a:pt x="15837" y="10030"/>
                      <a:pt x="15902" y="9980"/>
                      <a:pt x="15934" y="9831"/>
                    </a:cubicBezTo>
                    <a:cubicBezTo>
                      <a:pt x="15966" y="9583"/>
                      <a:pt x="16063" y="9533"/>
                      <a:pt x="16159" y="9533"/>
                    </a:cubicBezTo>
                    <a:cubicBezTo>
                      <a:pt x="16224" y="9484"/>
                      <a:pt x="16288" y="9484"/>
                      <a:pt x="16352" y="9335"/>
                    </a:cubicBezTo>
                    <a:cubicBezTo>
                      <a:pt x="16481" y="9136"/>
                      <a:pt x="16674" y="8838"/>
                      <a:pt x="16867" y="8838"/>
                    </a:cubicBezTo>
                    <a:cubicBezTo>
                      <a:pt x="16932" y="8838"/>
                      <a:pt x="16996" y="8888"/>
                      <a:pt x="17061" y="8937"/>
                    </a:cubicBezTo>
                    <a:cubicBezTo>
                      <a:pt x="17125" y="9037"/>
                      <a:pt x="17125" y="9086"/>
                      <a:pt x="17125" y="9136"/>
                    </a:cubicBezTo>
                    <a:cubicBezTo>
                      <a:pt x="17157" y="9335"/>
                      <a:pt x="17061" y="9484"/>
                      <a:pt x="16964" y="9633"/>
                    </a:cubicBezTo>
                    <a:cubicBezTo>
                      <a:pt x="16900" y="9682"/>
                      <a:pt x="16867" y="9782"/>
                      <a:pt x="16835" y="9831"/>
                    </a:cubicBezTo>
                    <a:cubicBezTo>
                      <a:pt x="16835" y="9881"/>
                      <a:pt x="16835" y="9931"/>
                      <a:pt x="16835" y="9980"/>
                    </a:cubicBezTo>
                    <a:cubicBezTo>
                      <a:pt x="16835" y="10030"/>
                      <a:pt x="16835" y="10129"/>
                      <a:pt x="16803" y="10228"/>
                    </a:cubicBezTo>
                    <a:cubicBezTo>
                      <a:pt x="16835" y="10228"/>
                      <a:pt x="16900" y="10179"/>
                      <a:pt x="16932" y="10129"/>
                    </a:cubicBezTo>
                    <a:cubicBezTo>
                      <a:pt x="17189" y="9881"/>
                      <a:pt x="17415" y="9682"/>
                      <a:pt x="17640" y="9533"/>
                    </a:cubicBezTo>
                    <a:cubicBezTo>
                      <a:pt x="17672" y="9533"/>
                      <a:pt x="17737" y="9484"/>
                      <a:pt x="17769" y="9484"/>
                    </a:cubicBezTo>
                    <a:cubicBezTo>
                      <a:pt x="17769" y="9484"/>
                      <a:pt x="17769" y="9484"/>
                      <a:pt x="17801" y="9484"/>
                    </a:cubicBezTo>
                    <a:cubicBezTo>
                      <a:pt x="17801" y="9484"/>
                      <a:pt x="17801" y="9434"/>
                      <a:pt x="17801" y="9434"/>
                    </a:cubicBezTo>
                    <a:cubicBezTo>
                      <a:pt x="17801" y="9434"/>
                      <a:pt x="17801" y="9384"/>
                      <a:pt x="17833" y="9384"/>
                    </a:cubicBezTo>
                    <a:cubicBezTo>
                      <a:pt x="17833" y="9384"/>
                      <a:pt x="17833" y="9384"/>
                      <a:pt x="17833" y="9384"/>
                    </a:cubicBezTo>
                    <a:cubicBezTo>
                      <a:pt x="17833" y="9335"/>
                      <a:pt x="17833" y="9335"/>
                      <a:pt x="17865" y="9335"/>
                    </a:cubicBezTo>
                    <a:cubicBezTo>
                      <a:pt x="17865" y="9335"/>
                      <a:pt x="17865" y="9335"/>
                      <a:pt x="17865" y="9285"/>
                    </a:cubicBezTo>
                    <a:cubicBezTo>
                      <a:pt x="17865" y="9285"/>
                      <a:pt x="17898" y="9285"/>
                      <a:pt x="17898" y="9285"/>
                    </a:cubicBezTo>
                    <a:cubicBezTo>
                      <a:pt x="17930" y="9235"/>
                      <a:pt x="17962" y="9235"/>
                      <a:pt x="17994" y="9186"/>
                    </a:cubicBezTo>
                    <a:cubicBezTo>
                      <a:pt x="18155" y="9086"/>
                      <a:pt x="18509" y="8838"/>
                      <a:pt x="18541" y="8739"/>
                    </a:cubicBezTo>
                    <a:cubicBezTo>
                      <a:pt x="18574" y="8689"/>
                      <a:pt x="18574" y="8639"/>
                      <a:pt x="18606" y="8590"/>
                    </a:cubicBezTo>
                    <a:cubicBezTo>
                      <a:pt x="18670" y="8441"/>
                      <a:pt x="18735" y="8292"/>
                      <a:pt x="18831" y="8292"/>
                    </a:cubicBezTo>
                    <a:cubicBezTo>
                      <a:pt x="18895" y="8292"/>
                      <a:pt x="18928" y="8342"/>
                      <a:pt x="18960" y="8391"/>
                    </a:cubicBezTo>
                    <a:cubicBezTo>
                      <a:pt x="18992" y="8391"/>
                      <a:pt x="19024" y="8441"/>
                      <a:pt x="19056" y="8441"/>
                    </a:cubicBezTo>
                    <a:cubicBezTo>
                      <a:pt x="19121" y="8441"/>
                      <a:pt x="19153" y="8441"/>
                      <a:pt x="19185" y="8441"/>
                    </a:cubicBezTo>
                    <a:cubicBezTo>
                      <a:pt x="19185" y="8441"/>
                      <a:pt x="19217" y="8441"/>
                      <a:pt x="19250" y="8441"/>
                    </a:cubicBezTo>
                    <a:cubicBezTo>
                      <a:pt x="19217" y="8391"/>
                      <a:pt x="19185" y="8292"/>
                      <a:pt x="19217" y="8242"/>
                    </a:cubicBezTo>
                    <a:cubicBezTo>
                      <a:pt x="19250" y="8143"/>
                      <a:pt x="19314" y="8143"/>
                      <a:pt x="19411" y="8093"/>
                    </a:cubicBezTo>
                    <a:cubicBezTo>
                      <a:pt x="19443" y="8093"/>
                      <a:pt x="19443" y="8093"/>
                      <a:pt x="19443" y="8093"/>
                    </a:cubicBezTo>
                    <a:cubicBezTo>
                      <a:pt x="19507" y="8093"/>
                      <a:pt x="19507" y="8044"/>
                      <a:pt x="19539" y="7994"/>
                    </a:cubicBezTo>
                    <a:cubicBezTo>
                      <a:pt x="19571" y="7895"/>
                      <a:pt x="19604" y="7795"/>
                      <a:pt x="19700" y="7795"/>
                    </a:cubicBezTo>
                    <a:cubicBezTo>
                      <a:pt x="19700" y="7795"/>
                      <a:pt x="19732" y="7696"/>
                      <a:pt x="19732" y="7646"/>
                    </a:cubicBezTo>
                    <a:cubicBezTo>
                      <a:pt x="19765" y="7547"/>
                      <a:pt x="19797" y="7398"/>
                      <a:pt x="19926" y="7398"/>
                    </a:cubicBezTo>
                    <a:cubicBezTo>
                      <a:pt x="19990" y="7398"/>
                      <a:pt x="20022" y="7448"/>
                      <a:pt x="20087" y="7497"/>
                    </a:cubicBezTo>
                    <a:cubicBezTo>
                      <a:pt x="20119" y="7547"/>
                      <a:pt x="20151" y="7597"/>
                      <a:pt x="20183" y="7547"/>
                    </a:cubicBezTo>
                    <a:cubicBezTo>
                      <a:pt x="20215" y="7547"/>
                      <a:pt x="20247" y="7547"/>
                      <a:pt x="20247" y="7547"/>
                    </a:cubicBezTo>
                    <a:cubicBezTo>
                      <a:pt x="20247" y="7547"/>
                      <a:pt x="20280" y="7547"/>
                      <a:pt x="20280" y="7547"/>
                    </a:cubicBezTo>
                    <a:cubicBezTo>
                      <a:pt x="20280" y="7547"/>
                      <a:pt x="20280" y="7547"/>
                      <a:pt x="20312" y="7597"/>
                    </a:cubicBezTo>
                    <a:cubicBezTo>
                      <a:pt x="20312" y="7547"/>
                      <a:pt x="20312" y="7547"/>
                      <a:pt x="20344" y="7547"/>
                    </a:cubicBezTo>
                    <a:cubicBezTo>
                      <a:pt x="20344" y="7547"/>
                      <a:pt x="20344" y="7547"/>
                      <a:pt x="20344" y="7497"/>
                    </a:cubicBezTo>
                    <a:cubicBezTo>
                      <a:pt x="20344" y="7448"/>
                      <a:pt x="20344" y="7398"/>
                      <a:pt x="20344" y="7348"/>
                    </a:cubicBezTo>
                    <a:cubicBezTo>
                      <a:pt x="20344" y="7249"/>
                      <a:pt x="20344" y="7150"/>
                      <a:pt x="20312" y="7100"/>
                    </a:cubicBezTo>
                    <a:cubicBezTo>
                      <a:pt x="20280" y="6951"/>
                      <a:pt x="20280" y="6802"/>
                      <a:pt x="20280" y="6753"/>
                    </a:cubicBezTo>
                    <a:cubicBezTo>
                      <a:pt x="20312" y="6703"/>
                      <a:pt x="20312" y="6653"/>
                      <a:pt x="20280" y="6604"/>
                    </a:cubicBezTo>
                    <a:cubicBezTo>
                      <a:pt x="20280" y="6554"/>
                      <a:pt x="20247" y="6306"/>
                      <a:pt x="20312" y="6157"/>
                    </a:cubicBezTo>
                    <a:cubicBezTo>
                      <a:pt x="20344" y="6107"/>
                      <a:pt x="20376" y="6107"/>
                      <a:pt x="20408" y="6107"/>
                    </a:cubicBezTo>
                    <a:cubicBezTo>
                      <a:pt x="20408" y="6107"/>
                      <a:pt x="20473" y="6008"/>
                      <a:pt x="20473" y="6008"/>
                    </a:cubicBezTo>
                    <a:cubicBezTo>
                      <a:pt x="20537" y="5908"/>
                      <a:pt x="20602" y="5859"/>
                      <a:pt x="20666" y="5859"/>
                    </a:cubicBezTo>
                    <a:cubicBezTo>
                      <a:pt x="20698" y="5859"/>
                      <a:pt x="20730" y="5859"/>
                      <a:pt x="20763" y="5908"/>
                    </a:cubicBezTo>
                    <a:cubicBezTo>
                      <a:pt x="20795" y="5958"/>
                      <a:pt x="20859" y="5958"/>
                      <a:pt x="20923" y="5958"/>
                    </a:cubicBezTo>
                    <a:cubicBezTo>
                      <a:pt x="20923" y="5958"/>
                      <a:pt x="20923" y="5958"/>
                      <a:pt x="20923" y="5958"/>
                    </a:cubicBezTo>
                    <a:cubicBezTo>
                      <a:pt x="20956" y="5958"/>
                      <a:pt x="20956" y="5958"/>
                      <a:pt x="20988" y="5958"/>
                    </a:cubicBezTo>
                    <a:cubicBezTo>
                      <a:pt x="20956" y="5859"/>
                      <a:pt x="21020" y="5809"/>
                      <a:pt x="21052" y="5710"/>
                    </a:cubicBezTo>
                    <a:cubicBezTo>
                      <a:pt x="21117" y="5660"/>
                      <a:pt x="21149" y="5660"/>
                      <a:pt x="21149" y="5611"/>
                    </a:cubicBezTo>
                    <a:cubicBezTo>
                      <a:pt x="21149" y="5462"/>
                      <a:pt x="21213" y="5362"/>
                      <a:pt x="21278" y="5313"/>
                    </a:cubicBezTo>
                    <a:cubicBezTo>
                      <a:pt x="21310" y="5263"/>
                      <a:pt x="21342" y="5213"/>
                      <a:pt x="21342" y="5164"/>
                    </a:cubicBezTo>
                    <a:cubicBezTo>
                      <a:pt x="21374" y="5114"/>
                      <a:pt x="21374" y="5114"/>
                      <a:pt x="21374" y="5064"/>
                    </a:cubicBezTo>
                    <a:cubicBezTo>
                      <a:pt x="21406" y="4816"/>
                      <a:pt x="21439" y="4617"/>
                      <a:pt x="21503" y="4468"/>
                    </a:cubicBezTo>
                    <a:cubicBezTo>
                      <a:pt x="21535" y="4419"/>
                      <a:pt x="21567" y="4419"/>
                      <a:pt x="21567" y="4369"/>
                    </a:cubicBezTo>
                    <a:cubicBezTo>
                      <a:pt x="21600" y="4369"/>
                      <a:pt x="21600" y="4369"/>
                      <a:pt x="21600" y="4369"/>
                    </a:cubicBezTo>
                    <a:cubicBezTo>
                      <a:pt x="21600" y="4369"/>
                      <a:pt x="21600" y="4369"/>
                      <a:pt x="21600" y="4369"/>
                    </a:cubicBezTo>
                    <a:cubicBezTo>
                      <a:pt x="21600" y="4369"/>
                      <a:pt x="21567" y="4320"/>
                      <a:pt x="21567" y="4320"/>
                    </a:cubicBezTo>
                    <a:cubicBezTo>
                      <a:pt x="21567" y="4270"/>
                      <a:pt x="21535" y="4171"/>
                      <a:pt x="21535" y="3972"/>
                    </a:cubicBezTo>
                    <a:cubicBezTo>
                      <a:pt x="21535" y="3972"/>
                      <a:pt x="21535" y="3922"/>
                      <a:pt x="21535" y="3922"/>
                    </a:cubicBezTo>
                    <a:cubicBezTo>
                      <a:pt x="21503" y="3922"/>
                      <a:pt x="21503" y="3922"/>
                      <a:pt x="21471" y="3922"/>
                    </a:cubicBezTo>
                    <a:cubicBezTo>
                      <a:pt x="21439" y="3922"/>
                      <a:pt x="21374" y="3922"/>
                      <a:pt x="21342" y="3972"/>
                    </a:cubicBezTo>
                    <a:cubicBezTo>
                      <a:pt x="21310" y="4022"/>
                      <a:pt x="21245" y="4022"/>
                      <a:pt x="21181" y="4022"/>
                    </a:cubicBezTo>
                    <a:cubicBezTo>
                      <a:pt x="21117" y="4022"/>
                      <a:pt x="21052" y="4071"/>
                      <a:pt x="21020" y="4121"/>
                    </a:cubicBezTo>
                    <a:cubicBezTo>
                      <a:pt x="20956" y="4270"/>
                      <a:pt x="20891" y="4320"/>
                      <a:pt x="20827" y="4320"/>
                    </a:cubicBezTo>
                    <a:cubicBezTo>
                      <a:pt x="20795" y="4320"/>
                      <a:pt x="20795" y="4320"/>
                      <a:pt x="20763" y="4320"/>
                    </a:cubicBezTo>
                    <a:cubicBezTo>
                      <a:pt x="20730" y="4270"/>
                      <a:pt x="20698" y="4270"/>
                      <a:pt x="20634" y="4320"/>
                    </a:cubicBezTo>
                    <a:cubicBezTo>
                      <a:pt x="20634" y="4320"/>
                      <a:pt x="20602" y="4320"/>
                      <a:pt x="20569" y="4320"/>
                    </a:cubicBezTo>
                    <a:cubicBezTo>
                      <a:pt x="20473" y="4320"/>
                      <a:pt x="20312" y="4270"/>
                      <a:pt x="20247" y="4121"/>
                    </a:cubicBezTo>
                    <a:cubicBezTo>
                      <a:pt x="20215" y="4071"/>
                      <a:pt x="20215" y="4022"/>
                      <a:pt x="20215" y="3972"/>
                    </a:cubicBezTo>
                    <a:cubicBezTo>
                      <a:pt x="20215" y="3922"/>
                      <a:pt x="20215" y="3873"/>
                      <a:pt x="20183" y="3823"/>
                    </a:cubicBezTo>
                    <a:cubicBezTo>
                      <a:pt x="20183" y="3773"/>
                      <a:pt x="20183" y="3773"/>
                      <a:pt x="20183" y="3724"/>
                    </a:cubicBezTo>
                    <a:cubicBezTo>
                      <a:pt x="20151" y="3674"/>
                      <a:pt x="20151" y="3575"/>
                      <a:pt x="20151" y="3475"/>
                    </a:cubicBezTo>
                    <a:cubicBezTo>
                      <a:pt x="20151" y="3475"/>
                      <a:pt x="20119" y="3475"/>
                      <a:pt x="20087" y="3475"/>
                    </a:cubicBezTo>
                    <a:cubicBezTo>
                      <a:pt x="20022" y="3426"/>
                      <a:pt x="19958" y="3426"/>
                      <a:pt x="19893" y="3326"/>
                    </a:cubicBezTo>
                    <a:cubicBezTo>
                      <a:pt x="19893" y="3277"/>
                      <a:pt x="19861" y="3227"/>
                      <a:pt x="19829" y="3227"/>
                    </a:cubicBezTo>
                    <a:cubicBezTo>
                      <a:pt x="19732" y="3128"/>
                      <a:pt x="19636" y="3078"/>
                      <a:pt x="19604" y="3078"/>
                    </a:cubicBezTo>
                    <a:cubicBezTo>
                      <a:pt x="19604" y="3078"/>
                      <a:pt x="19604" y="3078"/>
                      <a:pt x="19604" y="3078"/>
                    </a:cubicBezTo>
                    <a:cubicBezTo>
                      <a:pt x="19571" y="3078"/>
                      <a:pt x="19571" y="3078"/>
                      <a:pt x="19571" y="3078"/>
                    </a:cubicBezTo>
                    <a:cubicBezTo>
                      <a:pt x="19539" y="3078"/>
                      <a:pt x="19507" y="3078"/>
                      <a:pt x="19443" y="3028"/>
                    </a:cubicBezTo>
                    <a:cubicBezTo>
                      <a:pt x="19411" y="2979"/>
                      <a:pt x="19314" y="2879"/>
                      <a:pt x="19217" y="2879"/>
                    </a:cubicBezTo>
                    <a:cubicBezTo>
                      <a:pt x="19153" y="2879"/>
                      <a:pt x="19089" y="2830"/>
                      <a:pt x="19056" y="2780"/>
                    </a:cubicBezTo>
                    <a:cubicBezTo>
                      <a:pt x="18992" y="2681"/>
                      <a:pt x="19024" y="2532"/>
                      <a:pt x="19024" y="2433"/>
                    </a:cubicBezTo>
                    <a:cubicBezTo>
                      <a:pt x="19024" y="2433"/>
                      <a:pt x="18992" y="2234"/>
                      <a:pt x="18960" y="2184"/>
                    </a:cubicBezTo>
                    <a:cubicBezTo>
                      <a:pt x="18895" y="2035"/>
                      <a:pt x="18863" y="1936"/>
                      <a:pt x="18831" y="1837"/>
                    </a:cubicBezTo>
                    <a:cubicBezTo>
                      <a:pt x="18831" y="1787"/>
                      <a:pt x="18831" y="1737"/>
                      <a:pt x="18799" y="1688"/>
                    </a:cubicBezTo>
                    <a:cubicBezTo>
                      <a:pt x="18735" y="1588"/>
                      <a:pt x="18670" y="1440"/>
                      <a:pt x="18638" y="1142"/>
                    </a:cubicBezTo>
                    <a:cubicBezTo>
                      <a:pt x="18606" y="943"/>
                      <a:pt x="18574" y="893"/>
                      <a:pt x="18509" y="844"/>
                    </a:cubicBezTo>
                    <a:cubicBezTo>
                      <a:pt x="18477" y="794"/>
                      <a:pt x="18445" y="744"/>
                      <a:pt x="18445" y="595"/>
                    </a:cubicBezTo>
                    <a:cubicBezTo>
                      <a:pt x="18477" y="546"/>
                      <a:pt x="18413" y="496"/>
                      <a:pt x="18348" y="397"/>
                    </a:cubicBezTo>
                    <a:cubicBezTo>
                      <a:pt x="18316" y="347"/>
                      <a:pt x="18252" y="347"/>
                      <a:pt x="18219" y="248"/>
                    </a:cubicBezTo>
                    <a:cubicBezTo>
                      <a:pt x="18219" y="248"/>
                      <a:pt x="18155" y="248"/>
                      <a:pt x="18091" y="198"/>
                    </a:cubicBezTo>
                    <a:cubicBezTo>
                      <a:pt x="17994" y="198"/>
                      <a:pt x="17898" y="148"/>
                      <a:pt x="17801" y="99"/>
                    </a:cubicBezTo>
                    <a:cubicBezTo>
                      <a:pt x="17737" y="49"/>
                      <a:pt x="17704" y="49"/>
                      <a:pt x="17640" y="49"/>
                    </a:cubicBezTo>
                    <a:cubicBezTo>
                      <a:pt x="17576" y="49"/>
                      <a:pt x="17576" y="49"/>
                      <a:pt x="17576" y="49"/>
                    </a:cubicBezTo>
                    <a:cubicBezTo>
                      <a:pt x="17543" y="49"/>
                      <a:pt x="17479" y="49"/>
                      <a:pt x="17415" y="0"/>
                    </a:cubicBezTo>
                    <a:cubicBezTo>
                      <a:pt x="17350" y="0"/>
                      <a:pt x="17189" y="0"/>
                      <a:pt x="17061" y="49"/>
                    </a:cubicBezTo>
                    <a:cubicBezTo>
                      <a:pt x="17028" y="49"/>
                      <a:pt x="17028" y="49"/>
                      <a:pt x="16996" y="49"/>
                    </a:cubicBezTo>
                    <a:cubicBezTo>
                      <a:pt x="16964" y="49"/>
                      <a:pt x="16900" y="99"/>
                      <a:pt x="16900" y="99"/>
                    </a:cubicBezTo>
                    <a:cubicBezTo>
                      <a:pt x="16900" y="99"/>
                      <a:pt x="16900" y="99"/>
                      <a:pt x="16867" y="99"/>
                    </a:cubicBezTo>
                    <a:cubicBezTo>
                      <a:pt x="16867" y="49"/>
                      <a:pt x="16835" y="49"/>
                      <a:pt x="16803" y="49"/>
                    </a:cubicBezTo>
                    <a:cubicBezTo>
                      <a:pt x="16642" y="49"/>
                      <a:pt x="16546" y="148"/>
                      <a:pt x="16481" y="248"/>
                    </a:cubicBezTo>
                    <a:cubicBezTo>
                      <a:pt x="16449" y="347"/>
                      <a:pt x="16449" y="397"/>
                      <a:pt x="16449" y="397"/>
                    </a:cubicBezTo>
                    <a:cubicBezTo>
                      <a:pt x="16449" y="397"/>
                      <a:pt x="16449" y="397"/>
                      <a:pt x="16449" y="397"/>
                    </a:cubicBezTo>
                    <a:cubicBezTo>
                      <a:pt x="16481" y="397"/>
                      <a:pt x="16481" y="397"/>
                      <a:pt x="16481" y="397"/>
                    </a:cubicBezTo>
                    <a:cubicBezTo>
                      <a:pt x="16481" y="397"/>
                      <a:pt x="16513" y="397"/>
                      <a:pt x="16513" y="397"/>
                    </a:cubicBezTo>
                    <a:cubicBezTo>
                      <a:pt x="16578" y="446"/>
                      <a:pt x="16610" y="695"/>
                      <a:pt x="16642" y="893"/>
                    </a:cubicBezTo>
                    <a:cubicBezTo>
                      <a:pt x="16674" y="1042"/>
                      <a:pt x="16513" y="1241"/>
                      <a:pt x="16449" y="1291"/>
                    </a:cubicBezTo>
                    <a:cubicBezTo>
                      <a:pt x="16417" y="1291"/>
                      <a:pt x="16288" y="1638"/>
                      <a:pt x="16256" y="1737"/>
                    </a:cubicBezTo>
                    <a:cubicBezTo>
                      <a:pt x="16256" y="1787"/>
                      <a:pt x="16224" y="1886"/>
                      <a:pt x="16159" y="1986"/>
                    </a:cubicBezTo>
                    <a:cubicBezTo>
                      <a:pt x="16127" y="2085"/>
                      <a:pt x="16095" y="2234"/>
                      <a:pt x="16095" y="2284"/>
                    </a:cubicBezTo>
                    <a:cubicBezTo>
                      <a:pt x="16095" y="2333"/>
                      <a:pt x="16095" y="2383"/>
                      <a:pt x="16063" y="2482"/>
                    </a:cubicBezTo>
                    <a:cubicBezTo>
                      <a:pt x="16030" y="2582"/>
                      <a:pt x="15934" y="2631"/>
                      <a:pt x="15870" y="2631"/>
                    </a:cubicBezTo>
                    <a:cubicBezTo>
                      <a:pt x="15837" y="2631"/>
                      <a:pt x="15741" y="2731"/>
                      <a:pt x="15676" y="2780"/>
                    </a:cubicBezTo>
                    <a:cubicBezTo>
                      <a:pt x="15676" y="2830"/>
                      <a:pt x="15676" y="2830"/>
                      <a:pt x="15644" y="2830"/>
                    </a:cubicBezTo>
                    <a:cubicBezTo>
                      <a:pt x="15612" y="2879"/>
                      <a:pt x="15580" y="2929"/>
                      <a:pt x="15548" y="2929"/>
                    </a:cubicBezTo>
                    <a:cubicBezTo>
                      <a:pt x="15515" y="2929"/>
                      <a:pt x="15483" y="2929"/>
                      <a:pt x="15483" y="2929"/>
                    </a:cubicBezTo>
                    <a:cubicBezTo>
                      <a:pt x="15451" y="2929"/>
                      <a:pt x="15451" y="2929"/>
                      <a:pt x="15451" y="2929"/>
                    </a:cubicBezTo>
                    <a:cubicBezTo>
                      <a:pt x="15419" y="2929"/>
                      <a:pt x="15419" y="2929"/>
                      <a:pt x="15419" y="2929"/>
                    </a:cubicBezTo>
                    <a:cubicBezTo>
                      <a:pt x="15419" y="2929"/>
                      <a:pt x="15419" y="2929"/>
                      <a:pt x="15387" y="2929"/>
                    </a:cubicBezTo>
                    <a:cubicBezTo>
                      <a:pt x="15387" y="2929"/>
                      <a:pt x="15387" y="2929"/>
                      <a:pt x="15387" y="2929"/>
                    </a:cubicBezTo>
                    <a:cubicBezTo>
                      <a:pt x="15354" y="2929"/>
                      <a:pt x="15354" y="2929"/>
                      <a:pt x="15354" y="2929"/>
                    </a:cubicBezTo>
                    <a:cubicBezTo>
                      <a:pt x="15322" y="2929"/>
                      <a:pt x="15322" y="2929"/>
                      <a:pt x="15322" y="2929"/>
                    </a:cubicBezTo>
                    <a:cubicBezTo>
                      <a:pt x="15322" y="2879"/>
                      <a:pt x="15290" y="2879"/>
                      <a:pt x="15290" y="2879"/>
                    </a:cubicBezTo>
                    <a:cubicBezTo>
                      <a:pt x="15290" y="2879"/>
                      <a:pt x="15258" y="2879"/>
                      <a:pt x="15258" y="2879"/>
                    </a:cubicBezTo>
                    <a:cubicBezTo>
                      <a:pt x="15258" y="2879"/>
                      <a:pt x="15226" y="2879"/>
                      <a:pt x="15226" y="2879"/>
                    </a:cubicBezTo>
                    <a:cubicBezTo>
                      <a:pt x="15226" y="2879"/>
                      <a:pt x="15226" y="2830"/>
                      <a:pt x="15194" y="2830"/>
                    </a:cubicBezTo>
                    <a:cubicBezTo>
                      <a:pt x="15194" y="2830"/>
                      <a:pt x="15194" y="2830"/>
                      <a:pt x="15194" y="2830"/>
                    </a:cubicBezTo>
                    <a:cubicBezTo>
                      <a:pt x="15161" y="2830"/>
                      <a:pt x="15161" y="2830"/>
                      <a:pt x="15161" y="2830"/>
                    </a:cubicBezTo>
                    <a:cubicBezTo>
                      <a:pt x="15161" y="2780"/>
                      <a:pt x="15129" y="2780"/>
                      <a:pt x="15129" y="2780"/>
                    </a:cubicBezTo>
                    <a:cubicBezTo>
                      <a:pt x="15129" y="2780"/>
                      <a:pt x="15129" y="2780"/>
                      <a:pt x="15129" y="2731"/>
                    </a:cubicBezTo>
                    <a:cubicBezTo>
                      <a:pt x="15129" y="2731"/>
                      <a:pt x="15097" y="2731"/>
                      <a:pt x="15097" y="2731"/>
                    </a:cubicBezTo>
                    <a:lnTo>
                      <a:pt x="14839" y="3525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39" name="AutoShape 39"/>
              <p:cNvSpPr>
                <a:spLocks/>
              </p:cNvSpPr>
              <p:nvPr/>
            </p:nvSpPr>
            <p:spPr bwMode="auto">
              <a:xfrm>
                <a:off x="3446546" y="3677167"/>
                <a:ext cx="85730" cy="61914"/>
              </a:xfrm>
              <a:custGeom>
                <a:avLst/>
                <a:gdLst>
                  <a:gd name="T0" fmla="+- 0 11035 470"/>
                  <a:gd name="T1" fmla="*/ T0 w 21130"/>
                  <a:gd name="T2" fmla="*/ 10800 h 21600"/>
                  <a:gd name="T3" fmla="+- 0 11035 470"/>
                  <a:gd name="T4" fmla="*/ T3 w 21130"/>
                  <a:gd name="T5" fmla="*/ 10800 h 21600"/>
                  <a:gd name="T6" fmla="+- 0 11035 470"/>
                  <a:gd name="T7" fmla="*/ T6 w 21130"/>
                  <a:gd name="T8" fmla="*/ 10800 h 21600"/>
                  <a:gd name="T9" fmla="+- 0 11035 470"/>
                  <a:gd name="T10" fmla="*/ T9 w 21130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130" h="21600">
                    <a:moveTo>
                      <a:pt x="1408" y="7623"/>
                    </a:moveTo>
                    <a:cubicBezTo>
                      <a:pt x="-470" y="10164"/>
                      <a:pt x="-470" y="13976"/>
                      <a:pt x="1408" y="16517"/>
                    </a:cubicBezTo>
                    <a:cubicBezTo>
                      <a:pt x="2347" y="19058"/>
                      <a:pt x="4225" y="21599"/>
                      <a:pt x="7043" y="21599"/>
                    </a:cubicBezTo>
                    <a:cubicBezTo>
                      <a:pt x="10799" y="21599"/>
                      <a:pt x="15495" y="17788"/>
                      <a:pt x="15495" y="16517"/>
                    </a:cubicBezTo>
                    <a:cubicBezTo>
                      <a:pt x="15495" y="12705"/>
                      <a:pt x="17373" y="10164"/>
                      <a:pt x="18312" y="6352"/>
                    </a:cubicBezTo>
                    <a:cubicBezTo>
                      <a:pt x="19251" y="5082"/>
                      <a:pt x="21129" y="2541"/>
                      <a:pt x="21129" y="0"/>
                    </a:cubicBezTo>
                    <a:cubicBezTo>
                      <a:pt x="20190" y="0"/>
                      <a:pt x="20190" y="0"/>
                      <a:pt x="18312" y="0"/>
                    </a:cubicBezTo>
                    <a:cubicBezTo>
                      <a:pt x="16434" y="0"/>
                      <a:pt x="14556" y="0"/>
                      <a:pt x="13616" y="0"/>
                    </a:cubicBezTo>
                    <a:cubicBezTo>
                      <a:pt x="11738" y="0"/>
                      <a:pt x="10799" y="1270"/>
                      <a:pt x="9860" y="1270"/>
                    </a:cubicBezTo>
                    <a:cubicBezTo>
                      <a:pt x="7982" y="1270"/>
                      <a:pt x="3286" y="3811"/>
                      <a:pt x="1408" y="7623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40" name="AutoShape 40"/>
              <p:cNvSpPr>
                <a:spLocks/>
              </p:cNvSpPr>
              <p:nvPr/>
            </p:nvSpPr>
            <p:spPr bwMode="auto">
              <a:xfrm>
                <a:off x="3946639" y="3450151"/>
                <a:ext cx="65092" cy="115889"/>
              </a:xfrm>
              <a:custGeom>
                <a:avLst/>
                <a:gdLst>
                  <a:gd name="T0" fmla="+- 0 10883 1976"/>
                  <a:gd name="T1" fmla="*/ T0 w 17814"/>
                  <a:gd name="T2" fmla="*/ 10800 h 21600"/>
                  <a:gd name="T3" fmla="+- 0 10883 1976"/>
                  <a:gd name="T4" fmla="*/ T3 w 17814"/>
                  <a:gd name="T5" fmla="*/ 10800 h 21600"/>
                  <a:gd name="T6" fmla="+- 0 10883 1976"/>
                  <a:gd name="T7" fmla="*/ T6 w 17814"/>
                  <a:gd name="T8" fmla="*/ 10800 h 21600"/>
                  <a:gd name="T9" fmla="+- 0 10883 1976"/>
                  <a:gd name="T10" fmla="*/ T9 w 17814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17814" h="21600">
                    <a:moveTo>
                      <a:pt x="4195" y="21599"/>
                    </a:moveTo>
                    <a:cubicBezTo>
                      <a:pt x="8309" y="18900"/>
                      <a:pt x="19624" y="2700"/>
                      <a:pt x="17566" y="675"/>
                    </a:cubicBezTo>
                    <a:cubicBezTo>
                      <a:pt x="17566" y="0"/>
                      <a:pt x="16538" y="0"/>
                      <a:pt x="16538" y="0"/>
                    </a:cubicBezTo>
                    <a:cubicBezTo>
                      <a:pt x="12424" y="0"/>
                      <a:pt x="3166" y="4050"/>
                      <a:pt x="1109" y="10800"/>
                    </a:cubicBezTo>
                    <a:cubicBezTo>
                      <a:pt x="-1976" y="17550"/>
                      <a:pt x="2138" y="20925"/>
                      <a:pt x="4195" y="21599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solidFill>
                    <a:srgbClr val="FFFF00"/>
                  </a:solidFill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41" name="AutoShape 41"/>
              <p:cNvSpPr>
                <a:spLocks/>
              </p:cNvSpPr>
              <p:nvPr/>
            </p:nvSpPr>
            <p:spPr bwMode="auto">
              <a:xfrm>
                <a:off x="4018081" y="4116914"/>
                <a:ext cx="187337" cy="169865"/>
              </a:xfrm>
              <a:custGeom>
                <a:avLst/>
                <a:gdLst>
                  <a:gd name="T0" fmla="*/ 10557 w 21115"/>
                  <a:gd name="T1" fmla="*/ 10800 h 21600"/>
                  <a:gd name="T2" fmla="*/ 10557 w 21115"/>
                  <a:gd name="T3" fmla="*/ 10800 h 21600"/>
                  <a:gd name="T4" fmla="*/ 10557 w 21115"/>
                  <a:gd name="T5" fmla="*/ 10800 h 21600"/>
                  <a:gd name="T6" fmla="*/ 10557 w 21115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115" h="21600">
                    <a:moveTo>
                      <a:pt x="18211" y="0"/>
                    </a:moveTo>
                    <a:cubicBezTo>
                      <a:pt x="17788" y="0"/>
                      <a:pt x="17364" y="469"/>
                      <a:pt x="17364" y="469"/>
                    </a:cubicBezTo>
                    <a:cubicBezTo>
                      <a:pt x="17364" y="469"/>
                      <a:pt x="17364" y="939"/>
                      <a:pt x="17364" y="939"/>
                    </a:cubicBezTo>
                    <a:cubicBezTo>
                      <a:pt x="17788" y="1408"/>
                      <a:pt x="18211" y="1878"/>
                      <a:pt x="17788" y="2817"/>
                    </a:cubicBezTo>
                    <a:cubicBezTo>
                      <a:pt x="17364" y="3286"/>
                      <a:pt x="16941" y="3756"/>
                      <a:pt x="16094" y="3756"/>
                    </a:cubicBezTo>
                    <a:cubicBezTo>
                      <a:pt x="15247" y="3756"/>
                      <a:pt x="14823" y="3756"/>
                      <a:pt x="14823" y="4226"/>
                    </a:cubicBezTo>
                    <a:cubicBezTo>
                      <a:pt x="14823" y="6104"/>
                      <a:pt x="13129" y="6573"/>
                      <a:pt x="12705" y="6573"/>
                    </a:cubicBezTo>
                    <a:cubicBezTo>
                      <a:pt x="12282" y="6573"/>
                      <a:pt x="12282" y="6573"/>
                      <a:pt x="12282" y="6573"/>
                    </a:cubicBezTo>
                    <a:cubicBezTo>
                      <a:pt x="12282" y="7043"/>
                      <a:pt x="11858" y="7513"/>
                      <a:pt x="11858" y="7982"/>
                    </a:cubicBezTo>
                    <a:cubicBezTo>
                      <a:pt x="11435" y="7982"/>
                      <a:pt x="11435" y="8452"/>
                      <a:pt x="10588" y="8452"/>
                    </a:cubicBezTo>
                    <a:cubicBezTo>
                      <a:pt x="9317" y="8452"/>
                      <a:pt x="7200" y="6573"/>
                      <a:pt x="6776" y="6104"/>
                    </a:cubicBezTo>
                    <a:cubicBezTo>
                      <a:pt x="6352" y="6104"/>
                      <a:pt x="5505" y="7043"/>
                      <a:pt x="4658" y="7513"/>
                    </a:cubicBezTo>
                    <a:cubicBezTo>
                      <a:pt x="3811" y="8452"/>
                      <a:pt x="2964" y="9391"/>
                      <a:pt x="1694" y="9860"/>
                    </a:cubicBezTo>
                    <a:cubicBezTo>
                      <a:pt x="1270" y="9860"/>
                      <a:pt x="847" y="10800"/>
                      <a:pt x="423" y="11739"/>
                    </a:cubicBezTo>
                    <a:cubicBezTo>
                      <a:pt x="0" y="12208"/>
                      <a:pt x="0" y="13147"/>
                      <a:pt x="0" y="13617"/>
                    </a:cubicBezTo>
                    <a:cubicBezTo>
                      <a:pt x="423" y="13147"/>
                      <a:pt x="847" y="13147"/>
                      <a:pt x="1270" y="12678"/>
                    </a:cubicBezTo>
                    <a:cubicBezTo>
                      <a:pt x="2117" y="11739"/>
                      <a:pt x="2541" y="11269"/>
                      <a:pt x="3811" y="11269"/>
                    </a:cubicBezTo>
                    <a:cubicBezTo>
                      <a:pt x="4235" y="11269"/>
                      <a:pt x="4235" y="11269"/>
                      <a:pt x="4235" y="11269"/>
                    </a:cubicBezTo>
                    <a:cubicBezTo>
                      <a:pt x="4235" y="11269"/>
                      <a:pt x="4658" y="10800"/>
                      <a:pt x="4658" y="10800"/>
                    </a:cubicBezTo>
                    <a:cubicBezTo>
                      <a:pt x="5082" y="10330"/>
                      <a:pt x="5505" y="9391"/>
                      <a:pt x="6776" y="9391"/>
                    </a:cubicBezTo>
                    <a:cubicBezTo>
                      <a:pt x="7200" y="9391"/>
                      <a:pt x="7200" y="9391"/>
                      <a:pt x="7623" y="9860"/>
                    </a:cubicBezTo>
                    <a:cubicBezTo>
                      <a:pt x="9317" y="9860"/>
                      <a:pt x="9741" y="12208"/>
                      <a:pt x="9741" y="14556"/>
                    </a:cubicBezTo>
                    <a:cubicBezTo>
                      <a:pt x="10164" y="16904"/>
                      <a:pt x="10588" y="18782"/>
                      <a:pt x="11435" y="18782"/>
                    </a:cubicBezTo>
                    <a:cubicBezTo>
                      <a:pt x="13552" y="19252"/>
                      <a:pt x="14823" y="20191"/>
                      <a:pt x="15247" y="20660"/>
                    </a:cubicBezTo>
                    <a:cubicBezTo>
                      <a:pt x="15670" y="21130"/>
                      <a:pt x="16094" y="21599"/>
                      <a:pt x="16094" y="21599"/>
                    </a:cubicBezTo>
                    <a:cubicBezTo>
                      <a:pt x="16094" y="21130"/>
                      <a:pt x="16094" y="19721"/>
                      <a:pt x="15670" y="18782"/>
                    </a:cubicBezTo>
                    <a:cubicBezTo>
                      <a:pt x="15670" y="17373"/>
                      <a:pt x="15247" y="16434"/>
                      <a:pt x="15247" y="15495"/>
                    </a:cubicBezTo>
                    <a:cubicBezTo>
                      <a:pt x="15670" y="14086"/>
                      <a:pt x="16941" y="14086"/>
                      <a:pt x="18211" y="13617"/>
                    </a:cubicBezTo>
                    <a:cubicBezTo>
                      <a:pt x="19058" y="13617"/>
                      <a:pt x="19905" y="13617"/>
                      <a:pt x="20752" y="12678"/>
                    </a:cubicBezTo>
                    <a:cubicBezTo>
                      <a:pt x="21600" y="11739"/>
                      <a:pt x="20752" y="9391"/>
                      <a:pt x="20329" y="7043"/>
                    </a:cubicBezTo>
                    <a:cubicBezTo>
                      <a:pt x="19905" y="5165"/>
                      <a:pt x="19482" y="3286"/>
                      <a:pt x="19482" y="1878"/>
                    </a:cubicBezTo>
                    <a:cubicBezTo>
                      <a:pt x="19482" y="469"/>
                      <a:pt x="18635" y="0"/>
                      <a:pt x="18211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42" name="AutoShape 42"/>
              <p:cNvSpPr>
                <a:spLocks/>
              </p:cNvSpPr>
              <p:nvPr/>
            </p:nvSpPr>
            <p:spPr bwMode="auto">
              <a:xfrm>
                <a:off x="3930763" y="3745431"/>
                <a:ext cx="96844" cy="187329"/>
              </a:xfrm>
              <a:custGeom>
                <a:avLst/>
                <a:gdLst>
                  <a:gd name="T0" fmla="*/ 10449 w 20898"/>
                  <a:gd name="T1" fmla="+- 0 10924 248"/>
                  <a:gd name="T2" fmla="*/ 10924 h 21352"/>
                  <a:gd name="T3" fmla="*/ 10449 w 20898"/>
                  <a:gd name="T4" fmla="+- 0 10924 248"/>
                  <a:gd name="T5" fmla="*/ 10924 h 21352"/>
                  <a:gd name="T6" fmla="*/ 10449 w 20898"/>
                  <a:gd name="T7" fmla="+- 0 10924 248"/>
                  <a:gd name="T8" fmla="*/ 10924 h 21352"/>
                  <a:gd name="T9" fmla="*/ 10449 w 20898"/>
                  <a:gd name="T10" fmla="+- 0 10924 248"/>
                  <a:gd name="T11" fmla="*/ 10924 h 21352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0898" h="21352">
                    <a:moveTo>
                      <a:pt x="4984" y="16693"/>
                    </a:moveTo>
                    <a:cubicBezTo>
                      <a:pt x="5815" y="17540"/>
                      <a:pt x="5815" y="18810"/>
                      <a:pt x="4984" y="20504"/>
                    </a:cubicBezTo>
                    <a:cubicBezTo>
                      <a:pt x="4984" y="20504"/>
                      <a:pt x="4984" y="20928"/>
                      <a:pt x="4984" y="20928"/>
                    </a:cubicBezTo>
                    <a:cubicBezTo>
                      <a:pt x="5815" y="21352"/>
                      <a:pt x="6646" y="21352"/>
                      <a:pt x="7476" y="21352"/>
                    </a:cubicBezTo>
                    <a:cubicBezTo>
                      <a:pt x="9138" y="21352"/>
                      <a:pt x="10800" y="21352"/>
                      <a:pt x="12461" y="20928"/>
                    </a:cubicBezTo>
                    <a:cubicBezTo>
                      <a:pt x="13292" y="20928"/>
                      <a:pt x="14123" y="20504"/>
                      <a:pt x="14953" y="20504"/>
                    </a:cubicBezTo>
                    <a:cubicBezTo>
                      <a:pt x="14953" y="20081"/>
                      <a:pt x="14953" y="19657"/>
                      <a:pt x="14953" y="19234"/>
                    </a:cubicBezTo>
                    <a:cubicBezTo>
                      <a:pt x="14123" y="18387"/>
                      <a:pt x="14123" y="17540"/>
                      <a:pt x="13292" y="16693"/>
                    </a:cubicBezTo>
                    <a:cubicBezTo>
                      <a:pt x="9138" y="14575"/>
                      <a:pt x="14123" y="12034"/>
                      <a:pt x="18276" y="9916"/>
                    </a:cubicBezTo>
                    <a:cubicBezTo>
                      <a:pt x="18276" y="9493"/>
                      <a:pt x="19107" y="9069"/>
                      <a:pt x="19938" y="9069"/>
                    </a:cubicBezTo>
                    <a:cubicBezTo>
                      <a:pt x="21599" y="7799"/>
                      <a:pt x="20769" y="6104"/>
                      <a:pt x="19938" y="4410"/>
                    </a:cubicBezTo>
                    <a:cubicBezTo>
                      <a:pt x="19107" y="3140"/>
                      <a:pt x="18276" y="2293"/>
                      <a:pt x="18276" y="1446"/>
                    </a:cubicBezTo>
                    <a:cubicBezTo>
                      <a:pt x="19107" y="1446"/>
                      <a:pt x="19107" y="1022"/>
                      <a:pt x="19107" y="1022"/>
                    </a:cubicBezTo>
                    <a:cubicBezTo>
                      <a:pt x="17446" y="1022"/>
                      <a:pt x="15784" y="1022"/>
                      <a:pt x="13292" y="599"/>
                    </a:cubicBezTo>
                    <a:cubicBezTo>
                      <a:pt x="10800" y="175"/>
                      <a:pt x="7476" y="-248"/>
                      <a:pt x="5815" y="175"/>
                    </a:cubicBezTo>
                    <a:cubicBezTo>
                      <a:pt x="4984" y="599"/>
                      <a:pt x="4984" y="4834"/>
                      <a:pt x="4984" y="6528"/>
                    </a:cubicBezTo>
                    <a:cubicBezTo>
                      <a:pt x="4984" y="9493"/>
                      <a:pt x="5815" y="10763"/>
                      <a:pt x="4153" y="11187"/>
                    </a:cubicBezTo>
                    <a:cubicBezTo>
                      <a:pt x="3323" y="11610"/>
                      <a:pt x="830" y="11610"/>
                      <a:pt x="0" y="11187"/>
                    </a:cubicBezTo>
                    <a:cubicBezTo>
                      <a:pt x="0" y="12457"/>
                      <a:pt x="830" y="14999"/>
                      <a:pt x="1661" y="15846"/>
                    </a:cubicBezTo>
                    <a:cubicBezTo>
                      <a:pt x="2492" y="15846"/>
                      <a:pt x="4153" y="16269"/>
                      <a:pt x="4984" y="1669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43" name="AutoShape 43"/>
              <p:cNvSpPr>
                <a:spLocks/>
              </p:cNvSpPr>
              <p:nvPr/>
            </p:nvSpPr>
            <p:spPr bwMode="auto">
              <a:xfrm>
                <a:off x="4014906" y="3927997"/>
                <a:ext cx="149234" cy="158753"/>
              </a:xfrm>
              <a:custGeom>
                <a:avLst/>
                <a:gdLst>
                  <a:gd name="T0" fmla="*/ 10691 w 21383"/>
                  <a:gd name="T1" fmla="*/ 10800 h 21600"/>
                  <a:gd name="T2" fmla="*/ 10691 w 21383"/>
                  <a:gd name="T3" fmla="*/ 10800 h 21600"/>
                  <a:gd name="T4" fmla="*/ 10691 w 21383"/>
                  <a:gd name="T5" fmla="*/ 10800 h 21600"/>
                  <a:gd name="T6" fmla="*/ 10691 w 21383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83" h="21600">
                    <a:moveTo>
                      <a:pt x="2160" y="1506"/>
                    </a:moveTo>
                    <a:cubicBezTo>
                      <a:pt x="4860" y="1004"/>
                      <a:pt x="8640" y="3516"/>
                      <a:pt x="10259" y="5525"/>
                    </a:cubicBezTo>
                    <a:cubicBezTo>
                      <a:pt x="10800" y="6530"/>
                      <a:pt x="10800" y="7534"/>
                      <a:pt x="10800" y="8037"/>
                    </a:cubicBezTo>
                    <a:cubicBezTo>
                      <a:pt x="10259" y="9041"/>
                      <a:pt x="10259" y="11051"/>
                      <a:pt x="10800" y="11553"/>
                    </a:cubicBezTo>
                    <a:cubicBezTo>
                      <a:pt x="11340" y="11553"/>
                      <a:pt x="11880" y="11051"/>
                      <a:pt x="12420" y="11051"/>
                    </a:cubicBezTo>
                    <a:cubicBezTo>
                      <a:pt x="13500" y="11051"/>
                      <a:pt x="14580" y="11553"/>
                      <a:pt x="15120" y="12558"/>
                    </a:cubicBezTo>
                    <a:cubicBezTo>
                      <a:pt x="15660" y="13562"/>
                      <a:pt x="15660" y="14567"/>
                      <a:pt x="14580" y="15572"/>
                    </a:cubicBezTo>
                    <a:cubicBezTo>
                      <a:pt x="14580" y="16576"/>
                      <a:pt x="14580" y="17079"/>
                      <a:pt x="16200" y="18586"/>
                    </a:cubicBezTo>
                    <a:cubicBezTo>
                      <a:pt x="16740" y="19590"/>
                      <a:pt x="17280" y="20595"/>
                      <a:pt x="17820" y="21599"/>
                    </a:cubicBezTo>
                    <a:cubicBezTo>
                      <a:pt x="17820" y="21097"/>
                      <a:pt x="17820" y="21097"/>
                      <a:pt x="17820" y="21097"/>
                    </a:cubicBezTo>
                    <a:cubicBezTo>
                      <a:pt x="17280" y="18586"/>
                      <a:pt x="18360" y="18083"/>
                      <a:pt x="19979" y="17079"/>
                    </a:cubicBezTo>
                    <a:cubicBezTo>
                      <a:pt x="19979" y="17079"/>
                      <a:pt x="20519" y="17079"/>
                      <a:pt x="21059" y="16576"/>
                    </a:cubicBezTo>
                    <a:cubicBezTo>
                      <a:pt x="21599" y="16074"/>
                      <a:pt x="21599" y="15572"/>
                      <a:pt x="19979" y="13060"/>
                    </a:cubicBezTo>
                    <a:cubicBezTo>
                      <a:pt x="19979" y="12055"/>
                      <a:pt x="19440" y="11553"/>
                      <a:pt x="18900" y="11051"/>
                    </a:cubicBezTo>
                    <a:cubicBezTo>
                      <a:pt x="18360" y="10046"/>
                      <a:pt x="17280" y="9544"/>
                      <a:pt x="15660" y="9041"/>
                    </a:cubicBezTo>
                    <a:cubicBezTo>
                      <a:pt x="14039" y="8539"/>
                      <a:pt x="11880" y="8037"/>
                      <a:pt x="11880" y="6027"/>
                    </a:cubicBezTo>
                    <a:cubicBezTo>
                      <a:pt x="11880" y="5023"/>
                      <a:pt x="11340" y="4520"/>
                      <a:pt x="10259" y="3516"/>
                    </a:cubicBezTo>
                    <a:cubicBezTo>
                      <a:pt x="9180" y="3013"/>
                      <a:pt x="8100" y="2009"/>
                      <a:pt x="8100" y="1004"/>
                    </a:cubicBezTo>
                    <a:cubicBezTo>
                      <a:pt x="7560" y="1004"/>
                      <a:pt x="5940" y="0"/>
                      <a:pt x="3780" y="0"/>
                    </a:cubicBezTo>
                    <a:cubicBezTo>
                      <a:pt x="2700" y="0"/>
                      <a:pt x="1620" y="0"/>
                      <a:pt x="1080" y="502"/>
                    </a:cubicBezTo>
                    <a:cubicBezTo>
                      <a:pt x="540" y="502"/>
                      <a:pt x="540" y="1004"/>
                      <a:pt x="0" y="1004"/>
                    </a:cubicBezTo>
                    <a:cubicBezTo>
                      <a:pt x="0" y="1004"/>
                      <a:pt x="540" y="1004"/>
                      <a:pt x="540" y="1004"/>
                    </a:cubicBezTo>
                    <a:cubicBezTo>
                      <a:pt x="540" y="1506"/>
                      <a:pt x="1080" y="2009"/>
                      <a:pt x="2160" y="1506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44" name="AutoShape 44"/>
              <p:cNvSpPr>
                <a:spLocks/>
              </p:cNvSpPr>
              <p:nvPr/>
            </p:nvSpPr>
            <p:spPr bwMode="auto">
              <a:xfrm>
                <a:off x="4013318" y="4028012"/>
                <a:ext cx="77793" cy="107952"/>
              </a:xfrm>
              <a:custGeom>
                <a:avLst/>
                <a:gdLst>
                  <a:gd name="T0" fmla="+- 0 11101 603"/>
                  <a:gd name="T1" fmla="*/ T0 w 20997"/>
                  <a:gd name="T2" fmla="*/ 10800 h 21600"/>
                  <a:gd name="T3" fmla="+- 0 11101 603"/>
                  <a:gd name="T4" fmla="*/ T3 w 20997"/>
                  <a:gd name="T5" fmla="*/ 10800 h 21600"/>
                  <a:gd name="T6" fmla="+- 0 11101 603"/>
                  <a:gd name="T7" fmla="*/ T6 w 20997"/>
                  <a:gd name="T8" fmla="*/ 10800 h 21600"/>
                  <a:gd name="T9" fmla="+- 0 11101 603"/>
                  <a:gd name="T10" fmla="*/ T9 w 20997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997" h="21600">
                    <a:moveTo>
                      <a:pt x="18939" y="10800"/>
                    </a:moveTo>
                    <a:cubicBezTo>
                      <a:pt x="17911" y="10800"/>
                      <a:pt x="17911" y="10800"/>
                      <a:pt x="17911" y="10800"/>
                    </a:cubicBezTo>
                    <a:cubicBezTo>
                      <a:pt x="16882" y="10080"/>
                      <a:pt x="16882" y="10080"/>
                      <a:pt x="16882" y="10080"/>
                    </a:cubicBezTo>
                    <a:cubicBezTo>
                      <a:pt x="15854" y="9360"/>
                      <a:pt x="16882" y="8640"/>
                      <a:pt x="16882" y="7920"/>
                    </a:cubicBezTo>
                    <a:cubicBezTo>
                      <a:pt x="16882" y="7920"/>
                      <a:pt x="15854" y="7200"/>
                      <a:pt x="14825" y="5760"/>
                    </a:cubicBezTo>
                    <a:cubicBezTo>
                      <a:pt x="10711" y="2880"/>
                      <a:pt x="4539" y="0"/>
                      <a:pt x="1454" y="0"/>
                    </a:cubicBezTo>
                    <a:cubicBezTo>
                      <a:pt x="1454" y="0"/>
                      <a:pt x="425" y="719"/>
                      <a:pt x="425" y="2160"/>
                    </a:cubicBezTo>
                    <a:cubicBezTo>
                      <a:pt x="-603" y="5040"/>
                      <a:pt x="425" y="7920"/>
                      <a:pt x="1454" y="8640"/>
                    </a:cubicBezTo>
                    <a:cubicBezTo>
                      <a:pt x="1454" y="8640"/>
                      <a:pt x="2482" y="7920"/>
                      <a:pt x="2482" y="7920"/>
                    </a:cubicBezTo>
                    <a:cubicBezTo>
                      <a:pt x="5568" y="7920"/>
                      <a:pt x="5568" y="7920"/>
                      <a:pt x="5568" y="7200"/>
                    </a:cubicBezTo>
                    <a:cubicBezTo>
                      <a:pt x="6597" y="5760"/>
                      <a:pt x="7625" y="5760"/>
                      <a:pt x="8654" y="5760"/>
                    </a:cubicBezTo>
                    <a:cubicBezTo>
                      <a:pt x="9682" y="5760"/>
                      <a:pt x="10711" y="6479"/>
                      <a:pt x="10711" y="7200"/>
                    </a:cubicBezTo>
                    <a:cubicBezTo>
                      <a:pt x="11739" y="8640"/>
                      <a:pt x="13796" y="12960"/>
                      <a:pt x="10711" y="15120"/>
                    </a:cubicBezTo>
                    <a:cubicBezTo>
                      <a:pt x="8654" y="15840"/>
                      <a:pt x="8654" y="18000"/>
                      <a:pt x="9682" y="19440"/>
                    </a:cubicBezTo>
                    <a:cubicBezTo>
                      <a:pt x="9682" y="20880"/>
                      <a:pt x="10711" y="20880"/>
                      <a:pt x="10711" y="21600"/>
                    </a:cubicBezTo>
                    <a:cubicBezTo>
                      <a:pt x="11739" y="21600"/>
                      <a:pt x="11739" y="21600"/>
                      <a:pt x="11739" y="21600"/>
                    </a:cubicBezTo>
                    <a:cubicBezTo>
                      <a:pt x="11739" y="21600"/>
                      <a:pt x="12768" y="20880"/>
                      <a:pt x="14825" y="19440"/>
                    </a:cubicBezTo>
                    <a:cubicBezTo>
                      <a:pt x="17911" y="16560"/>
                      <a:pt x="20996" y="12240"/>
                      <a:pt x="20996" y="10800"/>
                    </a:cubicBezTo>
                    <a:cubicBezTo>
                      <a:pt x="20996" y="10800"/>
                      <a:pt x="20996" y="10800"/>
                      <a:pt x="20996" y="10800"/>
                    </a:cubicBezTo>
                    <a:cubicBezTo>
                      <a:pt x="19968" y="10800"/>
                      <a:pt x="19968" y="10800"/>
                      <a:pt x="18939" y="1080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45" name="AutoShape 45"/>
              <p:cNvSpPr>
                <a:spLocks/>
              </p:cNvSpPr>
              <p:nvPr/>
            </p:nvSpPr>
            <p:spPr bwMode="auto">
              <a:xfrm>
                <a:off x="2251085" y="4124851"/>
                <a:ext cx="79380" cy="142878"/>
              </a:xfrm>
              <a:custGeom>
                <a:avLst/>
                <a:gdLst>
                  <a:gd name="T0" fmla="+- 0 10935 270"/>
                  <a:gd name="T1" fmla="*/ T0 w 21330"/>
                  <a:gd name="T2" fmla="*/ 10800 h 21600"/>
                  <a:gd name="T3" fmla="+- 0 10935 270"/>
                  <a:gd name="T4" fmla="*/ T3 w 21330"/>
                  <a:gd name="T5" fmla="*/ 10800 h 21600"/>
                  <a:gd name="T6" fmla="+- 0 10935 270"/>
                  <a:gd name="T7" fmla="*/ T6 w 21330"/>
                  <a:gd name="T8" fmla="*/ 10800 h 21600"/>
                  <a:gd name="T9" fmla="+- 0 10935 270"/>
                  <a:gd name="T10" fmla="*/ T9 w 21330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330" h="21600">
                    <a:moveTo>
                      <a:pt x="4050" y="0"/>
                    </a:moveTo>
                    <a:cubicBezTo>
                      <a:pt x="2969" y="0"/>
                      <a:pt x="2969" y="1107"/>
                      <a:pt x="2969" y="2215"/>
                    </a:cubicBezTo>
                    <a:cubicBezTo>
                      <a:pt x="1889" y="2769"/>
                      <a:pt x="1889" y="3876"/>
                      <a:pt x="809" y="4984"/>
                    </a:cubicBezTo>
                    <a:cubicBezTo>
                      <a:pt x="-270" y="7200"/>
                      <a:pt x="-270" y="9415"/>
                      <a:pt x="809" y="12738"/>
                    </a:cubicBezTo>
                    <a:cubicBezTo>
                      <a:pt x="809" y="13292"/>
                      <a:pt x="809" y="13846"/>
                      <a:pt x="809" y="14400"/>
                    </a:cubicBezTo>
                    <a:cubicBezTo>
                      <a:pt x="809" y="17169"/>
                      <a:pt x="1889" y="19938"/>
                      <a:pt x="5130" y="21046"/>
                    </a:cubicBezTo>
                    <a:cubicBezTo>
                      <a:pt x="6210" y="21600"/>
                      <a:pt x="7290" y="21600"/>
                      <a:pt x="8370" y="21600"/>
                    </a:cubicBezTo>
                    <a:cubicBezTo>
                      <a:pt x="12690" y="21600"/>
                      <a:pt x="20250" y="17169"/>
                      <a:pt x="21330" y="13292"/>
                    </a:cubicBezTo>
                    <a:cubicBezTo>
                      <a:pt x="21330" y="8861"/>
                      <a:pt x="7290" y="1107"/>
                      <a:pt x="405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46" name="AutoShape 46"/>
              <p:cNvSpPr>
                <a:spLocks/>
              </p:cNvSpPr>
              <p:nvPr/>
            </p:nvSpPr>
            <p:spPr bwMode="auto">
              <a:xfrm>
                <a:off x="820660" y="1935646"/>
                <a:ext cx="1728893" cy="7699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27" y="13435"/>
                    </a:moveTo>
                    <a:cubicBezTo>
                      <a:pt x="1665" y="13022"/>
                      <a:pt x="2045" y="12505"/>
                      <a:pt x="2426" y="12505"/>
                    </a:cubicBezTo>
                    <a:cubicBezTo>
                      <a:pt x="2474" y="12505"/>
                      <a:pt x="2569" y="12608"/>
                      <a:pt x="2616" y="12608"/>
                    </a:cubicBezTo>
                    <a:cubicBezTo>
                      <a:pt x="2759" y="12711"/>
                      <a:pt x="2902" y="12711"/>
                      <a:pt x="2997" y="12711"/>
                    </a:cubicBezTo>
                    <a:cubicBezTo>
                      <a:pt x="3092" y="12711"/>
                      <a:pt x="3092" y="12711"/>
                      <a:pt x="3092" y="12711"/>
                    </a:cubicBezTo>
                    <a:cubicBezTo>
                      <a:pt x="3235" y="12711"/>
                      <a:pt x="3377" y="12711"/>
                      <a:pt x="3520" y="13022"/>
                    </a:cubicBezTo>
                    <a:cubicBezTo>
                      <a:pt x="3615" y="13435"/>
                      <a:pt x="3615" y="13848"/>
                      <a:pt x="3568" y="14262"/>
                    </a:cubicBezTo>
                    <a:cubicBezTo>
                      <a:pt x="3568" y="14468"/>
                      <a:pt x="3568" y="14675"/>
                      <a:pt x="3568" y="14778"/>
                    </a:cubicBezTo>
                    <a:cubicBezTo>
                      <a:pt x="3615" y="14882"/>
                      <a:pt x="3615" y="15088"/>
                      <a:pt x="3568" y="15192"/>
                    </a:cubicBezTo>
                    <a:cubicBezTo>
                      <a:pt x="3520" y="15295"/>
                      <a:pt x="3377" y="15399"/>
                      <a:pt x="3187" y="15399"/>
                    </a:cubicBezTo>
                    <a:cubicBezTo>
                      <a:pt x="3092" y="15399"/>
                      <a:pt x="3044" y="15399"/>
                      <a:pt x="2949" y="15399"/>
                    </a:cubicBezTo>
                    <a:cubicBezTo>
                      <a:pt x="2949" y="15399"/>
                      <a:pt x="2902" y="15399"/>
                      <a:pt x="2902" y="15399"/>
                    </a:cubicBezTo>
                    <a:cubicBezTo>
                      <a:pt x="2664" y="15399"/>
                      <a:pt x="2474" y="15502"/>
                      <a:pt x="2378" y="15605"/>
                    </a:cubicBezTo>
                    <a:cubicBezTo>
                      <a:pt x="2426" y="15709"/>
                      <a:pt x="2426" y="15709"/>
                      <a:pt x="2426" y="15709"/>
                    </a:cubicBezTo>
                    <a:cubicBezTo>
                      <a:pt x="2474" y="16019"/>
                      <a:pt x="2521" y="16329"/>
                      <a:pt x="2474" y="16535"/>
                    </a:cubicBezTo>
                    <a:cubicBezTo>
                      <a:pt x="2426" y="16742"/>
                      <a:pt x="2331" y="16742"/>
                      <a:pt x="2188" y="16535"/>
                    </a:cubicBezTo>
                    <a:cubicBezTo>
                      <a:pt x="2093" y="16432"/>
                      <a:pt x="1998" y="16432"/>
                      <a:pt x="1998" y="16535"/>
                    </a:cubicBezTo>
                    <a:cubicBezTo>
                      <a:pt x="1998" y="16535"/>
                      <a:pt x="1998" y="16535"/>
                      <a:pt x="1998" y="16535"/>
                    </a:cubicBezTo>
                    <a:cubicBezTo>
                      <a:pt x="2188" y="16535"/>
                      <a:pt x="2474" y="17052"/>
                      <a:pt x="2474" y="17466"/>
                    </a:cubicBezTo>
                    <a:cubicBezTo>
                      <a:pt x="2474" y="17982"/>
                      <a:pt x="2521" y="18189"/>
                      <a:pt x="2521" y="18189"/>
                    </a:cubicBezTo>
                    <a:cubicBezTo>
                      <a:pt x="2521" y="18189"/>
                      <a:pt x="2569" y="18189"/>
                      <a:pt x="2569" y="18189"/>
                    </a:cubicBezTo>
                    <a:cubicBezTo>
                      <a:pt x="2664" y="18189"/>
                      <a:pt x="2711" y="18292"/>
                      <a:pt x="2759" y="18499"/>
                    </a:cubicBezTo>
                    <a:cubicBezTo>
                      <a:pt x="2807" y="18602"/>
                      <a:pt x="2854" y="18706"/>
                      <a:pt x="2902" y="18706"/>
                    </a:cubicBezTo>
                    <a:cubicBezTo>
                      <a:pt x="2949" y="18706"/>
                      <a:pt x="2949" y="18706"/>
                      <a:pt x="2997" y="18706"/>
                    </a:cubicBezTo>
                    <a:cubicBezTo>
                      <a:pt x="3140" y="18706"/>
                      <a:pt x="3282" y="18809"/>
                      <a:pt x="3330" y="19016"/>
                    </a:cubicBezTo>
                    <a:cubicBezTo>
                      <a:pt x="3330" y="19119"/>
                      <a:pt x="3377" y="19326"/>
                      <a:pt x="3235" y="19636"/>
                    </a:cubicBezTo>
                    <a:cubicBezTo>
                      <a:pt x="3235" y="19636"/>
                      <a:pt x="3187" y="19843"/>
                      <a:pt x="3235" y="19946"/>
                    </a:cubicBezTo>
                    <a:cubicBezTo>
                      <a:pt x="3235" y="20153"/>
                      <a:pt x="3235" y="20359"/>
                      <a:pt x="3282" y="20463"/>
                    </a:cubicBezTo>
                    <a:cubicBezTo>
                      <a:pt x="3282" y="20359"/>
                      <a:pt x="3282" y="20153"/>
                      <a:pt x="3330" y="20049"/>
                    </a:cubicBezTo>
                    <a:cubicBezTo>
                      <a:pt x="3330" y="20049"/>
                      <a:pt x="3330" y="20049"/>
                      <a:pt x="3330" y="20049"/>
                    </a:cubicBezTo>
                    <a:cubicBezTo>
                      <a:pt x="3330" y="19946"/>
                      <a:pt x="3330" y="19946"/>
                      <a:pt x="3282" y="19946"/>
                    </a:cubicBezTo>
                    <a:cubicBezTo>
                      <a:pt x="3282" y="19946"/>
                      <a:pt x="3282" y="19946"/>
                      <a:pt x="3282" y="19843"/>
                    </a:cubicBezTo>
                    <a:cubicBezTo>
                      <a:pt x="3282" y="19843"/>
                      <a:pt x="3282" y="19843"/>
                      <a:pt x="3330" y="19843"/>
                    </a:cubicBezTo>
                    <a:cubicBezTo>
                      <a:pt x="3330" y="19843"/>
                      <a:pt x="3330" y="19739"/>
                      <a:pt x="3330" y="19739"/>
                    </a:cubicBezTo>
                    <a:cubicBezTo>
                      <a:pt x="3330" y="19739"/>
                      <a:pt x="3330" y="19739"/>
                      <a:pt x="3330" y="19739"/>
                    </a:cubicBezTo>
                    <a:cubicBezTo>
                      <a:pt x="3330" y="19636"/>
                      <a:pt x="3330" y="19636"/>
                      <a:pt x="3330" y="19636"/>
                    </a:cubicBezTo>
                    <a:cubicBezTo>
                      <a:pt x="3425" y="19326"/>
                      <a:pt x="3711" y="19222"/>
                      <a:pt x="3948" y="19222"/>
                    </a:cubicBezTo>
                    <a:cubicBezTo>
                      <a:pt x="4186" y="19222"/>
                      <a:pt x="4519" y="19946"/>
                      <a:pt x="4710" y="20463"/>
                    </a:cubicBezTo>
                    <a:cubicBezTo>
                      <a:pt x="4757" y="20669"/>
                      <a:pt x="4852" y="20669"/>
                      <a:pt x="4900" y="20566"/>
                    </a:cubicBezTo>
                    <a:cubicBezTo>
                      <a:pt x="4995" y="15399"/>
                      <a:pt x="4995" y="15399"/>
                      <a:pt x="4995" y="15399"/>
                    </a:cubicBezTo>
                    <a:cubicBezTo>
                      <a:pt x="6375" y="14572"/>
                      <a:pt x="6375" y="14572"/>
                      <a:pt x="6375" y="14572"/>
                    </a:cubicBezTo>
                    <a:cubicBezTo>
                      <a:pt x="6375" y="14572"/>
                      <a:pt x="6375" y="14572"/>
                      <a:pt x="6375" y="14468"/>
                    </a:cubicBezTo>
                    <a:cubicBezTo>
                      <a:pt x="6470" y="14158"/>
                      <a:pt x="6613" y="14158"/>
                      <a:pt x="6660" y="14158"/>
                    </a:cubicBezTo>
                    <a:cubicBezTo>
                      <a:pt x="6755" y="14158"/>
                      <a:pt x="6851" y="14262"/>
                      <a:pt x="6946" y="14365"/>
                    </a:cubicBezTo>
                    <a:cubicBezTo>
                      <a:pt x="6946" y="14158"/>
                      <a:pt x="7041" y="13848"/>
                      <a:pt x="7184" y="13848"/>
                    </a:cubicBezTo>
                    <a:cubicBezTo>
                      <a:pt x="7184" y="13848"/>
                      <a:pt x="7184" y="13848"/>
                      <a:pt x="7184" y="13848"/>
                    </a:cubicBezTo>
                    <a:cubicBezTo>
                      <a:pt x="7279" y="13848"/>
                      <a:pt x="7326" y="13952"/>
                      <a:pt x="7326" y="14055"/>
                    </a:cubicBezTo>
                    <a:cubicBezTo>
                      <a:pt x="7374" y="14158"/>
                      <a:pt x="7374" y="14365"/>
                      <a:pt x="7374" y="14468"/>
                    </a:cubicBezTo>
                    <a:cubicBezTo>
                      <a:pt x="7374" y="14572"/>
                      <a:pt x="7374" y="14572"/>
                      <a:pt x="7374" y="14572"/>
                    </a:cubicBezTo>
                    <a:cubicBezTo>
                      <a:pt x="7422" y="14572"/>
                      <a:pt x="7469" y="14675"/>
                      <a:pt x="7517" y="14882"/>
                    </a:cubicBezTo>
                    <a:cubicBezTo>
                      <a:pt x="7612" y="15192"/>
                      <a:pt x="7755" y="15709"/>
                      <a:pt x="7707" y="16225"/>
                    </a:cubicBezTo>
                    <a:cubicBezTo>
                      <a:pt x="7707" y="16225"/>
                      <a:pt x="7707" y="16225"/>
                      <a:pt x="7707" y="16225"/>
                    </a:cubicBezTo>
                    <a:cubicBezTo>
                      <a:pt x="7755" y="16329"/>
                      <a:pt x="7755" y="16329"/>
                      <a:pt x="7755" y="16329"/>
                    </a:cubicBezTo>
                    <a:cubicBezTo>
                      <a:pt x="7755" y="16329"/>
                      <a:pt x="7802" y="16432"/>
                      <a:pt x="7802" y="16432"/>
                    </a:cubicBezTo>
                    <a:cubicBezTo>
                      <a:pt x="7802" y="16432"/>
                      <a:pt x="7850" y="16432"/>
                      <a:pt x="7850" y="16535"/>
                    </a:cubicBezTo>
                    <a:cubicBezTo>
                      <a:pt x="7850" y="16535"/>
                      <a:pt x="7897" y="16535"/>
                      <a:pt x="7897" y="16639"/>
                    </a:cubicBezTo>
                    <a:cubicBezTo>
                      <a:pt x="7897" y="16639"/>
                      <a:pt x="7945" y="16639"/>
                      <a:pt x="7945" y="16742"/>
                    </a:cubicBezTo>
                    <a:cubicBezTo>
                      <a:pt x="7945" y="16742"/>
                      <a:pt x="7992" y="16742"/>
                      <a:pt x="7992" y="16845"/>
                    </a:cubicBezTo>
                    <a:cubicBezTo>
                      <a:pt x="7992" y="16845"/>
                      <a:pt x="8040" y="16845"/>
                      <a:pt x="8040" y="16949"/>
                    </a:cubicBezTo>
                    <a:cubicBezTo>
                      <a:pt x="8040" y="16949"/>
                      <a:pt x="8088" y="17052"/>
                      <a:pt x="8088" y="17052"/>
                    </a:cubicBezTo>
                    <a:cubicBezTo>
                      <a:pt x="8088" y="17052"/>
                      <a:pt x="8088" y="17155"/>
                      <a:pt x="8135" y="17155"/>
                    </a:cubicBezTo>
                    <a:cubicBezTo>
                      <a:pt x="8135" y="17155"/>
                      <a:pt x="8135" y="17259"/>
                      <a:pt x="8183" y="17259"/>
                    </a:cubicBezTo>
                    <a:cubicBezTo>
                      <a:pt x="8183" y="17259"/>
                      <a:pt x="8183" y="17362"/>
                      <a:pt x="8183" y="17362"/>
                    </a:cubicBezTo>
                    <a:cubicBezTo>
                      <a:pt x="8230" y="17362"/>
                      <a:pt x="8230" y="17466"/>
                      <a:pt x="8230" y="17466"/>
                    </a:cubicBezTo>
                    <a:cubicBezTo>
                      <a:pt x="8230" y="17466"/>
                      <a:pt x="8278" y="17466"/>
                      <a:pt x="8278" y="17569"/>
                    </a:cubicBezTo>
                    <a:cubicBezTo>
                      <a:pt x="8278" y="17569"/>
                      <a:pt x="8278" y="17672"/>
                      <a:pt x="8325" y="17672"/>
                    </a:cubicBezTo>
                    <a:cubicBezTo>
                      <a:pt x="8325" y="17672"/>
                      <a:pt x="8325" y="17672"/>
                      <a:pt x="8325" y="17672"/>
                    </a:cubicBezTo>
                    <a:cubicBezTo>
                      <a:pt x="8421" y="17672"/>
                      <a:pt x="8516" y="17569"/>
                      <a:pt x="8611" y="17569"/>
                    </a:cubicBezTo>
                    <a:cubicBezTo>
                      <a:pt x="8659" y="17569"/>
                      <a:pt x="8706" y="17569"/>
                      <a:pt x="8754" y="17466"/>
                    </a:cubicBezTo>
                    <a:cubicBezTo>
                      <a:pt x="8754" y="17466"/>
                      <a:pt x="8754" y="17466"/>
                      <a:pt x="8801" y="17466"/>
                    </a:cubicBezTo>
                    <a:cubicBezTo>
                      <a:pt x="8801" y="17466"/>
                      <a:pt x="8849" y="17466"/>
                      <a:pt x="8849" y="17466"/>
                    </a:cubicBezTo>
                    <a:cubicBezTo>
                      <a:pt x="8849" y="17466"/>
                      <a:pt x="8896" y="17466"/>
                      <a:pt x="8896" y="17466"/>
                    </a:cubicBezTo>
                    <a:cubicBezTo>
                      <a:pt x="8896" y="17466"/>
                      <a:pt x="8896" y="17466"/>
                      <a:pt x="8896" y="17466"/>
                    </a:cubicBezTo>
                    <a:cubicBezTo>
                      <a:pt x="8896" y="17466"/>
                      <a:pt x="8944" y="17466"/>
                      <a:pt x="8944" y="17466"/>
                    </a:cubicBezTo>
                    <a:cubicBezTo>
                      <a:pt x="8992" y="17569"/>
                      <a:pt x="9325" y="17569"/>
                      <a:pt x="9991" y="17569"/>
                    </a:cubicBezTo>
                    <a:cubicBezTo>
                      <a:pt x="10133" y="17569"/>
                      <a:pt x="10229" y="17776"/>
                      <a:pt x="10276" y="17982"/>
                    </a:cubicBezTo>
                    <a:cubicBezTo>
                      <a:pt x="10324" y="18086"/>
                      <a:pt x="10419" y="18292"/>
                      <a:pt x="10466" y="18292"/>
                    </a:cubicBezTo>
                    <a:cubicBezTo>
                      <a:pt x="10657" y="18396"/>
                      <a:pt x="10657" y="18912"/>
                      <a:pt x="10657" y="19222"/>
                    </a:cubicBezTo>
                    <a:cubicBezTo>
                      <a:pt x="10657" y="19326"/>
                      <a:pt x="10657" y="19429"/>
                      <a:pt x="10657" y="19533"/>
                    </a:cubicBezTo>
                    <a:cubicBezTo>
                      <a:pt x="10657" y="19739"/>
                      <a:pt x="10704" y="19946"/>
                      <a:pt x="10800" y="20049"/>
                    </a:cubicBezTo>
                    <a:cubicBezTo>
                      <a:pt x="10847" y="20256"/>
                      <a:pt x="10942" y="20566"/>
                      <a:pt x="10942" y="20773"/>
                    </a:cubicBezTo>
                    <a:cubicBezTo>
                      <a:pt x="10942" y="20876"/>
                      <a:pt x="11180" y="20773"/>
                      <a:pt x="11323" y="20876"/>
                    </a:cubicBezTo>
                    <a:cubicBezTo>
                      <a:pt x="11370" y="20876"/>
                      <a:pt x="11466" y="20876"/>
                      <a:pt x="11513" y="20979"/>
                    </a:cubicBezTo>
                    <a:cubicBezTo>
                      <a:pt x="11656" y="21083"/>
                      <a:pt x="11846" y="21186"/>
                      <a:pt x="11846" y="21599"/>
                    </a:cubicBezTo>
                    <a:cubicBezTo>
                      <a:pt x="11894" y="21599"/>
                      <a:pt x="11894" y="21496"/>
                      <a:pt x="11894" y="21496"/>
                    </a:cubicBezTo>
                    <a:cubicBezTo>
                      <a:pt x="11941" y="21496"/>
                      <a:pt x="11941" y="21496"/>
                      <a:pt x="11941" y="21393"/>
                    </a:cubicBezTo>
                    <a:cubicBezTo>
                      <a:pt x="11941" y="20979"/>
                      <a:pt x="12274" y="20566"/>
                      <a:pt x="12512" y="20359"/>
                    </a:cubicBezTo>
                    <a:cubicBezTo>
                      <a:pt x="12607" y="20359"/>
                      <a:pt x="12655" y="20256"/>
                      <a:pt x="12655" y="20256"/>
                    </a:cubicBezTo>
                    <a:cubicBezTo>
                      <a:pt x="12703" y="20256"/>
                      <a:pt x="12703" y="20256"/>
                      <a:pt x="12703" y="20256"/>
                    </a:cubicBezTo>
                    <a:cubicBezTo>
                      <a:pt x="12750" y="20256"/>
                      <a:pt x="12750" y="20256"/>
                      <a:pt x="12798" y="20256"/>
                    </a:cubicBezTo>
                    <a:cubicBezTo>
                      <a:pt x="12798" y="20256"/>
                      <a:pt x="12798" y="20256"/>
                      <a:pt x="12798" y="20256"/>
                    </a:cubicBezTo>
                    <a:cubicBezTo>
                      <a:pt x="12798" y="20256"/>
                      <a:pt x="12798" y="20256"/>
                      <a:pt x="12798" y="20256"/>
                    </a:cubicBezTo>
                    <a:cubicBezTo>
                      <a:pt x="12798" y="20256"/>
                      <a:pt x="12845" y="20256"/>
                      <a:pt x="12845" y="20256"/>
                    </a:cubicBezTo>
                    <a:cubicBezTo>
                      <a:pt x="12845" y="20256"/>
                      <a:pt x="12845" y="20153"/>
                      <a:pt x="12845" y="20153"/>
                    </a:cubicBezTo>
                    <a:cubicBezTo>
                      <a:pt x="12845" y="20153"/>
                      <a:pt x="12845" y="20153"/>
                      <a:pt x="12845" y="20049"/>
                    </a:cubicBezTo>
                    <a:cubicBezTo>
                      <a:pt x="12845" y="20049"/>
                      <a:pt x="12845" y="20049"/>
                      <a:pt x="12845" y="20049"/>
                    </a:cubicBezTo>
                    <a:cubicBezTo>
                      <a:pt x="12893" y="20049"/>
                      <a:pt x="12893" y="19946"/>
                      <a:pt x="12893" y="19946"/>
                    </a:cubicBezTo>
                    <a:cubicBezTo>
                      <a:pt x="12893" y="19946"/>
                      <a:pt x="12893" y="19946"/>
                      <a:pt x="12893" y="19946"/>
                    </a:cubicBezTo>
                    <a:cubicBezTo>
                      <a:pt x="12893" y="19843"/>
                      <a:pt x="12893" y="19843"/>
                      <a:pt x="12893" y="19843"/>
                    </a:cubicBezTo>
                    <a:cubicBezTo>
                      <a:pt x="12893" y="19843"/>
                      <a:pt x="12893" y="19843"/>
                      <a:pt x="12893" y="19843"/>
                    </a:cubicBezTo>
                    <a:cubicBezTo>
                      <a:pt x="12940" y="19843"/>
                      <a:pt x="12940" y="19739"/>
                      <a:pt x="12940" y="19739"/>
                    </a:cubicBezTo>
                    <a:cubicBezTo>
                      <a:pt x="12940" y="19739"/>
                      <a:pt x="12940" y="19739"/>
                      <a:pt x="12940" y="19739"/>
                    </a:cubicBezTo>
                    <a:cubicBezTo>
                      <a:pt x="12940" y="19739"/>
                      <a:pt x="12940" y="19739"/>
                      <a:pt x="12940" y="19739"/>
                    </a:cubicBezTo>
                    <a:cubicBezTo>
                      <a:pt x="12940" y="19739"/>
                      <a:pt x="12940" y="19739"/>
                      <a:pt x="12940" y="19739"/>
                    </a:cubicBezTo>
                    <a:cubicBezTo>
                      <a:pt x="12988" y="19739"/>
                      <a:pt x="12988" y="19636"/>
                      <a:pt x="12988" y="19636"/>
                    </a:cubicBezTo>
                    <a:cubicBezTo>
                      <a:pt x="12988" y="19636"/>
                      <a:pt x="12988" y="19636"/>
                      <a:pt x="12988" y="19636"/>
                    </a:cubicBezTo>
                    <a:cubicBezTo>
                      <a:pt x="12988" y="19636"/>
                      <a:pt x="12988" y="19636"/>
                      <a:pt x="12988" y="19636"/>
                    </a:cubicBezTo>
                    <a:cubicBezTo>
                      <a:pt x="13083" y="19533"/>
                      <a:pt x="13274" y="19222"/>
                      <a:pt x="13274" y="19016"/>
                    </a:cubicBezTo>
                    <a:cubicBezTo>
                      <a:pt x="13274" y="18912"/>
                      <a:pt x="13321" y="18602"/>
                      <a:pt x="13654" y="18602"/>
                    </a:cubicBezTo>
                    <a:cubicBezTo>
                      <a:pt x="13797" y="18602"/>
                      <a:pt x="13987" y="18706"/>
                      <a:pt x="14130" y="18809"/>
                    </a:cubicBezTo>
                    <a:cubicBezTo>
                      <a:pt x="14273" y="19016"/>
                      <a:pt x="14368" y="19016"/>
                      <a:pt x="14415" y="19016"/>
                    </a:cubicBezTo>
                    <a:cubicBezTo>
                      <a:pt x="14463" y="19016"/>
                      <a:pt x="14463" y="19016"/>
                      <a:pt x="14463" y="18809"/>
                    </a:cubicBezTo>
                    <a:cubicBezTo>
                      <a:pt x="14511" y="18396"/>
                      <a:pt x="14748" y="18086"/>
                      <a:pt x="14986" y="18086"/>
                    </a:cubicBezTo>
                    <a:cubicBezTo>
                      <a:pt x="15034" y="18086"/>
                      <a:pt x="15129" y="18086"/>
                      <a:pt x="15177" y="18189"/>
                    </a:cubicBezTo>
                    <a:cubicBezTo>
                      <a:pt x="15224" y="18189"/>
                      <a:pt x="15224" y="18189"/>
                      <a:pt x="15224" y="18189"/>
                    </a:cubicBezTo>
                    <a:cubicBezTo>
                      <a:pt x="15319" y="18396"/>
                      <a:pt x="15605" y="18602"/>
                      <a:pt x="15748" y="18602"/>
                    </a:cubicBezTo>
                    <a:cubicBezTo>
                      <a:pt x="15795" y="18602"/>
                      <a:pt x="15795" y="18602"/>
                      <a:pt x="15795" y="18602"/>
                    </a:cubicBezTo>
                    <a:cubicBezTo>
                      <a:pt x="15843" y="18602"/>
                      <a:pt x="15938" y="18499"/>
                      <a:pt x="16128" y="18499"/>
                    </a:cubicBezTo>
                    <a:cubicBezTo>
                      <a:pt x="16509" y="18499"/>
                      <a:pt x="17080" y="18706"/>
                      <a:pt x="17270" y="18809"/>
                    </a:cubicBezTo>
                    <a:cubicBezTo>
                      <a:pt x="17318" y="18809"/>
                      <a:pt x="17365" y="18809"/>
                      <a:pt x="17413" y="18809"/>
                    </a:cubicBezTo>
                    <a:cubicBezTo>
                      <a:pt x="17555" y="18706"/>
                      <a:pt x="17698" y="18809"/>
                      <a:pt x="17793" y="19119"/>
                    </a:cubicBezTo>
                    <a:cubicBezTo>
                      <a:pt x="17888" y="19326"/>
                      <a:pt x="17888" y="19326"/>
                      <a:pt x="17936" y="19326"/>
                    </a:cubicBezTo>
                    <a:cubicBezTo>
                      <a:pt x="17984" y="19326"/>
                      <a:pt x="17984" y="19326"/>
                      <a:pt x="17984" y="19326"/>
                    </a:cubicBezTo>
                    <a:cubicBezTo>
                      <a:pt x="18031" y="19326"/>
                      <a:pt x="18031" y="19326"/>
                      <a:pt x="18079" y="19326"/>
                    </a:cubicBezTo>
                    <a:cubicBezTo>
                      <a:pt x="18079" y="19326"/>
                      <a:pt x="18079" y="19326"/>
                      <a:pt x="18079" y="19326"/>
                    </a:cubicBezTo>
                    <a:cubicBezTo>
                      <a:pt x="18079" y="19326"/>
                      <a:pt x="18079" y="19222"/>
                      <a:pt x="18079" y="19222"/>
                    </a:cubicBezTo>
                    <a:cubicBezTo>
                      <a:pt x="18079" y="18912"/>
                      <a:pt x="18174" y="18706"/>
                      <a:pt x="18269" y="18499"/>
                    </a:cubicBezTo>
                    <a:cubicBezTo>
                      <a:pt x="18317" y="18396"/>
                      <a:pt x="18364" y="18292"/>
                      <a:pt x="18364" y="18189"/>
                    </a:cubicBezTo>
                    <a:cubicBezTo>
                      <a:pt x="18364" y="18189"/>
                      <a:pt x="18317" y="17776"/>
                      <a:pt x="18269" y="17672"/>
                    </a:cubicBezTo>
                    <a:cubicBezTo>
                      <a:pt x="18174" y="17362"/>
                      <a:pt x="18126" y="17155"/>
                      <a:pt x="18126" y="17052"/>
                    </a:cubicBezTo>
                    <a:cubicBezTo>
                      <a:pt x="18126" y="16329"/>
                      <a:pt x="18079" y="16225"/>
                      <a:pt x="18079" y="16225"/>
                    </a:cubicBezTo>
                    <a:cubicBezTo>
                      <a:pt x="18031" y="16122"/>
                      <a:pt x="17984" y="16019"/>
                      <a:pt x="17984" y="15915"/>
                    </a:cubicBezTo>
                    <a:cubicBezTo>
                      <a:pt x="18031" y="15605"/>
                      <a:pt x="18317" y="15295"/>
                      <a:pt x="18412" y="15295"/>
                    </a:cubicBezTo>
                    <a:cubicBezTo>
                      <a:pt x="18507" y="15399"/>
                      <a:pt x="18602" y="15295"/>
                      <a:pt x="18650" y="15192"/>
                    </a:cubicBezTo>
                    <a:cubicBezTo>
                      <a:pt x="18745" y="15192"/>
                      <a:pt x="18792" y="15088"/>
                      <a:pt x="18888" y="15088"/>
                    </a:cubicBezTo>
                    <a:cubicBezTo>
                      <a:pt x="18935" y="15088"/>
                      <a:pt x="18983" y="15192"/>
                      <a:pt x="18983" y="15192"/>
                    </a:cubicBezTo>
                    <a:cubicBezTo>
                      <a:pt x="19030" y="15295"/>
                      <a:pt x="19125" y="15295"/>
                      <a:pt x="19316" y="15295"/>
                    </a:cubicBezTo>
                    <a:cubicBezTo>
                      <a:pt x="19316" y="15295"/>
                      <a:pt x="19268" y="15192"/>
                      <a:pt x="19268" y="15192"/>
                    </a:cubicBezTo>
                    <a:cubicBezTo>
                      <a:pt x="19173" y="14985"/>
                      <a:pt x="19221" y="14572"/>
                      <a:pt x="19411" y="13538"/>
                    </a:cubicBezTo>
                    <a:cubicBezTo>
                      <a:pt x="19459" y="13228"/>
                      <a:pt x="19554" y="12918"/>
                      <a:pt x="19554" y="12711"/>
                    </a:cubicBezTo>
                    <a:cubicBezTo>
                      <a:pt x="19601" y="12401"/>
                      <a:pt x="19649" y="12298"/>
                      <a:pt x="19744" y="12298"/>
                    </a:cubicBezTo>
                    <a:cubicBezTo>
                      <a:pt x="19792" y="12298"/>
                      <a:pt x="19839" y="12401"/>
                      <a:pt x="19887" y="12401"/>
                    </a:cubicBezTo>
                    <a:cubicBezTo>
                      <a:pt x="19934" y="12505"/>
                      <a:pt x="19982" y="12505"/>
                      <a:pt x="20029" y="12608"/>
                    </a:cubicBezTo>
                    <a:cubicBezTo>
                      <a:pt x="20077" y="12608"/>
                      <a:pt x="20172" y="12608"/>
                      <a:pt x="20220" y="12608"/>
                    </a:cubicBezTo>
                    <a:cubicBezTo>
                      <a:pt x="20362" y="12608"/>
                      <a:pt x="20458" y="12608"/>
                      <a:pt x="20553" y="12711"/>
                    </a:cubicBezTo>
                    <a:cubicBezTo>
                      <a:pt x="20553" y="12711"/>
                      <a:pt x="20553" y="12711"/>
                      <a:pt x="20553" y="12711"/>
                    </a:cubicBezTo>
                    <a:cubicBezTo>
                      <a:pt x="20600" y="12711"/>
                      <a:pt x="20600" y="12711"/>
                      <a:pt x="20648" y="12711"/>
                    </a:cubicBezTo>
                    <a:cubicBezTo>
                      <a:pt x="20743" y="12608"/>
                      <a:pt x="20886" y="12505"/>
                      <a:pt x="20933" y="12298"/>
                    </a:cubicBezTo>
                    <a:cubicBezTo>
                      <a:pt x="20933" y="12298"/>
                      <a:pt x="20933" y="12298"/>
                      <a:pt x="20933" y="12195"/>
                    </a:cubicBezTo>
                    <a:cubicBezTo>
                      <a:pt x="20886" y="12091"/>
                      <a:pt x="20838" y="11885"/>
                      <a:pt x="20838" y="11471"/>
                    </a:cubicBezTo>
                    <a:cubicBezTo>
                      <a:pt x="20838" y="10748"/>
                      <a:pt x="21076" y="10438"/>
                      <a:pt x="21266" y="10438"/>
                    </a:cubicBezTo>
                    <a:cubicBezTo>
                      <a:pt x="21409" y="10438"/>
                      <a:pt x="21409" y="10128"/>
                      <a:pt x="21409" y="10024"/>
                    </a:cubicBezTo>
                    <a:cubicBezTo>
                      <a:pt x="21409" y="9921"/>
                      <a:pt x="21409" y="9921"/>
                      <a:pt x="21409" y="9818"/>
                    </a:cubicBezTo>
                    <a:cubicBezTo>
                      <a:pt x="21457" y="9714"/>
                      <a:pt x="21504" y="9611"/>
                      <a:pt x="21504" y="9508"/>
                    </a:cubicBezTo>
                    <a:cubicBezTo>
                      <a:pt x="21552" y="9404"/>
                      <a:pt x="21552" y="9404"/>
                      <a:pt x="21599" y="9301"/>
                    </a:cubicBezTo>
                    <a:cubicBezTo>
                      <a:pt x="21599" y="9301"/>
                      <a:pt x="21599" y="9301"/>
                      <a:pt x="21599" y="9301"/>
                    </a:cubicBezTo>
                    <a:cubicBezTo>
                      <a:pt x="21552" y="9198"/>
                      <a:pt x="21552" y="9198"/>
                      <a:pt x="21552" y="9094"/>
                    </a:cubicBezTo>
                    <a:cubicBezTo>
                      <a:pt x="21552" y="9094"/>
                      <a:pt x="21552" y="9094"/>
                      <a:pt x="21552" y="9094"/>
                    </a:cubicBezTo>
                    <a:cubicBezTo>
                      <a:pt x="21504" y="8991"/>
                      <a:pt x="21504" y="8991"/>
                      <a:pt x="21504" y="8888"/>
                    </a:cubicBezTo>
                    <a:cubicBezTo>
                      <a:pt x="21504" y="8888"/>
                      <a:pt x="21457" y="8888"/>
                      <a:pt x="21457" y="8991"/>
                    </a:cubicBezTo>
                    <a:cubicBezTo>
                      <a:pt x="21362" y="9094"/>
                      <a:pt x="21076" y="9198"/>
                      <a:pt x="20981" y="9198"/>
                    </a:cubicBezTo>
                    <a:cubicBezTo>
                      <a:pt x="20838" y="9198"/>
                      <a:pt x="20600" y="8784"/>
                      <a:pt x="20600" y="8474"/>
                    </a:cubicBezTo>
                    <a:cubicBezTo>
                      <a:pt x="20600" y="8267"/>
                      <a:pt x="20600" y="8267"/>
                      <a:pt x="20600" y="8267"/>
                    </a:cubicBezTo>
                    <a:cubicBezTo>
                      <a:pt x="20458" y="8267"/>
                      <a:pt x="20267" y="8164"/>
                      <a:pt x="20172" y="7544"/>
                    </a:cubicBezTo>
                    <a:cubicBezTo>
                      <a:pt x="20125" y="7234"/>
                      <a:pt x="20029" y="7131"/>
                      <a:pt x="19934" y="7131"/>
                    </a:cubicBezTo>
                    <a:cubicBezTo>
                      <a:pt x="19934" y="7027"/>
                      <a:pt x="19887" y="7027"/>
                      <a:pt x="19839" y="7027"/>
                    </a:cubicBezTo>
                    <a:cubicBezTo>
                      <a:pt x="19839" y="7027"/>
                      <a:pt x="19839" y="7027"/>
                      <a:pt x="19839" y="7027"/>
                    </a:cubicBezTo>
                    <a:cubicBezTo>
                      <a:pt x="19792" y="7027"/>
                      <a:pt x="19601" y="7131"/>
                      <a:pt x="19506" y="7234"/>
                    </a:cubicBezTo>
                    <a:cubicBezTo>
                      <a:pt x="19459" y="7234"/>
                      <a:pt x="19459" y="7337"/>
                      <a:pt x="19411" y="7337"/>
                    </a:cubicBezTo>
                    <a:cubicBezTo>
                      <a:pt x="19268" y="7441"/>
                      <a:pt x="19125" y="7337"/>
                      <a:pt x="18983" y="7234"/>
                    </a:cubicBezTo>
                    <a:cubicBezTo>
                      <a:pt x="18935" y="7234"/>
                      <a:pt x="18888" y="7234"/>
                      <a:pt x="18840" y="7131"/>
                    </a:cubicBezTo>
                    <a:cubicBezTo>
                      <a:pt x="18697" y="7131"/>
                      <a:pt x="18650" y="6924"/>
                      <a:pt x="18555" y="6717"/>
                    </a:cubicBezTo>
                    <a:cubicBezTo>
                      <a:pt x="18555" y="6614"/>
                      <a:pt x="18507" y="6511"/>
                      <a:pt x="18459" y="6511"/>
                    </a:cubicBezTo>
                    <a:cubicBezTo>
                      <a:pt x="18412" y="6511"/>
                      <a:pt x="18364" y="6717"/>
                      <a:pt x="18364" y="6821"/>
                    </a:cubicBezTo>
                    <a:cubicBezTo>
                      <a:pt x="18317" y="7027"/>
                      <a:pt x="18222" y="7234"/>
                      <a:pt x="18126" y="7234"/>
                    </a:cubicBezTo>
                    <a:cubicBezTo>
                      <a:pt x="17984" y="7234"/>
                      <a:pt x="17936" y="6924"/>
                      <a:pt x="17746" y="6200"/>
                    </a:cubicBezTo>
                    <a:cubicBezTo>
                      <a:pt x="17651" y="5787"/>
                      <a:pt x="17555" y="5374"/>
                      <a:pt x="17460" y="5064"/>
                    </a:cubicBezTo>
                    <a:cubicBezTo>
                      <a:pt x="17413" y="4754"/>
                      <a:pt x="17413" y="4754"/>
                      <a:pt x="17413" y="4754"/>
                    </a:cubicBezTo>
                    <a:cubicBezTo>
                      <a:pt x="17175" y="4030"/>
                      <a:pt x="16842" y="2893"/>
                      <a:pt x="16556" y="2687"/>
                    </a:cubicBezTo>
                    <a:cubicBezTo>
                      <a:pt x="16366" y="2480"/>
                      <a:pt x="16271" y="2273"/>
                      <a:pt x="16223" y="2066"/>
                    </a:cubicBezTo>
                    <a:cubicBezTo>
                      <a:pt x="16223" y="1963"/>
                      <a:pt x="16223" y="1756"/>
                      <a:pt x="16271" y="1550"/>
                    </a:cubicBezTo>
                    <a:cubicBezTo>
                      <a:pt x="16271" y="1550"/>
                      <a:pt x="16271" y="1550"/>
                      <a:pt x="16271" y="1550"/>
                    </a:cubicBezTo>
                    <a:cubicBezTo>
                      <a:pt x="16223" y="1550"/>
                      <a:pt x="16128" y="1653"/>
                      <a:pt x="16128" y="1653"/>
                    </a:cubicBezTo>
                    <a:cubicBezTo>
                      <a:pt x="16081" y="1756"/>
                      <a:pt x="16033" y="1756"/>
                      <a:pt x="15985" y="1860"/>
                    </a:cubicBezTo>
                    <a:cubicBezTo>
                      <a:pt x="15843" y="2066"/>
                      <a:pt x="15748" y="2273"/>
                      <a:pt x="15605" y="2273"/>
                    </a:cubicBezTo>
                    <a:cubicBezTo>
                      <a:pt x="15605" y="2273"/>
                      <a:pt x="15557" y="2273"/>
                      <a:pt x="15557" y="2273"/>
                    </a:cubicBezTo>
                    <a:cubicBezTo>
                      <a:pt x="15510" y="2377"/>
                      <a:pt x="15462" y="2480"/>
                      <a:pt x="15414" y="2480"/>
                    </a:cubicBezTo>
                    <a:cubicBezTo>
                      <a:pt x="15272" y="2687"/>
                      <a:pt x="15081" y="2893"/>
                      <a:pt x="14986" y="2790"/>
                    </a:cubicBezTo>
                    <a:cubicBezTo>
                      <a:pt x="14939" y="2790"/>
                      <a:pt x="14891" y="2790"/>
                      <a:pt x="14844" y="2893"/>
                    </a:cubicBezTo>
                    <a:cubicBezTo>
                      <a:pt x="14796" y="2997"/>
                      <a:pt x="14748" y="3100"/>
                      <a:pt x="14653" y="3100"/>
                    </a:cubicBezTo>
                    <a:cubicBezTo>
                      <a:pt x="14606" y="3100"/>
                      <a:pt x="14558" y="2997"/>
                      <a:pt x="14511" y="2997"/>
                    </a:cubicBezTo>
                    <a:cubicBezTo>
                      <a:pt x="14463" y="2893"/>
                      <a:pt x="14463" y="2687"/>
                      <a:pt x="14463" y="2687"/>
                    </a:cubicBezTo>
                    <a:cubicBezTo>
                      <a:pt x="14463" y="2480"/>
                      <a:pt x="14511" y="2377"/>
                      <a:pt x="14606" y="2170"/>
                    </a:cubicBezTo>
                    <a:cubicBezTo>
                      <a:pt x="14511" y="2273"/>
                      <a:pt x="14463" y="2170"/>
                      <a:pt x="14415" y="2066"/>
                    </a:cubicBezTo>
                    <a:cubicBezTo>
                      <a:pt x="14415" y="2066"/>
                      <a:pt x="14368" y="2066"/>
                      <a:pt x="14320" y="1963"/>
                    </a:cubicBezTo>
                    <a:cubicBezTo>
                      <a:pt x="14320" y="2066"/>
                      <a:pt x="14320" y="2066"/>
                      <a:pt x="14320" y="2066"/>
                    </a:cubicBezTo>
                    <a:cubicBezTo>
                      <a:pt x="14273" y="2170"/>
                      <a:pt x="14225" y="2273"/>
                      <a:pt x="14177" y="2273"/>
                    </a:cubicBezTo>
                    <a:cubicBezTo>
                      <a:pt x="14177" y="2273"/>
                      <a:pt x="14177" y="2273"/>
                      <a:pt x="14130" y="2170"/>
                    </a:cubicBezTo>
                    <a:cubicBezTo>
                      <a:pt x="14130" y="2170"/>
                      <a:pt x="14130" y="2170"/>
                      <a:pt x="14130" y="2170"/>
                    </a:cubicBezTo>
                    <a:cubicBezTo>
                      <a:pt x="14130" y="2170"/>
                      <a:pt x="14130" y="2170"/>
                      <a:pt x="14130" y="2170"/>
                    </a:cubicBezTo>
                    <a:cubicBezTo>
                      <a:pt x="14082" y="2170"/>
                      <a:pt x="14082" y="2170"/>
                      <a:pt x="14082" y="2170"/>
                    </a:cubicBezTo>
                    <a:cubicBezTo>
                      <a:pt x="14082" y="2170"/>
                      <a:pt x="14082" y="2170"/>
                      <a:pt x="14082" y="2170"/>
                    </a:cubicBezTo>
                    <a:cubicBezTo>
                      <a:pt x="14035" y="2066"/>
                      <a:pt x="13987" y="1963"/>
                      <a:pt x="13987" y="1860"/>
                    </a:cubicBezTo>
                    <a:cubicBezTo>
                      <a:pt x="13987" y="1756"/>
                      <a:pt x="13987" y="1653"/>
                      <a:pt x="13940" y="1653"/>
                    </a:cubicBezTo>
                    <a:cubicBezTo>
                      <a:pt x="13892" y="1860"/>
                      <a:pt x="13654" y="1963"/>
                      <a:pt x="13511" y="1963"/>
                    </a:cubicBezTo>
                    <a:cubicBezTo>
                      <a:pt x="13511" y="1963"/>
                      <a:pt x="13511" y="1963"/>
                      <a:pt x="13511" y="1963"/>
                    </a:cubicBezTo>
                    <a:cubicBezTo>
                      <a:pt x="13511" y="1963"/>
                      <a:pt x="13511" y="1963"/>
                      <a:pt x="13511" y="1963"/>
                    </a:cubicBezTo>
                    <a:cubicBezTo>
                      <a:pt x="13416" y="1963"/>
                      <a:pt x="13369" y="1963"/>
                      <a:pt x="13321" y="1860"/>
                    </a:cubicBezTo>
                    <a:cubicBezTo>
                      <a:pt x="13226" y="1653"/>
                      <a:pt x="13321" y="1446"/>
                      <a:pt x="13321" y="1343"/>
                    </a:cubicBezTo>
                    <a:cubicBezTo>
                      <a:pt x="13369" y="1240"/>
                      <a:pt x="13369" y="1240"/>
                      <a:pt x="13369" y="1240"/>
                    </a:cubicBezTo>
                    <a:cubicBezTo>
                      <a:pt x="13369" y="1136"/>
                      <a:pt x="13321" y="1033"/>
                      <a:pt x="13321" y="930"/>
                    </a:cubicBezTo>
                    <a:cubicBezTo>
                      <a:pt x="13274" y="826"/>
                      <a:pt x="13274" y="620"/>
                      <a:pt x="13274" y="413"/>
                    </a:cubicBezTo>
                    <a:cubicBezTo>
                      <a:pt x="13274" y="310"/>
                      <a:pt x="13274" y="310"/>
                      <a:pt x="13274" y="310"/>
                    </a:cubicBezTo>
                    <a:cubicBezTo>
                      <a:pt x="13226" y="206"/>
                      <a:pt x="13131" y="103"/>
                      <a:pt x="13083" y="103"/>
                    </a:cubicBezTo>
                    <a:cubicBezTo>
                      <a:pt x="13083" y="103"/>
                      <a:pt x="13036" y="103"/>
                      <a:pt x="13036" y="103"/>
                    </a:cubicBezTo>
                    <a:cubicBezTo>
                      <a:pt x="12893" y="206"/>
                      <a:pt x="12703" y="103"/>
                      <a:pt x="12560" y="0"/>
                    </a:cubicBezTo>
                    <a:cubicBezTo>
                      <a:pt x="12560" y="0"/>
                      <a:pt x="12560" y="0"/>
                      <a:pt x="12465" y="0"/>
                    </a:cubicBezTo>
                    <a:cubicBezTo>
                      <a:pt x="12274" y="0"/>
                      <a:pt x="12037" y="103"/>
                      <a:pt x="12037" y="206"/>
                    </a:cubicBezTo>
                    <a:cubicBezTo>
                      <a:pt x="11989" y="516"/>
                      <a:pt x="11799" y="620"/>
                      <a:pt x="11370" y="826"/>
                    </a:cubicBezTo>
                    <a:cubicBezTo>
                      <a:pt x="11323" y="826"/>
                      <a:pt x="11228" y="930"/>
                      <a:pt x="11180" y="930"/>
                    </a:cubicBezTo>
                    <a:cubicBezTo>
                      <a:pt x="11037" y="1033"/>
                      <a:pt x="10609" y="1136"/>
                      <a:pt x="10419" y="1240"/>
                    </a:cubicBezTo>
                    <a:cubicBezTo>
                      <a:pt x="10324" y="1240"/>
                      <a:pt x="10276" y="1343"/>
                      <a:pt x="10229" y="1343"/>
                    </a:cubicBezTo>
                    <a:cubicBezTo>
                      <a:pt x="10086" y="1446"/>
                      <a:pt x="9991" y="1550"/>
                      <a:pt x="9848" y="1550"/>
                    </a:cubicBezTo>
                    <a:cubicBezTo>
                      <a:pt x="9515" y="1550"/>
                      <a:pt x="9229" y="1756"/>
                      <a:pt x="9087" y="1963"/>
                    </a:cubicBezTo>
                    <a:cubicBezTo>
                      <a:pt x="9087" y="1963"/>
                      <a:pt x="9039" y="1963"/>
                      <a:pt x="8992" y="2066"/>
                    </a:cubicBezTo>
                    <a:cubicBezTo>
                      <a:pt x="8896" y="2066"/>
                      <a:pt x="8849" y="2066"/>
                      <a:pt x="8754" y="2066"/>
                    </a:cubicBezTo>
                    <a:cubicBezTo>
                      <a:pt x="8754" y="2066"/>
                      <a:pt x="8754" y="2066"/>
                      <a:pt x="8754" y="2066"/>
                    </a:cubicBezTo>
                    <a:cubicBezTo>
                      <a:pt x="8754" y="2066"/>
                      <a:pt x="8754" y="2066"/>
                      <a:pt x="8754" y="2066"/>
                    </a:cubicBezTo>
                    <a:cubicBezTo>
                      <a:pt x="8706" y="2066"/>
                      <a:pt x="8659" y="2066"/>
                      <a:pt x="8611" y="2066"/>
                    </a:cubicBezTo>
                    <a:cubicBezTo>
                      <a:pt x="8563" y="2066"/>
                      <a:pt x="8563" y="2066"/>
                      <a:pt x="8563" y="2066"/>
                    </a:cubicBezTo>
                    <a:cubicBezTo>
                      <a:pt x="8516" y="2066"/>
                      <a:pt x="8468" y="2066"/>
                      <a:pt x="8421" y="2066"/>
                    </a:cubicBezTo>
                    <a:cubicBezTo>
                      <a:pt x="8373" y="2170"/>
                      <a:pt x="8278" y="2170"/>
                      <a:pt x="8230" y="2170"/>
                    </a:cubicBezTo>
                    <a:cubicBezTo>
                      <a:pt x="8183" y="2170"/>
                      <a:pt x="8135" y="2170"/>
                      <a:pt x="8135" y="2170"/>
                    </a:cubicBezTo>
                    <a:cubicBezTo>
                      <a:pt x="8088" y="2170"/>
                      <a:pt x="8040" y="2170"/>
                      <a:pt x="7992" y="2170"/>
                    </a:cubicBezTo>
                    <a:cubicBezTo>
                      <a:pt x="7992" y="2273"/>
                      <a:pt x="7992" y="2687"/>
                      <a:pt x="8040" y="2790"/>
                    </a:cubicBezTo>
                    <a:cubicBezTo>
                      <a:pt x="8088" y="2893"/>
                      <a:pt x="8230" y="2997"/>
                      <a:pt x="8278" y="3100"/>
                    </a:cubicBezTo>
                    <a:cubicBezTo>
                      <a:pt x="8421" y="3203"/>
                      <a:pt x="8516" y="3203"/>
                      <a:pt x="8516" y="3410"/>
                    </a:cubicBezTo>
                    <a:cubicBezTo>
                      <a:pt x="8563" y="3513"/>
                      <a:pt x="8563" y="3513"/>
                      <a:pt x="8563" y="3513"/>
                    </a:cubicBezTo>
                    <a:cubicBezTo>
                      <a:pt x="8516" y="3617"/>
                      <a:pt x="8516" y="3617"/>
                      <a:pt x="8516" y="3617"/>
                    </a:cubicBezTo>
                    <a:cubicBezTo>
                      <a:pt x="8468" y="3720"/>
                      <a:pt x="8373" y="3823"/>
                      <a:pt x="8088" y="3823"/>
                    </a:cubicBezTo>
                    <a:cubicBezTo>
                      <a:pt x="7992" y="3823"/>
                      <a:pt x="7945" y="3823"/>
                      <a:pt x="7897" y="3823"/>
                    </a:cubicBezTo>
                    <a:cubicBezTo>
                      <a:pt x="7850" y="3823"/>
                      <a:pt x="7850" y="3927"/>
                      <a:pt x="7850" y="3927"/>
                    </a:cubicBezTo>
                    <a:cubicBezTo>
                      <a:pt x="7802" y="4030"/>
                      <a:pt x="7802" y="4237"/>
                      <a:pt x="7850" y="4444"/>
                    </a:cubicBezTo>
                    <a:cubicBezTo>
                      <a:pt x="7897" y="4547"/>
                      <a:pt x="7897" y="4650"/>
                      <a:pt x="7850" y="4754"/>
                    </a:cubicBezTo>
                    <a:cubicBezTo>
                      <a:pt x="7802" y="5064"/>
                      <a:pt x="7564" y="5270"/>
                      <a:pt x="7469" y="5270"/>
                    </a:cubicBezTo>
                    <a:cubicBezTo>
                      <a:pt x="7469" y="5270"/>
                      <a:pt x="7469" y="5374"/>
                      <a:pt x="7517" y="5374"/>
                    </a:cubicBezTo>
                    <a:cubicBezTo>
                      <a:pt x="7517" y="5477"/>
                      <a:pt x="7564" y="5477"/>
                      <a:pt x="7564" y="5477"/>
                    </a:cubicBezTo>
                    <a:cubicBezTo>
                      <a:pt x="7659" y="5477"/>
                      <a:pt x="7755" y="5580"/>
                      <a:pt x="7850" y="5684"/>
                    </a:cubicBezTo>
                    <a:cubicBezTo>
                      <a:pt x="7897" y="5684"/>
                      <a:pt x="7945" y="5787"/>
                      <a:pt x="7945" y="5787"/>
                    </a:cubicBezTo>
                    <a:cubicBezTo>
                      <a:pt x="8135" y="5787"/>
                      <a:pt x="8183" y="6097"/>
                      <a:pt x="8183" y="6821"/>
                    </a:cubicBezTo>
                    <a:cubicBezTo>
                      <a:pt x="8183" y="7027"/>
                      <a:pt x="8135" y="7441"/>
                      <a:pt x="7755" y="7441"/>
                    </a:cubicBezTo>
                    <a:cubicBezTo>
                      <a:pt x="7612" y="7441"/>
                      <a:pt x="7517" y="7337"/>
                      <a:pt x="7469" y="7234"/>
                    </a:cubicBezTo>
                    <a:cubicBezTo>
                      <a:pt x="7422" y="7131"/>
                      <a:pt x="7374" y="7131"/>
                      <a:pt x="7374" y="7027"/>
                    </a:cubicBezTo>
                    <a:cubicBezTo>
                      <a:pt x="7374" y="7131"/>
                      <a:pt x="7374" y="7131"/>
                      <a:pt x="7326" y="7234"/>
                    </a:cubicBezTo>
                    <a:cubicBezTo>
                      <a:pt x="7326" y="7337"/>
                      <a:pt x="7279" y="7544"/>
                      <a:pt x="7231" y="7647"/>
                    </a:cubicBezTo>
                    <a:cubicBezTo>
                      <a:pt x="7184" y="7647"/>
                      <a:pt x="7184" y="7647"/>
                      <a:pt x="7136" y="7647"/>
                    </a:cubicBezTo>
                    <a:cubicBezTo>
                      <a:pt x="7136" y="7647"/>
                      <a:pt x="7136" y="7647"/>
                      <a:pt x="7088" y="7647"/>
                    </a:cubicBezTo>
                    <a:cubicBezTo>
                      <a:pt x="7041" y="7544"/>
                      <a:pt x="7041" y="7544"/>
                      <a:pt x="6993" y="7441"/>
                    </a:cubicBezTo>
                    <a:cubicBezTo>
                      <a:pt x="6946" y="7337"/>
                      <a:pt x="6946" y="7234"/>
                      <a:pt x="6898" y="7234"/>
                    </a:cubicBezTo>
                    <a:cubicBezTo>
                      <a:pt x="6803" y="7234"/>
                      <a:pt x="6565" y="7234"/>
                      <a:pt x="6470" y="6821"/>
                    </a:cubicBezTo>
                    <a:cubicBezTo>
                      <a:pt x="6470" y="6717"/>
                      <a:pt x="6422" y="6614"/>
                      <a:pt x="6327" y="6614"/>
                    </a:cubicBezTo>
                    <a:cubicBezTo>
                      <a:pt x="6232" y="6614"/>
                      <a:pt x="6137" y="6717"/>
                      <a:pt x="6089" y="6821"/>
                    </a:cubicBezTo>
                    <a:cubicBezTo>
                      <a:pt x="6042" y="6924"/>
                      <a:pt x="5994" y="7027"/>
                      <a:pt x="5899" y="7027"/>
                    </a:cubicBezTo>
                    <a:cubicBezTo>
                      <a:pt x="5804" y="7027"/>
                      <a:pt x="5756" y="6924"/>
                      <a:pt x="5709" y="6821"/>
                    </a:cubicBezTo>
                    <a:cubicBezTo>
                      <a:pt x="5661" y="6717"/>
                      <a:pt x="5661" y="6717"/>
                      <a:pt x="5661" y="6717"/>
                    </a:cubicBezTo>
                    <a:cubicBezTo>
                      <a:pt x="5661" y="6717"/>
                      <a:pt x="5661" y="6717"/>
                      <a:pt x="5614" y="6717"/>
                    </a:cubicBezTo>
                    <a:cubicBezTo>
                      <a:pt x="5471" y="6717"/>
                      <a:pt x="5328" y="6924"/>
                      <a:pt x="5281" y="7027"/>
                    </a:cubicBezTo>
                    <a:cubicBezTo>
                      <a:pt x="5233" y="7234"/>
                      <a:pt x="5138" y="7441"/>
                      <a:pt x="4948" y="7441"/>
                    </a:cubicBezTo>
                    <a:cubicBezTo>
                      <a:pt x="4852" y="7441"/>
                      <a:pt x="4757" y="7337"/>
                      <a:pt x="4662" y="7234"/>
                    </a:cubicBezTo>
                    <a:cubicBezTo>
                      <a:pt x="4567" y="7131"/>
                      <a:pt x="4519" y="7027"/>
                      <a:pt x="4472" y="7027"/>
                    </a:cubicBezTo>
                    <a:cubicBezTo>
                      <a:pt x="4472" y="7027"/>
                      <a:pt x="4472" y="7027"/>
                      <a:pt x="4472" y="7027"/>
                    </a:cubicBezTo>
                    <a:cubicBezTo>
                      <a:pt x="4472" y="7441"/>
                      <a:pt x="4377" y="7441"/>
                      <a:pt x="4377" y="7441"/>
                    </a:cubicBezTo>
                    <a:cubicBezTo>
                      <a:pt x="4329" y="7441"/>
                      <a:pt x="4329" y="7441"/>
                      <a:pt x="4329" y="7441"/>
                    </a:cubicBezTo>
                    <a:cubicBezTo>
                      <a:pt x="4329" y="7441"/>
                      <a:pt x="4281" y="7441"/>
                      <a:pt x="4281" y="7441"/>
                    </a:cubicBezTo>
                    <a:cubicBezTo>
                      <a:pt x="4281" y="7441"/>
                      <a:pt x="4281" y="7441"/>
                      <a:pt x="4281" y="7337"/>
                    </a:cubicBezTo>
                    <a:cubicBezTo>
                      <a:pt x="4281" y="7337"/>
                      <a:pt x="4281" y="7337"/>
                      <a:pt x="4281" y="7337"/>
                    </a:cubicBezTo>
                    <a:cubicBezTo>
                      <a:pt x="4234" y="7337"/>
                      <a:pt x="4234" y="7337"/>
                      <a:pt x="4234" y="7337"/>
                    </a:cubicBezTo>
                    <a:cubicBezTo>
                      <a:pt x="4234" y="7337"/>
                      <a:pt x="4234" y="7337"/>
                      <a:pt x="4234" y="7337"/>
                    </a:cubicBezTo>
                    <a:cubicBezTo>
                      <a:pt x="4234" y="7234"/>
                      <a:pt x="4234" y="7234"/>
                      <a:pt x="4234" y="7234"/>
                    </a:cubicBezTo>
                    <a:cubicBezTo>
                      <a:pt x="4234" y="7234"/>
                      <a:pt x="4234" y="7234"/>
                      <a:pt x="4234" y="7234"/>
                    </a:cubicBezTo>
                    <a:cubicBezTo>
                      <a:pt x="4234" y="7234"/>
                      <a:pt x="4234" y="7234"/>
                      <a:pt x="4234" y="7234"/>
                    </a:cubicBezTo>
                    <a:cubicBezTo>
                      <a:pt x="4186" y="7234"/>
                      <a:pt x="4186" y="7131"/>
                      <a:pt x="4186" y="7131"/>
                    </a:cubicBezTo>
                    <a:cubicBezTo>
                      <a:pt x="4186" y="7131"/>
                      <a:pt x="4186" y="7131"/>
                      <a:pt x="4186" y="7027"/>
                    </a:cubicBezTo>
                    <a:cubicBezTo>
                      <a:pt x="4186" y="7027"/>
                      <a:pt x="4139" y="6924"/>
                      <a:pt x="4139" y="6924"/>
                    </a:cubicBezTo>
                    <a:cubicBezTo>
                      <a:pt x="4139" y="6924"/>
                      <a:pt x="4091" y="6821"/>
                      <a:pt x="4044" y="6717"/>
                    </a:cubicBezTo>
                    <a:cubicBezTo>
                      <a:pt x="3996" y="6614"/>
                      <a:pt x="3853" y="6407"/>
                      <a:pt x="3806" y="6304"/>
                    </a:cubicBezTo>
                    <a:cubicBezTo>
                      <a:pt x="3758" y="6304"/>
                      <a:pt x="3758" y="6304"/>
                      <a:pt x="3758" y="6304"/>
                    </a:cubicBezTo>
                    <a:cubicBezTo>
                      <a:pt x="3711" y="6200"/>
                      <a:pt x="3568" y="6097"/>
                      <a:pt x="3473" y="6097"/>
                    </a:cubicBezTo>
                    <a:cubicBezTo>
                      <a:pt x="3282" y="5994"/>
                      <a:pt x="3140" y="5994"/>
                      <a:pt x="3092" y="5684"/>
                    </a:cubicBezTo>
                    <a:cubicBezTo>
                      <a:pt x="3092" y="5684"/>
                      <a:pt x="3044" y="5684"/>
                      <a:pt x="2997" y="5684"/>
                    </a:cubicBezTo>
                    <a:cubicBezTo>
                      <a:pt x="2949" y="5684"/>
                      <a:pt x="2902" y="5684"/>
                      <a:pt x="2902" y="5787"/>
                    </a:cubicBezTo>
                    <a:cubicBezTo>
                      <a:pt x="2854" y="5994"/>
                      <a:pt x="2759" y="6097"/>
                      <a:pt x="2711" y="6097"/>
                    </a:cubicBezTo>
                    <a:cubicBezTo>
                      <a:pt x="2616" y="6097"/>
                      <a:pt x="2569" y="5994"/>
                      <a:pt x="2521" y="5890"/>
                    </a:cubicBezTo>
                    <a:cubicBezTo>
                      <a:pt x="2521" y="5890"/>
                      <a:pt x="2474" y="5890"/>
                      <a:pt x="2474" y="5890"/>
                    </a:cubicBezTo>
                    <a:cubicBezTo>
                      <a:pt x="2474" y="5890"/>
                      <a:pt x="2474" y="5890"/>
                      <a:pt x="2474" y="5890"/>
                    </a:cubicBezTo>
                    <a:cubicBezTo>
                      <a:pt x="2378" y="5890"/>
                      <a:pt x="2236" y="5994"/>
                      <a:pt x="2188" y="6097"/>
                    </a:cubicBezTo>
                    <a:cubicBezTo>
                      <a:pt x="2140" y="6097"/>
                      <a:pt x="2140" y="6097"/>
                      <a:pt x="2140" y="6097"/>
                    </a:cubicBezTo>
                    <a:cubicBezTo>
                      <a:pt x="2140" y="6097"/>
                      <a:pt x="2093" y="6200"/>
                      <a:pt x="2045" y="6200"/>
                    </a:cubicBezTo>
                    <a:cubicBezTo>
                      <a:pt x="1855" y="6511"/>
                      <a:pt x="1665" y="6717"/>
                      <a:pt x="1522" y="6717"/>
                    </a:cubicBezTo>
                    <a:cubicBezTo>
                      <a:pt x="1522" y="6717"/>
                      <a:pt x="1522" y="6821"/>
                      <a:pt x="1522" y="6821"/>
                    </a:cubicBezTo>
                    <a:cubicBezTo>
                      <a:pt x="1474" y="6924"/>
                      <a:pt x="1474" y="7131"/>
                      <a:pt x="1379" y="7234"/>
                    </a:cubicBezTo>
                    <a:cubicBezTo>
                      <a:pt x="1332" y="7234"/>
                      <a:pt x="1332" y="7234"/>
                      <a:pt x="1284" y="7234"/>
                    </a:cubicBezTo>
                    <a:cubicBezTo>
                      <a:pt x="1237" y="7337"/>
                      <a:pt x="1189" y="7337"/>
                      <a:pt x="1189" y="7337"/>
                    </a:cubicBezTo>
                    <a:cubicBezTo>
                      <a:pt x="1189" y="7441"/>
                      <a:pt x="1189" y="7544"/>
                      <a:pt x="1189" y="7647"/>
                    </a:cubicBezTo>
                    <a:cubicBezTo>
                      <a:pt x="1189" y="7647"/>
                      <a:pt x="1237" y="7751"/>
                      <a:pt x="1237" y="7751"/>
                    </a:cubicBezTo>
                    <a:cubicBezTo>
                      <a:pt x="1237" y="7854"/>
                      <a:pt x="1284" y="8061"/>
                      <a:pt x="1284" y="8164"/>
                    </a:cubicBezTo>
                    <a:cubicBezTo>
                      <a:pt x="1284" y="8267"/>
                      <a:pt x="1237" y="8267"/>
                      <a:pt x="1237" y="8371"/>
                    </a:cubicBezTo>
                    <a:cubicBezTo>
                      <a:pt x="1237" y="8474"/>
                      <a:pt x="1189" y="8577"/>
                      <a:pt x="1094" y="8577"/>
                    </a:cubicBezTo>
                    <a:cubicBezTo>
                      <a:pt x="1046" y="8681"/>
                      <a:pt x="1046" y="8681"/>
                      <a:pt x="999" y="8681"/>
                    </a:cubicBezTo>
                    <a:cubicBezTo>
                      <a:pt x="856" y="8681"/>
                      <a:pt x="808" y="8371"/>
                      <a:pt x="713" y="8164"/>
                    </a:cubicBezTo>
                    <a:cubicBezTo>
                      <a:pt x="666" y="8061"/>
                      <a:pt x="618" y="7854"/>
                      <a:pt x="570" y="7854"/>
                    </a:cubicBezTo>
                    <a:cubicBezTo>
                      <a:pt x="570" y="7751"/>
                      <a:pt x="523" y="7751"/>
                      <a:pt x="523" y="7751"/>
                    </a:cubicBezTo>
                    <a:cubicBezTo>
                      <a:pt x="475" y="7751"/>
                      <a:pt x="428" y="7854"/>
                      <a:pt x="428" y="8061"/>
                    </a:cubicBezTo>
                    <a:cubicBezTo>
                      <a:pt x="428" y="8371"/>
                      <a:pt x="333" y="8474"/>
                      <a:pt x="237" y="8577"/>
                    </a:cubicBezTo>
                    <a:cubicBezTo>
                      <a:pt x="190" y="8681"/>
                      <a:pt x="142" y="8784"/>
                      <a:pt x="142" y="8888"/>
                    </a:cubicBezTo>
                    <a:cubicBezTo>
                      <a:pt x="95" y="8888"/>
                      <a:pt x="95" y="8888"/>
                      <a:pt x="95" y="8888"/>
                    </a:cubicBezTo>
                    <a:cubicBezTo>
                      <a:pt x="142" y="8991"/>
                      <a:pt x="142" y="8991"/>
                      <a:pt x="190" y="8991"/>
                    </a:cubicBezTo>
                    <a:cubicBezTo>
                      <a:pt x="237" y="9094"/>
                      <a:pt x="285" y="9198"/>
                      <a:pt x="285" y="9301"/>
                    </a:cubicBezTo>
                    <a:cubicBezTo>
                      <a:pt x="285" y="9611"/>
                      <a:pt x="190" y="9714"/>
                      <a:pt x="47" y="9921"/>
                    </a:cubicBezTo>
                    <a:cubicBezTo>
                      <a:pt x="47" y="9921"/>
                      <a:pt x="0" y="10231"/>
                      <a:pt x="0" y="10334"/>
                    </a:cubicBezTo>
                    <a:cubicBezTo>
                      <a:pt x="0" y="10334"/>
                      <a:pt x="47" y="10334"/>
                      <a:pt x="47" y="10334"/>
                    </a:cubicBezTo>
                    <a:cubicBezTo>
                      <a:pt x="142" y="10438"/>
                      <a:pt x="333" y="10541"/>
                      <a:pt x="285" y="10955"/>
                    </a:cubicBezTo>
                    <a:cubicBezTo>
                      <a:pt x="285" y="11058"/>
                      <a:pt x="285" y="11161"/>
                      <a:pt x="285" y="11265"/>
                    </a:cubicBezTo>
                    <a:cubicBezTo>
                      <a:pt x="380" y="11265"/>
                      <a:pt x="428" y="11265"/>
                      <a:pt x="523" y="11265"/>
                    </a:cubicBezTo>
                    <a:cubicBezTo>
                      <a:pt x="570" y="11265"/>
                      <a:pt x="570" y="11265"/>
                      <a:pt x="618" y="11265"/>
                    </a:cubicBezTo>
                    <a:cubicBezTo>
                      <a:pt x="618" y="11265"/>
                      <a:pt x="666" y="11265"/>
                      <a:pt x="666" y="11265"/>
                    </a:cubicBezTo>
                    <a:cubicBezTo>
                      <a:pt x="808" y="11265"/>
                      <a:pt x="856" y="11471"/>
                      <a:pt x="951" y="11678"/>
                    </a:cubicBezTo>
                    <a:cubicBezTo>
                      <a:pt x="999" y="11885"/>
                      <a:pt x="1046" y="11988"/>
                      <a:pt x="1094" y="12195"/>
                    </a:cubicBezTo>
                    <a:cubicBezTo>
                      <a:pt x="1237" y="12505"/>
                      <a:pt x="1284" y="12711"/>
                      <a:pt x="1284" y="12918"/>
                    </a:cubicBezTo>
                    <a:cubicBezTo>
                      <a:pt x="1237" y="13125"/>
                      <a:pt x="1189" y="13125"/>
                      <a:pt x="1141" y="13228"/>
                    </a:cubicBezTo>
                    <a:cubicBezTo>
                      <a:pt x="1141" y="13228"/>
                      <a:pt x="1189" y="13332"/>
                      <a:pt x="1237" y="13332"/>
                    </a:cubicBezTo>
                    <a:cubicBezTo>
                      <a:pt x="1284" y="13332"/>
                      <a:pt x="1284" y="13435"/>
                      <a:pt x="1332" y="13435"/>
                    </a:cubicBezTo>
                    <a:cubicBezTo>
                      <a:pt x="1332" y="13435"/>
                      <a:pt x="1332" y="13435"/>
                      <a:pt x="1379" y="13538"/>
                    </a:cubicBezTo>
                    <a:cubicBezTo>
                      <a:pt x="1379" y="13538"/>
                      <a:pt x="1379" y="13538"/>
                      <a:pt x="1379" y="13538"/>
                    </a:cubicBezTo>
                    <a:cubicBezTo>
                      <a:pt x="1379" y="13435"/>
                      <a:pt x="1427" y="13435"/>
                      <a:pt x="1427" y="13435"/>
                    </a:cubicBezTo>
                    <a:close/>
                    <a:moveTo>
                      <a:pt x="14796" y="13642"/>
                    </a:moveTo>
                    <a:cubicBezTo>
                      <a:pt x="14986" y="13228"/>
                      <a:pt x="15414" y="13022"/>
                      <a:pt x="15795" y="13022"/>
                    </a:cubicBezTo>
                    <a:cubicBezTo>
                      <a:pt x="15985" y="13022"/>
                      <a:pt x="16128" y="13022"/>
                      <a:pt x="16271" y="13125"/>
                    </a:cubicBezTo>
                    <a:cubicBezTo>
                      <a:pt x="16509" y="13228"/>
                      <a:pt x="16937" y="13125"/>
                      <a:pt x="17270" y="13022"/>
                    </a:cubicBezTo>
                    <a:cubicBezTo>
                      <a:pt x="17413" y="13022"/>
                      <a:pt x="17555" y="12918"/>
                      <a:pt x="17603" y="13022"/>
                    </a:cubicBezTo>
                    <a:cubicBezTo>
                      <a:pt x="17651" y="13022"/>
                      <a:pt x="17698" y="13125"/>
                      <a:pt x="17698" y="13332"/>
                    </a:cubicBezTo>
                    <a:cubicBezTo>
                      <a:pt x="17698" y="13642"/>
                      <a:pt x="17413" y="13952"/>
                      <a:pt x="17032" y="13952"/>
                    </a:cubicBezTo>
                    <a:cubicBezTo>
                      <a:pt x="16937" y="13952"/>
                      <a:pt x="16794" y="13952"/>
                      <a:pt x="16651" y="13848"/>
                    </a:cubicBezTo>
                    <a:cubicBezTo>
                      <a:pt x="16461" y="13848"/>
                      <a:pt x="16271" y="13848"/>
                      <a:pt x="16081" y="13848"/>
                    </a:cubicBezTo>
                    <a:cubicBezTo>
                      <a:pt x="15652" y="13848"/>
                      <a:pt x="15414" y="13952"/>
                      <a:pt x="15272" y="14365"/>
                    </a:cubicBezTo>
                    <a:cubicBezTo>
                      <a:pt x="15034" y="14778"/>
                      <a:pt x="15081" y="15192"/>
                      <a:pt x="15081" y="15399"/>
                    </a:cubicBezTo>
                    <a:cubicBezTo>
                      <a:pt x="15081" y="15502"/>
                      <a:pt x="15081" y="15812"/>
                      <a:pt x="14939" y="15915"/>
                    </a:cubicBezTo>
                    <a:cubicBezTo>
                      <a:pt x="14891" y="15915"/>
                      <a:pt x="14891" y="15915"/>
                      <a:pt x="14891" y="15915"/>
                    </a:cubicBezTo>
                    <a:cubicBezTo>
                      <a:pt x="14844" y="15915"/>
                      <a:pt x="14748" y="15812"/>
                      <a:pt x="14701" y="15502"/>
                    </a:cubicBezTo>
                    <a:cubicBezTo>
                      <a:pt x="14606" y="14985"/>
                      <a:pt x="14606" y="14055"/>
                      <a:pt x="14796" y="13642"/>
                    </a:cubicBezTo>
                    <a:close/>
                    <a:moveTo>
                      <a:pt x="7184" y="13228"/>
                    </a:moveTo>
                    <a:cubicBezTo>
                      <a:pt x="7231" y="13125"/>
                      <a:pt x="7279" y="13125"/>
                      <a:pt x="7422" y="13125"/>
                    </a:cubicBezTo>
                    <a:cubicBezTo>
                      <a:pt x="7564" y="13125"/>
                      <a:pt x="8040" y="13228"/>
                      <a:pt x="8088" y="13642"/>
                    </a:cubicBezTo>
                    <a:cubicBezTo>
                      <a:pt x="8135" y="13745"/>
                      <a:pt x="8135" y="13848"/>
                      <a:pt x="8088" y="13952"/>
                    </a:cubicBezTo>
                    <a:cubicBezTo>
                      <a:pt x="8040" y="14055"/>
                      <a:pt x="7992" y="14158"/>
                      <a:pt x="7897" y="14158"/>
                    </a:cubicBezTo>
                    <a:cubicBezTo>
                      <a:pt x="7755" y="14158"/>
                      <a:pt x="7231" y="13848"/>
                      <a:pt x="7184" y="13538"/>
                    </a:cubicBezTo>
                    <a:cubicBezTo>
                      <a:pt x="7184" y="13435"/>
                      <a:pt x="7184" y="13332"/>
                      <a:pt x="7184" y="1322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47" name="AutoShape 47"/>
              <p:cNvSpPr>
                <a:spLocks/>
              </p:cNvSpPr>
              <p:nvPr/>
            </p:nvSpPr>
            <p:spPr bwMode="auto">
              <a:xfrm>
                <a:off x="4686460" y="470354"/>
                <a:ext cx="328633" cy="112715"/>
              </a:xfrm>
              <a:custGeom>
                <a:avLst/>
                <a:gdLst>
                  <a:gd name="T0" fmla="+- 0 10875 151"/>
                  <a:gd name="T1" fmla="*/ T0 w 21449"/>
                  <a:gd name="T2" fmla="*/ 10505 h 21011"/>
                  <a:gd name="T3" fmla="+- 0 10875 151"/>
                  <a:gd name="T4" fmla="*/ T3 w 21449"/>
                  <a:gd name="T5" fmla="*/ 10505 h 21011"/>
                  <a:gd name="T6" fmla="+- 0 10875 151"/>
                  <a:gd name="T7" fmla="*/ T6 w 21449"/>
                  <a:gd name="T8" fmla="*/ 10505 h 21011"/>
                  <a:gd name="T9" fmla="+- 0 10875 151"/>
                  <a:gd name="T10" fmla="*/ T9 w 21449"/>
                  <a:gd name="T11" fmla="*/ 10505 h 2101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449" h="21011">
                    <a:moveTo>
                      <a:pt x="593" y="15329"/>
                    </a:moveTo>
                    <a:cubicBezTo>
                      <a:pt x="1586" y="17419"/>
                      <a:pt x="2083" y="18812"/>
                      <a:pt x="2580" y="20206"/>
                    </a:cubicBezTo>
                    <a:cubicBezTo>
                      <a:pt x="2580" y="20206"/>
                      <a:pt x="2828" y="20903"/>
                      <a:pt x="2828" y="20903"/>
                    </a:cubicBezTo>
                    <a:cubicBezTo>
                      <a:pt x="2828" y="20903"/>
                      <a:pt x="2828" y="20903"/>
                      <a:pt x="3324" y="20903"/>
                    </a:cubicBezTo>
                    <a:cubicBezTo>
                      <a:pt x="4069" y="20903"/>
                      <a:pt x="5311" y="20206"/>
                      <a:pt x="6055" y="19509"/>
                    </a:cubicBezTo>
                    <a:cubicBezTo>
                      <a:pt x="6552" y="18812"/>
                      <a:pt x="6552" y="18812"/>
                      <a:pt x="6552" y="18812"/>
                    </a:cubicBezTo>
                    <a:cubicBezTo>
                      <a:pt x="7048" y="18116"/>
                      <a:pt x="7545" y="19509"/>
                      <a:pt x="8042" y="20206"/>
                    </a:cubicBezTo>
                    <a:cubicBezTo>
                      <a:pt x="8290" y="20903"/>
                      <a:pt x="8538" y="21599"/>
                      <a:pt x="9035" y="20206"/>
                    </a:cubicBezTo>
                    <a:cubicBezTo>
                      <a:pt x="10028" y="18812"/>
                      <a:pt x="11021" y="18116"/>
                      <a:pt x="11766" y="18116"/>
                    </a:cubicBezTo>
                    <a:cubicBezTo>
                      <a:pt x="12014" y="18116"/>
                      <a:pt x="12511" y="18812"/>
                      <a:pt x="13007" y="18812"/>
                    </a:cubicBezTo>
                    <a:cubicBezTo>
                      <a:pt x="13255" y="18812"/>
                      <a:pt x="13752" y="18812"/>
                      <a:pt x="14248" y="18812"/>
                    </a:cubicBezTo>
                    <a:cubicBezTo>
                      <a:pt x="14497" y="18812"/>
                      <a:pt x="14497" y="18812"/>
                      <a:pt x="14497" y="18812"/>
                    </a:cubicBezTo>
                    <a:cubicBezTo>
                      <a:pt x="14497" y="18116"/>
                      <a:pt x="14248" y="16722"/>
                      <a:pt x="14000" y="15329"/>
                    </a:cubicBezTo>
                    <a:cubicBezTo>
                      <a:pt x="13752" y="13935"/>
                      <a:pt x="13504" y="12541"/>
                      <a:pt x="13504" y="11148"/>
                    </a:cubicBezTo>
                    <a:cubicBezTo>
                      <a:pt x="13504" y="9058"/>
                      <a:pt x="14000" y="8361"/>
                      <a:pt x="14745" y="8361"/>
                    </a:cubicBezTo>
                    <a:cubicBezTo>
                      <a:pt x="15242" y="8361"/>
                      <a:pt x="15738" y="9058"/>
                      <a:pt x="15986" y="10451"/>
                    </a:cubicBezTo>
                    <a:cubicBezTo>
                      <a:pt x="16235" y="11148"/>
                      <a:pt x="16235" y="12541"/>
                      <a:pt x="15986" y="13238"/>
                    </a:cubicBezTo>
                    <a:cubicBezTo>
                      <a:pt x="15738" y="13935"/>
                      <a:pt x="15986" y="13935"/>
                      <a:pt x="15986" y="14632"/>
                    </a:cubicBezTo>
                    <a:cubicBezTo>
                      <a:pt x="16235" y="16722"/>
                      <a:pt x="17476" y="18812"/>
                      <a:pt x="19214" y="18116"/>
                    </a:cubicBezTo>
                    <a:cubicBezTo>
                      <a:pt x="20207" y="18116"/>
                      <a:pt x="20207" y="17419"/>
                      <a:pt x="20207" y="16025"/>
                    </a:cubicBezTo>
                    <a:cubicBezTo>
                      <a:pt x="20207" y="14632"/>
                      <a:pt x="19959" y="12541"/>
                      <a:pt x="20952" y="11845"/>
                    </a:cubicBezTo>
                    <a:cubicBezTo>
                      <a:pt x="21449" y="11148"/>
                      <a:pt x="21449" y="10451"/>
                      <a:pt x="21449" y="10451"/>
                    </a:cubicBezTo>
                    <a:cubicBezTo>
                      <a:pt x="21449" y="10451"/>
                      <a:pt x="21449" y="9754"/>
                      <a:pt x="20207" y="7664"/>
                    </a:cubicBezTo>
                    <a:cubicBezTo>
                      <a:pt x="19214" y="5574"/>
                      <a:pt x="17973" y="5574"/>
                      <a:pt x="16980" y="5574"/>
                    </a:cubicBezTo>
                    <a:cubicBezTo>
                      <a:pt x="15986" y="5574"/>
                      <a:pt x="14993" y="5574"/>
                      <a:pt x="14248" y="4180"/>
                    </a:cubicBezTo>
                    <a:cubicBezTo>
                      <a:pt x="13504" y="3483"/>
                      <a:pt x="12759" y="2787"/>
                      <a:pt x="12262" y="2787"/>
                    </a:cubicBezTo>
                    <a:cubicBezTo>
                      <a:pt x="11021" y="2787"/>
                      <a:pt x="10773" y="4877"/>
                      <a:pt x="10773" y="5574"/>
                    </a:cubicBezTo>
                    <a:cubicBezTo>
                      <a:pt x="10773" y="7664"/>
                      <a:pt x="10276" y="8361"/>
                      <a:pt x="10028" y="8361"/>
                    </a:cubicBezTo>
                    <a:cubicBezTo>
                      <a:pt x="9283" y="8361"/>
                      <a:pt x="8538" y="6967"/>
                      <a:pt x="7297" y="4180"/>
                    </a:cubicBezTo>
                    <a:cubicBezTo>
                      <a:pt x="6552" y="2787"/>
                      <a:pt x="5559" y="696"/>
                      <a:pt x="4814" y="0"/>
                    </a:cubicBezTo>
                    <a:cubicBezTo>
                      <a:pt x="4814" y="0"/>
                      <a:pt x="4814" y="0"/>
                      <a:pt x="4814" y="0"/>
                    </a:cubicBezTo>
                    <a:cubicBezTo>
                      <a:pt x="3573" y="0"/>
                      <a:pt x="593" y="6967"/>
                      <a:pt x="97" y="12541"/>
                    </a:cubicBezTo>
                    <a:cubicBezTo>
                      <a:pt x="-151" y="14632"/>
                      <a:pt x="97" y="15329"/>
                      <a:pt x="593" y="1532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48" name="AutoShape 48"/>
              <p:cNvSpPr>
                <a:spLocks/>
              </p:cNvSpPr>
              <p:nvPr/>
            </p:nvSpPr>
            <p:spPr bwMode="auto">
              <a:xfrm>
                <a:off x="3059172" y="178248"/>
                <a:ext cx="247665" cy="122240"/>
              </a:xfrm>
              <a:custGeom>
                <a:avLst/>
                <a:gdLst>
                  <a:gd name="T0" fmla="*/ 10678 w 21356"/>
                  <a:gd name="T1" fmla="*/ 10800 h 21600"/>
                  <a:gd name="T2" fmla="*/ 10678 w 21356"/>
                  <a:gd name="T3" fmla="*/ 10800 h 21600"/>
                  <a:gd name="T4" fmla="*/ 10678 w 21356"/>
                  <a:gd name="T5" fmla="*/ 10800 h 21600"/>
                  <a:gd name="T6" fmla="*/ 10678 w 21356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56" h="21600">
                    <a:moveTo>
                      <a:pt x="4254" y="20964"/>
                    </a:moveTo>
                    <a:cubicBezTo>
                      <a:pt x="5890" y="20329"/>
                      <a:pt x="7527" y="19694"/>
                      <a:pt x="9163" y="19694"/>
                    </a:cubicBezTo>
                    <a:cubicBezTo>
                      <a:pt x="9490" y="19694"/>
                      <a:pt x="9490" y="19694"/>
                      <a:pt x="9490" y="19694"/>
                    </a:cubicBezTo>
                    <a:cubicBezTo>
                      <a:pt x="13418" y="19694"/>
                      <a:pt x="20945" y="14611"/>
                      <a:pt x="21272" y="12070"/>
                    </a:cubicBezTo>
                    <a:cubicBezTo>
                      <a:pt x="21599" y="11435"/>
                      <a:pt x="20945" y="10800"/>
                      <a:pt x="19636" y="10164"/>
                    </a:cubicBezTo>
                    <a:cubicBezTo>
                      <a:pt x="18654" y="9529"/>
                      <a:pt x="17345" y="8894"/>
                      <a:pt x="16690" y="6988"/>
                    </a:cubicBezTo>
                    <a:cubicBezTo>
                      <a:pt x="16363" y="6352"/>
                      <a:pt x="16036" y="6352"/>
                      <a:pt x="15381" y="6352"/>
                    </a:cubicBezTo>
                    <a:cubicBezTo>
                      <a:pt x="14400" y="6352"/>
                      <a:pt x="12763" y="7623"/>
                      <a:pt x="12436" y="8894"/>
                    </a:cubicBezTo>
                    <a:cubicBezTo>
                      <a:pt x="12109" y="10800"/>
                      <a:pt x="11454" y="10800"/>
                      <a:pt x="11454" y="10800"/>
                    </a:cubicBezTo>
                    <a:cubicBezTo>
                      <a:pt x="10800" y="10800"/>
                      <a:pt x="10472" y="10164"/>
                      <a:pt x="10472" y="9529"/>
                    </a:cubicBezTo>
                    <a:cubicBezTo>
                      <a:pt x="10145" y="8258"/>
                      <a:pt x="10800" y="5717"/>
                      <a:pt x="11781" y="3811"/>
                    </a:cubicBezTo>
                    <a:cubicBezTo>
                      <a:pt x="12436" y="2541"/>
                      <a:pt x="12436" y="1905"/>
                      <a:pt x="12109" y="1905"/>
                    </a:cubicBezTo>
                    <a:cubicBezTo>
                      <a:pt x="12109" y="1270"/>
                      <a:pt x="11454" y="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10472" y="2541"/>
                      <a:pt x="9163" y="2541"/>
                      <a:pt x="8181" y="2541"/>
                    </a:cubicBezTo>
                    <a:cubicBezTo>
                      <a:pt x="7854" y="2541"/>
                      <a:pt x="7200" y="2541"/>
                      <a:pt x="6872" y="3176"/>
                    </a:cubicBezTo>
                    <a:cubicBezTo>
                      <a:pt x="6872" y="4447"/>
                      <a:pt x="6545" y="5717"/>
                      <a:pt x="6218" y="6352"/>
                    </a:cubicBezTo>
                    <a:cubicBezTo>
                      <a:pt x="5890" y="6988"/>
                      <a:pt x="5563" y="7623"/>
                      <a:pt x="5563" y="8258"/>
                    </a:cubicBezTo>
                    <a:cubicBezTo>
                      <a:pt x="5563" y="8894"/>
                      <a:pt x="5563" y="9529"/>
                      <a:pt x="5236" y="10164"/>
                    </a:cubicBezTo>
                    <a:cubicBezTo>
                      <a:pt x="4909" y="10800"/>
                      <a:pt x="4581" y="10800"/>
                      <a:pt x="4254" y="10800"/>
                    </a:cubicBezTo>
                    <a:cubicBezTo>
                      <a:pt x="3927" y="10800"/>
                      <a:pt x="3927" y="10800"/>
                      <a:pt x="3927" y="10800"/>
                    </a:cubicBezTo>
                    <a:cubicBezTo>
                      <a:pt x="3272" y="10800"/>
                      <a:pt x="2945" y="10800"/>
                      <a:pt x="2945" y="12705"/>
                    </a:cubicBezTo>
                    <a:cubicBezTo>
                      <a:pt x="2945" y="15882"/>
                      <a:pt x="1636" y="17788"/>
                      <a:pt x="654" y="19694"/>
                    </a:cubicBezTo>
                    <a:cubicBezTo>
                      <a:pt x="327" y="20329"/>
                      <a:pt x="0" y="20964"/>
                      <a:pt x="0" y="21599"/>
                    </a:cubicBezTo>
                    <a:cubicBezTo>
                      <a:pt x="0" y="21599"/>
                      <a:pt x="327" y="21599"/>
                      <a:pt x="654" y="21599"/>
                    </a:cubicBezTo>
                    <a:cubicBezTo>
                      <a:pt x="1636" y="21599"/>
                      <a:pt x="2945" y="20964"/>
                      <a:pt x="4254" y="2096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49" name="AutoShape 49"/>
              <p:cNvSpPr>
                <a:spLocks/>
              </p:cNvSpPr>
              <p:nvPr/>
            </p:nvSpPr>
            <p:spPr bwMode="auto">
              <a:xfrm>
                <a:off x="2760704" y="445"/>
                <a:ext cx="211150" cy="147641"/>
              </a:xfrm>
              <a:custGeom>
                <a:avLst/>
                <a:gdLst>
                  <a:gd name="T0" fmla="*/ 10800 w 21600"/>
                  <a:gd name="T1" fmla="*/ 10606 h 21213"/>
                  <a:gd name="T2" fmla="*/ 10800 w 21600"/>
                  <a:gd name="T3" fmla="*/ 10606 h 21213"/>
                  <a:gd name="T4" fmla="*/ 10800 w 21600"/>
                  <a:gd name="T5" fmla="*/ 10606 h 21213"/>
                  <a:gd name="T6" fmla="*/ 10800 w 21600"/>
                  <a:gd name="T7" fmla="*/ 10606 h 21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213">
                    <a:moveTo>
                      <a:pt x="3471" y="13170"/>
                    </a:moveTo>
                    <a:cubicBezTo>
                      <a:pt x="4242" y="13697"/>
                      <a:pt x="5785" y="14751"/>
                      <a:pt x="5400" y="15804"/>
                    </a:cubicBezTo>
                    <a:cubicBezTo>
                      <a:pt x="5400" y="17385"/>
                      <a:pt x="4242" y="17912"/>
                      <a:pt x="2314" y="17912"/>
                    </a:cubicBezTo>
                    <a:cubicBezTo>
                      <a:pt x="1157" y="17912"/>
                      <a:pt x="385" y="17912"/>
                      <a:pt x="0" y="17912"/>
                    </a:cubicBezTo>
                    <a:cubicBezTo>
                      <a:pt x="385" y="18439"/>
                      <a:pt x="385" y="18965"/>
                      <a:pt x="771" y="19492"/>
                    </a:cubicBezTo>
                    <a:cubicBezTo>
                      <a:pt x="1157" y="20019"/>
                      <a:pt x="1928" y="20546"/>
                      <a:pt x="3085" y="21073"/>
                    </a:cubicBezTo>
                    <a:cubicBezTo>
                      <a:pt x="4628" y="21599"/>
                      <a:pt x="6171" y="20546"/>
                      <a:pt x="6942" y="19492"/>
                    </a:cubicBezTo>
                    <a:cubicBezTo>
                      <a:pt x="7328" y="18965"/>
                      <a:pt x="7328" y="18439"/>
                      <a:pt x="7328" y="18439"/>
                    </a:cubicBezTo>
                    <a:cubicBezTo>
                      <a:pt x="6942" y="15804"/>
                      <a:pt x="9642" y="14751"/>
                      <a:pt x="17357" y="12643"/>
                    </a:cubicBezTo>
                    <a:cubicBezTo>
                      <a:pt x="18514" y="12643"/>
                      <a:pt x="19285" y="12117"/>
                      <a:pt x="20057" y="12117"/>
                    </a:cubicBezTo>
                    <a:cubicBezTo>
                      <a:pt x="20057" y="12117"/>
                      <a:pt x="20057" y="12117"/>
                      <a:pt x="20057" y="12117"/>
                    </a:cubicBezTo>
                    <a:cubicBezTo>
                      <a:pt x="20057" y="11590"/>
                      <a:pt x="20057" y="11063"/>
                      <a:pt x="20057" y="11063"/>
                    </a:cubicBezTo>
                    <a:cubicBezTo>
                      <a:pt x="19671" y="10009"/>
                      <a:pt x="19285" y="8956"/>
                      <a:pt x="19671" y="8429"/>
                    </a:cubicBezTo>
                    <a:cubicBezTo>
                      <a:pt x="20057" y="7375"/>
                      <a:pt x="20828" y="7375"/>
                      <a:pt x="21214" y="7375"/>
                    </a:cubicBezTo>
                    <a:cubicBezTo>
                      <a:pt x="21214" y="7375"/>
                      <a:pt x="21214" y="7375"/>
                      <a:pt x="21599" y="7375"/>
                    </a:cubicBezTo>
                    <a:cubicBezTo>
                      <a:pt x="20828" y="6848"/>
                      <a:pt x="20442" y="6848"/>
                      <a:pt x="19285" y="6321"/>
                    </a:cubicBezTo>
                    <a:cubicBezTo>
                      <a:pt x="16585" y="5795"/>
                      <a:pt x="16200" y="3160"/>
                      <a:pt x="16200" y="1580"/>
                    </a:cubicBezTo>
                    <a:cubicBezTo>
                      <a:pt x="15814" y="1053"/>
                      <a:pt x="15814" y="526"/>
                      <a:pt x="15814" y="0"/>
                    </a:cubicBezTo>
                    <a:cubicBezTo>
                      <a:pt x="15428" y="0"/>
                      <a:pt x="15042" y="526"/>
                      <a:pt x="14657" y="526"/>
                    </a:cubicBezTo>
                    <a:cubicBezTo>
                      <a:pt x="13885" y="1580"/>
                      <a:pt x="12728" y="2634"/>
                      <a:pt x="10028" y="3160"/>
                    </a:cubicBezTo>
                    <a:cubicBezTo>
                      <a:pt x="6942" y="4214"/>
                      <a:pt x="5785" y="4741"/>
                      <a:pt x="5400" y="5268"/>
                    </a:cubicBezTo>
                    <a:cubicBezTo>
                      <a:pt x="5400" y="5268"/>
                      <a:pt x="5400" y="5268"/>
                      <a:pt x="5400" y="5268"/>
                    </a:cubicBezTo>
                    <a:cubicBezTo>
                      <a:pt x="6171" y="5795"/>
                      <a:pt x="6557" y="6848"/>
                      <a:pt x="6557" y="8429"/>
                    </a:cubicBezTo>
                    <a:cubicBezTo>
                      <a:pt x="6171" y="10009"/>
                      <a:pt x="4628" y="11590"/>
                      <a:pt x="3085" y="11590"/>
                    </a:cubicBezTo>
                    <a:cubicBezTo>
                      <a:pt x="3085" y="11590"/>
                      <a:pt x="3085" y="11590"/>
                      <a:pt x="3085" y="11590"/>
                    </a:cubicBezTo>
                    <a:cubicBezTo>
                      <a:pt x="2700" y="11590"/>
                      <a:pt x="2314" y="11590"/>
                      <a:pt x="2314" y="11590"/>
                    </a:cubicBezTo>
                    <a:cubicBezTo>
                      <a:pt x="2314" y="12117"/>
                      <a:pt x="2700" y="12643"/>
                      <a:pt x="3471" y="1317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50" name="AutoShape 50"/>
              <p:cNvSpPr>
                <a:spLocks/>
              </p:cNvSpPr>
              <p:nvPr/>
            </p:nvSpPr>
            <p:spPr bwMode="auto">
              <a:xfrm>
                <a:off x="2835321" y="116335"/>
                <a:ext cx="231789" cy="1079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62" y="8640"/>
                    </a:moveTo>
                    <a:cubicBezTo>
                      <a:pt x="708" y="9360"/>
                      <a:pt x="354" y="10080"/>
                      <a:pt x="0" y="10080"/>
                    </a:cubicBezTo>
                    <a:cubicBezTo>
                      <a:pt x="354" y="10800"/>
                      <a:pt x="708" y="10800"/>
                      <a:pt x="1416" y="11520"/>
                    </a:cubicBezTo>
                    <a:cubicBezTo>
                      <a:pt x="1770" y="11520"/>
                      <a:pt x="2124" y="11520"/>
                      <a:pt x="2478" y="11520"/>
                    </a:cubicBezTo>
                    <a:cubicBezTo>
                      <a:pt x="3186" y="11520"/>
                      <a:pt x="3895" y="12960"/>
                      <a:pt x="4249" y="14400"/>
                    </a:cubicBezTo>
                    <a:cubicBezTo>
                      <a:pt x="4957" y="16560"/>
                      <a:pt x="5311" y="17280"/>
                      <a:pt x="6019" y="17280"/>
                    </a:cubicBezTo>
                    <a:cubicBezTo>
                      <a:pt x="6373" y="16560"/>
                      <a:pt x="6727" y="16560"/>
                      <a:pt x="6727" y="16560"/>
                    </a:cubicBezTo>
                    <a:cubicBezTo>
                      <a:pt x="8144" y="16560"/>
                      <a:pt x="9914" y="18000"/>
                      <a:pt x="11685" y="19440"/>
                    </a:cubicBezTo>
                    <a:cubicBezTo>
                      <a:pt x="13809" y="20160"/>
                      <a:pt x="15934" y="21600"/>
                      <a:pt x="17704" y="21600"/>
                    </a:cubicBezTo>
                    <a:cubicBezTo>
                      <a:pt x="19121" y="21600"/>
                      <a:pt x="19829" y="20160"/>
                      <a:pt x="19829" y="19440"/>
                    </a:cubicBezTo>
                    <a:cubicBezTo>
                      <a:pt x="20183" y="19440"/>
                      <a:pt x="20183" y="18720"/>
                      <a:pt x="20183" y="18720"/>
                    </a:cubicBezTo>
                    <a:cubicBezTo>
                      <a:pt x="20183" y="18720"/>
                      <a:pt x="20183" y="18720"/>
                      <a:pt x="20183" y="18720"/>
                    </a:cubicBezTo>
                    <a:cubicBezTo>
                      <a:pt x="19475" y="18720"/>
                      <a:pt x="19475" y="18000"/>
                      <a:pt x="19121" y="17280"/>
                    </a:cubicBezTo>
                    <a:cubicBezTo>
                      <a:pt x="18767" y="15840"/>
                      <a:pt x="19475" y="13680"/>
                      <a:pt x="21600" y="7200"/>
                    </a:cubicBezTo>
                    <a:cubicBezTo>
                      <a:pt x="21600" y="6479"/>
                      <a:pt x="21600" y="6479"/>
                      <a:pt x="21600" y="5760"/>
                    </a:cubicBezTo>
                    <a:cubicBezTo>
                      <a:pt x="21245" y="4320"/>
                      <a:pt x="19121" y="2160"/>
                      <a:pt x="17704" y="2160"/>
                    </a:cubicBezTo>
                    <a:cubicBezTo>
                      <a:pt x="16996" y="2160"/>
                      <a:pt x="16996" y="2880"/>
                      <a:pt x="16996" y="2880"/>
                    </a:cubicBezTo>
                    <a:cubicBezTo>
                      <a:pt x="16996" y="5760"/>
                      <a:pt x="15934" y="5760"/>
                      <a:pt x="15934" y="5760"/>
                    </a:cubicBezTo>
                    <a:cubicBezTo>
                      <a:pt x="14518" y="5760"/>
                      <a:pt x="13101" y="1439"/>
                      <a:pt x="12747" y="0"/>
                    </a:cubicBezTo>
                    <a:cubicBezTo>
                      <a:pt x="12747" y="0"/>
                      <a:pt x="12393" y="0"/>
                      <a:pt x="11685" y="0"/>
                    </a:cubicBezTo>
                    <a:cubicBezTo>
                      <a:pt x="8852" y="0"/>
                      <a:pt x="3540" y="2880"/>
                      <a:pt x="2832" y="4320"/>
                    </a:cubicBezTo>
                    <a:cubicBezTo>
                      <a:pt x="2832" y="6479"/>
                      <a:pt x="1770" y="7200"/>
                      <a:pt x="1062" y="864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51" name="AutoShape 51"/>
              <p:cNvSpPr>
                <a:spLocks/>
              </p:cNvSpPr>
              <p:nvPr/>
            </p:nvSpPr>
            <p:spPr bwMode="auto">
              <a:xfrm>
                <a:off x="-129" y="341765"/>
                <a:ext cx="6966379" cy="2333671"/>
              </a:xfrm>
              <a:custGeom>
                <a:avLst/>
                <a:gdLst>
                  <a:gd name="T0" fmla="*/ 10800 w 21600"/>
                  <a:gd name="T1" fmla="+- 0 10810 20"/>
                  <a:gd name="T2" fmla="*/ 10810 h 21580"/>
                  <a:gd name="T3" fmla="*/ 10800 w 21600"/>
                  <a:gd name="T4" fmla="+- 0 10810 20"/>
                  <a:gd name="T5" fmla="*/ 10810 h 21580"/>
                  <a:gd name="T6" fmla="*/ 10800 w 21600"/>
                  <a:gd name="T7" fmla="+- 0 10810 20"/>
                  <a:gd name="T8" fmla="*/ 10810 h 21580"/>
                  <a:gd name="T9" fmla="*/ 10800 w 21600"/>
                  <a:gd name="T10" fmla="+- 0 10810 20"/>
                  <a:gd name="T11" fmla="*/ 10810 h 21580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580">
                    <a:moveTo>
                      <a:pt x="1226" y="9096"/>
                    </a:moveTo>
                    <a:cubicBezTo>
                      <a:pt x="1238" y="9130"/>
                      <a:pt x="1250" y="9164"/>
                      <a:pt x="1262" y="9232"/>
                    </a:cubicBezTo>
                    <a:cubicBezTo>
                      <a:pt x="1262" y="9300"/>
                      <a:pt x="1297" y="9334"/>
                      <a:pt x="1368" y="9334"/>
                    </a:cubicBezTo>
                    <a:cubicBezTo>
                      <a:pt x="1380" y="9334"/>
                      <a:pt x="1392" y="9334"/>
                      <a:pt x="1403" y="9402"/>
                    </a:cubicBezTo>
                    <a:cubicBezTo>
                      <a:pt x="1427" y="9470"/>
                      <a:pt x="1403" y="9606"/>
                      <a:pt x="1403" y="9640"/>
                    </a:cubicBezTo>
                    <a:cubicBezTo>
                      <a:pt x="1380" y="9742"/>
                      <a:pt x="1344" y="9776"/>
                      <a:pt x="1309" y="9776"/>
                    </a:cubicBezTo>
                    <a:cubicBezTo>
                      <a:pt x="1285" y="9776"/>
                      <a:pt x="1274" y="9742"/>
                      <a:pt x="1262" y="9708"/>
                    </a:cubicBezTo>
                    <a:cubicBezTo>
                      <a:pt x="1250" y="9708"/>
                      <a:pt x="1238" y="9708"/>
                      <a:pt x="1226" y="9708"/>
                    </a:cubicBezTo>
                    <a:cubicBezTo>
                      <a:pt x="1191" y="9708"/>
                      <a:pt x="1156" y="9708"/>
                      <a:pt x="1144" y="9572"/>
                    </a:cubicBezTo>
                    <a:cubicBezTo>
                      <a:pt x="1144" y="9538"/>
                      <a:pt x="1108" y="9436"/>
                      <a:pt x="1049" y="9436"/>
                    </a:cubicBezTo>
                    <a:cubicBezTo>
                      <a:pt x="1014" y="9470"/>
                      <a:pt x="990" y="9436"/>
                      <a:pt x="979" y="9402"/>
                    </a:cubicBezTo>
                    <a:cubicBezTo>
                      <a:pt x="967" y="9334"/>
                      <a:pt x="955" y="9266"/>
                      <a:pt x="955" y="9164"/>
                    </a:cubicBezTo>
                    <a:cubicBezTo>
                      <a:pt x="955" y="9096"/>
                      <a:pt x="955" y="9062"/>
                      <a:pt x="943" y="8994"/>
                    </a:cubicBezTo>
                    <a:cubicBezTo>
                      <a:pt x="931" y="8960"/>
                      <a:pt x="920" y="8926"/>
                      <a:pt x="931" y="8892"/>
                    </a:cubicBezTo>
                    <a:cubicBezTo>
                      <a:pt x="931" y="8858"/>
                      <a:pt x="920" y="8858"/>
                      <a:pt x="920" y="8824"/>
                    </a:cubicBezTo>
                    <a:cubicBezTo>
                      <a:pt x="920" y="8756"/>
                      <a:pt x="908" y="8654"/>
                      <a:pt x="943" y="8585"/>
                    </a:cubicBezTo>
                    <a:cubicBezTo>
                      <a:pt x="943" y="8551"/>
                      <a:pt x="943" y="8551"/>
                      <a:pt x="943" y="8483"/>
                    </a:cubicBezTo>
                    <a:cubicBezTo>
                      <a:pt x="943" y="8449"/>
                      <a:pt x="943" y="8415"/>
                      <a:pt x="943" y="8381"/>
                    </a:cubicBezTo>
                    <a:cubicBezTo>
                      <a:pt x="943" y="8381"/>
                      <a:pt x="943" y="8347"/>
                      <a:pt x="931" y="8347"/>
                    </a:cubicBezTo>
                    <a:cubicBezTo>
                      <a:pt x="908" y="8279"/>
                      <a:pt x="884" y="8245"/>
                      <a:pt x="861" y="8245"/>
                    </a:cubicBezTo>
                    <a:cubicBezTo>
                      <a:pt x="825" y="8245"/>
                      <a:pt x="802" y="8177"/>
                      <a:pt x="802" y="8143"/>
                    </a:cubicBezTo>
                    <a:cubicBezTo>
                      <a:pt x="790" y="8109"/>
                      <a:pt x="790" y="8075"/>
                      <a:pt x="778" y="8075"/>
                    </a:cubicBezTo>
                    <a:cubicBezTo>
                      <a:pt x="731" y="8041"/>
                      <a:pt x="637" y="7837"/>
                      <a:pt x="625" y="7701"/>
                    </a:cubicBezTo>
                    <a:cubicBezTo>
                      <a:pt x="625" y="7701"/>
                      <a:pt x="613" y="7667"/>
                      <a:pt x="601" y="7667"/>
                    </a:cubicBezTo>
                    <a:cubicBezTo>
                      <a:pt x="589" y="7667"/>
                      <a:pt x="578" y="7633"/>
                      <a:pt x="578" y="7565"/>
                    </a:cubicBezTo>
                    <a:cubicBezTo>
                      <a:pt x="578" y="7565"/>
                      <a:pt x="578" y="7531"/>
                      <a:pt x="589" y="7497"/>
                    </a:cubicBezTo>
                    <a:cubicBezTo>
                      <a:pt x="625" y="7463"/>
                      <a:pt x="684" y="7531"/>
                      <a:pt x="731" y="7633"/>
                    </a:cubicBezTo>
                    <a:cubicBezTo>
                      <a:pt x="766" y="7735"/>
                      <a:pt x="825" y="7803"/>
                      <a:pt x="896" y="7837"/>
                    </a:cubicBezTo>
                    <a:cubicBezTo>
                      <a:pt x="943" y="7871"/>
                      <a:pt x="979" y="7905"/>
                      <a:pt x="1014" y="7939"/>
                    </a:cubicBezTo>
                    <a:cubicBezTo>
                      <a:pt x="1049" y="7973"/>
                      <a:pt x="1085" y="8041"/>
                      <a:pt x="1132" y="8041"/>
                    </a:cubicBezTo>
                    <a:cubicBezTo>
                      <a:pt x="1191" y="8075"/>
                      <a:pt x="1191" y="8075"/>
                      <a:pt x="1191" y="8075"/>
                    </a:cubicBezTo>
                    <a:cubicBezTo>
                      <a:pt x="1262" y="8109"/>
                      <a:pt x="1321" y="8143"/>
                      <a:pt x="1439" y="8211"/>
                    </a:cubicBezTo>
                    <a:cubicBezTo>
                      <a:pt x="1580" y="8245"/>
                      <a:pt x="1769" y="7837"/>
                      <a:pt x="1804" y="7735"/>
                    </a:cubicBezTo>
                    <a:cubicBezTo>
                      <a:pt x="1828" y="7667"/>
                      <a:pt x="1816" y="7565"/>
                      <a:pt x="1804" y="7463"/>
                    </a:cubicBezTo>
                    <a:cubicBezTo>
                      <a:pt x="1793" y="7395"/>
                      <a:pt x="1793" y="7361"/>
                      <a:pt x="1793" y="7327"/>
                    </a:cubicBezTo>
                    <a:cubicBezTo>
                      <a:pt x="1781" y="7327"/>
                      <a:pt x="1769" y="7293"/>
                      <a:pt x="1757" y="7293"/>
                    </a:cubicBezTo>
                    <a:cubicBezTo>
                      <a:pt x="1745" y="7259"/>
                      <a:pt x="1722" y="7225"/>
                      <a:pt x="1710" y="7191"/>
                    </a:cubicBezTo>
                    <a:cubicBezTo>
                      <a:pt x="1710" y="7123"/>
                      <a:pt x="1675" y="7021"/>
                      <a:pt x="1627" y="7021"/>
                    </a:cubicBezTo>
                    <a:cubicBezTo>
                      <a:pt x="1580" y="7021"/>
                      <a:pt x="1557" y="6953"/>
                      <a:pt x="1545" y="6919"/>
                    </a:cubicBezTo>
                    <a:cubicBezTo>
                      <a:pt x="1533" y="6885"/>
                      <a:pt x="1521" y="6851"/>
                      <a:pt x="1521" y="6851"/>
                    </a:cubicBezTo>
                    <a:cubicBezTo>
                      <a:pt x="1509" y="6851"/>
                      <a:pt x="1509" y="6851"/>
                      <a:pt x="1509" y="6851"/>
                    </a:cubicBezTo>
                    <a:cubicBezTo>
                      <a:pt x="1462" y="6851"/>
                      <a:pt x="1427" y="6783"/>
                      <a:pt x="1333" y="6613"/>
                    </a:cubicBezTo>
                    <a:cubicBezTo>
                      <a:pt x="1309" y="6545"/>
                      <a:pt x="1309" y="6545"/>
                      <a:pt x="1309" y="6545"/>
                    </a:cubicBezTo>
                    <a:cubicBezTo>
                      <a:pt x="1203" y="6374"/>
                      <a:pt x="1061" y="6204"/>
                      <a:pt x="1026" y="6204"/>
                    </a:cubicBezTo>
                    <a:cubicBezTo>
                      <a:pt x="1002" y="6238"/>
                      <a:pt x="990" y="6238"/>
                      <a:pt x="967" y="6238"/>
                    </a:cubicBezTo>
                    <a:cubicBezTo>
                      <a:pt x="955" y="6238"/>
                      <a:pt x="931" y="6238"/>
                      <a:pt x="920" y="6170"/>
                    </a:cubicBezTo>
                    <a:cubicBezTo>
                      <a:pt x="908" y="6136"/>
                      <a:pt x="884" y="6136"/>
                      <a:pt x="861" y="6170"/>
                    </a:cubicBezTo>
                    <a:cubicBezTo>
                      <a:pt x="837" y="6238"/>
                      <a:pt x="813" y="6204"/>
                      <a:pt x="790" y="6170"/>
                    </a:cubicBezTo>
                    <a:cubicBezTo>
                      <a:pt x="766" y="6170"/>
                      <a:pt x="743" y="6136"/>
                      <a:pt x="731" y="6170"/>
                    </a:cubicBezTo>
                    <a:cubicBezTo>
                      <a:pt x="684" y="6204"/>
                      <a:pt x="637" y="6136"/>
                      <a:pt x="625" y="6068"/>
                    </a:cubicBezTo>
                    <a:cubicBezTo>
                      <a:pt x="613" y="6000"/>
                      <a:pt x="613" y="5966"/>
                      <a:pt x="625" y="5932"/>
                    </a:cubicBezTo>
                    <a:cubicBezTo>
                      <a:pt x="637" y="5898"/>
                      <a:pt x="660" y="5898"/>
                      <a:pt x="672" y="5898"/>
                    </a:cubicBezTo>
                    <a:cubicBezTo>
                      <a:pt x="660" y="5864"/>
                      <a:pt x="648" y="5864"/>
                      <a:pt x="648" y="5830"/>
                    </a:cubicBezTo>
                    <a:cubicBezTo>
                      <a:pt x="613" y="5796"/>
                      <a:pt x="589" y="5796"/>
                      <a:pt x="589" y="5864"/>
                    </a:cubicBezTo>
                    <a:cubicBezTo>
                      <a:pt x="566" y="5966"/>
                      <a:pt x="519" y="5966"/>
                      <a:pt x="483" y="5898"/>
                    </a:cubicBezTo>
                    <a:cubicBezTo>
                      <a:pt x="483" y="5898"/>
                      <a:pt x="483" y="5898"/>
                      <a:pt x="483" y="5932"/>
                    </a:cubicBezTo>
                    <a:cubicBezTo>
                      <a:pt x="483" y="5932"/>
                      <a:pt x="471" y="5932"/>
                      <a:pt x="471" y="5966"/>
                    </a:cubicBezTo>
                    <a:cubicBezTo>
                      <a:pt x="471" y="5966"/>
                      <a:pt x="471" y="5966"/>
                      <a:pt x="471" y="5966"/>
                    </a:cubicBezTo>
                    <a:cubicBezTo>
                      <a:pt x="460" y="5966"/>
                      <a:pt x="460" y="6000"/>
                      <a:pt x="460" y="6000"/>
                    </a:cubicBezTo>
                    <a:cubicBezTo>
                      <a:pt x="460" y="6000"/>
                      <a:pt x="460" y="6000"/>
                      <a:pt x="460" y="6000"/>
                    </a:cubicBezTo>
                    <a:cubicBezTo>
                      <a:pt x="448" y="6000"/>
                      <a:pt x="448" y="6000"/>
                      <a:pt x="436" y="6000"/>
                    </a:cubicBezTo>
                    <a:cubicBezTo>
                      <a:pt x="436" y="6000"/>
                      <a:pt x="436" y="6000"/>
                      <a:pt x="436" y="6000"/>
                    </a:cubicBezTo>
                    <a:cubicBezTo>
                      <a:pt x="436" y="6000"/>
                      <a:pt x="424" y="6000"/>
                      <a:pt x="424" y="6000"/>
                    </a:cubicBezTo>
                    <a:cubicBezTo>
                      <a:pt x="412" y="6000"/>
                      <a:pt x="412" y="6000"/>
                      <a:pt x="401" y="6000"/>
                    </a:cubicBezTo>
                    <a:cubicBezTo>
                      <a:pt x="401" y="6000"/>
                      <a:pt x="389" y="6000"/>
                      <a:pt x="389" y="6034"/>
                    </a:cubicBezTo>
                    <a:cubicBezTo>
                      <a:pt x="377" y="6034"/>
                      <a:pt x="377" y="6034"/>
                      <a:pt x="365" y="6068"/>
                    </a:cubicBezTo>
                    <a:cubicBezTo>
                      <a:pt x="342" y="6102"/>
                      <a:pt x="318" y="6170"/>
                      <a:pt x="294" y="6170"/>
                    </a:cubicBezTo>
                    <a:cubicBezTo>
                      <a:pt x="283" y="6170"/>
                      <a:pt x="271" y="6170"/>
                      <a:pt x="247" y="6238"/>
                    </a:cubicBezTo>
                    <a:cubicBezTo>
                      <a:pt x="247" y="6238"/>
                      <a:pt x="235" y="6272"/>
                      <a:pt x="235" y="6272"/>
                    </a:cubicBezTo>
                    <a:cubicBezTo>
                      <a:pt x="235" y="6272"/>
                      <a:pt x="235" y="6272"/>
                      <a:pt x="235" y="6272"/>
                    </a:cubicBezTo>
                    <a:cubicBezTo>
                      <a:pt x="235" y="6306"/>
                      <a:pt x="224" y="6306"/>
                      <a:pt x="224" y="6340"/>
                    </a:cubicBezTo>
                    <a:cubicBezTo>
                      <a:pt x="224" y="6340"/>
                      <a:pt x="224" y="6340"/>
                      <a:pt x="224" y="6340"/>
                    </a:cubicBezTo>
                    <a:cubicBezTo>
                      <a:pt x="224" y="6408"/>
                      <a:pt x="200" y="6442"/>
                      <a:pt x="188" y="6442"/>
                    </a:cubicBezTo>
                    <a:cubicBezTo>
                      <a:pt x="188" y="6442"/>
                      <a:pt x="176" y="6442"/>
                      <a:pt x="176" y="6442"/>
                    </a:cubicBezTo>
                    <a:cubicBezTo>
                      <a:pt x="176" y="6442"/>
                      <a:pt x="176" y="6442"/>
                      <a:pt x="176" y="6442"/>
                    </a:cubicBezTo>
                    <a:cubicBezTo>
                      <a:pt x="176" y="6511"/>
                      <a:pt x="176" y="6613"/>
                      <a:pt x="153" y="6681"/>
                    </a:cubicBezTo>
                    <a:cubicBezTo>
                      <a:pt x="153" y="6681"/>
                      <a:pt x="153" y="6681"/>
                      <a:pt x="153" y="6681"/>
                    </a:cubicBezTo>
                    <a:cubicBezTo>
                      <a:pt x="153" y="6681"/>
                      <a:pt x="153" y="6715"/>
                      <a:pt x="165" y="6749"/>
                    </a:cubicBezTo>
                    <a:cubicBezTo>
                      <a:pt x="165" y="6749"/>
                      <a:pt x="165" y="6783"/>
                      <a:pt x="176" y="6817"/>
                    </a:cubicBezTo>
                    <a:cubicBezTo>
                      <a:pt x="188" y="6851"/>
                      <a:pt x="200" y="6885"/>
                      <a:pt x="224" y="6885"/>
                    </a:cubicBezTo>
                    <a:cubicBezTo>
                      <a:pt x="224" y="6919"/>
                      <a:pt x="235" y="6919"/>
                      <a:pt x="247" y="6919"/>
                    </a:cubicBezTo>
                    <a:cubicBezTo>
                      <a:pt x="247" y="6919"/>
                      <a:pt x="353" y="7157"/>
                      <a:pt x="353" y="7259"/>
                    </a:cubicBezTo>
                    <a:cubicBezTo>
                      <a:pt x="353" y="7327"/>
                      <a:pt x="342" y="7361"/>
                      <a:pt x="330" y="7429"/>
                    </a:cubicBezTo>
                    <a:cubicBezTo>
                      <a:pt x="306" y="7497"/>
                      <a:pt x="271" y="7599"/>
                      <a:pt x="259" y="7599"/>
                    </a:cubicBezTo>
                    <a:cubicBezTo>
                      <a:pt x="247" y="7633"/>
                      <a:pt x="235" y="7667"/>
                      <a:pt x="235" y="7701"/>
                    </a:cubicBezTo>
                    <a:cubicBezTo>
                      <a:pt x="235" y="7701"/>
                      <a:pt x="224" y="7701"/>
                      <a:pt x="224" y="7735"/>
                    </a:cubicBezTo>
                    <a:cubicBezTo>
                      <a:pt x="235" y="7769"/>
                      <a:pt x="235" y="7769"/>
                      <a:pt x="235" y="7769"/>
                    </a:cubicBezTo>
                    <a:cubicBezTo>
                      <a:pt x="235" y="7769"/>
                      <a:pt x="235" y="7769"/>
                      <a:pt x="235" y="7769"/>
                    </a:cubicBezTo>
                    <a:cubicBezTo>
                      <a:pt x="259" y="7871"/>
                      <a:pt x="318" y="8109"/>
                      <a:pt x="353" y="8313"/>
                    </a:cubicBezTo>
                    <a:cubicBezTo>
                      <a:pt x="365" y="8415"/>
                      <a:pt x="377" y="8449"/>
                      <a:pt x="365" y="8517"/>
                    </a:cubicBezTo>
                    <a:cubicBezTo>
                      <a:pt x="365" y="8585"/>
                      <a:pt x="342" y="8585"/>
                      <a:pt x="330" y="8585"/>
                    </a:cubicBezTo>
                    <a:cubicBezTo>
                      <a:pt x="318" y="8585"/>
                      <a:pt x="318" y="8620"/>
                      <a:pt x="306" y="8620"/>
                    </a:cubicBezTo>
                    <a:cubicBezTo>
                      <a:pt x="294" y="8654"/>
                      <a:pt x="306" y="8722"/>
                      <a:pt x="318" y="8790"/>
                    </a:cubicBezTo>
                    <a:cubicBezTo>
                      <a:pt x="330" y="8824"/>
                      <a:pt x="330" y="8824"/>
                      <a:pt x="330" y="8858"/>
                    </a:cubicBezTo>
                    <a:cubicBezTo>
                      <a:pt x="342" y="8926"/>
                      <a:pt x="330" y="8960"/>
                      <a:pt x="318" y="8994"/>
                    </a:cubicBezTo>
                    <a:cubicBezTo>
                      <a:pt x="318" y="8994"/>
                      <a:pt x="318" y="8994"/>
                      <a:pt x="330" y="8994"/>
                    </a:cubicBezTo>
                    <a:cubicBezTo>
                      <a:pt x="342" y="9028"/>
                      <a:pt x="365" y="9028"/>
                      <a:pt x="365" y="9096"/>
                    </a:cubicBezTo>
                    <a:cubicBezTo>
                      <a:pt x="377" y="9164"/>
                      <a:pt x="365" y="9198"/>
                      <a:pt x="353" y="9232"/>
                    </a:cubicBezTo>
                    <a:cubicBezTo>
                      <a:pt x="342" y="9266"/>
                      <a:pt x="342" y="9266"/>
                      <a:pt x="342" y="9266"/>
                    </a:cubicBezTo>
                    <a:cubicBezTo>
                      <a:pt x="353" y="9300"/>
                      <a:pt x="365" y="9300"/>
                      <a:pt x="377" y="9334"/>
                    </a:cubicBezTo>
                    <a:cubicBezTo>
                      <a:pt x="389" y="9368"/>
                      <a:pt x="412" y="9402"/>
                      <a:pt x="424" y="9504"/>
                    </a:cubicBezTo>
                    <a:cubicBezTo>
                      <a:pt x="424" y="9606"/>
                      <a:pt x="389" y="9674"/>
                      <a:pt x="365" y="9708"/>
                    </a:cubicBezTo>
                    <a:cubicBezTo>
                      <a:pt x="353" y="9708"/>
                      <a:pt x="342" y="9708"/>
                      <a:pt x="342" y="9742"/>
                    </a:cubicBezTo>
                    <a:cubicBezTo>
                      <a:pt x="342" y="9742"/>
                      <a:pt x="342" y="9742"/>
                      <a:pt x="353" y="9742"/>
                    </a:cubicBezTo>
                    <a:cubicBezTo>
                      <a:pt x="365" y="9776"/>
                      <a:pt x="377" y="9810"/>
                      <a:pt x="389" y="9844"/>
                    </a:cubicBezTo>
                    <a:cubicBezTo>
                      <a:pt x="424" y="9878"/>
                      <a:pt x="448" y="9912"/>
                      <a:pt x="483" y="9980"/>
                    </a:cubicBezTo>
                    <a:cubicBezTo>
                      <a:pt x="483" y="10014"/>
                      <a:pt x="495" y="10048"/>
                      <a:pt x="507" y="10048"/>
                    </a:cubicBezTo>
                    <a:cubicBezTo>
                      <a:pt x="554" y="10218"/>
                      <a:pt x="554" y="10320"/>
                      <a:pt x="542" y="10422"/>
                    </a:cubicBezTo>
                    <a:cubicBezTo>
                      <a:pt x="530" y="10558"/>
                      <a:pt x="483" y="10626"/>
                      <a:pt x="436" y="10728"/>
                    </a:cubicBezTo>
                    <a:cubicBezTo>
                      <a:pt x="401" y="10797"/>
                      <a:pt x="353" y="10899"/>
                      <a:pt x="342" y="10967"/>
                    </a:cubicBezTo>
                    <a:cubicBezTo>
                      <a:pt x="318" y="11137"/>
                      <a:pt x="271" y="11205"/>
                      <a:pt x="212" y="11307"/>
                    </a:cubicBezTo>
                    <a:cubicBezTo>
                      <a:pt x="188" y="11375"/>
                      <a:pt x="153" y="11409"/>
                      <a:pt x="129" y="11477"/>
                    </a:cubicBezTo>
                    <a:cubicBezTo>
                      <a:pt x="129" y="11477"/>
                      <a:pt x="129" y="11511"/>
                      <a:pt x="117" y="11511"/>
                    </a:cubicBezTo>
                    <a:cubicBezTo>
                      <a:pt x="117" y="11545"/>
                      <a:pt x="117" y="11545"/>
                      <a:pt x="117" y="11545"/>
                    </a:cubicBezTo>
                    <a:cubicBezTo>
                      <a:pt x="117" y="11545"/>
                      <a:pt x="117" y="11545"/>
                      <a:pt x="117" y="11545"/>
                    </a:cubicBezTo>
                    <a:cubicBezTo>
                      <a:pt x="153" y="11545"/>
                      <a:pt x="165" y="11613"/>
                      <a:pt x="176" y="11681"/>
                    </a:cubicBezTo>
                    <a:cubicBezTo>
                      <a:pt x="188" y="11749"/>
                      <a:pt x="200" y="11783"/>
                      <a:pt x="212" y="11817"/>
                    </a:cubicBezTo>
                    <a:cubicBezTo>
                      <a:pt x="224" y="11817"/>
                      <a:pt x="235" y="11817"/>
                      <a:pt x="259" y="11817"/>
                    </a:cubicBezTo>
                    <a:cubicBezTo>
                      <a:pt x="283" y="11817"/>
                      <a:pt x="306" y="11817"/>
                      <a:pt x="330" y="11885"/>
                    </a:cubicBezTo>
                    <a:cubicBezTo>
                      <a:pt x="342" y="11919"/>
                      <a:pt x="342" y="11987"/>
                      <a:pt x="342" y="11987"/>
                    </a:cubicBezTo>
                    <a:cubicBezTo>
                      <a:pt x="330" y="12055"/>
                      <a:pt x="294" y="12055"/>
                      <a:pt x="294" y="12055"/>
                    </a:cubicBezTo>
                    <a:cubicBezTo>
                      <a:pt x="271" y="12055"/>
                      <a:pt x="259" y="12055"/>
                      <a:pt x="247" y="12055"/>
                    </a:cubicBezTo>
                    <a:cubicBezTo>
                      <a:pt x="224" y="12021"/>
                      <a:pt x="212" y="12055"/>
                      <a:pt x="188" y="12089"/>
                    </a:cubicBezTo>
                    <a:cubicBezTo>
                      <a:pt x="176" y="12123"/>
                      <a:pt x="153" y="12123"/>
                      <a:pt x="129" y="12157"/>
                    </a:cubicBezTo>
                    <a:cubicBezTo>
                      <a:pt x="94" y="12191"/>
                      <a:pt x="94" y="12225"/>
                      <a:pt x="82" y="12259"/>
                    </a:cubicBezTo>
                    <a:cubicBezTo>
                      <a:pt x="82" y="12259"/>
                      <a:pt x="82" y="12259"/>
                      <a:pt x="82" y="12259"/>
                    </a:cubicBezTo>
                    <a:cubicBezTo>
                      <a:pt x="82" y="12259"/>
                      <a:pt x="82" y="12259"/>
                      <a:pt x="82" y="12259"/>
                    </a:cubicBezTo>
                    <a:cubicBezTo>
                      <a:pt x="82" y="12259"/>
                      <a:pt x="82" y="12259"/>
                      <a:pt x="82" y="12259"/>
                    </a:cubicBezTo>
                    <a:cubicBezTo>
                      <a:pt x="82" y="12293"/>
                      <a:pt x="82" y="12293"/>
                      <a:pt x="94" y="12293"/>
                    </a:cubicBezTo>
                    <a:cubicBezTo>
                      <a:pt x="94" y="12293"/>
                      <a:pt x="94" y="12293"/>
                      <a:pt x="94" y="12327"/>
                    </a:cubicBezTo>
                    <a:cubicBezTo>
                      <a:pt x="94" y="12327"/>
                      <a:pt x="94" y="12327"/>
                      <a:pt x="94" y="12327"/>
                    </a:cubicBezTo>
                    <a:cubicBezTo>
                      <a:pt x="94" y="12327"/>
                      <a:pt x="94" y="12361"/>
                      <a:pt x="94" y="12361"/>
                    </a:cubicBezTo>
                    <a:cubicBezTo>
                      <a:pt x="94" y="12361"/>
                      <a:pt x="94" y="12361"/>
                      <a:pt x="94" y="12361"/>
                    </a:cubicBezTo>
                    <a:cubicBezTo>
                      <a:pt x="82" y="12361"/>
                      <a:pt x="82" y="12361"/>
                      <a:pt x="82" y="12395"/>
                    </a:cubicBezTo>
                    <a:cubicBezTo>
                      <a:pt x="82" y="12395"/>
                      <a:pt x="82" y="12395"/>
                      <a:pt x="82" y="12395"/>
                    </a:cubicBezTo>
                    <a:cubicBezTo>
                      <a:pt x="82" y="12395"/>
                      <a:pt x="82" y="12395"/>
                      <a:pt x="82" y="12395"/>
                    </a:cubicBezTo>
                    <a:cubicBezTo>
                      <a:pt x="82" y="12429"/>
                      <a:pt x="82" y="12429"/>
                      <a:pt x="82" y="12429"/>
                    </a:cubicBezTo>
                    <a:cubicBezTo>
                      <a:pt x="82" y="12429"/>
                      <a:pt x="82" y="12429"/>
                      <a:pt x="82" y="12429"/>
                    </a:cubicBezTo>
                    <a:cubicBezTo>
                      <a:pt x="70" y="12429"/>
                      <a:pt x="70" y="12429"/>
                      <a:pt x="70" y="12463"/>
                    </a:cubicBezTo>
                    <a:cubicBezTo>
                      <a:pt x="70" y="12463"/>
                      <a:pt x="70" y="12463"/>
                      <a:pt x="70" y="12463"/>
                    </a:cubicBezTo>
                    <a:cubicBezTo>
                      <a:pt x="70" y="12463"/>
                      <a:pt x="70" y="12463"/>
                      <a:pt x="70" y="12463"/>
                    </a:cubicBezTo>
                    <a:cubicBezTo>
                      <a:pt x="58" y="12497"/>
                      <a:pt x="58" y="12497"/>
                      <a:pt x="47" y="12531"/>
                    </a:cubicBezTo>
                    <a:cubicBezTo>
                      <a:pt x="35" y="12599"/>
                      <a:pt x="23" y="12633"/>
                      <a:pt x="23" y="12667"/>
                    </a:cubicBezTo>
                    <a:cubicBezTo>
                      <a:pt x="11" y="12701"/>
                      <a:pt x="11" y="12701"/>
                      <a:pt x="11" y="12701"/>
                    </a:cubicBezTo>
                    <a:cubicBezTo>
                      <a:pt x="11" y="12735"/>
                      <a:pt x="11" y="12769"/>
                      <a:pt x="11" y="12803"/>
                    </a:cubicBezTo>
                    <a:cubicBezTo>
                      <a:pt x="11" y="12837"/>
                      <a:pt x="11" y="12871"/>
                      <a:pt x="11" y="12905"/>
                    </a:cubicBezTo>
                    <a:cubicBezTo>
                      <a:pt x="23" y="12974"/>
                      <a:pt x="23" y="13008"/>
                      <a:pt x="35" y="13076"/>
                    </a:cubicBezTo>
                    <a:cubicBezTo>
                      <a:pt x="47" y="13076"/>
                      <a:pt x="47" y="13076"/>
                      <a:pt x="47" y="13076"/>
                    </a:cubicBezTo>
                    <a:cubicBezTo>
                      <a:pt x="47" y="13110"/>
                      <a:pt x="58" y="13144"/>
                      <a:pt x="47" y="13178"/>
                    </a:cubicBezTo>
                    <a:cubicBezTo>
                      <a:pt x="47" y="13246"/>
                      <a:pt x="23" y="13280"/>
                      <a:pt x="11" y="13280"/>
                    </a:cubicBezTo>
                    <a:cubicBezTo>
                      <a:pt x="11" y="13280"/>
                      <a:pt x="0" y="13314"/>
                      <a:pt x="0" y="13314"/>
                    </a:cubicBezTo>
                    <a:cubicBezTo>
                      <a:pt x="0" y="13314"/>
                      <a:pt x="0" y="13314"/>
                      <a:pt x="0" y="13348"/>
                    </a:cubicBezTo>
                    <a:cubicBezTo>
                      <a:pt x="0" y="13348"/>
                      <a:pt x="0" y="13348"/>
                      <a:pt x="0" y="13348"/>
                    </a:cubicBezTo>
                    <a:cubicBezTo>
                      <a:pt x="11" y="13348"/>
                      <a:pt x="11" y="13382"/>
                      <a:pt x="23" y="13416"/>
                    </a:cubicBezTo>
                    <a:cubicBezTo>
                      <a:pt x="47" y="13450"/>
                      <a:pt x="47" y="13518"/>
                      <a:pt x="47" y="13586"/>
                    </a:cubicBezTo>
                    <a:cubicBezTo>
                      <a:pt x="47" y="13620"/>
                      <a:pt x="47" y="13654"/>
                      <a:pt x="47" y="13654"/>
                    </a:cubicBezTo>
                    <a:cubicBezTo>
                      <a:pt x="47" y="13688"/>
                      <a:pt x="47" y="13688"/>
                      <a:pt x="35" y="13688"/>
                    </a:cubicBezTo>
                    <a:cubicBezTo>
                      <a:pt x="35" y="13722"/>
                      <a:pt x="47" y="13756"/>
                      <a:pt x="82" y="13824"/>
                    </a:cubicBezTo>
                    <a:cubicBezTo>
                      <a:pt x="94" y="13892"/>
                      <a:pt x="94" y="13960"/>
                      <a:pt x="106" y="14028"/>
                    </a:cubicBezTo>
                    <a:cubicBezTo>
                      <a:pt x="106" y="14062"/>
                      <a:pt x="106" y="14062"/>
                      <a:pt x="106" y="14096"/>
                    </a:cubicBezTo>
                    <a:cubicBezTo>
                      <a:pt x="106" y="14096"/>
                      <a:pt x="106" y="14096"/>
                      <a:pt x="106" y="14096"/>
                    </a:cubicBezTo>
                    <a:cubicBezTo>
                      <a:pt x="117" y="14130"/>
                      <a:pt x="129" y="14130"/>
                      <a:pt x="141" y="14164"/>
                    </a:cubicBezTo>
                    <a:cubicBezTo>
                      <a:pt x="141" y="14164"/>
                      <a:pt x="153" y="14164"/>
                      <a:pt x="165" y="14130"/>
                    </a:cubicBezTo>
                    <a:cubicBezTo>
                      <a:pt x="200" y="14130"/>
                      <a:pt x="235" y="14164"/>
                      <a:pt x="259" y="14266"/>
                    </a:cubicBezTo>
                    <a:cubicBezTo>
                      <a:pt x="259" y="14300"/>
                      <a:pt x="259" y="14300"/>
                      <a:pt x="259" y="14300"/>
                    </a:cubicBezTo>
                    <a:cubicBezTo>
                      <a:pt x="271" y="14300"/>
                      <a:pt x="283" y="14266"/>
                      <a:pt x="294" y="14232"/>
                    </a:cubicBezTo>
                    <a:cubicBezTo>
                      <a:pt x="306" y="14232"/>
                      <a:pt x="306" y="14232"/>
                      <a:pt x="318" y="14232"/>
                    </a:cubicBezTo>
                    <a:cubicBezTo>
                      <a:pt x="353" y="14232"/>
                      <a:pt x="401" y="14300"/>
                      <a:pt x="436" y="14334"/>
                    </a:cubicBezTo>
                    <a:cubicBezTo>
                      <a:pt x="436" y="14334"/>
                      <a:pt x="436" y="14334"/>
                      <a:pt x="436" y="14334"/>
                    </a:cubicBezTo>
                    <a:cubicBezTo>
                      <a:pt x="460" y="14368"/>
                      <a:pt x="460" y="14470"/>
                      <a:pt x="460" y="14572"/>
                    </a:cubicBezTo>
                    <a:cubicBezTo>
                      <a:pt x="460" y="14606"/>
                      <a:pt x="460" y="14640"/>
                      <a:pt x="460" y="14674"/>
                    </a:cubicBezTo>
                    <a:cubicBezTo>
                      <a:pt x="460" y="14708"/>
                      <a:pt x="460" y="14742"/>
                      <a:pt x="460" y="14776"/>
                    </a:cubicBezTo>
                    <a:cubicBezTo>
                      <a:pt x="460" y="14844"/>
                      <a:pt x="460" y="14878"/>
                      <a:pt x="471" y="14878"/>
                    </a:cubicBezTo>
                    <a:cubicBezTo>
                      <a:pt x="495" y="14912"/>
                      <a:pt x="495" y="14980"/>
                      <a:pt x="507" y="15048"/>
                    </a:cubicBezTo>
                    <a:cubicBezTo>
                      <a:pt x="507" y="15082"/>
                      <a:pt x="519" y="15117"/>
                      <a:pt x="530" y="15117"/>
                    </a:cubicBezTo>
                    <a:cubicBezTo>
                      <a:pt x="554" y="15151"/>
                      <a:pt x="566" y="15219"/>
                      <a:pt x="589" y="15287"/>
                    </a:cubicBezTo>
                    <a:cubicBezTo>
                      <a:pt x="589" y="15287"/>
                      <a:pt x="589" y="15287"/>
                      <a:pt x="589" y="15287"/>
                    </a:cubicBezTo>
                    <a:cubicBezTo>
                      <a:pt x="589" y="15321"/>
                      <a:pt x="601" y="15321"/>
                      <a:pt x="601" y="15321"/>
                    </a:cubicBezTo>
                    <a:cubicBezTo>
                      <a:pt x="625" y="15355"/>
                      <a:pt x="648" y="15389"/>
                      <a:pt x="672" y="15457"/>
                    </a:cubicBezTo>
                    <a:cubicBezTo>
                      <a:pt x="684" y="15491"/>
                      <a:pt x="684" y="15525"/>
                      <a:pt x="696" y="15559"/>
                    </a:cubicBezTo>
                    <a:cubicBezTo>
                      <a:pt x="707" y="15729"/>
                      <a:pt x="637" y="15797"/>
                      <a:pt x="613" y="15831"/>
                    </a:cubicBezTo>
                    <a:cubicBezTo>
                      <a:pt x="601" y="15831"/>
                      <a:pt x="601" y="15831"/>
                      <a:pt x="589" y="15831"/>
                    </a:cubicBezTo>
                    <a:cubicBezTo>
                      <a:pt x="589" y="15831"/>
                      <a:pt x="589" y="15831"/>
                      <a:pt x="589" y="15831"/>
                    </a:cubicBezTo>
                    <a:cubicBezTo>
                      <a:pt x="589" y="15831"/>
                      <a:pt x="589" y="15831"/>
                      <a:pt x="578" y="15831"/>
                    </a:cubicBezTo>
                    <a:cubicBezTo>
                      <a:pt x="578" y="15831"/>
                      <a:pt x="578" y="15831"/>
                      <a:pt x="578" y="15831"/>
                    </a:cubicBezTo>
                    <a:cubicBezTo>
                      <a:pt x="566" y="15831"/>
                      <a:pt x="566" y="15831"/>
                      <a:pt x="566" y="15831"/>
                    </a:cubicBezTo>
                    <a:cubicBezTo>
                      <a:pt x="554" y="15831"/>
                      <a:pt x="554" y="15797"/>
                      <a:pt x="542" y="15797"/>
                    </a:cubicBezTo>
                    <a:cubicBezTo>
                      <a:pt x="542" y="15797"/>
                      <a:pt x="530" y="15797"/>
                      <a:pt x="519" y="15797"/>
                    </a:cubicBezTo>
                    <a:cubicBezTo>
                      <a:pt x="519" y="15797"/>
                      <a:pt x="530" y="15865"/>
                      <a:pt x="530" y="15899"/>
                    </a:cubicBezTo>
                    <a:cubicBezTo>
                      <a:pt x="542" y="15967"/>
                      <a:pt x="542" y="16001"/>
                      <a:pt x="554" y="16069"/>
                    </a:cubicBezTo>
                    <a:cubicBezTo>
                      <a:pt x="554" y="16137"/>
                      <a:pt x="566" y="16171"/>
                      <a:pt x="566" y="16205"/>
                    </a:cubicBezTo>
                    <a:cubicBezTo>
                      <a:pt x="566" y="16205"/>
                      <a:pt x="566" y="16205"/>
                      <a:pt x="578" y="16205"/>
                    </a:cubicBezTo>
                    <a:cubicBezTo>
                      <a:pt x="578" y="16205"/>
                      <a:pt x="578" y="16205"/>
                      <a:pt x="578" y="16205"/>
                    </a:cubicBezTo>
                    <a:cubicBezTo>
                      <a:pt x="589" y="16205"/>
                      <a:pt x="601" y="16205"/>
                      <a:pt x="613" y="16171"/>
                    </a:cubicBezTo>
                    <a:cubicBezTo>
                      <a:pt x="613" y="16171"/>
                      <a:pt x="625" y="16137"/>
                      <a:pt x="637" y="16137"/>
                    </a:cubicBezTo>
                    <a:cubicBezTo>
                      <a:pt x="648" y="16103"/>
                      <a:pt x="672" y="16103"/>
                      <a:pt x="696" y="16103"/>
                    </a:cubicBezTo>
                    <a:cubicBezTo>
                      <a:pt x="707" y="16137"/>
                      <a:pt x="719" y="16137"/>
                      <a:pt x="719" y="16137"/>
                    </a:cubicBezTo>
                    <a:cubicBezTo>
                      <a:pt x="743" y="16103"/>
                      <a:pt x="766" y="16103"/>
                      <a:pt x="778" y="16103"/>
                    </a:cubicBezTo>
                    <a:cubicBezTo>
                      <a:pt x="813" y="16103"/>
                      <a:pt x="849" y="16103"/>
                      <a:pt x="861" y="16171"/>
                    </a:cubicBezTo>
                    <a:cubicBezTo>
                      <a:pt x="872" y="16239"/>
                      <a:pt x="884" y="16375"/>
                      <a:pt x="884" y="16443"/>
                    </a:cubicBezTo>
                    <a:cubicBezTo>
                      <a:pt x="884" y="16477"/>
                      <a:pt x="884" y="16511"/>
                      <a:pt x="884" y="16545"/>
                    </a:cubicBezTo>
                    <a:cubicBezTo>
                      <a:pt x="884" y="16545"/>
                      <a:pt x="884" y="16579"/>
                      <a:pt x="896" y="16613"/>
                    </a:cubicBezTo>
                    <a:cubicBezTo>
                      <a:pt x="896" y="16647"/>
                      <a:pt x="908" y="16647"/>
                      <a:pt x="908" y="16681"/>
                    </a:cubicBezTo>
                    <a:cubicBezTo>
                      <a:pt x="908" y="16715"/>
                      <a:pt x="943" y="16715"/>
                      <a:pt x="955" y="16715"/>
                    </a:cubicBezTo>
                    <a:cubicBezTo>
                      <a:pt x="967" y="16715"/>
                      <a:pt x="979" y="16715"/>
                      <a:pt x="990" y="16715"/>
                    </a:cubicBezTo>
                    <a:cubicBezTo>
                      <a:pt x="1026" y="16749"/>
                      <a:pt x="1085" y="16987"/>
                      <a:pt x="1073" y="17089"/>
                    </a:cubicBezTo>
                    <a:cubicBezTo>
                      <a:pt x="1073" y="17089"/>
                      <a:pt x="1073" y="17089"/>
                      <a:pt x="1073" y="17089"/>
                    </a:cubicBezTo>
                    <a:cubicBezTo>
                      <a:pt x="1085" y="17089"/>
                      <a:pt x="1085" y="17089"/>
                      <a:pt x="1085" y="17089"/>
                    </a:cubicBezTo>
                    <a:cubicBezTo>
                      <a:pt x="1108" y="17055"/>
                      <a:pt x="1132" y="17123"/>
                      <a:pt x="1156" y="17157"/>
                    </a:cubicBezTo>
                    <a:cubicBezTo>
                      <a:pt x="1167" y="17157"/>
                      <a:pt x="1167" y="17191"/>
                      <a:pt x="1167" y="17191"/>
                    </a:cubicBezTo>
                    <a:cubicBezTo>
                      <a:pt x="1179" y="17191"/>
                      <a:pt x="1179" y="17191"/>
                      <a:pt x="1191" y="17191"/>
                    </a:cubicBezTo>
                    <a:cubicBezTo>
                      <a:pt x="1191" y="17191"/>
                      <a:pt x="1203" y="17191"/>
                      <a:pt x="1215" y="17157"/>
                    </a:cubicBezTo>
                    <a:cubicBezTo>
                      <a:pt x="1226" y="17157"/>
                      <a:pt x="1250" y="17123"/>
                      <a:pt x="1274" y="17123"/>
                    </a:cubicBezTo>
                    <a:cubicBezTo>
                      <a:pt x="1309" y="17123"/>
                      <a:pt x="1321" y="17157"/>
                      <a:pt x="1321" y="17191"/>
                    </a:cubicBezTo>
                    <a:cubicBezTo>
                      <a:pt x="1321" y="17191"/>
                      <a:pt x="1344" y="17225"/>
                      <a:pt x="1344" y="17259"/>
                    </a:cubicBezTo>
                    <a:cubicBezTo>
                      <a:pt x="1368" y="17294"/>
                      <a:pt x="1368" y="17328"/>
                      <a:pt x="1380" y="17362"/>
                    </a:cubicBezTo>
                    <a:cubicBezTo>
                      <a:pt x="1380" y="17362"/>
                      <a:pt x="1392" y="17362"/>
                      <a:pt x="1392" y="17362"/>
                    </a:cubicBezTo>
                    <a:cubicBezTo>
                      <a:pt x="1427" y="17362"/>
                      <a:pt x="1462" y="17362"/>
                      <a:pt x="1486" y="17396"/>
                    </a:cubicBezTo>
                    <a:cubicBezTo>
                      <a:pt x="1498" y="17430"/>
                      <a:pt x="1509" y="17430"/>
                      <a:pt x="1521" y="17430"/>
                    </a:cubicBezTo>
                    <a:cubicBezTo>
                      <a:pt x="1545" y="17464"/>
                      <a:pt x="1568" y="17464"/>
                      <a:pt x="1592" y="17498"/>
                    </a:cubicBezTo>
                    <a:cubicBezTo>
                      <a:pt x="1604" y="17498"/>
                      <a:pt x="1616" y="17532"/>
                      <a:pt x="1627" y="17532"/>
                    </a:cubicBezTo>
                    <a:cubicBezTo>
                      <a:pt x="1651" y="17566"/>
                      <a:pt x="1675" y="17600"/>
                      <a:pt x="1686" y="17668"/>
                    </a:cubicBezTo>
                    <a:cubicBezTo>
                      <a:pt x="1686" y="17770"/>
                      <a:pt x="1663" y="17804"/>
                      <a:pt x="1651" y="17838"/>
                    </a:cubicBezTo>
                    <a:cubicBezTo>
                      <a:pt x="1663" y="17872"/>
                      <a:pt x="1675" y="17906"/>
                      <a:pt x="1675" y="17974"/>
                    </a:cubicBezTo>
                    <a:cubicBezTo>
                      <a:pt x="1675" y="18042"/>
                      <a:pt x="1651" y="18076"/>
                      <a:pt x="1639" y="18076"/>
                    </a:cubicBezTo>
                    <a:cubicBezTo>
                      <a:pt x="1639" y="18076"/>
                      <a:pt x="1639" y="18076"/>
                      <a:pt x="1639" y="18076"/>
                    </a:cubicBezTo>
                    <a:cubicBezTo>
                      <a:pt x="1639" y="18076"/>
                      <a:pt x="1639" y="18110"/>
                      <a:pt x="1639" y="18110"/>
                    </a:cubicBezTo>
                    <a:cubicBezTo>
                      <a:pt x="1651" y="18110"/>
                      <a:pt x="1651" y="18144"/>
                      <a:pt x="1663" y="18178"/>
                    </a:cubicBezTo>
                    <a:cubicBezTo>
                      <a:pt x="1663" y="18212"/>
                      <a:pt x="1651" y="18280"/>
                      <a:pt x="1639" y="18348"/>
                    </a:cubicBezTo>
                    <a:cubicBezTo>
                      <a:pt x="1639" y="18382"/>
                      <a:pt x="1639" y="18416"/>
                      <a:pt x="1639" y="18450"/>
                    </a:cubicBezTo>
                    <a:cubicBezTo>
                      <a:pt x="1639" y="18450"/>
                      <a:pt x="1627" y="18518"/>
                      <a:pt x="1592" y="18518"/>
                    </a:cubicBezTo>
                    <a:cubicBezTo>
                      <a:pt x="1580" y="18518"/>
                      <a:pt x="1557" y="18518"/>
                      <a:pt x="1533" y="18484"/>
                    </a:cubicBezTo>
                    <a:cubicBezTo>
                      <a:pt x="1521" y="18484"/>
                      <a:pt x="1509" y="18484"/>
                      <a:pt x="1498" y="18484"/>
                    </a:cubicBezTo>
                    <a:cubicBezTo>
                      <a:pt x="1498" y="18484"/>
                      <a:pt x="1474" y="18552"/>
                      <a:pt x="1462" y="18586"/>
                    </a:cubicBezTo>
                    <a:cubicBezTo>
                      <a:pt x="1439" y="18620"/>
                      <a:pt x="1427" y="18654"/>
                      <a:pt x="1415" y="18688"/>
                    </a:cubicBezTo>
                    <a:cubicBezTo>
                      <a:pt x="1415" y="18688"/>
                      <a:pt x="1415" y="18722"/>
                      <a:pt x="1415" y="18722"/>
                    </a:cubicBezTo>
                    <a:cubicBezTo>
                      <a:pt x="1451" y="18722"/>
                      <a:pt x="1474" y="18722"/>
                      <a:pt x="1498" y="18722"/>
                    </a:cubicBezTo>
                    <a:cubicBezTo>
                      <a:pt x="1521" y="18722"/>
                      <a:pt x="1545" y="18722"/>
                      <a:pt x="1557" y="18756"/>
                    </a:cubicBezTo>
                    <a:cubicBezTo>
                      <a:pt x="1557" y="18790"/>
                      <a:pt x="1557" y="18824"/>
                      <a:pt x="1557" y="18858"/>
                    </a:cubicBezTo>
                    <a:cubicBezTo>
                      <a:pt x="1545" y="18926"/>
                      <a:pt x="1439" y="19062"/>
                      <a:pt x="1392" y="19130"/>
                    </a:cubicBezTo>
                    <a:cubicBezTo>
                      <a:pt x="1403" y="19130"/>
                      <a:pt x="1403" y="19130"/>
                      <a:pt x="1403" y="19130"/>
                    </a:cubicBezTo>
                    <a:cubicBezTo>
                      <a:pt x="1427" y="19164"/>
                      <a:pt x="1439" y="19232"/>
                      <a:pt x="1439" y="19300"/>
                    </a:cubicBezTo>
                    <a:cubicBezTo>
                      <a:pt x="1439" y="19368"/>
                      <a:pt x="1415" y="19402"/>
                      <a:pt x="1392" y="19437"/>
                    </a:cubicBezTo>
                    <a:cubicBezTo>
                      <a:pt x="1368" y="19471"/>
                      <a:pt x="1356" y="19471"/>
                      <a:pt x="1368" y="19505"/>
                    </a:cubicBezTo>
                    <a:cubicBezTo>
                      <a:pt x="1368" y="19573"/>
                      <a:pt x="1368" y="19641"/>
                      <a:pt x="1344" y="19675"/>
                    </a:cubicBezTo>
                    <a:cubicBezTo>
                      <a:pt x="1333" y="19743"/>
                      <a:pt x="1297" y="19743"/>
                      <a:pt x="1262" y="19743"/>
                    </a:cubicBezTo>
                    <a:cubicBezTo>
                      <a:pt x="1262" y="19743"/>
                      <a:pt x="1262" y="19743"/>
                      <a:pt x="1262" y="19743"/>
                    </a:cubicBezTo>
                    <a:cubicBezTo>
                      <a:pt x="1262" y="19777"/>
                      <a:pt x="1262" y="19777"/>
                      <a:pt x="1274" y="19777"/>
                    </a:cubicBezTo>
                    <a:cubicBezTo>
                      <a:pt x="1285" y="19845"/>
                      <a:pt x="1297" y="19913"/>
                      <a:pt x="1344" y="19947"/>
                    </a:cubicBezTo>
                    <a:cubicBezTo>
                      <a:pt x="1415" y="20015"/>
                      <a:pt x="1509" y="20185"/>
                      <a:pt x="1604" y="20491"/>
                    </a:cubicBezTo>
                    <a:cubicBezTo>
                      <a:pt x="1604" y="20491"/>
                      <a:pt x="1616" y="20525"/>
                      <a:pt x="1616" y="20525"/>
                    </a:cubicBezTo>
                    <a:cubicBezTo>
                      <a:pt x="1616" y="20525"/>
                      <a:pt x="1627" y="20525"/>
                      <a:pt x="1627" y="20525"/>
                    </a:cubicBezTo>
                    <a:cubicBezTo>
                      <a:pt x="1627" y="20525"/>
                      <a:pt x="1627" y="20525"/>
                      <a:pt x="1627" y="20491"/>
                    </a:cubicBezTo>
                    <a:cubicBezTo>
                      <a:pt x="1639" y="20491"/>
                      <a:pt x="1639" y="20491"/>
                      <a:pt x="1639" y="20491"/>
                    </a:cubicBezTo>
                    <a:cubicBezTo>
                      <a:pt x="1639" y="20491"/>
                      <a:pt x="1639" y="20491"/>
                      <a:pt x="1651" y="20491"/>
                    </a:cubicBezTo>
                    <a:cubicBezTo>
                      <a:pt x="1651" y="20491"/>
                      <a:pt x="1651" y="20491"/>
                      <a:pt x="1651" y="20491"/>
                    </a:cubicBezTo>
                    <a:cubicBezTo>
                      <a:pt x="1651" y="20491"/>
                      <a:pt x="1651" y="20491"/>
                      <a:pt x="1663" y="20491"/>
                    </a:cubicBezTo>
                    <a:cubicBezTo>
                      <a:pt x="1663" y="20457"/>
                      <a:pt x="1663" y="20457"/>
                      <a:pt x="1663" y="20457"/>
                    </a:cubicBezTo>
                    <a:cubicBezTo>
                      <a:pt x="1710" y="20457"/>
                      <a:pt x="1793" y="20525"/>
                      <a:pt x="1840" y="20627"/>
                    </a:cubicBezTo>
                    <a:cubicBezTo>
                      <a:pt x="1840" y="20627"/>
                      <a:pt x="1852" y="20627"/>
                      <a:pt x="1899" y="20627"/>
                    </a:cubicBezTo>
                    <a:cubicBezTo>
                      <a:pt x="1911" y="20627"/>
                      <a:pt x="1934" y="20627"/>
                      <a:pt x="1946" y="20627"/>
                    </a:cubicBezTo>
                    <a:cubicBezTo>
                      <a:pt x="1993" y="20627"/>
                      <a:pt x="2040" y="20627"/>
                      <a:pt x="2052" y="20695"/>
                    </a:cubicBezTo>
                    <a:cubicBezTo>
                      <a:pt x="2064" y="20729"/>
                      <a:pt x="2099" y="20797"/>
                      <a:pt x="2111" y="20797"/>
                    </a:cubicBezTo>
                    <a:cubicBezTo>
                      <a:pt x="2135" y="20797"/>
                      <a:pt x="2158" y="20865"/>
                      <a:pt x="2170" y="20899"/>
                    </a:cubicBezTo>
                    <a:cubicBezTo>
                      <a:pt x="2170" y="20899"/>
                      <a:pt x="2182" y="20933"/>
                      <a:pt x="2194" y="20933"/>
                    </a:cubicBezTo>
                    <a:cubicBezTo>
                      <a:pt x="2206" y="20899"/>
                      <a:pt x="2241" y="20865"/>
                      <a:pt x="2335" y="20865"/>
                    </a:cubicBezTo>
                    <a:cubicBezTo>
                      <a:pt x="2359" y="20865"/>
                      <a:pt x="2359" y="20899"/>
                      <a:pt x="2371" y="20933"/>
                    </a:cubicBezTo>
                    <a:cubicBezTo>
                      <a:pt x="2382" y="20933"/>
                      <a:pt x="2382" y="20933"/>
                      <a:pt x="2382" y="20933"/>
                    </a:cubicBezTo>
                    <a:cubicBezTo>
                      <a:pt x="2418" y="20933"/>
                      <a:pt x="2418" y="21035"/>
                      <a:pt x="2430" y="21103"/>
                    </a:cubicBezTo>
                    <a:cubicBezTo>
                      <a:pt x="2430" y="21137"/>
                      <a:pt x="2430" y="21137"/>
                      <a:pt x="2430" y="21171"/>
                    </a:cubicBezTo>
                    <a:cubicBezTo>
                      <a:pt x="2441" y="21171"/>
                      <a:pt x="2465" y="21205"/>
                      <a:pt x="2489" y="21239"/>
                    </a:cubicBezTo>
                    <a:cubicBezTo>
                      <a:pt x="2500" y="21273"/>
                      <a:pt x="2500" y="21273"/>
                      <a:pt x="2512" y="21307"/>
                    </a:cubicBezTo>
                    <a:cubicBezTo>
                      <a:pt x="2512" y="21307"/>
                      <a:pt x="2512" y="21307"/>
                      <a:pt x="2512" y="21307"/>
                    </a:cubicBezTo>
                    <a:cubicBezTo>
                      <a:pt x="2536" y="21307"/>
                      <a:pt x="2536" y="21341"/>
                      <a:pt x="2548" y="21341"/>
                    </a:cubicBezTo>
                    <a:cubicBezTo>
                      <a:pt x="2548" y="21341"/>
                      <a:pt x="2548" y="21341"/>
                      <a:pt x="2548" y="21341"/>
                    </a:cubicBezTo>
                    <a:cubicBezTo>
                      <a:pt x="2583" y="21341"/>
                      <a:pt x="2607" y="21443"/>
                      <a:pt x="2630" y="21477"/>
                    </a:cubicBezTo>
                    <a:cubicBezTo>
                      <a:pt x="2630" y="21511"/>
                      <a:pt x="2642" y="21545"/>
                      <a:pt x="2642" y="21545"/>
                    </a:cubicBezTo>
                    <a:cubicBezTo>
                      <a:pt x="2654" y="21545"/>
                      <a:pt x="2654" y="21545"/>
                      <a:pt x="2654" y="21545"/>
                    </a:cubicBezTo>
                    <a:cubicBezTo>
                      <a:pt x="2654" y="21545"/>
                      <a:pt x="2654" y="21545"/>
                      <a:pt x="2666" y="21545"/>
                    </a:cubicBezTo>
                    <a:cubicBezTo>
                      <a:pt x="2666" y="21545"/>
                      <a:pt x="2666" y="21545"/>
                      <a:pt x="2666" y="21545"/>
                    </a:cubicBezTo>
                    <a:cubicBezTo>
                      <a:pt x="2666" y="21545"/>
                      <a:pt x="2677" y="21545"/>
                      <a:pt x="2677" y="21579"/>
                    </a:cubicBezTo>
                    <a:cubicBezTo>
                      <a:pt x="2677" y="21579"/>
                      <a:pt x="2689" y="21579"/>
                      <a:pt x="2689" y="21579"/>
                    </a:cubicBezTo>
                    <a:cubicBezTo>
                      <a:pt x="2701" y="21511"/>
                      <a:pt x="2713" y="21511"/>
                      <a:pt x="2736" y="21477"/>
                    </a:cubicBezTo>
                    <a:cubicBezTo>
                      <a:pt x="2736" y="21477"/>
                      <a:pt x="2748" y="21477"/>
                      <a:pt x="2748" y="21477"/>
                    </a:cubicBezTo>
                    <a:cubicBezTo>
                      <a:pt x="2748" y="21477"/>
                      <a:pt x="2748" y="21477"/>
                      <a:pt x="2748" y="21477"/>
                    </a:cubicBezTo>
                    <a:cubicBezTo>
                      <a:pt x="2760" y="21443"/>
                      <a:pt x="2760" y="21443"/>
                      <a:pt x="2760" y="21443"/>
                    </a:cubicBezTo>
                    <a:cubicBezTo>
                      <a:pt x="2760" y="21443"/>
                      <a:pt x="2760" y="21443"/>
                      <a:pt x="2760" y="21443"/>
                    </a:cubicBezTo>
                    <a:cubicBezTo>
                      <a:pt x="2666" y="21103"/>
                      <a:pt x="2618" y="20865"/>
                      <a:pt x="2618" y="20763"/>
                    </a:cubicBezTo>
                    <a:cubicBezTo>
                      <a:pt x="2618" y="20729"/>
                      <a:pt x="2618" y="20695"/>
                      <a:pt x="2618" y="20661"/>
                    </a:cubicBezTo>
                    <a:cubicBezTo>
                      <a:pt x="2630" y="20525"/>
                      <a:pt x="2630" y="20423"/>
                      <a:pt x="2571" y="20287"/>
                    </a:cubicBezTo>
                    <a:cubicBezTo>
                      <a:pt x="2548" y="20219"/>
                      <a:pt x="2536" y="20151"/>
                      <a:pt x="2536" y="20083"/>
                    </a:cubicBezTo>
                    <a:cubicBezTo>
                      <a:pt x="2524" y="19981"/>
                      <a:pt x="2559" y="19879"/>
                      <a:pt x="2595" y="19777"/>
                    </a:cubicBezTo>
                    <a:cubicBezTo>
                      <a:pt x="2607" y="19743"/>
                      <a:pt x="2618" y="19675"/>
                      <a:pt x="2642" y="19641"/>
                    </a:cubicBezTo>
                    <a:cubicBezTo>
                      <a:pt x="2677" y="19505"/>
                      <a:pt x="2736" y="19437"/>
                      <a:pt x="2795" y="19334"/>
                    </a:cubicBezTo>
                    <a:cubicBezTo>
                      <a:pt x="2807" y="19334"/>
                      <a:pt x="2831" y="19300"/>
                      <a:pt x="2843" y="19266"/>
                    </a:cubicBezTo>
                    <a:cubicBezTo>
                      <a:pt x="2843" y="19266"/>
                      <a:pt x="2843" y="19266"/>
                      <a:pt x="2843" y="19266"/>
                    </a:cubicBezTo>
                    <a:cubicBezTo>
                      <a:pt x="2795" y="19198"/>
                      <a:pt x="2772" y="19130"/>
                      <a:pt x="2772" y="19062"/>
                    </a:cubicBezTo>
                    <a:cubicBezTo>
                      <a:pt x="2772" y="19028"/>
                      <a:pt x="2784" y="18994"/>
                      <a:pt x="2807" y="18960"/>
                    </a:cubicBezTo>
                    <a:cubicBezTo>
                      <a:pt x="2819" y="18960"/>
                      <a:pt x="2819" y="18960"/>
                      <a:pt x="2819" y="18960"/>
                    </a:cubicBezTo>
                    <a:cubicBezTo>
                      <a:pt x="2807" y="18926"/>
                      <a:pt x="2795" y="18858"/>
                      <a:pt x="2784" y="18824"/>
                    </a:cubicBezTo>
                    <a:cubicBezTo>
                      <a:pt x="2760" y="18790"/>
                      <a:pt x="2748" y="18722"/>
                      <a:pt x="2736" y="18688"/>
                    </a:cubicBezTo>
                    <a:cubicBezTo>
                      <a:pt x="2736" y="18654"/>
                      <a:pt x="2725" y="18586"/>
                      <a:pt x="2713" y="18586"/>
                    </a:cubicBezTo>
                    <a:cubicBezTo>
                      <a:pt x="2713" y="18586"/>
                      <a:pt x="2713" y="18586"/>
                      <a:pt x="2701" y="18586"/>
                    </a:cubicBezTo>
                    <a:cubicBezTo>
                      <a:pt x="2701" y="18586"/>
                      <a:pt x="2701" y="18586"/>
                      <a:pt x="2701" y="18586"/>
                    </a:cubicBezTo>
                    <a:cubicBezTo>
                      <a:pt x="2689" y="18586"/>
                      <a:pt x="2677" y="18586"/>
                      <a:pt x="2666" y="18586"/>
                    </a:cubicBezTo>
                    <a:cubicBezTo>
                      <a:pt x="2666" y="18586"/>
                      <a:pt x="2654" y="18586"/>
                      <a:pt x="2642" y="18586"/>
                    </a:cubicBezTo>
                    <a:cubicBezTo>
                      <a:pt x="2642" y="18586"/>
                      <a:pt x="2630" y="18586"/>
                      <a:pt x="2630" y="18586"/>
                    </a:cubicBezTo>
                    <a:cubicBezTo>
                      <a:pt x="2618" y="18620"/>
                      <a:pt x="2607" y="18620"/>
                      <a:pt x="2595" y="18586"/>
                    </a:cubicBezTo>
                    <a:cubicBezTo>
                      <a:pt x="2595" y="18586"/>
                      <a:pt x="2583" y="18586"/>
                      <a:pt x="2583" y="18552"/>
                    </a:cubicBezTo>
                    <a:cubicBezTo>
                      <a:pt x="2571" y="18552"/>
                      <a:pt x="2571" y="18518"/>
                      <a:pt x="2571" y="18450"/>
                    </a:cubicBezTo>
                    <a:cubicBezTo>
                      <a:pt x="2571" y="18416"/>
                      <a:pt x="2571" y="18382"/>
                      <a:pt x="2571" y="18314"/>
                    </a:cubicBezTo>
                    <a:cubicBezTo>
                      <a:pt x="2571" y="18314"/>
                      <a:pt x="2559" y="18280"/>
                      <a:pt x="2559" y="18280"/>
                    </a:cubicBezTo>
                    <a:cubicBezTo>
                      <a:pt x="2548" y="18280"/>
                      <a:pt x="2548" y="18280"/>
                      <a:pt x="2548" y="18280"/>
                    </a:cubicBezTo>
                    <a:cubicBezTo>
                      <a:pt x="2524" y="18280"/>
                      <a:pt x="2512" y="18246"/>
                      <a:pt x="2500" y="18212"/>
                    </a:cubicBezTo>
                    <a:cubicBezTo>
                      <a:pt x="2500" y="18178"/>
                      <a:pt x="2489" y="18144"/>
                      <a:pt x="2500" y="18076"/>
                    </a:cubicBezTo>
                    <a:cubicBezTo>
                      <a:pt x="2500" y="18042"/>
                      <a:pt x="2524" y="17906"/>
                      <a:pt x="2548" y="17872"/>
                    </a:cubicBezTo>
                    <a:cubicBezTo>
                      <a:pt x="2559" y="17872"/>
                      <a:pt x="2559" y="17838"/>
                      <a:pt x="2571" y="17838"/>
                    </a:cubicBezTo>
                    <a:cubicBezTo>
                      <a:pt x="2571" y="17838"/>
                      <a:pt x="2571" y="17838"/>
                      <a:pt x="2571" y="17838"/>
                    </a:cubicBezTo>
                    <a:cubicBezTo>
                      <a:pt x="2559" y="17804"/>
                      <a:pt x="2548" y="17804"/>
                      <a:pt x="2536" y="17770"/>
                    </a:cubicBezTo>
                    <a:cubicBezTo>
                      <a:pt x="2536" y="17736"/>
                      <a:pt x="2524" y="17668"/>
                      <a:pt x="2536" y="17600"/>
                    </a:cubicBezTo>
                    <a:cubicBezTo>
                      <a:pt x="2548" y="17532"/>
                      <a:pt x="2571" y="17498"/>
                      <a:pt x="2583" y="17464"/>
                    </a:cubicBezTo>
                    <a:cubicBezTo>
                      <a:pt x="2607" y="17430"/>
                      <a:pt x="2607" y="17430"/>
                      <a:pt x="2607" y="17396"/>
                    </a:cubicBezTo>
                    <a:cubicBezTo>
                      <a:pt x="2607" y="17259"/>
                      <a:pt x="2642" y="17157"/>
                      <a:pt x="2677" y="17157"/>
                    </a:cubicBezTo>
                    <a:cubicBezTo>
                      <a:pt x="2689" y="17157"/>
                      <a:pt x="2701" y="17157"/>
                      <a:pt x="2725" y="17191"/>
                    </a:cubicBezTo>
                    <a:cubicBezTo>
                      <a:pt x="2736" y="17225"/>
                      <a:pt x="2748" y="17294"/>
                      <a:pt x="2760" y="17362"/>
                    </a:cubicBezTo>
                    <a:cubicBezTo>
                      <a:pt x="2772" y="17396"/>
                      <a:pt x="2784" y="17464"/>
                      <a:pt x="2795" y="17464"/>
                    </a:cubicBezTo>
                    <a:cubicBezTo>
                      <a:pt x="2795" y="17464"/>
                      <a:pt x="2807" y="17464"/>
                      <a:pt x="2807" y="17464"/>
                    </a:cubicBezTo>
                    <a:cubicBezTo>
                      <a:pt x="2807" y="17430"/>
                      <a:pt x="2819" y="17430"/>
                      <a:pt x="2819" y="17430"/>
                    </a:cubicBezTo>
                    <a:cubicBezTo>
                      <a:pt x="2819" y="17396"/>
                      <a:pt x="2807" y="17362"/>
                      <a:pt x="2807" y="17328"/>
                    </a:cubicBezTo>
                    <a:cubicBezTo>
                      <a:pt x="2807" y="17328"/>
                      <a:pt x="2807" y="17294"/>
                      <a:pt x="2795" y="17294"/>
                    </a:cubicBezTo>
                    <a:cubicBezTo>
                      <a:pt x="2795" y="17225"/>
                      <a:pt x="2784" y="17157"/>
                      <a:pt x="2807" y="17089"/>
                    </a:cubicBezTo>
                    <a:cubicBezTo>
                      <a:pt x="2807" y="17055"/>
                      <a:pt x="2831" y="17021"/>
                      <a:pt x="2854" y="16987"/>
                    </a:cubicBezTo>
                    <a:cubicBezTo>
                      <a:pt x="2866" y="16987"/>
                      <a:pt x="2878" y="16987"/>
                      <a:pt x="2878" y="16919"/>
                    </a:cubicBezTo>
                    <a:cubicBezTo>
                      <a:pt x="2878" y="16885"/>
                      <a:pt x="2890" y="16817"/>
                      <a:pt x="2925" y="16817"/>
                    </a:cubicBezTo>
                    <a:cubicBezTo>
                      <a:pt x="2961" y="16817"/>
                      <a:pt x="3008" y="16715"/>
                      <a:pt x="3031" y="16681"/>
                    </a:cubicBezTo>
                    <a:cubicBezTo>
                      <a:pt x="3043" y="16647"/>
                      <a:pt x="3055" y="16647"/>
                      <a:pt x="3067" y="16647"/>
                    </a:cubicBezTo>
                    <a:cubicBezTo>
                      <a:pt x="3067" y="16613"/>
                      <a:pt x="3067" y="16613"/>
                      <a:pt x="3067" y="16613"/>
                    </a:cubicBezTo>
                    <a:cubicBezTo>
                      <a:pt x="3114" y="16579"/>
                      <a:pt x="3149" y="16511"/>
                      <a:pt x="3185" y="16545"/>
                    </a:cubicBezTo>
                    <a:cubicBezTo>
                      <a:pt x="3185" y="16545"/>
                      <a:pt x="3196" y="16579"/>
                      <a:pt x="3196" y="16579"/>
                    </a:cubicBezTo>
                    <a:cubicBezTo>
                      <a:pt x="3208" y="16579"/>
                      <a:pt x="3208" y="16613"/>
                      <a:pt x="3220" y="16613"/>
                    </a:cubicBezTo>
                    <a:cubicBezTo>
                      <a:pt x="3220" y="16613"/>
                      <a:pt x="3220" y="16613"/>
                      <a:pt x="3220" y="16579"/>
                    </a:cubicBezTo>
                    <a:cubicBezTo>
                      <a:pt x="3232" y="16511"/>
                      <a:pt x="3255" y="16477"/>
                      <a:pt x="3291" y="16477"/>
                    </a:cubicBezTo>
                    <a:cubicBezTo>
                      <a:pt x="3314" y="16477"/>
                      <a:pt x="3350" y="16511"/>
                      <a:pt x="3362" y="16579"/>
                    </a:cubicBezTo>
                    <a:cubicBezTo>
                      <a:pt x="3362" y="16579"/>
                      <a:pt x="3397" y="16613"/>
                      <a:pt x="3409" y="16613"/>
                    </a:cubicBezTo>
                    <a:cubicBezTo>
                      <a:pt x="3444" y="16647"/>
                      <a:pt x="3480" y="16647"/>
                      <a:pt x="3503" y="16681"/>
                    </a:cubicBezTo>
                    <a:cubicBezTo>
                      <a:pt x="3515" y="16715"/>
                      <a:pt x="3515" y="16715"/>
                      <a:pt x="3515" y="16715"/>
                    </a:cubicBezTo>
                    <a:cubicBezTo>
                      <a:pt x="3574" y="16817"/>
                      <a:pt x="3609" y="16919"/>
                      <a:pt x="3621" y="16987"/>
                    </a:cubicBezTo>
                    <a:cubicBezTo>
                      <a:pt x="3633" y="16919"/>
                      <a:pt x="3645" y="16919"/>
                      <a:pt x="3657" y="16919"/>
                    </a:cubicBezTo>
                    <a:cubicBezTo>
                      <a:pt x="3680" y="16919"/>
                      <a:pt x="3692" y="16953"/>
                      <a:pt x="3727" y="17021"/>
                    </a:cubicBezTo>
                    <a:cubicBezTo>
                      <a:pt x="3739" y="17021"/>
                      <a:pt x="3763" y="17055"/>
                      <a:pt x="3774" y="17055"/>
                    </a:cubicBezTo>
                    <a:cubicBezTo>
                      <a:pt x="3798" y="17055"/>
                      <a:pt x="3810" y="17021"/>
                      <a:pt x="3822" y="17021"/>
                    </a:cubicBezTo>
                    <a:cubicBezTo>
                      <a:pt x="3833" y="16919"/>
                      <a:pt x="3892" y="16817"/>
                      <a:pt x="3940" y="16817"/>
                    </a:cubicBezTo>
                    <a:cubicBezTo>
                      <a:pt x="3963" y="16817"/>
                      <a:pt x="3975" y="16851"/>
                      <a:pt x="3987" y="16851"/>
                    </a:cubicBezTo>
                    <a:cubicBezTo>
                      <a:pt x="3987" y="16885"/>
                      <a:pt x="3987" y="16885"/>
                      <a:pt x="3987" y="16885"/>
                    </a:cubicBezTo>
                    <a:cubicBezTo>
                      <a:pt x="3999" y="16885"/>
                      <a:pt x="4010" y="16919"/>
                      <a:pt x="4010" y="16919"/>
                    </a:cubicBezTo>
                    <a:cubicBezTo>
                      <a:pt x="4010" y="16919"/>
                      <a:pt x="4010" y="16919"/>
                      <a:pt x="4022" y="16885"/>
                    </a:cubicBezTo>
                    <a:cubicBezTo>
                      <a:pt x="4046" y="16817"/>
                      <a:pt x="4081" y="16783"/>
                      <a:pt x="4117" y="16783"/>
                    </a:cubicBezTo>
                    <a:cubicBezTo>
                      <a:pt x="4152" y="16783"/>
                      <a:pt x="4187" y="16851"/>
                      <a:pt x="4199" y="16919"/>
                    </a:cubicBezTo>
                    <a:cubicBezTo>
                      <a:pt x="4199" y="16953"/>
                      <a:pt x="4211" y="16987"/>
                      <a:pt x="4258" y="16987"/>
                    </a:cubicBezTo>
                    <a:cubicBezTo>
                      <a:pt x="4294" y="16987"/>
                      <a:pt x="4305" y="17055"/>
                      <a:pt x="4317" y="17089"/>
                    </a:cubicBezTo>
                    <a:cubicBezTo>
                      <a:pt x="4317" y="17089"/>
                      <a:pt x="4317" y="17089"/>
                      <a:pt x="4317" y="17123"/>
                    </a:cubicBezTo>
                    <a:cubicBezTo>
                      <a:pt x="4317" y="17089"/>
                      <a:pt x="4329" y="17089"/>
                      <a:pt x="4329" y="17055"/>
                    </a:cubicBezTo>
                    <a:cubicBezTo>
                      <a:pt x="4329" y="17021"/>
                      <a:pt x="4341" y="16987"/>
                      <a:pt x="4353" y="16953"/>
                    </a:cubicBezTo>
                    <a:cubicBezTo>
                      <a:pt x="4353" y="16953"/>
                      <a:pt x="4364" y="16919"/>
                      <a:pt x="4376" y="16919"/>
                    </a:cubicBezTo>
                    <a:cubicBezTo>
                      <a:pt x="4376" y="16919"/>
                      <a:pt x="4376" y="16919"/>
                      <a:pt x="4376" y="16919"/>
                    </a:cubicBezTo>
                    <a:cubicBezTo>
                      <a:pt x="4400" y="16953"/>
                      <a:pt x="4412" y="16953"/>
                      <a:pt x="4423" y="16987"/>
                    </a:cubicBezTo>
                    <a:cubicBezTo>
                      <a:pt x="4435" y="17021"/>
                      <a:pt x="4459" y="17055"/>
                      <a:pt x="4470" y="17055"/>
                    </a:cubicBezTo>
                    <a:cubicBezTo>
                      <a:pt x="4518" y="17055"/>
                      <a:pt x="4529" y="17021"/>
                      <a:pt x="4529" y="16987"/>
                    </a:cubicBezTo>
                    <a:cubicBezTo>
                      <a:pt x="4529" y="16851"/>
                      <a:pt x="4529" y="16783"/>
                      <a:pt x="4518" y="16783"/>
                    </a:cubicBezTo>
                    <a:cubicBezTo>
                      <a:pt x="4506" y="16783"/>
                      <a:pt x="4482" y="16749"/>
                      <a:pt x="4470" y="16749"/>
                    </a:cubicBezTo>
                    <a:cubicBezTo>
                      <a:pt x="4459" y="16715"/>
                      <a:pt x="4447" y="16681"/>
                      <a:pt x="4423" y="16681"/>
                    </a:cubicBezTo>
                    <a:cubicBezTo>
                      <a:pt x="4388" y="16681"/>
                      <a:pt x="4364" y="16579"/>
                      <a:pt x="4353" y="16511"/>
                    </a:cubicBezTo>
                    <a:cubicBezTo>
                      <a:pt x="4353" y="16443"/>
                      <a:pt x="4364" y="16375"/>
                      <a:pt x="4388" y="16375"/>
                    </a:cubicBezTo>
                    <a:cubicBezTo>
                      <a:pt x="4423" y="16307"/>
                      <a:pt x="4447" y="16273"/>
                      <a:pt x="4459" y="16239"/>
                    </a:cubicBezTo>
                    <a:cubicBezTo>
                      <a:pt x="4447" y="16205"/>
                      <a:pt x="4435" y="16069"/>
                      <a:pt x="4447" y="15967"/>
                    </a:cubicBezTo>
                    <a:cubicBezTo>
                      <a:pt x="4459" y="15933"/>
                      <a:pt x="4470" y="15899"/>
                      <a:pt x="4494" y="15865"/>
                    </a:cubicBezTo>
                    <a:cubicBezTo>
                      <a:pt x="4506" y="15865"/>
                      <a:pt x="4529" y="15865"/>
                      <a:pt x="4541" y="15865"/>
                    </a:cubicBezTo>
                    <a:cubicBezTo>
                      <a:pt x="4553" y="15865"/>
                      <a:pt x="4565" y="15865"/>
                      <a:pt x="4565" y="15865"/>
                    </a:cubicBezTo>
                    <a:cubicBezTo>
                      <a:pt x="4541" y="15831"/>
                      <a:pt x="4518" y="15797"/>
                      <a:pt x="4506" y="15729"/>
                    </a:cubicBezTo>
                    <a:cubicBezTo>
                      <a:pt x="4482" y="15661"/>
                      <a:pt x="4470" y="15389"/>
                      <a:pt x="4506" y="15321"/>
                    </a:cubicBezTo>
                    <a:cubicBezTo>
                      <a:pt x="4518" y="15321"/>
                      <a:pt x="4529" y="15321"/>
                      <a:pt x="4541" y="15321"/>
                    </a:cubicBezTo>
                    <a:cubicBezTo>
                      <a:pt x="4553" y="15321"/>
                      <a:pt x="4553" y="15321"/>
                      <a:pt x="4565" y="15321"/>
                    </a:cubicBezTo>
                    <a:cubicBezTo>
                      <a:pt x="4588" y="15321"/>
                      <a:pt x="4612" y="15321"/>
                      <a:pt x="4624" y="15321"/>
                    </a:cubicBezTo>
                    <a:cubicBezTo>
                      <a:pt x="4636" y="15287"/>
                      <a:pt x="4659" y="15287"/>
                      <a:pt x="4683" y="15287"/>
                    </a:cubicBezTo>
                    <a:cubicBezTo>
                      <a:pt x="4695" y="15287"/>
                      <a:pt x="4706" y="15287"/>
                      <a:pt x="4718" y="15287"/>
                    </a:cubicBezTo>
                    <a:cubicBezTo>
                      <a:pt x="4742" y="15287"/>
                      <a:pt x="4754" y="15287"/>
                      <a:pt x="4765" y="15287"/>
                    </a:cubicBezTo>
                    <a:cubicBezTo>
                      <a:pt x="4765" y="15287"/>
                      <a:pt x="4765" y="15287"/>
                      <a:pt x="4777" y="15253"/>
                    </a:cubicBezTo>
                    <a:cubicBezTo>
                      <a:pt x="4824" y="15151"/>
                      <a:pt x="4931" y="15117"/>
                      <a:pt x="4990" y="15117"/>
                    </a:cubicBezTo>
                    <a:cubicBezTo>
                      <a:pt x="5013" y="15117"/>
                      <a:pt x="5037" y="15117"/>
                      <a:pt x="5060" y="15082"/>
                    </a:cubicBezTo>
                    <a:cubicBezTo>
                      <a:pt x="5084" y="15048"/>
                      <a:pt x="5096" y="15014"/>
                      <a:pt x="5119" y="15014"/>
                    </a:cubicBezTo>
                    <a:cubicBezTo>
                      <a:pt x="5190" y="14980"/>
                      <a:pt x="5284" y="14946"/>
                      <a:pt x="5308" y="14912"/>
                    </a:cubicBezTo>
                    <a:cubicBezTo>
                      <a:pt x="5320" y="14912"/>
                      <a:pt x="5332" y="14878"/>
                      <a:pt x="5367" y="14878"/>
                    </a:cubicBezTo>
                    <a:cubicBezTo>
                      <a:pt x="5391" y="14844"/>
                      <a:pt x="5473" y="14810"/>
                      <a:pt x="5485" y="14776"/>
                    </a:cubicBezTo>
                    <a:cubicBezTo>
                      <a:pt x="5497" y="14640"/>
                      <a:pt x="5615" y="14606"/>
                      <a:pt x="5638" y="14606"/>
                    </a:cubicBezTo>
                    <a:cubicBezTo>
                      <a:pt x="5662" y="14606"/>
                      <a:pt x="5674" y="14606"/>
                      <a:pt x="5686" y="14606"/>
                    </a:cubicBezTo>
                    <a:cubicBezTo>
                      <a:pt x="5721" y="14674"/>
                      <a:pt x="5745" y="14674"/>
                      <a:pt x="5768" y="14674"/>
                    </a:cubicBezTo>
                    <a:cubicBezTo>
                      <a:pt x="5792" y="14640"/>
                      <a:pt x="5851" y="14674"/>
                      <a:pt x="5874" y="14742"/>
                    </a:cubicBezTo>
                    <a:cubicBezTo>
                      <a:pt x="5886" y="14810"/>
                      <a:pt x="5886" y="14844"/>
                      <a:pt x="5886" y="14878"/>
                    </a:cubicBezTo>
                    <a:cubicBezTo>
                      <a:pt x="5886" y="14912"/>
                      <a:pt x="5886" y="14946"/>
                      <a:pt x="5898" y="15014"/>
                    </a:cubicBezTo>
                    <a:cubicBezTo>
                      <a:pt x="5898" y="15048"/>
                      <a:pt x="5910" y="15117"/>
                      <a:pt x="5910" y="15151"/>
                    </a:cubicBezTo>
                    <a:cubicBezTo>
                      <a:pt x="5910" y="15219"/>
                      <a:pt x="5898" y="15253"/>
                      <a:pt x="5886" y="15253"/>
                    </a:cubicBezTo>
                    <a:cubicBezTo>
                      <a:pt x="5886" y="15253"/>
                      <a:pt x="5886" y="15253"/>
                      <a:pt x="5886" y="15253"/>
                    </a:cubicBezTo>
                    <a:cubicBezTo>
                      <a:pt x="5898" y="15253"/>
                      <a:pt x="5898" y="15253"/>
                      <a:pt x="5898" y="15253"/>
                    </a:cubicBezTo>
                    <a:cubicBezTo>
                      <a:pt x="5933" y="15253"/>
                      <a:pt x="5969" y="15219"/>
                      <a:pt x="5969" y="15219"/>
                    </a:cubicBezTo>
                    <a:cubicBezTo>
                      <a:pt x="5980" y="15151"/>
                      <a:pt x="6004" y="15151"/>
                      <a:pt x="6004" y="15151"/>
                    </a:cubicBezTo>
                    <a:cubicBezTo>
                      <a:pt x="6039" y="15151"/>
                      <a:pt x="6051" y="15219"/>
                      <a:pt x="6063" y="15321"/>
                    </a:cubicBezTo>
                    <a:cubicBezTo>
                      <a:pt x="6075" y="15287"/>
                      <a:pt x="6087" y="15253"/>
                      <a:pt x="6098" y="15253"/>
                    </a:cubicBezTo>
                    <a:cubicBezTo>
                      <a:pt x="6110" y="15253"/>
                      <a:pt x="6146" y="15287"/>
                      <a:pt x="6157" y="15355"/>
                    </a:cubicBezTo>
                    <a:cubicBezTo>
                      <a:pt x="6157" y="15355"/>
                      <a:pt x="6169" y="15321"/>
                      <a:pt x="6169" y="15321"/>
                    </a:cubicBezTo>
                    <a:cubicBezTo>
                      <a:pt x="6181" y="15321"/>
                      <a:pt x="6193" y="15321"/>
                      <a:pt x="6205" y="15321"/>
                    </a:cubicBezTo>
                    <a:cubicBezTo>
                      <a:pt x="6216" y="15321"/>
                      <a:pt x="6240" y="15355"/>
                      <a:pt x="6240" y="15423"/>
                    </a:cubicBezTo>
                    <a:cubicBezTo>
                      <a:pt x="6240" y="15491"/>
                      <a:pt x="6216" y="15525"/>
                      <a:pt x="6205" y="15559"/>
                    </a:cubicBezTo>
                    <a:cubicBezTo>
                      <a:pt x="6193" y="15593"/>
                      <a:pt x="6181" y="15593"/>
                      <a:pt x="6181" y="15627"/>
                    </a:cubicBezTo>
                    <a:cubicBezTo>
                      <a:pt x="6181" y="15627"/>
                      <a:pt x="6181" y="15627"/>
                      <a:pt x="6181" y="15627"/>
                    </a:cubicBezTo>
                    <a:cubicBezTo>
                      <a:pt x="6181" y="15627"/>
                      <a:pt x="6193" y="15593"/>
                      <a:pt x="6205" y="15593"/>
                    </a:cubicBezTo>
                    <a:cubicBezTo>
                      <a:pt x="6216" y="15559"/>
                      <a:pt x="6240" y="15525"/>
                      <a:pt x="6264" y="15525"/>
                    </a:cubicBezTo>
                    <a:cubicBezTo>
                      <a:pt x="6264" y="15525"/>
                      <a:pt x="6264" y="15525"/>
                      <a:pt x="6275" y="15525"/>
                    </a:cubicBezTo>
                    <a:cubicBezTo>
                      <a:pt x="6275" y="15525"/>
                      <a:pt x="6275" y="15525"/>
                      <a:pt x="6275" y="15525"/>
                    </a:cubicBezTo>
                    <a:cubicBezTo>
                      <a:pt x="6287" y="15525"/>
                      <a:pt x="6323" y="15491"/>
                      <a:pt x="6346" y="15457"/>
                    </a:cubicBezTo>
                    <a:cubicBezTo>
                      <a:pt x="6370" y="15423"/>
                      <a:pt x="6382" y="15389"/>
                      <a:pt x="6405" y="15355"/>
                    </a:cubicBezTo>
                    <a:cubicBezTo>
                      <a:pt x="6429" y="15355"/>
                      <a:pt x="6464" y="15287"/>
                      <a:pt x="6488" y="15253"/>
                    </a:cubicBezTo>
                    <a:cubicBezTo>
                      <a:pt x="6500" y="15219"/>
                      <a:pt x="6511" y="15185"/>
                      <a:pt x="6523" y="15185"/>
                    </a:cubicBezTo>
                    <a:cubicBezTo>
                      <a:pt x="6535" y="15151"/>
                      <a:pt x="6547" y="15151"/>
                      <a:pt x="6570" y="15117"/>
                    </a:cubicBezTo>
                    <a:cubicBezTo>
                      <a:pt x="6570" y="15117"/>
                      <a:pt x="6582" y="15117"/>
                      <a:pt x="6582" y="15117"/>
                    </a:cubicBezTo>
                    <a:cubicBezTo>
                      <a:pt x="6606" y="15117"/>
                      <a:pt x="6641" y="15151"/>
                      <a:pt x="6641" y="15185"/>
                    </a:cubicBezTo>
                    <a:cubicBezTo>
                      <a:pt x="6641" y="15219"/>
                      <a:pt x="6653" y="15253"/>
                      <a:pt x="6641" y="15321"/>
                    </a:cubicBezTo>
                    <a:cubicBezTo>
                      <a:pt x="6629" y="15355"/>
                      <a:pt x="6618" y="15355"/>
                      <a:pt x="6618" y="15389"/>
                    </a:cubicBezTo>
                    <a:cubicBezTo>
                      <a:pt x="6618" y="15389"/>
                      <a:pt x="6629" y="15457"/>
                      <a:pt x="6665" y="15491"/>
                    </a:cubicBezTo>
                    <a:cubicBezTo>
                      <a:pt x="6747" y="15559"/>
                      <a:pt x="6842" y="15967"/>
                      <a:pt x="6901" y="16239"/>
                    </a:cubicBezTo>
                    <a:cubicBezTo>
                      <a:pt x="6924" y="16341"/>
                      <a:pt x="6924" y="16341"/>
                      <a:pt x="6924" y="16341"/>
                    </a:cubicBezTo>
                    <a:cubicBezTo>
                      <a:pt x="6948" y="16443"/>
                      <a:pt x="6971" y="16579"/>
                      <a:pt x="6995" y="16715"/>
                    </a:cubicBezTo>
                    <a:cubicBezTo>
                      <a:pt x="7007" y="16817"/>
                      <a:pt x="7030" y="16953"/>
                      <a:pt x="7042" y="16987"/>
                    </a:cubicBezTo>
                    <a:cubicBezTo>
                      <a:pt x="7042" y="16987"/>
                      <a:pt x="7054" y="16953"/>
                      <a:pt x="7054" y="16919"/>
                    </a:cubicBezTo>
                    <a:cubicBezTo>
                      <a:pt x="7066" y="16885"/>
                      <a:pt x="7078" y="16817"/>
                      <a:pt x="7089" y="16783"/>
                    </a:cubicBezTo>
                    <a:cubicBezTo>
                      <a:pt x="7101" y="16783"/>
                      <a:pt x="7101" y="16749"/>
                      <a:pt x="7113" y="16749"/>
                    </a:cubicBezTo>
                    <a:cubicBezTo>
                      <a:pt x="7148" y="16749"/>
                      <a:pt x="7172" y="16817"/>
                      <a:pt x="7196" y="16885"/>
                    </a:cubicBezTo>
                    <a:cubicBezTo>
                      <a:pt x="7207" y="16919"/>
                      <a:pt x="7219" y="16953"/>
                      <a:pt x="7231" y="16953"/>
                    </a:cubicBezTo>
                    <a:cubicBezTo>
                      <a:pt x="7243" y="16987"/>
                      <a:pt x="7255" y="16987"/>
                      <a:pt x="7266" y="16987"/>
                    </a:cubicBezTo>
                    <a:cubicBezTo>
                      <a:pt x="7290" y="17021"/>
                      <a:pt x="7325" y="17055"/>
                      <a:pt x="7337" y="17021"/>
                    </a:cubicBezTo>
                    <a:cubicBezTo>
                      <a:pt x="7349" y="17021"/>
                      <a:pt x="7361" y="17021"/>
                      <a:pt x="7373" y="16987"/>
                    </a:cubicBezTo>
                    <a:cubicBezTo>
                      <a:pt x="7420" y="16953"/>
                      <a:pt x="7467" y="16885"/>
                      <a:pt x="7490" y="16919"/>
                    </a:cubicBezTo>
                    <a:cubicBezTo>
                      <a:pt x="7502" y="16919"/>
                      <a:pt x="7502" y="16953"/>
                      <a:pt x="7514" y="16953"/>
                    </a:cubicBezTo>
                    <a:cubicBezTo>
                      <a:pt x="7538" y="16987"/>
                      <a:pt x="7573" y="17021"/>
                      <a:pt x="7585" y="17157"/>
                    </a:cubicBezTo>
                    <a:cubicBezTo>
                      <a:pt x="7608" y="17294"/>
                      <a:pt x="7632" y="17328"/>
                      <a:pt x="7656" y="17328"/>
                    </a:cubicBezTo>
                    <a:cubicBezTo>
                      <a:pt x="7667" y="17328"/>
                      <a:pt x="7703" y="17328"/>
                      <a:pt x="7703" y="17532"/>
                    </a:cubicBezTo>
                    <a:cubicBezTo>
                      <a:pt x="7703" y="17566"/>
                      <a:pt x="7738" y="17634"/>
                      <a:pt x="7750" y="17634"/>
                    </a:cubicBezTo>
                    <a:cubicBezTo>
                      <a:pt x="7774" y="17634"/>
                      <a:pt x="7833" y="17600"/>
                      <a:pt x="7844" y="17566"/>
                    </a:cubicBezTo>
                    <a:cubicBezTo>
                      <a:pt x="7856" y="17532"/>
                      <a:pt x="7868" y="17532"/>
                      <a:pt x="7880" y="17532"/>
                    </a:cubicBezTo>
                    <a:cubicBezTo>
                      <a:pt x="7903" y="17532"/>
                      <a:pt x="7915" y="17566"/>
                      <a:pt x="7927" y="17634"/>
                    </a:cubicBezTo>
                    <a:cubicBezTo>
                      <a:pt x="7927" y="17634"/>
                      <a:pt x="7927" y="17668"/>
                      <a:pt x="7927" y="17668"/>
                    </a:cubicBezTo>
                    <a:cubicBezTo>
                      <a:pt x="7927" y="17668"/>
                      <a:pt x="7927" y="17668"/>
                      <a:pt x="7927" y="17702"/>
                    </a:cubicBezTo>
                    <a:cubicBezTo>
                      <a:pt x="7939" y="17702"/>
                      <a:pt x="7939" y="17702"/>
                      <a:pt x="7939" y="17702"/>
                    </a:cubicBezTo>
                    <a:cubicBezTo>
                      <a:pt x="7939" y="17736"/>
                      <a:pt x="7939" y="17736"/>
                      <a:pt x="7939" y="17736"/>
                    </a:cubicBezTo>
                    <a:cubicBezTo>
                      <a:pt x="7951" y="17736"/>
                      <a:pt x="7951" y="17736"/>
                      <a:pt x="7951" y="17770"/>
                    </a:cubicBezTo>
                    <a:cubicBezTo>
                      <a:pt x="7951" y="17770"/>
                      <a:pt x="7951" y="17770"/>
                      <a:pt x="7951" y="17770"/>
                    </a:cubicBezTo>
                    <a:cubicBezTo>
                      <a:pt x="7962" y="17770"/>
                      <a:pt x="7962" y="17770"/>
                      <a:pt x="7962" y="17770"/>
                    </a:cubicBezTo>
                    <a:cubicBezTo>
                      <a:pt x="7962" y="17770"/>
                      <a:pt x="7962" y="17770"/>
                      <a:pt x="7962" y="17770"/>
                    </a:cubicBezTo>
                    <a:cubicBezTo>
                      <a:pt x="7962" y="17770"/>
                      <a:pt x="7962" y="17770"/>
                      <a:pt x="7962" y="17770"/>
                    </a:cubicBezTo>
                    <a:cubicBezTo>
                      <a:pt x="7974" y="17770"/>
                      <a:pt x="7986" y="17770"/>
                      <a:pt x="7998" y="17804"/>
                    </a:cubicBezTo>
                    <a:cubicBezTo>
                      <a:pt x="7998" y="17804"/>
                      <a:pt x="7998" y="17804"/>
                      <a:pt x="7998" y="17804"/>
                    </a:cubicBezTo>
                    <a:cubicBezTo>
                      <a:pt x="7998" y="17804"/>
                      <a:pt x="8010" y="17804"/>
                      <a:pt x="8021" y="17804"/>
                    </a:cubicBezTo>
                    <a:cubicBezTo>
                      <a:pt x="8021" y="17804"/>
                      <a:pt x="8021" y="17804"/>
                      <a:pt x="8021" y="17804"/>
                    </a:cubicBezTo>
                    <a:cubicBezTo>
                      <a:pt x="8021" y="17804"/>
                      <a:pt x="8021" y="17804"/>
                      <a:pt x="8021" y="17804"/>
                    </a:cubicBezTo>
                    <a:cubicBezTo>
                      <a:pt x="8021" y="17804"/>
                      <a:pt x="8021" y="17804"/>
                      <a:pt x="8021" y="17770"/>
                    </a:cubicBezTo>
                    <a:cubicBezTo>
                      <a:pt x="8021" y="17770"/>
                      <a:pt x="8021" y="17770"/>
                      <a:pt x="8021" y="17770"/>
                    </a:cubicBezTo>
                    <a:cubicBezTo>
                      <a:pt x="8033" y="17736"/>
                      <a:pt x="8057" y="17702"/>
                      <a:pt x="8128" y="17668"/>
                    </a:cubicBezTo>
                    <a:cubicBezTo>
                      <a:pt x="8187" y="17634"/>
                      <a:pt x="8222" y="17600"/>
                      <a:pt x="8234" y="17566"/>
                    </a:cubicBezTo>
                    <a:cubicBezTo>
                      <a:pt x="8245" y="17464"/>
                      <a:pt x="8269" y="17430"/>
                      <a:pt x="8304" y="17430"/>
                    </a:cubicBezTo>
                    <a:cubicBezTo>
                      <a:pt x="8316" y="17396"/>
                      <a:pt x="8328" y="17396"/>
                      <a:pt x="8340" y="17362"/>
                    </a:cubicBezTo>
                    <a:cubicBezTo>
                      <a:pt x="8352" y="17328"/>
                      <a:pt x="8363" y="17294"/>
                      <a:pt x="8387" y="17259"/>
                    </a:cubicBezTo>
                    <a:cubicBezTo>
                      <a:pt x="8399" y="17259"/>
                      <a:pt x="8411" y="17225"/>
                      <a:pt x="8422" y="17225"/>
                    </a:cubicBezTo>
                    <a:cubicBezTo>
                      <a:pt x="8434" y="17157"/>
                      <a:pt x="8458" y="17123"/>
                      <a:pt x="8481" y="17123"/>
                    </a:cubicBezTo>
                    <a:cubicBezTo>
                      <a:pt x="8493" y="17123"/>
                      <a:pt x="8505" y="17089"/>
                      <a:pt x="8505" y="17089"/>
                    </a:cubicBezTo>
                    <a:cubicBezTo>
                      <a:pt x="8529" y="17021"/>
                      <a:pt x="8576" y="17021"/>
                      <a:pt x="8588" y="17021"/>
                    </a:cubicBezTo>
                    <a:cubicBezTo>
                      <a:pt x="8611" y="17021"/>
                      <a:pt x="8623" y="17021"/>
                      <a:pt x="8635" y="17021"/>
                    </a:cubicBezTo>
                    <a:cubicBezTo>
                      <a:pt x="8658" y="17055"/>
                      <a:pt x="8776" y="17123"/>
                      <a:pt x="8800" y="17123"/>
                    </a:cubicBezTo>
                    <a:cubicBezTo>
                      <a:pt x="8812" y="17123"/>
                      <a:pt x="8812" y="17123"/>
                      <a:pt x="8812" y="17123"/>
                    </a:cubicBezTo>
                    <a:cubicBezTo>
                      <a:pt x="8835" y="17123"/>
                      <a:pt x="8847" y="17191"/>
                      <a:pt x="8859" y="17259"/>
                    </a:cubicBezTo>
                    <a:cubicBezTo>
                      <a:pt x="8859" y="17294"/>
                      <a:pt x="8859" y="17328"/>
                      <a:pt x="8859" y="17328"/>
                    </a:cubicBezTo>
                    <a:cubicBezTo>
                      <a:pt x="8871" y="17328"/>
                      <a:pt x="8883" y="17362"/>
                      <a:pt x="8894" y="17396"/>
                    </a:cubicBezTo>
                    <a:cubicBezTo>
                      <a:pt x="8918" y="17396"/>
                      <a:pt x="8941" y="17464"/>
                      <a:pt x="8953" y="17464"/>
                    </a:cubicBezTo>
                    <a:cubicBezTo>
                      <a:pt x="8965" y="17430"/>
                      <a:pt x="8989" y="17396"/>
                      <a:pt x="9024" y="17396"/>
                    </a:cubicBezTo>
                    <a:cubicBezTo>
                      <a:pt x="9048" y="17396"/>
                      <a:pt x="9059" y="17396"/>
                      <a:pt x="9083" y="17430"/>
                    </a:cubicBezTo>
                    <a:cubicBezTo>
                      <a:pt x="9083" y="17464"/>
                      <a:pt x="9095" y="17464"/>
                      <a:pt x="9095" y="17464"/>
                    </a:cubicBezTo>
                    <a:cubicBezTo>
                      <a:pt x="9118" y="17498"/>
                      <a:pt x="9130" y="17532"/>
                      <a:pt x="9142" y="17532"/>
                    </a:cubicBezTo>
                    <a:cubicBezTo>
                      <a:pt x="9154" y="17498"/>
                      <a:pt x="9177" y="17464"/>
                      <a:pt x="9201" y="17430"/>
                    </a:cubicBezTo>
                    <a:cubicBezTo>
                      <a:pt x="9201" y="17430"/>
                      <a:pt x="9213" y="17430"/>
                      <a:pt x="9225" y="17396"/>
                    </a:cubicBezTo>
                    <a:cubicBezTo>
                      <a:pt x="9236" y="17396"/>
                      <a:pt x="9248" y="17396"/>
                      <a:pt x="9260" y="17362"/>
                    </a:cubicBezTo>
                    <a:cubicBezTo>
                      <a:pt x="9260" y="17362"/>
                      <a:pt x="9272" y="17259"/>
                      <a:pt x="9260" y="17225"/>
                    </a:cubicBezTo>
                    <a:cubicBezTo>
                      <a:pt x="9236" y="17191"/>
                      <a:pt x="9213" y="16953"/>
                      <a:pt x="9201" y="16885"/>
                    </a:cubicBezTo>
                    <a:cubicBezTo>
                      <a:pt x="9201" y="16783"/>
                      <a:pt x="9225" y="16749"/>
                      <a:pt x="9248" y="16715"/>
                    </a:cubicBezTo>
                    <a:cubicBezTo>
                      <a:pt x="9248" y="16681"/>
                      <a:pt x="9260" y="16681"/>
                      <a:pt x="9260" y="16647"/>
                    </a:cubicBezTo>
                    <a:cubicBezTo>
                      <a:pt x="9272" y="16579"/>
                      <a:pt x="9295" y="16545"/>
                      <a:pt x="9319" y="16511"/>
                    </a:cubicBezTo>
                    <a:cubicBezTo>
                      <a:pt x="9331" y="16511"/>
                      <a:pt x="9331" y="16511"/>
                      <a:pt x="9343" y="16477"/>
                    </a:cubicBezTo>
                    <a:cubicBezTo>
                      <a:pt x="9343" y="16477"/>
                      <a:pt x="9343" y="16477"/>
                      <a:pt x="9343" y="16443"/>
                    </a:cubicBezTo>
                    <a:cubicBezTo>
                      <a:pt x="9354" y="16409"/>
                      <a:pt x="9366" y="16341"/>
                      <a:pt x="9390" y="16341"/>
                    </a:cubicBezTo>
                    <a:cubicBezTo>
                      <a:pt x="9402" y="16341"/>
                      <a:pt x="9402" y="16341"/>
                      <a:pt x="9413" y="16341"/>
                    </a:cubicBezTo>
                    <a:cubicBezTo>
                      <a:pt x="9413" y="16375"/>
                      <a:pt x="9496" y="16443"/>
                      <a:pt x="9520" y="16477"/>
                    </a:cubicBezTo>
                    <a:cubicBezTo>
                      <a:pt x="9520" y="16511"/>
                      <a:pt x="9555" y="16511"/>
                      <a:pt x="9579" y="16511"/>
                    </a:cubicBezTo>
                    <a:cubicBezTo>
                      <a:pt x="9614" y="16511"/>
                      <a:pt x="9661" y="16579"/>
                      <a:pt x="9696" y="16647"/>
                    </a:cubicBezTo>
                    <a:cubicBezTo>
                      <a:pt x="9696" y="16647"/>
                      <a:pt x="9720" y="16681"/>
                      <a:pt x="9744" y="16681"/>
                    </a:cubicBezTo>
                    <a:cubicBezTo>
                      <a:pt x="9779" y="16681"/>
                      <a:pt x="9814" y="16715"/>
                      <a:pt x="9826" y="16783"/>
                    </a:cubicBezTo>
                    <a:cubicBezTo>
                      <a:pt x="9838" y="16817"/>
                      <a:pt x="9838" y="16885"/>
                      <a:pt x="9838" y="16953"/>
                    </a:cubicBezTo>
                    <a:cubicBezTo>
                      <a:pt x="9838" y="17021"/>
                      <a:pt x="9838" y="17089"/>
                      <a:pt x="9850" y="17089"/>
                    </a:cubicBezTo>
                    <a:cubicBezTo>
                      <a:pt x="9873" y="17191"/>
                      <a:pt x="9897" y="17259"/>
                      <a:pt x="9897" y="17259"/>
                    </a:cubicBezTo>
                    <a:cubicBezTo>
                      <a:pt x="9921" y="17225"/>
                      <a:pt x="9944" y="17259"/>
                      <a:pt x="9980" y="17294"/>
                    </a:cubicBezTo>
                    <a:cubicBezTo>
                      <a:pt x="9991" y="17328"/>
                      <a:pt x="10015" y="17362"/>
                      <a:pt x="10027" y="17362"/>
                    </a:cubicBezTo>
                    <a:cubicBezTo>
                      <a:pt x="10027" y="17362"/>
                      <a:pt x="10050" y="17328"/>
                      <a:pt x="10062" y="17294"/>
                    </a:cubicBezTo>
                    <a:cubicBezTo>
                      <a:pt x="10086" y="17259"/>
                      <a:pt x="10098" y="17225"/>
                      <a:pt x="10121" y="17225"/>
                    </a:cubicBezTo>
                    <a:cubicBezTo>
                      <a:pt x="10133" y="17225"/>
                      <a:pt x="10145" y="17225"/>
                      <a:pt x="10168" y="17191"/>
                    </a:cubicBezTo>
                    <a:cubicBezTo>
                      <a:pt x="10204" y="17191"/>
                      <a:pt x="10227" y="17157"/>
                      <a:pt x="10251" y="17191"/>
                    </a:cubicBezTo>
                    <a:cubicBezTo>
                      <a:pt x="10251" y="17191"/>
                      <a:pt x="10275" y="17191"/>
                      <a:pt x="10286" y="17225"/>
                    </a:cubicBezTo>
                    <a:cubicBezTo>
                      <a:pt x="10310" y="17225"/>
                      <a:pt x="10345" y="17259"/>
                      <a:pt x="10357" y="17259"/>
                    </a:cubicBezTo>
                    <a:cubicBezTo>
                      <a:pt x="10369" y="17259"/>
                      <a:pt x="10369" y="17259"/>
                      <a:pt x="10381" y="17259"/>
                    </a:cubicBezTo>
                    <a:cubicBezTo>
                      <a:pt x="10393" y="17259"/>
                      <a:pt x="10475" y="17259"/>
                      <a:pt x="10487" y="17362"/>
                    </a:cubicBezTo>
                    <a:cubicBezTo>
                      <a:pt x="10487" y="17396"/>
                      <a:pt x="10510" y="17396"/>
                      <a:pt x="10522" y="17396"/>
                    </a:cubicBezTo>
                    <a:cubicBezTo>
                      <a:pt x="10558" y="17430"/>
                      <a:pt x="10605" y="17464"/>
                      <a:pt x="10605" y="17566"/>
                    </a:cubicBezTo>
                    <a:cubicBezTo>
                      <a:pt x="10605" y="17566"/>
                      <a:pt x="10617" y="17600"/>
                      <a:pt x="10628" y="17600"/>
                    </a:cubicBezTo>
                    <a:cubicBezTo>
                      <a:pt x="10640" y="17634"/>
                      <a:pt x="10664" y="17668"/>
                      <a:pt x="10676" y="17736"/>
                    </a:cubicBezTo>
                    <a:cubicBezTo>
                      <a:pt x="10676" y="17736"/>
                      <a:pt x="10699" y="17736"/>
                      <a:pt x="10711" y="17770"/>
                    </a:cubicBezTo>
                    <a:cubicBezTo>
                      <a:pt x="10723" y="17770"/>
                      <a:pt x="10735" y="17770"/>
                      <a:pt x="10746" y="17770"/>
                    </a:cubicBezTo>
                    <a:cubicBezTo>
                      <a:pt x="10782" y="17770"/>
                      <a:pt x="10805" y="17770"/>
                      <a:pt x="10817" y="17770"/>
                    </a:cubicBezTo>
                    <a:cubicBezTo>
                      <a:pt x="10829" y="17804"/>
                      <a:pt x="10829" y="17804"/>
                      <a:pt x="10829" y="17804"/>
                    </a:cubicBezTo>
                    <a:cubicBezTo>
                      <a:pt x="10841" y="17804"/>
                      <a:pt x="10864" y="17838"/>
                      <a:pt x="10912" y="17838"/>
                    </a:cubicBezTo>
                    <a:cubicBezTo>
                      <a:pt x="10947" y="17838"/>
                      <a:pt x="10971" y="17804"/>
                      <a:pt x="10982" y="17804"/>
                    </a:cubicBezTo>
                    <a:cubicBezTo>
                      <a:pt x="10982" y="17770"/>
                      <a:pt x="11018" y="17770"/>
                      <a:pt x="11065" y="17736"/>
                    </a:cubicBezTo>
                    <a:cubicBezTo>
                      <a:pt x="11100" y="17736"/>
                      <a:pt x="11148" y="17702"/>
                      <a:pt x="11159" y="17668"/>
                    </a:cubicBezTo>
                    <a:cubicBezTo>
                      <a:pt x="11171" y="17634"/>
                      <a:pt x="11195" y="17634"/>
                      <a:pt x="11218" y="17634"/>
                    </a:cubicBezTo>
                    <a:cubicBezTo>
                      <a:pt x="11230" y="17634"/>
                      <a:pt x="11242" y="17600"/>
                      <a:pt x="11254" y="17600"/>
                    </a:cubicBezTo>
                    <a:cubicBezTo>
                      <a:pt x="11254" y="17532"/>
                      <a:pt x="11289" y="17464"/>
                      <a:pt x="11324" y="17430"/>
                    </a:cubicBezTo>
                    <a:cubicBezTo>
                      <a:pt x="11336" y="17396"/>
                      <a:pt x="11360" y="17396"/>
                      <a:pt x="11372" y="17362"/>
                    </a:cubicBezTo>
                    <a:cubicBezTo>
                      <a:pt x="11372" y="17362"/>
                      <a:pt x="11383" y="17328"/>
                      <a:pt x="11383" y="17328"/>
                    </a:cubicBezTo>
                    <a:cubicBezTo>
                      <a:pt x="11419" y="17294"/>
                      <a:pt x="11442" y="17294"/>
                      <a:pt x="11454" y="17294"/>
                    </a:cubicBezTo>
                    <a:cubicBezTo>
                      <a:pt x="11454" y="17294"/>
                      <a:pt x="11454" y="17294"/>
                      <a:pt x="11454" y="17294"/>
                    </a:cubicBezTo>
                    <a:cubicBezTo>
                      <a:pt x="11454" y="17294"/>
                      <a:pt x="11454" y="17294"/>
                      <a:pt x="11454" y="17294"/>
                    </a:cubicBezTo>
                    <a:cubicBezTo>
                      <a:pt x="11478" y="17294"/>
                      <a:pt x="11501" y="17294"/>
                      <a:pt x="11525" y="17328"/>
                    </a:cubicBezTo>
                    <a:cubicBezTo>
                      <a:pt x="11549" y="17328"/>
                      <a:pt x="11560" y="17362"/>
                      <a:pt x="11572" y="17430"/>
                    </a:cubicBezTo>
                    <a:cubicBezTo>
                      <a:pt x="11572" y="17430"/>
                      <a:pt x="11596" y="17464"/>
                      <a:pt x="11619" y="17464"/>
                    </a:cubicBezTo>
                    <a:cubicBezTo>
                      <a:pt x="11631" y="17464"/>
                      <a:pt x="11643" y="17464"/>
                      <a:pt x="11655" y="17430"/>
                    </a:cubicBezTo>
                    <a:cubicBezTo>
                      <a:pt x="11655" y="17430"/>
                      <a:pt x="11667" y="17430"/>
                      <a:pt x="11678" y="17430"/>
                    </a:cubicBezTo>
                    <a:cubicBezTo>
                      <a:pt x="11678" y="17430"/>
                      <a:pt x="11678" y="17430"/>
                      <a:pt x="11678" y="17430"/>
                    </a:cubicBezTo>
                    <a:cubicBezTo>
                      <a:pt x="11678" y="17430"/>
                      <a:pt x="11678" y="17430"/>
                      <a:pt x="11690" y="17430"/>
                    </a:cubicBezTo>
                    <a:cubicBezTo>
                      <a:pt x="11702" y="17430"/>
                      <a:pt x="11726" y="17430"/>
                      <a:pt x="11749" y="17464"/>
                    </a:cubicBezTo>
                    <a:cubicBezTo>
                      <a:pt x="11749" y="17430"/>
                      <a:pt x="11749" y="17430"/>
                      <a:pt x="11749" y="17430"/>
                    </a:cubicBezTo>
                    <a:cubicBezTo>
                      <a:pt x="11749" y="17464"/>
                      <a:pt x="11749" y="17464"/>
                      <a:pt x="11749" y="17464"/>
                    </a:cubicBezTo>
                    <a:cubicBezTo>
                      <a:pt x="11761" y="17464"/>
                      <a:pt x="11773" y="17464"/>
                      <a:pt x="11773" y="17464"/>
                    </a:cubicBezTo>
                    <a:cubicBezTo>
                      <a:pt x="11785" y="17498"/>
                      <a:pt x="11785" y="17498"/>
                      <a:pt x="11785" y="17498"/>
                    </a:cubicBezTo>
                    <a:cubicBezTo>
                      <a:pt x="11785" y="17498"/>
                      <a:pt x="11785" y="17498"/>
                      <a:pt x="11785" y="17498"/>
                    </a:cubicBezTo>
                    <a:cubicBezTo>
                      <a:pt x="11785" y="17498"/>
                      <a:pt x="11785" y="17498"/>
                      <a:pt x="11785" y="17498"/>
                    </a:cubicBezTo>
                    <a:cubicBezTo>
                      <a:pt x="11796" y="17532"/>
                      <a:pt x="11796" y="17532"/>
                      <a:pt x="11796" y="17532"/>
                    </a:cubicBezTo>
                    <a:cubicBezTo>
                      <a:pt x="11796" y="17532"/>
                      <a:pt x="11796" y="17532"/>
                      <a:pt x="11796" y="17532"/>
                    </a:cubicBezTo>
                    <a:cubicBezTo>
                      <a:pt x="11808" y="17532"/>
                      <a:pt x="11808" y="17566"/>
                      <a:pt x="11808" y="17566"/>
                    </a:cubicBezTo>
                    <a:cubicBezTo>
                      <a:pt x="11808" y="17566"/>
                      <a:pt x="11808" y="17566"/>
                      <a:pt x="11808" y="17566"/>
                    </a:cubicBezTo>
                    <a:cubicBezTo>
                      <a:pt x="11808" y="17566"/>
                      <a:pt x="11808" y="17566"/>
                      <a:pt x="11808" y="17566"/>
                    </a:cubicBezTo>
                    <a:cubicBezTo>
                      <a:pt x="11808" y="17600"/>
                      <a:pt x="11820" y="17600"/>
                      <a:pt x="11820" y="17600"/>
                    </a:cubicBezTo>
                    <a:cubicBezTo>
                      <a:pt x="11820" y="17600"/>
                      <a:pt x="11820" y="17600"/>
                      <a:pt x="11820" y="17600"/>
                    </a:cubicBezTo>
                    <a:cubicBezTo>
                      <a:pt x="11820" y="17600"/>
                      <a:pt x="11820" y="17600"/>
                      <a:pt x="11832" y="17600"/>
                    </a:cubicBezTo>
                    <a:cubicBezTo>
                      <a:pt x="11832" y="17600"/>
                      <a:pt x="11832" y="17600"/>
                      <a:pt x="11832" y="17600"/>
                    </a:cubicBezTo>
                    <a:cubicBezTo>
                      <a:pt x="11832" y="17600"/>
                      <a:pt x="11832" y="17600"/>
                      <a:pt x="11832" y="17600"/>
                    </a:cubicBezTo>
                    <a:cubicBezTo>
                      <a:pt x="11844" y="17600"/>
                      <a:pt x="11844" y="17600"/>
                      <a:pt x="11844" y="17600"/>
                    </a:cubicBezTo>
                    <a:cubicBezTo>
                      <a:pt x="11844" y="17600"/>
                      <a:pt x="11844" y="17600"/>
                      <a:pt x="11844" y="17600"/>
                    </a:cubicBezTo>
                    <a:cubicBezTo>
                      <a:pt x="11844" y="17634"/>
                      <a:pt x="11855" y="17634"/>
                      <a:pt x="11855" y="17634"/>
                    </a:cubicBezTo>
                    <a:cubicBezTo>
                      <a:pt x="11855" y="17634"/>
                      <a:pt x="11855" y="17634"/>
                      <a:pt x="11855" y="17634"/>
                    </a:cubicBezTo>
                    <a:cubicBezTo>
                      <a:pt x="11867" y="17634"/>
                      <a:pt x="11879" y="17634"/>
                      <a:pt x="11903" y="17634"/>
                    </a:cubicBezTo>
                    <a:cubicBezTo>
                      <a:pt x="11903" y="17634"/>
                      <a:pt x="11903" y="17634"/>
                      <a:pt x="11903" y="17634"/>
                    </a:cubicBezTo>
                    <a:cubicBezTo>
                      <a:pt x="11914" y="17634"/>
                      <a:pt x="11938" y="17600"/>
                      <a:pt x="11950" y="17566"/>
                    </a:cubicBezTo>
                    <a:cubicBezTo>
                      <a:pt x="11997" y="17498"/>
                      <a:pt x="12020" y="17464"/>
                      <a:pt x="12032" y="17430"/>
                    </a:cubicBezTo>
                    <a:cubicBezTo>
                      <a:pt x="12056" y="17430"/>
                      <a:pt x="12068" y="17396"/>
                      <a:pt x="12079" y="17362"/>
                    </a:cubicBezTo>
                    <a:cubicBezTo>
                      <a:pt x="12079" y="17362"/>
                      <a:pt x="12079" y="17362"/>
                      <a:pt x="12079" y="17362"/>
                    </a:cubicBezTo>
                    <a:cubicBezTo>
                      <a:pt x="12079" y="17328"/>
                      <a:pt x="12079" y="17328"/>
                      <a:pt x="12079" y="17294"/>
                    </a:cubicBezTo>
                    <a:cubicBezTo>
                      <a:pt x="12079" y="17225"/>
                      <a:pt x="12091" y="17157"/>
                      <a:pt x="12115" y="17055"/>
                    </a:cubicBezTo>
                    <a:cubicBezTo>
                      <a:pt x="12127" y="17021"/>
                      <a:pt x="12127" y="16987"/>
                      <a:pt x="12138" y="16953"/>
                    </a:cubicBezTo>
                    <a:cubicBezTo>
                      <a:pt x="12138" y="16953"/>
                      <a:pt x="12138" y="16919"/>
                      <a:pt x="12138" y="16919"/>
                    </a:cubicBezTo>
                    <a:cubicBezTo>
                      <a:pt x="12150" y="16817"/>
                      <a:pt x="12209" y="16545"/>
                      <a:pt x="12233" y="16511"/>
                    </a:cubicBezTo>
                    <a:cubicBezTo>
                      <a:pt x="12256" y="16511"/>
                      <a:pt x="12280" y="16409"/>
                      <a:pt x="12280" y="16375"/>
                    </a:cubicBezTo>
                    <a:cubicBezTo>
                      <a:pt x="12280" y="16375"/>
                      <a:pt x="12280" y="16341"/>
                      <a:pt x="12280" y="16341"/>
                    </a:cubicBezTo>
                    <a:cubicBezTo>
                      <a:pt x="12280" y="16341"/>
                      <a:pt x="12280" y="16341"/>
                      <a:pt x="12280" y="16307"/>
                    </a:cubicBezTo>
                    <a:cubicBezTo>
                      <a:pt x="12280" y="16307"/>
                      <a:pt x="12280" y="16307"/>
                      <a:pt x="12280" y="16307"/>
                    </a:cubicBezTo>
                    <a:cubicBezTo>
                      <a:pt x="12268" y="16273"/>
                      <a:pt x="12268" y="16273"/>
                      <a:pt x="12268" y="16273"/>
                    </a:cubicBezTo>
                    <a:cubicBezTo>
                      <a:pt x="12268" y="16273"/>
                      <a:pt x="12268" y="16273"/>
                      <a:pt x="12268" y="16239"/>
                    </a:cubicBezTo>
                    <a:cubicBezTo>
                      <a:pt x="12268" y="16239"/>
                      <a:pt x="12268" y="16239"/>
                      <a:pt x="12268" y="16239"/>
                    </a:cubicBezTo>
                    <a:cubicBezTo>
                      <a:pt x="12268" y="16239"/>
                      <a:pt x="12268" y="16239"/>
                      <a:pt x="12268" y="16239"/>
                    </a:cubicBezTo>
                    <a:cubicBezTo>
                      <a:pt x="12268" y="16239"/>
                      <a:pt x="12268" y="16205"/>
                      <a:pt x="12268" y="16205"/>
                    </a:cubicBezTo>
                    <a:cubicBezTo>
                      <a:pt x="12268" y="16205"/>
                      <a:pt x="12268" y="16205"/>
                      <a:pt x="12268" y="16205"/>
                    </a:cubicBezTo>
                    <a:cubicBezTo>
                      <a:pt x="12268" y="16205"/>
                      <a:pt x="12268" y="16205"/>
                      <a:pt x="12268" y="16205"/>
                    </a:cubicBezTo>
                    <a:cubicBezTo>
                      <a:pt x="12268" y="16205"/>
                      <a:pt x="12268" y="16205"/>
                      <a:pt x="12256" y="16171"/>
                    </a:cubicBezTo>
                    <a:cubicBezTo>
                      <a:pt x="12256" y="16171"/>
                      <a:pt x="12256" y="16171"/>
                      <a:pt x="12256" y="16171"/>
                    </a:cubicBezTo>
                    <a:cubicBezTo>
                      <a:pt x="12256" y="16171"/>
                      <a:pt x="12256" y="16171"/>
                      <a:pt x="12256" y="16171"/>
                    </a:cubicBezTo>
                    <a:cubicBezTo>
                      <a:pt x="12256" y="16171"/>
                      <a:pt x="12256" y="16171"/>
                      <a:pt x="12256" y="16171"/>
                    </a:cubicBezTo>
                    <a:cubicBezTo>
                      <a:pt x="12245" y="16171"/>
                      <a:pt x="12221" y="16171"/>
                      <a:pt x="12209" y="16103"/>
                    </a:cubicBezTo>
                    <a:cubicBezTo>
                      <a:pt x="12197" y="16069"/>
                      <a:pt x="12209" y="15967"/>
                      <a:pt x="12233" y="15865"/>
                    </a:cubicBezTo>
                    <a:cubicBezTo>
                      <a:pt x="12268" y="15729"/>
                      <a:pt x="12315" y="15661"/>
                      <a:pt x="12386" y="15661"/>
                    </a:cubicBezTo>
                    <a:cubicBezTo>
                      <a:pt x="12398" y="15661"/>
                      <a:pt x="12410" y="15661"/>
                      <a:pt x="12422" y="15695"/>
                    </a:cubicBezTo>
                    <a:cubicBezTo>
                      <a:pt x="12422" y="15695"/>
                      <a:pt x="12422" y="15695"/>
                      <a:pt x="12422" y="15695"/>
                    </a:cubicBezTo>
                    <a:cubicBezTo>
                      <a:pt x="12422" y="15695"/>
                      <a:pt x="12433" y="15661"/>
                      <a:pt x="12445" y="15661"/>
                    </a:cubicBezTo>
                    <a:cubicBezTo>
                      <a:pt x="12492" y="15661"/>
                      <a:pt x="12587" y="15593"/>
                      <a:pt x="12622" y="15627"/>
                    </a:cubicBezTo>
                    <a:cubicBezTo>
                      <a:pt x="12646" y="15661"/>
                      <a:pt x="12658" y="15661"/>
                      <a:pt x="12669" y="15661"/>
                    </a:cubicBezTo>
                    <a:cubicBezTo>
                      <a:pt x="12693" y="15661"/>
                      <a:pt x="12693" y="15661"/>
                      <a:pt x="12693" y="15661"/>
                    </a:cubicBezTo>
                    <a:cubicBezTo>
                      <a:pt x="12716" y="15661"/>
                      <a:pt x="12740" y="15661"/>
                      <a:pt x="12775" y="15695"/>
                    </a:cubicBezTo>
                    <a:cubicBezTo>
                      <a:pt x="12799" y="15763"/>
                      <a:pt x="12834" y="15763"/>
                      <a:pt x="12870" y="15763"/>
                    </a:cubicBezTo>
                    <a:cubicBezTo>
                      <a:pt x="12905" y="15797"/>
                      <a:pt x="12929" y="15797"/>
                      <a:pt x="12952" y="15865"/>
                    </a:cubicBezTo>
                    <a:cubicBezTo>
                      <a:pt x="12952" y="15899"/>
                      <a:pt x="12964" y="15899"/>
                      <a:pt x="12976" y="15933"/>
                    </a:cubicBezTo>
                    <a:cubicBezTo>
                      <a:pt x="13011" y="16001"/>
                      <a:pt x="13047" y="16069"/>
                      <a:pt x="13035" y="16205"/>
                    </a:cubicBezTo>
                    <a:cubicBezTo>
                      <a:pt x="13035" y="16205"/>
                      <a:pt x="13035" y="16239"/>
                      <a:pt x="13035" y="16239"/>
                    </a:cubicBezTo>
                    <a:cubicBezTo>
                      <a:pt x="13035" y="16239"/>
                      <a:pt x="13047" y="16239"/>
                      <a:pt x="13047" y="16239"/>
                    </a:cubicBezTo>
                    <a:cubicBezTo>
                      <a:pt x="13059" y="16273"/>
                      <a:pt x="13094" y="16341"/>
                      <a:pt x="13106" y="16545"/>
                    </a:cubicBezTo>
                    <a:cubicBezTo>
                      <a:pt x="13118" y="16681"/>
                      <a:pt x="13129" y="16749"/>
                      <a:pt x="13153" y="16817"/>
                    </a:cubicBezTo>
                    <a:cubicBezTo>
                      <a:pt x="13165" y="16851"/>
                      <a:pt x="13177" y="16919"/>
                      <a:pt x="13177" y="16987"/>
                    </a:cubicBezTo>
                    <a:cubicBezTo>
                      <a:pt x="13188" y="17021"/>
                      <a:pt x="13200" y="17123"/>
                      <a:pt x="13212" y="17191"/>
                    </a:cubicBezTo>
                    <a:cubicBezTo>
                      <a:pt x="13236" y="17328"/>
                      <a:pt x="13259" y="17396"/>
                      <a:pt x="13247" y="17464"/>
                    </a:cubicBezTo>
                    <a:cubicBezTo>
                      <a:pt x="13247" y="17498"/>
                      <a:pt x="13236" y="17566"/>
                      <a:pt x="13247" y="17566"/>
                    </a:cubicBezTo>
                    <a:cubicBezTo>
                      <a:pt x="13247" y="17600"/>
                      <a:pt x="13259" y="17600"/>
                      <a:pt x="13283" y="17600"/>
                    </a:cubicBezTo>
                    <a:cubicBezTo>
                      <a:pt x="13318" y="17600"/>
                      <a:pt x="13354" y="17668"/>
                      <a:pt x="13377" y="17702"/>
                    </a:cubicBezTo>
                    <a:cubicBezTo>
                      <a:pt x="13389" y="17736"/>
                      <a:pt x="13401" y="17736"/>
                      <a:pt x="13401" y="17736"/>
                    </a:cubicBezTo>
                    <a:cubicBezTo>
                      <a:pt x="13401" y="17736"/>
                      <a:pt x="13412" y="17736"/>
                      <a:pt x="13412" y="17736"/>
                    </a:cubicBezTo>
                    <a:cubicBezTo>
                      <a:pt x="13412" y="17736"/>
                      <a:pt x="13412" y="17736"/>
                      <a:pt x="13412" y="17736"/>
                    </a:cubicBezTo>
                    <a:cubicBezTo>
                      <a:pt x="13412" y="17736"/>
                      <a:pt x="13412" y="17736"/>
                      <a:pt x="13412" y="17736"/>
                    </a:cubicBezTo>
                    <a:cubicBezTo>
                      <a:pt x="13436" y="17736"/>
                      <a:pt x="13483" y="17804"/>
                      <a:pt x="13519" y="17872"/>
                    </a:cubicBezTo>
                    <a:cubicBezTo>
                      <a:pt x="13530" y="17872"/>
                      <a:pt x="13542" y="17906"/>
                      <a:pt x="13554" y="17940"/>
                    </a:cubicBezTo>
                    <a:cubicBezTo>
                      <a:pt x="13566" y="17974"/>
                      <a:pt x="13589" y="17974"/>
                      <a:pt x="13601" y="18008"/>
                    </a:cubicBezTo>
                    <a:cubicBezTo>
                      <a:pt x="13613" y="18008"/>
                      <a:pt x="13625" y="18008"/>
                      <a:pt x="13625" y="18042"/>
                    </a:cubicBezTo>
                    <a:cubicBezTo>
                      <a:pt x="13648" y="18042"/>
                      <a:pt x="13660" y="18076"/>
                      <a:pt x="13660" y="18178"/>
                    </a:cubicBezTo>
                    <a:cubicBezTo>
                      <a:pt x="13660" y="18178"/>
                      <a:pt x="13660" y="18212"/>
                      <a:pt x="13660" y="18246"/>
                    </a:cubicBezTo>
                    <a:cubicBezTo>
                      <a:pt x="13660" y="18280"/>
                      <a:pt x="13672" y="18280"/>
                      <a:pt x="13672" y="18314"/>
                    </a:cubicBezTo>
                    <a:cubicBezTo>
                      <a:pt x="13672" y="18348"/>
                      <a:pt x="13684" y="18416"/>
                      <a:pt x="13684" y="18450"/>
                    </a:cubicBezTo>
                    <a:cubicBezTo>
                      <a:pt x="13684" y="18484"/>
                      <a:pt x="13684" y="18484"/>
                      <a:pt x="13684" y="18484"/>
                    </a:cubicBezTo>
                    <a:cubicBezTo>
                      <a:pt x="13684" y="18518"/>
                      <a:pt x="13719" y="18586"/>
                      <a:pt x="13766" y="18586"/>
                    </a:cubicBezTo>
                    <a:cubicBezTo>
                      <a:pt x="13778" y="18586"/>
                      <a:pt x="13778" y="18586"/>
                      <a:pt x="13790" y="18586"/>
                    </a:cubicBezTo>
                    <a:cubicBezTo>
                      <a:pt x="13802" y="18552"/>
                      <a:pt x="13825" y="18552"/>
                      <a:pt x="13837" y="18586"/>
                    </a:cubicBezTo>
                    <a:cubicBezTo>
                      <a:pt x="13849" y="18586"/>
                      <a:pt x="13861" y="18586"/>
                      <a:pt x="13861" y="18586"/>
                    </a:cubicBezTo>
                    <a:cubicBezTo>
                      <a:pt x="13873" y="18586"/>
                      <a:pt x="13884" y="18552"/>
                      <a:pt x="13884" y="18518"/>
                    </a:cubicBezTo>
                    <a:cubicBezTo>
                      <a:pt x="13908" y="18416"/>
                      <a:pt x="13955" y="18382"/>
                      <a:pt x="13991" y="18382"/>
                    </a:cubicBezTo>
                    <a:cubicBezTo>
                      <a:pt x="14002" y="18382"/>
                      <a:pt x="14014" y="18382"/>
                      <a:pt x="14026" y="18382"/>
                    </a:cubicBezTo>
                    <a:cubicBezTo>
                      <a:pt x="14038" y="18348"/>
                      <a:pt x="14073" y="18314"/>
                      <a:pt x="14097" y="18314"/>
                    </a:cubicBezTo>
                    <a:cubicBezTo>
                      <a:pt x="14120" y="18314"/>
                      <a:pt x="14144" y="18314"/>
                      <a:pt x="14156" y="18348"/>
                    </a:cubicBezTo>
                    <a:cubicBezTo>
                      <a:pt x="14167" y="18382"/>
                      <a:pt x="14167" y="18450"/>
                      <a:pt x="14167" y="18518"/>
                    </a:cubicBezTo>
                    <a:cubicBezTo>
                      <a:pt x="14167" y="18586"/>
                      <a:pt x="14179" y="18620"/>
                      <a:pt x="14179" y="18688"/>
                    </a:cubicBezTo>
                    <a:cubicBezTo>
                      <a:pt x="14191" y="18722"/>
                      <a:pt x="14203" y="18824"/>
                      <a:pt x="14156" y="18892"/>
                    </a:cubicBezTo>
                    <a:cubicBezTo>
                      <a:pt x="14132" y="18926"/>
                      <a:pt x="14120" y="19164"/>
                      <a:pt x="14109" y="19266"/>
                    </a:cubicBezTo>
                    <a:cubicBezTo>
                      <a:pt x="14109" y="19300"/>
                      <a:pt x="14097" y="19300"/>
                      <a:pt x="14097" y="19334"/>
                    </a:cubicBezTo>
                    <a:cubicBezTo>
                      <a:pt x="14097" y="19402"/>
                      <a:pt x="14073" y="19471"/>
                      <a:pt x="14050" y="19505"/>
                    </a:cubicBezTo>
                    <a:cubicBezTo>
                      <a:pt x="14038" y="19539"/>
                      <a:pt x="14026" y="19573"/>
                      <a:pt x="14026" y="19607"/>
                    </a:cubicBezTo>
                    <a:cubicBezTo>
                      <a:pt x="14014" y="19709"/>
                      <a:pt x="13991" y="19777"/>
                      <a:pt x="13979" y="19811"/>
                    </a:cubicBezTo>
                    <a:cubicBezTo>
                      <a:pt x="13967" y="19811"/>
                      <a:pt x="13955" y="19845"/>
                      <a:pt x="13955" y="19845"/>
                    </a:cubicBezTo>
                    <a:cubicBezTo>
                      <a:pt x="13955" y="19879"/>
                      <a:pt x="13955" y="19879"/>
                      <a:pt x="13955" y="19879"/>
                    </a:cubicBezTo>
                    <a:cubicBezTo>
                      <a:pt x="13955" y="19879"/>
                      <a:pt x="13955" y="19879"/>
                      <a:pt x="13955" y="19879"/>
                    </a:cubicBezTo>
                    <a:cubicBezTo>
                      <a:pt x="13955" y="19913"/>
                      <a:pt x="13955" y="19913"/>
                      <a:pt x="13955" y="19913"/>
                    </a:cubicBezTo>
                    <a:cubicBezTo>
                      <a:pt x="13955" y="19913"/>
                      <a:pt x="13955" y="19913"/>
                      <a:pt x="13955" y="19913"/>
                    </a:cubicBezTo>
                    <a:cubicBezTo>
                      <a:pt x="13955" y="19947"/>
                      <a:pt x="13943" y="19947"/>
                      <a:pt x="13932" y="19981"/>
                    </a:cubicBezTo>
                    <a:cubicBezTo>
                      <a:pt x="13932" y="19981"/>
                      <a:pt x="13932" y="19981"/>
                      <a:pt x="13932" y="19981"/>
                    </a:cubicBezTo>
                    <a:cubicBezTo>
                      <a:pt x="13932" y="19981"/>
                      <a:pt x="13932" y="19981"/>
                      <a:pt x="13932" y="19981"/>
                    </a:cubicBezTo>
                    <a:cubicBezTo>
                      <a:pt x="13932" y="19981"/>
                      <a:pt x="13932" y="19981"/>
                      <a:pt x="13920" y="19981"/>
                    </a:cubicBezTo>
                    <a:cubicBezTo>
                      <a:pt x="13920" y="19981"/>
                      <a:pt x="13920" y="19981"/>
                      <a:pt x="13920" y="19981"/>
                    </a:cubicBezTo>
                    <a:cubicBezTo>
                      <a:pt x="13908" y="19981"/>
                      <a:pt x="13908" y="19981"/>
                      <a:pt x="13896" y="19981"/>
                    </a:cubicBezTo>
                    <a:cubicBezTo>
                      <a:pt x="13861" y="19981"/>
                      <a:pt x="13825" y="19947"/>
                      <a:pt x="13802" y="19913"/>
                    </a:cubicBezTo>
                    <a:cubicBezTo>
                      <a:pt x="13790" y="19913"/>
                      <a:pt x="13778" y="19947"/>
                      <a:pt x="13766" y="19981"/>
                    </a:cubicBezTo>
                    <a:cubicBezTo>
                      <a:pt x="13743" y="20015"/>
                      <a:pt x="13731" y="20083"/>
                      <a:pt x="13707" y="20083"/>
                    </a:cubicBezTo>
                    <a:cubicBezTo>
                      <a:pt x="13707" y="20083"/>
                      <a:pt x="13707" y="20185"/>
                      <a:pt x="13707" y="20253"/>
                    </a:cubicBezTo>
                    <a:cubicBezTo>
                      <a:pt x="13719" y="20287"/>
                      <a:pt x="13719" y="20355"/>
                      <a:pt x="13707" y="20389"/>
                    </a:cubicBezTo>
                    <a:cubicBezTo>
                      <a:pt x="13707" y="20457"/>
                      <a:pt x="13707" y="20491"/>
                      <a:pt x="13719" y="20559"/>
                    </a:cubicBezTo>
                    <a:cubicBezTo>
                      <a:pt x="13731" y="20627"/>
                      <a:pt x="13731" y="20695"/>
                      <a:pt x="13731" y="20797"/>
                    </a:cubicBezTo>
                    <a:cubicBezTo>
                      <a:pt x="13731" y="20797"/>
                      <a:pt x="13731" y="20831"/>
                      <a:pt x="13731" y="20831"/>
                    </a:cubicBezTo>
                    <a:cubicBezTo>
                      <a:pt x="13790" y="20729"/>
                      <a:pt x="13814" y="20729"/>
                      <a:pt x="13814" y="20729"/>
                    </a:cubicBezTo>
                    <a:cubicBezTo>
                      <a:pt x="13849" y="20729"/>
                      <a:pt x="13873" y="20797"/>
                      <a:pt x="13908" y="20865"/>
                    </a:cubicBezTo>
                    <a:cubicBezTo>
                      <a:pt x="13932" y="20899"/>
                      <a:pt x="13955" y="20967"/>
                      <a:pt x="13967" y="20967"/>
                    </a:cubicBezTo>
                    <a:cubicBezTo>
                      <a:pt x="14014" y="20967"/>
                      <a:pt x="14226" y="20559"/>
                      <a:pt x="14250" y="20457"/>
                    </a:cubicBezTo>
                    <a:cubicBezTo>
                      <a:pt x="14262" y="20389"/>
                      <a:pt x="14297" y="20253"/>
                      <a:pt x="14415" y="19913"/>
                    </a:cubicBezTo>
                    <a:cubicBezTo>
                      <a:pt x="14439" y="19845"/>
                      <a:pt x="14462" y="19777"/>
                      <a:pt x="14474" y="19743"/>
                    </a:cubicBezTo>
                    <a:cubicBezTo>
                      <a:pt x="14533" y="19573"/>
                      <a:pt x="14628" y="19266"/>
                      <a:pt x="14663" y="18994"/>
                    </a:cubicBezTo>
                    <a:cubicBezTo>
                      <a:pt x="14675" y="18892"/>
                      <a:pt x="14722" y="18756"/>
                      <a:pt x="14757" y="18654"/>
                    </a:cubicBezTo>
                    <a:cubicBezTo>
                      <a:pt x="14781" y="18552"/>
                      <a:pt x="14805" y="18484"/>
                      <a:pt x="14805" y="18450"/>
                    </a:cubicBezTo>
                    <a:cubicBezTo>
                      <a:pt x="14816" y="18416"/>
                      <a:pt x="14828" y="18382"/>
                      <a:pt x="14828" y="18348"/>
                    </a:cubicBezTo>
                    <a:cubicBezTo>
                      <a:pt x="14852" y="18314"/>
                      <a:pt x="14864" y="18246"/>
                      <a:pt x="14887" y="18076"/>
                    </a:cubicBezTo>
                    <a:cubicBezTo>
                      <a:pt x="14911" y="17906"/>
                      <a:pt x="14922" y="17566"/>
                      <a:pt x="14934" y="17362"/>
                    </a:cubicBezTo>
                    <a:cubicBezTo>
                      <a:pt x="14934" y="17123"/>
                      <a:pt x="14946" y="17089"/>
                      <a:pt x="14946" y="17055"/>
                    </a:cubicBezTo>
                    <a:cubicBezTo>
                      <a:pt x="14958" y="17021"/>
                      <a:pt x="14958" y="16987"/>
                      <a:pt x="14958" y="16987"/>
                    </a:cubicBezTo>
                    <a:cubicBezTo>
                      <a:pt x="14958" y="16919"/>
                      <a:pt x="14958" y="16851"/>
                      <a:pt x="14970" y="16817"/>
                    </a:cubicBezTo>
                    <a:cubicBezTo>
                      <a:pt x="14981" y="16783"/>
                      <a:pt x="14981" y="16749"/>
                      <a:pt x="14981" y="16749"/>
                    </a:cubicBezTo>
                    <a:cubicBezTo>
                      <a:pt x="14993" y="16681"/>
                      <a:pt x="14993" y="16613"/>
                      <a:pt x="15029" y="16511"/>
                    </a:cubicBezTo>
                    <a:cubicBezTo>
                      <a:pt x="15052" y="16443"/>
                      <a:pt x="15052" y="16409"/>
                      <a:pt x="15040" y="16341"/>
                    </a:cubicBezTo>
                    <a:cubicBezTo>
                      <a:pt x="15040" y="16307"/>
                      <a:pt x="15040" y="16239"/>
                      <a:pt x="15040" y="16171"/>
                    </a:cubicBezTo>
                    <a:cubicBezTo>
                      <a:pt x="15040" y="16137"/>
                      <a:pt x="15040" y="16069"/>
                      <a:pt x="15040" y="16069"/>
                    </a:cubicBezTo>
                    <a:cubicBezTo>
                      <a:pt x="15017" y="15967"/>
                      <a:pt x="15029" y="15899"/>
                      <a:pt x="15052" y="15865"/>
                    </a:cubicBezTo>
                    <a:cubicBezTo>
                      <a:pt x="15040" y="15865"/>
                      <a:pt x="15029" y="15831"/>
                      <a:pt x="15017" y="15797"/>
                    </a:cubicBezTo>
                    <a:cubicBezTo>
                      <a:pt x="15005" y="15763"/>
                      <a:pt x="15005" y="15763"/>
                      <a:pt x="15005" y="15763"/>
                    </a:cubicBezTo>
                    <a:cubicBezTo>
                      <a:pt x="14970" y="15729"/>
                      <a:pt x="14922" y="15695"/>
                      <a:pt x="14922" y="15559"/>
                    </a:cubicBezTo>
                    <a:cubicBezTo>
                      <a:pt x="14922" y="15491"/>
                      <a:pt x="14875" y="15389"/>
                      <a:pt x="14840" y="15389"/>
                    </a:cubicBezTo>
                    <a:cubicBezTo>
                      <a:pt x="14840" y="15389"/>
                      <a:pt x="14828" y="15389"/>
                      <a:pt x="14828" y="15389"/>
                    </a:cubicBezTo>
                    <a:cubicBezTo>
                      <a:pt x="14816" y="15389"/>
                      <a:pt x="14793" y="15389"/>
                      <a:pt x="14781" y="15355"/>
                    </a:cubicBezTo>
                    <a:cubicBezTo>
                      <a:pt x="14769" y="15355"/>
                      <a:pt x="14757" y="15355"/>
                      <a:pt x="14746" y="15355"/>
                    </a:cubicBezTo>
                    <a:cubicBezTo>
                      <a:pt x="14757" y="15389"/>
                      <a:pt x="14746" y="15423"/>
                      <a:pt x="14746" y="15457"/>
                    </a:cubicBezTo>
                    <a:cubicBezTo>
                      <a:pt x="14734" y="15525"/>
                      <a:pt x="14710" y="15525"/>
                      <a:pt x="14698" y="15525"/>
                    </a:cubicBezTo>
                    <a:cubicBezTo>
                      <a:pt x="14687" y="15525"/>
                      <a:pt x="14675" y="15559"/>
                      <a:pt x="14663" y="15627"/>
                    </a:cubicBezTo>
                    <a:cubicBezTo>
                      <a:pt x="14663" y="15627"/>
                      <a:pt x="14663" y="15627"/>
                      <a:pt x="14663" y="15627"/>
                    </a:cubicBezTo>
                    <a:cubicBezTo>
                      <a:pt x="14639" y="15729"/>
                      <a:pt x="14604" y="15763"/>
                      <a:pt x="14580" y="15763"/>
                    </a:cubicBezTo>
                    <a:cubicBezTo>
                      <a:pt x="14545" y="15763"/>
                      <a:pt x="14533" y="15729"/>
                      <a:pt x="14533" y="15695"/>
                    </a:cubicBezTo>
                    <a:cubicBezTo>
                      <a:pt x="14533" y="15661"/>
                      <a:pt x="14533" y="15627"/>
                      <a:pt x="14557" y="15559"/>
                    </a:cubicBezTo>
                    <a:cubicBezTo>
                      <a:pt x="14557" y="15559"/>
                      <a:pt x="14557" y="15559"/>
                      <a:pt x="14557" y="15559"/>
                    </a:cubicBezTo>
                    <a:cubicBezTo>
                      <a:pt x="14557" y="15559"/>
                      <a:pt x="14557" y="15525"/>
                      <a:pt x="14557" y="15525"/>
                    </a:cubicBezTo>
                    <a:cubicBezTo>
                      <a:pt x="14545" y="15525"/>
                      <a:pt x="14533" y="15457"/>
                      <a:pt x="14533" y="15423"/>
                    </a:cubicBezTo>
                    <a:cubicBezTo>
                      <a:pt x="14533" y="15423"/>
                      <a:pt x="14533" y="15423"/>
                      <a:pt x="14533" y="15423"/>
                    </a:cubicBezTo>
                    <a:cubicBezTo>
                      <a:pt x="14521" y="15491"/>
                      <a:pt x="14510" y="15559"/>
                      <a:pt x="14474" y="15593"/>
                    </a:cubicBezTo>
                    <a:cubicBezTo>
                      <a:pt x="14474" y="15593"/>
                      <a:pt x="14474" y="15593"/>
                      <a:pt x="14474" y="15593"/>
                    </a:cubicBezTo>
                    <a:cubicBezTo>
                      <a:pt x="14462" y="15593"/>
                      <a:pt x="14451" y="15559"/>
                      <a:pt x="14439" y="15525"/>
                    </a:cubicBezTo>
                    <a:cubicBezTo>
                      <a:pt x="14415" y="15457"/>
                      <a:pt x="14427" y="15253"/>
                      <a:pt x="14427" y="15151"/>
                    </a:cubicBezTo>
                    <a:cubicBezTo>
                      <a:pt x="14427" y="15151"/>
                      <a:pt x="14415" y="15151"/>
                      <a:pt x="14403" y="15151"/>
                    </a:cubicBezTo>
                    <a:cubicBezTo>
                      <a:pt x="14380" y="15185"/>
                      <a:pt x="14344" y="15185"/>
                      <a:pt x="14309" y="15185"/>
                    </a:cubicBezTo>
                    <a:cubicBezTo>
                      <a:pt x="14250" y="15151"/>
                      <a:pt x="14238" y="15082"/>
                      <a:pt x="14226" y="15048"/>
                    </a:cubicBezTo>
                    <a:cubicBezTo>
                      <a:pt x="14226" y="14946"/>
                      <a:pt x="14250" y="14844"/>
                      <a:pt x="14297" y="14776"/>
                    </a:cubicBezTo>
                    <a:cubicBezTo>
                      <a:pt x="14333" y="14708"/>
                      <a:pt x="14344" y="14674"/>
                      <a:pt x="14356" y="14640"/>
                    </a:cubicBezTo>
                    <a:cubicBezTo>
                      <a:pt x="14368" y="14606"/>
                      <a:pt x="14368" y="14538"/>
                      <a:pt x="14392" y="14538"/>
                    </a:cubicBezTo>
                    <a:cubicBezTo>
                      <a:pt x="14415" y="14504"/>
                      <a:pt x="14462" y="14436"/>
                      <a:pt x="14498" y="14334"/>
                    </a:cubicBezTo>
                    <a:cubicBezTo>
                      <a:pt x="14521" y="14300"/>
                      <a:pt x="14545" y="14266"/>
                      <a:pt x="14557" y="14232"/>
                    </a:cubicBezTo>
                    <a:cubicBezTo>
                      <a:pt x="14604" y="14164"/>
                      <a:pt x="14616" y="14096"/>
                      <a:pt x="14628" y="13994"/>
                    </a:cubicBezTo>
                    <a:cubicBezTo>
                      <a:pt x="14628" y="13926"/>
                      <a:pt x="14663" y="13858"/>
                      <a:pt x="14722" y="13756"/>
                    </a:cubicBezTo>
                    <a:cubicBezTo>
                      <a:pt x="14746" y="13688"/>
                      <a:pt x="14793" y="13620"/>
                      <a:pt x="14816" y="13552"/>
                    </a:cubicBezTo>
                    <a:cubicBezTo>
                      <a:pt x="14899" y="13382"/>
                      <a:pt x="14946" y="13246"/>
                      <a:pt x="14958" y="13144"/>
                    </a:cubicBezTo>
                    <a:cubicBezTo>
                      <a:pt x="14970" y="13076"/>
                      <a:pt x="15005" y="13008"/>
                      <a:pt x="15052" y="12940"/>
                    </a:cubicBezTo>
                    <a:cubicBezTo>
                      <a:pt x="15076" y="12905"/>
                      <a:pt x="15099" y="12837"/>
                      <a:pt x="15111" y="12803"/>
                    </a:cubicBezTo>
                    <a:cubicBezTo>
                      <a:pt x="15111" y="12667"/>
                      <a:pt x="15288" y="12429"/>
                      <a:pt x="15371" y="12361"/>
                    </a:cubicBezTo>
                    <a:cubicBezTo>
                      <a:pt x="15394" y="12361"/>
                      <a:pt x="15430" y="12361"/>
                      <a:pt x="15465" y="12361"/>
                    </a:cubicBezTo>
                    <a:cubicBezTo>
                      <a:pt x="15548" y="12361"/>
                      <a:pt x="15654" y="12395"/>
                      <a:pt x="15689" y="12497"/>
                    </a:cubicBezTo>
                    <a:cubicBezTo>
                      <a:pt x="15701" y="12531"/>
                      <a:pt x="15701" y="12531"/>
                      <a:pt x="15725" y="12497"/>
                    </a:cubicBezTo>
                    <a:cubicBezTo>
                      <a:pt x="15736" y="12429"/>
                      <a:pt x="15760" y="12429"/>
                      <a:pt x="15772" y="12429"/>
                    </a:cubicBezTo>
                    <a:cubicBezTo>
                      <a:pt x="15784" y="12429"/>
                      <a:pt x="15807" y="12429"/>
                      <a:pt x="15831" y="12463"/>
                    </a:cubicBezTo>
                    <a:cubicBezTo>
                      <a:pt x="15866" y="12463"/>
                      <a:pt x="15866" y="12463"/>
                      <a:pt x="15866" y="12463"/>
                    </a:cubicBezTo>
                    <a:cubicBezTo>
                      <a:pt x="15890" y="12463"/>
                      <a:pt x="15913" y="12463"/>
                      <a:pt x="15925" y="12429"/>
                    </a:cubicBezTo>
                    <a:cubicBezTo>
                      <a:pt x="15949" y="12429"/>
                      <a:pt x="15972" y="12395"/>
                      <a:pt x="15996" y="12429"/>
                    </a:cubicBezTo>
                    <a:cubicBezTo>
                      <a:pt x="16008" y="12429"/>
                      <a:pt x="16031" y="12429"/>
                      <a:pt x="16043" y="12429"/>
                    </a:cubicBezTo>
                    <a:cubicBezTo>
                      <a:pt x="16055" y="12429"/>
                      <a:pt x="16067" y="12429"/>
                      <a:pt x="16079" y="12361"/>
                    </a:cubicBezTo>
                    <a:cubicBezTo>
                      <a:pt x="16102" y="12225"/>
                      <a:pt x="16161" y="12225"/>
                      <a:pt x="16197" y="12225"/>
                    </a:cubicBezTo>
                    <a:cubicBezTo>
                      <a:pt x="16232" y="12225"/>
                      <a:pt x="16279" y="12225"/>
                      <a:pt x="16303" y="12259"/>
                    </a:cubicBezTo>
                    <a:cubicBezTo>
                      <a:pt x="16303" y="12293"/>
                      <a:pt x="16303" y="12293"/>
                      <a:pt x="16315" y="12293"/>
                    </a:cubicBezTo>
                    <a:cubicBezTo>
                      <a:pt x="16338" y="12361"/>
                      <a:pt x="16350" y="12361"/>
                      <a:pt x="16374" y="12327"/>
                    </a:cubicBezTo>
                    <a:cubicBezTo>
                      <a:pt x="16385" y="12293"/>
                      <a:pt x="16397" y="12293"/>
                      <a:pt x="16409" y="12293"/>
                    </a:cubicBezTo>
                    <a:cubicBezTo>
                      <a:pt x="16432" y="12293"/>
                      <a:pt x="16444" y="12361"/>
                      <a:pt x="16456" y="12395"/>
                    </a:cubicBezTo>
                    <a:cubicBezTo>
                      <a:pt x="16468" y="12429"/>
                      <a:pt x="16468" y="12463"/>
                      <a:pt x="16480" y="12463"/>
                    </a:cubicBezTo>
                    <a:cubicBezTo>
                      <a:pt x="16515" y="12463"/>
                      <a:pt x="16527" y="12531"/>
                      <a:pt x="16527" y="12565"/>
                    </a:cubicBezTo>
                    <a:cubicBezTo>
                      <a:pt x="16527" y="12599"/>
                      <a:pt x="16515" y="12633"/>
                      <a:pt x="16503" y="12667"/>
                    </a:cubicBezTo>
                    <a:cubicBezTo>
                      <a:pt x="16515" y="12667"/>
                      <a:pt x="16527" y="12633"/>
                      <a:pt x="16539" y="12633"/>
                    </a:cubicBezTo>
                    <a:cubicBezTo>
                      <a:pt x="16550" y="12633"/>
                      <a:pt x="16550" y="12633"/>
                      <a:pt x="16550" y="12633"/>
                    </a:cubicBezTo>
                    <a:cubicBezTo>
                      <a:pt x="16562" y="12667"/>
                      <a:pt x="16574" y="12667"/>
                      <a:pt x="16586" y="12667"/>
                    </a:cubicBezTo>
                    <a:cubicBezTo>
                      <a:pt x="16621" y="12667"/>
                      <a:pt x="16645" y="12633"/>
                      <a:pt x="16668" y="12599"/>
                    </a:cubicBezTo>
                    <a:cubicBezTo>
                      <a:pt x="16704" y="12531"/>
                      <a:pt x="16739" y="12565"/>
                      <a:pt x="16751" y="12599"/>
                    </a:cubicBezTo>
                    <a:cubicBezTo>
                      <a:pt x="16751" y="12599"/>
                      <a:pt x="16763" y="12599"/>
                      <a:pt x="16763" y="12599"/>
                    </a:cubicBezTo>
                    <a:cubicBezTo>
                      <a:pt x="16786" y="12531"/>
                      <a:pt x="16822" y="12497"/>
                      <a:pt x="16845" y="12497"/>
                    </a:cubicBezTo>
                    <a:cubicBezTo>
                      <a:pt x="16834" y="12497"/>
                      <a:pt x="16810" y="12463"/>
                      <a:pt x="16798" y="12429"/>
                    </a:cubicBezTo>
                    <a:cubicBezTo>
                      <a:pt x="16786" y="12327"/>
                      <a:pt x="16798" y="12225"/>
                      <a:pt x="16834" y="12055"/>
                    </a:cubicBezTo>
                    <a:cubicBezTo>
                      <a:pt x="16869" y="11885"/>
                      <a:pt x="16928" y="11783"/>
                      <a:pt x="16975" y="11681"/>
                    </a:cubicBezTo>
                    <a:cubicBezTo>
                      <a:pt x="16999" y="11647"/>
                      <a:pt x="17022" y="11579"/>
                      <a:pt x="17034" y="11545"/>
                    </a:cubicBezTo>
                    <a:cubicBezTo>
                      <a:pt x="17070" y="11477"/>
                      <a:pt x="17093" y="11443"/>
                      <a:pt x="17117" y="11443"/>
                    </a:cubicBezTo>
                    <a:cubicBezTo>
                      <a:pt x="17117" y="11443"/>
                      <a:pt x="17117" y="11443"/>
                      <a:pt x="17129" y="11443"/>
                    </a:cubicBezTo>
                    <a:cubicBezTo>
                      <a:pt x="17129" y="11307"/>
                      <a:pt x="17152" y="11035"/>
                      <a:pt x="17211" y="11035"/>
                    </a:cubicBezTo>
                    <a:cubicBezTo>
                      <a:pt x="17223" y="11035"/>
                      <a:pt x="17223" y="11035"/>
                      <a:pt x="17223" y="11035"/>
                    </a:cubicBezTo>
                    <a:cubicBezTo>
                      <a:pt x="17235" y="11035"/>
                      <a:pt x="17246" y="11035"/>
                      <a:pt x="17258" y="11035"/>
                    </a:cubicBezTo>
                    <a:cubicBezTo>
                      <a:pt x="17282" y="11035"/>
                      <a:pt x="17294" y="11035"/>
                      <a:pt x="17317" y="11035"/>
                    </a:cubicBezTo>
                    <a:cubicBezTo>
                      <a:pt x="17364" y="11035"/>
                      <a:pt x="17400" y="11001"/>
                      <a:pt x="17423" y="10967"/>
                    </a:cubicBezTo>
                    <a:cubicBezTo>
                      <a:pt x="17447" y="10933"/>
                      <a:pt x="17459" y="10933"/>
                      <a:pt x="17471" y="10933"/>
                    </a:cubicBezTo>
                    <a:cubicBezTo>
                      <a:pt x="17506" y="10933"/>
                      <a:pt x="17518" y="11001"/>
                      <a:pt x="17530" y="11035"/>
                    </a:cubicBezTo>
                    <a:cubicBezTo>
                      <a:pt x="17530" y="11069"/>
                      <a:pt x="17530" y="11069"/>
                      <a:pt x="17530" y="11069"/>
                    </a:cubicBezTo>
                    <a:cubicBezTo>
                      <a:pt x="17530" y="11069"/>
                      <a:pt x="17541" y="11035"/>
                      <a:pt x="17553" y="11035"/>
                    </a:cubicBezTo>
                    <a:cubicBezTo>
                      <a:pt x="17565" y="11001"/>
                      <a:pt x="17589" y="10967"/>
                      <a:pt x="17612" y="10967"/>
                    </a:cubicBezTo>
                    <a:cubicBezTo>
                      <a:pt x="17612" y="10967"/>
                      <a:pt x="17624" y="10967"/>
                      <a:pt x="17636" y="10967"/>
                    </a:cubicBezTo>
                    <a:cubicBezTo>
                      <a:pt x="17648" y="11001"/>
                      <a:pt x="17648" y="11035"/>
                      <a:pt x="17648" y="11035"/>
                    </a:cubicBezTo>
                    <a:cubicBezTo>
                      <a:pt x="17659" y="11103"/>
                      <a:pt x="17636" y="11171"/>
                      <a:pt x="17624" y="11239"/>
                    </a:cubicBezTo>
                    <a:cubicBezTo>
                      <a:pt x="17600" y="11273"/>
                      <a:pt x="17589" y="11341"/>
                      <a:pt x="17577" y="11409"/>
                    </a:cubicBezTo>
                    <a:cubicBezTo>
                      <a:pt x="17577" y="11443"/>
                      <a:pt x="17577" y="11443"/>
                      <a:pt x="17577" y="11443"/>
                    </a:cubicBezTo>
                    <a:cubicBezTo>
                      <a:pt x="17577" y="11443"/>
                      <a:pt x="17589" y="11443"/>
                      <a:pt x="17600" y="11443"/>
                    </a:cubicBezTo>
                    <a:cubicBezTo>
                      <a:pt x="17612" y="11443"/>
                      <a:pt x="17624" y="11443"/>
                      <a:pt x="17636" y="11477"/>
                    </a:cubicBezTo>
                    <a:cubicBezTo>
                      <a:pt x="17659" y="11511"/>
                      <a:pt x="17659" y="11545"/>
                      <a:pt x="17659" y="11545"/>
                    </a:cubicBezTo>
                    <a:cubicBezTo>
                      <a:pt x="17659" y="11579"/>
                      <a:pt x="17659" y="11613"/>
                      <a:pt x="17659" y="11613"/>
                    </a:cubicBezTo>
                    <a:cubicBezTo>
                      <a:pt x="17683" y="11579"/>
                      <a:pt x="17707" y="11545"/>
                      <a:pt x="17742" y="11443"/>
                    </a:cubicBezTo>
                    <a:cubicBezTo>
                      <a:pt x="17836" y="11171"/>
                      <a:pt x="17907" y="11137"/>
                      <a:pt x="17966" y="11137"/>
                    </a:cubicBezTo>
                    <a:cubicBezTo>
                      <a:pt x="17966" y="11137"/>
                      <a:pt x="17978" y="11137"/>
                      <a:pt x="17978" y="11137"/>
                    </a:cubicBezTo>
                    <a:cubicBezTo>
                      <a:pt x="17978" y="11137"/>
                      <a:pt x="17978" y="11137"/>
                      <a:pt x="17990" y="11137"/>
                    </a:cubicBezTo>
                    <a:cubicBezTo>
                      <a:pt x="17990" y="11103"/>
                      <a:pt x="17990" y="11069"/>
                      <a:pt x="17990" y="11035"/>
                    </a:cubicBezTo>
                    <a:cubicBezTo>
                      <a:pt x="17978" y="10967"/>
                      <a:pt x="17978" y="10899"/>
                      <a:pt x="17978" y="10797"/>
                    </a:cubicBezTo>
                    <a:cubicBezTo>
                      <a:pt x="17990" y="10592"/>
                      <a:pt x="18108" y="10490"/>
                      <a:pt x="18178" y="10490"/>
                    </a:cubicBezTo>
                    <a:cubicBezTo>
                      <a:pt x="18190" y="10490"/>
                      <a:pt x="18226" y="10490"/>
                      <a:pt x="18237" y="10524"/>
                    </a:cubicBezTo>
                    <a:cubicBezTo>
                      <a:pt x="18285" y="10558"/>
                      <a:pt x="18296" y="10626"/>
                      <a:pt x="18296" y="10694"/>
                    </a:cubicBezTo>
                    <a:cubicBezTo>
                      <a:pt x="18296" y="10694"/>
                      <a:pt x="18285" y="10762"/>
                      <a:pt x="18261" y="10762"/>
                    </a:cubicBezTo>
                    <a:cubicBezTo>
                      <a:pt x="18249" y="10762"/>
                      <a:pt x="18237" y="10762"/>
                      <a:pt x="18226" y="10728"/>
                    </a:cubicBezTo>
                    <a:cubicBezTo>
                      <a:pt x="18202" y="10728"/>
                      <a:pt x="18190" y="10728"/>
                      <a:pt x="18178" y="10797"/>
                    </a:cubicBezTo>
                    <a:cubicBezTo>
                      <a:pt x="18167" y="10831"/>
                      <a:pt x="18155" y="10899"/>
                      <a:pt x="18155" y="10967"/>
                    </a:cubicBezTo>
                    <a:cubicBezTo>
                      <a:pt x="18155" y="11069"/>
                      <a:pt x="18143" y="11137"/>
                      <a:pt x="18131" y="11205"/>
                    </a:cubicBezTo>
                    <a:cubicBezTo>
                      <a:pt x="18131" y="11205"/>
                      <a:pt x="18119" y="11239"/>
                      <a:pt x="18119" y="11239"/>
                    </a:cubicBezTo>
                    <a:cubicBezTo>
                      <a:pt x="18143" y="11273"/>
                      <a:pt x="18143" y="11307"/>
                      <a:pt x="18143" y="11341"/>
                    </a:cubicBezTo>
                    <a:cubicBezTo>
                      <a:pt x="18131" y="11375"/>
                      <a:pt x="18119" y="11409"/>
                      <a:pt x="18108" y="11443"/>
                    </a:cubicBezTo>
                    <a:cubicBezTo>
                      <a:pt x="18108" y="11443"/>
                      <a:pt x="18096" y="11477"/>
                      <a:pt x="18096" y="11477"/>
                    </a:cubicBezTo>
                    <a:cubicBezTo>
                      <a:pt x="18096" y="11477"/>
                      <a:pt x="18096" y="11477"/>
                      <a:pt x="18096" y="11477"/>
                    </a:cubicBezTo>
                    <a:cubicBezTo>
                      <a:pt x="18096" y="11545"/>
                      <a:pt x="18084" y="11647"/>
                      <a:pt x="18037" y="11715"/>
                    </a:cubicBezTo>
                    <a:cubicBezTo>
                      <a:pt x="18025" y="11715"/>
                      <a:pt x="18013" y="11715"/>
                      <a:pt x="18001" y="11715"/>
                    </a:cubicBezTo>
                    <a:cubicBezTo>
                      <a:pt x="17966" y="11749"/>
                      <a:pt x="17883" y="11783"/>
                      <a:pt x="17883" y="11851"/>
                    </a:cubicBezTo>
                    <a:cubicBezTo>
                      <a:pt x="17872" y="11987"/>
                      <a:pt x="17848" y="12021"/>
                      <a:pt x="17825" y="12089"/>
                    </a:cubicBezTo>
                    <a:cubicBezTo>
                      <a:pt x="17801" y="12123"/>
                      <a:pt x="17777" y="12157"/>
                      <a:pt x="17766" y="12225"/>
                    </a:cubicBezTo>
                    <a:cubicBezTo>
                      <a:pt x="17754" y="12327"/>
                      <a:pt x="17718" y="12395"/>
                      <a:pt x="17671" y="12497"/>
                    </a:cubicBezTo>
                    <a:cubicBezTo>
                      <a:pt x="17624" y="12599"/>
                      <a:pt x="17565" y="12701"/>
                      <a:pt x="17518" y="12905"/>
                    </a:cubicBezTo>
                    <a:cubicBezTo>
                      <a:pt x="17459" y="13144"/>
                      <a:pt x="17376" y="13246"/>
                      <a:pt x="17329" y="13280"/>
                    </a:cubicBezTo>
                    <a:cubicBezTo>
                      <a:pt x="17317" y="13314"/>
                      <a:pt x="17305" y="13314"/>
                      <a:pt x="17305" y="13314"/>
                    </a:cubicBezTo>
                    <a:cubicBezTo>
                      <a:pt x="17294" y="13416"/>
                      <a:pt x="17246" y="13416"/>
                      <a:pt x="17187" y="13416"/>
                    </a:cubicBezTo>
                    <a:cubicBezTo>
                      <a:pt x="17187" y="13416"/>
                      <a:pt x="17176" y="13416"/>
                      <a:pt x="17176" y="13416"/>
                    </a:cubicBezTo>
                    <a:cubicBezTo>
                      <a:pt x="17176" y="13450"/>
                      <a:pt x="17176" y="13450"/>
                      <a:pt x="17176" y="13450"/>
                    </a:cubicBezTo>
                    <a:cubicBezTo>
                      <a:pt x="17176" y="13552"/>
                      <a:pt x="17187" y="13722"/>
                      <a:pt x="17129" y="13858"/>
                    </a:cubicBezTo>
                    <a:cubicBezTo>
                      <a:pt x="17058" y="14096"/>
                      <a:pt x="17011" y="14402"/>
                      <a:pt x="17011" y="14708"/>
                    </a:cubicBezTo>
                    <a:cubicBezTo>
                      <a:pt x="17022" y="15048"/>
                      <a:pt x="17058" y="15933"/>
                      <a:pt x="17081" y="16103"/>
                    </a:cubicBezTo>
                    <a:cubicBezTo>
                      <a:pt x="17105" y="16171"/>
                      <a:pt x="17105" y="16341"/>
                      <a:pt x="17117" y="16477"/>
                    </a:cubicBezTo>
                    <a:cubicBezTo>
                      <a:pt x="17117" y="16579"/>
                      <a:pt x="17117" y="16715"/>
                      <a:pt x="17129" y="16715"/>
                    </a:cubicBezTo>
                    <a:cubicBezTo>
                      <a:pt x="17140" y="16783"/>
                      <a:pt x="17152" y="16885"/>
                      <a:pt x="17152" y="16919"/>
                    </a:cubicBezTo>
                    <a:cubicBezTo>
                      <a:pt x="17152" y="16953"/>
                      <a:pt x="17152" y="16953"/>
                      <a:pt x="17152" y="16987"/>
                    </a:cubicBezTo>
                    <a:cubicBezTo>
                      <a:pt x="17164" y="16953"/>
                      <a:pt x="17187" y="16885"/>
                      <a:pt x="17211" y="16817"/>
                    </a:cubicBezTo>
                    <a:cubicBezTo>
                      <a:pt x="17223" y="16749"/>
                      <a:pt x="17246" y="16715"/>
                      <a:pt x="17270" y="16647"/>
                    </a:cubicBezTo>
                    <a:cubicBezTo>
                      <a:pt x="17294" y="16613"/>
                      <a:pt x="17294" y="16579"/>
                      <a:pt x="17305" y="16545"/>
                    </a:cubicBezTo>
                    <a:cubicBezTo>
                      <a:pt x="17305" y="16511"/>
                      <a:pt x="17317" y="16477"/>
                      <a:pt x="17329" y="16443"/>
                    </a:cubicBezTo>
                    <a:cubicBezTo>
                      <a:pt x="17341" y="16409"/>
                      <a:pt x="17353" y="16273"/>
                      <a:pt x="17353" y="16205"/>
                    </a:cubicBezTo>
                    <a:cubicBezTo>
                      <a:pt x="17353" y="16137"/>
                      <a:pt x="17353" y="16103"/>
                      <a:pt x="17353" y="16069"/>
                    </a:cubicBezTo>
                    <a:cubicBezTo>
                      <a:pt x="17364" y="16001"/>
                      <a:pt x="17388" y="15967"/>
                      <a:pt x="17412" y="15933"/>
                    </a:cubicBezTo>
                    <a:cubicBezTo>
                      <a:pt x="17423" y="15933"/>
                      <a:pt x="17447" y="15899"/>
                      <a:pt x="17447" y="15865"/>
                    </a:cubicBezTo>
                    <a:cubicBezTo>
                      <a:pt x="17471" y="15797"/>
                      <a:pt x="17506" y="15797"/>
                      <a:pt x="17530" y="15797"/>
                    </a:cubicBezTo>
                    <a:cubicBezTo>
                      <a:pt x="17541" y="15797"/>
                      <a:pt x="17541" y="15797"/>
                      <a:pt x="17553" y="15797"/>
                    </a:cubicBezTo>
                    <a:cubicBezTo>
                      <a:pt x="17553" y="15763"/>
                      <a:pt x="17541" y="15695"/>
                      <a:pt x="17541" y="15627"/>
                    </a:cubicBezTo>
                    <a:cubicBezTo>
                      <a:pt x="17541" y="15593"/>
                      <a:pt x="17530" y="15593"/>
                      <a:pt x="17530" y="15559"/>
                    </a:cubicBezTo>
                    <a:cubicBezTo>
                      <a:pt x="17518" y="15423"/>
                      <a:pt x="17577" y="15287"/>
                      <a:pt x="17636" y="15185"/>
                    </a:cubicBezTo>
                    <a:cubicBezTo>
                      <a:pt x="17648" y="15151"/>
                      <a:pt x="17659" y="15151"/>
                      <a:pt x="17671" y="15117"/>
                    </a:cubicBezTo>
                    <a:cubicBezTo>
                      <a:pt x="17695" y="15082"/>
                      <a:pt x="17718" y="15082"/>
                      <a:pt x="17754" y="15082"/>
                    </a:cubicBezTo>
                    <a:cubicBezTo>
                      <a:pt x="17766" y="15082"/>
                      <a:pt x="17777" y="15117"/>
                      <a:pt x="17789" y="15117"/>
                    </a:cubicBezTo>
                    <a:cubicBezTo>
                      <a:pt x="17801" y="15117"/>
                      <a:pt x="17813" y="15082"/>
                      <a:pt x="17825" y="15048"/>
                    </a:cubicBezTo>
                    <a:cubicBezTo>
                      <a:pt x="17848" y="14980"/>
                      <a:pt x="17836" y="14912"/>
                      <a:pt x="17801" y="14810"/>
                    </a:cubicBezTo>
                    <a:cubicBezTo>
                      <a:pt x="17801" y="14776"/>
                      <a:pt x="17801" y="14776"/>
                      <a:pt x="17801" y="14776"/>
                    </a:cubicBezTo>
                    <a:cubicBezTo>
                      <a:pt x="17789" y="14742"/>
                      <a:pt x="17789" y="14674"/>
                      <a:pt x="17801" y="14606"/>
                    </a:cubicBezTo>
                    <a:cubicBezTo>
                      <a:pt x="17813" y="14470"/>
                      <a:pt x="17860" y="14232"/>
                      <a:pt x="17907" y="14198"/>
                    </a:cubicBezTo>
                    <a:cubicBezTo>
                      <a:pt x="17931" y="14164"/>
                      <a:pt x="17954" y="14198"/>
                      <a:pt x="17966" y="14198"/>
                    </a:cubicBezTo>
                    <a:cubicBezTo>
                      <a:pt x="17966" y="14198"/>
                      <a:pt x="17978" y="14232"/>
                      <a:pt x="17978" y="14232"/>
                    </a:cubicBezTo>
                    <a:cubicBezTo>
                      <a:pt x="17978" y="14232"/>
                      <a:pt x="17990" y="14232"/>
                      <a:pt x="18001" y="14198"/>
                    </a:cubicBezTo>
                    <a:cubicBezTo>
                      <a:pt x="18001" y="14198"/>
                      <a:pt x="18001" y="14164"/>
                      <a:pt x="18001" y="14164"/>
                    </a:cubicBezTo>
                    <a:cubicBezTo>
                      <a:pt x="17990" y="14130"/>
                      <a:pt x="17966" y="14062"/>
                      <a:pt x="17954" y="14062"/>
                    </a:cubicBezTo>
                    <a:cubicBezTo>
                      <a:pt x="17942" y="14062"/>
                      <a:pt x="17919" y="14062"/>
                      <a:pt x="17907" y="13960"/>
                    </a:cubicBezTo>
                    <a:cubicBezTo>
                      <a:pt x="17895" y="13858"/>
                      <a:pt x="17907" y="13620"/>
                      <a:pt x="17966" y="13518"/>
                    </a:cubicBezTo>
                    <a:cubicBezTo>
                      <a:pt x="17978" y="13484"/>
                      <a:pt x="17990" y="13450"/>
                      <a:pt x="17990" y="13450"/>
                    </a:cubicBezTo>
                    <a:cubicBezTo>
                      <a:pt x="17978" y="13450"/>
                      <a:pt x="17978" y="13416"/>
                      <a:pt x="17966" y="13416"/>
                    </a:cubicBezTo>
                    <a:cubicBezTo>
                      <a:pt x="17954" y="13416"/>
                      <a:pt x="17942" y="13416"/>
                      <a:pt x="17931" y="13416"/>
                    </a:cubicBezTo>
                    <a:cubicBezTo>
                      <a:pt x="17919" y="13416"/>
                      <a:pt x="17907" y="13450"/>
                      <a:pt x="17895" y="13450"/>
                    </a:cubicBezTo>
                    <a:cubicBezTo>
                      <a:pt x="17895" y="13450"/>
                      <a:pt x="17895" y="13450"/>
                      <a:pt x="17895" y="13450"/>
                    </a:cubicBezTo>
                    <a:cubicBezTo>
                      <a:pt x="17872" y="13450"/>
                      <a:pt x="17848" y="13416"/>
                      <a:pt x="17836" y="13348"/>
                    </a:cubicBezTo>
                    <a:cubicBezTo>
                      <a:pt x="17825" y="13246"/>
                      <a:pt x="17813" y="13076"/>
                      <a:pt x="17860" y="12940"/>
                    </a:cubicBezTo>
                    <a:cubicBezTo>
                      <a:pt x="17883" y="12837"/>
                      <a:pt x="17907" y="12803"/>
                      <a:pt x="17931" y="12735"/>
                    </a:cubicBezTo>
                    <a:cubicBezTo>
                      <a:pt x="17954" y="12701"/>
                      <a:pt x="17954" y="12667"/>
                      <a:pt x="17966" y="12633"/>
                    </a:cubicBezTo>
                    <a:cubicBezTo>
                      <a:pt x="17978" y="12497"/>
                      <a:pt x="18013" y="12327"/>
                      <a:pt x="18049" y="12225"/>
                    </a:cubicBezTo>
                    <a:cubicBezTo>
                      <a:pt x="18049" y="12157"/>
                      <a:pt x="18060" y="12157"/>
                      <a:pt x="18072" y="12123"/>
                    </a:cubicBezTo>
                    <a:cubicBezTo>
                      <a:pt x="18072" y="12055"/>
                      <a:pt x="18096" y="12055"/>
                      <a:pt x="18119" y="12055"/>
                    </a:cubicBezTo>
                    <a:cubicBezTo>
                      <a:pt x="18131" y="12055"/>
                      <a:pt x="18155" y="12055"/>
                      <a:pt x="18167" y="12055"/>
                    </a:cubicBezTo>
                    <a:cubicBezTo>
                      <a:pt x="18178" y="12055"/>
                      <a:pt x="18190" y="12055"/>
                      <a:pt x="18190" y="12055"/>
                    </a:cubicBezTo>
                    <a:cubicBezTo>
                      <a:pt x="18202" y="12055"/>
                      <a:pt x="18202" y="12055"/>
                      <a:pt x="18202" y="12055"/>
                    </a:cubicBezTo>
                    <a:cubicBezTo>
                      <a:pt x="18226" y="12055"/>
                      <a:pt x="18237" y="12123"/>
                      <a:pt x="18237" y="12157"/>
                    </a:cubicBezTo>
                    <a:cubicBezTo>
                      <a:pt x="18249" y="12123"/>
                      <a:pt x="18261" y="12089"/>
                      <a:pt x="18273" y="12021"/>
                    </a:cubicBezTo>
                    <a:cubicBezTo>
                      <a:pt x="18308" y="11919"/>
                      <a:pt x="18344" y="11783"/>
                      <a:pt x="18391" y="11783"/>
                    </a:cubicBezTo>
                    <a:cubicBezTo>
                      <a:pt x="18403" y="11783"/>
                      <a:pt x="18414" y="11783"/>
                      <a:pt x="18426" y="11817"/>
                    </a:cubicBezTo>
                    <a:cubicBezTo>
                      <a:pt x="18438" y="11851"/>
                      <a:pt x="18438" y="11953"/>
                      <a:pt x="18438" y="12021"/>
                    </a:cubicBezTo>
                    <a:cubicBezTo>
                      <a:pt x="18438" y="12055"/>
                      <a:pt x="18438" y="12089"/>
                      <a:pt x="18438" y="12123"/>
                    </a:cubicBezTo>
                    <a:cubicBezTo>
                      <a:pt x="18438" y="12123"/>
                      <a:pt x="18450" y="12089"/>
                      <a:pt x="18450" y="12089"/>
                    </a:cubicBezTo>
                    <a:cubicBezTo>
                      <a:pt x="18473" y="12055"/>
                      <a:pt x="18497" y="11987"/>
                      <a:pt x="18521" y="11919"/>
                    </a:cubicBezTo>
                    <a:cubicBezTo>
                      <a:pt x="18591" y="11783"/>
                      <a:pt x="18697" y="11783"/>
                      <a:pt x="18745" y="11783"/>
                    </a:cubicBezTo>
                    <a:cubicBezTo>
                      <a:pt x="18804" y="11783"/>
                      <a:pt x="18851" y="11783"/>
                      <a:pt x="18886" y="11817"/>
                    </a:cubicBezTo>
                    <a:cubicBezTo>
                      <a:pt x="18910" y="11885"/>
                      <a:pt x="18933" y="11953"/>
                      <a:pt x="18945" y="12021"/>
                    </a:cubicBezTo>
                    <a:cubicBezTo>
                      <a:pt x="18957" y="12021"/>
                      <a:pt x="18957" y="12055"/>
                      <a:pt x="18969" y="12055"/>
                    </a:cubicBezTo>
                    <a:cubicBezTo>
                      <a:pt x="18969" y="12055"/>
                      <a:pt x="18969" y="12055"/>
                      <a:pt x="18969" y="12021"/>
                    </a:cubicBezTo>
                    <a:cubicBezTo>
                      <a:pt x="18981" y="11953"/>
                      <a:pt x="18981" y="11885"/>
                      <a:pt x="19016" y="11851"/>
                    </a:cubicBezTo>
                    <a:cubicBezTo>
                      <a:pt x="19063" y="11817"/>
                      <a:pt x="19134" y="11681"/>
                      <a:pt x="19205" y="11545"/>
                    </a:cubicBezTo>
                    <a:cubicBezTo>
                      <a:pt x="19228" y="11477"/>
                      <a:pt x="19252" y="11477"/>
                      <a:pt x="19264" y="11443"/>
                    </a:cubicBezTo>
                    <a:cubicBezTo>
                      <a:pt x="19264" y="11443"/>
                      <a:pt x="19264" y="11443"/>
                      <a:pt x="19276" y="11409"/>
                    </a:cubicBezTo>
                    <a:cubicBezTo>
                      <a:pt x="19299" y="11307"/>
                      <a:pt x="19323" y="11307"/>
                      <a:pt x="19335" y="11307"/>
                    </a:cubicBezTo>
                    <a:cubicBezTo>
                      <a:pt x="19346" y="11273"/>
                      <a:pt x="19346" y="11273"/>
                      <a:pt x="19346" y="11273"/>
                    </a:cubicBezTo>
                    <a:cubicBezTo>
                      <a:pt x="19370" y="11137"/>
                      <a:pt x="19488" y="11001"/>
                      <a:pt x="19594" y="10933"/>
                    </a:cubicBezTo>
                    <a:cubicBezTo>
                      <a:pt x="19700" y="10865"/>
                      <a:pt x="19830" y="10694"/>
                      <a:pt x="19854" y="10626"/>
                    </a:cubicBezTo>
                    <a:cubicBezTo>
                      <a:pt x="19854" y="10592"/>
                      <a:pt x="19854" y="10558"/>
                      <a:pt x="19854" y="10524"/>
                    </a:cubicBezTo>
                    <a:cubicBezTo>
                      <a:pt x="19865" y="10490"/>
                      <a:pt x="19889" y="10490"/>
                      <a:pt x="19901" y="10490"/>
                    </a:cubicBezTo>
                    <a:cubicBezTo>
                      <a:pt x="19924" y="10490"/>
                      <a:pt x="19948" y="10524"/>
                      <a:pt x="19948" y="10558"/>
                    </a:cubicBezTo>
                    <a:cubicBezTo>
                      <a:pt x="19948" y="10558"/>
                      <a:pt x="19972" y="10558"/>
                      <a:pt x="19983" y="10592"/>
                    </a:cubicBezTo>
                    <a:cubicBezTo>
                      <a:pt x="20007" y="10592"/>
                      <a:pt x="20031" y="10592"/>
                      <a:pt x="20054" y="10592"/>
                    </a:cubicBezTo>
                    <a:cubicBezTo>
                      <a:pt x="20066" y="10626"/>
                      <a:pt x="20078" y="10626"/>
                      <a:pt x="20090" y="10626"/>
                    </a:cubicBezTo>
                    <a:cubicBezTo>
                      <a:pt x="20101" y="10660"/>
                      <a:pt x="20113" y="10660"/>
                      <a:pt x="20125" y="10660"/>
                    </a:cubicBezTo>
                    <a:cubicBezTo>
                      <a:pt x="20137" y="10660"/>
                      <a:pt x="20148" y="10660"/>
                      <a:pt x="20172" y="10592"/>
                    </a:cubicBezTo>
                    <a:cubicBezTo>
                      <a:pt x="20196" y="10524"/>
                      <a:pt x="20196" y="10524"/>
                      <a:pt x="20184" y="10456"/>
                    </a:cubicBezTo>
                    <a:cubicBezTo>
                      <a:pt x="20172" y="10422"/>
                      <a:pt x="20160" y="10388"/>
                      <a:pt x="20160" y="10320"/>
                    </a:cubicBezTo>
                    <a:cubicBezTo>
                      <a:pt x="20160" y="10286"/>
                      <a:pt x="20148" y="10252"/>
                      <a:pt x="20137" y="10218"/>
                    </a:cubicBezTo>
                    <a:cubicBezTo>
                      <a:pt x="20101" y="10150"/>
                      <a:pt x="20078" y="10048"/>
                      <a:pt x="20090" y="9946"/>
                    </a:cubicBezTo>
                    <a:cubicBezTo>
                      <a:pt x="20090" y="9878"/>
                      <a:pt x="20054" y="9708"/>
                      <a:pt x="20031" y="9674"/>
                    </a:cubicBezTo>
                    <a:cubicBezTo>
                      <a:pt x="20007" y="9708"/>
                      <a:pt x="19972" y="9674"/>
                      <a:pt x="19948" y="9606"/>
                    </a:cubicBezTo>
                    <a:cubicBezTo>
                      <a:pt x="19924" y="9572"/>
                      <a:pt x="19913" y="9504"/>
                      <a:pt x="19913" y="9470"/>
                    </a:cubicBezTo>
                    <a:cubicBezTo>
                      <a:pt x="19913" y="9402"/>
                      <a:pt x="19913" y="9402"/>
                      <a:pt x="19913" y="9368"/>
                    </a:cubicBezTo>
                    <a:cubicBezTo>
                      <a:pt x="19913" y="9368"/>
                      <a:pt x="19913" y="9368"/>
                      <a:pt x="19913" y="9368"/>
                    </a:cubicBezTo>
                    <a:cubicBezTo>
                      <a:pt x="19901" y="9402"/>
                      <a:pt x="19877" y="9436"/>
                      <a:pt x="19854" y="9436"/>
                    </a:cubicBezTo>
                    <a:cubicBezTo>
                      <a:pt x="19806" y="9436"/>
                      <a:pt x="19771" y="9368"/>
                      <a:pt x="19771" y="9266"/>
                    </a:cubicBezTo>
                    <a:cubicBezTo>
                      <a:pt x="19759" y="9232"/>
                      <a:pt x="19759" y="9198"/>
                      <a:pt x="19771" y="9164"/>
                    </a:cubicBezTo>
                    <a:cubicBezTo>
                      <a:pt x="19783" y="9096"/>
                      <a:pt x="19830" y="9062"/>
                      <a:pt x="19865" y="9062"/>
                    </a:cubicBezTo>
                    <a:cubicBezTo>
                      <a:pt x="19889" y="9062"/>
                      <a:pt x="19913" y="9062"/>
                      <a:pt x="19924" y="9096"/>
                    </a:cubicBezTo>
                    <a:cubicBezTo>
                      <a:pt x="19972" y="9130"/>
                      <a:pt x="19983" y="9198"/>
                      <a:pt x="19995" y="9232"/>
                    </a:cubicBezTo>
                    <a:cubicBezTo>
                      <a:pt x="19995" y="9266"/>
                      <a:pt x="19995" y="9266"/>
                      <a:pt x="20007" y="9266"/>
                    </a:cubicBezTo>
                    <a:cubicBezTo>
                      <a:pt x="20007" y="9300"/>
                      <a:pt x="20019" y="9300"/>
                      <a:pt x="20042" y="9300"/>
                    </a:cubicBezTo>
                    <a:cubicBezTo>
                      <a:pt x="20078" y="9300"/>
                      <a:pt x="20113" y="9266"/>
                      <a:pt x="20137" y="9232"/>
                    </a:cubicBezTo>
                    <a:cubicBezTo>
                      <a:pt x="20137" y="9232"/>
                      <a:pt x="20160" y="9198"/>
                      <a:pt x="20172" y="9198"/>
                    </a:cubicBezTo>
                    <a:cubicBezTo>
                      <a:pt x="20207" y="9164"/>
                      <a:pt x="20290" y="9062"/>
                      <a:pt x="20302" y="9028"/>
                    </a:cubicBezTo>
                    <a:cubicBezTo>
                      <a:pt x="20302" y="8994"/>
                      <a:pt x="20302" y="8960"/>
                      <a:pt x="20302" y="8960"/>
                    </a:cubicBezTo>
                    <a:cubicBezTo>
                      <a:pt x="20314" y="8892"/>
                      <a:pt x="20314" y="8824"/>
                      <a:pt x="20349" y="8790"/>
                    </a:cubicBezTo>
                    <a:cubicBezTo>
                      <a:pt x="20349" y="8790"/>
                      <a:pt x="20349" y="8790"/>
                      <a:pt x="20349" y="8790"/>
                    </a:cubicBezTo>
                    <a:cubicBezTo>
                      <a:pt x="20349" y="8756"/>
                      <a:pt x="20337" y="8722"/>
                      <a:pt x="20325" y="8688"/>
                    </a:cubicBezTo>
                    <a:cubicBezTo>
                      <a:pt x="20290" y="8654"/>
                      <a:pt x="20278" y="8551"/>
                      <a:pt x="20290" y="8483"/>
                    </a:cubicBezTo>
                    <a:cubicBezTo>
                      <a:pt x="20290" y="8415"/>
                      <a:pt x="20314" y="8381"/>
                      <a:pt x="20337" y="8381"/>
                    </a:cubicBezTo>
                    <a:cubicBezTo>
                      <a:pt x="20349" y="8381"/>
                      <a:pt x="20349" y="8381"/>
                      <a:pt x="20349" y="8347"/>
                    </a:cubicBezTo>
                    <a:cubicBezTo>
                      <a:pt x="20361" y="8313"/>
                      <a:pt x="20361" y="8245"/>
                      <a:pt x="20384" y="8245"/>
                    </a:cubicBezTo>
                    <a:cubicBezTo>
                      <a:pt x="20396" y="8245"/>
                      <a:pt x="20396" y="8245"/>
                      <a:pt x="20396" y="8245"/>
                    </a:cubicBezTo>
                    <a:cubicBezTo>
                      <a:pt x="20408" y="8245"/>
                      <a:pt x="20408" y="8245"/>
                      <a:pt x="20420" y="8245"/>
                    </a:cubicBezTo>
                    <a:cubicBezTo>
                      <a:pt x="20420" y="8245"/>
                      <a:pt x="20420" y="8245"/>
                      <a:pt x="20432" y="8245"/>
                    </a:cubicBezTo>
                    <a:cubicBezTo>
                      <a:pt x="20432" y="8245"/>
                      <a:pt x="20443" y="8245"/>
                      <a:pt x="20455" y="8245"/>
                    </a:cubicBezTo>
                    <a:cubicBezTo>
                      <a:pt x="20467" y="8211"/>
                      <a:pt x="20467" y="8211"/>
                      <a:pt x="20479" y="8211"/>
                    </a:cubicBezTo>
                    <a:cubicBezTo>
                      <a:pt x="20491" y="8211"/>
                      <a:pt x="20491" y="8211"/>
                      <a:pt x="20491" y="8211"/>
                    </a:cubicBezTo>
                    <a:cubicBezTo>
                      <a:pt x="20502" y="8245"/>
                      <a:pt x="20502" y="8245"/>
                      <a:pt x="20502" y="8245"/>
                    </a:cubicBezTo>
                    <a:cubicBezTo>
                      <a:pt x="20514" y="8313"/>
                      <a:pt x="20502" y="8381"/>
                      <a:pt x="20479" y="8449"/>
                    </a:cubicBezTo>
                    <a:cubicBezTo>
                      <a:pt x="20479" y="8483"/>
                      <a:pt x="20467" y="8517"/>
                      <a:pt x="20467" y="8551"/>
                    </a:cubicBezTo>
                    <a:cubicBezTo>
                      <a:pt x="20467" y="8551"/>
                      <a:pt x="20467" y="8585"/>
                      <a:pt x="20491" y="8654"/>
                    </a:cubicBezTo>
                    <a:cubicBezTo>
                      <a:pt x="20502" y="8688"/>
                      <a:pt x="20502" y="8688"/>
                      <a:pt x="20514" y="8722"/>
                    </a:cubicBezTo>
                    <a:cubicBezTo>
                      <a:pt x="20514" y="8756"/>
                      <a:pt x="20538" y="8756"/>
                      <a:pt x="20550" y="8756"/>
                    </a:cubicBezTo>
                    <a:cubicBezTo>
                      <a:pt x="20585" y="8756"/>
                      <a:pt x="20597" y="8756"/>
                      <a:pt x="20620" y="8722"/>
                    </a:cubicBezTo>
                    <a:cubicBezTo>
                      <a:pt x="20632" y="8688"/>
                      <a:pt x="20644" y="8688"/>
                      <a:pt x="20668" y="8688"/>
                    </a:cubicBezTo>
                    <a:cubicBezTo>
                      <a:pt x="20727" y="8688"/>
                      <a:pt x="20845" y="8824"/>
                      <a:pt x="20856" y="8960"/>
                    </a:cubicBezTo>
                    <a:cubicBezTo>
                      <a:pt x="20868" y="9028"/>
                      <a:pt x="20880" y="9164"/>
                      <a:pt x="20939" y="9232"/>
                    </a:cubicBezTo>
                    <a:cubicBezTo>
                      <a:pt x="20974" y="9266"/>
                      <a:pt x="20998" y="9300"/>
                      <a:pt x="21021" y="9300"/>
                    </a:cubicBezTo>
                    <a:cubicBezTo>
                      <a:pt x="21045" y="9334"/>
                      <a:pt x="21069" y="9334"/>
                      <a:pt x="21080" y="9402"/>
                    </a:cubicBezTo>
                    <a:cubicBezTo>
                      <a:pt x="21092" y="9470"/>
                      <a:pt x="21104" y="9470"/>
                      <a:pt x="21116" y="9470"/>
                    </a:cubicBezTo>
                    <a:cubicBezTo>
                      <a:pt x="21116" y="9470"/>
                      <a:pt x="21128" y="9470"/>
                      <a:pt x="21128" y="9470"/>
                    </a:cubicBezTo>
                    <a:cubicBezTo>
                      <a:pt x="21151" y="9470"/>
                      <a:pt x="21175" y="9504"/>
                      <a:pt x="21187" y="9504"/>
                    </a:cubicBezTo>
                    <a:cubicBezTo>
                      <a:pt x="21187" y="9504"/>
                      <a:pt x="21198" y="9538"/>
                      <a:pt x="21198" y="9538"/>
                    </a:cubicBezTo>
                    <a:cubicBezTo>
                      <a:pt x="21222" y="9470"/>
                      <a:pt x="21234" y="9470"/>
                      <a:pt x="21257" y="9470"/>
                    </a:cubicBezTo>
                    <a:cubicBezTo>
                      <a:pt x="21257" y="9504"/>
                      <a:pt x="21257" y="9504"/>
                      <a:pt x="21257" y="9504"/>
                    </a:cubicBezTo>
                    <a:cubicBezTo>
                      <a:pt x="21257" y="9504"/>
                      <a:pt x="21257" y="9504"/>
                      <a:pt x="21269" y="9504"/>
                    </a:cubicBezTo>
                    <a:cubicBezTo>
                      <a:pt x="21257" y="9470"/>
                      <a:pt x="21257" y="9470"/>
                      <a:pt x="21246" y="9470"/>
                    </a:cubicBezTo>
                    <a:cubicBezTo>
                      <a:pt x="21234" y="9436"/>
                      <a:pt x="21210" y="9402"/>
                      <a:pt x="21210" y="9334"/>
                    </a:cubicBezTo>
                    <a:cubicBezTo>
                      <a:pt x="21198" y="9334"/>
                      <a:pt x="21198" y="9300"/>
                      <a:pt x="21210" y="9266"/>
                    </a:cubicBezTo>
                    <a:cubicBezTo>
                      <a:pt x="21222" y="9232"/>
                      <a:pt x="21234" y="9232"/>
                      <a:pt x="21234" y="9232"/>
                    </a:cubicBezTo>
                    <a:cubicBezTo>
                      <a:pt x="21257" y="9232"/>
                      <a:pt x="21257" y="9232"/>
                      <a:pt x="21269" y="9266"/>
                    </a:cubicBezTo>
                    <a:cubicBezTo>
                      <a:pt x="21269" y="9266"/>
                      <a:pt x="21281" y="9266"/>
                      <a:pt x="21281" y="9266"/>
                    </a:cubicBezTo>
                    <a:cubicBezTo>
                      <a:pt x="21281" y="9266"/>
                      <a:pt x="21281" y="9266"/>
                      <a:pt x="21281" y="9266"/>
                    </a:cubicBezTo>
                    <a:cubicBezTo>
                      <a:pt x="21281" y="9232"/>
                      <a:pt x="21269" y="9164"/>
                      <a:pt x="21293" y="9130"/>
                    </a:cubicBezTo>
                    <a:cubicBezTo>
                      <a:pt x="21293" y="9062"/>
                      <a:pt x="21293" y="8892"/>
                      <a:pt x="21281" y="8858"/>
                    </a:cubicBezTo>
                    <a:cubicBezTo>
                      <a:pt x="21257" y="8824"/>
                      <a:pt x="21257" y="8790"/>
                      <a:pt x="21257" y="8756"/>
                    </a:cubicBezTo>
                    <a:cubicBezTo>
                      <a:pt x="21257" y="8654"/>
                      <a:pt x="21305" y="8620"/>
                      <a:pt x="21340" y="8688"/>
                    </a:cubicBezTo>
                    <a:cubicBezTo>
                      <a:pt x="21364" y="8722"/>
                      <a:pt x="21387" y="8756"/>
                      <a:pt x="21423" y="8756"/>
                    </a:cubicBezTo>
                    <a:cubicBezTo>
                      <a:pt x="21411" y="8756"/>
                      <a:pt x="21411" y="8722"/>
                      <a:pt x="21411" y="8688"/>
                    </a:cubicBezTo>
                    <a:cubicBezTo>
                      <a:pt x="21411" y="8654"/>
                      <a:pt x="21434" y="8620"/>
                      <a:pt x="21458" y="8620"/>
                    </a:cubicBezTo>
                    <a:cubicBezTo>
                      <a:pt x="21470" y="8620"/>
                      <a:pt x="21482" y="8620"/>
                      <a:pt x="21493" y="8654"/>
                    </a:cubicBezTo>
                    <a:cubicBezTo>
                      <a:pt x="21505" y="8688"/>
                      <a:pt x="21517" y="8688"/>
                      <a:pt x="21529" y="8688"/>
                    </a:cubicBezTo>
                    <a:cubicBezTo>
                      <a:pt x="21529" y="8620"/>
                      <a:pt x="21564" y="8449"/>
                      <a:pt x="21600" y="8449"/>
                    </a:cubicBezTo>
                    <a:cubicBezTo>
                      <a:pt x="21552" y="8347"/>
                      <a:pt x="21446" y="8177"/>
                      <a:pt x="21423" y="8041"/>
                    </a:cubicBezTo>
                    <a:cubicBezTo>
                      <a:pt x="21399" y="7973"/>
                      <a:pt x="21328" y="7905"/>
                      <a:pt x="21281" y="7905"/>
                    </a:cubicBezTo>
                    <a:cubicBezTo>
                      <a:pt x="21281" y="7905"/>
                      <a:pt x="21281" y="7905"/>
                      <a:pt x="21269" y="7905"/>
                    </a:cubicBezTo>
                    <a:cubicBezTo>
                      <a:pt x="21269" y="7939"/>
                      <a:pt x="21257" y="7973"/>
                      <a:pt x="21246" y="7973"/>
                    </a:cubicBezTo>
                    <a:cubicBezTo>
                      <a:pt x="21222" y="7973"/>
                      <a:pt x="21187" y="7905"/>
                      <a:pt x="21175" y="7837"/>
                    </a:cubicBezTo>
                    <a:cubicBezTo>
                      <a:pt x="21163" y="7803"/>
                      <a:pt x="21139" y="7803"/>
                      <a:pt x="21092" y="7803"/>
                    </a:cubicBezTo>
                    <a:cubicBezTo>
                      <a:pt x="21080" y="7803"/>
                      <a:pt x="21057" y="7803"/>
                      <a:pt x="21057" y="7803"/>
                    </a:cubicBezTo>
                    <a:cubicBezTo>
                      <a:pt x="21057" y="7803"/>
                      <a:pt x="21057" y="7803"/>
                      <a:pt x="21057" y="7803"/>
                    </a:cubicBezTo>
                    <a:cubicBezTo>
                      <a:pt x="21069" y="7837"/>
                      <a:pt x="21092" y="7871"/>
                      <a:pt x="21104" y="7905"/>
                    </a:cubicBezTo>
                    <a:cubicBezTo>
                      <a:pt x="21128" y="8007"/>
                      <a:pt x="21104" y="8075"/>
                      <a:pt x="21092" y="8109"/>
                    </a:cubicBezTo>
                    <a:cubicBezTo>
                      <a:pt x="21080" y="8143"/>
                      <a:pt x="21080" y="8177"/>
                      <a:pt x="21080" y="8177"/>
                    </a:cubicBezTo>
                    <a:cubicBezTo>
                      <a:pt x="21092" y="8211"/>
                      <a:pt x="21092" y="8245"/>
                      <a:pt x="21080" y="8279"/>
                    </a:cubicBezTo>
                    <a:cubicBezTo>
                      <a:pt x="21069" y="8313"/>
                      <a:pt x="21069" y="8313"/>
                      <a:pt x="21069" y="8313"/>
                    </a:cubicBezTo>
                    <a:cubicBezTo>
                      <a:pt x="21057" y="8313"/>
                      <a:pt x="21057" y="8313"/>
                      <a:pt x="21057" y="8313"/>
                    </a:cubicBezTo>
                    <a:cubicBezTo>
                      <a:pt x="21045" y="8313"/>
                      <a:pt x="21021" y="8279"/>
                      <a:pt x="20962" y="8143"/>
                    </a:cubicBezTo>
                    <a:cubicBezTo>
                      <a:pt x="20951" y="8143"/>
                      <a:pt x="20927" y="8075"/>
                      <a:pt x="20951" y="7701"/>
                    </a:cubicBezTo>
                    <a:cubicBezTo>
                      <a:pt x="20951" y="7667"/>
                      <a:pt x="20939" y="7667"/>
                      <a:pt x="20939" y="7667"/>
                    </a:cubicBezTo>
                    <a:cubicBezTo>
                      <a:pt x="20927" y="7633"/>
                      <a:pt x="20903" y="7599"/>
                      <a:pt x="20892" y="7497"/>
                    </a:cubicBezTo>
                    <a:cubicBezTo>
                      <a:pt x="20892" y="7463"/>
                      <a:pt x="20797" y="7293"/>
                      <a:pt x="20656" y="7123"/>
                    </a:cubicBezTo>
                    <a:cubicBezTo>
                      <a:pt x="20632" y="7089"/>
                      <a:pt x="20620" y="7089"/>
                      <a:pt x="20597" y="7055"/>
                    </a:cubicBezTo>
                    <a:cubicBezTo>
                      <a:pt x="20538" y="6987"/>
                      <a:pt x="20467" y="6919"/>
                      <a:pt x="20443" y="6817"/>
                    </a:cubicBezTo>
                    <a:cubicBezTo>
                      <a:pt x="20443" y="6783"/>
                      <a:pt x="20396" y="6749"/>
                      <a:pt x="20373" y="6715"/>
                    </a:cubicBezTo>
                    <a:cubicBezTo>
                      <a:pt x="20325" y="6681"/>
                      <a:pt x="20266" y="6647"/>
                      <a:pt x="20243" y="6545"/>
                    </a:cubicBezTo>
                    <a:cubicBezTo>
                      <a:pt x="20196" y="6408"/>
                      <a:pt x="19972" y="6136"/>
                      <a:pt x="19877" y="6136"/>
                    </a:cubicBezTo>
                    <a:cubicBezTo>
                      <a:pt x="19818" y="6102"/>
                      <a:pt x="19795" y="6034"/>
                      <a:pt x="19783" y="6000"/>
                    </a:cubicBezTo>
                    <a:cubicBezTo>
                      <a:pt x="19771" y="5966"/>
                      <a:pt x="19771" y="5966"/>
                      <a:pt x="19771" y="5966"/>
                    </a:cubicBezTo>
                    <a:cubicBezTo>
                      <a:pt x="19747" y="6000"/>
                      <a:pt x="19736" y="6000"/>
                      <a:pt x="19700" y="6000"/>
                    </a:cubicBezTo>
                    <a:cubicBezTo>
                      <a:pt x="19618" y="6000"/>
                      <a:pt x="19500" y="5966"/>
                      <a:pt x="19441" y="5932"/>
                    </a:cubicBezTo>
                    <a:cubicBezTo>
                      <a:pt x="19417" y="5932"/>
                      <a:pt x="19405" y="5966"/>
                      <a:pt x="19393" y="5966"/>
                    </a:cubicBezTo>
                    <a:cubicBezTo>
                      <a:pt x="19370" y="6000"/>
                      <a:pt x="19346" y="6034"/>
                      <a:pt x="19323" y="6000"/>
                    </a:cubicBezTo>
                    <a:cubicBezTo>
                      <a:pt x="19264" y="5932"/>
                      <a:pt x="19110" y="5762"/>
                      <a:pt x="19051" y="5762"/>
                    </a:cubicBezTo>
                    <a:cubicBezTo>
                      <a:pt x="19040" y="5762"/>
                      <a:pt x="19040" y="5796"/>
                      <a:pt x="19040" y="5796"/>
                    </a:cubicBezTo>
                    <a:cubicBezTo>
                      <a:pt x="19028" y="5796"/>
                      <a:pt x="19028" y="5830"/>
                      <a:pt x="19028" y="5898"/>
                    </a:cubicBezTo>
                    <a:cubicBezTo>
                      <a:pt x="19016" y="5932"/>
                      <a:pt x="19016" y="6000"/>
                      <a:pt x="18992" y="6034"/>
                    </a:cubicBezTo>
                    <a:cubicBezTo>
                      <a:pt x="19004" y="6068"/>
                      <a:pt x="19016" y="6102"/>
                      <a:pt x="19063" y="6238"/>
                    </a:cubicBezTo>
                    <a:cubicBezTo>
                      <a:pt x="19087" y="6306"/>
                      <a:pt x="19099" y="6408"/>
                      <a:pt x="19099" y="6477"/>
                    </a:cubicBezTo>
                    <a:cubicBezTo>
                      <a:pt x="19099" y="6579"/>
                      <a:pt x="19063" y="6647"/>
                      <a:pt x="19016" y="6715"/>
                    </a:cubicBezTo>
                    <a:cubicBezTo>
                      <a:pt x="19004" y="6749"/>
                      <a:pt x="18992" y="6749"/>
                      <a:pt x="18969" y="6749"/>
                    </a:cubicBezTo>
                    <a:cubicBezTo>
                      <a:pt x="18910" y="6749"/>
                      <a:pt x="18839" y="6613"/>
                      <a:pt x="18804" y="6511"/>
                    </a:cubicBezTo>
                    <a:cubicBezTo>
                      <a:pt x="18792" y="6442"/>
                      <a:pt x="18780" y="6442"/>
                      <a:pt x="18756" y="6408"/>
                    </a:cubicBezTo>
                    <a:cubicBezTo>
                      <a:pt x="18733" y="6408"/>
                      <a:pt x="18686" y="6374"/>
                      <a:pt x="18674" y="6238"/>
                    </a:cubicBezTo>
                    <a:cubicBezTo>
                      <a:pt x="18662" y="6136"/>
                      <a:pt x="18674" y="6068"/>
                      <a:pt x="18674" y="6034"/>
                    </a:cubicBezTo>
                    <a:cubicBezTo>
                      <a:pt x="18697" y="5966"/>
                      <a:pt x="18745" y="5966"/>
                      <a:pt x="18780" y="6068"/>
                    </a:cubicBezTo>
                    <a:cubicBezTo>
                      <a:pt x="18792" y="6102"/>
                      <a:pt x="18827" y="6068"/>
                      <a:pt x="18839" y="6000"/>
                    </a:cubicBezTo>
                    <a:cubicBezTo>
                      <a:pt x="18839" y="6000"/>
                      <a:pt x="18839" y="6000"/>
                      <a:pt x="18827" y="5966"/>
                    </a:cubicBezTo>
                    <a:cubicBezTo>
                      <a:pt x="18815" y="5932"/>
                      <a:pt x="18745" y="5864"/>
                      <a:pt x="18697" y="5864"/>
                    </a:cubicBezTo>
                    <a:cubicBezTo>
                      <a:pt x="18662" y="5864"/>
                      <a:pt x="18650" y="5932"/>
                      <a:pt x="18615" y="6034"/>
                    </a:cubicBezTo>
                    <a:cubicBezTo>
                      <a:pt x="18603" y="6102"/>
                      <a:pt x="18580" y="6170"/>
                      <a:pt x="18544" y="6204"/>
                    </a:cubicBezTo>
                    <a:cubicBezTo>
                      <a:pt x="18521" y="6238"/>
                      <a:pt x="18497" y="6272"/>
                      <a:pt x="18462" y="6272"/>
                    </a:cubicBezTo>
                    <a:cubicBezTo>
                      <a:pt x="18367" y="6272"/>
                      <a:pt x="18214" y="6170"/>
                      <a:pt x="18190" y="6102"/>
                    </a:cubicBezTo>
                    <a:cubicBezTo>
                      <a:pt x="18190" y="6102"/>
                      <a:pt x="18167" y="6102"/>
                      <a:pt x="18108" y="6102"/>
                    </a:cubicBezTo>
                    <a:cubicBezTo>
                      <a:pt x="18001" y="6102"/>
                      <a:pt x="17836" y="6136"/>
                      <a:pt x="17813" y="6170"/>
                    </a:cubicBezTo>
                    <a:cubicBezTo>
                      <a:pt x="17801" y="6204"/>
                      <a:pt x="17801" y="6306"/>
                      <a:pt x="17801" y="6340"/>
                    </a:cubicBezTo>
                    <a:cubicBezTo>
                      <a:pt x="17801" y="6442"/>
                      <a:pt x="17801" y="6511"/>
                      <a:pt x="17777" y="6545"/>
                    </a:cubicBezTo>
                    <a:cubicBezTo>
                      <a:pt x="17777" y="6545"/>
                      <a:pt x="17777" y="6545"/>
                      <a:pt x="17777" y="6545"/>
                    </a:cubicBezTo>
                    <a:cubicBezTo>
                      <a:pt x="17766" y="6545"/>
                      <a:pt x="17766" y="6545"/>
                      <a:pt x="17766" y="6545"/>
                    </a:cubicBezTo>
                    <a:cubicBezTo>
                      <a:pt x="17742" y="6545"/>
                      <a:pt x="17730" y="6477"/>
                      <a:pt x="17730" y="6340"/>
                    </a:cubicBezTo>
                    <a:cubicBezTo>
                      <a:pt x="17718" y="6238"/>
                      <a:pt x="17718" y="6136"/>
                      <a:pt x="17718" y="6102"/>
                    </a:cubicBezTo>
                    <a:cubicBezTo>
                      <a:pt x="17707" y="6102"/>
                      <a:pt x="17683" y="6068"/>
                      <a:pt x="17636" y="6068"/>
                    </a:cubicBezTo>
                    <a:cubicBezTo>
                      <a:pt x="17577" y="6068"/>
                      <a:pt x="17541" y="6068"/>
                      <a:pt x="17530" y="6000"/>
                    </a:cubicBezTo>
                    <a:cubicBezTo>
                      <a:pt x="17530" y="5966"/>
                      <a:pt x="17530" y="5932"/>
                      <a:pt x="17541" y="5864"/>
                    </a:cubicBezTo>
                    <a:cubicBezTo>
                      <a:pt x="17553" y="5864"/>
                      <a:pt x="17541" y="5864"/>
                      <a:pt x="17541" y="5830"/>
                    </a:cubicBezTo>
                    <a:cubicBezTo>
                      <a:pt x="17541" y="5796"/>
                      <a:pt x="17530" y="5694"/>
                      <a:pt x="17577" y="5626"/>
                    </a:cubicBezTo>
                    <a:cubicBezTo>
                      <a:pt x="17577" y="5558"/>
                      <a:pt x="17482" y="5354"/>
                      <a:pt x="17364" y="5184"/>
                    </a:cubicBezTo>
                    <a:cubicBezTo>
                      <a:pt x="17317" y="5150"/>
                      <a:pt x="17246" y="5116"/>
                      <a:pt x="17152" y="5116"/>
                    </a:cubicBezTo>
                    <a:cubicBezTo>
                      <a:pt x="17046" y="5116"/>
                      <a:pt x="16916" y="5150"/>
                      <a:pt x="16869" y="5218"/>
                    </a:cubicBezTo>
                    <a:cubicBezTo>
                      <a:pt x="16822" y="5252"/>
                      <a:pt x="16739" y="5252"/>
                      <a:pt x="16657" y="5252"/>
                    </a:cubicBezTo>
                    <a:cubicBezTo>
                      <a:pt x="16598" y="5252"/>
                      <a:pt x="16598" y="5252"/>
                      <a:pt x="16598" y="5252"/>
                    </a:cubicBezTo>
                    <a:cubicBezTo>
                      <a:pt x="16586" y="5252"/>
                      <a:pt x="16574" y="5252"/>
                      <a:pt x="16562" y="5252"/>
                    </a:cubicBezTo>
                    <a:cubicBezTo>
                      <a:pt x="16550" y="5252"/>
                      <a:pt x="16550" y="5252"/>
                      <a:pt x="16550" y="5252"/>
                    </a:cubicBezTo>
                    <a:cubicBezTo>
                      <a:pt x="16527" y="5252"/>
                      <a:pt x="16515" y="5252"/>
                      <a:pt x="16503" y="5218"/>
                    </a:cubicBezTo>
                    <a:cubicBezTo>
                      <a:pt x="16491" y="5184"/>
                      <a:pt x="16491" y="5116"/>
                      <a:pt x="16503" y="5082"/>
                    </a:cubicBezTo>
                    <a:cubicBezTo>
                      <a:pt x="16503" y="5048"/>
                      <a:pt x="16503" y="5048"/>
                      <a:pt x="16503" y="5048"/>
                    </a:cubicBezTo>
                    <a:cubicBezTo>
                      <a:pt x="16491" y="4980"/>
                      <a:pt x="16421" y="4912"/>
                      <a:pt x="16385" y="4912"/>
                    </a:cubicBezTo>
                    <a:cubicBezTo>
                      <a:pt x="16374" y="4912"/>
                      <a:pt x="16374" y="4912"/>
                      <a:pt x="16374" y="4912"/>
                    </a:cubicBezTo>
                    <a:cubicBezTo>
                      <a:pt x="16362" y="4946"/>
                      <a:pt x="16350" y="4980"/>
                      <a:pt x="16338" y="4980"/>
                    </a:cubicBezTo>
                    <a:cubicBezTo>
                      <a:pt x="16326" y="4980"/>
                      <a:pt x="16303" y="4946"/>
                      <a:pt x="16291" y="4912"/>
                    </a:cubicBezTo>
                    <a:cubicBezTo>
                      <a:pt x="16291" y="4878"/>
                      <a:pt x="16279" y="4844"/>
                      <a:pt x="16279" y="4810"/>
                    </a:cubicBezTo>
                    <a:cubicBezTo>
                      <a:pt x="16267" y="4776"/>
                      <a:pt x="16197" y="4708"/>
                      <a:pt x="16149" y="4708"/>
                    </a:cubicBezTo>
                    <a:cubicBezTo>
                      <a:pt x="16149" y="4708"/>
                      <a:pt x="16149" y="4708"/>
                      <a:pt x="16138" y="4708"/>
                    </a:cubicBezTo>
                    <a:cubicBezTo>
                      <a:pt x="16114" y="4742"/>
                      <a:pt x="16090" y="4708"/>
                      <a:pt x="16067" y="4640"/>
                    </a:cubicBezTo>
                    <a:cubicBezTo>
                      <a:pt x="16067" y="4606"/>
                      <a:pt x="16067" y="4538"/>
                      <a:pt x="16067" y="4504"/>
                    </a:cubicBezTo>
                    <a:cubicBezTo>
                      <a:pt x="16079" y="4504"/>
                      <a:pt x="16090" y="4436"/>
                      <a:pt x="16126" y="4436"/>
                    </a:cubicBezTo>
                    <a:cubicBezTo>
                      <a:pt x="16126" y="4436"/>
                      <a:pt x="16138" y="4436"/>
                      <a:pt x="16149" y="4436"/>
                    </a:cubicBezTo>
                    <a:cubicBezTo>
                      <a:pt x="16161" y="4436"/>
                      <a:pt x="16161" y="4436"/>
                      <a:pt x="16173" y="4436"/>
                    </a:cubicBezTo>
                    <a:cubicBezTo>
                      <a:pt x="16208" y="4436"/>
                      <a:pt x="16208" y="4436"/>
                      <a:pt x="16220" y="4436"/>
                    </a:cubicBezTo>
                    <a:cubicBezTo>
                      <a:pt x="16220" y="4436"/>
                      <a:pt x="16220" y="4436"/>
                      <a:pt x="16208" y="4402"/>
                    </a:cubicBezTo>
                    <a:cubicBezTo>
                      <a:pt x="16185" y="4300"/>
                      <a:pt x="15984" y="4231"/>
                      <a:pt x="15843" y="4231"/>
                    </a:cubicBezTo>
                    <a:cubicBezTo>
                      <a:pt x="15819" y="4231"/>
                      <a:pt x="15807" y="4231"/>
                      <a:pt x="15807" y="4231"/>
                    </a:cubicBezTo>
                    <a:cubicBezTo>
                      <a:pt x="15807" y="4231"/>
                      <a:pt x="15807" y="4265"/>
                      <a:pt x="15807" y="4265"/>
                    </a:cubicBezTo>
                    <a:cubicBezTo>
                      <a:pt x="15795" y="4334"/>
                      <a:pt x="15784" y="4470"/>
                      <a:pt x="15736" y="4606"/>
                    </a:cubicBezTo>
                    <a:cubicBezTo>
                      <a:pt x="15701" y="4708"/>
                      <a:pt x="15666" y="4708"/>
                      <a:pt x="15642" y="4708"/>
                    </a:cubicBezTo>
                    <a:cubicBezTo>
                      <a:pt x="15607" y="4708"/>
                      <a:pt x="15583" y="4674"/>
                      <a:pt x="15571" y="4606"/>
                    </a:cubicBezTo>
                    <a:cubicBezTo>
                      <a:pt x="15560" y="4572"/>
                      <a:pt x="15560" y="4538"/>
                      <a:pt x="15560" y="4504"/>
                    </a:cubicBezTo>
                    <a:cubicBezTo>
                      <a:pt x="15571" y="4402"/>
                      <a:pt x="15595" y="4368"/>
                      <a:pt x="15630" y="4334"/>
                    </a:cubicBezTo>
                    <a:cubicBezTo>
                      <a:pt x="15630" y="4334"/>
                      <a:pt x="15642" y="4334"/>
                      <a:pt x="15654" y="4334"/>
                    </a:cubicBezTo>
                    <a:cubicBezTo>
                      <a:pt x="15642" y="4334"/>
                      <a:pt x="15619" y="4334"/>
                      <a:pt x="15607" y="4300"/>
                    </a:cubicBezTo>
                    <a:cubicBezTo>
                      <a:pt x="15571" y="4300"/>
                      <a:pt x="15536" y="4300"/>
                      <a:pt x="15512" y="4231"/>
                    </a:cubicBezTo>
                    <a:cubicBezTo>
                      <a:pt x="15512" y="4197"/>
                      <a:pt x="15501" y="4129"/>
                      <a:pt x="15512" y="4095"/>
                    </a:cubicBezTo>
                    <a:cubicBezTo>
                      <a:pt x="15524" y="4061"/>
                      <a:pt x="15536" y="4027"/>
                      <a:pt x="15560" y="4027"/>
                    </a:cubicBezTo>
                    <a:cubicBezTo>
                      <a:pt x="15560" y="3993"/>
                      <a:pt x="15560" y="3993"/>
                      <a:pt x="15560" y="3993"/>
                    </a:cubicBezTo>
                    <a:cubicBezTo>
                      <a:pt x="15465" y="3959"/>
                      <a:pt x="15324" y="3891"/>
                      <a:pt x="15253" y="3891"/>
                    </a:cubicBezTo>
                    <a:cubicBezTo>
                      <a:pt x="15182" y="3925"/>
                      <a:pt x="15135" y="3857"/>
                      <a:pt x="15099" y="3823"/>
                    </a:cubicBezTo>
                    <a:cubicBezTo>
                      <a:pt x="15076" y="3789"/>
                      <a:pt x="15064" y="3789"/>
                      <a:pt x="15040" y="3789"/>
                    </a:cubicBezTo>
                    <a:cubicBezTo>
                      <a:pt x="15029" y="3789"/>
                      <a:pt x="15029" y="3789"/>
                      <a:pt x="15029" y="3789"/>
                    </a:cubicBezTo>
                    <a:cubicBezTo>
                      <a:pt x="15029" y="3789"/>
                      <a:pt x="15029" y="3823"/>
                      <a:pt x="15040" y="3857"/>
                    </a:cubicBezTo>
                    <a:cubicBezTo>
                      <a:pt x="15052" y="3891"/>
                      <a:pt x="15052" y="3925"/>
                      <a:pt x="15040" y="3959"/>
                    </a:cubicBezTo>
                    <a:cubicBezTo>
                      <a:pt x="15029" y="4061"/>
                      <a:pt x="14958" y="4095"/>
                      <a:pt x="14934" y="4095"/>
                    </a:cubicBezTo>
                    <a:cubicBezTo>
                      <a:pt x="14922" y="4095"/>
                      <a:pt x="14911" y="4095"/>
                      <a:pt x="14899" y="4061"/>
                    </a:cubicBezTo>
                    <a:cubicBezTo>
                      <a:pt x="14852" y="4061"/>
                      <a:pt x="14805" y="4129"/>
                      <a:pt x="14793" y="4163"/>
                    </a:cubicBezTo>
                    <a:cubicBezTo>
                      <a:pt x="14793" y="4163"/>
                      <a:pt x="14793" y="4197"/>
                      <a:pt x="14793" y="4197"/>
                    </a:cubicBezTo>
                    <a:cubicBezTo>
                      <a:pt x="14805" y="4231"/>
                      <a:pt x="14805" y="4231"/>
                      <a:pt x="14805" y="4231"/>
                    </a:cubicBezTo>
                    <a:cubicBezTo>
                      <a:pt x="14816" y="4231"/>
                      <a:pt x="14828" y="4231"/>
                      <a:pt x="14828" y="4197"/>
                    </a:cubicBezTo>
                    <a:cubicBezTo>
                      <a:pt x="14852" y="4197"/>
                      <a:pt x="14875" y="4163"/>
                      <a:pt x="14899" y="4197"/>
                    </a:cubicBezTo>
                    <a:cubicBezTo>
                      <a:pt x="14911" y="4197"/>
                      <a:pt x="14911" y="4231"/>
                      <a:pt x="14911" y="4265"/>
                    </a:cubicBezTo>
                    <a:cubicBezTo>
                      <a:pt x="14911" y="4334"/>
                      <a:pt x="14899" y="4368"/>
                      <a:pt x="14875" y="4402"/>
                    </a:cubicBezTo>
                    <a:cubicBezTo>
                      <a:pt x="14875" y="4402"/>
                      <a:pt x="14875" y="4402"/>
                      <a:pt x="14875" y="4402"/>
                    </a:cubicBezTo>
                    <a:cubicBezTo>
                      <a:pt x="14911" y="4504"/>
                      <a:pt x="14911" y="4606"/>
                      <a:pt x="14911" y="4674"/>
                    </a:cubicBezTo>
                    <a:cubicBezTo>
                      <a:pt x="14911" y="4708"/>
                      <a:pt x="14911" y="4708"/>
                      <a:pt x="14911" y="4708"/>
                    </a:cubicBezTo>
                    <a:cubicBezTo>
                      <a:pt x="14911" y="4742"/>
                      <a:pt x="14911" y="4776"/>
                      <a:pt x="14899" y="4776"/>
                    </a:cubicBezTo>
                    <a:cubicBezTo>
                      <a:pt x="14887" y="4844"/>
                      <a:pt x="14852" y="4844"/>
                      <a:pt x="14840" y="4844"/>
                    </a:cubicBezTo>
                    <a:cubicBezTo>
                      <a:pt x="14805" y="4844"/>
                      <a:pt x="14781" y="4810"/>
                      <a:pt x="14769" y="4776"/>
                    </a:cubicBezTo>
                    <a:cubicBezTo>
                      <a:pt x="14757" y="4708"/>
                      <a:pt x="14734" y="4742"/>
                      <a:pt x="14710" y="4742"/>
                    </a:cubicBezTo>
                    <a:cubicBezTo>
                      <a:pt x="14698" y="4742"/>
                      <a:pt x="14687" y="4776"/>
                      <a:pt x="14675" y="4776"/>
                    </a:cubicBezTo>
                    <a:cubicBezTo>
                      <a:pt x="14687" y="4776"/>
                      <a:pt x="14698" y="4810"/>
                      <a:pt x="14698" y="4878"/>
                    </a:cubicBezTo>
                    <a:cubicBezTo>
                      <a:pt x="14698" y="4912"/>
                      <a:pt x="14687" y="4980"/>
                      <a:pt x="14616" y="5014"/>
                    </a:cubicBezTo>
                    <a:cubicBezTo>
                      <a:pt x="14557" y="5014"/>
                      <a:pt x="14545" y="4912"/>
                      <a:pt x="14533" y="4844"/>
                    </a:cubicBezTo>
                    <a:cubicBezTo>
                      <a:pt x="14521" y="4844"/>
                      <a:pt x="14521" y="4810"/>
                      <a:pt x="14521" y="4810"/>
                    </a:cubicBezTo>
                    <a:cubicBezTo>
                      <a:pt x="14510" y="4810"/>
                      <a:pt x="14510" y="4810"/>
                      <a:pt x="14498" y="4810"/>
                    </a:cubicBezTo>
                    <a:cubicBezTo>
                      <a:pt x="14474" y="4810"/>
                      <a:pt x="14439" y="4810"/>
                      <a:pt x="14403" y="4776"/>
                    </a:cubicBezTo>
                    <a:cubicBezTo>
                      <a:pt x="14368" y="4742"/>
                      <a:pt x="14333" y="4708"/>
                      <a:pt x="14309" y="4708"/>
                    </a:cubicBezTo>
                    <a:cubicBezTo>
                      <a:pt x="14285" y="4708"/>
                      <a:pt x="14274" y="4742"/>
                      <a:pt x="14250" y="4776"/>
                    </a:cubicBezTo>
                    <a:cubicBezTo>
                      <a:pt x="14226" y="4810"/>
                      <a:pt x="14203" y="4844"/>
                      <a:pt x="14156" y="4878"/>
                    </a:cubicBezTo>
                    <a:cubicBezTo>
                      <a:pt x="14085" y="4878"/>
                      <a:pt x="13967" y="4742"/>
                      <a:pt x="13932" y="4606"/>
                    </a:cubicBezTo>
                    <a:cubicBezTo>
                      <a:pt x="13932" y="4606"/>
                      <a:pt x="13920" y="4538"/>
                      <a:pt x="13920" y="4538"/>
                    </a:cubicBezTo>
                    <a:cubicBezTo>
                      <a:pt x="13920" y="4538"/>
                      <a:pt x="13908" y="4572"/>
                      <a:pt x="13896" y="4606"/>
                    </a:cubicBezTo>
                    <a:cubicBezTo>
                      <a:pt x="13884" y="4640"/>
                      <a:pt x="13873" y="4708"/>
                      <a:pt x="13873" y="4776"/>
                    </a:cubicBezTo>
                    <a:cubicBezTo>
                      <a:pt x="13861" y="4912"/>
                      <a:pt x="13849" y="5014"/>
                      <a:pt x="13814" y="5014"/>
                    </a:cubicBezTo>
                    <a:cubicBezTo>
                      <a:pt x="13802" y="5014"/>
                      <a:pt x="13790" y="5082"/>
                      <a:pt x="13778" y="5116"/>
                    </a:cubicBezTo>
                    <a:cubicBezTo>
                      <a:pt x="13766" y="5218"/>
                      <a:pt x="13755" y="5286"/>
                      <a:pt x="13731" y="5320"/>
                    </a:cubicBezTo>
                    <a:cubicBezTo>
                      <a:pt x="13719" y="5320"/>
                      <a:pt x="13719" y="5320"/>
                      <a:pt x="13707" y="5320"/>
                    </a:cubicBezTo>
                    <a:cubicBezTo>
                      <a:pt x="13684" y="5320"/>
                      <a:pt x="13672" y="5286"/>
                      <a:pt x="13672" y="5286"/>
                    </a:cubicBezTo>
                    <a:cubicBezTo>
                      <a:pt x="13660" y="5252"/>
                      <a:pt x="13648" y="5252"/>
                      <a:pt x="13648" y="5252"/>
                    </a:cubicBezTo>
                    <a:cubicBezTo>
                      <a:pt x="13637" y="5252"/>
                      <a:pt x="13637" y="5252"/>
                      <a:pt x="13637" y="5252"/>
                    </a:cubicBezTo>
                    <a:cubicBezTo>
                      <a:pt x="13578" y="5252"/>
                      <a:pt x="13424" y="4810"/>
                      <a:pt x="13412" y="4674"/>
                    </a:cubicBezTo>
                    <a:cubicBezTo>
                      <a:pt x="13412" y="4606"/>
                      <a:pt x="13330" y="4368"/>
                      <a:pt x="13306" y="4334"/>
                    </a:cubicBezTo>
                    <a:cubicBezTo>
                      <a:pt x="13283" y="4300"/>
                      <a:pt x="13295" y="4231"/>
                      <a:pt x="13295" y="4231"/>
                    </a:cubicBezTo>
                    <a:cubicBezTo>
                      <a:pt x="13295" y="4197"/>
                      <a:pt x="13295" y="4163"/>
                      <a:pt x="13330" y="4163"/>
                    </a:cubicBezTo>
                    <a:cubicBezTo>
                      <a:pt x="13354" y="4163"/>
                      <a:pt x="13377" y="4197"/>
                      <a:pt x="13389" y="4231"/>
                    </a:cubicBezTo>
                    <a:cubicBezTo>
                      <a:pt x="13412" y="4265"/>
                      <a:pt x="13436" y="4265"/>
                      <a:pt x="13460" y="4231"/>
                    </a:cubicBezTo>
                    <a:cubicBezTo>
                      <a:pt x="13460" y="4231"/>
                      <a:pt x="13460" y="4197"/>
                      <a:pt x="13460" y="4163"/>
                    </a:cubicBezTo>
                    <a:cubicBezTo>
                      <a:pt x="13460" y="4129"/>
                      <a:pt x="13448" y="4095"/>
                      <a:pt x="13436" y="4095"/>
                    </a:cubicBezTo>
                    <a:cubicBezTo>
                      <a:pt x="13401" y="4095"/>
                      <a:pt x="13389" y="4027"/>
                      <a:pt x="13389" y="3993"/>
                    </a:cubicBezTo>
                    <a:cubicBezTo>
                      <a:pt x="13389" y="3925"/>
                      <a:pt x="13401" y="3891"/>
                      <a:pt x="13412" y="3857"/>
                    </a:cubicBezTo>
                    <a:cubicBezTo>
                      <a:pt x="13412" y="3823"/>
                      <a:pt x="13401" y="3823"/>
                      <a:pt x="13401" y="3789"/>
                    </a:cubicBezTo>
                    <a:cubicBezTo>
                      <a:pt x="13389" y="3721"/>
                      <a:pt x="13377" y="3687"/>
                      <a:pt x="13377" y="3619"/>
                    </a:cubicBezTo>
                    <a:cubicBezTo>
                      <a:pt x="13389" y="3585"/>
                      <a:pt x="13389" y="3585"/>
                      <a:pt x="13401" y="3551"/>
                    </a:cubicBezTo>
                    <a:cubicBezTo>
                      <a:pt x="13389" y="3551"/>
                      <a:pt x="13389" y="3551"/>
                      <a:pt x="13377" y="3551"/>
                    </a:cubicBezTo>
                    <a:cubicBezTo>
                      <a:pt x="13342" y="3551"/>
                      <a:pt x="13283" y="3449"/>
                      <a:pt x="13271" y="3347"/>
                    </a:cubicBezTo>
                    <a:cubicBezTo>
                      <a:pt x="13259" y="3347"/>
                      <a:pt x="13236" y="3313"/>
                      <a:pt x="13188" y="3313"/>
                    </a:cubicBezTo>
                    <a:cubicBezTo>
                      <a:pt x="13165" y="3313"/>
                      <a:pt x="13153" y="3313"/>
                      <a:pt x="13141" y="3347"/>
                    </a:cubicBezTo>
                    <a:cubicBezTo>
                      <a:pt x="13141" y="3347"/>
                      <a:pt x="13141" y="3381"/>
                      <a:pt x="13129" y="3381"/>
                    </a:cubicBezTo>
                    <a:cubicBezTo>
                      <a:pt x="13129" y="3415"/>
                      <a:pt x="13118" y="3449"/>
                      <a:pt x="13094" y="3449"/>
                    </a:cubicBezTo>
                    <a:cubicBezTo>
                      <a:pt x="13082" y="3449"/>
                      <a:pt x="13059" y="3415"/>
                      <a:pt x="13047" y="3381"/>
                    </a:cubicBezTo>
                    <a:cubicBezTo>
                      <a:pt x="13047" y="3347"/>
                      <a:pt x="13047" y="3347"/>
                      <a:pt x="13047" y="3313"/>
                    </a:cubicBezTo>
                    <a:cubicBezTo>
                      <a:pt x="13035" y="3313"/>
                      <a:pt x="13023" y="3313"/>
                      <a:pt x="13011" y="3313"/>
                    </a:cubicBezTo>
                    <a:cubicBezTo>
                      <a:pt x="12976" y="3279"/>
                      <a:pt x="12941" y="3279"/>
                      <a:pt x="12905" y="3245"/>
                    </a:cubicBezTo>
                    <a:cubicBezTo>
                      <a:pt x="12846" y="3211"/>
                      <a:pt x="12823" y="3109"/>
                      <a:pt x="12811" y="3041"/>
                    </a:cubicBezTo>
                    <a:cubicBezTo>
                      <a:pt x="12799" y="3041"/>
                      <a:pt x="12799" y="3007"/>
                      <a:pt x="12799" y="3007"/>
                    </a:cubicBezTo>
                    <a:cubicBezTo>
                      <a:pt x="12799" y="3007"/>
                      <a:pt x="12799" y="3041"/>
                      <a:pt x="12799" y="3041"/>
                    </a:cubicBezTo>
                    <a:cubicBezTo>
                      <a:pt x="12787" y="3109"/>
                      <a:pt x="12775" y="3177"/>
                      <a:pt x="12752" y="3177"/>
                    </a:cubicBezTo>
                    <a:cubicBezTo>
                      <a:pt x="12740" y="3177"/>
                      <a:pt x="12728" y="3177"/>
                      <a:pt x="12728" y="3177"/>
                    </a:cubicBezTo>
                    <a:cubicBezTo>
                      <a:pt x="12716" y="3143"/>
                      <a:pt x="12693" y="3177"/>
                      <a:pt x="12693" y="3211"/>
                    </a:cubicBezTo>
                    <a:cubicBezTo>
                      <a:pt x="12681" y="3211"/>
                      <a:pt x="12681" y="3245"/>
                      <a:pt x="12693" y="3279"/>
                    </a:cubicBezTo>
                    <a:cubicBezTo>
                      <a:pt x="12705" y="3381"/>
                      <a:pt x="12705" y="3449"/>
                      <a:pt x="12693" y="3517"/>
                    </a:cubicBezTo>
                    <a:cubicBezTo>
                      <a:pt x="12693" y="3551"/>
                      <a:pt x="12693" y="3585"/>
                      <a:pt x="12693" y="3619"/>
                    </a:cubicBezTo>
                    <a:cubicBezTo>
                      <a:pt x="12681" y="3721"/>
                      <a:pt x="12658" y="3755"/>
                      <a:pt x="12646" y="3755"/>
                    </a:cubicBezTo>
                    <a:cubicBezTo>
                      <a:pt x="12634" y="3755"/>
                      <a:pt x="12622" y="3721"/>
                      <a:pt x="12599" y="3721"/>
                    </a:cubicBezTo>
                    <a:cubicBezTo>
                      <a:pt x="12599" y="3687"/>
                      <a:pt x="12587" y="3687"/>
                      <a:pt x="12575" y="3687"/>
                    </a:cubicBezTo>
                    <a:cubicBezTo>
                      <a:pt x="12563" y="3653"/>
                      <a:pt x="12563" y="3687"/>
                      <a:pt x="12551" y="3687"/>
                    </a:cubicBezTo>
                    <a:cubicBezTo>
                      <a:pt x="12540" y="3721"/>
                      <a:pt x="12516" y="3755"/>
                      <a:pt x="12481" y="3755"/>
                    </a:cubicBezTo>
                    <a:cubicBezTo>
                      <a:pt x="12457" y="3755"/>
                      <a:pt x="12445" y="3755"/>
                      <a:pt x="12422" y="3721"/>
                    </a:cubicBezTo>
                    <a:cubicBezTo>
                      <a:pt x="12374" y="3687"/>
                      <a:pt x="12339" y="3687"/>
                      <a:pt x="12304" y="3687"/>
                    </a:cubicBezTo>
                    <a:cubicBezTo>
                      <a:pt x="12280" y="3687"/>
                      <a:pt x="12245" y="3687"/>
                      <a:pt x="12221" y="3585"/>
                    </a:cubicBezTo>
                    <a:cubicBezTo>
                      <a:pt x="12221" y="3585"/>
                      <a:pt x="12221" y="3551"/>
                      <a:pt x="12209" y="3551"/>
                    </a:cubicBezTo>
                    <a:cubicBezTo>
                      <a:pt x="12209" y="3653"/>
                      <a:pt x="12150" y="3653"/>
                      <a:pt x="12138" y="3653"/>
                    </a:cubicBezTo>
                    <a:cubicBezTo>
                      <a:pt x="12091" y="3653"/>
                      <a:pt x="11997" y="3619"/>
                      <a:pt x="11985" y="3483"/>
                    </a:cubicBezTo>
                    <a:cubicBezTo>
                      <a:pt x="11973" y="3381"/>
                      <a:pt x="11985" y="3313"/>
                      <a:pt x="12009" y="3279"/>
                    </a:cubicBezTo>
                    <a:cubicBezTo>
                      <a:pt x="11985" y="3279"/>
                      <a:pt x="11961" y="3279"/>
                      <a:pt x="11938" y="3279"/>
                    </a:cubicBezTo>
                    <a:cubicBezTo>
                      <a:pt x="11891" y="3279"/>
                      <a:pt x="11855" y="3245"/>
                      <a:pt x="11808" y="3211"/>
                    </a:cubicBezTo>
                    <a:cubicBezTo>
                      <a:pt x="11773" y="3177"/>
                      <a:pt x="11737" y="3177"/>
                      <a:pt x="11690" y="3177"/>
                    </a:cubicBezTo>
                    <a:cubicBezTo>
                      <a:pt x="11655" y="3177"/>
                      <a:pt x="11655" y="3177"/>
                      <a:pt x="11655" y="3177"/>
                    </a:cubicBezTo>
                    <a:cubicBezTo>
                      <a:pt x="11572" y="3211"/>
                      <a:pt x="11407" y="3245"/>
                      <a:pt x="11372" y="3279"/>
                    </a:cubicBezTo>
                    <a:cubicBezTo>
                      <a:pt x="11372" y="3279"/>
                      <a:pt x="11372" y="3313"/>
                      <a:pt x="11372" y="3313"/>
                    </a:cubicBezTo>
                    <a:cubicBezTo>
                      <a:pt x="11383" y="3347"/>
                      <a:pt x="11383" y="3415"/>
                      <a:pt x="11372" y="3449"/>
                    </a:cubicBezTo>
                    <a:cubicBezTo>
                      <a:pt x="11372" y="3483"/>
                      <a:pt x="11360" y="3483"/>
                      <a:pt x="11348" y="3517"/>
                    </a:cubicBezTo>
                    <a:cubicBezTo>
                      <a:pt x="11336" y="3517"/>
                      <a:pt x="11336" y="3517"/>
                      <a:pt x="11336" y="3517"/>
                    </a:cubicBezTo>
                    <a:cubicBezTo>
                      <a:pt x="11324" y="3517"/>
                      <a:pt x="11313" y="3483"/>
                      <a:pt x="11301" y="3449"/>
                    </a:cubicBezTo>
                    <a:cubicBezTo>
                      <a:pt x="11289" y="3415"/>
                      <a:pt x="11289" y="3313"/>
                      <a:pt x="11289" y="3211"/>
                    </a:cubicBezTo>
                    <a:cubicBezTo>
                      <a:pt x="11301" y="3177"/>
                      <a:pt x="11301" y="3109"/>
                      <a:pt x="11301" y="3075"/>
                    </a:cubicBezTo>
                    <a:cubicBezTo>
                      <a:pt x="11289" y="3041"/>
                      <a:pt x="11289" y="3041"/>
                      <a:pt x="11277" y="3007"/>
                    </a:cubicBezTo>
                    <a:cubicBezTo>
                      <a:pt x="11277" y="3041"/>
                      <a:pt x="11277" y="3075"/>
                      <a:pt x="11265" y="3075"/>
                    </a:cubicBezTo>
                    <a:cubicBezTo>
                      <a:pt x="11242" y="3177"/>
                      <a:pt x="11183" y="3177"/>
                      <a:pt x="11171" y="3177"/>
                    </a:cubicBezTo>
                    <a:cubicBezTo>
                      <a:pt x="11159" y="3177"/>
                      <a:pt x="11124" y="3177"/>
                      <a:pt x="11100" y="3109"/>
                    </a:cubicBezTo>
                    <a:cubicBezTo>
                      <a:pt x="11053" y="3007"/>
                      <a:pt x="11018" y="2939"/>
                      <a:pt x="10959" y="2905"/>
                    </a:cubicBezTo>
                    <a:cubicBezTo>
                      <a:pt x="10947" y="2905"/>
                      <a:pt x="10947" y="2905"/>
                      <a:pt x="10935" y="2905"/>
                    </a:cubicBezTo>
                    <a:cubicBezTo>
                      <a:pt x="10888" y="2905"/>
                      <a:pt x="10841" y="3007"/>
                      <a:pt x="10829" y="3041"/>
                    </a:cubicBezTo>
                    <a:cubicBezTo>
                      <a:pt x="10841" y="3075"/>
                      <a:pt x="10853" y="3075"/>
                      <a:pt x="10864" y="3075"/>
                    </a:cubicBezTo>
                    <a:cubicBezTo>
                      <a:pt x="10888" y="3075"/>
                      <a:pt x="10912" y="3075"/>
                      <a:pt x="10912" y="3143"/>
                    </a:cubicBezTo>
                    <a:cubicBezTo>
                      <a:pt x="10912" y="3177"/>
                      <a:pt x="10912" y="3211"/>
                      <a:pt x="10912" y="3211"/>
                    </a:cubicBezTo>
                    <a:cubicBezTo>
                      <a:pt x="10900" y="3279"/>
                      <a:pt x="10864" y="3279"/>
                      <a:pt x="10805" y="3313"/>
                    </a:cubicBezTo>
                    <a:cubicBezTo>
                      <a:pt x="10794" y="3313"/>
                      <a:pt x="10758" y="3313"/>
                      <a:pt x="10746" y="3313"/>
                    </a:cubicBezTo>
                    <a:cubicBezTo>
                      <a:pt x="10723" y="3483"/>
                      <a:pt x="10534" y="3551"/>
                      <a:pt x="10534" y="3551"/>
                    </a:cubicBezTo>
                    <a:cubicBezTo>
                      <a:pt x="10499" y="3585"/>
                      <a:pt x="10499" y="3585"/>
                      <a:pt x="10499" y="3585"/>
                    </a:cubicBezTo>
                    <a:cubicBezTo>
                      <a:pt x="10393" y="3619"/>
                      <a:pt x="10369" y="3619"/>
                      <a:pt x="10322" y="3755"/>
                    </a:cubicBezTo>
                    <a:cubicBezTo>
                      <a:pt x="10310" y="3789"/>
                      <a:pt x="10298" y="3789"/>
                      <a:pt x="10286" y="3789"/>
                    </a:cubicBezTo>
                    <a:cubicBezTo>
                      <a:pt x="10263" y="3789"/>
                      <a:pt x="10263" y="3789"/>
                      <a:pt x="10263" y="3789"/>
                    </a:cubicBezTo>
                    <a:cubicBezTo>
                      <a:pt x="10263" y="3755"/>
                      <a:pt x="10263" y="3755"/>
                      <a:pt x="10263" y="3755"/>
                    </a:cubicBezTo>
                    <a:cubicBezTo>
                      <a:pt x="10239" y="3653"/>
                      <a:pt x="10310" y="3415"/>
                      <a:pt x="10322" y="3381"/>
                    </a:cubicBezTo>
                    <a:cubicBezTo>
                      <a:pt x="10357" y="3279"/>
                      <a:pt x="10381" y="3279"/>
                      <a:pt x="10404" y="3245"/>
                    </a:cubicBezTo>
                    <a:cubicBezTo>
                      <a:pt x="10428" y="3245"/>
                      <a:pt x="10440" y="3211"/>
                      <a:pt x="10451" y="3211"/>
                    </a:cubicBezTo>
                    <a:cubicBezTo>
                      <a:pt x="10475" y="3075"/>
                      <a:pt x="10510" y="3075"/>
                      <a:pt x="10569" y="3041"/>
                    </a:cubicBezTo>
                    <a:cubicBezTo>
                      <a:pt x="10581" y="3041"/>
                      <a:pt x="10593" y="3041"/>
                      <a:pt x="10605" y="3041"/>
                    </a:cubicBezTo>
                    <a:cubicBezTo>
                      <a:pt x="10640" y="3007"/>
                      <a:pt x="10652" y="2973"/>
                      <a:pt x="10676" y="2939"/>
                    </a:cubicBezTo>
                    <a:cubicBezTo>
                      <a:pt x="10676" y="2905"/>
                      <a:pt x="10687" y="2871"/>
                      <a:pt x="10711" y="2837"/>
                    </a:cubicBezTo>
                    <a:cubicBezTo>
                      <a:pt x="10723" y="2837"/>
                      <a:pt x="10723" y="2837"/>
                      <a:pt x="10723" y="2837"/>
                    </a:cubicBezTo>
                    <a:cubicBezTo>
                      <a:pt x="10746" y="2803"/>
                      <a:pt x="10829" y="2701"/>
                      <a:pt x="10829" y="2633"/>
                    </a:cubicBezTo>
                    <a:cubicBezTo>
                      <a:pt x="10853" y="2497"/>
                      <a:pt x="11041" y="2327"/>
                      <a:pt x="11077" y="2327"/>
                    </a:cubicBezTo>
                    <a:cubicBezTo>
                      <a:pt x="11089" y="2327"/>
                      <a:pt x="11100" y="2259"/>
                      <a:pt x="11100" y="2225"/>
                    </a:cubicBezTo>
                    <a:cubicBezTo>
                      <a:pt x="11112" y="2191"/>
                      <a:pt x="11124" y="2122"/>
                      <a:pt x="11148" y="2122"/>
                    </a:cubicBezTo>
                    <a:cubicBezTo>
                      <a:pt x="11159" y="2122"/>
                      <a:pt x="11195" y="2088"/>
                      <a:pt x="11301" y="1952"/>
                    </a:cubicBezTo>
                    <a:cubicBezTo>
                      <a:pt x="11324" y="1918"/>
                      <a:pt x="11336" y="1816"/>
                      <a:pt x="11348" y="1782"/>
                    </a:cubicBezTo>
                    <a:cubicBezTo>
                      <a:pt x="11336" y="1782"/>
                      <a:pt x="11336" y="1782"/>
                      <a:pt x="11336" y="1782"/>
                    </a:cubicBezTo>
                    <a:cubicBezTo>
                      <a:pt x="11313" y="1748"/>
                      <a:pt x="11289" y="1714"/>
                      <a:pt x="11289" y="1646"/>
                    </a:cubicBezTo>
                    <a:cubicBezTo>
                      <a:pt x="11289" y="1612"/>
                      <a:pt x="11289" y="1612"/>
                      <a:pt x="11289" y="1578"/>
                    </a:cubicBezTo>
                    <a:cubicBezTo>
                      <a:pt x="11301" y="1544"/>
                      <a:pt x="11313" y="1544"/>
                      <a:pt x="11324" y="1544"/>
                    </a:cubicBezTo>
                    <a:cubicBezTo>
                      <a:pt x="11336" y="1544"/>
                      <a:pt x="11348" y="1544"/>
                      <a:pt x="11372" y="1510"/>
                    </a:cubicBezTo>
                    <a:cubicBezTo>
                      <a:pt x="11372" y="1510"/>
                      <a:pt x="11372" y="1510"/>
                      <a:pt x="11360" y="1476"/>
                    </a:cubicBezTo>
                    <a:cubicBezTo>
                      <a:pt x="11360" y="1476"/>
                      <a:pt x="11360" y="1476"/>
                      <a:pt x="11348" y="1476"/>
                    </a:cubicBezTo>
                    <a:cubicBezTo>
                      <a:pt x="11348" y="1476"/>
                      <a:pt x="11336" y="1476"/>
                      <a:pt x="11336" y="1476"/>
                    </a:cubicBezTo>
                    <a:cubicBezTo>
                      <a:pt x="11324" y="1476"/>
                      <a:pt x="11324" y="1476"/>
                      <a:pt x="11324" y="1476"/>
                    </a:cubicBezTo>
                    <a:cubicBezTo>
                      <a:pt x="11313" y="1442"/>
                      <a:pt x="11313" y="1442"/>
                      <a:pt x="11313" y="1442"/>
                    </a:cubicBezTo>
                    <a:cubicBezTo>
                      <a:pt x="11301" y="1408"/>
                      <a:pt x="11313" y="1374"/>
                      <a:pt x="11313" y="1340"/>
                    </a:cubicBezTo>
                    <a:cubicBezTo>
                      <a:pt x="11313" y="1306"/>
                      <a:pt x="11324" y="1272"/>
                      <a:pt x="11313" y="1272"/>
                    </a:cubicBezTo>
                    <a:cubicBezTo>
                      <a:pt x="11313" y="1238"/>
                      <a:pt x="11289" y="1238"/>
                      <a:pt x="11277" y="1272"/>
                    </a:cubicBezTo>
                    <a:cubicBezTo>
                      <a:pt x="11277" y="1272"/>
                      <a:pt x="11265" y="1272"/>
                      <a:pt x="11254" y="1272"/>
                    </a:cubicBezTo>
                    <a:cubicBezTo>
                      <a:pt x="11242" y="1272"/>
                      <a:pt x="11230" y="1272"/>
                      <a:pt x="11230" y="1238"/>
                    </a:cubicBezTo>
                    <a:cubicBezTo>
                      <a:pt x="11218" y="1238"/>
                      <a:pt x="11218" y="1204"/>
                      <a:pt x="11218" y="1170"/>
                    </a:cubicBezTo>
                    <a:cubicBezTo>
                      <a:pt x="11218" y="1034"/>
                      <a:pt x="11218" y="932"/>
                      <a:pt x="11195" y="898"/>
                    </a:cubicBezTo>
                    <a:cubicBezTo>
                      <a:pt x="11206" y="898"/>
                      <a:pt x="11195" y="932"/>
                      <a:pt x="11183" y="932"/>
                    </a:cubicBezTo>
                    <a:cubicBezTo>
                      <a:pt x="11171" y="932"/>
                      <a:pt x="11159" y="966"/>
                      <a:pt x="11136" y="966"/>
                    </a:cubicBezTo>
                    <a:cubicBezTo>
                      <a:pt x="11112" y="966"/>
                      <a:pt x="11100" y="966"/>
                      <a:pt x="11089" y="932"/>
                    </a:cubicBezTo>
                    <a:cubicBezTo>
                      <a:pt x="11053" y="864"/>
                      <a:pt x="10971" y="796"/>
                      <a:pt x="10923" y="796"/>
                    </a:cubicBezTo>
                    <a:cubicBezTo>
                      <a:pt x="10923" y="796"/>
                      <a:pt x="10923" y="796"/>
                      <a:pt x="10923" y="796"/>
                    </a:cubicBezTo>
                    <a:cubicBezTo>
                      <a:pt x="10912" y="830"/>
                      <a:pt x="10900" y="830"/>
                      <a:pt x="10864" y="796"/>
                    </a:cubicBezTo>
                    <a:cubicBezTo>
                      <a:pt x="10864" y="796"/>
                      <a:pt x="10841" y="762"/>
                      <a:pt x="10841" y="762"/>
                    </a:cubicBezTo>
                    <a:cubicBezTo>
                      <a:pt x="10829" y="796"/>
                      <a:pt x="10817" y="830"/>
                      <a:pt x="10746" y="830"/>
                    </a:cubicBezTo>
                    <a:cubicBezTo>
                      <a:pt x="10723" y="830"/>
                      <a:pt x="10676" y="796"/>
                      <a:pt x="10652" y="796"/>
                    </a:cubicBezTo>
                    <a:cubicBezTo>
                      <a:pt x="10628" y="762"/>
                      <a:pt x="10605" y="830"/>
                      <a:pt x="10605" y="864"/>
                    </a:cubicBezTo>
                    <a:cubicBezTo>
                      <a:pt x="10593" y="1000"/>
                      <a:pt x="10522" y="1000"/>
                      <a:pt x="10499" y="1000"/>
                    </a:cubicBezTo>
                    <a:cubicBezTo>
                      <a:pt x="10463" y="1000"/>
                      <a:pt x="10416" y="1000"/>
                      <a:pt x="10404" y="966"/>
                    </a:cubicBezTo>
                    <a:cubicBezTo>
                      <a:pt x="10393" y="966"/>
                      <a:pt x="10393" y="966"/>
                      <a:pt x="10393" y="966"/>
                    </a:cubicBezTo>
                    <a:cubicBezTo>
                      <a:pt x="10381" y="932"/>
                      <a:pt x="10381" y="932"/>
                      <a:pt x="10381" y="932"/>
                    </a:cubicBezTo>
                    <a:cubicBezTo>
                      <a:pt x="10381" y="864"/>
                      <a:pt x="10393" y="796"/>
                      <a:pt x="10440" y="660"/>
                    </a:cubicBezTo>
                    <a:cubicBezTo>
                      <a:pt x="10451" y="660"/>
                      <a:pt x="10451" y="626"/>
                      <a:pt x="10463" y="592"/>
                    </a:cubicBezTo>
                    <a:cubicBezTo>
                      <a:pt x="10451" y="592"/>
                      <a:pt x="10428" y="592"/>
                      <a:pt x="10404" y="592"/>
                    </a:cubicBezTo>
                    <a:cubicBezTo>
                      <a:pt x="10393" y="592"/>
                      <a:pt x="10381" y="592"/>
                      <a:pt x="10357" y="592"/>
                    </a:cubicBezTo>
                    <a:cubicBezTo>
                      <a:pt x="10298" y="592"/>
                      <a:pt x="10275" y="592"/>
                      <a:pt x="10263" y="558"/>
                    </a:cubicBezTo>
                    <a:cubicBezTo>
                      <a:pt x="10263" y="524"/>
                      <a:pt x="10204" y="524"/>
                      <a:pt x="10145" y="524"/>
                    </a:cubicBezTo>
                    <a:cubicBezTo>
                      <a:pt x="10145" y="524"/>
                      <a:pt x="10133" y="524"/>
                      <a:pt x="10133" y="524"/>
                    </a:cubicBezTo>
                    <a:cubicBezTo>
                      <a:pt x="10121" y="524"/>
                      <a:pt x="10121" y="524"/>
                      <a:pt x="10121" y="524"/>
                    </a:cubicBezTo>
                    <a:cubicBezTo>
                      <a:pt x="10098" y="524"/>
                      <a:pt x="10086" y="456"/>
                      <a:pt x="10086" y="456"/>
                    </a:cubicBezTo>
                    <a:cubicBezTo>
                      <a:pt x="10086" y="422"/>
                      <a:pt x="10086" y="354"/>
                      <a:pt x="10168" y="320"/>
                    </a:cubicBezTo>
                    <a:cubicBezTo>
                      <a:pt x="10180" y="320"/>
                      <a:pt x="10204" y="286"/>
                      <a:pt x="10216" y="286"/>
                    </a:cubicBezTo>
                    <a:cubicBezTo>
                      <a:pt x="10239" y="252"/>
                      <a:pt x="10263" y="218"/>
                      <a:pt x="10286" y="184"/>
                    </a:cubicBezTo>
                    <a:cubicBezTo>
                      <a:pt x="10298" y="184"/>
                      <a:pt x="10298" y="184"/>
                      <a:pt x="10298" y="184"/>
                    </a:cubicBezTo>
                    <a:cubicBezTo>
                      <a:pt x="10298" y="184"/>
                      <a:pt x="10286" y="150"/>
                      <a:pt x="10286" y="150"/>
                    </a:cubicBezTo>
                    <a:cubicBezTo>
                      <a:pt x="10286" y="116"/>
                      <a:pt x="10263" y="116"/>
                      <a:pt x="10251" y="116"/>
                    </a:cubicBezTo>
                    <a:cubicBezTo>
                      <a:pt x="10227" y="116"/>
                      <a:pt x="10216" y="116"/>
                      <a:pt x="10192" y="82"/>
                    </a:cubicBezTo>
                    <a:cubicBezTo>
                      <a:pt x="10168" y="82"/>
                      <a:pt x="10168" y="82"/>
                      <a:pt x="10168" y="82"/>
                    </a:cubicBezTo>
                    <a:cubicBezTo>
                      <a:pt x="10121" y="48"/>
                      <a:pt x="10086" y="14"/>
                      <a:pt x="10050" y="14"/>
                    </a:cubicBezTo>
                    <a:cubicBezTo>
                      <a:pt x="10039" y="-20"/>
                      <a:pt x="10015" y="14"/>
                      <a:pt x="9980" y="48"/>
                    </a:cubicBezTo>
                    <a:cubicBezTo>
                      <a:pt x="9956" y="48"/>
                      <a:pt x="9932" y="82"/>
                      <a:pt x="9885" y="116"/>
                    </a:cubicBezTo>
                    <a:cubicBezTo>
                      <a:pt x="9838" y="150"/>
                      <a:pt x="9814" y="218"/>
                      <a:pt x="9803" y="286"/>
                    </a:cubicBezTo>
                    <a:cubicBezTo>
                      <a:pt x="9779" y="320"/>
                      <a:pt x="9767" y="388"/>
                      <a:pt x="9744" y="422"/>
                    </a:cubicBezTo>
                    <a:cubicBezTo>
                      <a:pt x="9720" y="456"/>
                      <a:pt x="9673" y="558"/>
                      <a:pt x="9661" y="626"/>
                    </a:cubicBezTo>
                    <a:cubicBezTo>
                      <a:pt x="9696" y="660"/>
                      <a:pt x="9696" y="762"/>
                      <a:pt x="9696" y="796"/>
                    </a:cubicBezTo>
                    <a:cubicBezTo>
                      <a:pt x="9696" y="796"/>
                      <a:pt x="9696" y="830"/>
                      <a:pt x="9696" y="830"/>
                    </a:cubicBezTo>
                    <a:cubicBezTo>
                      <a:pt x="9696" y="864"/>
                      <a:pt x="9696" y="898"/>
                      <a:pt x="9685" y="932"/>
                    </a:cubicBezTo>
                    <a:cubicBezTo>
                      <a:pt x="9673" y="1000"/>
                      <a:pt x="9638" y="1000"/>
                      <a:pt x="9590" y="1000"/>
                    </a:cubicBezTo>
                    <a:cubicBezTo>
                      <a:pt x="9579" y="1000"/>
                      <a:pt x="9555" y="966"/>
                      <a:pt x="9531" y="966"/>
                    </a:cubicBezTo>
                    <a:cubicBezTo>
                      <a:pt x="9472" y="966"/>
                      <a:pt x="9437" y="1000"/>
                      <a:pt x="9425" y="1000"/>
                    </a:cubicBezTo>
                    <a:cubicBezTo>
                      <a:pt x="9425" y="1034"/>
                      <a:pt x="9449" y="1068"/>
                      <a:pt x="9461" y="1068"/>
                    </a:cubicBezTo>
                    <a:cubicBezTo>
                      <a:pt x="9484" y="1102"/>
                      <a:pt x="9508" y="1136"/>
                      <a:pt x="9496" y="1204"/>
                    </a:cubicBezTo>
                    <a:cubicBezTo>
                      <a:pt x="9496" y="1238"/>
                      <a:pt x="9496" y="1272"/>
                      <a:pt x="9461" y="1272"/>
                    </a:cubicBezTo>
                    <a:cubicBezTo>
                      <a:pt x="9437" y="1272"/>
                      <a:pt x="9390" y="1238"/>
                      <a:pt x="9366" y="1204"/>
                    </a:cubicBezTo>
                    <a:cubicBezTo>
                      <a:pt x="9366" y="1204"/>
                      <a:pt x="9354" y="1170"/>
                      <a:pt x="9343" y="1170"/>
                    </a:cubicBezTo>
                    <a:cubicBezTo>
                      <a:pt x="9307" y="1170"/>
                      <a:pt x="9284" y="1204"/>
                      <a:pt x="9284" y="1238"/>
                    </a:cubicBezTo>
                    <a:cubicBezTo>
                      <a:pt x="9272" y="1306"/>
                      <a:pt x="9248" y="1340"/>
                      <a:pt x="9213" y="1340"/>
                    </a:cubicBezTo>
                    <a:cubicBezTo>
                      <a:pt x="9201" y="1340"/>
                      <a:pt x="9177" y="1340"/>
                      <a:pt x="9166" y="1340"/>
                    </a:cubicBezTo>
                    <a:cubicBezTo>
                      <a:pt x="9166" y="1340"/>
                      <a:pt x="9154" y="1340"/>
                      <a:pt x="9142" y="1340"/>
                    </a:cubicBezTo>
                    <a:cubicBezTo>
                      <a:pt x="9130" y="1340"/>
                      <a:pt x="9107" y="1374"/>
                      <a:pt x="9083" y="1340"/>
                    </a:cubicBezTo>
                    <a:cubicBezTo>
                      <a:pt x="9071" y="1340"/>
                      <a:pt x="9059" y="1306"/>
                      <a:pt x="9059" y="1272"/>
                    </a:cubicBezTo>
                    <a:cubicBezTo>
                      <a:pt x="9059" y="1238"/>
                      <a:pt x="9071" y="1170"/>
                      <a:pt x="9083" y="1136"/>
                    </a:cubicBezTo>
                    <a:cubicBezTo>
                      <a:pt x="9095" y="1136"/>
                      <a:pt x="9095" y="1136"/>
                      <a:pt x="9095" y="1102"/>
                    </a:cubicBezTo>
                    <a:cubicBezTo>
                      <a:pt x="9095" y="1102"/>
                      <a:pt x="9095" y="1102"/>
                      <a:pt x="9095" y="1102"/>
                    </a:cubicBezTo>
                    <a:cubicBezTo>
                      <a:pt x="9059" y="1102"/>
                      <a:pt x="9024" y="1170"/>
                      <a:pt x="9024" y="1170"/>
                    </a:cubicBezTo>
                    <a:cubicBezTo>
                      <a:pt x="9024" y="1238"/>
                      <a:pt x="9000" y="1272"/>
                      <a:pt x="8989" y="1272"/>
                    </a:cubicBezTo>
                    <a:cubicBezTo>
                      <a:pt x="8977" y="1272"/>
                      <a:pt x="8953" y="1238"/>
                      <a:pt x="8941" y="1204"/>
                    </a:cubicBezTo>
                    <a:cubicBezTo>
                      <a:pt x="8941" y="1204"/>
                      <a:pt x="8930" y="1204"/>
                      <a:pt x="8918" y="1170"/>
                    </a:cubicBezTo>
                    <a:cubicBezTo>
                      <a:pt x="8918" y="1204"/>
                      <a:pt x="8918" y="1204"/>
                      <a:pt x="8918" y="1204"/>
                    </a:cubicBezTo>
                    <a:cubicBezTo>
                      <a:pt x="8894" y="1238"/>
                      <a:pt x="8871" y="1272"/>
                      <a:pt x="8835" y="1306"/>
                    </a:cubicBezTo>
                    <a:cubicBezTo>
                      <a:pt x="8812" y="1340"/>
                      <a:pt x="8788" y="1340"/>
                      <a:pt x="8753" y="1306"/>
                    </a:cubicBezTo>
                    <a:cubicBezTo>
                      <a:pt x="8753" y="1306"/>
                      <a:pt x="8741" y="1306"/>
                      <a:pt x="8741" y="1306"/>
                    </a:cubicBezTo>
                    <a:cubicBezTo>
                      <a:pt x="8741" y="1306"/>
                      <a:pt x="8753" y="1340"/>
                      <a:pt x="8753" y="1340"/>
                    </a:cubicBezTo>
                    <a:cubicBezTo>
                      <a:pt x="8776" y="1340"/>
                      <a:pt x="8800" y="1374"/>
                      <a:pt x="8800" y="1442"/>
                    </a:cubicBezTo>
                    <a:cubicBezTo>
                      <a:pt x="8800" y="1442"/>
                      <a:pt x="8800" y="1442"/>
                      <a:pt x="8800" y="1442"/>
                    </a:cubicBezTo>
                    <a:cubicBezTo>
                      <a:pt x="8800" y="1476"/>
                      <a:pt x="8800" y="1476"/>
                      <a:pt x="8800" y="1476"/>
                    </a:cubicBezTo>
                    <a:cubicBezTo>
                      <a:pt x="8788" y="1510"/>
                      <a:pt x="8776" y="1510"/>
                      <a:pt x="8694" y="1544"/>
                    </a:cubicBezTo>
                    <a:cubicBezTo>
                      <a:pt x="8658" y="1544"/>
                      <a:pt x="8599" y="1578"/>
                      <a:pt x="8576" y="1578"/>
                    </a:cubicBezTo>
                    <a:cubicBezTo>
                      <a:pt x="8564" y="1646"/>
                      <a:pt x="8505" y="1680"/>
                      <a:pt x="8411" y="1680"/>
                    </a:cubicBezTo>
                    <a:cubicBezTo>
                      <a:pt x="8387" y="1680"/>
                      <a:pt x="8387" y="1680"/>
                      <a:pt x="8387" y="1680"/>
                    </a:cubicBezTo>
                    <a:cubicBezTo>
                      <a:pt x="8352" y="1680"/>
                      <a:pt x="8352" y="1680"/>
                      <a:pt x="8340" y="1714"/>
                    </a:cubicBezTo>
                    <a:cubicBezTo>
                      <a:pt x="8328" y="1782"/>
                      <a:pt x="8316" y="1816"/>
                      <a:pt x="8269" y="1850"/>
                    </a:cubicBezTo>
                    <a:cubicBezTo>
                      <a:pt x="8245" y="1850"/>
                      <a:pt x="8245" y="1850"/>
                      <a:pt x="8245" y="1850"/>
                    </a:cubicBezTo>
                    <a:cubicBezTo>
                      <a:pt x="8198" y="1884"/>
                      <a:pt x="8175" y="1884"/>
                      <a:pt x="8163" y="1952"/>
                    </a:cubicBezTo>
                    <a:cubicBezTo>
                      <a:pt x="8139" y="2020"/>
                      <a:pt x="8116" y="2088"/>
                      <a:pt x="8080" y="2088"/>
                    </a:cubicBezTo>
                    <a:cubicBezTo>
                      <a:pt x="8057" y="2088"/>
                      <a:pt x="8033" y="2054"/>
                      <a:pt x="8021" y="2020"/>
                    </a:cubicBezTo>
                    <a:cubicBezTo>
                      <a:pt x="8021" y="2020"/>
                      <a:pt x="8021" y="2020"/>
                      <a:pt x="8021" y="2054"/>
                    </a:cubicBezTo>
                    <a:cubicBezTo>
                      <a:pt x="8021" y="2122"/>
                      <a:pt x="7998" y="2191"/>
                      <a:pt x="7962" y="2157"/>
                    </a:cubicBezTo>
                    <a:cubicBezTo>
                      <a:pt x="7974" y="2191"/>
                      <a:pt x="7974" y="2191"/>
                      <a:pt x="7974" y="2225"/>
                    </a:cubicBezTo>
                    <a:cubicBezTo>
                      <a:pt x="7986" y="2259"/>
                      <a:pt x="7986" y="2327"/>
                      <a:pt x="7974" y="2395"/>
                    </a:cubicBezTo>
                    <a:cubicBezTo>
                      <a:pt x="7974" y="2395"/>
                      <a:pt x="7962" y="2395"/>
                      <a:pt x="7962" y="2395"/>
                    </a:cubicBezTo>
                    <a:cubicBezTo>
                      <a:pt x="7974" y="2429"/>
                      <a:pt x="7986" y="2497"/>
                      <a:pt x="7998" y="2565"/>
                    </a:cubicBezTo>
                    <a:cubicBezTo>
                      <a:pt x="7998" y="2599"/>
                      <a:pt x="7998" y="2599"/>
                      <a:pt x="7986" y="2633"/>
                    </a:cubicBezTo>
                    <a:cubicBezTo>
                      <a:pt x="7986" y="2633"/>
                      <a:pt x="7974" y="2667"/>
                      <a:pt x="7962" y="2667"/>
                    </a:cubicBezTo>
                    <a:cubicBezTo>
                      <a:pt x="7962" y="2667"/>
                      <a:pt x="7962" y="2667"/>
                      <a:pt x="7962" y="2667"/>
                    </a:cubicBezTo>
                    <a:cubicBezTo>
                      <a:pt x="7962" y="2667"/>
                      <a:pt x="7962" y="2701"/>
                      <a:pt x="7974" y="2701"/>
                    </a:cubicBezTo>
                    <a:cubicBezTo>
                      <a:pt x="7974" y="2735"/>
                      <a:pt x="7974" y="2735"/>
                      <a:pt x="7986" y="2769"/>
                    </a:cubicBezTo>
                    <a:cubicBezTo>
                      <a:pt x="7986" y="2769"/>
                      <a:pt x="7986" y="2803"/>
                      <a:pt x="7986" y="2803"/>
                    </a:cubicBezTo>
                    <a:cubicBezTo>
                      <a:pt x="8010" y="2871"/>
                      <a:pt x="7998" y="2939"/>
                      <a:pt x="7986" y="2973"/>
                    </a:cubicBezTo>
                    <a:cubicBezTo>
                      <a:pt x="7986" y="2973"/>
                      <a:pt x="7986" y="3007"/>
                      <a:pt x="7986" y="3007"/>
                    </a:cubicBezTo>
                    <a:cubicBezTo>
                      <a:pt x="7986" y="3041"/>
                      <a:pt x="7974" y="3075"/>
                      <a:pt x="7974" y="3109"/>
                    </a:cubicBezTo>
                    <a:cubicBezTo>
                      <a:pt x="7951" y="3143"/>
                      <a:pt x="7927" y="3143"/>
                      <a:pt x="7903" y="3109"/>
                    </a:cubicBezTo>
                    <a:cubicBezTo>
                      <a:pt x="7903" y="3109"/>
                      <a:pt x="7903" y="3075"/>
                      <a:pt x="7892" y="3075"/>
                    </a:cubicBezTo>
                    <a:cubicBezTo>
                      <a:pt x="7892" y="3041"/>
                      <a:pt x="7880" y="3041"/>
                      <a:pt x="7856" y="3041"/>
                    </a:cubicBezTo>
                    <a:cubicBezTo>
                      <a:pt x="7833" y="3041"/>
                      <a:pt x="7809" y="3075"/>
                      <a:pt x="7809" y="3075"/>
                    </a:cubicBezTo>
                    <a:cubicBezTo>
                      <a:pt x="7797" y="3143"/>
                      <a:pt x="7774" y="3177"/>
                      <a:pt x="7750" y="3177"/>
                    </a:cubicBezTo>
                    <a:cubicBezTo>
                      <a:pt x="7738" y="3177"/>
                      <a:pt x="7726" y="3177"/>
                      <a:pt x="7715" y="3143"/>
                    </a:cubicBezTo>
                    <a:cubicBezTo>
                      <a:pt x="7715" y="3143"/>
                      <a:pt x="7715" y="3109"/>
                      <a:pt x="7703" y="3109"/>
                    </a:cubicBezTo>
                    <a:cubicBezTo>
                      <a:pt x="7679" y="3109"/>
                      <a:pt x="7667" y="3143"/>
                      <a:pt x="7644" y="3143"/>
                    </a:cubicBezTo>
                    <a:cubicBezTo>
                      <a:pt x="7608" y="3143"/>
                      <a:pt x="7573" y="3177"/>
                      <a:pt x="7538" y="3177"/>
                    </a:cubicBezTo>
                    <a:cubicBezTo>
                      <a:pt x="7443" y="3177"/>
                      <a:pt x="7243" y="3211"/>
                      <a:pt x="7196" y="3245"/>
                    </a:cubicBezTo>
                    <a:cubicBezTo>
                      <a:pt x="7172" y="3279"/>
                      <a:pt x="7160" y="3347"/>
                      <a:pt x="7148" y="3415"/>
                    </a:cubicBezTo>
                    <a:cubicBezTo>
                      <a:pt x="7148" y="3449"/>
                      <a:pt x="7148" y="3483"/>
                      <a:pt x="7160" y="3517"/>
                    </a:cubicBezTo>
                    <a:cubicBezTo>
                      <a:pt x="7207" y="3653"/>
                      <a:pt x="7184" y="3755"/>
                      <a:pt x="7172" y="3789"/>
                    </a:cubicBezTo>
                    <a:cubicBezTo>
                      <a:pt x="7172" y="3823"/>
                      <a:pt x="7172" y="3823"/>
                      <a:pt x="7172" y="3857"/>
                    </a:cubicBezTo>
                    <a:cubicBezTo>
                      <a:pt x="7184" y="3891"/>
                      <a:pt x="7278" y="4027"/>
                      <a:pt x="7325" y="4061"/>
                    </a:cubicBezTo>
                    <a:cubicBezTo>
                      <a:pt x="7373" y="4061"/>
                      <a:pt x="7420" y="4163"/>
                      <a:pt x="7432" y="4265"/>
                    </a:cubicBezTo>
                    <a:cubicBezTo>
                      <a:pt x="7443" y="4368"/>
                      <a:pt x="7443" y="4470"/>
                      <a:pt x="7420" y="4538"/>
                    </a:cubicBezTo>
                    <a:cubicBezTo>
                      <a:pt x="7420" y="4572"/>
                      <a:pt x="7396" y="4606"/>
                      <a:pt x="7361" y="4606"/>
                    </a:cubicBezTo>
                    <a:cubicBezTo>
                      <a:pt x="7302" y="4606"/>
                      <a:pt x="7219" y="4470"/>
                      <a:pt x="7160" y="4334"/>
                    </a:cubicBezTo>
                    <a:cubicBezTo>
                      <a:pt x="7101" y="4197"/>
                      <a:pt x="6936" y="4129"/>
                      <a:pt x="6877" y="4129"/>
                    </a:cubicBezTo>
                    <a:cubicBezTo>
                      <a:pt x="6830" y="4129"/>
                      <a:pt x="6818" y="4061"/>
                      <a:pt x="6818" y="4027"/>
                    </a:cubicBezTo>
                    <a:cubicBezTo>
                      <a:pt x="6806" y="3993"/>
                      <a:pt x="6806" y="3993"/>
                      <a:pt x="6783" y="3993"/>
                    </a:cubicBezTo>
                    <a:cubicBezTo>
                      <a:pt x="6759" y="3993"/>
                      <a:pt x="6735" y="4027"/>
                      <a:pt x="6712" y="4061"/>
                    </a:cubicBezTo>
                    <a:cubicBezTo>
                      <a:pt x="6724" y="4061"/>
                      <a:pt x="6724" y="4061"/>
                      <a:pt x="6724" y="4061"/>
                    </a:cubicBezTo>
                    <a:cubicBezTo>
                      <a:pt x="6747" y="4061"/>
                      <a:pt x="6771" y="4061"/>
                      <a:pt x="6783" y="4095"/>
                    </a:cubicBezTo>
                    <a:cubicBezTo>
                      <a:pt x="6783" y="4129"/>
                      <a:pt x="6783" y="4163"/>
                      <a:pt x="6771" y="4197"/>
                    </a:cubicBezTo>
                    <a:cubicBezTo>
                      <a:pt x="6794" y="4197"/>
                      <a:pt x="6806" y="4197"/>
                      <a:pt x="6830" y="4231"/>
                    </a:cubicBezTo>
                    <a:cubicBezTo>
                      <a:pt x="6865" y="4265"/>
                      <a:pt x="6865" y="4334"/>
                      <a:pt x="6865" y="4368"/>
                    </a:cubicBezTo>
                    <a:cubicBezTo>
                      <a:pt x="6853" y="4436"/>
                      <a:pt x="6818" y="4470"/>
                      <a:pt x="6783" y="4470"/>
                    </a:cubicBezTo>
                    <a:cubicBezTo>
                      <a:pt x="6747" y="4470"/>
                      <a:pt x="6724" y="4436"/>
                      <a:pt x="6700" y="4402"/>
                    </a:cubicBezTo>
                    <a:cubicBezTo>
                      <a:pt x="6688" y="4368"/>
                      <a:pt x="6665" y="4368"/>
                      <a:pt x="6653" y="4368"/>
                    </a:cubicBezTo>
                    <a:cubicBezTo>
                      <a:pt x="6618" y="4368"/>
                      <a:pt x="6594" y="4436"/>
                      <a:pt x="6582" y="4470"/>
                    </a:cubicBezTo>
                    <a:cubicBezTo>
                      <a:pt x="6582" y="4504"/>
                      <a:pt x="6653" y="4742"/>
                      <a:pt x="6747" y="4776"/>
                    </a:cubicBezTo>
                    <a:cubicBezTo>
                      <a:pt x="6818" y="4810"/>
                      <a:pt x="6842" y="4844"/>
                      <a:pt x="6853" y="4912"/>
                    </a:cubicBezTo>
                    <a:cubicBezTo>
                      <a:pt x="6853" y="4946"/>
                      <a:pt x="6865" y="4946"/>
                      <a:pt x="6877" y="4980"/>
                    </a:cubicBezTo>
                    <a:cubicBezTo>
                      <a:pt x="6912" y="5014"/>
                      <a:pt x="6912" y="5048"/>
                      <a:pt x="6912" y="5082"/>
                    </a:cubicBezTo>
                    <a:cubicBezTo>
                      <a:pt x="6912" y="5184"/>
                      <a:pt x="6877" y="5218"/>
                      <a:pt x="6842" y="5218"/>
                    </a:cubicBezTo>
                    <a:cubicBezTo>
                      <a:pt x="6842" y="5218"/>
                      <a:pt x="6842" y="5218"/>
                      <a:pt x="6842" y="5218"/>
                    </a:cubicBezTo>
                    <a:cubicBezTo>
                      <a:pt x="6818" y="5218"/>
                      <a:pt x="6771" y="5150"/>
                      <a:pt x="6735" y="5082"/>
                    </a:cubicBezTo>
                    <a:cubicBezTo>
                      <a:pt x="6712" y="5048"/>
                      <a:pt x="6700" y="5014"/>
                      <a:pt x="6677" y="4980"/>
                    </a:cubicBezTo>
                    <a:cubicBezTo>
                      <a:pt x="6665" y="4946"/>
                      <a:pt x="6653" y="4946"/>
                      <a:pt x="6629" y="4946"/>
                    </a:cubicBezTo>
                    <a:cubicBezTo>
                      <a:pt x="6606" y="4946"/>
                      <a:pt x="6594" y="4946"/>
                      <a:pt x="6570" y="4946"/>
                    </a:cubicBezTo>
                    <a:cubicBezTo>
                      <a:pt x="6559" y="4946"/>
                      <a:pt x="6535" y="4980"/>
                      <a:pt x="6523" y="4980"/>
                    </a:cubicBezTo>
                    <a:cubicBezTo>
                      <a:pt x="6500" y="4980"/>
                      <a:pt x="6464" y="4946"/>
                      <a:pt x="6452" y="4912"/>
                    </a:cubicBezTo>
                    <a:cubicBezTo>
                      <a:pt x="6417" y="4844"/>
                      <a:pt x="6429" y="4742"/>
                      <a:pt x="6441" y="4708"/>
                    </a:cubicBezTo>
                    <a:cubicBezTo>
                      <a:pt x="6441" y="4674"/>
                      <a:pt x="6441" y="4674"/>
                      <a:pt x="6441" y="4674"/>
                    </a:cubicBezTo>
                    <a:cubicBezTo>
                      <a:pt x="6393" y="4538"/>
                      <a:pt x="6452" y="4300"/>
                      <a:pt x="6464" y="4197"/>
                    </a:cubicBezTo>
                    <a:cubicBezTo>
                      <a:pt x="6476" y="4129"/>
                      <a:pt x="6476" y="4061"/>
                      <a:pt x="6476" y="3959"/>
                    </a:cubicBezTo>
                    <a:cubicBezTo>
                      <a:pt x="6464" y="3891"/>
                      <a:pt x="6441" y="3823"/>
                      <a:pt x="6429" y="3823"/>
                    </a:cubicBezTo>
                    <a:cubicBezTo>
                      <a:pt x="6417" y="3823"/>
                      <a:pt x="6417" y="3823"/>
                      <a:pt x="6417" y="3823"/>
                    </a:cubicBezTo>
                    <a:cubicBezTo>
                      <a:pt x="6417" y="3823"/>
                      <a:pt x="6417" y="3857"/>
                      <a:pt x="6417" y="3857"/>
                    </a:cubicBezTo>
                    <a:cubicBezTo>
                      <a:pt x="6441" y="3959"/>
                      <a:pt x="6429" y="4197"/>
                      <a:pt x="6382" y="4334"/>
                    </a:cubicBezTo>
                    <a:cubicBezTo>
                      <a:pt x="6358" y="4436"/>
                      <a:pt x="6311" y="4470"/>
                      <a:pt x="6275" y="4504"/>
                    </a:cubicBezTo>
                    <a:cubicBezTo>
                      <a:pt x="6252" y="4538"/>
                      <a:pt x="6240" y="4538"/>
                      <a:pt x="6228" y="4572"/>
                    </a:cubicBezTo>
                    <a:cubicBezTo>
                      <a:pt x="6228" y="4640"/>
                      <a:pt x="6205" y="4674"/>
                      <a:pt x="6181" y="4708"/>
                    </a:cubicBezTo>
                    <a:cubicBezTo>
                      <a:pt x="6181" y="4742"/>
                      <a:pt x="6181" y="4742"/>
                      <a:pt x="6169" y="4742"/>
                    </a:cubicBezTo>
                    <a:cubicBezTo>
                      <a:pt x="6205" y="4844"/>
                      <a:pt x="6311" y="5184"/>
                      <a:pt x="6323" y="5286"/>
                    </a:cubicBezTo>
                    <a:cubicBezTo>
                      <a:pt x="6334" y="5354"/>
                      <a:pt x="6311" y="5456"/>
                      <a:pt x="6287" y="5592"/>
                    </a:cubicBezTo>
                    <a:cubicBezTo>
                      <a:pt x="6264" y="5728"/>
                      <a:pt x="6240" y="5864"/>
                      <a:pt x="6252" y="5932"/>
                    </a:cubicBezTo>
                    <a:cubicBezTo>
                      <a:pt x="6252" y="6068"/>
                      <a:pt x="6252" y="6136"/>
                      <a:pt x="6252" y="6204"/>
                    </a:cubicBezTo>
                    <a:cubicBezTo>
                      <a:pt x="6240" y="6272"/>
                      <a:pt x="6240" y="6272"/>
                      <a:pt x="6252" y="6306"/>
                    </a:cubicBezTo>
                    <a:cubicBezTo>
                      <a:pt x="6252" y="6306"/>
                      <a:pt x="6252" y="6340"/>
                      <a:pt x="6264" y="6340"/>
                    </a:cubicBezTo>
                    <a:cubicBezTo>
                      <a:pt x="6275" y="6340"/>
                      <a:pt x="6275" y="6306"/>
                      <a:pt x="6287" y="6306"/>
                    </a:cubicBezTo>
                    <a:cubicBezTo>
                      <a:pt x="6311" y="6306"/>
                      <a:pt x="6323" y="6306"/>
                      <a:pt x="6346" y="6340"/>
                    </a:cubicBezTo>
                    <a:cubicBezTo>
                      <a:pt x="6346" y="6340"/>
                      <a:pt x="6370" y="6306"/>
                      <a:pt x="6405" y="6306"/>
                    </a:cubicBezTo>
                    <a:cubicBezTo>
                      <a:pt x="6429" y="6272"/>
                      <a:pt x="6452" y="6238"/>
                      <a:pt x="6488" y="6238"/>
                    </a:cubicBezTo>
                    <a:cubicBezTo>
                      <a:pt x="6547" y="6204"/>
                      <a:pt x="6665" y="6340"/>
                      <a:pt x="6724" y="6442"/>
                    </a:cubicBezTo>
                    <a:cubicBezTo>
                      <a:pt x="6735" y="6477"/>
                      <a:pt x="6747" y="6477"/>
                      <a:pt x="6747" y="6477"/>
                    </a:cubicBezTo>
                    <a:cubicBezTo>
                      <a:pt x="6794" y="6545"/>
                      <a:pt x="6794" y="6647"/>
                      <a:pt x="6806" y="6715"/>
                    </a:cubicBezTo>
                    <a:cubicBezTo>
                      <a:pt x="6806" y="6749"/>
                      <a:pt x="6806" y="6783"/>
                      <a:pt x="6806" y="6817"/>
                    </a:cubicBezTo>
                    <a:cubicBezTo>
                      <a:pt x="6842" y="6919"/>
                      <a:pt x="6806" y="6987"/>
                      <a:pt x="6783" y="7021"/>
                    </a:cubicBezTo>
                    <a:cubicBezTo>
                      <a:pt x="6771" y="7055"/>
                      <a:pt x="6759" y="7089"/>
                      <a:pt x="6759" y="7123"/>
                    </a:cubicBezTo>
                    <a:cubicBezTo>
                      <a:pt x="6759" y="7191"/>
                      <a:pt x="6818" y="7259"/>
                      <a:pt x="6853" y="7293"/>
                    </a:cubicBezTo>
                    <a:cubicBezTo>
                      <a:pt x="6889" y="7327"/>
                      <a:pt x="6901" y="7361"/>
                      <a:pt x="6901" y="7395"/>
                    </a:cubicBezTo>
                    <a:cubicBezTo>
                      <a:pt x="6912" y="7429"/>
                      <a:pt x="6912" y="7429"/>
                      <a:pt x="6912" y="7429"/>
                    </a:cubicBezTo>
                    <a:cubicBezTo>
                      <a:pt x="6901" y="7463"/>
                      <a:pt x="6901" y="7463"/>
                      <a:pt x="6901" y="7463"/>
                    </a:cubicBezTo>
                    <a:cubicBezTo>
                      <a:pt x="6889" y="7497"/>
                      <a:pt x="6877" y="7497"/>
                      <a:pt x="6853" y="7497"/>
                    </a:cubicBezTo>
                    <a:cubicBezTo>
                      <a:pt x="6818" y="7497"/>
                      <a:pt x="6759" y="7497"/>
                      <a:pt x="6724" y="7463"/>
                    </a:cubicBezTo>
                    <a:cubicBezTo>
                      <a:pt x="6688" y="7395"/>
                      <a:pt x="6677" y="7293"/>
                      <a:pt x="6665" y="7225"/>
                    </a:cubicBezTo>
                    <a:cubicBezTo>
                      <a:pt x="6665" y="7225"/>
                      <a:pt x="6653" y="7191"/>
                      <a:pt x="6653" y="7191"/>
                    </a:cubicBezTo>
                    <a:cubicBezTo>
                      <a:pt x="6641" y="7157"/>
                      <a:pt x="6653" y="7055"/>
                      <a:pt x="6665" y="6987"/>
                    </a:cubicBezTo>
                    <a:cubicBezTo>
                      <a:pt x="6677" y="6953"/>
                      <a:pt x="6677" y="6885"/>
                      <a:pt x="6688" y="6851"/>
                    </a:cubicBezTo>
                    <a:cubicBezTo>
                      <a:pt x="6688" y="6817"/>
                      <a:pt x="6665" y="6783"/>
                      <a:pt x="6653" y="6749"/>
                    </a:cubicBezTo>
                    <a:cubicBezTo>
                      <a:pt x="6641" y="6715"/>
                      <a:pt x="6629" y="6681"/>
                      <a:pt x="6618" y="6647"/>
                    </a:cubicBezTo>
                    <a:cubicBezTo>
                      <a:pt x="6594" y="6545"/>
                      <a:pt x="6570" y="6511"/>
                      <a:pt x="6570" y="6511"/>
                    </a:cubicBezTo>
                    <a:cubicBezTo>
                      <a:pt x="6547" y="6545"/>
                      <a:pt x="6535" y="6545"/>
                      <a:pt x="6523" y="6545"/>
                    </a:cubicBezTo>
                    <a:cubicBezTo>
                      <a:pt x="6476" y="6579"/>
                      <a:pt x="6393" y="6613"/>
                      <a:pt x="6370" y="6681"/>
                    </a:cubicBezTo>
                    <a:cubicBezTo>
                      <a:pt x="6346" y="6749"/>
                      <a:pt x="6382" y="7021"/>
                      <a:pt x="6393" y="7123"/>
                    </a:cubicBezTo>
                    <a:cubicBezTo>
                      <a:pt x="6417" y="7259"/>
                      <a:pt x="6370" y="7361"/>
                      <a:pt x="6334" y="7463"/>
                    </a:cubicBezTo>
                    <a:cubicBezTo>
                      <a:pt x="6323" y="7497"/>
                      <a:pt x="6299" y="7565"/>
                      <a:pt x="6287" y="7599"/>
                    </a:cubicBezTo>
                    <a:cubicBezTo>
                      <a:pt x="6299" y="7735"/>
                      <a:pt x="6252" y="7803"/>
                      <a:pt x="6205" y="7905"/>
                    </a:cubicBezTo>
                    <a:cubicBezTo>
                      <a:pt x="6181" y="7939"/>
                      <a:pt x="6181" y="7939"/>
                      <a:pt x="6181" y="7939"/>
                    </a:cubicBezTo>
                    <a:cubicBezTo>
                      <a:pt x="6169" y="7939"/>
                      <a:pt x="6157" y="7939"/>
                      <a:pt x="6157" y="7973"/>
                    </a:cubicBezTo>
                    <a:cubicBezTo>
                      <a:pt x="6098" y="8041"/>
                      <a:pt x="6063" y="8075"/>
                      <a:pt x="6075" y="8177"/>
                    </a:cubicBezTo>
                    <a:cubicBezTo>
                      <a:pt x="6075" y="8211"/>
                      <a:pt x="6063" y="8245"/>
                      <a:pt x="6051" y="8279"/>
                    </a:cubicBezTo>
                    <a:cubicBezTo>
                      <a:pt x="6051" y="8313"/>
                      <a:pt x="6028" y="8313"/>
                      <a:pt x="6016" y="8313"/>
                    </a:cubicBezTo>
                    <a:cubicBezTo>
                      <a:pt x="5980" y="8313"/>
                      <a:pt x="5945" y="8279"/>
                      <a:pt x="5910" y="8211"/>
                    </a:cubicBezTo>
                    <a:cubicBezTo>
                      <a:pt x="5898" y="8211"/>
                      <a:pt x="5874" y="8211"/>
                      <a:pt x="5851" y="8245"/>
                    </a:cubicBezTo>
                    <a:cubicBezTo>
                      <a:pt x="5827" y="8245"/>
                      <a:pt x="5804" y="8279"/>
                      <a:pt x="5780" y="8279"/>
                    </a:cubicBezTo>
                    <a:cubicBezTo>
                      <a:pt x="5768" y="8279"/>
                      <a:pt x="5768" y="8279"/>
                      <a:pt x="5768" y="8279"/>
                    </a:cubicBezTo>
                    <a:cubicBezTo>
                      <a:pt x="5733" y="8279"/>
                      <a:pt x="5721" y="8211"/>
                      <a:pt x="5697" y="8177"/>
                    </a:cubicBezTo>
                    <a:cubicBezTo>
                      <a:pt x="5686" y="8143"/>
                      <a:pt x="5686" y="8143"/>
                      <a:pt x="5674" y="8177"/>
                    </a:cubicBezTo>
                    <a:cubicBezTo>
                      <a:pt x="5638" y="8211"/>
                      <a:pt x="5603" y="8177"/>
                      <a:pt x="5591" y="8109"/>
                    </a:cubicBezTo>
                    <a:cubicBezTo>
                      <a:pt x="5579" y="8041"/>
                      <a:pt x="5568" y="7973"/>
                      <a:pt x="5579" y="7905"/>
                    </a:cubicBezTo>
                    <a:cubicBezTo>
                      <a:pt x="5591" y="7871"/>
                      <a:pt x="5603" y="7837"/>
                      <a:pt x="5627" y="7837"/>
                    </a:cubicBezTo>
                    <a:cubicBezTo>
                      <a:pt x="5650" y="7837"/>
                      <a:pt x="5686" y="7905"/>
                      <a:pt x="5697" y="7973"/>
                    </a:cubicBezTo>
                    <a:cubicBezTo>
                      <a:pt x="5697" y="7973"/>
                      <a:pt x="5709" y="7939"/>
                      <a:pt x="5733" y="7905"/>
                    </a:cubicBezTo>
                    <a:cubicBezTo>
                      <a:pt x="5768" y="7871"/>
                      <a:pt x="5792" y="7905"/>
                      <a:pt x="5804" y="7939"/>
                    </a:cubicBezTo>
                    <a:cubicBezTo>
                      <a:pt x="5804" y="7973"/>
                      <a:pt x="5815" y="7973"/>
                      <a:pt x="5827" y="8007"/>
                    </a:cubicBezTo>
                    <a:cubicBezTo>
                      <a:pt x="5839" y="8007"/>
                      <a:pt x="5851" y="8007"/>
                      <a:pt x="5851" y="8007"/>
                    </a:cubicBezTo>
                    <a:cubicBezTo>
                      <a:pt x="5851" y="7973"/>
                      <a:pt x="5863" y="7905"/>
                      <a:pt x="5898" y="7905"/>
                    </a:cubicBezTo>
                    <a:cubicBezTo>
                      <a:pt x="5898" y="7905"/>
                      <a:pt x="5898" y="7905"/>
                      <a:pt x="5910" y="7905"/>
                    </a:cubicBezTo>
                    <a:cubicBezTo>
                      <a:pt x="5898" y="7905"/>
                      <a:pt x="5898" y="7871"/>
                      <a:pt x="5898" y="7837"/>
                    </a:cubicBezTo>
                    <a:cubicBezTo>
                      <a:pt x="5910" y="7769"/>
                      <a:pt x="5945" y="7735"/>
                      <a:pt x="5969" y="7701"/>
                    </a:cubicBezTo>
                    <a:cubicBezTo>
                      <a:pt x="5980" y="7701"/>
                      <a:pt x="5980" y="7701"/>
                      <a:pt x="5980" y="7701"/>
                    </a:cubicBezTo>
                    <a:cubicBezTo>
                      <a:pt x="5980" y="7701"/>
                      <a:pt x="5980" y="7667"/>
                      <a:pt x="5980" y="7633"/>
                    </a:cubicBezTo>
                    <a:cubicBezTo>
                      <a:pt x="5992" y="7599"/>
                      <a:pt x="5992" y="7531"/>
                      <a:pt x="6016" y="7497"/>
                    </a:cubicBezTo>
                    <a:cubicBezTo>
                      <a:pt x="6016" y="7497"/>
                      <a:pt x="6016" y="7497"/>
                      <a:pt x="6016" y="7463"/>
                    </a:cubicBezTo>
                    <a:cubicBezTo>
                      <a:pt x="6028" y="7429"/>
                      <a:pt x="6028" y="7361"/>
                      <a:pt x="6063" y="7361"/>
                    </a:cubicBezTo>
                    <a:cubicBezTo>
                      <a:pt x="6063" y="7361"/>
                      <a:pt x="6075" y="7327"/>
                      <a:pt x="6075" y="7327"/>
                    </a:cubicBezTo>
                    <a:cubicBezTo>
                      <a:pt x="6087" y="7293"/>
                      <a:pt x="6098" y="7225"/>
                      <a:pt x="6122" y="7225"/>
                    </a:cubicBezTo>
                    <a:cubicBezTo>
                      <a:pt x="6122" y="7225"/>
                      <a:pt x="6134" y="7225"/>
                      <a:pt x="6134" y="7191"/>
                    </a:cubicBezTo>
                    <a:cubicBezTo>
                      <a:pt x="6134" y="7191"/>
                      <a:pt x="6134" y="7157"/>
                      <a:pt x="6134" y="7157"/>
                    </a:cubicBezTo>
                    <a:cubicBezTo>
                      <a:pt x="6122" y="7123"/>
                      <a:pt x="6122" y="7055"/>
                      <a:pt x="6122" y="6987"/>
                    </a:cubicBezTo>
                    <a:cubicBezTo>
                      <a:pt x="6134" y="6919"/>
                      <a:pt x="6157" y="6817"/>
                      <a:pt x="6181" y="6817"/>
                    </a:cubicBezTo>
                    <a:cubicBezTo>
                      <a:pt x="6181" y="6783"/>
                      <a:pt x="6181" y="6783"/>
                      <a:pt x="6181" y="6783"/>
                    </a:cubicBezTo>
                    <a:cubicBezTo>
                      <a:pt x="6181" y="6783"/>
                      <a:pt x="6181" y="6783"/>
                      <a:pt x="6181" y="6783"/>
                    </a:cubicBezTo>
                    <a:cubicBezTo>
                      <a:pt x="6169" y="6749"/>
                      <a:pt x="6169" y="6749"/>
                      <a:pt x="6169" y="6749"/>
                    </a:cubicBezTo>
                    <a:cubicBezTo>
                      <a:pt x="6110" y="6647"/>
                      <a:pt x="6051" y="6511"/>
                      <a:pt x="6063" y="6374"/>
                    </a:cubicBezTo>
                    <a:cubicBezTo>
                      <a:pt x="6063" y="6340"/>
                      <a:pt x="6063" y="6272"/>
                      <a:pt x="6063" y="6204"/>
                    </a:cubicBezTo>
                    <a:cubicBezTo>
                      <a:pt x="6051" y="6136"/>
                      <a:pt x="6051" y="6034"/>
                      <a:pt x="6063" y="5966"/>
                    </a:cubicBezTo>
                    <a:cubicBezTo>
                      <a:pt x="6063" y="5932"/>
                      <a:pt x="6063" y="5762"/>
                      <a:pt x="6063" y="5694"/>
                    </a:cubicBezTo>
                    <a:cubicBezTo>
                      <a:pt x="6051" y="5660"/>
                      <a:pt x="6051" y="5660"/>
                      <a:pt x="6051" y="5660"/>
                    </a:cubicBezTo>
                    <a:cubicBezTo>
                      <a:pt x="6051" y="5592"/>
                      <a:pt x="6063" y="5490"/>
                      <a:pt x="6075" y="5422"/>
                    </a:cubicBezTo>
                    <a:cubicBezTo>
                      <a:pt x="6075" y="5354"/>
                      <a:pt x="6087" y="5320"/>
                      <a:pt x="6087" y="5218"/>
                    </a:cubicBezTo>
                    <a:cubicBezTo>
                      <a:pt x="6098" y="5082"/>
                      <a:pt x="6028" y="4912"/>
                      <a:pt x="5992" y="4878"/>
                    </a:cubicBezTo>
                    <a:cubicBezTo>
                      <a:pt x="5969" y="4844"/>
                      <a:pt x="5969" y="4776"/>
                      <a:pt x="5969" y="4742"/>
                    </a:cubicBezTo>
                    <a:cubicBezTo>
                      <a:pt x="5957" y="4674"/>
                      <a:pt x="5980" y="4572"/>
                      <a:pt x="6028" y="4470"/>
                    </a:cubicBezTo>
                    <a:cubicBezTo>
                      <a:pt x="6075" y="4334"/>
                      <a:pt x="6087" y="3959"/>
                      <a:pt x="6087" y="3857"/>
                    </a:cubicBezTo>
                    <a:cubicBezTo>
                      <a:pt x="6075" y="3823"/>
                      <a:pt x="5992" y="3755"/>
                      <a:pt x="5945" y="3755"/>
                    </a:cubicBezTo>
                    <a:cubicBezTo>
                      <a:pt x="5945" y="3755"/>
                      <a:pt x="5945" y="3755"/>
                      <a:pt x="5945" y="3755"/>
                    </a:cubicBezTo>
                    <a:cubicBezTo>
                      <a:pt x="5898" y="3789"/>
                      <a:pt x="5721" y="3755"/>
                      <a:pt x="5686" y="3721"/>
                    </a:cubicBezTo>
                    <a:cubicBezTo>
                      <a:pt x="5662" y="3721"/>
                      <a:pt x="5650" y="3789"/>
                      <a:pt x="5638" y="3857"/>
                    </a:cubicBezTo>
                    <a:cubicBezTo>
                      <a:pt x="5638" y="3925"/>
                      <a:pt x="5638" y="3925"/>
                      <a:pt x="5638" y="3925"/>
                    </a:cubicBezTo>
                    <a:cubicBezTo>
                      <a:pt x="5627" y="3959"/>
                      <a:pt x="5627" y="3993"/>
                      <a:pt x="5615" y="4027"/>
                    </a:cubicBezTo>
                    <a:cubicBezTo>
                      <a:pt x="5591" y="4129"/>
                      <a:pt x="5568" y="4265"/>
                      <a:pt x="5544" y="4436"/>
                    </a:cubicBezTo>
                    <a:cubicBezTo>
                      <a:pt x="5520" y="4708"/>
                      <a:pt x="5426" y="4810"/>
                      <a:pt x="5379" y="4844"/>
                    </a:cubicBezTo>
                    <a:cubicBezTo>
                      <a:pt x="5367" y="4878"/>
                      <a:pt x="5367" y="4878"/>
                      <a:pt x="5355" y="4878"/>
                    </a:cubicBezTo>
                    <a:cubicBezTo>
                      <a:pt x="5332" y="4912"/>
                      <a:pt x="5320" y="4980"/>
                      <a:pt x="5308" y="5048"/>
                    </a:cubicBezTo>
                    <a:cubicBezTo>
                      <a:pt x="5308" y="5082"/>
                      <a:pt x="5308" y="5082"/>
                      <a:pt x="5308" y="5116"/>
                    </a:cubicBezTo>
                    <a:cubicBezTo>
                      <a:pt x="5320" y="5150"/>
                      <a:pt x="5320" y="5116"/>
                      <a:pt x="5332" y="5116"/>
                    </a:cubicBezTo>
                    <a:cubicBezTo>
                      <a:pt x="5355" y="5116"/>
                      <a:pt x="5367" y="5116"/>
                      <a:pt x="5379" y="5150"/>
                    </a:cubicBezTo>
                    <a:cubicBezTo>
                      <a:pt x="5391" y="5150"/>
                      <a:pt x="5391" y="5184"/>
                      <a:pt x="5402" y="5252"/>
                    </a:cubicBezTo>
                    <a:cubicBezTo>
                      <a:pt x="5402" y="5320"/>
                      <a:pt x="5391" y="5490"/>
                      <a:pt x="5367" y="5524"/>
                    </a:cubicBezTo>
                    <a:cubicBezTo>
                      <a:pt x="5367" y="5558"/>
                      <a:pt x="5367" y="5558"/>
                      <a:pt x="5379" y="5558"/>
                    </a:cubicBezTo>
                    <a:cubicBezTo>
                      <a:pt x="5379" y="5592"/>
                      <a:pt x="5391" y="5694"/>
                      <a:pt x="5355" y="5762"/>
                    </a:cubicBezTo>
                    <a:cubicBezTo>
                      <a:pt x="5332" y="5796"/>
                      <a:pt x="5320" y="5864"/>
                      <a:pt x="5320" y="5898"/>
                    </a:cubicBezTo>
                    <a:cubicBezTo>
                      <a:pt x="5320" y="5898"/>
                      <a:pt x="5320" y="5898"/>
                      <a:pt x="5320" y="5898"/>
                    </a:cubicBezTo>
                    <a:cubicBezTo>
                      <a:pt x="5320" y="5932"/>
                      <a:pt x="5355" y="5966"/>
                      <a:pt x="5379" y="5966"/>
                    </a:cubicBezTo>
                    <a:cubicBezTo>
                      <a:pt x="5414" y="6000"/>
                      <a:pt x="5450" y="6034"/>
                      <a:pt x="5461" y="6068"/>
                    </a:cubicBezTo>
                    <a:cubicBezTo>
                      <a:pt x="5497" y="6102"/>
                      <a:pt x="5509" y="6204"/>
                      <a:pt x="5509" y="6272"/>
                    </a:cubicBezTo>
                    <a:cubicBezTo>
                      <a:pt x="5520" y="6306"/>
                      <a:pt x="5520" y="6340"/>
                      <a:pt x="5532" y="6408"/>
                    </a:cubicBezTo>
                    <a:cubicBezTo>
                      <a:pt x="5544" y="6442"/>
                      <a:pt x="5556" y="6442"/>
                      <a:pt x="5568" y="6442"/>
                    </a:cubicBezTo>
                    <a:cubicBezTo>
                      <a:pt x="5579" y="6442"/>
                      <a:pt x="5603" y="6442"/>
                      <a:pt x="5615" y="6511"/>
                    </a:cubicBezTo>
                    <a:cubicBezTo>
                      <a:pt x="5627" y="6545"/>
                      <a:pt x="5615" y="6613"/>
                      <a:pt x="5603" y="6715"/>
                    </a:cubicBezTo>
                    <a:cubicBezTo>
                      <a:pt x="5591" y="6783"/>
                      <a:pt x="5544" y="6987"/>
                      <a:pt x="5509" y="6987"/>
                    </a:cubicBezTo>
                    <a:cubicBezTo>
                      <a:pt x="5509" y="6987"/>
                      <a:pt x="5509" y="6987"/>
                      <a:pt x="5509" y="6987"/>
                    </a:cubicBezTo>
                    <a:cubicBezTo>
                      <a:pt x="5485" y="6987"/>
                      <a:pt x="5450" y="6919"/>
                      <a:pt x="5379" y="6715"/>
                    </a:cubicBezTo>
                    <a:cubicBezTo>
                      <a:pt x="5355" y="6681"/>
                      <a:pt x="5343" y="6647"/>
                      <a:pt x="5332" y="6613"/>
                    </a:cubicBezTo>
                    <a:cubicBezTo>
                      <a:pt x="5320" y="6579"/>
                      <a:pt x="5273" y="6545"/>
                      <a:pt x="5237" y="6477"/>
                    </a:cubicBezTo>
                    <a:cubicBezTo>
                      <a:pt x="5190" y="6442"/>
                      <a:pt x="5155" y="6408"/>
                      <a:pt x="5119" y="6374"/>
                    </a:cubicBezTo>
                    <a:cubicBezTo>
                      <a:pt x="5096" y="6306"/>
                      <a:pt x="5072" y="6306"/>
                      <a:pt x="5049" y="6272"/>
                    </a:cubicBezTo>
                    <a:cubicBezTo>
                      <a:pt x="5025" y="6272"/>
                      <a:pt x="4990" y="6238"/>
                      <a:pt x="4942" y="6136"/>
                    </a:cubicBezTo>
                    <a:cubicBezTo>
                      <a:pt x="4883" y="6034"/>
                      <a:pt x="4836" y="5966"/>
                      <a:pt x="4730" y="5966"/>
                    </a:cubicBezTo>
                    <a:cubicBezTo>
                      <a:pt x="4695" y="5966"/>
                      <a:pt x="4695" y="5966"/>
                      <a:pt x="4695" y="5966"/>
                    </a:cubicBezTo>
                    <a:cubicBezTo>
                      <a:pt x="4636" y="5966"/>
                      <a:pt x="4577" y="5932"/>
                      <a:pt x="4541" y="5932"/>
                    </a:cubicBezTo>
                    <a:cubicBezTo>
                      <a:pt x="4506" y="5898"/>
                      <a:pt x="4482" y="5898"/>
                      <a:pt x="4470" y="5898"/>
                    </a:cubicBezTo>
                    <a:cubicBezTo>
                      <a:pt x="4435" y="5932"/>
                      <a:pt x="4423" y="5864"/>
                      <a:pt x="4412" y="5830"/>
                    </a:cubicBezTo>
                    <a:cubicBezTo>
                      <a:pt x="4400" y="5762"/>
                      <a:pt x="4388" y="5728"/>
                      <a:pt x="4364" y="5694"/>
                    </a:cubicBezTo>
                    <a:cubicBezTo>
                      <a:pt x="4341" y="5660"/>
                      <a:pt x="4317" y="5626"/>
                      <a:pt x="4305" y="5592"/>
                    </a:cubicBezTo>
                    <a:cubicBezTo>
                      <a:pt x="4270" y="5558"/>
                      <a:pt x="4235" y="5524"/>
                      <a:pt x="4223" y="5524"/>
                    </a:cubicBezTo>
                    <a:cubicBezTo>
                      <a:pt x="4211" y="5558"/>
                      <a:pt x="4211" y="5592"/>
                      <a:pt x="4211" y="5626"/>
                    </a:cubicBezTo>
                    <a:cubicBezTo>
                      <a:pt x="4211" y="5660"/>
                      <a:pt x="4223" y="5728"/>
                      <a:pt x="4246" y="5728"/>
                    </a:cubicBezTo>
                    <a:cubicBezTo>
                      <a:pt x="4282" y="5728"/>
                      <a:pt x="4305" y="5762"/>
                      <a:pt x="4305" y="5830"/>
                    </a:cubicBezTo>
                    <a:cubicBezTo>
                      <a:pt x="4317" y="5830"/>
                      <a:pt x="4317" y="5830"/>
                      <a:pt x="4341" y="5830"/>
                    </a:cubicBezTo>
                    <a:cubicBezTo>
                      <a:pt x="4388" y="5830"/>
                      <a:pt x="4412" y="5864"/>
                      <a:pt x="4435" y="5898"/>
                    </a:cubicBezTo>
                    <a:cubicBezTo>
                      <a:pt x="4447" y="5966"/>
                      <a:pt x="4459" y="6000"/>
                      <a:pt x="4459" y="6102"/>
                    </a:cubicBezTo>
                    <a:cubicBezTo>
                      <a:pt x="4447" y="6170"/>
                      <a:pt x="4482" y="6306"/>
                      <a:pt x="4506" y="6340"/>
                    </a:cubicBezTo>
                    <a:cubicBezTo>
                      <a:pt x="4529" y="6408"/>
                      <a:pt x="4529" y="6477"/>
                      <a:pt x="4529" y="6545"/>
                    </a:cubicBezTo>
                    <a:cubicBezTo>
                      <a:pt x="4518" y="6613"/>
                      <a:pt x="4482" y="6681"/>
                      <a:pt x="4447" y="6681"/>
                    </a:cubicBezTo>
                    <a:cubicBezTo>
                      <a:pt x="4400" y="6681"/>
                      <a:pt x="4388" y="6681"/>
                      <a:pt x="4376" y="6715"/>
                    </a:cubicBezTo>
                    <a:cubicBezTo>
                      <a:pt x="4400" y="6783"/>
                      <a:pt x="4388" y="6817"/>
                      <a:pt x="4388" y="6851"/>
                    </a:cubicBezTo>
                    <a:cubicBezTo>
                      <a:pt x="4376" y="6885"/>
                      <a:pt x="4364" y="6919"/>
                      <a:pt x="4341" y="6919"/>
                    </a:cubicBezTo>
                    <a:cubicBezTo>
                      <a:pt x="4317" y="6919"/>
                      <a:pt x="4305" y="6919"/>
                      <a:pt x="4282" y="6885"/>
                    </a:cubicBezTo>
                    <a:cubicBezTo>
                      <a:pt x="4258" y="6851"/>
                      <a:pt x="4246" y="6817"/>
                      <a:pt x="4235" y="6749"/>
                    </a:cubicBezTo>
                    <a:cubicBezTo>
                      <a:pt x="4235" y="6681"/>
                      <a:pt x="4246" y="6613"/>
                      <a:pt x="4270" y="6579"/>
                    </a:cubicBezTo>
                    <a:cubicBezTo>
                      <a:pt x="4258" y="6545"/>
                      <a:pt x="4235" y="6511"/>
                      <a:pt x="4199" y="6477"/>
                    </a:cubicBezTo>
                    <a:cubicBezTo>
                      <a:pt x="4187" y="6477"/>
                      <a:pt x="4117" y="6613"/>
                      <a:pt x="4081" y="6681"/>
                    </a:cubicBezTo>
                    <a:cubicBezTo>
                      <a:pt x="4046" y="6715"/>
                      <a:pt x="4034" y="6749"/>
                      <a:pt x="4010" y="6783"/>
                    </a:cubicBezTo>
                    <a:cubicBezTo>
                      <a:pt x="3999" y="6783"/>
                      <a:pt x="3963" y="6783"/>
                      <a:pt x="3928" y="6783"/>
                    </a:cubicBezTo>
                    <a:cubicBezTo>
                      <a:pt x="3881" y="6749"/>
                      <a:pt x="3833" y="6749"/>
                      <a:pt x="3786" y="6783"/>
                    </a:cubicBezTo>
                    <a:cubicBezTo>
                      <a:pt x="3739" y="6817"/>
                      <a:pt x="3727" y="6885"/>
                      <a:pt x="3716" y="6953"/>
                    </a:cubicBezTo>
                    <a:cubicBezTo>
                      <a:pt x="3692" y="6987"/>
                      <a:pt x="3680" y="7055"/>
                      <a:pt x="3657" y="7055"/>
                    </a:cubicBezTo>
                    <a:cubicBezTo>
                      <a:pt x="3645" y="7021"/>
                      <a:pt x="3621" y="7021"/>
                      <a:pt x="3598" y="7021"/>
                    </a:cubicBezTo>
                    <a:cubicBezTo>
                      <a:pt x="3586" y="7021"/>
                      <a:pt x="3574" y="7055"/>
                      <a:pt x="3562" y="7055"/>
                    </a:cubicBezTo>
                    <a:cubicBezTo>
                      <a:pt x="3515" y="7055"/>
                      <a:pt x="3480" y="7021"/>
                      <a:pt x="3468" y="6987"/>
                    </a:cubicBezTo>
                    <a:cubicBezTo>
                      <a:pt x="3432" y="6953"/>
                      <a:pt x="3432" y="6885"/>
                      <a:pt x="3432" y="6851"/>
                    </a:cubicBezTo>
                    <a:cubicBezTo>
                      <a:pt x="3444" y="6783"/>
                      <a:pt x="3468" y="6749"/>
                      <a:pt x="3503" y="6749"/>
                    </a:cubicBezTo>
                    <a:cubicBezTo>
                      <a:pt x="3515" y="6749"/>
                      <a:pt x="3515" y="6749"/>
                      <a:pt x="3515" y="6749"/>
                    </a:cubicBezTo>
                    <a:cubicBezTo>
                      <a:pt x="3527" y="6749"/>
                      <a:pt x="3527" y="6749"/>
                      <a:pt x="3527" y="6749"/>
                    </a:cubicBezTo>
                    <a:cubicBezTo>
                      <a:pt x="3527" y="6749"/>
                      <a:pt x="3527" y="6749"/>
                      <a:pt x="3527" y="6749"/>
                    </a:cubicBezTo>
                    <a:cubicBezTo>
                      <a:pt x="3503" y="6681"/>
                      <a:pt x="3515" y="6579"/>
                      <a:pt x="3539" y="6511"/>
                    </a:cubicBezTo>
                    <a:cubicBezTo>
                      <a:pt x="3491" y="6545"/>
                      <a:pt x="3421" y="6647"/>
                      <a:pt x="3409" y="6647"/>
                    </a:cubicBezTo>
                    <a:cubicBezTo>
                      <a:pt x="3409" y="6681"/>
                      <a:pt x="3409" y="6681"/>
                      <a:pt x="3409" y="6715"/>
                    </a:cubicBezTo>
                    <a:cubicBezTo>
                      <a:pt x="3409" y="6783"/>
                      <a:pt x="3409" y="6851"/>
                      <a:pt x="3373" y="6885"/>
                    </a:cubicBezTo>
                    <a:cubicBezTo>
                      <a:pt x="3373" y="6885"/>
                      <a:pt x="3362" y="6919"/>
                      <a:pt x="3350" y="6919"/>
                    </a:cubicBezTo>
                    <a:cubicBezTo>
                      <a:pt x="3338" y="6919"/>
                      <a:pt x="3326" y="6851"/>
                      <a:pt x="3314" y="6817"/>
                    </a:cubicBezTo>
                    <a:cubicBezTo>
                      <a:pt x="3314" y="6817"/>
                      <a:pt x="3303" y="6783"/>
                      <a:pt x="3303" y="6783"/>
                    </a:cubicBezTo>
                    <a:cubicBezTo>
                      <a:pt x="3303" y="6783"/>
                      <a:pt x="3303" y="6783"/>
                      <a:pt x="3291" y="6783"/>
                    </a:cubicBezTo>
                    <a:cubicBezTo>
                      <a:pt x="3232" y="6783"/>
                      <a:pt x="3055" y="6919"/>
                      <a:pt x="3019" y="7021"/>
                    </a:cubicBezTo>
                    <a:cubicBezTo>
                      <a:pt x="2996" y="7123"/>
                      <a:pt x="2961" y="7157"/>
                      <a:pt x="2925" y="7191"/>
                    </a:cubicBezTo>
                    <a:cubicBezTo>
                      <a:pt x="2913" y="7191"/>
                      <a:pt x="2902" y="7225"/>
                      <a:pt x="2902" y="7225"/>
                    </a:cubicBezTo>
                    <a:cubicBezTo>
                      <a:pt x="2890" y="7327"/>
                      <a:pt x="2854" y="7327"/>
                      <a:pt x="2807" y="7361"/>
                    </a:cubicBezTo>
                    <a:cubicBezTo>
                      <a:pt x="2784" y="7361"/>
                      <a:pt x="2748" y="7395"/>
                      <a:pt x="2736" y="7395"/>
                    </a:cubicBezTo>
                    <a:cubicBezTo>
                      <a:pt x="2725" y="7429"/>
                      <a:pt x="2725" y="7497"/>
                      <a:pt x="2725" y="7565"/>
                    </a:cubicBezTo>
                    <a:cubicBezTo>
                      <a:pt x="2725" y="7633"/>
                      <a:pt x="2725" y="7701"/>
                      <a:pt x="2725" y="7769"/>
                    </a:cubicBezTo>
                    <a:cubicBezTo>
                      <a:pt x="2713" y="7871"/>
                      <a:pt x="2642" y="7905"/>
                      <a:pt x="2548" y="7905"/>
                    </a:cubicBezTo>
                    <a:cubicBezTo>
                      <a:pt x="2489" y="7905"/>
                      <a:pt x="2489" y="7905"/>
                      <a:pt x="2489" y="7905"/>
                    </a:cubicBezTo>
                    <a:cubicBezTo>
                      <a:pt x="2489" y="7905"/>
                      <a:pt x="2477" y="7905"/>
                      <a:pt x="2477" y="7905"/>
                    </a:cubicBezTo>
                    <a:cubicBezTo>
                      <a:pt x="2477" y="7905"/>
                      <a:pt x="2477" y="7905"/>
                      <a:pt x="2477" y="7905"/>
                    </a:cubicBezTo>
                    <a:cubicBezTo>
                      <a:pt x="2430" y="7905"/>
                      <a:pt x="2406" y="7803"/>
                      <a:pt x="2394" y="7701"/>
                    </a:cubicBezTo>
                    <a:cubicBezTo>
                      <a:pt x="2382" y="7667"/>
                      <a:pt x="2371" y="7599"/>
                      <a:pt x="2359" y="7599"/>
                    </a:cubicBezTo>
                    <a:cubicBezTo>
                      <a:pt x="2347" y="7599"/>
                      <a:pt x="2335" y="7565"/>
                      <a:pt x="2323" y="7531"/>
                    </a:cubicBezTo>
                    <a:cubicBezTo>
                      <a:pt x="2312" y="7463"/>
                      <a:pt x="2323" y="7395"/>
                      <a:pt x="2347" y="7259"/>
                    </a:cubicBezTo>
                    <a:cubicBezTo>
                      <a:pt x="2359" y="7191"/>
                      <a:pt x="2371" y="7191"/>
                      <a:pt x="2394" y="7191"/>
                    </a:cubicBezTo>
                    <a:cubicBezTo>
                      <a:pt x="2406" y="7191"/>
                      <a:pt x="2418" y="7191"/>
                      <a:pt x="2441" y="7123"/>
                    </a:cubicBezTo>
                    <a:cubicBezTo>
                      <a:pt x="2477" y="7089"/>
                      <a:pt x="2512" y="7089"/>
                      <a:pt x="2536" y="7123"/>
                    </a:cubicBezTo>
                    <a:cubicBezTo>
                      <a:pt x="2536" y="7123"/>
                      <a:pt x="2536" y="7123"/>
                      <a:pt x="2536" y="7123"/>
                    </a:cubicBezTo>
                    <a:cubicBezTo>
                      <a:pt x="2536" y="7089"/>
                      <a:pt x="2536" y="7089"/>
                      <a:pt x="2524" y="7055"/>
                    </a:cubicBezTo>
                    <a:cubicBezTo>
                      <a:pt x="2500" y="6987"/>
                      <a:pt x="2477" y="6919"/>
                      <a:pt x="2465" y="6817"/>
                    </a:cubicBezTo>
                    <a:cubicBezTo>
                      <a:pt x="2465" y="6783"/>
                      <a:pt x="2430" y="6715"/>
                      <a:pt x="2382" y="6715"/>
                    </a:cubicBezTo>
                    <a:cubicBezTo>
                      <a:pt x="2359" y="6715"/>
                      <a:pt x="2347" y="6715"/>
                      <a:pt x="2335" y="6749"/>
                    </a:cubicBezTo>
                    <a:cubicBezTo>
                      <a:pt x="2300" y="6749"/>
                      <a:pt x="2264" y="6783"/>
                      <a:pt x="2217" y="6749"/>
                    </a:cubicBezTo>
                    <a:cubicBezTo>
                      <a:pt x="2253" y="6817"/>
                      <a:pt x="2241" y="6885"/>
                      <a:pt x="2241" y="6953"/>
                    </a:cubicBezTo>
                    <a:cubicBezTo>
                      <a:pt x="2241" y="6987"/>
                      <a:pt x="2241" y="6987"/>
                      <a:pt x="2241" y="7021"/>
                    </a:cubicBezTo>
                    <a:cubicBezTo>
                      <a:pt x="2264" y="7157"/>
                      <a:pt x="2217" y="7361"/>
                      <a:pt x="2194" y="7497"/>
                    </a:cubicBezTo>
                    <a:cubicBezTo>
                      <a:pt x="2182" y="7497"/>
                      <a:pt x="2182" y="7531"/>
                      <a:pt x="2182" y="7531"/>
                    </a:cubicBezTo>
                    <a:cubicBezTo>
                      <a:pt x="2194" y="7531"/>
                      <a:pt x="2206" y="7531"/>
                      <a:pt x="2206" y="7531"/>
                    </a:cubicBezTo>
                    <a:cubicBezTo>
                      <a:pt x="2217" y="7531"/>
                      <a:pt x="2217" y="7531"/>
                      <a:pt x="2217" y="7531"/>
                    </a:cubicBezTo>
                    <a:cubicBezTo>
                      <a:pt x="2229" y="7531"/>
                      <a:pt x="2253" y="7531"/>
                      <a:pt x="2264" y="7565"/>
                    </a:cubicBezTo>
                    <a:cubicBezTo>
                      <a:pt x="2288" y="7667"/>
                      <a:pt x="2288" y="7803"/>
                      <a:pt x="2288" y="7905"/>
                    </a:cubicBezTo>
                    <a:cubicBezTo>
                      <a:pt x="2288" y="7939"/>
                      <a:pt x="2288" y="7939"/>
                      <a:pt x="2288" y="7939"/>
                    </a:cubicBezTo>
                    <a:cubicBezTo>
                      <a:pt x="2288" y="8041"/>
                      <a:pt x="2276" y="8109"/>
                      <a:pt x="2264" y="8143"/>
                    </a:cubicBezTo>
                    <a:cubicBezTo>
                      <a:pt x="2253" y="8177"/>
                      <a:pt x="2241" y="8211"/>
                      <a:pt x="2241" y="8245"/>
                    </a:cubicBezTo>
                    <a:cubicBezTo>
                      <a:pt x="2241" y="8313"/>
                      <a:pt x="2229" y="8347"/>
                      <a:pt x="2217" y="8347"/>
                    </a:cubicBezTo>
                    <a:cubicBezTo>
                      <a:pt x="2206" y="8347"/>
                      <a:pt x="2194" y="8313"/>
                      <a:pt x="2182" y="8313"/>
                    </a:cubicBezTo>
                    <a:cubicBezTo>
                      <a:pt x="2182" y="8313"/>
                      <a:pt x="2182" y="8279"/>
                      <a:pt x="2170" y="8279"/>
                    </a:cubicBezTo>
                    <a:cubicBezTo>
                      <a:pt x="2170" y="8313"/>
                      <a:pt x="2158" y="8313"/>
                      <a:pt x="2158" y="8313"/>
                    </a:cubicBezTo>
                    <a:cubicBezTo>
                      <a:pt x="2135" y="8313"/>
                      <a:pt x="2111" y="8245"/>
                      <a:pt x="2099" y="8143"/>
                    </a:cubicBezTo>
                    <a:cubicBezTo>
                      <a:pt x="2099" y="8109"/>
                      <a:pt x="2064" y="8109"/>
                      <a:pt x="2052" y="8109"/>
                    </a:cubicBezTo>
                    <a:cubicBezTo>
                      <a:pt x="2029" y="8109"/>
                      <a:pt x="2005" y="8109"/>
                      <a:pt x="1981" y="8109"/>
                    </a:cubicBezTo>
                    <a:cubicBezTo>
                      <a:pt x="1958" y="8075"/>
                      <a:pt x="1946" y="8075"/>
                      <a:pt x="1922" y="8177"/>
                    </a:cubicBezTo>
                    <a:cubicBezTo>
                      <a:pt x="1899" y="8313"/>
                      <a:pt x="1828" y="8347"/>
                      <a:pt x="1793" y="8381"/>
                    </a:cubicBezTo>
                    <a:cubicBezTo>
                      <a:pt x="1781" y="8381"/>
                      <a:pt x="1745" y="8449"/>
                      <a:pt x="1722" y="8517"/>
                    </a:cubicBezTo>
                    <a:cubicBezTo>
                      <a:pt x="1698" y="8551"/>
                      <a:pt x="1686" y="8585"/>
                      <a:pt x="1675" y="8620"/>
                    </a:cubicBezTo>
                    <a:cubicBezTo>
                      <a:pt x="1663" y="8654"/>
                      <a:pt x="1663" y="8654"/>
                      <a:pt x="1663" y="8688"/>
                    </a:cubicBezTo>
                    <a:cubicBezTo>
                      <a:pt x="1651" y="8756"/>
                      <a:pt x="1663" y="8790"/>
                      <a:pt x="1686" y="8858"/>
                    </a:cubicBezTo>
                    <a:cubicBezTo>
                      <a:pt x="1734" y="8994"/>
                      <a:pt x="1757" y="9096"/>
                      <a:pt x="1745" y="9232"/>
                    </a:cubicBezTo>
                    <a:cubicBezTo>
                      <a:pt x="1745" y="9334"/>
                      <a:pt x="1686" y="9334"/>
                      <a:pt x="1675" y="9334"/>
                    </a:cubicBezTo>
                    <a:cubicBezTo>
                      <a:pt x="1663" y="9334"/>
                      <a:pt x="1568" y="9334"/>
                      <a:pt x="1545" y="9232"/>
                    </a:cubicBezTo>
                    <a:cubicBezTo>
                      <a:pt x="1533" y="9198"/>
                      <a:pt x="1486" y="9164"/>
                      <a:pt x="1451" y="9164"/>
                    </a:cubicBezTo>
                    <a:cubicBezTo>
                      <a:pt x="1439" y="9164"/>
                      <a:pt x="1439" y="9164"/>
                      <a:pt x="1427" y="9164"/>
                    </a:cubicBezTo>
                    <a:cubicBezTo>
                      <a:pt x="1427" y="9164"/>
                      <a:pt x="1427" y="9164"/>
                      <a:pt x="1427" y="9164"/>
                    </a:cubicBezTo>
                    <a:cubicBezTo>
                      <a:pt x="1403" y="9164"/>
                      <a:pt x="1380" y="9096"/>
                      <a:pt x="1344" y="9028"/>
                    </a:cubicBezTo>
                    <a:cubicBezTo>
                      <a:pt x="1321" y="8960"/>
                      <a:pt x="1285" y="8892"/>
                      <a:pt x="1274" y="8892"/>
                    </a:cubicBezTo>
                    <a:cubicBezTo>
                      <a:pt x="1274" y="8892"/>
                      <a:pt x="1274" y="8892"/>
                      <a:pt x="1274" y="8892"/>
                    </a:cubicBezTo>
                    <a:cubicBezTo>
                      <a:pt x="1250" y="8892"/>
                      <a:pt x="1226" y="8994"/>
                      <a:pt x="1215" y="9062"/>
                    </a:cubicBezTo>
                    <a:cubicBezTo>
                      <a:pt x="1191" y="9062"/>
                      <a:pt x="1191" y="9062"/>
                      <a:pt x="1191" y="9062"/>
                    </a:cubicBezTo>
                    <a:cubicBezTo>
                      <a:pt x="1191" y="9062"/>
                      <a:pt x="1191" y="9062"/>
                      <a:pt x="1191" y="9062"/>
                    </a:cubicBezTo>
                    <a:cubicBezTo>
                      <a:pt x="1215" y="9062"/>
                      <a:pt x="1215" y="9062"/>
                      <a:pt x="1215" y="9062"/>
                    </a:cubicBezTo>
                    <a:cubicBezTo>
                      <a:pt x="1215" y="9062"/>
                      <a:pt x="1226" y="9096"/>
                      <a:pt x="1226" y="9096"/>
                    </a:cubicBezTo>
                    <a:close/>
                    <a:moveTo>
                      <a:pt x="10015" y="16647"/>
                    </a:moveTo>
                    <a:cubicBezTo>
                      <a:pt x="10027" y="16613"/>
                      <a:pt x="10050" y="16579"/>
                      <a:pt x="10086" y="16545"/>
                    </a:cubicBezTo>
                    <a:cubicBezTo>
                      <a:pt x="10145" y="16477"/>
                      <a:pt x="10239" y="16375"/>
                      <a:pt x="10275" y="16205"/>
                    </a:cubicBezTo>
                    <a:cubicBezTo>
                      <a:pt x="10298" y="16035"/>
                      <a:pt x="10369" y="15899"/>
                      <a:pt x="10428" y="15763"/>
                    </a:cubicBezTo>
                    <a:cubicBezTo>
                      <a:pt x="10499" y="15593"/>
                      <a:pt x="10581" y="15457"/>
                      <a:pt x="10628" y="15219"/>
                    </a:cubicBezTo>
                    <a:cubicBezTo>
                      <a:pt x="10652" y="15117"/>
                      <a:pt x="10676" y="14980"/>
                      <a:pt x="10699" y="14844"/>
                    </a:cubicBezTo>
                    <a:cubicBezTo>
                      <a:pt x="10746" y="14572"/>
                      <a:pt x="10770" y="14402"/>
                      <a:pt x="10817" y="14402"/>
                    </a:cubicBezTo>
                    <a:cubicBezTo>
                      <a:pt x="10817" y="14402"/>
                      <a:pt x="10817" y="14402"/>
                      <a:pt x="10817" y="14402"/>
                    </a:cubicBezTo>
                    <a:cubicBezTo>
                      <a:pt x="10829" y="14436"/>
                      <a:pt x="10841" y="14436"/>
                      <a:pt x="10853" y="14504"/>
                    </a:cubicBezTo>
                    <a:cubicBezTo>
                      <a:pt x="10864" y="14742"/>
                      <a:pt x="10794" y="15627"/>
                      <a:pt x="10687" y="15899"/>
                    </a:cubicBezTo>
                    <a:cubicBezTo>
                      <a:pt x="10628" y="16035"/>
                      <a:pt x="10558" y="16137"/>
                      <a:pt x="10487" y="16205"/>
                    </a:cubicBezTo>
                    <a:cubicBezTo>
                      <a:pt x="10428" y="16273"/>
                      <a:pt x="10357" y="16341"/>
                      <a:pt x="10357" y="16443"/>
                    </a:cubicBezTo>
                    <a:cubicBezTo>
                      <a:pt x="10357" y="16681"/>
                      <a:pt x="10168" y="16783"/>
                      <a:pt x="10086" y="16783"/>
                    </a:cubicBezTo>
                    <a:cubicBezTo>
                      <a:pt x="10050" y="16783"/>
                      <a:pt x="10027" y="16783"/>
                      <a:pt x="10015" y="16749"/>
                    </a:cubicBezTo>
                    <a:cubicBezTo>
                      <a:pt x="10015" y="16715"/>
                      <a:pt x="10015" y="16681"/>
                      <a:pt x="10015" y="1664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52" name="AutoShape 52"/>
              <p:cNvSpPr>
                <a:spLocks/>
              </p:cNvSpPr>
              <p:nvPr/>
            </p:nvSpPr>
            <p:spPr bwMode="auto">
              <a:xfrm>
                <a:off x="4886497" y="2008672"/>
                <a:ext cx="96844" cy="420695"/>
              </a:xfrm>
              <a:custGeom>
                <a:avLst/>
                <a:gdLst>
                  <a:gd name="T0" fmla="+- 0 11107 615"/>
                  <a:gd name="T1" fmla="*/ T0 w 20985"/>
                  <a:gd name="T2" fmla="*/ 10800 h 21600"/>
                  <a:gd name="T3" fmla="+- 0 11107 615"/>
                  <a:gd name="T4" fmla="*/ T3 w 20985"/>
                  <a:gd name="T5" fmla="*/ 10800 h 21600"/>
                  <a:gd name="T6" fmla="+- 0 11107 615"/>
                  <a:gd name="T7" fmla="*/ T6 w 20985"/>
                  <a:gd name="T8" fmla="*/ 10800 h 21600"/>
                  <a:gd name="T9" fmla="+- 0 11107 615"/>
                  <a:gd name="T10" fmla="*/ T9 w 20985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985" h="21600">
                    <a:moveTo>
                      <a:pt x="3538" y="7957"/>
                    </a:moveTo>
                    <a:cubicBezTo>
                      <a:pt x="4369" y="8526"/>
                      <a:pt x="4369" y="10042"/>
                      <a:pt x="3538" y="12315"/>
                    </a:cubicBezTo>
                    <a:cubicBezTo>
                      <a:pt x="2708" y="13831"/>
                      <a:pt x="1877" y="15726"/>
                      <a:pt x="2708" y="16105"/>
                    </a:cubicBezTo>
                    <a:cubicBezTo>
                      <a:pt x="3538" y="16863"/>
                      <a:pt x="3538" y="18000"/>
                      <a:pt x="1877" y="19894"/>
                    </a:cubicBezTo>
                    <a:cubicBezTo>
                      <a:pt x="1046" y="20463"/>
                      <a:pt x="1046" y="21031"/>
                      <a:pt x="1046" y="21599"/>
                    </a:cubicBezTo>
                    <a:cubicBezTo>
                      <a:pt x="1046" y="21221"/>
                      <a:pt x="2708" y="20652"/>
                      <a:pt x="5200" y="20652"/>
                    </a:cubicBezTo>
                    <a:cubicBezTo>
                      <a:pt x="6861" y="20463"/>
                      <a:pt x="7692" y="20652"/>
                      <a:pt x="8523" y="20652"/>
                    </a:cubicBezTo>
                    <a:cubicBezTo>
                      <a:pt x="6861" y="20273"/>
                      <a:pt x="5200" y="19326"/>
                      <a:pt x="4369" y="18189"/>
                    </a:cubicBezTo>
                    <a:cubicBezTo>
                      <a:pt x="2708" y="17621"/>
                      <a:pt x="4369" y="16863"/>
                      <a:pt x="5200" y="16105"/>
                    </a:cubicBezTo>
                    <a:cubicBezTo>
                      <a:pt x="6031" y="15726"/>
                      <a:pt x="6861" y="15157"/>
                      <a:pt x="6861" y="14589"/>
                    </a:cubicBezTo>
                    <a:cubicBezTo>
                      <a:pt x="6861" y="13831"/>
                      <a:pt x="9354" y="13263"/>
                      <a:pt x="12677" y="13263"/>
                    </a:cubicBezTo>
                    <a:cubicBezTo>
                      <a:pt x="15169" y="13263"/>
                      <a:pt x="18492" y="13642"/>
                      <a:pt x="20154" y="14021"/>
                    </a:cubicBezTo>
                    <a:cubicBezTo>
                      <a:pt x="20984" y="14210"/>
                      <a:pt x="20984" y="14210"/>
                      <a:pt x="20984" y="14210"/>
                    </a:cubicBezTo>
                    <a:cubicBezTo>
                      <a:pt x="20984" y="14210"/>
                      <a:pt x="20984" y="14210"/>
                      <a:pt x="20984" y="14210"/>
                    </a:cubicBezTo>
                    <a:cubicBezTo>
                      <a:pt x="20154" y="13831"/>
                      <a:pt x="18492" y="12694"/>
                      <a:pt x="16000" y="10800"/>
                    </a:cubicBezTo>
                    <a:cubicBezTo>
                      <a:pt x="14338" y="9284"/>
                      <a:pt x="12677" y="7389"/>
                      <a:pt x="11015" y="6631"/>
                    </a:cubicBezTo>
                    <a:cubicBezTo>
                      <a:pt x="9354" y="5684"/>
                      <a:pt x="10185" y="4736"/>
                      <a:pt x="11015" y="3978"/>
                    </a:cubicBezTo>
                    <a:cubicBezTo>
                      <a:pt x="11846" y="3031"/>
                      <a:pt x="12677" y="2463"/>
                      <a:pt x="10185" y="2273"/>
                    </a:cubicBezTo>
                    <a:cubicBezTo>
                      <a:pt x="6861" y="1515"/>
                      <a:pt x="6031" y="757"/>
                      <a:pt x="5200" y="0"/>
                    </a:cubicBezTo>
                    <a:cubicBezTo>
                      <a:pt x="5200" y="189"/>
                      <a:pt x="5200" y="378"/>
                      <a:pt x="5200" y="378"/>
                    </a:cubicBezTo>
                    <a:cubicBezTo>
                      <a:pt x="5200" y="947"/>
                      <a:pt x="5200" y="1894"/>
                      <a:pt x="1046" y="1894"/>
                    </a:cubicBezTo>
                    <a:cubicBezTo>
                      <a:pt x="215" y="1894"/>
                      <a:pt x="215" y="1894"/>
                      <a:pt x="215" y="1894"/>
                    </a:cubicBezTo>
                    <a:cubicBezTo>
                      <a:pt x="215" y="2084"/>
                      <a:pt x="215" y="2273"/>
                      <a:pt x="215" y="2463"/>
                    </a:cubicBezTo>
                    <a:cubicBezTo>
                      <a:pt x="1046" y="2842"/>
                      <a:pt x="1046" y="3410"/>
                      <a:pt x="215" y="3978"/>
                    </a:cubicBezTo>
                    <a:cubicBezTo>
                      <a:pt x="-615" y="5115"/>
                      <a:pt x="1046" y="6821"/>
                      <a:pt x="3538" y="795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53" name="AutoShape 53"/>
              <p:cNvSpPr>
                <a:spLocks/>
              </p:cNvSpPr>
              <p:nvPr/>
            </p:nvSpPr>
            <p:spPr bwMode="auto">
              <a:xfrm>
                <a:off x="1036573" y="408441"/>
                <a:ext cx="755697" cy="501660"/>
              </a:xfrm>
              <a:custGeom>
                <a:avLst/>
                <a:gdLst>
                  <a:gd name="T0" fmla="+- 0 10813 27"/>
                  <a:gd name="T1" fmla="*/ T0 w 21573"/>
                  <a:gd name="T2" fmla="*/ 10800 h 21600"/>
                  <a:gd name="T3" fmla="+- 0 10813 27"/>
                  <a:gd name="T4" fmla="*/ T3 w 21573"/>
                  <a:gd name="T5" fmla="*/ 10800 h 21600"/>
                  <a:gd name="T6" fmla="+- 0 10813 27"/>
                  <a:gd name="T7" fmla="*/ T6 w 21573"/>
                  <a:gd name="T8" fmla="*/ 10800 h 21600"/>
                  <a:gd name="T9" fmla="+- 0 10813 27"/>
                  <a:gd name="T10" fmla="*/ T9 w 21573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73" h="21600">
                    <a:moveTo>
                      <a:pt x="841" y="18105"/>
                    </a:moveTo>
                    <a:cubicBezTo>
                      <a:pt x="949" y="18264"/>
                      <a:pt x="949" y="18264"/>
                      <a:pt x="1058" y="18264"/>
                    </a:cubicBezTo>
                    <a:cubicBezTo>
                      <a:pt x="1166" y="18264"/>
                      <a:pt x="1384" y="18264"/>
                      <a:pt x="1492" y="18423"/>
                    </a:cubicBezTo>
                    <a:cubicBezTo>
                      <a:pt x="1601" y="18741"/>
                      <a:pt x="1492" y="18900"/>
                      <a:pt x="1384" y="19217"/>
                    </a:cubicBezTo>
                    <a:cubicBezTo>
                      <a:pt x="1384" y="19535"/>
                      <a:pt x="1384" y="19535"/>
                      <a:pt x="1384" y="19535"/>
                    </a:cubicBezTo>
                    <a:cubicBezTo>
                      <a:pt x="1492" y="19694"/>
                      <a:pt x="1601" y="19694"/>
                      <a:pt x="1601" y="19694"/>
                    </a:cubicBezTo>
                    <a:cubicBezTo>
                      <a:pt x="1601" y="19694"/>
                      <a:pt x="1601" y="19535"/>
                      <a:pt x="1601" y="19376"/>
                    </a:cubicBezTo>
                    <a:cubicBezTo>
                      <a:pt x="1492" y="19058"/>
                      <a:pt x="1492" y="18900"/>
                      <a:pt x="1601" y="18900"/>
                    </a:cubicBezTo>
                    <a:cubicBezTo>
                      <a:pt x="1601" y="18741"/>
                      <a:pt x="1709" y="18582"/>
                      <a:pt x="1818" y="18582"/>
                    </a:cubicBezTo>
                    <a:cubicBezTo>
                      <a:pt x="2252" y="18582"/>
                      <a:pt x="2903" y="19058"/>
                      <a:pt x="3012" y="19694"/>
                    </a:cubicBezTo>
                    <a:cubicBezTo>
                      <a:pt x="3120" y="20011"/>
                      <a:pt x="3012" y="20329"/>
                      <a:pt x="2903" y="20488"/>
                    </a:cubicBezTo>
                    <a:cubicBezTo>
                      <a:pt x="2795" y="20488"/>
                      <a:pt x="2795" y="20647"/>
                      <a:pt x="2795" y="20647"/>
                    </a:cubicBezTo>
                    <a:cubicBezTo>
                      <a:pt x="2903" y="20805"/>
                      <a:pt x="3663" y="21123"/>
                      <a:pt x="4314" y="21282"/>
                    </a:cubicBezTo>
                    <a:cubicBezTo>
                      <a:pt x="4423" y="21282"/>
                      <a:pt x="4748" y="21282"/>
                      <a:pt x="5074" y="21282"/>
                    </a:cubicBezTo>
                    <a:cubicBezTo>
                      <a:pt x="5617" y="21441"/>
                      <a:pt x="6268" y="21600"/>
                      <a:pt x="6702" y="21600"/>
                    </a:cubicBezTo>
                    <a:cubicBezTo>
                      <a:pt x="7136" y="21600"/>
                      <a:pt x="7245" y="21441"/>
                      <a:pt x="7245" y="21441"/>
                    </a:cubicBezTo>
                    <a:cubicBezTo>
                      <a:pt x="7245" y="21441"/>
                      <a:pt x="6919" y="21123"/>
                      <a:pt x="6702" y="20805"/>
                    </a:cubicBezTo>
                    <a:cubicBezTo>
                      <a:pt x="6377" y="20488"/>
                      <a:pt x="6051" y="20170"/>
                      <a:pt x="5617" y="19535"/>
                    </a:cubicBezTo>
                    <a:cubicBezTo>
                      <a:pt x="5183" y="18900"/>
                      <a:pt x="4640" y="17629"/>
                      <a:pt x="4748" y="16517"/>
                    </a:cubicBezTo>
                    <a:cubicBezTo>
                      <a:pt x="4748" y="15882"/>
                      <a:pt x="4965" y="15564"/>
                      <a:pt x="5291" y="15247"/>
                    </a:cubicBezTo>
                    <a:cubicBezTo>
                      <a:pt x="5617" y="14929"/>
                      <a:pt x="5617" y="14770"/>
                      <a:pt x="5617" y="14452"/>
                    </a:cubicBezTo>
                    <a:cubicBezTo>
                      <a:pt x="5725" y="13976"/>
                      <a:pt x="5725" y="13658"/>
                      <a:pt x="6268" y="13182"/>
                    </a:cubicBezTo>
                    <a:cubicBezTo>
                      <a:pt x="6594" y="12864"/>
                      <a:pt x="6702" y="12388"/>
                      <a:pt x="6702" y="12070"/>
                    </a:cubicBezTo>
                    <a:cubicBezTo>
                      <a:pt x="6811" y="11752"/>
                      <a:pt x="6919" y="11276"/>
                      <a:pt x="7462" y="11276"/>
                    </a:cubicBezTo>
                    <a:cubicBezTo>
                      <a:pt x="7570" y="11276"/>
                      <a:pt x="7570" y="11276"/>
                      <a:pt x="7570" y="11276"/>
                    </a:cubicBezTo>
                    <a:cubicBezTo>
                      <a:pt x="7570" y="11117"/>
                      <a:pt x="7570" y="11117"/>
                      <a:pt x="7570" y="10958"/>
                    </a:cubicBezTo>
                    <a:cubicBezTo>
                      <a:pt x="7570" y="10800"/>
                      <a:pt x="7462" y="10164"/>
                      <a:pt x="8005" y="10005"/>
                    </a:cubicBezTo>
                    <a:cubicBezTo>
                      <a:pt x="8222" y="10005"/>
                      <a:pt x="8439" y="9847"/>
                      <a:pt x="8547" y="9529"/>
                    </a:cubicBezTo>
                    <a:cubicBezTo>
                      <a:pt x="8656" y="9211"/>
                      <a:pt x="8656" y="8894"/>
                      <a:pt x="8656" y="8735"/>
                    </a:cubicBezTo>
                    <a:cubicBezTo>
                      <a:pt x="8547" y="8576"/>
                      <a:pt x="8656" y="8417"/>
                      <a:pt x="8656" y="8258"/>
                    </a:cubicBezTo>
                    <a:cubicBezTo>
                      <a:pt x="8764" y="8099"/>
                      <a:pt x="8982" y="8099"/>
                      <a:pt x="9199" y="8099"/>
                    </a:cubicBezTo>
                    <a:cubicBezTo>
                      <a:pt x="9416" y="8099"/>
                      <a:pt x="9741" y="8099"/>
                      <a:pt x="9850" y="7782"/>
                    </a:cubicBezTo>
                    <a:cubicBezTo>
                      <a:pt x="10067" y="7464"/>
                      <a:pt x="10393" y="7305"/>
                      <a:pt x="10718" y="7305"/>
                    </a:cubicBezTo>
                    <a:cubicBezTo>
                      <a:pt x="11044" y="7147"/>
                      <a:pt x="11369" y="7147"/>
                      <a:pt x="11478" y="6829"/>
                    </a:cubicBezTo>
                    <a:cubicBezTo>
                      <a:pt x="11804" y="5558"/>
                      <a:pt x="16471" y="3494"/>
                      <a:pt x="18425" y="2858"/>
                    </a:cubicBezTo>
                    <a:cubicBezTo>
                      <a:pt x="20379" y="2223"/>
                      <a:pt x="21464" y="1270"/>
                      <a:pt x="21572" y="635"/>
                    </a:cubicBezTo>
                    <a:cubicBezTo>
                      <a:pt x="21572" y="476"/>
                      <a:pt x="21572" y="476"/>
                      <a:pt x="21464" y="158"/>
                    </a:cubicBezTo>
                    <a:cubicBezTo>
                      <a:pt x="21247" y="0"/>
                      <a:pt x="21030" y="0"/>
                      <a:pt x="20704" y="0"/>
                    </a:cubicBezTo>
                    <a:cubicBezTo>
                      <a:pt x="19727" y="0"/>
                      <a:pt x="18316" y="794"/>
                      <a:pt x="17991" y="1270"/>
                    </a:cubicBezTo>
                    <a:cubicBezTo>
                      <a:pt x="17556" y="1747"/>
                      <a:pt x="17122" y="1747"/>
                      <a:pt x="16688" y="1747"/>
                    </a:cubicBezTo>
                    <a:cubicBezTo>
                      <a:pt x="16471" y="1747"/>
                      <a:pt x="16145" y="1905"/>
                      <a:pt x="15928" y="2064"/>
                    </a:cubicBezTo>
                    <a:cubicBezTo>
                      <a:pt x="15603" y="2382"/>
                      <a:pt x="14843" y="2699"/>
                      <a:pt x="14192" y="2699"/>
                    </a:cubicBezTo>
                    <a:cubicBezTo>
                      <a:pt x="13866" y="2699"/>
                      <a:pt x="13540" y="2541"/>
                      <a:pt x="13323" y="2382"/>
                    </a:cubicBezTo>
                    <a:cubicBezTo>
                      <a:pt x="12998" y="2064"/>
                      <a:pt x="12672" y="2382"/>
                      <a:pt x="12346" y="2541"/>
                    </a:cubicBezTo>
                    <a:cubicBezTo>
                      <a:pt x="12129" y="2858"/>
                      <a:pt x="11804" y="3017"/>
                      <a:pt x="11587" y="3017"/>
                    </a:cubicBezTo>
                    <a:cubicBezTo>
                      <a:pt x="11587" y="3017"/>
                      <a:pt x="11587" y="3017"/>
                      <a:pt x="11587" y="3017"/>
                    </a:cubicBezTo>
                    <a:cubicBezTo>
                      <a:pt x="11369" y="3017"/>
                      <a:pt x="11152" y="3176"/>
                      <a:pt x="10935" y="3335"/>
                    </a:cubicBezTo>
                    <a:cubicBezTo>
                      <a:pt x="10718" y="3494"/>
                      <a:pt x="10393" y="3652"/>
                      <a:pt x="10067" y="3652"/>
                    </a:cubicBezTo>
                    <a:cubicBezTo>
                      <a:pt x="10067" y="3652"/>
                      <a:pt x="10067" y="3652"/>
                      <a:pt x="10067" y="3652"/>
                    </a:cubicBezTo>
                    <a:cubicBezTo>
                      <a:pt x="9524" y="3652"/>
                      <a:pt x="8764" y="4129"/>
                      <a:pt x="8656" y="4447"/>
                    </a:cubicBezTo>
                    <a:cubicBezTo>
                      <a:pt x="8656" y="4764"/>
                      <a:pt x="8330" y="4923"/>
                      <a:pt x="8113" y="4923"/>
                    </a:cubicBezTo>
                    <a:cubicBezTo>
                      <a:pt x="8005" y="5082"/>
                      <a:pt x="7788" y="5082"/>
                      <a:pt x="7788" y="5241"/>
                    </a:cubicBezTo>
                    <a:cubicBezTo>
                      <a:pt x="7788" y="5717"/>
                      <a:pt x="7245" y="6194"/>
                      <a:pt x="6811" y="6194"/>
                    </a:cubicBezTo>
                    <a:cubicBezTo>
                      <a:pt x="6702" y="6194"/>
                      <a:pt x="6485" y="6194"/>
                      <a:pt x="6377" y="5876"/>
                    </a:cubicBezTo>
                    <a:cubicBezTo>
                      <a:pt x="6268" y="5876"/>
                      <a:pt x="6268" y="5876"/>
                      <a:pt x="6159" y="6035"/>
                    </a:cubicBezTo>
                    <a:cubicBezTo>
                      <a:pt x="6159" y="6194"/>
                      <a:pt x="6159" y="6511"/>
                      <a:pt x="6377" y="6670"/>
                    </a:cubicBezTo>
                    <a:cubicBezTo>
                      <a:pt x="6485" y="6829"/>
                      <a:pt x="6594" y="7147"/>
                      <a:pt x="6485" y="7305"/>
                    </a:cubicBezTo>
                    <a:cubicBezTo>
                      <a:pt x="6485" y="7623"/>
                      <a:pt x="6159" y="7782"/>
                      <a:pt x="5942" y="7941"/>
                    </a:cubicBezTo>
                    <a:cubicBezTo>
                      <a:pt x="5834" y="7941"/>
                      <a:pt x="5834" y="8099"/>
                      <a:pt x="5725" y="8099"/>
                    </a:cubicBezTo>
                    <a:cubicBezTo>
                      <a:pt x="5834" y="8099"/>
                      <a:pt x="5834" y="8258"/>
                      <a:pt x="5834" y="8258"/>
                    </a:cubicBezTo>
                    <a:cubicBezTo>
                      <a:pt x="5725" y="8576"/>
                      <a:pt x="5617" y="8735"/>
                      <a:pt x="5508" y="8894"/>
                    </a:cubicBezTo>
                    <a:cubicBezTo>
                      <a:pt x="5400" y="8894"/>
                      <a:pt x="5400" y="9052"/>
                      <a:pt x="5291" y="9052"/>
                    </a:cubicBezTo>
                    <a:cubicBezTo>
                      <a:pt x="5400" y="9211"/>
                      <a:pt x="5400" y="9529"/>
                      <a:pt x="5400" y="9688"/>
                    </a:cubicBezTo>
                    <a:cubicBezTo>
                      <a:pt x="5183" y="10005"/>
                      <a:pt x="4748" y="10164"/>
                      <a:pt x="4206" y="10323"/>
                    </a:cubicBezTo>
                    <a:cubicBezTo>
                      <a:pt x="4097" y="10323"/>
                      <a:pt x="4097" y="10323"/>
                      <a:pt x="4097" y="10323"/>
                    </a:cubicBezTo>
                    <a:cubicBezTo>
                      <a:pt x="3880" y="10482"/>
                      <a:pt x="3771" y="10641"/>
                      <a:pt x="3771" y="10800"/>
                    </a:cubicBezTo>
                    <a:cubicBezTo>
                      <a:pt x="3771" y="10958"/>
                      <a:pt x="3880" y="10958"/>
                      <a:pt x="3989" y="10958"/>
                    </a:cubicBezTo>
                    <a:cubicBezTo>
                      <a:pt x="4206" y="10958"/>
                      <a:pt x="4314" y="10958"/>
                      <a:pt x="4423" y="11276"/>
                    </a:cubicBezTo>
                    <a:cubicBezTo>
                      <a:pt x="4423" y="11594"/>
                      <a:pt x="4314" y="11752"/>
                      <a:pt x="4206" y="11752"/>
                    </a:cubicBezTo>
                    <a:cubicBezTo>
                      <a:pt x="3989" y="11911"/>
                      <a:pt x="3880" y="12070"/>
                      <a:pt x="3880" y="12229"/>
                    </a:cubicBezTo>
                    <a:cubicBezTo>
                      <a:pt x="3880" y="12547"/>
                      <a:pt x="3771" y="12705"/>
                      <a:pt x="3771" y="12864"/>
                    </a:cubicBezTo>
                    <a:cubicBezTo>
                      <a:pt x="3554" y="13023"/>
                      <a:pt x="3337" y="13182"/>
                      <a:pt x="3012" y="13182"/>
                    </a:cubicBezTo>
                    <a:cubicBezTo>
                      <a:pt x="2903" y="13182"/>
                      <a:pt x="2795" y="13182"/>
                      <a:pt x="2795" y="13182"/>
                    </a:cubicBezTo>
                    <a:cubicBezTo>
                      <a:pt x="2795" y="13500"/>
                      <a:pt x="2686" y="13658"/>
                      <a:pt x="2578" y="13976"/>
                    </a:cubicBezTo>
                    <a:cubicBezTo>
                      <a:pt x="2469" y="14135"/>
                      <a:pt x="2252" y="14294"/>
                      <a:pt x="1818" y="14294"/>
                    </a:cubicBezTo>
                    <a:cubicBezTo>
                      <a:pt x="2035" y="14611"/>
                      <a:pt x="2252" y="14770"/>
                      <a:pt x="2252" y="15247"/>
                    </a:cubicBezTo>
                    <a:cubicBezTo>
                      <a:pt x="2360" y="15723"/>
                      <a:pt x="2035" y="15882"/>
                      <a:pt x="1818" y="15882"/>
                    </a:cubicBezTo>
                    <a:cubicBezTo>
                      <a:pt x="1601" y="16041"/>
                      <a:pt x="1601" y="16041"/>
                      <a:pt x="1601" y="16358"/>
                    </a:cubicBezTo>
                    <a:cubicBezTo>
                      <a:pt x="1492" y="16994"/>
                      <a:pt x="1058" y="16994"/>
                      <a:pt x="732" y="17152"/>
                    </a:cubicBezTo>
                    <a:cubicBezTo>
                      <a:pt x="298" y="17152"/>
                      <a:pt x="81" y="17152"/>
                      <a:pt x="81" y="17470"/>
                    </a:cubicBezTo>
                    <a:cubicBezTo>
                      <a:pt x="-27" y="17788"/>
                      <a:pt x="-27" y="17947"/>
                      <a:pt x="81" y="17947"/>
                    </a:cubicBezTo>
                    <a:cubicBezTo>
                      <a:pt x="190" y="18105"/>
                      <a:pt x="515" y="18105"/>
                      <a:pt x="841" y="18105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54" name="AutoShape 54"/>
              <p:cNvSpPr>
                <a:spLocks/>
              </p:cNvSpPr>
              <p:nvPr/>
            </p:nvSpPr>
            <p:spPr bwMode="auto">
              <a:xfrm>
                <a:off x="4405455" y="4540784"/>
                <a:ext cx="422301" cy="34290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400" y="3251"/>
                    </a:moveTo>
                    <a:cubicBezTo>
                      <a:pt x="14205" y="3251"/>
                      <a:pt x="14010" y="3483"/>
                      <a:pt x="13621" y="4180"/>
                    </a:cubicBezTo>
                    <a:cubicBezTo>
                      <a:pt x="13427" y="4645"/>
                      <a:pt x="13037" y="5341"/>
                      <a:pt x="12454" y="5341"/>
                    </a:cubicBezTo>
                    <a:cubicBezTo>
                      <a:pt x="12259" y="5341"/>
                      <a:pt x="11675" y="5806"/>
                      <a:pt x="11286" y="6270"/>
                    </a:cubicBezTo>
                    <a:cubicBezTo>
                      <a:pt x="10702" y="6967"/>
                      <a:pt x="9924" y="7664"/>
                      <a:pt x="8951" y="7896"/>
                    </a:cubicBezTo>
                    <a:cubicBezTo>
                      <a:pt x="8951" y="8129"/>
                      <a:pt x="8756" y="8129"/>
                      <a:pt x="8756" y="8129"/>
                    </a:cubicBezTo>
                    <a:cubicBezTo>
                      <a:pt x="7589" y="8129"/>
                      <a:pt x="7200" y="5806"/>
                      <a:pt x="6810" y="3716"/>
                    </a:cubicBezTo>
                    <a:cubicBezTo>
                      <a:pt x="6616" y="2787"/>
                      <a:pt x="6421" y="1625"/>
                      <a:pt x="6227" y="1393"/>
                    </a:cubicBezTo>
                    <a:cubicBezTo>
                      <a:pt x="5837" y="696"/>
                      <a:pt x="4281" y="0"/>
                      <a:pt x="2918" y="0"/>
                    </a:cubicBezTo>
                    <a:cubicBezTo>
                      <a:pt x="2335" y="0"/>
                      <a:pt x="1945" y="232"/>
                      <a:pt x="1945" y="464"/>
                    </a:cubicBezTo>
                    <a:cubicBezTo>
                      <a:pt x="1751" y="1393"/>
                      <a:pt x="972" y="1625"/>
                      <a:pt x="583" y="1625"/>
                    </a:cubicBezTo>
                    <a:cubicBezTo>
                      <a:pt x="194" y="1858"/>
                      <a:pt x="194" y="1858"/>
                      <a:pt x="0" y="2090"/>
                    </a:cubicBezTo>
                    <a:cubicBezTo>
                      <a:pt x="0" y="2090"/>
                      <a:pt x="0" y="2322"/>
                      <a:pt x="0" y="2322"/>
                    </a:cubicBezTo>
                    <a:cubicBezTo>
                      <a:pt x="194" y="2322"/>
                      <a:pt x="194" y="2322"/>
                      <a:pt x="389" y="2322"/>
                    </a:cubicBezTo>
                    <a:cubicBezTo>
                      <a:pt x="583" y="2322"/>
                      <a:pt x="583" y="2322"/>
                      <a:pt x="778" y="2322"/>
                    </a:cubicBezTo>
                    <a:cubicBezTo>
                      <a:pt x="1751" y="2322"/>
                      <a:pt x="1945" y="3019"/>
                      <a:pt x="2140" y="3716"/>
                    </a:cubicBezTo>
                    <a:cubicBezTo>
                      <a:pt x="2335" y="3948"/>
                      <a:pt x="2335" y="3948"/>
                      <a:pt x="2529" y="4180"/>
                    </a:cubicBezTo>
                    <a:cubicBezTo>
                      <a:pt x="2529" y="4412"/>
                      <a:pt x="2529" y="4645"/>
                      <a:pt x="3308" y="4645"/>
                    </a:cubicBezTo>
                    <a:cubicBezTo>
                      <a:pt x="3891" y="4645"/>
                      <a:pt x="4475" y="4412"/>
                      <a:pt x="4864" y="4412"/>
                    </a:cubicBezTo>
                    <a:cubicBezTo>
                      <a:pt x="5254" y="4180"/>
                      <a:pt x="5448" y="4180"/>
                      <a:pt x="5643" y="4180"/>
                    </a:cubicBezTo>
                    <a:cubicBezTo>
                      <a:pt x="5643" y="4180"/>
                      <a:pt x="5643" y="4180"/>
                      <a:pt x="5643" y="4180"/>
                    </a:cubicBezTo>
                    <a:cubicBezTo>
                      <a:pt x="6227" y="4180"/>
                      <a:pt x="6616" y="4645"/>
                      <a:pt x="6616" y="5109"/>
                    </a:cubicBezTo>
                    <a:cubicBezTo>
                      <a:pt x="6616" y="5806"/>
                      <a:pt x="6032" y="6270"/>
                      <a:pt x="5254" y="5806"/>
                    </a:cubicBezTo>
                    <a:cubicBezTo>
                      <a:pt x="4864" y="5806"/>
                      <a:pt x="4670" y="5806"/>
                      <a:pt x="4475" y="6038"/>
                    </a:cubicBezTo>
                    <a:cubicBezTo>
                      <a:pt x="4281" y="6270"/>
                      <a:pt x="3891" y="6503"/>
                      <a:pt x="3502" y="6270"/>
                    </a:cubicBezTo>
                    <a:cubicBezTo>
                      <a:pt x="3308" y="6270"/>
                      <a:pt x="2918" y="6270"/>
                      <a:pt x="2724" y="6270"/>
                    </a:cubicBezTo>
                    <a:cubicBezTo>
                      <a:pt x="3308" y="6735"/>
                      <a:pt x="3891" y="7432"/>
                      <a:pt x="3891" y="8593"/>
                    </a:cubicBezTo>
                    <a:cubicBezTo>
                      <a:pt x="3891" y="8593"/>
                      <a:pt x="3891" y="9058"/>
                      <a:pt x="4281" y="9058"/>
                    </a:cubicBezTo>
                    <a:cubicBezTo>
                      <a:pt x="4475" y="9058"/>
                      <a:pt x="4670" y="8825"/>
                      <a:pt x="4670" y="8593"/>
                    </a:cubicBezTo>
                    <a:cubicBezTo>
                      <a:pt x="4670" y="7664"/>
                      <a:pt x="5059" y="7664"/>
                      <a:pt x="5254" y="7664"/>
                    </a:cubicBezTo>
                    <a:cubicBezTo>
                      <a:pt x="5448" y="7664"/>
                      <a:pt x="5643" y="7896"/>
                      <a:pt x="6032" y="8129"/>
                    </a:cubicBezTo>
                    <a:cubicBezTo>
                      <a:pt x="6421" y="8361"/>
                      <a:pt x="6810" y="8825"/>
                      <a:pt x="7394" y="8825"/>
                    </a:cubicBezTo>
                    <a:cubicBezTo>
                      <a:pt x="8172" y="9058"/>
                      <a:pt x="8562" y="9522"/>
                      <a:pt x="8562" y="9754"/>
                    </a:cubicBezTo>
                    <a:cubicBezTo>
                      <a:pt x="8756" y="9987"/>
                      <a:pt x="8756" y="9987"/>
                      <a:pt x="9340" y="10219"/>
                    </a:cubicBezTo>
                    <a:cubicBezTo>
                      <a:pt x="10897" y="10219"/>
                      <a:pt x="14205" y="11612"/>
                      <a:pt x="15762" y="12774"/>
                    </a:cubicBezTo>
                    <a:cubicBezTo>
                      <a:pt x="16540" y="13470"/>
                      <a:pt x="16540" y="14167"/>
                      <a:pt x="16735" y="14864"/>
                    </a:cubicBezTo>
                    <a:cubicBezTo>
                      <a:pt x="16735" y="15096"/>
                      <a:pt x="16735" y="15561"/>
                      <a:pt x="16929" y="15793"/>
                    </a:cubicBezTo>
                    <a:cubicBezTo>
                      <a:pt x="17708" y="16722"/>
                      <a:pt x="17902" y="17651"/>
                      <a:pt x="17708" y="18348"/>
                    </a:cubicBezTo>
                    <a:cubicBezTo>
                      <a:pt x="17513" y="18580"/>
                      <a:pt x="17318" y="19045"/>
                      <a:pt x="16540" y="19045"/>
                    </a:cubicBezTo>
                    <a:cubicBezTo>
                      <a:pt x="15956" y="19045"/>
                      <a:pt x="15178" y="19509"/>
                      <a:pt x="14983" y="19974"/>
                    </a:cubicBezTo>
                    <a:cubicBezTo>
                      <a:pt x="14983" y="20206"/>
                      <a:pt x="14789" y="20206"/>
                      <a:pt x="14789" y="20206"/>
                    </a:cubicBezTo>
                    <a:cubicBezTo>
                      <a:pt x="14983" y="20206"/>
                      <a:pt x="14983" y="20438"/>
                      <a:pt x="15372" y="20438"/>
                    </a:cubicBezTo>
                    <a:cubicBezTo>
                      <a:pt x="16151" y="20438"/>
                      <a:pt x="17124" y="20206"/>
                      <a:pt x="18097" y="19974"/>
                    </a:cubicBezTo>
                    <a:cubicBezTo>
                      <a:pt x="18681" y="19974"/>
                      <a:pt x="19264" y="19741"/>
                      <a:pt x="19654" y="19741"/>
                    </a:cubicBezTo>
                    <a:cubicBezTo>
                      <a:pt x="20043" y="19741"/>
                      <a:pt x="20432" y="20206"/>
                      <a:pt x="21016" y="20903"/>
                    </a:cubicBezTo>
                    <a:cubicBezTo>
                      <a:pt x="21210" y="21135"/>
                      <a:pt x="21405" y="21367"/>
                      <a:pt x="21599" y="21600"/>
                    </a:cubicBezTo>
                    <a:cubicBezTo>
                      <a:pt x="21599" y="6270"/>
                      <a:pt x="21599" y="6270"/>
                      <a:pt x="21599" y="6270"/>
                    </a:cubicBezTo>
                    <a:cubicBezTo>
                      <a:pt x="20432" y="5806"/>
                      <a:pt x="19459" y="5341"/>
                      <a:pt x="18291" y="4877"/>
                    </a:cubicBezTo>
                    <a:cubicBezTo>
                      <a:pt x="16735" y="3948"/>
                      <a:pt x="14983" y="3251"/>
                      <a:pt x="14400" y="325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55" name="AutoShape 55"/>
              <p:cNvSpPr>
                <a:spLocks/>
              </p:cNvSpPr>
              <p:nvPr/>
            </p:nvSpPr>
            <p:spPr bwMode="auto">
              <a:xfrm>
                <a:off x="4281623" y="4645561"/>
                <a:ext cx="103193" cy="349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7200"/>
                    </a:moveTo>
                    <a:cubicBezTo>
                      <a:pt x="0" y="7200"/>
                      <a:pt x="771" y="9599"/>
                      <a:pt x="3857" y="9599"/>
                    </a:cubicBezTo>
                    <a:cubicBezTo>
                      <a:pt x="4628" y="9599"/>
                      <a:pt x="5399" y="9599"/>
                      <a:pt x="6942" y="9599"/>
                    </a:cubicBezTo>
                    <a:cubicBezTo>
                      <a:pt x="7714" y="9599"/>
                      <a:pt x="9257" y="9599"/>
                      <a:pt x="10800" y="9599"/>
                    </a:cubicBezTo>
                    <a:cubicBezTo>
                      <a:pt x="13885" y="9599"/>
                      <a:pt x="16971" y="11999"/>
                      <a:pt x="18514" y="16800"/>
                    </a:cubicBezTo>
                    <a:cubicBezTo>
                      <a:pt x="20057" y="19199"/>
                      <a:pt x="20828" y="19199"/>
                      <a:pt x="21600" y="21600"/>
                    </a:cubicBezTo>
                    <a:cubicBezTo>
                      <a:pt x="21600" y="19199"/>
                      <a:pt x="20828" y="19199"/>
                      <a:pt x="20828" y="16800"/>
                    </a:cubicBezTo>
                    <a:cubicBezTo>
                      <a:pt x="20828" y="14400"/>
                      <a:pt x="19285" y="7200"/>
                      <a:pt x="15428" y="2399"/>
                    </a:cubicBezTo>
                    <a:cubicBezTo>
                      <a:pt x="13885" y="0"/>
                      <a:pt x="11571" y="0"/>
                      <a:pt x="9257" y="0"/>
                    </a:cubicBezTo>
                    <a:cubicBezTo>
                      <a:pt x="3857" y="0"/>
                      <a:pt x="771" y="4799"/>
                      <a:pt x="0" y="72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56" name="AutoShape 56"/>
              <p:cNvSpPr>
                <a:spLocks/>
              </p:cNvSpPr>
              <p:nvPr/>
            </p:nvSpPr>
            <p:spPr bwMode="auto">
              <a:xfrm>
                <a:off x="2875011" y="4289954"/>
                <a:ext cx="473104" cy="466734"/>
              </a:xfrm>
              <a:custGeom>
                <a:avLst/>
                <a:gdLst>
                  <a:gd name="T0" fmla="+- 0 10832 161"/>
                  <a:gd name="T1" fmla="*/ T0 w 21343"/>
                  <a:gd name="T2" fmla="*/ 10800 h 21600"/>
                  <a:gd name="T3" fmla="+- 0 10832 161"/>
                  <a:gd name="T4" fmla="*/ T3 w 21343"/>
                  <a:gd name="T5" fmla="*/ 10800 h 21600"/>
                  <a:gd name="T6" fmla="+- 0 10832 161"/>
                  <a:gd name="T7" fmla="*/ T6 w 21343"/>
                  <a:gd name="T8" fmla="*/ 10800 h 21600"/>
                  <a:gd name="T9" fmla="+- 0 10832 161"/>
                  <a:gd name="T10" fmla="*/ T9 w 21343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343" h="21600">
                    <a:moveTo>
                      <a:pt x="19883" y="19200"/>
                    </a:moveTo>
                    <a:cubicBezTo>
                      <a:pt x="19883" y="18685"/>
                      <a:pt x="20056" y="18000"/>
                      <a:pt x="20056" y="17657"/>
                    </a:cubicBezTo>
                    <a:cubicBezTo>
                      <a:pt x="20056" y="17485"/>
                      <a:pt x="20229" y="17314"/>
                      <a:pt x="20229" y="17142"/>
                    </a:cubicBezTo>
                    <a:cubicBezTo>
                      <a:pt x="20229" y="16457"/>
                      <a:pt x="20575" y="16114"/>
                      <a:pt x="21266" y="16285"/>
                    </a:cubicBezTo>
                    <a:cubicBezTo>
                      <a:pt x="21439" y="16114"/>
                      <a:pt x="21266" y="15942"/>
                      <a:pt x="21266" y="15771"/>
                    </a:cubicBezTo>
                    <a:cubicBezTo>
                      <a:pt x="21093" y="15771"/>
                      <a:pt x="20920" y="15428"/>
                      <a:pt x="20747" y="15085"/>
                    </a:cubicBezTo>
                    <a:cubicBezTo>
                      <a:pt x="20402" y="14571"/>
                      <a:pt x="20229" y="14228"/>
                      <a:pt x="19710" y="14228"/>
                    </a:cubicBezTo>
                    <a:cubicBezTo>
                      <a:pt x="19538" y="14228"/>
                      <a:pt x="19365" y="14400"/>
                      <a:pt x="19365" y="14400"/>
                    </a:cubicBezTo>
                    <a:cubicBezTo>
                      <a:pt x="19365" y="14400"/>
                      <a:pt x="19538" y="14400"/>
                      <a:pt x="19538" y="14400"/>
                    </a:cubicBezTo>
                    <a:cubicBezTo>
                      <a:pt x="20056" y="14400"/>
                      <a:pt x="20402" y="14742"/>
                      <a:pt x="20575" y="15085"/>
                    </a:cubicBezTo>
                    <a:cubicBezTo>
                      <a:pt x="20747" y="15257"/>
                      <a:pt x="20747" y="15599"/>
                      <a:pt x="20575" y="15771"/>
                    </a:cubicBezTo>
                    <a:cubicBezTo>
                      <a:pt x="20575" y="16114"/>
                      <a:pt x="20229" y="16114"/>
                      <a:pt x="20229" y="16114"/>
                    </a:cubicBezTo>
                    <a:cubicBezTo>
                      <a:pt x="20056" y="16114"/>
                      <a:pt x="19883" y="16114"/>
                      <a:pt x="19710" y="15942"/>
                    </a:cubicBezTo>
                    <a:cubicBezTo>
                      <a:pt x="19538" y="15771"/>
                      <a:pt x="19365" y="15771"/>
                      <a:pt x="19192" y="15771"/>
                    </a:cubicBezTo>
                    <a:cubicBezTo>
                      <a:pt x="19019" y="15771"/>
                      <a:pt x="19019" y="15771"/>
                      <a:pt x="19019" y="15771"/>
                    </a:cubicBezTo>
                    <a:cubicBezTo>
                      <a:pt x="18501" y="15771"/>
                      <a:pt x="18328" y="15257"/>
                      <a:pt x="18155" y="15085"/>
                    </a:cubicBezTo>
                    <a:cubicBezTo>
                      <a:pt x="18155" y="14742"/>
                      <a:pt x="18155" y="14742"/>
                      <a:pt x="17810" y="14742"/>
                    </a:cubicBezTo>
                    <a:cubicBezTo>
                      <a:pt x="17118" y="14571"/>
                      <a:pt x="16946" y="14057"/>
                      <a:pt x="16773" y="13542"/>
                    </a:cubicBezTo>
                    <a:cubicBezTo>
                      <a:pt x="16600" y="13199"/>
                      <a:pt x="16427" y="13028"/>
                      <a:pt x="16082" y="13028"/>
                    </a:cubicBezTo>
                    <a:cubicBezTo>
                      <a:pt x="15390" y="13028"/>
                      <a:pt x="15045" y="12514"/>
                      <a:pt x="15045" y="12342"/>
                    </a:cubicBezTo>
                    <a:cubicBezTo>
                      <a:pt x="14872" y="12000"/>
                      <a:pt x="15045" y="11314"/>
                      <a:pt x="15563" y="10971"/>
                    </a:cubicBezTo>
                    <a:cubicBezTo>
                      <a:pt x="15563" y="10800"/>
                      <a:pt x="15218" y="10628"/>
                      <a:pt x="15218" y="10628"/>
                    </a:cubicBezTo>
                    <a:cubicBezTo>
                      <a:pt x="14872" y="10285"/>
                      <a:pt x="14354" y="9942"/>
                      <a:pt x="14354" y="9428"/>
                    </a:cubicBezTo>
                    <a:cubicBezTo>
                      <a:pt x="14354" y="9428"/>
                      <a:pt x="14181" y="9428"/>
                      <a:pt x="14181" y="9257"/>
                    </a:cubicBezTo>
                    <a:cubicBezTo>
                      <a:pt x="13835" y="9257"/>
                      <a:pt x="13317" y="9085"/>
                      <a:pt x="13317" y="8571"/>
                    </a:cubicBezTo>
                    <a:cubicBezTo>
                      <a:pt x="13317" y="8571"/>
                      <a:pt x="13317" y="8571"/>
                      <a:pt x="13317" y="8571"/>
                    </a:cubicBezTo>
                    <a:cubicBezTo>
                      <a:pt x="13317" y="8571"/>
                      <a:pt x="13317" y="8571"/>
                      <a:pt x="13317" y="8400"/>
                    </a:cubicBezTo>
                    <a:cubicBezTo>
                      <a:pt x="13144" y="8400"/>
                      <a:pt x="12799" y="8228"/>
                      <a:pt x="12453" y="7885"/>
                    </a:cubicBezTo>
                    <a:cubicBezTo>
                      <a:pt x="12280" y="7714"/>
                      <a:pt x="12280" y="7714"/>
                      <a:pt x="12107" y="7714"/>
                    </a:cubicBezTo>
                    <a:cubicBezTo>
                      <a:pt x="11934" y="7714"/>
                      <a:pt x="11934" y="7714"/>
                      <a:pt x="11934" y="7714"/>
                    </a:cubicBezTo>
                    <a:cubicBezTo>
                      <a:pt x="11762" y="7714"/>
                      <a:pt x="11416" y="7542"/>
                      <a:pt x="11243" y="7371"/>
                    </a:cubicBezTo>
                    <a:cubicBezTo>
                      <a:pt x="10898" y="6857"/>
                      <a:pt x="10379" y="6685"/>
                      <a:pt x="10206" y="6685"/>
                    </a:cubicBezTo>
                    <a:cubicBezTo>
                      <a:pt x="9515" y="7028"/>
                      <a:pt x="8478" y="6000"/>
                      <a:pt x="8133" y="4971"/>
                    </a:cubicBezTo>
                    <a:cubicBezTo>
                      <a:pt x="7960" y="4628"/>
                      <a:pt x="7269" y="4114"/>
                      <a:pt x="6750" y="3771"/>
                    </a:cubicBezTo>
                    <a:cubicBezTo>
                      <a:pt x="5886" y="3257"/>
                      <a:pt x="5022" y="2571"/>
                      <a:pt x="4850" y="2057"/>
                    </a:cubicBezTo>
                    <a:cubicBezTo>
                      <a:pt x="4504" y="1542"/>
                      <a:pt x="4158" y="857"/>
                      <a:pt x="2603" y="857"/>
                    </a:cubicBezTo>
                    <a:cubicBezTo>
                      <a:pt x="2430" y="857"/>
                      <a:pt x="2430" y="857"/>
                      <a:pt x="2258" y="857"/>
                    </a:cubicBezTo>
                    <a:cubicBezTo>
                      <a:pt x="2258" y="857"/>
                      <a:pt x="2258" y="857"/>
                      <a:pt x="2258" y="857"/>
                    </a:cubicBezTo>
                    <a:cubicBezTo>
                      <a:pt x="1394" y="857"/>
                      <a:pt x="702" y="514"/>
                      <a:pt x="357" y="171"/>
                    </a:cubicBezTo>
                    <a:cubicBezTo>
                      <a:pt x="184" y="171"/>
                      <a:pt x="184" y="0"/>
                      <a:pt x="11" y="0"/>
                    </a:cubicBezTo>
                    <a:cubicBezTo>
                      <a:pt x="-161" y="685"/>
                      <a:pt x="1566" y="2571"/>
                      <a:pt x="2603" y="3257"/>
                    </a:cubicBezTo>
                    <a:cubicBezTo>
                      <a:pt x="3122" y="3600"/>
                      <a:pt x="3467" y="4114"/>
                      <a:pt x="3813" y="4628"/>
                    </a:cubicBezTo>
                    <a:cubicBezTo>
                      <a:pt x="4158" y="5314"/>
                      <a:pt x="4504" y="5828"/>
                      <a:pt x="5022" y="6000"/>
                    </a:cubicBezTo>
                    <a:cubicBezTo>
                      <a:pt x="5886" y="6000"/>
                      <a:pt x="6232" y="7200"/>
                      <a:pt x="6578" y="8400"/>
                    </a:cubicBezTo>
                    <a:cubicBezTo>
                      <a:pt x="6750" y="8742"/>
                      <a:pt x="7096" y="9771"/>
                      <a:pt x="7269" y="9771"/>
                    </a:cubicBezTo>
                    <a:cubicBezTo>
                      <a:pt x="8306" y="10114"/>
                      <a:pt x="10206" y="13028"/>
                      <a:pt x="10552" y="14571"/>
                    </a:cubicBezTo>
                    <a:cubicBezTo>
                      <a:pt x="10725" y="15257"/>
                      <a:pt x="11416" y="15942"/>
                      <a:pt x="11934" y="16457"/>
                    </a:cubicBezTo>
                    <a:cubicBezTo>
                      <a:pt x="12453" y="16800"/>
                      <a:pt x="12971" y="17314"/>
                      <a:pt x="13317" y="17828"/>
                    </a:cubicBezTo>
                    <a:cubicBezTo>
                      <a:pt x="13662" y="18342"/>
                      <a:pt x="14872" y="19200"/>
                      <a:pt x="15736" y="19885"/>
                    </a:cubicBezTo>
                    <a:cubicBezTo>
                      <a:pt x="16254" y="20228"/>
                      <a:pt x="16600" y="20571"/>
                      <a:pt x="16773" y="20742"/>
                    </a:cubicBezTo>
                    <a:cubicBezTo>
                      <a:pt x="16946" y="20914"/>
                      <a:pt x="16946" y="21085"/>
                      <a:pt x="17118" y="21257"/>
                    </a:cubicBezTo>
                    <a:cubicBezTo>
                      <a:pt x="17118" y="21428"/>
                      <a:pt x="17291" y="21428"/>
                      <a:pt x="17291" y="21599"/>
                    </a:cubicBezTo>
                    <a:cubicBezTo>
                      <a:pt x="17464" y="21428"/>
                      <a:pt x="17637" y="21428"/>
                      <a:pt x="17982" y="21428"/>
                    </a:cubicBezTo>
                    <a:cubicBezTo>
                      <a:pt x="18328" y="21428"/>
                      <a:pt x="18674" y="21428"/>
                      <a:pt x="19019" y="21599"/>
                    </a:cubicBezTo>
                    <a:cubicBezTo>
                      <a:pt x="19192" y="21599"/>
                      <a:pt x="19365" y="21599"/>
                      <a:pt x="19538" y="21599"/>
                    </a:cubicBezTo>
                    <a:cubicBezTo>
                      <a:pt x="19710" y="21428"/>
                      <a:pt x="19883" y="20057"/>
                      <a:pt x="19883" y="192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57" name="AutoShape 57"/>
              <p:cNvSpPr>
                <a:spLocks/>
              </p:cNvSpPr>
              <p:nvPr/>
            </p:nvSpPr>
            <p:spPr bwMode="auto">
              <a:xfrm>
                <a:off x="3764066" y="4869403"/>
                <a:ext cx="107957" cy="301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234" y="5400"/>
                    </a:moveTo>
                    <a:cubicBezTo>
                      <a:pt x="2234" y="2700"/>
                      <a:pt x="1489" y="2700"/>
                      <a:pt x="1489" y="2700"/>
                    </a:cubicBezTo>
                    <a:cubicBezTo>
                      <a:pt x="1489" y="2700"/>
                      <a:pt x="744" y="5400"/>
                      <a:pt x="0" y="8100"/>
                    </a:cubicBezTo>
                    <a:cubicBezTo>
                      <a:pt x="0" y="8100"/>
                      <a:pt x="0" y="10800"/>
                      <a:pt x="0" y="13500"/>
                    </a:cubicBezTo>
                    <a:cubicBezTo>
                      <a:pt x="744" y="13500"/>
                      <a:pt x="2979" y="21599"/>
                      <a:pt x="6703" y="21599"/>
                    </a:cubicBezTo>
                    <a:cubicBezTo>
                      <a:pt x="6703" y="21599"/>
                      <a:pt x="6703" y="21599"/>
                      <a:pt x="6703" y="21599"/>
                    </a:cubicBezTo>
                    <a:cubicBezTo>
                      <a:pt x="8193" y="21599"/>
                      <a:pt x="8937" y="21599"/>
                      <a:pt x="10427" y="18900"/>
                    </a:cubicBezTo>
                    <a:cubicBezTo>
                      <a:pt x="14151" y="13500"/>
                      <a:pt x="16386" y="13500"/>
                      <a:pt x="18620" y="10800"/>
                    </a:cubicBezTo>
                    <a:cubicBezTo>
                      <a:pt x="20855" y="10800"/>
                      <a:pt x="21600" y="10800"/>
                      <a:pt x="21600" y="8100"/>
                    </a:cubicBezTo>
                    <a:cubicBezTo>
                      <a:pt x="21600" y="5400"/>
                      <a:pt x="16386" y="0"/>
                      <a:pt x="13406" y="0"/>
                    </a:cubicBezTo>
                    <a:cubicBezTo>
                      <a:pt x="12662" y="0"/>
                      <a:pt x="11917" y="0"/>
                      <a:pt x="11917" y="0"/>
                    </a:cubicBezTo>
                    <a:cubicBezTo>
                      <a:pt x="11172" y="5400"/>
                      <a:pt x="8937" y="8100"/>
                      <a:pt x="6703" y="8100"/>
                    </a:cubicBezTo>
                    <a:cubicBezTo>
                      <a:pt x="5213" y="8100"/>
                      <a:pt x="3724" y="8100"/>
                      <a:pt x="2234" y="54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58" name="AutoShape 58"/>
              <p:cNvSpPr>
                <a:spLocks/>
              </p:cNvSpPr>
              <p:nvPr/>
            </p:nvSpPr>
            <p:spPr bwMode="auto">
              <a:xfrm>
                <a:off x="4251458" y="4448707"/>
                <a:ext cx="50803" cy="84140"/>
              </a:xfrm>
              <a:custGeom>
                <a:avLst/>
                <a:gdLst>
                  <a:gd name="T0" fmla="+- 0 11185 771"/>
                  <a:gd name="T1" fmla="*/ T0 w 20829"/>
                  <a:gd name="T2" fmla="*/ 10800 h 21600"/>
                  <a:gd name="T3" fmla="+- 0 11185 771"/>
                  <a:gd name="T4" fmla="*/ T3 w 20829"/>
                  <a:gd name="T5" fmla="*/ 10800 h 21600"/>
                  <a:gd name="T6" fmla="+- 0 11185 771"/>
                  <a:gd name="T7" fmla="*/ T6 w 20829"/>
                  <a:gd name="T8" fmla="*/ 10800 h 21600"/>
                  <a:gd name="T9" fmla="+- 0 11185 771"/>
                  <a:gd name="T10" fmla="*/ T9 w 20829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29" h="21600">
                    <a:moveTo>
                      <a:pt x="19286" y="7513"/>
                    </a:moveTo>
                    <a:cubicBezTo>
                      <a:pt x="19286" y="7513"/>
                      <a:pt x="19286" y="7513"/>
                      <a:pt x="19286" y="7513"/>
                    </a:cubicBezTo>
                    <a:cubicBezTo>
                      <a:pt x="19286" y="7513"/>
                      <a:pt x="17743" y="7513"/>
                      <a:pt x="17743" y="7513"/>
                    </a:cubicBezTo>
                    <a:cubicBezTo>
                      <a:pt x="17743" y="7513"/>
                      <a:pt x="16200" y="7513"/>
                      <a:pt x="16200" y="7513"/>
                    </a:cubicBezTo>
                    <a:cubicBezTo>
                      <a:pt x="14657" y="7513"/>
                      <a:pt x="13114" y="7513"/>
                      <a:pt x="10029" y="6573"/>
                    </a:cubicBezTo>
                    <a:cubicBezTo>
                      <a:pt x="10029" y="6573"/>
                      <a:pt x="8486" y="5634"/>
                      <a:pt x="8486" y="4695"/>
                    </a:cubicBezTo>
                    <a:cubicBezTo>
                      <a:pt x="8486" y="2817"/>
                      <a:pt x="6943" y="0"/>
                      <a:pt x="5400" y="0"/>
                    </a:cubicBezTo>
                    <a:cubicBezTo>
                      <a:pt x="5400" y="0"/>
                      <a:pt x="3857" y="0"/>
                      <a:pt x="2314" y="1878"/>
                    </a:cubicBezTo>
                    <a:cubicBezTo>
                      <a:pt x="-771" y="4695"/>
                      <a:pt x="-771" y="11269"/>
                      <a:pt x="2314" y="15965"/>
                    </a:cubicBezTo>
                    <a:cubicBezTo>
                      <a:pt x="3857" y="18782"/>
                      <a:pt x="6943" y="20660"/>
                      <a:pt x="8486" y="21599"/>
                    </a:cubicBezTo>
                    <a:cubicBezTo>
                      <a:pt x="8486" y="20660"/>
                      <a:pt x="6943" y="20660"/>
                      <a:pt x="6943" y="20660"/>
                    </a:cubicBezTo>
                    <a:cubicBezTo>
                      <a:pt x="6943" y="18782"/>
                      <a:pt x="6943" y="15965"/>
                      <a:pt x="8486" y="15026"/>
                    </a:cubicBezTo>
                    <a:cubicBezTo>
                      <a:pt x="10029" y="14086"/>
                      <a:pt x="13114" y="13147"/>
                      <a:pt x="16200" y="13147"/>
                    </a:cubicBezTo>
                    <a:cubicBezTo>
                      <a:pt x="19286" y="13147"/>
                      <a:pt x="20829" y="13147"/>
                      <a:pt x="20829" y="13147"/>
                    </a:cubicBezTo>
                    <a:cubicBezTo>
                      <a:pt x="20829" y="13147"/>
                      <a:pt x="19286" y="12208"/>
                      <a:pt x="19286" y="11269"/>
                    </a:cubicBezTo>
                    <a:cubicBezTo>
                      <a:pt x="19286" y="10330"/>
                      <a:pt x="19286" y="8452"/>
                      <a:pt x="19286" y="7513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59" name="AutoShape 59"/>
              <p:cNvSpPr>
                <a:spLocks/>
              </p:cNvSpPr>
              <p:nvPr/>
            </p:nvSpPr>
            <p:spPr bwMode="auto">
              <a:xfrm>
                <a:off x="3872022" y="4545547"/>
                <a:ext cx="187337" cy="21114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408" y="1136"/>
                    </a:moveTo>
                    <a:cubicBezTo>
                      <a:pt x="4408" y="1136"/>
                      <a:pt x="3967" y="2273"/>
                      <a:pt x="3526" y="3410"/>
                    </a:cubicBezTo>
                    <a:cubicBezTo>
                      <a:pt x="3085" y="4926"/>
                      <a:pt x="2204" y="6821"/>
                      <a:pt x="881" y="9094"/>
                    </a:cubicBezTo>
                    <a:cubicBezTo>
                      <a:pt x="0" y="9852"/>
                      <a:pt x="0" y="10610"/>
                      <a:pt x="0" y="11368"/>
                    </a:cubicBezTo>
                    <a:cubicBezTo>
                      <a:pt x="440" y="11747"/>
                      <a:pt x="1763" y="12126"/>
                      <a:pt x="3526" y="12126"/>
                    </a:cubicBezTo>
                    <a:cubicBezTo>
                      <a:pt x="3967" y="12126"/>
                      <a:pt x="4848" y="12505"/>
                      <a:pt x="5289" y="12884"/>
                    </a:cubicBezTo>
                    <a:cubicBezTo>
                      <a:pt x="6171" y="14021"/>
                      <a:pt x="5730" y="16294"/>
                      <a:pt x="5730" y="17431"/>
                    </a:cubicBezTo>
                    <a:cubicBezTo>
                      <a:pt x="4848" y="20084"/>
                      <a:pt x="4848" y="21221"/>
                      <a:pt x="5289" y="21599"/>
                    </a:cubicBezTo>
                    <a:cubicBezTo>
                      <a:pt x="6171" y="21221"/>
                      <a:pt x="7493" y="20084"/>
                      <a:pt x="7493" y="19326"/>
                    </a:cubicBezTo>
                    <a:cubicBezTo>
                      <a:pt x="7493" y="18947"/>
                      <a:pt x="7493" y="18947"/>
                      <a:pt x="7493" y="18568"/>
                    </a:cubicBezTo>
                    <a:cubicBezTo>
                      <a:pt x="5289" y="17431"/>
                      <a:pt x="5730" y="11368"/>
                      <a:pt x="6612" y="10231"/>
                    </a:cubicBezTo>
                    <a:cubicBezTo>
                      <a:pt x="6612" y="9473"/>
                      <a:pt x="7493" y="9094"/>
                      <a:pt x="8375" y="9094"/>
                    </a:cubicBezTo>
                    <a:cubicBezTo>
                      <a:pt x="9697" y="9094"/>
                      <a:pt x="10579" y="9473"/>
                      <a:pt x="11461" y="10231"/>
                    </a:cubicBezTo>
                    <a:cubicBezTo>
                      <a:pt x="11902" y="10989"/>
                      <a:pt x="11902" y="11747"/>
                      <a:pt x="11461" y="12505"/>
                    </a:cubicBezTo>
                    <a:cubicBezTo>
                      <a:pt x="11020" y="12884"/>
                      <a:pt x="11020" y="12884"/>
                      <a:pt x="11902" y="13642"/>
                    </a:cubicBezTo>
                    <a:cubicBezTo>
                      <a:pt x="12783" y="14021"/>
                      <a:pt x="13665" y="14778"/>
                      <a:pt x="13665" y="16294"/>
                    </a:cubicBezTo>
                    <a:cubicBezTo>
                      <a:pt x="13665" y="17052"/>
                      <a:pt x="14106" y="17052"/>
                      <a:pt x="14106" y="17052"/>
                    </a:cubicBezTo>
                    <a:cubicBezTo>
                      <a:pt x="14106" y="17052"/>
                      <a:pt x="14106" y="17052"/>
                      <a:pt x="14106" y="17052"/>
                    </a:cubicBezTo>
                    <a:cubicBezTo>
                      <a:pt x="14546" y="17052"/>
                      <a:pt x="15428" y="16673"/>
                      <a:pt x="15869" y="16673"/>
                    </a:cubicBezTo>
                    <a:cubicBezTo>
                      <a:pt x="16310" y="16294"/>
                      <a:pt x="16751" y="16294"/>
                      <a:pt x="17191" y="16294"/>
                    </a:cubicBezTo>
                    <a:cubicBezTo>
                      <a:pt x="18073" y="15915"/>
                      <a:pt x="18073" y="15915"/>
                      <a:pt x="18073" y="15536"/>
                    </a:cubicBezTo>
                    <a:cubicBezTo>
                      <a:pt x="18073" y="15536"/>
                      <a:pt x="18514" y="15157"/>
                      <a:pt x="17191" y="14021"/>
                    </a:cubicBezTo>
                    <a:cubicBezTo>
                      <a:pt x="16310" y="13263"/>
                      <a:pt x="16310" y="11747"/>
                      <a:pt x="16751" y="10989"/>
                    </a:cubicBezTo>
                    <a:cubicBezTo>
                      <a:pt x="16751" y="9852"/>
                      <a:pt x="16751" y="9852"/>
                      <a:pt x="16310" y="9473"/>
                    </a:cubicBezTo>
                    <a:cubicBezTo>
                      <a:pt x="14546" y="8336"/>
                      <a:pt x="13224" y="6821"/>
                      <a:pt x="13224" y="5684"/>
                    </a:cubicBezTo>
                    <a:cubicBezTo>
                      <a:pt x="13224" y="5305"/>
                      <a:pt x="13665" y="4547"/>
                      <a:pt x="14987" y="4547"/>
                    </a:cubicBezTo>
                    <a:cubicBezTo>
                      <a:pt x="16751" y="4168"/>
                      <a:pt x="21159" y="1894"/>
                      <a:pt x="21600" y="757"/>
                    </a:cubicBezTo>
                    <a:cubicBezTo>
                      <a:pt x="21600" y="757"/>
                      <a:pt x="21159" y="757"/>
                      <a:pt x="20718" y="757"/>
                    </a:cubicBezTo>
                    <a:cubicBezTo>
                      <a:pt x="18073" y="757"/>
                      <a:pt x="13665" y="2273"/>
                      <a:pt x="13224" y="3031"/>
                    </a:cubicBezTo>
                    <a:cubicBezTo>
                      <a:pt x="13224" y="4168"/>
                      <a:pt x="12342" y="4547"/>
                      <a:pt x="11020" y="4547"/>
                    </a:cubicBezTo>
                    <a:cubicBezTo>
                      <a:pt x="9697" y="4547"/>
                      <a:pt x="7934" y="3789"/>
                      <a:pt x="7053" y="2652"/>
                    </a:cubicBezTo>
                    <a:cubicBezTo>
                      <a:pt x="6171" y="1894"/>
                      <a:pt x="5730" y="1136"/>
                      <a:pt x="5289" y="0"/>
                    </a:cubicBezTo>
                    <a:cubicBezTo>
                      <a:pt x="5289" y="378"/>
                      <a:pt x="4848" y="757"/>
                      <a:pt x="4408" y="1136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60" name="AutoShape 60"/>
              <p:cNvSpPr>
                <a:spLocks/>
              </p:cNvSpPr>
              <p:nvPr/>
            </p:nvSpPr>
            <p:spPr bwMode="auto">
              <a:xfrm>
                <a:off x="3927588" y="4464582"/>
                <a:ext cx="203213" cy="5715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399" y="10080"/>
                    </a:moveTo>
                    <a:cubicBezTo>
                      <a:pt x="12399" y="10080"/>
                      <a:pt x="14399" y="11519"/>
                      <a:pt x="15599" y="12959"/>
                    </a:cubicBezTo>
                    <a:cubicBezTo>
                      <a:pt x="17599" y="15839"/>
                      <a:pt x="20400" y="8640"/>
                      <a:pt x="21600" y="0"/>
                    </a:cubicBezTo>
                    <a:cubicBezTo>
                      <a:pt x="20800" y="1439"/>
                      <a:pt x="20000" y="4320"/>
                      <a:pt x="19600" y="5759"/>
                    </a:cubicBezTo>
                    <a:cubicBezTo>
                      <a:pt x="18399" y="7200"/>
                      <a:pt x="18399" y="7200"/>
                      <a:pt x="18399" y="7200"/>
                    </a:cubicBezTo>
                    <a:cubicBezTo>
                      <a:pt x="17999" y="8640"/>
                      <a:pt x="16799" y="10080"/>
                      <a:pt x="15599" y="10080"/>
                    </a:cubicBezTo>
                    <a:cubicBezTo>
                      <a:pt x="11999" y="10080"/>
                      <a:pt x="7999" y="5759"/>
                      <a:pt x="6399" y="2879"/>
                    </a:cubicBezTo>
                    <a:cubicBezTo>
                      <a:pt x="6399" y="2879"/>
                      <a:pt x="5999" y="2879"/>
                      <a:pt x="5599" y="2879"/>
                    </a:cubicBezTo>
                    <a:cubicBezTo>
                      <a:pt x="5199" y="2879"/>
                      <a:pt x="4799" y="4320"/>
                      <a:pt x="3999" y="5759"/>
                    </a:cubicBezTo>
                    <a:cubicBezTo>
                      <a:pt x="3599" y="8640"/>
                      <a:pt x="2799" y="11519"/>
                      <a:pt x="1599" y="11519"/>
                    </a:cubicBezTo>
                    <a:cubicBezTo>
                      <a:pt x="799" y="12959"/>
                      <a:pt x="399" y="17279"/>
                      <a:pt x="0" y="21599"/>
                    </a:cubicBezTo>
                    <a:cubicBezTo>
                      <a:pt x="1999" y="12959"/>
                      <a:pt x="7199" y="10080"/>
                      <a:pt x="10399" y="1008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61" name="AutoShape 61"/>
              <p:cNvSpPr>
                <a:spLocks/>
              </p:cNvSpPr>
              <p:nvPr/>
            </p:nvSpPr>
            <p:spPr bwMode="auto">
              <a:xfrm>
                <a:off x="3446546" y="4348693"/>
                <a:ext cx="420713" cy="334969"/>
              </a:xfrm>
              <a:custGeom>
                <a:avLst/>
                <a:gdLst>
                  <a:gd name="T0" fmla="+- 0 10824 49"/>
                  <a:gd name="T1" fmla="*/ T0 w 21551"/>
                  <a:gd name="T2" fmla="*/ 10800 h 21600"/>
                  <a:gd name="T3" fmla="+- 0 10824 49"/>
                  <a:gd name="T4" fmla="*/ T3 w 21551"/>
                  <a:gd name="T5" fmla="*/ 10800 h 21600"/>
                  <a:gd name="T6" fmla="+- 0 10824 49"/>
                  <a:gd name="T7" fmla="*/ T6 w 21551"/>
                  <a:gd name="T8" fmla="*/ 10800 h 21600"/>
                  <a:gd name="T9" fmla="+- 0 10824 49"/>
                  <a:gd name="T10" fmla="*/ T9 w 21551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51" h="21600">
                    <a:moveTo>
                      <a:pt x="145" y="8070"/>
                    </a:moveTo>
                    <a:cubicBezTo>
                      <a:pt x="-49" y="8545"/>
                      <a:pt x="-49" y="9019"/>
                      <a:pt x="145" y="9019"/>
                    </a:cubicBezTo>
                    <a:cubicBezTo>
                      <a:pt x="729" y="9969"/>
                      <a:pt x="923" y="10918"/>
                      <a:pt x="1118" y="11868"/>
                    </a:cubicBezTo>
                    <a:cubicBezTo>
                      <a:pt x="1118" y="12342"/>
                      <a:pt x="1118" y="12580"/>
                      <a:pt x="1313" y="13054"/>
                    </a:cubicBezTo>
                    <a:cubicBezTo>
                      <a:pt x="1507" y="13054"/>
                      <a:pt x="1702" y="13292"/>
                      <a:pt x="1896" y="13529"/>
                    </a:cubicBezTo>
                    <a:cubicBezTo>
                      <a:pt x="2480" y="14004"/>
                      <a:pt x="3259" y="14479"/>
                      <a:pt x="3259" y="15903"/>
                    </a:cubicBezTo>
                    <a:cubicBezTo>
                      <a:pt x="3259" y="17327"/>
                      <a:pt x="4232" y="18989"/>
                      <a:pt x="4621" y="18989"/>
                    </a:cubicBezTo>
                    <a:cubicBezTo>
                      <a:pt x="4621" y="18989"/>
                      <a:pt x="4621" y="18989"/>
                      <a:pt x="4815" y="18989"/>
                    </a:cubicBezTo>
                    <a:cubicBezTo>
                      <a:pt x="5010" y="18751"/>
                      <a:pt x="5205" y="18751"/>
                      <a:pt x="5594" y="18751"/>
                    </a:cubicBezTo>
                    <a:cubicBezTo>
                      <a:pt x="6372" y="18751"/>
                      <a:pt x="6956" y="19701"/>
                      <a:pt x="6956" y="20175"/>
                    </a:cubicBezTo>
                    <a:cubicBezTo>
                      <a:pt x="7151" y="20175"/>
                      <a:pt x="7151" y="20175"/>
                      <a:pt x="7151" y="20175"/>
                    </a:cubicBezTo>
                    <a:cubicBezTo>
                      <a:pt x="7345" y="20175"/>
                      <a:pt x="7929" y="19938"/>
                      <a:pt x="8318" y="19938"/>
                    </a:cubicBezTo>
                    <a:cubicBezTo>
                      <a:pt x="8902" y="19701"/>
                      <a:pt x="9291" y="19463"/>
                      <a:pt x="9680" y="19701"/>
                    </a:cubicBezTo>
                    <a:cubicBezTo>
                      <a:pt x="11237" y="19938"/>
                      <a:pt x="12599" y="20413"/>
                      <a:pt x="12794" y="21600"/>
                    </a:cubicBezTo>
                    <a:cubicBezTo>
                      <a:pt x="12794" y="21600"/>
                      <a:pt x="12794" y="21600"/>
                      <a:pt x="12794" y="21600"/>
                    </a:cubicBezTo>
                    <a:cubicBezTo>
                      <a:pt x="12794" y="21600"/>
                      <a:pt x="12794" y="21600"/>
                      <a:pt x="12988" y="21600"/>
                    </a:cubicBezTo>
                    <a:cubicBezTo>
                      <a:pt x="13378" y="21600"/>
                      <a:pt x="14156" y="21125"/>
                      <a:pt x="14934" y="20887"/>
                    </a:cubicBezTo>
                    <a:cubicBezTo>
                      <a:pt x="15129" y="20650"/>
                      <a:pt x="15323" y="20650"/>
                      <a:pt x="15518" y="20650"/>
                    </a:cubicBezTo>
                    <a:cubicBezTo>
                      <a:pt x="15907" y="20413"/>
                      <a:pt x="15907" y="18989"/>
                      <a:pt x="16102" y="18039"/>
                    </a:cubicBezTo>
                    <a:cubicBezTo>
                      <a:pt x="16296" y="16615"/>
                      <a:pt x="16296" y="15191"/>
                      <a:pt x="17075" y="14716"/>
                    </a:cubicBezTo>
                    <a:cubicBezTo>
                      <a:pt x="18242" y="13767"/>
                      <a:pt x="18242" y="12342"/>
                      <a:pt x="18242" y="10918"/>
                    </a:cubicBezTo>
                    <a:cubicBezTo>
                      <a:pt x="18048" y="9494"/>
                      <a:pt x="19605" y="9019"/>
                      <a:pt x="20578" y="8782"/>
                    </a:cubicBezTo>
                    <a:cubicBezTo>
                      <a:pt x="20967" y="8545"/>
                      <a:pt x="21550" y="8545"/>
                      <a:pt x="21550" y="8307"/>
                    </a:cubicBezTo>
                    <a:cubicBezTo>
                      <a:pt x="21550" y="8070"/>
                      <a:pt x="21161" y="7358"/>
                      <a:pt x="20188" y="6883"/>
                    </a:cubicBezTo>
                    <a:cubicBezTo>
                      <a:pt x="19605" y="6646"/>
                      <a:pt x="19605" y="5934"/>
                      <a:pt x="19605" y="5459"/>
                    </a:cubicBezTo>
                    <a:cubicBezTo>
                      <a:pt x="19605" y="4984"/>
                      <a:pt x="19605" y="4984"/>
                      <a:pt x="19410" y="4747"/>
                    </a:cubicBezTo>
                    <a:cubicBezTo>
                      <a:pt x="19215" y="4509"/>
                      <a:pt x="18048" y="3085"/>
                      <a:pt x="18242" y="2136"/>
                    </a:cubicBezTo>
                    <a:cubicBezTo>
                      <a:pt x="18242" y="1898"/>
                      <a:pt x="18437" y="1661"/>
                      <a:pt x="18826" y="1661"/>
                    </a:cubicBezTo>
                    <a:cubicBezTo>
                      <a:pt x="18826" y="1424"/>
                      <a:pt x="18826" y="1424"/>
                      <a:pt x="18826" y="1424"/>
                    </a:cubicBezTo>
                    <a:cubicBezTo>
                      <a:pt x="18632" y="949"/>
                      <a:pt x="18437" y="474"/>
                      <a:pt x="18632" y="0"/>
                    </a:cubicBezTo>
                    <a:cubicBezTo>
                      <a:pt x="18632" y="0"/>
                      <a:pt x="18632" y="0"/>
                      <a:pt x="18437" y="0"/>
                    </a:cubicBezTo>
                    <a:cubicBezTo>
                      <a:pt x="18437" y="0"/>
                      <a:pt x="18437" y="0"/>
                      <a:pt x="18437" y="0"/>
                    </a:cubicBezTo>
                    <a:cubicBezTo>
                      <a:pt x="18437" y="0"/>
                      <a:pt x="18437" y="0"/>
                      <a:pt x="18437" y="0"/>
                    </a:cubicBezTo>
                    <a:cubicBezTo>
                      <a:pt x="18242" y="0"/>
                      <a:pt x="18048" y="0"/>
                      <a:pt x="18048" y="0"/>
                    </a:cubicBezTo>
                    <a:cubicBezTo>
                      <a:pt x="17853" y="0"/>
                      <a:pt x="17659" y="0"/>
                      <a:pt x="17464" y="0"/>
                    </a:cubicBezTo>
                    <a:cubicBezTo>
                      <a:pt x="17075" y="0"/>
                      <a:pt x="15907" y="0"/>
                      <a:pt x="15518" y="474"/>
                    </a:cubicBezTo>
                    <a:cubicBezTo>
                      <a:pt x="15518" y="712"/>
                      <a:pt x="15323" y="712"/>
                      <a:pt x="15323" y="1186"/>
                    </a:cubicBezTo>
                    <a:cubicBezTo>
                      <a:pt x="15518" y="2373"/>
                      <a:pt x="15129" y="2848"/>
                      <a:pt x="14740" y="3085"/>
                    </a:cubicBezTo>
                    <a:cubicBezTo>
                      <a:pt x="14545" y="3085"/>
                      <a:pt x="14545" y="3085"/>
                      <a:pt x="14351" y="3323"/>
                    </a:cubicBezTo>
                    <a:cubicBezTo>
                      <a:pt x="14351" y="3323"/>
                      <a:pt x="14156" y="3323"/>
                      <a:pt x="14156" y="3323"/>
                    </a:cubicBezTo>
                    <a:cubicBezTo>
                      <a:pt x="14156" y="4272"/>
                      <a:pt x="13961" y="4509"/>
                      <a:pt x="13767" y="4984"/>
                    </a:cubicBezTo>
                    <a:cubicBezTo>
                      <a:pt x="13572" y="5221"/>
                      <a:pt x="13378" y="5459"/>
                      <a:pt x="13378" y="5934"/>
                    </a:cubicBezTo>
                    <a:cubicBezTo>
                      <a:pt x="13572" y="6408"/>
                      <a:pt x="13378" y="6883"/>
                      <a:pt x="13378" y="7120"/>
                    </a:cubicBezTo>
                    <a:cubicBezTo>
                      <a:pt x="13183" y="7358"/>
                      <a:pt x="12794" y="7595"/>
                      <a:pt x="12405" y="7595"/>
                    </a:cubicBezTo>
                    <a:cubicBezTo>
                      <a:pt x="12210" y="7595"/>
                      <a:pt x="11821" y="7832"/>
                      <a:pt x="11626" y="7832"/>
                    </a:cubicBezTo>
                    <a:cubicBezTo>
                      <a:pt x="11432" y="8070"/>
                      <a:pt x="11432" y="8070"/>
                      <a:pt x="11237" y="8070"/>
                    </a:cubicBezTo>
                    <a:cubicBezTo>
                      <a:pt x="10459" y="8545"/>
                      <a:pt x="10069" y="8307"/>
                      <a:pt x="9680" y="8070"/>
                    </a:cubicBezTo>
                    <a:cubicBezTo>
                      <a:pt x="9680" y="7832"/>
                      <a:pt x="9486" y="7595"/>
                      <a:pt x="9096" y="7595"/>
                    </a:cubicBezTo>
                    <a:cubicBezTo>
                      <a:pt x="8318" y="7595"/>
                      <a:pt x="8123" y="7832"/>
                      <a:pt x="7734" y="8307"/>
                    </a:cubicBezTo>
                    <a:cubicBezTo>
                      <a:pt x="7540" y="8307"/>
                      <a:pt x="7345" y="8545"/>
                      <a:pt x="6956" y="8782"/>
                    </a:cubicBezTo>
                    <a:cubicBezTo>
                      <a:pt x="6761" y="8782"/>
                      <a:pt x="6372" y="8782"/>
                      <a:pt x="5983" y="8782"/>
                    </a:cubicBezTo>
                    <a:cubicBezTo>
                      <a:pt x="5788" y="8782"/>
                      <a:pt x="5594" y="8782"/>
                      <a:pt x="5399" y="8782"/>
                    </a:cubicBezTo>
                    <a:cubicBezTo>
                      <a:pt x="5205" y="8782"/>
                      <a:pt x="5205" y="8782"/>
                      <a:pt x="5010" y="8782"/>
                    </a:cubicBezTo>
                    <a:cubicBezTo>
                      <a:pt x="4426" y="8782"/>
                      <a:pt x="4232" y="9019"/>
                      <a:pt x="4232" y="9019"/>
                    </a:cubicBezTo>
                    <a:cubicBezTo>
                      <a:pt x="4037" y="9019"/>
                      <a:pt x="3842" y="9257"/>
                      <a:pt x="3842" y="9257"/>
                    </a:cubicBezTo>
                    <a:cubicBezTo>
                      <a:pt x="3453" y="9257"/>
                      <a:pt x="3064" y="8782"/>
                      <a:pt x="2675" y="8545"/>
                    </a:cubicBezTo>
                    <a:cubicBezTo>
                      <a:pt x="2480" y="8307"/>
                      <a:pt x="2286" y="8070"/>
                      <a:pt x="2091" y="8070"/>
                    </a:cubicBezTo>
                    <a:cubicBezTo>
                      <a:pt x="2091" y="8070"/>
                      <a:pt x="2091" y="8070"/>
                      <a:pt x="2091" y="8070"/>
                    </a:cubicBezTo>
                    <a:cubicBezTo>
                      <a:pt x="2091" y="8070"/>
                      <a:pt x="2091" y="8070"/>
                      <a:pt x="2091" y="7832"/>
                    </a:cubicBezTo>
                    <a:cubicBezTo>
                      <a:pt x="1896" y="7832"/>
                      <a:pt x="1896" y="7832"/>
                      <a:pt x="1896" y="7832"/>
                    </a:cubicBezTo>
                    <a:cubicBezTo>
                      <a:pt x="1896" y="7832"/>
                      <a:pt x="1896" y="7832"/>
                      <a:pt x="1896" y="7832"/>
                    </a:cubicBezTo>
                    <a:cubicBezTo>
                      <a:pt x="1896" y="7832"/>
                      <a:pt x="1896" y="7832"/>
                      <a:pt x="1896" y="7832"/>
                    </a:cubicBezTo>
                    <a:cubicBezTo>
                      <a:pt x="1702" y="7832"/>
                      <a:pt x="1702" y="7832"/>
                      <a:pt x="1702" y="7832"/>
                    </a:cubicBezTo>
                    <a:cubicBezTo>
                      <a:pt x="1702" y="7595"/>
                      <a:pt x="1702" y="7595"/>
                      <a:pt x="1702" y="7595"/>
                    </a:cubicBezTo>
                    <a:cubicBezTo>
                      <a:pt x="1702" y="7595"/>
                      <a:pt x="1702" y="7595"/>
                      <a:pt x="1702" y="7595"/>
                    </a:cubicBezTo>
                    <a:cubicBezTo>
                      <a:pt x="1507" y="7595"/>
                      <a:pt x="1507" y="7358"/>
                      <a:pt x="1507" y="7358"/>
                    </a:cubicBezTo>
                    <a:cubicBezTo>
                      <a:pt x="1507" y="7358"/>
                      <a:pt x="1507" y="7358"/>
                      <a:pt x="1507" y="7358"/>
                    </a:cubicBezTo>
                    <a:cubicBezTo>
                      <a:pt x="1507" y="7120"/>
                      <a:pt x="1507" y="7120"/>
                      <a:pt x="1507" y="7120"/>
                    </a:cubicBezTo>
                    <a:cubicBezTo>
                      <a:pt x="1507" y="7120"/>
                      <a:pt x="1313" y="7120"/>
                      <a:pt x="1313" y="6883"/>
                    </a:cubicBezTo>
                    <a:cubicBezTo>
                      <a:pt x="1313" y="6883"/>
                      <a:pt x="1313" y="6883"/>
                      <a:pt x="1313" y="6646"/>
                    </a:cubicBezTo>
                    <a:cubicBezTo>
                      <a:pt x="1313" y="6646"/>
                      <a:pt x="1313" y="6646"/>
                      <a:pt x="1313" y="6646"/>
                    </a:cubicBezTo>
                    <a:cubicBezTo>
                      <a:pt x="1313" y="6408"/>
                      <a:pt x="1313" y="6408"/>
                      <a:pt x="1313" y="6408"/>
                    </a:cubicBezTo>
                    <a:cubicBezTo>
                      <a:pt x="1313" y="6408"/>
                      <a:pt x="1118" y="6171"/>
                      <a:pt x="1118" y="6171"/>
                    </a:cubicBezTo>
                    <a:cubicBezTo>
                      <a:pt x="923" y="6408"/>
                      <a:pt x="340" y="7120"/>
                      <a:pt x="145" y="807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62" name="AutoShape 62"/>
              <p:cNvSpPr>
                <a:spLocks/>
              </p:cNvSpPr>
              <p:nvPr/>
            </p:nvSpPr>
            <p:spPr bwMode="auto">
              <a:xfrm>
                <a:off x="3313188" y="4775739"/>
                <a:ext cx="414363" cy="1000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627" y="20828"/>
                    </a:moveTo>
                    <a:cubicBezTo>
                      <a:pt x="18825" y="20828"/>
                      <a:pt x="18825" y="20828"/>
                      <a:pt x="18825" y="20828"/>
                    </a:cubicBezTo>
                    <a:cubicBezTo>
                      <a:pt x="19023" y="20057"/>
                      <a:pt x="19222" y="19285"/>
                      <a:pt x="19420" y="19285"/>
                    </a:cubicBezTo>
                    <a:cubicBezTo>
                      <a:pt x="19618" y="19285"/>
                      <a:pt x="20014" y="20057"/>
                      <a:pt x="20212" y="20828"/>
                    </a:cubicBezTo>
                    <a:cubicBezTo>
                      <a:pt x="20411" y="20828"/>
                      <a:pt x="20609" y="21600"/>
                      <a:pt x="21005" y="21600"/>
                    </a:cubicBezTo>
                    <a:cubicBezTo>
                      <a:pt x="21203" y="21600"/>
                      <a:pt x="21401" y="21600"/>
                      <a:pt x="21600" y="20828"/>
                    </a:cubicBezTo>
                    <a:cubicBezTo>
                      <a:pt x="21401" y="20828"/>
                      <a:pt x="21005" y="20828"/>
                      <a:pt x="21005" y="20057"/>
                    </a:cubicBezTo>
                    <a:cubicBezTo>
                      <a:pt x="20014" y="20057"/>
                      <a:pt x="19222" y="19285"/>
                      <a:pt x="19222" y="16971"/>
                    </a:cubicBezTo>
                    <a:cubicBezTo>
                      <a:pt x="19222" y="16971"/>
                      <a:pt x="19023" y="16971"/>
                      <a:pt x="18429" y="16971"/>
                    </a:cubicBezTo>
                    <a:cubicBezTo>
                      <a:pt x="18231" y="16971"/>
                      <a:pt x="18033" y="16971"/>
                      <a:pt x="17834" y="16971"/>
                    </a:cubicBezTo>
                    <a:cubicBezTo>
                      <a:pt x="17636" y="16971"/>
                      <a:pt x="17438" y="16971"/>
                      <a:pt x="17240" y="16971"/>
                    </a:cubicBezTo>
                    <a:cubicBezTo>
                      <a:pt x="16645" y="16971"/>
                      <a:pt x="16051" y="16971"/>
                      <a:pt x="15456" y="15428"/>
                    </a:cubicBezTo>
                    <a:cubicBezTo>
                      <a:pt x="15060" y="15428"/>
                      <a:pt x="14862" y="13885"/>
                      <a:pt x="14862" y="13114"/>
                    </a:cubicBezTo>
                    <a:cubicBezTo>
                      <a:pt x="14862" y="10800"/>
                      <a:pt x="15655" y="10028"/>
                      <a:pt x="16645" y="9257"/>
                    </a:cubicBezTo>
                    <a:cubicBezTo>
                      <a:pt x="16844" y="8485"/>
                      <a:pt x="16844" y="8485"/>
                      <a:pt x="17042" y="8485"/>
                    </a:cubicBezTo>
                    <a:cubicBezTo>
                      <a:pt x="16645" y="8485"/>
                      <a:pt x="16051" y="9257"/>
                      <a:pt x="15456" y="9257"/>
                    </a:cubicBezTo>
                    <a:cubicBezTo>
                      <a:pt x="15060" y="10028"/>
                      <a:pt x="14664" y="10028"/>
                      <a:pt x="14466" y="10028"/>
                    </a:cubicBezTo>
                    <a:cubicBezTo>
                      <a:pt x="13475" y="10028"/>
                      <a:pt x="12484" y="8485"/>
                      <a:pt x="11691" y="7714"/>
                    </a:cubicBezTo>
                    <a:cubicBezTo>
                      <a:pt x="11493" y="7714"/>
                      <a:pt x="11295" y="6942"/>
                      <a:pt x="11097" y="6942"/>
                    </a:cubicBezTo>
                    <a:cubicBezTo>
                      <a:pt x="10899" y="7714"/>
                      <a:pt x="10700" y="9257"/>
                      <a:pt x="10106" y="9257"/>
                    </a:cubicBezTo>
                    <a:cubicBezTo>
                      <a:pt x="8917" y="9257"/>
                      <a:pt x="6341" y="5399"/>
                      <a:pt x="5746" y="3085"/>
                    </a:cubicBezTo>
                    <a:cubicBezTo>
                      <a:pt x="5152" y="1542"/>
                      <a:pt x="3765" y="0"/>
                      <a:pt x="2377" y="0"/>
                    </a:cubicBezTo>
                    <a:cubicBezTo>
                      <a:pt x="1585" y="0"/>
                      <a:pt x="1188" y="771"/>
                      <a:pt x="990" y="1542"/>
                    </a:cubicBezTo>
                    <a:cubicBezTo>
                      <a:pt x="594" y="4628"/>
                      <a:pt x="198" y="4628"/>
                      <a:pt x="0" y="5399"/>
                    </a:cubicBezTo>
                    <a:cubicBezTo>
                      <a:pt x="0" y="5399"/>
                      <a:pt x="0" y="5399"/>
                      <a:pt x="0" y="5399"/>
                    </a:cubicBezTo>
                    <a:cubicBezTo>
                      <a:pt x="0" y="6171"/>
                      <a:pt x="0" y="6171"/>
                      <a:pt x="198" y="6171"/>
                    </a:cubicBezTo>
                    <a:cubicBezTo>
                      <a:pt x="396" y="6171"/>
                      <a:pt x="594" y="6171"/>
                      <a:pt x="594" y="6171"/>
                    </a:cubicBezTo>
                    <a:cubicBezTo>
                      <a:pt x="792" y="6171"/>
                      <a:pt x="990" y="6171"/>
                      <a:pt x="1188" y="6171"/>
                    </a:cubicBezTo>
                    <a:cubicBezTo>
                      <a:pt x="1783" y="6171"/>
                      <a:pt x="1981" y="7714"/>
                      <a:pt x="2179" y="8485"/>
                    </a:cubicBezTo>
                    <a:cubicBezTo>
                      <a:pt x="2179" y="10028"/>
                      <a:pt x="2377" y="10800"/>
                      <a:pt x="2576" y="10800"/>
                    </a:cubicBezTo>
                    <a:cubicBezTo>
                      <a:pt x="2774" y="10800"/>
                      <a:pt x="2972" y="10800"/>
                      <a:pt x="3368" y="11571"/>
                    </a:cubicBezTo>
                    <a:cubicBezTo>
                      <a:pt x="4161" y="12342"/>
                      <a:pt x="5152" y="13114"/>
                      <a:pt x="5746" y="13114"/>
                    </a:cubicBezTo>
                    <a:cubicBezTo>
                      <a:pt x="5944" y="13114"/>
                      <a:pt x="6143" y="13114"/>
                      <a:pt x="6143" y="13114"/>
                    </a:cubicBezTo>
                    <a:cubicBezTo>
                      <a:pt x="6143" y="11571"/>
                      <a:pt x="6539" y="10800"/>
                      <a:pt x="7133" y="10800"/>
                    </a:cubicBezTo>
                    <a:cubicBezTo>
                      <a:pt x="8124" y="10800"/>
                      <a:pt x="9908" y="13114"/>
                      <a:pt x="10899" y="16200"/>
                    </a:cubicBezTo>
                    <a:cubicBezTo>
                      <a:pt x="12088" y="20057"/>
                      <a:pt x="14862" y="20828"/>
                      <a:pt x="16051" y="20057"/>
                    </a:cubicBezTo>
                    <a:cubicBezTo>
                      <a:pt x="16645" y="19285"/>
                      <a:pt x="17438" y="20057"/>
                      <a:pt x="17834" y="20828"/>
                    </a:cubicBezTo>
                    <a:cubicBezTo>
                      <a:pt x="18231" y="20828"/>
                      <a:pt x="18429" y="20828"/>
                      <a:pt x="18627" y="2082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</p:grpSp>
        <p:grpSp>
          <p:nvGrpSpPr>
            <p:cNvPr id="88091" name="Group 63"/>
            <p:cNvGrpSpPr>
              <a:grpSpLocks/>
            </p:cNvGrpSpPr>
            <p:nvPr/>
          </p:nvGrpSpPr>
          <p:grpSpPr bwMode="auto">
            <a:xfrm>
              <a:off x="8799420" y="3501641"/>
              <a:ext cx="1860058" cy="1503293"/>
              <a:chOff x="-1" y="-1"/>
              <a:chExt cx="1860058" cy="1503293"/>
            </a:xfrm>
          </p:grpSpPr>
          <p:sp>
            <p:nvSpPr>
              <p:cNvPr id="76864" name="AutoShape 64"/>
              <p:cNvSpPr>
                <a:spLocks/>
              </p:cNvSpPr>
              <p:nvPr/>
            </p:nvSpPr>
            <p:spPr bwMode="auto">
              <a:xfrm>
                <a:off x="45084" y="529098"/>
                <a:ext cx="39690" cy="650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5890" y="19058"/>
                    </a:moveTo>
                    <a:cubicBezTo>
                      <a:pt x="5890" y="17788"/>
                      <a:pt x="5890" y="17788"/>
                      <a:pt x="5890" y="17788"/>
                    </a:cubicBezTo>
                    <a:cubicBezTo>
                      <a:pt x="7854" y="16517"/>
                      <a:pt x="7854" y="16517"/>
                      <a:pt x="7854" y="16517"/>
                    </a:cubicBezTo>
                    <a:cubicBezTo>
                      <a:pt x="7854" y="16517"/>
                      <a:pt x="7854" y="15247"/>
                      <a:pt x="9818" y="15247"/>
                    </a:cubicBezTo>
                    <a:cubicBezTo>
                      <a:pt x="9818" y="15247"/>
                      <a:pt x="9818" y="13976"/>
                      <a:pt x="9818" y="13976"/>
                    </a:cubicBezTo>
                    <a:cubicBezTo>
                      <a:pt x="9818" y="13976"/>
                      <a:pt x="11781" y="13976"/>
                      <a:pt x="11781" y="12705"/>
                    </a:cubicBezTo>
                    <a:cubicBezTo>
                      <a:pt x="11781" y="12705"/>
                      <a:pt x="11781" y="12705"/>
                      <a:pt x="11781" y="12705"/>
                    </a:cubicBezTo>
                    <a:cubicBezTo>
                      <a:pt x="11781" y="11435"/>
                      <a:pt x="13745" y="11435"/>
                      <a:pt x="13745" y="11435"/>
                    </a:cubicBezTo>
                    <a:cubicBezTo>
                      <a:pt x="13745" y="11435"/>
                      <a:pt x="13745" y="10164"/>
                      <a:pt x="13745" y="10164"/>
                    </a:cubicBezTo>
                    <a:cubicBezTo>
                      <a:pt x="15709" y="10164"/>
                      <a:pt x="15709" y="10164"/>
                      <a:pt x="15709" y="10164"/>
                    </a:cubicBezTo>
                    <a:cubicBezTo>
                      <a:pt x="15709" y="8894"/>
                      <a:pt x="15709" y="8894"/>
                      <a:pt x="15709" y="8894"/>
                    </a:cubicBezTo>
                    <a:cubicBezTo>
                      <a:pt x="17672" y="8894"/>
                      <a:pt x="17672" y="8894"/>
                      <a:pt x="17672" y="7623"/>
                    </a:cubicBezTo>
                    <a:cubicBezTo>
                      <a:pt x="17672" y="7623"/>
                      <a:pt x="17672" y="7623"/>
                      <a:pt x="19636" y="7623"/>
                    </a:cubicBezTo>
                    <a:cubicBezTo>
                      <a:pt x="19636" y="7623"/>
                      <a:pt x="19636" y="6352"/>
                      <a:pt x="19636" y="6352"/>
                    </a:cubicBezTo>
                    <a:cubicBezTo>
                      <a:pt x="19636" y="6352"/>
                      <a:pt x="21599" y="5082"/>
                      <a:pt x="21599" y="3811"/>
                    </a:cubicBezTo>
                    <a:cubicBezTo>
                      <a:pt x="21599" y="3811"/>
                      <a:pt x="19636" y="3811"/>
                      <a:pt x="19636" y="2541"/>
                    </a:cubicBezTo>
                    <a:cubicBezTo>
                      <a:pt x="19636" y="2541"/>
                      <a:pt x="19636" y="2541"/>
                      <a:pt x="19636" y="2541"/>
                    </a:cubicBezTo>
                    <a:cubicBezTo>
                      <a:pt x="19636" y="2541"/>
                      <a:pt x="19636" y="2541"/>
                      <a:pt x="19636" y="1270"/>
                    </a:cubicBezTo>
                    <a:cubicBezTo>
                      <a:pt x="19636" y="1270"/>
                      <a:pt x="19636" y="1270"/>
                      <a:pt x="17672" y="1270"/>
                    </a:cubicBezTo>
                    <a:cubicBezTo>
                      <a:pt x="17672" y="1270"/>
                      <a:pt x="17672" y="1270"/>
                      <a:pt x="17672" y="1270"/>
                    </a:cubicBezTo>
                    <a:cubicBezTo>
                      <a:pt x="17672" y="1270"/>
                      <a:pt x="17672" y="1270"/>
                      <a:pt x="15709" y="1270"/>
                    </a:cubicBezTo>
                    <a:cubicBezTo>
                      <a:pt x="15709" y="1270"/>
                      <a:pt x="15709" y="1270"/>
                      <a:pt x="15709" y="1270"/>
                    </a:cubicBezTo>
                    <a:cubicBezTo>
                      <a:pt x="15709" y="1270"/>
                      <a:pt x="13745" y="0"/>
                      <a:pt x="13745" y="0"/>
                    </a:cubicBezTo>
                    <a:cubicBezTo>
                      <a:pt x="13745" y="0"/>
                      <a:pt x="13745" y="0"/>
                      <a:pt x="13745" y="0"/>
                    </a:cubicBezTo>
                    <a:cubicBezTo>
                      <a:pt x="13745" y="3811"/>
                      <a:pt x="9818" y="7623"/>
                      <a:pt x="5890" y="12705"/>
                    </a:cubicBezTo>
                    <a:cubicBezTo>
                      <a:pt x="3927" y="15247"/>
                      <a:pt x="1963" y="17788"/>
                      <a:pt x="0" y="20329"/>
                    </a:cubicBezTo>
                    <a:cubicBezTo>
                      <a:pt x="3927" y="21599"/>
                      <a:pt x="3927" y="21599"/>
                      <a:pt x="3927" y="21599"/>
                    </a:cubicBezTo>
                    <a:cubicBezTo>
                      <a:pt x="3927" y="20329"/>
                      <a:pt x="3927" y="20329"/>
                      <a:pt x="3927" y="20329"/>
                    </a:cubicBezTo>
                    <a:cubicBezTo>
                      <a:pt x="3927" y="20329"/>
                      <a:pt x="3927" y="20329"/>
                      <a:pt x="3927" y="20329"/>
                    </a:cubicBezTo>
                    <a:cubicBezTo>
                      <a:pt x="3927" y="19058"/>
                      <a:pt x="5890" y="19058"/>
                      <a:pt x="5890" y="1905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65" name="AutoShape 65"/>
              <p:cNvSpPr>
                <a:spLocks/>
              </p:cNvSpPr>
              <p:nvPr/>
            </p:nvSpPr>
            <p:spPr bwMode="auto">
              <a:xfrm>
                <a:off x="60960" y="416384"/>
                <a:ext cx="266716" cy="20796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8947"/>
                    </a:moveTo>
                    <a:cubicBezTo>
                      <a:pt x="308" y="20084"/>
                      <a:pt x="308" y="20084"/>
                      <a:pt x="308" y="20084"/>
                    </a:cubicBezTo>
                    <a:cubicBezTo>
                      <a:pt x="2777" y="21599"/>
                      <a:pt x="2777" y="21599"/>
                      <a:pt x="2777" y="21599"/>
                    </a:cubicBezTo>
                    <a:cubicBezTo>
                      <a:pt x="3394" y="21221"/>
                      <a:pt x="5245" y="19705"/>
                      <a:pt x="5862" y="19705"/>
                    </a:cubicBezTo>
                    <a:cubicBezTo>
                      <a:pt x="6171" y="19705"/>
                      <a:pt x="6171" y="19705"/>
                      <a:pt x="6171" y="19705"/>
                    </a:cubicBezTo>
                    <a:cubicBezTo>
                      <a:pt x="6480" y="19326"/>
                      <a:pt x="7405" y="18947"/>
                      <a:pt x="10182" y="17052"/>
                    </a:cubicBezTo>
                    <a:cubicBezTo>
                      <a:pt x="10491" y="17052"/>
                      <a:pt x="10491" y="17052"/>
                      <a:pt x="10491" y="17052"/>
                    </a:cubicBezTo>
                    <a:cubicBezTo>
                      <a:pt x="13577" y="15157"/>
                      <a:pt x="16971" y="12884"/>
                      <a:pt x="17588" y="12505"/>
                    </a:cubicBezTo>
                    <a:cubicBezTo>
                      <a:pt x="17897" y="11747"/>
                      <a:pt x="18205" y="10989"/>
                      <a:pt x="18205" y="10610"/>
                    </a:cubicBezTo>
                    <a:cubicBezTo>
                      <a:pt x="18205" y="9852"/>
                      <a:pt x="17897" y="7957"/>
                      <a:pt x="18514" y="6442"/>
                    </a:cubicBezTo>
                    <a:cubicBezTo>
                      <a:pt x="18822" y="6442"/>
                      <a:pt x="18514" y="6063"/>
                      <a:pt x="18514" y="5684"/>
                    </a:cubicBezTo>
                    <a:cubicBezTo>
                      <a:pt x="18205" y="5305"/>
                      <a:pt x="17897" y="4168"/>
                      <a:pt x="18205" y="3410"/>
                    </a:cubicBezTo>
                    <a:cubicBezTo>
                      <a:pt x="18514" y="2273"/>
                      <a:pt x="19440" y="1515"/>
                      <a:pt x="20057" y="1136"/>
                    </a:cubicBezTo>
                    <a:cubicBezTo>
                      <a:pt x="20057" y="1136"/>
                      <a:pt x="20057" y="1136"/>
                      <a:pt x="20057" y="1136"/>
                    </a:cubicBezTo>
                    <a:cubicBezTo>
                      <a:pt x="20057" y="1136"/>
                      <a:pt x="20365" y="1136"/>
                      <a:pt x="20365" y="1136"/>
                    </a:cubicBezTo>
                    <a:cubicBezTo>
                      <a:pt x="20365" y="1136"/>
                      <a:pt x="20674" y="757"/>
                      <a:pt x="20674" y="757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291" y="0"/>
                      <a:pt x="21291" y="0"/>
                    </a:cubicBezTo>
                    <a:cubicBezTo>
                      <a:pt x="21291" y="0"/>
                      <a:pt x="21291" y="0"/>
                      <a:pt x="21291" y="0"/>
                    </a:cubicBezTo>
                    <a:cubicBezTo>
                      <a:pt x="20982" y="0"/>
                      <a:pt x="20982" y="378"/>
                      <a:pt x="20982" y="378"/>
                    </a:cubicBezTo>
                    <a:cubicBezTo>
                      <a:pt x="20982" y="378"/>
                      <a:pt x="20982" y="378"/>
                      <a:pt x="20674" y="378"/>
                    </a:cubicBezTo>
                    <a:cubicBezTo>
                      <a:pt x="20674" y="378"/>
                      <a:pt x="20674" y="378"/>
                      <a:pt x="20674" y="378"/>
                    </a:cubicBezTo>
                    <a:cubicBezTo>
                      <a:pt x="20057" y="378"/>
                      <a:pt x="18822" y="757"/>
                      <a:pt x="17897" y="757"/>
                    </a:cubicBezTo>
                    <a:cubicBezTo>
                      <a:pt x="16971" y="378"/>
                      <a:pt x="16662" y="757"/>
                      <a:pt x="16045" y="1136"/>
                    </a:cubicBezTo>
                    <a:cubicBezTo>
                      <a:pt x="15120" y="1894"/>
                      <a:pt x="14502" y="2273"/>
                      <a:pt x="13268" y="2273"/>
                    </a:cubicBezTo>
                    <a:cubicBezTo>
                      <a:pt x="12342" y="2273"/>
                      <a:pt x="11725" y="2273"/>
                      <a:pt x="11417" y="2273"/>
                    </a:cubicBezTo>
                    <a:cubicBezTo>
                      <a:pt x="10800" y="2652"/>
                      <a:pt x="10491" y="2652"/>
                      <a:pt x="10182" y="2652"/>
                    </a:cubicBezTo>
                    <a:cubicBezTo>
                      <a:pt x="9874" y="2652"/>
                      <a:pt x="9257" y="2652"/>
                      <a:pt x="8640" y="1894"/>
                    </a:cubicBezTo>
                    <a:cubicBezTo>
                      <a:pt x="8640" y="1515"/>
                      <a:pt x="8640" y="1515"/>
                      <a:pt x="8640" y="1515"/>
                    </a:cubicBezTo>
                    <a:cubicBezTo>
                      <a:pt x="8640" y="1515"/>
                      <a:pt x="8331" y="1894"/>
                      <a:pt x="8331" y="1894"/>
                    </a:cubicBezTo>
                    <a:cubicBezTo>
                      <a:pt x="8022" y="2273"/>
                      <a:pt x="7714" y="2273"/>
                      <a:pt x="7405" y="2652"/>
                    </a:cubicBezTo>
                    <a:cubicBezTo>
                      <a:pt x="7097" y="2652"/>
                      <a:pt x="6788" y="2652"/>
                      <a:pt x="6788" y="2652"/>
                    </a:cubicBezTo>
                    <a:cubicBezTo>
                      <a:pt x="6788" y="3031"/>
                      <a:pt x="6788" y="3031"/>
                      <a:pt x="6480" y="3031"/>
                    </a:cubicBezTo>
                    <a:cubicBezTo>
                      <a:pt x="5245" y="3410"/>
                      <a:pt x="4319" y="3410"/>
                      <a:pt x="3394" y="2273"/>
                    </a:cubicBezTo>
                    <a:cubicBezTo>
                      <a:pt x="3394" y="2273"/>
                      <a:pt x="3394" y="2273"/>
                      <a:pt x="3394" y="2273"/>
                    </a:cubicBezTo>
                    <a:cubicBezTo>
                      <a:pt x="3394" y="2273"/>
                      <a:pt x="3085" y="2652"/>
                      <a:pt x="3085" y="3031"/>
                    </a:cubicBezTo>
                    <a:cubicBezTo>
                      <a:pt x="3085" y="3031"/>
                      <a:pt x="3085" y="3410"/>
                      <a:pt x="3085" y="3410"/>
                    </a:cubicBezTo>
                    <a:cubicBezTo>
                      <a:pt x="3085" y="3410"/>
                      <a:pt x="3085" y="3410"/>
                      <a:pt x="3085" y="3789"/>
                    </a:cubicBezTo>
                    <a:cubicBezTo>
                      <a:pt x="3085" y="3789"/>
                      <a:pt x="3085" y="3789"/>
                      <a:pt x="3085" y="3789"/>
                    </a:cubicBezTo>
                    <a:cubicBezTo>
                      <a:pt x="3085" y="3789"/>
                      <a:pt x="3085" y="4168"/>
                      <a:pt x="3085" y="4168"/>
                    </a:cubicBezTo>
                    <a:cubicBezTo>
                      <a:pt x="3085" y="4168"/>
                      <a:pt x="3085" y="4168"/>
                      <a:pt x="3085" y="4168"/>
                    </a:cubicBezTo>
                    <a:cubicBezTo>
                      <a:pt x="2777" y="4547"/>
                      <a:pt x="2777" y="4547"/>
                      <a:pt x="2777" y="4547"/>
                    </a:cubicBezTo>
                    <a:cubicBezTo>
                      <a:pt x="2777" y="4547"/>
                      <a:pt x="2777" y="4926"/>
                      <a:pt x="2777" y="4926"/>
                    </a:cubicBezTo>
                    <a:cubicBezTo>
                      <a:pt x="2777" y="4926"/>
                      <a:pt x="2777" y="4926"/>
                      <a:pt x="2777" y="4926"/>
                    </a:cubicBezTo>
                    <a:cubicBezTo>
                      <a:pt x="2777" y="5305"/>
                      <a:pt x="2468" y="5305"/>
                      <a:pt x="2468" y="5305"/>
                    </a:cubicBezTo>
                    <a:cubicBezTo>
                      <a:pt x="2468" y="5305"/>
                      <a:pt x="2468" y="5305"/>
                      <a:pt x="2468" y="5684"/>
                    </a:cubicBezTo>
                    <a:cubicBezTo>
                      <a:pt x="2468" y="5684"/>
                      <a:pt x="2159" y="5684"/>
                      <a:pt x="2159" y="5684"/>
                    </a:cubicBezTo>
                    <a:cubicBezTo>
                      <a:pt x="2159" y="5684"/>
                      <a:pt x="2159" y="6063"/>
                      <a:pt x="1851" y="6063"/>
                    </a:cubicBezTo>
                    <a:cubicBezTo>
                      <a:pt x="1851" y="6063"/>
                      <a:pt x="1851" y="6063"/>
                      <a:pt x="1851" y="6063"/>
                    </a:cubicBezTo>
                    <a:cubicBezTo>
                      <a:pt x="1542" y="6063"/>
                      <a:pt x="1542" y="6063"/>
                      <a:pt x="1542" y="6442"/>
                    </a:cubicBezTo>
                    <a:cubicBezTo>
                      <a:pt x="1234" y="6442"/>
                      <a:pt x="1234" y="6442"/>
                      <a:pt x="1234" y="6442"/>
                    </a:cubicBezTo>
                    <a:cubicBezTo>
                      <a:pt x="1234" y="6442"/>
                      <a:pt x="925" y="6442"/>
                      <a:pt x="925" y="6442"/>
                    </a:cubicBezTo>
                    <a:cubicBezTo>
                      <a:pt x="925" y="6821"/>
                      <a:pt x="925" y="7200"/>
                      <a:pt x="925" y="7578"/>
                    </a:cubicBezTo>
                    <a:cubicBezTo>
                      <a:pt x="1542" y="8336"/>
                      <a:pt x="1234" y="9473"/>
                      <a:pt x="925" y="10231"/>
                    </a:cubicBezTo>
                    <a:cubicBezTo>
                      <a:pt x="925" y="10231"/>
                      <a:pt x="925" y="10231"/>
                      <a:pt x="925" y="10610"/>
                    </a:cubicBezTo>
                    <a:cubicBezTo>
                      <a:pt x="925" y="10610"/>
                      <a:pt x="925" y="10610"/>
                      <a:pt x="925" y="10610"/>
                    </a:cubicBezTo>
                    <a:cubicBezTo>
                      <a:pt x="925" y="10610"/>
                      <a:pt x="925" y="10610"/>
                      <a:pt x="925" y="10610"/>
                    </a:cubicBezTo>
                    <a:cubicBezTo>
                      <a:pt x="1234" y="10610"/>
                      <a:pt x="1234" y="10610"/>
                      <a:pt x="1542" y="10610"/>
                    </a:cubicBezTo>
                    <a:cubicBezTo>
                      <a:pt x="1542" y="10610"/>
                      <a:pt x="1542" y="10610"/>
                      <a:pt x="1542" y="10610"/>
                    </a:cubicBezTo>
                    <a:cubicBezTo>
                      <a:pt x="1542" y="10610"/>
                      <a:pt x="1851" y="10610"/>
                      <a:pt x="1851" y="10610"/>
                    </a:cubicBezTo>
                    <a:cubicBezTo>
                      <a:pt x="1851" y="10610"/>
                      <a:pt x="1851" y="10610"/>
                      <a:pt x="1851" y="10989"/>
                    </a:cubicBezTo>
                    <a:cubicBezTo>
                      <a:pt x="1851" y="10989"/>
                      <a:pt x="2159" y="10989"/>
                      <a:pt x="2159" y="10989"/>
                    </a:cubicBezTo>
                    <a:cubicBezTo>
                      <a:pt x="2159" y="10989"/>
                      <a:pt x="2159" y="10989"/>
                      <a:pt x="2159" y="10989"/>
                    </a:cubicBezTo>
                    <a:cubicBezTo>
                      <a:pt x="2159" y="10989"/>
                      <a:pt x="2159" y="10989"/>
                      <a:pt x="2468" y="11368"/>
                    </a:cubicBezTo>
                    <a:cubicBezTo>
                      <a:pt x="2468" y="11368"/>
                      <a:pt x="2468" y="11368"/>
                      <a:pt x="2468" y="11368"/>
                    </a:cubicBezTo>
                    <a:cubicBezTo>
                      <a:pt x="2468" y="11368"/>
                      <a:pt x="2468" y="11368"/>
                      <a:pt x="2468" y="11368"/>
                    </a:cubicBezTo>
                    <a:cubicBezTo>
                      <a:pt x="2468" y="11368"/>
                      <a:pt x="2468" y="11368"/>
                      <a:pt x="2468" y="11747"/>
                    </a:cubicBezTo>
                    <a:cubicBezTo>
                      <a:pt x="2777" y="11747"/>
                      <a:pt x="2777" y="11747"/>
                      <a:pt x="2777" y="11747"/>
                    </a:cubicBezTo>
                    <a:cubicBezTo>
                      <a:pt x="2777" y="11747"/>
                      <a:pt x="2777" y="11747"/>
                      <a:pt x="2777" y="11747"/>
                    </a:cubicBezTo>
                    <a:cubicBezTo>
                      <a:pt x="2777" y="11747"/>
                      <a:pt x="2777" y="12126"/>
                      <a:pt x="2777" y="12126"/>
                    </a:cubicBezTo>
                    <a:cubicBezTo>
                      <a:pt x="3085" y="13263"/>
                      <a:pt x="2777" y="14399"/>
                      <a:pt x="2159" y="15157"/>
                    </a:cubicBezTo>
                    <a:cubicBezTo>
                      <a:pt x="2159" y="15157"/>
                      <a:pt x="2159" y="15157"/>
                      <a:pt x="2159" y="15157"/>
                    </a:cubicBezTo>
                    <a:cubicBezTo>
                      <a:pt x="2159" y="15157"/>
                      <a:pt x="2159" y="15536"/>
                      <a:pt x="1851" y="15536"/>
                    </a:cubicBezTo>
                    <a:cubicBezTo>
                      <a:pt x="1851" y="15536"/>
                      <a:pt x="1851" y="15536"/>
                      <a:pt x="1851" y="15536"/>
                    </a:cubicBezTo>
                    <a:cubicBezTo>
                      <a:pt x="1851" y="15536"/>
                      <a:pt x="1851" y="15915"/>
                      <a:pt x="1851" y="15915"/>
                    </a:cubicBezTo>
                    <a:cubicBezTo>
                      <a:pt x="1542" y="15915"/>
                      <a:pt x="1542" y="15915"/>
                      <a:pt x="1542" y="15915"/>
                    </a:cubicBezTo>
                    <a:cubicBezTo>
                      <a:pt x="1542" y="16294"/>
                      <a:pt x="1542" y="16294"/>
                      <a:pt x="1542" y="16294"/>
                    </a:cubicBezTo>
                    <a:cubicBezTo>
                      <a:pt x="1234" y="16294"/>
                      <a:pt x="1234" y="16673"/>
                      <a:pt x="1234" y="16673"/>
                    </a:cubicBezTo>
                    <a:cubicBezTo>
                      <a:pt x="1234" y="16673"/>
                      <a:pt x="1234" y="16673"/>
                      <a:pt x="925" y="16673"/>
                    </a:cubicBezTo>
                    <a:cubicBezTo>
                      <a:pt x="925" y="17052"/>
                      <a:pt x="925" y="17052"/>
                      <a:pt x="925" y="17052"/>
                    </a:cubicBezTo>
                    <a:cubicBezTo>
                      <a:pt x="925" y="17431"/>
                      <a:pt x="617" y="17431"/>
                      <a:pt x="617" y="17431"/>
                    </a:cubicBezTo>
                    <a:cubicBezTo>
                      <a:pt x="617" y="17431"/>
                      <a:pt x="617" y="17810"/>
                      <a:pt x="617" y="17810"/>
                    </a:cubicBezTo>
                    <a:cubicBezTo>
                      <a:pt x="308" y="17810"/>
                      <a:pt x="308" y="17810"/>
                      <a:pt x="308" y="18189"/>
                    </a:cubicBezTo>
                    <a:cubicBezTo>
                      <a:pt x="308" y="18189"/>
                      <a:pt x="308" y="18189"/>
                      <a:pt x="0" y="18568"/>
                    </a:cubicBezTo>
                    <a:cubicBezTo>
                      <a:pt x="0" y="18568"/>
                      <a:pt x="0" y="18568"/>
                      <a:pt x="0" y="18568"/>
                    </a:cubicBezTo>
                    <a:cubicBezTo>
                      <a:pt x="0" y="18947"/>
                      <a:pt x="0" y="18947"/>
                      <a:pt x="0" y="18947"/>
                    </a:cubicBezTo>
                    <a:cubicBezTo>
                      <a:pt x="0" y="18947"/>
                      <a:pt x="0" y="18947"/>
                      <a:pt x="0" y="1894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66" name="AutoShape 66"/>
              <p:cNvSpPr>
                <a:spLocks/>
              </p:cNvSpPr>
              <p:nvPr/>
            </p:nvSpPr>
            <p:spPr bwMode="auto">
              <a:xfrm>
                <a:off x="631" y="644988"/>
                <a:ext cx="36515" cy="9207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2000" y="21599"/>
                    </a:moveTo>
                    <a:cubicBezTo>
                      <a:pt x="14400" y="20736"/>
                      <a:pt x="14400" y="19871"/>
                      <a:pt x="14400" y="19871"/>
                    </a:cubicBezTo>
                    <a:cubicBezTo>
                      <a:pt x="14400" y="19007"/>
                      <a:pt x="14400" y="19007"/>
                      <a:pt x="14400" y="19007"/>
                    </a:cubicBezTo>
                    <a:cubicBezTo>
                      <a:pt x="14400" y="19007"/>
                      <a:pt x="14400" y="18143"/>
                      <a:pt x="14400" y="17279"/>
                    </a:cubicBezTo>
                    <a:cubicBezTo>
                      <a:pt x="14400" y="17279"/>
                      <a:pt x="14400" y="17279"/>
                      <a:pt x="14400" y="17279"/>
                    </a:cubicBezTo>
                    <a:cubicBezTo>
                      <a:pt x="16799" y="16416"/>
                      <a:pt x="16799" y="16416"/>
                      <a:pt x="16799" y="15551"/>
                    </a:cubicBezTo>
                    <a:cubicBezTo>
                      <a:pt x="16799" y="15551"/>
                      <a:pt x="16799" y="15551"/>
                      <a:pt x="16799" y="15551"/>
                    </a:cubicBezTo>
                    <a:cubicBezTo>
                      <a:pt x="16799" y="14687"/>
                      <a:pt x="16799" y="14687"/>
                      <a:pt x="16799" y="14687"/>
                    </a:cubicBezTo>
                    <a:cubicBezTo>
                      <a:pt x="19199" y="14687"/>
                      <a:pt x="19199" y="13823"/>
                      <a:pt x="19199" y="13823"/>
                    </a:cubicBezTo>
                    <a:cubicBezTo>
                      <a:pt x="19199" y="13823"/>
                      <a:pt x="19199" y="13823"/>
                      <a:pt x="19199" y="12959"/>
                    </a:cubicBezTo>
                    <a:cubicBezTo>
                      <a:pt x="19199" y="12959"/>
                      <a:pt x="19199" y="12959"/>
                      <a:pt x="19199" y="12959"/>
                    </a:cubicBezTo>
                    <a:cubicBezTo>
                      <a:pt x="21599" y="12096"/>
                      <a:pt x="21599" y="12096"/>
                      <a:pt x="21599" y="10368"/>
                    </a:cubicBezTo>
                    <a:cubicBezTo>
                      <a:pt x="21599" y="9503"/>
                      <a:pt x="21599" y="9503"/>
                      <a:pt x="19199" y="9503"/>
                    </a:cubicBezTo>
                    <a:cubicBezTo>
                      <a:pt x="19199" y="8640"/>
                      <a:pt x="19199" y="8640"/>
                      <a:pt x="16799" y="8640"/>
                    </a:cubicBezTo>
                    <a:cubicBezTo>
                      <a:pt x="16799" y="7775"/>
                      <a:pt x="16799" y="7775"/>
                      <a:pt x="16799" y="6911"/>
                    </a:cubicBezTo>
                    <a:cubicBezTo>
                      <a:pt x="14400" y="6911"/>
                      <a:pt x="14400" y="6911"/>
                      <a:pt x="14400" y="6048"/>
                    </a:cubicBezTo>
                    <a:cubicBezTo>
                      <a:pt x="14400" y="6048"/>
                      <a:pt x="14400" y="5184"/>
                      <a:pt x="14400" y="5184"/>
                    </a:cubicBezTo>
                    <a:cubicBezTo>
                      <a:pt x="12000" y="5184"/>
                      <a:pt x="12000" y="5184"/>
                      <a:pt x="12000" y="4320"/>
                    </a:cubicBezTo>
                    <a:cubicBezTo>
                      <a:pt x="12000" y="4320"/>
                      <a:pt x="12000" y="3456"/>
                      <a:pt x="12000" y="3456"/>
                    </a:cubicBezTo>
                    <a:cubicBezTo>
                      <a:pt x="12000" y="3456"/>
                      <a:pt x="12000" y="3456"/>
                      <a:pt x="12000" y="3456"/>
                    </a:cubicBezTo>
                    <a:cubicBezTo>
                      <a:pt x="12000" y="3456"/>
                      <a:pt x="12000" y="2592"/>
                      <a:pt x="12000" y="2592"/>
                    </a:cubicBezTo>
                    <a:cubicBezTo>
                      <a:pt x="12000" y="2592"/>
                      <a:pt x="12000" y="2592"/>
                      <a:pt x="12000" y="2592"/>
                    </a:cubicBezTo>
                    <a:cubicBezTo>
                      <a:pt x="12000" y="2592"/>
                      <a:pt x="12000" y="1728"/>
                      <a:pt x="12000" y="1728"/>
                    </a:cubicBezTo>
                    <a:cubicBezTo>
                      <a:pt x="12000" y="1728"/>
                      <a:pt x="12000" y="1728"/>
                      <a:pt x="12000" y="864"/>
                    </a:cubicBezTo>
                    <a:cubicBezTo>
                      <a:pt x="12000" y="864"/>
                      <a:pt x="12000" y="864"/>
                      <a:pt x="12000" y="864"/>
                    </a:cubicBezTo>
                    <a:cubicBezTo>
                      <a:pt x="12000" y="0"/>
                      <a:pt x="12000" y="0"/>
                      <a:pt x="12000" y="0"/>
                    </a:cubicBezTo>
                    <a:cubicBezTo>
                      <a:pt x="7200" y="4320"/>
                      <a:pt x="2400" y="7775"/>
                      <a:pt x="0" y="9503"/>
                    </a:cubicBezTo>
                    <a:cubicBezTo>
                      <a:pt x="2400" y="12096"/>
                      <a:pt x="2400" y="12096"/>
                      <a:pt x="2400" y="12096"/>
                    </a:cubicBezTo>
                    <a:cubicBezTo>
                      <a:pt x="12000" y="21599"/>
                      <a:pt x="12000" y="21599"/>
                      <a:pt x="12000" y="21599"/>
                    </a:cubicBezTo>
                    <a:cubicBezTo>
                      <a:pt x="12000" y="21599"/>
                      <a:pt x="12000" y="21599"/>
                      <a:pt x="12000" y="21599"/>
                    </a:cubicBezTo>
                    <a:cubicBezTo>
                      <a:pt x="12000" y="21599"/>
                      <a:pt x="12000" y="21599"/>
                      <a:pt x="12000" y="2159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67" name="AutoShape 67"/>
              <p:cNvSpPr>
                <a:spLocks/>
              </p:cNvSpPr>
              <p:nvPr/>
            </p:nvSpPr>
            <p:spPr bwMode="auto">
              <a:xfrm>
                <a:off x="29208" y="602125"/>
                <a:ext cx="19051" cy="222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320" y="21599"/>
                    </a:moveTo>
                    <a:cubicBezTo>
                      <a:pt x="4320" y="18514"/>
                      <a:pt x="4320" y="18514"/>
                      <a:pt x="8639" y="18514"/>
                    </a:cubicBezTo>
                    <a:cubicBezTo>
                      <a:pt x="8639" y="18514"/>
                      <a:pt x="8639" y="18514"/>
                      <a:pt x="8639" y="18514"/>
                    </a:cubicBezTo>
                    <a:cubicBezTo>
                      <a:pt x="12960" y="18514"/>
                      <a:pt x="12960" y="18514"/>
                      <a:pt x="12960" y="18514"/>
                    </a:cubicBezTo>
                    <a:cubicBezTo>
                      <a:pt x="12960" y="18514"/>
                      <a:pt x="12960" y="18514"/>
                      <a:pt x="17279" y="18514"/>
                    </a:cubicBezTo>
                    <a:cubicBezTo>
                      <a:pt x="17279" y="18514"/>
                      <a:pt x="17279" y="18514"/>
                      <a:pt x="17279" y="18514"/>
                    </a:cubicBezTo>
                    <a:cubicBezTo>
                      <a:pt x="17279" y="15428"/>
                      <a:pt x="17279" y="15428"/>
                      <a:pt x="17279" y="15428"/>
                    </a:cubicBezTo>
                    <a:cubicBezTo>
                      <a:pt x="17279" y="15428"/>
                      <a:pt x="17279" y="12342"/>
                      <a:pt x="17279" y="12342"/>
                    </a:cubicBezTo>
                    <a:cubicBezTo>
                      <a:pt x="17279" y="12342"/>
                      <a:pt x="17279" y="9257"/>
                      <a:pt x="17279" y="9257"/>
                    </a:cubicBezTo>
                    <a:cubicBezTo>
                      <a:pt x="17279" y="9257"/>
                      <a:pt x="17279" y="6171"/>
                      <a:pt x="21599" y="6171"/>
                    </a:cubicBezTo>
                    <a:cubicBezTo>
                      <a:pt x="21599" y="6171"/>
                      <a:pt x="21599" y="6171"/>
                      <a:pt x="21599" y="3085"/>
                    </a:cubicBezTo>
                    <a:cubicBezTo>
                      <a:pt x="8639" y="0"/>
                      <a:pt x="8639" y="0"/>
                      <a:pt x="8639" y="0"/>
                    </a:cubicBezTo>
                    <a:cubicBezTo>
                      <a:pt x="8639" y="6171"/>
                      <a:pt x="4320" y="9257"/>
                      <a:pt x="4320" y="9257"/>
                    </a:cubicBezTo>
                    <a:cubicBezTo>
                      <a:pt x="4320" y="15428"/>
                      <a:pt x="4320" y="18514"/>
                      <a:pt x="0" y="21599"/>
                    </a:cubicBezTo>
                    <a:cubicBezTo>
                      <a:pt x="0" y="21599"/>
                      <a:pt x="0" y="21599"/>
                      <a:pt x="0" y="21599"/>
                    </a:cubicBezTo>
                    <a:cubicBezTo>
                      <a:pt x="4320" y="21599"/>
                      <a:pt x="4320" y="21599"/>
                      <a:pt x="4320" y="2159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68" name="AutoShape 68"/>
              <p:cNvSpPr>
                <a:spLocks/>
              </p:cNvSpPr>
              <p:nvPr/>
            </p:nvSpPr>
            <p:spPr bwMode="auto">
              <a:xfrm>
                <a:off x="32383" y="602125"/>
                <a:ext cx="163523" cy="17304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586" y="919"/>
                    </a:moveTo>
                    <a:cubicBezTo>
                      <a:pt x="15069" y="2757"/>
                      <a:pt x="14567" y="2757"/>
                      <a:pt x="14065" y="2757"/>
                    </a:cubicBezTo>
                    <a:cubicBezTo>
                      <a:pt x="13060" y="2757"/>
                      <a:pt x="10548" y="4136"/>
                      <a:pt x="9041" y="5055"/>
                    </a:cubicBezTo>
                    <a:cubicBezTo>
                      <a:pt x="8539" y="5514"/>
                      <a:pt x="8539" y="5514"/>
                      <a:pt x="8539" y="5514"/>
                    </a:cubicBezTo>
                    <a:cubicBezTo>
                      <a:pt x="3516" y="3217"/>
                      <a:pt x="3516" y="3217"/>
                      <a:pt x="3516" y="3217"/>
                    </a:cubicBezTo>
                    <a:cubicBezTo>
                      <a:pt x="3516" y="3676"/>
                      <a:pt x="3516" y="3676"/>
                      <a:pt x="3516" y="3676"/>
                    </a:cubicBezTo>
                    <a:cubicBezTo>
                      <a:pt x="3516" y="3676"/>
                      <a:pt x="3516" y="3676"/>
                      <a:pt x="3516" y="3676"/>
                    </a:cubicBezTo>
                    <a:cubicBezTo>
                      <a:pt x="3516" y="4595"/>
                      <a:pt x="3516" y="4595"/>
                      <a:pt x="3516" y="4595"/>
                    </a:cubicBezTo>
                    <a:cubicBezTo>
                      <a:pt x="3013" y="4595"/>
                      <a:pt x="3013" y="4595"/>
                      <a:pt x="3013" y="4595"/>
                    </a:cubicBezTo>
                    <a:cubicBezTo>
                      <a:pt x="3013" y="4595"/>
                      <a:pt x="3013" y="4595"/>
                      <a:pt x="3013" y="4595"/>
                    </a:cubicBezTo>
                    <a:cubicBezTo>
                      <a:pt x="3013" y="5055"/>
                      <a:pt x="3013" y="5974"/>
                      <a:pt x="3013" y="7353"/>
                    </a:cubicBezTo>
                    <a:cubicBezTo>
                      <a:pt x="3013" y="7353"/>
                      <a:pt x="3013" y="7353"/>
                      <a:pt x="3013" y="7353"/>
                    </a:cubicBezTo>
                    <a:cubicBezTo>
                      <a:pt x="3013" y="7812"/>
                      <a:pt x="3013" y="8272"/>
                      <a:pt x="3013" y="8731"/>
                    </a:cubicBezTo>
                    <a:cubicBezTo>
                      <a:pt x="3013" y="8731"/>
                      <a:pt x="3013" y="8731"/>
                      <a:pt x="3013" y="9191"/>
                    </a:cubicBezTo>
                    <a:cubicBezTo>
                      <a:pt x="2511" y="9651"/>
                      <a:pt x="2511" y="10110"/>
                      <a:pt x="2511" y="10110"/>
                    </a:cubicBezTo>
                    <a:cubicBezTo>
                      <a:pt x="2511" y="10110"/>
                      <a:pt x="2511" y="10110"/>
                      <a:pt x="2511" y="10110"/>
                    </a:cubicBezTo>
                    <a:cubicBezTo>
                      <a:pt x="2511" y="10570"/>
                      <a:pt x="2511" y="10570"/>
                      <a:pt x="2511" y="10570"/>
                    </a:cubicBezTo>
                    <a:cubicBezTo>
                      <a:pt x="2511" y="10570"/>
                      <a:pt x="2511" y="10570"/>
                      <a:pt x="2511" y="10570"/>
                    </a:cubicBezTo>
                    <a:cubicBezTo>
                      <a:pt x="2511" y="12408"/>
                      <a:pt x="2511" y="12408"/>
                      <a:pt x="2511" y="12408"/>
                    </a:cubicBezTo>
                    <a:cubicBezTo>
                      <a:pt x="2009" y="12408"/>
                      <a:pt x="2009" y="12408"/>
                      <a:pt x="2009" y="12408"/>
                    </a:cubicBezTo>
                    <a:cubicBezTo>
                      <a:pt x="2009" y="12408"/>
                      <a:pt x="2009" y="12408"/>
                      <a:pt x="2009" y="12868"/>
                    </a:cubicBezTo>
                    <a:cubicBezTo>
                      <a:pt x="2009" y="12868"/>
                      <a:pt x="2009" y="12868"/>
                      <a:pt x="2009" y="12868"/>
                    </a:cubicBezTo>
                    <a:cubicBezTo>
                      <a:pt x="2009" y="12868"/>
                      <a:pt x="2009" y="13327"/>
                      <a:pt x="2009" y="13327"/>
                    </a:cubicBezTo>
                    <a:cubicBezTo>
                      <a:pt x="2009" y="13327"/>
                      <a:pt x="2009" y="13327"/>
                      <a:pt x="2009" y="13327"/>
                    </a:cubicBezTo>
                    <a:cubicBezTo>
                      <a:pt x="1506" y="13787"/>
                      <a:pt x="1506" y="13787"/>
                      <a:pt x="1506" y="13787"/>
                    </a:cubicBezTo>
                    <a:cubicBezTo>
                      <a:pt x="1506" y="13787"/>
                      <a:pt x="1506" y="13787"/>
                      <a:pt x="1506" y="13787"/>
                    </a:cubicBezTo>
                    <a:cubicBezTo>
                      <a:pt x="1506" y="13787"/>
                      <a:pt x="1506" y="13787"/>
                      <a:pt x="1506" y="13787"/>
                    </a:cubicBezTo>
                    <a:cubicBezTo>
                      <a:pt x="1506" y="14246"/>
                      <a:pt x="1506" y="14246"/>
                      <a:pt x="1506" y="14246"/>
                    </a:cubicBezTo>
                    <a:cubicBezTo>
                      <a:pt x="1506" y="14246"/>
                      <a:pt x="1506" y="14246"/>
                      <a:pt x="1506" y="14706"/>
                    </a:cubicBezTo>
                    <a:cubicBezTo>
                      <a:pt x="1506" y="14706"/>
                      <a:pt x="1506" y="14706"/>
                      <a:pt x="1004" y="14706"/>
                    </a:cubicBezTo>
                    <a:cubicBezTo>
                      <a:pt x="1004" y="15165"/>
                      <a:pt x="1004" y="15165"/>
                      <a:pt x="1004" y="15165"/>
                    </a:cubicBezTo>
                    <a:cubicBezTo>
                      <a:pt x="1004" y="15165"/>
                      <a:pt x="1004" y="15625"/>
                      <a:pt x="1004" y="15625"/>
                    </a:cubicBezTo>
                    <a:cubicBezTo>
                      <a:pt x="1004" y="15625"/>
                      <a:pt x="1004" y="15625"/>
                      <a:pt x="1004" y="16085"/>
                    </a:cubicBezTo>
                    <a:cubicBezTo>
                      <a:pt x="1004" y="16085"/>
                      <a:pt x="1004" y="16544"/>
                      <a:pt x="1004" y="16544"/>
                    </a:cubicBezTo>
                    <a:cubicBezTo>
                      <a:pt x="1004" y="16544"/>
                      <a:pt x="1004" y="17004"/>
                      <a:pt x="502" y="17004"/>
                    </a:cubicBezTo>
                    <a:cubicBezTo>
                      <a:pt x="502" y="17004"/>
                      <a:pt x="502" y="17463"/>
                      <a:pt x="502" y="17463"/>
                    </a:cubicBezTo>
                    <a:cubicBezTo>
                      <a:pt x="502" y="17923"/>
                      <a:pt x="502" y="17923"/>
                      <a:pt x="502" y="18382"/>
                    </a:cubicBezTo>
                    <a:cubicBezTo>
                      <a:pt x="502" y="18382"/>
                      <a:pt x="502" y="18842"/>
                      <a:pt x="502" y="18842"/>
                    </a:cubicBezTo>
                    <a:cubicBezTo>
                      <a:pt x="502" y="19302"/>
                      <a:pt x="502" y="19302"/>
                      <a:pt x="0" y="19761"/>
                    </a:cubicBezTo>
                    <a:cubicBezTo>
                      <a:pt x="0" y="19761"/>
                      <a:pt x="0" y="19761"/>
                      <a:pt x="0" y="20221"/>
                    </a:cubicBezTo>
                    <a:cubicBezTo>
                      <a:pt x="502" y="20221"/>
                      <a:pt x="502" y="20221"/>
                      <a:pt x="1004" y="20680"/>
                    </a:cubicBezTo>
                    <a:cubicBezTo>
                      <a:pt x="1004" y="20680"/>
                      <a:pt x="1004" y="20680"/>
                      <a:pt x="1004" y="20680"/>
                    </a:cubicBezTo>
                    <a:cubicBezTo>
                      <a:pt x="1506" y="20680"/>
                      <a:pt x="1506" y="20680"/>
                      <a:pt x="1506" y="20680"/>
                    </a:cubicBezTo>
                    <a:cubicBezTo>
                      <a:pt x="2009" y="20680"/>
                      <a:pt x="2009" y="21140"/>
                      <a:pt x="2009" y="21140"/>
                    </a:cubicBezTo>
                    <a:cubicBezTo>
                      <a:pt x="2009" y="21140"/>
                      <a:pt x="2511" y="21140"/>
                      <a:pt x="2511" y="21140"/>
                    </a:cubicBezTo>
                    <a:cubicBezTo>
                      <a:pt x="2511" y="21140"/>
                      <a:pt x="2511" y="21140"/>
                      <a:pt x="2511" y="21140"/>
                    </a:cubicBezTo>
                    <a:cubicBezTo>
                      <a:pt x="3013" y="21140"/>
                      <a:pt x="3013" y="21140"/>
                      <a:pt x="3013" y="21599"/>
                    </a:cubicBezTo>
                    <a:cubicBezTo>
                      <a:pt x="3013" y="21599"/>
                      <a:pt x="3013" y="21599"/>
                      <a:pt x="3013" y="21599"/>
                    </a:cubicBezTo>
                    <a:cubicBezTo>
                      <a:pt x="3516" y="21599"/>
                      <a:pt x="3516" y="21599"/>
                      <a:pt x="3516" y="21599"/>
                    </a:cubicBezTo>
                    <a:cubicBezTo>
                      <a:pt x="3516" y="21599"/>
                      <a:pt x="3516" y="21599"/>
                      <a:pt x="3516" y="21599"/>
                    </a:cubicBezTo>
                    <a:cubicBezTo>
                      <a:pt x="3516" y="21599"/>
                      <a:pt x="3516" y="21599"/>
                      <a:pt x="4018" y="21599"/>
                    </a:cubicBezTo>
                    <a:cubicBezTo>
                      <a:pt x="4018" y="21599"/>
                      <a:pt x="4018" y="21599"/>
                      <a:pt x="4018" y="21599"/>
                    </a:cubicBezTo>
                    <a:cubicBezTo>
                      <a:pt x="4018" y="21599"/>
                      <a:pt x="4018" y="21599"/>
                      <a:pt x="4018" y="21599"/>
                    </a:cubicBezTo>
                    <a:cubicBezTo>
                      <a:pt x="4018" y="21599"/>
                      <a:pt x="4018" y="21599"/>
                      <a:pt x="4018" y="21599"/>
                    </a:cubicBezTo>
                    <a:cubicBezTo>
                      <a:pt x="4018" y="21599"/>
                      <a:pt x="4018" y="21599"/>
                      <a:pt x="4018" y="21599"/>
                    </a:cubicBezTo>
                    <a:cubicBezTo>
                      <a:pt x="5525" y="21599"/>
                      <a:pt x="6530" y="20680"/>
                      <a:pt x="7032" y="20221"/>
                    </a:cubicBezTo>
                    <a:cubicBezTo>
                      <a:pt x="7032" y="20221"/>
                      <a:pt x="7032" y="20221"/>
                      <a:pt x="7534" y="20221"/>
                    </a:cubicBezTo>
                    <a:cubicBezTo>
                      <a:pt x="7534" y="20221"/>
                      <a:pt x="7534" y="20221"/>
                      <a:pt x="7534" y="19761"/>
                    </a:cubicBezTo>
                    <a:cubicBezTo>
                      <a:pt x="7534" y="19761"/>
                      <a:pt x="7534" y="19761"/>
                      <a:pt x="7534" y="19761"/>
                    </a:cubicBezTo>
                    <a:cubicBezTo>
                      <a:pt x="7534" y="19761"/>
                      <a:pt x="7534" y="19761"/>
                      <a:pt x="7534" y="19761"/>
                    </a:cubicBezTo>
                    <a:cubicBezTo>
                      <a:pt x="7534" y="17004"/>
                      <a:pt x="11051" y="17004"/>
                      <a:pt x="12055" y="17004"/>
                    </a:cubicBezTo>
                    <a:cubicBezTo>
                      <a:pt x="12558" y="17004"/>
                      <a:pt x="13060" y="17004"/>
                      <a:pt x="13562" y="16085"/>
                    </a:cubicBezTo>
                    <a:cubicBezTo>
                      <a:pt x="13562" y="16085"/>
                      <a:pt x="14065" y="15625"/>
                      <a:pt x="14567" y="15165"/>
                    </a:cubicBezTo>
                    <a:cubicBezTo>
                      <a:pt x="14065" y="14246"/>
                      <a:pt x="11553" y="12408"/>
                      <a:pt x="11051" y="11948"/>
                    </a:cubicBezTo>
                    <a:cubicBezTo>
                      <a:pt x="10046" y="11948"/>
                      <a:pt x="10046" y="11029"/>
                      <a:pt x="10046" y="10570"/>
                    </a:cubicBezTo>
                    <a:cubicBezTo>
                      <a:pt x="10046" y="9191"/>
                      <a:pt x="13060" y="7353"/>
                      <a:pt x="16576" y="6893"/>
                    </a:cubicBezTo>
                    <a:cubicBezTo>
                      <a:pt x="19088" y="6893"/>
                      <a:pt x="19590" y="6434"/>
                      <a:pt x="20093" y="5974"/>
                    </a:cubicBezTo>
                    <a:cubicBezTo>
                      <a:pt x="20093" y="5974"/>
                      <a:pt x="20595" y="5974"/>
                      <a:pt x="20595" y="5974"/>
                    </a:cubicBezTo>
                    <a:cubicBezTo>
                      <a:pt x="20595" y="5974"/>
                      <a:pt x="20595" y="5974"/>
                      <a:pt x="20595" y="5974"/>
                    </a:cubicBezTo>
                    <a:cubicBezTo>
                      <a:pt x="20595" y="5974"/>
                      <a:pt x="20595" y="5514"/>
                      <a:pt x="21097" y="5514"/>
                    </a:cubicBezTo>
                    <a:cubicBezTo>
                      <a:pt x="21097" y="5514"/>
                      <a:pt x="21097" y="5514"/>
                      <a:pt x="21097" y="5514"/>
                    </a:cubicBezTo>
                    <a:cubicBezTo>
                      <a:pt x="21097" y="5514"/>
                      <a:pt x="21600" y="5514"/>
                      <a:pt x="21600" y="5514"/>
                    </a:cubicBezTo>
                    <a:cubicBezTo>
                      <a:pt x="21600" y="5514"/>
                      <a:pt x="21600" y="5055"/>
                      <a:pt x="21600" y="5055"/>
                    </a:cubicBezTo>
                    <a:cubicBezTo>
                      <a:pt x="21600" y="5055"/>
                      <a:pt x="21600" y="4595"/>
                      <a:pt x="21600" y="4595"/>
                    </a:cubicBezTo>
                    <a:cubicBezTo>
                      <a:pt x="21600" y="4136"/>
                      <a:pt x="21600" y="4136"/>
                      <a:pt x="21097" y="3676"/>
                    </a:cubicBezTo>
                    <a:cubicBezTo>
                      <a:pt x="21097" y="3676"/>
                      <a:pt x="21097" y="3217"/>
                      <a:pt x="21097" y="3217"/>
                    </a:cubicBezTo>
                    <a:cubicBezTo>
                      <a:pt x="21097" y="3217"/>
                      <a:pt x="21097" y="2757"/>
                      <a:pt x="21097" y="2757"/>
                    </a:cubicBezTo>
                    <a:cubicBezTo>
                      <a:pt x="21097" y="2297"/>
                      <a:pt x="21097" y="2297"/>
                      <a:pt x="21097" y="2297"/>
                    </a:cubicBezTo>
                    <a:cubicBezTo>
                      <a:pt x="20595" y="1838"/>
                      <a:pt x="20595" y="1838"/>
                      <a:pt x="20595" y="1378"/>
                    </a:cubicBezTo>
                    <a:cubicBezTo>
                      <a:pt x="20595" y="919"/>
                      <a:pt x="20595" y="919"/>
                      <a:pt x="20595" y="459"/>
                    </a:cubicBezTo>
                    <a:cubicBezTo>
                      <a:pt x="20595" y="459"/>
                      <a:pt x="20595" y="459"/>
                      <a:pt x="20595" y="0"/>
                    </a:cubicBezTo>
                    <a:cubicBezTo>
                      <a:pt x="20595" y="0"/>
                      <a:pt x="20595" y="0"/>
                      <a:pt x="20595" y="0"/>
                    </a:cubicBezTo>
                    <a:cubicBezTo>
                      <a:pt x="19590" y="459"/>
                      <a:pt x="19088" y="459"/>
                      <a:pt x="18586" y="91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69" name="AutoShape 69"/>
              <p:cNvSpPr>
                <a:spLocks/>
              </p:cNvSpPr>
              <p:nvPr/>
            </p:nvSpPr>
            <p:spPr bwMode="auto">
              <a:xfrm>
                <a:off x="254647" y="97290"/>
                <a:ext cx="263541" cy="11589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695" y="6967"/>
                    </a:moveTo>
                    <a:cubicBezTo>
                      <a:pt x="4695" y="9058"/>
                      <a:pt x="5008" y="9754"/>
                      <a:pt x="5321" y="10451"/>
                    </a:cubicBezTo>
                    <a:cubicBezTo>
                      <a:pt x="5947" y="11148"/>
                      <a:pt x="6260" y="12541"/>
                      <a:pt x="5947" y="15329"/>
                    </a:cubicBezTo>
                    <a:cubicBezTo>
                      <a:pt x="5947" y="16025"/>
                      <a:pt x="5947" y="16025"/>
                      <a:pt x="5634" y="16722"/>
                    </a:cubicBezTo>
                    <a:cubicBezTo>
                      <a:pt x="5947" y="16722"/>
                      <a:pt x="6260" y="16722"/>
                      <a:pt x="6573" y="16722"/>
                    </a:cubicBezTo>
                    <a:cubicBezTo>
                      <a:pt x="7513" y="16722"/>
                      <a:pt x="7826" y="16722"/>
                      <a:pt x="7826" y="16025"/>
                    </a:cubicBezTo>
                    <a:cubicBezTo>
                      <a:pt x="8139" y="16025"/>
                      <a:pt x="8452" y="16025"/>
                      <a:pt x="8765" y="16025"/>
                    </a:cubicBezTo>
                    <a:cubicBezTo>
                      <a:pt x="9078" y="16025"/>
                      <a:pt x="9391" y="16025"/>
                      <a:pt x="9704" y="16722"/>
                    </a:cubicBezTo>
                    <a:cubicBezTo>
                      <a:pt x="10017" y="17419"/>
                      <a:pt x="10330" y="18116"/>
                      <a:pt x="10643" y="19509"/>
                    </a:cubicBezTo>
                    <a:cubicBezTo>
                      <a:pt x="10643" y="19509"/>
                      <a:pt x="10643" y="19509"/>
                      <a:pt x="10643" y="19509"/>
                    </a:cubicBezTo>
                    <a:cubicBezTo>
                      <a:pt x="10956" y="20206"/>
                      <a:pt x="10956" y="20206"/>
                      <a:pt x="10956" y="20903"/>
                    </a:cubicBezTo>
                    <a:cubicBezTo>
                      <a:pt x="11269" y="20903"/>
                      <a:pt x="11269" y="20903"/>
                      <a:pt x="11269" y="20903"/>
                    </a:cubicBezTo>
                    <a:cubicBezTo>
                      <a:pt x="11582" y="20903"/>
                      <a:pt x="11895" y="20903"/>
                      <a:pt x="12208" y="20206"/>
                    </a:cubicBezTo>
                    <a:cubicBezTo>
                      <a:pt x="12834" y="20206"/>
                      <a:pt x="13460" y="19509"/>
                      <a:pt x="14400" y="19509"/>
                    </a:cubicBezTo>
                    <a:cubicBezTo>
                      <a:pt x="14713" y="19509"/>
                      <a:pt x="15026" y="19509"/>
                      <a:pt x="15339" y="19509"/>
                    </a:cubicBezTo>
                    <a:cubicBezTo>
                      <a:pt x="15339" y="19509"/>
                      <a:pt x="15339" y="19509"/>
                      <a:pt x="15652" y="19509"/>
                    </a:cubicBezTo>
                    <a:cubicBezTo>
                      <a:pt x="15965" y="19509"/>
                      <a:pt x="16278" y="19509"/>
                      <a:pt x="16591" y="19509"/>
                    </a:cubicBezTo>
                    <a:cubicBezTo>
                      <a:pt x="16591" y="19509"/>
                      <a:pt x="16591" y="19509"/>
                      <a:pt x="16904" y="19509"/>
                    </a:cubicBezTo>
                    <a:cubicBezTo>
                      <a:pt x="16904" y="18812"/>
                      <a:pt x="17217" y="18116"/>
                      <a:pt x="17843" y="18116"/>
                    </a:cubicBezTo>
                    <a:cubicBezTo>
                      <a:pt x="18469" y="18116"/>
                      <a:pt x="19721" y="19509"/>
                      <a:pt x="20034" y="20206"/>
                    </a:cubicBezTo>
                    <a:cubicBezTo>
                      <a:pt x="20347" y="20903"/>
                      <a:pt x="20973" y="21600"/>
                      <a:pt x="21286" y="21600"/>
                    </a:cubicBezTo>
                    <a:cubicBezTo>
                      <a:pt x="21600" y="21600"/>
                      <a:pt x="21600" y="21600"/>
                      <a:pt x="21600" y="20903"/>
                    </a:cubicBezTo>
                    <a:cubicBezTo>
                      <a:pt x="21600" y="20903"/>
                      <a:pt x="21600" y="20903"/>
                      <a:pt x="21600" y="20903"/>
                    </a:cubicBezTo>
                    <a:cubicBezTo>
                      <a:pt x="21286" y="20206"/>
                      <a:pt x="20973" y="20206"/>
                      <a:pt x="20660" y="19509"/>
                    </a:cubicBezTo>
                    <a:cubicBezTo>
                      <a:pt x="20660" y="18812"/>
                      <a:pt x="20660" y="18812"/>
                      <a:pt x="20660" y="18812"/>
                    </a:cubicBezTo>
                    <a:cubicBezTo>
                      <a:pt x="20660" y="18812"/>
                      <a:pt x="20660" y="18116"/>
                      <a:pt x="20660" y="18116"/>
                    </a:cubicBezTo>
                    <a:cubicBezTo>
                      <a:pt x="20660" y="18116"/>
                      <a:pt x="20660" y="18116"/>
                      <a:pt x="20660" y="17419"/>
                    </a:cubicBezTo>
                    <a:cubicBezTo>
                      <a:pt x="20660" y="17419"/>
                      <a:pt x="20660" y="17419"/>
                      <a:pt x="20660" y="17419"/>
                    </a:cubicBezTo>
                    <a:cubicBezTo>
                      <a:pt x="20660" y="17419"/>
                      <a:pt x="20660" y="17419"/>
                      <a:pt x="20973" y="16722"/>
                    </a:cubicBezTo>
                    <a:cubicBezTo>
                      <a:pt x="20973" y="16722"/>
                      <a:pt x="20973" y="16722"/>
                      <a:pt x="20973" y="16722"/>
                    </a:cubicBezTo>
                    <a:cubicBezTo>
                      <a:pt x="20973" y="16722"/>
                      <a:pt x="20973" y="16025"/>
                      <a:pt x="20973" y="16025"/>
                    </a:cubicBezTo>
                    <a:cubicBezTo>
                      <a:pt x="20973" y="16025"/>
                      <a:pt x="20973" y="16025"/>
                      <a:pt x="20973" y="16025"/>
                    </a:cubicBezTo>
                    <a:cubicBezTo>
                      <a:pt x="20973" y="16025"/>
                      <a:pt x="20973" y="16025"/>
                      <a:pt x="20973" y="16025"/>
                    </a:cubicBezTo>
                    <a:cubicBezTo>
                      <a:pt x="20660" y="15329"/>
                      <a:pt x="20034" y="14632"/>
                      <a:pt x="20034" y="14632"/>
                    </a:cubicBezTo>
                    <a:cubicBezTo>
                      <a:pt x="19721" y="14632"/>
                      <a:pt x="19721" y="14632"/>
                      <a:pt x="19721" y="14632"/>
                    </a:cubicBezTo>
                    <a:cubicBezTo>
                      <a:pt x="19095" y="14632"/>
                      <a:pt x="19095" y="13238"/>
                      <a:pt x="18782" y="11148"/>
                    </a:cubicBezTo>
                    <a:cubicBezTo>
                      <a:pt x="18782" y="11148"/>
                      <a:pt x="18782" y="9754"/>
                      <a:pt x="18469" y="9754"/>
                    </a:cubicBezTo>
                    <a:cubicBezTo>
                      <a:pt x="18156" y="9754"/>
                      <a:pt x="17843" y="9058"/>
                      <a:pt x="17843" y="9058"/>
                    </a:cubicBezTo>
                    <a:cubicBezTo>
                      <a:pt x="17530" y="8361"/>
                      <a:pt x="17530" y="8361"/>
                      <a:pt x="17530" y="8361"/>
                    </a:cubicBezTo>
                    <a:cubicBezTo>
                      <a:pt x="14713" y="8361"/>
                      <a:pt x="14400" y="9058"/>
                      <a:pt x="14400" y="9754"/>
                    </a:cubicBezTo>
                    <a:cubicBezTo>
                      <a:pt x="14086" y="9754"/>
                      <a:pt x="13773" y="9754"/>
                      <a:pt x="13773" y="9754"/>
                    </a:cubicBezTo>
                    <a:cubicBezTo>
                      <a:pt x="13147" y="9754"/>
                      <a:pt x="12834" y="9058"/>
                      <a:pt x="12208" y="8361"/>
                    </a:cubicBezTo>
                    <a:cubicBezTo>
                      <a:pt x="12208" y="8361"/>
                      <a:pt x="12208" y="8361"/>
                      <a:pt x="12208" y="7664"/>
                    </a:cubicBezTo>
                    <a:cubicBezTo>
                      <a:pt x="11895" y="7664"/>
                      <a:pt x="11895" y="6967"/>
                      <a:pt x="11582" y="6967"/>
                    </a:cubicBezTo>
                    <a:cubicBezTo>
                      <a:pt x="10956" y="6967"/>
                      <a:pt x="10017" y="6270"/>
                      <a:pt x="9391" y="4877"/>
                    </a:cubicBezTo>
                    <a:cubicBezTo>
                      <a:pt x="9391" y="4180"/>
                      <a:pt x="9078" y="4180"/>
                      <a:pt x="9078" y="3483"/>
                    </a:cubicBezTo>
                    <a:cubicBezTo>
                      <a:pt x="9078" y="3483"/>
                      <a:pt x="8765" y="3483"/>
                      <a:pt x="8452" y="3483"/>
                    </a:cubicBezTo>
                    <a:cubicBezTo>
                      <a:pt x="8139" y="3483"/>
                      <a:pt x="7826" y="3483"/>
                      <a:pt x="7200" y="3483"/>
                    </a:cubicBezTo>
                    <a:cubicBezTo>
                      <a:pt x="6886" y="3483"/>
                      <a:pt x="6260" y="3483"/>
                      <a:pt x="5947" y="3483"/>
                    </a:cubicBezTo>
                    <a:cubicBezTo>
                      <a:pt x="4695" y="3483"/>
                      <a:pt x="4069" y="3483"/>
                      <a:pt x="3756" y="2787"/>
                    </a:cubicBezTo>
                    <a:cubicBezTo>
                      <a:pt x="2817" y="1393"/>
                      <a:pt x="1252" y="0"/>
                      <a:pt x="3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13" y="696"/>
                      <a:pt x="626" y="696"/>
                      <a:pt x="939" y="696"/>
                    </a:cubicBezTo>
                    <a:cubicBezTo>
                      <a:pt x="2504" y="2090"/>
                      <a:pt x="4069" y="2787"/>
                      <a:pt x="4695" y="696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70" name="AutoShape 70"/>
              <p:cNvSpPr>
                <a:spLocks/>
              </p:cNvSpPr>
              <p:nvPr/>
            </p:nvSpPr>
            <p:spPr bwMode="auto">
              <a:xfrm>
                <a:off x="21270" y="656101"/>
                <a:ext cx="890642" cy="6889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2184" y="4529"/>
                    </a:moveTo>
                    <a:cubicBezTo>
                      <a:pt x="11907" y="4529"/>
                      <a:pt x="11630" y="4529"/>
                      <a:pt x="11538" y="4412"/>
                    </a:cubicBezTo>
                    <a:cubicBezTo>
                      <a:pt x="11538" y="4412"/>
                      <a:pt x="11538" y="4412"/>
                      <a:pt x="11446" y="4412"/>
                    </a:cubicBezTo>
                    <a:cubicBezTo>
                      <a:pt x="11446" y="4412"/>
                      <a:pt x="11353" y="4412"/>
                      <a:pt x="11261" y="4412"/>
                    </a:cubicBezTo>
                    <a:cubicBezTo>
                      <a:pt x="11261" y="4412"/>
                      <a:pt x="11261" y="4412"/>
                      <a:pt x="11261" y="4412"/>
                    </a:cubicBezTo>
                    <a:cubicBezTo>
                      <a:pt x="11169" y="4412"/>
                      <a:pt x="11169" y="4412"/>
                      <a:pt x="11169" y="4412"/>
                    </a:cubicBezTo>
                    <a:cubicBezTo>
                      <a:pt x="11169" y="4412"/>
                      <a:pt x="11076" y="4412"/>
                      <a:pt x="11076" y="4412"/>
                    </a:cubicBezTo>
                    <a:cubicBezTo>
                      <a:pt x="10800" y="4412"/>
                      <a:pt x="10153" y="4296"/>
                      <a:pt x="9784" y="3832"/>
                    </a:cubicBezTo>
                    <a:cubicBezTo>
                      <a:pt x="9323" y="3367"/>
                      <a:pt x="7569" y="1741"/>
                      <a:pt x="7292" y="1509"/>
                    </a:cubicBezTo>
                    <a:cubicBezTo>
                      <a:pt x="7200" y="1509"/>
                      <a:pt x="7200" y="1509"/>
                      <a:pt x="7200" y="1509"/>
                    </a:cubicBezTo>
                    <a:cubicBezTo>
                      <a:pt x="7015" y="1393"/>
                      <a:pt x="6830" y="1277"/>
                      <a:pt x="6646" y="1045"/>
                    </a:cubicBezTo>
                    <a:cubicBezTo>
                      <a:pt x="6369" y="812"/>
                      <a:pt x="5815" y="348"/>
                      <a:pt x="5538" y="232"/>
                    </a:cubicBezTo>
                    <a:cubicBezTo>
                      <a:pt x="5446" y="116"/>
                      <a:pt x="5353" y="116"/>
                      <a:pt x="5261" y="116"/>
                    </a:cubicBezTo>
                    <a:cubicBezTo>
                      <a:pt x="5261" y="116"/>
                      <a:pt x="5169" y="116"/>
                      <a:pt x="5169" y="116"/>
                    </a:cubicBezTo>
                    <a:cubicBezTo>
                      <a:pt x="5076" y="0"/>
                      <a:pt x="5076" y="0"/>
                      <a:pt x="5076" y="0"/>
                    </a:cubicBezTo>
                    <a:cubicBezTo>
                      <a:pt x="5076" y="0"/>
                      <a:pt x="5076" y="0"/>
                      <a:pt x="5076" y="0"/>
                    </a:cubicBezTo>
                    <a:cubicBezTo>
                      <a:pt x="4984" y="0"/>
                      <a:pt x="4892" y="0"/>
                      <a:pt x="4800" y="116"/>
                    </a:cubicBezTo>
                    <a:cubicBezTo>
                      <a:pt x="4800" y="116"/>
                      <a:pt x="4800" y="116"/>
                      <a:pt x="4707" y="116"/>
                    </a:cubicBezTo>
                    <a:cubicBezTo>
                      <a:pt x="4707" y="116"/>
                      <a:pt x="4707" y="116"/>
                      <a:pt x="4707" y="116"/>
                    </a:cubicBezTo>
                    <a:cubicBezTo>
                      <a:pt x="4430" y="116"/>
                      <a:pt x="4430" y="116"/>
                      <a:pt x="4430" y="116"/>
                    </a:cubicBezTo>
                    <a:cubicBezTo>
                      <a:pt x="4338" y="116"/>
                      <a:pt x="4246" y="116"/>
                      <a:pt x="4153" y="232"/>
                    </a:cubicBezTo>
                    <a:cubicBezTo>
                      <a:pt x="4061" y="348"/>
                      <a:pt x="3876" y="464"/>
                      <a:pt x="3415" y="464"/>
                    </a:cubicBezTo>
                    <a:cubicBezTo>
                      <a:pt x="2861" y="464"/>
                      <a:pt x="2584" y="812"/>
                      <a:pt x="2492" y="929"/>
                    </a:cubicBezTo>
                    <a:cubicBezTo>
                      <a:pt x="2769" y="1161"/>
                      <a:pt x="3323" y="1741"/>
                      <a:pt x="3323" y="2090"/>
                    </a:cubicBezTo>
                    <a:cubicBezTo>
                      <a:pt x="3323" y="2206"/>
                      <a:pt x="3323" y="2322"/>
                      <a:pt x="3230" y="2438"/>
                    </a:cubicBezTo>
                    <a:cubicBezTo>
                      <a:pt x="3138" y="2438"/>
                      <a:pt x="3138" y="2554"/>
                      <a:pt x="3046" y="2670"/>
                    </a:cubicBezTo>
                    <a:cubicBezTo>
                      <a:pt x="2953" y="2787"/>
                      <a:pt x="2769" y="3019"/>
                      <a:pt x="2492" y="3019"/>
                    </a:cubicBezTo>
                    <a:cubicBezTo>
                      <a:pt x="2030" y="3019"/>
                      <a:pt x="2030" y="3135"/>
                      <a:pt x="2030" y="3251"/>
                    </a:cubicBezTo>
                    <a:cubicBezTo>
                      <a:pt x="2030" y="3251"/>
                      <a:pt x="2030" y="3367"/>
                      <a:pt x="2030" y="3367"/>
                    </a:cubicBezTo>
                    <a:cubicBezTo>
                      <a:pt x="2030" y="3367"/>
                      <a:pt x="2030" y="3367"/>
                      <a:pt x="2030" y="3483"/>
                    </a:cubicBezTo>
                    <a:cubicBezTo>
                      <a:pt x="1938" y="3483"/>
                      <a:pt x="1938" y="3483"/>
                      <a:pt x="1938" y="3600"/>
                    </a:cubicBezTo>
                    <a:cubicBezTo>
                      <a:pt x="1938" y="3600"/>
                      <a:pt x="1938" y="3600"/>
                      <a:pt x="1938" y="3600"/>
                    </a:cubicBezTo>
                    <a:cubicBezTo>
                      <a:pt x="1846" y="3600"/>
                      <a:pt x="1846" y="3716"/>
                      <a:pt x="1846" y="3716"/>
                    </a:cubicBezTo>
                    <a:cubicBezTo>
                      <a:pt x="1846" y="3716"/>
                      <a:pt x="1846" y="3716"/>
                      <a:pt x="1846" y="3716"/>
                    </a:cubicBezTo>
                    <a:cubicBezTo>
                      <a:pt x="1753" y="3832"/>
                      <a:pt x="1753" y="3832"/>
                      <a:pt x="1753" y="3832"/>
                    </a:cubicBezTo>
                    <a:cubicBezTo>
                      <a:pt x="1569" y="4064"/>
                      <a:pt x="1384" y="4180"/>
                      <a:pt x="1200" y="4180"/>
                    </a:cubicBezTo>
                    <a:cubicBezTo>
                      <a:pt x="1200" y="4180"/>
                      <a:pt x="1200" y="4180"/>
                      <a:pt x="1200" y="4180"/>
                    </a:cubicBezTo>
                    <a:cubicBezTo>
                      <a:pt x="1107" y="4180"/>
                      <a:pt x="1107" y="4180"/>
                      <a:pt x="1107" y="4180"/>
                    </a:cubicBezTo>
                    <a:cubicBezTo>
                      <a:pt x="1015" y="4180"/>
                      <a:pt x="1015" y="4180"/>
                      <a:pt x="1015" y="4180"/>
                    </a:cubicBezTo>
                    <a:cubicBezTo>
                      <a:pt x="1015" y="4180"/>
                      <a:pt x="1015" y="4180"/>
                      <a:pt x="1015" y="4180"/>
                    </a:cubicBezTo>
                    <a:cubicBezTo>
                      <a:pt x="1015" y="4180"/>
                      <a:pt x="1015" y="4180"/>
                      <a:pt x="1015" y="4180"/>
                    </a:cubicBezTo>
                    <a:cubicBezTo>
                      <a:pt x="923" y="4180"/>
                      <a:pt x="923" y="4180"/>
                      <a:pt x="923" y="4180"/>
                    </a:cubicBezTo>
                    <a:cubicBezTo>
                      <a:pt x="923" y="4180"/>
                      <a:pt x="923" y="4180"/>
                      <a:pt x="923" y="4180"/>
                    </a:cubicBezTo>
                    <a:cubicBezTo>
                      <a:pt x="923" y="4180"/>
                      <a:pt x="923" y="4180"/>
                      <a:pt x="830" y="4180"/>
                    </a:cubicBezTo>
                    <a:cubicBezTo>
                      <a:pt x="830" y="4180"/>
                      <a:pt x="830" y="4180"/>
                      <a:pt x="830" y="4180"/>
                    </a:cubicBezTo>
                    <a:cubicBezTo>
                      <a:pt x="830" y="4180"/>
                      <a:pt x="830" y="4180"/>
                      <a:pt x="738" y="4180"/>
                    </a:cubicBezTo>
                    <a:cubicBezTo>
                      <a:pt x="738" y="4180"/>
                      <a:pt x="738" y="4064"/>
                      <a:pt x="738" y="4064"/>
                    </a:cubicBezTo>
                    <a:cubicBezTo>
                      <a:pt x="738" y="4064"/>
                      <a:pt x="646" y="4064"/>
                      <a:pt x="646" y="4064"/>
                    </a:cubicBezTo>
                    <a:cubicBezTo>
                      <a:pt x="646" y="4064"/>
                      <a:pt x="646" y="4064"/>
                      <a:pt x="553" y="4064"/>
                    </a:cubicBezTo>
                    <a:cubicBezTo>
                      <a:pt x="553" y="4064"/>
                      <a:pt x="553" y="3948"/>
                      <a:pt x="461" y="3948"/>
                    </a:cubicBezTo>
                    <a:cubicBezTo>
                      <a:pt x="461" y="3948"/>
                      <a:pt x="461" y="3948"/>
                      <a:pt x="461" y="3948"/>
                    </a:cubicBezTo>
                    <a:cubicBezTo>
                      <a:pt x="369" y="3948"/>
                      <a:pt x="369" y="3832"/>
                      <a:pt x="276" y="3832"/>
                    </a:cubicBezTo>
                    <a:cubicBezTo>
                      <a:pt x="276" y="3832"/>
                      <a:pt x="276" y="3832"/>
                      <a:pt x="276" y="3832"/>
                    </a:cubicBezTo>
                    <a:cubicBezTo>
                      <a:pt x="276" y="3832"/>
                      <a:pt x="276" y="3832"/>
                      <a:pt x="276" y="3832"/>
                    </a:cubicBezTo>
                    <a:cubicBezTo>
                      <a:pt x="184" y="3832"/>
                      <a:pt x="184" y="3832"/>
                      <a:pt x="184" y="3832"/>
                    </a:cubicBezTo>
                    <a:cubicBezTo>
                      <a:pt x="184" y="3832"/>
                      <a:pt x="92" y="3716"/>
                      <a:pt x="92" y="3716"/>
                    </a:cubicBezTo>
                    <a:cubicBezTo>
                      <a:pt x="92" y="3832"/>
                      <a:pt x="92" y="3832"/>
                      <a:pt x="92" y="3832"/>
                    </a:cubicBezTo>
                    <a:cubicBezTo>
                      <a:pt x="0" y="4064"/>
                      <a:pt x="0" y="4064"/>
                      <a:pt x="0" y="4064"/>
                    </a:cubicBezTo>
                    <a:cubicBezTo>
                      <a:pt x="92" y="4296"/>
                      <a:pt x="92" y="4412"/>
                      <a:pt x="92" y="4645"/>
                    </a:cubicBezTo>
                    <a:cubicBezTo>
                      <a:pt x="92" y="4877"/>
                      <a:pt x="92" y="5341"/>
                      <a:pt x="92" y="5458"/>
                    </a:cubicBezTo>
                    <a:cubicBezTo>
                      <a:pt x="276" y="5458"/>
                      <a:pt x="369" y="5690"/>
                      <a:pt x="553" y="5922"/>
                    </a:cubicBezTo>
                    <a:cubicBezTo>
                      <a:pt x="646" y="6154"/>
                      <a:pt x="830" y="6503"/>
                      <a:pt x="1015" y="6735"/>
                    </a:cubicBezTo>
                    <a:cubicBezTo>
                      <a:pt x="1476" y="7316"/>
                      <a:pt x="2584" y="9290"/>
                      <a:pt x="2584" y="9870"/>
                    </a:cubicBezTo>
                    <a:cubicBezTo>
                      <a:pt x="2584" y="10103"/>
                      <a:pt x="2676" y="10567"/>
                      <a:pt x="3323" y="11148"/>
                    </a:cubicBezTo>
                    <a:cubicBezTo>
                      <a:pt x="3692" y="11496"/>
                      <a:pt x="3876" y="11845"/>
                      <a:pt x="3969" y="12193"/>
                    </a:cubicBezTo>
                    <a:cubicBezTo>
                      <a:pt x="4061" y="12309"/>
                      <a:pt x="4153" y="12541"/>
                      <a:pt x="4246" y="12541"/>
                    </a:cubicBezTo>
                    <a:cubicBezTo>
                      <a:pt x="4523" y="12890"/>
                      <a:pt x="4523" y="13354"/>
                      <a:pt x="4523" y="13819"/>
                    </a:cubicBezTo>
                    <a:cubicBezTo>
                      <a:pt x="4523" y="13935"/>
                      <a:pt x="4523" y="14051"/>
                      <a:pt x="4523" y="14283"/>
                    </a:cubicBezTo>
                    <a:cubicBezTo>
                      <a:pt x="4615" y="14980"/>
                      <a:pt x="4800" y="15909"/>
                      <a:pt x="5353" y="16258"/>
                    </a:cubicBezTo>
                    <a:cubicBezTo>
                      <a:pt x="6000" y="16722"/>
                      <a:pt x="6369" y="17303"/>
                      <a:pt x="6553" y="18116"/>
                    </a:cubicBezTo>
                    <a:cubicBezTo>
                      <a:pt x="6830" y="18929"/>
                      <a:pt x="7200" y="19625"/>
                      <a:pt x="7476" y="19974"/>
                    </a:cubicBezTo>
                    <a:cubicBezTo>
                      <a:pt x="7753" y="20322"/>
                      <a:pt x="7753" y="20554"/>
                      <a:pt x="7846" y="20787"/>
                    </a:cubicBezTo>
                    <a:cubicBezTo>
                      <a:pt x="7846" y="20903"/>
                      <a:pt x="7846" y="20903"/>
                      <a:pt x="7846" y="21019"/>
                    </a:cubicBezTo>
                    <a:cubicBezTo>
                      <a:pt x="7938" y="21135"/>
                      <a:pt x="8030" y="21367"/>
                      <a:pt x="8123" y="21600"/>
                    </a:cubicBezTo>
                    <a:cubicBezTo>
                      <a:pt x="8215" y="21600"/>
                      <a:pt x="8215" y="21600"/>
                      <a:pt x="8215" y="21600"/>
                    </a:cubicBezTo>
                    <a:cubicBezTo>
                      <a:pt x="8215" y="21600"/>
                      <a:pt x="8307" y="21600"/>
                      <a:pt x="8307" y="21483"/>
                    </a:cubicBezTo>
                    <a:cubicBezTo>
                      <a:pt x="8307" y="21483"/>
                      <a:pt x="8307" y="21483"/>
                      <a:pt x="8307" y="21483"/>
                    </a:cubicBezTo>
                    <a:cubicBezTo>
                      <a:pt x="8307" y="21483"/>
                      <a:pt x="8400" y="21483"/>
                      <a:pt x="8400" y="21483"/>
                    </a:cubicBezTo>
                    <a:cubicBezTo>
                      <a:pt x="8400" y="21483"/>
                      <a:pt x="8400" y="21367"/>
                      <a:pt x="8307" y="21367"/>
                    </a:cubicBezTo>
                    <a:cubicBezTo>
                      <a:pt x="8307" y="21135"/>
                      <a:pt x="8307" y="20903"/>
                      <a:pt x="8400" y="20787"/>
                    </a:cubicBezTo>
                    <a:cubicBezTo>
                      <a:pt x="8492" y="20554"/>
                      <a:pt x="8676" y="20322"/>
                      <a:pt x="8953" y="20206"/>
                    </a:cubicBezTo>
                    <a:cubicBezTo>
                      <a:pt x="9046" y="20090"/>
                      <a:pt x="9138" y="20206"/>
                      <a:pt x="9323" y="20206"/>
                    </a:cubicBezTo>
                    <a:cubicBezTo>
                      <a:pt x="9415" y="20322"/>
                      <a:pt x="9507" y="20322"/>
                      <a:pt x="9692" y="20322"/>
                    </a:cubicBezTo>
                    <a:cubicBezTo>
                      <a:pt x="9784" y="20322"/>
                      <a:pt x="9876" y="20322"/>
                      <a:pt x="10061" y="20322"/>
                    </a:cubicBezTo>
                    <a:cubicBezTo>
                      <a:pt x="10061" y="20322"/>
                      <a:pt x="10892" y="20322"/>
                      <a:pt x="11076" y="20554"/>
                    </a:cubicBezTo>
                    <a:cubicBezTo>
                      <a:pt x="11169" y="20554"/>
                      <a:pt x="11353" y="20554"/>
                      <a:pt x="11538" y="20554"/>
                    </a:cubicBezTo>
                    <a:cubicBezTo>
                      <a:pt x="12000" y="20554"/>
                      <a:pt x="12369" y="20670"/>
                      <a:pt x="12553" y="20787"/>
                    </a:cubicBezTo>
                    <a:cubicBezTo>
                      <a:pt x="12646" y="20903"/>
                      <a:pt x="12738" y="20903"/>
                      <a:pt x="12738" y="20903"/>
                    </a:cubicBezTo>
                    <a:cubicBezTo>
                      <a:pt x="12923" y="20903"/>
                      <a:pt x="13015" y="20670"/>
                      <a:pt x="13015" y="20554"/>
                    </a:cubicBezTo>
                    <a:cubicBezTo>
                      <a:pt x="13199" y="19974"/>
                      <a:pt x="14584" y="18812"/>
                      <a:pt x="14676" y="18696"/>
                    </a:cubicBezTo>
                    <a:cubicBezTo>
                      <a:pt x="14861" y="18580"/>
                      <a:pt x="15046" y="18580"/>
                      <a:pt x="15600" y="18580"/>
                    </a:cubicBezTo>
                    <a:cubicBezTo>
                      <a:pt x="16061" y="18580"/>
                      <a:pt x="16523" y="18580"/>
                      <a:pt x="16800" y="18580"/>
                    </a:cubicBezTo>
                    <a:cubicBezTo>
                      <a:pt x="16984" y="18464"/>
                      <a:pt x="17261" y="18348"/>
                      <a:pt x="17815" y="18116"/>
                    </a:cubicBezTo>
                    <a:cubicBezTo>
                      <a:pt x="17999" y="18116"/>
                      <a:pt x="18092" y="18000"/>
                      <a:pt x="18276" y="18000"/>
                    </a:cubicBezTo>
                    <a:cubicBezTo>
                      <a:pt x="19107" y="17651"/>
                      <a:pt x="20030" y="17303"/>
                      <a:pt x="20492" y="17070"/>
                    </a:cubicBezTo>
                    <a:cubicBezTo>
                      <a:pt x="20492" y="17070"/>
                      <a:pt x="20492" y="17070"/>
                      <a:pt x="20492" y="17070"/>
                    </a:cubicBezTo>
                    <a:cubicBezTo>
                      <a:pt x="20584" y="16954"/>
                      <a:pt x="20676" y="16954"/>
                      <a:pt x="20676" y="16954"/>
                    </a:cubicBezTo>
                    <a:cubicBezTo>
                      <a:pt x="20676" y="16954"/>
                      <a:pt x="20769" y="16954"/>
                      <a:pt x="20769" y="16954"/>
                    </a:cubicBezTo>
                    <a:cubicBezTo>
                      <a:pt x="20769" y="16954"/>
                      <a:pt x="20769" y="16954"/>
                      <a:pt x="20861" y="16838"/>
                    </a:cubicBezTo>
                    <a:cubicBezTo>
                      <a:pt x="20861" y="16838"/>
                      <a:pt x="20861" y="16838"/>
                      <a:pt x="20861" y="16838"/>
                    </a:cubicBezTo>
                    <a:cubicBezTo>
                      <a:pt x="20861" y="16838"/>
                      <a:pt x="20953" y="16838"/>
                      <a:pt x="20953" y="16838"/>
                    </a:cubicBezTo>
                    <a:cubicBezTo>
                      <a:pt x="21046" y="16722"/>
                      <a:pt x="21230" y="15677"/>
                      <a:pt x="21415" y="14980"/>
                    </a:cubicBezTo>
                    <a:cubicBezTo>
                      <a:pt x="21507" y="14748"/>
                      <a:pt x="21507" y="14632"/>
                      <a:pt x="21507" y="14516"/>
                    </a:cubicBezTo>
                    <a:cubicBezTo>
                      <a:pt x="21599" y="14400"/>
                      <a:pt x="21599" y="14283"/>
                      <a:pt x="21599" y="14283"/>
                    </a:cubicBezTo>
                    <a:cubicBezTo>
                      <a:pt x="21599" y="14051"/>
                      <a:pt x="21323" y="13587"/>
                      <a:pt x="21230" y="13587"/>
                    </a:cubicBezTo>
                    <a:cubicBezTo>
                      <a:pt x="21230" y="13587"/>
                      <a:pt x="21230" y="13587"/>
                      <a:pt x="21138" y="13587"/>
                    </a:cubicBezTo>
                    <a:cubicBezTo>
                      <a:pt x="21138" y="13587"/>
                      <a:pt x="21138" y="13587"/>
                      <a:pt x="21138" y="13587"/>
                    </a:cubicBezTo>
                    <a:cubicBezTo>
                      <a:pt x="21138" y="13587"/>
                      <a:pt x="21138" y="13587"/>
                      <a:pt x="21138" y="13587"/>
                    </a:cubicBezTo>
                    <a:cubicBezTo>
                      <a:pt x="21138" y="13587"/>
                      <a:pt x="21138" y="13587"/>
                      <a:pt x="21138" y="13587"/>
                    </a:cubicBezTo>
                    <a:cubicBezTo>
                      <a:pt x="21138" y="13587"/>
                      <a:pt x="21138" y="13587"/>
                      <a:pt x="21138" y="13587"/>
                    </a:cubicBezTo>
                    <a:cubicBezTo>
                      <a:pt x="20953" y="13587"/>
                      <a:pt x="20953" y="13587"/>
                      <a:pt x="20953" y="13587"/>
                    </a:cubicBezTo>
                    <a:cubicBezTo>
                      <a:pt x="20953" y="13587"/>
                      <a:pt x="20953" y="13587"/>
                      <a:pt x="20953" y="13587"/>
                    </a:cubicBezTo>
                    <a:cubicBezTo>
                      <a:pt x="20769" y="13587"/>
                      <a:pt x="20769" y="13587"/>
                      <a:pt x="20769" y="13587"/>
                    </a:cubicBezTo>
                    <a:cubicBezTo>
                      <a:pt x="20769" y="13587"/>
                      <a:pt x="20769" y="13587"/>
                      <a:pt x="20769" y="13587"/>
                    </a:cubicBezTo>
                    <a:cubicBezTo>
                      <a:pt x="20676" y="13587"/>
                      <a:pt x="20676" y="13587"/>
                      <a:pt x="20584" y="13587"/>
                    </a:cubicBezTo>
                    <a:cubicBezTo>
                      <a:pt x="20307" y="13470"/>
                      <a:pt x="19846" y="13470"/>
                      <a:pt x="19476" y="13354"/>
                    </a:cubicBezTo>
                    <a:cubicBezTo>
                      <a:pt x="19476" y="13354"/>
                      <a:pt x="19476" y="13354"/>
                      <a:pt x="19476" y="13354"/>
                    </a:cubicBezTo>
                    <a:cubicBezTo>
                      <a:pt x="19384" y="13354"/>
                      <a:pt x="19384" y="13354"/>
                      <a:pt x="19292" y="13354"/>
                    </a:cubicBezTo>
                    <a:cubicBezTo>
                      <a:pt x="19292" y="13354"/>
                      <a:pt x="19200" y="13354"/>
                      <a:pt x="19200" y="13354"/>
                    </a:cubicBezTo>
                    <a:cubicBezTo>
                      <a:pt x="19200" y="13354"/>
                      <a:pt x="19107" y="13354"/>
                      <a:pt x="19107" y="13354"/>
                    </a:cubicBezTo>
                    <a:cubicBezTo>
                      <a:pt x="18830" y="13238"/>
                      <a:pt x="18553" y="13238"/>
                      <a:pt x="18461" y="13238"/>
                    </a:cubicBezTo>
                    <a:cubicBezTo>
                      <a:pt x="18461" y="13122"/>
                      <a:pt x="18461" y="13122"/>
                      <a:pt x="18461" y="13122"/>
                    </a:cubicBezTo>
                    <a:cubicBezTo>
                      <a:pt x="18461" y="13122"/>
                      <a:pt x="18461" y="13122"/>
                      <a:pt x="18461" y="13122"/>
                    </a:cubicBezTo>
                    <a:cubicBezTo>
                      <a:pt x="18369" y="13122"/>
                      <a:pt x="18369" y="13122"/>
                      <a:pt x="18369" y="13122"/>
                    </a:cubicBezTo>
                    <a:cubicBezTo>
                      <a:pt x="18369" y="13006"/>
                      <a:pt x="18369" y="13006"/>
                      <a:pt x="18276" y="13006"/>
                    </a:cubicBezTo>
                    <a:cubicBezTo>
                      <a:pt x="18276" y="13006"/>
                      <a:pt x="18276" y="13006"/>
                      <a:pt x="18276" y="12890"/>
                    </a:cubicBezTo>
                    <a:cubicBezTo>
                      <a:pt x="18184" y="12890"/>
                      <a:pt x="18184" y="12890"/>
                      <a:pt x="18184" y="12890"/>
                    </a:cubicBezTo>
                    <a:cubicBezTo>
                      <a:pt x="18184" y="12774"/>
                      <a:pt x="18184" y="12774"/>
                      <a:pt x="18092" y="12774"/>
                    </a:cubicBezTo>
                    <a:cubicBezTo>
                      <a:pt x="18092" y="12774"/>
                      <a:pt x="18092" y="12658"/>
                      <a:pt x="17999" y="12658"/>
                    </a:cubicBezTo>
                    <a:cubicBezTo>
                      <a:pt x="17999" y="12658"/>
                      <a:pt x="17999" y="12658"/>
                      <a:pt x="17999" y="12541"/>
                    </a:cubicBezTo>
                    <a:cubicBezTo>
                      <a:pt x="17999" y="12541"/>
                      <a:pt x="17907" y="12541"/>
                      <a:pt x="17907" y="12425"/>
                    </a:cubicBezTo>
                    <a:cubicBezTo>
                      <a:pt x="17907" y="12425"/>
                      <a:pt x="17907" y="12425"/>
                      <a:pt x="17815" y="12309"/>
                    </a:cubicBezTo>
                    <a:cubicBezTo>
                      <a:pt x="17815" y="12309"/>
                      <a:pt x="17815" y="12309"/>
                      <a:pt x="17815" y="12193"/>
                    </a:cubicBezTo>
                    <a:cubicBezTo>
                      <a:pt x="17815" y="12193"/>
                      <a:pt x="17723" y="12193"/>
                      <a:pt x="17723" y="12077"/>
                    </a:cubicBezTo>
                    <a:cubicBezTo>
                      <a:pt x="17723" y="12077"/>
                      <a:pt x="17723" y="11961"/>
                      <a:pt x="17723" y="11961"/>
                    </a:cubicBezTo>
                    <a:cubicBezTo>
                      <a:pt x="17723" y="11961"/>
                      <a:pt x="17723" y="11845"/>
                      <a:pt x="17630" y="11845"/>
                    </a:cubicBezTo>
                    <a:cubicBezTo>
                      <a:pt x="17630" y="11729"/>
                      <a:pt x="17630" y="11729"/>
                      <a:pt x="17630" y="11729"/>
                    </a:cubicBezTo>
                    <a:cubicBezTo>
                      <a:pt x="17538" y="11496"/>
                      <a:pt x="17353" y="11264"/>
                      <a:pt x="17261" y="11032"/>
                    </a:cubicBezTo>
                    <a:cubicBezTo>
                      <a:pt x="17261" y="11032"/>
                      <a:pt x="17261" y="11032"/>
                      <a:pt x="17261" y="11032"/>
                    </a:cubicBezTo>
                    <a:cubicBezTo>
                      <a:pt x="17169" y="11032"/>
                      <a:pt x="17169" y="11032"/>
                      <a:pt x="17169" y="11032"/>
                    </a:cubicBezTo>
                    <a:cubicBezTo>
                      <a:pt x="17169" y="11032"/>
                      <a:pt x="17169" y="10916"/>
                      <a:pt x="17076" y="10916"/>
                    </a:cubicBezTo>
                    <a:cubicBezTo>
                      <a:pt x="17076" y="10916"/>
                      <a:pt x="17076" y="10916"/>
                      <a:pt x="17076" y="10916"/>
                    </a:cubicBezTo>
                    <a:cubicBezTo>
                      <a:pt x="16984" y="10916"/>
                      <a:pt x="16984" y="10916"/>
                      <a:pt x="16984" y="10916"/>
                    </a:cubicBezTo>
                    <a:cubicBezTo>
                      <a:pt x="16984" y="10916"/>
                      <a:pt x="16984" y="10916"/>
                      <a:pt x="16892" y="10916"/>
                    </a:cubicBezTo>
                    <a:cubicBezTo>
                      <a:pt x="16892" y="10916"/>
                      <a:pt x="16892" y="10916"/>
                      <a:pt x="16800" y="10800"/>
                    </a:cubicBezTo>
                    <a:cubicBezTo>
                      <a:pt x="16800" y="10800"/>
                      <a:pt x="16800" y="10800"/>
                      <a:pt x="16800" y="10800"/>
                    </a:cubicBezTo>
                    <a:cubicBezTo>
                      <a:pt x="16800" y="10800"/>
                      <a:pt x="16707" y="10800"/>
                      <a:pt x="16707" y="10683"/>
                    </a:cubicBezTo>
                    <a:cubicBezTo>
                      <a:pt x="16707" y="10683"/>
                      <a:pt x="16707" y="10683"/>
                      <a:pt x="16615" y="10683"/>
                    </a:cubicBezTo>
                    <a:cubicBezTo>
                      <a:pt x="16615" y="10683"/>
                      <a:pt x="16615" y="10567"/>
                      <a:pt x="16523" y="10567"/>
                    </a:cubicBezTo>
                    <a:cubicBezTo>
                      <a:pt x="16523" y="10567"/>
                      <a:pt x="16523" y="10567"/>
                      <a:pt x="16523" y="10451"/>
                    </a:cubicBezTo>
                    <a:cubicBezTo>
                      <a:pt x="16523" y="10451"/>
                      <a:pt x="16430" y="10451"/>
                      <a:pt x="16430" y="10335"/>
                    </a:cubicBezTo>
                    <a:cubicBezTo>
                      <a:pt x="16430" y="10335"/>
                      <a:pt x="16430" y="10335"/>
                      <a:pt x="16430" y="10219"/>
                    </a:cubicBezTo>
                    <a:cubicBezTo>
                      <a:pt x="16430" y="10219"/>
                      <a:pt x="16338" y="10219"/>
                      <a:pt x="16338" y="10103"/>
                    </a:cubicBezTo>
                    <a:cubicBezTo>
                      <a:pt x="16153" y="9870"/>
                      <a:pt x="15784" y="9290"/>
                      <a:pt x="15784" y="8825"/>
                    </a:cubicBezTo>
                    <a:cubicBezTo>
                      <a:pt x="15692" y="8593"/>
                      <a:pt x="15784" y="8477"/>
                      <a:pt x="15784" y="8477"/>
                    </a:cubicBezTo>
                    <a:cubicBezTo>
                      <a:pt x="15969" y="8245"/>
                      <a:pt x="15692" y="7664"/>
                      <a:pt x="15415" y="7316"/>
                    </a:cubicBezTo>
                    <a:cubicBezTo>
                      <a:pt x="15230" y="7200"/>
                      <a:pt x="15230" y="7200"/>
                      <a:pt x="15230" y="7200"/>
                    </a:cubicBezTo>
                    <a:cubicBezTo>
                      <a:pt x="14676" y="6619"/>
                      <a:pt x="14307" y="6038"/>
                      <a:pt x="14215" y="5690"/>
                    </a:cubicBezTo>
                    <a:cubicBezTo>
                      <a:pt x="14215" y="5574"/>
                      <a:pt x="14215" y="5458"/>
                      <a:pt x="14215" y="5341"/>
                    </a:cubicBezTo>
                    <a:cubicBezTo>
                      <a:pt x="13384" y="5225"/>
                      <a:pt x="13384" y="5225"/>
                      <a:pt x="13384" y="5225"/>
                    </a:cubicBezTo>
                    <a:cubicBezTo>
                      <a:pt x="12830" y="4645"/>
                      <a:pt x="12830" y="4645"/>
                      <a:pt x="12830" y="4645"/>
                    </a:cubicBezTo>
                    <a:lnTo>
                      <a:pt x="12184" y="452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71" name="AutoShape 71"/>
              <p:cNvSpPr>
                <a:spLocks/>
              </p:cNvSpPr>
              <p:nvPr/>
            </p:nvSpPr>
            <p:spPr bwMode="auto">
              <a:xfrm>
                <a:off x="769029" y="987895"/>
                <a:ext cx="322283" cy="3508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8894" y="5456"/>
                    </a:moveTo>
                    <a:cubicBezTo>
                      <a:pt x="8894" y="5456"/>
                      <a:pt x="9148" y="5456"/>
                      <a:pt x="9148" y="5456"/>
                    </a:cubicBezTo>
                    <a:cubicBezTo>
                      <a:pt x="9148" y="5684"/>
                      <a:pt x="9148" y="5684"/>
                      <a:pt x="9402" y="5684"/>
                    </a:cubicBezTo>
                    <a:cubicBezTo>
                      <a:pt x="9402" y="5684"/>
                      <a:pt x="9402" y="5684"/>
                      <a:pt x="9402" y="5684"/>
                    </a:cubicBezTo>
                    <a:cubicBezTo>
                      <a:pt x="9402" y="5911"/>
                      <a:pt x="9656" y="5911"/>
                      <a:pt x="9656" y="5911"/>
                    </a:cubicBezTo>
                    <a:cubicBezTo>
                      <a:pt x="9656" y="5911"/>
                      <a:pt x="9656" y="5911"/>
                      <a:pt x="9656" y="6138"/>
                    </a:cubicBezTo>
                    <a:cubicBezTo>
                      <a:pt x="9910" y="6138"/>
                      <a:pt x="9910" y="6138"/>
                      <a:pt x="9910" y="6138"/>
                    </a:cubicBezTo>
                    <a:cubicBezTo>
                      <a:pt x="9910" y="6366"/>
                      <a:pt x="9910" y="6366"/>
                      <a:pt x="10164" y="6366"/>
                    </a:cubicBezTo>
                    <a:cubicBezTo>
                      <a:pt x="10164" y="6366"/>
                      <a:pt x="10164" y="6593"/>
                      <a:pt x="10164" y="6593"/>
                    </a:cubicBezTo>
                    <a:cubicBezTo>
                      <a:pt x="10164" y="6593"/>
                      <a:pt x="10164" y="6821"/>
                      <a:pt x="10164" y="6821"/>
                    </a:cubicBezTo>
                    <a:cubicBezTo>
                      <a:pt x="10418" y="6821"/>
                      <a:pt x="10418" y="6821"/>
                      <a:pt x="10418" y="7048"/>
                    </a:cubicBezTo>
                    <a:cubicBezTo>
                      <a:pt x="10418" y="7048"/>
                      <a:pt x="10418" y="7048"/>
                      <a:pt x="10418" y="7048"/>
                    </a:cubicBezTo>
                    <a:cubicBezTo>
                      <a:pt x="10418" y="7275"/>
                      <a:pt x="10418" y="7275"/>
                      <a:pt x="10418" y="7275"/>
                    </a:cubicBezTo>
                    <a:cubicBezTo>
                      <a:pt x="10418" y="7503"/>
                      <a:pt x="10418" y="7503"/>
                      <a:pt x="10672" y="7503"/>
                    </a:cubicBezTo>
                    <a:cubicBezTo>
                      <a:pt x="10672" y="7503"/>
                      <a:pt x="10672" y="7730"/>
                      <a:pt x="10672" y="7730"/>
                    </a:cubicBezTo>
                    <a:cubicBezTo>
                      <a:pt x="10672" y="8185"/>
                      <a:pt x="9148" y="12959"/>
                      <a:pt x="8385" y="13414"/>
                    </a:cubicBezTo>
                    <a:cubicBezTo>
                      <a:pt x="8385" y="13414"/>
                      <a:pt x="8385" y="13414"/>
                      <a:pt x="8131" y="13642"/>
                    </a:cubicBezTo>
                    <a:cubicBezTo>
                      <a:pt x="8131" y="13642"/>
                      <a:pt x="8131" y="13642"/>
                      <a:pt x="8131" y="13642"/>
                    </a:cubicBezTo>
                    <a:cubicBezTo>
                      <a:pt x="8131" y="13642"/>
                      <a:pt x="7877" y="13642"/>
                      <a:pt x="7877" y="13642"/>
                    </a:cubicBezTo>
                    <a:cubicBezTo>
                      <a:pt x="7877" y="13642"/>
                      <a:pt x="7877" y="13642"/>
                      <a:pt x="7623" y="13642"/>
                    </a:cubicBezTo>
                    <a:cubicBezTo>
                      <a:pt x="7369" y="13869"/>
                      <a:pt x="7115" y="14096"/>
                      <a:pt x="6607" y="14096"/>
                    </a:cubicBezTo>
                    <a:cubicBezTo>
                      <a:pt x="6607" y="14096"/>
                      <a:pt x="6352" y="14096"/>
                      <a:pt x="6352" y="14096"/>
                    </a:cubicBezTo>
                    <a:cubicBezTo>
                      <a:pt x="6098" y="14324"/>
                      <a:pt x="6098" y="14324"/>
                      <a:pt x="5844" y="14324"/>
                    </a:cubicBezTo>
                    <a:cubicBezTo>
                      <a:pt x="5590" y="14324"/>
                      <a:pt x="5590" y="14324"/>
                      <a:pt x="5590" y="14551"/>
                    </a:cubicBezTo>
                    <a:cubicBezTo>
                      <a:pt x="5336" y="14551"/>
                      <a:pt x="5082" y="14551"/>
                      <a:pt x="4828" y="14778"/>
                    </a:cubicBezTo>
                    <a:cubicBezTo>
                      <a:pt x="4828" y="14778"/>
                      <a:pt x="4828" y="14778"/>
                      <a:pt x="4828" y="14778"/>
                    </a:cubicBezTo>
                    <a:cubicBezTo>
                      <a:pt x="2795" y="15233"/>
                      <a:pt x="1016" y="15688"/>
                      <a:pt x="0" y="16143"/>
                    </a:cubicBezTo>
                    <a:cubicBezTo>
                      <a:pt x="762" y="17279"/>
                      <a:pt x="1524" y="18871"/>
                      <a:pt x="2541" y="20690"/>
                    </a:cubicBezTo>
                    <a:cubicBezTo>
                      <a:pt x="2541" y="20690"/>
                      <a:pt x="2795" y="20917"/>
                      <a:pt x="2795" y="21145"/>
                    </a:cubicBezTo>
                    <a:cubicBezTo>
                      <a:pt x="2795" y="21145"/>
                      <a:pt x="2795" y="21145"/>
                      <a:pt x="2795" y="21145"/>
                    </a:cubicBezTo>
                    <a:cubicBezTo>
                      <a:pt x="2795" y="21372"/>
                      <a:pt x="3049" y="21372"/>
                      <a:pt x="3049" y="21600"/>
                    </a:cubicBezTo>
                    <a:cubicBezTo>
                      <a:pt x="3049" y="21600"/>
                      <a:pt x="3303" y="21600"/>
                      <a:pt x="3303" y="21600"/>
                    </a:cubicBezTo>
                    <a:cubicBezTo>
                      <a:pt x="4320" y="20917"/>
                      <a:pt x="5590" y="20917"/>
                      <a:pt x="6607" y="20917"/>
                    </a:cubicBezTo>
                    <a:cubicBezTo>
                      <a:pt x="7115" y="20917"/>
                      <a:pt x="7623" y="20917"/>
                      <a:pt x="8131" y="20690"/>
                    </a:cubicBezTo>
                    <a:cubicBezTo>
                      <a:pt x="8385" y="20690"/>
                      <a:pt x="8385" y="20690"/>
                      <a:pt x="8385" y="20463"/>
                    </a:cubicBezTo>
                    <a:cubicBezTo>
                      <a:pt x="8385" y="20008"/>
                      <a:pt x="8385" y="19326"/>
                      <a:pt x="8894" y="18871"/>
                    </a:cubicBezTo>
                    <a:cubicBezTo>
                      <a:pt x="9656" y="18416"/>
                      <a:pt x="10418" y="18416"/>
                      <a:pt x="10927" y="18416"/>
                    </a:cubicBezTo>
                    <a:cubicBezTo>
                      <a:pt x="11181" y="18416"/>
                      <a:pt x="11435" y="18416"/>
                      <a:pt x="11689" y="18416"/>
                    </a:cubicBezTo>
                    <a:cubicBezTo>
                      <a:pt x="11943" y="18416"/>
                      <a:pt x="12197" y="18416"/>
                      <a:pt x="12197" y="18416"/>
                    </a:cubicBezTo>
                    <a:cubicBezTo>
                      <a:pt x="12451" y="18189"/>
                      <a:pt x="12451" y="17962"/>
                      <a:pt x="12705" y="17734"/>
                    </a:cubicBezTo>
                    <a:cubicBezTo>
                      <a:pt x="12960" y="17052"/>
                      <a:pt x="13468" y="16143"/>
                      <a:pt x="14230" y="15915"/>
                    </a:cubicBezTo>
                    <a:cubicBezTo>
                      <a:pt x="14484" y="15915"/>
                      <a:pt x="14992" y="15688"/>
                      <a:pt x="15247" y="15688"/>
                    </a:cubicBezTo>
                    <a:cubicBezTo>
                      <a:pt x="15247" y="15688"/>
                      <a:pt x="15755" y="15688"/>
                      <a:pt x="15755" y="15688"/>
                    </a:cubicBezTo>
                    <a:cubicBezTo>
                      <a:pt x="15501" y="15006"/>
                      <a:pt x="15501" y="11823"/>
                      <a:pt x="17025" y="11595"/>
                    </a:cubicBezTo>
                    <a:cubicBezTo>
                      <a:pt x="17788" y="11595"/>
                      <a:pt x="18804" y="10913"/>
                      <a:pt x="19058" y="10686"/>
                    </a:cubicBezTo>
                    <a:cubicBezTo>
                      <a:pt x="19058" y="10231"/>
                      <a:pt x="19312" y="9776"/>
                      <a:pt x="20329" y="8639"/>
                    </a:cubicBezTo>
                    <a:cubicBezTo>
                      <a:pt x="20837" y="8185"/>
                      <a:pt x="21091" y="7730"/>
                      <a:pt x="21345" y="7503"/>
                    </a:cubicBezTo>
                    <a:cubicBezTo>
                      <a:pt x="21599" y="7048"/>
                      <a:pt x="21599" y="6821"/>
                      <a:pt x="21599" y="6821"/>
                    </a:cubicBezTo>
                    <a:cubicBezTo>
                      <a:pt x="21599" y="6821"/>
                      <a:pt x="21599" y="6821"/>
                      <a:pt x="21599" y="6821"/>
                    </a:cubicBezTo>
                    <a:cubicBezTo>
                      <a:pt x="20583" y="6593"/>
                      <a:pt x="19312" y="4774"/>
                      <a:pt x="18804" y="3865"/>
                    </a:cubicBezTo>
                    <a:cubicBezTo>
                      <a:pt x="18804" y="3637"/>
                      <a:pt x="18296" y="3637"/>
                      <a:pt x="17788" y="3637"/>
                    </a:cubicBezTo>
                    <a:cubicBezTo>
                      <a:pt x="16771" y="3410"/>
                      <a:pt x="15501" y="3183"/>
                      <a:pt x="14230" y="2273"/>
                    </a:cubicBezTo>
                    <a:cubicBezTo>
                      <a:pt x="13468" y="1818"/>
                      <a:pt x="12960" y="1136"/>
                      <a:pt x="12451" y="0"/>
                    </a:cubicBezTo>
                    <a:cubicBezTo>
                      <a:pt x="11943" y="227"/>
                      <a:pt x="11943" y="227"/>
                      <a:pt x="11943" y="227"/>
                    </a:cubicBezTo>
                    <a:cubicBezTo>
                      <a:pt x="11181" y="227"/>
                      <a:pt x="11181" y="227"/>
                      <a:pt x="11181" y="227"/>
                    </a:cubicBezTo>
                    <a:cubicBezTo>
                      <a:pt x="11181" y="1818"/>
                      <a:pt x="11181" y="1818"/>
                      <a:pt x="11181" y="1818"/>
                    </a:cubicBezTo>
                    <a:cubicBezTo>
                      <a:pt x="9402" y="4092"/>
                      <a:pt x="9402" y="4092"/>
                      <a:pt x="9402" y="4092"/>
                    </a:cubicBezTo>
                    <a:cubicBezTo>
                      <a:pt x="8894" y="5456"/>
                      <a:pt x="8894" y="5456"/>
                      <a:pt x="8894" y="5456"/>
                    </a:cubicBezTo>
                    <a:cubicBezTo>
                      <a:pt x="8894" y="5456"/>
                      <a:pt x="8894" y="5456"/>
                      <a:pt x="8894" y="5456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72" name="AutoShape 72"/>
              <p:cNvSpPr>
                <a:spLocks/>
              </p:cNvSpPr>
              <p:nvPr/>
            </p:nvSpPr>
            <p:spPr bwMode="auto">
              <a:xfrm>
                <a:off x="713463" y="940269"/>
                <a:ext cx="25402" cy="50801"/>
              </a:xfrm>
              <a:custGeom>
                <a:avLst/>
                <a:gdLst>
                  <a:gd name="T0" fmla="*/ 9896 w 19792"/>
                  <a:gd name="T1" fmla="*/ 10800 h 21600"/>
                  <a:gd name="T2" fmla="*/ 9896 w 19792"/>
                  <a:gd name="T3" fmla="*/ 10800 h 21600"/>
                  <a:gd name="T4" fmla="*/ 9896 w 19792"/>
                  <a:gd name="T5" fmla="*/ 10800 h 21600"/>
                  <a:gd name="T6" fmla="*/ 9896 w 19792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792" h="21600">
                    <a:moveTo>
                      <a:pt x="18514" y="1661"/>
                    </a:moveTo>
                    <a:cubicBezTo>
                      <a:pt x="18514" y="0"/>
                      <a:pt x="15428" y="0"/>
                      <a:pt x="15428" y="0"/>
                    </a:cubicBezTo>
                    <a:cubicBezTo>
                      <a:pt x="15428" y="0"/>
                      <a:pt x="15428" y="0"/>
                      <a:pt x="15428" y="0"/>
                    </a:cubicBezTo>
                    <a:cubicBezTo>
                      <a:pt x="6171" y="0"/>
                      <a:pt x="0" y="11630"/>
                      <a:pt x="0" y="14953"/>
                    </a:cubicBezTo>
                    <a:cubicBezTo>
                      <a:pt x="0" y="14953"/>
                      <a:pt x="0" y="16615"/>
                      <a:pt x="0" y="16615"/>
                    </a:cubicBezTo>
                    <a:cubicBezTo>
                      <a:pt x="0" y="16615"/>
                      <a:pt x="0" y="16615"/>
                      <a:pt x="0" y="16615"/>
                    </a:cubicBezTo>
                    <a:cubicBezTo>
                      <a:pt x="0" y="18276"/>
                      <a:pt x="0" y="18276"/>
                      <a:pt x="0" y="18276"/>
                    </a:cubicBezTo>
                    <a:cubicBezTo>
                      <a:pt x="0" y="18276"/>
                      <a:pt x="3085" y="19938"/>
                      <a:pt x="3085" y="19938"/>
                    </a:cubicBezTo>
                    <a:cubicBezTo>
                      <a:pt x="3085" y="19938"/>
                      <a:pt x="3085" y="19938"/>
                      <a:pt x="3085" y="19938"/>
                    </a:cubicBezTo>
                    <a:cubicBezTo>
                      <a:pt x="6171" y="21599"/>
                      <a:pt x="6171" y="21599"/>
                      <a:pt x="9257" y="21599"/>
                    </a:cubicBezTo>
                    <a:cubicBezTo>
                      <a:pt x="9257" y="21599"/>
                      <a:pt x="9257" y="21599"/>
                      <a:pt x="9257" y="21599"/>
                    </a:cubicBezTo>
                    <a:cubicBezTo>
                      <a:pt x="12342" y="21599"/>
                      <a:pt x="12342" y="21599"/>
                      <a:pt x="12342" y="21599"/>
                    </a:cubicBezTo>
                    <a:cubicBezTo>
                      <a:pt x="12342" y="21599"/>
                      <a:pt x="12342" y="19938"/>
                      <a:pt x="15428" y="18276"/>
                    </a:cubicBezTo>
                    <a:cubicBezTo>
                      <a:pt x="18514" y="14953"/>
                      <a:pt x="21599" y="6646"/>
                      <a:pt x="18514" y="166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73" name="AutoShape 73"/>
              <p:cNvSpPr>
                <a:spLocks/>
              </p:cNvSpPr>
              <p:nvPr/>
            </p:nvSpPr>
            <p:spPr bwMode="auto">
              <a:xfrm>
                <a:off x="769029" y="929156"/>
                <a:ext cx="182574" cy="1460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00" y="16615"/>
                    </a:moveTo>
                    <a:cubicBezTo>
                      <a:pt x="18000" y="12184"/>
                      <a:pt x="18000" y="12184"/>
                      <a:pt x="18000" y="12184"/>
                    </a:cubicBezTo>
                    <a:cubicBezTo>
                      <a:pt x="18000" y="6646"/>
                      <a:pt x="18000" y="6646"/>
                      <a:pt x="18000" y="6646"/>
                    </a:cubicBezTo>
                    <a:cubicBezTo>
                      <a:pt x="20699" y="6646"/>
                      <a:pt x="20699" y="6646"/>
                      <a:pt x="20699" y="6646"/>
                    </a:cubicBezTo>
                    <a:cubicBezTo>
                      <a:pt x="21599" y="6092"/>
                      <a:pt x="21599" y="6092"/>
                      <a:pt x="21599" y="6092"/>
                    </a:cubicBezTo>
                    <a:cubicBezTo>
                      <a:pt x="21599" y="4430"/>
                      <a:pt x="21599" y="3323"/>
                      <a:pt x="21150" y="2215"/>
                    </a:cubicBezTo>
                    <a:cubicBezTo>
                      <a:pt x="21150" y="1661"/>
                      <a:pt x="21150" y="553"/>
                      <a:pt x="21150" y="0"/>
                    </a:cubicBezTo>
                    <a:cubicBezTo>
                      <a:pt x="19800" y="1107"/>
                      <a:pt x="17550" y="4984"/>
                      <a:pt x="16199" y="7753"/>
                    </a:cubicBezTo>
                    <a:cubicBezTo>
                      <a:pt x="14400" y="11630"/>
                      <a:pt x="9450" y="14400"/>
                      <a:pt x="5400" y="13846"/>
                    </a:cubicBezTo>
                    <a:cubicBezTo>
                      <a:pt x="4950" y="13846"/>
                      <a:pt x="4500" y="13846"/>
                      <a:pt x="4050" y="13846"/>
                    </a:cubicBezTo>
                    <a:cubicBezTo>
                      <a:pt x="2250" y="13846"/>
                      <a:pt x="1350" y="14400"/>
                      <a:pt x="900" y="14953"/>
                    </a:cubicBezTo>
                    <a:cubicBezTo>
                      <a:pt x="450" y="15507"/>
                      <a:pt x="450" y="15507"/>
                      <a:pt x="450" y="15507"/>
                    </a:cubicBezTo>
                    <a:cubicBezTo>
                      <a:pt x="0" y="15507"/>
                      <a:pt x="0" y="15507"/>
                      <a:pt x="0" y="15507"/>
                    </a:cubicBezTo>
                    <a:cubicBezTo>
                      <a:pt x="0" y="16061"/>
                      <a:pt x="0" y="16061"/>
                      <a:pt x="0" y="16061"/>
                    </a:cubicBezTo>
                    <a:cubicBezTo>
                      <a:pt x="0" y="16061"/>
                      <a:pt x="0" y="16061"/>
                      <a:pt x="0" y="16615"/>
                    </a:cubicBezTo>
                    <a:cubicBezTo>
                      <a:pt x="450" y="16615"/>
                      <a:pt x="450" y="16615"/>
                      <a:pt x="450" y="17169"/>
                    </a:cubicBezTo>
                    <a:cubicBezTo>
                      <a:pt x="450" y="17169"/>
                      <a:pt x="450" y="17169"/>
                      <a:pt x="450" y="17169"/>
                    </a:cubicBezTo>
                    <a:cubicBezTo>
                      <a:pt x="900" y="17723"/>
                      <a:pt x="900" y="17723"/>
                      <a:pt x="1350" y="18276"/>
                    </a:cubicBezTo>
                    <a:cubicBezTo>
                      <a:pt x="1350" y="18276"/>
                      <a:pt x="1350" y="18276"/>
                      <a:pt x="1350" y="18276"/>
                    </a:cubicBezTo>
                    <a:cubicBezTo>
                      <a:pt x="1350" y="18276"/>
                      <a:pt x="1350" y="18276"/>
                      <a:pt x="1800" y="18830"/>
                    </a:cubicBezTo>
                    <a:cubicBezTo>
                      <a:pt x="1800" y="18830"/>
                      <a:pt x="1800" y="18830"/>
                      <a:pt x="1800" y="18830"/>
                    </a:cubicBezTo>
                    <a:cubicBezTo>
                      <a:pt x="1800" y="18830"/>
                      <a:pt x="1800" y="19384"/>
                      <a:pt x="2250" y="19384"/>
                    </a:cubicBezTo>
                    <a:cubicBezTo>
                      <a:pt x="2250" y="19384"/>
                      <a:pt x="2250" y="19384"/>
                      <a:pt x="2250" y="19384"/>
                    </a:cubicBezTo>
                    <a:cubicBezTo>
                      <a:pt x="2250" y="19384"/>
                      <a:pt x="2250" y="19384"/>
                      <a:pt x="2700" y="19938"/>
                    </a:cubicBezTo>
                    <a:cubicBezTo>
                      <a:pt x="2700" y="19938"/>
                      <a:pt x="2700" y="19938"/>
                      <a:pt x="2700" y="19938"/>
                    </a:cubicBezTo>
                    <a:cubicBezTo>
                      <a:pt x="2700" y="19938"/>
                      <a:pt x="2700" y="19938"/>
                      <a:pt x="3150" y="19938"/>
                    </a:cubicBezTo>
                    <a:cubicBezTo>
                      <a:pt x="3150" y="19938"/>
                      <a:pt x="3150" y="19938"/>
                      <a:pt x="3150" y="19938"/>
                    </a:cubicBezTo>
                    <a:cubicBezTo>
                      <a:pt x="3150" y="19938"/>
                      <a:pt x="3150" y="19938"/>
                      <a:pt x="3150" y="19938"/>
                    </a:cubicBezTo>
                    <a:cubicBezTo>
                      <a:pt x="3600" y="19938"/>
                      <a:pt x="3600" y="19938"/>
                      <a:pt x="3600" y="19938"/>
                    </a:cubicBezTo>
                    <a:cubicBezTo>
                      <a:pt x="3600" y="19938"/>
                      <a:pt x="3600" y="20492"/>
                      <a:pt x="3600" y="20492"/>
                    </a:cubicBezTo>
                    <a:cubicBezTo>
                      <a:pt x="4050" y="20492"/>
                      <a:pt x="4050" y="20492"/>
                      <a:pt x="4050" y="20492"/>
                    </a:cubicBezTo>
                    <a:cubicBezTo>
                      <a:pt x="4050" y="20492"/>
                      <a:pt x="4050" y="20492"/>
                      <a:pt x="4500" y="20492"/>
                    </a:cubicBezTo>
                    <a:cubicBezTo>
                      <a:pt x="4500" y="20492"/>
                      <a:pt x="4500" y="20492"/>
                      <a:pt x="4500" y="20492"/>
                    </a:cubicBezTo>
                    <a:cubicBezTo>
                      <a:pt x="4500" y="20492"/>
                      <a:pt x="4950" y="20492"/>
                      <a:pt x="4950" y="20492"/>
                    </a:cubicBezTo>
                    <a:cubicBezTo>
                      <a:pt x="4950" y="20492"/>
                      <a:pt x="4950" y="20492"/>
                      <a:pt x="4950" y="20492"/>
                    </a:cubicBezTo>
                    <a:cubicBezTo>
                      <a:pt x="5400" y="20492"/>
                      <a:pt x="6300" y="20492"/>
                      <a:pt x="7200" y="21046"/>
                    </a:cubicBezTo>
                    <a:cubicBezTo>
                      <a:pt x="7200" y="21046"/>
                      <a:pt x="7200" y="21046"/>
                      <a:pt x="7200" y="21046"/>
                    </a:cubicBezTo>
                    <a:cubicBezTo>
                      <a:pt x="7650" y="21046"/>
                      <a:pt x="7650" y="21046"/>
                      <a:pt x="7650" y="21046"/>
                    </a:cubicBezTo>
                    <a:cubicBezTo>
                      <a:pt x="8099" y="21046"/>
                      <a:pt x="8099" y="21046"/>
                      <a:pt x="8099" y="21046"/>
                    </a:cubicBezTo>
                    <a:cubicBezTo>
                      <a:pt x="8550" y="21046"/>
                      <a:pt x="8550" y="21046"/>
                      <a:pt x="8550" y="21046"/>
                    </a:cubicBezTo>
                    <a:cubicBezTo>
                      <a:pt x="9000" y="21046"/>
                      <a:pt x="9000" y="21046"/>
                      <a:pt x="9000" y="21046"/>
                    </a:cubicBezTo>
                    <a:cubicBezTo>
                      <a:pt x="9450" y="21046"/>
                      <a:pt x="9450" y="21046"/>
                      <a:pt x="9450" y="21046"/>
                    </a:cubicBezTo>
                    <a:cubicBezTo>
                      <a:pt x="9900" y="21046"/>
                      <a:pt x="9900" y="21046"/>
                      <a:pt x="9900" y="21046"/>
                    </a:cubicBezTo>
                    <a:cubicBezTo>
                      <a:pt x="11250" y="21600"/>
                      <a:pt x="12599" y="21600"/>
                      <a:pt x="13500" y="21600"/>
                    </a:cubicBezTo>
                    <a:lnTo>
                      <a:pt x="15300" y="1661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74" name="AutoShape 74"/>
              <p:cNvSpPr>
                <a:spLocks/>
              </p:cNvSpPr>
              <p:nvPr/>
            </p:nvSpPr>
            <p:spPr bwMode="auto">
              <a:xfrm>
                <a:off x="199081" y="405271"/>
                <a:ext cx="398487" cy="38100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371" y="1258"/>
                    </a:moveTo>
                    <a:cubicBezTo>
                      <a:pt x="13371" y="1258"/>
                      <a:pt x="13165" y="1258"/>
                      <a:pt x="13165" y="1258"/>
                    </a:cubicBezTo>
                    <a:cubicBezTo>
                      <a:pt x="13165" y="1258"/>
                      <a:pt x="13165" y="1258"/>
                      <a:pt x="13165" y="1258"/>
                    </a:cubicBezTo>
                    <a:cubicBezTo>
                      <a:pt x="13165" y="1258"/>
                      <a:pt x="13165" y="1258"/>
                      <a:pt x="12960" y="1258"/>
                    </a:cubicBezTo>
                    <a:cubicBezTo>
                      <a:pt x="12754" y="1258"/>
                      <a:pt x="12342" y="1048"/>
                      <a:pt x="11931" y="838"/>
                    </a:cubicBezTo>
                    <a:cubicBezTo>
                      <a:pt x="11725" y="629"/>
                      <a:pt x="11314" y="419"/>
                      <a:pt x="11108" y="419"/>
                    </a:cubicBezTo>
                    <a:cubicBezTo>
                      <a:pt x="11108" y="419"/>
                      <a:pt x="10902" y="629"/>
                      <a:pt x="10902" y="629"/>
                    </a:cubicBezTo>
                    <a:cubicBezTo>
                      <a:pt x="10491" y="629"/>
                      <a:pt x="10285" y="419"/>
                      <a:pt x="10079" y="209"/>
                    </a:cubicBezTo>
                    <a:cubicBezTo>
                      <a:pt x="9874" y="209"/>
                      <a:pt x="9462" y="0"/>
                      <a:pt x="9051" y="0"/>
                    </a:cubicBezTo>
                    <a:cubicBezTo>
                      <a:pt x="9051" y="0"/>
                      <a:pt x="8845" y="0"/>
                      <a:pt x="8845" y="0"/>
                    </a:cubicBezTo>
                    <a:cubicBezTo>
                      <a:pt x="8845" y="209"/>
                      <a:pt x="8845" y="209"/>
                      <a:pt x="8845" y="209"/>
                    </a:cubicBezTo>
                    <a:cubicBezTo>
                      <a:pt x="8845" y="209"/>
                      <a:pt x="8640" y="209"/>
                      <a:pt x="8640" y="209"/>
                    </a:cubicBezTo>
                    <a:cubicBezTo>
                      <a:pt x="8640" y="209"/>
                      <a:pt x="8640" y="209"/>
                      <a:pt x="8640" y="209"/>
                    </a:cubicBezTo>
                    <a:cubicBezTo>
                      <a:pt x="8845" y="209"/>
                      <a:pt x="8845" y="209"/>
                      <a:pt x="8845" y="209"/>
                    </a:cubicBezTo>
                    <a:cubicBezTo>
                      <a:pt x="8845" y="209"/>
                      <a:pt x="8845" y="209"/>
                      <a:pt x="8845" y="209"/>
                    </a:cubicBezTo>
                    <a:cubicBezTo>
                      <a:pt x="8845" y="209"/>
                      <a:pt x="8845" y="209"/>
                      <a:pt x="8845" y="209"/>
                    </a:cubicBezTo>
                    <a:cubicBezTo>
                      <a:pt x="8434" y="629"/>
                      <a:pt x="8434" y="629"/>
                      <a:pt x="8434" y="629"/>
                    </a:cubicBezTo>
                    <a:cubicBezTo>
                      <a:pt x="8228" y="838"/>
                      <a:pt x="8228" y="838"/>
                      <a:pt x="8228" y="838"/>
                    </a:cubicBezTo>
                    <a:cubicBezTo>
                      <a:pt x="6788" y="1887"/>
                      <a:pt x="6788" y="1887"/>
                      <a:pt x="6788" y="1887"/>
                    </a:cubicBezTo>
                    <a:cubicBezTo>
                      <a:pt x="6582" y="1887"/>
                      <a:pt x="5760" y="2306"/>
                      <a:pt x="5554" y="2726"/>
                    </a:cubicBezTo>
                    <a:cubicBezTo>
                      <a:pt x="5554" y="2935"/>
                      <a:pt x="5554" y="3145"/>
                      <a:pt x="5760" y="3565"/>
                    </a:cubicBezTo>
                    <a:cubicBezTo>
                      <a:pt x="5760" y="3984"/>
                      <a:pt x="5965" y="4403"/>
                      <a:pt x="5760" y="4823"/>
                    </a:cubicBezTo>
                    <a:cubicBezTo>
                      <a:pt x="5554" y="5033"/>
                      <a:pt x="5554" y="5871"/>
                      <a:pt x="5554" y="6291"/>
                    </a:cubicBezTo>
                    <a:cubicBezTo>
                      <a:pt x="5760" y="6710"/>
                      <a:pt x="5142" y="7549"/>
                      <a:pt x="4937" y="7968"/>
                    </a:cubicBezTo>
                    <a:cubicBezTo>
                      <a:pt x="4937" y="8178"/>
                      <a:pt x="4937" y="8178"/>
                      <a:pt x="4937" y="8178"/>
                    </a:cubicBezTo>
                    <a:cubicBezTo>
                      <a:pt x="4731" y="8178"/>
                      <a:pt x="4731" y="8178"/>
                      <a:pt x="4731" y="8178"/>
                    </a:cubicBezTo>
                    <a:cubicBezTo>
                      <a:pt x="4731" y="8178"/>
                      <a:pt x="4731" y="8178"/>
                      <a:pt x="4731" y="8178"/>
                    </a:cubicBezTo>
                    <a:cubicBezTo>
                      <a:pt x="3702" y="8807"/>
                      <a:pt x="1851" y="9856"/>
                      <a:pt x="0" y="10695"/>
                    </a:cubicBezTo>
                    <a:cubicBezTo>
                      <a:pt x="0" y="10904"/>
                      <a:pt x="0" y="10904"/>
                      <a:pt x="0" y="10904"/>
                    </a:cubicBezTo>
                    <a:cubicBezTo>
                      <a:pt x="0" y="11114"/>
                      <a:pt x="205" y="11114"/>
                      <a:pt x="205" y="11114"/>
                    </a:cubicBezTo>
                    <a:cubicBezTo>
                      <a:pt x="205" y="11324"/>
                      <a:pt x="205" y="11324"/>
                      <a:pt x="205" y="11533"/>
                    </a:cubicBezTo>
                    <a:cubicBezTo>
                      <a:pt x="205" y="11743"/>
                      <a:pt x="205" y="11743"/>
                      <a:pt x="411" y="11953"/>
                    </a:cubicBezTo>
                    <a:cubicBezTo>
                      <a:pt x="411" y="12163"/>
                      <a:pt x="411" y="12163"/>
                      <a:pt x="411" y="12163"/>
                    </a:cubicBezTo>
                    <a:cubicBezTo>
                      <a:pt x="411" y="12372"/>
                      <a:pt x="411" y="12372"/>
                      <a:pt x="411" y="12582"/>
                    </a:cubicBezTo>
                    <a:cubicBezTo>
                      <a:pt x="411" y="12582"/>
                      <a:pt x="411" y="12792"/>
                      <a:pt x="617" y="12792"/>
                    </a:cubicBezTo>
                    <a:cubicBezTo>
                      <a:pt x="617" y="13001"/>
                      <a:pt x="617" y="13001"/>
                      <a:pt x="617" y="13211"/>
                    </a:cubicBezTo>
                    <a:cubicBezTo>
                      <a:pt x="617" y="13211"/>
                      <a:pt x="617" y="13211"/>
                      <a:pt x="617" y="13421"/>
                    </a:cubicBezTo>
                    <a:cubicBezTo>
                      <a:pt x="617" y="13421"/>
                      <a:pt x="617" y="13421"/>
                      <a:pt x="617" y="13631"/>
                    </a:cubicBezTo>
                    <a:cubicBezTo>
                      <a:pt x="822" y="13631"/>
                      <a:pt x="1028" y="13631"/>
                      <a:pt x="1028" y="13631"/>
                    </a:cubicBezTo>
                    <a:cubicBezTo>
                      <a:pt x="1028" y="13631"/>
                      <a:pt x="1028" y="13631"/>
                      <a:pt x="1028" y="13631"/>
                    </a:cubicBezTo>
                    <a:cubicBezTo>
                      <a:pt x="1234" y="13631"/>
                      <a:pt x="1234" y="13421"/>
                      <a:pt x="1439" y="13421"/>
                    </a:cubicBezTo>
                    <a:cubicBezTo>
                      <a:pt x="1439" y="13421"/>
                      <a:pt x="1439" y="13421"/>
                      <a:pt x="1439" y="13421"/>
                    </a:cubicBezTo>
                    <a:cubicBezTo>
                      <a:pt x="1439" y="13421"/>
                      <a:pt x="1439" y="13421"/>
                      <a:pt x="1439" y="13421"/>
                    </a:cubicBezTo>
                    <a:cubicBezTo>
                      <a:pt x="1645" y="13421"/>
                      <a:pt x="1645" y="13421"/>
                      <a:pt x="1645" y="13421"/>
                    </a:cubicBezTo>
                    <a:cubicBezTo>
                      <a:pt x="1645" y="13631"/>
                      <a:pt x="1851" y="13631"/>
                      <a:pt x="1851" y="13631"/>
                    </a:cubicBezTo>
                    <a:cubicBezTo>
                      <a:pt x="1851" y="13631"/>
                      <a:pt x="2057" y="13631"/>
                      <a:pt x="2262" y="13631"/>
                    </a:cubicBezTo>
                    <a:cubicBezTo>
                      <a:pt x="2674" y="13631"/>
                      <a:pt x="3702" y="14260"/>
                      <a:pt x="4937" y="15099"/>
                    </a:cubicBezTo>
                    <a:cubicBezTo>
                      <a:pt x="5142" y="15308"/>
                      <a:pt x="5348" y="15308"/>
                      <a:pt x="5554" y="15518"/>
                    </a:cubicBezTo>
                    <a:cubicBezTo>
                      <a:pt x="6171" y="15937"/>
                      <a:pt x="6788" y="16147"/>
                      <a:pt x="6994" y="16357"/>
                    </a:cubicBezTo>
                    <a:cubicBezTo>
                      <a:pt x="6994" y="16357"/>
                      <a:pt x="6994" y="16357"/>
                      <a:pt x="6994" y="16357"/>
                    </a:cubicBezTo>
                    <a:cubicBezTo>
                      <a:pt x="8228" y="16986"/>
                      <a:pt x="11725" y="19922"/>
                      <a:pt x="12548" y="20551"/>
                    </a:cubicBezTo>
                    <a:cubicBezTo>
                      <a:pt x="13371" y="21180"/>
                      <a:pt x="14605" y="21390"/>
                      <a:pt x="15017" y="21390"/>
                    </a:cubicBezTo>
                    <a:cubicBezTo>
                      <a:pt x="15017" y="21390"/>
                      <a:pt x="15222" y="21390"/>
                      <a:pt x="15222" y="21390"/>
                    </a:cubicBezTo>
                    <a:cubicBezTo>
                      <a:pt x="15222" y="21390"/>
                      <a:pt x="15222" y="21390"/>
                      <a:pt x="15222" y="21390"/>
                    </a:cubicBezTo>
                    <a:cubicBezTo>
                      <a:pt x="15222" y="21390"/>
                      <a:pt x="15428" y="21390"/>
                      <a:pt x="15428" y="21390"/>
                    </a:cubicBezTo>
                    <a:cubicBezTo>
                      <a:pt x="15428" y="21390"/>
                      <a:pt x="15428" y="21390"/>
                      <a:pt x="15428" y="21390"/>
                    </a:cubicBezTo>
                    <a:cubicBezTo>
                      <a:pt x="15428" y="21390"/>
                      <a:pt x="15634" y="21390"/>
                      <a:pt x="15634" y="21390"/>
                    </a:cubicBezTo>
                    <a:cubicBezTo>
                      <a:pt x="15634" y="21390"/>
                      <a:pt x="15634" y="21390"/>
                      <a:pt x="15839" y="21390"/>
                    </a:cubicBezTo>
                    <a:cubicBezTo>
                      <a:pt x="15839" y="21390"/>
                      <a:pt x="15839" y="21390"/>
                      <a:pt x="15839" y="21390"/>
                    </a:cubicBezTo>
                    <a:cubicBezTo>
                      <a:pt x="16251" y="21600"/>
                      <a:pt x="16868" y="21600"/>
                      <a:pt x="17485" y="21600"/>
                    </a:cubicBezTo>
                    <a:cubicBezTo>
                      <a:pt x="17485" y="21600"/>
                      <a:pt x="17485" y="21600"/>
                      <a:pt x="17485" y="21390"/>
                    </a:cubicBezTo>
                    <a:cubicBezTo>
                      <a:pt x="17691" y="21390"/>
                      <a:pt x="17691" y="21390"/>
                      <a:pt x="17691" y="21180"/>
                    </a:cubicBezTo>
                    <a:cubicBezTo>
                      <a:pt x="17691" y="21180"/>
                      <a:pt x="17691" y="20970"/>
                      <a:pt x="17691" y="20970"/>
                    </a:cubicBezTo>
                    <a:cubicBezTo>
                      <a:pt x="17897" y="20970"/>
                      <a:pt x="17897" y="20761"/>
                      <a:pt x="17897" y="20761"/>
                    </a:cubicBezTo>
                    <a:cubicBezTo>
                      <a:pt x="17897" y="20761"/>
                      <a:pt x="17897" y="20551"/>
                      <a:pt x="17897" y="20551"/>
                    </a:cubicBezTo>
                    <a:cubicBezTo>
                      <a:pt x="17897" y="20551"/>
                      <a:pt x="18102" y="20341"/>
                      <a:pt x="18102" y="20341"/>
                    </a:cubicBezTo>
                    <a:cubicBezTo>
                      <a:pt x="18102" y="20341"/>
                      <a:pt x="18102" y="20341"/>
                      <a:pt x="18102" y="20341"/>
                    </a:cubicBezTo>
                    <a:cubicBezTo>
                      <a:pt x="18102" y="20132"/>
                      <a:pt x="18102" y="20132"/>
                      <a:pt x="18102" y="20132"/>
                    </a:cubicBezTo>
                    <a:cubicBezTo>
                      <a:pt x="18102" y="20132"/>
                      <a:pt x="18102" y="20132"/>
                      <a:pt x="18308" y="20132"/>
                    </a:cubicBezTo>
                    <a:cubicBezTo>
                      <a:pt x="18308" y="19922"/>
                      <a:pt x="18308" y="19922"/>
                      <a:pt x="18308" y="19922"/>
                    </a:cubicBezTo>
                    <a:cubicBezTo>
                      <a:pt x="18308" y="19922"/>
                      <a:pt x="18308" y="19922"/>
                      <a:pt x="18308" y="19922"/>
                    </a:cubicBezTo>
                    <a:cubicBezTo>
                      <a:pt x="18308" y="19922"/>
                      <a:pt x="18308" y="19922"/>
                      <a:pt x="18308" y="19922"/>
                    </a:cubicBezTo>
                    <a:cubicBezTo>
                      <a:pt x="18308" y="19922"/>
                      <a:pt x="18308" y="19712"/>
                      <a:pt x="18308" y="19712"/>
                    </a:cubicBezTo>
                    <a:cubicBezTo>
                      <a:pt x="18308" y="19712"/>
                      <a:pt x="18308" y="19712"/>
                      <a:pt x="18308" y="19712"/>
                    </a:cubicBezTo>
                    <a:cubicBezTo>
                      <a:pt x="18308" y="19712"/>
                      <a:pt x="18308" y="19712"/>
                      <a:pt x="18514" y="19712"/>
                    </a:cubicBezTo>
                    <a:cubicBezTo>
                      <a:pt x="18514" y="19712"/>
                      <a:pt x="18514" y="19502"/>
                      <a:pt x="18514" y="19502"/>
                    </a:cubicBezTo>
                    <a:cubicBezTo>
                      <a:pt x="18720" y="19293"/>
                      <a:pt x="18925" y="18873"/>
                      <a:pt x="19748" y="18664"/>
                    </a:cubicBezTo>
                    <a:cubicBezTo>
                      <a:pt x="19954" y="18664"/>
                      <a:pt x="19954" y="18664"/>
                      <a:pt x="20159" y="18664"/>
                    </a:cubicBezTo>
                    <a:cubicBezTo>
                      <a:pt x="20159" y="18664"/>
                      <a:pt x="20159" y="18664"/>
                      <a:pt x="20159" y="18664"/>
                    </a:cubicBezTo>
                    <a:cubicBezTo>
                      <a:pt x="20365" y="18873"/>
                      <a:pt x="20365" y="18873"/>
                      <a:pt x="20571" y="18873"/>
                    </a:cubicBezTo>
                    <a:cubicBezTo>
                      <a:pt x="20571" y="18873"/>
                      <a:pt x="20571" y="18873"/>
                      <a:pt x="20571" y="18873"/>
                    </a:cubicBezTo>
                    <a:cubicBezTo>
                      <a:pt x="20777" y="18873"/>
                      <a:pt x="20777" y="19083"/>
                      <a:pt x="20982" y="19083"/>
                    </a:cubicBezTo>
                    <a:cubicBezTo>
                      <a:pt x="20982" y="19083"/>
                      <a:pt x="20982" y="19083"/>
                      <a:pt x="20982" y="19083"/>
                    </a:cubicBezTo>
                    <a:cubicBezTo>
                      <a:pt x="21188" y="19293"/>
                      <a:pt x="21188" y="19293"/>
                      <a:pt x="21394" y="19502"/>
                    </a:cubicBezTo>
                    <a:cubicBezTo>
                      <a:pt x="21394" y="19502"/>
                      <a:pt x="21394" y="19502"/>
                      <a:pt x="21394" y="19502"/>
                    </a:cubicBezTo>
                    <a:cubicBezTo>
                      <a:pt x="21394" y="19502"/>
                      <a:pt x="21600" y="19293"/>
                      <a:pt x="21600" y="19293"/>
                    </a:cubicBezTo>
                    <a:cubicBezTo>
                      <a:pt x="21600" y="19293"/>
                      <a:pt x="21600" y="19293"/>
                      <a:pt x="21600" y="19293"/>
                    </a:cubicBezTo>
                    <a:cubicBezTo>
                      <a:pt x="21394" y="19083"/>
                      <a:pt x="21394" y="19083"/>
                      <a:pt x="21188" y="18873"/>
                    </a:cubicBezTo>
                    <a:cubicBezTo>
                      <a:pt x="21188" y="18873"/>
                      <a:pt x="21188" y="18873"/>
                      <a:pt x="21188" y="18873"/>
                    </a:cubicBezTo>
                    <a:cubicBezTo>
                      <a:pt x="20982" y="18664"/>
                      <a:pt x="20982" y="18454"/>
                      <a:pt x="20777" y="18454"/>
                    </a:cubicBezTo>
                    <a:cubicBezTo>
                      <a:pt x="20777" y="18454"/>
                      <a:pt x="20777" y="18454"/>
                      <a:pt x="20777" y="18244"/>
                    </a:cubicBezTo>
                    <a:cubicBezTo>
                      <a:pt x="20777" y="18244"/>
                      <a:pt x="20777" y="18034"/>
                      <a:pt x="20571" y="18034"/>
                    </a:cubicBezTo>
                    <a:cubicBezTo>
                      <a:pt x="20571" y="18034"/>
                      <a:pt x="20571" y="18034"/>
                      <a:pt x="20571" y="17825"/>
                    </a:cubicBezTo>
                    <a:cubicBezTo>
                      <a:pt x="20571" y="17825"/>
                      <a:pt x="20571" y="17615"/>
                      <a:pt x="20571" y="17615"/>
                    </a:cubicBezTo>
                    <a:cubicBezTo>
                      <a:pt x="20571" y="17405"/>
                      <a:pt x="20571" y="17196"/>
                      <a:pt x="20159" y="16776"/>
                    </a:cubicBezTo>
                    <a:cubicBezTo>
                      <a:pt x="19954" y="16566"/>
                      <a:pt x="19748" y="16357"/>
                      <a:pt x="19748" y="16147"/>
                    </a:cubicBezTo>
                    <a:cubicBezTo>
                      <a:pt x="19748" y="15728"/>
                      <a:pt x="19748" y="15518"/>
                      <a:pt x="19954" y="15099"/>
                    </a:cubicBezTo>
                    <a:cubicBezTo>
                      <a:pt x="19954" y="15099"/>
                      <a:pt x="20159" y="14889"/>
                      <a:pt x="20159" y="14679"/>
                    </a:cubicBezTo>
                    <a:cubicBezTo>
                      <a:pt x="19954" y="14469"/>
                      <a:pt x="19748" y="14260"/>
                      <a:pt x="19748" y="14050"/>
                    </a:cubicBezTo>
                    <a:cubicBezTo>
                      <a:pt x="19542" y="13631"/>
                      <a:pt x="19337" y="13421"/>
                      <a:pt x="19131" y="13421"/>
                    </a:cubicBezTo>
                    <a:cubicBezTo>
                      <a:pt x="19131" y="13421"/>
                      <a:pt x="19131" y="13421"/>
                      <a:pt x="18925" y="13421"/>
                    </a:cubicBezTo>
                    <a:cubicBezTo>
                      <a:pt x="18720" y="13211"/>
                      <a:pt x="18308" y="13211"/>
                      <a:pt x="17897" y="13001"/>
                    </a:cubicBezTo>
                    <a:cubicBezTo>
                      <a:pt x="17691" y="12792"/>
                      <a:pt x="17691" y="12792"/>
                      <a:pt x="17691" y="12792"/>
                    </a:cubicBezTo>
                    <a:cubicBezTo>
                      <a:pt x="17485" y="12792"/>
                      <a:pt x="17485" y="12792"/>
                      <a:pt x="17485" y="12792"/>
                    </a:cubicBezTo>
                    <a:cubicBezTo>
                      <a:pt x="17485" y="12792"/>
                      <a:pt x="17485" y="12792"/>
                      <a:pt x="17485" y="12792"/>
                    </a:cubicBezTo>
                    <a:cubicBezTo>
                      <a:pt x="17280" y="12582"/>
                      <a:pt x="17074" y="12582"/>
                      <a:pt x="17074" y="12372"/>
                    </a:cubicBezTo>
                    <a:cubicBezTo>
                      <a:pt x="16868" y="12372"/>
                      <a:pt x="16868" y="12372"/>
                      <a:pt x="16868" y="12163"/>
                    </a:cubicBezTo>
                    <a:cubicBezTo>
                      <a:pt x="16868" y="12163"/>
                      <a:pt x="16662" y="12163"/>
                      <a:pt x="16662" y="12163"/>
                    </a:cubicBezTo>
                    <a:cubicBezTo>
                      <a:pt x="16662" y="11953"/>
                      <a:pt x="16457" y="11953"/>
                      <a:pt x="16457" y="11953"/>
                    </a:cubicBezTo>
                    <a:cubicBezTo>
                      <a:pt x="16457" y="11743"/>
                      <a:pt x="16457" y="11743"/>
                      <a:pt x="16457" y="11533"/>
                    </a:cubicBezTo>
                    <a:cubicBezTo>
                      <a:pt x="16251" y="11533"/>
                      <a:pt x="16251" y="11533"/>
                      <a:pt x="16251" y="11533"/>
                    </a:cubicBezTo>
                    <a:cubicBezTo>
                      <a:pt x="16251" y="11324"/>
                      <a:pt x="16251" y="11324"/>
                      <a:pt x="16251" y="11114"/>
                    </a:cubicBezTo>
                    <a:cubicBezTo>
                      <a:pt x="16251" y="10904"/>
                      <a:pt x="16045" y="10695"/>
                      <a:pt x="15428" y="10275"/>
                    </a:cubicBezTo>
                    <a:cubicBezTo>
                      <a:pt x="15017" y="10066"/>
                      <a:pt x="14811" y="9017"/>
                      <a:pt x="14811" y="8598"/>
                    </a:cubicBezTo>
                    <a:cubicBezTo>
                      <a:pt x="14605" y="7968"/>
                      <a:pt x="14811" y="7549"/>
                      <a:pt x="15222" y="7549"/>
                    </a:cubicBezTo>
                    <a:cubicBezTo>
                      <a:pt x="15222" y="7339"/>
                      <a:pt x="15222" y="6920"/>
                      <a:pt x="15428" y="6710"/>
                    </a:cubicBezTo>
                    <a:cubicBezTo>
                      <a:pt x="15428" y="6291"/>
                      <a:pt x="15634" y="5662"/>
                      <a:pt x="16045" y="5452"/>
                    </a:cubicBezTo>
                    <a:cubicBezTo>
                      <a:pt x="16045" y="5452"/>
                      <a:pt x="16045" y="5452"/>
                      <a:pt x="16045" y="5242"/>
                    </a:cubicBezTo>
                    <a:cubicBezTo>
                      <a:pt x="16045" y="5033"/>
                      <a:pt x="16045" y="4823"/>
                      <a:pt x="16045" y="4403"/>
                    </a:cubicBezTo>
                    <a:cubicBezTo>
                      <a:pt x="16251" y="4403"/>
                      <a:pt x="16045" y="4403"/>
                      <a:pt x="16045" y="4403"/>
                    </a:cubicBezTo>
                    <a:cubicBezTo>
                      <a:pt x="16045" y="4194"/>
                      <a:pt x="15839" y="4194"/>
                      <a:pt x="15634" y="4194"/>
                    </a:cubicBezTo>
                    <a:cubicBezTo>
                      <a:pt x="14811" y="4194"/>
                      <a:pt x="13988" y="3145"/>
                      <a:pt x="13988" y="2306"/>
                    </a:cubicBezTo>
                    <a:cubicBezTo>
                      <a:pt x="13988" y="2097"/>
                      <a:pt x="13577" y="1677"/>
                      <a:pt x="13371" y="1258"/>
                    </a:cubicBezTo>
                    <a:cubicBezTo>
                      <a:pt x="13371" y="1258"/>
                      <a:pt x="13371" y="1258"/>
                      <a:pt x="13371" y="1258"/>
                    </a:cubicBezTo>
                    <a:cubicBezTo>
                      <a:pt x="13371" y="1258"/>
                      <a:pt x="13371" y="1258"/>
                      <a:pt x="13371" y="125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75" name="AutoShape 75"/>
              <p:cNvSpPr>
                <a:spLocks/>
              </p:cNvSpPr>
              <p:nvPr/>
            </p:nvSpPr>
            <p:spPr bwMode="auto">
              <a:xfrm>
                <a:off x="538827" y="748177"/>
                <a:ext cx="58741" cy="5715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5399" y="14849"/>
                    </a:moveTo>
                    <a:cubicBezTo>
                      <a:pt x="6749" y="14849"/>
                      <a:pt x="6749" y="14849"/>
                      <a:pt x="6749" y="14849"/>
                    </a:cubicBezTo>
                    <a:cubicBezTo>
                      <a:pt x="6749" y="14849"/>
                      <a:pt x="6749" y="14849"/>
                      <a:pt x="6749" y="14849"/>
                    </a:cubicBezTo>
                    <a:cubicBezTo>
                      <a:pt x="14850" y="21600"/>
                      <a:pt x="14850" y="21600"/>
                      <a:pt x="1485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21600"/>
                      <a:pt x="20250" y="20250"/>
                      <a:pt x="20250" y="18900"/>
                    </a:cubicBezTo>
                    <a:cubicBezTo>
                      <a:pt x="17550" y="12150"/>
                      <a:pt x="16200" y="8100"/>
                      <a:pt x="16200" y="5399"/>
                    </a:cubicBezTo>
                    <a:cubicBezTo>
                      <a:pt x="16200" y="5399"/>
                      <a:pt x="16200" y="4049"/>
                      <a:pt x="16200" y="4049"/>
                    </a:cubicBezTo>
                    <a:cubicBezTo>
                      <a:pt x="16200" y="4049"/>
                      <a:pt x="16200" y="4049"/>
                      <a:pt x="16200" y="4049"/>
                    </a:cubicBezTo>
                    <a:cubicBezTo>
                      <a:pt x="14850" y="2699"/>
                      <a:pt x="14850" y="2699"/>
                      <a:pt x="14850" y="2699"/>
                    </a:cubicBezTo>
                    <a:cubicBezTo>
                      <a:pt x="14850" y="2699"/>
                      <a:pt x="13500" y="1349"/>
                      <a:pt x="13500" y="1349"/>
                    </a:cubicBezTo>
                    <a:cubicBezTo>
                      <a:pt x="13500" y="1349"/>
                      <a:pt x="13500" y="1349"/>
                      <a:pt x="13500" y="1349"/>
                    </a:cubicBezTo>
                    <a:cubicBezTo>
                      <a:pt x="12150" y="1349"/>
                      <a:pt x="12150" y="1349"/>
                      <a:pt x="12150" y="1349"/>
                    </a:cubicBezTo>
                    <a:cubicBezTo>
                      <a:pt x="12150" y="0"/>
                      <a:pt x="12150" y="0"/>
                      <a:pt x="10800" y="0"/>
                    </a:cubicBezTo>
                    <a:cubicBezTo>
                      <a:pt x="10800" y="0"/>
                      <a:pt x="10800" y="0"/>
                      <a:pt x="9449" y="0"/>
                    </a:cubicBezTo>
                    <a:cubicBezTo>
                      <a:pt x="8099" y="1349"/>
                      <a:pt x="6749" y="1349"/>
                      <a:pt x="6749" y="2699"/>
                    </a:cubicBezTo>
                    <a:cubicBezTo>
                      <a:pt x="5399" y="4049"/>
                      <a:pt x="5399" y="4049"/>
                      <a:pt x="4049" y="5399"/>
                    </a:cubicBezTo>
                    <a:cubicBezTo>
                      <a:pt x="4049" y="5399"/>
                      <a:pt x="4049" y="5399"/>
                      <a:pt x="4049" y="5399"/>
                    </a:cubicBezTo>
                    <a:cubicBezTo>
                      <a:pt x="4049" y="5399"/>
                      <a:pt x="4049" y="5399"/>
                      <a:pt x="4049" y="5399"/>
                    </a:cubicBezTo>
                    <a:cubicBezTo>
                      <a:pt x="4049" y="5399"/>
                      <a:pt x="4049" y="5399"/>
                      <a:pt x="4049" y="5399"/>
                    </a:cubicBezTo>
                    <a:cubicBezTo>
                      <a:pt x="4049" y="5399"/>
                      <a:pt x="4049" y="6750"/>
                      <a:pt x="4049" y="6750"/>
                    </a:cubicBezTo>
                    <a:cubicBezTo>
                      <a:pt x="4049" y="6750"/>
                      <a:pt x="4049" y="6750"/>
                      <a:pt x="4049" y="6750"/>
                    </a:cubicBezTo>
                    <a:cubicBezTo>
                      <a:pt x="4049" y="6750"/>
                      <a:pt x="4049" y="6750"/>
                      <a:pt x="4049" y="6750"/>
                    </a:cubicBezTo>
                    <a:cubicBezTo>
                      <a:pt x="4049" y="6750"/>
                      <a:pt x="2699" y="8100"/>
                      <a:pt x="2699" y="8100"/>
                    </a:cubicBezTo>
                    <a:cubicBezTo>
                      <a:pt x="2699" y="8100"/>
                      <a:pt x="2699" y="8100"/>
                      <a:pt x="2699" y="8100"/>
                    </a:cubicBezTo>
                    <a:cubicBezTo>
                      <a:pt x="2699" y="9450"/>
                      <a:pt x="2699" y="9450"/>
                      <a:pt x="2699" y="9450"/>
                    </a:cubicBezTo>
                    <a:cubicBezTo>
                      <a:pt x="2699" y="9450"/>
                      <a:pt x="2699" y="10800"/>
                      <a:pt x="1349" y="10800"/>
                    </a:cubicBezTo>
                    <a:cubicBezTo>
                      <a:pt x="1349" y="10800"/>
                      <a:pt x="1349" y="10800"/>
                      <a:pt x="1349" y="12150"/>
                    </a:cubicBezTo>
                    <a:cubicBezTo>
                      <a:pt x="1349" y="12150"/>
                      <a:pt x="1349" y="13500"/>
                      <a:pt x="0" y="13500"/>
                    </a:cubicBezTo>
                    <a:cubicBezTo>
                      <a:pt x="0" y="13500"/>
                      <a:pt x="0" y="13500"/>
                      <a:pt x="0" y="14849"/>
                    </a:cubicBezTo>
                    <a:cubicBezTo>
                      <a:pt x="0" y="14849"/>
                      <a:pt x="0" y="14849"/>
                      <a:pt x="0" y="14849"/>
                    </a:cubicBezTo>
                    <a:cubicBezTo>
                      <a:pt x="2699" y="14849"/>
                      <a:pt x="5399" y="14849"/>
                      <a:pt x="5399" y="1484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76" name="AutoShape 76"/>
              <p:cNvSpPr>
                <a:spLocks/>
              </p:cNvSpPr>
              <p:nvPr/>
            </p:nvSpPr>
            <p:spPr bwMode="auto">
              <a:xfrm>
                <a:off x="948428" y="451"/>
                <a:ext cx="723945" cy="40799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0407"/>
                    </a:moveTo>
                    <a:cubicBezTo>
                      <a:pt x="113" y="10603"/>
                      <a:pt x="226" y="10603"/>
                      <a:pt x="339" y="10603"/>
                    </a:cubicBezTo>
                    <a:cubicBezTo>
                      <a:pt x="339" y="10603"/>
                      <a:pt x="339" y="10603"/>
                      <a:pt x="339" y="10603"/>
                    </a:cubicBezTo>
                    <a:cubicBezTo>
                      <a:pt x="452" y="10603"/>
                      <a:pt x="565" y="10800"/>
                      <a:pt x="678" y="10800"/>
                    </a:cubicBezTo>
                    <a:cubicBezTo>
                      <a:pt x="791" y="10800"/>
                      <a:pt x="791" y="10800"/>
                      <a:pt x="791" y="10800"/>
                    </a:cubicBezTo>
                    <a:cubicBezTo>
                      <a:pt x="791" y="10800"/>
                      <a:pt x="904" y="10800"/>
                      <a:pt x="904" y="10603"/>
                    </a:cubicBezTo>
                    <a:cubicBezTo>
                      <a:pt x="904" y="10603"/>
                      <a:pt x="904" y="10407"/>
                      <a:pt x="904" y="10210"/>
                    </a:cubicBezTo>
                    <a:cubicBezTo>
                      <a:pt x="904" y="10210"/>
                      <a:pt x="904" y="10210"/>
                      <a:pt x="904" y="10210"/>
                    </a:cubicBezTo>
                    <a:cubicBezTo>
                      <a:pt x="904" y="10014"/>
                      <a:pt x="904" y="10014"/>
                      <a:pt x="904" y="10014"/>
                    </a:cubicBezTo>
                    <a:cubicBezTo>
                      <a:pt x="904" y="9425"/>
                      <a:pt x="1583" y="8443"/>
                      <a:pt x="2035" y="8443"/>
                    </a:cubicBezTo>
                    <a:cubicBezTo>
                      <a:pt x="2148" y="8443"/>
                      <a:pt x="2148" y="8443"/>
                      <a:pt x="2148" y="8247"/>
                    </a:cubicBezTo>
                    <a:cubicBezTo>
                      <a:pt x="2261" y="8050"/>
                      <a:pt x="2261" y="7658"/>
                      <a:pt x="2487" y="7658"/>
                    </a:cubicBezTo>
                    <a:cubicBezTo>
                      <a:pt x="2601" y="7658"/>
                      <a:pt x="2827" y="7461"/>
                      <a:pt x="2827" y="7461"/>
                    </a:cubicBezTo>
                    <a:cubicBezTo>
                      <a:pt x="2827" y="7265"/>
                      <a:pt x="2940" y="7069"/>
                      <a:pt x="3166" y="7069"/>
                    </a:cubicBezTo>
                    <a:cubicBezTo>
                      <a:pt x="3505" y="7069"/>
                      <a:pt x="3958" y="7461"/>
                      <a:pt x="4071" y="7658"/>
                    </a:cubicBezTo>
                    <a:cubicBezTo>
                      <a:pt x="4184" y="7854"/>
                      <a:pt x="4523" y="8050"/>
                      <a:pt x="4862" y="8050"/>
                    </a:cubicBezTo>
                    <a:cubicBezTo>
                      <a:pt x="4975" y="8247"/>
                      <a:pt x="4975" y="8247"/>
                      <a:pt x="4975" y="8247"/>
                    </a:cubicBezTo>
                    <a:cubicBezTo>
                      <a:pt x="5428" y="8443"/>
                      <a:pt x="5541" y="10210"/>
                      <a:pt x="5541" y="10800"/>
                    </a:cubicBezTo>
                    <a:cubicBezTo>
                      <a:pt x="5767" y="10800"/>
                      <a:pt x="6446" y="10800"/>
                      <a:pt x="6785" y="10800"/>
                    </a:cubicBezTo>
                    <a:cubicBezTo>
                      <a:pt x="7011" y="10800"/>
                      <a:pt x="7237" y="10996"/>
                      <a:pt x="7237" y="10996"/>
                    </a:cubicBezTo>
                    <a:cubicBezTo>
                      <a:pt x="7576" y="10996"/>
                      <a:pt x="7690" y="11389"/>
                      <a:pt x="7803" y="11781"/>
                    </a:cubicBezTo>
                    <a:cubicBezTo>
                      <a:pt x="7803" y="11978"/>
                      <a:pt x="7916" y="12370"/>
                      <a:pt x="7916" y="12567"/>
                    </a:cubicBezTo>
                    <a:cubicBezTo>
                      <a:pt x="8029" y="12567"/>
                      <a:pt x="8029" y="12763"/>
                      <a:pt x="8142" y="12960"/>
                    </a:cubicBezTo>
                    <a:cubicBezTo>
                      <a:pt x="8368" y="13549"/>
                      <a:pt x="8481" y="13941"/>
                      <a:pt x="8481" y="14334"/>
                    </a:cubicBezTo>
                    <a:cubicBezTo>
                      <a:pt x="8594" y="14530"/>
                      <a:pt x="8820" y="14727"/>
                      <a:pt x="9047" y="14923"/>
                    </a:cubicBezTo>
                    <a:cubicBezTo>
                      <a:pt x="9386" y="15316"/>
                      <a:pt x="9612" y="15709"/>
                      <a:pt x="9838" y="15905"/>
                    </a:cubicBezTo>
                    <a:cubicBezTo>
                      <a:pt x="9951" y="16494"/>
                      <a:pt x="10517" y="16887"/>
                      <a:pt x="11195" y="17280"/>
                    </a:cubicBezTo>
                    <a:cubicBezTo>
                      <a:pt x="11421" y="17476"/>
                      <a:pt x="11761" y="17869"/>
                      <a:pt x="11987" y="18261"/>
                    </a:cubicBezTo>
                    <a:cubicBezTo>
                      <a:pt x="12100" y="18458"/>
                      <a:pt x="12326" y="18850"/>
                      <a:pt x="12439" y="18850"/>
                    </a:cubicBezTo>
                    <a:cubicBezTo>
                      <a:pt x="12439" y="18850"/>
                      <a:pt x="12439" y="18850"/>
                      <a:pt x="12439" y="18850"/>
                    </a:cubicBezTo>
                    <a:cubicBezTo>
                      <a:pt x="12779" y="18850"/>
                      <a:pt x="13457" y="19440"/>
                      <a:pt x="13683" y="19440"/>
                    </a:cubicBezTo>
                    <a:cubicBezTo>
                      <a:pt x="13796" y="19636"/>
                      <a:pt x="13796" y="19636"/>
                      <a:pt x="13796" y="19636"/>
                    </a:cubicBezTo>
                    <a:cubicBezTo>
                      <a:pt x="13796" y="20814"/>
                      <a:pt x="13796" y="20814"/>
                      <a:pt x="13796" y="20814"/>
                    </a:cubicBezTo>
                    <a:cubicBezTo>
                      <a:pt x="13909" y="20814"/>
                      <a:pt x="13909" y="20814"/>
                      <a:pt x="13909" y="20814"/>
                    </a:cubicBezTo>
                    <a:cubicBezTo>
                      <a:pt x="14136" y="20814"/>
                      <a:pt x="14362" y="21010"/>
                      <a:pt x="14475" y="21207"/>
                    </a:cubicBezTo>
                    <a:cubicBezTo>
                      <a:pt x="14588" y="21403"/>
                      <a:pt x="14701" y="21600"/>
                      <a:pt x="14814" y="21600"/>
                    </a:cubicBezTo>
                    <a:cubicBezTo>
                      <a:pt x="14814" y="21600"/>
                      <a:pt x="14927" y="21600"/>
                      <a:pt x="14927" y="21600"/>
                    </a:cubicBezTo>
                    <a:cubicBezTo>
                      <a:pt x="14927" y="21600"/>
                      <a:pt x="15040" y="21600"/>
                      <a:pt x="15040" y="21600"/>
                    </a:cubicBezTo>
                    <a:cubicBezTo>
                      <a:pt x="15040" y="21600"/>
                      <a:pt x="15040" y="21600"/>
                      <a:pt x="15153" y="21600"/>
                    </a:cubicBezTo>
                    <a:cubicBezTo>
                      <a:pt x="15153" y="21600"/>
                      <a:pt x="15153" y="21600"/>
                      <a:pt x="15153" y="21600"/>
                    </a:cubicBezTo>
                    <a:cubicBezTo>
                      <a:pt x="15153" y="21403"/>
                      <a:pt x="15153" y="21403"/>
                      <a:pt x="15153" y="21403"/>
                    </a:cubicBezTo>
                    <a:cubicBezTo>
                      <a:pt x="15153" y="21207"/>
                      <a:pt x="15153" y="21010"/>
                      <a:pt x="15153" y="20814"/>
                    </a:cubicBezTo>
                    <a:cubicBezTo>
                      <a:pt x="15267" y="20814"/>
                      <a:pt x="15267" y="20814"/>
                      <a:pt x="15267" y="20618"/>
                    </a:cubicBezTo>
                    <a:cubicBezTo>
                      <a:pt x="15267" y="20618"/>
                      <a:pt x="15380" y="20421"/>
                      <a:pt x="15380" y="20225"/>
                    </a:cubicBezTo>
                    <a:cubicBezTo>
                      <a:pt x="15380" y="20225"/>
                      <a:pt x="15380" y="20225"/>
                      <a:pt x="15493" y="20225"/>
                    </a:cubicBezTo>
                    <a:cubicBezTo>
                      <a:pt x="15493" y="20029"/>
                      <a:pt x="15606" y="19832"/>
                      <a:pt x="15719" y="19636"/>
                    </a:cubicBezTo>
                    <a:cubicBezTo>
                      <a:pt x="15719" y="19636"/>
                      <a:pt x="15719" y="19636"/>
                      <a:pt x="15606" y="19243"/>
                    </a:cubicBezTo>
                    <a:cubicBezTo>
                      <a:pt x="15493" y="18850"/>
                      <a:pt x="15380" y="18458"/>
                      <a:pt x="15493" y="18065"/>
                    </a:cubicBezTo>
                    <a:cubicBezTo>
                      <a:pt x="15493" y="17869"/>
                      <a:pt x="15267" y="17672"/>
                      <a:pt x="15153" y="17476"/>
                    </a:cubicBezTo>
                    <a:cubicBezTo>
                      <a:pt x="14927" y="17083"/>
                      <a:pt x="14588" y="16887"/>
                      <a:pt x="14701" y="16298"/>
                    </a:cubicBezTo>
                    <a:cubicBezTo>
                      <a:pt x="14814" y="15709"/>
                      <a:pt x="15153" y="15512"/>
                      <a:pt x="15606" y="15316"/>
                    </a:cubicBezTo>
                    <a:cubicBezTo>
                      <a:pt x="15719" y="15316"/>
                      <a:pt x="15945" y="15316"/>
                      <a:pt x="16058" y="15120"/>
                    </a:cubicBezTo>
                    <a:cubicBezTo>
                      <a:pt x="16058" y="15120"/>
                      <a:pt x="16058" y="15120"/>
                      <a:pt x="16058" y="14727"/>
                    </a:cubicBezTo>
                    <a:cubicBezTo>
                      <a:pt x="16058" y="14530"/>
                      <a:pt x="16171" y="13941"/>
                      <a:pt x="16510" y="13941"/>
                    </a:cubicBezTo>
                    <a:cubicBezTo>
                      <a:pt x="16624" y="13941"/>
                      <a:pt x="16737" y="13745"/>
                      <a:pt x="16963" y="12960"/>
                    </a:cubicBezTo>
                    <a:cubicBezTo>
                      <a:pt x="16963" y="12567"/>
                      <a:pt x="17189" y="12370"/>
                      <a:pt x="17641" y="12567"/>
                    </a:cubicBezTo>
                    <a:cubicBezTo>
                      <a:pt x="17754" y="12567"/>
                      <a:pt x="17868" y="12567"/>
                      <a:pt x="17981" y="12370"/>
                    </a:cubicBezTo>
                    <a:cubicBezTo>
                      <a:pt x="18207" y="12174"/>
                      <a:pt x="18546" y="11781"/>
                      <a:pt x="18772" y="11781"/>
                    </a:cubicBezTo>
                    <a:cubicBezTo>
                      <a:pt x="18998" y="11781"/>
                      <a:pt x="19112" y="12174"/>
                      <a:pt x="19112" y="12174"/>
                    </a:cubicBezTo>
                    <a:cubicBezTo>
                      <a:pt x="19225" y="12174"/>
                      <a:pt x="19225" y="12174"/>
                      <a:pt x="19225" y="12370"/>
                    </a:cubicBezTo>
                    <a:cubicBezTo>
                      <a:pt x="19225" y="12370"/>
                      <a:pt x="19225" y="12370"/>
                      <a:pt x="19225" y="12370"/>
                    </a:cubicBezTo>
                    <a:cubicBezTo>
                      <a:pt x="19225" y="12370"/>
                      <a:pt x="19225" y="12370"/>
                      <a:pt x="19225" y="12370"/>
                    </a:cubicBezTo>
                    <a:cubicBezTo>
                      <a:pt x="19225" y="12370"/>
                      <a:pt x="19225" y="12370"/>
                      <a:pt x="19225" y="12370"/>
                    </a:cubicBezTo>
                    <a:cubicBezTo>
                      <a:pt x="19225" y="12370"/>
                      <a:pt x="19225" y="12567"/>
                      <a:pt x="19225" y="12567"/>
                    </a:cubicBezTo>
                    <a:cubicBezTo>
                      <a:pt x="19225" y="12567"/>
                      <a:pt x="19225" y="12567"/>
                      <a:pt x="19225" y="12567"/>
                    </a:cubicBezTo>
                    <a:cubicBezTo>
                      <a:pt x="19225" y="12567"/>
                      <a:pt x="19225" y="12567"/>
                      <a:pt x="19225" y="12763"/>
                    </a:cubicBezTo>
                    <a:cubicBezTo>
                      <a:pt x="19225" y="12763"/>
                      <a:pt x="19225" y="12763"/>
                      <a:pt x="19225" y="12763"/>
                    </a:cubicBezTo>
                    <a:cubicBezTo>
                      <a:pt x="19225" y="12763"/>
                      <a:pt x="19225" y="12960"/>
                      <a:pt x="19112" y="12960"/>
                    </a:cubicBezTo>
                    <a:cubicBezTo>
                      <a:pt x="19112" y="12960"/>
                      <a:pt x="19112" y="12960"/>
                      <a:pt x="19112" y="12960"/>
                    </a:cubicBezTo>
                    <a:cubicBezTo>
                      <a:pt x="19112" y="13156"/>
                      <a:pt x="19112" y="13156"/>
                      <a:pt x="19112" y="13352"/>
                    </a:cubicBezTo>
                    <a:cubicBezTo>
                      <a:pt x="19112" y="13352"/>
                      <a:pt x="19112" y="13352"/>
                      <a:pt x="18998" y="13352"/>
                    </a:cubicBezTo>
                    <a:cubicBezTo>
                      <a:pt x="18998" y="13549"/>
                      <a:pt x="18998" y="13745"/>
                      <a:pt x="18885" y="13745"/>
                    </a:cubicBezTo>
                    <a:cubicBezTo>
                      <a:pt x="18998" y="13745"/>
                      <a:pt x="18998" y="13745"/>
                      <a:pt x="18998" y="13745"/>
                    </a:cubicBezTo>
                    <a:cubicBezTo>
                      <a:pt x="18998" y="13745"/>
                      <a:pt x="19112" y="13745"/>
                      <a:pt x="19112" y="13745"/>
                    </a:cubicBezTo>
                    <a:cubicBezTo>
                      <a:pt x="19225" y="13745"/>
                      <a:pt x="19225" y="13745"/>
                      <a:pt x="19225" y="13745"/>
                    </a:cubicBezTo>
                    <a:cubicBezTo>
                      <a:pt x="19338" y="13745"/>
                      <a:pt x="19338" y="13745"/>
                      <a:pt x="19338" y="13745"/>
                    </a:cubicBezTo>
                    <a:cubicBezTo>
                      <a:pt x="19338" y="13745"/>
                      <a:pt x="19451" y="13745"/>
                      <a:pt x="19451" y="13745"/>
                    </a:cubicBezTo>
                    <a:cubicBezTo>
                      <a:pt x="19451" y="13745"/>
                      <a:pt x="19451" y="13745"/>
                      <a:pt x="19451" y="13745"/>
                    </a:cubicBezTo>
                    <a:cubicBezTo>
                      <a:pt x="19564" y="13745"/>
                      <a:pt x="19564" y="13549"/>
                      <a:pt x="19677" y="13549"/>
                    </a:cubicBezTo>
                    <a:cubicBezTo>
                      <a:pt x="19677" y="13549"/>
                      <a:pt x="19677" y="13549"/>
                      <a:pt x="19677" y="13549"/>
                    </a:cubicBezTo>
                    <a:cubicBezTo>
                      <a:pt x="19677" y="13549"/>
                      <a:pt x="19677" y="13549"/>
                      <a:pt x="19790" y="13549"/>
                    </a:cubicBezTo>
                    <a:cubicBezTo>
                      <a:pt x="19790" y="13549"/>
                      <a:pt x="19790" y="13549"/>
                      <a:pt x="19790" y="13549"/>
                    </a:cubicBezTo>
                    <a:cubicBezTo>
                      <a:pt x="19790" y="13549"/>
                      <a:pt x="19790" y="13549"/>
                      <a:pt x="19790" y="13549"/>
                    </a:cubicBezTo>
                    <a:cubicBezTo>
                      <a:pt x="19903" y="13352"/>
                      <a:pt x="20129" y="13352"/>
                      <a:pt x="20469" y="13352"/>
                    </a:cubicBezTo>
                    <a:cubicBezTo>
                      <a:pt x="20582" y="13352"/>
                      <a:pt x="20695" y="13352"/>
                      <a:pt x="20808" y="13352"/>
                    </a:cubicBezTo>
                    <a:cubicBezTo>
                      <a:pt x="20921" y="13352"/>
                      <a:pt x="20921" y="13352"/>
                      <a:pt x="21034" y="13352"/>
                    </a:cubicBezTo>
                    <a:cubicBezTo>
                      <a:pt x="21147" y="12763"/>
                      <a:pt x="21373" y="12567"/>
                      <a:pt x="21600" y="12567"/>
                    </a:cubicBezTo>
                    <a:cubicBezTo>
                      <a:pt x="21034" y="11781"/>
                      <a:pt x="20469" y="11192"/>
                      <a:pt x="20129" y="11192"/>
                    </a:cubicBezTo>
                    <a:cubicBezTo>
                      <a:pt x="20016" y="11585"/>
                      <a:pt x="19790" y="11781"/>
                      <a:pt x="19451" y="11781"/>
                    </a:cubicBezTo>
                    <a:cubicBezTo>
                      <a:pt x="19225" y="11781"/>
                      <a:pt x="18998" y="11585"/>
                      <a:pt x="18772" y="11192"/>
                    </a:cubicBezTo>
                    <a:cubicBezTo>
                      <a:pt x="18772" y="11192"/>
                      <a:pt x="18772" y="11192"/>
                      <a:pt x="18772" y="11192"/>
                    </a:cubicBezTo>
                    <a:cubicBezTo>
                      <a:pt x="18659" y="10996"/>
                      <a:pt x="18659" y="10996"/>
                      <a:pt x="18546" y="10800"/>
                    </a:cubicBezTo>
                    <a:cubicBezTo>
                      <a:pt x="18546" y="10800"/>
                      <a:pt x="18546" y="10800"/>
                      <a:pt x="18546" y="10800"/>
                    </a:cubicBezTo>
                    <a:cubicBezTo>
                      <a:pt x="18546" y="10800"/>
                      <a:pt x="18546" y="10603"/>
                      <a:pt x="18433" y="10603"/>
                    </a:cubicBezTo>
                    <a:cubicBezTo>
                      <a:pt x="18433" y="10603"/>
                      <a:pt x="18320" y="10603"/>
                      <a:pt x="18320" y="10603"/>
                    </a:cubicBezTo>
                    <a:cubicBezTo>
                      <a:pt x="18320" y="10603"/>
                      <a:pt x="18320" y="10603"/>
                      <a:pt x="18320" y="10603"/>
                    </a:cubicBezTo>
                    <a:cubicBezTo>
                      <a:pt x="18320" y="10603"/>
                      <a:pt x="18207" y="10603"/>
                      <a:pt x="18207" y="10603"/>
                    </a:cubicBezTo>
                    <a:cubicBezTo>
                      <a:pt x="18207" y="10603"/>
                      <a:pt x="18207" y="10603"/>
                      <a:pt x="18094" y="10603"/>
                    </a:cubicBezTo>
                    <a:cubicBezTo>
                      <a:pt x="18094" y="10603"/>
                      <a:pt x="18094" y="10603"/>
                      <a:pt x="18094" y="10603"/>
                    </a:cubicBezTo>
                    <a:cubicBezTo>
                      <a:pt x="17981" y="10603"/>
                      <a:pt x="17981" y="10603"/>
                      <a:pt x="17868" y="10800"/>
                    </a:cubicBezTo>
                    <a:cubicBezTo>
                      <a:pt x="17076" y="11192"/>
                      <a:pt x="16737" y="11978"/>
                      <a:pt x="16737" y="12174"/>
                    </a:cubicBezTo>
                    <a:cubicBezTo>
                      <a:pt x="16624" y="12763"/>
                      <a:pt x="16284" y="13156"/>
                      <a:pt x="16058" y="13156"/>
                    </a:cubicBezTo>
                    <a:cubicBezTo>
                      <a:pt x="15832" y="13156"/>
                      <a:pt x="15719" y="12960"/>
                      <a:pt x="15606" y="12567"/>
                    </a:cubicBezTo>
                    <a:cubicBezTo>
                      <a:pt x="15606" y="12174"/>
                      <a:pt x="15040" y="11781"/>
                      <a:pt x="14701" y="11781"/>
                    </a:cubicBezTo>
                    <a:cubicBezTo>
                      <a:pt x="14588" y="11585"/>
                      <a:pt x="14475" y="11585"/>
                      <a:pt x="14362" y="11585"/>
                    </a:cubicBezTo>
                    <a:cubicBezTo>
                      <a:pt x="14023" y="11585"/>
                      <a:pt x="13570" y="11585"/>
                      <a:pt x="13457" y="10800"/>
                    </a:cubicBezTo>
                    <a:cubicBezTo>
                      <a:pt x="13457" y="10603"/>
                      <a:pt x="13344" y="10210"/>
                      <a:pt x="13231" y="10014"/>
                    </a:cubicBezTo>
                    <a:cubicBezTo>
                      <a:pt x="13005" y="9621"/>
                      <a:pt x="12779" y="9032"/>
                      <a:pt x="12779" y="8639"/>
                    </a:cubicBezTo>
                    <a:cubicBezTo>
                      <a:pt x="12779" y="8443"/>
                      <a:pt x="12779" y="8050"/>
                      <a:pt x="12779" y="7854"/>
                    </a:cubicBezTo>
                    <a:cubicBezTo>
                      <a:pt x="12779" y="7265"/>
                      <a:pt x="12779" y="6872"/>
                      <a:pt x="12665" y="6872"/>
                    </a:cubicBezTo>
                    <a:cubicBezTo>
                      <a:pt x="12326" y="6676"/>
                      <a:pt x="12213" y="6283"/>
                      <a:pt x="11987" y="6087"/>
                    </a:cubicBezTo>
                    <a:cubicBezTo>
                      <a:pt x="11874" y="5694"/>
                      <a:pt x="11761" y="5498"/>
                      <a:pt x="11648" y="5498"/>
                    </a:cubicBezTo>
                    <a:cubicBezTo>
                      <a:pt x="9273" y="5498"/>
                      <a:pt x="9160" y="5301"/>
                      <a:pt x="9047" y="5301"/>
                    </a:cubicBezTo>
                    <a:cubicBezTo>
                      <a:pt x="8934" y="5301"/>
                      <a:pt x="8707" y="5498"/>
                      <a:pt x="8481" y="5498"/>
                    </a:cubicBezTo>
                    <a:cubicBezTo>
                      <a:pt x="8255" y="5498"/>
                      <a:pt x="7916" y="5694"/>
                      <a:pt x="7690" y="5694"/>
                    </a:cubicBezTo>
                    <a:cubicBezTo>
                      <a:pt x="7350" y="5694"/>
                      <a:pt x="7237" y="5498"/>
                      <a:pt x="7237" y="5301"/>
                    </a:cubicBezTo>
                    <a:cubicBezTo>
                      <a:pt x="7237" y="5301"/>
                      <a:pt x="7237" y="5105"/>
                      <a:pt x="7237" y="5105"/>
                    </a:cubicBezTo>
                    <a:cubicBezTo>
                      <a:pt x="7124" y="5105"/>
                      <a:pt x="7124" y="5105"/>
                      <a:pt x="7124" y="4909"/>
                    </a:cubicBezTo>
                    <a:cubicBezTo>
                      <a:pt x="7124" y="4909"/>
                      <a:pt x="7124" y="4909"/>
                      <a:pt x="7124" y="4909"/>
                    </a:cubicBezTo>
                    <a:cubicBezTo>
                      <a:pt x="7011" y="4712"/>
                      <a:pt x="7011" y="4712"/>
                      <a:pt x="7011" y="4712"/>
                    </a:cubicBezTo>
                    <a:cubicBezTo>
                      <a:pt x="7011" y="4712"/>
                      <a:pt x="7011" y="4516"/>
                      <a:pt x="6898" y="4516"/>
                    </a:cubicBezTo>
                    <a:cubicBezTo>
                      <a:pt x="6898" y="4516"/>
                      <a:pt x="6898" y="4516"/>
                      <a:pt x="6898" y="4319"/>
                    </a:cubicBezTo>
                    <a:cubicBezTo>
                      <a:pt x="6785" y="4319"/>
                      <a:pt x="6785" y="4319"/>
                      <a:pt x="6785" y="4123"/>
                    </a:cubicBezTo>
                    <a:cubicBezTo>
                      <a:pt x="6672" y="4123"/>
                      <a:pt x="6672" y="4123"/>
                      <a:pt x="6672" y="3927"/>
                    </a:cubicBezTo>
                    <a:cubicBezTo>
                      <a:pt x="6672" y="3927"/>
                      <a:pt x="6559" y="3927"/>
                      <a:pt x="6559" y="3730"/>
                    </a:cubicBezTo>
                    <a:cubicBezTo>
                      <a:pt x="6559" y="3730"/>
                      <a:pt x="6446" y="3730"/>
                      <a:pt x="6446" y="3730"/>
                    </a:cubicBezTo>
                    <a:cubicBezTo>
                      <a:pt x="6446" y="3534"/>
                      <a:pt x="6332" y="3534"/>
                      <a:pt x="6332" y="3338"/>
                    </a:cubicBezTo>
                    <a:cubicBezTo>
                      <a:pt x="6219" y="3338"/>
                      <a:pt x="6219" y="3338"/>
                      <a:pt x="6219" y="3338"/>
                    </a:cubicBezTo>
                    <a:cubicBezTo>
                      <a:pt x="6219" y="3141"/>
                      <a:pt x="6106" y="3141"/>
                      <a:pt x="6106" y="2945"/>
                    </a:cubicBezTo>
                    <a:cubicBezTo>
                      <a:pt x="5993" y="3141"/>
                      <a:pt x="5880" y="3338"/>
                      <a:pt x="5767" y="3534"/>
                    </a:cubicBezTo>
                    <a:cubicBezTo>
                      <a:pt x="4975" y="4516"/>
                      <a:pt x="4184" y="4712"/>
                      <a:pt x="3845" y="3927"/>
                    </a:cubicBezTo>
                    <a:cubicBezTo>
                      <a:pt x="3731" y="3730"/>
                      <a:pt x="3731" y="3338"/>
                      <a:pt x="3845" y="2749"/>
                    </a:cubicBezTo>
                    <a:cubicBezTo>
                      <a:pt x="4071" y="1570"/>
                      <a:pt x="4071" y="392"/>
                      <a:pt x="3958" y="196"/>
                    </a:cubicBezTo>
                    <a:cubicBezTo>
                      <a:pt x="3958" y="0"/>
                      <a:pt x="3958" y="0"/>
                      <a:pt x="3845" y="0"/>
                    </a:cubicBezTo>
                    <a:cubicBezTo>
                      <a:pt x="3845" y="196"/>
                      <a:pt x="3845" y="981"/>
                      <a:pt x="3845" y="1374"/>
                    </a:cubicBezTo>
                    <a:cubicBezTo>
                      <a:pt x="3731" y="2356"/>
                      <a:pt x="3731" y="3141"/>
                      <a:pt x="3392" y="3338"/>
                    </a:cubicBezTo>
                    <a:cubicBezTo>
                      <a:pt x="3279" y="3338"/>
                      <a:pt x="3279" y="3338"/>
                      <a:pt x="3279" y="3338"/>
                    </a:cubicBezTo>
                    <a:cubicBezTo>
                      <a:pt x="3279" y="3338"/>
                      <a:pt x="3166" y="3141"/>
                      <a:pt x="3053" y="2945"/>
                    </a:cubicBezTo>
                    <a:cubicBezTo>
                      <a:pt x="2827" y="2356"/>
                      <a:pt x="2714" y="981"/>
                      <a:pt x="2827" y="0"/>
                    </a:cubicBezTo>
                    <a:cubicBezTo>
                      <a:pt x="226" y="1178"/>
                      <a:pt x="226" y="1178"/>
                      <a:pt x="226" y="1178"/>
                    </a:cubicBezTo>
                    <a:cubicBezTo>
                      <a:pt x="0" y="10407"/>
                      <a:pt x="0" y="10407"/>
                      <a:pt x="0" y="10407"/>
                    </a:cubicBezTo>
                    <a:cubicBezTo>
                      <a:pt x="0" y="10407"/>
                      <a:pt x="0" y="10407"/>
                      <a:pt x="0" y="1040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77" name="AutoShape 77"/>
              <p:cNvSpPr>
                <a:spLocks/>
              </p:cNvSpPr>
              <p:nvPr/>
            </p:nvSpPr>
            <p:spPr bwMode="auto">
              <a:xfrm>
                <a:off x="361016" y="1253012"/>
                <a:ext cx="435002" cy="250830"/>
              </a:xfrm>
              <a:custGeom>
                <a:avLst/>
                <a:gdLst>
                  <a:gd name="T0" fmla="+- 0 10858 117"/>
                  <a:gd name="T1" fmla="*/ T0 w 21483"/>
                  <a:gd name="T2" fmla="*/ 10800 h 21600"/>
                  <a:gd name="T3" fmla="+- 0 10858 117"/>
                  <a:gd name="T4" fmla="*/ T3 w 21483"/>
                  <a:gd name="T5" fmla="*/ 10800 h 21600"/>
                  <a:gd name="T6" fmla="+- 0 10858 117"/>
                  <a:gd name="T7" fmla="*/ T6 w 21483"/>
                  <a:gd name="T8" fmla="*/ 10800 h 21600"/>
                  <a:gd name="T9" fmla="+- 0 10858 117"/>
                  <a:gd name="T10" fmla="*/ T9 w 21483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483" h="21600">
                    <a:moveTo>
                      <a:pt x="17538" y="635"/>
                    </a:moveTo>
                    <a:cubicBezTo>
                      <a:pt x="16975" y="952"/>
                      <a:pt x="16411" y="952"/>
                      <a:pt x="15660" y="952"/>
                    </a:cubicBezTo>
                    <a:cubicBezTo>
                      <a:pt x="15472" y="952"/>
                      <a:pt x="15096" y="952"/>
                      <a:pt x="14909" y="952"/>
                    </a:cubicBezTo>
                    <a:cubicBezTo>
                      <a:pt x="14345" y="952"/>
                      <a:pt x="13594" y="952"/>
                      <a:pt x="13406" y="1270"/>
                    </a:cubicBezTo>
                    <a:cubicBezTo>
                      <a:pt x="13030" y="1588"/>
                      <a:pt x="10589" y="4447"/>
                      <a:pt x="10401" y="5717"/>
                    </a:cubicBezTo>
                    <a:cubicBezTo>
                      <a:pt x="10025" y="6988"/>
                      <a:pt x="9462" y="7305"/>
                      <a:pt x="9086" y="7305"/>
                    </a:cubicBezTo>
                    <a:cubicBezTo>
                      <a:pt x="8898" y="7305"/>
                      <a:pt x="8522" y="6988"/>
                      <a:pt x="8335" y="6670"/>
                    </a:cubicBezTo>
                    <a:cubicBezTo>
                      <a:pt x="8147" y="6352"/>
                      <a:pt x="7020" y="6352"/>
                      <a:pt x="6456" y="6352"/>
                    </a:cubicBezTo>
                    <a:cubicBezTo>
                      <a:pt x="5705" y="6352"/>
                      <a:pt x="5517" y="6352"/>
                      <a:pt x="5329" y="6035"/>
                    </a:cubicBezTo>
                    <a:cubicBezTo>
                      <a:pt x="5142" y="5717"/>
                      <a:pt x="4390" y="5717"/>
                      <a:pt x="3639" y="5717"/>
                    </a:cubicBezTo>
                    <a:cubicBezTo>
                      <a:pt x="3451" y="5717"/>
                      <a:pt x="3263" y="5717"/>
                      <a:pt x="3076" y="5717"/>
                    </a:cubicBezTo>
                    <a:cubicBezTo>
                      <a:pt x="2512" y="5717"/>
                      <a:pt x="2136" y="5717"/>
                      <a:pt x="1761" y="5399"/>
                    </a:cubicBezTo>
                    <a:cubicBezTo>
                      <a:pt x="1761" y="5399"/>
                      <a:pt x="1573" y="5399"/>
                      <a:pt x="1573" y="5399"/>
                    </a:cubicBezTo>
                    <a:cubicBezTo>
                      <a:pt x="1385" y="5399"/>
                      <a:pt x="1009" y="5717"/>
                      <a:pt x="822" y="6352"/>
                    </a:cubicBezTo>
                    <a:cubicBezTo>
                      <a:pt x="822" y="6352"/>
                      <a:pt x="822" y="6670"/>
                      <a:pt x="822" y="6988"/>
                    </a:cubicBezTo>
                    <a:cubicBezTo>
                      <a:pt x="1009" y="7305"/>
                      <a:pt x="1009" y="7941"/>
                      <a:pt x="822" y="8258"/>
                    </a:cubicBezTo>
                    <a:cubicBezTo>
                      <a:pt x="822" y="8258"/>
                      <a:pt x="822" y="8258"/>
                      <a:pt x="822" y="8258"/>
                    </a:cubicBezTo>
                    <a:cubicBezTo>
                      <a:pt x="822" y="8258"/>
                      <a:pt x="822" y="8258"/>
                      <a:pt x="822" y="8258"/>
                    </a:cubicBezTo>
                    <a:cubicBezTo>
                      <a:pt x="822" y="8258"/>
                      <a:pt x="822" y="8258"/>
                      <a:pt x="822" y="8258"/>
                    </a:cubicBezTo>
                    <a:cubicBezTo>
                      <a:pt x="822" y="8258"/>
                      <a:pt x="822" y="8258"/>
                      <a:pt x="822" y="8258"/>
                    </a:cubicBezTo>
                    <a:cubicBezTo>
                      <a:pt x="822" y="8258"/>
                      <a:pt x="822" y="8576"/>
                      <a:pt x="822" y="8576"/>
                    </a:cubicBezTo>
                    <a:cubicBezTo>
                      <a:pt x="822" y="8576"/>
                      <a:pt x="822" y="8576"/>
                      <a:pt x="822" y="8576"/>
                    </a:cubicBezTo>
                    <a:cubicBezTo>
                      <a:pt x="822" y="8576"/>
                      <a:pt x="822" y="8576"/>
                      <a:pt x="634" y="8576"/>
                    </a:cubicBezTo>
                    <a:cubicBezTo>
                      <a:pt x="634" y="8576"/>
                      <a:pt x="634" y="8576"/>
                      <a:pt x="634" y="8576"/>
                    </a:cubicBezTo>
                    <a:cubicBezTo>
                      <a:pt x="634" y="8576"/>
                      <a:pt x="634" y="8576"/>
                      <a:pt x="634" y="8576"/>
                    </a:cubicBezTo>
                    <a:cubicBezTo>
                      <a:pt x="634" y="8576"/>
                      <a:pt x="634" y="8576"/>
                      <a:pt x="446" y="8894"/>
                    </a:cubicBezTo>
                    <a:cubicBezTo>
                      <a:pt x="446" y="8894"/>
                      <a:pt x="446" y="8894"/>
                      <a:pt x="446" y="8894"/>
                    </a:cubicBezTo>
                    <a:cubicBezTo>
                      <a:pt x="446" y="8894"/>
                      <a:pt x="446" y="8894"/>
                      <a:pt x="258" y="8894"/>
                    </a:cubicBezTo>
                    <a:cubicBezTo>
                      <a:pt x="258" y="8894"/>
                      <a:pt x="258" y="8894"/>
                      <a:pt x="258" y="8894"/>
                    </a:cubicBezTo>
                    <a:cubicBezTo>
                      <a:pt x="258" y="8894"/>
                      <a:pt x="70" y="9211"/>
                      <a:pt x="70" y="9211"/>
                    </a:cubicBezTo>
                    <a:cubicBezTo>
                      <a:pt x="258" y="9847"/>
                      <a:pt x="258" y="10800"/>
                      <a:pt x="70" y="11117"/>
                    </a:cubicBezTo>
                    <a:cubicBezTo>
                      <a:pt x="-117" y="12070"/>
                      <a:pt x="70" y="14929"/>
                      <a:pt x="634" y="16517"/>
                    </a:cubicBezTo>
                    <a:cubicBezTo>
                      <a:pt x="1197" y="17470"/>
                      <a:pt x="1197" y="19058"/>
                      <a:pt x="1197" y="20329"/>
                    </a:cubicBezTo>
                    <a:cubicBezTo>
                      <a:pt x="1385" y="20647"/>
                      <a:pt x="1385" y="21282"/>
                      <a:pt x="1385" y="21600"/>
                    </a:cubicBezTo>
                    <a:cubicBezTo>
                      <a:pt x="1385" y="21600"/>
                      <a:pt x="1385" y="21600"/>
                      <a:pt x="1385" y="21600"/>
                    </a:cubicBezTo>
                    <a:cubicBezTo>
                      <a:pt x="1385" y="21600"/>
                      <a:pt x="1761" y="21600"/>
                      <a:pt x="2136" y="21600"/>
                    </a:cubicBezTo>
                    <a:cubicBezTo>
                      <a:pt x="3076" y="21600"/>
                      <a:pt x="4203" y="21282"/>
                      <a:pt x="4766" y="20647"/>
                    </a:cubicBezTo>
                    <a:cubicBezTo>
                      <a:pt x="5893" y="19376"/>
                      <a:pt x="6644" y="19058"/>
                      <a:pt x="7771" y="19058"/>
                    </a:cubicBezTo>
                    <a:cubicBezTo>
                      <a:pt x="8522" y="19058"/>
                      <a:pt x="9462" y="18105"/>
                      <a:pt x="9649" y="17470"/>
                    </a:cubicBezTo>
                    <a:cubicBezTo>
                      <a:pt x="10213" y="16517"/>
                      <a:pt x="11528" y="16517"/>
                      <a:pt x="12091" y="16835"/>
                    </a:cubicBezTo>
                    <a:cubicBezTo>
                      <a:pt x="12091" y="16835"/>
                      <a:pt x="12091" y="16835"/>
                      <a:pt x="12091" y="16835"/>
                    </a:cubicBezTo>
                    <a:cubicBezTo>
                      <a:pt x="12467" y="16835"/>
                      <a:pt x="12843" y="15882"/>
                      <a:pt x="13406" y="15247"/>
                    </a:cubicBezTo>
                    <a:cubicBezTo>
                      <a:pt x="13406" y="14929"/>
                      <a:pt x="13406" y="14929"/>
                      <a:pt x="13406" y="14929"/>
                    </a:cubicBezTo>
                    <a:cubicBezTo>
                      <a:pt x="13969" y="14294"/>
                      <a:pt x="14909" y="13658"/>
                      <a:pt x="16223" y="13341"/>
                    </a:cubicBezTo>
                    <a:cubicBezTo>
                      <a:pt x="16787" y="13023"/>
                      <a:pt x="17538" y="12705"/>
                      <a:pt x="18102" y="12388"/>
                    </a:cubicBezTo>
                    <a:cubicBezTo>
                      <a:pt x="19416" y="11752"/>
                      <a:pt x="19416" y="10800"/>
                      <a:pt x="19604" y="10164"/>
                    </a:cubicBezTo>
                    <a:cubicBezTo>
                      <a:pt x="19792" y="9847"/>
                      <a:pt x="19792" y="9211"/>
                      <a:pt x="19980" y="8894"/>
                    </a:cubicBezTo>
                    <a:cubicBezTo>
                      <a:pt x="20356" y="8258"/>
                      <a:pt x="20731" y="8258"/>
                      <a:pt x="21107" y="7941"/>
                    </a:cubicBezTo>
                    <a:cubicBezTo>
                      <a:pt x="21295" y="7941"/>
                      <a:pt x="21482" y="7941"/>
                      <a:pt x="21482" y="7941"/>
                    </a:cubicBezTo>
                    <a:cubicBezTo>
                      <a:pt x="21107" y="6035"/>
                      <a:pt x="20543" y="4129"/>
                      <a:pt x="19980" y="2541"/>
                    </a:cubicBezTo>
                    <a:cubicBezTo>
                      <a:pt x="19980" y="2223"/>
                      <a:pt x="19792" y="1905"/>
                      <a:pt x="19792" y="1588"/>
                    </a:cubicBezTo>
                    <a:cubicBezTo>
                      <a:pt x="19792" y="1588"/>
                      <a:pt x="19792" y="1588"/>
                      <a:pt x="19792" y="1588"/>
                    </a:cubicBezTo>
                    <a:cubicBezTo>
                      <a:pt x="19604" y="1270"/>
                      <a:pt x="19604" y="952"/>
                      <a:pt x="19604" y="635"/>
                    </a:cubicBezTo>
                    <a:cubicBezTo>
                      <a:pt x="19604" y="635"/>
                      <a:pt x="19416" y="635"/>
                      <a:pt x="19416" y="635"/>
                    </a:cubicBezTo>
                    <a:cubicBezTo>
                      <a:pt x="19416" y="317"/>
                      <a:pt x="19416" y="317"/>
                      <a:pt x="19416" y="0"/>
                    </a:cubicBezTo>
                    <a:cubicBezTo>
                      <a:pt x="19229" y="0"/>
                      <a:pt x="19229" y="0"/>
                      <a:pt x="19229" y="0"/>
                    </a:cubicBezTo>
                    <a:cubicBezTo>
                      <a:pt x="18665" y="317"/>
                      <a:pt x="17914" y="635"/>
                      <a:pt x="17538" y="635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78" name="AutoShape 78"/>
              <p:cNvSpPr>
                <a:spLocks/>
              </p:cNvSpPr>
              <p:nvPr/>
            </p:nvSpPr>
            <p:spPr bwMode="auto">
              <a:xfrm>
                <a:off x="805544" y="146504"/>
                <a:ext cx="592174" cy="3587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935" y="20699"/>
                    </a:moveTo>
                    <a:cubicBezTo>
                      <a:pt x="13935" y="20699"/>
                      <a:pt x="13935" y="20699"/>
                      <a:pt x="14074" y="20699"/>
                    </a:cubicBezTo>
                    <a:cubicBezTo>
                      <a:pt x="14074" y="20699"/>
                      <a:pt x="14074" y="20699"/>
                      <a:pt x="14074" y="20699"/>
                    </a:cubicBezTo>
                    <a:cubicBezTo>
                      <a:pt x="14074" y="20699"/>
                      <a:pt x="14074" y="20699"/>
                      <a:pt x="14214" y="20699"/>
                    </a:cubicBezTo>
                    <a:cubicBezTo>
                      <a:pt x="14353" y="20699"/>
                      <a:pt x="14353" y="20699"/>
                      <a:pt x="14353" y="20699"/>
                    </a:cubicBezTo>
                    <a:cubicBezTo>
                      <a:pt x="14632" y="20699"/>
                      <a:pt x="15189" y="20699"/>
                      <a:pt x="15329" y="21599"/>
                    </a:cubicBezTo>
                    <a:cubicBezTo>
                      <a:pt x="15329" y="21374"/>
                      <a:pt x="15329" y="21374"/>
                      <a:pt x="15329" y="21374"/>
                    </a:cubicBezTo>
                    <a:cubicBezTo>
                      <a:pt x="15329" y="21374"/>
                      <a:pt x="15329" y="21599"/>
                      <a:pt x="15329" y="21599"/>
                    </a:cubicBezTo>
                    <a:cubicBezTo>
                      <a:pt x="15329" y="21599"/>
                      <a:pt x="15468" y="21599"/>
                      <a:pt x="15468" y="21599"/>
                    </a:cubicBezTo>
                    <a:cubicBezTo>
                      <a:pt x="15747" y="21599"/>
                      <a:pt x="15886" y="21374"/>
                      <a:pt x="16025" y="21150"/>
                    </a:cubicBezTo>
                    <a:cubicBezTo>
                      <a:pt x="16165" y="20924"/>
                      <a:pt x="16165" y="20924"/>
                      <a:pt x="16165" y="20924"/>
                    </a:cubicBezTo>
                    <a:cubicBezTo>
                      <a:pt x="16025" y="19800"/>
                      <a:pt x="16722" y="19574"/>
                      <a:pt x="17419" y="19349"/>
                    </a:cubicBezTo>
                    <a:cubicBezTo>
                      <a:pt x="17698" y="19125"/>
                      <a:pt x="18255" y="18899"/>
                      <a:pt x="18394" y="18674"/>
                    </a:cubicBezTo>
                    <a:cubicBezTo>
                      <a:pt x="18394" y="18224"/>
                      <a:pt x="18394" y="18224"/>
                      <a:pt x="18394" y="18224"/>
                    </a:cubicBezTo>
                    <a:cubicBezTo>
                      <a:pt x="18534" y="17100"/>
                      <a:pt x="18812" y="15975"/>
                      <a:pt x="19230" y="15750"/>
                    </a:cubicBezTo>
                    <a:cubicBezTo>
                      <a:pt x="19370" y="15750"/>
                      <a:pt x="19370" y="15750"/>
                      <a:pt x="19509" y="15750"/>
                    </a:cubicBezTo>
                    <a:cubicBezTo>
                      <a:pt x="19509" y="15750"/>
                      <a:pt x="19649" y="15750"/>
                      <a:pt x="19649" y="15750"/>
                    </a:cubicBezTo>
                    <a:cubicBezTo>
                      <a:pt x="19788" y="15750"/>
                      <a:pt x="19927" y="15524"/>
                      <a:pt x="20067" y="15300"/>
                    </a:cubicBezTo>
                    <a:cubicBezTo>
                      <a:pt x="20206" y="14849"/>
                      <a:pt x="20485" y="14625"/>
                      <a:pt x="20763" y="14625"/>
                    </a:cubicBezTo>
                    <a:cubicBezTo>
                      <a:pt x="20763" y="14625"/>
                      <a:pt x="20763" y="14625"/>
                      <a:pt x="20763" y="14625"/>
                    </a:cubicBezTo>
                    <a:cubicBezTo>
                      <a:pt x="21042" y="14625"/>
                      <a:pt x="21181" y="14625"/>
                      <a:pt x="21321" y="14849"/>
                    </a:cubicBezTo>
                    <a:cubicBezTo>
                      <a:pt x="21460" y="14849"/>
                      <a:pt x="21600" y="14849"/>
                      <a:pt x="21600" y="15075"/>
                    </a:cubicBezTo>
                    <a:cubicBezTo>
                      <a:pt x="21600" y="15075"/>
                      <a:pt x="21600" y="15075"/>
                      <a:pt x="21600" y="15075"/>
                    </a:cubicBezTo>
                    <a:cubicBezTo>
                      <a:pt x="21600" y="14174"/>
                      <a:pt x="21600" y="14174"/>
                      <a:pt x="21600" y="14174"/>
                    </a:cubicBezTo>
                    <a:cubicBezTo>
                      <a:pt x="21181" y="13724"/>
                      <a:pt x="20763" y="13499"/>
                      <a:pt x="20485" y="13499"/>
                    </a:cubicBezTo>
                    <a:cubicBezTo>
                      <a:pt x="20485" y="13499"/>
                      <a:pt x="20485" y="13499"/>
                      <a:pt x="20485" y="13499"/>
                    </a:cubicBezTo>
                    <a:cubicBezTo>
                      <a:pt x="20067" y="13499"/>
                      <a:pt x="19788" y="13049"/>
                      <a:pt x="19509" y="12600"/>
                    </a:cubicBezTo>
                    <a:cubicBezTo>
                      <a:pt x="19230" y="12374"/>
                      <a:pt x="18952" y="11924"/>
                      <a:pt x="18673" y="11699"/>
                    </a:cubicBezTo>
                    <a:cubicBezTo>
                      <a:pt x="18394" y="11475"/>
                      <a:pt x="17140" y="10800"/>
                      <a:pt x="16722" y="9900"/>
                    </a:cubicBezTo>
                    <a:cubicBezTo>
                      <a:pt x="16722" y="9674"/>
                      <a:pt x="16304" y="9225"/>
                      <a:pt x="16025" y="8999"/>
                    </a:cubicBezTo>
                    <a:cubicBezTo>
                      <a:pt x="15607" y="8550"/>
                      <a:pt x="15329" y="8325"/>
                      <a:pt x="15189" y="7875"/>
                    </a:cubicBezTo>
                    <a:cubicBezTo>
                      <a:pt x="15050" y="7424"/>
                      <a:pt x="14771" y="6524"/>
                      <a:pt x="14492" y="5849"/>
                    </a:cubicBezTo>
                    <a:cubicBezTo>
                      <a:pt x="14353" y="5625"/>
                      <a:pt x="14214" y="5174"/>
                      <a:pt x="14214" y="4950"/>
                    </a:cubicBezTo>
                    <a:cubicBezTo>
                      <a:pt x="14214" y="4724"/>
                      <a:pt x="14074" y="4499"/>
                      <a:pt x="14074" y="4499"/>
                    </a:cubicBezTo>
                    <a:cubicBezTo>
                      <a:pt x="13935" y="4275"/>
                      <a:pt x="13796" y="4275"/>
                      <a:pt x="13517" y="4275"/>
                    </a:cubicBezTo>
                    <a:cubicBezTo>
                      <a:pt x="11984" y="4275"/>
                      <a:pt x="11427" y="4275"/>
                      <a:pt x="11427" y="3600"/>
                    </a:cubicBezTo>
                    <a:cubicBezTo>
                      <a:pt x="11427" y="2924"/>
                      <a:pt x="11287" y="1350"/>
                      <a:pt x="11148" y="1350"/>
                    </a:cubicBezTo>
                    <a:cubicBezTo>
                      <a:pt x="11009" y="1124"/>
                      <a:pt x="11009" y="1124"/>
                      <a:pt x="11009" y="1124"/>
                    </a:cubicBezTo>
                    <a:cubicBezTo>
                      <a:pt x="10590" y="1124"/>
                      <a:pt x="10033" y="900"/>
                      <a:pt x="9754" y="450"/>
                    </a:cubicBezTo>
                    <a:cubicBezTo>
                      <a:pt x="9615" y="225"/>
                      <a:pt x="9336" y="0"/>
                      <a:pt x="9058" y="0"/>
                    </a:cubicBezTo>
                    <a:cubicBezTo>
                      <a:pt x="9058" y="0"/>
                      <a:pt x="9058" y="0"/>
                      <a:pt x="9058" y="0"/>
                    </a:cubicBezTo>
                    <a:cubicBezTo>
                      <a:pt x="8918" y="450"/>
                      <a:pt x="8640" y="675"/>
                      <a:pt x="8361" y="675"/>
                    </a:cubicBezTo>
                    <a:cubicBezTo>
                      <a:pt x="8361" y="675"/>
                      <a:pt x="8361" y="675"/>
                      <a:pt x="8361" y="675"/>
                    </a:cubicBezTo>
                    <a:cubicBezTo>
                      <a:pt x="8361" y="900"/>
                      <a:pt x="8221" y="1575"/>
                      <a:pt x="7664" y="1575"/>
                    </a:cubicBezTo>
                    <a:cubicBezTo>
                      <a:pt x="7664" y="1575"/>
                      <a:pt x="7664" y="1575"/>
                      <a:pt x="7664" y="1575"/>
                    </a:cubicBezTo>
                    <a:cubicBezTo>
                      <a:pt x="7664" y="1575"/>
                      <a:pt x="7664" y="1575"/>
                      <a:pt x="7664" y="1575"/>
                    </a:cubicBezTo>
                    <a:cubicBezTo>
                      <a:pt x="7246" y="1575"/>
                      <a:pt x="6828" y="2249"/>
                      <a:pt x="6828" y="2475"/>
                    </a:cubicBezTo>
                    <a:cubicBezTo>
                      <a:pt x="6828" y="2700"/>
                      <a:pt x="6828" y="2700"/>
                      <a:pt x="6828" y="2700"/>
                    </a:cubicBezTo>
                    <a:cubicBezTo>
                      <a:pt x="6828" y="2700"/>
                      <a:pt x="6828" y="2700"/>
                      <a:pt x="6828" y="2700"/>
                    </a:cubicBezTo>
                    <a:cubicBezTo>
                      <a:pt x="6828" y="2700"/>
                      <a:pt x="6828" y="2700"/>
                      <a:pt x="6828" y="2700"/>
                    </a:cubicBezTo>
                    <a:cubicBezTo>
                      <a:pt x="6828" y="2924"/>
                      <a:pt x="6828" y="3374"/>
                      <a:pt x="6689" y="3600"/>
                    </a:cubicBezTo>
                    <a:cubicBezTo>
                      <a:pt x="6689" y="3600"/>
                      <a:pt x="6689" y="3825"/>
                      <a:pt x="6689" y="3825"/>
                    </a:cubicBezTo>
                    <a:cubicBezTo>
                      <a:pt x="6410" y="4049"/>
                      <a:pt x="6270" y="4275"/>
                      <a:pt x="5992" y="4275"/>
                    </a:cubicBezTo>
                    <a:cubicBezTo>
                      <a:pt x="5852" y="4049"/>
                      <a:pt x="5574" y="4049"/>
                      <a:pt x="5434" y="4049"/>
                    </a:cubicBezTo>
                    <a:cubicBezTo>
                      <a:pt x="5434" y="4049"/>
                      <a:pt x="5434" y="4049"/>
                      <a:pt x="5434" y="4049"/>
                    </a:cubicBezTo>
                    <a:cubicBezTo>
                      <a:pt x="5156" y="4049"/>
                      <a:pt x="5016" y="3825"/>
                      <a:pt x="5016" y="3825"/>
                    </a:cubicBezTo>
                    <a:cubicBezTo>
                      <a:pt x="4877" y="3825"/>
                      <a:pt x="4877" y="3825"/>
                      <a:pt x="4877" y="3825"/>
                    </a:cubicBezTo>
                    <a:cubicBezTo>
                      <a:pt x="4877" y="3825"/>
                      <a:pt x="4877" y="3825"/>
                      <a:pt x="4877" y="3825"/>
                    </a:cubicBezTo>
                    <a:cubicBezTo>
                      <a:pt x="4877" y="3825"/>
                      <a:pt x="4877" y="3825"/>
                      <a:pt x="4877" y="3825"/>
                    </a:cubicBezTo>
                    <a:cubicBezTo>
                      <a:pt x="4738" y="3825"/>
                      <a:pt x="4598" y="4049"/>
                      <a:pt x="4459" y="4049"/>
                    </a:cubicBezTo>
                    <a:cubicBezTo>
                      <a:pt x="4320" y="4049"/>
                      <a:pt x="4041" y="3825"/>
                      <a:pt x="3762" y="3600"/>
                    </a:cubicBezTo>
                    <a:cubicBezTo>
                      <a:pt x="3762" y="3374"/>
                      <a:pt x="3623" y="3374"/>
                      <a:pt x="3623" y="3150"/>
                    </a:cubicBezTo>
                    <a:cubicBezTo>
                      <a:pt x="2926" y="1800"/>
                      <a:pt x="2229" y="900"/>
                      <a:pt x="1811" y="900"/>
                    </a:cubicBezTo>
                    <a:cubicBezTo>
                      <a:pt x="1672" y="900"/>
                      <a:pt x="1672" y="900"/>
                      <a:pt x="1532" y="900"/>
                    </a:cubicBezTo>
                    <a:cubicBezTo>
                      <a:pt x="1393" y="900"/>
                      <a:pt x="1393" y="900"/>
                      <a:pt x="1393" y="900"/>
                    </a:cubicBezTo>
                    <a:cubicBezTo>
                      <a:pt x="1254" y="900"/>
                      <a:pt x="1254" y="900"/>
                      <a:pt x="1254" y="900"/>
                    </a:cubicBezTo>
                    <a:cubicBezTo>
                      <a:pt x="1114" y="900"/>
                      <a:pt x="1114" y="900"/>
                      <a:pt x="1114" y="900"/>
                    </a:cubicBezTo>
                    <a:cubicBezTo>
                      <a:pt x="1811" y="1124"/>
                      <a:pt x="1950" y="2249"/>
                      <a:pt x="2090" y="2700"/>
                    </a:cubicBezTo>
                    <a:cubicBezTo>
                      <a:pt x="2090" y="2924"/>
                      <a:pt x="2090" y="3150"/>
                      <a:pt x="2229" y="3374"/>
                    </a:cubicBezTo>
                    <a:cubicBezTo>
                      <a:pt x="2787" y="3374"/>
                      <a:pt x="3483" y="4499"/>
                      <a:pt x="3483" y="4950"/>
                    </a:cubicBezTo>
                    <a:cubicBezTo>
                      <a:pt x="3344" y="5400"/>
                      <a:pt x="3205" y="5625"/>
                      <a:pt x="2926" y="5625"/>
                    </a:cubicBezTo>
                    <a:cubicBezTo>
                      <a:pt x="2926" y="5625"/>
                      <a:pt x="2926" y="5625"/>
                      <a:pt x="2926" y="5625"/>
                    </a:cubicBezTo>
                    <a:cubicBezTo>
                      <a:pt x="2647" y="5625"/>
                      <a:pt x="2508" y="5849"/>
                      <a:pt x="2369" y="5849"/>
                    </a:cubicBezTo>
                    <a:cubicBezTo>
                      <a:pt x="2090" y="6075"/>
                      <a:pt x="1672" y="6300"/>
                      <a:pt x="1254" y="6075"/>
                    </a:cubicBezTo>
                    <a:cubicBezTo>
                      <a:pt x="1114" y="6075"/>
                      <a:pt x="975" y="6075"/>
                      <a:pt x="975" y="5849"/>
                    </a:cubicBezTo>
                    <a:cubicBezTo>
                      <a:pt x="696" y="5849"/>
                      <a:pt x="418" y="5625"/>
                      <a:pt x="278" y="5625"/>
                    </a:cubicBezTo>
                    <a:cubicBezTo>
                      <a:pt x="278" y="5625"/>
                      <a:pt x="278" y="5625"/>
                      <a:pt x="139" y="5849"/>
                    </a:cubicBezTo>
                    <a:cubicBezTo>
                      <a:pt x="139" y="6075"/>
                      <a:pt x="139" y="6075"/>
                      <a:pt x="139" y="6075"/>
                    </a:cubicBezTo>
                    <a:cubicBezTo>
                      <a:pt x="139" y="6524"/>
                      <a:pt x="0" y="7200"/>
                      <a:pt x="0" y="7424"/>
                    </a:cubicBezTo>
                    <a:cubicBezTo>
                      <a:pt x="0" y="7424"/>
                      <a:pt x="139" y="7424"/>
                      <a:pt x="139" y="7424"/>
                    </a:cubicBezTo>
                    <a:cubicBezTo>
                      <a:pt x="278" y="7424"/>
                      <a:pt x="278" y="7424"/>
                      <a:pt x="278" y="7424"/>
                    </a:cubicBezTo>
                    <a:cubicBezTo>
                      <a:pt x="696" y="7424"/>
                      <a:pt x="975" y="7650"/>
                      <a:pt x="975" y="7875"/>
                    </a:cubicBezTo>
                    <a:cubicBezTo>
                      <a:pt x="1114" y="8325"/>
                      <a:pt x="975" y="8774"/>
                      <a:pt x="836" y="9225"/>
                    </a:cubicBezTo>
                    <a:cubicBezTo>
                      <a:pt x="1254" y="9225"/>
                      <a:pt x="1393" y="9674"/>
                      <a:pt x="1532" y="9900"/>
                    </a:cubicBezTo>
                    <a:cubicBezTo>
                      <a:pt x="1532" y="10124"/>
                      <a:pt x="1532" y="10349"/>
                      <a:pt x="1672" y="10349"/>
                    </a:cubicBezTo>
                    <a:cubicBezTo>
                      <a:pt x="1811" y="10800"/>
                      <a:pt x="1950" y="11250"/>
                      <a:pt x="1811" y="12150"/>
                    </a:cubicBezTo>
                    <a:cubicBezTo>
                      <a:pt x="1672" y="12824"/>
                      <a:pt x="1811" y="13950"/>
                      <a:pt x="1811" y="14849"/>
                    </a:cubicBezTo>
                    <a:cubicBezTo>
                      <a:pt x="1811" y="15075"/>
                      <a:pt x="1811" y="15075"/>
                      <a:pt x="1811" y="15075"/>
                    </a:cubicBezTo>
                    <a:cubicBezTo>
                      <a:pt x="1811" y="15075"/>
                      <a:pt x="1811" y="15075"/>
                      <a:pt x="1811" y="15075"/>
                    </a:cubicBezTo>
                    <a:cubicBezTo>
                      <a:pt x="1811" y="15075"/>
                      <a:pt x="1950" y="15075"/>
                      <a:pt x="1950" y="15075"/>
                    </a:cubicBezTo>
                    <a:cubicBezTo>
                      <a:pt x="1950" y="15075"/>
                      <a:pt x="2090" y="15075"/>
                      <a:pt x="2090" y="15075"/>
                    </a:cubicBezTo>
                    <a:cubicBezTo>
                      <a:pt x="2090" y="14849"/>
                      <a:pt x="2090" y="14849"/>
                      <a:pt x="2090" y="14849"/>
                    </a:cubicBezTo>
                    <a:cubicBezTo>
                      <a:pt x="2229" y="14849"/>
                      <a:pt x="2229" y="14849"/>
                      <a:pt x="2229" y="14849"/>
                    </a:cubicBezTo>
                    <a:cubicBezTo>
                      <a:pt x="2229" y="14849"/>
                      <a:pt x="2369" y="14849"/>
                      <a:pt x="2369" y="14849"/>
                    </a:cubicBezTo>
                    <a:cubicBezTo>
                      <a:pt x="2369" y="14849"/>
                      <a:pt x="2369" y="14849"/>
                      <a:pt x="2369" y="14849"/>
                    </a:cubicBezTo>
                    <a:cubicBezTo>
                      <a:pt x="2369" y="14849"/>
                      <a:pt x="2369" y="14849"/>
                      <a:pt x="2508" y="14849"/>
                    </a:cubicBezTo>
                    <a:cubicBezTo>
                      <a:pt x="2508" y="14849"/>
                      <a:pt x="2508" y="14849"/>
                      <a:pt x="2508" y="14849"/>
                    </a:cubicBezTo>
                    <a:cubicBezTo>
                      <a:pt x="2508" y="14849"/>
                      <a:pt x="2508" y="14849"/>
                      <a:pt x="2508" y="14849"/>
                    </a:cubicBezTo>
                    <a:cubicBezTo>
                      <a:pt x="2508" y="14849"/>
                      <a:pt x="2508" y="14849"/>
                      <a:pt x="2508" y="14849"/>
                    </a:cubicBezTo>
                    <a:cubicBezTo>
                      <a:pt x="2508" y="14849"/>
                      <a:pt x="2647" y="14849"/>
                      <a:pt x="2647" y="14849"/>
                    </a:cubicBezTo>
                    <a:cubicBezTo>
                      <a:pt x="2647" y="14849"/>
                      <a:pt x="2647" y="14849"/>
                      <a:pt x="2647" y="14849"/>
                    </a:cubicBezTo>
                    <a:cubicBezTo>
                      <a:pt x="2647" y="14849"/>
                      <a:pt x="2647" y="14849"/>
                      <a:pt x="2647" y="14849"/>
                    </a:cubicBezTo>
                    <a:cubicBezTo>
                      <a:pt x="2647" y="14849"/>
                      <a:pt x="2647" y="14849"/>
                      <a:pt x="2647" y="14849"/>
                    </a:cubicBezTo>
                    <a:cubicBezTo>
                      <a:pt x="2787" y="14399"/>
                      <a:pt x="3623" y="13049"/>
                      <a:pt x="4180" y="13049"/>
                    </a:cubicBezTo>
                    <a:cubicBezTo>
                      <a:pt x="4320" y="13049"/>
                      <a:pt x="4459" y="13049"/>
                      <a:pt x="4598" y="13049"/>
                    </a:cubicBezTo>
                    <a:cubicBezTo>
                      <a:pt x="4738" y="13049"/>
                      <a:pt x="4877" y="13049"/>
                      <a:pt x="4877" y="13049"/>
                    </a:cubicBezTo>
                    <a:cubicBezTo>
                      <a:pt x="5016" y="13049"/>
                      <a:pt x="5156" y="13049"/>
                      <a:pt x="5156" y="13049"/>
                    </a:cubicBezTo>
                    <a:cubicBezTo>
                      <a:pt x="5295" y="12600"/>
                      <a:pt x="5713" y="12374"/>
                      <a:pt x="6131" y="12374"/>
                    </a:cubicBezTo>
                    <a:cubicBezTo>
                      <a:pt x="6270" y="12374"/>
                      <a:pt x="7107" y="12600"/>
                      <a:pt x="7385" y="13049"/>
                    </a:cubicBezTo>
                    <a:cubicBezTo>
                      <a:pt x="7525" y="13275"/>
                      <a:pt x="8221" y="13724"/>
                      <a:pt x="8361" y="13724"/>
                    </a:cubicBezTo>
                    <a:cubicBezTo>
                      <a:pt x="8500" y="13724"/>
                      <a:pt x="8640" y="13950"/>
                      <a:pt x="8779" y="13950"/>
                    </a:cubicBezTo>
                    <a:cubicBezTo>
                      <a:pt x="8779" y="14174"/>
                      <a:pt x="8918" y="14399"/>
                      <a:pt x="9058" y="14399"/>
                    </a:cubicBezTo>
                    <a:cubicBezTo>
                      <a:pt x="9058" y="14399"/>
                      <a:pt x="9197" y="14399"/>
                      <a:pt x="9197" y="14399"/>
                    </a:cubicBezTo>
                    <a:cubicBezTo>
                      <a:pt x="9615" y="14399"/>
                      <a:pt x="10730" y="14399"/>
                      <a:pt x="10730" y="15524"/>
                    </a:cubicBezTo>
                    <a:cubicBezTo>
                      <a:pt x="10730" y="15524"/>
                      <a:pt x="10869" y="15975"/>
                      <a:pt x="11148" y="15975"/>
                    </a:cubicBezTo>
                    <a:cubicBezTo>
                      <a:pt x="11427" y="15975"/>
                      <a:pt x="11705" y="16425"/>
                      <a:pt x="11845" y="16874"/>
                    </a:cubicBezTo>
                    <a:cubicBezTo>
                      <a:pt x="11984" y="16874"/>
                      <a:pt x="12123" y="17324"/>
                      <a:pt x="12123" y="17324"/>
                    </a:cubicBezTo>
                    <a:cubicBezTo>
                      <a:pt x="12263" y="17324"/>
                      <a:pt x="12402" y="17324"/>
                      <a:pt x="12541" y="17324"/>
                    </a:cubicBezTo>
                    <a:cubicBezTo>
                      <a:pt x="12820" y="17324"/>
                      <a:pt x="13517" y="17324"/>
                      <a:pt x="13517" y="17999"/>
                    </a:cubicBezTo>
                    <a:cubicBezTo>
                      <a:pt x="13517" y="17999"/>
                      <a:pt x="13517" y="18224"/>
                      <a:pt x="13517" y="18224"/>
                    </a:cubicBezTo>
                    <a:cubicBezTo>
                      <a:pt x="13517" y="18224"/>
                      <a:pt x="13517" y="18224"/>
                      <a:pt x="13517" y="18224"/>
                    </a:cubicBezTo>
                    <a:cubicBezTo>
                      <a:pt x="13517" y="18450"/>
                      <a:pt x="13517" y="18450"/>
                      <a:pt x="13517" y="18450"/>
                    </a:cubicBezTo>
                    <a:cubicBezTo>
                      <a:pt x="13656" y="18450"/>
                      <a:pt x="13656" y="18450"/>
                      <a:pt x="13656" y="18674"/>
                    </a:cubicBezTo>
                    <a:cubicBezTo>
                      <a:pt x="13656" y="18674"/>
                      <a:pt x="13656" y="18674"/>
                      <a:pt x="13656" y="18899"/>
                    </a:cubicBezTo>
                    <a:cubicBezTo>
                      <a:pt x="13656" y="18899"/>
                      <a:pt x="13656" y="18899"/>
                      <a:pt x="13656" y="18899"/>
                    </a:cubicBezTo>
                    <a:cubicBezTo>
                      <a:pt x="13656" y="19125"/>
                      <a:pt x="13656" y="19125"/>
                      <a:pt x="13656" y="19125"/>
                    </a:cubicBezTo>
                    <a:cubicBezTo>
                      <a:pt x="13656" y="19349"/>
                      <a:pt x="13656" y="19349"/>
                      <a:pt x="13656" y="19349"/>
                    </a:cubicBezTo>
                    <a:cubicBezTo>
                      <a:pt x="13656" y="19349"/>
                      <a:pt x="13656" y="19574"/>
                      <a:pt x="13656" y="19574"/>
                    </a:cubicBezTo>
                    <a:cubicBezTo>
                      <a:pt x="13656" y="19574"/>
                      <a:pt x="13656" y="19800"/>
                      <a:pt x="13656" y="19800"/>
                    </a:cubicBezTo>
                    <a:cubicBezTo>
                      <a:pt x="13656" y="19800"/>
                      <a:pt x="13656" y="20024"/>
                      <a:pt x="13656" y="20024"/>
                    </a:cubicBezTo>
                    <a:cubicBezTo>
                      <a:pt x="13656" y="20249"/>
                      <a:pt x="13656" y="20249"/>
                      <a:pt x="13656" y="20249"/>
                    </a:cubicBezTo>
                    <a:cubicBezTo>
                      <a:pt x="13796" y="20249"/>
                      <a:pt x="13796" y="20475"/>
                      <a:pt x="13796" y="20699"/>
                    </a:cubicBezTo>
                    <a:cubicBezTo>
                      <a:pt x="13796" y="20699"/>
                      <a:pt x="13796" y="20699"/>
                      <a:pt x="13796" y="20699"/>
                    </a:cubicBezTo>
                    <a:cubicBezTo>
                      <a:pt x="13796" y="20699"/>
                      <a:pt x="13796" y="20699"/>
                      <a:pt x="13935" y="2069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79" name="AutoShape 79"/>
              <p:cNvSpPr>
                <a:spLocks/>
              </p:cNvSpPr>
              <p:nvPr/>
            </p:nvSpPr>
            <p:spPr bwMode="auto">
              <a:xfrm>
                <a:off x="429283" y="286207"/>
                <a:ext cx="820789" cy="681050"/>
              </a:xfrm>
              <a:custGeom>
                <a:avLst/>
                <a:gdLst>
                  <a:gd name="T0" fmla="+- 0 10829 59"/>
                  <a:gd name="T1" fmla="*/ T0 w 21541"/>
                  <a:gd name="T2" fmla="*/ 10800 h 21600"/>
                  <a:gd name="T3" fmla="+- 0 10829 59"/>
                  <a:gd name="T4" fmla="*/ T3 w 21541"/>
                  <a:gd name="T5" fmla="*/ 10800 h 21600"/>
                  <a:gd name="T6" fmla="+- 0 10829 59"/>
                  <a:gd name="T7" fmla="*/ T6 w 21541"/>
                  <a:gd name="T8" fmla="*/ 10800 h 21600"/>
                  <a:gd name="T9" fmla="+- 0 10829 59"/>
                  <a:gd name="T10" fmla="*/ T9 w 21541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41" h="21600">
                    <a:moveTo>
                      <a:pt x="19140" y="15730"/>
                    </a:moveTo>
                    <a:cubicBezTo>
                      <a:pt x="19040" y="15613"/>
                      <a:pt x="18940" y="15613"/>
                      <a:pt x="18940" y="15495"/>
                    </a:cubicBezTo>
                    <a:cubicBezTo>
                      <a:pt x="18640" y="15143"/>
                      <a:pt x="18640" y="15143"/>
                      <a:pt x="18640" y="15143"/>
                    </a:cubicBezTo>
                    <a:cubicBezTo>
                      <a:pt x="18740" y="15143"/>
                      <a:pt x="18740" y="15143"/>
                      <a:pt x="18740" y="15143"/>
                    </a:cubicBezTo>
                    <a:cubicBezTo>
                      <a:pt x="18740" y="15143"/>
                      <a:pt x="18740" y="15143"/>
                      <a:pt x="18740" y="15143"/>
                    </a:cubicBezTo>
                    <a:cubicBezTo>
                      <a:pt x="18740" y="15143"/>
                      <a:pt x="18740" y="15143"/>
                      <a:pt x="18740" y="15143"/>
                    </a:cubicBezTo>
                    <a:cubicBezTo>
                      <a:pt x="18640" y="15026"/>
                      <a:pt x="18640" y="15026"/>
                      <a:pt x="18640" y="14908"/>
                    </a:cubicBezTo>
                    <a:cubicBezTo>
                      <a:pt x="18640" y="14908"/>
                      <a:pt x="18640" y="14908"/>
                      <a:pt x="18640" y="14908"/>
                    </a:cubicBezTo>
                    <a:cubicBezTo>
                      <a:pt x="18640" y="14908"/>
                      <a:pt x="18640" y="14908"/>
                      <a:pt x="18640" y="14908"/>
                    </a:cubicBezTo>
                    <a:cubicBezTo>
                      <a:pt x="18740" y="14791"/>
                      <a:pt x="18840" y="14673"/>
                      <a:pt x="18940" y="14439"/>
                    </a:cubicBezTo>
                    <a:cubicBezTo>
                      <a:pt x="19040" y="14439"/>
                      <a:pt x="19140" y="14321"/>
                      <a:pt x="19140" y="14204"/>
                    </a:cubicBezTo>
                    <a:cubicBezTo>
                      <a:pt x="19440" y="13969"/>
                      <a:pt x="19940" y="13382"/>
                      <a:pt x="19841" y="13147"/>
                    </a:cubicBezTo>
                    <a:cubicBezTo>
                      <a:pt x="19740" y="12913"/>
                      <a:pt x="19440" y="12913"/>
                      <a:pt x="19240" y="12795"/>
                    </a:cubicBezTo>
                    <a:cubicBezTo>
                      <a:pt x="19040" y="12795"/>
                      <a:pt x="18840" y="12678"/>
                      <a:pt x="18740" y="12560"/>
                    </a:cubicBezTo>
                    <a:cubicBezTo>
                      <a:pt x="18740" y="12443"/>
                      <a:pt x="18740" y="12208"/>
                      <a:pt x="18740" y="11973"/>
                    </a:cubicBezTo>
                    <a:cubicBezTo>
                      <a:pt x="18740" y="11739"/>
                      <a:pt x="18640" y="11269"/>
                      <a:pt x="18540" y="11034"/>
                    </a:cubicBezTo>
                    <a:cubicBezTo>
                      <a:pt x="18441" y="10565"/>
                      <a:pt x="18540" y="10213"/>
                      <a:pt x="18540" y="9978"/>
                    </a:cubicBezTo>
                    <a:cubicBezTo>
                      <a:pt x="18540" y="9860"/>
                      <a:pt x="18640" y="9626"/>
                      <a:pt x="18540" y="9626"/>
                    </a:cubicBezTo>
                    <a:cubicBezTo>
                      <a:pt x="18441" y="9273"/>
                      <a:pt x="18540" y="8804"/>
                      <a:pt x="18640" y="8452"/>
                    </a:cubicBezTo>
                    <a:cubicBezTo>
                      <a:pt x="18640" y="8334"/>
                      <a:pt x="18640" y="8334"/>
                      <a:pt x="18740" y="8334"/>
                    </a:cubicBezTo>
                    <a:cubicBezTo>
                      <a:pt x="18740" y="8217"/>
                      <a:pt x="18840" y="8099"/>
                      <a:pt x="18840" y="7982"/>
                    </a:cubicBezTo>
                    <a:cubicBezTo>
                      <a:pt x="19040" y="7747"/>
                      <a:pt x="19140" y="7513"/>
                      <a:pt x="19140" y="7278"/>
                    </a:cubicBezTo>
                    <a:cubicBezTo>
                      <a:pt x="19140" y="7278"/>
                      <a:pt x="19140" y="7160"/>
                      <a:pt x="19140" y="7160"/>
                    </a:cubicBezTo>
                    <a:cubicBezTo>
                      <a:pt x="19140" y="7043"/>
                      <a:pt x="19140" y="7043"/>
                      <a:pt x="19140" y="7043"/>
                    </a:cubicBezTo>
                    <a:cubicBezTo>
                      <a:pt x="19140" y="7043"/>
                      <a:pt x="19140" y="6926"/>
                      <a:pt x="19140" y="6926"/>
                    </a:cubicBezTo>
                    <a:cubicBezTo>
                      <a:pt x="19140" y="6926"/>
                      <a:pt x="19140" y="6926"/>
                      <a:pt x="19240" y="6808"/>
                    </a:cubicBezTo>
                    <a:cubicBezTo>
                      <a:pt x="19240" y="6808"/>
                      <a:pt x="19240" y="6808"/>
                      <a:pt x="19240" y="6808"/>
                    </a:cubicBezTo>
                    <a:cubicBezTo>
                      <a:pt x="19240" y="6691"/>
                      <a:pt x="19240" y="6691"/>
                      <a:pt x="19240" y="6691"/>
                    </a:cubicBezTo>
                    <a:cubicBezTo>
                      <a:pt x="19240" y="6691"/>
                      <a:pt x="19340" y="6691"/>
                      <a:pt x="19340" y="6691"/>
                    </a:cubicBezTo>
                    <a:cubicBezTo>
                      <a:pt x="19340" y="6691"/>
                      <a:pt x="19340" y="6691"/>
                      <a:pt x="19340" y="6573"/>
                    </a:cubicBezTo>
                    <a:cubicBezTo>
                      <a:pt x="19340" y="6573"/>
                      <a:pt x="19340" y="6573"/>
                      <a:pt x="19340" y="6573"/>
                    </a:cubicBezTo>
                    <a:cubicBezTo>
                      <a:pt x="19340" y="6573"/>
                      <a:pt x="19340" y="6573"/>
                      <a:pt x="19340" y="6573"/>
                    </a:cubicBezTo>
                    <a:cubicBezTo>
                      <a:pt x="19340" y="6573"/>
                      <a:pt x="19340" y="6573"/>
                      <a:pt x="19340" y="6456"/>
                    </a:cubicBezTo>
                    <a:cubicBezTo>
                      <a:pt x="19340" y="6456"/>
                      <a:pt x="19340" y="6456"/>
                      <a:pt x="19340" y="6339"/>
                    </a:cubicBezTo>
                    <a:cubicBezTo>
                      <a:pt x="19340" y="6339"/>
                      <a:pt x="19340" y="6339"/>
                      <a:pt x="19340" y="6339"/>
                    </a:cubicBezTo>
                    <a:cubicBezTo>
                      <a:pt x="19240" y="6221"/>
                      <a:pt x="19240" y="6221"/>
                      <a:pt x="19240" y="6221"/>
                    </a:cubicBezTo>
                    <a:cubicBezTo>
                      <a:pt x="19240" y="6104"/>
                      <a:pt x="19240" y="6104"/>
                      <a:pt x="19240" y="6104"/>
                    </a:cubicBezTo>
                    <a:cubicBezTo>
                      <a:pt x="19240" y="5986"/>
                      <a:pt x="19240" y="5986"/>
                      <a:pt x="19240" y="5986"/>
                    </a:cubicBezTo>
                    <a:cubicBezTo>
                      <a:pt x="19240" y="5869"/>
                      <a:pt x="19240" y="5869"/>
                      <a:pt x="19240" y="5869"/>
                    </a:cubicBezTo>
                    <a:cubicBezTo>
                      <a:pt x="19240" y="5869"/>
                      <a:pt x="19240" y="5752"/>
                      <a:pt x="19240" y="5752"/>
                    </a:cubicBezTo>
                    <a:cubicBezTo>
                      <a:pt x="19240" y="5752"/>
                      <a:pt x="19240" y="5634"/>
                      <a:pt x="19240" y="5634"/>
                    </a:cubicBezTo>
                    <a:cubicBezTo>
                      <a:pt x="19240" y="5634"/>
                      <a:pt x="19240" y="5517"/>
                      <a:pt x="19240" y="5517"/>
                    </a:cubicBezTo>
                    <a:cubicBezTo>
                      <a:pt x="19240" y="5517"/>
                      <a:pt x="19240" y="5517"/>
                      <a:pt x="19240" y="5517"/>
                    </a:cubicBezTo>
                    <a:cubicBezTo>
                      <a:pt x="19240" y="5400"/>
                      <a:pt x="19240" y="5400"/>
                      <a:pt x="19240" y="5400"/>
                    </a:cubicBezTo>
                    <a:cubicBezTo>
                      <a:pt x="19240" y="5282"/>
                      <a:pt x="19140" y="5282"/>
                      <a:pt x="19140" y="5282"/>
                    </a:cubicBezTo>
                    <a:cubicBezTo>
                      <a:pt x="19140" y="5282"/>
                      <a:pt x="19140" y="5165"/>
                      <a:pt x="19140" y="5165"/>
                    </a:cubicBezTo>
                    <a:cubicBezTo>
                      <a:pt x="19140" y="5165"/>
                      <a:pt x="19040" y="5165"/>
                      <a:pt x="18840" y="5165"/>
                    </a:cubicBezTo>
                    <a:cubicBezTo>
                      <a:pt x="18740" y="5165"/>
                      <a:pt x="18640" y="5165"/>
                      <a:pt x="18640" y="5165"/>
                    </a:cubicBezTo>
                    <a:cubicBezTo>
                      <a:pt x="18540" y="5165"/>
                      <a:pt x="18540" y="5165"/>
                      <a:pt x="18540" y="5165"/>
                    </a:cubicBezTo>
                    <a:cubicBezTo>
                      <a:pt x="18340" y="5165"/>
                      <a:pt x="18140" y="4930"/>
                      <a:pt x="18040" y="4695"/>
                    </a:cubicBezTo>
                    <a:cubicBezTo>
                      <a:pt x="17940" y="4578"/>
                      <a:pt x="17840" y="4460"/>
                      <a:pt x="17840" y="4460"/>
                    </a:cubicBezTo>
                    <a:cubicBezTo>
                      <a:pt x="17840" y="4460"/>
                      <a:pt x="17840" y="4460"/>
                      <a:pt x="17840" y="4460"/>
                    </a:cubicBezTo>
                    <a:cubicBezTo>
                      <a:pt x="17440" y="4460"/>
                      <a:pt x="17140" y="4108"/>
                      <a:pt x="17140" y="3756"/>
                    </a:cubicBezTo>
                    <a:cubicBezTo>
                      <a:pt x="17041" y="3639"/>
                      <a:pt x="16741" y="3639"/>
                      <a:pt x="16440" y="3639"/>
                    </a:cubicBezTo>
                    <a:cubicBezTo>
                      <a:pt x="16440" y="3639"/>
                      <a:pt x="16440" y="3639"/>
                      <a:pt x="16340" y="3639"/>
                    </a:cubicBezTo>
                    <a:cubicBezTo>
                      <a:pt x="16040" y="3639"/>
                      <a:pt x="15940" y="3404"/>
                      <a:pt x="15840" y="3286"/>
                    </a:cubicBezTo>
                    <a:cubicBezTo>
                      <a:pt x="15840" y="3286"/>
                      <a:pt x="15740" y="3286"/>
                      <a:pt x="15740" y="3286"/>
                    </a:cubicBezTo>
                    <a:cubicBezTo>
                      <a:pt x="15540" y="3286"/>
                      <a:pt x="15040" y="3052"/>
                      <a:pt x="14840" y="2817"/>
                    </a:cubicBezTo>
                    <a:cubicBezTo>
                      <a:pt x="14740" y="2700"/>
                      <a:pt x="14540" y="2582"/>
                      <a:pt x="14241" y="2582"/>
                    </a:cubicBezTo>
                    <a:cubicBezTo>
                      <a:pt x="14040" y="2582"/>
                      <a:pt x="13840" y="2700"/>
                      <a:pt x="13840" y="2700"/>
                    </a:cubicBezTo>
                    <a:cubicBezTo>
                      <a:pt x="13641" y="2934"/>
                      <a:pt x="13440" y="2934"/>
                      <a:pt x="13340" y="2934"/>
                    </a:cubicBezTo>
                    <a:cubicBezTo>
                      <a:pt x="13240" y="2934"/>
                      <a:pt x="13240" y="2934"/>
                      <a:pt x="13140" y="2934"/>
                    </a:cubicBezTo>
                    <a:cubicBezTo>
                      <a:pt x="13040" y="2934"/>
                      <a:pt x="12940" y="2934"/>
                      <a:pt x="12841" y="2934"/>
                    </a:cubicBezTo>
                    <a:cubicBezTo>
                      <a:pt x="12740" y="2934"/>
                      <a:pt x="12241" y="3404"/>
                      <a:pt x="12040" y="3639"/>
                    </a:cubicBezTo>
                    <a:cubicBezTo>
                      <a:pt x="12040" y="3639"/>
                      <a:pt x="12040" y="3639"/>
                      <a:pt x="12040" y="3756"/>
                    </a:cubicBezTo>
                    <a:cubicBezTo>
                      <a:pt x="12040" y="3756"/>
                      <a:pt x="12040" y="3756"/>
                      <a:pt x="12040" y="3756"/>
                    </a:cubicBezTo>
                    <a:cubicBezTo>
                      <a:pt x="11940" y="3756"/>
                      <a:pt x="11940" y="3756"/>
                      <a:pt x="11940" y="3756"/>
                    </a:cubicBezTo>
                    <a:cubicBezTo>
                      <a:pt x="11940" y="3756"/>
                      <a:pt x="11940" y="3756"/>
                      <a:pt x="11940" y="3756"/>
                    </a:cubicBezTo>
                    <a:cubicBezTo>
                      <a:pt x="11940" y="3756"/>
                      <a:pt x="11940" y="3756"/>
                      <a:pt x="11840" y="3756"/>
                    </a:cubicBezTo>
                    <a:cubicBezTo>
                      <a:pt x="11840" y="3756"/>
                      <a:pt x="11840" y="3756"/>
                      <a:pt x="11840" y="3873"/>
                    </a:cubicBezTo>
                    <a:cubicBezTo>
                      <a:pt x="11840" y="3873"/>
                      <a:pt x="11840" y="3873"/>
                      <a:pt x="11740" y="3873"/>
                    </a:cubicBezTo>
                    <a:cubicBezTo>
                      <a:pt x="11740" y="3873"/>
                      <a:pt x="11740" y="3873"/>
                      <a:pt x="11740" y="3873"/>
                    </a:cubicBezTo>
                    <a:cubicBezTo>
                      <a:pt x="11740" y="3873"/>
                      <a:pt x="11640" y="3873"/>
                      <a:pt x="11640" y="3873"/>
                    </a:cubicBezTo>
                    <a:cubicBezTo>
                      <a:pt x="11640" y="3873"/>
                      <a:pt x="11640" y="3873"/>
                      <a:pt x="11640" y="3873"/>
                    </a:cubicBezTo>
                    <a:cubicBezTo>
                      <a:pt x="11540" y="3873"/>
                      <a:pt x="11540" y="3873"/>
                      <a:pt x="11540" y="3873"/>
                    </a:cubicBezTo>
                    <a:cubicBezTo>
                      <a:pt x="11441" y="3873"/>
                      <a:pt x="11441" y="3873"/>
                      <a:pt x="11441" y="3873"/>
                    </a:cubicBezTo>
                    <a:cubicBezTo>
                      <a:pt x="11340" y="3873"/>
                      <a:pt x="11340" y="3991"/>
                      <a:pt x="11340" y="3991"/>
                    </a:cubicBezTo>
                    <a:cubicBezTo>
                      <a:pt x="11240" y="3991"/>
                      <a:pt x="11240" y="3991"/>
                      <a:pt x="11240" y="3991"/>
                    </a:cubicBezTo>
                    <a:cubicBezTo>
                      <a:pt x="11141" y="3991"/>
                      <a:pt x="11141" y="3991"/>
                      <a:pt x="11141" y="3991"/>
                    </a:cubicBezTo>
                    <a:cubicBezTo>
                      <a:pt x="11141" y="4226"/>
                      <a:pt x="11141" y="4460"/>
                      <a:pt x="11040" y="4578"/>
                    </a:cubicBezTo>
                    <a:cubicBezTo>
                      <a:pt x="10841" y="5047"/>
                      <a:pt x="9140" y="5282"/>
                      <a:pt x="8440" y="5282"/>
                    </a:cubicBezTo>
                    <a:cubicBezTo>
                      <a:pt x="8440" y="5282"/>
                      <a:pt x="8440" y="5282"/>
                      <a:pt x="8440" y="5282"/>
                    </a:cubicBezTo>
                    <a:cubicBezTo>
                      <a:pt x="7941" y="5282"/>
                      <a:pt x="7640" y="4813"/>
                      <a:pt x="7340" y="4460"/>
                    </a:cubicBezTo>
                    <a:cubicBezTo>
                      <a:pt x="7040" y="4108"/>
                      <a:pt x="6841" y="3873"/>
                      <a:pt x="6440" y="3873"/>
                    </a:cubicBezTo>
                    <a:cubicBezTo>
                      <a:pt x="5540" y="3873"/>
                      <a:pt x="4940" y="3052"/>
                      <a:pt x="4840" y="2230"/>
                    </a:cubicBezTo>
                    <a:cubicBezTo>
                      <a:pt x="4840" y="2113"/>
                      <a:pt x="4741" y="2113"/>
                      <a:pt x="4741" y="2113"/>
                    </a:cubicBezTo>
                    <a:cubicBezTo>
                      <a:pt x="4741" y="2113"/>
                      <a:pt x="4741" y="2113"/>
                      <a:pt x="4741" y="2113"/>
                    </a:cubicBezTo>
                    <a:cubicBezTo>
                      <a:pt x="4640" y="2113"/>
                      <a:pt x="4640" y="2113"/>
                      <a:pt x="4640" y="1995"/>
                    </a:cubicBezTo>
                    <a:cubicBezTo>
                      <a:pt x="4640" y="1995"/>
                      <a:pt x="4541" y="1995"/>
                      <a:pt x="4541" y="1995"/>
                    </a:cubicBezTo>
                    <a:cubicBezTo>
                      <a:pt x="4541" y="1995"/>
                      <a:pt x="4541" y="1995"/>
                      <a:pt x="4440" y="1995"/>
                    </a:cubicBezTo>
                    <a:cubicBezTo>
                      <a:pt x="4440" y="1995"/>
                      <a:pt x="4440" y="1878"/>
                      <a:pt x="4440" y="1878"/>
                    </a:cubicBezTo>
                    <a:cubicBezTo>
                      <a:pt x="4440" y="1878"/>
                      <a:pt x="4340" y="1878"/>
                      <a:pt x="4340" y="1878"/>
                    </a:cubicBezTo>
                    <a:cubicBezTo>
                      <a:pt x="4340" y="1878"/>
                      <a:pt x="4340" y="1878"/>
                      <a:pt x="4340" y="1878"/>
                    </a:cubicBezTo>
                    <a:cubicBezTo>
                      <a:pt x="4240" y="1760"/>
                      <a:pt x="4240" y="1760"/>
                      <a:pt x="4240" y="1760"/>
                    </a:cubicBezTo>
                    <a:cubicBezTo>
                      <a:pt x="4240" y="1760"/>
                      <a:pt x="4240" y="1760"/>
                      <a:pt x="4240" y="1760"/>
                    </a:cubicBezTo>
                    <a:cubicBezTo>
                      <a:pt x="4140" y="1643"/>
                      <a:pt x="4140" y="1643"/>
                      <a:pt x="4140" y="1643"/>
                    </a:cubicBezTo>
                    <a:cubicBezTo>
                      <a:pt x="4140" y="1643"/>
                      <a:pt x="4140" y="1643"/>
                      <a:pt x="4140" y="1643"/>
                    </a:cubicBezTo>
                    <a:cubicBezTo>
                      <a:pt x="4041" y="1526"/>
                      <a:pt x="4041" y="1526"/>
                      <a:pt x="4041" y="1526"/>
                    </a:cubicBezTo>
                    <a:cubicBezTo>
                      <a:pt x="4041" y="1408"/>
                      <a:pt x="4041" y="1291"/>
                      <a:pt x="4041" y="1291"/>
                    </a:cubicBezTo>
                    <a:cubicBezTo>
                      <a:pt x="4140" y="1056"/>
                      <a:pt x="4240" y="469"/>
                      <a:pt x="4140" y="352"/>
                    </a:cubicBezTo>
                    <a:cubicBezTo>
                      <a:pt x="4140" y="352"/>
                      <a:pt x="4140" y="352"/>
                      <a:pt x="4140" y="352"/>
                    </a:cubicBezTo>
                    <a:cubicBezTo>
                      <a:pt x="3940" y="469"/>
                      <a:pt x="3841" y="586"/>
                      <a:pt x="3640" y="704"/>
                    </a:cubicBezTo>
                    <a:cubicBezTo>
                      <a:pt x="3440" y="821"/>
                      <a:pt x="3240" y="1056"/>
                      <a:pt x="3040" y="1173"/>
                    </a:cubicBezTo>
                    <a:cubicBezTo>
                      <a:pt x="3040" y="1173"/>
                      <a:pt x="3040" y="1173"/>
                      <a:pt x="3040" y="1173"/>
                    </a:cubicBezTo>
                    <a:cubicBezTo>
                      <a:pt x="2940" y="1173"/>
                      <a:pt x="2940" y="1173"/>
                      <a:pt x="2940" y="1173"/>
                    </a:cubicBezTo>
                    <a:cubicBezTo>
                      <a:pt x="2940" y="1291"/>
                      <a:pt x="2940" y="1291"/>
                      <a:pt x="2940" y="1291"/>
                    </a:cubicBezTo>
                    <a:cubicBezTo>
                      <a:pt x="2841" y="1291"/>
                      <a:pt x="2841" y="1291"/>
                      <a:pt x="2841" y="1291"/>
                    </a:cubicBezTo>
                    <a:cubicBezTo>
                      <a:pt x="2841" y="1291"/>
                      <a:pt x="2740" y="1291"/>
                      <a:pt x="2740" y="1291"/>
                    </a:cubicBezTo>
                    <a:cubicBezTo>
                      <a:pt x="2740" y="1291"/>
                      <a:pt x="2740" y="1291"/>
                      <a:pt x="2740" y="1291"/>
                    </a:cubicBezTo>
                    <a:cubicBezTo>
                      <a:pt x="2740" y="1291"/>
                      <a:pt x="2740" y="1291"/>
                      <a:pt x="2740" y="1291"/>
                    </a:cubicBezTo>
                    <a:cubicBezTo>
                      <a:pt x="2541" y="1408"/>
                      <a:pt x="2541" y="1408"/>
                      <a:pt x="2541" y="1408"/>
                    </a:cubicBezTo>
                    <a:cubicBezTo>
                      <a:pt x="2541" y="1408"/>
                      <a:pt x="2541" y="1408"/>
                      <a:pt x="2541" y="1408"/>
                    </a:cubicBezTo>
                    <a:cubicBezTo>
                      <a:pt x="2541" y="1408"/>
                      <a:pt x="2441" y="1408"/>
                      <a:pt x="2341" y="1526"/>
                    </a:cubicBezTo>
                    <a:cubicBezTo>
                      <a:pt x="2341" y="1526"/>
                      <a:pt x="2341" y="1526"/>
                      <a:pt x="2341" y="1526"/>
                    </a:cubicBezTo>
                    <a:cubicBezTo>
                      <a:pt x="2240" y="1526"/>
                      <a:pt x="2240" y="1526"/>
                      <a:pt x="2140" y="1526"/>
                    </a:cubicBezTo>
                    <a:cubicBezTo>
                      <a:pt x="2140" y="1526"/>
                      <a:pt x="2140" y="1526"/>
                      <a:pt x="2140" y="1526"/>
                    </a:cubicBezTo>
                    <a:cubicBezTo>
                      <a:pt x="2040" y="1526"/>
                      <a:pt x="2040" y="1526"/>
                      <a:pt x="2040" y="1526"/>
                    </a:cubicBezTo>
                    <a:cubicBezTo>
                      <a:pt x="2040" y="1526"/>
                      <a:pt x="1941" y="1526"/>
                      <a:pt x="1941" y="1526"/>
                    </a:cubicBezTo>
                    <a:cubicBezTo>
                      <a:pt x="1941" y="1526"/>
                      <a:pt x="1941" y="1526"/>
                      <a:pt x="1941" y="1526"/>
                    </a:cubicBezTo>
                    <a:cubicBezTo>
                      <a:pt x="1941" y="1526"/>
                      <a:pt x="1941" y="1526"/>
                      <a:pt x="1941" y="1526"/>
                    </a:cubicBezTo>
                    <a:cubicBezTo>
                      <a:pt x="1741" y="1526"/>
                      <a:pt x="1741" y="1526"/>
                      <a:pt x="1741" y="1526"/>
                    </a:cubicBezTo>
                    <a:cubicBezTo>
                      <a:pt x="1741" y="1526"/>
                      <a:pt x="1741" y="1526"/>
                      <a:pt x="1741" y="1526"/>
                    </a:cubicBezTo>
                    <a:cubicBezTo>
                      <a:pt x="1540" y="1526"/>
                      <a:pt x="1440" y="1408"/>
                      <a:pt x="1341" y="1408"/>
                    </a:cubicBezTo>
                    <a:cubicBezTo>
                      <a:pt x="1141" y="1408"/>
                      <a:pt x="1041" y="1291"/>
                      <a:pt x="1041" y="1173"/>
                    </a:cubicBezTo>
                    <a:cubicBezTo>
                      <a:pt x="1041" y="1056"/>
                      <a:pt x="941" y="1056"/>
                      <a:pt x="941" y="1056"/>
                    </a:cubicBezTo>
                    <a:cubicBezTo>
                      <a:pt x="941" y="1056"/>
                      <a:pt x="941" y="1056"/>
                      <a:pt x="941" y="939"/>
                    </a:cubicBezTo>
                    <a:cubicBezTo>
                      <a:pt x="641" y="821"/>
                      <a:pt x="541" y="586"/>
                      <a:pt x="541" y="469"/>
                    </a:cubicBezTo>
                    <a:cubicBezTo>
                      <a:pt x="441" y="352"/>
                      <a:pt x="441" y="352"/>
                      <a:pt x="441" y="234"/>
                    </a:cubicBezTo>
                    <a:cubicBezTo>
                      <a:pt x="441" y="234"/>
                      <a:pt x="441" y="234"/>
                      <a:pt x="441" y="117"/>
                    </a:cubicBezTo>
                    <a:cubicBezTo>
                      <a:pt x="441" y="117"/>
                      <a:pt x="441" y="117"/>
                      <a:pt x="441" y="117"/>
                    </a:cubicBezTo>
                    <a:cubicBezTo>
                      <a:pt x="441" y="117"/>
                      <a:pt x="441" y="117"/>
                      <a:pt x="441" y="117"/>
                    </a:cubicBezTo>
                    <a:cubicBezTo>
                      <a:pt x="441" y="0"/>
                      <a:pt x="341" y="0"/>
                      <a:pt x="341" y="0"/>
                    </a:cubicBezTo>
                    <a:cubicBezTo>
                      <a:pt x="341" y="0"/>
                      <a:pt x="341" y="0"/>
                      <a:pt x="341" y="0"/>
                    </a:cubicBezTo>
                    <a:cubicBezTo>
                      <a:pt x="341" y="0"/>
                      <a:pt x="341" y="0"/>
                      <a:pt x="241" y="0"/>
                    </a:cubicBezTo>
                    <a:cubicBezTo>
                      <a:pt x="241" y="0"/>
                      <a:pt x="241" y="0"/>
                      <a:pt x="241" y="0"/>
                    </a:cubicBezTo>
                    <a:cubicBezTo>
                      <a:pt x="241" y="0"/>
                      <a:pt x="241" y="0"/>
                      <a:pt x="241" y="0"/>
                    </a:cubicBezTo>
                    <a:cubicBezTo>
                      <a:pt x="241" y="0"/>
                      <a:pt x="241" y="117"/>
                      <a:pt x="241" y="117"/>
                    </a:cubicBezTo>
                    <a:cubicBezTo>
                      <a:pt x="241" y="352"/>
                      <a:pt x="241" y="586"/>
                      <a:pt x="41" y="704"/>
                    </a:cubicBezTo>
                    <a:cubicBezTo>
                      <a:pt x="-59" y="821"/>
                      <a:pt x="41" y="1291"/>
                      <a:pt x="141" y="1408"/>
                    </a:cubicBezTo>
                    <a:cubicBezTo>
                      <a:pt x="241" y="1643"/>
                      <a:pt x="241" y="1878"/>
                      <a:pt x="141" y="2230"/>
                    </a:cubicBezTo>
                    <a:cubicBezTo>
                      <a:pt x="141" y="2347"/>
                      <a:pt x="141" y="2700"/>
                      <a:pt x="141" y="2817"/>
                    </a:cubicBezTo>
                    <a:cubicBezTo>
                      <a:pt x="241" y="2934"/>
                      <a:pt x="441" y="3169"/>
                      <a:pt x="541" y="3404"/>
                    </a:cubicBezTo>
                    <a:cubicBezTo>
                      <a:pt x="541" y="3521"/>
                      <a:pt x="641" y="3521"/>
                      <a:pt x="641" y="3639"/>
                    </a:cubicBezTo>
                    <a:cubicBezTo>
                      <a:pt x="641" y="3639"/>
                      <a:pt x="641" y="3639"/>
                      <a:pt x="641" y="3639"/>
                    </a:cubicBezTo>
                    <a:cubicBezTo>
                      <a:pt x="641" y="3756"/>
                      <a:pt x="641" y="3756"/>
                      <a:pt x="641" y="3873"/>
                    </a:cubicBezTo>
                    <a:cubicBezTo>
                      <a:pt x="641" y="3873"/>
                      <a:pt x="641" y="3873"/>
                      <a:pt x="641" y="3873"/>
                    </a:cubicBezTo>
                    <a:cubicBezTo>
                      <a:pt x="741" y="3873"/>
                      <a:pt x="741" y="3873"/>
                      <a:pt x="741" y="3991"/>
                    </a:cubicBezTo>
                    <a:cubicBezTo>
                      <a:pt x="741" y="3991"/>
                      <a:pt x="741" y="3991"/>
                      <a:pt x="741" y="3991"/>
                    </a:cubicBezTo>
                    <a:cubicBezTo>
                      <a:pt x="741" y="3991"/>
                      <a:pt x="741" y="3991"/>
                      <a:pt x="741" y="3991"/>
                    </a:cubicBezTo>
                    <a:cubicBezTo>
                      <a:pt x="741" y="3991"/>
                      <a:pt x="741" y="3991"/>
                      <a:pt x="741" y="3991"/>
                    </a:cubicBezTo>
                    <a:cubicBezTo>
                      <a:pt x="741" y="4108"/>
                      <a:pt x="741" y="4226"/>
                      <a:pt x="841" y="4226"/>
                    </a:cubicBezTo>
                    <a:cubicBezTo>
                      <a:pt x="941" y="4460"/>
                      <a:pt x="1141" y="4813"/>
                      <a:pt x="1141" y="5047"/>
                    </a:cubicBezTo>
                    <a:cubicBezTo>
                      <a:pt x="1141" y="5282"/>
                      <a:pt x="1440" y="5634"/>
                      <a:pt x="1540" y="5634"/>
                    </a:cubicBezTo>
                    <a:cubicBezTo>
                      <a:pt x="1741" y="5634"/>
                      <a:pt x="1941" y="5634"/>
                      <a:pt x="2140" y="5869"/>
                    </a:cubicBezTo>
                    <a:cubicBezTo>
                      <a:pt x="2240" y="5986"/>
                      <a:pt x="2240" y="6221"/>
                      <a:pt x="2140" y="6339"/>
                    </a:cubicBezTo>
                    <a:cubicBezTo>
                      <a:pt x="2140" y="6456"/>
                      <a:pt x="2140" y="6573"/>
                      <a:pt x="2140" y="6691"/>
                    </a:cubicBezTo>
                    <a:cubicBezTo>
                      <a:pt x="2140" y="6926"/>
                      <a:pt x="2240" y="7043"/>
                      <a:pt x="2140" y="7160"/>
                    </a:cubicBezTo>
                    <a:cubicBezTo>
                      <a:pt x="2040" y="7278"/>
                      <a:pt x="1941" y="7278"/>
                      <a:pt x="1841" y="7278"/>
                    </a:cubicBezTo>
                    <a:cubicBezTo>
                      <a:pt x="1841" y="7395"/>
                      <a:pt x="1841" y="7513"/>
                      <a:pt x="1741" y="7630"/>
                    </a:cubicBezTo>
                    <a:cubicBezTo>
                      <a:pt x="1741" y="7982"/>
                      <a:pt x="1641" y="8217"/>
                      <a:pt x="1540" y="8334"/>
                    </a:cubicBezTo>
                    <a:cubicBezTo>
                      <a:pt x="1440" y="8452"/>
                      <a:pt x="1540" y="9039"/>
                      <a:pt x="1641" y="9156"/>
                    </a:cubicBezTo>
                    <a:cubicBezTo>
                      <a:pt x="2240" y="9508"/>
                      <a:pt x="2341" y="9860"/>
                      <a:pt x="2240" y="10095"/>
                    </a:cubicBezTo>
                    <a:cubicBezTo>
                      <a:pt x="2341" y="10330"/>
                      <a:pt x="3040" y="10800"/>
                      <a:pt x="3341" y="10800"/>
                    </a:cubicBezTo>
                    <a:cubicBezTo>
                      <a:pt x="3640" y="10917"/>
                      <a:pt x="3740" y="11152"/>
                      <a:pt x="3841" y="11386"/>
                    </a:cubicBezTo>
                    <a:cubicBezTo>
                      <a:pt x="3940" y="11504"/>
                      <a:pt x="3940" y="11621"/>
                      <a:pt x="3940" y="11621"/>
                    </a:cubicBezTo>
                    <a:cubicBezTo>
                      <a:pt x="4140" y="11856"/>
                      <a:pt x="4041" y="12208"/>
                      <a:pt x="4041" y="12443"/>
                    </a:cubicBezTo>
                    <a:cubicBezTo>
                      <a:pt x="4041" y="12443"/>
                      <a:pt x="4041" y="12443"/>
                      <a:pt x="3940" y="12443"/>
                    </a:cubicBezTo>
                    <a:cubicBezTo>
                      <a:pt x="3940" y="12560"/>
                      <a:pt x="3940" y="12678"/>
                      <a:pt x="3940" y="12678"/>
                    </a:cubicBezTo>
                    <a:cubicBezTo>
                      <a:pt x="3940" y="12678"/>
                      <a:pt x="4041" y="12795"/>
                      <a:pt x="4041" y="12913"/>
                    </a:cubicBezTo>
                    <a:cubicBezTo>
                      <a:pt x="4240" y="13030"/>
                      <a:pt x="4440" y="13265"/>
                      <a:pt x="4340" y="13617"/>
                    </a:cubicBezTo>
                    <a:cubicBezTo>
                      <a:pt x="4340" y="13617"/>
                      <a:pt x="4340" y="13734"/>
                      <a:pt x="4340" y="13734"/>
                    </a:cubicBezTo>
                    <a:cubicBezTo>
                      <a:pt x="4340" y="13734"/>
                      <a:pt x="4340" y="13734"/>
                      <a:pt x="4340" y="13734"/>
                    </a:cubicBezTo>
                    <a:cubicBezTo>
                      <a:pt x="4340" y="13734"/>
                      <a:pt x="4440" y="13734"/>
                      <a:pt x="4440" y="13852"/>
                    </a:cubicBezTo>
                    <a:cubicBezTo>
                      <a:pt x="4440" y="13852"/>
                      <a:pt x="4440" y="13852"/>
                      <a:pt x="4440" y="13852"/>
                    </a:cubicBezTo>
                    <a:cubicBezTo>
                      <a:pt x="4440" y="13852"/>
                      <a:pt x="4440" y="13852"/>
                      <a:pt x="4440" y="13852"/>
                    </a:cubicBezTo>
                    <a:cubicBezTo>
                      <a:pt x="4440" y="13969"/>
                      <a:pt x="4541" y="13969"/>
                      <a:pt x="4541" y="13969"/>
                    </a:cubicBezTo>
                    <a:cubicBezTo>
                      <a:pt x="4541" y="13969"/>
                      <a:pt x="4541" y="13969"/>
                      <a:pt x="4541" y="13969"/>
                    </a:cubicBezTo>
                    <a:cubicBezTo>
                      <a:pt x="4541" y="13969"/>
                      <a:pt x="4541" y="14086"/>
                      <a:pt x="4541" y="14086"/>
                    </a:cubicBezTo>
                    <a:cubicBezTo>
                      <a:pt x="4640" y="14086"/>
                      <a:pt x="4640" y="14086"/>
                      <a:pt x="4640" y="14086"/>
                    </a:cubicBezTo>
                    <a:cubicBezTo>
                      <a:pt x="4640" y="14086"/>
                      <a:pt x="4640" y="14204"/>
                      <a:pt x="4640" y="14204"/>
                    </a:cubicBezTo>
                    <a:cubicBezTo>
                      <a:pt x="4640" y="14204"/>
                      <a:pt x="4741" y="14204"/>
                      <a:pt x="4741" y="14204"/>
                    </a:cubicBezTo>
                    <a:cubicBezTo>
                      <a:pt x="4741" y="14204"/>
                      <a:pt x="4741" y="14204"/>
                      <a:pt x="4741" y="14321"/>
                    </a:cubicBezTo>
                    <a:cubicBezTo>
                      <a:pt x="4741" y="14321"/>
                      <a:pt x="4741" y="14321"/>
                      <a:pt x="4840" y="14321"/>
                    </a:cubicBezTo>
                    <a:cubicBezTo>
                      <a:pt x="4840" y="14321"/>
                      <a:pt x="4840" y="14321"/>
                      <a:pt x="4840" y="14321"/>
                    </a:cubicBezTo>
                    <a:cubicBezTo>
                      <a:pt x="4840" y="14321"/>
                      <a:pt x="4840" y="14439"/>
                      <a:pt x="4840" y="14439"/>
                    </a:cubicBezTo>
                    <a:cubicBezTo>
                      <a:pt x="4940" y="14321"/>
                      <a:pt x="5040" y="14321"/>
                      <a:pt x="5040" y="14321"/>
                    </a:cubicBezTo>
                    <a:cubicBezTo>
                      <a:pt x="5140" y="14321"/>
                      <a:pt x="5140" y="14321"/>
                      <a:pt x="5241" y="14321"/>
                    </a:cubicBezTo>
                    <a:cubicBezTo>
                      <a:pt x="5241" y="14204"/>
                      <a:pt x="5340" y="14086"/>
                      <a:pt x="5441" y="14086"/>
                    </a:cubicBezTo>
                    <a:cubicBezTo>
                      <a:pt x="5540" y="14086"/>
                      <a:pt x="5640" y="14204"/>
                      <a:pt x="5740" y="14321"/>
                    </a:cubicBezTo>
                    <a:cubicBezTo>
                      <a:pt x="5740" y="14321"/>
                      <a:pt x="5940" y="14321"/>
                      <a:pt x="6040" y="14204"/>
                    </a:cubicBezTo>
                    <a:cubicBezTo>
                      <a:pt x="6141" y="14204"/>
                      <a:pt x="6240" y="14204"/>
                      <a:pt x="6340" y="14204"/>
                    </a:cubicBezTo>
                    <a:cubicBezTo>
                      <a:pt x="6440" y="14204"/>
                      <a:pt x="6740" y="14204"/>
                      <a:pt x="7740" y="16434"/>
                    </a:cubicBezTo>
                    <a:cubicBezTo>
                      <a:pt x="7740" y="16552"/>
                      <a:pt x="7840" y="16669"/>
                      <a:pt x="7840" y="16904"/>
                    </a:cubicBezTo>
                    <a:cubicBezTo>
                      <a:pt x="8040" y="17139"/>
                      <a:pt x="8040" y="17373"/>
                      <a:pt x="8241" y="17491"/>
                    </a:cubicBezTo>
                    <a:cubicBezTo>
                      <a:pt x="8340" y="17608"/>
                      <a:pt x="8540" y="17608"/>
                      <a:pt x="8641" y="17726"/>
                    </a:cubicBezTo>
                    <a:cubicBezTo>
                      <a:pt x="8941" y="17726"/>
                      <a:pt x="9340" y="17843"/>
                      <a:pt x="9641" y="18313"/>
                    </a:cubicBezTo>
                    <a:cubicBezTo>
                      <a:pt x="10140" y="18899"/>
                      <a:pt x="11540" y="19369"/>
                      <a:pt x="12140" y="19369"/>
                    </a:cubicBezTo>
                    <a:cubicBezTo>
                      <a:pt x="12340" y="19369"/>
                      <a:pt x="12541" y="19252"/>
                      <a:pt x="12740" y="19134"/>
                    </a:cubicBezTo>
                    <a:cubicBezTo>
                      <a:pt x="13040" y="19017"/>
                      <a:pt x="13340" y="18782"/>
                      <a:pt x="13740" y="18782"/>
                    </a:cubicBezTo>
                    <a:cubicBezTo>
                      <a:pt x="13740" y="18782"/>
                      <a:pt x="13840" y="18782"/>
                      <a:pt x="13941" y="18782"/>
                    </a:cubicBezTo>
                    <a:cubicBezTo>
                      <a:pt x="14540" y="19017"/>
                      <a:pt x="14740" y="19604"/>
                      <a:pt x="14740" y="20073"/>
                    </a:cubicBezTo>
                    <a:cubicBezTo>
                      <a:pt x="14840" y="20308"/>
                      <a:pt x="14840" y="20543"/>
                      <a:pt x="14940" y="20660"/>
                    </a:cubicBezTo>
                    <a:cubicBezTo>
                      <a:pt x="15140" y="20895"/>
                      <a:pt x="16640" y="21130"/>
                      <a:pt x="17540" y="21247"/>
                    </a:cubicBezTo>
                    <a:cubicBezTo>
                      <a:pt x="18140" y="21365"/>
                      <a:pt x="18540" y="21365"/>
                      <a:pt x="18740" y="21482"/>
                    </a:cubicBezTo>
                    <a:cubicBezTo>
                      <a:pt x="18940" y="21482"/>
                      <a:pt x="19240" y="21482"/>
                      <a:pt x="19640" y="21599"/>
                    </a:cubicBezTo>
                    <a:cubicBezTo>
                      <a:pt x="19640" y="21482"/>
                      <a:pt x="19640" y="21482"/>
                      <a:pt x="19640" y="21482"/>
                    </a:cubicBezTo>
                    <a:cubicBezTo>
                      <a:pt x="19640" y="20778"/>
                      <a:pt x="20040" y="20191"/>
                      <a:pt x="20440" y="19839"/>
                    </a:cubicBezTo>
                    <a:cubicBezTo>
                      <a:pt x="20840" y="19721"/>
                      <a:pt x="21140" y="19604"/>
                      <a:pt x="21540" y="19486"/>
                    </a:cubicBezTo>
                    <a:cubicBezTo>
                      <a:pt x="21540" y="19369"/>
                      <a:pt x="21340" y="19017"/>
                      <a:pt x="21241" y="19017"/>
                    </a:cubicBezTo>
                    <a:cubicBezTo>
                      <a:pt x="21040" y="18899"/>
                      <a:pt x="21040" y="18547"/>
                      <a:pt x="20940" y="18195"/>
                    </a:cubicBezTo>
                    <a:cubicBezTo>
                      <a:pt x="20940" y="17843"/>
                      <a:pt x="20940" y="17608"/>
                      <a:pt x="20740" y="17491"/>
                    </a:cubicBezTo>
                    <a:cubicBezTo>
                      <a:pt x="20040" y="17139"/>
                      <a:pt x="19640" y="16669"/>
                      <a:pt x="19440" y="16199"/>
                    </a:cubicBezTo>
                    <a:cubicBezTo>
                      <a:pt x="19440" y="16082"/>
                      <a:pt x="19240" y="15847"/>
                      <a:pt x="19140" y="1573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80" name="AutoShape 80"/>
              <p:cNvSpPr>
                <a:spLocks/>
              </p:cNvSpPr>
              <p:nvPr/>
            </p:nvSpPr>
            <p:spPr bwMode="auto">
              <a:xfrm>
                <a:off x="1458046" y="240168"/>
                <a:ext cx="306407" cy="195267"/>
              </a:xfrm>
              <a:custGeom>
                <a:avLst/>
                <a:gdLst>
                  <a:gd name="T0" fmla="*/ 10800 w 21600"/>
                  <a:gd name="T1" fmla="*/ 10750 h 21500"/>
                  <a:gd name="T2" fmla="*/ 10800 w 21600"/>
                  <a:gd name="T3" fmla="*/ 10750 h 21500"/>
                  <a:gd name="T4" fmla="*/ 10800 w 21600"/>
                  <a:gd name="T5" fmla="*/ 10750 h 21500"/>
                  <a:gd name="T6" fmla="*/ 10800 w 21600"/>
                  <a:gd name="T7" fmla="*/ 10750 h 21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500">
                    <a:moveTo>
                      <a:pt x="17333" y="7999"/>
                    </a:moveTo>
                    <a:cubicBezTo>
                      <a:pt x="17333" y="7999"/>
                      <a:pt x="17333" y="7999"/>
                      <a:pt x="17066" y="7999"/>
                    </a:cubicBezTo>
                    <a:cubicBezTo>
                      <a:pt x="17066" y="7999"/>
                      <a:pt x="16800" y="7999"/>
                      <a:pt x="16533" y="8399"/>
                    </a:cubicBezTo>
                    <a:cubicBezTo>
                      <a:pt x="16533" y="8399"/>
                      <a:pt x="16533" y="8399"/>
                      <a:pt x="16266" y="8399"/>
                    </a:cubicBezTo>
                    <a:cubicBezTo>
                      <a:pt x="16266" y="8399"/>
                      <a:pt x="16000" y="8399"/>
                      <a:pt x="15733" y="8399"/>
                    </a:cubicBezTo>
                    <a:cubicBezTo>
                      <a:pt x="15733" y="8399"/>
                      <a:pt x="15733" y="8399"/>
                      <a:pt x="15733" y="8399"/>
                    </a:cubicBezTo>
                    <a:cubicBezTo>
                      <a:pt x="15466" y="8399"/>
                      <a:pt x="15200" y="8399"/>
                      <a:pt x="14933" y="8399"/>
                    </a:cubicBezTo>
                    <a:cubicBezTo>
                      <a:pt x="14933" y="8399"/>
                      <a:pt x="14933" y="8399"/>
                      <a:pt x="14933" y="8399"/>
                    </a:cubicBezTo>
                    <a:cubicBezTo>
                      <a:pt x="14933" y="8399"/>
                      <a:pt x="14933" y="8399"/>
                      <a:pt x="14933" y="8399"/>
                    </a:cubicBezTo>
                    <a:cubicBezTo>
                      <a:pt x="14666" y="8399"/>
                      <a:pt x="14400" y="8399"/>
                      <a:pt x="14133" y="7999"/>
                    </a:cubicBezTo>
                    <a:cubicBezTo>
                      <a:pt x="14133" y="7999"/>
                      <a:pt x="14133" y="7999"/>
                      <a:pt x="14133" y="7999"/>
                    </a:cubicBezTo>
                    <a:cubicBezTo>
                      <a:pt x="14133" y="7999"/>
                      <a:pt x="13866" y="7999"/>
                      <a:pt x="13600" y="7999"/>
                    </a:cubicBezTo>
                    <a:cubicBezTo>
                      <a:pt x="13333" y="8399"/>
                      <a:pt x="13066" y="8399"/>
                      <a:pt x="13066" y="8399"/>
                    </a:cubicBezTo>
                    <a:cubicBezTo>
                      <a:pt x="12800" y="8399"/>
                      <a:pt x="12000" y="8399"/>
                      <a:pt x="11466" y="7200"/>
                    </a:cubicBezTo>
                    <a:cubicBezTo>
                      <a:pt x="11200" y="7200"/>
                      <a:pt x="10933" y="7200"/>
                      <a:pt x="10933" y="7200"/>
                    </a:cubicBezTo>
                    <a:cubicBezTo>
                      <a:pt x="10400" y="7599"/>
                      <a:pt x="9600" y="7599"/>
                      <a:pt x="9066" y="7200"/>
                    </a:cubicBezTo>
                    <a:cubicBezTo>
                      <a:pt x="9066" y="7200"/>
                      <a:pt x="8800" y="7200"/>
                      <a:pt x="8800" y="7200"/>
                    </a:cubicBezTo>
                    <a:cubicBezTo>
                      <a:pt x="8800" y="7200"/>
                      <a:pt x="8533" y="7200"/>
                      <a:pt x="8266" y="6800"/>
                    </a:cubicBezTo>
                    <a:cubicBezTo>
                      <a:pt x="8000" y="6800"/>
                      <a:pt x="8000" y="6800"/>
                      <a:pt x="7733" y="6800"/>
                    </a:cubicBezTo>
                    <a:cubicBezTo>
                      <a:pt x="7466" y="6800"/>
                      <a:pt x="6933" y="7200"/>
                      <a:pt x="6400" y="7200"/>
                    </a:cubicBezTo>
                    <a:cubicBezTo>
                      <a:pt x="6133" y="7200"/>
                      <a:pt x="5866" y="7200"/>
                      <a:pt x="5599" y="7200"/>
                    </a:cubicBezTo>
                    <a:cubicBezTo>
                      <a:pt x="5599" y="7200"/>
                      <a:pt x="5599" y="7200"/>
                      <a:pt x="5599" y="7200"/>
                    </a:cubicBezTo>
                    <a:cubicBezTo>
                      <a:pt x="5599" y="7200"/>
                      <a:pt x="5333" y="7200"/>
                      <a:pt x="5333" y="7200"/>
                    </a:cubicBezTo>
                    <a:cubicBezTo>
                      <a:pt x="5333" y="7200"/>
                      <a:pt x="5333" y="7200"/>
                      <a:pt x="5333" y="7200"/>
                    </a:cubicBezTo>
                    <a:cubicBezTo>
                      <a:pt x="5066" y="7200"/>
                      <a:pt x="5066" y="7200"/>
                      <a:pt x="5066" y="7200"/>
                    </a:cubicBezTo>
                    <a:cubicBezTo>
                      <a:pt x="5066" y="7200"/>
                      <a:pt x="4800" y="7200"/>
                      <a:pt x="4800" y="7200"/>
                    </a:cubicBezTo>
                    <a:cubicBezTo>
                      <a:pt x="4800" y="6800"/>
                      <a:pt x="4800" y="6800"/>
                      <a:pt x="4533" y="6800"/>
                    </a:cubicBezTo>
                    <a:cubicBezTo>
                      <a:pt x="4533" y="6800"/>
                      <a:pt x="4533" y="6800"/>
                      <a:pt x="4533" y="6800"/>
                    </a:cubicBezTo>
                    <a:cubicBezTo>
                      <a:pt x="4533" y="6800"/>
                      <a:pt x="4266" y="6400"/>
                      <a:pt x="4266" y="6000"/>
                    </a:cubicBezTo>
                    <a:cubicBezTo>
                      <a:pt x="4266" y="5600"/>
                      <a:pt x="4533" y="5200"/>
                      <a:pt x="4800" y="4399"/>
                    </a:cubicBezTo>
                    <a:cubicBezTo>
                      <a:pt x="5333" y="3600"/>
                      <a:pt x="6133" y="2800"/>
                      <a:pt x="6666" y="2400"/>
                    </a:cubicBezTo>
                    <a:cubicBezTo>
                      <a:pt x="6933" y="2400"/>
                      <a:pt x="6933" y="2400"/>
                      <a:pt x="7199" y="2400"/>
                    </a:cubicBezTo>
                    <a:cubicBezTo>
                      <a:pt x="7199" y="2400"/>
                      <a:pt x="7466" y="2800"/>
                      <a:pt x="7733" y="2800"/>
                    </a:cubicBezTo>
                    <a:cubicBezTo>
                      <a:pt x="7733" y="2800"/>
                      <a:pt x="7733" y="2800"/>
                      <a:pt x="7733" y="2800"/>
                    </a:cubicBezTo>
                    <a:cubicBezTo>
                      <a:pt x="7733" y="2400"/>
                      <a:pt x="7733" y="2400"/>
                      <a:pt x="7733" y="2400"/>
                    </a:cubicBezTo>
                    <a:cubicBezTo>
                      <a:pt x="7733" y="2000"/>
                      <a:pt x="8000" y="2000"/>
                      <a:pt x="8000" y="2000"/>
                    </a:cubicBezTo>
                    <a:cubicBezTo>
                      <a:pt x="8000" y="1600"/>
                      <a:pt x="8000" y="1600"/>
                      <a:pt x="8000" y="1200"/>
                    </a:cubicBezTo>
                    <a:cubicBezTo>
                      <a:pt x="8266" y="1200"/>
                      <a:pt x="8266" y="1200"/>
                      <a:pt x="8266" y="1200"/>
                    </a:cubicBezTo>
                    <a:cubicBezTo>
                      <a:pt x="8266" y="800"/>
                      <a:pt x="8266" y="800"/>
                      <a:pt x="8266" y="800"/>
                    </a:cubicBezTo>
                    <a:cubicBezTo>
                      <a:pt x="8266" y="800"/>
                      <a:pt x="8266" y="400"/>
                      <a:pt x="8266" y="400"/>
                    </a:cubicBezTo>
                    <a:cubicBezTo>
                      <a:pt x="8533" y="400"/>
                      <a:pt x="8533" y="400"/>
                      <a:pt x="8533" y="0"/>
                    </a:cubicBezTo>
                    <a:cubicBezTo>
                      <a:pt x="8266" y="400"/>
                      <a:pt x="7733" y="400"/>
                      <a:pt x="7199" y="1200"/>
                    </a:cubicBezTo>
                    <a:cubicBezTo>
                      <a:pt x="6933" y="1600"/>
                      <a:pt x="6400" y="1600"/>
                      <a:pt x="6133" y="1600"/>
                    </a:cubicBezTo>
                    <a:cubicBezTo>
                      <a:pt x="6133" y="1600"/>
                      <a:pt x="5866" y="1600"/>
                      <a:pt x="5599" y="1600"/>
                    </a:cubicBezTo>
                    <a:cubicBezTo>
                      <a:pt x="5333" y="1200"/>
                      <a:pt x="5066" y="1600"/>
                      <a:pt x="5066" y="1600"/>
                    </a:cubicBezTo>
                    <a:cubicBezTo>
                      <a:pt x="5066" y="2400"/>
                      <a:pt x="4533" y="4399"/>
                      <a:pt x="3199" y="4399"/>
                    </a:cubicBezTo>
                    <a:cubicBezTo>
                      <a:pt x="3199" y="4399"/>
                      <a:pt x="3199" y="4800"/>
                      <a:pt x="3199" y="4800"/>
                    </a:cubicBezTo>
                    <a:cubicBezTo>
                      <a:pt x="3199" y="5200"/>
                      <a:pt x="3199" y="6400"/>
                      <a:pt x="2399" y="6800"/>
                    </a:cubicBezTo>
                    <a:cubicBezTo>
                      <a:pt x="2133" y="7200"/>
                      <a:pt x="1599" y="7200"/>
                      <a:pt x="1333" y="7200"/>
                    </a:cubicBezTo>
                    <a:cubicBezTo>
                      <a:pt x="799" y="7200"/>
                      <a:pt x="0" y="7599"/>
                      <a:pt x="0" y="7999"/>
                    </a:cubicBezTo>
                    <a:cubicBezTo>
                      <a:pt x="0" y="7999"/>
                      <a:pt x="266" y="8399"/>
                      <a:pt x="533" y="8799"/>
                    </a:cubicBezTo>
                    <a:cubicBezTo>
                      <a:pt x="1066" y="9199"/>
                      <a:pt x="1866" y="9999"/>
                      <a:pt x="1866" y="11200"/>
                    </a:cubicBezTo>
                    <a:cubicBezTo>
                      <a:pt x="1866" y="11600"/>
                      <a:pt x="1866" y="12400"/>
                      <a:pt x="2133" y="12800"/>
                    </a:cubicBezTo>
                    <a:cubicBezTo>
                      <a:pt x="2399" y="13600"/>
                      <a:pt x="2666" y="14799"/>
                      <a:pt x="1866" y="15599"/>
                    </a:cubicBezTo>
                    <a:cubicBezTo>
                      <a:pt x="1866" y="15999"/>
                      <a:pt x="1866" y="15999"/>
                      <a:pt x="1866" y="15999"/>
                    </a:cubicBezTo>
                    <a:cubicBezTo>
                      <a:pt x="1866" y="15999"/>
                      <a:pt x="1599" y="15999"/>
                      <a:pt x="1599" y="15999"/>
                    </a:cubicBezTo>
                    <a:cubicBezTo>
                      <a:pt x="1599" y="15999"/>
                      <a:pt x="1599" y="16399"/>
                      <a:pt x="1599" y="16399"/>
                    </a:cubicBezTo>
                    <a:cubicBezTo>
                      <a:pt x="1599" y="16399"/>
                      <a:pt x="1599" y="16399"/>
                      <a:pt x="1599" y="16399"/>
                    </a:cubicBezTo>
                    <a:cubicBezTo>
                      <a:pt x="1599" y="16399"/>
                      <a:pt x="1333" y="16399"/>
                      <a:pt x="1333" y="16799"/>
                    </a:cubicBezTo>
                    <a:cubicBezTo>
                      <a:pt x="1333" y="16799"/>
                      <a:pt x="1333" y="16799"/>
                      <a:pt x="1333" y="16799"/>
                    </a:cubicBezTo>
                    <a:cubicBezTo>
                      <a:pt x="1333" y="16799"/>
                      <a:pt x="1333" y="16799"/>
                      <a:pt x="1333" y="17199"/>
                    </a:cubicBezTo>
                    <a:cubicBezTo>
                      <a:pt x="1333" y="17199"/>
                      <a:pt x="1066" y="17199"/>
                      <a:pt x="1066" y="17199"/>
                    </a:cubicBezTo>
                    <a:cubicBezTo>
                      <a:pt x="1066" y="17199"/>
                      <a:pt x="1066" y="17599"/>
                      <a:pt x="1066" y="17599"/>
                    </a:cubicBezTo>
                    <a:cubicBezTo>
                      <a:pt x="1066" y="17599"/>
                      <a:pt x="1066" y="17599"/>
                      <a:pt x="1066" y="17999"/>
                    </a:cubicBezTo>
                    <a:cubicBezTo>
                      <a:pt x="1066" y="17999"/>
                      <a:pt x="1066" y="17999"/>
                      <a:pt x="1066" y="17999"/>
                    </a:cubicBezTo>
                    <a:cubicBezTo>
                      <a:pt x="1066" y="18399"/>
                      <a:pt x="1066" y="18399"/>
                      <a:pt x="1066" y="18399"/>
                    </a:cubicBezTo>
                    <a:cubicBezTo>
                      <a:pt x="1066" y="18399"/>
                      <a:pt x="1066" y="18799"/>
                      <a:pt x="799" y="18799"/>
                    </a:cubicBezTo>
                    <a:cubicBezTo>
                      <a:pt x="799" y="18799"/>
                      <a:pt x="799" y="19199"/>
                      <a:pt x="799" y="19199"/>
                    </a:cubicBezTo>
                    <a:cubicBezTo>
                      <a:pt x="799" y="19199"/>
                      <a:pt x="799" y="19199"/>
                      <a:pt x="799" y="19599"/>
                    </a:cubicBezTo>
                    <a:cubicBezTo>
                      <a:pt x="799" y="19599"/>
                      <a:pt x="1066" y="19599"/>
                      <a:pt x="1066" y="19599"/>
                    </a:cubicBezTo>
                    <a:cubicBezTo>
                      <a:pt x="1066" y="19599"/>
                      <a:pt x="1066" y="19599"/>
                      <a:pt x="1066" y="19599"/>
                    </a:cubicBezTo>
                    <a:cubicBezTo>
                      <a:pt x="1066" y="19599"/>
                      <a:pt x="1066" y="19599"/>
                      <a:pt x="1066" y="19599"/>
                    </a:cubicBezTo>
                    <a:cubicBezTo>
                      <a:pt x="1333" y="19599"/>
                      <a:pt x="1333" y="19599"/>
                      <a:pt x="1333" y="19599"/>
                    </a:cubicBezTo>
                    <a:cubicBezTo>
                      <a:pt x="1599" y="19199"/>
                      <a:pt x="2133" y="18799"/>
                      <a:pt x="2399" y="18799"/>
                    </a:cubicBezTo>
                    <a:cubicBezTo>
                      <a:pt x="2666" y="18799"/>
                      <a:pt x="2933" y="18799"/>
                      <a:pt x="3199" y="18799"/>
                    </a:cubicBezTo>
                    <a:cubicBezTo>
                      <a:pt x="3999" y="18799"/>
                      <a:pt x="3999" y="18799"/>
                      <a:pt x="3999" y="18799"/>
                    </a:cubicBezTo>
                    <a:cubicBezTo>
                      <a:pt x="4266" y="18799"/>
                      <a:pt x="4266" y="18799"/>
                      <a:pt x="4266" y="18399"/>
                    </a:cubicBezTo>
                    <a:cubicBezTo>
                      <a:pt x="4533" y="17599"/>
                      <a:pt x="5333" y="17199"/>
                      <a:pt x="6133" y="16799"/>
                    </a:cubicBezTo>
                    <a:cubicBezTo>
                      <a:pt x="6400" y="16799"/>
                      <a:pt x="6933" y="16799"/>
                      <a:pt x="7199" y="16399"/>
                    </a:cubicBezTo>
                    <a:cubicBezTo>
                      <a:pt x="7199" y="14799"/>
                      <a:pt x="9066" y="12000"/>
                      <a:pt x="10400" y="12000"/>
                    </a:cubicBezTo>
                    <a:cubicBezTo>
                      <a:pt x="10400" y="12000"/>
                      <a:pt x="10400" y="12000"/>
                      <a:pt x="10400" y="12000"/>
                    </a:cubicBezTo>
                    <a:cubicBezTo>
                      <a:pt x="11466" y="12000"/>
                      <a:pt x="11466" y="13600"/>
                      <a:pt x="11466" y="14400"/>
                    </a:cubicBezTo>
                    <a:cubicBezTo>
                      <a:pt x="11466" y="15199"/>
                      <a:pt x="11466" y="15599"/>
                      <a:pt x="11733" y="15999"/>
                    </a:cubicBezTo>
                    <a:cubicBezTo>
                      <a:pt x="13066" y="16399"/>
                      <a:pt x="12533" y="18399"/>
                      <a:pt x="12266" y="19599"/>
                    </a:cubicBezTo>
                    <a:cubicBezTo>
                      <a:pt x="12266" y="20399"/>
                      <a:pt x="12000" y="21199"/>
                      <a:pt x="12266" y="21199"/>
                    </a:cubicBezTo>
                    <a:cubicBezTo>
                      <a:pt x="12266" y="21599"/>
                      <a:pt x="12533" y="21599"/>
                      <a:pt x="13066" y="21199"/>
                    </a:cubicBezTo>
                    <a:cubicBezTo>
                      <a:pt x="13066" y="21199"/>
                      <a:pt x="13066" y="21199"/>
                      <a:pt x="13333" y="21199"/>
                    </a:cubicBezTo>
                    <a:cubicBezTo>
                      <a:pt x="13333" y="21199"/>
                      <a:pt x="13600" y="20799"/>
                      <a:pt x="13866" y="20799"/>
                    </a:cubicBezTo>
                    <a:cubicBezTo>
                      <a:pt x="14133" y="20799"/>
                      <a:pt x="14400" y="20399"/>
                      <a:pt x="14400" y="20399"/>
                    </a:cubicBezTo>
                    <a:cubicBezTo>
                      <a:pt x="14666" y="20399"/>
                      <a:pt x="14666" y="20399"/>
                      <a:pt x="14666" y="20399"/>
                    </a:cubicBezTo>
                    <a:cubicBezTo>
                      <a:pt x="16266" y="17999"/>
                      <a:pt x="17600" y="16799"/>
                      <a:pt x="18400" y="17199"/>
                    </a:cubicBezTo>
                    <a:cubicBezTo>
                      <a:pt x="18400" y="17199"/>
                      <a:pt x="18400" y="17199"/>
                      <a:pt x="18400" y="17199"/>
                    </a:cubicBezTo>
                    <a:cubicBezTo>
                      <a:pt x="18400" y="17199"/>
                      <a:pt x="18400" y="17199"/>
                      <a:pt x="18400" y="17199"/>
                    </a:cubicBezTo>
                    <a:cubicBezTo>
                      <a:pt x="18400" y="17199"/>
                      <a:pt x="18400" y="17199"/>
                      <a:pt x="18400" y="17199"/>
                    </a:cubicBezTo>
                    <a:cubicBezTo>
                      <a:pt x="18666" y="17599"/>
                      <a:pt x="18933" y="17999"/>
                      <a:pt x="18933" y="17999"/>
                    </a:cubicBezTo>
                    <a:cubicBezTo>
                      <a:pt x="18933" y="17999"/>
                      <a:pt x="18933" y="18399"/>
                      <a:pt x="18933" y="18399"/>
                    </a:cubicBezTo>
                    <a:cubicBezTo>
                      <a:pt x="19200" y="18399"/>
                      <a:pt x="19200" y="18399"/>
                      <a:pt x="19200" y="18399"/>
                    </a:cubicBezTo>
                    <a:cubicBezTo>
                      <a:pt x="19200" y="18399"/>
                      <a:pt x="19200" y="18399"/>
                      <a:pt x="19466" y="18399"/>
                    </a:cubicBezTo>
                    <a:cubicBezTo>
                      <a:pt x="19466" y="18399"/>
                      <a:pt x="19466" y="18399"/>
                      <a:pt x="19466" y="18399"/>
                    </a:cubicBezTo>
                    <a:cubicBezTo>
                      <a:pt x="19466" y="18399"/>
                      <a:pt x="19466" y="18399"/>
                      <a:pt x="19466" y="18399"/>
                    </a:cubicBezTo>
                    <a:cubicBezTo>
                      <a:pt x="19733" y="18399"/>
                      <a:pt x="20000" y="18399"/>
                      <a:pt x="20266" y="18399"/>
                    </a:cubicBezTo>
                    <a:cubicBezTo>
                      <a:pt x="20266" y="18399"/>
                      <a:pt x="20266" y="18399"/>
                      <a:pt x="20266" y="18399"/>
                    </a:cubicBezTo>
                    <a:cubicBezTo>
                      <a:pt x="20266" y="18399"/>
                      <a:pt x="20533" y="18799"/>
                      <a:pt x="20533" y="18799"/>
                    </a:cubicBezTo>
                    <a:cubicBezTo>
                      <a:pt x="20533" y="18799"/>
                      <a:pt x="20533" y="18799"/>
                      <a:pt x="20533" y="18799"/>
                    </a:cubicBezTo>
                    <a:cubicBezTo>
                      <a:pt x="20800" y="18799"/>
                      <a:pt x="20800" y="18799"/>
                      <a:pt x="20800" y="18799"/>
                    </a:cubicBezTo>
                    <a:cubicBezTo>
                      <a:pt x="21066" y="18799"/>
                      <a:pt x="21066" y="18799"/>
                      <a:pt x="21066" y="18799"/>
                    </a:cubicBezTo>
                    <a:cubicBezTo>
                      <a:pt x="21600" y="19199"/>
                      <a:pt x="21600" y="19199"/>
                      <a:pt x="21600" y="19199"/>
                    </a:cubicBezTo>
                    <a:cubicBezTo>
                      <a:pt x="21600" y="19199"/>
                      <a:pt x="21600" y="19199"/>
                      <a:pt x="21600" y="19199"/>
                    </a:cubicBezTo>
                    <a:cubicBezTo>
                      <a:pt x="21600" y="17999"/>
                      <a:pt x="21333" y="15199"/>
                      <a:pt x="21066" y="14000"/>
                    </a:cubicBezTo>
                    <a:cubicBezTo>
                      <a:pt x="21066" y="13600"/>
                      <a:pt x="20000" y="12400"/>
                      <a:pt x="18666" y="11600"/>
                    </a:cubicBezTo>
                    <a:cubicBezTo>
                      <a:pt x="18400" y="11600"/>
                      <a:pt x="18400" y="11600"/>
                      <a:pt x="18400" y="11600"/>
                    </a:cubicBezTo>
                    <a:cubicBezTo>
                      <a:pt x="18133" y="9599"/>
                      <a:pt x="18133" y="9599"/>
                      <a:pt x="18133" y="9599"/>
                    </a:cubicBezTo>
                    <a:cubicBezTo>
                      <a:pt x="17866" y="7999"/>
                      <a:pt x="17866" y="7999"/>
                      <a:pt x="17866" y="7999"/>
                    </a:cubicBezTo>
                    <a:cubicBezTo>
                      <a:pt x="17866" y="7999"/>
                      <a:pt x="17866" y="7999"/>
                      <a:pt x="17600" y="7999"/>
                    </a:cubicBezTo>
                    <a:cubicBezTo>
                      <a:pt x="17600" y="7999"/>
                      <a:pt x="17600" y="7999"/>
                      <a:pt x="17333" y="799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81" name="AutoShape 81"/>
              <p:cNvSpPr>
                <a:spLocks/>
              </p:cNvSpPr>
              <p:nvPr/>
            </p:nvSpPr>
            <p:spPr bwMode="auto">
              <a:xfrm>
                <a:off x="402294" y="216355"/>
                <a:ext cx="115894" cy="10477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0828"/>
                    </a:moveTo>
                    <a:cubicBezTo>
                      <a:pt x="21600" y="20828"/>
                      <a:pt x="21600" y="20828"/>
                      <a:pt x="21600" y="20828"/>
                    </a:cubicBezTo>
                    <a:cubicBezTo>
                      <a:pt x="21600" y="20828"/>
                      <a:pt x="21600" y="20828"/>
                      <a:pt x="21600" y="20828"/>
                    </a:cubicBezTo>
                    <a:cubicBezTo>
                      <a:pt x="21600" y="20057"/>
                      <a:pt x="21600" y="20057"/>
                      <a:pt x="21600" y="19285"/>
                    </a:cubicBezTo>
                    <a:cubicBezTo>
                      <a:pt x="21600" y="19285"/>
                      <a:pt x="20903" y="19285"/>
                      <a:pt x="20903" y="19285"/>
                    </a:cubicBezTo>
                    <a:cubicBezTo>
                      <a:pt x="20903" y="19285"/>
                      <a:pt x="20903" y="18514"/>
                      <a:pt x="20903" y="18514"/>
                    </a:cubicBezTo>
                    <a:cubicBezTo>
                      <a:pt x="20903" y="18514"/>
                      <a:pt x="20903" y="18514"/>
                      <a:pt x="20903" y="18514"/>
                    </a:cubicBezTo>
                    <a:cubicBezTo>
                      <a:pt x="20903" y="17742"/>
                      <a:pt x="20903" y="17742"/>
                      <a:pt x="20903" y="17742"/>
                    </a:cubicBezTo>
                    <a:cubicBezTo>
                      <a:pt x="20903" y="17742"/>
                      <a:pt x="20206" y="16199"/>
                      <a:pt x="19509" y="16199"/>
                    </a:cubicBezTo>
                    <a:cubicBezTo>
                      <a:pt x="18116" y="14657"/>
                      <a:pt x="16025" y="13114"/>
                      <a:pt x="16025" y="11571"/>
                    </a:cubicBezTo>
                    <a:cubicBezTo>
                      <a:pt x="16025" y="10800"/>
                      <a:pt x="15329" y="9257"/>
                      <a:pt x="14632" y="8485"/>
                    </a:cubicBezTo>
                    <a:cubicBezTo>
                      <a:pt x="13935" y="6942"/>
                      <a:pt x="13238" y="5400"/>
                      <a:pt x="13238" y="3857"/>
                    </a:cubicBezTo>
                    <a:cubicBezTo>
                      <a:pt x="13238" y="3857"/>
                      <a:pt x="12541" y="2314"/>
                      <a:pt x="11845" y="1542"/>
                    </a:cubicBezTo>
                    <a:cubicBezTo>
                      <a:pt x="11845" y="1542"/>
                      <a:pt x="11845" y="771"/>
                      <a:pt x="11845" y="771"/>
                    </a:cubicBezTo>
                    <a:cubicBezTo>
                      <a:pt x="11148" y="771"/>
                      <a:pt x="11148" y="771"/>
                      <a:pt x="11148" y="771"/>
                    </a:cubicBezTo>
                    <a:cubicBezTo>
                      <a:pt x="10451" y="771"/>
                      <a:pt x="10451" y="0"/>
                      <a:pt x="10451" y="0"/>
                    </a:cubicBezTo>
                    <a:cubicBezTo>
                      <a:pt x="9754" y="0"/>
                      <a:pt x="9754" y="0"/>
                      <a:pt x="9058" y="0"/>
                    </a:cubicBezTo>
                    <a:cubicBezTo>
                      <a:pt x="9058" y="0"/>
                      <a:pt x="8361" y="0"/>
                      <a:pt x="8361" y="0"/>
                    </a:cubicBezTo>
                    <a:cubicBezTo>
                      <a:pt x="8361" y="0"/>
                      <a:pt x="7664" y="0"/>
                      <a:pt x="7664" y="0"/>
                    </a:cubicBezTo>
                    <a:cubicBezTo>
                      <a:pt x="6967" y="0"/>
                      <a:pt x="6967" y="0"/>
                      <a:pt x="6967" y="0"/>
                    </a:cubicBezTo>
                    <a:cubicBezTo>
                      <a:pt x="6270" y="0"/>
                      <a:pt x="6270" y="0"/>
                      <a:pt x="5574" y="0"/>
                    </a:cubicBezTo>
                    <a:cubicBezTo>
                      <a:pt x="4180" y="0"/>
                      <a:pt x="2787" y="771"/>
                      <a:pt x="1393" y="771"/>
                    </a:cubicBezTo>
                    <a:cubicBezTo>
                      <a:pt x="696" y="771"/>
                      <a:pt x="0" y="1542"/>
                      <a:pt x="0" y="1542"/>
                    </a:cubicBezTo>
                    <a:cubicBezTo>
                      <a:pt x="0" y="1542"/>
                      <a:pt x="0" y="1542"/>
                      <a:pt x="0" y="1542"/>
                    </a:cubicBezTo>
                    <a:cubicBezTo>
                      <a:pt x="0" y="2314"/>
                      <a:pt x="0" y="3085"/>
                      <a:pt x="0" y="3085"/>
                    </a:cubicBezTo>
                    <a:cubicBezTo>
                      <a:pt x="0" y="3857"/>
                      <a:pt x="0" y="5400"/>
                      <a:pt x="696" y="6171"/>
                    </a:cubicBezTo>
                    <a:cubicBezTo>
                      <a:pt x="696" y="6171"/>
                      <a:pt x="696" y="6171"/>
                      <a:pt x="696" y="6942"/>
                    </a:cubicBezTo>
                    <a:cubicBezTo>
                      <a:pt x="696" y="7714"/>
                      <a:pt x="1393" y="7714"/>
                      <a:pt x="2090" y="7714"/>
                    </a:cubicBezTo>
                    <a:cubicBezTo>
                      <a:pt x="2787" y="7714"/>
                      <a:pt x="2787" y="7714"/>
                      <a:pt x="3483" y="7714"/>
                    </a:cubicBezTo>
                    <a:cubicBezTo>
                      <a:pt x="4180" y="7714"/>
                      <a:pt x="4180" y="7714"/>
                      <a:pt x="4180" y="7714"/>
                    </a:cubicBezTo>
                    <a:cubicBezTo>
                      <a:pt x="4877" y="7714"/>
                      <a:pt x="5574" y="8485"/>
                      <a:pt x="6270" y="8485"/>
                    </a:cubicBezTo>
                    <a:cubicBezTo>
                      <a:pt x="6270" y="8485"/>
                      <a:pt x="6270" y="9257"/>
                      <a:pt x="6270" y="9257"/>
                    </a:cubicBezTo>
                    <a:cubicBezTo>
                      <a:pt x="6270" y="9257"/>
                      <a:pt x="6270" y="9257"/>
                      <a:pt x="6270" y="9257"/>
                    </a:cubicBezTo>
                    <a:cubicBezTo>
                      <a:pt x="6967" y="9257"/>
                      <a:pt x="6967" y="9257"/>
                      <a:pt x="6967" y="9257"/>
                    </a:cubicBezTo>
                    <a:cubicBezTo>
                      <a:pt x="6967" y="9257"/>
                      <a:pt x="6967" y="9257"/>
                      <a:pt x="6967" y="10028"/>
                    </a:cubicBezTo>
                    <a:cubicBezTo>
                      <a:pt x="6967" y="10028"/>
                      <a:pt x="6967" y="10028"/>
                      <a:pt x="6967" y="10028"/>
                    </a:cubicBezTo>
                    <a:cubicBezTo>
                      <a:pt x="7664" y="10800"/>
                      <a:pt x="7664" y="10800"/>
                      <a:pt x="7664" y="10800"/>
                    </a:cubicBezTo>
                    <a:cubicBezTo>
                      <a:pt x="7664" y="10800"/>
                      <a:pt x="7664" y="10800"/>
                      <a:pt x="7664" y="11571"/>
                    </a:cubicBezTo>
                    <a:cubicBezTo>
                      <a:pt x="7664" y="11571"/>
                      <a:pt x="7664" y="11571"/>
                      <a:pt x="7664" y="11571"/>
                    </a:cubicBezTo>
                    <a:cubicBezTo>
                      <a:pt x="7664" y="11571"/>
                      <a:pt x="7664" y="11571"/>
                      <a:pt x="7664" y="11571"/>
                    </a:cubicBezTo>
                    <a:cubicBezTo>
                      <a:pt x="7664" y="11571"/>
                      <a:pt x="7664" y="11571"/>
                      <a:pt x="7664" y="11571"/>
                    </a:cubicBezTo>
                    <a:cubicBezTo>
                      <a:pt x="8361" y="11571"/>
                      <a:pt x="8361" y="11571"/>
                      <a:pt x="9058" y="11571"/>
                    </a:cubicBezTo>
                    <a:cubicBezTo>
                      <a:pt x="9058" y="11571"/>
                      <a:pt x="9058" y="12342"/>
                      <a:pt x="9058" y="12342"/>
                    </a:cubicBezTo>
                    <a:cubicBezTo>
                      <a:pt x="9058" y="12342"/>
                      <a:pt x="9058" y="12342"/>
                      <a:pt x="9754" y="12342"/>
                    </a:cubicBezTo>
                    <a:cubicBezTo>
                      <a:pt x="9754" y="12342"/>
                      <a:pt x="9754" y="12342"/>
                      <a:pt x="9754" y="12342"/>
                    </a:cubicBezTo>
                    <a:cubicBezTo>
                      <a:pt x="9754" y="12342"/>
                      <a:pt x="9754" y="13114"/>
                      <a:pt x="9754" y="13114"/>
                    </a:cubicBezTo>
                    <a:cubicBezTo>
                      <a:pt x="10451" y="13114"/>
                      <a:pt x="10451" y="13114"/>
                      <a:pt x="10451" y="13114"/>
                    </a:cubicBezTo>
                    <a:cubicBezTo>
                      <a:pt x="10451" y="13114"/>
                      <a:pt x="10451" y="13114"/>
                      <a:pt x="10451" y="13885"/>
                    </a:cubicBezTo>
                    <a:cubicBezTo>
                      <a:pt x="10451" y="13885"/>
                      <a:pt x="10451" y="13885"/>
                      <a:pt x="10451" y="13885"/>
                    </a:cubicBezTo>
                    <a:cubicBezTo>
                      <a:pt x="11148" y="13885"/>
                      <a:pt x="11148" y="13885"/>
                      <a:pt x="11845" y="13885"/>
                    </a:cubicBezTo>
                    <a:cubicBezTo>
                      <a:pt x="11845" y="14657"/>
                      <a:pt x="11845" y="14657"/>
                      <a:pt x="11845" y="14657"/>
                    </a:cubicBezTo>
                    <a:cubicBezTo>
                      <a:pt x="12541" y="14657"/>
                      <a:pt x="13238" y="14657"/>
                      <a:pt x="13238" y="15428"/>
                    </a:cubicBezTo>
                    <a:cubicBezTo>
                      <a:pt x="13935" y="15428"/>
                      <a:pt x="13935" y="15428"/>
                      <a:pt x="13935" y="15428"/>
                    </a:cubicBezTo>
                    <a:cubicBezTo>
                      <a:pt x="14632" y="15428"/>
                      <a:pt x="14632" y="15428"/>
                      <a:pt x="14632" y="15428"/>
                    </a:cubicBezTo>
                    <a:cubicBezTo>
                      <a:pt x="16025" y="15428"/>
                      <a:pt x="17419" y="16199"/>
                      <a:pt x="18116" y="17742"/>
                    </a:cubicBezTo>
                    <a:cubicBezTo>
                      <a:pt x="18812" y="17742"/>
                      <a:pt x="18812" y="18514"/>
                      <a:pt x="19509" y="19285"/>
                    </a:cubicBezTo>
                    <a:cubicBezTo>
                      <a:pt x="19509" y="19285"/>
                      <a:pt x="19509" y="19285"/>
                      <a:pt x="19509" y="19285"/>
                    </a:cubicBezTo>
                    <a:cubicBezTo>
                      <a:pt x="19509" y="19285"/>
                      <a:pt x="19509" y="20057"/>
                      <a:pt x="20206" y="20057"/>
                    </a:cubicBezTo>
                    <a:cubicBezTo>
                      <a:pt x="20206" y="20057"/>
                      <a:pt x="20206" y="20057"/>
                      <a:pt x="20206" y="20828"/>
                    </a:cubicBezTo>
                    <a:cubicBezTo>
                      <a:pt x="20206" y="20828"/>
                      <a:pt x="20206" y="20828"/>
                      <a:pt x="20206" y="21599"/>
                    </a:cubicBezTo>
                    <a:cubicBezTo>
                      <a:pt x="20903" y="21599"/>
                      <a:pt x="21600" y="21599"/>
                      <a:pt x="21600" y="2082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82" name="AutoShape 82"/>
              <p:cNvSpPr>
                <a:spLocks/>
              </p:cNvSpPr>
              <p:nvPr/>
            </p:nvSpPr>
            <p:spPr bwMode="auto">
              <a:xfrm>
                <a:off x="478499" y="189367"/>
                <a:ext cx="176223" cy="146053"/>
              </a:xfrm>
              <a:custGeom>
                <a:avLst/>
                <a:gdLst>
                  <a:gd name="T0" fmla="*/ 10357 w 20715"/>
                  <a:gd name="T1" fmla="*/ 10800 h 21600"/>
                  <a:gd name="T2" fmla="*/ 10357 w 20715"/>
                  <a:gd name="T3" fmla="*/ 10800 h 21600"/>
                  <a:gd name="T4" fmla="*/ 10357 w 20715"/>
                  <a:gd name="T5" fmla="*/ 10800 h 21600"/>
                  <a:gd name="T6" fmla="*/ 10357 w 20715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715" h="21600">
                    <a:moveTo>
                      <a:pt x="5850" y="0"/>
                    </a:moveTo>
                    <a:cubicBezTo>
                      <a:pt x="5400" y="0"/>
                      <a:pt x="5400" y="540"/>
                      <a:pt x="5400" y="540"/>
                    </a:cubicBezTo>
                    <a:cubicBezTo>
                      <a:pt x="5400" y="540"/>
                      <a:pt x="5850" y="1080"/>
                      <a:pt x="5850" y="1080"/>
                    </a:cubicBezTo>
                    <a:cubicBezTo>
                      <a:pt x="6750" y="1619"/>
                      <a:pt x="7200" y="2160"/>
                      <a:pt x="7200" y="3239"/>
                    </a:cubicBezTo>
                    <a:cubicBezTo>
                      <a:pt x="7200" y="3239"/>
                      <a:pt x="7200" y="3779"/>
                      <a:pt x="6750" y="4320"/>
                    </a:cubicBezTo>
                    <a:cubicBezTo>
                      <a:pt x="6300" y="4860"/>
                      <a:pt x="5400" y="5399"/>
                      <a:pt x="4500" y="5399"/>
                    </a:cubicBezTo>
                    <a:cubicBezTo>
                      <a:pt x="3600" y="5399"/>
                      <a:pt x="2250" y="4860"/>
                      <a:pt x="1800" y="3779"/>
                    </a:cubicBezTo>
                    <a:cubicBezTo>
                      <a:pt x="1350" y="3779"/>
                      <a:pt x="1350" y="3779"/>
                      <a:pt x="1350" y="3779"/>
                    </a:cubicBezTo>
                    <a:cubicBezTo>
                      <a:pt x="1350" y="3779"/>
                      <a:pt x="1350" y="3779"/>
                      <a:pt x="1350" y="3239"/>
                    </a:cubicBezTo>
                    <a:cubicBezTo>
                      <a:pt x="900" y="3239"/>
                      <a:pt x="900" y="3239"/>
                      <a:pt x="900" y="3239"/>
                    </a:cubicBezTo>
                    <a:cubicBezTo>
                      <a:pt x="900" y="3239"/>
                      <a:pt x="900" y="3239"/>
                      <a:pt x="450" y="3239"/>
                    </a:cubicBezTo>
                    <a:cubicBezTo>
                      <a:pt x="450" y="3239"/>
                      <a:pt x="450" y="3239"/>
                      <a:pt x="450" y="2699"/>
                    </a:cubicBezTo>
                    <a:cubicBezTo>
                      <a:pt x="450" y="2699"/>
                      <a:pt x="0" y="2699"/>
                      <a:pt x="0" y="2699"/>
                    </a:cubicBezTo>
                    <a:cubicBezTo>
                      <a:pt x="0" y="2699"/>
                      <a:pt x="0" y="2699"/>
                      <a:pt x="0" y="2699"/>
                    </a:cubicBezTo>
                    <a:cubicBezTo>
                      <a:pt x="0" y="2699"/>
                      <a:pt x="0" y="2699"/>
                      <a:pt x="0" y="2699"/>
                    </a:cubicBezTo>
                    <a:cubicBezTo>
                      <a:pt x="0" y="3239"/>
                      <a:pt x="0" y="3239"/>
                      <a:pt x="450" y="3779"/>
                    </a:cubicBezTo>
                    <a:cubicBezTo>
                      <a:pt x="900" y="4860"/>
                      <a:pt x="1800" y="5939"/>
                      <a:pt x="1350" y="7020"/>
                    </a:cubicBezTo>
                    <a:cubicBezTo>
                      <a:pt x="1350" y="7020"/>
                      <a:pt x="1350" y="7559"/>
                      <a:pt x="1800" y="8100"/>
                    </a:cubicBezTo>
                    <a:cubicBezTo>
                      <a:pt x="1800" y="8100"/>
                      <a:pt x="1800" y="8640"/>
                      <a:pt x="2250" y="8640"/>
                    </a:cubicBezTo>
                    <a:cubicBezTo>
                      <a:pt x="2700" y="9180"/>
                      <a:pt x="3150" y="10260"/>
                      <a:pt x="3150" y="11879"/>
                    </a:cubicBezTo>
                    <a:cubicBezTo>
                      <a:pt x="3150" y="11879"/>
                      <a:pt x="4050" y="12959"/>
                      <a:pt x="4500" y="13500"/>
                    </a:cubicBezTo>
                    <a:cubicBezTo>
                      <a:pt x="5400" y="14040"/>
                      <a:pt x="6300" y="15119"/>
                      <a:pt x="6300" y="16200"/>
                    </a:cubicBezTo>
                    <a:cubicBezTo>
                      <a:pt x="6300" y="16200"/>
                      <a:pt x="6300" y="16200"/>
                      <a:pt x="6300" y="16200"/>
                    </a:cubicBezTo>
                    <a:cubicBezTo>
                      <a:pt x="6300" y="16200"/>
                      <a:pt x="6300" y="16200"/>
                      <a:pt x="6300" y="16200"/>
                    </a:cubicBezTo>
                    <a:cubicBezTo>
                      <a:pt x="6300" y="16200"/>
                      <a:pt x="6300" y="16740"/>
                      <a:pt x="6300" y="16740"/>
                    </a:cubicBezTo>
                    <a:cubicBezTo>
                      <a:pt x="6300" y="16740"/>
                      <a:pt x="6300" y="16740"/>
                      <a:pt x="6300" y="16740"/>
                    </a:cubicBezTo>
                    <a:cubicBezTo>
                      <a:pt x="6750" y="16740"/>
                      <a:pt x="6750" y="17280"/>
                      <a:pt x="6750" y="17280"/>
                    </a:cubicBezTo>
                    <a:cubicBezTo>
                      <a:pt x="6750" y="17280"/>
                      <a:pt x="6750" y="17280"/>
                      <a:pt x="6750" y="17820"/>
                    </a:cubicBezTo>
                    <a:cubicBezTo>
                      <a:pt x="6750" y="17820"/>
                      <a:pt x="6750" y="17820"/>
                      <a:pt x="6750" y="17820"/>
                    </a:cubicBezTo>
                    <a:cubicBezTo>
                      <a:pt x="8099" y="17280"/>
                      <a:pt x="9000" y="16200"/>
                      <a:pt x="9900" y="15659"/>
                    </a:cubicBezTo>
                    <a:cubicBezTo>
                      <a:pt x="10800" y="14580"/>
                      <a:pt x="11250" y="14040"/>
                      <a:pt x="12150" y="13500"/>
                    </a:cubicBezTo>
                    <a:cubicBezTo>
                      <a:pt x="13050" y="12959"/>
                      <a:pt x="13949" y="13500"/>
                      <a:pt x="14400" y="14580"/>
                    </a:cubicBezTo>
                    <a:cubicBezTo>
                      <a:pt x="15300" y="15659"/>
                      <a:pt x="14849" y="18900"/>
                      <a:pt x="14400" y="20520"/>
                    </a:cubicBezTo>
                    <a:cubicBezTo>
                      <a:pt x="14400" y="20520"/>
                      <a:pt x="14849" y="20520"/>
                      <a:pt x="14849" y="20520"/>
                    </a:cubicBezTo>
                    <a:cubicBezTo>
                      <a:pt x="14849" y="20520"/>
                      <a:pt x="14849" y="20520"/>
                      <a:pt x="14849" y="20520"/>
                    </a:cubicBezTo>
                    <a:cubicBezTo>
                      <a:pt x="15300" y="21060"/>
                      <a:pt x="15300" y="21060"/>
                      <a:pt x="15300" y="21060"/>
                    </a:cubicBezTo>
                    <a:cubicBezTo>
                      <a:pt x="15300" y="21060"/>
                      <a:pt x="15300" y="21060"/>
                      <a:pt x="15750" y="21060"/>
                    </a:cubicBezTo>
                    <a:cubicBezTo>
                      <a:pt x="15750" y="21600"/>
                      <a:pt x="16199" y="21600"/>
                      <a:pt x="16199" y="21600"/>
                    </a:cubicBezTo>
                    <a:cubicBezTo>
                      <a:pt x="16650" y="20520"/>
                      <a:pt x="16650" y="19980"/>
                      <a:pt x="17550" y="18900"/>
                    </a:cubicBezTo>
                    <a:cubicBezTo>
                      <a:pt x="19800" y="15659"/>
                      <a:pt x="21599" y="10260"/>
                      <a:pt x="20250" y="7559"/>
                    </a:cubicBezTo>
                    <a:cubicBezTo>
                      <a:pt x="19800" y="6479"/>
                      <a:pt x="18000" y="3779"/>
                      <a:pt x="16650" y="1619"/>
                    </a:cubicBezTo>
                    <a:cubicBezTo>
                      <a:pt x="16650" y="1619"/>
                      <a:pt x="16199" y="1619"/>
                      <a:pt x="16199" y="2160"/>
                    </a:cubicBezTo>
                    <a:cubicBezTo>
                      <a:pt x="16199" y="2160"/>
                      <a:pt x="16199" y="2160"/>
                      <a:pt x="16199" y="2160"/>
                    </a:cubicBezTo>
                    <a:cubicBezTo>
                      <a:pt x="15750" y="2160"/>
                      <a:pt x="15750" y="2160"/>
                      <a:pt x="15300" y="2160"/>
                    </a:cubicBezTo>
                    <a:cubicBezTo>
                      <a:pt x="15300" y="2160"/>
                      <a:pt x="15300" y="2699"/>
                      <a:pt x="15300" y="2699"/>
                    </a:cubicBezTo>
                    <a:cubicBezTo>
                      <a:pt x="15300" y="2699"/>
                      <a:pt x="14849" y="2699"/>
                      <a:pt x="14849" y="2699"/>
                    </a:cubicBezTo>
                    <a:cubicBezTo>
                      <a:pt x="14400" y="2699"/>
                      <a:pt x="13949" y="2699"/>
                      <a:pt x="13949" y="3239"/>
                    </a:cubicBezTo>
                    <a:cubicBezTo>
                      <a:pt x="13949" y="3779"/>
                      <a:pt x="13500" y="4320"/>
                      <a:pt x="12599" y="4320"/>
                    </a:cubicBezTo>
                    <a:cubicBezTo>
                      <a:pt x="12150" y="4320"/>
                      <a:pt x="11700" y="4320"/>
                      <a:pt x="11700" y="3779"/>
                    </a:cubicBezTo>
                    <a:cubicBezTo>
                      <a:pt x="11250" y="3779"/>
                      <a:pt x="11250" y="3779"/>
                      <a:pt x="11250" y="3779"/>
                    </a:cubicBezTo>
                    <a:cubicBezTo>
                      <a:pt x="10800" y="3779"/>
                      <a:pt x="10800" y="3779"/>
                      <a:pt x="10800" y="3779"/>
                    </a:cubicBezTo>
                    <a:cubicBezTo>
                      <a:pt x="10800" y="3779"/>
                      <a:pt x="10800" y="3779"/>
                      <a:pt x="10800" y="3779"/>
                    </a:cubicBezTo>
                    <a:cubicBezTo>
                      <a:pt x="10349" y="3779"/>
                      <a:pt x="9900" y="3239"/>
                      <a:pt x="9000" y="2160"/>
                    </a:cubicBezTo>
                    <a:cubicBezTo>
                      <a:pt x="8550" y="1619"/>
                      <a:pt x="7650" y="540"/>
                      <a:pt x="7200" y="540"/>
                    </a:cubicBezTo>
                    <a:cubicBezTo>
                      <a:pt x="6750" y="540"/>
                      <a:pt x="6750" y="540"/>
                      <a:pt x="6300" y="0"/>
                    </a:cubicBezTo>
                    <a:cubicBezTo>
                      <a:pt x="6300" y="0"/>
                      <a:pt x="6300" y="0"/>
                      <a:pt x="5850" y="0"/>
                    </a:cubicBezTo>
                    <a:cubicBezTo>
                      <a:pt x="5850" y="0"/>
                      <a:pt x="5850" y="0"/>
                      <a:pt x="5850" y="0"/>
                    </a:cubicBezTo>
                    <a:cubicBezTo>
                      <a:pt x="5850" y="0"/>
                      <a:pt x="5850" y="0"/>
                      <a:pt x="585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83" name="AutoShape 83"/>
              <p:cNvSpPr>
                <a:spLocks/>
              </p:cNvSpPr>
              <p:nvPr/>
            </p:nvSpPr>
            <p:spPr bwMode="auto">
              <a:xfrm>
                <a:off x="1148465" y="362408"/>
                <a:ext cx="481042" cy="409583"/>
              </a:xfrm>
              <a:custGeom>
                <a:avLst/>
                <a:gdLst>
                  <a:gd name="T0" fmla="+- 0 10847 95"/>
                  <a:gd name="T1" fmla="*/ T0 w 21505"/>
                  <a:gd name="T2" fmla="*/ 10800 h 21600"/>
                  <a:gd name="T3" fmla="+- 0 10847 95"/>
                  <a:gd name="T4" fmla="*/ T3 w 21505"/>
                  <a:gd name="T5" fmla="*/ 10800 h 21600"/>
                  <a:gd name="T6" fmla="+- 0 10847 95"/>
                  <a:gd name="T7" fmla="*/ T6 w 21505"/>
                  <a:gd name="T8" fmla="*/ 10800 h 21600"/>
                  <a:gd name="T9" fmla="+- 0 10847 95"/>
                  <a:gd name="T10" fmla="*/ T9 w 21505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5" h="21600">
                    <a:moveTo>
                      <a:pt x="21333" y="4516"/>
                    </a:moveTo>
                    <a:cubicBezTo>
                      <a:pt x="21333" y="4516"/>
                      <a:pt x="21333" y="4516"/>
                      <a:pt x="21333" y="4516"/>
                    </a:cubicBezTo>
                    <a:cubicBezTo>
                      <a:pt x="21162" y="4516"/>
                      <a:pt x="21162" y="4319"/>
                      <a:pt x="21162" y="4319"/>
                    </a:cubicBezTo>
                    <a:cubicBezTo>
                      <a:pt x="20990" y="4123"/>
                      <a:pt x="20990" y="3927"/>
                      <a:pt x="20819" y="3730"/>
                    </a:cubicBezTo>
                    <a:cubicBezTo>
                      <a:pt x="20819" y="3534"/>
                      <a:pt x="20990" y="3141"/>
                      <a:pt x="20990" y="2945"/>
                    </a:cubicBezTo>
                    <a:cubicBezTo>
                      <a:pt x="20990" y="2945"/>
                      <a:pt x="20990" y="2749"/>
                      <a:pt x="21162" y="2749"/>
                    </a:cubicBezTo>
                    <a:cubicBezTo>
                      <a:pt x="21333" y="2159"/>
                      <a:pt x="21333" y="1963"/>
                      <a:pt x="21162" y="1767"/>
                    </a:cubicBezTo>
                    <a:cubicBezTo>
                      <a:pt x="20476" y="1374"/>
                      <a:pt x="20476" y="785"/>
                      <a:pt x="20476" y="392"/>
                    </a:cubicBezTo>
                    <a:cubicBezTo>
                      <a:pt x="20476" y="196"/>
                      <a:pt x="20476" y="0"/>
                      <a:pt x="20476" y="0"/>
                    </a:cubicBezTo>
                    <a:cubicBezTo>
                      <a:pt x="19962" y="0"/>
                      <a:pt x="19105" y="1178"/>
                      <a:pt x="19105" y="1570"/>
                    </a:cubicBezTo>
                    <a:cubicBezTo>
                      <a:pt x="19105" y="2159"/>
                      <a:pt x="18419" y="2356"/>
                      <a:pt x="17905" y="2356"/>
                    </a:cubicBezTo>
                    <a:cubicBezTo>
                      <a:pt x="17733" y="2552"/>
                      <a:pt x="17390" y="2552"/>
                      <a:pt x="17219" y="2552"/>
                    </a:cubicBezTo>
                    <a:cubicBezTo>
                      <a:pt x="17219" y="3338"/>
                      <a:pt x="16533" y="3338"/>
                      <a:pt x="16362" y="3338"/>
                    </a:cubicBezTo>
                    <a:cubicBezTo>
                      <a:pt x="15847" y="3338"/>
                      <a:pt x="15847" y="3338"/>
                      <a:pt x="15847" y="3338"/>
                    </a:cubicBezTo>
                    <a:cubicBezTo>
                      <a:pt x="15333" y="3338"/>
                      <a:pt x="15333" y="3338"/>
                      <a:pt x="15162" y="3338"/>
                    </a:cubicBezTo>
                    <a:cubicBezTo>
                      <a:pt x="15162" y="3730"/>
                      <a:pt x="14990" y="3730"/>
                      <a:pt x="14647" y="3730"/>
                    </a:cubicBezTo>
                    <a:cubicBezTo>
                      <a:pt x="14647" y="3730"/>
                      <a:pt x="14647" y="3730"/>
                      <a:pt x="14647" y="3730"/>
                    </a:cubicBezTo>
                    <a:cubicBezTo>
                      <a:pt x="14647" y="3730"/>
                      <a:pt x="14476" y="3730"/>
                      <a:pt x="14476" y="3730"/>
                    </a:cubicBezTo>
                    <a:cubicBezTo>
                      <a:pt x="14476" y="3730"/>
                      <a:pt x="14476" y="3730"/>
                      <a:pt x="14476" y="3730"/>
                    </a:cubicBezTo>
                    <a:cubicBezTo>
                      <a:pt x="14476" y="3730"/>
                      <a:pt x="14476" y="3730"/>
                      <a:pt x="14476" y="3730"/>
                    </a:cubicBezTo>
                    <a:cubicBezTo>
                      <a:pt x="13790" y="3338"/>
                      <a:pt x="13790" y="3338"/>
                      <a:pt x="13790" y="3338"/>
                    </a:cubicBezTo>
                    <a:cubicBezTo>
                      <a:pt x="13619" y="3338"/>
                      <a:pt x="13619" y="3338"/>
                      <a:pt x="13619" y="3338"/>
                    </a:cubicBezTo>
                    <a:cubicBezTo>
                      <a:pt x="13619" y="3338"/>
                      <a:pt x="13619" y="3338"/>
                      <a:pt x="13619" y="3338"/>
                    </a:cubicBezTo>
                    <a:cubicBezTo>
                      <a:pt x="13619" y="3338"/>
                      <a:pt x="13619" y="3141"/>
                      <a:pt x="13619" y="3141"/>
                    </a:cubicBezTo>
                    <a:cubicBezTo>
                      <a:pt x="13619" y="3141"/>
                      <a:pt x="13447" y="3141"/>
                      <a:pt x="13447" y="3141"/>
                    </a:cubicBezTo>
                    <a:cubicBezTo>
                      <a:pt x="13447" y="3141"/>
                      <a:pt x="13447" y="3141"/>
                      <a:pt x="13447" y="3141"/>
                    </a:cubicBezTo>
                    <a:cubicBezTo>
                      <a:pt x="13447" y="3141"/>
                      <a:pt x="13447" y="3141"/>
                      <a:pt x="13447" y="3141"/>
                    </a:cubicBezTo>
                    <a:cubicBezTo>
                      <a:pt x="13276" y="3141"/>
                      <a:pt x="13276" y="3141"/>
                      <a:pt x="13276" y="3141"/>
                    </a:cubicBezTo>
                    <a:cubicBezTo>
                      <a:pt x="12933" y="3141"/>
                      <a:pt x="12590" y="2945"/>
                      <a:pt x="12419" y="2749"/>
                    </a:cubicBezTo>
                    <a:cubicBezTo>
                      <a:pt x="12247" y="2552"/>
                      <a:pt x="12076" y="2356"/>
                      <a:pt x="11905" y="2356"/>
                    </a:cubicBezTo>
                    <a:cubicBezTo>
                      <a:pt x="11905" y="2356"/>
                      <a:pt x="11905" y="2356"/>
                      <a:pt x="11905" y="2356"/>
                    </a:cubicBezTo>
                    <a:cubicBezTo>
                      <a:pt x="11562" y="2552"/>
                      <a:pt x="11562" y="2552"/>
                      <a:pt x="11562" y="2552"/>
                    </a:cubicBezTo>
                    <a:cubicBezTo>
                      <a:pt x="11562" y="2552"/>
                      <a:pt x="11562" y="2552"/>
                      <a:pt x="11562" y="2552"/>
                    </a:cubicBezTo>
                    <a:cubicBezTo>
                      <a:pt x="11219" y="2552"/>
                      <a:pt x="11219" y="2552"/>
                      <a:pt x="11219" y="2552"/>
                    </a:cubicBezTo>
                    <a:cubicBezTo>
                      <a:pt x="11219" y="2552"/>
                      <a:pt x="11219" y="2552"/>
                      <a:pt x="11219" y="2552"/>
                    </a:cubicBezTo>
                    <a:cubicBezTo>
                      <a:pt x="11219" y="2552"/>
                      <a:pt x="11047" y="2552"/>
                      <a:pt x="11047" y="2552"/>
                    </a:cubicBezTo>
                    <a:cubicBezTo>
                      <a:pt x="11047" y="2552"/>
                      <a:pt x="11047" y="2552"/>
                      <a:pt x="11047" y="2552"/>
                    </a:cubicBezTo>
                    <a:cubicBezTo>
                      <a:pt x="10876" y="2552"/>
                      <a:pt x="10876" y="2356"/>
                      <a:pt x="10704" y="2356"/>
                    </a:cubicBezTo>
                    <a:cubicBezTo>
                      <a:pt x="10704" y="2356"/>
                      <a:pt x="10704" y="2356"/>
                      <a:pt x="10704" y="2356"/>
                    </a:cubicBezTo>
                    <a:cubicBezTo>
                      <a:pt x="10704" y="2356"/>
                      <a:pt x="10533" y="2356"/>
                      <a:pt x="10533" y="2356"/>
                    </a:cubicBezTo>
                    <a:cubicBezTo>
                      <a:pt x="10533" y="2356"/>
                      <a:pt x="10533" y="2356"/>
                      <a:pt x="10362" y="2356"/>
                    </a:cubicBezTo>
                    <a:cubicBezTo>
                      <a:pt x="10362" y="2159"/>
                      <a:pt x="10190" y="2159"/>
                      <a:pt x="10019" y="2159"/>
                    </a:cubicBezTo>
                    <a:cubicBezTo>
                      <a:pt x="10019" y="2159"/>
                      <a:pt x="9676" y="2356"/>
                      <a:pt x="9676" y="2552"/>
                    </a:cubicBezTo>
                    <a:cubicBezTo>
                      <a:pt x="9333" y="2749"/>
                      <a:pt x="9162" y="3141"/>
                      <a:pt x="8647" y="3141"/>
                    </a:cubicBezTo>
                    <a:cubicBezTo>
                      <a:pt x="8647" y="3141"/>
                      <a:pt x="8476" y="3141"/>
                      <a:pt x="8476" y="3141"/>
                    </a:cubicBezTo>
                    <a:cubicBezTo>
                      <a:pt x="8305" y="3141"/>
                      <a:pt x="8305" y="3338"/>
                      <a:pt x="8133" y="3534"/>
                    </a:cubicBezTo>
                    <a:cubicBezTo>
                      <a:pt x="7962" y="3927"/>
                      <a:pt x="7790" y="4516"/>
                      <a:pt x="7790" y="4712"/>
                    </a:cubicBezTo>
                    <a:cubicBezTo>
                      <a:pt x="7790" y="5105"/>
                      <a:pt x="7790" y="5105"/>
                      <a:pt x="7790" y="5105"/>
                    </a:cubicBezTo>
                    <a:cubicBezTo>
                      <a:pt x="7619" y="5694"/>
                      <a:pt x="6933" y="5890"/>
                      <a:pt x="6076" y="6087"/>
                    </a:cubicBezTo>
                    <a:cubicBezTo>
                      <a:pt x="5733" y="6283"/>
                      <a:pt x="5047" y="6480"/>
                      <a:pt x="5047" y="6676"/>
                    </a:cubicBezTo>
                    <a:cubicBezTo>
                      <a:pt x="5047" y="7069"/>
                      <a:pt x="4876" y="7265"/>
                      <a:pt x="4705" y="7658"/>
                    </a:cubicBezTo>
                    <a:cubicBezTo>
                      <a:pt x="4362" y="7854"/>
                      <a:pt x="4019" y="8247"/>
                      <a:pt x="3505" y="8247"/>
                    </a:cubicBezTo>
                    <a:cubicBezTo>
                      <a:pt x="2990" y="8247"/>
                      <a:pt x="2647" y="7854"/>
                      <a:pt x="2647" y="7658"/>
                    </a:cubicBezTo>
                    <a:cubicBezTo>
                      <a:pt x="2647" y="7461"/>
                      <a:pt x="2647" y="7461"/>
                      <a:pt x="2133" y="7461"/>
                    </a:cubicBezTo>
                    <a:cubicBezTo>
                      <a:pt x="1962" y="7461"/>
                      <a:pt x="1962" y="7461"/>
                      <a:pt x="1962" y="7461"/>
                    </a:cubicBezTo>
                    <a:cubicBezTo>
                      <a:pt x="1790" y="7461"/>
                      <a:pt x="1790" y="7461"/>
                      <a:pt x="1619" y="7461"/>
                    </a:cubicBezTo>
                    <a:cubicBezTo>
                      <a:pt x="1619" y="7461"/>
                      <a:pt x="1619" y="7461"/>
                      <a:pt x="1619" y="7461"/>
                    </a:cubicBezTo>
                    <a:cubicBezTo>
                      <a:pt x="1447" y="7461"/>
                      <a:pt x="1447" y="7461"/>
                      <a:pt x="1447" y="7461"/>
                    </a:cubicBezTo>
                    <a:cubicBezTo>
                      <a:pt x="1447" y="7461"/>
                      <a:pt x="1447" y="7461"/>
                      <a:pt x="1447" y="7461"/>
                    </a:cubicBezTo>
                    <a:cubicBezTo>
                      <a:pt x="1447" y="7461"/>
                      <a:pt x="1447" y="7461"/>
                      <a:pt x="1276" y="7461"/>
                    </a:cubicBezTo>
                    <a:cubicBezTo>
                      <a:pt x="1276" y="7461"/>
                      <a:pt x="1276" y="7461"/>
                      <a:pt x="1276" y="7461"/>
                    </a:cubicBezTo>
                    <a:cubicBezTo>
                      <a:pt x="1276" y="7461"/>
                      <a:pt x="1276" y="7461"/>
                      <a:pt x="1276" y="7461"/>
                    </a:cubicBezTo>
                    <a:cubicBezTo>
                      <a:pt x="1276" y="7461"/>
                      <a:pt x="1276" y="7461"/>
                      <a:pt x="1276" y="7461"/>
                    </a:cubicBezTo>
                    <a:cubicBezTo>
                      <a:pt x="1276" y="7461"/>
                      <a:pt x="1276" y="7461"/>
                      <a:pt x="1276" y="7658"/>
                    </a:cubicBezTo>
                    <a:cubicBezTo>
                      <a:pt x="1105" y="7658"/>
                      <a:pt x="1105" y="7658"/>
                      <a:pt x="1105" y="7658"/>
                    </a:cubicBezTo>
                    <a:cubicBezTo>
                      <a:pt x="1105" y="7658"/>
                      <a:pt x="1105" y="7658"/>
                      <a:pt x="1105" y="7658"/>
                    </a:cubicBezTo>
                    <a:cubicBezTo>
                      <a:pt x="1105" y="7854"/>
                      <a:pt x="1105" y="7854"/>
                      <a:pt x="1105" y="8050"/>
                    </a:cubicBezTo>
                    <a:cubicBezTo>
                      <a:pt x="1105" y="8050"/>
                      <a:pt x="1105" y="8050"/>
                      <a:pt x="1105" y="8050"/>
                    </a:cubicBezTo>
                    <a:cubicBezTo>
                      <a:pt x="1105" y="8639"/>
                      <a:pt x="933" y="9032"/>
                      <a:pt x="762" y="9425"/>
                    </a:cubicBezTo>
                    <a:cubicBezTo>
                      <a:pt x="590" y="9425"/>
                      <a:pt x="590" y="9621"/>
                      <a:pt x="419" y="9621"/>
                    </a:cubicBezTo>
                    <a:cubicBezTo>
                      <a:pt x="419" y="9818"/>
                      <a:pt x="247" y="9818"/>
                      <a:pt x="247" y="10014"/>
                    </a:cubicBezTo>
                    <a:cubicBezTo>
                      <a:pt x="247" y="10014"/>
                      <a:pt x="247" y="10210"/>
                      <a:pt x="247" y="10210"/>
                    </a:cubicBezTo>
                    <a:cubicBezTo>
                      <a:pt x="76" y="10603"/>
                      <a:pt x="-95" y="11192"/>
                      <a:pt x="76" y="11585"/>
                    </a:cubicBezTo>
                    <a:cubicBezTo>
                      <a:pt x="247" y="11978"/>
                      <a:pt x="247" y="12370"/>
                      <a:pt x="76" y="12763"/>
                    </a:cubicBezTo>
                    <a:cubicBezTo>
                      <a:pt x="76" y="13156"/>
                      <a:pt x="-95" y="13549"/>
                      <a:pt x="76" y="13941"/>
                    </a:cubicBezTo>
                    <a:cubicBezTo>
                      <a:pt x="247" y="14530"/>
                      <a:pt x="419" y="15316"/>
                      <a:pt x="419" y="15905"/>
                    </a:cubicBezTo>
                    <a:cubicBezTo>
                      <a:pt x="419" y="16101"/>
                      <a:pt x="419" y="16298"/>
                      <a:pt x="419" y="16494"/>
                    </a:cubicBezTo>
                    <a:cubicBezTo>
                      <a:pt x="419" y="16494"/>
                      <a:pt x="590" y="16494"/>
                      <a:pt x="762" y="16494"/>
                    </a:cubicBezTo>
                    <a:cubicBezTo>
                      <a:pt x="1276" y="16690"/>
                      <a:pt x="1962" y="16887"/>
                      <a:pt x="2305" y="17672"/>
                    </a:cubicBezTo>
                    <a:cubicBezTo>
                      <a:pt x="2476" y="18065"/>
                      <a:pt x="2305" y="18261"/>
                      <a:pt x="2133" y="18654"/>
                    </a:cubicBezTo>
                    <a:cubicBezTo>
                      <a:pt x="1962" y="19243"/>
                      <a:pt x="1447" y="19832"/>
                      <a:pt x="933" y="20225"/>
                    </a:cubicBezTo>
                    <a:cubicBezTo>
                      <a:pt x="762" y="20618"/>
                      <a:pt x="419" y="20814"/>
                      <a:pt x="247" y="21010"/>
                    </a:cubicBezTo>
                    <a:cubicBezTo>
                      <a:pt x="247" y="21010"/>
                      <a:pt x="419" y="21010"/>
                      <a:pt x="590" y="21207"/>
                    </a:cubicBezTo>
                    <a:cubicBezTo>
                      <a:pt x="590" y="21207"/>
                      <a:pt x="762" y="21207"/>
                      <a:pt x="933" y="21403"/>
                    </a:cubicBezTo>
                    <a:cubicBezTo>
                      <a:pt x="933" y="21403"/>
                      <a:pt x="1105" y="21403"/>
                      <a:pt x="1276" y="21403"/>
                    </a:cubicBezTo>
                    <a:cubicBezTo>
                      <a:pt x="1276" y="21403"/>
                      <a:pt x="1447" y="21403"/>
                      <a:pt x="1619" y="21403"/>
                    </a:cubicBezTo>
                    <a:cubicBezTo>
                      <a:pt x="1790" y="21403"/>
                      <a:pt x="1790" y="21403"/>
                      <a:pt x="1962" y="21403"/>
                    </a:cubicBezTo>
                    <a:cubicBezTo>
                      <a:pt x="2133" y="21403"/>
                      <a:pt x="2305" y="21403"/>
                      <a:pt x="2476" y="21403"/>
                    </a:cubicBezTo>
                    <a:cubicBezTo>
                      <a:pt x="2476" y="21600"/>
                      <a:pt x="2647" y="21600"/>
                      <a:pt x="2647" y="21600"/>
                    </a:cubicBezTo>
                    <a:cubicBezTo>
                      <a:pt x="2990" y="21600"/>
                      <a:pt x="3162" y="21600"/>
                      <a:pt x="3333" y="21600"/>
                    </a:cubicBezTo>
                    <a:cubicBezTo>
                      <a:pt x="3505" y="21600"/>
                      <a:pt x="3676" y="21600"/>
                      <a:pt x="3847" y="21600"/>
                    </a:cubicBezTo>
                    <a:cubicBezTo>
                      <a:pt x="5390" y="21600"/>
                      <a:pt x="8819" y="21207"/>
                      <a:pt x="10190" y="20814"/>
                    </a:cubicBezTo>
                    <a:cubicBezTo>
                      <a:pt x="10362" y="20814"/>
                      <a:pt x="10362" y="20814"/>
                      <a:pt x="10362" y="20814"/>
                    </a:cubicBezTo>
                    <a:cubicBezTo>
                      <a:pt x="10533" y="20814"/>
                      <a:pt x="10704" y="20618"/>
                      <a:pt x="10876" y="20618"/>
                    </a:cubicBezTo>
                    <a:cubicBezTo>
                      <a:pt x="10876" y="20618"/>
                      <a:pt x="10876" y="20618"/>
                      <a:pt x="10704" y="20421"/>
                    </a:cubicBezTo>
                    <a:cubicBezTo>
                      <a:pt x="10704" y="20225"/>
                      <a:pt x="10704" y="20029"/>
                      <a:pt x="10704" y="19832"/>
                    </a:cubicBezTo>
                    <a:cubicBezTo>
                      <a:pt x="10704" y="19243"/>
                      <a:pt x="10533" y="19047"/>
                      <a:pt x="10533" y="18850"/>
                    </a:cubicBezTo>
                    <a:cubicBezTo>
                      <a:pt x="10533" y="18654"/>
                      <a:pt x="10533" y="18654"/>
                      <a:pt x="10533" y="18654"/>
                    </a:cubicBezTo>
                    <a:cubicBezTo>
                      <a:pt x="10704" y="18065"/>
                      <a:pt x="11733" y="17280"/>
                      <a:pt x="12590" y="17280"/>
                    </a:cubicBezTo>
                    <a:cubicBezTo>
                      <a:pt x="12762" y="17280"/>
                      <a:pt x="12762" y="17280"/>
                      <a:pt x="12762" y="17280"/>
                    </a:cubicBezTo>
                    <a:cubicBezTo>
                      <a:pt x="12933" y="17280"/>
                      <a:pt x="13104" y="17280"/>
                      <a:pt x="13276" y="17280"/>
                    </a:cubicBezTo>
                    <a:cubicBezTo>
                      <a:pt x="13447" y="17280"/>
                      <a:pt x="13447" y="17280"/>
                      <a:pt x="13447" y="17280"/>
                    </a:cubicBezTo>
                    <a:cubicBezTo>
                      <a:pt x="13447" y="16494"/>
                      <a:pt x="14819" y="15905"/>
                      <a:pt x="15505" y="15905"/>
                    </a:cubicBezTo>
                    <a:cubicBezTo>
                      <a:pt x="16019" y="15905"/>
                      <a:pt x="16190" y="16101"/>
                      <a:pt x="16190" y="16298"/>
                    </a:cubicBezTo>
                    <a:cubicBezTo>
                      <a:pt x="16190" y="16298"/>
                      <a:pt x="16190" y="16298"/>
                      <a:pt x="16190" y="16298"/>
                    </a:cubicBezTo>
                    <a:cubicBezTo>
                      <a:pt x="16190" y="16298"/>
                      <a:pt x="16362" y="16101"/>
                      <a:pt x="16362" y="15512"/>
                    </a:cubicBezTo>
                    <a:cubicBezTo>
                      <a:pt x="16362" y="15316"/>
                      <a:pt x="16362" y="15120"/>
                      <a:pt x="16533" y="14923"/>
                    </a:cubicBezTo>
                    <a:cubicBezTo>
                      <a:pt x="16533" y="13941"/>
                      <a:pt x="16533" y="12763"/>
                      <a:pt x="17390" y="12763"/>
                    </a:cubicBezTo>
                    <a:cubicBezTo>
                      <a:pt x="17905" y="12763"/>
                      <a:pt x="18419" y="12370"/>
                      <a:pt x="18419" y="12174"/>
                    </a:cubicBezTo>
                    <a:cubicBezTo>
                      <a:pt x="18419" y="12174"/>
                      <a:pt x="18247" y="11978"/>
                      <a:pt x="18076" y="11781"/>
                    </a:cubicBezTo>
                    <a:cubicBezTo>
                      <a:pt x="17905" y="11389"/>
                      <a:pt x="17562" y="10996"/>
                      <a:pt x="17905" y="10407"/>
                    </a:cubicBezTo>
                    <a:cubicBezTo>
                      <a:pt x="17905" y="10407"/>
                      <a:pt x="18247" y="10407"/>
                      <a:pt x="18247" y="10407"/>
                    </a:cubicBezTo>
                    <a:cubicBezTo>
                      <a:pt x="18419" y="10407"/>
                      <a:pt x="18762" y="10407"/>
                      <a:pt x="18933" y="10407"/>
                    </a:cubicBezTo>
                    <a:cubicBezTo>
                      <a:pt x="19276" y="10603"/>
                      <a:pt x="19619" y="10603"/>
                      <a:pt x="19790" y="10603"/>
                    </a:cubicBezTo>
                    <a:cubicBezTo>
                      <a:pt x="19962" y="10603"/>
                      <a:pt x="19962" y="10603"/>
                      <a:pt x="19962" y="10603"/>
                    </a:cubicBezTo>
                    <a:cubicBezTo>
                      <a:pt x="19962" y="10407"/>
                      <a:pt x="19962" y="10210"/>
                      <a:pt x="19962" y="10014"/>
                    </a:cubicBezTo>
                    <a:cubicBezTo>
                      <a:pt x="19962" y="9621"/>
                      <a:pt x="19962" y="9229"/>
                      <a:pt x="20133" y="8836"/>
                    </a:cubicBezTo>
                    <a:cubicBezTo>
                      <a:pt x="20305" y="8639"/>
                      <a:pt x="20476" y="8443"/>
                      <a:pt x="20647" y="8247"/>
                    </a:cubicBezTo>
                    <a:cubicBezTo>
                      <a:pt x="20819" y="8050"/>
                      <a:pt x="20990" y="7658"/>
                      <a:pt x="20990" y="7461"/>
                    </a:cubicBezTo>
                    <a:cubicBezTo>
                      <a:pt x="20990" y="7461"/>
                      <a:pt x="20990" y="7265"/>
                      <a:pt x="20990" y="7265"/>
                    </a:cubicBezTo>
                    <a:cubicBezTo>
                      <a:pt x="20990" y="6872"/>
                      <a:pt x="20990" y="6676"/>
                      <a:pt x="20819" y="6480"/>
                    </a:cubicBezTo>
                    <a:cubicBezTo>
                      <a:pt x="20476" y="6087"/>
                      <a:pt x="20305" y="5694"/>
                      <a:pt x="20476" y="5301"/>
                    </a:cubicBezTo>
                    <a:cubicBezTo>
                      <a:pt x="20647" y="4909"/>
                      <a:pt x="20819" y="4712"/>
                      <a:pt x="21333" y="4712"/>
                    </a:cubicBezTo>
                    <a:cubicBezTo>
                      <a:pt x="21333" y="4712"/>
                      <a:pt x="21333" y="4712"/>
                      <a:pt x="21333" y="4712"/>
                    </a:cubicBezTo>
                    <a:cubicBezTo>
                      <a:pt x="21504" y="4516"/>
                      <a:pt x="21504" y="4516"/>
                      <a:pt x="21504" y="4516"/>
                    </a:cubicBezTo>
                    <a:cubicBezTo>
                      <a:pt x="21504" y="4516"/>
                      <a:pt x="21333" y="4516"/>
                      <a:pt x="21333" y="4516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84" name="AutoShape 84"/>
              <p:cNvSpPr>
                <a:spLocks/>
              </p:cNvSpPr>
              <p:nvPr/>
            </p:nvSpPr>
            <p:spPr bwMode="auto">
              <a:xfrm>
                <a:off x="1178629" y="432259"/>
                <a:ext cx="681080" cy="60167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650"/>
                    </a:moveTo>
                    <a:cubicBezTo>
                      <a:pt x="21479" y="2650"/>
                      <a:pt x="21479" y="2650"/>
                      <a:pt x="21479" y="2650"/>
                    </a:cubicBezTo>
                    <a:cubicBezTo>
                      <a:pt x="21358" y="2517"/>
                      <a:pt x="21358" y="2517"/>
                      <a:pt x="21358" y="2517"/>
                    </a:cubicBezTo>
                    <a:cubicBezTo>
                      <a:pt x="21237" y="2517"/>
                      <a:pt x="21237" y="2517"/>
                      <a:pt x="21237" y="2517"/>
                    </a:cubicBezTo>
                    <a:cubicBezTo>
                      <a:pt x="21117" y="2385"/>
                      <a:pt x="21117" y="2385"/>
                      <a:pt x="20996" y="2385"/>
                    </a:cubicBezTo>
                    <a:cubicBezTo>
                      <a:pt x="20996" y="2385"/>
                      <a:pt x="20996" y="2385"/>
                      <a:pt x="20996" y="2385"/>
                    </a:cubicBezTo>
                    <a:cubicBezTo>
                      <a:pt x="20875" y="2252"/>
                      <a:pt x="20755" y="2252"/>
                      <a:pt x="20755" y="2120"/>
                    </a:cubicBezTo>
                    <a:cubicBezTo>
                      <a:pt x="20031" y="1855"/>
                      <a:pt x="19910" y="1192"/>
                      <a:pt x="19910" y="927"/>
                    </a:cubicBezTo>
                    <a:cubicBezTo>
                      <a:pt x="19789" y="795"/>
                      <a:pt x="19548" y="530"/>
                      <a:pt x="19307" y="397"/>
                    </a:cubicBezTo>
                    <a:cubicBezTo>
                      <a:pt x="19186" y="265"/>
                      <a:pt x="19065" y="132"/>
                      <a:pt x="18824" y="0"/>
                    </a:cubicBezTo>
                    <a:cubicBezTo>
                      <a:pt x="18824" y="0"/>
                      <a:pt x="18824" y="0"/>
                      <a:pt x="18824" y="0"/>
                    </a:cubicBezTo>
                    <a:cubicBezTo>
                      <a:pt x="18703" y="0"/>
                      <a:pt x="18583" y="0"/>
                      <a:pt x="18462" y="0"/>
                    </a:cubicBezTo>
                    <a:cubicBezTo>
                      <a:pt x="18341" y="132"/>
                      <a:pt x="18341" y="132"/>
                      <a:pt x="18341" y="132"/>
                    </a:cubicBezTo>
                    <a:cubicBezTo>
                      <a:pt x="18341" y="132"/>
                      <a:pt x="18341" y="132"/>
                      <a:pt x="18341" y="132"/>
                    </a:cubicBezTo>
                    <a:cubicBezTo>
                      <a:pt x="18341" y="132"/>
                      <a:pt x="18341" y="132"/>
                      <a:pt x="18341" y="132"/>
                    </a:cubicBezTo>
                    <a:cubicBezTo>
                      <a:pt x="18341" y="0"/>
                      <a:pt x="18341" y="0"/>
                      <a:pt x="18341" y="0"/>
                    </a:cubicBezTo>
                    <a:cubicBezTo>
                      <a:pt x="18341" y="0"/>
                      <a:pt x="18341" y="0"/>
                      <a:pt x="18341" y="0"/>
                    </a:cubicBezTo>
                    <a:cubicBezTo>
                      <a:pt x="18341" y="0"/>
                      <a:pt x="18341" y="0"/>
                      <a:pt x="18341" y="0"/>
                    </a:cubicBezTo>
                    <a:cubicBezTo>
                      <a:pt x="18221" y="0"/>
                      <a:pt x="18221" y="0"/>
                      <a:pt x="18221" y="0"/>
                    </a:cubicBezTo>
                    <a:cubicBezTo>
                      <a:pt x="18221" y="0"/>
                      <a:pt x="18221" y="0"/>
                      <a:pt x="18100" y="0"/>
                    </a:cubicBezTo>
                    <a:cubicBezTo>
                      <a:pt x="18100" y="0"/>
                      <a:pt x="18100" y="132"/>
                      <a:pt x="17979" y="132"/>
                    </a:cubicBezTo>
                    <a:cubicBezTo>
                      <a:pt x="17979" y="132"/>
                      <a:pt x="17859" y="132"/>
                      <a:pt x="17859" y="265"/>
                    </a:cubicBezTo>
                    <a:cubicBezTo>
                      <a:pt x="17738" y="265"/>
                      <a:pt x="17738" y="265"/>
                      <a:pt x="17738" y="265"/>
                    </a:cubicBezTo>
                    <a:cubicBezTo>
                      <a:pt x="17617" y="265"/>
                      <a:pt x="17617" y="265"/>
                      <a:pt x="17497" y="397"/>
                    </a:cubicBezTo>
                    <a:cubicBezTo>
                      <a:pt x="17497" y="397"/>
                      <a:pt x="17376" y="397"/>
                      <a:pt x="17376" y="397"/>
                    </a:cubicBezTo>
                    <a:cubicBezTo>
                      <a:pt x="17255" y="397"/>
                      <a:pt x="17255" y="397"/>
                      <a:pt x="17135" y="397"/>
                    </a:cubicBezTo>
                    <a:cubicBezTo>
                      <a:pt x="17014" y="397"/>
                      <a:pt x="16893" y="397"/>
                      <a:pt x="16773" y="397"/>
                    </a:cubicBezTo>
                    <a:cubicBezTo>
                      <a:pt x="16773" y="265"/>
                      <a:pt x="16652" y="265"/>
                      <a:pt x="16652" y="265"/>
                    </a:cubicBezTo>
                    <a:cubicBezTo>
                      <a:pt x="16169" y="265"/>
                      <a:pt x="15566" y="530"/>
                      <a:pt x="15083" y="927"/>
                    </a:cubicBezTo>
                    <a:cubicBezTo>
                      <a:pt x="14963" y="1060"/>
                      <a:pt x="14721" y="1192"/>
                      <a:pt x="14359" y="1192"/>
                    </a:cubicBezTo>
                    <a:cubicBezTo>
                      <a:pt x="14239" y="1325"/>
                      <a:pt x="14239" y="1325"/>
                      <a:pt x="14118" y="1325"/>
                    </a:cubicBezTo>
                    <a:cubicBezTo>
                      <a:pt x="13997" y="1325"/>
                      <a:pt x="13997" y="1325"/>
                      <a:pt x="13997" y="1457"/>
                    </a:cubicBezTo>
                    <a:cubicBezTo>
                      <a:pt x="13997" y="1457"/>
                      <a:pt x="13997" y="1590"/>
                      <a:pt x="13997" y="1590"/>
                    </a:cubicBezTo>
                    <a:cubicBezTo>
                      <a:pt x="14359" y="1855"/>
                      <a:pt x="14359" y="2252"/>
                      <a:pt x="14359" y="2385"/>
                    </a:cubicBezTo>
                    <a:cubicBezTo>
                      <a:pt x="14359" y="2517"/>
                      <a:pt x="14359" y="2517"/>
                      <a:pt x="14359" y="2650"/>
                    </a:cubicBezTo>
                    <a:cubicBezTo>
                      <a:pt x="14359" y="3047"/>
                      <a:pt x="14118" y="3312"/>
                      <a:pt x="13997" y="3577"/>
                    </a:cubicBezTo>
                    <a:cubicBezTo>
                      <a:pt x="13877" y="3710"/>
                      <a:pt x="13756" y="3842"/>
                      <a:pt x="13635" y="3842"/>
                    </a:cubicBezTo>
                    <a:cubicBezTo>
                      <a:pt x="13635" y="3975"/>
                      <a:pt x="13635" y="4107"/>
                      <a:pt x="13635" y="4373"/>
                    </a:cubicBezTo>
                    <a:cubicBezTo>
                      <a:pt x="13635" y="4505"/>
                      <a:pt x="13635" y="4770"/>
                      <a:pt x="13635" y="5035"/>
                    </a:cubicBezTo>
                    <a:cubicBezTo>
                      <a:pt x="13515" y="5168"/>
                      <a:pt x="13394" y="5300"/>
                      <a:pt x="13032" y="5300"/>
                    </a:cubicBezTo>
                    <a:cubicBezTo>
                      <a:pt x="12911" y="5300"/>
                      <a:pt x="12549" y="5300"/>
                      <a:pt x="12308" y="5168"/>
                    </a:cubicBezTo>
                    <a:cubicBezTo>
                      <a:pt x="12308" y="5168"/>
                      <a:pt x="12187" y="5168"/>
                      <a:pt x="12187" y="5168"/>
                    </a:cubicBezTo>
                    <a:cubicBezTo>
                      <a:pt x="12187" y="5168"/>
                      <a:pt x="12187" y="5300"/>
                      <a:pt x="12187" y="5300"/>
                    </a:cubicBezTo>
                    <a:cubicBezTo>
                      <a:pt x="12308" y="5433"/>
                      <a:pt x="12429" y="5698"/>
                      <a:pt x="12549" y="5830"/>
                    </a:cubicBezTo>
                    <a:cubicBezTo>
                      <a:pt x="12549" y="5963"/>
                      <a:pt x="12549" y="6095"/>
                      <a:pt x="12429" y="6228"/>
                    </a:cubicBezTo>
                    <a:cubicBezTo>
                      <a:pt x="12187" y="6493"/>
                      <a:pt x="11825" y="6758"/>
                      <a:pt x="11343" y="6758"/>
                    </a:cubicBezTo>
                    <a:cubicBezTo>
                      <a:pt x="11222" y="6758"/>
                      <a:pt x="11222" y="7023"/>
                      <a:pt x="11222" y="7685"/>
                    </a:cubicBezTo>
                    <a:cubicBezTo>
                      <a:pt x="11101" y="7818"/>
                      <a:pt x="11101" y="7950"/>
                      <a:pt x="11101" y="8083"/>
                    </a:cubicBezTo>
                    <a:cubicBezTo>
                      <a:pt x="11101" y="9276"/>
                      <a:pt x="10256" y="9408"/>
                      <a:pt x="10015" y="8878"/>
                    </a:cubicBezTo>
                    <a:cubicBezTo>
                      <a:pt x="10015" y="8878"/>
                      <a:pt x="10015" y="8878"/>
                      <a:pt x="10015" y="8878"/>
                    </a:cubicBezTo>
                    <a:cubicBezTo>
                      <a:pt x="9653" y="8878"/>
                      <a:pt x="9170" y="9143"/>
                      <a:pt x="9050" y="9276"/>
                    </a:cubicBezTo>
                    <a:cubicBezTo>
                      <a:pt x="9050" y="9541"/>
                      <a:pt x="8929" y="9806"/>
                      <a:pt x="8446" y="9806"/>
                    </a:cubicBezTo>
                    <a:cubicBezTo>
                      <a:pt x="8326" y="9806"/>
                      <a:pt x="8205" y="9806"/>
                      <a:pt x="7964" y="9806"/>
                    </a:cubicBezTo>
                    <a:cubicBezTo>
                      <a:pt x="7843" y="9806"/>
                      <a:pt x="7843" y="9806"/>
                      <a:pt x="7843" y="9806"/>
                    </a:cubicBezTo>
                    <a:cubicBezTo>
                      <a:pt x="7843" y="9806"/>
                      <a:pt x="7843" y="9806"/>
                      <a:pt x="7843" y="9806"/>
                    </a:cubicBezTo>
                    <a:cubicBezTo>
                      <a:pt x="7481" y="9806"/>
                      <a:pt x="7119" y="10203"/>
                      <a:pt x="6998" y="10336"/>
                    </a:cubicBezTo>
                    <a:cubicBezTo>
                      <a:pt x="6998" y="10336"/>
                      <a:pt x="7119" y="10601"/>
                      <a:pt x="7119" y="10866"/>
                    </a:cubicBezTo>
                    <a:cubicBezTo>
                      <a:pt x="7240" y="11396"/>
                      <a:pt x="7240" y="11661"/>
                      <a:pt x="7119" y="11793"/>
                    </a:cubicBezTo>
                    <a:cubicBezTo>
                      <a:pt x="6998" y="12323"/>
                      <a:pt x="2534" y="12721"/>
                      <a:pt x="1810" y="12721"/>
                    </a:cubicBezTo>
                    <a:cubicBezTo>
                      <a:pt x="1689" y="12721"/>
                      <a:pt x="1568" y="12721"/>
                      <a:pt x="1448" y="12721"/>
                    </a:cubicBezTo>
                    <a:cubicBezTo>
                      <a:pt x="1206" y="12721"/>
                      <a:pt x="965" y="12721"/>
                      <a:pt x="844" y="12588"/>
                    </a:cubicBezTo>
                    <a:cubicBezTo>
                      <a:pt x="724" y="12588"/>
                      <a:pt x="724" y="12588"/>
                      <a:pt x="603" y="12588"/>
                    </a:cubicBezTo>
                    <a:cubicBezTo>
                      <a:pt x="482" y="12588"/>
                      <a:pt x="241" y="12588"/>
                      <a:pt x="120" y="12588"/>
                    </a:cubicBezTo>
                    <a:cubicBezTo>
                      <a:pt x="120" y="12588"/>
                      <a:pt x="0" y="12588"/>
                      <a:pt x="0" y="12588"/>
                    </a:cubicBezTo>
                    <a:cubicBezTo>
                      <a:pt x="0" y="12588"/>
                      <a:pt x="120" y="12721"/>
                      <a:pt x="120" y="12721"/>
                    </a:cubicBezTo>
                    <a:cubicBezTo>
                      <a:pt x="120" y="12721"/>
                      <a:pt x="120" y="12853"/>
                      <a:pt x="241" y="12853"/>
                    </a:cubicBezTo>
                    <a:cubicBezTo>
                      <a:pt x="241" y="12853"/>
                      <a:pt x="241" y="12853"/>
                      <a:pt x="241" y="12986"/>
                    </a:cubicBezTo>
                    <a:cubicBezTo>
                      <a:pt x="241" y="12986"/>
                      <a:pt x="241" y="12986"/>
                      <a:pt x="241" y="13119"/>
                    </a:cubicBezTo>
                    <a:cubicBezTo>
                      <a:pt x="482" y="13384"/>
                      <a:pt x="724" y="13649"/>
                      <a:pt x="1086" y="13781"/>
                    </a:cubicBezTo>
                    <a:cubicBezTo>
                      <a:pt x="1206" y="13914"/>
                      <a:pt x="1327" y="14046"/>
                      <a:pt x="1448" y="14046"/>
                    </a:cubicBezTo>
                    <a:cubicBezTo>
                      <a:pt x="2051" y="14311"/>
                      <a:pt x="2051" y="14974"/>
                      <a:pt x="2051" y="15371"/>
                    </a:cubicBezTo>
                    <a:cubicBezTo>
                      <a:pt x="2172" y="15504"/>
                      <a:pt x="2172" y="15636"/>
                      <a:pt x="2172" y="15769"/>
                    </a:cubicBezTo>
                    <a:cubicBezTo>
                      <a:pt x="2534" y="15901"/>
                      <a:pt x="2775" y="16564"/>
                      <a:pt x="2775" y="16961"/>
                    </a:cubicBezTo>
                    <a:cubicBezTo>
                      <a:pt x="2775" y="16961"/>
                      <a:pt x="2775" y="17094"/>
                      <a:pt x="2775" y="17094"/>
                    </a:cubicBezTo>
                    <a:cubicBezTo>
                      <a:pt x="2654" y="17226"/>
                      <a:pt x="2534" y="17359"/>
                      <a:pt x="2413" y="17359"/>
                    </a:cubicBezTo>
                    <a:cubicBezTo>
                      <a:pt x="2051" y="17359"/>
                      <a:pt x="1810" y="17492"/>
                      <a:pt x="1568" y="17624"/>
                    </a:cubicBezTo>
                    <a:cubicBezTo>
                      <a:pt x="1448" y="17624"/>
                      <a:pt x="1327" y="17757"/>
                      <a:pt x="1206" y="17757"/>
                    </a:cubicBezTo>
                    <a:cubicBezTo>
                      <a:pt x="965" y="17889"/>
                      <a:pt x="482" y="18419"/>
                      <a:pt x="482" y="19082"/>
                    </a:cubicBezTo>
                    <a:cubicBezTo>
                      <a:pt x="482" y="19082"/>
                      <a:pt x="482" y="19082"/>
                      <a:pt x="482" y="19214"/>
                    </a:cubicBezTo>
                    <a:cubicBezTo>
                      <a:pt x="603" y="19214"/>
                      <a:pt x="724" y="19214"/>
                      <a:pt x="844" y="19214"/>
                    </a:cubicBezTo>
                    <a:cubicBezTo>
                      <a:pt x="2051" y="19214"/>
                      <a:pt x="2654" y="19082"/>
                      <a:pt x="2654" y="19082"/>
                    </a:cubicBezTo>
                    <a:cubicBezTo>
                      <a:pt x="2896" y="18684"/>
                      <a:pt x="3620" y="18552"/>
                      <a:pt x="3982" y="18817"/>
                    </a:cubicBezTo>
                    <a:cubicBezTo>
                      <a:pt x="4102" y="18949"/>
                      <a:pt x="4464" y="18949"/>
                      <a:pt x="4947" y="18949"/>
                    </a:cubicBezTo>
                    <a:cubicBezTo>
                      <a:pt x="5430" y="18949"/>
                      <a:pt x="5792" y="18949"/>
                      <a:pt x="5912" y="18817"/>
                    </a:cubicBezTo>
                    <a:cubicBezTo>
                      <a:pt x="6154" y="18684"/>
                      <a:pt x="6395" y="18552"/>
                      <a:pt x="6636" y="18552"/>
                    </a:cubicBezTo>
                    <a:cubicBezTo>
                      <a:pt x="7119" y="18552"/>
                      <a:pt x="7360" y="18949"/>
                      <a:pt x="7360" y="19347"/>
                    </a:cubicBezTo>
                    <a:cubicBezTo>
                      <a:pt x="7360" y="19479"/>
                      <a:pt x="7481" y="19612"/>
                      <a:pt x="7722" y="19744"/>
                    </a:cubicBezTo>
                    <a:cubicBezTo>
                      <a:pt x="7843" y="19877"/>
                      <a:pt x="7843" y="19877"/>
                      <a:pt x="7964" y="20009"/>
                    </a:cubicBezTo>
                    <a:cubicBezTo>
                      <a:pt x="8205" y="20274"/>
                      <a:pt x="8205" y="20539"/>
                      <a:pt x="8205" y="20672"/>
                    </a:cubicBezTo>
                    <a:cubicBezTo>
                      <a:pt x="8205" y="20804"/>
                      <a:pt x="8205" y="20937"/>
                      <a:pt x="8326" y="21069"/>
                    </a:cubicBezTo>
                    <a:cubicBezTo>
                      <a:pt x="8326" y="21202"/>
                      <a:pt x="8446" y="21202"/>
                      <a:pt x="8688" y="21334"/>
                    </a:cubicBezTo>
                    <a:cubicBezTo>
                      <a:pt x="8929" y="21334"/>
                      <a:pt x="9170" y="21467"/>
                      <a:pt x="9412" y="21600"/>
                    </a:cubicBezTo>
                    <a:cubicBezTo>
                      <a:pt x="9412" y="21600"/>
                      <a:pt x="9412" y="21600"/>
                      <a:pt x="9412" y="21600"/>
                    </a:cubicBezTo>
                    <a:cubicBezTo>
                      <a:pt x="9412" y="21600"/>
                      <a:pt x="9412" y="21600"/>
                      <a:pt x="9412" y="21600"/>
                    </a:cubicBezTo>
                    <a:cubicBezTo>
                      <a:pt x="9532" y="21467"/>
                      <a:pt x="9532" y="21467"/>
                      <a:pt x="9532" y="21334"/>
                    </a:cubicBezTo>
                    <a:cubicBezTo>
                      <a:pt x="9774" y="20937"/>
                      <a:pt x="10015" y="20407"/>
                      <a:pt x="10860" y="20672"/>
                    </a:cubicBezTo>
                    <a:cubicBezTo>
                      <a:pt x="10981" y="20672"/>
                      <a:pt x="11222" y="20672"/>
                      <a:pt x="11222" y="20672"/>
                    </a:cubicBezTo>
                    <a:cubicBezTo>
                      <a:pt x="11343" y="20672"/>
                      <a:pt x="11463" y="20672"/>
                      <a:pt x="11584" y="20539"/>
                    </a:cubicBezTo>
                    <a:cubicBezTo>
                      <a:pt x="11705" y="20539"/>
                      <a:pt x="11825" y="20539"/>
                      <a:pt x="11946" y="20539"/>
                    </a:cubicBezTo>
                    <a:cubicBezTo>
                      <a:pt x="12067" y="20539"/>
                      <a:pt x="12067" y="20539"/>
                      <a:pt x="12187" y="20539"/>
                    </a:cubicBezTo>
                    <a:cubicBezTo>
                      <a:pt x="12549" y="20672"/>
                      <a:pt x="12791" y="20672"/>
                      <a:pt x="12911" y="20407"/>
                    </a:cubicBezTo>
                    <a:cubicBezTo>
                      <a:pt x="13032" y="20274"/>
                      <a:pt x="12791" y="19744"/>
                      <a:pt x="12429" y="19347"/>
                    </a:cubicBezTo>
                    <a:cubicBezTo>
                      <a:pt x="12187" y="19082"/>
                      <a:pt x="11705" y="18287"/>
                      <a:pt x="11825" y="17624"/>
                    </a:cubicBezTo>
                    <a:cubicBezTo>
                      <a:pt x="11825" y="17492"/>
                      <a:pt x="11705" y="17359"/>
                      <a:pt x="11463" y="17226"/>
                    </a:cubicBezTo>
                    <a:cubicBezTo>
                      <a:pt x="11222" y="17094"/>
                      <a:pt x="10981" y="16961"/>
                      <a:pt x="10981" y="16564"/>
                    </a:cubicBezTo>
                    <a:cubicBezTo>
                      <a:pt x="10981" y="16166"/>
                      <a:pt x="11463" y="15504"/>
                      <a:pt x="11946" y="15106"/>
                    </a:cubicBezTo>
                    <a:cubicBezTo>
                      <a:pt x="11946" y="14974"/>
                      <a:pt x="11946" y="14974"/>
                      <a:pt x="12067" y="14974"/>
                    </a:cubicBezTo>
                    <a:cubicBezTo>
                      <a:pt x="12067" y="14974"/>
                      <a:pt x="12187" y="14841"/>
                      <a:pt x="12308" y="14841"/>
                    </a:cubicBezTo>
                    <a:cubicBezTo>
                      <a:pt x="12429" y="14841"/>
                      <a:pt x="12549" y="14974"/>
                      <a:pt x="12670" y="14974"/>
                    </a:cubicBezTo>
                    <a:cubicBezTo>
                      <a:pt x="12791" y="15106"/>
                      <a:pt x="12911" y="15106"/>
                      <a:pt x="13032" y="15106"/>
                    </a:cubicBezTo>
                    <a:cubicBezTo>
                      <a:pt x="13032" y="14974"/>
                      <a:pt x="13153" y="14841"/>
                      <a:pt x="13394" y="14841"/>
                    </a:cubicBezTo>
                    <a:cubicBezTo>
                      <a:pt x="13394" y="14841"/>
                      <a:pt x="13394" y="14841"/>
                      <a:pt x="13394" y="14841"/>
                    </a:cubicBezTo>
                    <a:cubicBezTo>
                      <a:pt x="13394" y="14841"/>
                      <a:pt x="13515" y="14841"/>
                      <a:pt x="13515" y="14841"/>
                    </a:cubicBezTo>
                    <a:cubicBezTo>
                      <a:pt x="13756" y="14841"/>
                      <a:pt x="13877" y="14841"/>
                      <a:pt x="13997" y="14974"/>
                    </a:cubicBezTo>
                    <a:cubicBezTo>
                      <a:pt x="14118" y="14974"/>
                      <a:pt x="14118" y="14974"/>
                      <a:pt x="14118" y="14974"/>
                    </a:cubicBezTo>
                    <a:cubicBezTo>
                      <a:pt x="14239" y="14974"/>
                      <a:pt x="14601" y="14444"/>
                      <a:pt x="14601" y="14046"/>
                    </a:cubicBezTo>
                    <a:cubicBezTo>
                      <a:pt x="14721" y="13516"/>
                      <a:pt x="15204" y="13384"/>
                      <a:pt x="15566" y="13251"/>
                    </a:cubicBezTo>
                    <a:cubicBezTo>
                      <a:pt x="15687" y="13251"/>
                      <a:pt x="15807" y="13119"/>
                      <a:pt x="15807" y="13119"/>
                    </a:cubicBezTo>
                    <a:cubicBezTo>
                      <a:pt x="15928" y="12986"/>
                      <a:pt x="16049" y="12456"/>
                      <a:pt x="16169" y="12191"/>
                    </a:cubicBezTo>
                    <a:cubicBezTo>
                      <a:pt x="16169" y="11926"/>
                      <a:pt x="16290" y="11661"/>
                      <a:pt x="16290" y="11661"/>
                    </a:cubicBezTo>
                    <a:cubicBezTo>
                      <a:pt x="16411" y="11396"/>
                      <a:pt x="16652" y="11396"/>
                      <a:pt x="16773" y="11396"/>
                    </a:cubicBezTo>
                    <a:cubicBezTo>
                      <a:pt x="17014" y="11263"/>
                      <a:pt x="17135" y="11263"/>
                      <a:pt x="17135" y="10998"/>
                    </a:cubicBezTo>
                    <a:cubicBezTo>
                      <a:pt x="17135" y="10071"/>
                      <a:pt x="17738" y="9938"/>
                      <a:pt x="17979" y="9938"/>
                    </a:cubicBezTo>
                    <a:cubicBezTo>
                      <a:pt x="17979" y="9938"/>
                      <a:pt x="17979" y="9673"/>
                      <a:pt x="17979" y="9541"/>
                    </a:cubicBezTo>
                    <a:cubicBezTo>
                      <a:pt x="17979" y="9276"/>
                      <a:pt x="17979" y="9143"/>
                      <a:pt x="17979" y="9011"/>
                    </a:cubicBezTo>
                    <a:cubicBezTo>
                      <a:pt x="18100" y="8613"/>
                      <a:pt x="18221" y="8083"/>
                      <a:pt x="18583" y="7818"/>
                    </a:cubicBezTo>
                    <a:cubicBezTo>
                      <a:pt x="18703" y="7818"/>
                      <a:pt x="18703" y="7818"/>
                      <a:pt x="18824" y="7685"/>
                    </a:cubicBezTo>
                    <a:cubicBezTo>
                      <a:pt x="18703" y="7685"/>
                      <a:pt x="18583" y="7553"/>
                      <a:pt x="18341" y="7553"/>
                    </a:cubicBezTo>
                    <a:cubicBezTo>
                      <a:pt x="18341" y="7553"/>
                      <a:pt x="18341" y="7553"/>
                      <a:pt x="18221" y="7553"/>
                    </a:cubicBezTo>
                    <a:cubicBezTo>
                      <a:pt x="17738" y="7553"/>
                      <a:pt x="17376" y="6493"/>
                      <a:pt x="17255" y="5963"/>
                    </a:cubicBezTo>
                    <a:cubicBezTo>
                      <a:pt x="17255" y="5963"/>
                      <a:pt x="17255" y="5963"/>
                      <a:pt x="17255" y="5963"/>
                    </a:cubicBezTo>
                    <a:cubicBezTo>
                      <a:pt x="17255" y="5830"/>
                      <a:pt x="17255" y="5830"/>
                      <a:pt x="17255" y="5830"/>
                    </a:cubicBezTo>
                    <a:cubicBezTo>
                      <a:pt x="17255" y="5433"/>
                      <a:pt x="17255" y="4770"/>
                      <a:pt x="17135" y="4638"/>
                    </a:cubicBezTo>
                    <a:cubicBezTo>
                      <a:pt x="17014" y="4638"/>
                      <a:pt x="16893" y="4373"/>
                      <a:pt x="17014" y="4107"/>
                    </a:cubicBezTo>
                    <a:cubicBezTo>
                      <a:pt x="17135" y="3710"/>
                      <a:pt x="17497" y="3445"/>
                      <a:pt x="17979" y="3445"/>
                    </a:cubicBezTo>
                    <a:cubicBezTo>
                      <a:pt x="18341" y="3445"/>
                      <a:pt x="18583" y="3577"/>
                      <a:pt x="18945" y="3710"/>
                    </a:cubicBezTo>
                    <a:cubicBezTo>
                      <a:pt x="19307" y="3710"/>
                      <a:pt x="19548" y="3842"/>
                      <a:pt x="19789" y="3842"/>
                    </a:cubicBezTo>
                    <a:cubicBezTo>
                      <a:pt x="19910" y="3842"/>
                      <a:pt x="19910" y="3842"/>
                      <a:pt x="19910" y="3842"/>
                    </a:cubicBezTo>
                    <a:cubicBezTo>
                      <a:pt x="20151" y="3577"/>
                      <a:pt x="20634" y="3445"/>
                      <a:pt x="20996" y="3312"/>
                    </a:cubicBezTo>
                    <a:cubicBezTo>
                      <a:pt x="21117" y="3312"/>
                      <a:pt x="21237" y="3312"/>
                      <a:pt x="21237" y="3180"/>
                    </a:cubicBezTo>
                    <a:cubicBezTo>
                      <a:pt x="21358" y="3180"/>
                      <a:pt x="21358" y="3047"/>
                      <a:pt x="21599" y="2650"/>
                    </a:cubicBezTo>
                    <a:cubicBezTo>
                      <a:pt x="21599" y="2650"/>
                      <a:pt x="21599" y="2650"/>
                      <a:pt x="21599" y="265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</p:grpSp>
        <p:grpSp>
          <p:nvGrpSpPr>
            <p:cNvPr id="88092" name="Group 85"/>
            <p:cNvGrpSpPr>
              <a:grpSpLocks/>
            </p:cNvGrpSpPr>
            <p:nvPr/>
          </p:nvGrpSpPr>
          <p:grpSpPr bwMode="auto">
            <a:xfrm>
              <a:off x="6900492" y="1900633"/>
              <a:ext cx="2334034" cy="2063816"/>
              <a:chOff x="0" y="-1"/>
              <a:chExt cx="2334032" cy="2063817"/>
            </a:xfrm>
          </p:grpSpPr>
          <p:sp>
            <p:nvSpPr>
              <p:cNvPr id="76886" name="AutoShape 86"/>
              <p:cNvSpPr>
                <a:spLocks/>
              </p:cNvSpPr>
              <p:nvPr/>
            </p:nvSpPr>
            <p:spPr bwMode="auto">
              <a:xfrm>
                <a:off x="1550288" y="1774498"/>
                <a:ext cx="784273" cy="28893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075" y="8584"/>
                    </a:moveTo>
                    <a:cubicBezTo>
                      <a:pt x="21075" y="8307"/>
                      <a:pt x="21075" y="7753"/>
                      <a:pt x="21180" y="7476"/>
                    </a:cubicBezTo>
                    <a:cubicBezTo>
                      <a:pt x="21180" y="7476"/>
                      <a:pt x="21180" y="7200"/>
                      <a:pt x="21180" y="7200"/>
                    </a:cubicBezTo>
                    <a:cubicBezTo>
                      <a:pt x="21180" y="7200"/>
                      <a:pt x="21180" y="7200"/>
                      <a:pt x="21180" y="7200"/>
                    </a:cubicBezTo>
                    <a:cubicBezTo>
                      <a:pt x="21180" y="7200"/>
                      <a:pt x="21180" y="7200"/>
                      <a:pt x="21180" y="7200"/>
                    </a:cubicBezTo>
                    <a:cubicBezTo>
                      <a:pt x="21180" y="7200"/>
                      <a:pt x="21180" y="7200"/>
                      <a:pt x="21180" y="7200"/>
                    </a:cubicBezTo>
                    <a:cubicBezTo>
                      <a:pt x="21180" y="7200"/>
                      <a:pt x="21075" y="6923"/>
                      <a:pt x="21075" y="6923"/>
                    </a:cubicBezTo>
                    <a:cubicBezTo>
                      <a:pt x="21075" y="7200"/>
                      <a:pt x="21075" y="6923"/>
                      <a:pt x="21075" y="6923"/>
                    </a:cubicBezTo>
                    <a:cubicBezTo>
                      <a:pt x="20970" y="6923"/>
                      <a:pt x="20970" y="6923"/>
                      <a:pt x="20970" y="6923"/>
                    </a:cubicBezTo>
                    <a:cubicBezTo>
                      <a:pt x="20761" y="6923"/>
                      <a:pt x="20341" y="6923"/>
                      <a:pt x="20132" y="5815"/>
                    </a:cubicBezTo>
                    <a:cubicBezTo>
                      <a:pt x="20027" y="5261"/>
                      <a:pt x="20027" y="4707"/>
                      <a:pt x="20027" y="4430"/>
                    </a:cubicBezTo>
                    <a:cubicBezTo>
                      <a:pt x="20027" y="3876"/>
                      <a:pt x="20027" y="3876"/>
                      <a:pt x="19922" y="3323"/>
                    </a:cubicBezTo>
                    <a:cubicBezTo>
                      <a:pt x="19922" y="3323"/>
                      <a:pt x="19922" y="3323"/>
                      <a:pt x="19922" y="3323"/>
                    </a:cubicBezTo>
                    <a:cubicBezTo>
                      <a:pt x="19922" y="3323"/>
                      <a:pt x="19922" y="3323"/>
                      <a:pt x="19817" y="3323"/>
                    </a:cubicBezTo>
                    <a:cubicBezTo>
                      <a:pt x="19817" y="3046"/>
                      <a:pt x="19712" y="2769"/>
                      <a:pt x="19712" y="2492"/>
                    </a:cubicBezTo>
                    <a:cubicBezTo>
                      <a:pt x="19607" y="1938"/>
                      <a:pt x="19398" y="1661"/>
                      <a:pt x="19398" y="1661"/>
                    </a:cubicBezTo>
                    <a:cubicBezTo>
                      <a:pt x="19293" y="1661"/>
                      <a:pt x="19293" y="1661"/>
                      <a:pt x="19293" y="1661"/>
                    </a:cubicBezTo>
                    <a:cubicBezTo>
                      <a:pt x="19188" y="1661"/>
                      <a:pt x="19083" y="1938"/>
                      <a:pt x="18664" y="1938"/>
                    </a:cubicBezTo>
                    <a:cubicBezTo>
                      <a:pt x="18559" y="1938"/>
                      <a:pt x="18454" y="1938"/>
                      <a:pt x="18349" y="1938"/>
                    </a:cubicBezTo>
                    <a:cubicBezTo>
                      <a:pt x="18244" y="1938"/>
                      <a:pt x="18244" y="1938"/>
                      <a:pt x="18244" y="1938"/>
                    </a:cubicBezTo>
                    <a:cubicBezTo>
                      <a:pt x="18139" y="1938"/>
                      <a:pt x="18139" y="1938"/>
                      <a:pt x="18034" y="1938"/>
                    </a:cubicBezTo>
                    <a:cubicBezTo>
                      <a:pt x="17510" y="3046"/>
                      <a:pt x="16566" y="3876"/>
                      <a:pt x="16042" y="3876"/>
                    </a:cubicBezTo>
                    <a:cubicBezTo>
                      <a:pt x="15833" y="3876"/>
                      <a:pt x="15728" y="3876"/>
                      <a:pt x="15728" y="3599"/>
                    </a:cubicBezTo>
                    <a:cubicBezTo>
                      <a:pt x="15518" y="3599"/>
                      <a:pt x="14994" y="3599"/>
                      <a:pt x="14574" y="3876"/>
                    </a:cubicBezTo>
                    <a:cubicBezTo>
                      <a:pt x="14260" y="3876"/>
                      <a:pt x="13945" y="3876"/>
                      <a:pt x="13735" y="3876"/>
                    </a:cubicBezTo>
                    <a:cubicBezTo>
                      <a:pt x="13316" y="3876"/>
                      <a:pt x="13001" y="3599"/>
                      <a:pt x="12792" y="3046"/>
                    </a:cubicBezTo>
                    <a:cubicBezTo>
                      <a:pt x="12687" y="2769"/>
                      <a:pt x="12477" y="2769"/>
                      <a:pt x="12372" y="2769"/>
                    </a:cubicBezTo>
                    <a:cubicBezTo>
                      <a:pt x="12267" y="2769"/>
                      <a:pt x="12267" y="2769"/>
                      <a:pt x="12267" y="2769"/>
                    </a:cubicBezTo>
                    <a:cubicBezTo>
                      <a:pt x="11953" y="2769"/>
                      <a:pt x="11743" y="2215"/>
                      <a:pt x="11638" y="1938"/>
                    </a:cubicBezTo>
                    <a:cubicBezTo>
                      <a:pt x="11533" y="1661"/>
                      <a:pt x="11429" y="1384"/>
                      <a:pt x="11219" y="1384"/>
                    </a:cubicBezTo>
                    <a:cubicBezTo>
                      <a:pt x="11009" y="1384"/>
                      <a:pt x="10904" y="1384"/>
                      <a:pt x="10800" y="1107"/>
                    </a:cubicBezTo>
                    <a:cubicBezTo>
                      <a:pt x="10695" y="830"/>
                      <a:pt x="10380" y="553"/>
                      <a:pt x="9436" y="276"/>
                    </a:cubicBezTo>
                    <a:cubicBezTo>
                      <a:pt x="9332" y="276"/>
                      <a:pt x="9122" y="0"/>
                      <a:pt x="9017" y="0"/>
                    </a:cubicBezTo>
                    <a:cubicBezTo>
                      <a:pt x="7654" y="0"/>
                      <a:pt x="6500" y="1938"/>
                      <a:pt x="6081" y="3046"/>
                    </a:cubicBezTo>
                    <a:cubicBezTo>
                      <a:pt x="5871" y="3323"/>
                      <a:pt x="5452" y="3599"/>
                      <a:pt x="4928" y="3599"/>
                    </a:cubicBezTo>
                    <a:cubicBezTo>
                      <a:pt x="4613" y="3599"/>
                      <a:pt x="4299" y="3599"/>
                      <a:pt x="3984" y="3599"/>
                    </a:cubicBezTo>
                    <a:cubicBezTo>
                      <a:pt x="3774" y="3599"/>
                      <a:pt x="3565" y="3323"/>
                      <a:pt x="3460" y="3323"/>
                    </a:cubicBezTo>
                    <a:cubicBezTo>
                      <a:pt x="3460" y="3599"/>
                      <a:pt x="3460" y="3599"/>
                      <a:pt x="3460" y="3599"/>
                    </a:cubicBezTo>
                    <a:cubicBezTo>
                      <a:pt x="3355" y="4153"/>
                      <a:pt x="3355" y="5261"/>
                      <a:pt x="2831" y="5815"/>
                    </a:cubicBezTo>
                    <a:cubicBezTo>
                      <a:pt x="2516" y="6092"/>
                      <a:pt x="2097" y="6092"/>
                      <a:pt x="1677" y="6092"/>
                    </a:cubicBezTo>
                    <a:cubicBezTo>
                      <a:pt x="1048" y="6092"/>
                      <a:pt x="1048" y="6092"/>
                      <a:pt x="1048" y="6092"/>
                    </a:cubicBezTo>
                    <a:cubicBezTo>
                      <a:pt x="838" y="6092"/>
                      <a:pt x="524" y="6092"/>
                      <a:pt x="314" y="6369"/>
                    </a:cubicBezTo>
                    <a:cubicBezTo>
                      <a:pt x="104" y="6646"/>
                      <a:pt x="0" y="7476"/>
                      <a:pt x="0" y="7753"/>
                    </a:cubicBezTo>
                    <a:cubicBezTo>
                      <a:pt x="0" y="7753"/>
                      <a:pt x="104" y="7753"/>
                      <a:pt x="104" y="7753"/>
                    </a:cubicBezTo>
                    <a:cubicBezTo>
                      <a:pt x="419" y="7753"/>
                      <a:pt x="629" y="8030"/>
                      <a:pt x="733" y="8307"/>
                    </a:cubicBezTo>
                    <a:cubicBezTo>
                      <a:pt x="733" y="8584"/>
                      <a:pt x="733" y="9138"/>
                      <a:pt x="733" y="9415"/>
                    </a:cubicBezTo>
                    <a:cubicBezTo>
                      <a:pt x="733" y="9415"/>
                      <a:pt x="733" y="9692"/>
                      <a:pt x="733" y="9692"/>
                    </a:cubicBezTo>
                    <a:cubicBezTo>
                      <a:pt x="838" y="10246"/>
                      <a:pt x="943" y="11076"/>
                      <a:pt x="733" y="11907"/>
                    </a:cubicBezTo>
                    <a:cubicBezTo>
                      <a:pt x="629" y="11907"/>
                      <a:pt x="629" y="12184"/>
                      <a:pt x="629" y="12461"/>
                    </a:cubicBezTo>
                    <a:cubicBezTo>
                      <a:pt x="629" y="12738"/>
                      <a:pt x="629" y="13015"/>
                      <a:pt x="733" y="13015"/>
                    </a:cubicBezTo>
                    <a:cubicBezTo>
                      <a:pt x="1048" y="13569"/>
                      <a:pt x="1153" y="14400"/>
                      <a:pt x="1048" y="14953"/>
                    </a:cubicBezTo>
                    <a:cubicBezTo>
                      <a:pt x="1048" y="15230"/>
                      <a:pt x="943" y="15230"/>
                      <a:pt x="943" y="15507"/>
                    </a:cubicBezTo>
                    <a:cubicBezTo>
                      <a:pt x="943" y="15507"/>
                      <a:pt x="943" y="15507"/>
                      <a:pt x="943" y="15507"/>
                    </a:cubicBezTo>
                    <a:cubicBezTo>
                      <a:pt x="1258" y="16061"/>
                      <a:pt x="1363" y="16338"/>
                      <a:pt x="1467" y="16615"/>
                    </a:cubicBezTo>
                    <a:cubicBezTo>
                      <a:pt x="1467" y="16615"/>
                      <a:pt x="1572" y="16892"/>
                      <a:pt x="1677" y="16892"/>
                    </a:cubicBezTo>
                    <a:cubicBezTo>
                      <a:pt x="1887" y="17169"/>
                      <a:pt x="2201" y="17446"/>
                      <a:pt x="2201" y="18000"/>
                    </a:cubicBezTo>
                    <a:cubicBezTo>
                      <a:pt x="2201" y="18000"/>
                      <a:pt x="2306" y="18276"/>
                      <a:pt x="2516" y="18000"/>
                    </a:cubicBezTo>
                    <a:cubicBezTo>
                      <a:pt x="2621" y="18000"/>
                      <a:pt x="2621" y="18000"/>
                      <a:pt x="2726" y="18000"/>
                    </a:cubicBezTo>
                    <a:cubicBezTo>
                      <a:pt x="3040" y="18000"/>
                      <a:pt x="3250" y="18830"/>
                      <a:pt x="3355" y="19661"/>
                    </a:cubicBezTo>
                    <a:cubicBezTo>
                      <a:pt x="3460" y="19938"/>
                      <a:pt x="3460" y="19938"/>
                      <a:pt x="3460" y="20215"/>
                    </a:cubicBezTo>
                    <a:cubicBezTo>
                      <a:pt x="3565" y="20215"/>
                      <a:pt x="3565" y="20492"/>
                      <a:pt x="3879" y="20492"/>
                    </a:cubicBezTo>
                    <a:cubicBezTo>
                      <a:pt x="4194" y="20492"/>
                      <a:pt x="4613" y="19938"/>
                      <a:pt x="4613" y="19661"/>
                    </a:cubicBezTo>
                    <a:cubicBezTo>
                      <a:pt x="4613" y="19107"/>
                      <a:pt x="4718" y="18000"/>
                      <a:pt x="5557" y="18000"/>
                    </a:cubicBezTo>
                    <a:cubicBezTo>
                      <a:pt x="5662" y="18000"/>
                      <a:pt x="5766" y="18000"/>
                      <a:pt x="5871" y="18000"/>
                    </a:cubicBezTo>
                    <a:cubicBezTo>
                      <a:pt x="6291" y="18276"/>
                      <a:pt x="6710" y="19107"/>
                      <a:pt x="7130" y="19938"/>
                    </a:cubicBezTo>
                    <a:cubicBezTo>
                      <a:pt x="7234" y="20215"/>
                      <a:pt x="7444" y="20492"/>
                      <a:pt x="7444" y="20769"/>
                    </a:cubicBezTo>
                    <a:cubicBezTo>
                      <a:pt x="7549" y="20769"/>
                      <a:pt x="7549" y="20769"/>
                      <a:pt x="7549" y="20769"/>
                    </a:cubicBezTo>
                    <a:cubicBezTo>
                      <a:pt x="7654" y="20769"/>
                      <a:pt x="7864" y="20492"/>
                      <a:pt x="8073" y="20492"/>
                    </a:cubicBezTo>
                    <a:cubicBezTo>
                      <a:pt x="8283" y="20215"/>
                      <a:pt x="8493" y="19938"/>
                      <a:pt x="8598" y="19938"/>
                    </a:cubicBezTo>
                    <a:cubicBezTo>
                      <a:pt x="8807" y="19938"/>
                      <a:pt x="9122" y="19384"/>
                      <a:pt x="9332" y="18830"/>
                    </a:cubicBezTo>
                    <a:cubicBezTo>
                      <a:pt x="9436" y="18553"/>
                      <a:pt x="9541" y="18276"/>
                      <a:pt x="9646" y="18276"/>
                    </a:cubicBezTo>
                    <a:cubicBezTo>
                      <a:pt x="9856" y="18000"/>
                      <a:pt x="10066" y="18276"/>
                      <a:pt x="10170" y="18553"/>
                    </a:cubicBezTo>
                    <a:cubicBezTo>
                      <a:pt x="10380" y="18830"/>
                      <a:pt x="10485" y="19107"/>
                      <a:pt x="10590" y="18830"/>
                    </a:cubicBezTo>
                    <a:cubicBezTo>
                      <a:pt x="10800" y="18553"/>
                      <a:pt x="11114" y="18000"/>
                      <a:pt x="11429" y="18000"/>
                    </a:cubicBezTo>
                    <a:cubicBezTo>
                      <a:pt x="11533" y="18000"/>
                      <a:pt x="11638" y="18000"/>
                      <a:pt x="11638" y="18276"/>
                    </a:cubicBezTo>
                    <a:cubicBezTo>
                      <a:pt x="11743" y="18276"/>
                      <a:pt x="11743" y="18553"/>
                      <a:pt x="11848" y="18830"/>
                    </a:cubicBezTo>
                    <a:cubicBezTo>
                      <a:pt x="11848" y="19107"/>
                      <a:pt x="11743" y="19661"/>
                      <a:pt x="11638" y="19938"/>
                    </a:cubicBezTo>
                    <a:cubicBezTo>
                      <a:pt x="11533" y="20215"/>
                      <a:pt x="11429" y="20769"/>
                      <a:pt x="11429" y="21046"/>
                    </a:cubicBezTo>
                    <a:cubicBezTo>
                      <a:pt x="11429" y="21046"/>
                      <a:pt x="11533" y="21323"/>
                      <a:pt x="11533" y="21600"/>
                    </a:cubicBezTo>
                    <a:cubicBezTo>
                      <a:pt x="11533" y="21600"/>
                      <a:pt x="11533" y="21600"/>
                      <a:pt x="11533" y="21600"/>
                    </a:cubicBezTo>
                    <a:cubicBezTo>
                      <a:pt x="11533" y="21600"/>
                      <a:pt x="11638" y="21323"/>
                      <a:pt x="11638" y="21323"/>
                    </a:cubicBezTo>
                    <a:cubicBezTo>
                      <a:pt x="11638" y="21323"/>
                      <a:pt x="11638" y="21323"/>
                      <a:pt x="11638" y="21323"/>
                    </a:cubicBezTo>
                    <a:cubicBezTo>
                      <a:pt x="11638" y="21046"/>
                      <a:pt x="11638" y="21046"/>
                      <a:pt x="11743" y="21046"/>
                    </a:cubicBezTo>
                    <a:cubicBezTo>
                      <a:pt x="11743" y="21046"/>
                      <a:pt x="11743" y="21046"/>
                      <a:pt x="11743" y="21046"/>
                    </a:cubicBezTo>
                    <a:cubicBezTo>
                      <a:pt x="11743" y="21046"/>
                      <a:pt x="11743" y="20769"/>
                      <a:pt x="11743" y="20769"/>
                    </a:cubicBezTo>
                    <a:cubicBezTo>
                      <a:pt x="11743" y="20769"/>
                      <a:pt x="11743" y="20769"/>
                      <a:pt x="11743" y="20769"/>
                    </a:cubicBezTo>
                    <a:cubicBezTo>
                      <a:pt x="11743" y="20492"/>
                      <a:pt x="11743" y="20492"/>
                      <a:pt x="11743" y="20215"/>
                    </a:cubicBezTo>
                    <a:cubicBezTo>
                      <a:pt x="11743" y="20215"/>
                      <a:pt x="11743" y="20215"/>
                      <a:pt x="11743" y="19938"/>
                    </a:cubicBezTo>
                    <a:cubicBezTo>
                      <a:pt x="11743" y="19661"/>
                      <a:pt x="11848" y="19384"/>
                      <a:pt x="11848" y="19384"/>
                    </a:cubicBezTo>
                    <a:cubicBezTo>
                      <a:pt x="11953" y="18830"/>
                      <a:pt x="12058" y="18553"/>
                      <a:pt x="12267" y="18553"/>
                    </a:cubicBezTo>
                    <a:cubicBezTo>
                      <a:pt x="12267" y="18553"/>
                      <a:pt x="12267" y="18553"/>
                      <a:pt x="12267" y="18553"/>
                    </a:cubicBezTo>
                    <a:cubicBezTo>
                      <a:pt x="12267" y="18553"/>
                      <a:pt x="12267" y="18553"/>
                      <a:pt x="12267" y="18553"/>
                    </a:cubicBezTo>
                    <a:cubicBezTo>
                      <a:pt x="12372" y="18553"/>
                      <a:pt x="12477" y="18830"/>
                      <a:pt x="12582" y="18830"/>
                    </a:cubicBezTo>
                    <a:cubicBezTo>
                      <a:pt x="12792" y="19384"/>
                      <a:pt x="13001" y="19384"/>
                      <a:pt x="13421" y="18830"/>
                    </a:cubicBezTo>
                    <a:cubicBezTo>
                      <a:pt x="13526" y="18830"/>
                      <a:pt x="13631" y="18553"/>
                      <a:pt x="13735" y="18553"/>
                    </a:cubicBezTo>
                    <a:cubicBezTo>
                      <a:pt x="13840" y="18276"/>
                      <a:pt x="13945" y="18000"/>
                      <a:pt x="14050" y="18000"/>
                    </a:cubicBezTo>
                    <a:cubicBezTo>
                      <a:pt x="14155" y="18000"/>
                      <a:pt x="14155" y="18276"/>
                      <a:pt x="14155" y="18276"/>
                    </a:cubicBezTo>
                    <a:cubicBezTo>
                      <a:pt x="14260" y="18276"/>
                      <a:pt x="14260" y="18276"/>
                      <a:pt x="14260" y="18276"/>
                    </a:cubicBezTo>
                    <a:cubicBezTo>
                      <a:pt x="14260" y="18276"/>
                      <a:pt x="14260" y="18276"/>
                      <a:pt x="14260" y="18276"/>
                    </a:cubicBezTo>
                    <a:cubicBezTo>
                      <a:pt x="14260" y="18276"/>
                      <a:pt x="14365" y="18276"/>
                      <a:pt x="14365" y="18276"/>
                    </a:cubicBezTo>
                    <a:cubicBezTo>
                      <a:pt x="14365" y="18553"/>
                      <a:pt x="14365" y="18553"/>
                      <a:pt x="14365" y="18553"/>
                    </a:cubicBezTo>
                    <a:cubicBezTo>
                      <a:pt x="14365" y="18553"/>
                      <a:pt x="14365" y="18553"/>
                      <a:pt x="14469" y="18553"/>
                    </a:cubicBezTo>
                    <a:cubicBezTo>
                      <a:pt x="14469" y="18553"/>
                      <a:pt x="14469" y="18830"/>
                      <a:pt x="14574" y="18830"/>
                    </a:cubicBezTo>
                    <a:cubicBezTo>
                      <a:pt x="14679" y="18830"/>
                      <a:pt x="14784" y="18830"/>
                      <a:pt x="14889" y="18553"/>
                    </a:cubicBezTo>
                    <a:cubicBezTo>
                      <a:pt x="15099" y="18553"/>
                      <a:pt x="15308" y="18553"/>
                      <a:pt x="15623" y="18553"/>
                    </a:cubicBezTo>
                    <a:cubicBezTo>
                      <a:pt x="15937" y="18553"/>
                      <a:pt x="16147" y="18276"/>
                      <a:pt x="16357" y="18000"/>
                    </a:cubicBezTo>
                    <a:cubicBezTo>
                      <a:pt x="16566" y="17723"/>
                      <a:pt x="16776" y="17169"/>
                      <a:pt x="17196" y="17446"/>
                    </a:cubicBezTo>
                    <a:cubicBezTo>
                      <a:pt x="17825" y="17446"/>
                      <a:pt x="18454" y="16892"/>
                      <a:pt x="18454" y="16892"/>
                    </a:cubicBezTo>
                    <a:cubicBezTo>
                      <a:pt x="18454" y="16892"/>
                      <a:pt x="18454" y="16892"/>
                      <a:pt x="18454" y="16892"/>
                    </a:cubicBezTo>
                    <a:cubicBezTo>
                      <a:pt x="18873" y="17169"/>
                      <a:pt x="18873" y="17169"/>
                      <a:pt x="18873" y="17169"/>
                    </a:cubicBezTo>
                    <a:cubicBezTo>
                      <a:pt x="18873" y="17169"/>
                      <a:pt x="18873" y="17169"/>
                      <a:pt x="18873" y="16892"/>
                    </a:cubicBezTo>
                    <a:cubicBezTo>
                      <a:pt x="18978" y="16615"/>
                      <a:pt x="19083" y="16338"/>
                      <a:pt x="19398" y="16061"/>
                    </a:cubicBezTo>
                    <a:cubicBezTo>
                      <a:pt x="19817" y="16061"/>
                      <a:pt x="20027" y="16338"/>
                      <a:pt x="20236" y="16615"/>
                    </a:cubicBezTo>
                    <a:cubicBezTo>
                      <a:pt x="20341" y="16615"/>
                      <a:pt x="20341" y="16892"/>
                      <a:pt x="20446" y="16892"/>
                    </a:cubicBezTo>
                    <a:cubicBezTo>
                      <a:pt x="20446" y="16615"/>
                      <a:pt x="20551" y="16615"/>
                      <a:pt x="20551" y="16615"/>
                    </a:cubicBezTo>
                    <a:cubicBezTo>
                      <a:pt x="20761" y="16615"/>
                      <a:pt x="20970" y="16892"/>
                      <a:pt x="21180" y="17169"/>
                    </a:cubicBezTo>
                    <a:cubicBezTo>
                      <a:pt x="21285" y="17446"/>
                      <a:pt x="21390" y="17446"/>
                      <a:pt x="21495" y="17723"/>
                    </a:cubicBezTo>
                    <a:cubicBezTo>
                      <a:pt x="21495" y="17723"/>
                      <a:pt x="21495" y="17723"/>
                      <a:pt x="21495" y="17723"/>
                    </a:cubicBezTo>
                    <a:cubicBezTo>
                      <a:pt x="21495" y="17723"/>
                      <a:pt x="21495" y="17723"/>
                      <a:pt x="21600" y="17723"/>
                    </a:cubicBezTo>
                    <a:cubicBezTo>
                      <a:pt x="21600" y="17723"/>
                      <a:pt x="21600" y="17723"/>
                      <a:pt x="21600" y="17723"/>
                    </a:cubicBezTo>
                    <a:cubicBezTo>
                      <a:pt x="21600" y="17723"/>
                      <a:pt x="21600" y="17723"/>
                      <a:pt x="21600" y="17723"/>
                    </a:cubicBezTo>
                    <a:cubicBezTo>
                      <a:pt x="21600" y="17723"/>
                      <a:pt x="21600" y="17723"/>
                      <a:pt x="21600" y="17723"/>
                    </a:cubicBezTo>
                    <a:cubicBezTo>
                      <a:pt x="21600" y="17723"/>
                      <a:pt x="21600" y="17723"/>
                      <a:pt x="21600" y="17723"/>
                    </a:cubicBezTo>
                    <a:cubicBezTo>
                      <a:pt x="21600" y="17723"/>
                      <a:pt x="21600" y="17723"/>
                      <a:pt x="21600" y="17446"/>
                    </a:cubicBezTo>
                    <a:cubicBezTo>
                      <a:pt x="21600" y="17446"/>
                      <a:pt x="21600" y="17446"/>
                      <a:pt x="21495" y="17446"/>
                    </a:cubicBezTo>
                    <a:cubicBezTo>
                      <a:pt x="21495" y="17446"/>
                      <a:pt x="21495" y="17446"/>
                      <a:pt x="21495" y="17446"/>
                    </a:cubicBezTo>
                    <a:cubicBezTo>
                      <a:pt x="21495" y="17169"/>
                      <a:pt x="21495" y="17169"/>
                      <a:pt x="21495" y="17169"/>
                    </a:cubicBezTo>
                    <a:cubicBezTo>
                      <a:pt x="21495" y="17169"/>
                      <a:pt x="21495" y="17169"/>
                      <a:pt x="21495" y="17169"/>
                    </a:cubicBezTo>
                    <a:cubicBezTo>
                      <a:pt x="21495" y="17169"/>
                      <a:pt x="21495" y="16892"/>
                      <a:pt x="21495" y="16892"/>
                    </a:cubicBezTo>
                    <a:cubicBezTo>
                      <a:pt x="21390" y="16892"/>
                      <a:pt x="21390" y="16892"/>
                      <a:pt x="21390" y="16892"/>
                    </a:cubicBezTo>
                    <a:cubicBezTo>
                      <a:pt x="21390" y="16892"/>
                      <a:pt x="21390" y="16615"/>
                      <a:pt x="21390" y="16615"/>
                    </a:cubicBezTo>
                    <a:cubicBezTo>
                      <a:pt x="21390" y="16615"/>
                      <a:pt x="21390" y="16615"/>
                      <a:pt x="21390" y="16615"/>
                    </a:cubicBezTo>
                    <a:cubicBezTo>
                      <a:pt x="21390" y="16338"/>
                      <a:pt x="21285" y="16338"/>
                      <a:pt x="21285" y="16338"/>
                    </a:cubicBezTo>
                    <a:cubicBezTo>
                      <a:pt x="21285" y="16338"/>
                      <a:pt x="21285" y="16338"/>
                      <a:pt x="21285" y="16061"/>
                    </a:cubicBezTo>
                    <a:cubicBezTo>
                      <a:pt x="21285" y="16061"/>
                      <a:pt x="21285" y="16061"/>
                      <a:pt x="21285" y="16061"/>
                    </a:cubicBezTo>
                    <a:cubicBezTo>
                      <a:pt x="21285" y="16061"/>
                      <a:pt x="21180" y="16061"/>
                      <a:pt x="21180" y="16061"/>
                    </a:cubicBezTo>
                    <a:cubicBezTo>
                      <a:pt x="21180" y="16061"/>
                      <a:pt x="21180" y="16061"/>
                      <a:pt x="21180" y="16061"/>
                    </a:cubicBezTo>
                    <a:cubicBezTo>
                      <a:pt x="21180" y="15784"/>
                      <a:pt x="21180" y="15784"/>
                      <a:pt x="21180" y="15784"/>
                    </a:cubicBezTo>
                    <a:cubicBezTo>
                      <a:pt x="20866" y="15507"/>
                      <a:pt x="20970" y="14676"/>
                      <a:pt x="20970" y="13292"/>
                    </a:cubicBezTo>
                    <a:cubicBezTo>
                      <a:pt x="20970" y="13015"/>
                      <a:pt x="20970" y="12738"/>
                      <a:pt x="20970" y="12461"/>
                    </a:cubicBezTo>
                    <a:cubicBezTo>
                      <a:pt x="21075" y="12184"/>
                      <a:pt x="20970" y="12184"/>
                      <a:pt x="20970" y="12184"/>
                    </a:cubicBezTo>
                    <a:cubicBezTo>
                      <a:pt x="20970" y="12184"/>
                      <a:pt x="20970" y="11907"/>
                      <a:pt x="20970" y="11630"/>
                    </a:cubicBezTo>
                    <a:cubicBezTo>
                      <a:pt x="20970" y="11630"/>
                      <a:pt x="20970" y="11353"/>
                      <a:pt x="20970" y="11353"/>
                    </a:cubicBezTo>
                    <a:cubicBezTo>
                      <a:pt x="20866" y="11353"/>
                      <a:pt x="20866" y="11353"/>
                      <a:pt x="20866" y="11353"/>
                    </a:cubicBezTo>
                    <a:cubicBezTo>
                      <a:pt x="20866" y="11076"/>
                      <a:pt x="20866" y="11076"/>
                      <a:pt x="20866" y="11076"/>
                    </a:cubicBezTo>
                    <a:cubicBezTo>
                      <a:pt x="20866" y="10800"/>
                      <a:pt x="20866" y="10800"/>
                      <a:pt x="20866" y="10800"/>
                    </a:cubicBezTo>
                    <a:cubicBezTo>
                      <a:pt x="20866" y="10523"/>
                      <a:pt x="20866" y="10246"/>
                      <a:pt x="20866" y="9969"/>
                    </a:cubicBezTo>
                    <a:cubicBezTo>
                      <a:pt x="20866" y="9969"/>
                      <a:pt x="20866" y="9969"/>
                      <a:pt x="20866" y="9969"/>
                    </a:cubicBezTo>
                    <a:cubicBezTo>
                      <a:pt x="20866" y="9969"/>
                      <a:pt x="20866" y="9692"/>
                      <a:pt x="20866" y="9692"/>
                    </a:cubicBezTo>
                    <a:cubicBezTo>
                      <a:pt x="20866" y="9415"/>
                      <a:pt x="20866" y="9415"/>
                      <a:pt x="20866" y="9138"/>
                    </a:cubicBezTo>
                    <a:cubicBezTo>
                      <a:pt x="20866" y="9138"/>
                      <a:pt x="20970" y="9138"/>
                      <a:pt x="20970" y="8861"/>
                    </a:cubicBezTo>
                    <a:cubicBezTo>
                      <a:pt x="20970" y="8861"/>
                      <a:pt x="20970" y="8861"/>
                      <a:pt x="20970" y="8861"/>
                    </a:cubicBezTo>
                    <a:cubicBezTo>
                      <a:pt x="21075" y="8861"/>
                      <a:pt x="21075" y="8861"/>
                      <a:pt x="21075" y="8861"/>
                    </a:cubicBezTo>
                    <a:cubicBezTo>
                      <a:pt x="21075" y="8861"/>
                      <a:pt x="21075" y="8861"/>
                      <a:pt x="21075" y="858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87" name="AutoShape 87"/>
              <p:cNvSpPr>
                <a:spLocks/>
              </p:cNvSpPr>
              <p:nvPr/>
            </p:nvSpPr>
            <p:spPr bwMode="auto">
              <a:xfrm>
                <a:off x="1558226" y="1777673"/>
                <a:ext cx="100018" cy="6191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492" y="2541"/>
                    </a:moveTo>
                    <a:cubicBezTo>
                      <a:pt x="3323" y="5082"/>
                      <a:pt x="3323" y="5082"/>
                      <a:pt x="3323" y="5082"/>
                    </a:cubicBezTo>
                    <a:cubicBezTo>
                      <a:pt x="3323" y="5082"/>
                      <a:pt x="3323" y="5082"/>
                      <a:pt x="3323" y="5082"/>
                    </a:cubicBezTo>
                    <a:cubicBezTo>
                      <a:pt x="3323" y="5082"/>
                      <a:pt x="3323" y="5082"/>
                      <a:pt x="3323" y="5082"/>
                    </a:cubicBezTo>
                    <a:cubicBezTo>
                      <a:pt x="3323" y="5082"/>
                      <a:pt x="3323" y="5082"/>
                      <a:pt x="3323" y="5082"/>
                    </a:cubicBezTo>
                    <a:cubicBezTo>
                      <a:pt x="3323" y="6352"/>
                      <a:pt x="3323" y="7623"/>
                      <a:pt x="3323" y="7623"/>
                    </a:cubicBezTo>
                    <a:cubicBezTo>
                      <a:pt x="3323" y="11435"/>
                      <a:pt x="2492" y="12705"/>
                      <a:pt x="1661" y="13976"/>
                    </a:cubicBezTo>
                    <a:cubicBezTo>
                      <a:pt x="1661" y="13976"/>
                      <a:pt x="830" y="15247"/>
                      <a:pt x="830" y="15247"/>
                    </a:cubicBezTo>
                    <a:cubicBezTo>
                      <a:pt x="830" y="15247"/>
                      <a:pt x="830" y="16517"/>
                      <a:pt x="830" y="16517"/>
                    </a:cubicBezTo>
                    <a:cubicBezTo>
                      <a:pt x="830" y="16517"/>
                      <a:pt x="830" y="16517"/>
                      <a:pt x="830" y="16517"/>
                    </a:cubicBezTo>
                    <a:cubicBezTo>
                      <a:pt x="830" y="17788"/>
                      <a:pt x="830" y="17788"/>
                      <a:pt x="0" y="17788"/>
                    </a:cubicBezTo>
                    <a:cubicBezTo>
                      <a:pt x="0" y="17788"/>
                      <a:pt x="0" y="17788"/>
                      <a:pt x="0" y="17788"/>
                    </a:cubicBezTo>
                    <a:cubicBezTo>
                      <a:pt x="0" y="19058"/>
                      <a:pt x="0" y="19058"/>
                      <a:pt x="0" y="19058"/>
                    </a:cubicBezTo>
                    <a:cubicBezTo>
                      <a:pt x="0" y="19058"/>
                      <a:pt x="0" y="19058"/>
                      <a:pt x="0" y="19058"/>
                    </a:cubicBezTo>
                    <a:cubicBezTo>
                      <a:pt x="0" y="19058"/>
                      <a:pt x="0" y="19058"/>
                      <a:pt x="0" y="19058"/>
                    </a:cubicBezTo>
                    <a:cubicBezTo>
                      <a:pt x="830" y="20329"/>
                      <a:pt x="1661" y="21600"/>
                      <a:pt x="2492" y="21600"/>
                    </a:cubicBezTo>
                    <a:cubicBezTo>
                      <a:pt x="4153" y="21600"/>
                      <a:pt x="4984" y="20329"/>
                      <a:pt x="6646" y="17788"/>
                    </a:cubicBezTo>
                    <a:cubicBezTo>
                      <a:pt x="7476" y="16517"/>
                      <a:pt x="9138" y="13976"/>
                      <a:pt x="10800" y="12705"/>
                    </a:cubicBezTo>
                    <a:cubicBezTo>
                      <a:pt x="12461" y="11435"/>
                      <a:pt x="14953" y="12705"/>
                      <a:pt x="17446" y="12705"/>
                    </a:cubicBezTo>
                    <a:cubicBezTo>
                      <a:pt x="19107" y="12705"/>
                      <a:pt x="20769" y="12705"/>
                      <a:pt x="21600" y="12705"/>
                    </a:cubicBezTo>
                    <a:cubicBezTo>
                      <a:pt x="20769" y="11435"/>
                      <a:pt x="19938" y="11435"/>
                      <a:pt x="19107" y="10164"/>
                    </a:cubicBezTo>
                    <a:cubicBezTo>
                      <a:pt x="18276" y="8894"/>
                      <a:pt x="16615" y="7623"/>
                      <a:pt x="15784" y="6352"/>
                    </a:cubicBezTo>
                    <a:cubicBezTo>
                      <a:pt x="14953" y="5082"/>
                      <a:pt x="14123" y="3811"/>
                      <a:pt x="13292" y="1270"/>
                    </a:cubicBezTo>
                    <a:cubicBezTo>
                      <a:pt x="13292" y="1270"/>
                      <a:pt x="13292" y="1270"/>
                      <a:pt x="12461" y="1270"/>
                    </a:cubicBezTo>
                    <a:cubicBezTo>
                      <a:pt x="12461" y="1270"/>
                      <a:pt x="12461" y="1270"/>
                      <a:pt x="11630" y="1270"/>
                    </a:cubicBezTo>
                    <a:cubicBezTo>
                      <a:pt x="11630" y="1270"/>
                      <a:pt x="11630" y="1270"/>
                      <a:pt x="11630" y="1270"/>
                    </a:cubicBezTo>
                    <a:cubicBezTo>
                      <a:pt x="11630" y="1270"/>
                      <a:pt x="11630" y="1270"/>
                      <a:pt x="11630" y="1270"/>
                    </a:cubicBezTo>
                    <a:cubicBezTo>
                      <a:pt x="10800" y="1270"/>
                      <a:pt x="10800" y="1270"/>
                      <a:pt x="9969" y="1270"/>
                    </a:cubicBezTo>
                    <a:cubicBezTo>
                      <a:pt x="9969" y="1270"/>
                      <a:pt x="9138" y="0"/>
                      <a:pt x="6646" y="0"/>
                    </a:cubicBezTo>
                    <a:cubicBezTo>
                      <a:pt x="4984" y="0"/>
                      <a:pt x="3323" y="0"/>
                      <a:pt x="2492" y="1270"/>
                    </a:cubicBezTo>
                    <a:cubicBezTo>
                      <a:pt x="2492" y="1270"/>
                      <a:pt x="2492" y="1270"/>
                      <a:pt x="2492" y="1270"/>
                    </a:cubicBezTo>
                    <a:lnTo>
                      <a:pt x="2492" y="254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88" name="AutoShape 88"/>
              <p:cNvSpPr>
                <a:spLocks/>
              </p:cNvSpPr>
              <p:nvPr/>
            </p:nvSpPr>
            <p:spPr bwMode="auto">
              <a:xfrm>
                <a:off x="1056546" y="1083923"/>
                <a:ext cx="395311" cy="309568"/>
              </a:xfrm>
              <a:custGeom>
                <a:avLst/>
                <a:gdLst>
                  <a:gd name="T0" fmla="*/ 10723 w 21446"/>
                  <a:gd name="T1" fmla="*/ 10800 h 21600"/>
                  <a:gd name="T2" fmla="*/ 10723 w 21446"/>
                  <a:gd name="T3" fmla="*/ 10800 h 21600"/>
                  <a:gd name="T4" fmla="*/ 10723 w 21446"/>
                  <a:gd name="T5" fmla="*/ 10800 h 21600"/>
                  <a:gd name="T6" fmla="*/ 10723 w 21446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446" h="21600">
                    <a:moveTo>
                      <a:pt x="1869" y="14833"/>
                    </a:moveTo>
                    <a:cubicBezTo>
                      <a:pt x="2076" y="14833"/>
                      <a:pt x="2284" y="15093"/>
                      <a:pt x="2492" y="15093"/>
                    </a:cubicBezTo>
                    <a:cubicBezTo>
                      <a:pt x="2492" y="15093"/>
                      <a:pt x="2492" y="15093"/>
                      <a:pt x="2492" y="15093"/>
                    </a:cubicBezTo>
                    <a:cubicBezTo>
                      <a:pt x="2700" y="15354"/>
                      <a:pt x="2907" y="15354"/>
                      <a:pt x="2907" y="15354"/>
                    </a:cubicBezTo>
                    <a:cubicBezTo>
                      <a:pt x="3946" y="15874"/>
                      <a:pt x="4569" y="16395"/>
                      <a:pt x="4776" y="17175"/>
                    </a:cubicBezTo>
                    <a:cubicBezTo>
                      <a:pt x="4776" y="17436"/>
                      <a:pt x="4984" y="17696"/>
                      <a:pt x="5192" y="17696"/>
                    </a:cubicBezTo>
                    <a:cubicBezTo>
                      <a:pt x="5400" y="17436"/>
                      <a:pt x="5607" y="17175"/>
                      <a:pt x="6023" y="17175"/>
                    </a:cubicBezTo>
                    <a:cubicBezTo>
                      <a:pt x="6230" y="17175"/>
                      <a:pt x="6438" y="17175"/>
                      <a:pt x="6646" y="17175"/>
                    </a:cubicBezTo>
                    <a:cubicBezTo>
                      <a:pt x="6646" y="17175"/>
                      <a:pt x="6853" y="17175"/>
                      <a:pt x="6853" y="17175"/>
                    </a:cubicBezTo>
                    <a:cubicBezTo>
                      <a:pt x="7684" y="17175"/>
                      <a:pt x="7892" y="17956"/>
                      <a:pt x="7892" y="18477"/>
                    </a:cubicBezTo>
                    <a:cubicBezTo>
                      <a:pt x="8100" y="18477"/>
                      <a:pt x="8100" y="18477"/>
                      <a:pt x="8307" y="18477"/>
                    </a:cubicBezTo>
                    <a:cubicBezTo>
                      <a:pt x="8723" y="18477"/>
                      <a:pt x="8930" y="18477"/>
                      <a:pt x="9346" y="18737"/>
                    </a:cubicBezTo>
                    <a:cubicBezTo>
                      <a:pt x="9553" y="18997"/>
                      <a:pt x="9761" y="19257"/>
                      <a:pt x="9969" y="19778"/>
                    </a:cubicBezTo>
                    <a:cubicBezTo>
                      <a:pt x="9969" y="20038"/>
                      <a:pt x="9969" y="20038"/>
                      <a:pt x="10176" y="20298"/>
                    </a:cubicBezTo>
                    <a:cubicBezTo>
                      <a:pt x="10176" y="20298"/>
                      <a:pt x="10176" y="20298"/>
                      <a:pt x="10176" y="20298"/>
                    </a:cubicBezTo>
                    <a:cubicBezTo>
                      <a:pt x="10176" y="20298"/>
                      <a:pt x="10384" y="20559"/>
                      <a:pt x="10384" y="20559"/>
                    </a:cubicBezTo>
                    <a:cubicBezTo>
                      <a:pt x="10384" y="20559"/>
                      <a:pt x="10384" y="20559"/>
                      <a:pt x="10384" y="20559"/>
                    </a:cubicBezTo>
                    <a:cubicBezTo>
                      <a:pt x="10592" y="20559"/>
                      <a:pt x="10592" y="20559"/>
                      <a:pt x="10800" y="20298"/>
                    </a:cubicBezTo>
                    <a:cubicBezTo>
                      <a:pt x="11007" y="20298"/>
                      <a:pt x="11423" y="20038"/>
                      <a:pt x="11838" y="20298"/>
                    </a:cubicBezTo>
                    <a:cubicBezTo>
                      <a:pt x="11838" y="20559"/>
                      <a:pt x="12461" y="20559"/>
                      <a:pt x="12876" y="20559"/>
                    </a:cubicBezTo>
                    <a:cubicBezTo>
                      <a:pt x="13084" y="20559"/>
                      <a:pt x="13292" y="20559"/>
                      <a:pt x="13500" y="20559"/>
                    </a:cubicBezTo>
                    <a:cubicBezTo>
                      <a:pt x="13915" y="20298"/>
                      <a:pt x="14123" y="20559"/>
                      <a:pt x="14538" y="20559"/>
                    </a:cubicBezTo>
                    <a:cubicBezTo>
                      <a:pt x="14746" y="20819"/>
                      <a:pt x="14953" y="20819"/>
                      <a:pt x="15369" y="20819"/>
                    </a:cubicBezTo>
                    <a:cubicBezTo>
                      <a:pt x="16200" y="20559"/>
                      <a:pt x="17238" y="21079"/>
                      <a:pt x="17653" y="21599"/>
                    </a:cubicBezTo>
                    <a:cubicBezTo>
                      <a:pt x="17653" y="21599"/>
                      <a:pt x="17653" y="21599"/>
                      <a:pt x="17653" y="21599"/>
                    </a:cubicBezTo>
                    <a:cubicBezTo>
                      <a:pt x="17653" y="21599"/>
                      <a:pt x="17653" y="21599"/>
                      <a:pt x="17653" y="21599"/>
                    </a:cubicBezTo>
                    <a:cubicBezTo>
                      <a:pt x="17653" y="21599"/>
                      <a:pt x="17861" y="21599"/>
                      <a:pt x="18069" y="21599"/>
                    </a:cubicBezTo>
                    <a:cubicBezTo>
                      <a:pt x="18276" y="21599"/>
                      <a:pt x="18276" y="21599"/>
                      <a:pt x="18276" y="21599"/>
                    </a:cubicBezTo>
                    <a:cubicBezTo>
                      <a:pt x="18276" y="21599"/>
                      <a:pt x="18276" y="21599"/>
                      <a:pt x="18276" y="21599"/>
                    </a:cubicBezTo>
                    <a:cubicBezTo>
                      <a:pt x="18276" y="21339"/>
                      <a:pt x="18276" y="21339"/>
                      <a:pt x="18276" y="21079"/>
                    </a:cubicBezTo>
                    <a:cubicBezTo>
                      <a:pt x="18276" y="21079"/>
                      <a:pt x="18276" y="20819"/>
                      <a:pt x="18276" y="20819"/>
                    </a:cubicBezTo>
                    <a:cubicBezTo>
                      <a:pt x="18276" y="20559"/>
                      <a:pt x="18276" y="20298"/>
                      <a:pt x="18276" y="20298"/>
                    </a:cubicBezTo>
                    <a:cubicBezTo>
                      <a:pt x="18276" y="20038"/>
                      <a:pt x="18484" y="19778"/>
                      <a:pt x="18900" y="18997"/>
                    </a:cubicBezTo>
                    <a:cubicBezTo>
                      <a:pt x="19107" y="18737"/>
                      <a:pt x="19523" y="18477"/>
                      <a:pt x="19730" y="18216"/>
                    </a:cubicBezTo>
                    <a:cubicBezTo>
                      <a:pt x="20146" y="17696"/>
                      <a:pt x="20353" y="17436"/>
                      <a:pt x="20561" y="17175"/>
                    </a:cubicBezTo>
                    <a:cubicBezTo>
                      <a:pt x="20769" y="16915"/>
                      <a:pt x="20976" y="16915"/>
                      <a:pt x="20976" y="16655"/>
                    </a:cubicBezTo>
                    <a:cubicBezTo>
                      <a:pt x="21184" y="16655"/>
                      <a:pt x="21392" y="16395"/>
                      <a:pt x="21392" y="16134"/>
                    </a:cubicBezTo>
                    <a:cubicBezTo>
                      <a:pt x="21599" y="16134"/>
                      <a:pt x="21184" y="15354"/>
                      <a:pt x="20561" y="14053"/>
                    </a:cubicBezTo>
                    <a:cubicBezTo>
                      <a:pt x="20561" y="13792"/>
                      <a:pt x="20561" y="13792"/>
                      <a:pt x="20561" y="13792"/>
                    </a:cubicBezTo>
                    <a:cubicBezTo>
                      <a:pt x="20353" y="13532"/>
                      <a:pt x="20353" y="13532"/>
                      <a:pt x="20353" y="13532"/>
                    </a:cubicBezTo>
                    <a:cubicBezTo>
                      <a:pt x="20353" y="13532"/>
                      <a:pt x="20353" y="13532"/>
                      <a:pt x="20353" y="13272"/>
                    </a:cubicBezTo>
                    <a:cubicBezTo>
                      <a:pt x="20353" y="13272"/>
                      <a:pt x="20353" y="13272"/>
                      <a:pt x="20353" y="13272"/>
                    </a:cubicBezTo>
                    <a:cubicBezTo>
                      <a:pt x="20353" y="13272"/>
                      <a:pt x="20353" y="13272"/>
                      <a:pt x="20353" y="13272"/>
                    </a:cubicBezTo>
                    <a:cubicBezTo>
                      <a:pt x="20353" y="13012"/>
                      <a:pt x="20353" y="13012"/>
                      <a:pt x="20353" y="13012"/>
                    </a:cubicBezTo>
                    <a:cubicBezTo>
                      <a:pt x="20353" y="12751"/>
                      <a:pt x="20353" y="12751"/>
                      <a:pt x="20353" y="12491"/>
                    </a:cubicBezTo>
                    <a:cubicBezTo>
                      <a:pt x="20146" y="12231"/>
                      <a:pt x="20146" y="12231"/>
                      <a:pt x="20146" y="12231"/>
                    </a:cubicBezTo>
                    <a:cubicBezTo>
                      <a:pt x="20353" y="12231"/>
                      <a:pt x="20353" y="12231"/>
                      <a:pt x="20353" y="12231"/>
                    </a:cubicBezTo>
                    <a:cubicBezTo>
                      <a:pt x="20353" y="11971"/>
                      <a:pt x="20353" y="11971"/>
                      <a:pt x="20353" y="11710"/>
                    </a:cubicBezTo>
                    <a:cubicBezTo>
                      <a:pt x="20353" y="11710"/>
                      <a:pt x="20353" y="11710"/>
                      <a:pt x="20353" y="11710"/>
                    </a:cubicBezTo>
                    <a:cubicBezTo>
                      <a:pt x="20353" y="11710"/>
                      <a:pt x="20353" y="11450"/>
                      <a:pt x="20353" y="11450"/>
                    </a:cubicBezTo>
                    <a:cubicBezTo>
                      <a:pt x="20353" y="11450"/>
                      <a:pt x="20353" y="11190"/>
                      <a:pt x="20353" y="11190"/>
                    </a:cubicBezTo>
                    <a:cubicBezTo>
                      <a:pt x="20353" y="11190"/>
                      <a:pt x="20353" y="10930"/>
                      <a:pt x="20353" y="10930"/>
                    </a:cubicBezTo>
                    <a:cubicBezTo>
                      <a:pt x="20353" y="10930"/>
                      <a:pt x="20353" y="10930"/>
                      <a:pt x="20353" y="10930"/>
                    </a:cubicBezTo>
                    <a:cubicBezTo>
                      <a:pt x="20353" y="10930"/>
                      <a:pt x="20146" y="10669"/>
                      <a:pt x="20146" y="10669"/>
                    </a:cubicBezTo>
                    <a:cubicBezTo>
                      <a:pt x="20146" y="10669"/>
                      <a:pt x="20146" y="10409"/>
                      <a:pt x="20146" y="10409"/>
                    </a:cubicBezTo>
                    <a:cubicBezTo>
                      <a:pt x="19730" y="10149"/>
                      <a:pt x="19523" y="9889"/>
                      <a:pt x="19523" y="9628"/>
                    </a:cubicBezTo>
                    <a:cubicBezTo>
                      <a:pt x="19523" y="8587"/>
                      <a:pt x="21184" y="7546"/>
                      <a:pt x="21184" y="7546"/>
                    </a:cubicBezTo>
                    <a:cubicBezTo>
                      <a:pt x="21184" y="7286"/>
                      <a:pt x="21184" y="6245"/>
                      <a:pt x="20976" y="5985"/>
                    </a:cubicBezTo>
                    <a:cubicBezTo>
                      <a:pt x="20353" y="5204"/>
                      <a:pt x="20146" y="4163"/>
                      <a:pt x="20561" y="3122"/>
                    </a:cubicBezTo>
                    <a:cubicBezTo>
                      <a:pt x="20561" y="3122"/>
                      <a:pt x="20561" y="3122"/>
                      <a:pt x="20561" y="3122"/>
                    </a:cubicBezTo>
                    <a:cubicBezTo>
                      <a:pt x="20353" y="3122"/>
                      <a:pt x="20353" y="2862"/>
                      <a:pt x="20353" y="2862"/>
                    </a:cubicBezTo>
                    <a:cubicBezTo>
                      <a:pt x="20353" y="2862"/>
                      <a:pt x="20353" y="2862"/>
                      <a:pt x="20353" y="2862"/>
                    </a:cubicBezTo>
                    <a:cubicBezTo>
                      <a:pt x="19938" y="2602"/>
                      <a:pt x="19315" y="2342"/>
                      <a:pt x="19107" y="2081"/>
                    </a:cubicBezTo>
                    <a:cubicBezTo>
                      <a:pt x="19107" y="2081"/>
                      <a:pt x="19107" y="2081"/>
                      <a:pt x="19107" y="2081"/>
                    </a:cubicBezTo>
                    <a:cubicBezTo>
                      <a:pt x="19107" y="2081"/>
                      <a:pt x="19107" y="2081"/>
                      <a:pt x="19107" y="2081"/>
                    </a:cubicBezTo>
                    <a:cubicBezTo>
                      <a:pt x="19107" y="2081"/>
                      <a:pt x="18900" y="2081"/>
                      <a:pt x="18900" y="2081"/>
                    </a:cubicBezTo>
                    <a:cubicBezTo>
                      <a:pt x="18900" y="2081"/>
                      <a:pt x="18900" y="2081"/>
                      <a:pt x="18900" y="2081"/>
                    </a:cubicBezTo>
                    <a:cubicBezTo>
                      <a:pt x="18900" y="2081"/>
                      <a:pt x="18692" y="2081"/>
                      <a:pt x="18692" y="2081"/>
                    </a:cubicBezTo>
                    <a:cubicBezTo>
                      <a:pt x="18692" y="2081"/>
                      <a:pt x="18692" y="2081"/>
                      <a:pt x="18692" y="2081"/>
                    </a:cubicBezTo>
                    <a:cubicBezTo>
                      <a:pt x="18484" y="2081"/>
                      <a:pt x="18484" y="2081"/>
                      <a:pt x="18276" y="2081"/>
                    </a:cubicBezTo>
                    <a:cubicBezTo>
                      <a:pt x="18069" y="2081"/>
                      <a:pt x="18069" y="2081"/>
                      <a:pt x="18069" y="2081"/>
                    </a:cubicBezTo>
                    <a:cubicBezTo>
                      <a:pt x="17861" y="2081"/>
                      <a:pt x="17653" y="2081"/>
                      <a:pt x="17446" y="2081"/>
                    </a:cubicBezTo>
                    <a:cubicBezTo>
                      <a:pt x="15576" y="2081"/>
                      <a:pt x="13084" y="1821"/>
                      <a:pt x="12669" y="1821"/>
                    </a:cubicBezTo>
                    <a:cubicBezTo>
                      <a:pt x="12669" y="1561"/>
                      <a:pt x="12669" y="1561"/>
                      <a:pt x="12461" y="1561"/>
                    </a:cubicBezTo>
                    <a:cubicBezTo>
                      <a:pt x="12461" y="1561"/>
                      <a:pt x="12461" y="1561"/>
                      <a:pt x="12461" y="1561"/>
                    </a:cubicBezTo>
                    <a:cubicBezTo>
                      <a:pt x="12461" y="1561"/>
                      <a:pt x="12253" y="1561"/>
                      <a:pt x="12253" y="1561"/>
                    </a:cubicBezTo>
                    <a:cubicBezTo>
                      <a:pt x="12253" y="1561"/>
                      <a:pt x="12253" y="1561"/>
                      <a:pt x="12253" y="1561"/>
                    </a:cubicBezTo>
                    <a:cubicBezTo>
                      <a:pt x="12046" y="1301"/>
                      <a:pt x="12046" y="1301"/>
                      <a:pt x="11838" y="1301"/>
                    </a:cubicBezTo>
                    <a:cubicBezTo>
                      <a:pt x="11838" y="1301"/>
                      <a:pt x="11838" y="1301"/>
                      <a:pt x="11838" y="1301"/>
                    </a:cubicBezTo>
                    <a:cubicBezTo>
                      <a:pt x="11838" y="1301"/>
                      <a:pt x="11838" y="1301"/>
                      <a:pt x="11838" y="1301"/>
                    </a:cubicBezTo>
                    <a:cubicBezTo>
                      <a:pt x="11423" y="1821"/>
                      <a:pt x="11007" y="2081"/>
                      <a:pt x="10384" y="2081"/>
                    </a:cubicBezTo>
                    <a:cubicBezTo>
                      <a:pt x="9138" y="2081"/>
                      <a:pt x="8930" y="780"/>
                      <a:pt x="8930" y="0"/>
                    </a:cubicBezTo>
                    <a:cubicBezTo>
                      <a:pt x="8930" y="0"/>
                      <a:pt x="8930" y="0"/>
                      <a:pt x="8930" y="0"/>
                    </a:cubicBezTo>
                    <a:cubicBezTo>
                      <a:pt x="7892" y="0"/>
                      <a:pt x="5192" y="780"/>
                      <a:pt x="4361" y="1821"/>
                    </a:cubicBezTo>
                    <a:cubicBezTo>
                      <a:pt x="3738" y="2862"/>
                      <a:pt x="2700" y="2862"/>
                      <a:pt x="1661" y="3122"/>
                    </a:cubicBezTo>
                    <a:cubicBezTo>
                      <a:pt x="1453" y="3122"/>
                      <a:pt x="1038" y="3122"/>
                      <a:pt x="830" y="3122"/>
                    </a:cubicBezTo>
                    <a:cubicBezTo>
                      <a:pt x="830" y="3643"/>
                      <a:pt x="623" y="4163"/>
                      <a:pt x="415" y="4163"/>
                    </a:cubicBezTo>
                    <a:cubicBezTo>
                      <a:pt x="415" y="4424"/>
                      <a:pt x="415" y="4424"/>
                      <a:pt x="415" y="4424"/>
                    </a:cubicBezTo>
                    <a:cubicBezTo>
                      <a:pt x="415" y="4684"/>
                      <a:pt x="415" y="4684"/>
                      <a:pt x="415" y="4684"/>
                    </a:cubicBezTo>
                    <a:cubicBezTo>
                      <a:pt x="415" y="4684"/>
                      <a:pt x="415" y="4944"/>
                      <a:pt x="415" y="4944"/>
                    </a:cubicBezTo>
                    <a:cubicBezTo>
                      <a:pt x="415" y="4944"/>
                      <a:pt x="415" y="4944"/>
                      <a:pt x="415" y="5204"/>
                    </a:cubicBezTo>
                    <a:cubicBezTo>
                      <a:pt x="415" y="5204"/>
                      <a:pt x="415" y="5204"/>
                      <a:pt x="415" y="5465"/>
                    </a:cubicBezTo>
                    <a:cubicBezTo>
                      <a:pt x="415" y="5465"/>
                      <a:pt x="415" y="5465"/>
                      <a:pt x="415" y="5725"/>
                    </a:cubicBezTo>
                    <a:cubicBezTo>
                      <a:pt x="415" y="5725"/>
                      <a:pt x="415" y="5725"/>
                      <a:pt x="415" y="5985"/>
                    </a:cubicBezTo>
                    <a:cubicBezTo>
                      <a:pt x="415" y="5985"/>
                      <a:pt x="415" y="5985"/>
                      <a:pt x="415" y="6245"/>
                    </a:cubicBezTo>
                    <a:cubicBezTo>
                      <a:pt x="415" y="6245"/>
                      <a:pt x="415" y="6245"/>
                      <a:pt x="415" y="6506"/>
                    </a:cubicBezTo>
                    <a:cubicBezTo>
                      <a:pt x="415" y="6506"/>
                      <a:pt x="415" y="6506"/>
                      <a:pt x="415" y="6506"/>
                    </a:cubicBezTo>
                    <a:cubicBezTo>
                      <a:pt x="415" y="6766"/>
                      <a:pt x="415" y="6766"/>
                      <a:pt x="415" y="6766"/>
                    </a:cubicBezTo>
                    <a:cubicBezTo>
                      <a:pt x="415" y="7026"/>
                      <a:pt x="415" y="7026"/>
                      <a:pt x="415" y="7026"/>
                    </a:cubicBezTo>
                    <a:cubicBezTo>
                      <a:pt x="207" y="7286"/>
                      <a:pt x="207" y="7286"/>
                      <a:pt x="207" y="7286"/>
                    </a:cubicBezTo>
                    <a:cubicBezTo>
                      <a:pt x="0" y="7546"/>
                      <a:pt x="0" y="7807"/>
                      <a:pt x="0" y="7807"/>
                    </a:cubicBezTo>
                    <a:cubicBezTo>
                      <a:pt x="0" y="7807"/>
                      <a:pt x="0" y="7807"/>
                      <a:pt x="207" y="7807"/>
                    </a:cubicBezTo>
                    <a:cubicBezTo>
                      <a:pt x="623" y="8327"/>
                      <a:pt x="830" y="9108"/>
                      <a:pt x="830" y="9628"/>
                    </a:cubicBezTo>
                    <a:cubicBezTo>
                      <a:pt x="830" y="9889"/>
                      <a:pt x="830" y="9889"/>
                      <a:pt x="1038" y="9889"/>
                    </a:cubicBezTo>
                    <a:cubicBezTo>
                      <a:pt x="1038" y="10149"/>
                      <a:pt x="1246" y="10669"/>
                      <a:pt x="1246" y="11190"/>
                    </a:cubicBezTo>
                    <a:cubicBezTo>
                      <a:pt x="1246" y="12231"/>
                      <a:pt x="1453" y="13012"/>
                      <a:pt x="1661" y="13272"/>
                    </a:cubicBezTo>
                    <a:cubicBezTo>
                      <a:pt x="1661" y="13272"/>
                      <a:pt x="1869" y="13532"/>
                      <a:pt x="1869" y="13532"/>
                    </a:cubicBezTo>
                    <a:cubicBezTo>
                      <a:pt x="1869" y="13532"/>
                      <a:pt x="1869" y="13532"/>
                      <a:pt x="1869" y="13532"/>
                    </a:cubicBezTo>
                    <a:cubicBezTo>
                      <a:pt x="1869" y="13792"/>
                      <a:pt x="1869" y="13792"/>
                      <a:pt x="1869" y="14053"/>
                    </a:cubicBezTo>
                    <a:cubicBezTo>
                      <a:pt x="1869" y="14053"/>
                      <a:pt x="1869" y="14053"/>
                      <a:pt x="1869" y="14053"/>
                    </a:cubicBezTo>
                    <a:cubicBezTo>
                      <a:pt x="1869" y="14053"/>
                      <a:pt x="1869" y="14313"/>
                      <a:pt x="1869" y="14313"/>
                    </a:cubicBezTo>
                    <a:cubicBezTo>
                      <a:pt x="1869" y="14313"/>
                      <a:pt x="1869" y="14313"/>
                      <a:pt x="1869" y="14313"/>
                    </a:cubicBezTo>
                    <a:cubicBezTo>
                      <a:pt x="1869" y="14573"/>
                      <a:pt x="1869" y="14573"/>
                      <a:pt x="1869" y="14833"/>
                    </a:cubicBezTo>
                    <a:cubicBezTo>
                      <a:pt x="1869" y="14833"/>
                      <a:pt x="1869" y="14833"/>
                      <a:pt x="1869" y="14833"/>
                    </a:cubicBezTo>
                    <a:cubicBezTo>
                      <a:pt x="1869" y="14833"/>
                      <a:pt x="1869" y="14833"/>
                      <a:pt x="1869" y="14833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89" name="AutoShape 89"/>
              <p:cNvSpPr>
                <a:spLocks/>
              </p:cNvSpPr>
              <p:nvPr/>
            </p:nvSpPr>
            <p:spPr bwMode="auto">
              <a:xfrm>
                <a:off x="1120050" y="1615745"/>
                <a:ext cx="134945" cy="1206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00" y="16200"/>
                    </a:moveTo>
                    <a:cubicBezTo>
                      <a:pt x="18000" y="15525"/>
                      <a:pt x="18000" y="15525"/>
                      <a:pt x="18000" y="15525"/>
                    </a:cubicBezTo>
                    <a:cubicBezTo>
                      <a:pt x="18000" y="15525"/>
                      <a:pt x="18000" y="15525"/>
                      <a:pt x="18000" y="15525"/>
                    </a:cubicBezTo>
                    <a:cubicBezTo>
                      <a:pt x="19200" y="14175"/>
                      <a:pt x="19200" y="14175"/>
                      <a:pt x="19200" y="14175"/>
                    </a:cubicBezTo>
                    <a:cubicBezTo>
                      <a:pt x="19200" y="14175"/>
                      <a:pt x="19200" y="14175"/>
                      <a:pt x="19200" y="14175"/>
                    </a:cubicBezTo>
                    <a:cubicBezTo>
                      <a:pt x="19200" y="14175"/>
                      <a:pt x="19200" y="14175"/>
                      <a:pt x="19200" y="14175"/>
                    </a:cubicBezTo>
                    <a:cubicBezTo>
                      <a:pt x="19200" y="14175"/>
                      <a:pt x="19200" y="14175"/>
                      <a:pt x="19200" y="14175"/>
                    </a:cubicBezTo>
                    <a:cubicBezTo>
                      <a:pt x="19200" y="13500"/>
                      <a:pt x="19800" y="13500"/>
                      <a:pt x="19800" y="13500"/>
                    </a:cubicBezTo>
                    <a:cubicBezTo>
                      <a:pt x="19800" y="13500"/>
                      <a:pt x="19800" y="12824"/>
                      <a:pt x="19800" y="12824"/>
                    </a:cubicBezTo>
                    <a:cubicBezTo>
                      <a:pt x="20399" y="12824"/>
                      <a:pt x="20399" y="12824"/>
                      <a:pt x="20399" y="12824"/>
                    </a:cubicBezTo>
                    <a:cubicBezTo>
                      <a:pt x="20399" y="12824"/>
                      <a:pt x="20399" y="12824"/>
                      <a:pt x="20399" y="12824"/>
                    </a:cubicBezTo>
                    <a:cubicBezTo>
                      <a:pt x="20399" y="12824"/>
                      <a:pt x="20399" y="12150"/>
                      <a:pt x="20999" y="12150"/>
                    </a:cubicBezTo>
                    <a:cubicBezTo>
                      <a:pt x="20999" y="12150"/>
                      <a:pt x="20999" y="12150"/>
                      <a:pt x="20999" y="12150"/>
                    </a:cubicBezTo>
                    <a:cubicBezTo>
                      <a:pt x="20999" y="12150"/>
                      <a:pt x="20999" y="12150"/>
                      <a:pt x="20999" y="12150"/>
                    </a:cubicBezTo>
                    <a:cubicBezTo>
                      <a:pt x="20999" y="12150"/>
                      <a:pt x="20999" y="11475"/>
                      <a:pt x="20999" y="11475"/>
                    </a:cubicBezTo>
                    <a:cubicBezTo>
                      <a:pt x="21599" y="10124"/>
                      <a:pt x="21599" y="6750"/>
                      <a:pt x="21599" y="4050"/>
                    </a:cubicBezTo>
                    <a:cubicBezTo>
                      <a:pt x="20999" y="4050"/>
                      <a:pt x="20999" y="4050"/>
                      <a:pt x="20999" y="4050"/>
                    </a:cubicBezTo>
                    <a:cubicBezTo>
                      <a:pt x="20999" y="4050"/>
                      <a:pt x="20999" y="3374"/>
                      <a:pt x="20399" y="3374"/>
                    </a:cubicBezTo>
                    <a:cubicBezTo>
                      <a:pt x="20399" y="3374"/>
                      <a:pt x="20399" y="3374"/>
                      <a:pt x="20399" y="3374"/>
                    </a:cubicBezTo>
                    <a:cubicBezTo>
                      <a:pt x="19800" y="3374"/>
                      <a:pt x="19800" y="3374"/>
                      <a:pt x="19800" y="2699"/>
                    </a:cubicBezTo>
                    <a:cubicBezTo>
                      <a:pt x="19800" y="2699"/>
                      <a:pt x="19200" y="2699"/>
                      <a:pt x="19200" y="2699"/>
                    </a:cubicBezTo>
                    <a:cubicBezTo>
                      <a:pt x="19200" y="2699"/>
                      <a:pt x="19200" y="2699"/>
                      <a:pt x="18600" y="2699"/>
                    </a:cubicBezTo>
                    <a:cubicBezTo>
                      <a:pt x="18600" y="2699"/>
                      <a:pt x="18600" y="2024"/>
                      <a:pt x="18600" y="2024"/>
                    </a:cubicBezTo>
                    <a:cubicBezTo>
                      <a:pt x="18600" y="2024"/>
                      <a:pt x="18000" y="2024"/>
                      <a:pt x="18000" y="2024"/>
                    </a:cubicBezTo>
                    <a:cubicBezTo>
                      <a:pt x="18000" y="2024"/>
                      <a:pt x="18000" y="2024"/>
                      <a:pt x="18000" y="2024"/>
                    </a:cubicBezTo>
                    <a:cubicBezTo>
                      <a:pt x="17400" y="2024"/>
                      <a:pt x="17400" y="2024"/>
                      <a:pt x="17400" y="2024"/>
                    </a:cubicBezTo>
                    <a:cubicBezTo>
                      <a:pt x="17400" y="1349"/>
                      <a:pt x="17400" y="1349"/>
                      <a:pt x="17400" y="1349"/>
                    </a:cubicBezTo>
                    <a:cubicBezTo>
                      <a:pt x="16800" y="1349"/>
                      <a:pt x="16800" y="1349"/>
                      <a:pt x="16800" y="1349"/>
                    </a:cubicBezTo>
                    <a:cubicBezTo>
                      <a:pt x="16800" y="1349"/>
                      <a:pt x="16800" y="1349"/>
                      <a:pt x="16800" y="1349"/>
                    </a:cubicBezTo>
                    <a:cubicBezTo>
                      <a:pt x="16800" y="1349"/>
                      <a:pt x="16800" y="1349"/>
                      <a:pt x="16199" y="1349"/>
                    </a:cubicBezTo>
                    <a:cubicBezTo>
                      <a:pt x="16199" y="1349"/>
                      <a:pt x="16199" y="1349"/>
                      <a:pt x="16199" y="1349"/>
                    </a:cubicBezTo>
                    <a:cubicBezTo>
                      <a:pt x="14400" y="1349"/>
                      <a:pt x="7200" y="674"/>
                      <a:pt x="5400" y="0"/>
                    </a:cubicBezTo>
                    <a:cubicBezTo>
                      <a:pt x="5400" y="0"/>
                      <a:pt x="4800" y="0"/>
                      <a:pt x="4200" y="674"/>
                    </a:cubicBezTo>
                    <a:cubicBezTo>
                      <a:pt x="3600" y="1349"/>
                      <a:pt x="1800" y="2024"/>
                      <a:pt x="600" y="674"/>
                    </a:cubicBezTo>
                    <a:cubicBezTo>
                      <a:pt x="600" y="674"/>
                      <a:pt x="0" y="674"/>
                      <a:pt x="0" y="674"/>
                    </a:cubicBezTo>
                    <a:cubicBezTo>
                      <a:pt x="0" y="1349"/>
                      <a:pt x="0" y="1349"/>
                      <a:pt x="0" y="1349"/>
                    </a:cubicBezTo>
                    <a:cubicBezTo>
                      <a:pt x="0" y="2024"/>
                      <a:pt x="600" y="2024"/>
                      <a:pt x="600" y="2699"/>
                    </a:cubicBezTo>
                    <a:cubicBezTo>
                      <a:pt x="1800" y="3374"/>
                      <a:pt x="3000" y="4725"/>
                      <a:pt x="3000" y="6750"/>
                    </a:cubicBezTo>
                    <a:cubicBezTo>
                      <a:pt x="3000" y="7424"/>
                      <a:pt x="4800" y="9450"/>
                      <a:pt x="6000" y="10800"/>
                    </a:cubicBezTo>
                    <a:cubicBezTo>
                      <a:pt x="7200" y="12150"/>
                      <a:pt x="8400" y="12824"/>
                      <a:pt x="8400" y="14175"/>
                    </a:cubicBezTo>
                    <a:cubicBezTo>
                      <a:pt x="9000" y="14849"/>
                      <a:pt x="9600" y="15525"/>
                      <a:pt x="9600" y="15525"/>
                    </a:cubicBezTo>
                    <a:cubicBezTo>
                      <a:pt x="10199" y="16200"/>
                      <a:pt x="10199" y="16200"/>
                      <a:pt x="10800" y="16874"/>
                    </a:cubicBezTo>
                    <a:cubicBezTo>
                      <a:pt x="10800" y="16874"/>
                      <a:pt x="10800" y="16874"/>
                      <a:pt x="10800" y="16874"/>
                    </a:cubicBezTo>
                    <a:cubicBezTo>
                      <a:pt x="11400" y="17550"/>
                      <a:pt x="11400" y="17550"/>
                      <a:pt x="12000" y="18225"/>
                    </a:cubicBezTo>
                    <a:cubicBezTo>
                      <a:pt x="12000" y="18225"/>
                      <a:pt x="12000" y="18225"/>
                      <a:pt x="12000" y="18225"/>
                    </a:cubicBezTo>
                    <a:cubicBezTo>
                      <a:pt x="12600" y="18900"/>
                      <a:pt x="12600" y="18900"/>
                      <a:pt x="12600" y="18900"/>
                    </a:cubicBezTo>
                    <a:cubicBezTo>
                      <a:pt x="13199" y="19575"/>
                      <a:pt x="13199" y="19575"/>
                      <a:pt x="13199" y="19575"/>
                    </a:cubicBezTo>
                    <a:cubicBezTo>
                      <a:pt x="13199" y="20249"/>
                      <a:pt x="13199" y="20249"/>
                      <a:pt x="13800" y="20249"/>
                    </a:cubicBezTo>
                    <a:cubicBezTo>
                      <a:pt x="14400" y="20924"/>
                      <a:pt x="15000" y="21600"/>
                      <a:pt x="15600" y="21600"/>
                    </a:cubicBezTo>
                    <a:cubicBezTo>
                      <a:pt x="15600" y="21600"/>
                      <a:pt x="15600" y="21600"/>
                      <a:pt x="15600" y="21600"/>
                    </a:cubicBezTo>
                    <a:cubicBezTo>
                      <a:pt x="15600" y="21600"/>
                      <a:pt x="15600" y="20924"/>
                      <a:pt x="15600" y="20924"/>
                    </a:cubicBezTo>
                    <a:cubicBezTo>
                      <a:pt x="15600" y="20924"/>
                      <a:pt x="15600" y="20924"/>
                      <a:pt x="15600" y="20924"/>
                    </a:cubicBezTo>
                    <a:cubicBezTo>
                      <a:pt x="15600" y="20249"/>
                      <a:pt x="15600" y="20249"/>
                      <a:pt x="16199" y="19575"/>
                    </a:cubicBezTo>
                    <a:cubicBezTo>
                      <a:pt x="16199" y="19575"/>
                      <a:pt x="16199" y="19575"/>
                      <a:pt x="16199" y="19575"/>
                    </a:cubicBezTo>
                    <a:cubicBezTo>
                      <a:pt x="16199" y="18900"/>
                      <a:pt x="16199" y="18900"/>
                      <a:pt x="16199" y="18225"/>
                    </a:cubicBezTo>
                    <a:cubicBezTo>
                      <a:pt x="16199" y="18225"/>
                      <a:pt x="16199" y="18225"/>
                      <a:pt x="16199" y="18225"/>
                    </a:cubicBezTo>
                    <a:cubicBezTo>
                      <a:pt x="16800" y="17550"/>
                      <a:pt x="17400" y="16874"/>
                      <a:pt x="17400" y="162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90" name="AutoShape 90"/>
              <p:cNvSpPr>
                <a:spLocks/>
              </p:cNvSpPr>
              <p:nvPr/>
            </p:nvSpPr>
            <p:spPr bwMode="auto">
              <a:xfrm>
                <a:off x="1035906" y="1550657"/>
                <a:ext cx="211151" cy="1698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7982"/>
                    </a:moveTo>
                    <a:cubicBezTo>
                      <a:pt x="21599" y="7043"/>
                      <a:pt x="21599" y="7043"/>
                      <a:pt x="21207" y="6573"/>
                    </a:cubicBezTo>
                    <a:cubicBezTo>
                      <a:pt x="20814" y="6573"/>
                      <a:pt x="20814" y="6573"/>
                      <a:pt x="20421" y="6104"/>
                    </a:cubicBezTo>
                    <a:cubicBezTo>
                      <a:pt x="20421" y="6104"/>
                      <a:pt x="20421" y="6104"/>
                      <a:pt x="20421" y="6104"/>
                    </a:cubicBezTo>
                    <a:cubicBezTo>
                      <a:pt x="20421" y="6104"/>
                      <a:pt x="20029" y="5634"/>
                      <a:pt x="20029" y="5634"/>
                    </a:cubicBezTo>
                    <a:cubicBezTo>
                      <a:pt x="20029" y="5634"/>
                      <a:pt x="20029" y="5165"/>
                      <a:pt x="20029" y="5165"/>
                    </a:cubicBezTo>
                    <a:cubicBezTo>
                      <a:pt x="20029" y="5165"/>
                      <a:pt x="19636" y="4695"/>
                      <a:pt x="19636" y="4695"/>
                    </a:cubicBezTo>
                    <a:cubicBezTo>
                      <a:pt x="19636" y="4226"/>
                      <a:pt x="19636" y="4226"/>
                      <a:pt x="19636" y="4226"/>
                    </a:cubicBezTo>
                    <a:cubicBezTo>
                      <a:pt x="19636" y="3756"/>
                      <a:pt x="19636" y="3756"/>
                      <a:pt x="19636" y="3756"/>
                    </a:cubicBezTo>
                    <a:cubicBezTo>
                      <a:pt x="19636" y="3756"/>
                      <a:pt x="19636" y="3756"/>
                      <a:pt x="19636" y="3756"/>
                    </a:cubicBezTo>
                    <a:cubicBezTo>
                      <a:pt x="19636" y="3756"/>
                      <a:pt x="19243" y="3756"/>
                      <a:pt x="19243" y="3756"/>
                    </a:cubicBezTo>
                    <a:cubicBezTo>
                      <a:pt x="19243" y="3756"/>
                      <a:pt x="18850" y="4226"/>
                      <a:pt x="18850" y="4226"/>
                    </a:cubicBezTo>
                    <a:cubicBezTo>
                      <a:pt x="18850" y="4226"/>
                      <a:pt x="18850" y="4226"/>
                      <a:pt x="18850" y="4226"/>
                    </a:cubicBezTo>
                    <a:cubicBezTo>
                      <a:pt x="18458" y="4226"/>
                      <a:pt x="18065" y="4226"/>
                      <a:pt x="17672" y="4226"/>
                    </a:cubicBezTo>
                    <a:cubicBezTo>
                      <a:pt x="17672" y="4226"/>
                      <a:pt x="17672" y="4226"/>
                      <a:pt x="17280" y="4226"/>
                    </a:cubicBezTo>
                    <a:cubicBezTo>
                      <a:pt x="17280" y="4226"/>
                      <a:pt x="17280" y="4226"/>
                      <a:pt x="17280" y="4226"/>
                    </a:cubicBezTo>
                    <a:cubicBezTo>
                      <a:pt x="17280" y="4226"/>
                      <a:pt x="17280" y="4226"/>
                      <a:pt x="17280" y="4226"/>
                    </a:cubicBezTo>
                    <a:cubicBezTo>
                      <a:pt x="16887" y="4226"/>
                      <a:pt x="15709" y="4226"/>
                      <a:pt x="14530" y="3286"/>
                    </a:cubicBezTo>
                    <a:cubicBezTo>
                      <a:pt x="14138" y="3286"/>
                      <a:pt x="13745" y="2817"/>
                      <a:pt x="13352" y="2347"/>
                    </a:cubicBezTo>
                    <a:cubicBezTo>
                      <a:pt x="13352" y="2347"/>
                      <a:pt x="13352" y="2347"/>
                      <a:pt x="12959" y="1878"/>
                    </a:cubicBezTo>
                    <a:cubicBezTo>
                      <a:pt x="12959" y="1878"/>
                      <a:pt x="12959" y="1878"/>
                      <a:pt x="12959" y="1878"/>
                    </a:cubicBezTo>
                    <a:cubicBezTo>
                      <a:pt x="12567" y="1408"/>
                      <a:pt x="12567" y="1408"/>
                      <a:pt x="12174" y="1408"/>
                    </a:cubicBezTo>
                    <a:cubicBezTo>
                      <a:pt x="12174" y="1408"/>
                      <a:pt x="12174" y="939"/>
                      <a:pt x="12174" y="939"/>
                    </a:cubicBezTo>
                    <a:cubicBezTo>
                      <a:pt x="11781" y="939"/>
                      <a:pt x="11781" y="469"/>
                      <a:pt x="11389" y="469"/>
                    </a:cubicBezTo>
                    <a:cubicBezTo>
                      <a:pt x="11389" y="469"/>
                      <a:pt x="10996" y="469"/>
                      <a:pt x="10996" y="0"/>
                    </a:cubicBezTo>
                    <a:cubicBezTo>
                      <a:pt x="10996" y="0"/>
                      <a:pt x="10603" y="0"/>
                      <a:pt x="10603" y="0"/>
                    </a:cubicBezTo>
                    <a:cubicBezTo>
                      <a:pt x="10210" y="0"/>
                      <a:pt x="9818" y="469"/>
                      <a:pt x="9818" y="469"/>
                    </a:cubicBezTo>
                    <a:cubicBezTo>
                      <a:pt x="9032" y="1408"/>
                      <a:pt x="8247" y="1408"/>
                      <a:pt x="8247" y="1878"/>
                    </a:cubicBezTo>
                    <a:cubicBezTo>
                      <a:pt x="8247" y="1878"/>
                      <a:pt x="8247" y="1878"/>
                      <a:pt x="8247" y="2347"/>
                    </a:cubicBezTo>
                    <a:cubicBezTo>
                      <a:pt x="7854" y="2817"/>
                      <a:pt x="7854" y="4226"/>
                      <a:pt x="6676" y="4226"/>
                    </a:cubicBezTo>
                    <a:cubicBezTo>
                      <a:pt x="6676" y="4226"/>
                      <a:pt x="6283" y="5165"/>
                      <a:pt x="5890" y="6104"/>
                    </a:cubicBezTo>
                    <a:cubicBezTo>
                      <a:pt x="5890" y="6104"/>
                      <a:pt x="5498" y="7043"/>
                      <a:pt x="4712" y="7043"/>
                    </a:cubicBezTo>
                    <a:cubicBezTo>
                      <a:pt x="4320" y="7043"/>
                      <a:pt x="3927" y="6573"/>
                      <a:pt x="3534" y="6573"/>
                    </a:cubicBezTo>
                    <a:cubicBezTo>
                      <a:pt x="3534" y="6573"/>
                      <a:pt x="3141" y="6573"/>
                      <a:pt x="2749" y="6573"/>
                    </a:cubicBezTo>
                    <a:cubicBezTo>
                      <a:pt x="2749" y="6573"/>
                      <a:pt x="2749" y="6573"/>
                      <a:pt x="2749" y="6573"/>
                    </a:cubicBezTo>
                    <a:cubicBezTo>
                      <a:pt x="2749" y="6573"/>
                      <a:pt x="2749" y="6573"/>
                      <a:pt x="2356" y="6573"/>
                    </a:cubicBezTo>
                    <a:cubicBezTo>
                      <a:pt x="2356" y="6573"/>
                      <a:pt x="2356" y="6573"/>
                      <a:pt x="2356" y="6573"/>
                    </a:cubicBezTo>
                    <a:cubicBezTo>
                      <a:pt x="2356" y="6573"/>
                      <a:pt x="2356" y="6573"/>
                      <a:pt x="2356" y="6573"/>
                    </a:cubicBezTo>
                    <a:cubicBezTo>
                      <a:pt x="2356" y="6573"/>
                      <a:pt x="2356" y="6573"/>
                      <a:pt x="2356" y="6573"/>
                    </a:cubicBezTo>
                    <a:cubicBezTo>
                      <a:pt x="1963" y="6573"/>
                      <a:pt x="1963" y="6573"/>
                      <a:pt x="1963" y="6573"/>
                    </a:cubicBezTo>
                    <a:cubicBezTo>
                      <a:pt x="1963" y="6573"/>
                      <a:pt x="1963" y="6573"/>
                      <a:pt x="1963" y="6573"/>
                    </a:cubicBezTo>
                    <a:cubicBezTo>
                      <a:pt x="1963" y="6573"/>
                      <a:pt x="1570" y="6573"/>
                      <a:pt x="1570" y="6573"/>
                    </a:cubicBezTo>
                    <a:cubicBezTo>
                      <a:pt x="1570" y="7043"/>
                      <a:pt x="1570" y="7043"/>
                      <a:pt x="1570" y="7043"/>
                    </a:cubicBezTo>
                    <a:cubicBezTo>
                      <a:pt x="1178" y="7043"/>
                      <a:pt x="1178" y="7043"/>
                      <a:pt x="1178" y="7043"/>
                    </a:cubicBezTo>
                    <a:cubicBezTo>
                      <a:pt x="1178" y="7043"/>
                      <a:pt x="1178" y="7043"/>
                      <a:pt x="785" y="7043"/>
                    </a:cubicBezTo>
                    <a:cubicBezTo>
                      <a:pt x="785" y="7043"/>
                      <a:pt x="785" y="7043"/>
                      <a:pt x="392" y="7043"/>
                    </a:cubicBezTo>
                    <a:cubicBezTo>
                      <a:pt x="392" y="7043"/>
                      <a:pt x="392" y="7043"/>
                      <a:pt x="392" y="7043"/>
                    </a:cubicBezTo>
                    <a:cubicBezTo>
                      <a:pt x="392" y="7043"/>
                      <a:pt x="0" y="7043"/>
                      <a:pt x="0" y="7043"/>
                    </a:cubicBezTo>
                    <a:cubicBezTo>
                      <a:pt x="0" y="7513"/>
                      <a:pt x="392" y="7513"/>
                      <a:pt x="392" y="7513"/>
                    </a:cubicBezTo>
                    <a:cubicBezTo>
                      <a:pt x="785" y="7513"/>
                      <a:pt x="785" y="7513"/>
                      <a:pt x="785" y="7513"/>
                    </a:cubicBezTo>
                    <a:cubicBezTo>
                      <a:pt x="1570" y="7513"/>
                      <a:pt x="4320" y="7513"/>
                      <a:pt x="4320" y="10330"/>
                    </a:cubicBezTo>
                    <a:cubicBezTo>
                      <a:pt x="4320" y="11269"/>
                      <a:pt x="6283" y="14556"/>
                      <a:pt x="7854" y="16904"/>
                    </a:cubicBezTo>
                    <a:cubicBezTo>
                      <a:pt x="8247" y="17373"/>
                      <a:pt x="9032" y="17843"/>
                      <a:pt x="9818" y="17843"/>
                    </a:cubicBezTo>
                    <a:cubicBezTo>
                      <a:pt x="10603" y="18313"/>
                      <a:pt x="11781" y="18782"/>
                      <a:pt x="11781" y="19721"/>
                    </a:cubicBezTo>
                    <a:cubicBezTo>
                      <a:pt x="11781" y="20191"/>
                      <a:pt x="12567" y="21130"/>
                      <a:pt x="14138" y="21600"/>
                    </a:cubicBezTo>
                    <a:cubicBezTo>
                      <a:pt x="14138" y="21130"/>
                      <a:pt x="13745" y="21130"/>
                      <a:pt x="13745" y="20660"/>
                    </a:cubicBezTo>
                    <a:cubicBezTo>
                      <a:pt x="12959" y="19721"/>
                      <a:pt x="12174" y="19252"/>
                      <a:pt x="12174" y="18782"/>
                    </a:cubicBezTo>
                    <a:cubicBezTo>
                      <a:pt x="12174" y="18313"/>
                      <a:pt x="11389" y="17843"/>
                      <a:pt x="10996" y="17373"/>
                    </a:cubicBezTo>
                    <a:cubicBezTo>
                      <a:pt x="9818" y="15965"/>
                      <a:pt x="8640" y="14556"/>
                      <a:pt x="8640" y="13147"/>
                    </a:cubicBezTo>
                    <a:cubicBezTo>
                      <a:pt x="8640" y="12678"/>
                      <a:pt x="8247" y="12208"/>
                      <a:pt x="7854" y="11739"/>
                    </a:cubicBezTo>
                    <a:cubicBezTo>
                      <a:pt x="7069" y="11269"/>
                      <a:pt x="6676" y="10800"/>
                      <a:pt x="6676" y="9860"/>
                    </a:cubicBezTo>
                    <a:cubicBezTo>
                      <a:pt x="6283" y="9391"/>
                      <a:pt x="6676" y="8452"/>
                      <a:pt x="7069" y="7982"/>
                    </a:cubicBezTo>
                    <a:cubicBezTo>
                      <a:pt x="7854" y="7043"/>
                      <a:pt x="9032" y="6573"/>
                      <a:pt x="9818" y="7513"/>
                    </a:cubicBezTo>
                    <a:cubicBezTo>
                      <a:pt x="9818" y="7513"/>
                      <a:pt x="10210" y="7043"/>
                      <a:pt x="10210" y="7043"/>
                    </a:cubicBezTo>
                    <a:cubicBezTo>
                      <a:pt x="10996" y="6573"/>
                      <a:pt x="11781" y="6104"/>
                      <a:pt x="12567" y="6573"/>
                    </a:cubicBezTo>
                    <a:cubicBezTo>
                      <a:pt x="12959" y="7043"/>
                      <a:pt x="16101" y="7043"/>
                      <a:pt x="18850" y="7513"/>
                    </a:cubicBezTo>
                    <a:cubicBezTo>
                      <a:pt x="19243" y="7513"/>
                      <a:pt x="19243" y="7513"/>
                      <a:pt x="19243" y="7513"/>
                    </a:cubicBezTo>
                    <a:cubicBezTo>
                      <a:pt x="19243" y="7513"/>
                      <a:pt x="19243" y="7513"/>
                      <a:pt x="19243" y="7513"/>
                    </a:cubicBezTo>
                    <a:cubicBezTo>
                      <a:pt x="19243" y="7513"/>
                      <a:pt x="19243" y="7513"/>
                      <a:pt x="19243" y="7513"/>
                    </a:cubicBezTo>
                    <a:cubicBezTo>
                      <a:pt x="19243" y="7513"/>
                      <a:pt x="19636" y="7513"/>
                      <a:pt x="19636" y="7513"/>
                    </a:cubicBezTo>
                    <a:cubicBezTo>
                      <a:pt x="19636" y="7513"/>
                      <a:pt x="19636" y="7513"/>
                      <a:pt x="19636" y="7513"/>
                    </a:cubicBezTo>
                    <a:cubicBezTo>
                      <a:pt x="19636" y="7513"/>
                      <a:pt x="19636" y="7513"/>
                      <a:pt x="20029" y="7982"/>
                    </a:cubicBezTo>
                    <a:cubicBezTo>
                      <a:pt x="20029" y="7982"/>
                      <a:pt x="20029" y="7982"/>
                      <a:pt x="20029" y="7982"/>
                    </a:cubicBezTo>
                    <a:cubicBezTo>
                      <a:pt x="20029" y="7982"/>
                      <a:pt x="20421" y="7982"/>
                      <a:pt x="20421" y="7982"/>
                    </a:cubicBezTo>
                    <a:cubicBezTo>
                      <a:pt x="20421" y="7982"/>
                      <a:pt x="20421" y="7982"/>
                      <a:pt x="20421" y="7982"/>
                    </a:cubicBezTo>
                    <a:cubicBezTo>
                      <a:pt x="20814" y="7982"/>
                      <a:pt x="20814" y="7982"/>
                      <a:pt x="20814" y="8452"/>
                    </a:cubicBezTo>
                    <a:cubicBezTo>
                      <a:pt x="21207" y="8452"/>
                      <a:pt x="21207" y="8452"/>
                      <a:pt x="21207" y="8452"/>
                    </a:cubicBezTo>
                    <a:cubicBezTo>
                      <a:pt x="21207" y="8452"/>
                      <a:pt x="21599" y="8452"/>
                      <a:pt x="21599" y="8921"/>
                    </a:cubicBezTo>
                    <a:cubicBezTo>
                      <a:pt x="21599" y="8452"/>
                      <a:pt x="21599" y="8452"/>
                      <a:pt x="21599" y="7982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91" name="AutoShape 91"/>
              <p:cNvSpPr>
                <a:spLocks/>
              </p:cNvSpPr>
              <p:nvPr/>
            </p:nvSpPr>
            <p:spPr bwMode="auto">
              <a:xfrm>
                <a:off x="1262933" y="1750686"/>
                <a:ext cx="60329" cy="1317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13200"/>
                    </a:moveTo>
                    <a:cubicBezTo>
                      <a:pt x="18899" y="12600"/>
                      <a:pt x="17550" y="12600"/>
                      <a:pt x="17550" y="12600"/>
                    </a:cubicBezTo>
                    <a:cubicBezTo>
                      <a:pt x="17550" y="12600"/>
                      <a:pt x="16200" y="12000"/>
                      <a:pt x="16200" y="12000"/>
                    </a:cubicBezTo>
                    <a:cubicBezTo>
                      <a:pt x="16200" y="12000"/>
                      <a:pt x="16200" y="11400"/>
                      <a:pt x="14850" y="11400"/>
                    </a:cubicBezTo>
                    <a:cubicBezTo>
                      <a:pt x="14850" y="11400"/>
                      <a:pt x="14850" y="10800"/>
                      <a:pt x="14850" y="10800"/>
                    </a:cubicBezTo>
                    <a:cubicBezTo>
                      <a:pt x="13500" y="10199"/>
                      <a:pt x="13500" y="10199"/>
                      <a:pt x="13500" y="9599"/>
                    </a:cubicBezTo>
                    <a:cubicBezTo>
                      <a:pt x="12150" y="8999"/>
                      <a:pt x="12150" y="8399"/>
                      <a:pt x="12150" y="7799"/>
                    </a:cubicBezTo>
                    <a:cubicBezTo>
                      <a:pt x="12150" y="7799"/>
                      <a:pt x="12150" y="7799"/>
                      <a:pt x="12150" y="7199"/>
                    </a:cubicBezTo>
                    <a:cubicBezTo>
                      <a:pt x="12150" y="7199"/>
                      <a:pt x="12150" y="6599"/>
                      <a:pt x="12150" y="5999"/>
                    </a:cubicBezTo>
                    <a:cubicBezTo>
                      <a:pt x="13500" y="5999"/>
                      <a:pt x="13500" y="5399"/>
                      <a:pt x="13500" y="5399"/>
                    </a:cubicBezTo>
                    <a:cubicBezTo>
                      <a:pt x="13500" y="4799"/>
                      <a:pt x="13500" y="4799"/>
                      <a:pt x="13500" y="4199"/>
                    </a:cubicBezTo>
                    <a:cubicBezTo>
                      <a:pt x="13500" y="3599"/>
                      <a:pt x="13500" y="3599"/>
                      <a:pt x="13500" y="3599"/>
                    </a:cubicBezTo>
                    <a:cubicBezTo>
                      <a:pt x="13500" y="2999"/>
                      <a:pt x="13500" y="2999"/>
                      <a:pt x="14850" y="2399"/>
                    </a:cubicBezTo>
                    <a:cubicBezTo>
                      <a:pt x="13500" y="2399"/>
                      <a:pt x="12150" y="1799"/>
                      <a:pt x="10800" y="1799"/>
                    </a:cubicBezTo>
                    <a:cubicBezTo>
                      <a:pt x="10800" y="1799"/>
                      <a:pt x="10800" y="1799"/>
                      <a:pt x="9449" y="1199"/>
                    </a:cubicBezTo>
                    <a:cubicBezTo>
                      <a:pt x="9449" y="1199"/>
                      <a:pt x="8099" y="1199"/>
                      <a:pt x="6750" y="599"/>
                    </a:cubicBezTo>
                    <a:cubicBezTo>
                      <a:pt x="6750" y="599"/>
                      <a:pt x="6750" y="599"/>
                      <a:pt x="6750" y="599"/>
                    </a:cubicBezTo>
                    <a:cubicBezTo>
                      <a:pt x="5399" y="599"/>
                      <a:pt x="5399" y="0"/>
                      <a:pt x="4049" y="0"/>
                    </a:cubicBezTo>
                    <a:cubicBezTo>
                      <a:pt x="4049" y="0"/>
                      <a:pt x="4049" y="0"/>
                      <a:pt x="4049" y="0"/>
                    </a:cubicBezTo>
                    <a:cubicBezTo>
                      <a:pt x="4049" y="0"/>
                      <a:pt x="2699" y="599"/>
                      <a:pt x="1349" y="1199"/>
                    </a:cubicBezTo>
                    <a:cubicBezTo>
                      <a:pt x="1349" y="1199"/>
                      <a:pt x="1349" y="1799"/>
                      <a:pt x="1349" y="1799"/>
                    </a:cubicBezTo>
                    <a:cubicBezTo>
                      <a:pt x="1349" y="1799"/>
                      <a:pt x="1349" y="1799"/>
                      <a:pt x="1349" y="1799"/>
                    </a:cubicBezTo>
                    <a:cubicBezTo>
                      <a:pt x="0" y="2399"/>
                      <a:pt x="0" y="2999"/>
                      <a:pt x="0" y="2999"/>
                    </a:cubicBezTo>
                    <a:cubicBezTo>
                      <a:pt x="0" y="2999"/>
                      <a:pt x="0" y="2999"/>
                      <a:pt x="0" y="2999"/>
                    </a:cubicBezTo>
                    <a:cubicBezTo>
                      <a:pt x="2699" y="3599"/>
                      <a:pt x="5399" y="4799"/>
                      <a:pt x="5399" y="5999"/>
                    </a:cubicBezTo>
                    <a:cubicBezTo>
                      <a:pt x="6750" y="7199"/>
                      <a:pt x="4049" y="8399"/>
                      <a:pt x="2699" y="8999"/>
                    </a:cubicBezTo>
                    <a:cubicBezTo>
                      <a:pt x="1349" y="9599"/>
                      <a:pt x="0" y="11400"/>
                      <a:pt x="0" y="13800"/>
                    </a:cubicBezTo>
                    <a:cubicBezTo>
                      <a:pt x="0" y="15600"/>
                      <a:pt x="1349" y="16800"/>
                      <a:pt x="2699" y="16800"/>
                    </a:cubicBezTo>
                    <a:cubicBezTo>
                      <a:pt x="5399" y="18000"/>
                      <a:pt x="6750" y="19200"/>
                      <a:pt x="8099" y="20400"/>
                    </a:cubicBezTo>
                    <a:cubicBezTo>
                      <a:pt x="8099" y="20999"/>
                      <a:pt x="9449" y="20999"/>
                      <a:pt x="9449" y="21600"/>
                    </a:cubicBezTo>
                    <a:cubicBezTo>
                      <a:pt x="9449" y="21600"/>
                      <a:pt x="9449" y="21600"/>
                      <a:pt x="9449" y="21600"/>
                    </a:cubicBezTo>
                    <a:cubicBezTo>
                      <a:pt x="9449" y="21600"/>
                      <a:pt x="9449" y="20999"/>
                      <a:pt x="9449" y="20999"/>
                    </a:cubicBezTo>
                    <a:cubicBezTo>
                      <a:pt x="9449" y="20999"/>
                      <a:pt x="10800" y="20400"/>
                      <a:pt x="10800" y="20400"/>
                    </a:cubicBezTo>
                    <a:cubicBezTo>
                      <a:pt x="10800" y="20400"/>
                      <a:pt x="10800" y="20400"/>
                      <a:pt x="10800" y="19799"/>
                    </a:cubicBezTo>
                    <a:cubicBezTo>
                      <a:pt x="10800" y="19799"/>
                      <a:pt x="12150" y="19799"/>
                      <a:pt x="12150" y="19799"/>
                    </a:cubicBezTo>
                    <a:cubicBezTo>
                      <a:pt x="12150" y="19200"/>
                      <a:pt x="12150" y="19200"/>
                      <a:pt x="12150" y="19200"/>
                    </a:cubicBezTo>
                    <a:cubicBezTo>
                      <a:pt x="13500" y="19200"/>
                      <a:pt x="13500" y="19200"/>
                      <a:pt x="14850" y="18599"/>
                    </a:cubicBezTo>
                    <a:cubicBezTo>
                      <a:pt x="14850" y="19200"/>
                      <a:pt x="14850" y="18599"/>
                      <a:pt x="14850" y="18599"/>
                    </a:cubicBezTo>
                    <a:cubicBezTo>
                      <a:pt x="14850" y="18000"/>
                      <a:pt x="14850" y="17399"/>
                      <a:pt x="16200" y="16800"/>
                    </a:cubicBezTo>
                    <a:cubicBezTo>
                      <a:pt x="17550" y="16200"/>
                      <a:pt x="17550" y="16200"/>
                      <a:pt x="17550" y="16200"/>
                    </a:cubicBezTo>
                    <a:cubicBezTo>
                      <a:pt x="17550" y="16200"/>
                      <a:pt x="17550" y="16200"/>
                      <a:pt x="18899" y="16200"/>
                    </a:cubicBezTo>
                    <a:cubicBezTo>
                      <a:pt x="18899" y="15600"/>
                      <a:pt x="18899" y="15600"/>
                      <a:pt x="18899" y="15000"/>
                    </a:cubicBezTo>
                    <a:cubicBezTo>
                      <a:pt x="18899" y="15000"/>
                      <a:pt x="18899" y="15000"/>
                      <a:pt x="18899" y="15000"/>
                    </a:cubicBezTo>
                    <a:cubicBezTo>
                      <a:pt x="20250" y="15000"/>
                      <a:pt x="20250" y="15000"/>
                      <a:pt x="20250" y="14400"/>
                    </a:cubicBezTo>
                    <a:cubicBezTo>
                      <a:pt x="20250" y="14400"/>
                      <a:pt x="20250" y="14400"/>
                      <a:pt x="20250" y="14400"/>
                    </a:cubicBezTo>
                    <a:cubicBezTo>
                      <a:pt x="20250" y="14400"/>
                      <a:pt x="20250" y="13800"/>
                      <a:pt x="21600" y="13800"/>
                    </a:cubicBezTo>
                    <a:cubicBezTo>
                      <a:pt x="21600" y="13800"/>
                      <a:pt x="21600" y="13800"/>
                      <a:pt x="21600" y="13800"/>
                    </a:cubicBezTo>
                    <a:cubicBezTo>
                      <a:pt x="21600" y="13800"/>
                      <a:pt x="20250" y="13800"/>
                      <a:pt x="20250" y="13800"/>
                    </a:cubicBezTo>
                    <a:cubicBezTo>
                      <a:pt x="20250" y="13200"/>
                      <a:pt x="20250" y="13200"/>
                      <a:pt x="18899" y="132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92" name="AutoShape 92"/>
              <p:cNvSpPr>
                <a:spLocks/>
              </p:cNvSpPr>
              <p:nvPr/>
            </p:nvSpPr>
            <p:spPr bwMode="auto">
              <a:xfrm>
                <a:off x="864446" y="1412541"/>
                <a:ext cx="298468" cy="12700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5247"/>
                    </a:moveTo>
                    <a:cubicBezTo>
                      <a:pt x="0" y="15247"/>
                      <a:pt x="0" y="15882"/>
                      <a:pt x="0" y="15882"/>
                    </a:cubicBezTo>
                    <a:cubicBezTo>
                      <a:pt x="0" y="15882"/>
                      <a:pt x="0" y="15882"/>
                      <a:pt x="0" y="15882"/>
                    </a:cubicBezTo>
                    <a:cubicBezTo>
                      <a:pt x="0" y="15882"/>
                      <a:pt x="0" y="16517"/>
                      <a:pt x="0" y="16517"/>
                    </a:cubicBezTo>
                    <a:cubicBezTo>
                      <a:pt x="0" y="16517"/>
                      <a:pt x="553" y="17152"/>
                      <a:pt x="830" y="17152"/>
                    </a:cubicBezTo>
                    <a:cubicBezTo>
                      <a:pt x="830" y="17152"/>
                      <a:pt x="1107" y="17152"/>
                      <a:pt x="1384" y="17152"/>
                    </a:cubicBezTo>
                    <a:cubicBezTo>
                      <a:pt x="1384" y="17152"/>
                      <a:pt x="1384" y="17152"/>
                      <a:pt x="1661" y="17152"/>
                    </a:cubicBezTo>
                    <a:cubicBezTo>
                      <a:pt x="1661" y="17152"/>
                      <a:pt x="1661" y="17152"/>
                      <a:pt x="1938" y="17152"/>
                    </a:cubicBezTo>
                    <a:cubicBezTo>
                      <a:pt x="1938" y="17152"/>
                      <a:pt x="1938" y="17152"/>
                      <a:pt x="2215" y="17152"/>
                    </a:cubicBezTo>
                    <a:cubicBezTo>
                      <a:pt x="2215" y="17152"/>
                      <a:pt x="2215" y="17152"/>
                      <a:pt x="2215" y="17152"/>
                    </a:cubicBezTo>
                    <a:cubicBezTo>
                      <a:pt x="2492" y="17152"/>
                      <a:pt x="2492" y="17152"/>
                      <a:pt x="2492" y="17788"/>
                    </a:cubicBezTo>
                    <a:cubicBezTo>
                      <a:pt x="2492" y="17152"/>
                      <a:pt x="2492" y="17152"/>
                      <a:pt x="2492" y="17152"/>
                    </a:cubicBezTo>
                    <a:cubicBezTo>
                      <a:pt x="2492" y="17788"/>
                      <a:pt x="2492" y="17788"/>
                      <a:pt x="2492" y="17788"/>
                    </a:cubicBezTo>
                    <a:cubicBezTo>
                      <a:pt x="2492" y="17788"/>
                      <a:pt x="2769" y="17788"/>
                      <a:pt x="2769" y="17788"/>
                    </a:cubicBezTo>
                    <a:cubicBezTo>
                      <a:pt x="2769" y="17788"/>
                      <a:pt x="2769" y="17788"/>
                      <a:pt x="2769" y="17788"/>
                    </a:cubicBezTo>
                    <a:cubicBezTo>
                      <a:pt x="2769" y="17788"/>
                      <a:pt x="2769" y="17788"/>
                      <a:pt x="2769" y="17788"/>
                    </a:cubicBezTo>
                    <a:cubicBezTo>
                      <a:pt x="2769" y="17788"/>
                      <a:pt x="2769" y="17788"/>
                      <a:pt x="2769" y="17788"/>
                    </a:cubicBezTo>
                    <a:cubicBezTo>
                      <a:pt x="3323" y="18423"/>
                      <a:pt x="3323" y="18423"/>
                      <a:pt x="3323" y="18423"/>
                    </a:cubicBezTo>
                    <a:cubicBezTo>
                      <a:pt x="3323" y="18423"/>
                      <a:pt x="3323" y="18423"/>
                      <a:pt x="3323" y="18423"/>
                    </a:cubicBezTo>
                    <a:cubicBezTo>
                      <a:pt x="3876" y="18423"/>
                      <a:pt x="4153" y="17788"/>
                      <a:pt x="4430" y="17152"/>
                    </a:cubicBezTo>
                    <a:cubicBezTo>
                      <a:pt x="4707" y="16517"/>
                      <a:pt x="4984" y="15882"/>
                      <a:pt x="7476" y="15882"/>
                    </a:cubicBezTo>
                    <a:cubicBezTo>
                      <a:pt x="8030" y="15882"/>
                      <a:pt x="8030" y="17152"/>
                      <a:pt x="8030" y="17788"/>
                    </a:cubicBezTo>
                    <a:cubicBezTo>
                      <a:pt x="8307" y="18423"/>
                      <a:pt x="8307" y="18423"/>
                      <a:pt x="8307" y="18423"/>
                    </a:cubicBezTo>
                    <a:cubicBezTo>
                      <a:pt x="8307" y="18423"/>
                      <a:pt x="8307" y="18423"/>
                      <a:pt x="8307" y="18423"/>
                    </a:cubicBezTo>
                    <a:cubicBezTo>
                      <a:pt x="8307" y="19058"/>
                      <a:pt x="8307" y="19058"/>
                      <a:pt x="8307" y="19058"/>
                    </a:cubicBezTo>
                    <a:cubicBezTo>
                      <a:pt x="8307" y="19058"/>
                      <a:pt x="8307" y="19058"/>
                      <a:pt x="8307" y="19058"/>
                    </a:cubicBezTo>
                    <a:cubicBezTo>
                      <a:pt x="8307" y="19058"/>
                      <a:pt x="8307" y="19058"/>
                      <a:pt x="8307" y="19058"/>
                    </a:cubicBezTo>
                    <a:cubicBezTo>
                      <a:pt x="8307" y="19058"/>
                      <a:pt x="8307" y="19058"/>
                      <a:pt x="8307" y="19058"/>
                    </a:cubicBezTo>
                    <a:cubicBezTo>
                      <a:pt x="8307" y="19058"/>
                      <a:pt x="8584" y="19694"/>
                      <a:pt x="9692" y="19694"/>
                    </a:cubicBezTo>
                    <a:cubicBezTo>
                      <a:pt x="9692" y="19694"/>
                      <a:pt x="9692" y="19694"/>
                      <a:pt x="9692" y="19694"/>
                    </a:cubicBezTo>
                    <a:cubicBezTo>
                      <a:pt x="9969" y="19694"/>
                      <a:pt x="10523" y="19694"/>
                      <a:pt x="10800" y="19694"/>
                    </a:cubicBezTo>
                    <a:cubicBezTo>
                      <a:pt x="10800" y="19694"/>
                      <a:pt x="10800" y="19694"/>
                      <a:pt x="10800" y="19694"/>
                    </a:cubicBezTo>
                    <a:cubicBezTo>
                      <a:pt x="11630" y="20329"/>
                      <a:pt x="12461" y="20329"/>
                      <a:pt x="13015" y="20964"/>
                    </a:cubicBezTo>
                    <a:cubicBezTo>
                      <a:pt x="13569" y="20964"/>
                      <a:pt x="13846" y="20964"/>
                      <a:pt x="14123" y="21600"/>
                    </a:cubicBezTo>
                    <a:cubicBezTo>
                      <a:pt x="14123" y="21600"/>
                      <a:pt x="14123" y="21600"/>
                      <a:pt x="14123" y="21600"/>
                    </a:cubicBezTo>
                    <a:cubicBezTo>
                      <a:pt x="14123" y="21600"/>
                      <a:pt x="14123" y="21600"/>
                      <a:pt x="14123" y="21600"/>
                    </a:cubicBezTo>
                    <a:cubicBezTo>
                      <a:pt x="14123" y="21600"/>
                      <a:pt x="14399" y="21600"/>
                      <a:pt x="14399" y="21600"/>
                    </a:cubicBezTo>
                    <a:cubicBezTo>
                      <a:pt x="14399" y="21600"/>
                      <a:pt x="14676" y="20964"/>
                      <a:pt x="14953" y="20964"/>
                    </a:cubicBezTo>
                    <a:cubicBezTo>
                      <a:pt x="15507" y="20329"/>
                      <a:pt x="16061" y="19058"/>
                      <a:pt x="16892" y="19058"/>
                    </a:cubicBezTo>
                    <a:cubicBezTo>
                      <a:pt x="17446" y="19058"/>
                      <a:pt x="17999" y="19058"/>
                      <a:pt x="18276" y="18423"/>
                    </a:cubicBezTo>
                    <a:cubicBezTo>
                      <a:pt x="18276" y="18423"/>
                      <a:pt x="18276" y="18423"/>
                      <a:pt x="18553" y="17788"/>
                    </a:cubicBezTo>
                    <a:cubicBezTo>
                      <a:pt x="18553" y="17788"/>
                      <a:pt x="18553" y="17788"/>
                      <a:pt x="18830" y="17788"/>
                    </a:cubicBezTo>
                    <a:cubicBezTo>
                      <a:pt x="18830" y="17788"/>
                      <a:pt x="18830" y="17788"/>
                      <a:pt x="18830" y="17788"/>
                    </a:cubicBezTo>
                    <a:cubicBezTo>
                      <a:pt x="18830" y="17152"/>
                      <a:pt x="18830" y="17152"/>
                      <a:pt x="19107" y="16517"/>
                    </a:cubicBezTo>
                    <a:cubicBezTo>
                      <a:pt x="19107" y="16517"/>
                      <a:pt x="19107" y="16517"/>
                      <a:pt x="19107" y="16517"/>
                    </a:cubicBezTo>
                    <a:cubicBezTo>
                      <a:pt x="19107" y="16517"/>
                      <a:pt x="19384" y="15882"/>
                      <a:pt x="19384" y="15882"/>
                    </a:cubicBezTo>
                    <a:cubicBezTo>
                      <a:pt x="19384" y="15882"/>
                      <a:pt x="19384" y="15882"/>
                      <a:pt x="19384" y="15882"/>
                    </a:cubicBezTo>
                    <a:cubicBezTo>
                      <a:pt x="19384" y="15247"/>
                      <a:pt x="19384" y="13976"/>
                      <a:pt x="19661" y="13341"/>
                    </a:cubicBezTo>
                    <a:cubicBezTo>
                      <a:pt x="19661" y="13341"/>
                      <a:pt x="19661" y="12705"/>
                      <a:pt x="19661" y="12705"/>
                    </a:cubicBezTo>
                    <a:cubicBezTo>
                      <a:pt x="19661" y="12070"/>
                      <a:pt x="19661" y="11435"/>
                      <a:pt x="19938" y="10800"/>
                    </a:cubicBezTo>
                    <a:cubicBezTo>
                      <a:pt x="19938" y="10164"/>
                      <a:pt x="20215" y="10164"/>
                      <a:pt x="20492" y="10164"/>
                    </a:cubicBezTo>
                    <a:cubicBezTo>
                      <a:pt x="20492" y="10164"/>
                      <a:pt x="20492" y="10164"/>
                      <a:pt x="20492" y="10164"/>
                    </a:cubicBezTo>
                    <a:cubicBezTo>
                      <a:pt x="20769" y="10164"/>
                      <a:pt x="21046" y="10164"/>
                      <a:pt x="21046" y="10164"/>
                    </a:cubicBezTo>
                    <a:cubicBezTo>
                      <a:pt x="21323" y="10164"/>
                      <a:pt x="21323" y="10164"/>
                      <a:pt x="21323" y="9529"/>
                    </a:cubicBezTo>
                    <a:cubicBezTo>
                      <a:pt x="21323" y="8894"/>
                      <a:pt x="21323" y="8894"/>
                      <a:pt x="21323" y="8258"/>
                    </a:cubicBezTo>
                    <a:cubicBezTo>
                      <a:pt x="21323" y="8258"/>
                      <a:pt x="21323" y="8258"/>
                      <a:pt x="21323" y="8258"/>
                    </a:cubicBezTo>
                    <a:cubicBezTo>
                      <a:pt x="21600" y="8258"/>
                      <a:pt x="21600" y="7623"/>
                      <a:pt x="21600" y="7623"/>
                    </a:cubicBezTo>
                    <a:cubicBezTo>
                      <a:pt x="21600" y="7623"/>
                      <a:pt x="21600" y="7623"/>
                      <a:pt x="21600" y="7623"/>
                    </a:cubicBezTo>
                    <a:cubicBezTo>
                      <a:pt x="21600" y="6988"/>
                      <a:pt x="21600" y="6988"/>
                      <a:pt x="21323" y="6352"/>
                    </a:cubicBezTo>
                    <a:cubicBezTo>
                      <a:pt x="21323" y="6352"/>
                      <a:pt x="21323" y="6352"/>
                      <a:pt x="21323" y="6352"/>
                    </a:cubicBezTo>
                    <a:cubicBezTo>
                      <a:pt x="21323" y="6352"/>
                      <a:pt x="21323" y="6352"/>
                      <a:pt x="21323" y="6352"/>
                    </a:cubicBezTo>
                    <a:cubicBezTo>
                      <a:pt x="20769" y="3176"/>
                      <a:pt x="20769" y="3176"/>
                      <a:pt x="20769" y="3176"/>
                    </a:cubicBezTo>
                    <a:cubicBezTo>
                      <a:pt x="20769" y="3176"/>
                      <a:pt x="20769" y="3176"/>
                      <a:pt x="20769" y="3176"/>
                    </a:cubicBezTo>
                    <a:cubicBezTo>
                      <a:pt x="20769" y="3176"/>
                      <a:pt x="20769" y="3176"/>
                      <a:pt x="20769" y="3176"/>
                    </a:cubicBezTo>
                    <a:cubicBezTo>
                      <a:pt x="20492" y="3176"/>
                      <a:pt x="20215" y="3176"/>
                      <a:pt x="19938" y="3176"/>
                    </a:cubicBezTo>
                    <a:cubicBezTo>
                      <a:pt x="19384" y="3176"/>
                      <a:pt x="18830" y="2541"/>
                      <a:pt x="18276" y="1905"/>
                    </a:cubicBezTo>
                    <a:cubicBezTo>
                      <a:pt x="17999" y="635"/>
                      <a:pt x="16892" y="0"/>
                      <a:pt x="16338" y="0"/>
                    </a:cubicBezTo>
                    <a:cubicBezTo>
                      <a:pt x="16061" y="635"/>
                      <a:pt x="16061" y="1905"/>
                      <a:pt x="15784" y="2541"/>
                    </a:cubicBezTo>
                    <a:cubicBezTo>
                      <a:pt x="15507" y="3811"/>
                      <a:pt x="14953" y="3811"/>
                      <a:pt x="14123" y="3811"/>
                    </a:cubicBezTo>
                    <a:cubicBezTo>
                      <a:pt x="13846" y="3811"/>
                      <a:pt x="13569" y="3811"/>
                      <a:pt x="13292" y="3811"/>
                    </a:cubicBezTo>
                    <a:cubicBezTo>
                      <a:pt x="13292" y="3811"/>
                      <a:pt x="13015" y="3811"/>
                      <a:pt x="13015" y="3811"/>
                    </a:cubicBezTo>
                    <a:cubicBezTo>
                      <a:pt x="13015" y="3811"/>
                      <a:pt x="12738" y="3811"/>
                      <a:pt x="12738" y="3811"/>
                    </a:cubicBezTo>
                    <a:cubicBezTo>
                      <a:pt x="12461" y="3811"/>
                      <a:pt x="12461" y="4447"/>
                      <a:pt x="12184" y="4447"/>
                    </a:cubicBezTo>
                    <a:cubicBezTo>
                      <a:pt x="11907" y="5082"/>
                      <a:pt x="11630" y="5082"/>
                      <a:pt x="11353" y="5717"/>
                    </a:cubicBezTo>
                    <a:cubicBezTo>
                      <a:pt x="11353" y="6352"/>
                      <a:pt x="11076" y="6352"/>
                      <a:pt x="10800" y="6988"/>
                    </a:cubicBezTo>
                    <a:cubicBezTo>
                      <a:pt x="10800" y="6988"/>
                      <a:pt x="10523" y="6988"/>
                      <a:pt x="10523" y="6988"/>
                    </a:cubicBezTo>
                    <a:cubicBezTo>
                      <a:pt x="10246" y="7623"/>
                      <a:pt x="9969" y="7623"/>
                      <a:pt x="10246" y="8894"/>
                    </a:cubicBezTo>
                    <a:cubicBezTo>
                      <a:pt x="10246" y="9529"/>
                      <a:pt x="10246" y="10164"/>
                      <a:pt x="10246" y="10800"/>
                    </a:cubicBezTo>
                    <a:cubicBezTo>
                      <a:pt x="10246" y="11435"/>
                      <a:pt x="10246" y="12070"/>
                      <a:pt x="10246" y="12705"/>
                    </a:cubicBezTo>
                    <a:cubicBezTo>
                      <a:pt x="9969" y="13341"/>
                      <a:pt x="9692" y="13341"/>
                      <a:pt x="9415" y="13341"/>
                    </a:cubicBezTo>
                    <a:cubicBezTo>
                      <a:pt x="8861" y="13341"/>
                      <a:pt x="8584" y="12705"/>
                      <a:pt x="8307" y="12705"/>
                    </a:cubicBezTo>
                    <a:cubicBezTo>
                      <a:pt x="8307" y="12705"/>
                      <a:pt x="8030" y="12705"/>
                      <a:pt x="7753" y="12705"/>
                    </a:cubicBezTo>
                    <a:cubicBezTo>
                      <a:pt x="6923" y="12705"/>
                      <a:pt x="5815" y="13341"/>
                      <a:pt x="5538" y="13976"/>
                    </a:cubicBezTo>
                    <a:cubicBezTo>
                      <a:pt x="4984" y="15247"/>
                      <a:pt x="3876" y="15247"/>
                      <a:pt x="3046" y="14611"/>
                    </a:cubicBezTo>
                    <a:cubicBezTo>
                      <a:pt x="3046" y="13976"/>
                      <a:pt x="2769" y="13976"/>
                      <a:pt x="2492" y="13976"/>
                    </a:cubicBezTo>
                    <a:cubicBezTo>
                      <a:pt x="2215" y="13976"/>
                      <a:pt x="1938" y="14611"/>
                      <a:pt x="1938" y="14611"/>
                    </a:cubicBezTo>
                    <a:cubicBezTo>
                      <a:pt x="1661" y="15247"/>
                      <a:pt x="1384" y="15882"/>
                      <a:pt x="1384" y="15882"/>
                    </a:cubicBezTo>
                    <a:cubicBezTo>
                      <a:pt x="830" y="15882"/>
                      <a:pt x="553" y="15247"/>
                      <a:pt x="276" y="14611"/>
                    </a:cubicBezTo>
                    <a:cubicBezTo>
                      <a:pt x="276" y="14611"/>
                      <a:pt x="276" y="14611"/>
                      <a:pt x="0" y="14611"/>
                    </a:cubicBezTo>
                    <a:cubicBezTo>
                      <a:pt x="0" y="14611"/>
                      <a:pt x="0" y="14611"/>
                      <a:pt x="0" y="14611"/>
                    </a:cubicBezTo>
                    <a:cubicBezTo>
                      <a:pt x="0" y="14611"/>
                      <a:pt x="0" y="13976"/>
                      <a:pt x="0" y="13976"/>
                    </a:cubicBezTo>
                    <a:cubicBezTo>
                      <a:pt x="0" y="14611"/>
                      <a:pt x="0" y="14611"/>
                      <a:pt x="0" y="1524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93" name="AutoShape 93"/>
              <p:cNvSpPr>
                <a:spLocks/>
              </p:cNvSpPr>
              <p:nvPr/>
            </p:nvSpPr>
            <p:spPr bwMode="auto">
              <a:xfrm>
                <a:off x="1135926" y="1431592"/>
                <a:ext cx="261953" cy="13811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7826" y="21016"/>
                    </a:moveTo>
                    <a:cubicBezTo>
                      <a:pt x="9391" y="19848"/>
                      <a:pt x="11582" y="18681"/>
                      <a:pt x="11582" y="18681"/>
                    </a:cubicBezTo>
                    <a:cubicBezTo>
                      <a:pt x="11582" y="18681"/>
                      <a:pt x="11582" y="18681"/>
                      <a:pt x="11582" y="18681"/>
                    </a:cubicBezTo>
                    <a:cubicBezTo>
                      <a:pt x="11895" y="18681"/>
                      <a:pt x="11895" y="18681"/>
                      <a:pt x="11895" y="18681"/>
                    </a:cubicBezTo>
                    <a:cubicBezTo>
                      <a:pt x="11895" y="18681"/>
                      <a:pt x="12834" y="19264"/>
                      <a:pt x="13147" y="19264"/>
                    </a:cubicBezTo>
                    <a:cubicBezTo>
                      <a:pt x="13460" y="19264"/>
                      <a:pt x="13460" y="19848"/>
                      <a:pt x="13460" y="19848"/>
                    </a:cubicBezTo>
                    <a:cubicBezTo>
                      <a:pt x="13460" y="19848"/>
                      <a:pt x="13460" y="19848"/>
                      <a:pt x="13460" y="19848"/>
                    </a:cubicBezTo>
                    <a:cubicBezTo>
                      <a:pt x="13773" y="19848"/>
                      <a:pt x="13773" y="19848"/>
                      <a:pt x="14086" y="19848"/>
                    </a:cubicBezTo>
                    <a:cubicBezTo>
                      <a:pt x="14086" y="19848"/>
                      <a:pt x="14086" y="19848"/>
                      <a:pt x="14086" y="19848"/>
                    </a:cubicBezTo>
                    <a:cubicBezTo>
                      <a:pt x="14086" y="19848"/>
                      <a:pt x="14086" y="19848"/>
                      <a:pt x="14086" y="19848"/>
                    </a:cubicBezTo>
                    <a:cubicBezTo>
                      <a:pt x="14086" y="19848"/>
                      <a:pt x="14086" y="19264"/>
                      <a:pt x="14400" y="19264"/>
                    </a:cubicBezTo>
                    <a:cubicBezTo>
                      <a:pt x="14713" y="18681"/>
                      <a:pt x="15339" y="18681"/>
                      <a:pt x="15652" y="17513"/>
                    </a:cubicBezTo>
                    <a:cubicBezTo>
                      <a:pt x="15652" y="17513"/>
                      <a:pt x="15652" y="17513"/>
                      <a:pt x="15652" y="17513"/>
                    </a:cubicBezTo>
                    <a:cubicBezTo>
                      <a:pt x="16278" y="16345"/>
                      <a:pt x="16904" y="14594"/>
                      <a:pt x="17217" y="12843"/>
                    </a:cubicBezTo>
                    <a:cubicBezTo>
                      <a:pt x="17530" y="12259"/>
                      <a:pt x="17530" y="11675"/>
                      <a:pt x="17843" y="11091"/>
                    </a:cubicBezTo>
                    <a:cubicBezTo>
                      <a:pt x="18469" y="8756"/>
                      <a:pt x="18782" y="7589"/>
                      <a:pt x="19095" y="7005"/>
                    </a:cubicBezTo>
                    <a:cubicBezTo>
                      <a:pt x="19408" y="7005"/>
                      <a:pt x="19721" y="7005"/>
                      <a:pt x="20034" y="6421"/>
                    </a:cubicBezTo>
                    <a:cubicBezTo>
                      <a:pt x="20347" y="5837"/>
                      <a:pt x="20973" y="5254"/>
                      <a:pt x="21286" y="4670"/>
                    </a:cubicBezTo>
                    <a:cubicBezTo>
                      <a:pt x="21599" y="4670"/>
                      <a:pt x="21599" y="4670"/>
                      <a:pt x="21599" y="4670"/>
                    </a:cubicBezTo>
                    <a:cubicBezTo>
                      <a:pt x="21286" y="4670"/>
                      <a:pt x="21286" y="4670"/>
                      <a:pt x="21286" y="4670"/>
                    </a:cubicBezTo>
                    <a:cubicBezTo>
                      <a:pt x="21286" y="4086"/>
                      <a:pt x="20973" y="4086"/>
                      <a:pt x="20973" y="4086"/>
                    </a:cubicBezTo>
                    <a:cubicBezTo>
                      <a:pt x="20973" y="4086"/>
                      <a:pt x="20973" y="4086"/>
                      <a:pt x="20973" y="4086"/>
                    </a:cubicBezTo>
                    <a:cubicBezTo>
                      <a:pt x="20660" y="4086"/>
                      <a:pt x="20660" y="3502"/>
                      <a:pt x="20660" y="3502"/>
                    </a:cubicBezTo>
                    <a:cubicBezTo>
                      <a:pt x="20347" y="3502"/>
                      <a:pt x="20347" y="3502"/>
                      <a:pt x="20347" y="3502"/>
                    </a:cubicBezTo>
                    <a:cubicBezTo>
                      <a:pt x="20347" y="3502"/>
                      <a:pt x="20347" y="3502"/>
                      <a:pt x="20347" y="3502"/>
                    </a:cubicBezTo>
                    <a:cubicBezTo>
                      <a:pt x="20034" y="3502"/>
                      <a:pt x="20034" y="3502"/>
                      <a:pt x="19721" y="2918"/>
                    </a:cubicBezTo>
                    <a:cubicBezTo>
                      <a:pt x="19721" y="2918"/>
                      <a:pt x="19721" y="2918"/>
                      <a:pt x="19721" y="2918"/>
                    </a:cubicBezTo>
                    <a:cubicBezTo>
                      <a:pt x="19408" y="2918"/>
                      <a:pt x="19408" y="2918"/>
                      <a:pt x="19408" y="2918"/>
                    </a:cubicBezTo>
                    <a:cubicBezTo>
                      <a:pt x="19408" y="2918"/>
                      <a:pt x="19095" y="2918"/>
                      <a:pt x="19095" y="2918"/>
                    </a:cubicBezTo>
                    <a:cubicBezTo>
                      <a:pt x="19095" y="2918"/>
                      <a:pt x="19095" y="2918"/>
                      <a:pt x="18782" y="2335"/>
                    </a:cubicBezTo>
                    <a:cubicBezTo>
                      <a:pt x="18782" y="2335"/>
                      <a:pt x="18782" y="2335"/>
                      <a:pt x="18782" y="2335"/>
                    </a:cubicBezTo>
                    <a:cubicBezTo>
                      <a:pt x="18782" y="2335"/>
                      <a:pt x="18782" y="2335"/>
                      <a:pt x="18469" y="2335"/>
                    </a:cubicBezTo>
                    <a:cubicBezTo>
                      <a:pt x="18469" y="2335"/>
                      <a:pt x="18469" y="2335"/>
                      <a:pt x="18469" y="2335"/>
                    </a:cubicBezTo>
                    <a:cubicBezTo>
                      <a:pt x="18469" y="2335"/>
                      <a:pt x="18469" y="2335"/>
                      <a:pt x="18469" y="2335"/>
                    </a:cubicBezTo>
                    <a:cubicBezTo>
                      <a:pt x="18469" y="2335"/>
                      <a:pt x="18469" y="2335"/>
                      <a:pt x="18156" y="2335"/>
                    </a:cubicBezTo>
                    <a:cubicBezTo>
                      <a:pt x="18156" y="1751"/>
                      <a:pt x="18156" y="1751"/>
                      <a:pt x="18156" y="1751"/>
                    </a:cubicBezTo>
                    <a:cubicBezTo>
                      <a:pt x="18156" y="1751"/>
                      <a:pt x="18156" y="1751"/>
                      <a:pt x="18156" y="1751"/>
                    </a:cubicBezTo>
                    <a:cubicBezTo>
                      <a:pt x="18156" y="1751"/>
                      <a:pt x="18156" y="1751"/>
                      <a:pt x="18156" y="1751"/>
                    </a:cubicBezTo>
                    <a:cubicBezTo>
                      <a:pt x="18156" y="1751"/>
                      <a:pt x="18156" y="1751"/>
                      <a:pt x="18156" y="1751"/>
                    </a:cubicBezTo>
                    <a:cubicBezTo>
                      <a:pt x="17843" y="1167"/>
                      <a:pt x="16278" y="583"/>
                      <a:pt x="15652" y="583"/>
                    </a:cubicBezTo>
                    <a:cubicBezTo>
                      <a:pt x="15652" y="0"/>
                      <a:pt x="15339" y="0"/>
                      <a:pt x="15339" y="0"/>
                    </a:cubicBezTo>
                    <a:cubicBezTo>
                      <a:pt x="15026" y="583"/>
                      <a:pt x="14713" y="1167"/>
                      <a:pt x="14400" y="1751"/>
                    </a:cubicBezTo>
                    <a:cubicBezTo>
                      <a:pt x="13147" y="2918"/>
                      <a:pt x="12521" y="4086"/>
                      <a:pt x="11895" y="4086"/>
                    </a:cubicBezTo>
                    <a:cubicBezTo>
                      <a:pt x="11269" y="4086"/>
                      <a:pt x="9391" y="4670"/>
                      <a:pt x="8765" y="5254"/>
                    </a:cubicBezTo>
                    <a:cubicBezTo>
                      <a:pt x="8765" y="6421"/>
                      <a:pt x="7826" y="7589"/>
                      <a:pt x="6260" y="7589"/>
                    </a:cubicBezTo>
                    <a:cubicBezTo>
                      <a:pt x="5947" y="7589"/>
                      <a:pt x="5947" y="7589"/>
                      <a:pt x="5947" y="7589"/>
                    </a:cubicBezTo>
                    <a:cubicBezTo>
                      <a:pt x="5947" y="7589"/>
                      <a:pt x="5947" y="7589"/>
                      <a:pt x="5947" y="7589"/>
                    </a:cubicBezTo>
                    <a:cubicBezTo>
                      <a:pt x="5634" y="7589"/>
                      <a:pt x="5634" y="7589"/>
                      <a:pt x="5634" y="7589"/>
                    </a:cubicBezTo>
                    <a:cubicBezTo>
                      <a:pt x="5634" y="7589"/>
                      <a:pt x="5634" y="7589"/>
                      <a:pt x="5321" y="7589"/>
                    </a:cubicBezTo>
                    <a:cubicBezTo>
                      <a:pt x="5321" y="7589"/>
                      <a:pt x="5321" y="7589"/>
                      <a:pt x="5321" y="7005"/>
                    </a:cubicBezTo>
                    <a:cubicBezTo>
                      <a:pt x="5008" y="7005"/>
                      <a:pt x="5008" y="7005"/>
                      <a:pt x="5008" y="7005"/>
                    </a:cubicBezTo>
                    <a:cubicBezTo>
                      <a:pt x="5008" y="7005"/>
                      <a:pt x="5008" y="7005"/>
                      <a:pt x="4695" y="7005"/>
                    </a:cubicBezTo>
                    <a:cubicBezTo>
                      <a:pt x="4695" y="7005"/>
                      <a:pt x="4695" y="7005"/>
                      <a:pt x="4695" y="7005"/>
                    </a:cubicBezTo>
                    <a:cubicBezTo>
                      <a:pt x="4382" y="7005"/>
                      <a:pt x="4382" y="7005"/>
                      <a:pt x="4382" y="7005"/>
                    </a:cubicBezTo>
                    <a:cubicBezTo>
                      <a:pt x="4382" y="7005"/>
                      <a:pt x="4069" y="7005"/>
                      <a:pt x="4069" y="7005"/>
                    </a:cubicBezTo>
                    <a:cubicBezTo>
                      <a:pt x="4069" y="7005"/>
                      <a:pt x="4069" y="7005"/>
                      <a:pt x="3756" y="7005"/>
                    </a:cubicBezTo>
                    <a:cubicBezTo>
                      <a:pt x="3756" y="6421"/>
                      <a:pt x="3756" y="6421"/>
                      <a:pt x="3756" y="6421"/>
                    </a:cubicBezTo>
                    <a:cubicBezTo>
                      <a:pt x="3756" y="6421"/>
                      <a:pt x="3443" y="6421"/>
                      <a:pt x="3443" y="6421"/>
                    </a:cubicBezTo>
                    <a:cubicBezTo>
                      <a:pt x="3443" y="6421"/>
                      <a:pt x="3443" y="6421"/>
                      <a:pt x="3443" y="6421"/>
                    </a:cubicBezTo>
                    <a:cubicBezTo>
                      <a:pt x="3130" y="6421"/>
                      <a:pt x="3130" y="5837"/>
                      <a:pt x="3130" y="5837"/>
                    </a:cubicBezTo>
                    <a:cubicBezTo>
                      <a:pt x="3130" y="6421"/>
                      <a:pt x="3130" y="6421"/>
                      <a:pt x="3130" y="6421"/>
                    </a:cubicBezTo>
                    <a:cubicBezTo>
                      <a:pt x="3130" y="7005"/>
                      <a:pt x="3130" y="7005"/>
                      <a:pt x="3130" y="7005"/>
                    </a:cubicBezTo>
                    <a:cubicBezTo>
                      <a:pt x="2817" y="7589"/>
                      <a:pt x="2817" y="7589"/>
                      <a:pt x="2817" y="7589"/>
                    </a:cubicBezTo>
                    <a:cubicBezTo>
                      <a:pt x="2817" y="7589"/>
                      <a:pt x="2817" y="8172"/>
                      <a:pt x="2504" y="8172"/>
                    </a:cubicBezTo>
                    <a:cubicBezTo>
                      <a:pt x="2504" y="8172"/>
                      <a:pt x="2191" y="8172"/>
                      <a:pt x="2191" y="8172"/>
                    </a:cubicBezTo>
                    <a:cubicBezTo>
                      <a:pt x="2191" y="8172"/>
                      <a:pt x="2191" y="8756"/>
                      <a:pt x="2191" y="8756"/>
                    </a:cubicBezTo>
                    <a:cubicBezTo>
                      <a:pt x="1878" y="8756"/>
                      <a:pt x="1565" y="8756"/>
                      <a:pt x="1252" y="8756"/>
                    </a:cubicBezTo>
                    <a:cubicBezTo>
                      <a:pt x="1252" y="9340"/>
                      <a:pt x="1252" y="9924"/>
                      <a:pt x="939" y="10508"/>
                    </a:cubicBezTo>
                    <a:cubicBezTo>
                      <a:pt x="939" y="11091"/>
                      <a:pt x="939" y="11091"/>
                      <a:pt x="939" y="11675"/>
                    </a:cubicBezTo>
                    <a:cubicBezTo>
                      <a:pt x="939" y="12259"/>
                      <a:pt x="939" y="14010"/>
                      <a:pt x="0" y="14010"/>
                    </a:cubicBezTo>
                    <a:cubicBezTo>
                      <a:pt x="0" y="14010"/>
                      <a:pt x="0" y="14010"/>
                      <a:pt x="0" y="14010"/>
                    </a:cubicBezTo>
                    <a:cubicBezTo>
                      <a:pt x="0" y="14010"/>
                      <a:pt x="0" y="14010"/>
                      <a:pt x="0" y="14010"/>
                    </a:cubicBezTo>
                    <a:cubicBezTo>
                      <a:pt x="313" y="14010"/>
                      <a:pt x="313" y="14010"/>
                      <a:pt x="313" y="14594"/>
                    </a:cubicBezTo>
                    <a:cubicBezTo>
                      <a:pt x="313" y="14594"/>
                      <a:pt x="313" y="14594"/>
                      <a:pt x="313" y="14594"/>
                    </a:cubicBezTo>
                    <a:cubicBezTo>
                      <a:pt x="313" y="14594"/>
                      <a:pt x="313" y="14594"/>
                      <a:pt x="313" y="14594"/>
                    </a:cubicBezTo>
                    <a:cubicBezTo>
                      <a:pt x="313" y="15178"/>
                      <a:pt x="626" y="15178"/>
                      <a:pt x="626" y="15178"/>
                    </a:cubicBezTo>
                    <a:cubicBezTo>
                      <a:pt x="626" y="15178"/>
                      <a:pt x="626" y="15178"/>
                      <a:pt x="626" y="15762"/>
                    </a:cubicBezTo>
                    <a:cubicBezTo>
                      <a:pt x="626" y="15762"/>
                      <a:pt x="626" y="15762"/>
                      <a:pt x="939" y="16345"/>
                    </a:cubicBezTo>
                    <a:cubicBezTo>
                      <a:pt x="939" y="16345"/>
                      <a:pt x="939" y="16345"/>
                      <a:pt x="939" y="16345"/>
                    </a:cubicBezTo>
                    <a:cubicBezTo>
                      <a:pt x="939" y="16345"/>
                      <a:pt x="939" y="16345"/>
                      <a:pt x="939" y="16345"/>
                    </a:cubicBezTo>
                    <a:cubicBezTo>
                      <a:pt x="939" y="16345"/>
                      <a:pt x="939" y="16345"/>
                      <a:pt x="939" y="16345"/>
                    </a:cubicBezTo>
                    <a:cubicBezTo>
                      <a:pt x="939" y="16929"/>
                      <a:pt x="1252" y="16929"/>
                      <a:pt x="1252" y="16929"/>
                    </a:cubicBezTo>
                    <a:cubicBezTo>
                      <a:pt x="1252" y="16929"/>
                      <a:pt x="1252" y="16929"/>
                      <a:pt x="1252" y="16929"/>
                    </a:cubicBezTo>
                    <a:cubicBezTo>
                      <a:pt x="1565" y="16929"/>
                      <a:pt x="1565" y="17513"/>
                      <a:pt x="1565" y="17513"/>
                    </a:cubicBezTo>
                    <a:cubicBezTo>
                      <a:pt x="1878" y="17513"/>
                      <a:pt x="1878" y="17513"/>
                      <a:pt x="1878" y="17513"/>
                    </a:cubicBezTo>
                    <a:cubicBezTo>
                      <a:pt x="1878" y="17513"/>
                      <a:pt x="1878" y="18097"/>
                      <a:pt x="2191" y="18097"/>
                    </a:cubicBezTo>
                    <a:cubicBezTo>
                      <a:pt x="2191" y="18097"/>
                      <a:pt x="2191" y="18097"/>
                      <a:pt x="2191" y="18097"/>
                    </a:cubicBezTo>
                    <a:cubicBezTo>
                      <a:pt x="2504" y="18097"/>
                      <a:pt x="2504" y="18097"/>
                      <a:pt x="2504" y="18681"/>
                    </a:cubicBezTo>
                    <a:cubicBezTo>
                      <a:pt x="2504" y="18681"/>
                      <a:pt x="2504" y="18681"/>
                      <a:pt x="2817" y="18681"/>
                    </a:cubicBezTo>
                    <a:cubicBezTo>
                      <a:pt x="2817" y="18681"/>
                      <a:pt x="2817" y="18681"/>
                      <a:pt x="2817" y="19264"/>
                    </a:cubicBezTo>
                    <a:cubicBezTo>
                      <a:pt x="3130" y="19264"/>
                      <a:pt x="3130" y="19264"/>
                      <a:pt x="3130" y="19264"/>
                    </a:cubicBezTo>
                    <a:cubicBezTo>
                      <a:pt x="3130" y="19264"/>
                      <a:pt x="3130" y="19264"/>
                      <a:pt x="3443" y="19848"/>
                    </a:cubicBezTo>
                    <a:cubicBezTo>
                      <a:pt x="3443" y="19848"/>
                      <a:pt x="3443" y="19848"/>
                      <a:pt x="3443" y="19848"/>
                    </a:cubicBezTo>
                    <a:cubicBezTo>
                      <a:pt x="3443" y="19848"/>
                      <a:pt x="3443" y="20432"/>
                      <a:pt x="3756" y="20432"/>
                    </a:cubicBezTo>
                    <a:cubicBezTo>
                      <a:pt x="4069" y="21016"/>
                      <a:pt x="4695" y="21600"/>
                      <a:pt x="5634" y="21600"/>
                    </a:cubicBezTo>
                    <a:cubicBezTo>
                      <a:pt x="5947" y="21600"/>
                      <a:pt x="6260" y="21600"/>
                      <a:pt x="6573" y="21600"/>
                    </a:cubicBezTo>
                    <a:cubicBezTo>
                      <a:pt x="6886" y="21600"/>
                      <a:pt x="7200" y="21016"/>
                      <a:pt x="7826" y="21016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94" name="AutoShape 94"/>
              <p:cNvSpPr>
                <a:spLocks/>
              </p:cNvSpPr>
              <p:nvPr/>
            </p:nvSpPr>
            <p:spPr bwMode="auto">
              <a:xfrm>
                <a:off x="980341" y="1304589"/>
                <a:ext cx="247665" cy="11589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5981" y="21600"/>
                    </a:moveTo>
                    <a:cubicBezTo>
                      <a:pt x="6313" y="21600"/>
                      <a:pt x="6646" y="21600"/>
                      <a:pt x="6978" y="21600"/>
                    </a:cubicBezTo>
                    <a:cubicBezTo>
                      <a:pt x="7643" y="21600"/>
                      <a:pt x="7975" y="21600"/>
                      <a:pt x="7975" y="21600"/>
                    </a:cubicBezTo>
                    <a:cubicBezTo>
                      <a:pt x="7975" y="20903"/>
                      <a:pt x="8307" y="18812"/>
                      <a:pt x="8307" y="18812"/>
                    </a:cubicBezTo>
                    <a:cubicBezTo>
                      <a:pt x="8640" y="17419"/>
                      <a:pt x="8640" y="17419"/>
                      <a:pt x="8640" y="17419"/>
                    </a:cubicBezTo>
                    <a:cubicBezTo>
                      <a:pt x="8972" y="17419"/>
                      <a:pt x="8972" y="17419"/>
                      <a:pt x="8972" y="17419"/>
                    </a:cubicBezTo>
                    <a:cubicBezTo>
                      <a:pt x="9304" y="17419"/>
                      <a:pt x="11963" y="17419"/>
                      <a:pt x="12959" y="20206"/>
                    </a:cubicBezTo>
                    <a:cubicBezTo>
                      <a:pt x="13292" y="20903"/>
                      <a:pt x="13624" y="20903"/>
                      <a:pt x="13956" y="20903"/>
                    </a:cubicBezTo>
                    <a:cubicBezTo>
                      <a:pt x="14621" y="20903"/>
                      <a:pt x="14953" y="20903"/>
                      <a:pt x="14953" y="20903"/>
                    </a:cubicBezTo>
                    <a:cubicBezTo>
                      <a:pt x="15618" y="20206"/>
                      <a:pt x="15618" y="20206"/>
                      <a:pt x="15618" y="20206"/>
                    </a:cubicBezTo>
                    <a:cubicBezTo>
                      <a:pt x="15950" y="20206"/>
                      <a:pt x="15950" y="20206"/>
                      <a:pt x="15950" y="20206"/>
                    </a:cubicBezTo>
                    <a:cubicBezTo>
                      <a:pt x="15950" y="20206"/>
                      <a:pt x="15950" y="20206"/>
                      <a:pt x="15950" y="20206"/>
                    </a:cubicBezTo>
                    <a:cubicBezTo>
                      <a:pt x="15950" y="20206"/>
                      <a:pt x="15950" y="20206"/>
                      <a:pt x="16283" y="19509"/>
                    </a:cubicBezTo>
                    <a:cubicBezTo>
                      <a:pt x="16283" y="19509"/>
                      <a:pt x="16283" y="19509"/>
                      <a:pt x="16615" y="19509"/>
                    </a:cubicBezTo>
                    <a:cubicBezTo>
                      <a:pt x="16615" y="19509"/>
                      <a:pt x="16615" y="19509"/>
                      <a:pt x="16615" y="19509"/>
                    </a:cubicBezTo>
                    <a:cubicBezTo>
                      <a:pt x="17612" y="19509"/>
                      <a:pt x="18941" y="18812"/>
                      <a:pt x="19606" y="16722"/>
                    </a:cubicBezTo>
                    <a:cubicBezTo>
                      <a:pt x="19938" y="16025"/>
                      <a:pt x="19938" y="15329"/>
                      <a:pt x="20270" y="14632"/>
                    </a:cubicBezTo>
                    <a:cubicBezTo>
                      <a:pt x="20270" y="14632"/>
                      <a:pt x="20603" y="14632"/>
                      <a:pt x="20603" y="14632"/>
                    </a:cubicBezTo>
                    <a:cubicBezTo>
                      <a:pt x="20935" y="13935"/>
                      <a:pt x="20935" y="13238"/>
                      <a:pt x="21267" y="13238"/>
                    </a:cubicBezTo>
                    <a:cubicBezTo>
                      <a:pt x="21599" y="13238"/>
                      <a:pt x="21599" y="13238"/>
                      <a:pt x="21599" y="13238"/>
                    </a:cubicBezTo>
                    <a:cubicBezTo>
                      <a:pt x="21267" y="12541"/>
                      <a:pt x="21267" y="12541"/>
                      <a:pt x="21267" y="12541"/>
                    </a:cubicBezTo>
                    <a:cubicBezTo>
                      <a:pt x="21267" y="11845"/>
                      <a:pt x="20935" y="11148"/>
                      <a:pt x="20935" y="11148"/>
                    </a:cubicBezTo>
                    <a:cubicBezTo>
                      <a:pt x="20603" y="10451"/>
                      <a:pt x="20270" y="10451"/>
                      <a:pt x="20270" y="10451"/>
                    </a:cubicBezTo>
                    <a:cubicBezTo>
                      <a:pt x="19938" y="10451"/>
                      <a:pt x="19938" y="10451"/>
                      <a:pt x="19938" y="10451"/>
                    </a:cubicBezTo>
                    <a:cubicBezTo>
                      <a:pt x="18941" y="10451"/>
                      <a:pt x="18276" y="10451"/>
                      <a:pt x="17944" y="9058"/>
                    </a:cubicBezTo>
                    <a:cubicBezTo>
                      <a:pt x="17944" y="8361"/>
                      <a:pt x="17944" y="8361"/>
                      <a:pt x="17944" y="8361"/>
                    </a:cubicBezTo>
                    <a:cubicBezTo>
                      <a:pt x="17944" y="7664"/>
                      <a:pt x="17944" y="6967"/>
                      <a:pt x="17612" y="6967"/>
                    </a:cubicBezTo>
                    <a:cubicBezTo>
                      <a:pt x="17612" y="6967"/>
                      <a:pt x="17279" y="6967"/>
                      <a:pt x="16947" y="6967"/>
                    </a:cubicBezTo>
                    <a:cubicBezTo>
                      <a:pt x="16947" y="6967"/>
                      <a:pt x="16615" y="6967"/>
                      <a:pt x="16283" y="6967"/>
                    </a:cubicBezTo>
                    <a:cubicBezTo>
                      <a:pt x="16283" y="6967"/>
                      <a:pt x="16283" y="6967"/>
                      <a:pt x="16283" y="6967"/>
                    </a:cubicBezTo>
                    <a:cubicBezTo>
                      <a:pt x="15950" y="7664"/>
                      <a:pt x="15618" y="8361"/>
                      <a:pt x="14953" y="8361"/>
                    </a:cubicBezTo>
                    <a:cubicBezTo>
                      <a:pt x="14953" y="8361"/>
                      <a:pt x="14953" y="8361"/>
                      <a:pt x="14953" y="8361"/>
                    </a:cubicBezTo>
                    <a:cubicBezTo>
                      <a:pt x="14621" y="8361"/>
                      <a:pt x="14289" y="7664"/>
                      <a:pt x="13956" y="7664"/>
                    </a:cubicBezTo>
                    <a:cubicBezTo>
                      <a:pt x="13292" y="6967"/>
                      <a:pt x="12959" y="5574"/>
                      <a:pt x="12959" y="4877"/>
                    </a:cubicBezTo>
                    <a:cubicBezTo>
                      <a:pt x="12959" y="4180"/>
                      <a:pt x="12295" y="3483"/>
                      <a:pt x="10966" y="2090"/>
                    </a:cubicBezTo>
                    <a:cubicBezTo>
                      <a:pt x="10633" y="2090"/>
                      <a:pt x="10301" y="2090"/>
                      <a:pt x="10301" y="1393"/>
                    </a:cubicBezTo>
                    <a:cubicBezTo>
                      <a:pt x="9969" y="1393"/>
                      <a:pt x="9969" y="1393"/>
                      <a:pt x="9969" y="1393"/>
                    </a:cubicBezTo>
                    <a:cubicBezTo>
                      <a:pt x="9636" y="696"/>
                      <a:pt x="9636" y="696"/>
                      <a:pt x="9304" y="0"/>
                    </a:cubicBezTo>
                    <a:cubicBezTo>
                      <a:pt x="9304" y="0"/>
                      <a:pt x="9304" y="0"/>
                      <a:pt x="9304" y="0"/>
                    </a:cubicBezTo>
                    <a:cubicBezTo>
                      <a:pt x="9304" y="0"/>
                      <a:pt x="9304" y="0"/>
                      <a:pt x="8972" y="0"/>
                    </a:cubicBezTo>
                    <a:cubicBezTo>
                      <a:pt x="8972" y="696"/>
                      <a:pt x="8972" y="696"/>
                      <a:pt x="8972" y="696"/>
                    </a:cubicBezTo>
                    <a:cubicBezTo>
                      <a:pt x="8972" y="696"/>
                      <a:pt x="8972" y="696"/>
                      <a:pt x="8972" y="696"/>
                    </a:cubicBezTo>
                    <a:cubicBezTo>
                      <a:pt x="8640" y="696"/>
                      <a:pt x="8640" y="696"/>
                      <a:pt x="8307" y="696"/>
                    </a:cubicBezTo>
                    <a:cubicBezTo>
                      <a:pt x="8307" y="696"/>
                      <a:pt x="7975" y="696"/>
                      <a:pt x="7643" y="696"/>
                    </a:cubicBezTo>
                    <a:cubicBezTo>
                      <a:pt x="7643" y="696"/>
                      <a:pt x="7310" y="0"/>
                      <a:pt x="7310" y="0"/>
                    </a:cubicBezTo>
                    <a:cubicBezTo>
                      <a:pt x="6978" y="696"/>
                      <a:pt x="6313" y="1393"/>
                      <a:pt x="5649" y="1393"/>
                    </a:cubicBezTo>
                    <a:cubicBezTo>
                      <a:pt x="5316" y="2090"/>
                      <a:pt x="4652" y="2787"/>
                      <a:pt x="4320" y="3483"/>
                    </a:cubicBezTo>
                    <a:cubicBezTo>
                      <a:pt x="2990" y="4877"/>
                      <a:pt x="1329" y="6270"/>
                      <a:pt x="0" y="6967"/>
                    </a:cubicBezTo>
                    <a:cubicBezTo>
                      <a:pt x="0" y="6967"/>
                      <a:pt x="0" y="6967"/>
                      <a:pt x="0" y="6967"/>
                    </a:cubicBezTo>
                    <a:cubicBezTo>
                      <a:pt x="0" y="6967"/>
                      <a:pt x="332" y="7664"/>
                      <a:pt x="332" y="7664"/>
                    </a:cubicBezTo>
                    <a:cubicBezTo>
                      <a:pt x="332" y="8361"/>
                      <a:pt x="664" y="8361"/>
                      <a:pt x="664" y="9058"/>
                    </a:cubicBezTo>
                    <a:cubicBezTo>
                      <a:pt x="996" y="9754"/>
                      <a:pt x="996" y="10451"/>
                      <a:pt x="996" y="11845"/>
                    </a:cubicBezTo>
                    <a:cubicBezTo>
                      <a:pt x="1329" y="12541"/>
                      <a:pt x="1329" y="14632"/>
                      <a:pt x="1661" y="15329"/>
                    </a:cubicBezTo>
                    <a:cubicBezTo>
                      <a:pt x="1993" y="15329"/>
                      <a:pt x="1993" y="15329"/>
                      <a:pt x="2326" y="16025"/>
                    </a:cubicBezTo>
                    <a:cubicBezTo>
                      <a:pt x="4320" y="18812"/>
                      <a:pt x="5649" y="20206"/>
                      <a:pt x="5649" y="21600"/>
                    </a:cubicBezTo>
                    <a:cubicBezTo>
                      <a:pt x="5649" y="21600"/>
                      <a:pt x="5649" y="21600"/>
                      <a:pt x="5649" y="21600"/>
                    </a:cubicBezTo>
                    <a:cubicBezTo>
                      <a:pt x="5981" y="21600"/>
                      <a:pt x="5981" y="21600"/>
                      <a:pt x="5981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95" name="AutoShape 95"/>
              <p:cNvSpPr>
                <a:spLocks/>
              </p:cNvSpPr>
              <p:nvPr/>
            </p:nvSpPr>
            <p:spPr bwMode="auto">
              <a:xfrm>
                <a:off x="1167678" y="1388729"/>
                <a:ext cx="219088" cy="77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6821" y="0"/>
                    </a:moveTo>
                    <a:cubicBezTo>
                      <a:pt x="6821" y="0"/>
                      <a:pt x="6442" y="0"/>
                      <a:pt x="6442" y="0"/>
                    </a:cubicBezTo>
                    <a:cubicBezTo>
                      <a:pt x="6442" y="1028"/>
                      <a:pt x="6442" y="1028"/>
                      <a:pt x="6063" y="1028"/>
                    </a:cubicBezTo>
                    <a:cubicBezTo>
                      <a:pt x="6063" y="1028"/>
                      <a:pt x="6063" y="1028"/>
                      <a:pt x="6063" y="2057"/>
                    </a:cubicBezTo>
                    <a:cubicBezTo>
                      <a:pt x="5684" y="2057"/>
                      <a:pt x="5684" y="2057"/>
                      <a:pt x="5684" y="2057"/>
                    </a:cubicBezTo>
                    <a:cubicBezTo>
                      <a:pt x="5684" y="2057"/>
                      <a:pt x="5684" y="3085"/>
                      <a:pt x="5305" y="3085"/>
                    </a:cubicBezTo>
                    <a:cubicBezTo>
                      <a:pt x="5305" y="3085"/>
                      <a:pt x="5305" y="3085"/>
                      <a:pt x="5305" y="4114"/>
                    </a:cubicBezTo>
                    <a:cubicBezTo>
                      <a:pt x="3789" y="9257"/>
                      <a:pt x="1894" y="10285"/>
                      <a:pt x="757" y="10285"/>
                    </a:cubicBezTo>
                    <a:cubicBezTo>
                      <a:pt x="378" y="10285"/>
                      <a:pt x="378" y="10285"/>
                      <a:pt x="378" y="10285"/>
                    </a:cubicBezTo>
                    <a:cubicBezTo>
                      <a:pt x="378" y="10285"/>
                      <a:pt x="378" y="10285"/>
                      <a:pt x="378" y="10285"/>
                    </a:cubicBezTo>
                    <a:cubicBezTo>
                      <a:pt x="378" y="10285"/>
                      <a:pt x="378" y="10285"/>
                      <a:pt x="378" y="10285"/>
                    </a:cubicBezTo>
                    <a:cubicBezTo>
                      <a:pt x="378" y="10285"/>
                      <a:pt x="378" y="10285"/>
                      <a:pt x="378" y="10285"/>
                    </a:cubicBezTo>
                    <a:cubicBezTo>
                      <a:pt x="378" y="10285"/>
                      <a:pt x="378" y="11314"/>
                      <a:pt x="378" y="11314"/>
                    </a:cubicBezTo>
                    <a:cubicBezTo>
                      <a:pt x="378" y="11314"/>
                      <a:pt x="378" y="11314"/>
                      <a:pt x="378" y="11314"/>
                    </a:cubicBezTo>
                    <a:cubicBezTo>
                      <a:pt x="378" y="11314"/>
                      <a:pt x="0" y="11314"/>
                      <a:pt x="0" y="11314"/>
                    </a:cubicBezTo>
                    <a:cubicBezTo>
                      <a:pt x="0" y="11314"/>
                      <a:pt x="0" y="12342"/>
                      <a:pt x="0" y="12342"/>
                    </a:cubicBezTo>
                    <a:cubicBezTo>
                      <a:pt x="0" y="12342"/>
                      <a:pt x="0" y="12342"/>
                      <a:pt x="378" y="13371"/>
                    </a:cubicBezTo>
                    <a:cubicBezTo>
                      <a:pt x="378" y="13371"/>
                      <a:pt x="378" y="13371"/>
                      <a:pt x="378" y="14400"/>
                    </a:cubicBezTo>
                    <a:cubicBezTo>
                      <a:pt x="378" y="14400"/>
                      <a:pt x="378" y="14400"/>
                      <a:pt x="757" y="15428"/>
                    </a:cubicBezTo>
                    <a:cubicBezTo>
                      <a:pt x="757" y="15428"/>
                      <a:pt x="757" y="15428"/>
                      <a:pt x="757" y="15428"/>
                    </a:cubicBezTo>
                    <a:cubicBezTo>
                      <a:pt x="757" y="16457"/>
                      <a:pt x="1136" y="17485"/>
                      <a:pt x="1136" y="18514"/>
                    </a:cubicBezTo>
                    <a:cubicBezTo>
                      <a:pt x="1136" y="18514"/>
                      <a:pt x="1136" y="18514"/>
                      <a:pt x="1136" y="18514"/>
                    </a:cubicBezTo>
                    <a:cubicBezTo>
                      <a:pt x="1136" y="18514"/>
                      <a:pt x="1515" y="18514"/>
                      <a:pt x="1515" y="18514"/>
                    </a:cubicBezTo>
                    <a:cubicBezTo>
                      <a:pt x="1515" y="19542"/>
                      <a:pt x="1515" y="19542"/>
                      <a:pt x="1515" y="19542"/>
                    </a:cubicBezTo>
                    <a:cubicBezTo>
                      <a:pt x="1894" y="20571"/>
                      <a:pt x="2652" y="20571"/>
                      <a:pt x="3410" y="21599"/>
                    </a:cubicBezTo>
                    <a:cubicBezTo>
                      <a:pt x="3789" y="21599"/>
                      <a:pt x="4168" y="21599"/>
                      <a:pt x="4547" y="21599"/>
                    </a:cubicBezTo>
                    <a:cubicBezTo>
                      <a:pt x="5305" y="21599"/>
                      <a:pt x="6063" y="20571"/>
                      <a:pt x="6063" y="20571"/>
                    </a:cubicBezTo>
                    <a:cubicBezTo>
                      <a:pt x="6442" y="15428"/>
                      <a:pt x="11368" y="15428"/>
                      <a:pt x="11368" y="15428"/>
                    </a:cubicBezTo>
                    <a:cubicBezTo>
                      <a:pt x="11747" y="15428"/>
                      <a:pt x="12884" y="13371"/>
                      <a:pt x="13263" y="11314"/>
                    </a:cubicBezTo>
                    <a:cubicBezTo>
                      <a:pt x="14399" y="9257"/>
                      <a:pt x="14778" y="8228"/>
                      <a:pt x="15536" y="8228"/>
                    </a:cubicBezTo>
                    <a:cubicBezTo>
                      <a:pt x="15536" y="8228"/>
                      <a:pt x="15536" y="8228"/>
                      <a:pt x="15536" y="8228"/>
                    </a:cubicBezTo>
                    <a:cubicBezTo>
                      <a:pt x="15915" y="8228"/>
                      <a:pt x="15915" y="8228"/>
                      <a:pt x="16294" y="9257"/>
                    </a:cubicBezTo>
                    <a:cubicBezTo>
                      <a:pt x="17810" y="9257"/>
                      <a:pt x="19326" y="10285"/>
                      <a:pt x="20084" y="12342"/>
                    </a:cubicBezTo>
                    <a:cubicBezTo>
                      <a:pt x="20084" y="12342"/>
                      <a:pt x="20084" y="12342"/>
                      <a:pt x="20084" y="12342"/>
                    </a:cubicBezTo>
                    <a:cubicBezTo>
                      <a:pt x="20084" y="12342"/>
                      <a:pt x="20084" y="12342"/>
                      <a:pt x="20084" y="12342"/>
                    </a:cubicBezTo>
                    <a:cubicBezTo>
                      <a:pt x="20463" y="13371"/>
                      <a:pt x="20463" y="13371"/>
                      <a:pt x="20463" y="13371"/>
                    </a:cubicBezTo>
                    <a:cubicBezTo>
                      <a:pt x="20463" y="13371"/>
                      <a:pt x="20463" y="12342"/>
                      <a:pt x="20463" y="12342"/>
                    </a:cubicBezTo>
                    <a:cubicBezTo>
                      <a:pt x="20463" y="12342"/>
                      <a:pt x="20463" y="11314"/>
                      <a:pt x="20463" y="11314"/>
                    </a:cubicBezTo>
                    <a:cubicBezTo>
                      <a:pt x="20463" y="11314"/>
                      <a:pt x="20463" y="10285"/>
                      <a:pt x="20463" y="10285"/>
                    </a:cubicBezTo>
                    <a:cubicBezTo>
                      <a:pt x="20842" y="10285"/>
                      <a:pt x="20842" y="9257"/>
                      <a:pt x="20842" y="9257"/>
                    </a:cubicBezTo>
                    <a:cubicBezTo>
                      <a:pt x="20842" y="9257"/>
                      <a:pt x="20842" y="9257"/>
                      <a:pt x="20842" y="9257"/>
                    </a:cubicBezTo>
                    <a:cubicBezTo>
                      <a:pt x="20842" y="8228"/>
                      <a:pt x="21221" y="7200"/>
                      <a:pt x="21221" y="7200"/>
                    </a:cubicBezTo>
                    <a:cubicBezTo>
                      <a:pt x="21221" y="7200"/>
                      <a:pt x="21221" y="7200"/>
                      <a:pt x="21221" y="6171"/>
                    </a:cubicBezTo>
                    <a:cubicBezTo>
                      <a:pt x="21599" y="6171"/>
                      <a:pt x="21599" y="6171"/>
                      <a:pt x="21599" y="5142"/>
                    </a:cubicBezTo>
                    <a:cubicBezTo>
                      <a:pt x="21599" y="5142"/>
                      <a:pt x="21599" y="5142"/>
                      <a:pt x="21599" y="5142"/>
                    </a:cubicBezTo>
                    <a:cubicBezTo>
                      <a:pt x="21599" y="5142"/>
                      <a:pt x="21599" y="5142"/>
                      <a:pt x="21599" y="5142"/>
                    </a:cubicBezTo>
                    <a:cubicBezTo>
                      <a:pt x="21599" y="5142"/>
                      <a:pt x="21221" y="5142"/>
                      <a:pt x="21221" y="5142"/>
                    </a:cubicBezTo>
                    <a:cubicBezTo>
                      <a:pt x="21221" y="5142"/>
                      <a:pt x="20842" y="4114"/>
                      <a:pt x="20842" y="4114"/>
                    </a:cubicBezTo>
                    <a:cubicBezTo>
                      <a:pt x="20842" y="4114"/>
                      <a:pt x="20842" y="4114"/>
                      <a:pt x="20463" y="4114"/>
                    </a:cubicBezTo>
                    <a:cubicBezTo>
                      <a:pt x="20463" y="4114"/>
                      <a:pt x="20463" y="4114"/>
                      <a:pt x="20463" y="4114"/>
                    </a:cubicBezTo>
                    <a:cubicBezTo>
                      <a:pt x="20463" y="4114"/>
                      <a:pt x="20463" y="4114"/>
                      <a:pt x="20463" y="4114"/>
                    </a:cubicBezTo>
                    <a:cubicBezTo>
                      <a:pt x="20463" y="4114"/>
                      <a:pt x="20463" y="4114"/>
                      <a:pt x="20084" y="4114"/>
                    </a:cubicBezTo>
                    <a:cubicBezTo>
                      <a:pt x="20084" y="4114"/>
                      <a:pt x="20084" y="3085"/>
                      <a:pt x="20084" y="3085"/>
                    </a:cubicBezTo>
                    <a:cubicBezTo>
                      <a:pt x="19705" y="3085"/>
                      <a:pt x="18189" y="1028"/>
                      <a:pt x="17052" y="2057"/>
                    </a:cubicBezTo>
                    <a:cubicBezTo>
                      <a:pt x="16294" y="2057"/>
                      <a:pt x="15536" y="1028"/>
                      <a:pt x="15157" y="1028"/>
                    </a:cubicBezTo>
                    <a:cubicBezTo>
                      <a:pt x="14778" y="1028"/>
                      <a:pt x="14399" y="0"/>
                      <a:pt x="14021" y="1028"/>
                    </a:cubicBezTo>
                    <a:cubicBezTo>
                      <a:pt x="13642" y="1028"/>
                      <a:pt x="13263" y="1028"/>
                      <a:pt x="12505" y="1028"/>
                    </a:cubicBezTo>
                    <a:cubicBezTo>
                      <a:pt x="11747" y="1028"/>
                      <a:pt x="10231" y="1028"/>
                      <a:pt x="9852" y="0"/>
                    </a:cubicBezTo>
                    <a:cubicBezTo>
                      <a:pt x="9852" y="0"/>
                      <a:pt x="9473" y="0"/>
                      <a:pt x="9473" y="0"/>
                    </a:cubicBezTo>
                    <a:cubicBezTo>
                      <a:pt x="8715" y="1028"/>
                      <a:pt x="7957" y="1028"/>
                      <a:pt x="7200" y="0"/>
                    </a:cubicBezTo>
                    <a:cubicBezTo>
                      <a:pt x="7200" y="0"/>
                      <a:pt x="6821" y="0"/>
                      <a:pt x="6821" y="0"/>
                    </a:cubicBezTo>
                    <a:cubicBezTo>
                      <a:pt x="6821" y="0"/>
                      <a:pt x="6821" y="0"/>
                      <a:pt x="6821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96" name="AutoShape 96"/>
              <p:cNvSpPr>
                <a:spLocks/>
              </p:cNvSpPr>
              <p:nvPr/>
            </p:nvSpPr>
            <p:spPr bwMode="auto">
              <a:xfrm>
                <a:off x="37308" y="1777673"/>
                <a:ext cx="122244" cy="23971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5890" y="2362"/>
                    </a:moveTo>
                    <a:cubicBezTo>
                      <a:pt x="7200" y="3712"/>
                      <a:pt x="3927" y="10462"/>
                      <a:pt x="654" y="12150"/>
                    </a:cubicBezTo>
                    <a:cubicBezTo>
                      <a:pt x="0" y="12824"/>
                      <a:pt x="0" y="12824"/>
                      <a:pt x="0" y="12824"/>
                    </a:cubicBezTo>
                    <a:cubicBezTo>
                      <a:pt x="0" y="13162"/>
                      <a:pt x="1309" y="13500"/>
                      <a:pt x="1963" y="13837"/>
                    </a:cubicBezTo>
                    <a:cubicBezTo>
                      <a:pt x="2618" y="14175"/>
                      <a:pt x="3272" y="14175"/>
                      <a:pt x="3272" y="14512"/>
                    </a:cubicBezTo>
                    <a:cubicBezTo>
                      <a:pt x="6545" y="15525"/>
                      <a:pt x="5890" y="18562"/>
                      <a:pt x="5236" y="20587"/>
                    </a:cubicBezTo>
                    <a:cubicBezTo>
                      <a:pt x="5236" y="20924"/>
                      <a:pt x="5236" y="21262"/>
                      <a:pt x="5236" y="21600"/>
                    </a:cubicBezTo>
                    <a:cubicBezTo>
                      <a:pt x="5236" y="21600"/>
                      <a:pt x="5236" y="21600"/>
                      <a:pt x="6545" y="21600"/>
                    </a:cubicBezTo>
                    <a:cubicBezTo>
                      <a:pt x="6545" y="21600"/>
                      <a:pt x="6545" y="21600"/>
                      <a:pt x="6545" y="21600"/>
                    </a:cubicBezTo>
                    <a:cubicBezTo>
                      <a:pt x="6545" y="21600"/>
                      <a:pt x="7200" y="21600"/>
                      <a:pt x="7854" y="21600"/>
                    </a:cubicBezTo>
                    <a:cubicBezTo>
                      <a:pt x="8509" y="21600"/>
                      <a:pt x="9163" y="21600"/>
                      <a:pt x="9163" y="21600"/>
                    </a:cubicBezTo>
                    <a:cubicBezTo>
                      <a:pt x="10472" y="21600"/>
                      <a:pt x="11781" y="21262"/>
                      <a:pt x="13090" y="21262"/>
                    </a:cubicBezTo>
                    <a:cubicBezTo>
                      <a:pt x="13090" y="21262"/>
                      <a:pt x="13090" y="21262"/>
                      <a:pt x="13090" y="21262"/>
                    </a:cubicBezTo>
                    <a:cubicBezTo>
                      <a:pt x="13090" y="21262"/>
                      <a:pt x="13090" y="21262"/>
                      <a:pt x="13090" y="21262"/>
                    </a:cubicBezTo>
                    <a:cubicBezTo>
                      <a:pt x="13090" y="20924"/>
                      <a:pt x="13090" y="20924"/>
                      <a:pt x="13090" y="20924"/>
                    </a:cubicBezTo>
                    <a:cubicBezTo>
                      <a:pt x="13090" y="20924"/>
                      <a:pt x="13090" y="20924"/>
                      <a:pt x="13090" y="20924"/>
                    </a:cubicBezTo>
                    <a:cubicBezTo>
                      <a:pt x="13090" y="20587"/>
                      <a:pt x="13090" y="20587"/>
                      <a:pt x="13090" y="20249"/>
                    </a:cubicBezTo>
                    <a:cubicBezTo>
                      <a:pt x="13090" y="19575"/>
                      <a:pt x="13090" y="17887"/>
                      <a:pt x="16363" y="17550"/>
                    </a:cubicBezTo>
                    <a:cubicBezTo>
                      <a:pt x="16363" y="17212"/>
                      <a:pt x="15709" y="17212"/>
                      <a:pt x="15709" y="16874"/>
                    </a:cubicBezTo>
                    <a:cubicBezTo>
                      <a:pt x="15054" y="16874"/>
                      <a:pt x="15054" y="16874"/>
                      <a:pt x="14399" y="16537"/>
                    </a:cubicBezTo>
                    <a:cubicBezTo>
                      <a:pt x="13745" y="16200"/>
                      <a:pt x="13745" y="15187"/>
                      <a:pt x="14399" y="14849"/>
                    </a:cubicBezTo>
                    <a:cubicBezTo>
                      <a:pt x="15054" y="14175"/>
                      <a:pt x="15709" y="13837"/>
                      <a:pt x="16363" y="13500"/>
                    </a:cubicBezTo>
                    <a:cubicBezTo>
                      <a:pt x="15709" y="13500"/>
                      <a:pt x="15054" y="13162"/>
                      <a:pt x="14399" y="12487"/>
                    </a:cubicBezTo>
                    <a:cubicBezTo>
                      <a:pt x="13090" y="11812"/>
                      <a:pt x="13090" y="11137"/>
                      <a:pt x="13090" y="10800"/>
                    </a:cubicBezTo>
                    <a:cubicBezTo>
                      <a:pt x="13745" y="10124"/>
                      <a:pt x="15709" y="9787"/>
                      <a:pt x="16363" y="9787"/>
                    </a:cubicBezTo>
                    <a:cubicBezTo>
                      <a:pt x="16363" y="9787"/>
                      <a:pt x="16363" y="9787"/>
                      <a:pt x="16363" y="9787"/>
                    </a:cubicBezTo>
                    <a:cubicBezTo>
                      <a:pt x="16363" y="9112"/>
                      <a:pt x="16363" y="8100"/>
                      <a:pt x="17672" y="7424"/>
                    </a:cubicBezTo>
                    <a:cubicBezTo>
                      <a:pt x="18327" y="7087"/>
                      <a:pt x="17672" y="6412"/>
                      <a:pt x="17018" y="5737"/>
                    </a:cubicBezTo>
                    <a:cubicBezTo>
                      <a:pt x="17018" y="5062"/>
                      <a:pt x="16363" y="4725"/>
                      <a:pt x="16363" y="4387"/>
                    </a:cubicBezTo>
                    <a:cubicBezTo>
                      <a:pt x="16363" y="3374"/>
                      <a:pt x="18327" y="3037"/>
                      <a:pt x="19636" y="2699"/>
                    </a:cubicBezTo>
                    <a:cubicBezTo>
                      <a:pt x="20290" y="2362"/>
                      <a:pt x="20945" y="2362"/>
                      <a:pt x="21599" y="2024"/>
                    </a:cubicBezTo>
                    <a:cubicBezTo>
                      <a:pt x="20945" y="1687"/>
                      <a:pt x="19636" y="1349"/>
                      <a:pt x="19636" y="674"/>
                    </a:cubicBezTo>
                    <a:cubicBezTo>
                      <a:pt x="19636" y="674"/>
                      <a:pt x="18327" y="337"/>
                      <a:pt x="17018" y="674"/>
                    </a:cubicBezTo>
                    <a:cubicBezTo>
                      <a:pt x="17018" y="1012"/>
                      <a:pt x="17018" y="1012"/>
                      <a:pt x="16363" y="1012"/>
                    </a:cubicBezTo>
                    <a:cubicBezTo>
                      <a:pt x="15709" y="1349"/>
                      <a:pt x="15709" y="1349"/>
                      <a:pt x="15054" y="1349"/>
                    </a:cubicBezTo>
                    <a:cubicBezTo>
                      <a:pt x="14399" y="1349"/>
                      <a:pt x="14399" y="1012"/>
                      <a:pt x="13745" y="1012"/>
                    </a:cubicBezTo>
                    <a:cubicBezTo>
                      <a:pt x="13745" y="1012"/>
                      <a:pt x="13745" y="1012"/>
                      <a:pt x="13745" y="1012"/>
                    </a:cubicBezTo>
                    <a:cubicBezTo>
                      <a:pt x="13090" y="1012"/>
                      <a:pt x="13090" y="1012"/>
                      <a:pt x="12436" y="1012"/>
                    </a:cubicBezTo>
                    <a:cubicBezTo>
                      <a:pt x="11781" y="1012"/>
                      <a:pt x="11781" y="1012"/>
                      <a:pt x="11127" y="1012"/>
                    </a:cubicBezTo>
                    <a:cubicBezTo>
                      <a:pt x="11127" y="1012"/>
                      <a:pt x="11127" y="1012"/>
                      <a:pt x="10472" y="1012"/>
                    </a:cubicBezTo>
                    <a:cubicBezTo>
                      <a:pt x="10472" y="1012"/>
                      <a:pt x="10472" y="1012"/>
                      <a:pt x="10472" y="1012"/>
                    </a:cubicBezTo>
                    <a:cubicBezTo>
                      <a:pt x="10472" y="1012"/>
                      <a:pt x="10472" y="1012"/>
                      <a:pt x="9818" y="1012"/>
                    </a:cubicBezTo>
                    <a:cubicBezTo>
                      <a:pt x="9818" y="1012"/>
                      <a:pt x="9818" y="1012"/>
                      <a:pt x="9818" y="1012"/>
                    </a:cubicBezTo>
                    <a:cubicBezTo>
                      <a:pt x="9163" y="1012"/>
                      <a:pt x="9163" y="1012"/>
                      <a:pt x="9163" y="1012"/>
                    </a:cubicBezTo>
                    <a:cubicBezTo>
                      <a:pt x="9163" y="1012"/>
                      <a:pt x="9163" y="1012"/>
                      <a:pt x="9163" y="1012"/>
                    </a:cubicBezTo>
                    <a:cubicBezTo>
                      <a:pt x="9163" y="674"/>
                      <a:pt x="9163" y="674"/>
                      <a:pt x="9163" y="674"/>
                    </a:cubicBezTo>
                    <a:cubicBezTo>
                      <a:pt x="8509" y="674"/>
                      <a:pt x="8509" y="674"/>
                      <a:pt x="8509" y="674"/>
                    </a:cubicBezTo>
                    <a:cubicBezTo>
                      <a:pt x="8509" y="674"/>
                      <a:pt x="8509" y="674"/>
                      <a:pt x="8509" y="674"/>
                    </a:cubicBezTo>
                    <a:cubicBezTo>
                      <a:pt x="8509" y="674"/>
                      <a:pt x="8509" y="674"/>
                      <a:pt x="7854" y="337"/>
                    </a:cubicBezTo>
                    <a:cubicBezTo>
                      <a:pt x="7854" y="337"/>
                      <a:pt x="7854" y="337"/>
                      <a:pt x="7854" y="337"/>
                    </a:cubicBezTo>
                    <a:cubicBezTo>
                      <a:pt x="7854" y="337"/>
                      <a:pt x="7854" y="337"/>
                      <a:pt x="7854" y="337"/>
                    </a:cubicBezTo>
                    <a:cubicBezTo>
                      <a:pt x="7854" y="337"/>
                      <a:pt x="7854" y="0"/>
                      <a:pt x="7854" y="0"/>
                    </a:cubicBezTo>
                    <a:cubicBezTo>
                      <a:pt x="7854" y="0"/>
                      <a:pt x="7854" y="0"/>
                      <a:pt x="7854" y="0"/>
                    </a:cubicBezTo>
                    <a:cubicBezTo>
                      <a:pt x="7854" y="0"/>
                      <a:pt x="7200" y="0"/>
                      <a:pt x="7200" y="0"/>
                    </a:cubicBezTo>
                    <a:cubicBezTo>
                      <a:pt x="7200" y="337"/>
                      <a:pt x="6545" y="337"/>
                      <a:pt x="6545" y="337"/>
                    </a:cubicBezTo>
                    <a:cubicBezTo>
                      <a:pt x="5890" y="337"/>
                      <a:pt x="5890" y="337"/>
                      <a:pt x="5890" y="674"/>
                    </a:cubicBezTo>
                    <a:cubicBezTo>
                      <a:pt x="5890" y="674"/>
                      <a:pt x="5890" y="674"/>
                      <a:pt x="5236" y="674"/>
                    </a:cubicBezTo>
                    <a:cubicBezTo>
                      <a:pt x="5236" y="1349"/>
                      <a:pt x="5236" y="2024"/>
                      <a:pt x="5890" y="2362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97" name="AutoShape 97"/>
              <p:cNvSpPr>
                <a:spLocks/>
              </p:cNvSpPr>
              <p:nvPr/>
            </p:nvSpPr>
            <p:spPr bwMode="auto">
              <a:xfrm>
                <a:off x="594554" y="1169650"/>
                <a:ext cx="155585" cy="122239"/>
              </a:xfrm>
              <a:custGeom>
                <a:avLst/>
                <a:gdLst>
                  <a:gd name="T0" fmla="*/ 10800 w 21600"/>
                  <a:gd name="T1" fmla="+- 0 10882 164"/>
                  <a:gd name="T2" fmla="*/ 10882 h 21436"/>
                  <a:gd name="T3" fmla="*/ 10800 w 21600"/>
                  <a:gd name="T4" fmla="+- 0 10882 164"/>
                  <a:gd name="T5" fmla="*/ 10882 h 21436"/>
                  <a:gd name="T6" fmla="*/ 10800 w 21600"/>
                  <a:gd name="T7" fmla="+- 0 10882 164"/>
                  <a:gd name="T8" fmla="*/ 10882 h 21436"/>
                  <a:gd name="T9" fmla="*/ 10800 w 21600"/>
                  <a:gd name="T10" fmla="+- 0 10882 164"/>
                  <a:gd name="T11" fmla="*/ 10882 h 21436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436">
                    <a:moveTo>
                      <a:pt x="14580" y="21435"/>
                    </a:moveTo>
                    <a:cubicBezTo>
                      <a:pt x="14580" y="21435"/>
                      <a:pt x="14580" y="20781"/>
                      <a:pt x="14580" y="20126"/>
                    </a:cubicBezTo>
                    <a:cubicBezTo>
                      <a:pt x="14580" y="20126"/>
                      <a:pt x="14580" y="20126"/>
                      <a:pt x="14580" y="19472"/>
                    </a:cubicBezTo>
                    <a:cubicBezTo>
                      <a:pt x="14580" y="19472"/>
                      <a:pt x="15120" y="18817"/>
                      <a:pt x="15120" y="18163"/>
                    </a:cubicBezTo>
                    <a:cubicBezTo>
                      <a:pt x="15120" y="18163"/>
                      <a:pt x="15120" y="18163"/>
                      <a:pt x="15120" y="18163"/>
                    </a:cubicBezTo>
                    <a:cubicBezTo>
                      <a:pt x="15120" y="18163"/>
                      <a:pt x="15120" y="17508"/>
                      <a:pt x="15120" y="16854"/>
                    </a:cubicBezTo>
                    <a:cubicBezTo>
                      <a:pt x="15120" y="16199"/>
                      <a:pt x="14580" y="14890"/>
                      <a:pt x="15120" y="14235"/>
                    </a:cubicBezTo>
                    <a:cubicBezTo>
                      <a:pt x="15660" y="14235"/>
                      <a:pt x="15660" y="14235"/>
                      <a:pt x="16199" y="14235"/>
                    </a:cubicBezTo>
                    <a:cubicBezTo>
                      <a:pt x="18900" y="14235"/>
                      <a:pt x="18900" y="13581"/>
                      <a:pt x="18900" y="13581"/>
                    </a:cubicBezTo>
                    <a:cubicBezTo>
                      <a:pt x="18900" y="11617"/>
                      <a:pt x="19440" y="10963"/>
                      <a:pt x="19979" y="10308"/>
                    </a:cubicBezTo>
                    <a:cubicBezTo>
                      <a:pt x="19979" y="10308"/>
                      <a:pt x="19979" y="10308"/>
                      <a:pt x="19979" y="10308"/>
                    </a:cubicBezTo>
                    <a:cubicBezTo>
                      <a:pt x="19979" y="9654"/>
                      <a:pt x="18900" y="8999"/>
                      <a:pt x="18900" y="8345"/>
                    </a:cubicBezTo>
                    <a:cubicBezTo>
                      <a:pt x="18360" y="8345"/>
                      <a:pt x="18360" y="7690"/>
                      <a:pt x="18360" y="7690"/>
                    </a:cubicBezTo>
                    <a:cubicBezTo>
                      <a:pt x="17819" y="7036"/>
                      <a:pt x="17819" y="7036"/>
                      <a:pt x="17819" y="7036"/>
                    </a:cubicBezTo>
                    <a:cubicBezTo>
                      <a:pt x="17819" y="6381"/>
                      <a:pt x="17819" y="6381"/>
                      <a:pt x="17819" y="6381"/>
                    </a:cubicBezTo>
                    <a:cubicBezTo>
                      <a:pt x="18360" y="5726"/>
                      <a:pt x="18900" y="5072"/>
                      <a:pt x="19440" y="5072"/>
                    </a:cubicBezTo>
                    <a:cubicBezTo>
                      <a:pt x="19979" y="4417"/>
                      <a:pt x="20520" y="3763"/>
                      <a:pt x="21060" y="2454"/>
                    </a:cubicBezTo>
                    <a:cubicBezTo>
                      <a:pt x="21060" y="2454"/>
                      <a:pt x="21060" y="2454"/>
                      <a:pt x="21060" y="2454"/>
                    </a:cubicBezTo>
                    <a:cubicBezTo>
                      <a:pt x="21060" y="2454"/>
                      <a:pt x="21060" y="2454"/>
                      <a:pt x="21600" y="2454"/>
                    </a:cubicBezTo>
                    <a:cubicBezTo>
                      <a:pt x="21600" y="2454"/>
                      <a:pt x="21600" y="2454"/>
                      <a:pt x="21600" y="2454"/>
                    </a:cubicBezTo>
                    <a:cubicBezTo>
                      <a:pt x="21600" y="2454"/>
                      <a:pt x="21600" y="2454"/>
                      <a:pt x="21600" y="2454"/>
                    </a:cubicBezTo>
                    <a:cubicBezTo>
                      <a:pt x="21600" y="2454"/>
                      <a:pt x="21600" y="1799"/>
                      <a:pt x="21600" y="1799"/>
                    </a:cubicBezTo>
                    <a:cubicBezTo>
                      <a:pt x="21600" y="1799"/>
                      <a:pt x="21600" y="1799"/>
                      <a:pt x="21600" y="1799"/>
                    </a:cubicBezTo>
                    <a:cubicBezTo>
                      <a:pt x="21600" y="1145"/>
                      <a:pt x="21600" y="1145"/>
                      <a:pt x="21060" y="1145"/>
                    </a:cubicBezTo>
                    <a:cubicBezTo>
                      <a:pt x="21060" y="490"/>
                      <a:pt x="21060" y="490"/>
                      <a:pt x="21060" y="490"/>
                    </a:cubicBezTo>
                    <a:cubicBezTo>
                      <a:pt x="21060" y="1145"/>
                      <a:pt x="20520" y="490"/>
                      <a:pt x="19979" y="490"/>
                    </a:cubicBezTo>
                    <a:cubicBezTo>
                      <a:pt x="18900" y="-164"/>
                      <a:pt x="17280" y="-164"/>
                      <a:pt x="14580" y="490"/>
                    </a:cubicBezTo>
                    <a:cubicBezTo>
                      <a:pt x="14580" y="490"/>
                      <a:pt x="14580" y="490"/>
                      <a:pt x="14580" y="490"/>
                    </a:cubicBezTo>
                    <a:cubicBezTo>
                      <a:pt x="12959" y="1145"/>
                      <a:pt x="12420" y="2454"/>
                      <a:pt x="12420" y="2454"/>
                    </a:cubicBezTo>
                    <a:cubicBezTo>
                      <a:pt x="12420" y="3108"/>
                      <a:pt x="12420" y="3763"/>
                      <a:pt x="12420" y="3763"/>
                    </a:cubicBezTo>
                    <a:cubicBezTo>
                      <a:pt x="12959" y="4417"/>
                      <a:pt x="12959" y="5072"/>
                      <a:pt x="12959" y="5726"/>
                    </a:cubicBezTo>
                    <a:cubicBezTo>
                      <a:pt x="12420" y="7036"/>
                      <a:pt x="11340" y="7036"/>
                      <a:pt x="10260" y="7036"/>
                    </a:cubicBezTo>
                    <a:cubicBezTo>
                      <a:pt x="9180" y="7036"/>
                      <a:pt x="8099" y="6381"/>
                      <a:pt x="8099" y="5072"/>
                    </a:cubicBezTo>
                    <a:cubicBezTo>
                      <a:pt x="7560" y="5072"/>
                      <a:pt x="7560" y="5726"/>
                      <a:pt x="7560" y="5726"/>
                    </a:cubicBezTo>
                    <a:cubicBezTo>
                      <a:pt x="7020" y="5726"/>
                      <a:pt x="7020" y="6381"/>
                      <a:pt x="7020" y="6381"/>
                    </a:cubicBezTo>
                    <a:cubicBezTo>
                      <a:pt x="7560" y="8345"/>
                      <a:pt x="6479" y="8999"/>
                      <a:pt x="5399" y="10308"/>
                    </a:cubicBezTo>
                    <a:cubicBezTo>
                      <a:pt x="4859" y="10963"/>
                      <a:pt x="4319" y="11617"/>
                      <a:pt x="4319" y="12272"/>
                    </a:cubicBezTo>
                    <a:cubicBezTo>
                      <a:pt x="4859" y="14890"/>
                      <a:pt x="3239" y="17508"/>
                      <a:pt x="0" y="19472"/>
                    </a:cubicBezTo>
                    <a:cubicBezTo>
                      <a:pt x="0" y="19472"/>
                      <a:pt x="0" y="19472"/>
                      <a:pt x="539" y="19472"/>
                    </a:cubicBezTo>
                    <a:cubicBezTo>
                      <a:pt x="539" y="19472"/>
                      <a:pt x="539" y="19472"/>
                      <a:pt x="539" y="19472"/>
                    </a:cubicBezTo>
                    <a:cubicBezTo>
                      <a:pt x="539" y="19472"/>
                      <a:pt x="539" y="19472"/>
                      <a:pt x="1079" y="19472"/>
                    </a:cubicBezTo>
                    <a:cubicBezTo>
                      <a:pt x="1079" y="19472"/>
                      <a:pt x="1079" y="19472"/>
                      <a:pt x="1079" y="19472"/>
                    </a:cubicBezTo>
                    <a:cubicBezTo>
                      <a:pt x="1079" y="19472"/>
                      <a:pt x="1619" y="19472"/>
                      <a:pt x="1619" y="19472"/>
                    </a:cubicBezTo>
                    <a:cubicBezTo>
                      <a:pt x="1619" y="19472"/>
                      <a:pt x="1619" y="19472"/>
                      <a:pt x="2159" y="19472"/>
                    </a:cubicBezTo>
                    <a:cubicBezTo>
                      <a:pt x="2159" y="19472"/>
                      <a:pt x="2159" y="19472"/>
                      <a:pt x="2159" y="19472"/>
                    </a:cubicBezTo>
                    <a:cubicBezTo>
                      <a:pt x="2159" y="18817"/>
                      <a:pt x="2699" y="18817"/>
                      <a:pt x="2699" y="18817"/>
                    </a:cubicBezTo>
                    <a:cubicBezTo>
                      <a:pt x="2699" y="18817"/>
                      <a:pt x="2699" y="18817"/>
                      <a:pt x="3239" y="18817"/>
                    </a:cubicBezTo>
                    <a:cubicBezTo>
                      <a:pt x="3239" y="18817"/>
                      <a:pt x="3239" y="18817"/>
                      <a:pt x="3239" y="18817"/>
                    </a:cubicBezTo>
                    <a:cubicBezTo>
                      <a:pt x="3239" y="18817"/>
                      <a:pt x="3239" y="18817"/>
                      <a:pt x="3780" y="18817"/>
                    </a:cubicBezTo>
                    <a:cubicBezTo>
                      <a:pt x="3780" y="18817"/>
                      <a:pt x="3780" y="18817"/>
                      <a:pt x="3780" y="18163"/>
                    </a:cubicBezTo>
                    <a:cubicBezTo>
                      <a:pt x="3780" y="18163"/>
                      <a:pt x="4319" y="18163"/>
                      <a:pt x="4319" y="18163"/>
                    </a:cubicBezTo>
                    <a:cubicBezTo>
                      <a:pt x="4319" y="18163"/>
                      <a:pt x="4319" y="18163"/>
                      <a:pt x="4319" y="18163"/>
                    </a:cubicBezTo>
                    <a:cubicBezTo>
                      <a:pt x="4319" y="18163"/>
                      <a:pt x="4859" y="18163"/>
                      <a:pt x="4859" y="17508"/>
                    </a:cubicBezTo>
                    <a:cubicBezTo>
                      <a:pt x="4859" y="17508"/>
                      <a:pt x="5399" y="17508"/>
                      <a:pt x="5399" y="16854"/>
                    </a:cubicBezTo>
                    <a:cubicBezTo>
                      <a:pt x="5939" y="16854"/>
                      <a:pt x="6479" y="16854"/>
                      <a:pt x="7020" y="16854"/>
                    </a:cubicBezTo>
                    <a:cubicBezTo>
                      <a:pt x="7560" y="16854"/>
                      <a:pt x="8640" y="16854"/>
                      <a:pt x="9180" y="17508"/>
                    </a:cubicBezTo>
                    <a:cubicBezTo>
                      <a:pt x="9180" y="17508"/>
                      <a:pt x="9180" y="17508"/>
                      <a:pt x="9180" y="17508"/>
                    </a:cubicBezTo>
                    <a:cubicBezTo>
                      <a:pt x="9180" y="17508"/>
                      <a:pt x="9720" y="17508"/>
                      <a:pt x="9720" y="17508"/>
                    </a:cubicBezTo>
                    <a:cubicBezTo>
                      <a:pt x="9720" y="18163"/>
                      <a:pt x="10260" y="18163"/>
                      <a:pt x="10260" y="18163"/>
                    </a:cubicBezTo>
                    <a:cubicBezTo>
                      <a:pt x="10800" y="18817"/>
                      <a:pt x="11340" y="19472"/>
                      <a:pt x="11879" y="19472"/>
                    </a:cubicBezTo>
                    <a:cubicBezTo>
                      <a:pt x="11879" y="19472"/>
                      <a:pt x="12420" y="20126"/>
                      <a:pt x="12420" y="20126"/>
                    </a:cubicBezTo>
                    <a:cubicBezTo>
                      <a:pt x="12420" y="20126"/>
                      <a:pt x="12420" y="20126"/>
                      <a:pt x="12959" y="20126"/>
                    </a:cubicBezTo>
                    <a:cubicBezTo>
                      <a:pt x="12959" y="20126"/>
                      <a:pt x="12959" y="20126"/>
                      <a:pt x="12959" y="20781"/>
                    </a:cubicBezTo>
                    <a:cubicBezTo>
                      <a:pt x="13500" y="20781"/>
                      <a:pt x="13500" y="20781"/>
                      <a:pt x="13500" y="20781"/>
                    </a:cubicBezTo>
                    <a:cubicBezTo>
                      <a:pt x="13500" y="20781"/>
                      <a:pt x="13500" y="20781"/>
                      <a:pt x="14040" y="21435"/>
                    </a:cubicBezTo>
                    <a:cubicBezTo>
                      <a:pt x="14040" y="21435"/>
                      <a:pt x="14040" y="21435"/>
                      <a:pt x="14040" y="21435"/>
                    </a:cubicBezTo>
                    <a:cubicBezTo>
                      <a:pt x="14040" y="21435"/>
                      <a:pt x="14580" y="21435"/>
                      <a:pt x="14580" y="21435"/>
                    </a:cubicBezTo>
                    <a:cubicBezTo>
                      <a:pt x="14580" y="21435"/>
                      <a:pt x="14580" y="21435"/>
                      <a:pt x="14580" y="21435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98" name="AutoShape 98"/>
              <p:cNvSpPr>
                <a:spLocks/>
              </p:cNvSpPr>
              <p:nvPr/>
            </p:nvSpPr>
            <p:spPr bwMode="auto">
              <a:xfrm>
                <a:off x="562802" y="1279189"/>
                <a:ext cx="142884" cy="98427"/>
              </a:xfrm>
              <a:custGeom>
                <a:avLst/>
                <a:gdLst>
                  <a:gd name="T0" fmla="*/ 10800 w 21600"/>
                  <a:gd name="T1" fmla="+- 0 11034 469"/>
                  <a:gd name="T2" fmla="*/ 11034 h 21131"/>
                  <a:gd name="T3" fmla="*/ 10800 w 21600"/>
                  <a:gd name="T4" fmla="+- 0 11034 469"/>
                  <a:gd name="T5" fmla="*/ 11034 h 21131"/>
                  <a:gd name="T6" fmla="*/ 10800 w 21600"/>
                  <a:gd name="T7" fmla="+- 0 11034 469"/>
                  <a:gd name="T8" fmla="*/ 11034 h 21131"/>
                  <a:gd name="T9" fmla="*/ 10800 w 21600"/>
                  <a:gd name="T10" fmla="+- 0 11034 469"/>
                  <a:gd name="T11" fmla="*/ 11034 h 2113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131">
                    <a:moveTo>
                      <a:pt x="18189" y="21130"/>
                    </a:moveTo>
                    <a:cubicBezTo>
                      <a:pt x="18189" y="20330"/>
                      <a:pt x="18189" y="20330"/>
                      <a:pt x="18189" y="20330"/>
                    </a:cubicBezTo>
                    <a:cubicBezTo>
                      <a:pt x="18189" y="19530"/>
                      <a:pt x="18189" y="19530"/>
                      <a:pt x="18189" y="19530"/>
                    </a:cubicBezTo>
                    <a:cubicBezTo>
                      <a:pt x="18189" y="18730"/>
                      <a:pt x="18757" y="18730"/>
                      <a:pt x="18757" y="18730"/>
                    </a:cubicBezTo>
                    <a:cubicBezTo>
                      <a:pt x="18757" y="18730"/>
                      <a:pt x="18757" y="17930"/>
                      <a:pt x="18757" y="17930"/>
                    </a:cubicBezTo>
                    <a:cubicBezTo>
                      <a:pt x="18757" y="17930"/>
                      <a:pt x="18757" y="17930"/>
                      <a:pt x="18757" y="17130"/>
                    </a:cubicBezTo>
                    <a:cubicBezTo>
                      <a:pt x="18757" y="17130"/>
                      <a:pt x="18757" y="17130"/>
                      <a:pt x="18757" y="16331"/>
                    </a:cubicBezTo>
                    <a:cubicBezTo>
                      <a:pt x="19326" y="16331"/>
                      <a:pt x="19326" y="16331"/>
                      <a:pt x="19326" y="16331"/>
                    </a:cubicBezTo>
                    <a:cubicBezTo>
                      <a:pt x="19326" y="16331"/>
                      <a:pt x="19326" y="15530"/>
                      <a:pt x="19326" y="15530"/>
                    </a:cubicBezTo>
                    <a:cubicBezTo>
                      <a:pt x="19326" y="15530"/>
                      <a:pt x="19326" y="15530"/>
                      <a:pt x="19326" y="15530"/>
                    </a:cubicBezTo>
                    <a:cubicBezTo>
                      <a:pt x="19894" y="14730"/>
                      <a:pt x="19894" y="14730"/>
                      <a:pt x="19894" y="14730"/>
                    </a:cubicBezTo>
                    <a:cubicBezTo>
                      <a:pt x="19894" y="14730"/>
                      <a:pt x="19894" y="14730"/>
                      <a:pt x="20463" y="14730"/>
                    </a:cubicBezTo>
                    <a:cubicBezTo>
                      <a:pt x="20463" y="13930"/>
                      <a:pt x="20463" y="13930"/>
                      <a:pt x="20463" y="13930"/>
                    </a:cubicBezTo>
                    <a:cubicBezTo>
                      <a:pt x="20463" y="13930"/>
                      <a:pt x="20463" y="13930"/>
                      <a:pt x="20463" y="13930"/>
                    </a:cubicBezTo>
                    <a:cubicBezTo>
                      <a:pt x="21031" y="13930"/>
                      <a:pt x="21031" y="13930"/>
                      <a:pt x="21031" y="13930"/>
                    </a:cubicBezTo>
                    <a:cubicBezTo>
                      <a:pt x="21031" y="13930"/>
                      <a:pt x="21031" y="13930"/>
                      <a:pt x="21031" y="13930"/>
                    </a:cubicBezTo>
                    <a:cubicBezTo>
                      <a:pt x="21031" y="13130"/>
                      <a:pt x="21031" y="13130"/>
                      <a:pt x="21600" y="13130"/>
                    </a:cubicBezTo>
                    <a:cubicBezTo>
                      <a:pt x="21600" y="12331"/>
                      <a:pt x="21600" y="12331"/>
                      <a:pt x="21600" y="12331"/>
                    </a:cubicBezTo>
                    <a:cubicBezTo>
                      <a:pt x="21600" y="12331"/>
                      <a:pt x="21600" y="12331"/>
                      <a:pt x="21600" y="12331"/>
                    </a:cubicBezTo>
                    <a:cubicBezTo>
                      <a:pt x="21600" y="11530"/>
                      <a:pt x="21600" y="11530"/>
                      <a:pt x="21600" y="10730"/>
                    </a:cubicBezTo>
                    <a:cubicBezTo>
                      <a:pt x="21600" y="10730"/>
                      <a:pt x="21031" y="10730"/>
                      <a:pt x="21031" y="10730"/>
                    </a:cubicBezTo>
                    <a:cubicBezTo>
                      <a:pt x="21031" y="9930"/>
                      <a:pt x="21031" y="9930"/>
                      <a:pt x="21031" y="9930"/>
                    </a:cubicBezTo>
                    <a:cubicBezTo>
                      <a:pt x="21031" y="9930"/>
                      <a:pt x="20463" y="9131"/>
                      <a:pt x="20463" y="9131"/>
                    </a:cubicBezTo>
                    <a:cubicBezTo>
                      <a:pt x="20463" y="9131"/>
                      <a:pt x="20463" y="9131"/>
                      <a:pt x="20463" y="8330"/>
                    </a:cubicBezTo>
                    <a:cubicBezTo>
                      <a:pt x="20463" y="8330"/>
                      <a:pt x="20463" y="8330"/>
                      <a:pt x="20463" y="8330"/>
                    </a:cubicBezTo>
                    <a:cubicBezTo>
                      <a:pt x="20463" y="8330"/>
                      <a:pt x="20463" y="7531"/>
                      <a:pt x="20463" y="7531"/>
                    </a:cubicBezTo>
                    <a:cubicBezTo>
                      <a:pt x="20463" y="7531"/>
                      <a:pt x="19894" y="7531"/>
                      <a:pt x="19894" y="7531"/>
                    </a:cubicBezTo>
                    <a:cubicBezTo>
                      <a:pt x="19894" y="7531"/>
                      <a:pt x="19894" y="7531"/>
                      <a:pt x="19894" y="6730"/>
                    </a:cubicBezTo>
                    <a:cubicBezTo>
                      <a:pt x="19894" y="6730"/>
                      <a:pt x="19326" y="5931"/>
                      <a:pt x="19326" y="5931"/>
                    </a:cubicBezTo>
                    <a:cubicBezTo>
                      <a:pt x="18189" y="4331"/>
                      <a:pt x="17621" y="4331"/>
                      <a:pt x="16484" y="3531"/>
                    </a:cubicBezTo>
                    <a:cubicBezTo>
                      <a:pt x="15915" y="2731"/>
                      <a:pt x="15347" y="1931"/>
                      <a:pt x="14210" y="1131"/>
                    </a:cubicBezTo>
                    <a:cubicBezTo>
                      <a:pt x="13642" y="331"/>
                      <a:pt x="12505" y="-469"/>
                      <a:pt x="11936" y="331"/>
                    </a:cubicBezTo>
                    <a:cubicBezTo>
                      <a:pt x="10231" y="2731"/>
                      <a:pt x="6821" y="3531"/>
                      <a:pt x="4547" y="3531"/>
                    </a:cubicBezTo>
                    <a:cubicBezTo>
                      <a:pt x="4547" y="3531"/>
                      <a:pt x="4547" y="3531"/>
                      <a:pt x="4547" y="3531"/>
                    </a:cubicBezTo>
                    <a:cubicBezTo>
                      <a:pt x="4547" y="3531"/>
                      <a:pt x="4547" y="3531"/>
                      <a:pt x="4547" y="3531"/>
                    </a:cubicBezTo>
                    <a:cubicBezTo>
                      <a:pt x="3978" y="3531"/>
                      <a:pt x="3978" y="3531"/>
                      <a:pt x="3978" y="3531"/>
                    </a:cubicBezTo>
                    <a:cubicBezTo>
                      <a:pt x="3978" y="3531"/>
                      <a:pt x="3978" y="3531"/>
                      <a:pt x="3978" y="3531"/>
                    </a:cubicBezTo>
                    <a:cubicBezTo>
                      <a:pt x="3410" y="3531"/>
                      <a:pt x="3410" y="3531"/>
                      <a:pt x="3410" y="3531"/>
                    </a:cubicBezTo>
                    <a:cubicBezTo>
                      <a:pt x="3410" y="3531"/>
                      <a:pt x="2842" y="3531"/>
                      <a:pt x="2842" y="2731"/>
                    </a:cubicBezTo>
                    <a:cubicBezTo>
                      <a:pt x="2842" y="2731"/>
                      <a:pt x="2842" y="2731"/>
                      <a:pt x="2842" y="2731"/>
                    </a:cubicBezTo>
                    <a:cubicBezTo>
                      <a:pt x="1705" y="3531"/>
                      <a:pt x="1136" y="4331"/>
                      <a:pt x="0" y="4331"/>
                    </a:cubicBezTo>
                    <a:cubicBezTo>
                      <a:pt x="0" y="4331"/>
                      <a:pt x="0" y="4331"/>
                      <a:pt x="0" y="4331"/>
                    </a:cubicBezTo>
                    <a:cubicBezTo>
                      <a:pt x="0" y="5131"/>
                      <a:pt x="568" y="5931"/>
                      <a:pt x="1136" y="6730"/>
                    </a:cubicBezTo>
                    <a:cubicBezTo>
                      <a:pt x="1136" y="6730"/>
                      <a:pt x="1705" y="5931"/>
                      <a:pt x="1705" y="5931"/>
                    </a:cubicBezTo>
                    <a:cubicBezTo>
                      <a:pt x="2842" y="5931"/>
                      <a:pt x="3410" y="7531"/>
                      <a:pt x="3978" y="8330"/>
                    </a:cubicBezTo>
                    <a:cubicBezTo>
                      <a:pt x="4547" y="9131"/>
                      <a:pt x="5115" y="9131"/>
                      <a:pt x="5115" y="9930"/>
                    </a:cubicBezTo>
                    <a:cubicBezTo>
                      <a:pt x="5684" y="9930"/>
                      <a:pt x="6252" y="9930"/>
                      <a:pt x="6252" y="10730"/>
                    </a:cubicBezTo>
                    <a:cubicBezTo>
                      <a:pt x="7957" y="11530"/>
                      <a:pt x="9663" y="12331"/>
                      <a:pt x="9663" y="13930"/>
                    </a:cubicBezTo>
                    <a:cubicBezTo>
                      <a:pt x="9663" y="15530"/>
                      <a:pt x="10231" y="16331"/>
                      <a:pt x="10231" y="16331"/>
                    </a:cubicBezTo>
                    <a:cubicBezTo>
                      <a:pt x="10231" y="15530"/>
                      <a:pt x="10800" y="15530"/>
                      <a:pt x="11368" y="14730"/>
                    </a:cubicBezTo>
                    <a:cubicBezTo>
                      <a:pt x="11936" y="13930"/>
                      <a:pt x="12505" y="13130"/>
                      <a:pt x="13073" y="13130"/>
                    </a:cubicBezTo>
                    <a:cubicBezTo>
                      <a:pt x="13642" y="13130"/>
                      <a:pt x="14210" y="13930"/>
                      <a:pt x="14210" y="15530"/>
                    </a:cubicBezTo>
                    <a:cubicBezTo>
                      <a:pt x="14210" y="17130"/>
                      <a:pt x="14778" y="17930"/>
                      <a:pt x="14778" y="17930"/>
                    </a:cubicBezTo>
                    <a:cubicBezTo>
                      <a:pt x="15347" y="17930"/>
                      <a:pt x="15347" y="17930"/>
                      <a:pt x="15347" y="17930"/>
                    </a:cubicBezTo>
                    <a:cubicBezTo>
                      <a:pt x="16484" y="17930"/>
                      <a:pt x="17052" y="19530"/>
                      <a:pt x="17621" y="20330"/>
                    </a:cubicBezTo>
                    <a:cubicBezTo>
                      <a:pt x="17621" y="20330"/>
                      <a:pt x="17621" y="20330"/>
                      <a:pt x="18189" y="20330"/>
                    </a:cubicBezTo>
                    <a:cubicBezTo>
                      <a:pt x="18189" y="21130"/>
                      <a:pt x="18189" y="21130"/>
                      <a:pt x="18189" y="21130"/>
                    </a:cubicBezTo>
                    <a:cubicBezTo>
                      <a:pt x="18189" y="21130"/>
                      <a:pt x="18189" y="21130"/>
                      <a:pt x="18189" y="21130"/>
                    </a:cubicBezTo>
                    <a:cubicBezTo>
                      <a:pt x="18189" y="21130"/>
                      <a:pt x="18189" y="21130"/>
                      <a:pt x="18189" y="21130"/>
                    </a:cubicBezTo>
                    <a:cubicBezTo>
                      <a:pt x="18189" y="21130"/>
                      <a:pt x="18189" y="21130"/>
                      <a:pt x="18189" y="2113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899" name="AutoShape 99"/>
              <p:cNvSpPr>
                <a:spLocks/>
              </p:cNvSpPr>
              <p:nvPr/>
            </p:nvSpPr>
            <p:spPr bwMode="auto">
              <a:xfrm>
                <a:off x="1315324" y="1450642"/>
                <a:ext cx="371498" cy="227017"/>
              </a:xfrm>
              <a:custGeom>
                <a:avLst/>
                <a:gdLst>
                  <a:gd name="T0" fmla="*/ 10731 w 21462"/>
                  <a:gd name="T1" fmla="*/ 10800 h 21600"/>
                  <a:gd name="T2" fmla="*/ 10731 w 21462"/>
                  <a:gd name="T3" fmla="*/ 10800 h 21600"/>
                  <a:gd name="T4" fmla="*/ 10731 w 21462"/>
                  <a:gd name="T5" fmla="*/ 10800 h 21600"/>
                  <a:gd name="T6" fmla="*/ 10731 w 21462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462" h="21600">
                    <a:moveTo>
                      <a:pt x="18073" y="13587"/>
                    </a:moveTo>
                    <a:cubicBezTo>
                      <a:pt x="18073" y="13587"/>
                      <a:pt x="18073" y="13238"/>
                      <a:pt x="18073" y="13238"/>
                    </a:cubicBezTo>
                    <a:cubicBezTo>
                      <a:pt x="18073" y="13238"/>
                      <a:pt x="17853" y="12890"/>
                      <a:pt x="17853" y="12890"/>
                    </a:cubicBezTo>
                    <a:cubicBezTo>
                      <a:pt x="17853" y="12541"/>
                      <a:pt x="17853" y="12541"/>
                      <a:pt x="17853" y="12541"/>
                    </a:cubicBezTo>
                    <a:cubicBezTo>
                      <a:pt x="17853" y="12193"/>
                      <a:pt x="17853" y="12193"/>
                      <a:pt x="17632" y="11845"/>
                    </a:cubicBezTo>
                    <a:cubicBezTo>
                      <a:pt x="17632" y="11845"/>
                      <a:pt x="17632" y="11845"/>
                      <a:pt x="17632" y="11496"/>
                    </a:cubicBezTo>
                    <a:cubicBezTo>
                      <a:pt x="17632" y="11496"/>
                      <a:pt x="17632" y="11148"/>
                      <a:pt x="17632" y="10800"/>
                    </a:cubicBezTo>
                    <a:cubicBezTo>
                      <a:pt x="17632" y="10800"/>
                      <a:pt x="17632" y="10800"/>
                      <a:pt x="17632" y="10800"/>
                    </a:cubicBezTo>
                    <a:cubicBezTo>
                      <a:pt x="17632" y="10800"/>
                      <a:pt x="17632" y="10451"/>
                      <a:pt x="17632" y="10451"/>
                    </a:cubicBezTo>
                    <a:cubicBezTo>
                      <a:pt x="17632" y="9754"/>
                      <a:pt x="17632" y="9058"/>
                      <a:pt x="18073" y="8709"/>
                    </a:cubicBezTo>
                    <a:cubicBezTo>
                      <a:pt x="18073" y="8012"/>
                      <a:pt x="17412" y="5574"/>
                      <a:pt x="16310" y="4180"/>
                    </a:cubicBezTo>
                    <a:cubicBezTo>
                      <a:pt x="16310" y="4180"/>
                      <a:pt x="16310" y="4180"/>
                      <a:pt x="16310" y="3832"/>
                    </a:cubicBezTo>
                    <a:cubicBezTo>
                      <a:pt x="16310" y="3832"/>
                      <a:pt x="16310" y="3832"/>
                      <a:pt x="16310" y="3832"/>
                    </a:cubicBezTo>
                    <a:cubicBezTo>
                      <a:pt x="16310" y="3832"/>
                      <a:pt x="16310" y="3832"/>
                      <a:pt x="16310" y="3832"/>
                    </a:cubicBezTo>
                    <a:cubicBezTo>
                      <a:pt x="16310" y="3832"/>
                      <a:pt x="16310" y="3832"/>
                      <a:pt x="16310" y="3832"/>
                    </a:cubicBezTo>
                    <a:cubicBezTo>
                      <a:pt x="16310" y="3832"/>
                      <a:pt x="16089" y="3483"/>
                      <a:pt x="16089" y="3483"/>
                    </a:cubicBezTo>
                    <a:cubicBezTo>
                      <a:pt x="16089" y="3483"/>
                      <a:pt x="16089" y="3483"/>
                      <a:pt x="16089" y="3483"/>
                    </a:cubicBezTo>
                    <a:cubicBezTo>
                      <a:pt x="16089" y="3483"/>
                      <a:pt x="16089" y="3135"/>
                      <a:pt x="16089" y="3135"/>
                    </a:cubicBezTo>
                    <a:cubicBezTo>
                      <a:pt x="16089" y="3135"/>
                      <a:pt x="15869" y="3135"/>
                      <a:pt x="15869" y="2787"/>
                    </a:cubicBezTo>
                    <a:cubicBezTo>
                      <a:pt x="15869" y="2787"/>
                      <a:pt x="15869" y="2787"/>
                      <a:pt x="15869" y="2787"/>
                    </a:cubicBezTo>
                    <a:cubicBezTo>
                      <a:pt x="15869" y="2438"/>
                      <a:pt x="15648" y="2438"/>
                      <a:pt x="15648" y="2438"/>
                    </a:cubicBezTo>
                    <a:cubicBezTo>
                      <a:pt x="15648" y="2090"/>
                      <a:pt x="15648" y="2090"/>
                      <a:pt x="15428" y="1741"/>
                    </a:cubicBezTo>
                    <a:cubicBezTo>
                      <a:pt x="15428" y="1741"/>
                      <a:pt x="15428" y="1741"/>
                      <a:pt x="15428" y="1393"/>
                    </a:cubicBezTo>
                    <a:cubicBezTo>
                      <a:pt x="15428" y="1393"/>
                      <a:pt x="15208" y="1045"/>
                      <a:pt x="15208" y="1045"/>
                    </a:cubicBezTo>
                    <a:cubicBezTo>
                      <a:pt x="15208" y="696"/>
                      <a:pt x="15208" y="696"/>
                      <a:pt x="14987" y="696"/>
                    </a:cubicBezTo>
                    <a:cubicBezTo>
                      <a:pt x="14987" y="348"/>
                      <a:pt x="14987" y="348"/>
                      <a:pt x="14987" y="0"/>
                    </a:cubicBezTo>
                    <a:cubicBezTo>
                      <a:pt x="14546" y="348"/>
                      <a:pt x="14546" y="348"/>
                      <a:pt x="14326" y="348"/>
                    </a:cubicBezTo>
                    <a:cubicBezTo>
                      <a:pt x="14326" y="348"/>
                      <a:pt x="14326" y="348"/>
                      <a:pt x="14326" y="348"/>
                    </a:cubicBezTo>
                    <a:cubicBezTo>
                      <a:pt x="14326" y="348"/>
                      <a:pt x="14326" y="348"/>
                      <a:pt x="14326" y="348"/>
                    </a:cubicBezTo>
                    <a:cubicBezTo>
                      <a:pt x="14106" y="696"/>
                      <a:pt x="14106" y="696"/>
                      <a:pt x="14106" y="1045"/>
                    </a:cubicBezTo>
                    <a:cubicBezTo>
                      <a:pt x="13885" y="1393"/>
                      <a:pt x="13444" y="1741"/>
                      <a:pt x="13004" y="1741"/>
                    </a:cubicBezTo>
                    <a:cubicBezTo>
                      <a:pt x="13004" y="1741"/>
                      <a:pt x="12783" y="1741"/>
                      <a:pt x="12783" y="1741"/>
                    </a:cubicBezTo>
                    <a:cubicBezTo>
                      <a:pt x="12563" y="2090"/>
                      <a:pt x="12563" y="2090"/>
                      <a:pt x="12563" y="2090"/>
                    </a:cubicBezTo>
                    <a:cubicBezTo>
                      <a:pt x="12342" y="2090"/>
                      <a:pt x="12122" y="2090"/>
                      <a:pt x="12122" y="1741"/>
                    </a:cubicBezTo>
                    <a:cubicBezTo>
                      <a:pt x="11902" y="1741"/>
                      <a:pt x="11681" y="1741"/>
                      <a:pt x="11461" y="2090"/>
                    </a:cubicBezTo>
                    <a:cubicBezTo>
                      <a:pt x="11020" y="2787"/>
                      <a:pt x="10138" y="3135"/>
                      <a:pt x="9918" y="2438"/>
                    </a:cubicBezTo>
                    <a:cubicBezTo>
                      <a:pt x="9697" y="2438"/>
                      <a:pt x="9036" y="2090"/>
                      <a:pt x="8595" y="2090"/>
                    </a:cubicBezTo>
                    <a:cubicBezTo>
                      <a:pt x="8375" y="2090"/>
                      <a:pt x="7934" y="1741"/>
                      <a:pt x="7053" y="1393"/>
                    </a:cubicBezTo>
                    <a:cubicBezTo>
                      <a:pt x="6832" y="1393"/>
                      <a:pt x="6391" y="1393"/>
                      <a:pt x="6171" y="1393"/>
                    </a:cubicBezTo>
                    <a:cubicBezTo>
                      <a:pt x="6171" y="1393"/>
                      <a:pt x="5951" y="1393"/>
                      <a:pt x="5951" y="1393"/>
                    </a:cubicBezTo>
                    <a:cubicBezTo>
                      <a:pt x="5951" y="1393"/>
                      <a:pt x="5951" y="1393"/>
                      <a:pt x="5951" y="1393"/>
                    </a:cubicBezTo>
                    <a:cubicBezTo>
                      <a:pt x="5730" y="1393"/>
                      <a:pt x="5730" y="1393"/>
                      <a:pt x="5730" y="1393"/>
                    </a:cubicBezTo>
                    <a:cubicBezTo>
                      <a:pt x="5730" y="1393"/>
                      <a:pt x="5730" y="1393"/>
                      <a:pt x="5730" y="1393"/>
                    </a:cubicBezTo>
                    <a:cubicBezTo>
                      <a:pt x="5730" y="1393"/>
                      <a:pt x="5510" y="1393"/>
                      <a:pt x="5510" y="1741"/>
                    </a:cubicBezTo>
                    <a:cubicBezTo>
                      <a:pt x="5510" y="1741"/>
                      <a:pt x="5289" y="2090"/>
                      <a:pt x="5289" y="2090"/>
                    </a:cubicBezTo>
                    <a:cubicBezTo>
                      <a:pt x="5069" y="2438"/>
                      <a:pt x="4628" y="2787"/>
                      <a:pt x="4408" y="3135"/>
                    </a:cubicBezTo>
                    <a:cubicBezTo>
                      <a:pt x="4408" y="3135"/>
                      <a:pt x="4187" y="3135"/>
                      <a:pt x="4187" y="3135"/>
                    </a:cubicBezTo>
                    <a:cubicBezTo>
                      <a:pt x="3967" y="3483"/>
                      <a:pt x="3746" y="3483"/>
                      <a:pt x="3526" y="3832"/>
                    </a:cubicBezTo>
                    <a:cubicBezTo>
                      <a:pt x="3526" y="3832"/>
                      <a:pt x="3085" y="4877"/>
                      <a:pt x="2865" y="5574"/>
                    </a:cubicBezTo>
                    <a:cubicBezTo>
                      <a:pt x="2424" y="7316"/>
                      <a:pt x="1983" y="8709"/>
                      <a:pt x="1322" y="9754"/>
                    </a:cubicBezTo>
                    <a:cubicBezTo>
                      <a:pt x="881" y="10451"/>
                      <a:pt x="440" y="10800"/>
                      <a:pt x="220" y="11148"/>
                    </a:cubicBezTo>
                    <a:cubicBezTo>
                      <a:pt x="220" y="11148"/>
                      <a:pt x="220" y="11148"/>
                      <a:pt x="0" y="11148"/>
                    </a:cubicBezTo>
                    <a:cubicBezTo>
                      <a:pt x="220" y="11148"/>
                      <a:pt x="220" y="11496"/>
                      <a:pt x="220" y="11496"/>
                    </a:cubicBezTo>
                    <a:cubicBezTo>
                      <a:pt x="440" y="11845"/>
                      <a:pt x="881" y="12541"/>
                      <a:pt x="881" y="13238"/>
                    </a:cubicBezTo>
                    <a:cubicBezTo>
                      <a:pt x="881" y="13935"/>
                      <a:pt x="1102" y="13935"/>
                      <a:pt x="1322" y="13935"/>
                    </a:cubicBezTo>
                    <a:cubicBezTo>
                      <a:pt x="1542" y="13935"/>
                      <a:pt x="1542" y="13935"/>
                      <a:pt x="1763" y="14283"/>
                    </a:cubicBezTo>
                    <a:cubicBezTo>
                      <a:pt x="1983" y="14632"/>
                      <a:pt x="1983" y="15329"/>
                      <a:pt x="1983" y="16025"/>
                    </a:cubicBezTo>
                    <a:cubicBezTo>
                      <a:pt x="1983" y="16025"/>
                      <a:pt x="1983" y="16374"/>
                      <a:pt x="1983" y="16374"/>
                    </a:cubicBezTo>
                    <a:cubicBezTo>
                      <a:pt x="1983" y="16374"/>
                      <a:pt x="1983" y="16374"/>
                      <a:pt x="2204" y="16374"/>
                    </a:cubicBezTo>
                    <a:cubicBezTo>
                      <a:pt x="3746" y="16722"/>
                      <a:pt x="4848" y="17070"/>
                      <a:pt x="4848" y="18464"/>
                    </a:cubicBezTo>
                    <a:cubicBezTo>
                      <a:pt x="4848" y="18464"/>
                      <a:pt x="4848" y="18812"/>
                      <a:pt x="4848" y="18812"/>
                    </a:cubicBezTo>
                    <a:cubicBezTo>
                      <a:pt x="4848" y="19161"/>
                      <a:pt x="4848" y="19509"/>
                      <a:pt x="4848" y="19509"/>
                    </a:cubicBezTo>
                    <a:cubicBezTo>
                      <a:pt x="4848" y="19509"/>
                      <a:pt x="4848" y="19509"/>
                      <a:pt x="4848" y="19509"/>
                    </a:cubicBezTo>
                    <a:cubicBezTo>
                      <a:pt x="4848" y="19509"/>
                      <a:pt x="5069" y="19509"/>
                      <a:pt x="5069" y="19509"/>
                    </a:cubicBezTo>
                    <a:cubicBezTo>
                      <a:pt x="5069" y="19858"/>
                      <a:pt x="5289" y="19858"/>
                      <a:pt x="5289" y="19858"/>
                    </a:cubicBezTo>
                    <a:cubicBezTo>
                      <a:pt x="5289" y="20206"/>
                      <a:pt x="5510" y="20206"/>
                      <a:pt x="5510" y="20206"/>
                    </a:cubicBezTo>
                    <a:cubicBezTo>
                      <a:pt x="5510" y="20206"/>
                      <a:pt x="5730" y="20554"/>
                      <a:pt x="5730" y="20554"/>
                    </a:cubicBezTo>
                    <a:cubicBezTo>
                      <a:pt x="5730" y="20554"/>
                      <a:pt x="5951" y="20903"/>
                      <a:pt x="5951" y="20903"/>
                    </a:cubicBezTo>
                    <a:cubicBezTo>
                      <a:pt x="6171" y="20903"/>
                      <a:pt x="6612" y="20903"/>
                      <a:pt x="7273" y="21251"/>
                    </a:cubicBezTo>
                    <a:cubicBezTo>
                      <a:pt x="7714" y="21251"/>
                      <a:pt x="8155" y="21251"/>
                      <a:pt x="8375" y="21251"/>
                    </a:cubicBezTo>
                    <a:cubicBezTo>
                      <a:pt x="8595" y="21251"/>
                      <a:pt x="8595" y="21251"/>
                      <a:pt x="9036" y="21251"/>
                    </a:cubicBezTo>
                    <a:cubicBezTo>
                      <a:pt x="9697" y="21251"/>
                      <a:pt x="10800" y="21251"/>
                      <a:pt x="11240" y="21599"/>
                    </a:cubicBezTo>
                    <a:cubicBezTo>
                      <a:pt x="11681" y="21599"/>
                      <a:pt x="12122" y="21251"/>
                      <a:pt x="12563" y="20554"/>
                    </a:cubicBezTo>
                    <a:cubicBezTo>
                      <a:pt x="13224" y="19509"/>
                      <a:pt x="14987" y="19509"/>
                      <a:pt x="15428" y="19509"/>
                    </a:cubicBezTo>
                    <a:cubicBezTo>
                      <a:pt x="15648" y="19509"/>
                      <a:pt x="15869" y="19509"/>
                      <a:pt x="15869" y="19509"/>
                    </a:cubicBezTo>
                    <a:cubicBezTo>
                      <a:pt x="17191" y="19858"/>
                      <a:pt x="18073" y="19858"/>
                      <a:pt x="18293" y="20903"/>
                    </a:cubicBezTo>
                    <a:cubicBezTo>
                      <a:pt x="18293" y="20903"/>
                      <a:pt x="18293" y="20903"/>
                      <a:pt x="18293" y="20903"/>
                    </a:cubicBezTo>
                    <a:cubicBezTo>
                      <a:pt x="18293" y="20903"/>
                      <a:pt x="18293" y="20903"/>
                      <a:pt x="18293" y="20903"/>
                    </a:cubicBezTo>
                    <a:cubicBezTo>
                      <a:pt x="18514" y="20903"/>
                      <a:pt x="18514" y="20903"/>
                      <a:pt x="18514" y="20903"/>
                    </a:cubicBezTo>
                    <a:cubicBezTo>
                      <a:pt x="18514" y="20903"/>
                      <a:pt x="18514" y="20903"/>
                      <a:pt x="18734" y="20903"/>
                    </a:cubicBezTo>
                    <a:cubicBezTo>
                      <a:pt x="18734" y="21251"/>
                      <a:pt x="18734" y="21251"/>
                      <a:pt x="18955" y="21251"/>
                    </a:cubicBezTo>
                    <a:cubicBezTo>
                      <a:pt x="18955" y="21251"/>
                      <a:pt x="18955" y="21251"/>
                      <a:pt x="18955" y="21251"/>
                    </a:cubicBezTo>
                    <a:cubicBezTo>
                      <a:pt x="18955" y="20903"/>
                      <a:pt x="18955" y="20554"/>
                      <a:pt x="18955" y="20206"/>
                    </a:cubicBezTo>
                    <a:cubicBezTo>
                      <a:pt x="18955" y="18812"/>
                      <a:pt x="19616" y="16374"/>
                      <a:pt x="20497" y="16374"/>
                    </a:cubicBezTo>
                    <a:cubicBezTo>
                      <a:pt x="20718" y="16374"/>
                      <a:pt x="20718" y="16374"/>
                      <a:pt x="20718" y="16374"/>
                    </a:cubicBezTo>
                    <a:cubicBezTo>
                      <a:pt x="21379" y="16025"/>
                      <a:pt x="21600" y="16025"/>
                      <a:pt x="21379" y="14980"/>
                    </a:cubicBezTo>
                    <a:cubicBezTo>
                      <a:pt x="21379" y="14980"/>
                      <a:pt x="21379" y="14980"/>
                      <a:pt x="21379" y="14980"/>
                    </a:cubicBezTo>
                    <a:cubicBezTo>
                      <a:pt x="21379" y="14980"/>
                      <a:pt x="21159" y="14632"/>
                      <a:pt x="21159" y="14632"/>
                    </a:cubicBezTo>
                    <a:cubicBezTo>
                      <a:pt x="21159" y="14632"/>
                      <a:pt x="21159" y="14632"/>
                      <a:pt x="21159" y="14632"/>
                    </a:cubicBezTo>
                    <a:cubicBezTo>
                      <a:pt x="21159" y="14632"/>
                      <a:pt x="20938" y="14283"/>
                      <a:pt x="20938" y="14283"/>
                    </a:cubicBezTo>
                    <a:cubicBezTo>
                      <a:pt x="20938" y="14632"/>
                      <a:pt x="20718" y="14632"/>
                      <a:pt x="20497" y="14632"/>
                    </a:cubicBezTo>
                    <a:cubicBezTo>
                      <a:pt x="20057" y="14980"/>
                      <a:pt x="19836" y="15329"/>
                      <a:pt x="19616" y="15329"/>
                    </a:cubicBezTo>
                    <a:cubicBezTo>
                      <a:pt x="19175" y="15329"/>
                      <a:pt x="18514" y="14980"/>
                      <a:pt x="18293" y="14283"/>
                    </a:cubicBezTo>
                    <a:cubicBezTo>
                      <a:pt x="18293" y="13935"/>
                      <a:pt x="18293" y="13935"/>
                      <a:pt x="18293" y="13935"/>
                    </a:cubicBezTo>
                    <a:cubicBezTo>
                      <a:pt x="18293" y="13587"/>
                      <a:pt x="18293" y="13587"/>
                      <a:pt x="18293" y="13587"/>
                    </a:cubicBezTo>
                    <a:cubicBezTo>
                      <a:pt x="18293" y="13587"/>
                      <a:pt x="18293" y="13587"/>
                      <a:pt x="18293" y="13587"/>
                    </a:cubicBezTo>
                    <a:cubicBezTo>
                      <a:pt x="18293" y="13587"/>
                      <a:pt x="18073" y="13587"/>
                      <a:pt x="18073" y="1358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00" name="AutoShape 100"/>
              <p:cNvSpPr>
                <a:spLocks/>
              </p:cNvSpPr>
              <p:nvPr/>
            </p:nvSpPr>
            <p:spPr bwMode="auto">
              <a:xfrm>
                <a:off x="1585215" y="1442705"/>
                <a:ext cx="115895" cy="1381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719" y="568"/>
                    </a:moveTo>
                    <a:cubicBezTo>
                      <a:pt x="719" y="1136"/>
                      <a:pt x="719" y="1136"/>
                      <a:pt x="719" y="1136"/>
                    </a:cubicBezTo>
                    <a:cubicBezTo>
                      <a:pt x="1439" y="1705"/>
                      <a:pt x="1439" y="2273"/>
                      <a:pt x="1439" y="2273"/>
                    </a:cubicBezTo>
                    <a:cubicBezTo>
                      <a:pt x="1439" y="2273"/>
                      <a:pt x="1439" y="2273"/>
                      <a:pt x="2160" y="2842"/>
                    </a:cubicBezTo>
                    <a:cubicBezTo>
                      <a:pt x="2160" y="2842"/>
                      <a:pt x="2160" y="3410"/>
                      <a:pt x="2160" y="3410"/>
                    </a:cubicBezTo>
                    <a:cubicBezTo>
                      <a:pt x="2160" y="3410"/>
                      <a:pt x="2880" y="3410"/>
                      <a:pt x="2880" y="3978"/>
                    </a:cubicBezTo>
                    <a:cubicBezTo>
                      <a:pt x="2880" y="3978"/>
                      <a:pt x="2880" y="3978"/>
                      <a:pt x="2880" y="4547"/>
                    </a:cubicBezTo>
                    <a:cubicBezTo>
                      <a:pt x="2880" y="4547"/>
                      <a:pt x="2880" y="4547"/>
                      <a:pt x="3599" y="4547"/>
                    </a:cubicBezTo>
                    <a:cubicBezTo>
                      <a:pt x="3599" y="4547"/>
                      <a:pt x="3599" y="5115"/>
                      <a:pt x="3599" y="5115"/>
                    </a:cubicBezTo>
                    <a:cubicBezTo>
                      <a:pt x="3599" y="5115"/>
                      <a:pt x="3599" y="5115"/>
                      <a:pt x="3599" y="5115"/>
                    </a:cubicBezTo>
                    <a:cubicBezTo>
                      <a:pt x="3599" y="5684"/>
                      <a:pt x="4320" y="5684"/>
                      <a:pt x="4320" y="5684"/>
                    </a:cubicBezTo>
                    <a:cubicBezTo>
                      <a:pt x="4320" y="5684"/>
                      <a:pt x="4320" y="5684"/>
                      <a:pt x="4320" y="5684"/>
                    </a:cubicBezTo>
                    <a:cubicBezTo>
                      <a:pt x="4320" y="5684"/>
                      <a:pt x="4320" y="6252"/>
                      <a:pt x="4320" y="6252"/>
                    </a:cubicBezTo>
                    <a:cubicBezTo>
                      <a:pt x="4320" y="6252"/>
                      <a:pt x="4320" y="6252"/>
                      <a:pt x="4320" y="6252"/>
                    </a:cubicBezTo>
                    <a:cubicBezTo>
                      <a:pt x="4320" y="6252"/>
                      <a:pt x="4320" y="6252"/>
                      <a:pt x="4320" y="6252"/>
                    </a:cubicBezTo>
                    <a:cubicBezTo>
                      <a:pt x="5040" y="6252"/>
                      <a:pt x="12960" y="14210"/>
                      <a:pt x="9360" y="17052"/>
                    </a:cubicBezTo>
                    <a:cubicBezTo>
                      <a:pt x="9360" y="17052"/>
                      <a:pt x="9360" y="17621"/>
                      <a:pt x="9360" y="18757"/>
                    </a:cubicBezTo>
                    <a:cubicBezTo>
                      <a:pt x="9360" y="19326"/>
                      <a:pt x="9360" y="19894"/>
                      <a:pt x="9360" y="19894"/>
                    </a:cubicBezTo>
                    <a:cubicBezTo>
                      <a:pt x="9360" y="20463"/>
                      <a:pt x="9360" y="20463"/>
                      <a:pt x="10080" y="20463"/>
                    </a:cubicBezTo>
                    <a:cubicBezTo>
                      <a:pt x="10080" y="20463"/>
                      <a:pt x="10080" y="21031"/>
                      <a:pt x="10080" y="21031"/>
                    </a:cubicBezTo>
                    <a:cubicBezTo>
                      <a:pt x="10080" y="21031"/>
                      <a:pt x="10080" y="21031"/>
                      <a:pt x="10080" y="21600"/>
                    </a:cubicBezTo>
                    <a:cubicBezTo>
                      <a:pt x="10800" y="21031"/>
                      <a:pt x="10800" y="20463"/>
                      <a:pt x="11520" y="20463"/>
                    </a:cubicBezTo>
                    <a:cubicBezTo>
                      <a:pt x="11520" y="19894"/>
                      <a:pt x="11520" y="19894"/>
                      <a:pt x="11520" y="19894"/>
                    </a:cubicBezTo>
                    <a:cubicBezTo>
                      <a:pt x="11520" y="19894"/>
                      <a:pt x="11520" y="19894"/>
                      <a:pt x="11520" y="19326"/>
                    </a:cubicBezTo>
                    <a:cubicBezTo>
                      <a:pt x="12240" y="19326"/>
                      <a:pt x="12240" y="19326"/>
                      <a:pt x="12240" y="19326"/>
                    </a:cubicBezTo>
                    <a:cubicBezTo>
                      <a:pt x="12240" y="19326"/>
                      <a:pt x="12240" y="18757"/>
                      <a:pt x="12240" y="18757"/>
                    </a:cubicBezTo>
                    <a:cubicBezTo>
                      <a:pt x="12240" y="18757"/>
                      <a:pt x="12240" y="18757"/>
                      <a:pt x="12240" y="18757"/>
                    </a:cubicBezTo>
                    <a:cubicBezTo>
                      <a:pt x="12960" y="18757"/>
                      <a:pt x="12960" y="18189"/>
                      <a:pt x="12960" y="18189"/>
                    </a:cubicBezTo>
                    <a:cubicBezTo>
                      <a:pt x="12960" y="18189"/>
                      <a:pt x="12960" y="18189"/>
                      <a:pt x="12960" y="18189"/>
                    </a:cubicBezTo>
                    <a:cubicBezTo>
                      <a:pt x="12960" y="18189"/>
                      <a:pt x="12960" y="18189"/>
                      <a:pt x="12960" y="18189"/>
                    </a:cubicBezTo>
                    <a:cubicBezTo>
                      <a:pt x="12960" y="18189"/>
                      <a:pt x="12960" y="18189"/>
                      <a:pt x="12960" y="17621"/>
                    </a:cubicBezTo>
                    <a:cubicBezTo>
                      <a:pt x="12960" y="17621"/>
                      <a:pt x="12960" y="17621"/>
                      <a:pt x="12960" y="17621"/>
                    </a:cubicBezTo>
                    <a:cubicBezTo>
                      <a:pt x="12960" y="17621"/>
                      <a:pt x="12960" y="17621"/>
                      <a:pt x="12960" y="17621"/>
                    </a:cubicBezTo>
                    <a:cubicBezTo>
                      <a:pt x="12960" y="17621"/>
                      <a:pt x="12960" y="17621"/>
                      <a:pt x="12960" y="17621"/>
                    </a:cubicBezTo>
                    <a:cubicBezTo>
                      <a:pt x="12960" y="14210"/>
                      <a:pt x="15120" y="13642"/>
                      <a:pt x="16560" y="13642"/>
                    </a:cubicBezTo>
                    <a:cubicBezTo>
                      <a:pt x="16560" y="13642"/>
                      <a:pt x="16560" y="13642"/>
                      <a:pt x="17280" y="13642"/>
                    </a:cubicBezTo>
                    <a:cubicBezTo>
                      <a:pt x="17280" y="13642"/>
                      <a:pt x="18000" y="13642"/>
                      <a:pt x="18000" y="13642"/>
                    </a:cubicBezTo>
                    <a:cubicBezTo>
                      <a:pt x="18720" y="13642"/>
                      <a:pt x="20160" y="14210"/>
                      <a:pt x="20879" y="14210"/>
                    </a:cubicBezTo>
                    <a:cubicBezTo>
                      <a:pt x="20879" y="14210"/>
                      <a:pt x="21600" y="14210"/>
                      <a:pt x="21600" y="14210"/>
                    </a:cubicBezTo>
                    <a:cubicBezTo>
                      <a:pt x="21600" y="13642"/>
                      <a:pt x="20879" y="12505"/>
                      <a:pt x="20160" y="11936"/>
                    </a:cubicBezTo>
                    <a:cubicBezTo>
                      <a:pt x="18720" y="10800"/>
                      <a:pt x="15840" y="7957"/>
                      <a:pt x="15120" y="5115"/>
                    </a:cubicBezTo>
                    <a:cubicBezTo>
                      <a:pt x="14400" y="3410"/>
                      <a:pt x="11520" y="2842"/>
                      <a:pt x="10800" y="2842"/>
                    </a:cubicBezTo>
                    <a:cubicBezTo>
                      <a:pt x="9360" y="2842"/>
                      <a:pt x="7920" y="1705"/>
                      <a:pt x="6480" y="1136"/>
                    </a:cubicBezTo>
                    <a:cubicBezTo>
                      <a:pt x="5760" y="568"/>
                      <a:pt x="5040" y="0"/>
                      <a:pt x="4320" y="0"/>
                    </a:cubicBezTo>
                    <a:cubicBezTo>
                      <a:pt x="4320" y="0"/>
                      <a:pt x="3599" y="0"/>
                      <a:pt x="3599" y="0"/>
                    </a:cubicBezTo>
                    <a:cubicBezTo>
                      <a:pt x="2880" y="0"/>
                      <a:pt x="1439" y="0"/>
                      <a:pt x="0" y="568"/>
                    </a:cubicBezTo>
                    <a:cubicBezTo>
                      <a:pt x="719" y="568"/>
                      <a:pt x="719" y="568"/>
                      <a:pt x="719" y="56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01" name="AutoShape 101"/>
              <p:cNvSpPr>
                <a:spLocks/>
              </p:cNvSpPr>
              <p:nvPr/>
            </p:nvSpPr>
            <p:spPr bwMode="auto">
              <a:xfrm>
                <a:off x="1394703" y="1669721"/>
                <a:ext cx="242903" cy="12700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924" y="2541"/>
                    </a:moveTo>
                    <a:cubicBezTo>
                      <a:pt x="20924" y="2541"/>
                      <a:pt x="20924" y="2541"/>
                      <a:pt x="20924" y="2541"/>
                    </a:cubicBezTo>
                    <a:cubicBezTo>
                      <a:pt x="20587" y="1905"/>
                      <a:pt x="20587" y="1905"/>
                      <a:pt x="20587" y="1905"/>
                    </a:cubicBezTo>
                    <a:cubicBezTo>
                      <a:pt x="20587" y="1905"/>
                      <a:pt x="20587" y="1905"/>
                      <a:pt x="20587" y="1905"/>
                    </a:cubicBezTo>
                    <a:cubicBezTo>
                      <a:pt x="20587" y="1905"/>
                      <a:pt x="20250" y="1905"/>
                      <a:pt x="20250" y="1905"/>
                    </a:cubicBezTo>
                    <a:cubicBezTo>
                      <a:pt x="20250" y="1905"/>
                      <a:pt x="20250" y="1905"/>
                      <a:pt x="20250" y="1270"/>
                    </a:cubicBezTo>
                    <a:cubicBezTo>
                      <a:pt x="20250" y="1270"/>
                      <a:pt x="20250" y="1270"/>
                      <a:pt x="20250" y="1270"/>
                    </a:cubicBezTo>
                    <a:cubicBezTo>
                      <a:pt x="20250" y="1270"/>
                      <a:pt x="20250" y="1270"/>
                      <a:pt x="20250" y="1270"/>
                    </a:cubicBezTo>
                    <a:cubicBezTo>
                      <a:pt x="20250" y="1270"/>
                      <a:pt x="20250" y="1270"/>
                      <a:pt x="20250" y="1270"/>
                    </a:cubicBezTo>
                    <a:cubicBezTo>
                      <a:pt x="20250" y="1270"/>
                      <a:pt x="20250" y="1270"/>
                      <a:pt x="20250" y="1270"/>
                    </a:cubicBezTo>
                    <a:cubicBezTo>
                      <a:pt x="19912" y="1270"/>
                      <a:pt x="19912" y="1270"/>
                      <a:pt x="19912" y="1270"/>
                    </a:cubicBezTo>
                    <a:cubicBezTo>
                      <a:pt x="19912" y="635"/>
                      <a:pt x="19237" y="635"/>
                      <a:pt x="17549" y="0"/>
                    </a:cubicBezTo>
                    <a:cubicBezTo>
                      <a:pt x="17212" y="0"/>
                      <a:pt x="17212" y="0"/>
                      <a:pt x="16874" y="0"/>
                    </a:cubicBezTo>
                    <a:cubicBezTo>
                      <a:pt x="15187" y="0"/>
                      <a:pt x="13837" y="635"/>
                      <a:pt x="13499" y="1270"/>
                    </a:cubicBezTo>
                    <a:cubicBezTo>
                      <a:pt x="12487" y="2541"/>
                      <a:pt x="11474" y="3811"/>
                      <a:pt x="10125" y="3811"/>
                    </a:cubicBezTo>
                    <a:cubicBezTo>
                      <a:pt x="9787" y="3176"/>
                      <a:pt x="8099" y="3176"/>
                      <a:pt x="7087" y="3176"/>
                    </a:cubicBezTo>
                    <a:cubicBezTo>
                      <a:pt x="6749" y="3176"/>
                      <a:pt x="6412" y="3176"/>
                      <a:pt x="6412" y="3176"/>
                    </a:cubicBezTo>
                    <a:cubicBezTo>
                      <a:pt x="6412" y="3176"/>
                      <a:pt x="6412" y="3176"/>
                      <a:pt x="6074" y="3176"/>
                    </a:cubicBezTo>
                    <a:cubicBezTo>
                      <a:pt x="5737" y="3176"/>
                      <a:pt x="4725" y="3176"/>
                      <a:pt x="4049" y="3176"/>
                    </a:cubicBezTo>
                    <a:cubicBezTo>
                      <a:pt x="3374" y="2541"/>
                      <a:pt x="2699" y="2541"/>
                      <a:pt x="2362" y="2541"/>
                    </a:cubicBezTo>
                    <a:cubicBezTo>
                      <a:pt x="2362" y="2541"/>
                      <a:pt x="2362" y="2541"/>
                      <a:pt x="2362" y="2541"/>
                    </a:cubicBezTo>
                    <a:cubicBezTo>
                      <a:pt x="2362" y="2541"/>
                      <a:pt x="2362" y="2541"/>
                      <a:pt x="2362" y="2541"/>
                    </a:cubicBezTo>
                    <a:cubicBezTo>
                      <a:pt x="2362" y="2541"/>
                      <a:pt x="2362" y="2541"/>
                      <a:pt x="2362" y="2541"/>
                    </a:cubicBezTo>
                    <a:cubicBezTo>
                      <a:pt x="2024" y="2541"/>
                      <a:pt x="1687" y="1905"/>
                      <a:pt x="1349" y="1905"/>
                    </a:cubicBezTo>
                    <a:cubicBezTo>
                      <a:pt x="1349" y="1270"/>
                      <a:pt x="1349" y="1270"/>
                      <a:pt x="1012" y="1270"/>
                    </a:cubicBezTo>
                    <a:cubicBezTo>
                      <a:pt x="1012" y="1270"/>
                      <a:pt x="1012" y="635"/>
                      <a:pt x="674" y="635"/>
                    </a:cubicBezTo>
                    <a:cubicBezTo>
                      <a:pt x="674" y="635"/>
                      <a:pt x="674" y="635"/>
                      <a:pt x="674" y="635"/>
                    </a:cubicBezTo>
                    <a:cubicBezTo>
                      <a:pt x="674" y="635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0" y="635"/>
                      <a:pt x="0" y="635"/>
                      <a:pt x="0" y="1270"/>
                    </a:cubicBezTo>
                    <a:cubicBezTo>
                      <a:pt x="0" y="1905"/>
                      <a:pt x="0" y="2541"/>
                      <a:pt x="337" y="3176"/>
                    </a:cubicBezTo>
                    <a:cubicBezTo>
                      <a:pt x="674" y="3811"/>
                      <a:pt x="2362" y="6988"/>
                      <a:pt x="1687" y="8894"/>
                    </a:cubicBezTo>
                    <a:cubicBezTo>
                      <a:pt x="1687" y="9529"/>
                      <a:pt x="1349" y="10164"/>
                      <a:pt x="1012" y="10164"/>
                    </a:cubicBezTo>
                    <a:cubicBezTo>
                      <a:pt x="1012" y="10164"/>
                      <a:pt x="674" y="10164"/>
                      <a:pt x="674" y="10164"/>
                    </a:cubicBezTo>
                    <a:cubicBezTo>
                      <a:pt x="337" y="10800"/>
                      <a:pt x="337" y="11435"/>
                      <a:pt x="337" y="11435"/>
                    </a:cubicBezTo>
                    <a:cubicBezTo>
                      <a:pt x="337" y="11435"/>
                      <a:pt x="337" y="12070"/>
                      <a:pt x="337" y="12070"/>
                    </a:cubicBezTo>
                    <a:cubicBezTo>
                      <a:pt x="337" y="12070"/>
                      <a:pt x="337" y="12070"/>
                      <a:pt x="337" y="12070"/>
                    </a:cubicBezTo>
                    <a:cubicBezTo>
                      <a:pt x="337" y="12705"/>
                      <a:pt x="337" y="12705"/>
                      <a:pt x="337" y="12705"/>
                    </a:cubicBezTo>
                    <a:cubicBezTo>
                      <a:pt x="337" y="12705"/>
                      <a:pt x="337" y="13341"/>
                      <a:pt x="337" y="13341"/>
                    </a:cubicBezTo>
                    <a:cubicBezTo>
                      <a:pt x="337" y="13976"/>
                      <a:pt x="337" y="13976"/>
                      <a:pt x="337" y="13976"/>
                    </a:cubicBezTo>
                    <a:cubicBezTo>
                      <a:pt x="337" y="13976"/>
                      <a:pt x="337" y="13976"/>
                      <a:pt x="337" y="14611"/>
                    </a:cubicBezTo>
                    <a:cubicBezTo>
                      <a:pt x="337" y="14611"/>
                      <a:pt x="337" y="14611"/>
                      <a:pt x="337" y="14611"/>
                    </a:cubicBezTo>
                    <a:cubicBezTo>
                      <a:pt x="2024" y="17788"/>
                      <a:pt x="2362" y="18423"/>
                      <a:pt x="2362" y="19694"/>
                    </a:cubicBezTo>
                    <a:cubicBezTo>
                      <a:pt x="2362" y="19694"/>
                      <a:pt x="2699" y="19694"/>
                      <a:pt x="2699" y="19694"/>
                    </a:cubicBezTo>
                    <a:cubicBezTo>
                      <a:pt x="2699" y="19694"/>
                      <a:pt x="2699" y="19694"/>
                      <a:pt x="3037" y="20329"/>
                    </a:cubicBezTo>
                    <a:cubicBezTo>
                      <a:pt x="3037" y="20329"/>
                      <a:pt x="3037" y="20329"/>
                      <a:pt x="3037" y="20329"/>
                    </a:cubicBezTo>
                    <a:cubicBezTo>
                      <a:pt x="3037" y="20329"/>
                      <a:pt x="3037" y="20329"/>
                      <a:pt x="3037" y="20329"/>
                    </a:cubicBezTo>
                    <a:cubicBezTo>
                      <a:pt x="3037" y="20329"/>
                      <a:pt x="3374" y="20329"/>
                      <a:pt x="3374" y="20329"/>
                    </a:cubicBezTo>
                    <a:cubicBezTo>
                      <a:pt x="3374" y="20329"/>
                      <a:pt x="3712" y="20329"/>
                      <a:pt x="3712" y="20329"/>
                    </a:cubicBezTo>
                    <a:cubicBezTo>
                      <a:pt x="4049" y="20329"/>
                      <a:pt x="4049" y="20329"/>
                      <a:pt x="4049" y="20329"/>
                    </a:cubicBezTo>
                    <a:cubicBezTo>
                      <a:pt x="4387" y="20329"/>
                      <a:pt x="4387" y="20329"/>
                      <a:pt x="4725" y="20329"/>
                    </a:cubicBezTo>
                    <a:cubicBezTo>
                      <a:pt x="4725" y="20329"/>
                      <a:pt x="4725" y="20329"/>
                      <a:pt x="5062" y="20329"/>
                    </a:cubicBezTo>
                    <a:cubicBezTo>
                      <a:pt x="5062" y="20329"/>
                      <a:pt x="5399" y="20329"/>
                      <a:pt x="5737" y="20329"/>
                    </a:cubicBezTo>
                    <a:cubicBezTo>
                      <a:pt x="7087" y="20329"/>
                      <a:pt x="7762" y="20329"/>
                      <a:pt x="8099" y="20329"/>
                    </a:cubicBezTo>
                    <a:cubicBezTo>
                      <a:pt x="8099" y="20964"/>
                      <a:pt x="8099" y="20964"/>
                      <a:pt x="8099" y="20964"/>
                    </a:cubicBezTo>
                    <a:cubicBezTo>
                      <a:pt x="8099" y="20964"/>
                      <a:pt x="8099" y="20964"/>
                      <a:pt x="8099" y="20964"/>
                    </a:cubicBezTo>
                    <a:cubicBezTo>
                      <a:pt x="8437" y="20964"/>
                      <a:pt x="8437" y="20964"/>
                      <a:pt x="8774" y="20964"/>
                    </a:cubicBezTo>
                    <a:cubicBezTo>
                      <a:pt x="8774" y="20964"/>
                      <a:pt x="8774" y="20964"/>
                      <a:pt x="8774" y="20964"/>
                    </a:cubicBezTo>
                    <a:cubicBezTo>
                      <a:pt x="8774" y="20964"/>
                      <a:pt x="8774" y="20964"/>
                      <a:pt x="9112" y="20964"/>
                    </a:cubicBezTo>
                    <a:cubicBezTo>
                      <a:pt x="9112" y="20964"/>
                      <a:pt x="9112" y="20964"/>
                      <a:pt x="9112" y="20964"/>
                    </a:cubicBezTo>
                    <a:cubicBezTo>
                      <a:pt x="9450" y="20964"/>
                      <a:pt x="9450" y="20964"/>
                      <a:pt x="9450" y="21600"/>
                    </a:cubicBezTo>
                    <a:cubicBezTo>
                      <a:pt x="9787" y="21600"/>
                      <a:pt x="9787" y="21600"/>
                      <a:pt x="9787" y="21600"/>
                    </a:cubicBezTo>
                    <a:cubicBezTo>
                      <a:pt x="9787" y="21600"/>
                      <a:pt x="10125" y="21600"/>
                      <a:pt x="10125" y="21600"/>
                    </a:cubicBezTo>
                    <a:cubicBezTo>
                      <a:pt x="10125" y="21600"/>
                      <a:pt x="10462" y="21600"/>
                      <a:pt x="10462" y="21600"/>
                    </a:cubicBezTo>
                    <a:cubicBezTo>
                      <a:pt x="10462" y="21600"/>
                      <a:pt x="10462" y="21600"/>
                      <a:pt x="10800" y="21600"/>
                    </a:cubicBezTo>
                    <a:cubicBezTo>
                      <a:pt x="10800" y="21600"/>
                      <a:pt x="10800" y="21600"/>
                      <a:pt x="11137" y="21600"/>
                    </a:cubicBezTo>
                    <a:cubicBezTo>
                      <a:pt x="11137" y="21600"/>
                      <a:pt x="11137" y="21600"/>
                      <a:pt x="11137" y="21600"/>
                    </a:cubicBezTo>
                    <a:cubicBezTo>
                      <a:pt x="11474" y="21600"/>
                      <a:pt x="11474" y="21600"/>
                      <a:pt x="11812" y="21600"/>
                    </a:cubicBezTo>
                    <a:cubicBezTo>
                      <a:pt x="11812" y="21600"/>
                      <a:pt x="11812" y="21600"/>
                      <a:pt x="11812" y="21600"/>
                    </a:cubicBezTo>
                    <a:cubicBezTo>
                      <a:pt x="12149" y="21600"/>
                      <a:pt x="12487" y="21600"/>
                      <a:pt x="12487" y="21600"/>
                    </a:cubicBezTo>
                    <a:cubicBezTo>
                      <a:pt x="12487" y="21600"/>
                      <a:pt x="12487" y="20964"/>
                      <a:pt x="12487" y="20964"/>
                    </a:cubicBezTo>
                    <a:cubicBezTo>
                      <a:pt x="12487" y="20329"/>
                      <a:pt x="12487" y="20329"/>
                      <a:pt x="12487" y="20329"/>
                    </a:cubicBezTo>
                    <a:cubicBezTo>
                      <a:pt x="12824" y="20329"/>
                      <a:pt x="12824" y="19694"/>
                      <a:pt x="12824" y="19694"/>
                    </a:cubicBezTo>
                    <a:cubicBezTo>
                      <a:pt x="12824" y="19694"/>
                      <a:pt x="12824" y="19694"/>
                      <a:pt x="12824" y="19694"/>
                    </a:cubicBezTo>
                    <a:cubicBezTo>
                      <a:pt x="13162" y="19694"/>
                      <a:pt x="13162" y="19058"/>
                      <a:pt x="13162" y="19058"/>
                    </a:cubicBezTo>
                    <a:cubicBezTo>
                      <a:pt x="13162" y="19058"/>
                      <a:pt x="13162" y="19058"/>
                      <a:pt x="13499" y="19058"/>
                    </a:cubicBezTo>
                    <a:cubicBezTo>
                      <a:pt x="13499" y="19058"/>
                      <a:pt x="13499" y="19058"/>
                      <a:pt x="13837" y="19058"/>
                    </a:cubicBezTo>
                    <a:cubicBezTo>
                      <a:pt x="13837" y="19058"/>
                      <a:pt x="13837" y="19058"/>
                      <a:pt x="13837" y="19058"/>
                    </a:cubicBezTo>
                    <a:cubicBezTo>
                      <a:pt x="13837" y="19058"/>
                      <a:pt x="14174" y="18423"/>
                      <a:pt x="14174" y="18423"/>
                    </a:cubicBezTo>
                    <a:cubicBezTo>
                      <a:pt x="14174" y="18423"/>
                      <a:pt x="14174" y="18423"/>
                      <a:pt x="14174" y="18423"/>
                    </a:cubicBezTo>
                    <a:cubicBezTo>
                      <a:pt x="14174" y="18423"/>
                      <a:pt x="14174" y="18423"/>
                      <a:pt x="14174" y="18423"/>
                    </a:cubicBezTo>
                    <a:cubicBezTo>
                      <a:pt x="14174" y="18423"/>
                      <a:pt x="14174" y="18423"/>
                      <a:pt x="14174" y="17788"/>
                    </a:cubicBezTo>
                    <a:cubicBezTo>
                      <a:pt x="14174" y="17788"/>
                      <a:pt x="14174" y="17788"/>
                      <a:pt x="14174" y="17788"/>
                    </a:cubicBezTo>
                    <a:cubicBezTo>
                      <a:pt x="14174" y="17788"/>
                      <a:pt x="14174" y="17788"/>
                      <a:pt x="14174" y="17788"/>
                    </a:cubicBezTo>
                    <a:cubicBezTo>
                      <a:pt x="14174" y="17152"/>
                      <a:pt x="14174" y="17152"/>
                      <a:pt x="14174" y="17152"/>
                    </a:cubicBezTo>
                    <a:cubicBezTo>
                      <a:pt x="14174" y="17152"/>
                      <a:pt x="14512" y="17152"/>
                      <a:pt x="14512" y="17152"/>
                    </a:cubicBezTo>
                    <a:cubicBezTo>
                      <a:pt x="14512" y="17152"/>
                      <a:pt x="14512" y="17152"/>
                      <a:pt x="14512" y="17152"/>
                    </a:cubicBezTo>
                    <a:cubicBezTo>
                      <a:pt x="14512" y="16517"/>
                      <a:pt x="14512" y="16517"/>
                      <a:pt x="14850" y="16517"/>
                    </a:cubicBezTo>
                    <a:cubicBezTo>
                      <a:pt x="14850" y="16517"/>
                      <a:pt x="14850" y="16517"/>
                      <a:pt x="14850" y="16517"/>
                    </a:cubicBezTo>
                    <a:cubicBezTo>
                      <a:pt x="14850" y="16517"/>
                      <a:pt x="14850" y="16517"/>
                      <a:pt x="14850" y="16517"/>
                    </a:cubicBezTo>
                    <a:cubicBezTo>
                      <a:pt x="14850" y="16517"/>
                      <a:pt x="14850" y="16517"/>
                      <a:pt x="14850" y="16517"/>
                    </a:cubicBezTo>
                    <a:cubicBezTo>
                      <a:pt x="15187" y="16517"/>
                      <a:pt x="16200" y="15882"/>
                      <a:pt x="17212" y="15882"/>
                    </a:cubicBezTo>
                    <a:cubicBezTo>
                      <a:pt x="18224" y="15882"/>
                      <a:pt x="18562" y="15882"/>
                      <a:pt x="19237" y="16517"/>
                    </a:cubicBezTo>
                    <a:cubicBezTo>
                      <a:pt x="19237" y="16517"/>
                      <a:pt x="19237" y="16517"/>
                      <a:pt x="19574" y="16517"/>
                    </a:cubicBezTo>
                    <a:cubicBezTo>
                      <a:pt x="18562" y="15882"/>
                      <a:pt x="18224" y="12705"/>
                      <a:pt x="18224" y="11435"/>
                    </a:cubicBezTo>
                    <a:cubicBezTo>
                      <a:pt x="18224" y="9529"/>
                      <a:pt x="18900" y="8894"/>
                      <a:pt x="18900" y="8894"/>
                    </a:cubicBezTo>
                    <a:cubicBezTo>
                      <a:pt x="19237" y="8894"/>
                      <a:pt x="19574" y="7623"/>
                      <a:pt x="19912" y="6988"/>
                    </a:cubicBezTo>
                    <a:cubicBezTo>
                      <a:pt x="20250" y="5082"/>
                      <a:pt x="20924" y="3811"/>
                      <a:pt x="21600" y="3176"/>
                    </a:cubicBezTo>
                    <a:cubicBezTo>
                      <a:pt x="21600" y="3176"/>
                      <a:pt x="21600" y="2541"/>
                      <a:pt x="21600" y="2541"/>
                    </a:cubicBezTo>
                    <a:cubicBezTo>
                      <a:pt x="21262" y="2541"/>
                      <a:pt x="21262" y="2541"/>
                      <a:pt x="21262" y="2541"/>
                    </a:cubicBezTo>
                    <a:cubicBezTo>
                      <a:pt x="21262" y="2541"/>
                      <a:pt x="20924" y="2541"/>
                      <a:pt x="20924" y="254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02" name="AutoShape 102"/>
              <p:cNvSpPr>
                <a:spLocks/>
              </p:cNvSpPr>
              <p:nvPr/>
            </p:nvSpPr>
            <p:spPr bwMode="auto">
              <a:xfrm>
                <a:off x="1310561" y="1758623"/>
                <a:ext cx="100018" cy="650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1435"/>
                    </a:moveTo>
                    <a:cubicBezTo>
                      <a:pt x="21600" y="11435"/>
                      <a:pt x="20769" y="11435"/>
                      <a:pt x="20769" y="11435"/>
                    </a:cubicBezTo>
                    <a:cubicBezTo>
                      <a:pt x="20769" y="11435"/>
                      <a:pt x="20769" y="11435"/>
                      <a:pt x="20769" y="11435"/>
                    </a:cubicBezTo>
                    <a:cubicBezTo>
                      <a:pt x="20769" y="11435"/>
                      <a:pt x="20769" y="11435"/>
                      <a:pt x="20769" y="10164"/>
                    </a:cubicBezTo>
                    <a:cubicBezTo>
                      <a:pt x="20769" y="10164"/>
                      <a:pt x="20769" y="10164"/>
                      <a:pt x="20769" y="10164"/>
                    </a:cubicBezTo>
                    <a:cubicBezTo>
                      <a:pt x="20769" y="10164"/>
                      <a:pt x="19938" y="10164"/>
                      <a:pt x="19938" y="8894"/>
                    </a:cubicBezTo>
                    <a:cubicBezTo>
                      <a:pt x="19938" y="8894"/>
                      <a:pt x="19938" y="7623"/>
                      <a:pt x="15784" y="1270"/>
                    </a:cubicBezTo>
                    <a:cubicBezTo>
                      <a:pt x="15784" y="1270"/>
                      <a:pt x="15784" y="1270"/>
                      <a:pt x="15784" y="1270"/>
                    </a:cubicBezTo>
                    <a:cubicBezTo>
                      <a:pt x="14953" y="1270"/>
                      <a:pt x="14953" y="1270"/>
                      <a:pt x="14953" y="0"/>
                    </a:cubicBezTo>
                    <a:cubicBezTo>
                      <a:pt x="14953" y="0"/>
                      <a:pt x="14953" y="0"/>
                      <a:pt x="14953" y="0"/>
                    </a:cubicBezTo>
                    <a:cubicBezTo>
                      <a:pt x="14953" y="0"/>
                      <a:pt x="14953" y="0"/>
                      <a:pt x="14953" y="0"/>
                    </a:cubicBezTo>
                    <a:cubicBezTo>
                      <a:pt x="14953" y="0"/>
                      <a:pt x="14953" y="0"/>
                      <a:pt x="14953" y="0"/>
                    </a:cubicBezTo>
                    <a:cubicBezTo>
                      <a:pt x="14123" y="0"/>
                      <a:pt x="13292" y="0"/>
                      <a:pt x="13292" y="0"/>
                    </a:cubicBezTo>
                    <a:cubicBezTo>
                      <a:pt x="12461" y="0"/>
                      <a:pt x="12461" y="0"/>
                      <a:pt x="12461" y="0"/>
                    </a:cubicBezTo>
                    <a:cubicBezTo>
                      <a:pt x="12461" y="0"/>
                      <a:pt x="11630" y="1270"/>
                      <a:pt x="10800" y="1270"/>
                    </a:cubicBezTo>
                    <a:cubicBezTo>
                      <a:pt x="10800" y="1270"/>
                      <a:pt x="10800" y="1270"/>
                      <a:pt x="10800" y="1270"/>
                    </a:cubicBezTo>
                    <a:cubicBezTo>
                      <a:pt x="9969" y="1270"/>
                      <a:pt x="9138" y="1270"/>
                      <a:pt x="8307" y="1270"/>
                    </a:cubicBezTo>
                    <a:cubicBezTo>
                      <a:pt x="8307" y="1270"/>
                      <a:pt x="8307" y="1270"/>
                      <a:pt x="8307" y="1270"/>
                    </a:cubicBezTo>
                    <a:cubicBezTo>
                      <a:pt x="7476" y="1270"/>
                      <a:pt x="7476" y="2541"/>
                      <a:pt x="6646" y="2541"/>
                    </a:cubicBezTo>
                    <a:cubicBezTo>
                      <a:pt x="6646" y="2541"/>
                      <a:pt x="6646" y="2541"/>
                      <a:pt x="5815" y="2541"/>
                    </a:cubicBezTo>
                    <a:cubicBezTo>
                      <a:pt x="5815" y="2541"/>
                      <a:pt x="5815" y="2541"/>
                      <a:pt x="4984" y="2541"/>
                    </a:cubicBezTo>
                    <a:cubicBezTo>
                      <a:pt x="4984" y="2541"/>
                      <a:pt x="4153" y="2541"/>
                      <a:pt x="4153" y="2541"/>
                    </a:cubicBezTo>
                    <a:cubicBezTo>
                      <a:pt x="4153" y="2541"/>
                      <a:pt x="4153" y="2541"/>
                      <a:pt x="4153" y="2541"/>
                    </a:cubicBezTo>
                    <a:cubicBezTo>
                      <a:pt x="2492" y="3811"/>
                      <a:pt x="1661" y="3811"/>
                      <a:pt x="830" y="3811"/>
                    </a:cubicBezTo>
                    <a:cubicBezTo>
                      <a:pt x="830" y="3811"/>
                      <a:pt x="830" y="3811"/>
                      <a:pt x="830" y="3811"/>
                    </a:cubicBezTo>
                    <a:cubicBezTo>
                      <a:pt x="830" y="5082"/>
                      <a:pt x="830" y="6352"/>
                      <a:pt x="830" y="6352"/>
                    </a:cubicBezTo>
                    <a:cubicBezTo>
                      <a:pt x="830" y="6352"/>
                      <a:pt x="830" y="7623"/>
                      <a:pt x="830" y="7623"/>
                    </a:cubicBezTo>
                    <a:cubicBezTo>
                      <a:pt x="830" y="7623"/>
                      <a:pt x="0" y="8894"/>
                      <a:pt x="0" y="10164"/>
                    </a:cubicBezTo>
                    <a:cubicBezTo>
                      <a:pt x="0" y="10164"/>
                      <a:pt x="0" y="10164"/>
                      <a:pt x="0" y="10164"/>
                    </a:cubicBezTo>
                    <a:cubicBezTo>
                      <a:pt x="0" y="11435"/>
                      <a:pt x="0" y="12705"/>
                      <a:pt x="0" y="12705"/>
                    </a:cubicBezTo>
                    <a:cubicBezTo>
                      <a:pt x="0" y="12705"/>
                      <a:pt x="0" y="12705"/>
                      <a:pt x="0" y="12705"/>
                    </a:cubicBezTo>
                    <a:cubicBezTo>
                      <a:pt x="0" y="13976"/>
                      <a:pt x="0" y="13976"/>
                      <a:pt x="830" y="15247"/>
                    </a:cubicBezTo>
                    <a:cubicBezTo>
                      <a:pt x="830" y="15247"/>
                      <a:pt x="830" y="16517"/>
                      <a:pt x="830" y="16517"/>
                    </a:cubicBezTo>
                    <a:cubicBezTo>
                      <a:pt x="830" y="16517"/>
                      <a:pt x="830" y="16517"/>
                      <a:pt x="1661" y="17788"/>
                    </a:cubicBezTo>
                    <a:cubicBezTo>
                      <a:pt x="1661" y="17788"/>
                      <a:pt x="1661" y="17788"/>
                      <a:pt x="1661" y="17788"/>
                    </a:cubicBezTo>
                    <a:cubicBezTo>
                      <a:pt x="2492" y="19058"/>
                      <a:pt x="2492" y="19058"/>
                      <a:pt x="2492" y="19058"/>
                    </a:cubicBezTo>
                    <a:cubicBezTo>
                      <a:pt x="2492" y="19058"/>
                      <a:pt x="3323" y="20329"/>
                      <a:pt x="3323" y="20329"/>
                    </a:cubicBezTo>
                    <a:cubicBezTo>
                      <a:pt x="3323" y="20329"/>
                      <a:pt x="3323" y="20329"/>
                      <a:pt x="4153" y="21600"/>
                    </a:cubicBezTo>
                    <a:cubicBezTo>
                      <a:pt x="4153" y="21600"/>
                      <a:pt x="4153" y="21600"/>
                      <a:pt x="4984" y="21600"/>
                    </a:cubicBezTo>
                    <a:cubicBezTo>
                      <a:pt x="4984" y="21600"/>
                      <a:pt x="4984" y="21600"/>
                      <a:pt x="4984" y="21600"/>
                    </a:cubicBezTo>
                    <a:cubicBezTo>
                      <a:pt x="4984" y="21600"/>
                      <a:pt x="4984" y="21600"/>
                      <a:pt x="4984" y="21600"/>
                    </a:cubicBezTo>
                    <a:cubicBezTo>
                      <a:pt x="5815" y="21600"/>
                      <a:pt x="5815" y="21600"/>
                      <a:pt x="6646" y="21600"/>
                    </a:cubicBezTo>
                    <a:cubicBezTo>
                      <a:pt x="7476" y="21600"/>
                      <a:pt x="7476" y="21600"/>
                      <a:pt x="7476" y="21600"/>
                    </a:cubicBezTo>
                    <a:cubicBezTo>
                      <a:pt x="7476" y="21600"/>
                      <a:pt x="7476" y="21600"/>
                      <a:pt x="7476" y="21600"/>
                    </a:cubicBezTo>
                    <a:cubicBezTo>
                      <a:pt x="8307" y="21600"/>
                      <a:pt x="8307" y="21600"/>
                      <a:pt x="8307" y="21600"/>
                    </a:cubicBezTo>
                    <a:cubicBezTo>
                      <a:pt x="9138" y="21600"/>
                      <a:pt x="9138" y="21600"/>
                      <a:pt x="9138" y="21600"/>
                    </a:cubicBezTo>
                    <a:cubicBezTo>
                      <a:pt x="9138" y="21600"/>
                      <a:pt x="9969" y="21600"/>
                      <a:pt x="9969" y="21600"/>
                    </a:cubicBezTo>
                    <a:cubicBezTo>
                      <a:pt x="10800" y="20329"/>
                      <a:pt x="11630" y="20329"/>
                      <a:pt x="11630" y="19058"/>
                    </a:cubicBezTo>
                    <a:cubicBezTo>
                      <a:pt x="12461" y="17788"/>
                      <a:pt x="14123" y="16517"/>
                      <a:pt x="15784" y="16517"/>
                    </a:cubicBezTo>
                    <a:cubicBezTo>
                      <a:pt x="15784" y="16517"/>
                      <a:pt x="15784" y="16517"/>
                      <a:pt x="15784" y="16517"/>
                    </a:cubicBezTo>
                    <a:cubicBezTo>
                      <a:pt x="15784" y="16517"/>
                      <a:pt x="15784" y="16517"/>
                      <a:pt x="16615" y="16517"/>
                    </a:cubicBezTo>
                    <a:cubicBezTo>
                      <a:pt x="16615" y="16517"/>
                      <a:pt x="16615" y="16517"/>
                      <a:pt x="16615" y="16517"/>
                    </a:cubicBezTo>
                    <a:cubicBezTo>
                      <a:pt x="16615" y="16517"/>
                      <a:pt x="17446" y="16517"/>
                      <a:pt x="17446" y="16517"/>
                    </a:cubicBezTo>
                    <a:cubicBezTo>
                      <a:pt x="17446" y="16517"/>
                      <a:pt x="17446" y="16517"/>
                      <a:pt x="17446" y="16517"/>
                    </a:cubicBezTo>
                    <a:cubicBezTo>
                      <a:pt x="18276" y="15247"/>
                      <a:pt x="18276" y="15247"/>
                      <a:pt x="18276" y="15247"/>
                    </a:cubicBezTo>
                    <a:cubicBezTo>
                      <a:pt x="18276" y="15247"/>
                      <a:pt x="18276" y="15247"/>
                      <a:pt x="19107" y="15247"/>
                    </a:cubicBezTo>
                    <a:cubicBezTo>
                      <a:pt x="19107" y="15247"/>
                      <a:pt x="19107" y="15247"/>
                      <a:pt x="19107" y="15247"/>
                    </a:cubicBezTo>
                    <a:cubicBezTo>
                      <a:pt x="19107" y="15247"/>
                      <a:pt x="19938" y="13976"/>
                      <a:pt x="19938" y="13976"/>
                    </a:cubicBezTo>
                    <a:cubicBezTo>
                      <a:pt x="19938" y="13976"/>
                      <a:pt x="19938" y="13976"/>
                      <a:pt x="19938" y="13976"/>
                    </a:cubicBezTo>
                    <a:cubicBezTo>
                      <a:pt x="20769" y="13976"/>
                      <a:pt x="20769" y="13976"/>
                      <a:pt x="20769" y="13976"/>
                    </a:cubicBezTo>
                    <a:cubicBezTo>
                      <a:pt x="20769" y="13976"/>
                      <a:pt x="20769" y="13976"/>
                      <a:pt x="20769" y="12705"/>
                    </a:cubicBezTo>
                    <a:cubicBezTo>
                      <a:pt x="21600" y="12705"/>
                      <a:pt x="21600" y="12705"/>
                      <a:pt x="21600" y="12705"/>
                    </a:cubicBezTo>
                    <a:cubicBezTo>
                      <a:pt x="21600" y="12705"/>
                      <a:pt x="21600" y="12705"/>
                      <a:pt x="21600" y="12705"/>
                    </a:cubicBezTo>
                    <a:cubicBezTo>
                      <a:pt x="21600" y="12705"/>
                      <a:pt x="21600" y="12705"/>
                      <a:pt x="21600" y="11435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03" name="AutoShape 103"/>
              <p:cNvSpPr>
                <a:spLocks/>
              </p:cNvSpPr>
              <p:nvPr/>
            </p:nvSpPr>
            <p:spPr bwMode="auto">
              <a:xfrm>
                <a:off x="1389941" y="1226801"/>
                <a:ext cx="749346" cy="41275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1293" y="583"/>
                    </a:moveTo>
                    <a:cubicBezTo>
                      <a:pt x="11293" y="583"/>
                      <a:pt x="11293" y="583"/>
                      <a:pt x="11293" y="583"/>
                    </a:cubicBezTo>
                    <a:cubicBezTo>
                      <a:pt x="11183" y="583"/>
                      <a:pt x="11183" y="583"/>
                      <a:pt x="11074" y="583"/>
                    </a:cubicBezTo>
                    <a:cubicBezTo>
                      <a:pt x="11074" y="583"/>
                      <a:pt x="11074" y="583"/>
                      <a:pt x="11074" y="583"/>
                    </a:cubicBezTo>
                    <a:cubicBezTo>
                      <a:pt x="10964" y="583"/>
                      <a:pt x="10964" y="583"/>
                      <a:pt x="10964" y="583"/>
                    </a:cubicBezTo>
                    <a:cubicBezTo>
                      <a:pt x="10854" y="583"/>
                      <a:pt x="10854" y="583"/>
                      <a:pt x="10854" y="583"/>
                    </a:cubicBezTo>
                    <a:cubicBezTo>
                      <a:pt x="10854" y="583"/>
                      <a:pt x="10745" y="778"/>
                      <a:pt x="10745" y="778"/>
                    </a:cubicBezTo>
                    <a:cubicBezTo>
                      <a:pt x="10416" y="1167"/>
                      <a:pt x="10196" y="1556"/>
                      <a:pt x="10087" y="1751"/>
                    </a:cubicBezTo>
                    <a:cubicBezTo>
                      <a:pt x="10087" y="2529"/>
                      <a:pt x="9977" y="2918"/>
                      <a:pt x="9758" y="2918"/>
                    </a:cubicBezTo>
                    <a:cubicBezTo>
                      <a:pt x="9648" y="2918"/>
                      <a:pt x="9648" y="2918"/>
                      <a:pt x="9539" y="2724"/>
                    </a:cubicBezTo>
                    <a:cubicBezTo>
                      <a:pt x="9539" y="2724"/>
                      <a:pt x="9319" y="2529"/>
                      <a:pt x="8990" y="2529"/>
                    </a:cubicBezTo>
                    <a:cubicBezTo>
                      <a:pt x="8771" y="2529"/>
                      <a:pt x="8661" y="2724"/>
                      <a:pt x="8661" y="2724"/>
                    </a:cubicBezTo>
                    <a:cubicBezTo>
                      <a:pt x="8661" y="2724"/>
                      <a:pt x="8552" y="2724"/>
                      <a:pt x="8552" y="2724"/>
                    </a:cubicBezTo>
                    <a:cubicBezTo>
                      <a:pt x="8552" y="2724"/>
                      <a:pt x="8552" y="2724"/>
                      <a:pt x="8552" y="2724"/>
                    </a:cubicBezTo>
                    <a:cubicBezTo>
                      <a:pt x="8332" y="2724"/>
                      <a:pt x="8223" y="2529"/>
                      <a:pt x="8113" y="2335"/>
                    </a:cubicBezTo>
                    <a:cubicBezTo>
                      <a:pt x="8004" y="2335"/>
                      <a:pt x="8004" y="2140"/>
                      <a:pt x="7894" y="2140"/>
                    </a:cubicBezTo>
                    <a:cubicBezTo>
                      <a:pt x="7565" y="2529"/>
                      <a:pt x="7346" y="2335"/>
                      <a:pt x="7126" y="2140"/>
                    </a:cubicBezTo>
                    <a:cubicBezTo>
                      <a:pt x="7126" y="2140"/>
                      <a:pt x="7126" y="2140"/>
                      <a:pt x="7126" y="2140"/>
                    </a:cubicBezTo>
                    <a:cubicBezTo>
                      <a:pt x="7017" y="2140"/>
                      <a:pt x="6907" y="2335"/>
                      <a:pt x="6797" y="2335"/>
                    </a:cubicBezTo>
                    <a:cubicBezTo>
                      <a:pt x="6578" y="2335"/>
                      <a:pt x="6140" y="1945"/>
                      <a:pt x="6030" y="1945"/>
                    </a:cubicBezTo>
                    <a:cubicBezTo>
                      <a:pt x="5920" y="1751"/>
                      <a:pt x="5811" y="1751"/>
                      <a:pt x="5701" y="1751"/>
                    </a:cubicBezTo>
                    <a:cubicBezTo>
                      <a:pt x="5701" y="1751"/>
                      <a:pt x="5591" y="1751"/>
                      <a:pt x="5591" y="1751"/>
                    </a:cubicBezTo>
                    <a:cubicBezTo>
                      <a:pt x="5262" y="1945"/>
                      <a:pt x="5043" y="1945"/>
                      <a:pt x="4824" y="1556"/>
                    </a:cubicBezTo>
                    <a:cubicBezTo>
                      <a:pt x="4714" y="1362"/>
                      <a:pt x="4495" y="1167"/>
                      <a:pt x="2850" y="1167"/>
                    </a:cubicBezTo>
                    <a:cubicBezTo>
                      <a:pt x="2521" y="1167"/>
                      <a:pt x="2521" y="1362"/>
                      <a:pt x="2302" y="1556"/>
                    </a:cubicBezTo>
                    <a:cubicBezTo>
                      <a:pt x="2302" y="1751"/>
                      <a:pt x="2302" y="1751"/>
                      <a:pt x="2192" y="1945"/>
                    </a:cubicBezTo>
                    <a:cubicBezTo>
                      <a:pt x="2192" y="1945"/>
                      <a:pt x="2083" y="1945"/>
                      <a:pt x="2083" y="2140"/>
                    </a:cubicBezTo>
                    <a:cubicBezTo>
                      <a:pt x="2083" y="2140"/>
                      <a:pt x="1973" y="2140"/>
                      <a:pt x="1973" y="2140"/>
                    </a:cubicBezTo>
                    <a:cubicBezTo>
                      <a:pt x="1973" y="2140"/>
                      <a:pt x="1973" y="2140"/>
                      <a:pt x="1863" y="2140"/>
                    </a:cubicBezTo>
                    <a:cubicBezTo>
                      <a:pt x="1863" y="2140"/>
                      <a:pt x="1863" y="2140"/>
                      <a:pt x="1863" y="2140"/>
                    </a:cubicBezTo>
                    <a:cubicBezTo>
                      <a:pt x="1863" y="2335"/>
                      <a:pt x="1754" y="2335"/>
                      <a:pt x="1754" y="2335"/>
                    </a:cubicBezTo>
                    <a:cubicBezTo>
                      <a:pt x="1754" y="2335"/>
                      <a:pt x="1754" y="2335"/>
                      <a:pt x="1754" y="2335"/>
                    </a:cubicBezTo>
                    <a:cubicBezTo>
                      <a:pt x="1644" y="2335"/>
                      <a:pt x="1644" y="2335"/>
                      <a:pt x="1644" y="2335"/>
                    </a:cubicBezTo>
                    <a:cubicBezTo>
                      <a:pt x="1644" y="2335"/>
                      <a:pt x="1644" y="2335"/>
                      <a:pt x="1644" y="2335"/>
                    </a:cubicBezTo>
                    <a:cubicBezTo>
                      <a:pt x="2412" y="4281"/>
                      <a:pt x="2192" y="4670"/>
                      <a:pt x="2192" y="4864"/>
                    </a:cubicBezTo>
                    <a:cubicBezTo>
                      <a:pt x="2083" y="5254"/>
                      <a:pt x="1863" y="5448"/>
                      <a:pt x="1754" y="5643"/>
                    </a:cubicBezTo>
                    <a:cubicBezTo>
                      <a:pt x="1754" y="5643"/>
                      <a:pt x="1644" y="5643"/>
                      <a:pt x="1644" y="5837"/>
                    </a:cubicBezTo>
                    <a:cubicBezTo>
                      <a:pt x="1535" y="5837"/>
                      <a:pt x="1425" y="6227"/>
                      <a:pt x="1206" y="6616"/>
                    </a:cubicBezTo>
                    <a:cubicBezTo>
                      <a:pt x="986" y="6810"/>
                      <a:pt x="657" y="7589"/>
                      <a:pt x="548" y="7783"/>
                    </a:cubicBezTo>
                    <a:cubicBezTo>
                      <a:pt x="548" y="7783"/>
                      <a:pt x="548" y="7978"/>
                      <a:pt x="548" y="7978"/>
                    </a:cubicBezTo>
                    <a:cubicBezTo>
                      <a:pt x="548" y="8367"/>
                      <a:pt x="548" y="8562"/>
                      <a:pt x="548" y="8756"/>
                    </a:cubicBezTo>
                    <a:cubicBezTo>
                      <a:pt x="548" y="8756"/>
                      <a:pt x="548" y="8756"/>
                      <a:pt x="548" y="8756"/>
                    </a:cubicBezTo>
                    <a:cubicBezTo>
                      <a:pt x="657" y="8756"/>
                      <a:pt x="657" y="8756"/>
                      <a:pt x="657" y="8756"/>
                    </a:cubicBezTo>
                    <a:cubicBezTo>
                      <a:pt x="548" y="9145"/>
                      <a:pt x="548" y="9145"/>
                      <a:pt x="548" y="9145"/>
                    </a:cubicBezTo>
                    <a:cubicBezTo>
                      <a:pt x="548" y="9145"/>
                      <a:pt x="548" y="9145"/>
                      <a:pt x="548" y="9145"/>
                    </a:cubicBezTo>
                    <a:cubicBezTo>
                      <a:pt x="548" y="9145"/>
                      <a:pt x="548" y="9145"/>
                      <a:pt x="548" y="9145"/>
                    </a:cubicBezTo>
                    <a:cubicBezTo>
                      <a:pt x="438" y="9535"/>
                      <a:pt x="438" y="9535"/>
                      <a:pt x="438" y="9535"/>
                    </a:cubicBezTo>
                    <a:cubicBezTo>
                      <a:pt x="438" y="9535"/>
                      <a:pt x="438" y="9535"/>
                      <a:pt x="438" y="9535"/>
                    </a:cubicBezTo>
                    <a:cubicBezTo>
                      <a:pt x="328" y="9729"/>
                      <a:pt x="109" y="10313"/>
                      <a:pt x="0" y="10508"/>
                    </a:cubicBezTo>
                    <a:cubicBezTo>
                      <a:pt x="0" y="10702"/>
                      <a:pt x="0" y="10702"/>
                      <a:pt x="0" y="10702"/>
                    </a:cubicBezTo>
                    <a:cubicBezTo>
                      <a:pt x="0" y="10702"/>
                      <a:pt x="0" y="10897"/>
                      <a:pt x="0" y="10897"/>
                    </a:cubicBezTo>
                    <a:cubicBezTo>
                      <a:pt x="0" y="10897"/>
                      <a:pt x="0" y="10897"/>
                      <a:pt x="0" y="10897"/>
                    </a:cubicBezTo>
                    <a:cubicBezTo>
                      <a:pt x="0" y="10897"/>
                      <a:pt x="109" y="11091"/>
                      <a:pt x="109" y="11091"/>
                    </a:cubicBezTo>
                    <a:cubicBezTo>
                      <a:pt x="109" y="11091"/>
                      <a:pt x="109" y="11091"/>
                      <a:pt x="109" y="11091"/>
                    </a:cubicBezTo>
                    <a:cubicBezTo>
                      <a:pt x="109" y="11091"/>
                      <a:pt x="219" y="11286"/>
                      <a:pt x="219" y="11286"/>
                    </a:cubicBezTo>
                    <a:cubicBezTo>
                      <a:pt x="219" y="11286"/>
                      <a:pt x="219" y="11286"/>
                      <a:pt x="219" y="11286"/>
                    </a:cubicBezTo>
                    <a:cubicBezTo>
                      <a:pt x="328" y="11286"/>
                      <a:pt x="328" y="11481"/>
                      <a:pt x="438" y="11481"/>
                    </a:cubicBezTo>
                    <a:cubicBezTo>
                      <a:pt x="438" y="11481"/>
                      <a:pt x="548" y="11481"/>
                      <a:pt x="548" y="11675"/>
                    </a:cubicBezTo>
                    <a:cubicBezTo>
                      <a:pt x="548" y="11675"/>
                      <a:pt x="657" y="11675"/>
                      <a:pt x="657" y="11675"/>
                    </a:cubicBezTo>
                    <a:cubicBezTo>
                      <a:pt x="657" y="11675"/>
                      <a:pt x="657" y="11675"/>
                      <a:pt x="767" y="11675"/>
                    </a:cubicBezTo>
                    <a:cubicBezTo>
                      <a:pt x="767" y="11675"/>
                      <a:pt x="767" y="11675"/>
                      <a:pt x="767" y="11675"/>
                    </a:cubicBezTo>
                    <a:cubicBezTo>
                      <a:pt x="877" y="11675"/>
                      <a:pt x="986" y="11675"/>
                      <a:pt x="986" y="11675"/>
                    </a:cubicBezTo>
                    <a:cubicBezTo>
                      <a:pt x="1096" y="11675"/>
                      <a:pt x="1315" y="11675"/>
                      <a:pt x="1535" y="11870"/>
                    </a:cubicBezTo>
                    <a:cubicBezTo>
                      <a:pt x="1863" y="11870"/>
                      <a:pt x="2083" y="12064"/>
                      <a:pt x="2192" y="12064"/>
                    </a:cubicBezTo>
                    <a:cubicBezTo>
                      <a:pt x="2521" y="12064"/>
                      <a:pt x="2960" y="12259"/>
                      <a:pt x="3070" y="12454"/>
                    </a:cubicBezTo>
                    <a:cubicBezTo>
                      <a:pt x="3179" y="12454"/>
                      <a:pt x="3289" y="12454"/>
                      <a:pt x="3398" y="12259"/>
                    </a:cubicBezTo>
                    <a:cubicBezTo>
                      <a:pt x="3508" y="11870"/>
                      <a:pt x="3727" y="11870"/>
                      <a:pt x="3947" y="11870"/>
                    </a:cubicBezTo>
                    <a:cubicBezTo>
                      <a:pt x="4056" y="12064"/>
                      <a:pt x="4056" y="12064"/>
                      <a:pt x="4166" y="12064"/>
                    </a:cubicBezTo>
                    <a:cubicBezTo>
                      <a:pt x="4276" y="12064"/>
                      <a:pt x="4605" y="11675"/>
                      <a:pt x="4605" y="11481"/>
                    </a:cubicBezTo>
                    <a:cubicBezTo>
                      <a:pt x="4714" y="11481"/>
                      <a:pt x="4824" y="11286"/>
                      <a:pt x="5043" y="11091"/>
                    </a:cubicBezTo>
                    <a:cubicBezTo>
                      <a:pt x="5043" y="11091"/>
                      <a:pt x="5043" y="11091"/>
                      <a:pt x="5153" y="11091"/>
                    </a:cubicBezTo>
                    <a:cubicBezTo>
                      <a:pt x="5153" y="11091"/>
                      <a:pt x="5153" y="11091"/>
                      <a:pt x="5153" y="11091"/>
                    </a:cubicBezTo>
                    <a:cubicBezTo>
                      <a:pt x="5262" y="10897"/>
                      <a:pt x="5262" y="10897"/>
                      <a:pt x="5262" y="10897"/>
                    </a:cubicBezTo>
                    <a:cubicBezTo>
                      <a:pt x="5262" y="10897"/>
                      <a:pt x="5372" y="10897"/>
                      <a:pt x="5482" y="10702"/>
                    </a:cubicBezTo>
                    <a:cubicBezTo>
                      <a:pt x="5591" y="10702"/>
                      <a:pt x="5591" y="10702"/>
                      <a:pt x="5591" y="10702"/>
                    </a:cubicBezTo>
                    <a:cubicBezTo>
                      <a:pt x="5591" y="10702"/>
                      <a:pt x="5591" y="10702"/>
                      <a:pt x="5591" y="10702"/>
                    </a:cubicBezTo>
                    <a:cubicBezTo>
                      <a:pt x="5591" y="10702"/>
                      <a:pt x="5701" y="10702"/>
                      <a:pt x="5701" y="10702"/>
                    </a:cubicBezTo>
                    <a:cubicBezTo>
                      <a:pt x="5920" y="10508"/>
                      <a:pt x="6140" y="10508"/>
                      <a:pt x="6249" y="10508"/>
                    </a:cubicBezTo>
                    <a:cubicBezTo>
                      <a:pt x="6249" y="10508"/>
                      <a:pt x="6249" y="10508"/>
                      <a:pt x="6249" y="10508"/>
                    </a:cubicBezTo>
                    <a:cubicBezTo>
                      <a:pt x="6359" y="10508"/>
                      <a:pt x="6359" y="10508"/>
                      <a:pt x="6359" y="10508"/>
                    </a:cubicBezTo>
                    <a:cubicBezTo>
                      <a:pt x="6578" y="10508"/>
                      <a:pt x="6797" y="10702"/>
                      <a:pt x="7017" y="11091"/>
                    </a:cubicBezTo>
                    <a:cubicBezTo>
                      <a:pt x="7126" y="11091"/>
                      <a:pt x="7236" y="11481"/>
                      <a:pt x="7346" y="11481"/>
                    </a:cubicBezTo>
                    <a:cubicBezTo>
                      <a:pt x="7346" y="11481"/>
                      <a:pt x="7346" y="11481"/>
                      <a:pt x="7346" y="11481"/>
                    </a:cubicBezTo>
                    <a:cubicBezTo>
                      <a:pt x="7455" y="11481"/>
                      <a:pt x="7565" y="11481"/>
                      <a:pt x="7784" y="11675"/>
                    </a:cubicBezTo>
                    <a:cubicBezTo>
                      <a:pt x="8004" y="11870"/>
                      <a:pt x="8332" y="12259"/>
                      <a:pt x="8442" y="12843"/>
                    </a:cubicBezTo>
                    <a:cubicBezTo>
                      <a:pt x="8552" y="13427"/>
                      <a:pt x="8771" y="14010"/>
                      <a:pt x="8990" y="14594"/>
                    </a:cubicBezTo>
                    <a:cubicBezTo>
                      <a:pt x="8990" y="14594"/>
                      <a:pt x="9100" y="14789"/>
                      <a:pt x="9100" y="14789"/>
                    </a:cubicBezTo>
                    <a:cubicBezTo>
                      <a:pt x="9319" y="15372"/>
                      <a:pt x="9429" y="16345"/>
                      <a:pt x="9429" y="16540"/>
                    </a:cubicBezTo>
                    <a:cubicBezTo>
                      <a:pt x="9429" y="16735"/>
                      <a:pt x="9429" y="16735"/>
                      <a:pt x="9429" y="16735"/>
                    </a:cubicBezTo>
                    <a:cubicBezTo>
                      <a:pt x="9429" y="16735"/>
                      <a:pt x="9429" y="16735"/>
                      <a:pt x="9429" y="16929"/>
                    </a:cubicBezTo>
                    <a:cubicBezTo>
                      <a:pt x="9429" y="16929"/>
                      <a:pt x="9429" y="16929"/>
                      <a:pt x="9319" y="16929"/>
                    </a:cubicBezTo>
                    <a:cubicBezTo>
                      <a:pt x="9319" y="16929"/>
                      <a:pt x="9319" y="16929"/>
                      <a:pt x="9319" y="16929"/>
                    </a:cubicBezTo>
                    <a:cubicBezTo>
                      <a:pt x="9319" y="16929"/>
                      <a:pt x="9319" y="16929"/>
                      <a:pt x="9319" y="16929"/>
                    </a:cubicBezTo>
                    <a:cubicBezTo>
                      <a:pt x="9319" y="17124"/>
                      <a:pt x="9210" y="17124"/>
                      <a:pt x="9210" y="17124"/>
                    </a:cubicBezTo>
                    <a:cubicBezTo>
                      <a:pt x="9100" y="17124"/>
                      <a:pt x="8881" y="16929"/>
                      <a:pt x="8661" y="16929"/>
                    </a:cubicBezTo>
                    <a:cubicBezTo>
                      <a:pt x="8552" y="16735"/>
                      <a:pt x="8442" y="16735"/>
                      <a:pt x="8332" y="16735"/>
                    </a:cubicBezTo>
                    <a:cubicBezTo>
                      <a:pt x="8332" y="16735"/>
                      <a:pt x="8332" y="16735"/>
                      <a:pt x="8332" y="16735"/>
                    </a:cubicBezTo>
                    <a:cubicBezTo>
                      <a:pt x="8223" y="16735"/>
                      <a:pt x="8113" y="16929"/>
                      <a:pt x="8113" y="17318"/>
                    </a:cubicBezTo>
                    <a:cubicBezTo>
                      <a:pt x="8113" y="17318"/>
                      <a:pt x="8113" y="17318"/>
                      <a:pt x="8113" y="17513"/>
                    </a:cubicBezTo>
                    <a:cubicBezTo>
                      <a:pt x="8113" y="17513"/>
                      <a:pt x="8113" y="17513"/>
                      <a:pt x="8113" y="17513"/>
                    </a:cubicBezTo>
                    <a:cubicBezTo>
                      <a:pt x="8113" y="17513"/>
                      <a:pt x="8113" y="17513"/>
                      <a:pt x="8113" y="17513"/>
                    </a:cubicBezTo>
                    <a:cubicBezTo>
                      <a:pt x="8113" y="17708"/>
                      <a:pt x="8113" y="17708"/>
                      <a:pt x="8113" y="17708"/>
                    </a:cubicBezTo>
                    <a:cubicBezTo>
                      <a:pt x="8113" y="17708"/>
                      <a:pt x="8113" y="17708"/>
                      <a:pt x="8113" y="17708"/>
                    </a:cubicBezTo>
                    <a:cubicBezTo>
                      <a:pt x="8004" y="17902"/>
                      <a:pt x="8004" y="17902"/>
                      <a:pt x="8004" y="17902"/>
                    </a:cubicBezTo>
                    <a:cubicBezTo>
                      <a:pt x="8004" y="17902"/>
                      <a:pt x="8004" y="18097"/>
                      <a:pt x="8004" y="18097"/>
                    </a:cubicBezTo>
                    <a:cubicBezTo>
                      <a:pt x="8004" y="18097"/>
                      <a:pt x="8004" y="18097"/>
                      <a:pt x="7894" y="18291"/>
                    </a:cubicBezTo>
                    <a:cubicBezTo>
                      <a:pt x="7894" y="18291"/>
                      <a:pt x="7894" y="18291"/>
                      <a:pt x="7894" y="18291"/>
                    </a:cubicBezTo>
                    <a:cubicBezTo>
                      <a:pt x="7894" y="18291"/>
                      <a:pt x="7784" y="18486"/>
                      <a:pt x="7784" y="18486"/>
                    </a:cubicBezTo>
                    <a:cubicBezTo>
                      <a:pt x="7784" y="18486"/>
                      <a:pt x="7784" y="18486"/>
                      <a:pt x="7784" y="18486"/>
                    </a:cubicBezTo>
                    <a:cubicBezTo>
                      <a:pt x="7675" y="18875"/>
                      <a:pt x="7565" y="19070"/>
                      <a:pt x="7455" y="19264"/>
                    </a:cubicBezTo>
                    <a:cubicBezTo>
                      <a:pt x="7565" y="19459"/>
                      <a:pt x="7565" y="19459"/>
                      <a:pt x="7675" y="19459"/>
                    </a:cubicBezTo>
                    <a:cubicBezTo>
                      <a:pt x="7675" y="19459"/>
                      <a:pt x="7784" y="19264"/>
                      <a:pt x="7894" y="19264"/>
                    </a:cubicBezTo>
                    <a:cubicBezTo>
                      <a:pt x="8113" y="19070"/>
                      <a:pt x="8223" y="18875"/>
                      <a:pt x="8332" y="18875"/>
                    </a:cubicBezTo>
                    <a:cubicBezTo>
                      <a:pt x="8442" y="18875"/>
                      <a:pt x="8442" y="18875"/>
                      <a:pt x="8442" y="18875"/>
                    </a:cubicBezTo>
                    <a:cubicBezTo>
                      <a:pt x="8442" y="18875"/>
                      <a:pt x="8442" y="19070"/>
                      <a:pt x="8552" y="19070"/>
                    </a:cubicBezTo>
                    <a:cubicBezTo>
                      <a:pt x="8552" y="19070"/>
                      <a:pt x="8552" y="19070"/>
                      <a:pt x="8552" y="19070"/>
                    </a:cubicBezTo>
                    <a:cubicBezTo>
                      <a:pt x="8552" y="19070"/>
                      <a:pt x="8552" y="19070"/>
                      <a:pt x="8661" y="19070"/>
                    </a:cubicBezTo>
                    <a:cubicBezTo>
                      <a:pt x="8661" y="18681"/>
                      <a:pt x="8771" y="18486"/>
                      <a:pt x="9100" y="18097"/>
                    </a:cubicBezTo>
                    <a:cubicBezTo>
                      <a:pt x="9100" y="18097"/>
                      <a:pt x="9210" y="18097"/>
                      <a:pt x="9319" y="17902"/>
                    </a:cubicBezTo>
                    <a:cubicBezTo>
                      <a:pt x="9429" y="17708"/>
                      <a:pt x="9648" y="17124"/>
                      <a:pt x="9758" y="16735"/>
                    </a:cubicBezTo>
                    <a:cubicBezTo>
                      <a:pt x="9868" y="16345"/>
                      <a:pt x="10087" y="15762"/>
                      <a:pt x="10416" y="15567"/>
                    </a:cubicBezTo>
                    <a:cubicBezTo>
                      <a:pt x="10525" y="15567"/>
                      <a:pt x="10635" y="15567"/>
                      <a:pt x="10745" y="15372"/>
                    </a:cubicBezTo>
                    <a:cubicBezTo>
                      <a:pt x="11074" y="15372"/>
                      <a:pt x="11403" y="15178"/>
                      <a:pt x="11841" y="15178"/>
                    </a:cubicBezTo>
                    <a:cubicBezTo>
                      <a:pt x="12060" y="15372"/>
                      <a:pt x="12170" y="15372"/>
                      <a:pt x="12280" y="15762"/>
                    </a:cubicBezTo>
                    <a:cubicBezTo>
                      <a:pt x="12389" y="15956"/>
                      <a:pt x="12280" y="16345"/>
                      <a:pt x="12170" y="16540"/>
                    </a:cubicBezTo>
                    <a:cubicBezTo>
                      <a:pt x="12170" y="16540"/>
                      <a:pt x="12060" y="16735"/>
                      <a:pt x="12060" y="16735"/>
                    </a:cubicBezTo>
                    <a:cubicBezTo>
                      <a:pt x="12280" y="16929"/>
                      <a:pt x="12609" y="16929"/>
                      <a:pt x="12718" y="16929"/>
                    </a:cubicBezTo>
                    <a:cubicBezTo>
                      <a:pt x="13267" y="16929"/>
                      <a:pt x="13267" y="16929"/>
                      <a:pt x="13267" y="16929"/>
                    </a:cubicBezTo>
                    <a:cubicBezTo>
                      <a:pt x="13595" y="16929"/>
                      <a:pt x="14144" y="16929"/>
                      <a:pt x="14144" y="17513"/>
                    </a:cubicBezTo>
                    <a:cubicBezTo>
                      <a:pt x="14253" y="18291"/>
                      <a:pt x="13705" y="18681"/>
                      <a:pt x="13047" y="19070"/>
                    </a:cubicBezTo>
                    <a:cubicBezTo>
                      <a:pt x="12938" y="19070"/>
                      <a:pt x="12828" y="19070"/>
                      <a:pt x="12718" y="19264"/>
                    </a:cubicBezTo>
                    <a:cubicBezTo>
                      <a:pt x="12828" y="19264"/>
                      <a:pt x="12938" y="19264"/>
                      <a:pt x="13047" y="19459"/>
                    </a:cubicBezTo>
                    <a:cubicBezTo>
                      <a:pt x="13267" y="19654"/>
                      <a:pt x="13486" y="19654"/>
                      <a:pt x="13705" y="19848"/>
                    </a:cubicBezTo>
                    <a:cubicBezTo>
                      <a:pt x="14034" y="20237"/>
                      <a:pt x="13924" y="20821"/>
                      <a:pt x="13815" y="21405"/>
                    </a:cubicBezTo>
                    <a:cubicBezTo>
                      <a:pt x="13815" y="21405"/>
                      <a:pt x="13815" y="21599"/>
                      <a:pt x="13815" y="21599"/>
                    </a:cubicBezTo>
                    <a:cubicBezTo>
                      <a:pt x="13815" y="21599"/>
                      <a:pt x="13815" y="21599"/>
                      <a:pt x="13815" y="21599"/>
                    </a:cubicBezTo>
                    <a:cubicBezTo>
                      <a:pt x="14034" y="21599"/>
                      <a:pt x="14253" y="21405"/>
                      <a:pt x="14473" y="21210"/>
                    </a:cubicBezTo>
                    <a:cubicBezTo>
                      <a:pt x="14692" y="20821"/>
                      <a:pt x="14911" y="20821"/>
                      <a:pt x="15130" y="20627"/>
                    </a:cubicBezTo>
                    <a:cubicBezTo>
                      <a:pt x="15240" y="20627"/>
                      <a:pt x="15459" y="20432"/>
                      <a:pt x="15679" y="20237"/>
                    </a:cubicBezTo>
                    <a:cubicBezTo>
                      <a:pt x="15788" y="20043"/>
                      <a:pt x="16008" y="20043"/>
                      <a:pt x="16117" y="20043"/>
                    </a:cubicBezTo>
                    <a:cubicBezTo>
                      <a:pt x="15240" y="20043"/>
                      <a:pt x="15021" y="18875"/>
                      <a:pt x="15021" y="17708"/>
                    </a:cubicBezTo>
                    <a:cubicBezTo>
                      <a:pt x="15021" y="17124"/>
                      <a:pt x="16227" y="15762"/>
                      <a:pt x="16775" y="15567"/>
                    </a:cubicBezTo>
                    <a:cubicBezTo>
                      <a:pt x="17323" y="15567"/>
                      <a:pt x="17762" y="15178"/>
                      <a:pt x="18201" y="14789"/>
                    </a:cubicBezTo>
                    <a:cubicBezTo>
                      <a:pt x="18420" y="14594"/>
                      <a:pt x="18749" y="14594"/>
                      <a:pt x="19078" y="14400"/>
                    </a:cubicBezTo>
                    <a:cubicBezTo>
                      <a:pt x="19078" y="14205"/>
                      <a:pt x="19078" y="14205"/>
                      <a:pt x="19078" y="14010"/>
                    </a:cubicBezTo>
                    <a:cubicBezTo>
                      <a:pt x="19078" y="14010"/>
                      <a:pt x="19078" y="14010"/>
                      <a:pt x="19078" y="14010"/>
                    </a:cubicBezTo>
                    <a:cubicBezTo>
                      <a:pt x="19078" y="14010"/>
                      <a:pt x="19078" y="13816"/>
                      <a:pt x="19078" y="13816"/>
                    </a:cubicBezTo>
                    <a:cubicBezTo>
                      <a:pt x="19078" y="13816"/>
                      <a:pt x="19078" y="13816"/>
                      <a:pt x="19078" y="13816"/>
                    </a:cubicBezTo>
                    <a:cubicBezTo>
                      <a:pt x="19078" y="13621"/>
                      <a:pt x="19078" y="13621"/>
                      <a:pt x="19078" y="13427"/>
                    </a:cubicBezTo>
                    <a:cubicBezTo>
                      <a:pt x="19187" y="13427"/>
                      <a:pt x="19297" y="13232"/>
                      <a:pt x="19297" y="13232"/>
                    </a:cubicBezTo>
                    <a:cubicBezTo>
                      <a:pt x="19407" y="13232"/>
                      <a:pt x="19516" y="13037"/>
                      <a:pt x="19626" y="12843"/>
                    </a:cubicBezTo>
                    <a:cubicBezTo>
                      <a:pt x="19955" y="12259"/>
                      <a:pt x="20174" y="12064"/>
                      <a:pt x="20284" y="12064"/>
                    </a:cubicBezTo>
                    <a:cubicBezTo>
                      <a:pt x="20393" y="12064"/>
                      <a:pt x="20503" y="12064"/>
                      <a:pt x="20613" y="12064"/>
                    </a:cubicBezTo>
                    <a:cubicBezTo>
                      <a:pt x="20832" y="12259"/>
                      <a:pt x="21051" y="12259"/>
                      <a:pt x="21161" y="12259"/>
                    </a:cubicBezTo>
                    <a:cubicBezTo>
                      <a:pt x="21161" y="12064"/>
                      <a:pt x="21161" y="12064"/>
                      <a:pt x="21271" y="11870"/>
                    </a:cubicBezTo>
                    <a:cubicBezTo>
                      <a:pt x="21271" y="11675"/>
                      <a:pt x="21380" y="11481"/>
                      <a:pt x="21380" y="11286"/>
                    </a:cubicBezTo>
                    <a:cubicBezTo>
                      <a:pt x="21380" y="11286"/>
                      <a:pt x="21271" y="11286"/>
                      <a:pt x="21271" y="11091"/>
                    </a:cubicBezTo>
                    <a:cubicBezTo>
                      <a:pt x="21161" y="10897"/>
                      <a:pt x="21051" y="10702"/>
                      <a:pt x="21051" y="10313"/>
                    </a:cubicBezTo>
                    <a:cubicBezTo>
                      <a:pt x="21161" y="9924"/>
                      <a:pt x="21271" y="9924"/>
                      <a:pt x="21380" y="9729"/>
                    </a:cubicBezTo>
                    <a:cubicBezTo>
                      <a:pt x="21380" y="9729"/>
                      <a:pt x="21380" y="9729"/>
                      <a:pt x="21380" y="9729"/>
                    </a:cubicBezTo>
                    <a:cubicBezTo>
                      <a:pt x="21380" y="9729"/>
                      <a:pt x="21161" y="9535"/>
                      <a:pt x="21161" y="9145"/>
                    </a:cubicBezTo>
                    <a:cubicBezTo>
                      <a:pt x="21161" y="8951"/>
                      <a:pt x="21271" y="8756"/>
                      <a:pt x="21380" y="8562"/>
                    </a:cubicBezTo>
                    <a:cubicBezTo>
                      <a:pt x="21490" y="8562"/>
                      <a:pt x="21599" y="8367"/>
                      <a:pt x="21599" y="8367"/>
                    </a:cubicBezTo>
                    <a:cubicBezTo>
                      <a:pt x="21490" y="8367"/>
                      <a:pt x="21380" y="8172"/>
                      <a:pt x="21271" y="8172"/>
                    </a:cubicBezTo>
                    <a:cubicBezTo>
                      <a:pt x="21161" y="7978"/>
                      <a:pt x="21051" y="7978"/>
                      <a:pt x="20942" y="7783"/>
                    </a:cubicBezTo>
                    <a:cubicBezTo>
                      <a:pt x="20832" y="7783"/>
                      <a:pt x="20613" y="7589"/>
                      <a:pt x="20503" y="7589"/>
                    </a:cubicBezTo>
                    <a:cubicBezTo>
                      <a:pt x="20284" y="7589"/>
                      <a:pt x="20064" y="7589"/>
                      <a:pt x="19955" y="7394"/>
                    </a:cubicBezTo>
                    <a:cubicBezTo>
                      <a:pt x="19845" y="7200"/>
                      <a:pt x="19516" y="7200"/>
                      <a:pt x="19297" y="7200"/>
                    </a:cubicBezTo>
                    <a:cubicBezTo>
                      <a:pt x="19078" y="7200"/>
                      <a:pt x="18858" y="7200"/>
                      <a:pt x="18749" y="6810"/>
                    </a:cubicBezTo>
                    <a:cubicBezTo>
                      <a:pt x="18749" y="6810"/>
                      <a:pt x="18639" y="6616"/>
                      <a:pt x="18639" y="6421"/>
                    </a:cubicBezTo>
                    <a:cubicBezTo>
                      <a:pt x="18420" y="6227"/>
                      <a:pt x="18310" y="6032"/>
                      <a:pt x="18310" y="5837"/>
                    </a:cubicBezTo>
                    <a:cubicBezTo>
                      <a:pt x="18201" y="5837"/>
                      <a:pt x="17981" y="5837"/>
                      <a:pt x="17872" y="6032"/>
                    </a:cubicBezTo>
                    <a:cubicBezTo>
                      <a:pt x="17652" y="6227"/>
                      <a:pt x="17323" y="6421"/>
                      <a:pt x="16994" y="6032"/>
                    </a:cubicBezTo>
                    <a:cubicBezTo>
                      <a:pt x="16994" y="6032"/>
                      <a:pt x="16885" y="6032"/>
                      <a:pt x="16885" y="5837"/>
                    </a:cubicBezTo>
                    <a:cubicBezTo>
                      <a:pt x="16775" y="5837"/>
                      <a:pt x="16665" y="5643"/>
                      <a:pt x="16665" y="5643"/>
                    </a:cubicBezTo>
                    <a:cubicBezTo>
                      <a:pt x="16446" y="5837"/>
                      <a:pt x="16008" y="5643"/>
                      <a:pt x="15898" y="5448"/>
                    </a:cubicBezTo>
                    <a:cubicBezTo>
                      <a:pt x="15898" y="5254"/>
                      <a:pt x="15788" y="5059"/>
                      <a:pt x="15898" y="4670"/>
                    </a:cubicBezTo>
                    <a:cubicBezTo>
                      <a:pt x="15898" y="4475"/>
                      <a:pt x="15569" y="3697"/>
                      <a:pt x="15459" y="3502"/>
                    </a:cubicBezTo>
                    <a:cubicBezTo>
                      <a:pt x="15459" y="3502"/>
                      <a:pt x="15350" y="3502"/>
                      <a:pt x="15240" y="3502"/>
                    </a:cubicBezTo>
                    <a:cubicBezTo>
                      <a:pt x="14911" y="3502"/>
                      <a:pt x="14582" y="3502"/>
                      <a:pt x="14473" y="2918"/>
                    </a:cubicBezTo>
                    <a:cubicBezTo>
                      <a:pt x="14363" y="2724"/>
                      <a:pt x="14363" y="2724"/>
                      <a:pt x="14253" y="2529"/>
                    </a:cubicBezTo>
                    <a:cubicBezTo>
                      <a:pt x="14144" y="2140"/>
                      <a:pt x="14034" y="1751"/>
                      <a:pt x="14144" y="1362"/>
                    </a:cubicBezTo>
                    <a:cubicBezTo>
                      <a:pt x="14253" y="1167"/>
                      <a:pt x="14144" y="389"/>
                      <a:pt x="14034" y="0"/>
                    </a:cubicBezTo>
                    <a:cubicBezTo>
                      <a:pt x="14034" y="0"/>
                      <a:pt x="13815" y="0"/>
                      <a:pt x="13595" y="0"/>
                    </a:cubicBezTo>
                    <a:cubicBezTo>
                      <a:pt x="13486" y="0"/>
                      <a:pt x="13267" y="0"/>
                      <a:pt x="13267" y="0"/>
                    </a:cubicBezTo>
                    <a:cubicBezTo>
                      <a:pt x="13157" y="194"/>
                      <a:pt x="12938" y="194"/>
                      <a:pt x="12718" y="0"/>
                    </a:cubicBezTo>
                    <a:cubicBezTo>
                      <a:pt x="12609" y="0"/>
                      <a:pt x="12499" y="0"/>
                      <a:pt x="12499" y="0"/>
                    </a:cubicBezTo>
                    <a:cubicBezTo>
                      <a:pt x="12389" y="194"/>
                      <a:pt x="12389" y="194"/>
                      <a:pt x="12280" y="194"/>
                    </a:cubicBezTo>
                    <a:cubicBezTo>
                      <a:pt x="12280" y="389"/>
                      <a:pt x="12170" y="583"/>
                      <a:pt x="11951" y="583"/>
                    </a:cubicBezTo>
                    <a:cubicBezTo>
                      <a:pt x="11951" y="583"/>
                      <a:pt x="11841" y="583"/>
                      <a:pt x="11731" y="583"/>
                    </a:cubicBezTo>
                    <a:cubicBezTo>
                      <a:pt x="11731" y="583"/>
                      <a:pt x="11622" y="583"/>
                      <a:pt x="11622" y="583"/>
                    </a:cubicBezTo>
                    <a:cubicBezTo>
                      <a:pt x="11622" y="583"/>
                      <a:pt x="11622" y="583"/>
                      <a:pt x="11622" y="583"/>
                    </a:cubicBezTo>
                    <a:cubicBezTo>
                      <a:pt x="11512" y="583"/>
                      <a:pt x="11403" y="583"/>
                      <a:pt x="11403" y="389"/>
                    </a:cubicBezTo>
                    <a:cubicBezTo>
                      <a:pt x="11403" y="389"/>
                      <a:pt x="11403" y="583"/>
                      <a:pt x="11293" y="583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solidFill>
                    <a:srgbClr val="33B691"/>
                  </a:solidFill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04" name="AutoShape 104"/>
              <p:cNvSpPr>
                <a:spLocks/>
              </p:cNvSpPr>
              <p:nvPr/>
            </p:nvSpPr>
            <p:spPr bwMode="auto">
              <a:xfrm>
                <a:off x="1431219" y="1007722"/>
                <a:ext cx="388961" cy="25718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1435" y="0"/>
                    </a:moveTo>
                    <a:cubicBezTo>
                      <a:pt x="11223" y="0"/>
                      <a:pt x="11223" y="0"/>
                      <a:pt x="11223" y="0"/>
                    </a:cubicBezTo>
                    <a:cubicBezTo>
                      <a:pt x="11223" y="0"/>
                      <a:pt x="11223" y="308"/>
                      <a:pt x="11011" y="308"/>
                    </a:cubicBezTo>
                    <a:cubicBezTo>
                      <a:pt x="11011" y="308"/>
                      <a:pt x="11011" y="617"/>
                      <a:pt x="10800" y="617"/>
                    </a:cubicBezTo>
                    <a:cubicBezTo>
                      <a:pt x="10588" y="925"/>
                      <a:pt x="10376" y="1542"/>
                      <a:pt x="9952" y="1542"/>
                    </a:cubicBezTo>
                    <a:cubicBezTo>
                      <a:pt x="9741" y="1542"/>
                      <a:pt x="9529" y="1542"/>
                      <a:pt x="9529" y="1542"/>
                    </a:cubicBezTo>
                    <a:cubicBezTo>
                      <a:pt x="9105" y="1542"/>
                      <a:pt x="8682" y="1542"/>
                      <a:pt x="8470" y="1851"/>
                    </a:cubicBezTo>
                    <a:cubicBezTo>
                      <a:pt x="8470" y="1851"/>
                      <a:pt x="8470" y="1851"/>
                      <a:pt x="8258" y="2159"/>
                    </a:cubicBezTo>
                    <a:cubicBezTo>
                      <a:pt x="8258" y="2159"/>
                      <a:pt x="8258" y="2159"/>
                      <a:pt x="8258" y="2468"/>
                    </a:cubicBezTo>
                    <a:cubicBezTo>
                      <a:pt x="8258" y="2468"/>
                      <a:pt x="8258" y="2468"/>
                      <a:pt x="8258" y="2468"/>
                    </a:cubicBezTo>
                    <a:cubicBezTo>
                      <a:pt x="8047" y="2468"/>
                      <a:pt x="8047" y="2777"/>
                      <a:pt x="8047" y="3085"/>
                    </a:cubicBezTo>
                    <a:cubicBezTo>
                      <a:pt x="8047" y="3394"/>
                      <a:pt x="8047" y="3702"/>
                      <a:pt x="8047" y="4011"/>
                    </a:cubicBezTo>
                    <a:cubicBezTo>
                      <a:pt x="8047" y="4011"/>
                      <a:pt x="8047" y="4320"/>
                      <a:pt x="8047" y="4320"/>
                    </a:cubicBezTo>
                    <a:cubicBezTo>
                      <a:pt x="8047" y="4628"/>
                      <a:pt x="8047" y="4628"/>
                      <a:pt x="7835" y="4628"/>
                    </a:cubicBezTo>
                    <a:cubicBezTo>
                      <a:pt x="7835" y="4937"/>
                      <a:pt x="7623" y="5245"/>
                      <a:pt x="7411" y="5245"/>
                    </a:cubicBezTo>
                    <a:cubicBezTo>
                      <a:pt x="7411" y="5245"/>
                      <a:pt x="7411" y="5245"/>
                      <a:pt x="7411" y="5245"/>
                    </a:cubicBezTo>
                    <a:cubicBezTo>
                      <a:pt x="7199" y="5554"/>
                      <a:pt x="6988" y="5862"/>
                      <a:pt x="6776" y="5862"/>
                    </a:cubicBezTo>
                    <a:cubicBezTo>
                      <a:pt x="6352" y="6171"/>
                      <a:pt x="5929" y="6788"/>
                      <a:pt x="5717" y="7097"/>
                    </a:cubicBezTo>
                    <a:cubicBezTo>
                      <a:pt x="5717" y="7405"/>
                      <a:pt x="5717" y="7405"/>
                      <a:pt x="5717" y="7714"/>
                    </a:cubicBezTo>
                    <a:cubicBezTo>
                      <a:pt x="5717" y="8331"/>
                      <a:pt x="5717" y="9257"/>
                      <a:pt x="5082" y="9257"/>
                    </a:cubicBezTo>
                    <a:cubicBezTo>
                      <a:pt x="4658" y="9257"/>
                      <a:pt x="4023" y="9565"/>
                      <a:pt x="3811" y="9874"/>
                    </a:cubicBezTo>
                    <a:cubicBezTo>
                      <a:pt x="3599" y="10491"/>
                      <a:pt x="3176" y="10800"/>
                      <a:pt x="2541" y="10800"/>
                    </a:cubicBezTo>
                    <a:cubicBezTo>
                      <a:pt x="2329" y="10800"/>
                      <a:pt x="2329" y="10800"/>
                      <a:pt x="2117" y="10800"/>
                    </a:cubicBezTo>
                    <a:cubicBezTo>
                      <a:pt x="2117" y="10800"/>
                      <a:pt x="2117" y="10800"/>
                      <a:pt x="2117" y="10800"/>
                    </a:cubicBezTo>
                    <a:cubicBezTo>
                      <a:pt x="2117" y="10800"/>
                      <a:pt x="2117" y="10800"/>
                      <a:pt x="2117" y="10800"/>
                    </a:cubicBezTo>
                    <a:cubicBezTo>
                      <a:pt x="2117" y="10800"/>
                      <a:pt x="2117" y="10800"/>
                      <a:pt x="2117" y="10800"/>
                    </a:cubicBezTo>
                    <a:cubicBezTo>
                      <a:pt x="2117" y="10800"/>
                      <a:pt x="2117" y="10800"/>
                      <a:pt x="2117" y="10800"/>
                    </a:cubicBezTo>
                    <a:cubicBezTo>
                      <a:pt x="1905" y="10800"/>
                      <a:pt x="1905" y="10800"/>
                      <a:pt x="1905" y="10800"/>
                    </a:cubicBezTo>
                    <a:cubicBezTo>
                      <a:pt x="1905" y="10800"/>
                      <a:pt x="1905" y="10800"/>
                      <a:pt x="1905" y="10800"/>
                    </a:cubicBezTo>
                    <a:cubicBezTo>
                      <a:pt x="1905" y="10800"/>
                      <a:pt x="1905" y="10800"/>
                      <a:pt x="1694" y="10800"/>
                    </a:cubicBezTo>
                    <a:cubicBezTo>
                      <a:pt x="1694" y="10800"/>
                      <a:pt x="1694" y="10800"/>
                      <a:pt x="1694" y="10800"/>
                    </a:cubicBezTo>
                    <a:cubicBezTo>
                      <a:pt x="1694" y="10800"/>
                      <a:pt x="1694" y="10800"/>
                      <a:pt x="1482" y="10800"/>
                    </a:cubicBezTo>
                    <a:cubicBezTo>
                      <a:pt x="1482" y="10800"/>
                      <a:pt x="1482" y="10800"/>
                      <a:pt x="1482" y="10800"/>
                    </a:cubicBezTo>
                    <a:cubicBezTo>
                      <a:pt x="1482" y="10800"/>
                      <a:pt x="1482" y="10800"/>
                      <a:pt x="1270" y="10800"/>
                    </a:cubicBezTo>
                    <a:cubicBezTo>
                      <a:pt x="1270" y="10800"/>
                      <a:pt x="1270" y="10800"/>
                      <a:pt x="1270" y="10800"/>
                    </a:cubicBezTo>
                    <a:cubicBezTo>
                      <a:pt x="1058" y="10800"/>
                      <a:pt x="1058" y="10800"/>
                      <a:pt x="847" y="10800"/>
                    </a:cubicBezTo>
                    <a:cubicBezTo>
                      <a:pt x="847" y="10800"/>
                      <a:pt x="847" y="10800"/>
                      <a:pt x="847" y="10800"/>
                    </a:cubicBezTo>
                    <a:cubicBezTo>
                      <a:pt x="847" y="10800"/>
                      <a:pt x="847" y="10800"/>
                      <a:pt x="847" y="10800"/>
                    </a:cubicBezTo>
                    <a:cubicBezTo>
                      <a:pt x="847" y="10800"/>
                      <a:pt x="847" y="10800"/>
                      <a:pt x="847" y="11108"/>
                    </a:cubicBezTo>
                    <a:cubicBezTo>
                      <a:pt x="847" y="11108"/>
                      <a:pt x="847" y="11108"/>
                      <a:pt x="847" y="11417"/>
                    </a:cubicBezTo>
                    <a:cubicBezTo>
                      <a:pt x="847" y="11417"/>
                      <a:pt x="847" y="11417"/>
                      <a:pt x="847" y="11725"/>
                    </a:cubicBezTo>
                    <a:cubicBezTo>
                      <a:pt x="847" y="11725"/>
                      <a:pt x="847" y="11725"/>
                      <a:pt x="847" y="11725"/>
                    </a:cubicBezTo>
                    <a:cubicBezTo>
                      <a:pt x="847" y="12034"/>
                      <a:pt x="847" y="12034"/>
                      <a:pt x="847" y="12034"/>
                    </a:cubicBezTo>
                    <a:cubicBezTo>
                      <a:pt x="1058" y="12034"/>
                      <a:pt x="1058" y="12342"/>
                      <a:pt x="1058" y="12342"/>
                    </a:cubicBezTo>
                    <a:cubicBezTo>
                      <a:pt x="1058" y="12342"/>
                      <a:pt x="1058" y="12342"/>
                      <a:pt x="1058" y="12651"/>
                    </a:cubicBezTo>
                    <a:cubicBezTo>
                      <a:pt x="1482" y="12960"/>
                      <a:pt x="1694" y="14502"/>
                      <a:pt x="1694" y="15428"/>
                    </a:cubicBezTo>
                    <a:cubicBezTo>
                      <a:pt x="1694" y="16045"/>
                      <a:pt x="1270" y="16354"/>
                      <a:pt x="1058" y="16662"/>
                    </a:cubicBezTo>
                    <a:cubicBezTo>
                      <a:pt x="847" y="16971"/>
                      <a:pt x="211" y="17588"/>
                      <a:pt x="0" y="17897"/>
                    </a:cubicBezTo>
                    <a:cubicBezTo>
                      <a:pt x="211" y="17897"/>
                      <a:pt x="211" y="17897"/>
                      <a:pt x="211" y="17897"/>
                    </a:cubicBezTo>
                    <a:cubicBezTo>
                      <a:pt x="423" y="18205"/>
                      <a:pt x="1058" y="18822"/>
                      <a:pt x="847" y="19748"/>
                    </a:cubicBezTo>
                    <a:cubicBezTo>
                      <a:pt x="847" y="19748"/>
                      <a:pt x="847" y="19748"/>
                      <a:pt x="847" y="20057"/>
                    </a:cubicBezTo>
                    <a:cubicBezTo>
                      <a:pt x="847" y="20057"/>
                      <a:pt x="847" y="20057"/>
                      <a:pt x="847" y="20057"/>
                    </a:cubicBezTo>
                    <a:cubicBezTo>
                      <a:pt x="847" y="20365"/>
                      <a:pt x="847" y="20365"/>
                      <a:pt x="847" y="20365"/>
                    </a:cubicBezTo>
                    <a:cubicBezTo>
                      <a:pt x="847" y="20365"/>
                      <a:pt x="847" y="20674"/>
                      <a:pt x="847" y="20982"/>
                    </a:cubicBezTo>
                    <a:cubicBezTo>
                      <a:pt x="847" y="20982"/>
                      <a:pt x="847" y="20982"/>
                      <a:pt x="847" y="20982"/>
                    </a:cubicBezTo>
                    <a:cubicBezTo>
                      <a:pt x="847" y="20982"/>
                      <a:pt x="847" y="20982"/>
                      <a:pt x="847" y="20982"/>
                    </a:cubicBezTo>
                    <a:cubicBezTo>
                      <a:pt x="847" y="20982"/>
                      <a:pt x="847" y="20982"/>
                      <a:pt x="1058" y="20982"/>
                    </a:cubicBezTo>
                    <a:cubicBezTo>
                      <a:pt x="1058" y="20982"/>
                      <a:pt x="1058" y="20982"/>
                      <a:pt x="1058" y="20982"/>
                    </a:cubicBezTo>
                    <a:cubicBezTo>
                      <a:pt x="1270" y="20674"/>
                      <a:pt x="1270" y="20674"/>
                      <a:pt x="1270" y="20674"/>
                    </a:cubicBezTo>
                    <a:cubicBezTo>
                      <a:pt x="1482" y="20365"/>
                      <a:pt x="1482" y="20365"/>
                      <a:pt x="1482" y="20365"/>
                    </a:cubicBezTo>
                    <a:cubicBezTo>
                      <a:pt x="1905" y="19748"/>
                      <a:pt x="2329" y="19131"/>
                      <a:pt x="3176" y="19131"/>
                    </a:cubicBezTo>
                    <a:cubicBezTo>
                      <a:pt x="5929" y="19131"/>
                      <a:pt x="7199" y="19439"/>
                      <a:pt x="7623" y="20057"/>
                    </a:cubicBezTo>
                    <a:cubicBezTo>
                      <a:pt x="7623" y="20057"/>
                      <a:pt x="8047" y="20057"/>
                      <a:pt x="8258" y="20057"/>
                    </a:cubicBezTo>
                    <a:cubicBezTo>
                      <a:pt x="8258" y="20057"/>
                      <a:pt x="8258" y="20057"/>
                      <a:pt x="8470" y="20057"/>
                    </a:cubicBezTo>
                    <a:cubicBezTo>
                      <a:pt x="8894" y="20057"/>
                      <a:pt x="9317" y="20057"/>
                      <a:pt x="9741" y="20365"/>
                    </a:cubicBezTo>
                    <a:cubicBezTo>
                      <a:pt x="10164" y="20674"/>
                      <a:pt x="10588" y="20982"/>
                      <a:pt x="10800" y="20982"/>
                    </a:cubicBezTo>
                    <a:cubicBezTo>
                      <a:pt x="11011" y="20365"/>
                      <a:pt x="11223" y="20365"/>
                      <a:pt x="11647" y="20674"/>
                    </a:cubicBezTo>
                    <a:cubicBezTo>
                      <a:pt x="11858" y="20982"/>
                      <a:pt x="12282" y="20982"/>
                      <a:pt x="12494" y="20982"/>
                    </a:cubicBezTo>
                    <a:cubicBezTo>
                      <a:pt x="12494" y="20674"/>
                      <a:pt x="12705" y="20674"/>
                      <a:pt x="12917" y="20674"/>
                    </a:cubicBezTo>
                    <a:cubicBezTo>
                      <a:pt x="13341" y="20674"/>
                      <a:pt x="13552" y="20982"/>
                      <a:pt x="13976" y="21291"/>
                    </a:cubicBezTo>
                    <a:cubicBezTo>
                      <a:pt x="13976" y="21291"/>
                      <a:pt x="13976" y="21600"/>
                      <a:pt x="14188" y="21600"/>
                    </a:cubicBezTo>
                    <a:cubicBezTo>
                      <a:pt x="14400" y="21291"/>
                      <a:pt x="14823" y="21291"/>
                      <a:pt x="15035" y="21291"/>
                    </a:cubicBezTo>
                    <a:cubicBezTo>
                      <a:pt x="15458" y="21291"/>
                      <a:pt x="15882" y="21291"/>
                      <a:pt x="16305" y="21600"/>
                    </a:cubicBezTo>
                    <a:cubicBezTo>
                      <a:pt x="16305" y="21600"/>
                      <a:pt x="16305" y="21291"/>
                      <a:pt x="16305" y="21291"/>
                    </a:cubicBezTo>
                    <a:cubicBezTo>
                      <a:pt x="16305" y="20674"/>
                      <a:pt x="16941" y="19748"/>
                      <a:pt x="18000" y="18514"/>
                    </a:cubicBezTo>
                    <a:cubicBezTo>
                      <a:pt x="18000" y="18514"/>
                      <a:pt x="18000" y="18514"/>
                      <a:pt x="18000" y="18514"/>
                    </a:cubicBezTo>
                    <a:cubicBezTo>
                      <a:pt x="18211" y="18514"/>
                      <a:pt x="18211" y="18514"/>
                      <a:pt x="18211" y="18514"/>
                    </a:cubicBezTo>
                    <a:cubicBezTo>
                      <a:pt x="18211" y="18514"/>
                      <a:pt x="18423" y="18514"/>
                      <a:pt x="18423" y="18205"/>
                    </a:cubicBezTo>
                    <a:cubicBezTo>
                      <a:pt x="18423" y="18205"/>
                      <a:pt x="18423" y="18205"/>
                      <a:pt x="18423" y="18205"/>
                    </a:cubicBezTo>
                    <a:cubicBezTo>
                      <a:pt x="18635" y="18205"/>
                      <a:pt x="18635" y="18205"/>
                      <a:pt x="18847" y="18205"/>
                    </a:cubicBezTo>
                    <a:cubicBezTo>
                      <a:pt x="18847" y="18205"/>
                      <a:pt x="18847" y="18205"/>
                      <a:pt x="18847" y="18205"/>
                    </a:cubicBezTo>
                    <a:cubicBezTo>
                      <a:pt x="19058" y="18205"/>
                      <a:pt x="19058" y="18205"/>
                      <a:pt x="19270" y="18205"/>
                    </a:cubicBezTo>
                    <a:cubicBezTo>
                      <a:pt x="19270" y="18205"/>
                      <a:pt x="19270" y="18205"/>
                      <a:pt x="19270" y="18205"/>
                    </a:cubicBezTo>
                    <a:cubicBezTo>
                      <a:pt x="19058" y="17897"/>
                      <a:pt x="19058" y="17897"/>
                      <a:pt x="19058" y="17588"/>
                    </a:cubicBezTo>
                    <a:cubicBezTo>
                      <a:pt x="19058" y="17588"/>
                      <a:pt x="19058" y="17280"/>
                      <a:pt x="19058" y="17280"/>
                    </a:cubicBezTo>
                    <a:cubicBezTo>
                      <a:pt x="18847" y="16662"/>
                      <a:pt x="18847" y="16354"/>
                      <a:pt x="18635" y="15737"/>
                    </a:cubicBezTo>
                    <a:cubicBezTo>
                      <a:pt x="18423" y="14811"/>
                      <a:pt x="18423" y="14194"/>
                      <a:pt x="18635" y="13577"/>
                    </a:cubicBezTo>
                    <a:cubicBezTo>
                      <a:pt x="18847" y="13268"/>
                      <a:pt x="19058" y="12960"/>
                      <a:pt x="19270" y="12960"/>
                    </a:cubicBezTo>
                    <a:cubicBezTo>
                      <a:pt x="19482" y="12960"/>
                      <a:pt x="19694" y="13268"/>
                      <a:pt x="20117" y="13577"/>
                    </a:cubicBezTo>
                    <a:cubicBezTo>
                      <a:pt x="20117" y="13577"/>
                      <a:pt x="20541" y="13577"/>
                      <a:pt x="20541" y="13577"/>
                    </a:cubicBezTo>
                    <a:cubicBezTo>
                      <a:pt x="21388" y="12960"/>
                      <a:pt x="21600" y="12651"/>
                      <a:pt x="21600" y="12651"/>
                    </a:cubicBezTo>
                    <a:cubicBezTo>
                      <a:pt x="21388" y="12342"/>
                      <a:pt x="20964" y="11725"/>
                      <a:pt x="20752" y="11417"/>
                    </a:cubicBezTo>
                    <a:cubicBezTo>
                      <a:pt x="20541" y="11417"/>
                      <a:pt x="20541" y="11417"/>
                      <a:pt x="20541" y="11417"/>
                    </a:cubicBezTo>
                    <a:cubicBezTo>
                      <a:pt x="20117" y="11417"/>
                      <a:pt x="19905" y="10800"/>
                      <a:pt x="19694" y="10491"/>
                    </a:cubicBezTo>
                    <a:cubicBezTo>
                      <a:pt x="19482" y="10182"/>
                      <a:pt x="19270" y="9565"/>
                      <a:pt x="19058" y="9565"/>
                    </a:cubicBezTo>
                    <a:cubicBezTo>
                      <a:pt x="18635" y="9257"/>
                      <a:pt x="18423" y="8640"/>
                      <a:pt x="18211" y="8022"/>
                    </a:cubicBezTo>
                    <a:cubicBezTo>
                      <a:pt x="18211" y="7714"/>
                      <a:pt x="18000" y="7405"/>
                      <a:pt x="18000" y="7405"/>
                    </a:cubicBezTo>
                    <a:cubicBezTo>
                      <a:pt x="17364" y="6788"/>
                      <a:pt x="17364" y="5554"/>
                      <a:pt x="17364" y="4937"/>
                    </a:cubicBezTo>
                    <a:cubicBezTo>
                      <a:pt x="17364" y="4937"/>
                      <a:pt x="17364" y="4628"/>
                      <a:pt x="17364" y="4320"/>
                    </a:cubicBezTo>
                    <a:cubicBezTo>
                      <a:pt x="17364" y="4011"/>
                      <a:pt x="17364" y="3702"/>
                      <a:pt x="17364" y="3394"/>
                    </a:cubicBezTo>
                    <a:cubicBezTo>
                      <a:pt x="17364" y="3085"/>
                      <a:pt x="17364" y="2468"/>
                      <a:pt x="17364" y="2468"/>
                    </a:cubicBezTo>
                    <a:cubicBezTo>
                      <a:pt x="17364" y="2468"/>
                      <a:pt x="17364" y="2468"/>
                      <a:pt x="17364" y="2468"/>
                    </a:cubicBezTo>
                    <a:cubicBezTo>
                      <a:pt x="16941" y="2159"/>
                      <a:pt x="16305" y="1542"/>
                      <a:pt x="15670" y="1542"/>
                    </a:cubicBezTo>
                    <a:cubicBezTo>
                      <a:pt x="15670" y="1542"/>
                      <a:pt x="15670" y="1542"/>
                      <a:pt x="15670" y="1542"/>
                    </a:cubicBezTo>
                    <a:cubicBezTo>
                      <a:pt x="15247" y="1851"/>
                      <a:pt x="14823" y="2159"/>
                      <a:pt x="14611" y="2159"/>
                    </a:cubicBezTo>
                    <a:cubicBezTo>
                      <a:pt x="14400" y="2159"/>
                      <a:pt x="13976" y="1851"/>
                      <a:pt x="13764" y="1234"/>
                    </a:cubicBezTo>
                    <a:cubicBezTo>
                      <a:pt x="13552" y="617"/>
                      <a:pt x="13341" y="617"/>
                      <a:pt x="13129" y="617"/>
                    </a:cubicBezTo>
                    <a:cubicBezTo>
                      <a:pt x="12282" y="925"/>
                      <a:pt x="11647" y="308"/>
                      <a:pt x="11435" y="0"/>
                    </a:cubicBezTo>
                    <a:cubicBezTo>
                      <a:pt x="11435" y="0"/>
                      <a:pt x="11435" y="0"/>
                      <a:pt x="11435" y="0"/>
                    </a:cubicBezTo>
                    <a:cubicBezTo>
                      <a:pt x="11435" y="0"/>
                      <a:pt x="11435" y="0"/>
                      <a:pt x="11435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05" name="AutoShape 105"/>
              <p:cNvSpPr>
                <a:spLocks/>
              </p:cNvSpPr>
              <p:nvPr/>
            </p:nvSpPr>
            <p:spPr bwMode="auto">
              <a:xfrm>
                <a:off x="1334375" y="895006"/>
                <a:ext cx="295293" cy="127002"/>
              </a:xfrm>
              <a:custGeom>
                <a:avLst/>
                <a:gdLst>
                  <a:gd name="T0" fmla="+- 0 10926 252"/>
                  <a:gd name="T1" fmla="*/ T0 w 21348"/>
                  <a:gd name="T2" fmla="*/ 10800 h 21600"/>
                  <a:gd name="T3" fmla="+- 0 10926 252"/>
                  <a:gd name="T4" fmla="*/ T3 w 21348"/>
                  <a:gd name="T5" fmla="*/ 10800 h 21600"/>
                  <a:gd name="T6" fmla="+- 0 10926 252"/>
                  <a:gd name="T7" fmla="*/ T6 w 21348"/>
                  <a:gd name="T8" fmla="*/ 10800 h 21600"/>
                  <a:gd name="T9" fmla="+- 0 10926 252"/>
                  <a:gd name="T10" fmla="*/ T9 w 213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348" h="21600">
                    <a:moveTo>
                      <a:pt x="17471" y="20964"/>
                    </a:moveTo>
                    <a:cubicBezTo>
                      <a:pt x="17471" y="20329"/>
                      <a:pt x="17748" y="20329"/>
                      <a:pt x="18024" y="20329"/>
                    </a:cubicBezTo>
                    <a:cubicBezTo>
                      <a:pt x="18301" y="19694"/>
                      <a:pt x="18578" y="19694"/>
                      <a:pt x="18855" y="19694"/>
                    </a:cubicBezTo>
                    <a:cubicBezTo>
                      <a:pt x="18855" y="19694"/>
                      <a:pt x="18855" y="19694"/>
                      <a:pt x="18855" y="19694"/>
                    </a:cubicBezTo>
                    <a:cubicBezTo>
                      <a:pt x="19132" y="19694"/>
                      <a:pt x="19409" y="19694"/>
                      <a:pt x="19409" y="19694"/>
                    </a:cubicBezTo>
                    <a:cubicBezTo>
                      <a:pt x="19686" y="19694"/>
                      <a:pt x="19686" y="19694"/>
                      <a:pt x="19963" y="19694"/>
                    </a:cubicBezTo>
                    <a:cubicBezTo>
                      <a:pt x="19963" y="19694"/>
                      <a:pt x="19963" y="19694"/>
                      <a:pt x="20240" y="19058"/>
                    </a:cubicBezTo>
                    <a:cubicBezTo>
                      <a:pt x="20240" y="18423"/>
                      <a:pt x="20517" y="17788"/>
                      <a:pt x="20794" y="17788"/>
                    </a:cubicBezTo>
                    <a:cubicBezTo>
                      <a:pt x="20794" y="17152"/>
                      <a:pt x="21071" y="17152"/>
                      <a:pt x="21071" y="17152"/>
                    </a:cubicBezTo>
                    <a:cubicBezTo>
                      <a:pt x="21348" y="17152"/>
                      <a:pt x="21348" y="17152"/>
                      <a:pt x="21348" y="17152"/>
                    </a:cubicBezTo>
                    <a:cubicBezTo>
                      <a:pt x="21348" y="17152"/>
                      <a:pt x="21348" y="17152"/>
                      <a:pt x="21348" y="16517"/>
                    </a:cubicBezTo>
                    <a:cubicBezTo>
                      <a:pt x="21348" y="16517"/>
                      <a:pt x="21348" y="16517"/>
                      <a:pt x="21348" y="16517"/>
                    </a:cubicBezTo>
                    <a:cubicBezTo>
                      <a:pt x="21348" y="15247"/>
                      <a:pt x="21071" y="14611"/>
                      <a:pt x="21071" y="13976"/>
                    </a:cubicBezTo>
                    <a:cubicBezTo>
                      <a:pt x="19963" y="12070"/>
                      <a:pt x="19686" y="10164"/>
                      <a:pt x="19963" y="8894"/>
                    </a:cubicBezTo>
                    <a:cubicBezTo>
                      <a:pt x="19963" y="8258"/>
                      <a:pt x="20240" y="6988"/>
                      <a:pt x="19686" y="6352"/>
                    </a:cubicBezTo>
                    <a:cubicBezTo>
                      <a:pt x="19686" y="5717"/>
                      <a:pt x="19409" y="5717"/>
                      <a:pt x="19409" y="5082"/>
                    </a:cubicBezTo>
                    <a:cubicBezTo>
                      <a:pt x="19409" y="5082"/>
                      <a:pt x="19409" y="5082"/>
                      <a:pt x="19132" y="5082"/>
                    </a:cubicBezTo>
                    <a:cubicBezTo>
                      <a:pt x="19132" y="4447"/>
                      <a:pt x="19132" y="4447"/>
                      <a:pt x="19132" y="4447"/>
                    </a:cubicBezTo>
                    <a:cubicBezTo>
                      <a:pt x="18024" y="4447"/>
                      <a:pt x="17194" y="4447"/>
                      <a:pt x="16917" y="3811"/>
                    </a:cubicBezTo>
                    <a:cubicBezTo>
                      <a:pt x="16917" y="3811"/>
                      <a:pt x="16640" y="3811"/>
                      <a:pt x="16640" y="3811"/>
                    </a:cubicBezTo>
                    <a:cubicBezTo>
                      <a:pt x="16640" y="4447"/>
                      <a:pt x="16640" y="4447"/>
                      <a:pt x="16640" y="4447"/>
                    </a:cubicBezTo>
                    <a:cubicBezTo>
                      <a:pt x="16086" y="4447"/>
                      <a:pt x="14978" y="3176"/>
                      <a:pt x="13317" y="0"/>
                    </a:cubicBezTo>
                    <a:cubicBezTo>
                      <a:pt x="13040" y="0"/>
                      <a:pt x="13040" y="0"/>
                      <a:pt x="13040" y="0"/>
                    </a:cubicBezTo>
                    <a:cubicBezTo>
                      <a:pt x="13040" y="0"/>
                      <a:pt x="13040" y="0"/>
                      <a:pt x="12486" y="0"/>
                    </a:cubicBezTo>
                    <a:cubicBezTo>
                      <a:pt x="12486" y="0"/>
                      <a:pt x="12209" y="0"/>
                      <a:pt x="12209" y="0"/>
                    </a:cubicBezTo>
                    <a:cubicBezTo>
                      <a:pt x="11932" y="0"/>
                      <a:pt x="11932" y="0"/>
                      <a:pt x="11932" y="0"/>
                    </a:cubicBezTo>
                    <a:cubicBezTo>
                      <a:pt x="11932" y="0"/>
                      <a:pt x="11655" y="0"/>
                      <a:pt x="11655" y="0"/>
                    </a:cubicBezTo>
                    <a:cubicBezTo>
                      <a:pt x="11378" y="0"/>
                      <a:pt x="11378" y="0"/>
                      <a:pt x="11378" y="0"/>
                    </a:cubicBezTo>
                    <a:cubicBezTo>
                      <a:pt x="11101" y="0"/>
                      <a:pt x="11101" y="0"/>
                      <a:pt x="10824" y="0"/>
                    </a:cubicBezTo>
                    <a:cubicBezTo>
                      <a:pt x="10824" y="0"/>
                      <a:pt x="10824" y="0"/>
                      <a:pt x="10824" y="0"/>
                    </a:cubicBezTo>
                    <a:cubicBezTo>
                      <a:pt x="10548" y="0"/>
                      <a:pt x="10548" y="0"/>
                      <a:pt x="10271" y="0"/>
                    </a:cubicBezTo>
                    <a:cubicBezTo>
                      <a:pt x="9994" y="635"/>
                      <a:pt x="10271" y="1270"/>
                      <a:pt x="10271" y="2541"/>
                    </a:cubicBezTo>
                    <a:cubicBezTo>
                      <a:pt x="10271" y="3811"/>
                      <a:pt x="10271" y="4447"/>
                      <a:pt x="10271" y="5717"/>
                    </a:cubicBezTo>
                    <a:cubicBezTo>
                      <a:pt x="10271" y="8894"/>
                      <a:pt x="9440" y="10164"/>
                      <a:pt x="8055" y="10164"/>
                    </a:cubicBezTo>
                    <a:cubicBezTo>
                      <a:pt x="7778" y="10164"/>
                      <a:pt x="7778" y="10164"/>
                      <a:pt x="7501" y="10164"/>
                    </a:cubicBezTo>
                    <a:cubicBezTo>
                      <a:pt x="7501" y="10164"/>
                      <a:pt x="7224" y="10164"/>
                      <a:pt x="7224" y="10164"/>
                    </a:cubicBezTo>
                    <a:cubicBezTo>
                      <a:pt x="6394" y="10164"/>
                      <a:pt x="5563" y="6988"/>
                      <a:pt x="4455" y="3176"/>
                    </a:cubicBezTo>
                    <a:cubicBezTo>
                      <a:pt x="4178" y="3176"/>
                      <a:pt x="4178" y="2541"/>
                      <a:pt x="4178" y="1905"/>
                    </a:cubicBezTo>
                    <a:cubicBezTo>
                      <a:pt x="3901" y="2541"/>
                      <a:pt x="3071" y="3176"/>
                      <a:pt x="2517" y="4447"/>
                    </a:cubicBezTo>
                    <a:cubicBezTo>
                      <a:pt x="2240" y="4447"/>
                      <a:pt x="1963" y="5082"/>
                      <a:pt x="1686" y="5717"/>
                    </a:cubicBezTo>
                    <a:cubicBezTo>
                      <a:pt x="1409" y="5717"/>
                      <a:pt x="1409" y="6352"/>
                      <a:pt x="1132" y="7623"/>
                    </a:cubicBezTo>
                    <a:cubicBezTo>
                      <a:pt x="1132" y="8894"/>
                      <a:pt x="1132" y="10164"/>
                      <a:pt x="578" y="10800"/>
                    </a:cubicBezTo>
                    <a:cubicBezTo>
                      <a:pt x="24" y="12070"/>
                      <a:pt x="-252" y="13341"/>
                      <a:pt x="301" y="15882"/>
                    </a:cubicBezTo>
                    <a:cubicBezTo>
                      <a:pt x="301" y="15882"/>
                      <a:pt x="301" y="15882"/>
                      <a:pt x="301" y="15882"/>
                    </a:cubicBezTo>
                    <a:cubicBezTo>
                      <a:pt x="301" y="15882"/>
                      <a:pt x="578" y="15882"/>
                      <a:pt x="855" y="15882"/>
                    </a:cubicBezTo>
                    <a:cubicBezTo>
                      <a:pt x="855" y="15882"/>
                      <a:pt x="855" y="15882"/>
                      <a:pt x="855" y="15882"/>
                    </a:cubicBezTo>
                    <a:cubicBezTo>
                      <a:pt x="1132" y="15882"/>
                      <a:pt x="1132" y="15247"/>
                      <a:pt x="1409" y="15247"/>
                    </a:cubicBezTo>
                    <a:cubicBezTo>
                      <a:pt x="1409" y="15247"/>
                      <a:pt x="1409" y="15247"/>
                      <a:pt x="1409" y="15247"/>
                    </a:cubicBezTo>
                    <a:cubicBezTo>
                      <a:pt x="1686" y="15247"/>
                      <a:pt x="1686" y="15247"/>
                      <a:pt x="1686" y="15247"/>
                    </a:cubicBezTo>
                    <a:cubicBezTo>
                      <a:pt x="1686" y="15247"/>
                      <a:pt x="1686" y="15247"/>
                      <a:pt x="1686" y="15247"/>
                    </a:cubicBezTo>
                    <a:cubicBezTo>
                      <a:pt x="1963" y="15247"/>
                      <a:pt x="1963" y="14611"/>
                      <a:pt x="1963" y="14611"/>
                    </a:cubicBezTo>
                    <a:cubicBezTo>
                      <a:pt x="2517" y="13976"/>
                      <a:pt x="3071" y="13976"/>
                      <a:pt x="3624" y="13976"/>
                    </a:cubicBezTo>
                    <a:cubicBezTo>
                      <a:pt x="4455" y="13976"/>
                      <a:pt x="5286" y="13976"/>
                      <a:pt x="5840" y="13976"/>
                    </a:cubicBezTo>
                    <a:cubicBezTo>
                      <a:pt x="6394" y="14611"/>
                      <a:pt x="6671" y="14611"/>
                      <a:pt x="6948" y="14611"/>
                    </a:cubicBezTo>
                    <a:cubicBezTo>
                      <a:pt x="7224" y="14611"/>
                      <a:pt x="7501" y="14611"/>
                      <a:pt x="7778" y="14611"/>
                    </a:cubicBezTo>
                    <a:cubicBezTo>
                      <a:pt x="8886" y="14611"/>
                      <a:pt x="9994" y="15247"/>
                      <a:pt x="10548" y="14611"/>
                    </a:cubicBezTo>
                    <a:cubicBezTo>
                      <a:pt x="10824" y="14611"/>
                      <a:pt x="11101" y="14611"/>
                      <a:pt x="11101" y="14611"/>
                    </a:cubicBezTo>
                    <a:cubicBezTo>
                      <a:pt x="11932" y="14611"/>
                      <a:pt x="12209" y="15247"/>
                      <a:pt x="12486" y="15882"/>
                    </a:cubicBezTo>
                    <a:cubicBezTo>
                      <a:pt x="12486" y="15882"/>
                      <a:pt x="12486" y="15882"/>
                      <a:pt x="12486" y="15882"/>
                    </a:cubicBezTo>
                    <a:cubicBezTo>
                      <a:pt x="12486" y="15882"/>
                      <a:pt x="12763" y="15882"/>
                      <a:pt x="12763" y="15882"/>
                    </a:cubicBezTo>
                    <a:cubicBezTo>
                      <a:pt x="13871" y="15882"/>
                      <a:pt x="15255" y="18423"/>
                      <a:pt x="15809" y="19694"/>
                    </a:cubicBezTo>
                    <a:cubicBezTo>
                      <a:pt x="16086" y="20329"/>
                      <a:pt x="16363" y="20329"/>
                      <a:pt x="16640" y="20964"/>
                    </a:cubicBezTo>
                    <a:cubicBezTo>
                      <a:pt x="16640" y="20964"/>
                      <a:pt x="16640" y="20964"/>
                      <a:pt x="16640" y="21600"/>
                    </a:cubicBezTo>
                    <a:cubicBezTo>
                      <a:pt x="16917" y="21600"/>
                      <a:pt x="16917" y="21600"/>
                      <a:pt x="16917" y="21600"/>
                    </a:cubicBezTo>
                    <a:cubicBezTo>
                      <a:pt x="17194" y="21600"/>
                      <a:pt x="17194" y="20964"/>
                      <a:pt x="17471" y="20964"/>
                    </a:cubicBezTo>
                    <a:cubicBezTo>
                      <a:pt x="17471" y="20964"/>
                      <a:pt x="17471" y="20964"/>
                      <a:pt x="17471" y="2096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06" name="AutoShape 106"/>
              <p:cNvSpPr>
                <a:spLocks/>
              </p:cNvSpPr>
              <p:nvPr/>
            </p:nvSpPr>
            <p:spPr bwMode="auto">
              <a:xfrm>
                <a:off x="1334375" y="991846"/>
                <a:ext cx="227027" cy="128589"/>
              </a:xfrm>
              <a:custGeom>
                <a:avLst/>
                <a:gdLst>
                  <a:gd name="T0" fmla="*/ 10800 w 21600"/>
                  <a:gd name="T1" fmla="*/ 10617 h 21235"/>
                  <a:gd name="T2" fmla="*/ 10800 w 21600"/>
                  <a:gd name="T3" fmla="*/ 10617 h 21235"/>
                  <a:gd name="T4" fmla="*/ 10800 w 21600"/>
                  <a:gd name="T5" fmla="*/ 10617 h 21235"/>
                  <a:gd name="T6" fmla="*/ 10800 w 21600"/>
                  <a:gd name="T7" fmla="*/ 10617 h 2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235">
                    <a:moveTo>
                      <a:pt x="7322" y="18000"/>
                    </a:moveTo>
                    <a:cubicBezTo>
                      <a:pt x="8054" y="18000"/>
                      <a:pt x="8786" y="18599"/>
                      <a:pt x="9518" y="19200"/>
                    </a:cubicBezTo>
                    <a:cubicBezTo>
                      <a:pt x="9518" y="19200"/>
                      <a:pt x="9518" y="19200"/>
                      <a:pt x="9518" y="19200"/>
                    </a:cubicBezTo>
                    <a:cubicBezTo>
                      <a:pt x="9518" y="19200"/>
                      <a:pt x="9884" y="19799"/>
                      <a:pt x="9884" y="19799"/>
                    </a:cubicBezTo>
                    <a:cubicBezTo>
                      <a:pt x="9884" y="19799"/>
                      <a:pt x="9884" y="19799"/>
                      <a:pt x="9884" y="19799"/>
                    </a:cubicBezTo>
                    <a:cubicBezTo>
                      <a:pt x="9884" y="19799"/>
                      <a:pt x="10250" y="19799"/>
                      <a:pt x="10250" y="20400"/>
                    </a:cubicBezTo>
                    <a:cubicBezTo>
                      <a:pt x="10250" y="20400"/>
                      <a:pt x="10250" y="20400"/>
                      <a:pt x="10250" y="20400"/>
                    </a:cubicBezTo>
                    <a:cubicBezTo>
                      <a:pt x="10250" y="20400"/>
                      <a:pt x="10250" y="20400"/>
                      <a:pt x="10616" y="20400"/>
                    </a:cubicBezTo>
                    <a:cubicBezTo>
                      <a:pt x="10616" y="20999"/>
                      <a:pt x="10616" y="20999"/>
                      <a:pt x="10616" y="20999"/>
                    </a:cubicBezTo>
                    <a:cubicBezTo>
                      <a:pt x="10616" y="20999"/>
                      <a:pt x="10616" y="20999"/>
                      <a:pt x="10616" y="20999"/>
                    </a:cubicBezTo>
                    <a:cubicBezTo>
                      <a:pt x="10616" y="20999"/>
                      <a:pt x="10616" y="20999"/>
                      <a:pt x="10616" y="20999"/>
                    </a:cubicBezTo>
                    <a:cubicBezTo>
                      <a:pt x="10983" y="20999"/>
                      <a:pt x="10983" y="20999"/>
                      <a:pt x="10983" y="20999"/>
                    </a:cubicBezTo>
                    <a:cubicBezTo>
                      <a:pt x="11349" y="20999"/>
                      <a:pt x="11349" y="20999"/>
                      <a:pt x="11349" y="20999"/>
                    </a:cubicBezTo>
                    <a:cubicBezTo>
                      <a:pt x="11715" y="20999"/>
                      <a:pt x="11715" y="20999"/>
                      <a:pt x="11715" y="20999"/>
                    </a:cubicBezTo>
                    <a:cubicBezTo>
                      <a:pt x="11715" y="20999"/>
                      <a:pt x="11715" y="20999"/>
                      <a:pt x="12081" y="20999"/>
                    </a:cubicBezTo>
                    <a:cubicBezTo>
                      <a:pt x="12081" y="20999"/>
                      <a:pt x="12081" y="20999"/>
                      <a:pt x="12081" y="20999"/>
                    </a:cubicBezTo>
                    <a:cubicBezTo>
                      <a:pt x="12447" y="20999"/>
                      <a:pt x="12447" y="20999"/>
                      <a:pt x="12447" y="20999"/>
                    </a:cubicBezTo>
                    <a:cubicBezTo>
                      <a:pt x="12447" y="20999"/>
                      <a:pt x="12447" y="20999"/>
                      <a:pt x="12447" y="20999"/>
                    </a:cubicBezTo>
                    <a:cubicBezTo>
                      <a:pt x="12813" y="20999"/>
                      <a:pt x="12813" y="20999"/>
                      <a:pt x="12813" y="20999"/>
                    </a:cubicBezTo>
                    <a:cubicBezTo>
                      <a:pt x="12813" y="20999"/>
                      <a:pt x="12813" y="20999"/>
                      <a:pt x="12813" y="20999"/>
                    </a:cubicBezTo>
                    <a:cubicBezTo>
                      <a:pt x="12813" y="20999"/>
                      <a:pt x="12813" y="20999"/>
                      <a:pt x="12813" y="20999"/>
                    </a:cubicBezTo>
                    <a:cubicBezTo>
                      <a:pt x="13179" y="20999"/>
                      <a:pt x="13179" y="20999"/>
                      <a:pt x="13179" y="20999"/>
                    </a:cubicBezTo>
                    <a:cubicBezTo>
                      <a:pt x="13179" y="20999"/>
                      <a:pt x="13179" y="20999"/>
                      <a:pt x="13179" y="20999"/>
                    </a:cubicBezTo>
                    <a:cubicBezTo>
                      <a:pt x="13179" y="20999"/>
                      <a:pt x="13179" y="20999"/>
                      <a:pt x="13179" y="20999"/>
                    </a:cubicBezTo>
                    <a:cubicBezTo>
                      <a:pt x="13179" y="20999"/>
                      <a:pt x="13179" y="20999"/>
                      <a:pt x="13179" y="20999"/>
                    </a:cubicBezTo>
                    <a:cubicBezTo>
                      <a:pt x="13545" y="21600"/>
                      <a:pt x="13911" y="20999"/>
                      <a:pt x="14644" y="19799"/>
                    </a:cubicBezTo>
                    <a:cubicBezTo>
                      <a:pt x="15376" y="18599"/>
                      <a:pt x="16840" y="18000"/>
                      <a:pt x="17572" y="18000"/>
                    </a:cubicBezTo>
                    <a:cubicBezTo>
                      <a:pt x="17572" y="18000"/>
                      <a:pt x="17572" y="17399"/>
                      <a:pt x="17572" y="16800"/>
                    </a:cubicBezTo>
                    <a:cubicBezTo>
                      <a:pt x="17572" y="16800"/>
                      <a:pt x="17572" y="16200"/>
                      <a:pt x="17572" y="16200"/>
                    </a:cubicBezTo>
                    <a:cubicBezTo>
                      <a:pt x="17938" y="14400"/>
                      <a:pt x="19037" y="12600"/>
                      <a:pt x="19769" y="12000"/>
                    </a:cubicBezTo>
                    <a:cubicBezTo>
                      <a:pt x="20135" y="12000"/>
                      <a:pt x="20135" y="12000"/>
                      <a:pt x="20135" y="12000"/>
                    </a:cubicBezTo>
                    <a:cubicBezTo>
                      <a:pt x="20501" y="12000"/>
                      <a:pt x="20501" y="11400"/>
                      <a:pt x="20501" y="11400"/>
                    </a:cubicBezTo>
                    <a:cubicBezTo>
                      <a:pt x="20867" y="10800"/>
                      <a:pt x="20867" y="10199"/>
                      <a:pt x="21600" y="10199"/>
                    </a:cubicBezTo>
                    <a:cubicBezTo>
                      <a:pt x="21600" y="9599"/>
                      <a:pt x="21600" y="9599"/>
                      <a:pt x="21600" y="8999"/>
                    </a:cubicBezTo>
                    <a:cubicBezTo>
                      <a:pt x="21600" y="8399"/>
                      <a:pt x="21600" y="7799"/>
                      <a:pt x="21600" y="7799"/>
                    </a:cubicBezTo>
                    <a:cubicBezTo>
                      <a:pt x="21600" y="7799"/>
                      <a:pt x="21600" y="7199"/>
                      <a:pt x="21600" y="7199"/>
                    </a:cubicBezTo>
                    <a:cubicBezTo>
                      <a:pt x="21600" y="7199"/>
                      <a:pt x="21600" y="7199"/>
                      <a:pt x="21600" y="7199"/>
                    </a:cubicBezTo>
                    <a:cubicBezTo>
                      <a:pt x="21600" y="6599"/>
                      <a:pt x="21600" y="6599"/>
                      <a:pt x="21233" y="6599"/>
                    </a:cubicBezTo>
                    <a:cubicBezTo>
                      <a:pt x="21233" y="6599"/>
                      <a:pt x="21233" y="6599"/>
                      <a:pt x="20867" y="5999"/>
                    </a:cubicBezTo>
                    <a:cubicBezTo>
                      <a:pt x="20501" y="5999"/>
                      <a:pt x="20501" y="5399"/>
                      <a:pt x="20135" y="5399"/>
                    </a:cubicBezTo>
                    <a:cubicBezTo>
                      <a:pt x="18671" y="2999"/>
                      <a:pt x="17572" y="1799"/>
                      <a:pt x="16840" y="1799"/>
                    </a:cubicBezTo>
                    <a:cubicBezTo>
                      <a:pt x="16474" y="1799"/>
                      <a:pt x="16474" y="1799"/>
                      <a:pt x="16474" y="1799"/>
                    </a:cubicBezTo>
                    <a:cubicBezTo>
                      <a:pt x="16474" y="1799"/>
                      <a:pt x="16474" y="1799"/>
                      <a:pt x="16474" y="1799"/>
                    </a:cubicBezTo>
                    <a:cubicBezTo>
                      <a:pt x="16474" y="1799"/>
                      <a:pt x="16474" y="1799"/>
                      <a:pt x="16474" y="1799"/>
                    </a:cubicBezTo>
                    <a:cubicBezTo>
                      <a:pt x="16108" y="1799"/>
                      <a:pt x="15742" y="1799"/>
                      <a:pt x="15376" y="1199"/>
                    </a:cubicBezTo>
                    <a:cubicBezTo>
                      <a:pt x="15376" y="1199"/>
                      <a:pt x="15376" y="1199"/>
                      <a:pt x="15376" y="599"/>
                    </a:cubicBezTo>
                    <a:cubicBezTo>
                      <a:pt x="15010" y="599"/>
                      <a:pt x="15010" y="599"/>
                      <a:pt x="15010" y="599"/>
                    </a:cubicBezTo>
                    <a:cubicBezTo>
                      <a:pt x="15010" y="599"/>
                      <a:pt x="15010" y="599"/>
                      <a:pt x="15010" y="599"/>
                    </a:cubicBezTo>
                    <a:cubicBezTo>
                      <a:pt x="15010" y="599"/>
                      <a:pt x="15010" y="599"/>
                      <a:pt x="14644" y="599"/>
                    </a:cubicBezTo>
                    <a:cubicBezTo>
                      <a:pt x="14644" y="599"/>
                      <a:pt x="14644" y="599"/>
                      <a:pt x="14644" y="599"/>
                    </a:cubicBezTo>
                    <a:cubicBezTo>
                      <a:pt x="13911" y="599"/>
                      <a:pt x="13179" y="1199"/>
                      <a:pt x="12447" y="1199"/>
                    </a:cubicBezTo>
                    <a:cubicBezTo>
                      <a:pt x="11715" y="1199"/>
                      <a:pt x="10983" y="599"/>
                      <a:pt x="10250" y="599"/>
                    </a:cubicBezTo>
                    <a:cubicBezTo>
                      <a:pt x="9152" y="599"/>
                      <a:pt x="8786" y="599"/>
                      <a:pt x="7688" y="0"/>
                    </a:cubicBezTo>
                    <a:cubicBezTo>
                      <a:pt x="6589" y="0"/>
                      <a:pt x="5857" y="0"/>
                      <a:pt x="4759" y="0"/>
                    </a:cubicBezTo>
                    <a:cubicBezTo>
                      <a:pt x="4027" y="0"/>
                      <a:pt x="3661" y="0"/>
                      <a:pt x="3294" y="0"/>
                    </a:cubicBezTo>
                    <a:cubicBezTo>
                      <a:pt x="3294" y="599"/>
                      <a:pt x="2928" y="599"/>
                      <a:pt x="2928" y="599"/>
                    </a:cubicBezTo>
                    <a:cubicBezTo>
                      <a:pt x="2928" y="599"/>
                      <a:pt x="2562" y="1199"/>
                      <a:pt x="2562" y="1199"/>
                    </a:cubicBezTo>
                    <a:cubicBezTo>
                      <a:pt x="2562" y="1199"/>
                      <a:pt x="2196" y="1199"/>
                      <a:pt x="2196" y="1199"/>
                    </a:cubicBezTo>
                    <a:cubicBezTo>
                      <a:pt x="2196" y="1199"/>
                      <a:pt x="1830" y="1199"/>
                      <a:pt x="1830" y="1199"/>
                    </a:cubicBezTo>
                    <a:cubicBezTo>
                      <a:pt x="1464" y="1199"/>
                      <a:pt x="1464" y="1799"/>
                      <a:pt x="1098" y="1799"/>
                    </a:cubicBezTo>
                    <a:cubicBezTo>
                      <a:pt x="1098" y="1799"/>
                      <a:pt x="1098" y="1799"/>
                      <a:pt x="732" y="1799"/>
                    </a:cubicBezTo>
                    <a:cubicBezTo>
                      <a:pt x="732" y="1799"/>
                      <a:pt x="732" y="1799"/>
                      <a:pt x="732" y="1799"/>
                    </a:cubicBezTo>
                    <a:cubicBezTo>
                      <a:pt x="1098" y="4199"/>
                      <a:pt x="1098" y="6599"/>
                      <a:pt x="0" y="8399"/>
                    </a:cubicBezTo>
                    <a:cubicBezTo>
                      <a:pt x="366" y="8399"/>
                      <a:pt x="732" y="8399"/>
                      <a:pt x="1098" y="8399"/>
                    </a:cubicBezTo>
                    <a:cubicBezTo>
                      <a:pt x="1464" y="8399"/>
                      <a:pt x="2196" y="8399"/>
                      <a:pt x="2562" y="9599"/>
                    </a:cubicBezTo>
                    <a:cubicBezTo>
                      <a:pt x="2928" y="10199"/>
                      <a:pt x="3661" y="10800"/>
                      <a:pt x="4027" y="10800"/>
                    </a:cubicBezTo>
                    <a:cubicBezTo>
                      <a:pt x="4393" y="10800"/>
                      <a:pt x="4759" y="10800"/>
                      <a:pt x="4759" y="10800"/>
                    </a:cubicBezTo>
                    <a:cubicBezTo>
                      <a:pt x="5857" y="10800"/>
                      <a:pt x="7688" y="12000"/>
                      <a:pt x="7688" y="13800"/>
                    </a:cubicBezTo>
                    <a:cubicBezTo>
                      <a:pt x="7688" y="14400"/>
                      <a:pt x="7688" y="15000"/>
                      <a:pt x="7322" y="15600"/>
                    </a:cubicBezTo>
                    <a:cubicBezTo>
                      <a:pt x="7322" y="16200"/>
                      <a:pt x="7322" y="17399"/>
                      <a:pt x="7322" y="180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07" name="AutoShape 107"/>
              <p:cNvSpPr>
                <a:spLocks/>
              </p:cNvSpPr>
              <p:nvPr/>
            </p:nvSpPr>
            <p:spPr bwMode="auto">
              <a:xfrm>
                <a:off x="718387" y="1485568"/>
                <a:ext cx="166698" cy="84140"/>
              </a:xfrm>
              <a:custGeom>
                <a:avLst/>
                <a:gdLst>
                  <a:gd name="T0" fmla="*/ 10800 w 21600"/>
                  <a:gd name="T1" fmla="+- 0 10922 245"/>
                  <a:gd name="T2" fmla="*/ 10922 h 21355"/>
                  <a:gd name="T3" fmla="*/ 10800 w 21600"/>
                  <a:gd name="T4" fmla="+- 0 10922 245"/>
                  <a:gd name="T5" fmla="*/ 10922 h 21355"/>
                  <a:gd name="T6" fmla="*/ 10800 w 21600"/>
                  <a:gd name="T7" fmla="+- 0 10922 245"/>
                  <a:gd name="T8" fmla="*/ 10922 h 21355"/>
                  <a:gd name="T9" fmla="*/ 10800 w 21600"/>
                  <a:gd name="T10" fmla="+- 0 10922 245"/>
                  <a:gd name="T11" fmla="*/ 10922 h 21355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355">
                    <a:moveTo>
                      <a:pt x="4418" y="21355"/>
                    </a:moveTo>
                    <a:cubicBezTo>
                      <a:pt x="4909" y="21355"/>
                      <a:pt x="5400" y="21355"/>
                      <a:pt x="5400" y="21355"/>
                    </a:cubicBezTo>
                    <a:cubicBezTo>
                      <a:pt x="5400" y="21355"/>
                      <a:pt x="5890" y="21355"/>
                      <a:pt x="5890" y="21355"/>
                    </a:cubicBezTo>
                    <a:cubicBezTo>
                      <a:pt x="5890" y="21355"/>
                      <a:pt x="6381" y="21355"/>
                      <a:pt x="6872" y="21355"/>
                    </a:cubicBezTo>
                    <a:cubicBezTo>
                      <a:pt x="6872" y="21355"/>
                      <a:pt x="6872" y="21355"/>
                      <a:pt x="6872" y="21355"/>
                    </a:cubicBezTo>
                    <a:cubicBezTo>
                      <a:pt x="6872" y="21355"/>
                      <a:pt x="7363" y="21355"/>
                      <a:pt x="7363" y="21355"/>
                    </a:cubicBezTo>
                    <a:cubicBezTo>
                      <a:pt x="7363" y="21355"/>
                      <a:pt x="7363" y="21355"/>
                      <a:pt x="7854" y="21355"/>
                    </a:cubicBezTo>
                    <a:cubicBezTo>
                      <a:pt x="7854" y="21355"/>
                      <a:pt x="7854" y="21355"/>
                      <a:pt x="8345" y="21355"/>
                    </a:cubicBezTo>
                    <a:cubicBezTo>
                      <a:pt x="8345" y="21355"/>
                      <a:pt x="9327" y="18409"/>
                      <a:pt x="9327" y="17427"/>
                    </a:cubicBezTo>
                    <a:cubicBezTo>
                      <a:pt x="9818" y="15464"/>
                      <a:pt x="10309" y="14482"/>
                      <a:pt x="10309" y="13500"/>
                    </a:cubicBezTo>
                    <a:cubicBezTo>
                      <a:pt x="10800" y="13500"/>
                      <a:pt x="10800" y="13500"/>
                      <a:pt x="10800" y="13500"/>
                    </a:cubicBezTo>
                    <a:cubicBezTo>
                      <a:pt x="11290" y="13500"/>
                      <a:pt x="11290" y="13500"/>
                      <a:pt x="11290" y="13500"/>
                    </a:cubicBezTo>
                    <a:cubicBezTo>
                      <a:pt x="11781" y="13500"/>
                      <a:pt x="12272" y="14482"/>
                      <a:pt x="13254" y="17427"/>
                    </a:cubicBezTo>
                    <a:cubicBezTo>
                      <a:pt x="13745" y="18409"/>
                      <a:pt x="14236" y="20373"/>
                      <a:pt x="14727" y="21355"/>
                    </a:cubicBezTo>
                    <a:cubicBezTo>
                      <a:pt x="14727" y="20373"/>
                      <a:pt x="14727" y="19391"/>
                      <a:pt x="14727" y="19391"/>
                    </a:cubicBezTo>
                    <a:cubicBezTo>
                      <a:pt x="14727" y="16445"/>
                      <a:pt x="15709" y="14482"/>
                      <a:pt x="17181" y="14482"/>
                    </a:cubicBezTo>
                    <a:cubicBezTo>
                      <a:pt x="17181" y="14482"/>
                      <a:pt x="17672" y="14482"/>
                      <a:pt x="17672" y="14482"/>
                    </a:cubicBezTo>
                    <a:cubicBezTo>
                      <a:pt x="18163" y="14482"/>
                      <a:pt x="18654" y="15464"/>
                      <a:pt x="19145" y="15464"/>
                    </a:cubicBezTo>
                    <a:cubicBezTo>
                      <a:pt x="19145" y="12518"/>
                      <a:pt x="20127" y="11536"/>
                      <a:pt x="21599" y="12518"/>
                    </a:cubicBezTo>
                    <a:cubicBezTo>
                      <a:pt x="21599" y="12518"/>
                      <a:pt x="21599" y="12518"/>
                      <a:pt x="21599" y="12518"/>
                    </a:cubicBezTo>
                    <a:cubicBezTo>
                      <a:pt x="21599" y="11536"/>
                      <a:pt x="21599" y="11536"/>
                      <a:pt x="21599" y="11536"/>
                    </a:cubicBezTo>
                    <a:cubicBezTo>
                      <a:pt x="21599" y="11536"/>
                      <a:pt x="21599" y="11536"/>
                      <a:pt x="21599" y="11536"/>
                    </a:cubicBezTo>
                    <a:cubicBezTo>
                      <a:pt x="21599" y="11536"/>
                      <a:pt x="21599" y="11536"/>
                      <a:pt x="21599" y="11536"/>
                    </a:cubicBezTo>
                    <a:cubicBezTo>
                      <a:pt x="21599" y="10555"/>
                      <a:pt x="21599" y="10555"/>
                      <a:pt x="21599" y="10555"/>
                    </a:cubicBezTo>
                    <a:cubicBezTo>
                      <a:pt x="21599" y="10555"/>
                      <a:pt x="21599" y="10555"/>
                      <a:pt x="21599" y="10555"/>
                    </a:cubicBezTo>
                    <a:cubicBezTo>
                      <a:pt x="21599" y="10555"/>
                      <a:pt x="21599" y="10555"/>
                      <a:pt x="21599" y="10555"/>
                    </a:cubicBezTo>
                    <a:cubicBezTo>
                      <a:pt x="21599" y="10555"/>
                      <a:pt x="21599" y="10555"/>
                      <a:pt x="21109" y="10555"/>
                    </a:cubicBezTo>
                    <a:cubicBezTo>
                      <a:pt x="21109" y="10555"/>
                      <a:pt x="21109" y="10555"/>
                      <a:pt x="21109" y="10555"/>
                    </a:cubicBezTo>
                    <a:cubicBezTo>
                      <a:pt x="21109" y="10555"/>
                      <a:pt x="20618" y="10555"/>
                      <a:pt x="20618" y="10555"/>
                    </a:cubicBezTo>
                    <a:cubicBezTo>
                      <a:pt x="19636" y="10555"/>
                      <a:pt x="18654" y="9573"/>
                      <a:pt x="18163" y="8591"/>
                    </a:cubicBezTo>
                    <a:cubicBezTo>
                      <a:pt x="18163" y="8591"/>
                      <a:pt x="18163" y="8591"/>
                      <a:pt x="17672" y="8591"/>
                    </a:cubicBezTo>
                    <a:cubicBezTo>
                      <a:pt x="17672" y="8591"/>
                      <a:pt x="17672" y="8591"/>
                      <a:pt x="17672" y="8591"/>
                    </a:cubicBezTo>
                    <a:cubicBezTo>
                      <a:pt x="17672" y="7609"/>
                      <a:pt x="17672" y="7609"/>
                      <a:pt x="17672" y="7609"/>
                    </a:cubicBezTo>
                    <a:cubicBezTo>
                      <a:pt x="17672" y="7609"/>
                      <a:pt x="17181" y="7609"/>
                      <a:pt x="17181" y="7609"/>
                    </a:cubicBezTo>
                    <a:cubicBezTo>
                      <a:pt x="17181" y="6627"/>
                      <a:pt x="17181" y="6627"/>
                      <a:pt x="17181" y="6627"/>
                    </a:cubicBezTo>
                    <a:cubicBezTo>
                      <a:pt x="17181" y="6627"/>
                      <a:pt x="17181" y="5645"/>
                      <a:pt x="17181" y="5645"/>
                    </a:cubicBezTo>
                    <a:cubicBezTo>
                      <a:pt x="17181" y="5645"/>
                      <a:pt x="17181" y="5645"/>
                      <a:pt x="17181" y="5645"/>
                    </a:cubicBezTo>
                    <a:cubicBezTo>
                      <a:pt x="17181" y="4664"/>
                      <a:pt x="17181" y="4664"/>
                      <a:pt x="17181" y="3682"/>
                    </a:cubicBezTo>
                    <a:cubicBezTo>
                      <a:pt x="17181" y="3682"/>
                      <a:pt x="17181" y="3682"/>
                      <a:pt x="17181" y="3682"/>
                    </a:cubicBezTo>
                    <a:cubicBezTo>
                      <a:pt x="17181" y="3682"/>
                      <a:pt x="17181" y="2700"/>
                      <a:pt x="17181" y="2700"/>
                    </a:cubicBezTo>
                    <a:cubicBezTo>
                      <a:pt x="17181" y="2700"/>
                      <a:pt x="17181" y="2700"/>
                      <a:pt x="17181" y="2700"/>
                    </a:cubicBezTo>
                    <a:cubicBezTo>
                      <a:pt x="17181" y="2700"/>
                      <a:pt x="17181" y="1718"/>
                      <a:pt x="17181" y="1718"/>
                    </a:cubicBezTo>
                    <a:cubicBezTo>
                      <a:pt x="16690" y="1718"/>
                      <a:pt x="16200" y="1718"/>
                      <a:pt x="15709" y="736"/>
                    </a:cubicBezTo>
                    <a:cubicBezTo>
                      <a:pt x="15709" y="736"/>
                      <a:pt x="15709" y="736"/>
                      <a:pt x="15709" y="736"/>
                    </a:cubicBezTo>
                    <a:cubicBezTo>
                      <a:pt x="15218" y="736"/>
                      <a:pt x="14727" y="736"/>
                      <a:pt x="14727" y="736"/>
                    </a:cubicBezTo>
                    <a:cubicBezTo>
                      <a:pt x="13254" y="-245"/>
                      <a:pt x="12763" y="-245"/>
                      <a:pt x="11781" y="736"/>
                    </a:cubicBezTo>
                    <a:cubicBezTo>
                      <a:pt x="11290" y="736"/>
                      <a:pt x="10309" y="1718"/>
                      <a:pt x="8836" y="1718"/>
                    </a:cubicBezTo>
                    <a:cubicBezTo>
                      <a:pt x="8345" y="1718"/>
                      <a:pt x="7854" y="736"/>
                      <a:pt x="7363" y="736"/>
                    </a:cubicBezTo>
                    <a:cubicBezTo>
                      <a:pt x="7363" y="736"/>
                      <a:pt x="7363" y="736"/>
                      <a:pt x="6872" y="736"/>
                    </a:cubicBezTo>
                    <a:cubicBezTo>
                      <a:pt x="6872" y="1718"/>
                      <a:pt x="6381" y="2700"/>
                      <a:pt x="6381" y="2700"/>
                    </a:cubicBezTo>
                    <a:cubicBezTo>
                      <a:pt x="5890" y="2700"/>
                      <a:pt x="5890" y="2700"/>
                      <a:pt x="5890" y="2700"/>
                    </a:cubicBezTo>
                    <a:cubicBezTo>
                      <a:pt x="4909" y="2700"/>
                      <a:pt x="3927" y="3682"/>
                      <a:pt x="3927" y="5645"/>
                    </a:cubicBezTo>
                    <a:cubicBezTo>
                      <a:pt x="3927" y="7609"/>
                      <a:pt x="2945" y="8591"/>
                      <a:pt x="1963" y="9573"/>
                    </a:cubicBezTo>
                    <a:cubicBezTo>
                      <a:pt x="1472" y="11536"/>
                      <a:pt x="490" y="12518"/>
                      <a:pt x="490" y="14482"/>
                    </a:cubicBezTo>
                    <a:cubicBezTo>
                      <a:pt x="490" y="14482"/>
                      <a:pt x="490" y="14482"/>
                      <a:pt x="0" y="14482"/>
                    </a:cubicBezTo>
                    <a:cubicBezTo>
                      <a:pt x="490" y="14482"/>
                      <a:pt x="981" y="14482"/>
                      <a:pt x="1472" y="14482"/>
                    </a:cubicBezTo>
                    <a:cubicBezTo>
                      <a:pt x="2454" y="14482"/>
                      <a:pt x="3436" y="16445"/>
                      <a:pt x="3436" y="18409"/>
                    </a:cubicBezTo>
                    <a:cubicBezTo>
                      <a:pt x="3436" y="18409"/>
                      <a:pt x="3436" y="18409"/>
                      <a:pt x="3927" y="19391"/>
                    </a:cubicBezTo>
                    <a:cubicBezTo>
                      <a:pt x="3927" y="19391"/>
                      <a:pt x="3927" y="19391"/>
                      <a:pt x="4418" y="20373"/>
                    </a:cubicBezTo>
                    <a:cubicBezTo>
                      <a:pt x="4418" y="20373"/>
                      <a:pt x="4418" y="20373"/>
                      <a:pt x="4418" y="20373"/>
                    </a:cubicBezTo>
                    <a:cubicBezTo>
                      <a:pt x="4418" y="20373"/>
                      <a:pt x="4418" y="21355"/>
                      <a:pt x="4418" y="21355"/>
                    </a:cubicBezTo>
                    <a:cubicBezTo>
                      <a:pt x="4418" y="21355"/>
                      <a:pt x="4418" y="21355"/>
                      <a:pt x="4418" y="21355"/>
                    </a:cubicBezTo>
                    <a:cubicBezTo>
                      <a:pt x="4418" y="21355"/>
                      <a:pt x="4418" y="21355"/>
                      <a:pt x="4418" y="21355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08" name="AutoShape 108"/>
              <p:cNvSpPr>
                <a:spLocks/>
              </p:cNvSpPr>
              <p:nvPr/>
            </p:nvSpPr>
            <p:spPr bwMode="auto">
              <a:xfrm>
                <a:off x="710450" y="1088685"/>
                <a:ext cx="365147" cy="39688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24" y="11799"/>
                    </a:moveTo>
                    <a:cubicBezTo>
                      <a:pt x="224" y="11799"/>
                      <a:pt x="224" y="11799"/>
                      <a:pt x="224" y="11799"/>
                    </a:cubicBezTo>
                    <a:cubicBezTo>
                      <a:pt x="0" y="11999"/>
                      <a:pt x="0" y="11999"/>
                      <a:pt x="0" y="11999"/>
                    </a:cubicBezTo>
                    <a:cubicBezTo>
                      <a:pt x="0" y="11999"/>
                      <a:pt x="0" y="11999"/>
                      <a:pt x="0" y="11999"/>
                    </a:cubicBezTo>
                    <a:cubicBezTo>
                      <a:pt x="0" y="11999"/>
                      <a:pt x="0" y="11999"/>
                      <a:pt x="0" y="11999"/>
                    </a:cubicBezTo>
                    <a:cubicBezTo>
                      <a:pt x="0" y="11999"/>
                      <a:pt x="0" y="11999"/>
                      <a:pt x="0" y="11999"/>
                    </a:cubicBezTo>
                    <a:cubicBezTo>
                      <a:pt x="0" y="12200"/>
                      <a:pt x="224" y="12400"/>
                      <a:pt x="449" y="12600"/>
                    </a:cubicBezTo>
                    <a:cubicBezTo>
                      <a:pt x="449" y="12800"/>
                      <a:pt x="674" y="13000"/>
                      <a:pt x="674" y="13200"/>
                    </a:cubicBezTo>
                    <a:cubicBezTo>
                      <a:pt x="899" y="13000"/>
                      <a:pt x="899" y="13000"/>
                      <a:pt x="899" y="13000"/>
                    </a:cubicBezTo>
                    <a:cubicBezTo>
                      <a:pt x="674" y="13200"/>
                      <a:pt x="674" y="13200"/>
                      <a:pt x="674" y="13200"/>
                    </a:cubicBezTo>
                    <a:cubicBezTo>
                      <a:pt x="674" y="13399"/>
                      <a:pt x="674" y="13399"/>
                      <a:pt x="674" y="13399"/>
                    </a:cubicBezTo>
                    <a:cubicBezTo>
                      <a:pt x="674" y="13800"/>
                      <a:pt x="449" y="14000"/>
                      <a:pt x="449" y="14000"/>
                    </a:cubicBezTo>
                    <a:cubicBezTo>
                      <a:pt x="224" y="14000"/>
                      <a:pt x="224" y="14200"/>
                      <a:pt x="224" y="14200"/>
                    </a:cubicBezTo>
                    <a:cubicBezTo>
                      <a:pt x="224" y="14200"/>
                      <a:pt x="224" y="14200"/>
                      <a:pt x="224" y="14200"/>
                    </a:cubicBezTo>
                    <a:cubicBezTo>
                      <a:pt x="449" y="14200"/>
                      <a:pt x="449" y="14400"/>
                      <a:pt x="449" y="14400"/>
                    </a:cubicBezTo>
                    <a:cubicBezTo>
                      <a:pt x="449" y="14400"/>
                      <a:pt x="449" y="14400"/>
                      <a:pt x="449" y="14400"/>
                    </a:cubicBezTo>
                    <a:cubicBezTo>
                      <a:pt x="449" y="14600"/>
                      <a:pt x="674" y="14600"/>
                      <a:pt x="674" y="14800"/>
                    </a:cubicBezTo>
                    <a:cubicBezTo>
                      <a:pt x="674" y="14800"/>
                      <a:pt x="674" y="14800"/>
                      <a:pt x="674" y="14800"/>
                    </a:cubicBezTo>
                    <a:cubicBezTo>
                      <a:pt x="674" y="15000"/>
                      <a:pt x="899" y="15000"/>
                      <a:pt x="899" y="15199"/>
                    </a:cubicBezTo>
                    <a:cubicBezTo>
                      <a:pt x="899" y="15199"/>
                      <a:pt x="899" y="15199"/>
                      <a:pt x="899" y="15199"/>
                    </a:cubicBezTo>
                    <a:cubicBezTo>
                      <a:pt x="899" y="15400"/>
                      <a:pt x="899" y="15600"/>
                      <a:pt x="899" y="15800"/>
                    </a:cubicBezTo>
                    <a:cubicBezTo>
                      <a:pt x="899" y="15800"/>
                      <a:pt x="899" y="15800"/>
                      <a:pt x="899" y="15800"/>
                    </a:cubicBezTo>
                    <a:cubicBezTo>
                      <a:pt x="1124" y="15800"/>
                      <a:pt x="1124" y="15800"/>
                      <a:pt x="1124" y="15800"/>
                    </a:cubicBezTo>
                    <a:cubicBezTo>
                      <a:pt x="1124" y="16000"/>
                      <a:pt x="1349" y="16000"/>
                      <a:pt x="1349" y="16000"/>
                    </a:cubicBezTo>
                    <a:cubicBezTo>
                      <a:pt x="1349" y="16000"/>
                      <a:pt x="1574" y="16000"/>
                      <a:pt x="1574" y="16200"/>
                    </a:cubicBezTo>
                    <a:cubicBezTo>
                      <a:pt x="1799" y="16400"/>
                      <a:pt x="2024" y="16600"/>
                      <a:pt x="2699" y="16600"/>
                    </a:cubicBezTo>
                    <a:cubicBezTo>
                      <a:pt x="3374" y="16600"/>
                      <a:pt x="3599" y="16799"/>
                      <a:pt x="3825" y="17000"/>
                    </a:cubicBezTo>
                    <a:cubicBezTo>
                      <a:pt x="4049" y="17000"/>
                      <a:pt x="4049" y="17000"/>
                      <a:pt x="4049" y="17000"/>
                    </a:cubicBezTo>
                    <a:cubicBezTo>
                      <a:pt x="4049" y="17000"/>
                      <a:pt x="4274" y="17000"/>
                      <a:pt x="4274" y="17000"/>
                    </a:cubicBezTo>
                    <a:cubicBezTo>
                      <a:pt x="4500" y="17000"/>
                      <a:pt x="5175" y="17200"/>
                      <a:pt x="5399" y="17600"/>
                    </a:cubicBezTo>
                    <a:cubicBezTo>
                      <a:pt x="5399" y="17800"/>
                      <a:pt x="5399" y="18200"/>
                      <a:pt x="4949" y="18600"/>
                    </a:cubicBezTo>
                    <a:cubicBezTo>
                      <a:pt x="4274" y="19000"/>
                      <a:pt x="4274" y="19400"/>
                      <a:pt x="4049" y="20000"/>
                    </a:cubicBezTo>
                    <a:cubicBezTo>
                      <a:pt x="4049" y="20200"/>
                      <a:pt x="4049" y="20200"/>
                      <a:pt x="4049" y="20200"/>
                    </a:cubicBezTo>
                    <a:cubicBezTo>
                      <a:pt x="4049" y="20400"/>
                      <a:pt x="4049" y="20600"/>
                      <a:pt x="4049" y="20800"/>
                    </a:cubicBezTo>
                    <a:cubicBezTo>
                      <a:pt x="4049" y="20800"/>
                      <a:pt x="4049" y="21000"/>
                      <a:pt x="4049" y="21000"/>
                    </a:cubicBezTo>
                    <a:cubicBezTo>
                      <a:pt x="4049" y="21000"/>
                      <a:pt x="4049" y="21000"/>
                      <a:pt x="4049" y="21000"/>
                    </a:cubicBezTo>
                    <a:cubicBezTo>
                      <a:pt x="4049" y="21000"/>
                      <a:pt x="4049" y="21000"/>
                      <a:pt x="4049" y="21000"/>
                    </a:cubicBezTo>
                    <a:cubicBezTo>
                      <a:pt x="4049" y="21000"/>
                      <a:pt x="4274" y="21200"/>
                      <a:pt x="4500" y="21200"/>
                    </a:cubicBezTo>
                    <a:cubicBezTo>
                      <a:pt x="5175" y="21200"/>
                      <a:pt x="5399" y="21000"/>
                      <a:pt x="5399" y="21000"/>
                    </a:cubicBezTo>
                    <a:cubicBezTo>
                      <a:pt x="6074" y="20800"/>
                      <a:pt x="6525" y="20600"/>
                      <a:pt x="7424" y="21000"/>
                    </a:cubicBezTo>
                    <a:cubicBezTo>
                      <a:pt x="7650" y="21000"/>
                      <a:pt x="7875" y="21000"/>
                      <a:pt x="7875" y="21200"/>
                    </a:cubicBezTo>
                    <a:cubicBezTo>
                      <a:pt x="8099" y="21200"/>
                      <a:pt x="8099" y="21200"/>
                      <a:pt x="8099" y="21200"/>
                    </a:cubicBezTo>
                    <a:cubicBezTo>
                      <a:pt x="8325" y="21200"/>
                      <a:pt x="8550" y="21400"/>
                      <a:pt x="8550" y="21400"/>
                    </a:cubicBezTo>
                    <a:cubicBezTo>
                      <a:pt x="8550" y="21400"/>
                      <a:pt x="8550" y="21400"/>
                      <a:pt x="8550" y="21400"/>
                    </a:cubicBezTo>
                    <a:cubicBezTo>
                      <a:pt x="8774" y="21400"/>
                      <a:pt x="8774" y="21400"/>
                      <a:pt x="8774" y="21200"/>
                    </a:cubicBezTo>
                    <a:cubicBezTo>
                      <a:pt x="8774" y="21200"/>
                      <a:pt x="9000" y="21200"/>
                      <a:pt x="9000" y="21200"/>
                    </a:cubicBezTo>
                    <a:cubicBezTo>
                      <a:pt x="9000" y="21200"/>
                      <a:pt x="9000" y="21200"/>
                      <a:pt x="9000" y="21200"/>
                    </a:cubicBezTo>
                    <a:cubicBezTo>
                      <a:pt x="9000" y="21200"/>
                      <a:pt x="9000" y="21200"/>
                      <a:pt x="9000" y="21200"/>
                    </a:cubicBezTo>
                    <a:cubicBezTo>
                      <a:pt x="9000" y="21200"/>
                      <a:pt x="9000" y="21200"/>
                      <a:pt x="9000" y="21200"/>
                    </a:cubicBezTo>
                    <a:cubicBezTo>
                      <a:pt x="9449" y="21200"/>
                      <a:pt x="9675" y="21400"/>
                      <a:pt x="9900" y="21600"/>
                    </a:cubicBezTo>
                    <a:cubicBezTo>
                      <a:pt x="10124" y="21600"/>
                      <a:pt x="10124" y="21600"/>
                      <a:pt x="10124" y="21600"/>
                    </a:cubicBezTo>
                    <a:cubicBezTo>
                      <a:pt x="10350" y="21400"/>
                      <a:pt x="10800" y="21200"/>
                      <a:pt x="11250" y="21200"/>
                    </a:cubicBezTo>
                    <a:cubicBezTo>
                      <a:pt x="11700" y="21200"/>
                      <a:pt x="11925" y="21200"/>
                      <a:pt x="12150" y="21400"/>
                    </a:cubicBezTo>
                    <a:cubicBezTo>
                      <a:pt x="12600" y="21600"/>
                      <a:pt x="12825" y="21600"/>
                      <a:pt x="13050" y="21400"/>
                    </a:cubicBezTo>
                    <a:cubicBezTo>
                      <a:pt x="13725" y="21000"/>
                      <a:pt x="15075" y="20800"/>
                      <a:pt x="15525" y="20800"/>
                    </a:cubicBezTo>
                    <a:cubicBezTo>
                      <a:pt x="15975" y="20800"/>
                      <a:pt x="16200" y="20800"/>
                      <a:pt x="16200" y="20800"/>
                    </a:cubicBezTo>
                    <a:cubicBezTo>
                      <a:pt x="16425" y="21000"/>
                      <a:pt x="16650" y="21000"/>
                      <a:pt x="16650" y="21000"/>
                    </a:cubicBezTo>
                    <a:cubicBezTo>
                      <a:pt x="16650" y="21000"/>
                      <a:pt x="16650" y="20800"/>
                      <a:pt x="16650" y="20600"/>
                    </a:cubicBezTo>
                    <a:cubicBezTo>
                      <a:pt x="16200" y="19600"/>
                      <a:pt x="17100" y="19200"/>
                      <a:pt x="17550" y="19200"/>
                    </a:cubicBezTo>
                    <a:cubicBezTo>
                      <a:pt x="17550" y="19000"/>
                      <a:pt x="17550" y="19000"/>
                      <a:pt x="17775" y="19000"/>
                    </a:cubicBezTo>
                    <a:cubicBezTo>
                      <a:pt x="17775" y="19000"/>
                      <a:pt x="17775" y="18800"/>
                      <a:pt x="17775" y="18800"/>
                    </a:cubicBezTo>
                    <a:cubicBezTo>
                      <a:pt x="17775" y="18800"/>
                      <a:pt x="17775" y="18800"/>
                      <a:pt x="18000" y="18800"/>
                    </a:cubicBezTo>
                    <a:cubicBezTo>
                      <a:pt x="18000" y="18600"/>
                      <a:pt x="18450" y="18399"/>
                      <a:pt x="18675" y="18399"/>
                    </a:cubicBezTo>
                    <a:cubicBezTo>
                      <a:pt x="18675" y="18200"/>
                      <a:pt x="18900" y="18200"/>
                      <a:pt x="18900" y="18200"/>
                    </a:cubicBezTo>
                    <a:cubicBezTo>
                      <a:pt x="18900" y="18200"/>
                      <a:pt x="18900" y="18200"/>
                      <a:pt x="18900" y="18200"/>
                    </a:cubicBezTo>
                    <a:cubicBezTo>
                      <a:pt x="18900" y="18200"/>
                      <a:pt x="18675" y="18000"/>
                      <a:pt x="18450" y="18000"/>
                    </a:cubicBezTo>
                    <a:cubicBezTo>
                      <a:pt x="18450" y="18000"/>
                      <a:pt x="18450" y="18000"/>
                      <a:pt x="18450" y="18000"/>
                    </a:cubicBezTo>
                    <a:cubicBezTo>
                      <a:pt x="18225" y="17800"/>
                      <a:pt x="18225" y="17800"/>
                      <a:pt x="18000" y="17600"/>
                    </a:cubicBezTo>
                    <a:cubicBezTo>
                      <a:pt x="18000" y="17600"/>
                      <a:pt x="18000" y="17600"/>
                      <a:pt x="18000" y="17600"/>
                    </a:cubicBezTo>
                    <a:cubicBezTo>
                      <a:pt x="17775" y="17400"/>
                      <a:pt x="17550" y="17400"/>
                      <a:pt x="17550" y="17400"/>
                    </a:cubicBezTo>
                    <a:cubicBezTo>
                      <a:pt x="17550" y="17200"/>
                      <a:pt x="17550" y="17200"/>
                      <a:pt x="17325" y="17200"/>
                    </a:cubicBezTo>
                    <a:cubicBezTo>
                      <a:pt x="17325" y="17200"/>
                      <a:pt x="17100" y="17200"/>
                      <a:pt x="17100" y="17000"/>
                    </a:cubicBezTo>
                    <a:cubicBezTo>
                      <a:pt x="16875" y="17000"/>
                      <a:pt x="16650" y="16799"/>
                      <a:pt x="16650" y="16799"/>
                    </a:cubicBezTo>
                    <a:cubicBezTo>
                      <a:pt x="16200" y="16400"/>
                      <a:pt x="15975" y="15800"/>
                      <a:pt x="15750" y="15400"/>
                    </a:cubicBezTo>
                    <a:cubicBezTo>
                      <a:pt x="15750" y="15000"/>
                      <a:pt x="15750" y="14800"/>
                      <a:pt x="15525" y="14800"/>
                    </a:cubicBezTo>
                    <a:cubicBezTo>
                      <a:pt x="15525" y="14600"/>
                      <a:pt x="15525" y="14600"/>
                      <a:pt x="15525" y="14400"/>
                    </a:cubicBezTo>
                    <a:cubicBezTo>
                      <a:pt x="15300" y="14200"/>
                      <a:pt x="14850" y="13800"/>
                      <a:pt x="15075" y="13399"/>
                    </a:cubicBezTo>
                    <a:cubicBezTo>
                      <a:pt x="15075" y="13200"/>
                      <a:pt x="15300" y="13000"/>
                      <a:pt x="15750" y="13000"/>
                    </a:cubicBezTo>
                    <a:cubicBezTo>
                      <a:pt x="16425" y="12800"/>
                      <a:pt x="17775" y="12600"/>
                      <a:pt x="18225" y="12200"/>
                    </a:cubicBezTo>
                    <a:cubicBezTo>
                      <a:pt x="18225" y="11999"/>
                      <a:pt x="18450" y="11999"/>
                      <a:pt x="18450" y="11999"/>
                    </a:cubicBezTo>
                    <a:cubicBezTo>
                      <a:pt x="18900" y="11799"/>
                      <a:pt x="19350" y="11600"/>
                      <a:pt x="19575" y="11600"/>
                    </a:cubicBezTo>
                    <a:cubicBezTo>
                      <a:pt x="19800" y="11400"/>
                      <a:pt x="20025" y="11400"/>
                      <a:pt x="20250" y="11400"/>
                    </a:cubicBezTo>
                    <a:cubicBezTo>
                      <a:pt x="20250" y="11400"/>
                      <a:pt x="20250" y="11400"/>
                      <a:pt x="20250" y="11200"/>
                    </a:cubicBezTo>
                    <a:cubicBezTo>
                      <a:pt x="20250" y="11200"/>
                      <a:pt x="20475" y="11000"/>
                      <a:pt x="20925" y="11000"/>
                    </a:cubicBezTo>
                    <a:cubicBezTo>
                      <a:pt x="21150" y="11000"/>
                      <a:pt x="21150" y="11200"/>
                      <a:pt x="21375" y="11200"/>
                    </a:cubicBezTo>
                    <a:cubicBezTo>
                      <a:pt x="21375" y="11200"/>
                      <a:pt x="21600" y="11200"/>
                      <a:pt x="21600" y="11200"/>
                    </a:cubicBezTo>
                    <a:cubicBezTo>
                      <a:pt x="21600" y="11200"/>
                      <a:pt x="21600" y="11200"/>
                      <a:pt x="21600" y="11200"/>
                    </a:cubicBezTo>
                    <a:cubicBezTo>
                      <a:pt x="21600" y="11200"/>
                      <a:pt x="21600" y="11200"/>
                      <a:pt x="21600" y="11200"/>
                    </a:cubicBezTo>
                    <a:cubicBezTo>
                      <a:pt x="21600" y="11000"/>
                      <a:pt x="21600" y="11000"/>
                      <a:pt x="21600" y="11000"/>
                    </a:cubicBezTo>
                    <a:cubicBezTo>
                      <a:pt x="21600" y="11000"/>
                      <a:pt x="21600" y="11000"/>
                      <a:pt x="21600" y="11000"/>
                    </a:cubicBezTo>
                    <a:cubicBezTo>
                      <a:pt x="21600" y="11000"/>
                      <a:pt x="21600" y="10800"/>
                      <a:pt x="21600" y="10800"/>
                    </a:cubicBezTo>
                    <a:cubicBezTo>
                      <a:pt x="21600" y="10800"/>
                      <a:pt x="21600" y="10800"/>
                      <a:pt x="21600" y="10800"/>
                    </a:cubicBezTo>
                    <a:cubicBezTo>
                      <a:pt x="21600" y="10800"/>
                      <a:pt x="21600" y="10600"/>
                      <a:pt x="21600" y="10600"/>
                    </a:cubicBezTo>
                    <a:cubicBezTo>
                      <a:pt x="21600" y="10600"/>
                      <a:pt x="21600" y="10600"/>
                      <a:pt x="21600" y="10600"/>
                    </a:cubicBezTo>
                    <a:cubicBezTo>
                      <a:pt x="21150" y="10200"/>
                      <a:pt x="20925" y="9400"/>
                      <a:pt x="20925" y="8600"/>
                    </a:cubicBezTo>
                    <a:cubicBezTo>
                      <a:pt x="20925" y="8000"/>
                      <a:pt x="20700" y="8000"/>
                      <a:pt x="20700" y="7800"/>
                    </a:cubicBezTo>
                    <a:cubicBezTo>
                      <a:pt x="20700" y="7800"/>
                      <a:pt x="20475" y="7599"/>
                      <a:pt x="20475" y="7200"/>
                    </a:cubicBezTo>
                    <a:cubicBezTo>
                      <a:pt x="20475" y="7000"/>
                      <a:pt x="20475" y="6599"/>
                      <a:pt x="20250" y="6599"/>
                    </a:cubicBezTo>
                    <a:cubicBezTo>
                      <a:pt x="20025" y="6400"/>
                      <a:pt x="19800" y="6200"/>
                      <a:pt x="19575" y="5999"/>
                    </a:cubicBezTo>
                    <a:cubicBezTo>
                      <a:pt x="19575" y="5600"/>
                      <a:pt x="19800" y="5399"/>
                      <a:pt x="19800" y="4999"/>
                    </a:cubicBezTo>
                    <a:cubicBezTo>
                      <a:pt x="20250" y="4599"/>
                      <a:pt x="20025" y="3399"/>
                      <a:pt x="20025" y="2999"/>
                    </a:cubicBezTo>
                    <a:cubicBezTo>
                      <a:pt x="19800" y="2999"/>
                      <a:pt x="19800" y="2999"/>
                      <a:pt x="19800" y="2800"/>
                    </a:cubicBezTo>
                    <a:cubicBezTo>
                      <a:pt x="19800" y="2800"/>
                      <a:pt x="19800" y="2800"/>
                      <a:pt x="19800" y="2800"/>
                    </a:cubicBezTo>
                    <a:cubicBezTo>
                      <a:pt x="19800" y="2800"/>
                      <a:pt x="19800" y="2599"/>
                      <a:pt x="19575" y="2399"/>
                    </a:cubicBezTo>
                    <a:cubicBezTo>
                      <a:pt x="19575" y="2199"/>
                      <a:pt x="19575" y="1999"/>
                      <a:pt x="18675" y="1999"/>
                    </a:cubicBezTo>
                    <a:cubicBezTo>
                      <a:pt x="18225" y="1999"/>
                      <a:pt x="18000" y="1999"/>
                      <a:pt x="18000" y="1799"/>
                    </a:cubicBezTo>
                    <a:cubicBezTo>
                      <a:pt x="17775" y="1399"/>
                      <a:pt x="18000" y="1199"/>
                      <a:pt x="18225" y="799"/>
                    </a:cubicBezTo>
                    <a:cubicBezTo>
                      <a:pt x="17775" y="1199"/>
                      <a:pt x="17100" y="1399"/>
                      <a:pt x="16425" y="1199"/>
                    </a:cubicBezTo>
                    <a:cubicBezTo>
                      <a:pt x="15975" y="1199"/>
                      <a:pt x="15300" y="1799"/>
                      <a:pt x="14625" y="2199"/>
                    </a:cubicBezTo>
                    <a:cubicBezTo>
                      <a:pt x="14400" y="2399"/>
                      <a:pt x="14175" y="2599"/>
                      <a:pt x="13950" y="2599"/>
                    </a:cubicBezTo>
                    <a:cubicBezTo>
                      <a:pt x="13275" y="3200"/>
                      <a:pt x="12375" y="2999"/>
                      <a:pt x="11925" y="2399"/>
                    </a:cubicBezTo>
                    <a:cubicBezTo>
                      <a:pt x="11700" y="1999"/>
                      <a:pt x="11700" y="1599"/>
                      <a:pt x="11925" y="1399"/>
                    </a:cubicBezTo>
                    <a:cubicBezTo>
                      <a:pt x="11925" y="1399"/>
                      <a:pt x="11700" y="1399"/>
                      <a:pt x="11700" y="1399"/>
                    </a:cubicBezTo>
                    <a:cubicBezTo>
                      <a:pt x="10800" y="1799"/>
                      <a:pt x="9900" y="1599"/>
                      <a:pt x="9449" y="999"/>
                    </a:cubicBezTo>
                    <a:cubicBezTo>
                      <a:pt x="9225" y="799"/>
                      <a:pt x="9225" y="599"/>
                      <a:pt x="9225" y="199"/>
                    </a:cubicBezTo>
                    <a:cubicBezTo>
                      <a:pt x="9225" y="199"/>
                      <a:pt x="9225" y="199"/>
                      <a:pt x="9225" y="199"/>
                    </a:cubicBezTo>
                    <a:cubicBezTo>
                      <a:pt x="9225" y="199"/>
                      <a:pt x="9225" y="199"/>
                      <a:pt x="9225" y="199"/>
                    </a:cubicBezTo>
                    <a:cubicBezTo>
                      <a:pt x="9000" y="199"/>
                      <a:pt x="9000" y="199"/>
                      <a:pt x="8774" y="199"/>
                    </a:cubicBezTo>
                    <a:cubicBezTo>
                      <a:pt x="8774" y="199"/>
                      <a:pt x="8774" y="199"/>
                      <a:pt x="8774" y="199"/>
                    </a:cubicBezTo>
                    <a:cubicBezTo>
                      <a:pt x="8774" y="199"/>
                      <a:pt x="8774" y="199"/>
                      <a:pt x="8774" y="199"/>
                    </a:cubicBezTo>
                    <a:cubicBezTo>
                      <a:pt x="8550" y="199"/>
                      <a:pt x="8550" y="199"/>
                      <a:pt x="8325" y="199"/>
                    </a:cubicBezTo>
                    <a:cubicBezTo>
                      <a:pt x="8325" y="199"/>
                      <a:pt x="8325" y="199"/>
                      <a:pt x="8099" y="199"/>
                    </a:cubicBezTo>
                    <a:cubicBezTo>
                      <a:pt x="8099" y="0"/>
                      <a:pt x="8099" y="0"/>
                      <a:pt x="8099" y="0"/>
                    </a:cubicBezTo>
                    <a:cubicBezTo>
                      <a:pt x="7875" y="0"/>
                      <a:pt x="7875" y="0"/>
                      <a:pt x="7650" y="0"/>
                    </a:cubicBezTo>
                    <a:cubicBezTo>
                      <a:pt x="7650" y="0"/>
                      <a:pt x="7650" y="0"/>
                      <a:pt x="7650" y="0"/>
                    </a:cubicBezTo>
                    <a:cubicBezTo>
                      <a:pt x="7424" y="0"/>
                      <a:pt x="7200" y="0"/>
                      <a:pt x="6975" y="0"/>
                    </a:cubicBezTo>
                    <a:cubicBezTo>
                      <a:pt x="7200" y="199"/>
                      <a:pt x="7200" y="599"/>
                      <a:pt x="7200" y="799"/>
                    </a:cubicBezTo>
                    <a:cubicBezTo>
                      <a:pt x="6975" y="999"/>
                      <a:pt x="6975" y="1399"/>
                      <a:pt x="7424" y="1999"/>
                    </a:cubicBezTo>
                    <a:cubicBezTo>
                      <a:pt x="7650" y="1999"/>
                      <a:pt x="7650" y="2199"/>
                      <a:pt x="7875" y="2399"/>
                    </a:cubicBezTo>
                    <a:cubicBezTo>
                      <a:pt x="7875" y="2599"/>
                      <a:pt x="7875" y="2999"/>
                      <a:pt x="7875" y="3200"/>
                    </a:cubicBezTo>
                    <a:cubicBezTo>
                      <a:pt x="7650" y="3399"/>
                      <a:pt x="7200" y="3600"/>
                      <a:pt x="6975" y="3600"/>
                    </a:cubicBezTo>
                    <a:cubicBezTo>
                      <a:pt x="6975" y="3600"/>
                      <a:pt x="6749" y="3600"/>
                      <a:pt x="6749" y="3600"/>
                    </a:cubicBezTo>
                    <a:cubicBezTo>
                      <a:pt x="6749" y="3799"/>
                      <a:pt x="6525" y="4199"/>
                      <a:pt x="5850" y="4199"/>
                    </a:cubicBezTo>
                    <a:cubicBezTo>
                      <a:pt x="5399" y="4199"/>
                      <a:pt x="4724" y="3799"/>
                      <a:pt x="4274" y="3600"/>
                    </a:cubicBezTo>
                    <a:cubicBezTo>
                      <a:pt x="4274" y="3600"/>
                      <a:pt x="4049" y="3600"/>
                      <a:pt x="3825" y="3600"/>
                    </a:cubicBezTo>
                    <a:cubicBezTo>
                      <a:pt x="3374" y="3600"/>
                      <a:pt x="3150" y="3600"/>
                      <a:pt x="2924" y="3600"/>
                    </a:cubicBezTo>
                    <a:cubicBezTo>
                      <a:pt x="2924" y="3799"/>
                      <a:pt x="2924" y="3799"/>
                      <a:pt x="2924" y="4000"/>
                    </a:cubicBezTo>
                    <a:cubicBezTo>
                      <a:pt x="2924" y="4000"/>
                      <a:pt x="2924" y="4199"/>
                      <a:pt x="2924" y="4199"/>
                    </a:cubicBezTo>
                    <a:cubicBezTo>
                      <a:pt x="2924" y="4400"/>
                      <a:pt x="2924" y="4400"/>
                      <a:pt x="2924" y="4599"/>
                    </a:cubicBezTo>
                    <a:cubicBezTo>
                      <a:pt x="2924" y="4599"/>
                      <a:pt x="3150" y="4800"/>
                      <a:pt x="3150" y="4800"/>
                    </a:cubicBezTo>
                    <a:cubicBezTo>
                      <a:pt x="3150" y="4800"/>
                      <a:pt x="3150" y="4999"/>
                      <a:pt x="3150" y="4999"/>
                    </a:cubicBezTo>
                    <a:cubicBezTo>
                      <a:pt x="3150" y="5200"/>
                      <a:pt x="3150" y="5200"/>
                      <a:pt x="2924" y="5200"/>
                    </a:cubicBezTo>
                    <a:cubicBezTo>
                      <a:pt x="2924" y="5399"/>
                      <a:pt x="2924" y="5399"/>
                      <a:pt x="2924" y="5399"/>
                    </a:cubicBezTo>
                    <a:cubicBezTo>
                      <a:pt x="2924" y="5600"/>
                      <a:pt x="2924" y="5600"/>
                      <a:pt x="2924" y="5799"/>
                    </a:cubicBezTo>
                    <a:cubicBezTo>
                      <a:pt x="2474" y="6200"/>
                      <a:pt x="2024" y="6400"/>
                      <a:pt x="1799" y="6599"/>
                    </a:cubicBezTo>
                    <a:cubicBezTo>
                      <a:pt x="2249" y="7000"/>
                      <a:pt x="2699" y="7599"/>
                      <a:pt x="2474" y="8000"/>
                    </a:cubicBezTo>
                    <a:cubicBezTo>
                      <a:pt x="2249" y="8200"/>
                      <a:pt x="2024" y="8200"/>
                      <a:pt x="2024" y="8399"/>
                    </a:cubicBezTo>
                    <a:cubicBezTo>
                      <a:pt x="2024" y="8399"/>
                      <a:pt x="2024" y="8399"/>
                      <a:pt x="2024" y="8600"/>
                    </a:cubicBezTo>
                    <a:cubicBezTo>
                      <a:pt x="2024" y="9199"/>
                      <a:pt x="1349" y="9400"/>
                      <a:pt x="449" y="9600"/>
                    </a:cubicBezTo>
                    <a:cubicBezTo>
                      <a:pt x="449" y="9800"/>
                      <a:pt x="449" y="9999"/>
                      <a:pt x="449" y="10400"/>
                    </a:cubicBezTo>
                    <a:cubicBezTo>
                      <a:pt x="224" y="10400"/>
                      <a:pt x="224" y="10600"/>
                      <a:pt x="224" y="10600"/>
                    </a:cubicBezTo>
                    <a:cubicBezTo>
                      <a:pt x="224" y="11000"/>
                      <a:pt x="224" y="11200"/>
                      <a:pt x="224" y="11600"/>
                    </a:cubicBezTo>
                    <a:cubicBezTo>
                      <a:pt x="224" y="11600"/>
                      <a:pt x="224" y="11600"/>
                      <a:pt x="224" y="11799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09" name="AutoShape 109"/>
              <p:cNvSpPr>
                <a:spLocks/>
              </p:cNvSpPr>
              <p:nvPr/>
            </p:nvSpPr>
            <p:spPr bwMode="auto">
              <a:xfrm>
                <a:off x="1339138" y="82191"/>
                <a:ext cx="431826" cy="677876"/>
              </a:xfrm>
              <a:custGeom>
                <a:avLst/>
                <a:gdLst>
                  <a:gd name="T0" fmla="*/ 10762 w 21524"/>
                  <a:gd name="T1" fmla="*/ 10800 h 21600"/>
                  <a:gd name="T2" fmla="*/ 10762 w 21524"/>
                  <a:gd name="T3" fmla="*/ 10800 h 21600"/>
                  <a:gd name="T4" fmla="*/ 10762 w 21524"/>
                  <a:gd name="T5" fmla="*/ 10800 h 21600"/>
                  <a:gd name="T6" fmla="*/ 10762 w 21524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24" h="21600">
                    <a:moveTo>
                      <a:pt x="16863" y="944"/>
                    </a:moveTo>
                    <a:cubicBezTo>
                      <a:pt x="16863" y="944"/>
                      <a:pt x="16294" y="708"/>
                      <a:pt x="16105" y="708"/>
                    </a:cubicBezTo>
                    <a:cubicBezTo>
                      <a:pt x="15536" y="590"/>
                      <a:pt x="14968" y="354"/>
                      <a:pt x="14589" y="118"/>
                    </a:cubicBezTo>
                    <a:cubicBezTo>
                      <a:pt x="14589" y="118"/>
                      <a:pt x="14589" y="0"/>
                      <a:pt x="14210" y="0"/>
                    </a:cubicBezTo>
                    <a:cubicBezTo>
                      <a:pt x="14021" y="0"/>
                      <a:pt x="13642" y="0"/>
                      <a:pt x="13642" y="118"/>
                    </a:cubicBezTo>
                    <a:cubicBezTo>
                      <a:pt x="13263" y="354"/>
                      <a:pt x="12884" y="354"/>
                      <a:pt x="12315" y="354"/>
                    </a:cubicBezTo>
                    <a:cubicBezTo>
                      <a:pt x="12126" y="354"/>
                      <a:pt x="12126" y="354"/>
                      <a:pt x="12126" y="354"/>
                    </a:cubicBezTo>
                    <a:cubicBezTo>
                      <a:pt x="11747" y="354"/>
                      <a:pt x="11557" y="354"/>
                      <a:pt x="11557" y="354"/>
                    </a:cubicBezTo>
                    <a:cubicBezTo>
                      <a:pt x="11368" y="590"/>
                      <a:pt x="10989" y="826"/>
                      <a:pt x="10610" y="944"/>
                    </a:cubicBezTo>
                    <a:cubicBezTo>
                      <a:pt x="10421" y="1062"/>
                      <a:pt x="10231" y="1062"/>
                      <a:pt x="10231" y="1180"/>
                    </a:cubicBezTo>
                    <a:cubicBezTo>
                      <a:pt x="10231" y="1298"/>
                      <a:pt x="10231" y="1416"/>
                      <a:pt x="10231" y="1534"/>
                    </a:cubicBezTo>
                    <a:cubicBezTo>
                      <a:pt x="10231" y="1652"/>
                      <a:pt x="10421" y="1888"/>
                      <a:pt x="10421" y="2006"/>
                    </a:cubicBezTo>
                    <a:cubicBezTo>
                      <a:pt x="10421" y="2124"/>
                      <a:pt x="10421" y="2242"/>
                      <a:pt x="10231" y="2360"/>
                    </a:cubicBezTo>
                    <a:cubicBezTo>
                      <a:pt x="10042" y="2478"/>
                      <a:pt x="9852" y="2596"/>
                      <a:pt x="9284" y="2596"/>
                    </a:cubicBezTo>
                    <a:cubicBezTo>
                      <a:pt x="9284" y="2596"/>
                      <a:pt x="9284" y="2596"/>
                      <a:pt x="9094" y="2596"/>
                    </a:cubicBezTo>
                    <a:cubicBezTo>
                      <a:pt x="9094" y="2596"/>
                      <a:pt x="9094" y="2596"/>
                      <a:pt x="9094" y="2596"/>
                    </a:cubicBezTo>
                    <a:cubicBezTo>
                      <a:pt x="9094" y="2714"/>
                      <a:pt x="9094" y="2950"/>
                      <a:pt x="8715" y="3186"/>
                    </a:cubicBezTo>
                    <a:cubicBezTo>
                      <a:pt x="8715" y="3304"/>
                      <a:pt x="8526" y="3422"/>
                      <a:pt x="8147" y="3422"/>
                    </a:cubicBezTo>
                    <a:cubicBezTo>
                      <a:pt x="7768" y="3422"/>
                      <a:pt x="7578" y="3304"/>
                      <a:pt x="7578" y="3186"/>
                    </a:cubicBezTo>
                    <a:cubicBezTo>
                      <a:pt x="7389" y="3186"/>
                      <a:pt x="7389" y="3068"/>
                      <a:pt x="7389" y="3068"/>
                    </a:cubicBezTo>
                    <a:cubicBezTo>
                      <a:pt x="7200" y="3186"/>
                      <a:pt x="7200" y="3186"/>
                      <a:pt x="7010" y="3186"/>
                    </a:cubicBezTo>
                    <a:cubicBezTo>
                      <a:pt x="6821" y="3186"/>
                      <a:pt x="6442" y="3068"/>
                      <a:pt x="6252" y="3068"/>
                    </a:cubicBezTo>
                    <a:cubicBezTo>
                      <a:pt x="6252" y="2950"/>
                      <a:pt x="6063" y="2950"/>
                      <a:pt x="5873" y="2950"/>
                    </a:cubicBezTo>
                    <a:cubicBezTo>
                      <a:pt x="5873" y="3068"/>
                      <a:pt x="5494" y="3186"/>
                      <a:pt x="5115" y="3186"/>
                    </a:cubicBezTo>
                    <a:cubicBezTo>
                      <a:pt x="4736" y="3186"/>
                      <a:pt x="4357" y="3186"/>
                      <a:pt x="3789" y="3068"/>
                    </a:cubicBezTo>
                    <a:cubicBezTo>
                      <a:pt x="3600" y="3068"/>
                      <a:pt x="3410" y="3068"/>
                      <a:pt x="3221" y="2950"/>
                    </a:cubicBezTo>
                    <a:cubicBezTo>
                      <a:pt x="2652" y="2950"/>
                      <a:pt x="2084" y="2596"/>
                      <a:pt x="1705" y="2360"/>
                    </a:cubicBezTo>
                    <a:cubicBezTo>
                      <a:pt x="1515" y="2124"/>
                      <a:pt x="1136" y="1888"/>
                      <a:pt x="947" y="1888"/>
                    </a:cubicBezTo>
                    <a:cubicBezTo>
                      <a:pt x="757" y="1888"/>
                      <a:pt x="757" y="1888"/>
                      <a:pt x="757" y="2006"/>
                    </a:cubicBezTo>
                    <a:cubicBezTo>
                      <a:pt x="568" y="2006"/>
                      <a:pt x="568" y="2006"/>
                      <a:pt x="568" y="2006"/>
                    </a:cubicBezTo>
                    <a:cubicBezTo>
                      <a:pt x="568" y="2006"/>
                      <a:pt x="378" y="2006"/>
                      <a:pt x="378" y="2006"/>
                    </a:cubicBezTo>
                    <a:cubicBezTo>
                      <a:pt x="378" y="2006"/>
                      <a:pt x="378" y="2124"/>
                      <a:pt x="378" y="2124"/>
                    </a:cubicBezTo>
                    <a:cubicBezTo>
                      <a:pt x="189" y="2124"/>
                      <a:pt x="189" y="2124"/>
                      <a:pt x="189" y="2242"/>
                    </a:cubicBezTo>
                    <a:cubicBezTo>
                      <a:pt x="189" y="2242"/>
                      <a:pt x="189" y="2242"/>
                      <a:pt x="189" y="2242"/>
                    </a:cubicBezTo>
                    <a:cubicBezTo>
                      <a:pt x="0" y="2242"/>
                      <a:pt x="0" y="2242"/>
                      <a:pt x="0" y="2242"/>
                    </a:cubicBezTo>
                    <a:cubicBezTo>
                      <a:pt x="0" y="2242"/>
                      <a:pt x="0" y="2242"/>
                      <a:pt x="0" y="2242"/>
                    </a:cubicBezTo>
                    <a:cubicBezTo>
                      <a:pt x="378" y="2360"/>
                      <a:pt x="568" y="2478"/>
                      <a:pt x="757" y="2596"/>
                    </a:cubicBezTo>
                    <a:cubicBezTo>
                      <a:pt x="947" y="2714"/>
                      <a:pt x="1326" y="2950"/>
                      <a:pt x="1705" y="3068"/>
                    </a:cubicBezTo>
                    <a:cubicBezTo>
                      <a:pt x="1705" y="3068"/>
                      <a:pt x="1894" y="3186"/>
                      <a:pt x="2084" y="3186"/>
                    </a:cubicBezTo>
                    <a:cubicBezTo>
                      <a:pt x="2273" y="3304"/>
                      <a:pt x="2652" y="3304"/>
                      <a:pt x="2842" y="3422"/>
                    </a:cubicBezTo>
                    <a:cubicBezTo>
                      <a:pt x="4168" y="3777"/>
                      <a:pt x="5494" y="4013"/>
                      <a:pt x="5305" y="4603"/>
                    </a:cubicBezTo>
                    <a:cubicBezTo>
                      <a:pt x="5305" y="4603"/>
                      <a:pt x="5305" y="4721"/>
                      <a:pt x="5305" y="4839"/>
                    </a:cubicBezTo>
                    <a:cubicBezTo>
                      <a:pt x="5115" y="5075"/>
                      <a:pt x="5115" y="5547"/>
                      <a:pt x="5305" y="5547"/>
                    </a:cubicBezTo>
                    <a:cubicBezTo>
                      <a:pt x="5684" y="5783"/>
                      <a:pt x="5684" y="6137"/>
                      <a:pt x="5684" y="6373"/>
                    </a:cubicBezTo>
                    <a:cubicBezTo>
                      <a:pt x="5684" y="6491"/>
                      <a:pt x="5684" y="6727"/>
                      <a:pt x="5684" y="6727"/>
                    </a:cubicBezTo>
                    <a:cubicBezTo>
                      <a:pt x="6252" y="6963"/>
                      <a:pt x="6442" y="7436"/>
                      <a:pt x="6252" y="7790"/>
                    </a:cubicBezTo>
                    <a:cubicBezTo>
                      <a:pt x="6063" y="8144"/>
                      <a:pt x="5873" y="8262"/>
                      <a:pt x="5684" y="8380"/>
                    </a:cubicBezTo>
                    <a:cubicBezTo>
                      <a:pt x="5873" y="8380"/>
                      <a:pt x="5873" y="8616"/>
                      <a:pt x="6063" y="8616"/>
                    </a:cubicBezTo>
                    <a:cubicBezTo>
                      <a:pt x="6252" y="8734"/>
                      <a:pt x="6252" y="8734"/>
                      <a:pt x="6252" y="8852"/>
                    </a:cubicBezTo>
                    <a:cubicBezTo>
                      <a:pt x="6252" y="8852"/>
                      <a:pt x="6252" y="8852"/>
                      <a:pt x="6252" y="8852"/>
                    </a:cubicBezTo>
                    <a:cubicBezTo>
                      <a:pt x="6252" y="8852"/>
                      <a:pt x="6442" y="8970"/>
                      <a:pt x="6442" y="8970"/>
                    </a:cubicBezTo>
                    <a:cubicBezTo>
                      <a:pt x="6442" y="8970"/>
                      <a:pt x="6442" y="9088"/>
                      <a:pt x="6442" y="9088"/>
                    </a:cubicBezTo>
                    <a:cubicBezTo>
                      <a:pt x="6442" y="9088"/>
                      <a:pt x="6442" y="9206"/>
                      <a:pt x="6442" y="9206"/>
                    </a:cubicBezTo>
                    <a:cubicBezTo>
                      <a:pt x="6442" y="9206"/>
                      <a:pt x="6442" y="9206"/>
                      <a:pt x="6442" y="9324"/>
                    </a:cubicBezTo>
                    <a:cubicBezTo>
                      <a:pt x="6442" y="9324"/>
                      <a:pt x="6442" y="9324"/>
                      <a:pt x="6442" y="9324"/>
                    </a:cubicBezTo>
                    <a:cubicBezTo>
                      <a:pt x="6821" y="9324"/>
                      <a:pt x="7200" y="9442"/>
                      <a:pt x="7578" y="9560"/>
                    </a:cubicBezTo>
                    <a:cubicBezTo>
                      <a:pt x="7768" y="9678"/>
                      <a:pt x="7957" y="9678"/>
                      <a:pt x="7957" y="9678"/>
                    </a:cubicBezTo>
                    <a:cubicBezTo>
                      <a:pt x="8905" y="9914"/>
                      <a:pt x="8905" y="10386"/>
                      <a:pt x="9094" y="10740"/>
                    </a:cubicBezTo>
                    <a:cubicBezTo>
                      <a:pt x="9094" y="10859"/>
                      <a:pt x="9094" y="10859"/>
                      <a:pt x="9094" y="10977"/>
                    </a:cubicBezTo>
                    <a:cubicBezTo>
                      <a:pt x="9094" y="11331"/>
                      <a:pt x="9094" y="11449"/>
                      <a:pt x="8905" y="11567"/>
                    </a:cubicBezTo>
                    <a:cubicBezTo>
                      <a:pt x="8715" y="11685"/>
                      <a:pt x="8336" y="11803"/>
                      <a:pt x="7957" y="11567"/>
                    </a:cubicBezTo>
                    <a:cubicBezTo>
                      <a:pt x="7957" y="11567"/>
                      <a:pt x="7957" y="11567"/>
                      <a:pt x="7957" y="11567"/>
                    </a:cubicBezTo>
                    <a:cubicBezTo>
                      <a:pt x="7768" y="11567"/>
                      <a:pt x="7578" y="11685"/>
                      <a:pt x="7389" y="12039"/>
                    </a:cubicBezTo>
                    <a:cubicBezTo>
                      <a:pt x="7200" y="12747"/>
                      <a:pt x="5873" y="13573"/>
                      <a:pt x="4926" y="13573"/>
                    </a:cubicBezTo>
                    <a:cubicBezTo>
                      <a:pt x="4736" y="13573"/>
                      <a:pt x="4736" y="13691"/>
                      <a:pt x="4547" y="13809"/>
                    </a:cubicBezTo>
                    <a:cubicBezTo>
                      <a:pt x="4357" y="13927"/>
                      <a:pt x="4168" y="14163"/>
                      <a:pt x="3789" y="14163"/>
                    </a:cubicBezTo>
                    <a:cubicBezTo>
                      <a:pt x="3221" y="14281"/>
                      <a:pt x="2842" y="14400"/>
                      <a:pt x="2842" y="14636"/>
                    </a:cubicBezTo>
                    <a:cubicBezTo>
                      <a:pt x="2842" y="14872"/>
                      <a:pt x="2842" y="14990"/>
                      <a:pt x="2652" y="15108"/>
                    </a:cubicBezTo>
                    <a:cubicBezTo>
                      <a:pt x="2273" y="15344"/>
                      <a:pt x="1515" y="15344"/>
                      <a:pt x="947" y="15344"/>
                    </a:cubicBezTo>
                    <a:cubicBezTo>
                      <a:pt x="947" y="15344"/>
                      <a:pt x="947" y="15580"/>
                      <a:pt x="757" y="15580"/>
                    </a:cubicBezTo>
                    <a:cubicBezTo>
                      <a:pt x="757" y="15816"/>
                      <a:pt x="568" y="16052"/>
                      <a:pt x="189" y="16170"/>
                    </a:cubicBezTo>
                    <a:cubicBezTo>
                      <a:pt x="189" y="16170"/>
                      <a:pt x="189" y="16288"/>
                      <a:pt x="189" y="16288"/>
                    </a:cubicBezTo>
                    <a:cubicBezTo>
                      <a:pt x="189" y="16288"/>
                      <a:pt x="189" y="16406"/>
                      <a:pt x="378" y="16642"/>
                    </a:cubicBezTo>
                    <a:cubicBezTo>
                      <a:pt x="757" y="16878"/>
                      <a:pt x="757" y="17232"/>
                      <a:pt x="757" y="17350"/>
                    </a:cubicBezTo>
                    <a:cubicBezTo>
                      <a:pt x="757" y="17468"/>
                      <a:pt x="757" y="17586"/>
                      <a:pt x="757" y="17586"/>
                    </a:cubicBezTo>
                    <a:cubicBezTo>
                      <a:pt x="757" y="17586"/>
                      <a:pt x="757" y="17704"/>
                      <a:pt x="757" y="17704"/>
                    </a:cubicBezTo>
                    <a:cubicBezTo>
                      <a:pt x="1136" y="18059"/>
                      <a:pt x="1515" y="18649"/>
                      <a:pt x="1136" y="19239"/>
                    </a:cubicBezTo>
                    <a:cubicBezTo>
                      <a:pt x="757" y="19829"/>
                      <a:pt x="568" y="20183"/>
                      <a:pt x="378" y="20301"/>
                    </a:cubicBezTo>
                    <a:cubicBezTo>
                      <a:pt x="757" y="20301"/>
                      <a:pt x="947" y="20419"/>
                      <a:pt x="1136" y="20537"/>
                    </a:cubicBezTo>
                    <a:cubicBezTo>
                      <a:pt x="1515" y="20655"/>
                      <a:pt x="1894" y="20773"/>
                      <a:pt x="2084" y="20773"/>
                    </a:cubicBezTo>
                    <a:cubicBezTo>
                      <a:pt x="2084" y="20773"/>
                      <a:pt x="2273" y="20773"/>
                      <a:pt x="2273" y="20773"/>
                    </a:cubicBezTo>
                    <a:cubicBezTo>
                      <a:pt x="2652" y="20773"/>
                      <a:pt x="2842" y="21009"/>
                      <a:pt x="3031" y="21127"/>
                    </a:cubicBezTo>
                    <a:cubicBezTo>
                      <a:pt x="3221" y="21127"/>
                      <a:pt x="3221" y="21245"/>
                      <a:pt x="3221" y="21245"/>
                    </a:cubicBezTo>
                    <a:cubicBezTo>
                      <a:pt x="3410" y="21245"/>
                      <a:pt x="3600" y="21245"/>
                      <a:pt x="3600" y="21245"/>
                    </a:cubicBezTo>
                    <a:cubicBezTo>
                      <a:pt x="3978" y="21245"/>
                      <a:pt x="3978" y="21245"/>
                      <a:pt x="4168" y="21363"/>
                    </a:cubicBezTo>
                    <a:cubicBezTo>
                      <a:pt x="4547" y="21481"/>
                      <a:pt x="4736" y="21600"/>
                      <a:pt x="5684" y="21600"/>
                    </a:cubicBezTo>
                    <a:cubicBezTo>
                      <a:pt x="5873" y="21600"/>
                      <a:pt x="5873" y="21600"/>
                      <a:pt x="5873" y="21600"/>
                    </a:cubicBezTo>
                    <a:cubicBezTo>
                      <a:pt x="6631" y="21481"/>
                      <a:pt x="7957" y="21245"/>
                      <a:pt x="9284" y="21009"/>
                    </a:cubicBezTo>
                    <a:cubicBezTo>
                      <a:pt x="10421" y="20773"/>
                      <a:pt x="11747" y="20655"/>
                      <a:pt x="12505" y="20655"/>
                    </a:cubicBezTo>
                    <a:cubicBezTo>
                      <a:pt x="13073" y="20655"/>
                      <a:pt x="13642" y="20537"/>
                      <a:pt x="14021" y="20537"/>
                    </a:cubicBezTo>
                    <a:cubicBezTo>
                      <a:pt x="14210" y="20419"/>
                      <a:pt x="14210" y="20419"/>
                      <a:pt x="14210" y="20419"/>
                    </a:cubicBezTo>
                    <a:cubicBezTo>
                      <a:pt x="14400" y="20301"/>
                      <a:pt x="14400" y="20183"/>
                      <a:pt x="14589" y="20065"/>
                    </a:cubicBezTo>
                    <a:cubicBezTo>
                      <a:pt x="14589" y="20065"/>
                      <a:pt x="14589" y="20065"/>
                      <a:pt x="14589" y="20065"/>
                    </a:cubicBezTo>
                    <a:cubicBezTo>
                      <a:pt x="14778" y="19947"/>
                      <a:pt x="14968" y="19829"/>
                      <a:pt x="15157" y="19711"/>
                    </a:cubicBezTo>
                    <a:cubicBezTo>
                      <a:pt x="15536" y="19475"/>
                      <a:pt x="15915" y="19239"/>
                      <a:pt x="16484" y="19121"/>
                    </a:cubicBezTo>
                    <a:cubicBezTo>
                      <a:pt x="17242" y="18767"/>
                      <a:pt x="18000" y="18531"/>
                      <a:pt x="18378" y="18177"/>
                    </a:cubicBezTo>
                    <a:cubicBezTo>
                      <a:pt x="18568" y="17704"/>
                      <a:pt x="19326" y="17350"/>
                      <a:pt x="20084" y="17114"/>
                    </a:cubicBezTo>
                    <a:cubicBezTo>
                      <a:pt x="20652" y="16760"/>
                      <a:pt x="21221" y="16524"/>
                      <a:pt x="21410" y="16288"/>
                    </a:cubicBezTo>
                    <a:cubicBezTo>
                      <a:pt x="21599" y="16052"/>
                      <a:pt x="21599" y="15934"/>
                      <a:pt x="21031" y="15462"/>
                    </a:cubicBezTo>
                    <a:cubicBezTo>
                      <a:pt x="20652" y="15226"/>
                      <a:pt x="19894" y="14990"/>
                      <a:pt x="19326" y="14754"/>
                    </a:cubicBezTo>
                    <a:cubicBezTo>
                      <a:pt x="18757" y="14518"/>
                      <a:pt x="18189" y="14281"/>
                      <a:pt x="18189" y="14045"/>
                    </a:cubicBezTo>
                    <a:cubicBezTo>
                      <a:pt x="18189" y="13927"/>
                      <a:pt x="18189" y="13927"/>
                      <a:pt x="18189" y="13809"/>
                    </a:cubicBezTo>
                    <a:cubicBezTo>
                      <a:pt x="18378" y="13691"/>
                      <a:pt x="18757" y="13573"/>
                      <a:pt x="18947" y="13455"/>
                    </a:cubicBezTo>
                    <a:cubicBezTo>
                      <a:pt x="19136" y="13455"/>
                      <a:pt x="19326" y="13337"/>
                      <a:pt x="19326" y="13337"/>
                    </a:cubicBezTo>
                    <a:cubicBezTo>
                      <a:pt x="19515" y="13337"/>
                      <a:pt x="19515" y="13337"/>
                      <a:pt x="19515" y="13219"/>
                    </a:cubicBezTo>
                    <a:cubicBezTo>
                      <a:pt x="19515" y="13219"/>
                      <a:pt x="19326" y="13101"/>
                      <a:pt x="19136" y="12983"/>
                    </a:cubicBezTo>
                    <a:cubicBezTo>
                      <a:pt x="18757" y="12983"/>
                      <a:pt x="18568" y="12865"/>
                      <a:pt x="18378" y="12629"/>
                    </a:cubicBezTo>
                    <a:cubicBezTo>
                      <a:pt x="18000" y="12393"/>
                      <a:pt x="18378" y="12039"/>
                      <a:pt x="18568" y="11921"/>
                    </a:cubicBezTo>
                    <a:cubicBezTo>
                      <a:pt x="18568" y="11921"/>
                      <a:pt x="18378" y="11921"/>
                      <a:pt x="18378" y="11921"/>
                    </a:cubicBezTo>
                    <a:cubicBezTo>
                      <a:pt x="18000" y="11803"/>
                      <a:pt x="17621" y="11685"/>
                      <a:pt x="17621" y="11449"/>
                    </a:cubicBezTo>
                    <a:cubicBezTo>
                      <a:pt x="17431" y="11213"/>
                      <a:pt x="17810" y="11095"/>
                      <a:pt x="18000" y="11095"/>
                    </a:cubicBezTo>
                    <a:cubicBezTo>
                      <a:pt x="18000" y="11095"/>
                      <a:pt x="18000" y="11095"/>
                      <a:pt x="18000" y="11095"/>
                    </a:cubicBezTo>
                    <a:cubicBezTo>
                      <a:pt x="18000" y="10977"/>
                      <a:pt x="18000" y="10977"/>
                      <a:pt x="18000" y="10977"/>
                    </a:cubicBezTo>
                    <a:cubicBezTo>
                      <a:pt x="17810" y="10740"/>
                      <a:pt x="17431" y="10268"/>
                      <a:pt x="17810" y="9914"/>
                    </a:cubicBezTo>
                    <a:cubicBezTo>
                      <a:pt x="18000" y="9678"/>
                      <a:pt x="18378" y="9678"/>
                      <a:pt x="18568" y="9560"/>
                    </a:cubicBezTo>
                    <a:cubicBezTo>
                      <a:pt x="18568" y="9560"/>
                      <a:pt x="18568" y="9560"/>
                      <a:pt x="18757" y="9560"/>
                    </a:cubicBezTo>
                    <a:cubicBezTo>
                      <a:pt x="18568" y="9560"/>
                      <a:pt x="18568" y="9442"/>
                      <a:pt x="18568" y="9324"/>
                    </a:cubicBezTo>
                    <a:cubicBezTo>
                      <a:pt x="18000" y="8734"/>
                      <a:pt x="17242" y="8026"/>
                      <a:pt x="16673" y="7554"/>
                    </a:cubicBezTo>
                    <a:cubicBezTo>
                      <a:pt x="16673" y="7554"/>
                      <a:pt x="16673" y="7436"/>
                      <a:pt x="16484" y="7436"/>
                    </a:cubicBezTo>
                    <a:cubicBezTo>
                      <a:pt x="16484" y="7318"/>
                      <a:pt x="16484" y="7318"/>
                      <a:pt x="16484" y="7318"/>
                    </a:cubicBezTo>
                    <a:cubicBezTo>
                      <a:pt x="16484" y="7318"/>
                      <a:pt x="16484" y="7200"/>
                      <a:pt x="16294" y="7200"/>
                    </a:cubicBezTo>
                    <a:cubicBezTo>
                      <a:pt x="16294" y="7081"/>
                      <a:pt x="16294" y="7081"/>
                      <a:pt x="16294" y="6963"/>
                    </a:cubicBezTo>
                    <a:cubicBezTo>
                      <a:pt x="16484" y="6727"/>
                      <a:pt x="16863" y="6373"/>
                      <a:pt x="17242" y="6255"/>
                    </a:cubicBezTo>
                    <a:cubicBezTo>
                      <a:pt x="17242" y="6255"/>
                      <a:pt x="17242" y="6255"/>
                      <a:pt x="17431" y="6137"/>
                    </a:cubicBezTo>
                    <a:cubicBezTo>
                      <a:pt x="17810" y="6019"/>
                      <a:pt x="18378" y="5547"/>
                      <a:pt x="18378" y="5429"/>
                    </a:cubicBezTo>
                    <a:cubicBezTo>
                      <a:pt x="18378" y="5311"/>
                      <a:pt x="17431" y="4839"/>
                      <a:pt x="17052" y="4721"/>
                    </a:cubicBezTo>
                    <a:cubicBezTo>
                      <a:pt x="17052" y="4603"/>
                      <a:pt x="16863" y="4603"/>
                      <a:pt x="16863" y="4603"/>
                    </a:cubicBezTo>
                    <a:cubicBezTo>
                      <a:pt x="16484" y="4603"/>
                      <a:pt x="15915" y="4485"/>
                      <a:pt x="15536" y="4131"/>
                    </a:cubicBezTo>
                    <a:cubicBezTo>
                      <a:pt x="15536" y="4013"/>
                      <a:pt x="15347" y="3895"/>
                      <a:pt x="15347" y="3895"/>
                    </a:cubicBezTo>
                    <a:cubicBezTo>
                      <a:pt x="15157" y="3659"/>
                      <a:pt x="14968" y="3422"/>
                      <a:pt x="15347" y="3068"/>
                    </a:cubicBezTo>
                    <a:cubicBezTo>
                      <a:pt x="15536" y="2950"/>
                      <a:pt x="15536" y="2714"/>
                      <a:pt x="15536" y="2596"/>
                    </a:cubicBezTo>
                    <a:cubicBezTo>
                      <a:pt x="15536" y="2242"/>
                      <a:pt x="15915" y="2242"/>
                      <a:pt x="16105" y="2124"/>
                    </a:cubicBezTo>
                    <a:cubicBezTo>
                      <a:pt x="16294" y="2124"/>
                      <a:pt x="16294" y="2124"/>
                      <a:pt x="16294" y="2124"/>
                    </a:cubicBezTo>
                    <a:cubicBezTo>
                      <a:pt x="16484" y="2006"/>
                      <a:pt x="16484" y="1888"/>
                      <a:pt x="16484" y="1888"/>
                    </a:cubicBezTo>
                    <a:cubicBezTo>
                      <a:pt x="16484" y="1888"/>
                      <a:pt x="16484" y="1888"/>
                      <a:pt x="16484" y="1770"/>
                    </a:cubicBezTo>
                    <a:cubicBezTo>
                      <a:pt x="16673" y="1770"/>
                      <a:pt x="16673" y="1652"/>
                      <a:pt x="16863" y="1534"/>
                    </a:cubicBezTo>
                    <a:cubicBezTo>
                      <a:pt x="16863" y="1534"/>
                      <a:pt x="16863" y="1416"/>
                      <a:pt x="16863" y="1416"/>
                    </a:cubicBezTo>
                    <a:cubicBezTo>
                      <a:pt x="16863" y="1180"/>
                      <a:pt x="16863" y="1062"/>
                      <a:pt x="16863" y="94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10" name="AutoShape 110"/>
              <p:cNvSpPr>
                <a:spLocks/>
              </p:cNvSpPr>
              <p:nvPr/>
            </p:nvSpPr>
            <p:spPr bwMode="auto">
              <a:xfrm>
                <a:off x="240521" y="1304589"/>
                <a:ext cx="544545" cy="44609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141" y="21421"/>
                    </a:moveTo>
                    <a:cubicBezTo>
                      <a:pt x="12990" y="20885"/>
                      <a:pt x="12990" y="20528"/>
                      <a:pt x="13292" y="19993"/>
                    </a:cubicBezTo>
                    <a:cubicBezTo>
                      <a:pt x="13443" y="19457"/>
                      <a:pt x="14047" y="19100"/>
                      <a:pt x="14802" y="18922"/>
                    </a:cubicBezTo>
                    <a:cubicBezTo>
                      <a:pt x="14802" y="18922"/>
                      <a:pt x="14953" y="18922"/>
                      <a:pt x="15104" y="18922"/>
                    </a:cubicBezTo>
                    <a:cubicBezTo>
                      <a:pt x="16011" y="18922"/>
                      <a:pt x="17521" y="19457"/>
                      <a:pt x="18125" y="19814"/>
                    </a:cubicBezTo>
                    <a:cubicBezTo>
                      <a:pt x="18427" y="20171"/>
                      <a:pt x="19032" y="19993"/>
                      <a:pt x="19636" y="19100"/>
                    </a:cubicBezTo>
                    <a:cubicBezTo>
                      <a:pt x="20089" y="18565"/>
                      <a:pt x="20391" y="18386"/>
                      <a:pt x="20693" y="18208"/>
                    </a:cubicBezTo>
                    <a:cubicBezTo>
                      <a:pt x="20693" y="18208"/>
                      <a:pt x="20693" y="18208"/>
                      <a:pt x="20693" y="18208"/>
                    </a:cubicBezTo>
                    <a:cubicBezTo>
                      <a:pt x="20693" y="18208"/>
                      <a:pt x="20693" y="18029"/>
                      <a:pt x="20844" y="18029"/>
                    </a:cubicBezTo>
                    <a:cubicBezTo>
                      <a:pt x="20693" y="18029"/>
                      <a:pt x="20693" y="18029"/>
                      <a:pt x="20542" y="18029"/>
                    </a:cubicBezTo>
                    <a:cubicBezTo>
                      <a:pt x="20542" y="17851"/>
                      <a:pt x="20391" y="17851"/>
                      <a:pt x="20240" y="17851"/>
                    </a:cubicBezTo>
                    <a:cubicBezTo>
                      <a:pt x="19938" y="17851"/>
                      <a:pt x="19787" y="17672"/>
                      <a:pt x="19636" y="17315"/>
                    </a:cubicBezTo>
                    <a:cubicBezTo>
                      <a:pt x="19485" y="17137"/>
                      <a:pt x="19485" y="16780"/>
                      <a:pt x="19636" y="16423"/>
                    </a:cubicBezTo>
                    <a:cubicBezTo>
                      <a:pt x="19787" y="16423"/>
                      <a:pt x="19787" y="16244"/>
                      <a:pt x="19787" y="16244"/>
                    </a:cubicBezTo>
                    <a:cubicBezTo>
                      <a:pt x="19787" y="16423"/>
                      <a:pt x="19636" y="16244"/>
                      <a:pt x="19636" y="16244"/>
                    </a:cubicBezTo>
                    <a:cubicBezTo>
                      <a:pt x="19485" y="16066"/>
                      <a:pt x="19334" y="16066"/>
                      <a:pt x="19183" y="15709"/>
                    </a:cubicBezTo>
                    <a:cubicBezTo>
                      <a:pt x="19183" y="15709"/>
                      <a:pt x="19032" y="15352"/>
                      <a:pt x="19183" y="15173"/>
                    </a:cubicBezTo>
                    <a:cubicBezTo>
                      <a:pt x="19183" y="14816"/>
                      <a:pt x="19485" y="14816"/>
                      <a:pt x="19485" y="14816"/>
                    </a:cubicBezTo>
                    <a:cubicBezTo>
                      <a:pt x="19636" y="14816"/>
                      <a:pt x="19636" y="14816"/>
                      <a:pt x="19636" y="14816"/>
                    </a:cubicBezTo>
                    <a:cubicBezTo>
                      <a:pt x="19787" y="14638"/>
                      <a:pt x="19787" y="14638"/>
                      <a:pt x="19787" y="14638"/>
                    </a:cubicBezTo>
                    <a:cubicBezTo>
                      <a:pt x="19787" y="14638"/>
                      <a:pt x="19938" y="14459"/>
                      <a:pt x="19938" y="14459"/>
                    </a:cubicBezTo>
                    <a:cubicBezTo>
                      <a:pt x="19787" y="14280"/>
                      <a:pt x="19636" y="14102"/>
                      <a:pt x="19636" y="13745"/>
                    </a:cubicBezTo>
                    <a:cubicBezTo>
                      <a:pt x="19636" y="13745"/>
                      <a:pt x="19636" y="13745"/>
                      <a:pt x="19636" y="13745"/>
                    </a:cubicBezTo>
                    <a:cubicBezTo>
                      <a:pt x="19636" y="13209"/>
                      <a:pt x="19636" y="13209"/>
                      <a:pt x="19636" y="13209"/>
                    </a:cubicBezTo>
                    <a:cubicBezTo>
                      <a:pt x="19636" y="13031"/>
                      <a:pt x="19636" y="13031"/>
                      <a:pt x="19636" y="12852"/>
                    </a:cubicBezTo>
                    <a:cubicBezTo>
                      <a:pt x="19485" y="12852"/>
                      <a:pt x="19334" y="12674"/>
                      <a:pt x="19334" y="12317"/>
                    </a:cubicBezTo>
                    <a:cubicBezTo>
                      <a:pt x="19334" y="12317"/>
                      <a:pt x="19183" y="12317"/>
                      <a:pt x="19183" y="12495"/>
                    </a:cubicBezTo>
                    <a:cubicBezTo>
                      <a:pt x="19032" y="12674"/>
                      <a:pt x="18881" y="12852"/>
                      <a:pt x="18730" y="12852"/>
                    </a:cubicBezTo>
                    <a:cubicBezTo>
                      <a:pt x="18579" y="12852"/>
                      <a:pt x="18427" y="12674"/>
                      <a:pt x="18276" y="12674"/>
                    </a:cubicBezTo>
                    <a:cubicBezTo>
                      <a:pt x="18276" y="12495"/>
                      <a:pt x="18276" y="12495"/>
                      <a:pt x="18276" y="12138"/>
                    </a:cubicBezTo>
                    <a:cubicBezTo>
                      <a:pt x="18276" y="12138"/>
                      <a:pt x="18276" y="12138"/>
                      <a:pt x="18276" y="12138"/>
                    </a:cubicBezTo>
                    <a:cubicBezTo>
                      <a:pt x="18276" y="11960"/>
                      <a:pt x="18276" y="11960"/>
                      <a:pt x="18276" y="11781"/>
                    </a:cubicBezTo>
                    <a:cubicBezTo>
                      <a:pt x="18276" y="11603"/>
                      <a:pt x="18427" y="11603"/>
                      <a:pt x="18427" y="11424"/>
                    </a:cubicBezTo>
                    <a:cubicBezTo>
                      <a:pt x="18579" y="10889"/>
                      <a:pt x="18881" y="10532"/>
                      <a:pt x="19183" y="10175"/>
                    </a:cubicBezTo>
                    <a:cubicBezTo>
                      <a:pt x="19334" y="10175"/>
                      <a:pt x="19485" y="9996"/>
                      <a:pt x="19485" y="9818"/>
                    </a:cubicBezTo>
                    <a:cubicBezTo>
                      <a:pt x="19485" y="9639"/>
                      <a:pt x="19485" y="9639"/>
                      <a:pt x="19636" y="9461"/>
                    </a:cubicBezTo>
                    <a:cubicBezTo>
                      <a:pt x="19636" y="9461"/>
                      <a:pt x="19636" y="9461"/>
                      <a:pt x="19636" y="9461"/>
                    </a:cubicBezTo>
                    <a:cubicBezTo>
                      <a:pt x="19636" y="9461"/>
                      <a:pt x="19636" y="9282"/>
                      <a:pt x="19787" y="9282"/>
                    </a:cubicBezTo>
                    <a:cubicBezTo>
                      <a:pt x="19787" y="9282"/>
                      <a:pt x="19787" y="9282"/>
                      <a:pt x="19787" y="9282"/>
                    </a:cubicBezTo>
                    <a:cubicBezTo>
                      <a:pt x="19787" y="9282"/>
                      <a:pt x="19787" y="9282"/>
                      <a:pt x="19787" y="9104"/>
                    </a:cubicBezTo>
                    <a:cubicBezTo>
                      <a:pt x="19787" y="9104"/>
                      <a:pt x="19787" y="9104"/>
                      <a:pt x="19938" y="9104"/>
                    </a:cubicBezTo>
                    <a:cubicBezTo>
                      <a:pt x="19938" y="9104"/>
                      <a:pt x="19938" y="9104"/>
                      <a:pt x="19938" y="9104"/>
                    </a:cubicBezTo>
                    <a:cubicBezTo>
                      <a:pt x="19938" y="8925"/>
                      <a:pt x="19938" y="8925"/>
                      <a:pt x="20089" y="8925"/>
                    </a:cubicBezTo>
                    <a:cubicBezTo>
                      <a:pt x="20089" y="8925"/>
                      <a:pt x="20089" y="8925"/>
                      <a:pt x="20089" y="8925"/>
                    </a:cubicBezTo>
                    <a:cubicBezTo>
                      <a:pt x="20089" y="8925"/>
                      <a:pt x="20240" y="8925"/>
                      <a:pt x="20240" y="8925"/>
                    </a:cubicBezTo>
                    <a:cubicBezTo>
                      <a:pt x="20240" y="8747"/>
                      <a:pt x="20240" y="8747"/>
                      <a:pt x="20240" y="8747"/>
                    </a:cubicBezTo>
                    <a:cubicBezTo>
                      <a:pt x="20391" y="8747"/>
                      <a:pt x="20391" y="8747"/>
                      <a:pt x="20391" y="8747"/>
                    </a:cubicBezTo>
                    <a:cubicBezTo>
                      <a:pt x="20391" y="8747"/>
                      <a:pt x="20391" y="8747"/>
                      <a:pt x="20542" y="8747"/>
                    </a:cubicBezTo>
                    <a:cubicBezTo>
                      <a:pt x="20542" y="8747"/>
                      <a:pt x="20542" y="8747"/>
                      <a:pt x="20542" y="8747"/>
                    </a:cubicBezTo>
                    <a:cubicBezTo>
                      <a:pt x="20542" y="8747"/>
                      <a:pt x="20542" y="8747"/>
                      <a:pt x="20542" y="8747"/>
                    </a:cubicBezTo>
                    <a:cubicBezTo>
                      <a:pt x="20542" y="8747"/>
                      <a:pt x="20542" y="8747"/>
                      <a:pt x="20542" y="8747"/>
                    </a:cubicBezTo>
                    <a:cubicBezTo>
                      <a:pt x="20542" y="8568"/>
                      <a:pt x="20693" y="8390"/>
                      <a:pt x="20693" y="8211"/>
                    </a:cubicBezTo>
                    <a:cubicBezTo>
                      <a:pt x="20693" y="8033"/>
                      <a:pt x="20693" y="7854"/>
                      <a:pt x="20693" y="7854"/>
                    </a:cubicBezTo>
                    <a:cubicBezTo>
                      <a:pt x="20693" y="7854"/>
                      <a:pt x="20693" y="7854"/>
                      <a:pt x="20693" y="7854"/>
                    </a:cubicBezTo>
                    <a:cubicBezTo>
                      <a:pt x="20693" y="7676"/>
                      <a:pt x="20693" y="7676"/>
                      <a:pt x="20693" y="7497"/>
                    </a:cubicBezTo>
                    <a:cubicBezTo>
                      <a:pt x="20693" y="7319"/>
                      <a:pt x="20693" y="7319"/>
                      <a:pt x="20693" y="7319"/>
                    </a:cubicBezTo>
                    <a:cubicBezTo>
                      <a:pt x="20844" y="6783"/>
                      <a:pt x="20995" y="6247"/>
                      <a:pt x="21448" y="5712"/>
                    </a:cubicBezTo>
                    <a:cubicBezTo>
                      <a:pt x="21448" y="5712"/>
                      <a:pt x="21448" y="5712"/>
                      <a:pt x="21600" y="5533"/>
                    </a:cubicBezTo>
                    <a:cubicBezTo>
                      <a:pt x="21448" y="5533"/>
                      <a:pt x="21448" y="5533"/>
                      <a:pt x="21448" y="5533"/>
                    </a:cubicBezTo>
                    <a:cubicBezTo>
                      <a:pt x="21297" y="5533"/>
                      <a:pt x="21297" y="5533"/>
                      <a:pt x="21297" y="5533"/>
                    </a:cubicBezTo>
                    <a:cubicBezTo>
                      <a:pt x="21297" y="5533"/>
                      <a:pt x="21297" y="5533"/>
                      <a:pt x="21297" y="5533"/>
                    </a:cubicBezTo>
                    <a:cubicBezTo>
                      <a:pt x="21297" y="5533"/>
                      <a:pt x="21297" y="5533"/>
                      <a:pt x="21297" y="5533"/>
                    </a:cubicBezTo>
                    <a:cubicBezTo>
                      <a:pt x="21146" y="5533"/>
                      <a:pt x="20995" y="5533"/>
                      <a:pt x="20844" y="5355"/>
                    </a:cubicBezTo>
                    <a:cubicBezTo>
                      <a:pt x="20844" y="5355"/>
                      <a:pt x="20693" y="5176"/>
                      <a:pt x="20391" y="5176"/>
                    </a:cubicBezTo>
                    <a:cubicBezTo>
                      <a:pt x="19938" y="5176"/>
                      <a:pt x="19485" y="4998"/>
                      <a:pt x="19183" y="4462"/>
                    </a:cubicBezTo>
                    <a:cubicBezTo>
                      <a:pt x="19183" y="4462"/>
                      <a:pt x="19183" y="4462"/>
                      <a:pt x="19183" y="4462"/>
                    </a:cubicBezTo>
                    <a:cubicBezTo>
                      <a:pt x="19183" y="4462"/>
                      <a:pt x="19032" y="4462"/>
                      <a:pt x="18881" y="4462"/>
                    </a:cubicBezTo>
                    <a:cubicBezTo>
                      <a:pt x="18881" y="4462"/>
                      <a:pt x="18881" y="4462"/>
                      <a:pt x="18881" y="4462"/>
                    </a:cubicBezTo>
                    <a:cubicBezTo>
                      <a:pt x="18579" y="4284"/>
                      <a:pt x="18276" y="4284"/>
                      <a:pt x="17974" y="4284"/>
                    </a:cubicBezTo>
                    <a:cubicBezTo>
                      <a:pt x="17823" y="4284"/>
                      <a:pt x="17823" y="4284"/>
                      <a:pt x="17823" y="4284"/>
                    </a:cubicBezTo>
                    <a:cubicBezTo>
                      <a:pt x="17823" y="4284"/>
                      <a:pt x="17672" y="4284"/>
                      <a:pt x="17672" y="4284"/>
                    </a:cubicBezTo>
                    <a:cubicBezTo>
                      <a:pt x="17521" y="4284"/>
                      <a:pt x="17521" y="4284"/>
                      <a:pt x="17521" y="4284"/>
                    </a:cubicBezTo>
                    <a:cubicBezTo>
                      <a:pt x="17521" y="4284"/>
                      <a:pt x="17370" y="4284"/>
                      <a:pt x="17370" y="4284"/>
                    </a:cubicBezTo>
                    <a:cubicBezTo>
                      <a:pt x="17068" y="4105"/>
                      <a:pt x="17068" y="3927"/>
                      <a:pt x="16917" y="3748"/>
                    </a:cubicBezTo>
                    <a:cubicBezTo>
                      <a:pt x="16917" y="3748"/>
                      <a:pt x="16766" y="3570"/>
                      <a:pt x="16766" y="3570"/>
                    </a:cubicBezTo>
                    <a:cubicBezTo>
                      <a:pt x="16766" y="3570"/>
                      <a:pt x="16766" y="3570"/>
                      <a:pt x="16766" y="3570"/>
                    </a:cubicBezTo>
                    <a:cubicBezTo>
                      <a:pt x="16615" y="3570"/>
                      <a:pt x="16313" y="3570"/>
                      <a:pt x="16011" y="3213"/>
                    </a:cubicBezTo>
                    <a:cubicBezTo>
                      <a:pt x="16011" y="3034"/>
                      <a:pt x="16011" y="3034"/>
                      <a:pt x="16011" y="3034"/>
                    </a:cubicBezTo>
                    <a:cubicBezTo>
                      <a:pt x="16011" y="3034"/>
                      <a:pt x="16011" y="3034"/>
                      <a:pt x="16011" y="3034"/>
                    </a:cubicBezTo>
                    <a:cubicBezTo>
                      <a:pt x="16011" y="3034"/>
                      <a:pt x="16011" y="2856"/>
                      <a:pt x="16011" y="2856"/>
                    </a:cubicBezTo>
                    <a:cubicBezTo>
                      <a:pt x="16011" y="2856"/>
                      <a:pt x="16011" y="2856"/>
                      <a:pt x="16011" y="2856"/>
                    </a:cubicBezTo>
                    <a:cubicBezTo>
                      <a:pt x="15860" y="2856"/>
                      <a:pt x="15860" y="2856"/>
                      <a:pt x="15860" y="3034"/>
                    </a:cubicBezTo>
                    <a:cubicBezTo>
                      <a:pt x="15709" y="3034"/>
                      <a:pt x="15709" y="3034"/>
                      <a:pt x="15558" y="3034"/>
                    </a:cubicBezTo>
                    <a:cubicBezTo>
                      <a:pt x="15558" y="3034"/>
                      <a:pt x="15406" y="3213"/>
                      <a:pt x="15406" y="3213"/>
                    </a:cubicBezTo>
                    <a:cubicBezTo>
                      <a:pt x="15104" y="3213"/>
                      <a:pt x="14802" y="3034"/>
                      <a:pt x="14651" y="2142"/>
                    </a:cubicBezTo>
                    <a:cubicBezTo>
                      <a:pt x="14651" y="2142"/>
                      <a:pt x="14349" y="1963"/>
                      <a:pt x="14198" y="1785"/>
                    </a:cubicBezTo>
                    <a:cubicBezTo>
                      <a:pt x="14047" y="1785"/>
                      <a:pt x="13896" y="1785"/>
                      <a:pt x="13745" y="1606"/>
                    </a:cubicBezTo>
                    <a:cubicBezTo>
                      <a:pt x="13594" y="1606"/>
                      <a:pt x="13443" y="1428"/>
                      <a:pt x="13292" y="1249"/>
                    </a:cubicBezTo>
                    <a:cubicBezTo>
                      <a:pt x="13292" y="1071"/>
                      <a:pt x="13292" y="1071"/>
                      <a:pt x="13141" y="1071"/>
                    </a:cubicBezTo>
                    <a:cubicBezTo>
                      <a:pt x="13141" y="1071"/>
                      <a:pt x="12990" y="1071"/>
                      <a:pt x="12990" y="1071"/>
                    </a:cubicBezTo>
                    <a:cubicBezTo>
                      <a:pt x="12537" y="1071"/>
                      <a:pt x="12234" y="357"/>
                      <a:pt x="12234" y="0"/>
                    </a:cubicBezTo>
                    <a:cubicBezTo>
                      <a:pt x="12083" y="0"/>
                      <a:pt x="12083" y="0"/>
                      <a:pt x="12083" y="0"/>
                    </a:cubicBezTo>
                    <a:cubicBezTo>
                      <a:pt x="12083" y="0"/>
                      <a:pt x="11932" y="0"/>
                      <a:pt x="11932" y="0"/>
                    </a:cubicBezTo>
                    <a:cubicBezTo>
                      <a:pt x="11781" y="0"/>
                      <a:pt x="11781" y="0"/>
                      <a:pt x="11781" y="0"/>
                    </a:cubicBezTo>
                    <a:cubicBezTo>
                      <a:pt x="11630" y="0"/>
                      <a:pt x="11479" y="178"/>
                      <a:pt x="11328" y="357"/>
                    </a:cubicBezTo>
                    <a:cubicBezTo>
                      <a:pt x="11177" y="535"/>
                      <a:pt x="11026" y="892"/>
                      <a:pt x="11177" y="1428"/>
                    </a:cubicBezTo>
                    <a:cubicBezTo>
                      <a:pt x="11177" y="1785"/>
                      <a:pt x="11026" y="2320"/>
                      <a:pt x="10875" y="2499"/>
                    </a:cubicBezTo>
                    <a:cubicBezTo>
                      <a:pt x="10573" y="3034"/>
                      <a:pt x="9818" y="3213"/>
                      <a:pt x="9062" y="3213"/>
                    </a:cubicBezTo>
                    <a:cubicBezTo>
                      <a:pt x="8609" y="3213"/>
                      <a:pt x="8609" y="3391"/>
                      <a:pt x="8458" y="3748"/>
                    </a:cubicBezTo>
                    <a:cubicBezTo>
                      <a:pt x="8458" y="4105"/>
                      <a:pt x="8307" y="4284"/>
                      <a:pt x="8156" y="4641"/>
                    </a:cubicBezTo>
                    <a:cubicBezTo>
                      <a:pt x="8005" y="4641"/>
                      <a:pt x="7854" y="4819"/>
                      <a:pt x="7552" y="4819"/>
                    </a:cubicBezTo>
                    <a:cubicBezTo>
                      <a:pt x="6948" y="4819"/>
                      <a:pt x="5739" y="4284"/>
                      <a:pt x="5588" y="3570"/>
                    </a:cubicBezTo>
                    <a:cubicBezTo>
                      <a:pt x="5437" y="3570"/>
                      <a:pt x="5437" y="3570"/>
                      <a:pt x="5437" y="3570"/>
                    </a:cubicBezTo>
                    <a:cubicBezTo>
                      <a:pt x="5286" y="3570"/>
                      <a:pt x="4984" y="3570"/>
                      <a:pt x="4984" y="3748"/>
                    </a:cubicBezTo>
                    <a:cubicBezTo>
                      <a:pt x="4984" y="3748"/>
                      <a:pt x="4984" y="3748"/>
                      <a:pt x="4984" y="3927"/>
                    </a:cubicBezTo>
                    <a:cubicBezTo>
                      <a:pt x="5437" y="4462"/>
                      <a:pt x="5588" y="5176"/>
                      <a:pt x="5588" y="5712"/>
                    </a:cubicBezTo>
                    <a:cubicBezTo>
                      <a:pt x="5588" y="6069"/>
                      <a:pt x="5437" y="6426"/>
                      <a:pt x="5286" y="6604"/>
                    </a:cubicBezTo>
                    <a:cubicBezTo>
                      <a:pt x="4984" y="6783"/>
                      <a:pt x="4682" y="6783"/>
                      <a:pt x="4380" y="6604"/>
                    </a:cubicBezTo>
                    <a:cubicBezTo>
                      <a:pt x="4078" y="6426"/>
                      <a:pt x="3776" y="6426"/>
                      <a:pt x="3776" y="6604"/>
                    </a:cubicBezTo>
                    <a:cubicBezTo>
                      <a:pt x="3625" y="6604"/>
                      <a:pt x="3474" y="6783"/>
                      <a:pt x="3323" y="6783"/>
                    </a:cubicBezTo>
                    <a:cubicBezTo>
                      <a:pt x="3020" y="6783"/>
                      <a:pt x="2869" y="6426"/>
                      <a:pt x="2718" y="6247"/>
                    </a:cubicBezTo>
                    <a:cubicBezTo>
                      <a:pt x="2718" y="6247"/>
                      <a:pt x="2567" y="6069"/>
                      <a:pt x="2416" y="5890"/>
                    </a:cubicBezTo>
                    <a:cubicBezTo>
                      <a:pt x="2265" y="5890"/>
                      <a:pt x="2114" y="5890"/>
                      <a:pt x="1963" y="6069"/>
                    </a:cubicBezTo>
                    <a:cubicBezTo>
                      <a:pt x="1661" y="6069"/>
                      <a:pt x="1359" y="6247"/>
                      <a:pt x="906" y="6247"/>
                    </a:cubicBezTo>
                    <a:cubicBezTo>
                      <a:pt x="453" y="6069"/>
                      <a:pt x="0" y="6426"/>
                      <a:pt x="0" y="6426"/>
                    </a:cubicBezTo>
                    <a:cubicBezTo>
                      <a:pt x="0" y="6426"/>
                      <a:pt x="0" y="6604"/>
                      <a:pt x="0" y="6604"/>
                    </a:cubicBezTo>
                    <a:cubicBezTo>
                      <a:pt x="302" y="6961"/>
                      <a:pt x="302" y="7319"/>
                      <a:pt x="302" y="7497"/>
                    </a:cubicBezTo>
                    <a:cubicBezTo>
                      <a:pt x="151" y="7676"/>
                      <a:pt x="151" y="7854"/>
                      <a:pt x="302" y="7854"/>
                    </a:cubicBezTo>
                    <a:cubicBezTo>
                      <a:pt x="302" y="7854"/>
                      <a:pt x="755" y="8033"/>
                      <a:pt x="906" y="8033"/>
                    </a:cubicBezTo>
                    <a:cubicBezTo>
                      <a:pt x="1359" y="8211"/>
                      <a:pt x="1963" y="8211"/>
                      <a:pt x="2416" y="8568"/>
                    </a:cubicBezTo>
                    <a:cubicBezTo>
                      <a:pt x="2869" y="8925"/>
                      <a:pt x="3020" y="8925"/>
                      <a:pt x="3172" y="8925"/>
                    </a:cubicBezTo>
                    <a:cubicBezTo>
                      <a:pt x="3474" y="8925"/>
                      <a:pt x="3625" y="8925"/>
                      <a:pt x="3927" y="9104"/>
                    </a:cubicBezTo>
                    <a:cubicBezTo>
                      <a:pt x="4078" y="9282"/>
                      <a:pt x="4078" y="9282"/>
                      <a:pt x="4229" y="9282"/>
                    </a:cubicBezTo>
                    <a:cubicBezTo>
                      <a:pt x="4531" y="9461"/>
                      <a:pt x="4531" y="9639"/>
                      <a:pt x="4682" y="10353"/>
                    </a:cubicBezTo>
                    <a:cubicBezTo>
                      <a:pt x="4682" y="10889"/>
                      <a:pt x="5135" y="11424"/>
                      <a:pt x="5739" y="11603"/>
                    </a:cubicBezTo>
                    <a:cubicBezTo>
                      <a:pt x="6495" y="11960"/>
                      <a:pt x="6344" y="12495"/>
                      <a:pt x="6344" y="12852"/>
                    </a:cubicBezTo>
                    <a:cubicBezTo>
                      <a:pt x="6344" y="13031"/>
                      <a:pt x="6344" y="13209"/>
                      <a:pt x="6344" y="13388"/>
                    </a:cubicBezTo>
                    <a:cubicBezTo>
                      <a:pt x="6495" y="13923"/>
                      <a:pt x="6495" y="14459"/>
                      <a:pt x="6344" y="14995"/>
                    </a:cubicBezTo>
                    <a:cubicBezTo>
                      <a:pt x="6193" y="15352"/>
                      <a:pt x="6041" y="15709"/>
                      <a:pt x="6193" y="15887"/>
                    </a:cubicBezTo>
                    <a:cubicBezTo>
                      <a:pt x="6193" y="16601"/>
                      <a:pt x="5890" y="18565"/>
                      <a:pt x="5437" y="19636"/>
                    </a:cubicBezTo>
                    <a:cubicBezTo>
                      <a:pt x="5588" y="19636"/>
                      <a:pt x="5739" y="19636"/>
                      <a:pt x="5739" y="19636"/>
                    </a:cubicBezTo>
                    <a:cubicBezTo>
                      <a:pt x="5739" y="19636"/>
                      <a:pt x="5739" y="19814"/>
                      <a:pt x="5890" y="19814"/>
                    </a:cubicBezTo>
                    <a:cubicBezTo>
                      <a:pt x="5890" y="19814"/>
                      <a:pt x="6041" y="19814"/>
                      <a:pt x="6041" y="19993"/>
                    </a:cubicBezTo>
                    <a:cubicBezTo>
                      <a:pt x="6193" y="19993"/>
                      <a:pt x="6495" y="20171"/>
                      <a:pt x="6797" y="20350"/>
                    </a:cubicBezTo>
                    <a:cubicBezTo>
                      <a:pt x="7099" y="20528"/>
                      <a:pt x="7401" y="20707"/>
                      <a:pt x="7703" y="20885"/>
                    </a:cubicBezTo>
                    <a:cubicBezTo>
                      <a:pt x="7854" y="20885"/>
                      <a:pt x="8156" y="21064"/>
                      <a:pt x="8307" y="21064"/>
                    </a:cubicBezTo>
                    <a:cubicBezTo>
                      <a:pt x="8458" y="21064"/>
                      <a:pt x="8609" y="20885"/>
                      <a:pt x="8609" y="20885"/>
                    </a:cubicBezTo>
                    <a:cubicBezTo>
                      <a:pt x="8609" y="20707"/>
                      <a:pt x="8760" y="20350"/>
                      <a:pt x="9062" y="20350"/>
                    </a:cubicBezTo>
                    <a:cubicBezTo>
                      <a:pt x="9516" y="20350"/>
                      <a:pt x="9818" y="20885"/>
                      <a:pt x="9969" y="20885"/>
                    </a:cubicBezTo>
                    <a:cubicBezTo>
                      <a:pt x="10120" y="21064"/>
                      <a:pt x="10724" y="21242"/>
                      <a:pt x="11177" y="21421"/>
                    </a:cubicBezTo>
                    <a:cubicBezTo>
                      <a:pt x="11479" y="21421"/>
                      <a:pt x="11630" y="21421"/>
                      <a:pt x="11781" y="21421"/>
                    </a:cubicBezTo>
                    <a:cubicBezTo>
                      <a:pt x="11932" y="21600"/>
                      <a:pt x="12234" y="21600"/>
                      <a:pt x="12537" y="21600"/>
                    </a:cubicBezTo>
                    <a:cubicBezTo>
                      <a:pt x="12688" y="21600"/>
                      <a:pt x="12688" y="21600"/>
                      <a:pt x="12839" y="21600"/>
                    </a:cubicBezTo>
                    <a:cubicBezTo>
                      <a:pt x="12990" y="21421"/>
                      <a:pt x="12990" y="21421"/>
                      <a:pt x="13141" y="21421"/>
                    </a:cubicBezTo>
                    <a:cubicBezTo>
                      <a:pt x="13141" y="21421"/>
                      <a:pt x="13141" y="21421"/>
                      <a:pt x="13141" y="2142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11" name="AutoShape 111"/>
              <p:cNvSpPr>
                <a:spLocks/>
              </p:cNvSpPr>
              <p:nvPr/>
            </p:nvSpPr>
            <p:spPr bwMode="auto">
              <a:xfrm>
                <a:off x="45246" y="1693535"/>
                <a:ext cx="530257" cy="366719"/>
              </a:xfrm>
              <a:custGeom>
                <a:avLst/>
                <a:gdLst>
                  <a:gd name="T0" fmla="*/ 10743 w 21486"/>
                  <a:gd name="T1" fmla="*/ 10800 h 21600"/>
                  <a:gd name="T2" fmla="*/ 10743 w 21486"/>
                  <a:gd name="T3" fmla="*/ 10800 h 21600"/>
                  <a:gd name="T4" fmla="*/ 10743 w 21486"/>
                  <a:gd name="T5" fmla="*/ 10800 h 21600"/>
                  <a:gd name="T6" fmla="*/ 10743 w 21486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486" h="21600">
                    <a:moveTo>
                      <a:pt x="12897" y="1309"/>
                    </a:moveTo>
                    <a:cubicBezTo>
                      <a:pt x="12742" y="1309"/>
                      <a:pt x="12276" y="1309"/>
                      <a:pt x="11810" y="1090"/>
                    </a:cubicBezTo>
                    <a:cubicBezTo>
                      <a:pt x="11188" y="872"/>
                      <a:pt x="10566" y="872"/>
                      <a:pt x="9945" y="872"/>
                    </a:cubicBezTo>
                    <a:cubicBezTo>
                      <a:pt x="9479" y="872"/>
                      <a:pt x="8391" y="872"/>
                      <a:pt x="7148" y="872"/>
                    </a:cubicBezTo>
                    <a:cubicBezTo>
                      <a:pt x="6060" y="872"/>
                      <a:pt x="4817" y="654"/>
                      <a:pt x="4195" y="872"/>
                    </a:cubicBezTo>
                    <a:cubicBezTo>
                      <a:pt x="3418" y="872"/>
                      <a:pt x="2952" y="436"/>
                      <a:pt x="2641" y="218"/>
                    </a:cubicBezTo>
                    <a:cubicBezTo>
                      <a:pt x="2486" y="218"/>
                      <a:pt x="2330" y="0"/>
                      <a:pt x="2020" y="0"/>
                    </a:cubicBezTo>
                    <a:cubicBezTo>
                      <a:pt x="1864" y="0"/>
                      <a:pt x="1864" y="0"/>
                      <a:pt x="1709" y="436"/>
                    </a:cubicBezTo>
                    <a:cubicBezTo>
                      <a:pt x="1553" y="654"/>
                      <a:pt x="1398" y="1309"/>
                      <a:pt x="621" y="1309"/>
                    </a:cubicBezTo>
                    <a:cubicBezTo>
                      <a:pt x="310" y="1309"/>
                      <a:pt x="155" y="1527"/>
                      <a:pt x="0" y="1527"/>
                    </a:cubicBezTo>
                    <a:cubicBezTo>
                      <a:pt x="0" y="1745"/>
                      <a:pt x="155" y="1963"/>
                      <a:pt x="466" y="2399"/>
                    </a:cubicBezTo>
                    <a:cubicBezTo>
                      <a:pt x="932" y="2836"/>
                      <a:pt x="932" y="3490"/>
                      <a:pt x="932" y="4363"/>
                    </a:cubicBezTo>
                    <a:cubicBezTo>
                      <a:pt x="932" y="4363"/>
                      <a:pt x="932" y="4363"/>
                      <a:pt x="932" y="4363"/>
                    </a:cubicBezTo>
                    <a:cubicBezTo>
                      <a:pt x="932" y="4145"/>
                      <a:pt x="932" y="4145"/>
                      <a:pt x="932" y="4145"/>
                    </a:cubicBezTo>
                    <a:cubicBezTo>
                      <a:pt x="1087" y="4145"/>
                      <a:pt x="1087" y="4145"/>
                      <a:pt x="1087" y="4145"/>
                    </a:cubicBezTo>
                    <a:cubicBezTo>
                      <a:pt x="1087" y="4145"/>
                      <a:pt x="1087" y="4145"/>
                      <a:pt x="1243" y="4145"/>
                    </a:cubicBezTo>
                    <a:cubicBezTo>
                      <a:pt x="1243" y="3927"/>
                      <a:pt x="1243" y="3927"/>
                      <a:pt x="1243" y="3927"/>
                    </a:cubicBezTo>
                    <a:cubicBezTo>
                      <a:pt x="1243" y="3927"/>
                      <a:pt x="1243" y="3927"/>
                      <a:pt x="1243" y="3927"/>
                    </a:cubicBezTo>
                    <a:cubicBezTo>
                      <a:pt x="1398" y="3927"/>
                      <a:pt x="1398" y="3927"/>
                      <a:pt x="1398" y="3927"/>
                    </a:cubicBezTo>
                    <a:cubicBezTo>
                      <a:pt x="1709" y="3927"/>
                      <a:pt x="1864" y="4145"/>
                      <a:pt x="2020" y="4799"/>
                    </a:cubicBezTo>
                    <a:cubicBezTo>
                      <a:pt x="2020" y="4799"/>
                      <a:pt x="2330" y="4799"/>
                      <a:pt x="2486" y="4799"/>
                    </a:cubicBezTo>
                    <a:cubicBezTo>
                      <a:pt x="2797" y="4799"/>
                      <a:pt x="3107" y="4799"/>
                      <a:pt x="3107" y="5018"/>
                    </a:cubicBezTo>
                    <a:cubicBezTo>
                      <a:pt x="3107" y="5018"/>
                      <a:pt x="3263" y="4799"/>
                      <a:pt x="3263" y="4799"/>
                    </a:cubicBezTo>
                    <a:cubicBezTo>
                      <a:pt x="3418" y="4581"/>
                      <a:pt x="3729" y="4581"/>
                      <a:pt x="4040" y="4581"/>
                    </a:cubicBezTo>
                    <a:cubicBezTo>
                      <a:pt x="4040" y="4581"/>
                      <a:pt x="4040" y="4581"/>
                      <a:pt x="4040" y="4581"/>
                    </a:cubicBezTo>
                    <a:cubicBezTo>
                      <a:pt x="4040" y="4581"/>
                      <a:pt x="4040" y="4581"/>
                      <a:pt x="4040" y="4581"/>
                    </a:cubicBezTo>
                    <a:cubicBezTo>
                      <a:pt x="4351" y="4581"/>
                      <a:pt x="4661" y="4799"/>
                      <a:pt x="4661" y="5018"/>
                    </a:cubicBezTo>
                    <a:cubicBezTo>
                      <a:pt x="4817" y="5236"/>
                      <a:pt x="4817" y="5236"/>
                      <a:pt x="4817" y="5454"/>
                    </a:cubicBezTo>
                    <a:cubicBezTo>
                      <a:pt x="4817" y="5454"/>
                      <a:pt x="4817" y="5454"/>
                      <a:pt x="4972" y="5454"/>
                    </a:cubicBezTo>
                    <a:cubicBezTo>
                      <a:pt x="5128" y="5454"/>
                      <a:pt x="5283" y="5672"/>
                      <a:pt x="5438" y="5890"/>
                    </a:cubicBezTo>
                    <a:cubicBezTo>
                      <a:pt x="5438" y="6327"/>
                      <a:pt x="5283" y="6545"/>
                      <a:pt x="5128" y="6763"/>
                    </a:cubicBezTo>
                    <a:cubicBezTo>
                      <a:pt x="4972" y="6981"/>
                      <a:pt x="4661" y="7199"/>
                      <a:pt x="4506" y="7418"/>
                    </a:cubicBezTo>
                    <a:cubicBezTo>
                      <a:pt x="4351" y="7636"/>
                      <a:pt x="4195" y="7854"/>
                      <a:pt x="4040" y="7854"/>
                    </a:cubicBezTo>
                    <a:cubicBezTo>
                      <a:pt x="4040" y="7854"/>
                      <a:pt x="4195" y="8290"/>
                      <a:pt x="4195" y="8290"/>
                    </a:cubicBezTo>
                    <a:cubicBezTo>
                      <a:pt x="4351" y="8945"/>
                      <a:pt x="4506" y="9818"/>
                      <a:pt x="4195" y="10472"/>
                    </a:cubicBezTo>
                    <a:cubicBezTo>
                      <a:pt x="4040" y="10690"/>
                      <a:pt x="4040" y="10909"/>
                      <a:pt x="4040" y="11127"/>
                    </a:cubicBezTo>
                    <a:cubicBezTo>
                      <a:pt x="4040" y="11563"/>
                      <a:pt x="4195" y="11781"/>
                      <a:pt x="4040" y="11999"/>
                    </a:cubicBezTo>
                    <a:cubicBezTo>
                      <a:pt x="3884" y="12218"/>
                      <a:pt x="3729" y="12218"/>
                      <a:pt x="3574" y="12218"/>
                    </a:cubicBezTo>
                    <a:cubicBezTo>
                      <a:pt x="3418" y="12218"/>
                      <a:pt x="3418" y="12218"/>
                      <a:pt x="3263" y="12436"/>
                    </a:cubicBezTo>
                    <a:cubicBezTo>
                      <a:pt x="3263" y="12436"/>
                      <a:pt x="3263" y="12436"/>
                      <a:pt x="3418" y="12436"/>
                    </a:cubicBezTo>
                    <a:cubicBezTo>
                      <a:pt x="4040" y="13309"/>
                      <a:pt x="4195" y="13745"/>
                      <a:pt x="4040" y="14181"/>
                    </a:cubicBezTo>
                    <a:cubicBezTo>
                      <a:pt x="4040" y="14399"/>
                      <a:pt x="4040" y="14618"/>
                      <a:pt x="3729" y="14618"/>
                    </a:cubicBezTo>
                    <a:cubicBezTo>
                      <a:pt x="3574" y="14618"/>
                      <a:pt x="3418" y="15054"/>
                      <a:pt x="3418" y="15272"/>
                    </a:cubicBezTo>
                    <a:cubicBezTo>
                      <a:pt x="3418" y="15272"/>
                      <a:pt x="3574" y="15272"/>
                      <a:pt x="3574" y="15272"/>
                    </a:cubicBezTo>
                    <a:cubicBezTo>
                      <a:pt x="3884" y="15709"/>
                      <a:pt x="4195" y="16145"/>
                      <a:pt x="4195" y="16581"/>
                    </a:cubicBezTo>
                    <a:cubicBezTo>
                      <a:pt x="4195" y="16799"/>
                      <a:pt x="4040" y="17018"/>
                      <a:pt x="3729" y="17236"/>
                    </a:cubicBezTo>
                    <a:cubicBezTo>
                      <a:pt x="3263" y="17236"/>
                      <a:pt x="3263" y="17454"/>
                      <a:pt x="3263" y="18109"/>
                    </a:cubicBezTo>
                    <a:cubicBezTo>
                      <a:pt x="3263" y="18109"/>
                      <a:pt x="3263" y="18327"/>
                      <a:pt x="3263" y="18327"/>
                    </a:cubicBezTo>
                    <a:cubicBezTo>
                      <a:pt x="3263" y="18327"/>
                      <a:pt x="3263" y="18327"/>
                      <a:pt x="3263" y="18327"/>
                    </a:cubicBezTo>
                    <a:cubicBezTo>
                      <a:pt x="3263" y="18327"/>
                      <a:pt x="3263" y="18327"/>
                      <a:pt x="3263" y="18327"/>
                    </a:cubicBezTo>
                    <a:cubicBezTo>
                      <a:pt x="3263" y="18327"/>
                      <a:pt x="3263" y="18327"/>
                      <a:pt x="3263" y="18327"/>
                    </a:cubicBezTo>
                    <a:cubicBezTo>
                      <a:pt x="3263" y="18327"/>
                      <a:pt x="3263" y="18327"/>
                      <a:pt x="3263" y="18545"/>
                    </a:cubicBezTo>
                    <a:cubicBezTo>
                      <a:pt x="3263" y="18545"/>
                      <a:pt x="3263" y="18545"/>
                      <a:pt x="3263" y="18545"/>
                    </a:cubicBezTo>
                    <a:cubicBezTo>
                      <a:pt x="3263" y="18545"/>
                      <a:pt x="3263" y="18545"/>
                      <a:pt x="3263" y="18545"/>
                    </a:cubicBezTo>
                    <a:cubicBezTo>
                      <a:pt x="3729" y="18545"/>
                      <a:pt x="4040" y="18545"/>
                      <a:pt x="4195" y="18763"/>
                    </a:cubicBezTo>
                    <a:cubicBezTo>
                      <a:pt x="4661" y="18981"/>
                      <a:pt x="4817" y="19636"/>
                      <a:pt x="5128" y="20072"/>
                    </a:cubicBezTo>
                    <a:cubicBezTo>
                      <a:pt x="5438" y="20945"/>
                      <a:pt x="5749" y="21600"/>
                      <a:pt x="6215" y="21600"/>
                    </a:cubicBezTo>
                    <a:cubicBezTo>
                      <a:pt x="6215" y="21600"/>
                      <a:pt x="6215" y="21381"/>
                      <a:pt x="6215" y="21381"/>
                    </a:cubicBezTo>
                    <a:cubicBezTo>
                      <a:pt x="6215" y="21381"/>
                      <a:pt x="6215" y="20945"/>
                      <a:pt x="6371" y="20727"/>
                    </a:cubicBezTo>
                    <a:cubicBezTo>
                      <a:pt x="6682" y="20509"/>
                      <a:pt x="6837" y="20509"/>
                      <a:pt x="7303" y="20509"/>
                    </a:cubicBezTo>
                    <a:cubicBezTo>
                      <a:pt x="7458" y="20509"/>
                      <a:pt x="7458" y="20727"/>
                      <a:pt x="7614" y="20727"/>
                    </a:cubicBezTo>
                    <a:cubicBezTo>
                      <a:pt x="7769" y="20727"/>
                      <a:pt x="7769" y="20509"/>
                      <a:pt x="7925" y="20509"/>
                    </a:cubicBezTo>
                    <a:cubicBezTo>
                      <a:pt x="8235" y="20072"/>
                      <a:pt x="8546" y="19854"/>
                      <a:pt x="9323" y="19854"/>
                    </a:cubicBezTo>
                    <a:cubicBezTo>
                      <a:pt x="9634" y="19854"/>
                      <a:pt x="9945" y="19636"/>
                      <a:pt x="10256" y="19636"/>
                    </a:cubicBezTo>
                    <a:cubicBezTo>
                      <a:pt x="10722" y="19636"/>
                      <a:pt x="11188" y="19636"/>
                      <a:pt x="11499" y="19636"/>
                    </a:cubicBezTo>
                    <a:cubicBezTo>
                      <a:pt x="11654" y="19636"/>
                      <a:pt x="11654" y="19636"/>
                      <a:pt x="11654" y="19636"/>
                    </a:cubicBezTo>
                    <a:cubicBezTo>
                      <a:pt x="11810" y="19636"/>
                      <a:pt x="12276" y="19636"/>
                      <a:pt x="12431" y="18981"/>
                    </a:cubicBezTo>
                    <a:cubicBezTo>
                      <a:pt x="12587" y="18327"/>
                      <a:pt x="13364" y="17672"/>
                      <a:pt x="14141" y="17454"/>
                    </a:cubicBezTo>
                    <a:cubicBezTo>
                      <a:pt x="14296" y="17454"/>
                      <a:pt x="14451" y="17236"/>
                      <a:pt x="14451" y="16363"/>
                    </a:cubicBezTo>
                    <a:cubicBezTo>
                      <a:pt x="14451" y="16363"/>
                      <a:pt x="14451" y="16145"/>
                      <a:pt x="14451" y="16145"/>
                    </a:cubicBezTo>
                    <a:cubicBezTo>
                      <a:pt x="14451" y="15709"/>
                      <a:pt x="14917" y="15272"/>
                      <a:pt x="15384" y="14618"/>
                    </a:cubicBezTo>
                    <a:cubicBezTo>
                      <a:pt x="15539" y="14618"/>
                      <a:pt x="15694" y="14181"/>
                      <a:pt x="15850" y="14181"/>
                    </a:cubicBezTo>
                    <a:cubicBezTo>
                      <a:pt x="15694" y="14181"/>
                      <a:pt x="15694" y="13963"/>
                      <a:pt x="15694" y="13745"/>
                    </a:cubicBezTo>
                    <a:cubicBezTo>
                      <a:pt x="15539" y="12872"/>
                      <a:pt x="15228" y="11563"/>
                      <a:pt x="15850" y="10472"/>
                    </a:cubicBezTo>
                    <a:cubicBezTo>
                      <a:pt x="16161" y="9599"/>
                      <a:pt x="16627" y="9163"/>
                      <a:pt x="16782" y="8945"/>
                    </a:cubicBezTo>
                    <a:cubicBezTo>
                      <a:pt x="17093" y="8509"/>
                      <a:pt x="17248" y="8509"/>
                      <a:pt x="17248" y="8290"/>
                    </a:cubicBezTo>
                    <a:cubicBezTo>
                      <a:pt x="17248" y="6981"/>
                      <a:pt x="18492" y="6763"/>
                      <a:pt x="19113" y="6545"/>
                    </a:cubicBezTo>
                    <a:cubicBezTo>
                      <a:pt x="19579" y="6545"/>
                      <a:pt x="19890" y="6327"/>
                      <a:pt x="20201" y="5890"/>
                    </a:cubicBezTo>
                    <a:cubicBezTo>
                      <a:pt x="20356" y="5672"/>
                      <a:pt x="20667" y="5454"/>
                      <a:pt x="20978" y="5236"/>
                    </a:cubicBezTo>
                    <a:cubicBezTo>
                      <a:pt x="21289" y="5018"/>
                      <a:pt x="21600" y="4799"/>
                      <a:pt x="21444" y="3927"/>
                    </a:cubicBezTo>
                    <a:cubicBezTo>
                      <a:pt x="21444" y="3927"/>
                      <a:pt x="21289" y="3927"/>
                      <a:pt x="21133" y="4145"/>
                    </a:cubicBezTo>
                    <a:cubicBezTo>
                      <a:pt x="20978" y="4145"/>
                      <a:pt x="20978" y="4145"/>
                      <a:pt x="20823" y="4145"/>
                    </a:cubicBezTo>
                    <a:cubicBezTo>
                      <a:pt x="20512" y="4145"/>
                      <a:pt x="20201" y="3927"/>
                      <a:pt x="19890" y="3927"/>
                    </a:cubicBezTo>
                    <a:cubicBezTo>
                      <a:pt x="19735" y="3927"/>
                      <a:pt x="19579" y="3927"/>
                      <a:pt x="19269" y="3709"/>
                    </a:cubicBezTo>
                    <a:cubicBezTo>
                      <a:pt x="18492" y="3709"/>
                      <a:pt x="18025" y="3490"/>
                      <a:pt x="17715" y="3054"/>
                    </a:cubicBezTo>
                    <a:cubicBezTo>
                      <a:pt x="17559" y="3054"/>
                      <a:pt x="17404" y="2836"/>
                      <a:pt x="17404" y="2836"/>
                    </a:cubicBezTo>
                    <a:cubicBezTo>
                      <a:pt x="17248" y="3054"/>
                      <a:pt x="17093" y="3272"/>
                      <a:pt x="16782" y="3490"/>
                    </a:cubicBezTo>
                    <a:cubicBezTo>
                      <a:pt x="16627" y="3490"/>
                      <a:pt x="16627" y="3490"/>
                      <a:pt x="16471" y="3490"/>
                    </a:cubicBezTo>
                    <a:cubicBezTo>
                      <a:pt x="16161" y="3490"/>
                      <a:pt x="15850" y="3272"/>
                      <a:pt x="15539" y="3054"/>
                    </a:cubicBezTo>
                    <a:cubicBezTo>
                      <a:pt x="15384" y="2836"/>
                      <a:pt x="14917" y="2618"/>
                      <a:pt x="14607" y="2399"/>
                    </a:cubicBezTo>
                    <a:cubicBezTo>
                      <a:pt x="14296" y="2399"/>
                      <a:pt x="13985" y="2181"/>
                      <a:pt x="13830" y="1963"/>
                    </a:cubicBezTo>
                    <a:cubicBezTo>
                      <a:pt x="13830" y="1963"/>
                      <a:pt x="13830" y="1963"/>
                      <a:pt x="13674" y="1963"/>
                    </a:cubicBezTo>
                    <a:cubicBezTo>
                      <a:pt x="13674" y="1745"/>
                      <a:pt x="13519" y="1745"/>
                      <a:pt x="13364" y="1527"/>
                    </a:cubicBezTo>
                    <a:cubicBezTo>
                      <a:pt x="13208" y="1527"/>
                      <a:pt x="13053" y="1309"/>
                      <a:pt x="12897" y="130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12" name="AutoShape 112"/>
              <p:cNvSpPr>
                <a:spLocks/>
              </p:cNvSpPr>
              <p:nvPr/>
            </p:nvSpPr>
            <p:spPr bwMode="auto">
              <a:xfrm>
                <a:off x="1004155" y="1531607"/>
                <a:ext cx="123833" cy="5715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1349"/>
                    </a:moveTo>
                    <a:cubicBezTo>
                      <a:pt x="21599" y="1349"/>
                      <a:pt x="21599" y="0"/>
                      <a:pt x="21599" y="0"/>
                    </a:cubicBezTo>
                    <a:cubicBezTo>
                      <a:pt x="21599" y="0"/>
                      <a:pt x="21599" y="0"/>
                      <a:pt x="21599" y="0"/>
                    </a:cubicBezTo>
                    <a:cubicBezTo>
                      <a:pt x="20945" y="0"/>
                      <a:pt x="20945" y="0"/>
                      <a:pt x="20945" y="0"/>
                    </a:cubicBezTo>
                    <a:cubicBezTo>
                      <a:pt x="20945" y="0"/>
                      <a:pt x="20945" y="1349"/>
                      <a:pt x="20290" y="1349"/>
                    </a:cubicBezTo>
                    <a:cubicBezTo>
                      <a:pt x="20290" y="1349"/>
                      <a:pt x="20290" y="1349"/>
                      <a:pt x="20290" y="1349"/>
                    </a:cubicBezTo>
                    <a:cubicBezTo>
                      <a:pt x="19636" y="1349"/>
                      <a:pt x="19636" y="1349"/>
                      <a:pt x="19636" y="1349"/>
                    </a:cubicBezTo>
                    <a:cubicBezTo>
                      <a:pt x="18981" y="2699"/>
                      <a:pt x="18981" y="2699"/>
                      <a:pt x="18981" y="2699"/>
                    </a:cubicBezTo>
                    <a:cubicBezTo>
                      <a:pt x="18327" y="2699"/>
                      <a:pt x="18327" y="2699"/>
                      <a:pt x="18327" y="2699"/>
                    </a:cubicBezTo>
                    <a:cubicBezTo>
                      <a:pt x="17672" y="2699"/>
                      <a:pt x="17018" y="2699"/>
                      <a:pt x="16363" y="2699"/>
                    </a:cubicBezTo>
                    <a:cubicBezTo>
                      <a:pt x="15054" y="2699"/>
                      <a:pt x="13745" y="4050"/>
                      <a:pt x="13090" y="5399"/>
                    </a:cubicBezTo>
                    <a:cubicBezTo>
                      <a:pt x="11781" y="6750"/>
                      <a:pt x="11127" y="8100"/>
                      <a:pt x="10472" y="8100"/>
                    </a:cubicBezTo>
                    <a:cubicBezTo>
                      <a:pt x="9818" y="8100"/>
                      <a:pt x="8509" y="6750"/>
                      <a:pt x="7200" y="6750"/>
                    </a:cubicBezTo>
                    <a:cubicBezTo>
                      <a:pt x="5236" y="5399"/>
                      <a:pt x="3272" y="5399"/>
                      <a:pt x="1963" y="4050"/>
                    </a:cubicBezTo>
                    <a:cubicBezTo>
                      <a:pt x="1309" y="4050"/>
                      <a:pt x="654" y="4050"/>
                      <a:pt x="0" y="4050"/>
                    </a:cubicBezTo>
                    <a:cubicBezTo>
                      <a:pt x="0" y="4050"/>
                      <a:pt x="0" y="5399"/>
                      <a:pt x="0" y="5399"/>
                    </a:cubicBezTo>
                    <a:cubicBezTo>
                      <a:pt x="0" y="5399"/>
                      <a:pt x="0" y="6750"/>
                      <a:pt x="0" y="6750"/>
                    </a:cubicBezTo>
                    <a:cubicBezTo>
                      <a:pt x="0" y="8100"/>
                      <a:pt x="0" y="9450"/>
                      <a:pt x="0" y="10800"/>
                    </a:cubicBez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12150"/>
                      <a:pt x="0" y="13500"/>
                      <a:pt x="0" y="14850"/>
                    </a:cubicBezTo>
                    <a:cubicBezTo>
                      <a:pt x="0" y="16200"/>
                      <a:pt x="0" y="16200"/>
                      <a:pt x="0" y="16200"/>
                    </a:cubicBezTo>
                    <a:cubicBezTo>
                      <a:pt x="0" y="17550"/>
                      <a:pt x="0" y="17550"/>
                      <a:pt x="0" y="17550"/>
                    </a:cubicBezTo>
                    <a:cubicBezTo>
                      <a:pt x="654" y="17550"/>
                      <a:pt x="1309" y="17550"/>
                      <a:pt x="1963" y="17550"/>
                    </a:cubicBezTo>
                    <a:cubicBezTo>
                      <a:pt x="2618" y="17550"/>
                      <a:pt x="3272" y="17550"/>
                      <a:pt x="3927" y="17550"/>
                    </a:cubicBezTo>
                    <a:cubicBezTo>
                      <a:pt x="5236" y="18900"/>
                      <a:pt x="5236" y="20250"/>
                      <a:pt x="5890" y="21600"/>
                    </a:cubicBezTo>
                    <a:cubicBezTo>
                      <a:pt x="5890" y="21600"/>
                      <a:pt x="5890" y="21600"/>
                      <a:pt x="5890" y="21600"/>
                    </a:cubicBezTo>
                    <a:cubicBezTo>
                      <a:pt x="5890" y="21600"/>
                      <a:pt x="5890" y="21600"/>
                      <a:pt x="5890" y="21600"/>
                    </a:cubicBezTo>
                    <a:cubicBezTo>
                      <a:pt x="5890" y="21600"/>
                      <a:pt x="6545" y="21600"/>
                      <a:pt x="6545" y="21600"/>
                    </a:cubicBezTo>
                    <a:cubicBezTo>
                      <a:pt x="6545" y="21600"/>
                      <a:pt x="7200" y="21600"/>
                      <a:pt x="7200" y="21600"/>
                    </a:cubicBezTo>
                    <a:cubicBezTo>
                      <a:pt x="7200" y="21600"/>
                      <a:pt x="7200" y="21600"/>
                      <a:pt x="7200" y="21600"/>
                    </a:cubicBezTo>
                    <a:cubicBezTo>
                      <a:pt x="7854" y="21600"/>
                      <a:pt x="7854" y="21600"/>
                      <a:pt x="7854" y="21600"/>
                    </a:cubicBezTo>
                    <a:cubicBezTo>
                      <a:pt x="7854" y="21600"/>
                      <a:pt x="7854" y="21600"/>
                      <a:pt x="7854" y="21600"/>
                    </a:cubicBezTo>
                    <a:cubicBezTo>
                      <a:pt x="8509" y="21600"/>
                      <a:pt x="8509" y="20250"/>
                      <a:pt x="8509" y="20250"/>
                    </a:cubicBezTo>
                    <a:cubicBezTo>
                      <a:pt x="8509" y="20250"/>
                      <a:pt x="8509" y="20250"/>
                      <a:pt x="8509" y="20250"/>
                    </a:cubicBezTo>
                    <a:cubicBezTo>
                      <a:pt x="8509" y="20250"/>
                      <a:pt x="8509" y="20250"/>
                      <a:pt x="8509" y="20250"/>
                    </a:cubicBezTo>
                    <a:cubicBezTo>
                      <a:pt x="9163" y="20250"/>
                      <a:pt x="9163" y="20250"/>
                      <a:pt x="9163" y="20250"/>
                    </a:cubicBezTo>
                    <a:cubicBezTo>
                      <a:pt x="9163" y="20250"/>
                      <a:pt x="9163" y="20250"/>
                      <a:pt x="9163" y="20250"/>
                    </a:cubicBezTo>
                    <a:cubicBezTo>
                      <a:pt x="9163" y="20250"/>
                      <a:pt x="9163" y="20250"/>
                      <a:pt x="9163" y="20250"/>
                    </a:cubicBezTo>
                    <a:cubicBezTo>
                      <a:pt x="9163" y="20250"/>
                      <a:pt x="9163" y="20250"/>
                      <a:pt x="9163" y="20250"/>
                    </a:cubicBezTo>
                    <a:cubicBezTo>
                      <a:pt x="9163" y="20250"/>
                      <a:pt x="9163" y="20250"/>
                      <a:pt x="9163" y="20250"/>
                    </a:cubicBezTo>
                    <a:cubicBezTo>
                      <a:pt x="10472" y="20250"/>
                      <a:pt x="11781" y="20250"/>
                      <a:pt x="12436" y="20250"/>
                    </a:cubicBezTo>
                    <a:cubicBezTo>
                      <a:pt x="13090" y="20250"/>
                      <a:pt x="13090" y="21600"/>
                      <a:pt x="13745" y="21600"/>
                    </a:cubicBezTo>
                    <a:cubicBezTo>
                      <a:pt x="13745" y="18900"/>
                      <a:pt x="15054" y="14850"/>
                      <a:pt x="16363" y="13500"/>
                    </a:cubicBezTo>
                    <a:cubicBezTo>
                      <a:pt x="16363" y="13500"/>
                      <a:pt x="17018" y="13500"/>
                      <a:pt x="17018" y="12150"/>
                    </a:cubicBezTo>
                    <a:cubicBezTo>
                      <a:pt x="17018" y="10800"/>
                      <a:pt x="17018" y="6750"/>
                      <a:pt x="18981" y="6750"/>
                    </a:cubicBezTo>
                    <a:cubicBezTo>
                      <a:pt x="18981" y="6750"/>
                      <a:pt x="18981" y="6750"/>
                      <a:pt x="18981" y="5399"/>
                    </a:cubicBezTo>
                    <a:cubicBezTo>
                      <a:pt x="19636" y="5399"/>
                      <a:pt x="19636" y="5399"/>
                      <a:pt x="19636" y="5399"/>
                    </a:cubicBezTo>
                    <a:cubicBezTo>
                      <a:pt x="19636" y="5399"/>
                      <a:pt x="20290" y="5399"/>
                      <a:pt x="20290" y="4050"/>
                    </a:cubicBezTo>
                    <a:cubicBezTo>
                      <a:pt x="20290" y="4050"/>
                      <a:pt x="20945" y="4050"/>
                      <a:pt x="20945" y="4050"/>
                    </a:cubicBezTo>
                    <a:cubicBezTo>
                      <a:pt x="20945" y="2699"/>
                      <a:pt x="20945" y="2699"/>
                      <a:pt x="20945" y="2699"/>
                    </a:cubicBezTo>
                    <a:cubicBezTo>
                      <a:pt x="21599" y="2699"/>
                      <a:pt x="21599" y="2699"/>
                      <a:pt x="21599" y="1349"/>
                    </a:cubicBezTo>
                    <a:cubicBezTo>
                      <a:pt x="21599" y="1349"/>
                      <a:pt x="21599" y="1349"/>
                      <a:pt x="21599" y="134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13" name="AutoShape 113"/>
              <p:cNvSpPr>
                <a:spLocks/>
              </p:cNvSpPr>
              <p:nvPr/>
            </p:nvSpPr>
            <p:spPr bwMode="auto">
              <a:xfrm>
                <a:off x="1302623" y="1793549"/>
                <a:ext cx="255604" cy="23971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21600" y="0"/>
                      <a:pt x="21277" y="0"/>
                      <a:pt x="21277" y="0"/>
                    </a:cubicBezTo>
                    <a:cubicBezTo>
                      <a:pt x="21277" y="0"/>
                      <a:pt x="21277" y="332"/>
                      <a:pt x="21277" y="332"/>
                    </a:cubicBezTo>
                    <a:cubicBezTo>
                      <a:pt x="21277" y="332"/>
                      <a:pt x="20955" y="332"/>
                      <a:pt x="20955" y="332"/>
                    </a:cubicBezTo>
                    <a:cubicBezTo>
                      <a:pt x="20955" y="664"/>
                      <a:pt x="20955" y="664"/>
                      <a:pt x="20955" y="996"/>
                    </a:cubicBezTo>
                    <a:cubicBezTo>
                      <a:pt x="20310" y="1661"/>
                      <a:pt x="19343" y="1661"/>
                      <a:pt x="19020" y="1661"/>
                    </a:cubicBezTo>
                    <a:cubicBezTo>
                      <a:pt x="19020" y="1661"/>
                      <a:pt x="19020" y="1661"/>
                      <a:pt x="19020" y="1661"/>
                    </a:cubicBezTo>
                    <a:cubicBezTo>
                      <a:pt x="18376" y="1661"/>
                      <a:pt x="16441" y="1661"/>
                      <a:pt x="15474" y="1329"/>
                    </a:cubicBezTo>
                    <a:cubicBezTo>
                      <a:pt x="15152" y="996"/>
                      <a:pt x="14829" y="996"/>
                      <a:pt x="14829" y="996"/>
                    </a:cubicBezTo>
                    <a:cubicBezTo>
                      <a:pt x="14829" y="996"/>
                      <a:pt x="14507" y="996"/>
                      <a:pt x="13217" y="996"/>
                    </a:cubicBezTo>
                    <a:cubicBezTo>
                      <a:pt x="12895" y="996"/>
                      <a:pt x="12573" y="996"/>
                      <a:pt x="12573" y="996"/>
                    </a:cubicBezTo>
                    <a:cubicBezTo>
                      <a:pt x="12250" y="996"/>
                      <a:pt x="12250" y="996"/>
                      <a:pt x="12250" y="996"/>
                    </a:cubicBezTo>
                    <a:cubicBezTo>
                      <a:pt x="11928" y="996"/>
                      <a:pt x="11928" y="996"/>
                      <a:pt x="11605" y="996"/>
                    </a:cubicBezTo>
                    <a:cubicBezTo>
                      <a:pt x="11605" y="996"/>
                      <a:pt x="11605" y="996"/>
                      <a:pt x="11283" y="996"/>
                    </a:cubicBezTo>
                    <a:cubicBezTo>
                      <a:pt x="11283" y="996"/>
                      <a:pt x="10961" y="996"/>
                      <a:pt x="10961" y="996"/>
                    </a:cubicBezTo>
                    <a:cubicBezTo>
                      <a:pt x="10961" y="996"/>
                      <a:pt x="10638" y="996"/>
                      <a:pt x="10638" y="996"/>
                    </a:cubicBezTo>
                    <a:cubicBezTo>
                      <a:pt x="10638" y="996"/>
                      <a:pt x="10638" y="996"/>
                      <a:pt x="10638" y="996"/>
                    </a:cubicBezTo>
                    <a:cubicBezTo>
                      <a:pt x="10638" y="996"/>
                      <a:pt x="10638" y="996"/>
                      <a:pt x="10316" y="996"/>
                    </a:cubicBezTo>
                    <a:cubicBezTo>
                      <a:pt x="10316" y="996"/>
                      <a:pt x="10316" y="1329"/>
                      <a:pt x="10316" y="1329"/>
                    </a:cubicBezTo>
                    <a:cubicBezTo>
                      <a:pt x="10316" y="1329"/>
                      <a:pt x="10316" y="1329"/>
                      <a:pt x="9994" y="1329"/>
                    </a:cubicBezTo>
                    <a:cubicBezTo>
                      <a:pt x="9994" y="1329"/>
                      <a:pt x="9994" y="1329"/>
                      <a:pt x="9994" y="1661"/>
                    </a:cubicBezTo>
                    <a:cubicBezTo>
                      <a:pt x="9994" y="1661"/>
                      <a:pt x="9671" y="1661"/>
                      <a:pt x="9671" y="1661"/>
                    </a:cubicBezTo>
                    <a:cubicBezTo>
                      <a:pt x="9671" y="1661"/>
                      <a:pt x="9671" y="1661"/>
                      <a:pt x="9349" y="1993"/>
                    </a:cubicBezTo>
                    <a:cubicBezTo>
                      <a:pt x="9349" y="1993"/>
                      <a:pt x="9349" y="1993"/>
                      <a:pt x="9026" y="1993"/>
                    </a:cubicBezTo>
                    <a:cubicBezTo>
                      <a:pt x="9026" y="1993"/>
                      <a:pt x="9026" y="1993"/>
                      <a:pt x="9026" y="1993"/>
                    </a:cubicBezTo>
                    <a:cubicBezTo>
                      <a:pt x="8704" y="2326"/>
                      <a:pt x="8704" y="2326"/>
                      <a:pt x="8704" y="2326"/>
                    </a:cubicBezTo>
                    <a:cubicBezTo>
                      <a:pt x="8382" y="2326"/>
                      <a:pt x="8382" y="2326"/>
                      <a:pt x="8382" y="2326"/>
                    </a:cubicBezTo>
                    <a:cubicBezTo>
                      <a:pt x="8382" y="2326"/>
                      <a:pt x="8059" y="2326"/>
                      <a:pt x="8059" y="2658"/>
                    </a:cubicBezTo>
                    <a:cubicBezTo>
                      <a:pt x="8059" y="2658"/>
                      <a:pt x="7737" y="2658"/>
                      <a:pt x="7737" y="2658"/>
                    </a:cubicBezTo>
                    <a:cubicBezTo>
                      <a:pt x="7737" y="2658"/>
                      <a:pt x="7737" y="2658"/>
                      <a:pt x="7414" y="2658"/>
                    </a:cubicBezTo>
                    <a:cubicBezTo>
                      <a:pt x="7414" y="2658"/>
                      <a:pt x="7414" y="2658"/>
                      <a:pt x="7414" y="2658"/>
                    </a:cubicBezTo>
                    <a:cubicBezTo>
                      <a:pt x="7092" y="2658"/>
                      <a:pt x="7092" y="2990"/>
                      <a:pt x="6770" y="2990"/>
                    </a:cubicBezTo>
                    <a:cubicBezTo>
                      <a:pt x="6770" y="2990"/>
                      <a:pt x="6770" y="2658"/>
                      <a:pt x="6770" y="2658"/>
                    </a:cubicBezTo>
                    <a:cubicBezTo>
                      <a:pt x="6770" y="2990"/>
                      <a:pt x="6447" y="2990"/>
                      <a:pt x="6447" y="2990"/>
                    </a:cubicBezTo>
                    <a:cubicBezTo>
                      <a:pt x="6447" y="3323"/>
                      <a:pt x="5802" y="3655"/>
                      <a:pt x="5158" y="3987"/>
                    </a:cubicBezTo>
                    <a:cubicBezTo>
                      <a:pt x="5158" y="3987"/>
                      <a:pt x="4835" y="3987"/>
                      <a:pt x="4835" y="3987"/>
                    </a:cubicBezTo>
                    <a:cubicBezTo>
                      <a:pt x="4513" y="3987"/>
                      <a:pt x="4513" y="3987"/>
                      <a:pt x="4513" y="3987"/>
                    </a:cubicBezTo>
                    <a:cubicBezTo>
                      <a:pt x="4513" y="3987"/>
                      <a:pt x="4513" y="3987"/>
                      <a:pt x="4513" y="3987"/>
                    </a:cubicBezTo>
                    <a:cubicBezTo>
                      <a:pt x="4191" y="3987"/>
                      <a:pt x="4191" y="3987"/>
                      <a:pt x="4191" y="3987"/>
                    </a:cubicBezTo>
                    <a:cubicBezTo>
                      <a:pt x="3868" y="3987"/>
                      <a:pt x="3868" y="3987"/>
                      <a:pt x="3546" y="3987"/>
                    </a:cubicBezTo>
                    <a:cubicBezTo>
                      <a:pt x="3546" y="3987"/>
                      <a:pt x="3223" y="3987"/>
                      <a:pt x="3223" y="3987"/>
                    </a:cubicBezTo>
                    <a:cubicBezTo>
                      <a:pt x="3223" y="3987"/>
                      <a:pt x="2901" y="3987"/>
                      <a:pt x="2901" y="3987"/>
                    </a:cubicBezTo>
                    <a:cubicBezTo>
                      <a:pt x="2901" y="4319"/>
                      <a:pt x="2901" y="4319"/>
                      <a:pt x="2901" y="4652"/>
                    </a:cubicBezTo>
                    <a:cubicBezTo>
                      <a:pt x="2901" y="4652"/>
                      <a:pt x="2901" y="4652"/>
                      <a:pt x="2579" y="4652"/>
                    </a:cubicBezTo>
                    <a:cubicBezTo>
                      <a:pt x="2579" y="4984"/>
                      <a:pt x="2579" y="4984"/>
                      <a:pt x="2579" y="4984"/>
                    </a:cubicBezTo>
                    <a:cubicBezTo>
                      <a:pt x="2579" y="5316"/>
                      <a:pt x="2256" y="5316"/>
                      <a:pt x="2256" y="5316"/>
                    </a:cubicBezTo>
                    <a:cubicBezTo>
                      <a:pt x="2256" y="5649"/>
                      <a:pt x="2256" y="5649"/>
                      <a:pt x="2256" y="5649"/>
                    </a:cubicBezTo>
                    <a:cubicBezTo>
                      <a:pt x="1934" y="5981"/>
                      <a:pt x="1934" y="5981"/>
                      <a:pt x="1611" y="6313"/>
                    </a:cubicBezTo>
                    <a:cubicBezTo>
                      <a:pt x="1611" y="6313"/>
                      <a:pt x="1611" y="6313"/>
                      <a:pt x="1611" y="6646"/>
                    </a:cubicBezTo>
                    <a:cubicBezTo>
                      <a:pt x="1611" y="6978"/>
                      <a:pt x="1289" y="7643"/>
                      <a:pt x="644" y="7643"/>
                    </a:cubicBezTo>
                    <a:cubicBezTo>
                      <a:pt x="322" y="7643"/>
                      <a:pt x="322" y="7975"/>
                      <a:pt x="322" y="7975"/>
                    </a:cubicBezTo>
                    <a:cubicBezTo>
                      <a:pt x="322" y="7975"/>
                      <a:pt x="322" y="7975"/>
                      <a:pt x="322" y="7975"/>
                    </a:cubicBezTo>
                    <a:cubicBezTo>
                      <a:pt x="322" y="7975"/>
                      <a:pt x="322" y="7975"/>
                      <a:pt x="322" y="8307"/>
                    </a:cubicBezTo>
                    <a:cubicBezTo>
                      <a:pt x="322" y="8307"/>
                      <a:pt x="322" y="8307"/>
                      <a:pt x="322" y="8307"/>
                    </a:cubicBezTo>
                    <a:cubicBezTo>
                      <a:pt x="322" y="8307"/>
                      <a:pt x="322" y="8640"/>
                      <a:pt x="322" y="8640"/>
                    </a:cubicBezTo>
                    <a:cubicBezTo>
                      <a:pt x="322" y="8640"/>
                      <a:pt x="322" y="8640"/>
                      <a:pt x="0" y="8640"/>
                    </a:cubicBezTo>
                    <a:cubicBezTo>
                      <a:pt x="0" y="8640"/>
                      <a:pt x="0" y="8640"/>
                      <a:pt x="0" y="8640"/>
                    </a:cubicBezTo>
                    <a:cubicBezTo>
                      <a:pt x="1289" y="9304"/>
                      <a:pt x="2256" y="10966"/>
                      <a:pt x="1934" y="12627"/>
                    </a:cubicBezTo>
                    <a:cubicBezTo>
                      <a:pt x="1934" y="12627"/>
                      <a:pt x="1934" y="12960"/>
                      <a:pt x="2256" y="12960"/>
                    </a:cubicBezTo>
                    <a:cubicBezTo>
                      <a:pt x="2579" y="13292"/>
                      <a:pt x="3223" y="13292"/>
                      <a:pt x="3546" y="12960"/>
                    </a:cubicBezTo>
                    <a:cubicBezTo>
                      <a:pt x="3868" y="12627"/>
                      <a:pt x="4191" y="12295"/>
                      <a:pt x="4835" y="12295"/>
                    </a:cubicBezTo>
                    <a:cubicBezTo>
                      <a:pt x="6125" y="12295"/>
                      <a:pt x="8059" y="13624"/>
                      <a:pt x="8059" y="14621"/>
                    </a:cubicBezTo>
                    <a:cubicBezTo>
                      <a:pt x="8059" y="14953"/>
                      <a:pt x="7737" y="15286"/>
                      <a:pt x="7092" y="15286"/>
                    </a:cubicBezTo>
                    <a:cubicBezTo>
                      <a:pt x="6770" y="15286"/>
                      <a:pt x="6447" y="15286"/>
                      <a:pt x="6125" y="15286"/>
                    </a:cubicBezTo>
                    <a:cubicBezTo>
                      <a:pt x="5158" y="15286"/>
                      <a:pt x="4191" y="14953"/>
                      <a:pt x="3868" y="15286"/>
                    </a:cubicBezTo>
                    <a:cubicBezTo>
                      <a:pt x="3546" y="15618"/>
                      <a:pt x="3546" y="15618"/>
                      <a:pt x="3546" y="15618"/>
                    </a:cubicBezTo>
                    <a:cubicBezTo>
                      <a:pt x="3546" y="15618"/>
                      <a:pt x="3868" y="15950"/>
                      <a:pt x="4191" y="16283"/>
                    </a:cubicBezTo>
                    <a:cubicBezTo>
                      <a:pt x="4513" y="16615"/>
                      <a:pt x="5158" y="17280"/>
                      <a:pt x="4835" y="18276"/>
                    </a:cubicBezTo>
                    <a:cubicBezTo>
                      <a:pt x="4835" y="18609"/>
                      <a:pt x="4835" y="18941"/>
                      <a:pt x="5158" y="19273"/>
                    </a:cubicBezTo>
                    <a:cubicBezTo>
                      <a:pt x="5480" y="19606"/>
                      <a:pt x="5802" y="19938"/>
                      <a:pt x="6125" y="19938"/>
                    </a:cubicBezTo>
                    <a:cubicBezTo>
                      <a:pt x="6770" y="19938"/>
                      <a:pt x="7737" y="20603"/>
                      <a:pt x="8382" y="20935"/>
                    </a:cubicBezTo>
                    <a:cubicBezTo>
                      <a:pt x="8382" y="21267"/>
                      <a:pt x="8704" y="21267"/>
                      <a:pt x="9026" y="21600"/>
                    </a:cubicBezTo>
                    <a:cubicBezTo>
                      <a:pt x="8704" y="21267"/>
                      <a:pt x="8704" y="20603"/>
                      <a:pt x="8382" y="20270"/>
                    </a:cubicBezTo>
                    <a:cubicBezTo>
                      <a:pt x="8059" y="19273"/>
                      <a:pt x="8059" y="18609"/>
                      <a:pt x="8382" y="18276"/>
                    </a:cubicBezTo>
                    <a:cubicBezTo>
                      <a:pt x="8382" y="17944"/>
                      <a:pt x="8704" y="17612"/>
                      <a:pt x="9026" y="17612"/>
                    </a:cubicBezTo>
                    <a:cubicBezTo>
                      <a:pt x="9349" y="17612"/>
                      <a:pt x="9349" y="17944"/>
                      <a:pt x="9671" y="17944"/>
                    </a:cubicBezTo>
                    <a:cubicBezTo>
                      <a:pt x="9994" y="17944"/>
                      <a:pt x="10316" y="17944"/>
                      <a:pt x="10638" y="17944"/>
                    </a:cubicBezTo>
                    <a:cubicBezTo>
                      <a:pt x="10638" y="17944"/>
                      <a:pt x="10638" y="17944"/>
                      <a:pt x="10961" y="17944"/>
                    </a:cubicBezTo>
                    <a:cubicBezTo>
                      <a:pt x="10961" y="17944"/>
                      <a:pt x="10316" y="17612"/>
                      <a:pt x="9671" y="17612"/>
                    </a:cubicBezTo>
                    <a:cubicBezTo>
                      <a:pt x="9671" y="17612"/>
                      <a:pt x="9671" y="17612"/>
                      <a:pt x="9671" y="17612"/>
                    </a:cubicBezTo>
                    <a:cubicBezTo>
                      <a:pt x="9026" y="17612"/>
                      <a:pt x="8704" y="17280"/>
                      <a:pt x="8704" y="16947"/>
                    </a:cubicBezTo>
                    <a:cubicBezTo>
                      <a:pt x="8382" y="16947"/>
                      <a:pt x="8382" y="16283"/>
                      <a:pt x="8704" y="15950"/>
                    </a:cubicBezTo>
                    <a:cubicBezTo>
                      <a:pt x="9026" y="15286"/>
                      <a:pt x="10316" y="14953"/>
                      <a:pt x="11283" y="15618"/>
                    </a:cubicBezTo>
                    <a:cubicBezTo>
                      <a:pt x="11928" y="15950"/>
                      <a:pt x="12250" y="15950"/>
                      <a:pt x="12573" y="15618"/>
                    </a:cubicBezTo>
                    <a:cubicBezTo>
                      <a:pt x="12895" y="15286"/>
                      <a:pt x="13217" y="15286"/>
                      <a:pt x="13217" y="15286"/>
                    </a:cubicBezTo>
                    <a:cubicBezTo>
                      <a:pt x="13217" y="14953"/>
                      <a:pt x="13540" y="14621"/>
                      <a:pt x="13217" y="14289"/>
                    </a:cubicBezTo>
                    <a:cubicBezTo>
                      <a:pt x="13217" y="13956"/>
                      <a:pt x="12895" y="13624"/>
                      <a:pt x="12250" y="13624"/>
                    </a:cubicBezTo>
                    <a:cubicBezTo>
                      <a:pt x="11605" y="13292"/>
                      <a:pt x="11283" y="13292"/>
                      <a:pt x="10961" y="13624"/>
                    </a:cubicBezTo>
                    <a:cubicBezTo>
                      <a:pt x="10961" y="13956"/>
                      <a:pt x="10638" y="13956"/>
                      <a:pt x="9994" y="13956"/>
                    </a:cubicBezTo>
                    <a:cubicBezTo>
                      <a:pt x="9671" y="13956"/>
                      <a:pt x="9349" y="13624"/>
                      <a:pt x="9026" y="13292"/>
                    </a:cubicBezTo>
                    <a:cubicBezTo>
                      <a:pt x="8704" y="12960"/>
                      <a:pt x="8382" y="12627"/>
                      <a:pt x="8382" y="11963"/>
                    </a:cubicBezTo>
                    <a:cubicBezTo>
                      <a:pt x="8382" y="11630"/>
                      <a:pt x="9026" y="11298"/>
                      <a:pt x="9349" y="11298"/>
                    </a:cubicBezTo>
                    <a:cubicBezTo>
                      <a:pt x="9671" y="10966"/>
                      <a:pt x="9994" y="10966"/>
                      <a:pt x="9994" y="10966"/>
                    </a:cubicBezTo>
                    <a:cubicBezTo>
                      <a:pt x="9994" y="10301"/>
                      <a:pt x="9026" y="9304"/>
                      <a:pt x="8382" y="8640"/>
                    </a:cubicBezTo>
                    <a:cubicBezTo>
                      <a:pt x="7737" y="7975"/>
                      <a:pt x="7414" y="7643"/>
                      <a:pt x="7092" y="6978"/>
                    </a:cubicBezTo>
                    <a:cubicBezTo>
                      <a:pt x="6447" y="6313"/>
                      <a:pt x="6770" y="5649"/>
                      <a:pt x="6770" y="5316"/>
                    </a:cubicBezTo>
                    <a:cubicBezTo>
                      <a:pt x="7092" y="4984"/>
                      <a:pt x="7737" y="4652"/>
                      <a:pt x="8704" y="4652"/>
                    </a:cubicBezTo>
                    <a:cubicBezTo>
                      <a:pt x="9349" y="4652"/>
                      <a:pt x="9671" y="4984"/>
                      <a:pt x="9994" y="5316"/>
                    </a:cubicBezTo>
                    <a:cubicBezTo>
                      <a:pt x="10316" y="5649"/>
                      <a:pt x="11283" y="5981"/>
                      <a:pt x="11928" y="5649"/>
                    </a:cubicBezTo>
                    <a:cubicBezTo>
                      <a:pt x="11928" y="5316"/>
                      <a:pt x="11928" y="5316"/>
                      <a:pt x="11928" y="5316"/>
                    </a:cubicBezTo>
                    <a:cubicBezTo>
                      <a:pt x="11605" y="4652"/>
                      <a:pt x="11283" y="3323"/>
                      <a:pt x="12895" y="2658"/>
                    </a:cubicBezTo>
                    <a:cubicBezTo>
                      <a:pt x="13217" y="2658"/>
                      <a:pt x="13540" y="2326"/>
                      <a:pt x="13862" y="2326"/>
                    </a:cubicBezTo>
                    <a:cubicBezTo>
                      <a:pt x="14829" y="2326"/>
                      <a:pt x="15152" y="2990"/>
                      <a:pt x="15474" y="3323"/>
                    </a:cubicBezTo>
                    <a:cubicBezTo>
                      <a:pt x="15474" y="3323"/>
                      <a:pt x="15474" y="3323"/>
                      <a:pt x="15474" y="3323"/>
                    </a:cubicBezTo>
                    <a:cubicBezTo>
                      <a:pt x="15474" y="3323"/>
                      <a:pt x="15474" y="3323"/>
                      <a:pt x="15474" y="2990"/>
                    </a:cubicBezTo>
                    <a:cubicBezTo>
                      <a:pt x="16119" y="2658"/>
                      <a:pt x="16764" y="1993"/>
                      <a:pt x="18053" y="1993"/>
                    </a:cubicBezTo>
                    <a:cubicBezTo>
                      <a:pt x="19020" y="1993"/>
                      <a:pt x="19665" y="2326"/>
                      <a:pt x="20310" y="2990"/>
                    </a:cubicBezTo>
                    <a:cubicBezTo>
                      <a:pt x="20310" y="2990"/>
                      <a:pt x="20310" y="2990"/>
                      <a:pt x="20310" y="2990"/>
                    </a:cubicBezTo>
                    <a:cubicBezTo>
                      <a:pt x="20310" y="2990"/>
                      <a:pt x="20632" y="2658"/>
                      <a:pt x="20632" y="2658"/>
                    </a:cubicBezTo>
                    <a:cubicBezTo>
                      <a:pt x="20632" y="2658"/>
                      <a:pt x="20632" y="2658"/>
                      <a:pt x="20632" y="2658"/>
                    </a:cubicBezTo>
                    <a:cubicBezTo>
                      <a:pt x="20632" y="2658"/>
                      <a:pt x="20632" y="2658"/>
                      <a:pt x="20632" y="2658"/>
                    </a:cubicBezTo>
                    <a:cubicBezTo>
                      <a:pt x="20632" y="1993"/>
                      <a:pt x="20955" y="1661"/>
                      <a:pt x="21277" y="1329"/>
                    </a:cubicBezTo>
                    <a:cubicBezTo>
                      <a:pt x="21600" y="996"/>
                      <a:pt x="21600" y="996"/>
                      <a:pt x="21600" y="664"/>
                    </a:cubicBezTo>
                    <a:cubicBezTo>
                      <a:pt x="21600" y="664"/>
                      <a:pt x="21600" y="332"/>
                      <a:pt x="21600" y="332"/>
                    </a:cubicBezTo>
                    <a:cubicBezTo>
                      <a:pt x="21600" y="332"/>
                      <a:pt x="21600" y="332"/>
                      <a:pt x="21600" y="332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14" name="AutoShape 114"/>
              <p:cNvSpPr>
                <a:spLocks/>
              </p:cNvSpPr>
              <p:nvPr/>
            </p:nvSpPr>
            <p:spPr bwMode="auto">
              <a:xfrm>
                <a:off x="793" y="1110911"/>
                <a:ext cx="165110" cy="153991"/>
              </a:xfrm>
              <a:custGeom>
                <a:avLst/>
                <a:gdLst>
                  <a:gd name="T0" fmla="*/ 10447 w 20894"/>
                  <a:gd name="T1" fmla="*/ 10800 h 21600"/>
                  <a:gd name="T2" fmla="*/ 10447 w 20894"/>
                  <a:gd name="T3" fmla="*/ 10800 h 21600"/>
                  <a:gd name="T4" fmla="*/ 10447 w 20894"/>
                  <a:gd name="T5" fmla="*/ 10800 h 21600"/>
                  <a:gd name="T6" fmla="*/ 10447 w 20894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894" h="21600">
                    <a:moveTo>
                      <a:pt x="9600" y="514"/>
                    </a:moveTo>
                    <a:cubicBezTo>
                      <a:pt x="8639" y="514"/>
                      <a:pt x="8160" y="1028"/>
                      <a:pt x="7199" y="1542"/>
                    </a:cubicBezTo>
                    <a:cubicBezTo>
                      <a:pt x="6239" y="2057"/>
                      <a:pt x="4800" y="2057"/>
                      <a:pt x="3360" y="1542"/>
                    </a:cubicBezTo>
                    <a:cubicBezTo>
                      <a:pt x="2879" y="1542"/>
                      <a:pt x="1919" y="1542"/>
                      <a:pt x="1439" y="1542"/>
                    </a:cubicBezTo>
                    <a:cubicBezTo>
                      <a:pt x="1919" y="1542"/>
                      <a:pt x="1919" y="1542"/>
                      <a:pt x="1919" y="1542"/>
                    </a:cubicBezTo>
                    <a:cubicBezTo>
                      <a:pt x="2399" y="2571"/>
                      <a:pt x="3839" y="3600"/>
                      <a:pt x="2399" y="5657"/>
                    </a:cubicBezTo>
                    <a:cubicBezTo>
                      <a:pt x="1919" y="6171"/>
                      <a:pt x="1919" y="6171"/>
                      <a:pt x="1919" y="6171"/>
                    </a:cubicBezTo>
                    <a:cubicBezTo>
                      <a:pt x="1919" y="6171"/>
                      <a:pt x="2399" y="6685"/>
                      <a:pt x="2879" y="7200"/>
                    </a:cubicBezTo>
                    <a:cubicBezTo>
                      <a:pt x="3360" y="7200"/>
                      <a:pt x="3839" y="7714"/>
                      <a:pt x="4800" y="8228"/>
                    </a:cubicBezTo>
                    <a:cubicBezTo>
                      <a:pt x="5279" y="8742"/>
                      <a:pt x="5759" y="9771"/>
                      <a:pt x="5759" y="10285"/>
                    </a:cubicBezTo>
                    <a:cubicBezTo>
                      <a:pt x="5759" y="11314"/>
                      <a:pt x="5279" y="11828"/>
                      <a:pt x="4800" y="12342"/>
                    </a:cubicBezTo>
                    <a:cubicBezTo>
                      <a:pt x="3839" y="13371"/>
                      <a:pt x="3839" y="13371"/>
                      <a:pt x="3839" y="13885"/>
                    </a:cubicBezTo>
                    <a:cubicBezTo>
                      <a:pt x="3839" y="15942"/>
                      <a:pt x="1919" y="16971"/>
                      <a:pt x="959" y="17485"/>
                    </a:cubicBezTo>
                    <a:cubicBezTo>
                      <a:pt x="479" y="17485"/>
                      <a:pt x="0" y="18000"/>
                      <a:pt x="0" y="18000"/>
                    </a:cubicBezTo>
                    <a:cubicBezTo>
                      <a:pt x="0" y="18000"/>
                      <a:pt x="0" y="18514"/>
                      <a:pt x="479" y="19028"/>
                    </a:cubicBezTo>
                    <a:cubicBezTo>
                      <a:pt x="959" y="20057"/>
                      <a:pt x="2879" y="21599"/>
                      <a:pt x="4319" y="21599"/>
                    </a:cubicBezTo>
                    <a:cubicBezTo>
                      <a:pt x="6239" y="21599"/>
                      <a:pt x="10559" y="20057"/>
                      <a:pt x="12960" y="17485"/>
                    </a:cubicBezTo>
                    <a:cubicBezTo>
                      <a:pt x="14399" y="16457"/>
                      <a:pt x="15360" y="15942"/>
                      <a:pt x="16320" y="15942"/>
                    </a:cubicBezTo>
                    <a:cubicBezTo>
                      <a:pt x="16800" y="15942"/>
                      <a:pt x="17279" y="15942"/>
                      <a:pt x="17759" y="15942"/>
                    </a:cubicBezTo>
                    <a:cubicBezTo>
                      <a:pt x="18239" y="15942"/>
                      <a:pt x="18239" y="16457"/>
                      <a:pt x="18720" y="16457"/>
                    </a:cubicBezTo>
                    <a:cubicBezTo>
                      <a:pt x="18720" y="16457"/>
                      <a:pt x="18720" y="16457"/>
                      <a:pt x="18720" y="16457"/>
                    </a:cubicBezTo>
                    <a:cubicBezTo>
                      <a:pt x="19200" y="16457"/>
                      <a:pt x="19680" y="15942"/>
                      <a:pt x="20159" y="15942"/>
                    </a:cubicBezTo>
                    <a:cubicBezTo>
                      <a:pt x="21600" y="14914"/>
                      <a:pt x="20639" y="6171"/>
                      <a:pt x="19680" y="3600"/>
                    </a:cubicBezTo>
                    <a:cubicBezTo>
                      <a:pt x="19200" y="3600"/>
                      <a:pt x="19200" y="3085"/>
                      <a:pt x="19200" y="3085"/>
                    </a:cubicBezTo>
                    <a:cubicBezTo>
                      <a:pt x="19200" y="2571"/>
                      <a:pt x="19200" y="2571"/>
                      <a:pt x="18720" y="2571"/>
                    </a:cubicBezTo>
                    <a:cubicBezTo>
                      <a:pt x="18720" y="2571"/>
                      <a:pt x="18720" y="2571"/>
                      <a:pt x="18720" y="2057"/>
                    </a:cubicBezTo>
                    <a:cubicBezTo>
                      <a:pt x="18239" y="2057"/>
                      <a:pt x="18239" y="1542"/>
                      <a:pt x="17759" y="1542"/>
                    </a:cubicBezTo>
                    <a:cubicBezTo>
                      <a:pt x="17279" y="514"/>
                      <a:pt x="16800" y="514"/>
                      <a:pt x="16800" y="514"/>
                    </a:cubicBezTo>
                    <a:cubicBezTo>
                      <a:pt x="16800" y="514"/>
                      <a:pt x="16320" y="1028"/>
                      <a:pt x="16320" y="2057"/>
                    </a:cubicBezTo>
                    <a:cubicBezTo>
                      <a:pt x="16320" y="3085"/>
                      <a:pt x="15360" y="3600"/>
                      <a:pt x="14879" y="3600"/>
                    </a:cubicBezTo>
                    <a:cubicBezTo>
                      <a:pt x="14399" y="3600"/>
                      <a:pt x="13440" y="3085"/>
                      <a:pt x="12960" y="2571"/>
                    </a:cubicBezTo>
                    <a:cubicBezTo>
                      <a:pt x="12480" y="2571"/>
                      <a:pt x="11999" y="2057"/>
                      <a:pt x="11999" y="2057"/>
                    </a:cubicBezTo>
                    <a:cubicBezTo>
                      <a:pt x="11040" y="2057"/>
                      <a:pt x="10559" y="1542"/>
                      <a:pt x="10559" y="1028"/>
                    </a:cubicBezTo>
                    <a:cubicBezTo>
                      <a:pt x="10559" y="514"/>
                      <a:pt x="10559" y="514"/>
                      <a:pt x="10559" y="0"/>
                    </a:cubicBezTo>
                    <a:cubicBezTo>
                      <a:pt x="10559" y="0"/>
                      <a:pt x="10559" y="0"/>
                      <a:pt x="10559" y="0"/>
                    </a:cubicBezTo>
                    <a:cubicBezTo>
                      <a:pt x="10079" y="0"/>
                      <a:pt x="10079" y="514"/>
                      <a:pt x="9600" y="51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15" name="AutoShape 115"/>
              <p:cNvSpPr>
                <a:spLocks/>
              </p:cNvSpPr>
              <p:nvPr/>
            </p:nvSpPr>
            <p:spPr bwMode="auto">
              <a:xfrm>
                <a:off x="100812" y="1063285"/>
                <a:ext cx="90493" cy="55564"/>
              </a:xfrm>
              <a:custGeom>
                <a:avLst/>
                <a:gdLst>
                  <a:gd name="T0" fmla="*/ 10800 w 21600"/>
                  <a:gd name="T1" fmla="+- 0 11222 844"/>
                  <a:gd name="T2" fmla="*/ 11222 h 20756"/>
                  <a:gd name="T3" fmla="*/ 10800 w 21600"/>
                  <a:gd name="T4" fmla="+- 0 11222 844"/>
                  <a:gd name="T5" fmla="*/ 11222 h 20756"/>
                  <a:gd name="T6" fmla="*/ 10800 w 21600"/>
                  <a:gd name="T7" fmla="+- 0 11222 844"/>
                  <a:gd name="T8" fmla="*/ 11222 h 20756"/>
                  <a:gd name="T9" fmla="*/ 10800 w 21600"/>
                  <a:gd name="T10" fmla="+- 0 11222 844"/>
                  <a:gd name="T11" fmla="*/ 11222 h 20756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0756">
                    <a:moveTo>
                      <a:pt x="21600" y="14996"/>
                    </a:moveTo>
                    <a:cubicBezTo>
                      <a:pt x="21600" y="14996"/>
                      <a:pt x="21600" y="13556"/>
                      <a:pt x="21600" y="13556"/>
                    </a:cubicBezTo>
                    <a:cubicBezTo>
                      <a:pt x="21600" y="10675"/>
                      <a:pt x="18000" y="4915"/>
                      <a:pt x="15300" y="595"/>
                    </a:cubicBezTo>
                    <a:cubicBezTo>
                      <a:pt x="14400" y="-844"/>
                      <a:pt x="11700" y="595"/>
                      <a:pt x="9900" y="2035"/>
                    </a:cubicBezTo>
                    <a:cubicBezTo>
                      <a:pt x="8099" y="3475"/>
                      <a:pt x="7200" y="4915"/>
                      <a:pt x="5399" y="4915"/>
                    </a:cubicBezTo>
                    <a:cubicBezTo>
                      <a:pt x="5399" y="4915"/>
                      <a:pt x="5399" y="4915"/>
                      <a:pt x="5399" y="4915"/>
                    </a:cubicBezTo>
                    <a:cubicBezTo>
                      <a:pt x="5399" y="4915"/>
                      <a:pt x="5399" y="4915"/>
                      <a:pt x="5399" y="6355"/>
                    </a:cubicBezTo>
                    <a:cubicBezTo>
                      <a:pt x="5399" y="6355"/>
                      <a:pt x="5399" y="7796"/>
                      <a:pt x="4500" y="7796"/>
                    </a:cubicBezTo>
                    <a:cubicBezTo>
                      <a:pt x="4500" y="7796"/>
                      <a:pt x="4500" y="7796"/>
                      <a:pt x="4500" y="9236"/>
                    </a:cubicBezTo>
                    <a:cubicBezTo>
                      <a:pt x="4500" y="9236"/>
                      <a:pt x="4500" y="10675"/>
                      <a:pt x="3599" y="10675"/>
                    </a:cubicBezTo>
                    <a:cubicBezTo>
                      <a:pt x="3599" y="10675"/>
                      <a:pt x="3599" y="10675"/>
                      <a:pt x="3599" y="12115"/>
                    </a:cubicBezTo>
                    <a:cubicBezTo>
                      <a:pt x="3599" y="12115"/>
                      <a:pt x="2699" y="13556"/>
                      <a:pt x="2699" y="13556"/>
                    </a:cubicBezTo>
                    <a:cubicBezTo>
                      <a:pt x="1799" y="14996"/>
                      <a:pt x="899" y="16436"/>
                      <a:pt x="0" y="17876"/>
                    </a:cubicBezTo>
                    <a:cubicBezTo>
                      <a:pt x="899" y="19315"/>
                      <a:pt x="1799" y="19315"/>
                      <a:pt x="2699" y="20756"/>
                    </a:cubicBezTo>
                    <a:cubicBezTo>
                      <a:pt x="2699" y="20756"/>
                      <a:pt x="3599" y="20756"/>
                      <a:pt x="3599" y="20756"/>
                    </a:cubicBezTo>
                    <a:cubicBezTo>
                      <a:pt x="4500" y="19315"/>
                      <a:pt x="4500" y="19315"/>
                      <a:pt x="4500" y="17876"/>
                    </a:cubicBezTo>
                    <a:cubicBezTo>
                      <a:pt x="6300" y="12115"/>
                      <a:pt x="9900" y="12115"/>
                      <a:pt x="12600" y="17876"/>
                    </a:cubicBezTo>
                    <a:cubicBezTo>
                      <a:pt x="13500" y="19315"/>
                      <a:pt x="13500" y="19315"/>
                      <a:pt x="14400" y="20756"/>
                    </a:cubicBezTo>
                    <a:cubicBezTo>
                      <a:pt x="14400" y="20756"/>
                      <a:pt x="14400" y="20756"/>
                      <a:pt x="14400" y="20756"/>
                    </a:cubicBezTo>
                    <a:cubicBezTo>
                      <a:pt x="15300" y="19315"/>
                      <a:pt x="16200" y="19315"/>
                      <a:pt x="17100" y="17876"/>
                    </a:cubicBezTo>
                    <a:cubicBezTo>
                      <a:pt x="18900" y="17876"/>
                      <a:pt x="20700" y="16436"/>
                      <a:pt x="21600" y="14996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16" name="AutoShape 116"/>
              <p:cNvSpPr>
                <a:spLocks/>
              </p:cNvSpPr>
              <p:nvPr/>
            </p:nvSpPr>
            <p:spPr bwMode="auto">
              <a:xfrm>
                <a:off x="175429" y="860081"/>
                <a:ext cx="334984" cy="48260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72" y="3821"/>
                    </a:moveTo>
                    <a:cubicBezTo>
                      <a:pt x="1472" y="4153"/>
                      <a:pt x="1227" y="4320"/>
                      <a:pt x="981" y="4486"/>
                    </a:cubicBezTo>
                    <a:cubicBezTo>
                      <a:pt x="490" y="4818"/>
                      <a:pt x="245" y="4984"/>
                      <a:pt x="0" y="5316"/>
                    </a:cubicBezTo>
                    <a:cubicBezTo>
                      <a:pt x="0" y="5483"/>
                      <a:pt x="0" y="5483"/>
                      <a:pt x="490" y="5483"/>
                    </a:cubicBezTo>
                    <a:cubicBezTo>
                      <a:pt x="981" y="5649"/>
                      <a:pt x="1472" y="5649"/>
                      <a:pt x="1472" y="6147"/>
                    </a:cubicBezTo>
                    <a:cubicBezTo>
                      <a:pt x="1718" y="6313"/>
                      <a:pt x="1472" y="6480"/>
                      <a:pt x="1227" y="6646"/>
                    </a:cubicBezTo>
                    <a:cubicBezTo>
                      <a:pt x="1472" y="6812"/>
                      <a:pt x="1472" y="7144"/>
                      <a:pt x="1472" y="7310"/>
                    </a:cubicBezTo>
                    <a:cubicBezTo>
                      <a:pt x="1472" y="7643"/>
                      <a:pt x="1472" y="7643"/>
                      <a:pt x="1718" y="7643"/>
                    </a:cubicBezTo>
                    <a:cubicBezTo>
                      <a:pt x="1718" y="7643"/>
                      <a:pt x="1718" y="7643"/>
                      <a:pt x="1718" y="7643"/>
                    </a:cubicBezTo>
                    <a:cubicBezTo>
                      <a:pt x="2454" y="7643"/>
                      <a:pt x="2454" y="7310"/>
                      <a:pt x="2700" y="6978"/>
                    </a:cubicBezTo>
                    <a:cubicBezTo>
                      <a:pt x="2700" y="6646"/>
                      <a:pt x="2945" y="6313"/>
                      <a:pt x="3436" y="6313"/>
                    </a:cubicBezTo>
                    <a:cubicBezTo>
                      <a:pt x="3681" y="6313"/>
                      <a:pt x="3681" y="6313"/>
                      <a:pt x="3681" y="6313"/>
                    </a:cubicBezTo>
                    <a:cubicBezTo>
                      <a:pt x="3927" y="6313"/>
                      <a:pt x="3927" y="6313"/>
                      <a:pt x="3927" y="6480"/>
                    </a:cubicBezTo>
                    <a:cubicBezTo>
                      <a:pt x="4172" y="6646"/>
                      <a:pt x="4172" y="6812"/>
                      <a:pt x="4172" y="7144"/>
                    </a:cubicBezTo>
                    <a:cubicBezTo>
                      <a:pt x="4172" y="7310"/>
                      <a:pt x="3927" y="7476"/>
                      <a:pt x="4172" y="7643"/>
                    </a:cubicBezTo>
                    <a:cubicBezTo>
                      <a:pt x="4418" y="8307"/>
                      <a:pt x="3927" y="8806"/>
                      <a:pt x="3681" y="9304"/>
                    </a:cubicBezTo>
                    <a:cubicBezTo>
                      <a:pt x="3436" y="9304"/>
                      <a:pt x="3436" y="9470"/>
                      <a:pt x="3190" y="9636"/>
                    </a:cubicBezTo>
                    <a:cubicBezTo>
                      <a:pt x="3436" y="9636"/>
                      <a:pt x="3681" y="9636"/>
                      <a:pt x="4172" y="9636"/>
                    </a:cubicBezTo>
                    <a:cubicBezTo>
                      <a:pt x="5154" y="9636"/>
                      <a:pt x="5890" y="9470"/>
                      <a:pt x="6381" y="9304"/>
                    </a:cubicBezTo>
                    <a:cubicBezTo>
                      <a:pt x="7118" y="8806"/>
                      <a:pt x="7854" y="8806"/>
                      <a:pt x="8100" y="9304"/>
                    </a:cubicBezTo>
                    <a:cubicBezTo>
                      <a:pt x="8345" y="9636"/>
                      <a:pt x="8100" y="9969"/>
                      <a:pt x="7854" y="10301"/>
                    </a:cubicBezTo>
                    <a:cubicBezTo>
                      <a:pt x="7609" y="10467"/>
                      <a:pt x="7609" y="10633"/>
                      <a:pt x="7609" y="10633"/>
                    </a:cubicBezTo>
                    <a:cubicBezTo>
                      <a:pt x="7609" y="10800"/>
                      <a:pt x="7854" y="10800"/>
                      <a:pt x="8100" y="10966"/>
                    </a:cubicBezTo>
                    <a:cubicBezTo>
                      <a:pt x="8590" y="11132"/>
                      <a:pt x="9081" y="11132"/>
                      <a:pt x="9327" y="11464"/>
                    </a:cubicBezTo>
                    <a:cubicBezTo>
                      <a:pt x="9327" y="11630"/>
                      <a:pt x="9081" y="11963"/>
                      <a:pt x="9081" y="12129"/>
                    </a:cubicBezTo>
                    <a:cubicBezTo>
                      <a:pt x="8836" y="12295"/>
                      <a:pt x="8836" y="12627"/>
                      <a:pt x="8836" y="12960"/>
                    </a:cubicBezTo>
                    <a:cubicBezTo>
                      <a:pt x="8836" y="13126"/>
                      <a:pt x="8836" y="13458"/>
                      <a:pt x="8836" y="13790"/>
                    </a:cubicBezTo>
                    <a:cubicBezTo>
                      <a:pt x="8590" y="14123"/>
                      <a:pt x="7609" y="14289"/>
                      <a:pt x="6872" y="14289"/>
                    </a:cubicBezTo>
                    <a:cubicBezTo>
                      <a:pt x="5890" y="14289"/>
                      <a:pt x="5400" y="14123"/>
                      <a:pt x="5154" y="13956"/>
                    </a:cubicBezTo>
                    <a:cubicBezTo>
                      <a:pt x="5400" y="14289"/>
                      <a:pt x="4909" y="14621"/>
                      <a:pt x="4663" y="14787"/>
                    </a:cubicBezTo>
                    <a:cubicBezTo>
                      <a:pt x="4663" y="14953"/>
                      <a:pt x="4418" y="14953"/>
                      <a:pt x="4418" y="15120"/>
                    </a:cubicBezTo>
                    <a:cubicBezTo>
                      <a:pt x="4418" y="15120"/>
                      <a:pt x="4663" y="15120"/>
                      <a:pt x="4663" y="15120"/>
                    </a:cubicBezTo>
                    <a:cubicBezTo>
                      <a:pt x="5154" y="15286"/>
                      <a:pt x="5890" y="15452"/>
                      <a:pt x="5890" y="15784"/>
                    </a:cubicBezTo>
                    <a:cubicBezTo>
                      <a:pt x="6136" y="16615"/>
                      <a:pt x="4418" y="17113"/>
                      <a:pt x="2945" y="17446"/>
                    </a:cubicBezTo>
                    <a:cubicBezTo>
                      <a:pt x="2945" y="17446"/>
                      <a:pt x="2945" y="17446"/>
                      <a:pt x="2700" y="17446"/>
                    </a:cubicBezTo>
                    <a:cubicBezTo>
                      <a:pt x="2945" y="17612"/>
                      <a:pt x="3190" y="17612"/>
                      <a:pt x="3436" y="17612"/>
                    </a:cubicBezTo>
                    <a:cubicBezTo>
                      <a:pt x="3436" y="17612"/>
                      <a:pt x="3681" y="17612"/>
                      <a:pt x="3681" y="17612"/>
                    </a:cubicBezTo>
                    <a:cubicBezTo>
                      <a:pt x="4172" y="17280"/>
                      <a:pt x="4663" y="17612"/>
                      <a:pt x="4909" y="17612"/>
                    </a:cubicBezTo>
                    <a:cubicBezTo>
                      <a:pt x="5154" y="17778"/>
                      <a:pt x="5154" y="17778"/>
                      <a:pt x="5645" y="17778"/>
                    </a:cubicBezTo>
                    <a:cubicBezTo>
                      <a:pt x="6136" y="17778"/>
                      <a:pt x="6381" y="17944"/>
                      <a:pt x="6872" y="18110"/>
                    </a:cubicBezTo>
                    <a:cubicBezTo>
                      <a:pt x="7363" y="18110"/>
                      <a:pt x="7854" y="18276"/>
                      <a:pt x="8345" y="18110"/>
                    </a:cubicBezTo>
                    <a:cubicBezTo>
                      <a:pt x="8590" y="18110"/>
                      <a:pt x="8836" y="17944"/>
                      <a:pt x="9081" y="17944"/>
                    </a:cubicBezTo>
                    <a:cubicBezTo>
                      <a:pt x="9572" y="17944"/>
                      <a:pt x="9818" y="18276"/>
                      <a:pt x="9818" y="18276"/>
                    </a:cubicBezTo>
                    <a:cubicBezTo>
                      <a:pt x="10063" y="18609"/>
                      <a:pt x="9572" y="18775"/>
                      <a:pt x="9081" y="19107"/>
                    </a:cubicBezTo>
                    <a:cubicBezTo>
                      <a:pt x="8590" y="19440"/>
                      <a:pt x="7854" y="19440"/>
                      <a:pt x="7609" y="19440"/>
                    </a:cubicBezTo>
                    <a:cubicBezTo>
                      <a:pt x="7363" y="19440"/>
                      <a:pt x="7118" y="19440"/>
                      <a:pt x="6872" y="19440"/>
                    </a:cubicBezTo>
                    <a:cubicBezTo>
                      <a:pt x="6627" y="19440"/>
                      <a:pt x="6627" y="19440"/>
                      <a:pt x="6381" y="19440"/>
                    </a:cubicBezTo>
                    <a:cubicBezTo>
                      <a:pt x="6136" y="19440"/>
                      <a:pt x="5890" y="19440"/>
                      <a:pt x="5890" y="19440"/>
                    </a:cubicBezTo>
                    <a:cubicBezTo>
                      <a:pt x="5154" y="19772"/>
                      <a:pt x="3436" y="20935"/>
                      <a:pt x="2700" y="21599"/>
                    </a:cubicBezTo>
                    <a:cubicBezTo>
                      <a:pt x="3190" y="21433"/>
                      <a:pt x="3436" y="21267"/>
                      <a:pt x="3927" y="21101"/>
                    </a:cubicBezTo>
                    <a:cubicBezTo>
                      <a:pt x="4909" y="20769"/>
                      <a:pt x="5400" y="20935"/>
                      <a:pt x="5890" y="21267"/>
                    </a:cubicBezTo>
                    <a:cubicBezTo>
                      <a:pt x="6136" y="21267"/>
                      <a:pt x="6136" y="21267"/>
                      <a:pt x="6136" y="21267"/>
                    </a:cubicBezTo>
                    <a:cubicBezTo>
                      <a:pt x="6136" y="21267"/>
                      <a:pt x="6381" y="21101"/>
                      <a:pt x="6381" y="21101"/>
                    </a:cubicBezTo>
                    <a:cubicBezTo>
                      <a:pt x="6627" y="20769"/>
                      <a:pt x="6872" y="20436"/>
                      <a:pt x="7363" y="20436"/>
                    </a:cubicBezTo>
                    <a:cubicBezTo>
                      <a:pt x="7609" y="20436"/>
                      <a:pt x="7609" y="20436"/>
                      <a:pt x="7609" y="20436"/>
                    </a:cubicBezTo>
                    <a:cubicBezTo>
                      <a:pt x="7609" y="20436"/>
                      <a:pt x="7854" y="20436"/>
                      <a:pt x="8100" y="20436"/>
                    </a:cubicBezTo>
                    <a:cubicBezTo>
                      <a:pt x="8345" y="20270"/>
                      <a:pt x="8836" y="20270"/>
                      <a:pt x="9572" y="20270"/>
                    </a:cubicBezTo>
                    <a:cubicBezTo>
                      <a:pt x="10309" y="20436"/>
                      <a:pt x="10800" y="20270"/>
                      <a:pt x="11290" y="19938"/>
                    </a:cubicBezTo>
                    <a:cubicBezTo>
                      <a:pt x="11290" y="19938"/>
                      <a:pt x="11536" y="19772"/>
                      <a:pt x="11781" y="19772"/>
                    </a:cubicBezTo>
                    <a:cubicBezTo>
                      <a:pt x="12272" y="19772"/>
                      <a:pt x="12763" y="19938"/>
                      <a:pt x="13009" y="20104"/>
                    </a:cubicBezTo>
                    <a:cubicBezTo>
                      <a:pt x="13254" y="20104"/>
                      <a:pt x="13499" y="20270"/>
                      <a:pt x="13499" y="20270"/>
                    </a:cubicBezTo>
                    <a:cubicBezTo>
                      <a:pt x="14236" y="19938"/>
                      <a:pt x="15954" y="19772"/>
                      <a:pt x="16690" y="19772"/>
                    </a:cubicBezTo>
                    <a:cubicBezTo>
                      <a:pt x="16936" y="19772"/>
                      <a:pt x="16936" y="19772"/>
                      <a:pt x="16936" y="19772"/>
                    </a:cubicBezTo>
                    <a:cubicBezTo>
                      <a:pt x="16936" y="19772"/>
                      <a:pt x="16936" y="19772"/>
                      <a:pt x="16936" y="19772"/>
                    </a:cubicBezTo>
                    <a:cubicBezTo>
                      <a:pt x="17672" y="19772"/>
                      <a:pt x="19390" y="19440"/>
                      <a:pt x="20127" y="18941"/>
                    </a:cubicBezTo>
                    <a:cubicBezTo>
                      <a:pt x="19881" y="18941"/>
                      <a:pt x="19881" y="18941"/>
                      <a:pt x="19636" y="19107"/>
                    </a:cubicBezTo>
                    <a:cubicBezTo>
                      <a:pt x="19145" y="19107"/>
                      <a:pt x="18654" y="18941"/>
                      <a:pt x="18654" y="18775"/>
                    </a:cubicBezTo>
                    <a:cubicBezTo>
                      <a:pt x="18409" y="18276"/>
                      <a:pt x="18654" y="17778"/>
                      <a:pt x="19390" y="17280"/>
                    </a:cubicBezTo>
                    <a:cubicBezTo>
                      <a:pt x="19636" y="17280"/>
                      <a:pt x="19881" y="17113"/>
                      <a:pt x="20127" y="16947"/>
                    </a:cubicBezTo>
                    <a:cubicBezTo>
                      <a:pt x="20863" y="16615"/>
                      <a:pt x="21599" y="16283"/>
                      <a:pt x="21599" y="15784"/>
                    </a:cubicBezTo>
                    <a:cubicBezTo>
                      <a:pt x="21599" y="15618"/>
                      <a:pt x="21599" y="15618"/>
                      <a:pt x="21354" y="15452"/>
                    </a:cubicBezTo>
                    <a:cubicBezTo>
                      <a:pt x="20863" y="15286"/>
                      <a:pt x="20127" y="14953"/>
                      <a:pt x="19636" y="14953"/>
                    </a:cubicBezTo>
                    <a:cubicBezTo>
                      <a:pt x="19636" y="14953"/>
                      <a:pt x="19636" y="14953"/>
                      <a:pt x="19636" y="14953"/>
                    </a:cubicBezTo>
                    <a:cubicBezTo>
                      <a:pt x="19145" y="15618"/>
                      <a:pt x="17918" y="15618"/>
                      <a:pt x="17427" y="14953"/>
                    </a:cubicBezTo>
                    <a:cubicBezTo>
                      <a:pt x="16936" y="14455"/>
                      <a:pt x="17181" y="14123"/>
                      <a:pt x="17427" y="13956"/>
                    </a:cubicBezTo>
                    <a:cubicBezTo>
                      <a:pt x="16936" y="13790"/>
                      <a:pt x="16936" y="13624"/>
                      <a:pt x="16690" y="13458"/>
                    </a:cubicBezTo>
                    <a:cubicBezTo>
                      <a:pt x="16690" y="13292"/>
                      <a:pt x="16200" y="12960"/>
                      <a:pt x="16445" y="12627"/>
                    </a:cubicBezTo>
                    <a:cubicBezTo>
                      <a:pt x="16445" y="12295"/>
                      <a:pt x="15709" y="10800"/>
                      <a:pt x="14727" y="10800"/>
                    </a:cubicBezTo>
                    <a:cubicBezTo>
                      <a:pt x="13254" y="10467"/>
                      <a:pt x="12763" y="9304"/>
                      <a:pt x="12518" y="8473"/>
                    </a:cubicBezTo>
                    <a:cubicBezTo>
                      <a:pt x="12518" y="8473"/>
                      <a:pt x="12518" y="8307"/>
                      <a:pt x="12518" y="8141"/>
                    </a:cubicBezTo>
                    <a:cubicBezTo>
                      <a:pt x="12518" y="7975"/>
                      <a:pt x="12272" y="7975"/>
                      <a:pt x="12027" y="7975"/>
                    </a:cubicBezTo>
                    <a:cubicBezTo>
                      <a:pt x="11536" y="7809"/>
                      <a:pt x="11045" y="7809"/>
                      <a:pt x="10800" y="7310"/>
                    </a:cubicBezTo>
                    <a:cubicBezTo>
                      <a:pt x="10554" y="7144"/>
                      <a:pt x="10309" y="7144"/>
                      <a:pt x="9818" y="7144"/>
                    </a:cubicBezTo>
                    <a:cubicBezTo>
                      <a:pt x="9572" y="7144"/>
                      <a:pt x="9327" y="7144"/>
                      <a:pt x="9081" y="7144"/>
                    </a:cubicBezTo>
                    <a:cubicBezTo>
                      <a:pt x="8836" y="7144"/>
                      <a:pt x="8836" y="7310"/>
                      <a:pt x="8590" y="7310"/>
                    </a:cubicBezTo>
                    <a:cubicBezTo>
                      <a:pt x="8345" y="7144"/>
                      <a:pt x="8100" y="7144"/>
                      <a:pt x="7854" y="6978"/>
                    </a:cubicBezTo>
                    <a:cubicBezTo>
                      <a:pt x="7609" y="6480"/>
                      <a:pt x="8590" y="5815"/>
                      <a:pt x="9327" y="5483"/>
                    </a:cubicBezTo>
                    <a:cubicBezTo>
                      <a:pt x="10063" y="5150"/>
                      <a:pt x="11045" y="3156"/>
                      <a:pt x="11290" y="2492"/>
                    </a:cubicBezTo>
                    <a:cubicBezTo>
                      <a:pt x="11045" y="2492"/>
                      <a:pt x="10309" y="2326"/>
                      <a:pt x="9081" y="2326"/>
                    </a:cubicBezTo>
                    <a:cubicBezTo>
                      <a:pt x="7854" y="2326"/>
                      <a:pt x="7118" y="2492"/>
                      <a:pt x="6872" y="2492"/>
                    </a:cubicBezTo>
                    <a:cubicBezTo>
                      <a:pt x="6136" y="2824"/>
                      <a:pt x="5154" y="2492"/>
                      <a:pt x="4909" y="1993"/>
                    </a:cubicBezTo>
                    <a:cubicBezTo>
                      <a:pt x="4909" y="1661"/>
                      <a:pt x="5154" y="1495"/>
                      <a:pt x="5400" y="1329"/>
                    </a:cubicBezTo>
                    <a:cubicBezTo>
                      <a:pt x="6136" y="1163"/>
                      <a:pt x="7118" y="332"/>
                      <a:pt x="7363" y="166"/>
                    </a:cubicBezTo>
                    <a:cubicBezTo>
                      <a:pt x="7363" y="0"/>
                      <a:pt x="7363" y="0"/>
                      <a:pt x="7363" y="0"/>
                    </a:cubicBezTo>
                    <a:cubicBezTo>
                      <a:pt x="7363" y="0"/>
                      <a:pt x="7118" y="0"/>
                      <a:pt x="7118" y="0"/>
                    </a:cubicBezTo>
                    <a:cubicBezTo>
                      <a:pt x="6627" y="332"/>
                      <a:pt x="5645" y="332"/>
                      <a:pt x="3927" y="166"/>
                    </a:cubicBezTo>
                    <a:cubicBezTo>
                      <a:pt x="3681" y="0"/>
                      <a:pt x="3436" y="0"/>
                      <a:pt x="3190" y="166"/>
                    </a:cubicBezTo>
                    <a:cubicBezTo>
                      <a:pt x="2945" y="498"/>
                      <a:pt x="2700" y="996"/>
                      <a:pt x="2700" y="1329"/>
                    </a:cubicBezTo>
                    <a:cubicBezTo>
                      <a:pt x="2700" y="1827"/>
                      <a:pt x="2209" y="1993"/>
                      <a:pt x="1963" y="2326"/>
                    </a:cubicBezTo>
                    <a:cubicBezTo>
                      <a:pt x="1718" y="2326"/>
                      <a:pt x="1472" y="2492"/>
                      <a:pt x="1472" y="2492"/>
                    </a:cubicBezTo>
                    <a:cubicBezTo>
                      <a:pt x="1718" y="2824"/>
                      <a:pt x="1472" y="2990"/>
                      <a:pt x="1472" y="3323"/>
                    </a:cubicBezTo>
                    <a:cubicBezTo>
                      <a:pt x="1227" y="3323"/>
                      <a:pt x="981" y="3489"/>
                      <a:pt x="981" y="3489"/>
                    </a:cubicBezTo>
                    <a:cubicBezTo>
                      <a:pt x="981" y="3489"/>
                      <a:pt x="1227" y="3655"/>
                      <a:pt x="1472" y="382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17" name="AutoShape 117"/>
              <p:cNvSpPr>
                <a:spLocks/>
              </p:cNvSpPr>
              <p:nvPr/>
            </p:nvSpPr>
            <p:spPr bwMode="auto">
              <a:xfrm>
                <a:off x="796180" y="918820"/>
                <a:ext cx="107957" cy="157165"/>
              </a:xfrm>
              <a:custGeom>
                <a:avLst/>
                <a:gdLst>
                  <a:gd name="T0" fmla="+- 0 11018 436"/>
                  <a:gd name="T1" fmla="*/ T0 w 21164"/>
                  <a:gd name="T2" fmla="*/ 10800 h 21600"/>
                  <a:gd name="T3" fmla="+- 0 11018 436"/>
                  <a:gd name="T4" fmla="*/ T3 w 21164"/>
                  <a:gd name="T5" fmla="*/ 10800 h 21600"/>
                  <a:gd name="T6" fmla="+- 0 11018 436"/>
                  <a:gd name="T7" fmla="*/ T6 w 21164"/>
                  <a:gd name="T8" fmla="*/ 10800 h 21600"/>
                  <a:gd name="T9" fmla="+- 0 11018 436"/>
                  <a:gd name="T10" fmla="*/ T9 w 21164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164" h="21600">
                    <a:moveTo>
                      <a:pt x="9991" y="19088"/>
                    </a:moveTo>
                    <a:cubicBezTo>
                      <a:pt x="9991" y="18586"/>
                      <a:pt x="10736" y="18083"/>
                      <a:pt x="12226" y="18083"/>
                    </a:cubicBezTo>
                    <a:cubicBezTo>
                      <a:pt x="13715" y="18083"/>
                      <a:pt x="15950" y="19088"/>
                      <a:pt x="16695" y="19088"/>
                    </a:cubicBezTo>
                    <a:cubicBezTo>
                      <a:pt x="17439" y="19590"/>
                      <a:pt x="18184" y="20093"/>
                      <a:pt x="18929" y="20093"/>
                    </a:cubicBezTo>
                    <a:cubicBezTo>
                      <a:pt x="19674" y="20093"/>
                      <a:pt x="20419" y="19590"/>
                      <a:pt x="20419" y="19590"/>
                    </a:cubicBezTo>
                    <a:cubicBezTo>
                      <a:pt x="20419" y="19088"/>
                      <a:pt x="19674" y="17581"/>
                      <a:pt x="18929" y="17079"/>
                    </a:cubicBezTo>
                    <a:cubicBezTo>
                      <a:pt x="18184" y="17581"/>
                      <a:pt x="17439" y="18083"/>
                      <a:pt x="16695" y="18083"/>
                    </a:cubicBezTo>
                    <a:cubicBezTo>
                      <a:pt x="15205" y="18083"/>
                      <a:pt x="13715" y="17079"/>
                      <a:pt x="13715" y="16576"/>
                    </a:cubicBezTo>
                    <a:cubicBezTo>
                      <a:pt x="12226" y="15572"/>
                      <a:pt x="13715" y="14567"/>
                      <a:pt x="14460" y="13562"/>
                    </a:cubicBezTo>
                    <a:cubicBezTo>
                      <a:pt x="15205" y="13060"/>
                      <a:pt x="15205" y="12558"/>
                      <a:pt x="15950" y="12055"/>
                    </a:cubicBezTo>
                    <a:cubicBezTo>
                      <a:pt x="15950" y="11051"/>
                      <a:pt x="18184" y="10548"/>
                      <a:pt x="19674" y="10548"/>
                    </a:cubicBezTo>
                    <a:cubicBezTo>
                      <a:pt x="19674" y="10548"/>
                      <a:pt x="20419" y="10548"/>
                      <a:pt x="21164" y="10548"/>
                    </a:cubicBezTo>
                    <a:cubicBezTo>
                      <a:pt x="20419" y="10046"/>
                      <a:pt x="19674" y="9544"/>
                      <a:pt x="18184" y="9041"/>
                    </a:cubicBezTo>
                    <a:cubicBezTo>
                      <a:pt x="16695" y="8539"/>
                      <a:pt x="15950" y="7032"/>
                      <a:pt x="15950" y="6530"/>
                    </a:cubicBezTo>
                    <a:cubicBezTo>
                      <a:pt x="15950" y="5023"/>
                      <a:pt x="15950" y="4018"/>
                      <a:pt x="17439" y="3516"/>
                    </a:cubicBezTo>
                    <a:cubicBezTo>
                      <a:pt x="18184" y="3013"/>
                      <a:pt x="18929" y="502"/>
                      <a:pt x="18184" y="0"/>
                    </a:cubicBezTo>
                    <a:cubicBezTo>
                      <a:pt x="18184" y="0"/>
                      <a:pt x="18184" y="0"/>
                      <a:pt x="17439" y="0"/>
                    </a:cubicBezTo>
                    <a:cubicBezTo>
                      <a:pt x="16695" y="0"/>
                      <a:pt x="14460" y="502"/>
                      <a:pt x="14460" y="1506"/>
                    </a:cubicBezTo>
                    <a:cubicBezTo>
                      <a:pt x="14460" y="4018"/>
                      <a:pt x="11481" y="4018"/>
                      <a:pt x="9991" y="4018"/>
                    </a:cubicBezTo>
                    <a:cubicBezTo>
                      <a:pt x="10736" y="4520"/>
                      <a:pt x="10736" y="5525"/>
                      <a:pt x="9246" y="6530"/>
                    </a:cubicBezTo>
                    <a:cubicBezTo>
                      <a:pt x="9246" y="7032"/>
                      <a:pt x="8501" y="7032"/>
                      <a:pt x="7757" y="7032"/>
                    </a:cubicBezTo>
                    <a:cubicBezTo>
                      <a:pt x="6267" y="7032"/>
                      <a:pt x="5522" y="6530"/>
                      <a:pt x="5522" y="6027"/>
                    </a:cubicBezTo>
                    <a:cubicBezTo>
                      <a:pt x="4777" y="5525"/>
                      <a:pt x="4032" y="5023"/>
                      <a:pt x="3288" y="5023"/>
                    </a:cubicBezTo>
                    <a:cubicBezTo>
                      <a:pt x="3288" y="5023"/>
                      <a:pt x="3288" y="5023"/>
                      <a:pt x="3288" y="5023"/>
                    </a:cubicBezTo>
                    <a:cubicBezTo>
                      <a:pt x="2543" y="5023"/>
                      <a:pt x="2543" y="6027"/>
                      <a:pt x="1798" y="7032"/>
                    </a:cubicBezTo>
                    <a:cubicBezTo>
                      <a:pt x="1798" y="7534"/>
                      <a:pt x="1053" y="8037"/>
                      <a:pt x="308" y="8539"/>
                    </a:cubicBezTo>
                    <a:cubicBezTo>
                      <a:pt x="-436" y="9544"/>
                      <a:pt x="308" y="12558"/>
                      <a:pt x="1053" y="14065"/>
                    </a:cubicBezTo>
                    <a:cubicBezTo>
                      <a:pt x="1053" y="14567"/>
                      <a:pt x="1053" y="14567"/>
                      <a:pt x="1053" y="14567"/>
                    </a:cubicBezTo>
                    <a:cubicBezTo>
                      <a:pt x="1053" y="15069"/>
                      <a:pt x="1798" y="15572"/>
                      <a:pt x="2543" y="16576"/>
                    </a:cubicBezTo>
                    <a:cubicBezTo>
                      <a:pt x="3288" y="17079"/>
                      <a:pt x="4777" y="18586"/>
                      <a:pt x="4032" y="20093"/>
                    </a:cubicBezTo>
                    <a:cubicBezTo>
                      <a:pt x="4032" y="20093"/>
                      <a:pt x="4032" y="20595"/>
                      <a:pt x="4777" y="21097"/>
                    </a:cubicBezTo>
                    <a:cubicBezTo>
                      <a:pt x="4777" y="21097"/>
                      <a:pt x="4777" y="21097"/>
                      <a:pt x="4777" y="21097"/>
                    </a:cubicBezTo>
                    <a:cubicBezTo>
                      <a:pt x="5522" y="21097"/>
                      <a:pt x="5522" y="21097"/>
                      <a:pt x="6267" y="21097"/>
                    </a:cubicBezTo>
                    <a:cubicBezTo>
                      <a:pt x="6267" y="21097"/>
                      <a:pt x="6267" y="21097"/>
                      <a:pt x="6267" y="21097"/>
                    </a:cubicBezTo>
                    <a:cubicBezTo>
                      <a:pt x="7012" y="21097"/>
                      <a:pt x="7757" y="21097"/>
                      <a:pt x="7757" y="21097"/>
                    </a:cubicBezTo>
                    <a:cubicBezTo>
                      <a:pt x="7757" y="21097"/>
                      <a:pt x="8501" y="21097"/>
                      <a:pt x="8501" y="21097"/>
                    </a:cubicBezTo>
                    <a:cubicBezTo>
                      <a:pt x="8501" y="21097"/>
                      <a:pt x="9246" y="21097"/>
                      <a:pt x="9991" y="21097"/>
                    </a:cubicBezTo>
                    <a:cubicBezTo>
                      <a:pt x="9991" y="21097"/>
                      <a:pt x="9991" y="21097"/>
                      <a:pt x="9991" y="21097"/>
                    </a:cubicBezTo>
                    <a:cubicBezTo>
                      <a:pt x="10736" y="21599"/>
                      <a:pt x="10736" y="21599"/>
                      <a:pt x="11481" y="21599"/>
                    </a:cubicBezTo>
                    <a:cubicBezTo>
                      <a:pt x="11481" y="21599"/>
                      <a:pt x="11481" y="21599"/>
                      <a:pt x="11481" y="21599"/>
                    </a:cubicBezTo>
                    <a:cubicBezTo>
                      <a:pt x="10736" y="20595"/>
                      <a:pt x="9991" y="20093"/>
                      <a:pt x="9991" y="1908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18" name="AutoShape 118"/>
              <p:cNvSpPr>
                <a:spLocks/>
              </p:cNvSpPr>
              <p:nvPr/>
            </p:nvSpPr>
            <p:spPr bwMode="auto">
              <a:xfrm>
                <a:off x="937475" y="159980"/>
                <a:ext cx="517557" cy="88266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199" y="0"/>
                    </a:moveTo>
                    <a:cubicBezTo>
                      <a:pt x="16041" y="0"/>
                      <a:pt x="16041" y="0"/>
                      <a:pt x="16041" y="0"/>
                    </a:cubicBezTo>
                    <a:cubicBezTo>
                      <a:pt x="15723" y="0"/>
                      <a:pt x="15564" y="271"/>
                      <a:pt x="15564" y="632"/>
                    </a:cubicBezTo>
                    <a:cubicBezTo>
                      <a:pt x="15564" y="903"/>
                      <a:pt x="15247" y="1084"/>
                      <a:pt x="14770" y="1084"/>
                    </a:cubicBezTo>
                    <a:cubicBezTo>
                      <a:pt x="14452" y="1084"/>
                      <a:pt x="14135" y="1084"/>
                      <a:pt x="13817" y="903"/>
                    </a:cubicBezTo>
                    <a:cubicBezTo>
                      <a:pt x="13658" y="903"/>
                      <a:pt x="13499" y="813"/>
                      <a:pt x="13182" y="903"/>
                    </a:cubicBezTo>
                    <a:cubicBezTo>
                      <a:pt x="12864" y="903"/>
                      <a:pt x="12547" y="903"/>
                      <a:pt x="12070" y="813"/>
                    </a:cubicBezTo>
                    <a:cubicBezTo>
                      <a:pt x="12070" y="723"/>
                      <a:pt x="12070" y="723"/>
                      <a:pt x="12070" y="723"/>
                    </a:cubicBezTo>
                    <a:cubicBezTo>
                      <a:pt x="12070" y="813"/>
                      <a:pt x="12070" y="994"/>
                      <a:pt x="12070" y="1084"/>
                    </a:cubicBezTo>
                    <a:cubicBezTo>
                      <a:pt x="12070" y="1174"/>
                      <a:pt x="12070" y="1265"/>
                      <a:pt x="12070" y="1355"/>
                    </a:cubicBezTo>
                    <a:cubicBezTo>
                      <a:pt x="12070" y="1807"/>
                      <a:pt x="10958" y="1807"/>
                      <a:pt x="10482" y="1807"/>
                    </a:cubicBezTo>
                    <a:cubicBezTo>
                      <a:pt x="10005" y="1807"/>
                      <a:pt x="9370" y="1988"/>
                      <a:pt x="9370" y="2169"/>
                    </a:cubicBezTo>
                    <a:cubicBezTo>
                      <a:pt x="9370" y="2440"/>
                      <a:pt x="9211" y="2620"/>
                      <a:pt x="9052" y="2711"/>
                    </a:cubicBezTo>
                    <a:cubicBezTo>
                      <a:pt x="8894" y="2801"/>
                      <a:pt x="8894" y="2801"/>
                      <a:pt x="8894" y="2892"/>
                    </a:cubicBezTo>
                    <a:cubicBezTo>
                      <a:pt x="9052" y="2982"/>
                      <a:pt x="9211" y="3253"/>
                      <a:pt x="8258" y="3615"/>
                    </a:cubicBezTo>
                    <a:cubicBezTo>
                      <a:pt x="8258" y="3705"/>
                      <a:pt x="7941" y="3886"/>
                      <a:pt x="7782" y="3976"/>
                    </a:cubicBezTo>
                    <a:cubicBezTo>
                      <a:pt x="7623" y="4157"/>
                      <a:pt x="7623" y="4247"/>
                      <a:pt x="7464" y="4338"/>
                    </a:cubicBezTo>
                    <a:cubicBezTo>
                      <a:pt x="7464" y="4338"/>
                      <a:pt x="7464" y="4428"/>
                      <a:pt x="7464" y="4428"/>
                    </a:cubicBezTo>
                    <a:cubicBezTo>
                      <a:pt x="7464" y="4518"/>
                      <a:pt x="7464" y="4789"/>
                      <a:pt x="6988" y="4970"/>
                    </a:cubicBezTo>
                    <a:cubicBezTo>
                      <a:pt x="6670" y="5061"/>
                      <a:pt x="6352" y="5061"/>
                      <a:pt x="6035" y="5151"/>
                    </a:cubicBezTo>
                    <a:cubicBezTo>
                      <a:pt x="5876" y="5151"/>
                      <a:pt x="5717" y="5151"/>
                      <a:pt x="5717" y="5151"/>
                    </a:cubicBezTo>
                    <a:cubicBezTo>
                      <a:pt x="5717" y="5151"/>
                      <a:pt x="5717" y="5332"/>
                      <a:pt x="5717" y="5422"/>
                    </a:cubicBezTo>
                    <a:cubicBezTo>
                      <a:pt x="5717" y="5603"/>
                      <a:pt x="5717" y="5784"/>
                      <a:pt x="5717" y="5964"/>
                    </a:cubicBezTo>
                    <a:cubicBezTo>
                      <a:pt x="5717" y="6416"/>
                      <a:pt x="5082" y="6868"/>
                      <a:pt x="4447" y="7320"/>
                    </a:cubicBezTo>
                    <a:cubicBezTo>
                      <a:pt x="4288" y="7410"/>
                      <a:pt x="4288" y="7501"/>
                      <a:pt x="4288" y="7501"/>
                    </a:cubicBezTo>
                    <a:cubicBezTo>
                      <a:pt x="4447" y="7501"/>
                      <a:pt x="4447" y="7501"/>
                      <a:pt x="4764" y="7591"/>
                    </a:cubicBezTo>
                    <a:cubicBezTo>
                      <a:pt x="4923" y="7591"/>
                      <a:pt x="5082" y="7682"/>
                      <a:pt x="5082" y="7772"/>
                    </a:cubicBezTo>
                    <a:cubicBezTo>
                      <a:pt x="5241" y="7953"/>
                      <a:pt x="5082" y="8133"/>
                      <a:pt x="4923" y="8405"/>
                    </a:cubicBezTo>
                    <a:cubicBezTo>
                      <a:pt x="4764" y="8585"/>
                      <a:pt x="4605" y="8676"/>
                      <a:pt x="4129" y="8676"/>
                    </a:cubicBezTo>
                    <a:cubicBezTo>
                      <a:pt x="3970" y="8676"/>
                      <a:pt x="3811" y="8676"/>
                      <a:pt x="3494" y="8585"/>
                    </a:cubicBezTo>
                    <a:cubicBezTo>
                      <a:pt x="3494" y="8585"/>
                      <a:pt x="3494" y="8585"/>
                      <a:pt x="3335" y="8585"/>
                    </a:cubicBezTo>
                    <a:cubicBezTo>
                      <a:pt x="3335" y="8585"/>
                      <a:pt x="3335" y="8585"/>
                      <a:pt x="3335" y="8585"/>
                    </a:cubicBezTo>
                    <a:cubicBezTo>
                      <a:pt x="3017" y="8585"/>
                      <a:pt x="2382" y="8766"/>
                      <a:pt x="1905" y="9128"/>
                    </a:cubicBezTo>
                    <a:cubicBezTo>
                      <a:pt x="1429" y="9579"/>
                      <a:pt x="1588" y="9851"/>
                      <a:pt x="1747" y="10031"/>
                    </a:cubicBezTo>
                    <a:cubicBezTo>
                      <a:pt x="1905" y="10212"/>
                      <a:pt x="1905" y="10302"/>
                      <a:pt x="1747" y="10483"/>
                    </a:cubicBezTo>
                    <a:cubicBezTo>
                      <a:pt x="1747" y="10574"/>
                      <a:pt x="1747" y="10664"/>
                      <a:pt x="1588" y="10754"/>
                    </a:cubicBezTo>
                    <a:cubicBezTo>
                      <a:pt x="1588" y="10845"/>
                      <a:pt x="1747" y="10935"/>
                      <a:pt x="1747" y="11025"/>
                    </a:cubicBezTo>
                    <a:cubicBezTo>
                      <a:pt x="2064" y="11387"/>
                      <a:pt x="1905" y="11568"/>
                      <a:pt x="1905" y="11748"/>
                    </a:cubicBezTo>
                    <a:cubicBezTo>
                      <a:pt x="1747" y="11839"/>
                      <a:pt x="1747" y="11929"/>
                      <a:pt x="1747" y="12020"/>
                    </a:cubicBezTo>
                    <a:cubicBezTo>
                      <a:pt x="1747" y="12110"/>
                      <a:pt x="1905" y="12200"/>
                      <a:pt x="2223" y="12291"/>
                    </a:cubicBezTo>
                    <a:cubicBezTo>
                      <a:pt x="2382" y="12381"/>
                      <a:pt x="2858" y="12471"/>
                      <a:pt x="2858" y="12743"/>
                    </a:cubicBezTo>
                    <a:cubicBezTo>
                      <a:pt x="3017" y="13014"/>
                      <a:pt x="2858" y="13194"/>
                      <a:pt x="2699" y="13285"/>
                    </a:cubicBezTo>
                    <a:cubicBezTo>
                      <a:pt x="2541" y="13466"/>
                      <a:pt x="2223" y="13466"/>
                      <a:pt x="2064" y="13466"/>
                    </a:cubicBezTo>
                    <a:cubicBezTo>
                      <a:pt x="2064" y="13556"/>
                      <a:pt x="2064" y="13646"/>
                      <a:pt x="2223" y="13646"/>
                    </a:cubicBezTo>
                    <a:cubicBezTo>
                      <a:pt x="2699" y="13827"/>
                      <a:pt x="2541" y="14641"/>
                      <a:pt x="2382" y="14821"/>
                    </a:cubicBezTo>
                    <a:cubicBezTo>
                      <a:pt x="2223" y="15092"/>
                      <a:pt x="1747" y="15092"/>
                      <a:pt x="1429" y="15092"/>
                    </a:cubicBezTo>
                    <a:cubicBezTo>
                      <a:pt x="1429" y="15092"/>
                      <a:pt x="1270" y="15092"/>
                      <a:pt x="1270" y="15092"/>
                    </a:cubicBezTo>
                    <a:cubicBezTo>
                      <a:pt x="1270" y="15273"/>
                      <a:pt x="1111" y="15454"/>
                      <a:pt x="1111" y="15544"/>
                    </a:cubicBezTo>
                    <a:cubicBezTo>
                      <a:pt x="952" y="15725"/>
                      <a:pt x="952" y="15815"/>
                      <a:pt x="952" y="15815"/>
                    </a:cubicBezTo>
                    <a:cubicBezTo>
                      <a:pt x="952" y="15906"/>
                      <a:pt x="952" y="15996"/>
                      <a:pt x="952" y="16087"/>
                    </a:cubicBezTo>
                    <a:cubicBezTo>
                      <a:pt x="952" y="16448"/>
                      <a:pt x="794" y="16719"/>
                      <a:pt x="317" y="16719"/>
                    </a:cubicBezTo>
                    <a:cubicBezTo>
                      <a:pt x="317" y="16719"/>
                      <a:pt x="317" y="16719"/>
                      <a:pt x="317" y="16719"/>
                    </a:cubicBezTo>
                    <a:cubicBezTo>
                      <a:pt x="317" y="16719"/>
                      <a:pt x="317" y="16719"/>
                      <a:pt x="317" y="16719"/>
                    </a:cubicBezTo>
                    <a:cubicBezTo>
                      <a:pt x="317" y="16719"/>
                      <a:pt x="317" y="16719"/>
                      <a:pt x="158" y="16719"/>
                    </a:cubicBezTo>
                    <a:cubicBezTo>
                      <a:pt x="158" y="16719"/>
                      <a:pt x="158" y="16719"/>
                      <a:pt x="0" y="16629"/>
                    </a:cubicBezTo>
                    <a:cubicBezTo>
                      <a:pt x="0" y="16629"/>
                      <a:pt x="0" y="16629"/>
                      <a:pt x="0" y="16629"/>
                    </a:cubicBezTo>
                    <a:cubicBezTo>
                      <a:pt x="0" y="16990"/>
                      <a:pt x="158" y="17261"/>
                      <a:pt x="635" y="17442"/>
                    </a:cubicBezTo>
                    <a:cubicBezTo>
                      <a:pt x="1111" y="17623"/>
                      <a:pt x="1111" y="17894"/>
                      <a:pt x="1111" y="18075"/>
                    </a:cubicBezTo>
                    <a:cubicBezTo>
                      <a:pt x="1111" y="18256"/>
                      <a:pt x="1111" y="18436"/>
                      <a:pt x="1270" y="18527"/>
                    </a:cubicBezTo>
                    <a:cubicBezTo>
                      <a:pt x="1588" y="18707"/>
                      <a:pt x="1747" y="18888"/>
                      <a:pt x="1747" y="19069"/>
                    </a:cubicBezTo>
                    <a:cubicBezTo>
                      <a:pt x="1905" y="19250"/>
                      <a:pt x="1905" y="19340"/>
                      <a:pt x="2223" y="19430"/>
                    </a:cubicBezTo>
                    <a:cubicBezTo>
                      <a:pt x="2858" y="19792"/>
                      <a:pt x="3017" y="19973"/>
                      <a:pt x="2699" y="20425"/>
                    </a:cubicBezTo>
                    <a:cubicBezTo>
                      <a:pt x="2699" y="20425"/>
                      <a:pt x="2699" y="20425"/>
                      <a:pt x="2699" y="20425"/>
                    </a:cubicBezTo>
                    <a:cubicBezTo>
                      <a:pt x="2699" y="20425"/>
                      <a:pt x="2699" y="20425"/>
                      <a:pt x="2699" y="20425"/>
                    </a:cubicBezTo>
                    <a:cubicBezTo>
                      <a:pt x="2699" y="20425"/>
                      <a:pt x="2699" y="20515"/>
                      <a:pt x="2699" y="20515"/>
                    </a:cubicBezTo>
                    <a:cubicBezTo>
                      <a:pt x="2858" y="20515"/>
                      <a:pt x="3176" y="20605"/>
                      <a:pt x="3176" y="20786"/>
                    </a:cubicBezTo>
                    <a:cubicBezTo>
                      <a:pt x="3176" y="20876"/>
                      <a:pt x="3176" y="20967"/>
                      <a:pt x="3176" y="21148"/>
                    </a:cubicBezTo>
                    <a:cubicBezTo>
                      <a:pt x="3176" y="21238"/>
                      <a:pt x="3176" y="21509"/>
                      <a:pt x="3176" y="21600"/>
                    </a:cubicBezTo>
                    <a:cubicBezTo>
                      <a:pt x="3176" y="21600"/>
                      <a:pt x="3335" y="21600"/>
                      <a:pt x="3494" y="21509"/>
                    </a:cubicBezTo>
                    <a:cubicBezTo>
                      <a:pt x="3652" y="21509"/>
                      <a:pt x="3970" y="21509"/>
                      <a:pt x="4288" y="21509"/>
                    </a:cubicBezTo>
                    <a:cubicBezTo>
                      <a:pt x="4447" y="21509"/>
                      <a:pt x="4605" y="21419"/>
                      <a:pt x="4605" y="21419"/>
                    </a:cubicBezTo>
                    <a:cubicBezTo>
                      <a:pt x="4605" y="21419"/>
                      <a:pt x="4605" y="21328"/>
                      <a:pt x="4605" y="21238"/>
                    </a:cubicBezTo>
                    <a:cubicBezTo>
                      <a:pt x="4605" y="21148"/>
                      <a:pt x="4605" y="21057"/>
                      <a:pt x="4605" y="21057"/>
                    </a:cubicBezTo>
                    <a:cubicBezTo>
                      <a:pt x="4605" y="20786"/>
                      <a:pt x="5082" y="20696"/>
                      <a:pt x="5241" y="20696"/>
                    </a:cubicBezTo>
                    <a:cubicBezTo>
                      <a:pt x="5241" y="20696"/>
                      <a:pt x="5241" y="20696"/>
                      <a:pt x="5241" y="20605"/>
                    </a:cubicBezTo>
                    <a:cubicBezTo>
                      <a:pt x="5399" y="20515"/>
                      <a:pt x="5717" y="20334"/>
                      <a:pt x="6194" y="20334"/>
                    </a:cubicBezTo>
                    <a:cubicBezTo>
                      <a:pt x="6511" y="20334"/>
                      <a:pt x="6829" y="20425"/>
                      <a:pt x="7147" y="20515"/>
                    </a:cubicBezTo>
                    <a:cubicBezTo>
                      <a:pt x="7147" y="20515"/>
                      <a:pt x="7305" y="20515"/>
                      <a:pt x="7305" y="20515"/>
                    </a:cubicBezTo>
                    <a:cubicBezTo>
                      <a:pt x="7623" y="20515"/>
                      <a:pt x="7623" y="20244"/>
                      <a:pt x="7782" y="20153"/>
                    </a:cubicBezTo>
                    <a:cubicBezTo>
                      <a:pt x="7782" y="19882"/>
                      <a:pt x="8099" y="19882"/>
                      <a:pt x="8099" y="19882"/>
                    </a:cubicBezTo>
                    <a:cubicBezTo>
                      <a:pt x="8417" y="19882"/>
                      <a:pt x="8576" y="19973"/>
                      <a:pt x="8735" y="20063"/>
                    </a:cubicBezTo>
                    <a:cubicBezTo>
                      <a:pt x="8894" y="19973"/>
                      <a:pt x="9052" y="19792"/>
                      <a:pt x="9211" y="19611"/>
                    </a:cubicBezTo>
                    <a:cubicBezTo>
                      <a:pt x="8894" y="19702"/>
                      <a:pt x="8576" y="19702"/>
                      <a:pt x="8417" y="19611"/>
                    </a:cubicBezTo>
                    <a:cubicBezTo>
                      <a:pt x="8258" y="19340"/>
                      <a:pt x="8735" y="18617"/>
                      <a:pt x="8735" y="18617"/>
                    </a:cubicBezTo>
                    <a:cubicBezTo>
                      <a:pt x="8894" y="18436"/>
                      <a:pt x="8894" y="17984"/>
                      <a:pt x="8894" y="17713"/>
                    </a:cubicBezTo>
                    <a:cubicBezTo>
                      <a:pt x="8894" y="17442"/>
                      <a:pt x="8894" y="17352"/>
                      <a:pt x="9052" y="17261"/>
                    </a:cubicBezTo>
                    <a:cubicBezTo>
                      <a:pt x="9052" y="17081"/>
                      <a:pt x="9211" y="16629"/>
                      <a:pt x="10164" y="16448"/>
                    </a:cubicBezTo>
                    <a:cubicBezTo>
                      <a:pt x="10800" y="16358"/>
                      <a:pt x="11594" y="15996"/>
                      <a:pt x="11594" y="15815"/>
                    </a:cubicBezTo>
                    <a:cubicBezTo>
                      <a:pt x="11435" y="15635"/>
                      <a:pt x="11911" y="15454"/>
                      <a:pt x="12229" y="15183"/>
                    </a:cubicBezTo>
                    <a:cubicBezTo>
                      <a:pt x="12388" y="15092"/>
                      <a:pt x="12705" y="15002"/>
                      <a:pt x="12705" y="14912"/>
                    </a:cubicBezTo>
                    <a:cubicBezTo>
                      <a:pt x="12547" y="14821"/>
                      <a:pt x="11594" y="14189"/>
                      <a:pt x="11117" y="14008"/>
                    </a:cubicBezTo>
                    <a:cubicBezTo>
                      <a:pt x="10958" y="14008"/>
                      <a:pt x="10641" y="14008"/>
                      <a:pt x="10482" y="14008"/>
                    </a:cubicBezTo>
                    <a:cubicBezTo>
                      <a:pt x="10164" y="14008"/>
                      <a:pt x="9847" y="14008"/>
                      <a:pt x="9847" y="13827"/>
                    </a:cubicBezTo>
                    <a:cubicBezTo>
                      <a:pt x="9688" y="13827"/>
                      <a:pt x="9688" y="13737"/>
                      <a:pt x="9688" y="13646"/>
                    </a:cubicBezTo>
                    <a:cubicBezTo>
                      <a:pt x="9688" y="13556"/>
                      <a:pt x="9688" y="13194"/>
                      <a:pt x="9529" y="12562"/>
                    </a:cubicBezTo>
                    <a:cubicBezTo>
                      <a:pt x="9370" y="12381"/>
                      <a:pt x="9688" y="12110"/>
                      <a:pt x="9847" y="11929"/>
                    </a:cubicBezTo>
                    <a:cubicBezTo>
                      <a:pt x="10005" y="11748"/>
                      <a:pt x="10164" y="11658"/>
                      <a:pt x="10164" y="11568"/>
                    </a:cubicBezTo>
                    <a:cubicBezTo>
                      <a:pt x="10164" y="11477"/>
                      <a:pt x="10164" y="11477"/>
                      <a:pt x="10164" y="11477"/>
                    </a:cubicBezTo>
                    <a:cubicBezTo>
                      <a:pt x="10164" y="11206"/>
                      <a:pt x="10164" y="10754"/>
                      <a:pt x="10800" y="10574"/>
                    </a:cubicBezTo>
                    <a:cubicBezTo>
                      <a:pt x="10958" y="10574"/>
                      <a:pt x="10958" y="10574"/>
                      <a:pt x="10958" y="10483"/>
                    </a:cubicBezTo>
                    <a:cubicBezTo>
                      <a:pt x="11117" y="10393"/>
                      <a:pt x="11276" y="10212"/>
                      <a:pt x="11752" y="10122"/>
                    </a:cubicBezTo>
                    <a:cubicBezTo>
                      <a:pt x="11911" y="10122"/>
                      <a:pt x="11911" y="10031"/>
                      <a:pt x="12070" y="9851"/>
                    </a:cubicBezTo>
                    <a:cubicBezTo>
                      <a:pt x="12229" y="9670"/>
                      <a:pt x="12388" y="9489"/>
                      <a:pt x="12864" y="9308"/>
                    </a:cubicBezTo>
                    <a:cubicBezTo>
                      <a:pt x="13182" y="9308"/>
                      <a:pt x="13341" y="9218"/>
                      <a:pt x="13658" y="9128"/>
                    </a:cubicBezTo>
                    <a:cubicBezTo>
                      <a:pt x="13817" y="9037"/>
                      <a:pt x="14135" y="8947"/>
                      <a:pt x="14611" y="8766"/>
                    </a:cubicBezTo>
                    <a:cubicBezTo>
                      <a:pt x="15564" y="8495"/>
                      <a:pt x="16994" y="7953"/>
                      <a:pt x="17152" y="7682"/>
                    </a:cubicBezTo>
                    <a:cubicBezTo>
                      <a:pt x="17152" y="7682"/>
                      <a:pt x="17152" y="7591"/>
                      <a:pt x="16994" y="7501"/>
                    </a:cubicBezTo>
                    <a:cubicBezTo>
                      <a:pt x="16835" y="7320"/>
                      <a:pt x="16358" y="6958"/>
                      <a:pt x="17152" y="6687"/>
                    </a:cubicBezTo>
                    <a:cubicBezTo>
                      <a:pt x="17470" y="6507"/>
                      <a:pt x="17470" y="6416"/>
                      <a:pt x="17470" y="6235"/>
                    </a:cubicBezTo>
                    <a:cubicBezTo>
                      <a:pt x="17470" y="6145"/>
                      <a:pt x="17470" y="5874"/>
                      <a:pt x="17947" y="5784"/>
                    </a:cubicBezTo>
                    <a:cubicBezTo>
                      <a:pt x="18264" y="5693"/>
                      <a:pt x="18423" y="5603"/>
                      <a:pt x="18741" y="5422"/>
                    </a:cubicBezTo>
                    <a:cubicBezTo>
                      <a:pt x="18900" y="5332"/>
                      <a:pt x="18900" y="5332"/>
                      <a:pt x="18900" y="5332"/>
                    </a:cubicBezTo>
                    <a:cubicBezTo>
                      <a:pt x="19217" y="5151"/>
                      <a:pt x="19535" y="5151"/>
                      <a:pt x="19694" y="5151"/>
                    </a:cubicBezTo>
                    <a:cubicBezTo>
                      <a:pt x="19852" y="5151"/>
                      <a:pt x="19852" y="5151"/>
                      <a:pt x="20011" y="5151"/>
                    </a:cubicBezTo>
                    <a:cubicBezTo>
                      <a:pt x="20329" y="5151"/>
                      <a:pt x="20647" y="5241"/>
                      <a:pt x="20964" y="5151"/>
                    </a:cubicBezTo>
                    <a:cubicBezTo>
                      <a:pt x="21123" y="5151"/>
                      <a:pt x="21441" y="5151"/>
                      <a:pt x="21600" y="5151"/>
                    </a:cubicBezTo>
                    <a:cubicBezTo>
                      <a:pt x="21600" y="5151"/>
                      <a:pt x="21600" y="5151"/>
                      <a:pt x="21600" y="5151"/>
                    </a:cubicBezTo>
                    <a:cubicBezTo>
                      <a:pt x="21600" y="5061"/>
                      <a:pt x="21600" y="5061"/>
                      <a:pt x="21600" y="5061"/>
                    </a:cubicBezTo>
                    <a:cubicBezTo>
                      <a:pt x="21600" y="5061"/>
                      <a:pt x="21600" y="5061"/>
                      <a:pt x="21600" y="5061"/>
                    </a:cubicBezTo>
                    <a:cubicBezTo>
                      <a:pt x="21600" y="4970"/>
                      <a:pt x="21600" y="4970"/>
                      <a:pt x="21441" y="4970"/>
                    </a:cubicBezTo>
                    <a:cubicBezTo>
                      <a:pt x="21441" y="4880"/>
                      <a:pt x="20805" y="4518"/>
                      <a:pt x="20964" y="4338"/>
                    </a:cubicBezTo>
                    <a:cubicBezTo>
                      <a:pt x="20964" y="4247"/>
                      <a:pt x="21123" y="4157"/>
                      <a:pt x="21441" y="4157"/>
                    </a:cubicBezTo>
                    <a:cubicBezTo>
                      <a:pt x="21441" y="4157"/>
                      <a:pt x="21441" y="3976"/>
                      <a:pt x="21441" y="3795"/>
                    </a:cubicBezTo>
                    <a:cubicBezTo>
                      <a:pt x="21441" y="3705"/>
                      <a:pt x="21441" y="3615"/>
                      <a:pt x="21282" y="3615"/>
                    </a:cubicBezTo>
                    <a:cubicBezTo>
                      <a:pt x="20964" y="3524"/>
                      <a:pt x="20964" y="3163"/>
                      <a:pt x="20964" y="2982"/>
                    </a:cubicBezTo>
                    <a:cubicBezTo>
                      <a:pt x="20964" y="2892"/>
                      <a:pt x="20964" y="2711"/>
                      <a:pt x="20964" y="2711"/>
                    </a:cubicBezTo>
                    <a:cubicBezTo>
                      <a:pt x="20329" y="2530"/>
                      <a:pt x="20488" y="2078"/>
                      <a:pt x="20647" y="1717"/>
                    </a:cubicBezTo>
                    <a:cubicBezTo>
                      <a:pt x="20647" y="1626"/>
                      <a:pt x="20647" y="1626"/>
                      <a:pt x="20647" y="1536"/>
                    </a:cubicBezTo>
                    <a:cubicBezTo>
                      <a:pt x="20647" y="1446"/>
                      <a:pt x="19535" y="1174"/>
                      <a:pt x="19058" y="994"/>
                    </a:cubicBezTo>
                    <a:cubicBezTo>
                      <a:pt x="18741" y="994"/>
                      <a:pt x="18582" y="903"/>
                      <a:pt x="18264" y="903"/>
                    </a:cubicBezTo>
                    <a:cubicBezTo>
                      <a:pt x="17788" y="723"/>
                      <a:pt x="17311" y="542"/>
                      <a:pt x="16994" y="361"/>
                    </a:cubicBezTo>
                    <a:cubicBezTo>
                      <a:pt x="16835" y="271"/>
                      <a:pt x="16676" y="180"/>
                      <a:pt x="16358" y="90"/>
                    </a:cubicBezTo>
                    <a:cubicBezTo>
                      <a:pt x="16358" y="90"/>
                      <a:pt x="16199" y="0"/>
                      <a:pt x="16199" y="0"/>
                    </a:cubicBezTo>
                    <a:cubicBezTo>
                      <a:pt x="16199" y="0"/>
                      <a:pt x="16199" y="0"/>
                      <a:pt x="16199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19" name="AutoShape 119"/>
              <p:cNvSpPr>
                <a:spLocks/>
              </p:cNvSpPr>
              <p:nvPr/>
            </p:nvSpPr>
            <p:spPr bwMode="auto">
              <a:xfrm>
                <a:off x="1439156" y="798167"/>
                <a:ext cx="182574" cy="109539"/>
              </a:xfrm>
              <a:custGeom>
                <a:avLst/>
                <a:gdLst>
                  <a:gd name="T0" fmla="*/ 10800 w 21600"/>
                  <a:gd name="T1" fmla="+- 0 11011 422"/>
                  <a:gd name="T2" fmla="*/ 11011 h 21178"/>
                  <a:gd name="T3" fmla="*/ 10800 w 21600"/>
                  <a:gd name="T4" fmla="+- 0 11011 422"/>
                  <a:gd name="T5" fmla="*/ 11011 h 21178"/>
                  <a:gd name="T6" fmla="*/ 10800 w 21600"/>
                  <a:gd name="T7" fmla="+- 0 11011 422"/>
                  <a:gd name="T8" fmla="*/ 11011 h 21178"/>
                  <a:gd name="T9" fmla="*/ 10800 w 21600"/>
                  <a:gd name="T10" fmla="+- 0 11011 422"/>
                  <a:gd name="T11" fmla="*/ 11011 h 21178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178">
                    <a:moveTo>
                      <a:pt x="18450" y="21177"/>
                    </a:moveTo>
                    <a:cubicBezTo>
                      <a:pt x="18450" y="21177"/>
                      <a:pt x="18450" y="21177"/>
                      <a:pt x="18450" y="20458"/>
                    </a:cubicBezTo>
                    <a:cubicBezTo>
                      <a:pt x="18900" y="20458"/>
                      <a:pt x="18900" y="20458"/>
                      <a:pt x="18900" y="20458"/>
                    </a:cubicBezTo>
                    <a:cubicBezTo>
                      <a:pt x="18900" y="19738"/>
                      <a:pt x="18900" y="19738"/>
                      <a:pt x="19350" y="19738"/>
                    </a:cubicBezTo>
                    <a:cubicBezTo>
                      <a:pt x="19350" y="19738"/>
                      <a:pt x="19350" y="19738"/>
                      <a:pt x="19350" y="19738"/>
                    </a:cubicBezTo>
                    <a:cubicBezTo>
                      <a:pt x="19350" y="19738"/>
                      <a:pt x="19350" y="19738"/>
                      <a:pt x="19350" y="19738"/>
                    </a:cubicBezTo>
                    <a:cubicBezTo>
                      <a:pt x="19350" y="19018"/>
                      <a:pt x="19800" y="19018"/>
                      <a:pt x="20250" y="18298"/>
                    </a:cubicBezTo>
                    <a:cubicBezTo>
                      <a:pt x="20250" y="18298"/>
                      <a:pt x="20250" y="18298"/>
                      <a:pt x="20250" y="18298"/>
                    </a:cubicBezTo>
                    <a:cubicBezTo>
                      <a:pt x="20250" y="18298"/>
                      <a:pt x="20250" y="18298"/>
                      <a:pt x="20250" y="18298"/>
                    </a:cubicBezTo>
                    <a:cubicBezTo>
                      <a:pt x="19350" y="16858"/>
                      <a:pt x="19350" y="16138"/>
                      <a:pt x="18900" y="13978"/>
                    </a:cubicBezTo>
                    <a:cubicBezTo>
                      <a:pt x="18900" y="12538"/>
                      <a:pt x="18900" y="11818"/>
                      <a:pt x="18900" y="11818"/>
                    </a:cubicBezTo>
                    <a:cubicBezTo>
                      <a:pt x="18900" y="10378"/>
                      <a:pt x="18450" y="9658"/>
                      <a:pt x="18900" y="8938"/>
                    </a:cubicBezTo>
                    <a:cubicBezTo>
                      <a:pt x="18900" y="7498"/>
                      <a:pt x="19350" y="6778"/>
                      <a:pt x="19800" y="6058"/>
                    </a:cubicBezTo>
                    <a:cubicBezTo>
                      <a:pt x="19800" y="5338"/>
                      <a:pt x="20250" y="5338"/>
                      <a:pt x="20700" y="3898"/>
                    </a:cubicBezTo>
                    <a:cubicBezTo>
                      <a:pt x="20700" y="3178"/>
                      <a:pt x="21150" y="2458"/>
                      <a:pt x="21600" y="1738"/>
                    </a:cubicBezTo>
                    <a:cubicBezTo>
                      <a:pt x="21600" y="1738"/>
                      <a:pt x="21600" y="1738"/>
                      <a:pt x="21600" y="1738"/>
                    </a:cubicBezTo>
                    <a:cubicBezTo>
                      <a:pt x="21600" y="1738"/>
                      <a:pt x="21600" y="1738"/>
                      <a:pt x="21600" y="1738"/>
                    </a:cubicBezTo>
                    <a:cubicBezTo>
                      <a:pt x="21600" y="1738"/>
                      <a:pt x="21600" y="1738"/>
                      <a:pt x="21600" y="1738"/>
                    </a:cubicBezTo>
                    <a:cubicBezTo>
                      <a:pt x="20250" y="2458"/>
                      <a:pt x="18450" y="1738"/>
                      <a:pt x="16650" y="1018"/>
                    </a:cubicBezTo>
                    <a:cubicBezTo>
                      <a:pt x="14850" y="298"/>
                      <a:pt x="13050" y="-422"/>
                      <a:pt x="11700" y="298"/>
                    </a:cubicBezTo>
                    <a:cubicBezTo>
                      <a:pt x="10800" y="298"/>
                      <a:pt x="9900" y="298"/>
                      <a:pt x="8550" y="1018"/>
                    </a:cubicBezTo>
                    <a:cubicBezTo>
                      <a:pt x="6749" y="1018"/>
                      <a:pt x="3599" y="1738"/>
                      <a:pt x="2699" y="2458"/>
                    </a:cubicBezTo>
                    <a:cubicBezTo>
                      <a:pt x="2249" y="3898"/>
                      <a:pt x="1349" y="4618"/>
                      <a:pt x="449" y="4618"/>
                    </a:cubicBezTo>
                    <a:cubicBezTo>
                      <a:pt x="449" y="5338"/>
                      <a:pt x="0" y="5338"/>
                      <a:pt x="0" y="5338"/>
                    </a:cubicBezTo>
                    <a:cubicBezTo>
                      <a:pt x="899" y="6778"/>
                      <a:pt x="899" y="8218"/>
                      <a:pt x="899" y="8938"/>
                    </a:cubicBezTo>
                    <a:cubicBezTo>
                      <a:pt x="449" y="9658"/>
                      <a:pt x="449" y="10378"/>
                      <a:pt x="899" y="10378"/>
                    </a:cubicBezTo>
                    <a:cubicBezTo>
                      <a:pt x="2249" y="13258"/>
                      <a:pt x="2249" y="13258"/>
                      <a:pt x="3150" y="12538"/>
                    </a:cubicBezTo>
                    <a:cubicBezTo>
                      <a:pt x="4049" y="12538"/>
                      <a:pt x="5399" y="13258"/>
                      <a:pt x="5850" y="14698"/>
                    </a:cubicBezTo>
                    <a:cubicBezTo>
                      <a:pt x="5850" y="14698"/>
                      <a:pt x="5850" y="15418"/>
                      <a:pt x="5850" y="16138"/>
                    </a:cubicBezTo>
                    <a:cubicBezTo>
                      <a:pt x="5850" y="16138"/>
                      <a:pt x="5850" y="16138"/>
                      <a:pt x="5850" y="16138"/>
                    </a:cubicBezTo>
                    <a:cubicBezTo>
                      <a:pt x="6300" y="16138"/>
                      <a:pt x="6300" y="16138"/>
                      <a:pt x="6749" y="16138"/>
                    </a:cubicBezTo>
                    <a:cubicBezTo>
                      <a:pt x="6749" y="16138"/>
                      <a:pt x="7200" y="16138"/>
                      <a:pt x="7200" y="16138"/>
                    </a:cubicBezTo>
                    <a:cubicBezTo>
                      <a:pt x="7650" y="16138"/>
                      <a:pt x="8099" y="16138"/>
                      <a:pt x="8099" y="16138"/>
                    </a:cubicBezTo>
                    <a:cubicBezTo>
                      <a:pt x="9449" y="16138"/>
                      <a:pt x="9900" y="16138"/>
                      <a:pt x="10350" y="16138"/>
                    </a:cubicBezTo>
                    <a:cubicBezTo>
                      <a:pt x="10350" y="16858"/>
                      <a:pt x="10350" y="16858"/>
                      <a:pt x="10350" y="16858"/>
                    </a:cubicBezTo>
                    <a:cubicBezTo>
                      <a:pt x="13500" y="20458"/>
                      <a:pt x="14400" y="21177"/>
                      <a:pt x="14400" y="21177"/>
                    </a:cubicBezTo>
                    <a:cubicBezTo>
                      <a:pt x="14400" y="21177"/>
                      <a:pt x="14850" y="21177"/>
                      <a:pt x="14850" y="21177"/>
                    </a:cubicBezTo>
                    <a:cubicBezTo>
                      <a:pt x="14850" y="21177"/>
                      <a:pt x="14850" y="20458"/>
                      <a:pt x="14850" y="20458"/>
                    </a:cubicBezTo>
                    <a:cubicBezTo>
                      <a:pt x="14850" y="20458"/>
                      <a:pt x="14850" y="20458"/>
                      <a:pt x="15300" y="20458"/>
                    </a:cubicBezTo>
                    <a:cubicBezTo>
                      <a:pt x="15300" y="20458"/>
                      <a:pt x="15300" y="20458"/>
                      <a:pt x="15300" y="20458"/>
                    </a:cubicBezTo>
                    <a:cubicBezTo>
                      <a:pt x="16200" y="20458"/>
                      <a:pt x="17100" y="21177"/>
                      <a:pt x="18450" y="2117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20" name="AutoShape 120"/>
              <p:cNvSpPr>
                <a:spLocks/>
              </p:cNvSpPr>
              <p:nvPr/>
            </p:nvSpPr>
            <p:spPr bwMode="auto">
              <a:xfrm>
                <a:off x="665997" y="-361"/>
                <a:ext cx="1090679" cy="877905"/>
              </a:xfrm>
              <a:custGeom>
                <a:avLst/>
                <a:gdLst>
                  <a:gd name="T0" fmla="*/ 10800 w 21600"/>
                  <a:gd name="T1" fmla="+- 0 10801 55"/>
                  <a:gd name="T2" fmla="*/ 10801 h 21492"/>
                  <a:gd name="T3" fmla="*/ 10800 w 21600"/>
                  <a:gd name="T4" fmla="+- 0 10801 55"/>
                  <a:gd name="T5" fmla="*/ 10801 h 21492"/>
                  <a:gd name="T6" fmla="*/ 10800 w 21600"/>
                  <a:gd name="T7" fmla="+- 0 10801 55"/>
                  <a:gd name="T8" fmla="*/ 10801 h 21492"/>
                  <a:gd name="T9" fmla="*/ 10800 w 21600"/>
                  <a:gd name="T10" fmla="+- 0 10801 55"/>
                  <a:gd name="T11" fmla="*/ 10801 h 21492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492">
                    <a:moveTo>
                      <a:pt x="13141" y="3560"/>
                    </a:moveTo>
                    <a:cubicBezTo>
                      <a:pt x="13216" y="3469"/>
                      <a:pt x="13216" y="3469"/>
                      <a:pt x="13292" y="3379"/>
                    </a:cubicBezTo>
                    <a:cubicBezTo>
                      <a:pt x="13292" y="3379"/>
                      <a:pt x="13292" y="3379"/>
                      <a:pt x="13292" y="3379"/>
                    </a:cubicBezTo>
                    <a:cubicBezTo>
                      <a:pt x="13292" y="3288"/>
                      <a:pt x="13367" y="3288"/>
                      <a:pt x="13443" y="3198"/>
                    </a:cubicBezTo>
                    <a:cubicBezTo>
                      <a:pt x="13443" y="3198"/>
                      <a:pt x="13443" y="3198"/>
                      <a:pt x="13443" y="3198"/>
                    </a:cubicBezTo>
                    <a:cubicBezTo>
                      <a:pt x="13518" y="3198"/>
                      <a:pt x="13518" y="3198"/>
                      <a:pt x="13594" y="3108"/>
                    </a:cubicBezTo>
                    <a:cubicBezTo>
                      <a:pt x="13594" y="3108"/>
                      <a:pt x="13594" y="3108"/>
                      <a:pt x="13594" y="3108"/>
                    </a:cubicBezTo>
                    <a:cubicBezTo>
                      <a:pt x="13669" y="3108"/>
                      <a:pt x="13745" y="3108"/>
                      <a:pt x="13745" y="3108"/>
                    </a:cubicBezTo>
                    <a:cubicBezTo>
                      <a:pt x="13972" y="3198"/>
                      <a:pt x="14123" y="3379"/>
                      <a:pt x="14274" y="3560"/>
                    </a:cubicBezTo>
                    <a:cubicBezTo>
                      <a:pt x="14425" y="3740"/>
                      <a:pt x="14576" y="3921"/>
                      <a:pt x="14727" y="3921"/>
                    </a:cubicBezTo>
                    <a:cubicBezTo>
                      <a:pt x="14802" y="4011"/>
                      <a:pt x="14878" y="4011"/>
                      <a:pt x="14953" y="4011"/>
                    </a:cubicBezTo>
                    <a:cubicBezTo>
                      <a:pt x="15180" y="4102"/>
                      <a:pt x="15331" y="4102"/>
                      <a:pt x="15406" y="4102"/>
                    </a:cubicBezTo>
                    <a:cubicBezTo>
                      <a:pt x="15406" y="4102"/>
                      <a:pt x="15482" y="4102"/>
                      <a:pt x="15482" y="4102"/>
                    </a:cubicBezTo>
                    <a:cubicBezTo>
                      <a:pt x="15558" y="3921"/>
                      <a:pt x="15784" y="3921"/>
                      <a:pt x="16011" y="4011"/>
                    </a:cubicBezTo>
                    <a:cubicBezTo>
                      <a:pt x="16086" y="4011"/>
                      <a:pt x="16162" y="4102"/>
                      <a:pt x="16237" y="4102"/>
                    </a:cubicBezTo>
                    <a:cubicBezTo>
                      <a:pt x="16237" y="4011"/>
                      <a:pt x="16313" y="4011"/>
                      <a:pt x="16313" y="4011"/>
                    </a:cubicBezTo>
                    <a:cubicBezTo>
                      <a:pt x="16464" y="4011"/>
                      <a:pt x="16539" y="4192"/>
                      <a:pt x="16615" y="4283"/>
                    </a:cubicBezTo>
                    <a:cubicBezTo>
                      <a:pt x="16615" y="4283"/>
                      <a:pt x="16615" y="4283"/>
                      <a:pt x="16615" y="4283"/>
                    </a:cubicBezTo>
                    <a:cubicBezTo>
                      <a:pt x="16615" y="4283"/>
                      <a:pt x="16615" y="4283"/>
                      <a:pt x="16615" y="4283"/>
                    </a:cubicBezTo>
                    <a:cubicBezTo>
                      <a:pt x="16690" y="4192"/>
                      <a:pt x="16690" y="4011"/>
                      <a:pt x="16690" y="3921"/>
                    </a:cubicBezTo>
                    <a:cubicBezTo>
                      <a:pt x="16690" y="3831"/>
                      <a:pt x="16766" y="3650"/>
                      <a:pt x="16993" y="3650"/>
                    </a:cubicBezTo>
                    <a:cubicBezTo>
                      <a:pt x="17068" y="3650"/>
                      <a:pt x="17068" y="3650"/>
                      <a:pt x="17144" y="3650"/>
                    </a:cubicBezTo>
                    <a:cubicBezTo>
                      <a:pt x="17219" y="3650"/>
                      <a:pt x="17219" y="3650"/>
                      <a:pt x="17219" y="3650"/>
                    </a:cubicBezTo>
                    <a:cubicBezTo>
                      <a:pt x="17219" y="3560"/>
                      <a:pt x="17219" y="3379"/>
                      <a:pt x="17144" y="3288"/>
                    </a:cubicBezTo>
                    <a:cubicBezTo>
                      <a:pt x="17144" y="3198"/>
                      <a:pt x="17144" y="3017"/>
                      <a:pt x="17144" y="2927"/>
                    </a:cubicBezTo>
                    <a:cubicBezTo>
                      <a:pt x="17144" y="2656"/>
                      <a:pt x="17370" y="2475"/>
                      <a:pt x="17446" y="2385"/>
                    </a:cubicBezTo>
                    <a:cubicBezTo>
                      <a:pt x="17521" y="2385"/>
                      <a:pt x="17672" y="2294"/>
                      <a:pt x="17672" y="2294"/>
                    </a:cubicBezTo>
                    <a:cubicBezTo>
                      <a:pt x="17672" y="1933"/>
                      <a:pt x="17974" y="1933"/>
                      <a:pt x="18201" y="1933"/>
                    </a:cubicBezTo>
                    <a:cubicBezTo>
                      <a:pt x="18276" y="1933"/>
                      <a:pt x="18276" y="1933"/>
                      <a:pt x="18276" y="1933"/>
                    </a:cubicBezTo>
                    <a:cubicBezTo>
                      <a:pt x="18427" y="1933"/>
                      <a:pt x="18503" y="1933"/>
                      <a:pt x="18579" y="1842"/>
                    </a:cubicBezTo>
                    <a:cubicBezTo>
                      <a:pt x="18654" y="1752"/>
                      <a:pt x="18805" y="1662"/>
                      <a:pt x="19032" y="1662"/>
                    </a:cubicBezTo>
                    <a:cubicBezTo>
                      <a:pt x="19258" y="1662"/>
                      <a:pt x="19409" y="1752"/>
                      <a:pt x="19485" y="1933"/>
                    </a:cubicBezTo>
                    <a:cubicBezTo>
                      <a:pt x="19560" y="2023"/>
                      <a:pt x="19711" y="2114"/>
                      <a:pt x="19862" y="2204"/>
                    </a:cubicBezTo>
                    <a:cubicBezTo>
                      <a:pt x="20089" y="2385"/>
                      <a:pt x="20316" y="2475"/>
                      <a:pt x="20391" y="2746"/>
                    </a:cubicBezTo>
                    <a:cubicBezTo>
                      <a:pt x="20391" y="2746"/>
                      <a:pt x="20391" y="2837"/>
                      <a:pt x="20391" y="2927"/>
                    </a:cubicBezTo>
                    <a:cubicBezTo>
                      <a:pt x="20391" y="2927"/>
                      <a:pt x="20391" y="2927"/>
                      <a:pt x="20391" y="2927"/>
                    </a:cubicBezTo>
                    <a:cubicBezTo>
                      <a:pt x="20391" y="2927"/>
                      <a:pt x="20467" y="2927"/>
                      <a:pt x="20467" y="2927"/>
                    </a:cubicBezTo>
                    <a:cubicBezTo>
                      <a:pt x="20467" y="2927"/>
                      <a:pt x="20467" y="2927"/>
                      <a:pt x="20467" y="2927"/>
                    </a:cubicBezTo>
                    <a:cubicBezTo>
                      <a:pt x="20542" y="2927"/>
                      <a:pt x="20618" y="2927"/>
                      <a:pt x="20618" y="2927"/>
                    </a:cubicBezTo>
                    <a:cubicBezTo>
                      <a:pt x="20693" y="2927"/>
                      <a:pt x="20769" y="2837"/>
                      <a:pt x="20844" y="2746"/>
                    </a:cubicBezTo>
                    <a:cubicBezTo>
                      <a:pt x="20920" y="2746"/>
                      <a:pt x="20920" y="2656"/>
                      <a:pt x="20920" y="2656"/>
                    </a:cubicBezTo>
                    <a:cubicBezTo>
                      <a:pt x="20844" y="2656"/>
                      <a:pt x="20769" y="2656"/>
                      <a:pt x="20693" y="2565"/>
                    </a:cubicBezTo>
                    <a:cubicBezTo>
                      <a:pt x="20618" y="2475"/>
                      <a:pt x="20618" y="2385"/>
                      <a:pt x="20618" y="2294"/>
                    </a:cubicBezTo>
                    <a:cubicBezTo>
                      <a:pt x="20542" y="2294"/>
                      <a:pt x="20391" y="2114"/>
                      <a:pt x="20316" y="2114"/>
                    </a:cubicBezTo>
                    <a:cubicBezTo>
                      <a:pt x="20165" y="2023"/>
                      <a:pt x="20089" y="1933"/>
                      <a:pt x="20013" y="1842"/>
                    </a:cubicBezTo>
                    <a:cubicBezTo>
                      <a:pt x="20013" y="1752"/>
                      <a:pt x="20013" y="1662"/>
                      <a:pt x="20089" y="1662"/>
                    </a:cubicBezTo>
                    <a:cubicBezTo>
                      <a:pt x="20165" y="1481"/>
                      <a:pt x="20467" y="1481"/>
                      <a:pt x="20693" y="1662"/>
                    </a:cubicBezTo>
                    <a:cubicBezTo>
                      <a:pt x="20844" y="1752"/>
                      <a:pt x="20844" y="1752"/>
                      <a:pt x="21071" y="1481"/>
                    </a:cubicBezTo>
                    <a:cubicBezTo>
                      <a:pt x="21222" y="1300"/>
                      <a:pt x="21448" y="1300"/>
                      <a:pt x="21524" y="1300"/>
                    </a:cubicBezTo>
                    <a:cubicBezTo>
                      <a:pt x="21600" y="1300"/>
                      <a:pt x="21600" y="1300"/>
                      <a:pt x="21600" y="1300"/>
                    </a:cubicBezTo>
                    <a:cubicBezTo>
                      <a:pt x="21524" y="1210"/>
                      <a:pt x="21448" y="1210"/>
                      <a:pt x="21448" y="1119"/>
                    </a:cubicBezTo>
                    <a:cubicBezTo>
                      <a:pt x="21297" y="1119"/>
                      <a:pt x="21222" y="1029"/>
                      <a:pt x="21222" y="939"/>
                    </a:cubicBezTo>
                    <a:cubicBezTo>
                      <a:pt x="21146" y="848"/>
                      <a:pt x="20920" y="668"/>
                      <a:pt x="20693" y="758"/>
                    </a:cubicBezTo>
                    <a:cubicBezTo>
                      <a:pt x="20693" y="758"/>
                      <a:pt x="20618" y="758"/>
                      <a:pt x="20542" y="758"/>
                    </a:cubicBezTo>
                    <a:cubicBezTo>
                      <a:pt x="20391" y="758"/>
                      <a:pt x="20316" y="668"/>
                      <a:pt x="20240" y="577"/>
                    </a:cubicBezTo>
                    <a:cubicBezTo>
                      <a:pt x="20165" y="487"/>
                      <a:pt x="20165" y="487"/>
                      <a:pt x="20165" y="487"/>
                    </a:cubicBezTo>
                    <a:cubicBezTo>
                      <a:pt x="20165" y="487"/>
                      <a:pt x="20089" y="487"/>
                      <a:pt x="20089" y="487"/>
                    </a:cubicBezTo>
                    <a:cubicBezTo>
                      <a:pt x="19938" y="487"/>
                      <a:pt x="19711" y="668"/>
                      <a:pt x="19711" y="848"/>
                    </a:cubicBezTo>
                    <a:cubicBezTo>
                      <a:pt x="19711" y="1391"/>
                      <a:pt x="19334" y="1391"/>
                      <a:pt x="19183" y="1210"/>
                    </a:cubicBezTo>
                    <a:cubicBezTo>
                      <a:pt x="19183" y="1119"/>
                      <a:pt x="19183" y="939"/>
                      <a:pt x="19258" y="848"/>
                    </a:cubicBezTo>
                    <a:cubicBezTo>
                      <a:pt x="19258" y="848"/>
                      <a:pt x="19258" y="758"/>
                      <a:pt x="19258" y="668"/>
                    </a:cubicBezTo>
                    <a:cubicBezTo>
                      <a:pt x="19183" y="668"/>
                      <a:pt x="19183" y="577"/>
                      <a:pt x="19183" y="487"/>
                    </a:cubicBezTo>
                    <a:cubicBezTo>
                      <a:pt x="19258" y="396"/>
                      <a:pt x="19258" y="216"/>
                      <a:pt x="19409" y="216"/>
                    </a:cubicBezTo>
                    <a:cubicBezTo>
                      <a:pt x="19409" y="216"/>
                      <a:pt x="19409" y="216"/>
                      <a:pt x="19409" y="125"/>
                    </a:cubicBezTo>
                    <a:cubicBezTo>
                      <a:pt x="19334" y="35"/>
                      <a:pt x="19258" y="35"/>
                      <a:pt x="19107" y="35"/>
                    </a:cubicBezTo>
                    <a:cubicBezTo>
                      <a:pt x="18881" y="-55"/>
                      <a:pt x="18805" y="125"/>
                      <a:pt x="18730" y="125"/>
                    </a:cubicBezTo>
                    <a:cubicBezTo>
                      <a:pt x="18730" y="216"/>
                      <a:pt x="18730" y="306"/>
                      <a:pt x="18730" y="306"/>
                    </a:cubicBezTo>
                    <a:cubicBezTo>
                      <a:pt x="18730" y="306"/>
                      <a:pt x="18805" y="487"/>
                      <a:pt x="18730" y="668"/>
                    </a:cubicBezTo>
                    <a:cubicBezTo>
                      <a:pt x="18654" y="939"/>
                      <a:pt x="18352" y="1391"/>
                      <a:pt x="18050" y="1391"/>
                    </a:cubicBezTo>
                    <a:cubicBezTo>
                      <a:pt x="17974" y="1391"/>
                      <a:pt x="17974" y="1300"/>
                      <a:pt x="17899" y="1300"/>
                    </a:cubicBezTo>
                    <a:cubicBezTo>
                      <a:pt x="17823" y="1119"/>
                      <a:pt x="17823" y="939"/>
                      <a:pt x="17899" y="668"/>
                    </a:cubicBezTo>
                    <a:cubicBezTo>
                      <a:pt x="17899" y="577"/>
                      <a:pt x="17899" y="487"/>
                      <a:pt x="17974" y="487"/>
                    </a:cubicBezTo>
                    <a:cubicBezTo>
                      <a:pt x="17899" y="487"/>
                      <a:pt x="17823" y="577"/>
                      <a:pt x="17672" y="758"/>
                    </a:cubicBezTo>
                    <a:cubicBezTo>
                      <a:pt x="17597" y="939"/>
                      <a:pt x="17521" y="1029"/>
                      <a:pt x="17446" y="1119"/>
                    </a:cubicBezTo>
                    <a:cubicBezTo>
                      <a:pt x="17144" y="1481"/>
                      <a:pt x="16993" y="1752"/>
                      <a:pt x="16766" y="1842"/>
                    </a:cubicBezTo>
                    <a:cubicBezTo>
                      <a:pt x="16690" y="1842"/>
                      <a:pt x="16690" y="1842"/>
                      <a:pt x="16690" y="1842"/>
                    </a:cubicBezTo>
                    <a:cubicBezTo>
                      <a:pt x="16615" y="1842"/>
                      <a:pt x="16464" y="1752"/>
                      <a:pt x="16464" y="1571"/>
                    </a:cubicBezTo>
                    <a:cubicBezTo>
                      <a:pt x="16388" y="1391"/>
                      <a:pt x="16539" y="1029"/>
                      <a:pt x="16841" y="848"/>
                    </a:cubicBezTo>
                    <a:cubicBezTo>
                      <a:pt x="16917" y="758"/>
                      <a:pt x="16993" y="577"/>
                      <a:pt x="17068" y="396"/>
                    </a:cubicBezTo>
                    <a:cubicBezTo>
                      <a:pt x="17144" y="216"/>
                      <a:pt x="17219" y="35"/>
                      <a:pt x="17370" y="35"/>
                    </a:cubicBezTo>
                    <a:cubicBezTo>
                      <a:pt x="17370" y="35"/>
                      <a:pt x="17370" y="35"/>
                      <a:pt x="17295" y="35"/>
                    </a:cubicBezTo>
                    <a:cubicBezTo>
                      <a:pt x="17219" y="-55"/>
                      <a:pt x="17144" y="35"/>
                      <a:pt x="17068" y="216"/>
                    </a:cubicBezTo>
                    <a:cubicBezTo>
                      <a:pt x="17068" y="306"/>
                      <a:pt x="16993" y="306"/>
                      <a:pt x="16993" y="396"/>
                    </a:cubicBezTo>
                    <a:cubicBezTo>
                      <a:pt x="16841" y="487"/>
                      <a:pt x="16615" y="487"/>
                      <a:pt x="16464" y="396"/>
                    </a:cubicBezTo>
                    <a:cubicBezTo>
                      <a:pt x="16388" y="396"/>
                      <a:pt x="16388" y="396"/>
                      <a:pt x="16388" y="396"/>
                    </a:cubicBezTo>
                    <a:cubicBezTo>
                      <a:pt x="16313" y="396"/>
                      <a:pt x="16313" y="396"/>
                      <a:pt x="16313" y="487"/>
                    </a:cubicBezTo>
                    <a:cubicBezTo>
                      <a:pt x="16237" y="487"/>
                      <a:pt x="16237" y="487"/>
                      <a:pt x="16237" y="487"/>
                    </a:cubicBezTo>
                    <a:cubicBezTo>
                      <a:pt x="16313" y="577"/>
                      <a:pt x="16313" y="758"/>
                      <a:pt x="16313" y="848"/>
                    </a:cubicBezTo>
                    <a:cubicBezTo>
                      <a:pt x="16237" y="939"/>
                      <a:pt x="16162" y="1029"/>
                      <a:pt x="16086" y="1029"/>
                    </a:cubicBezTo>
                    <a:cubicBezTo>
                      <a:pt x="16011" y="1029"/>
                      <a:pt x="15860" y="1029"/>
                      <a:pt x="15784" y="848"/>
                    </a:cubicBezTo>
                    <a:cubicBezTo>
                      <a:pt x="15784" y="758"/>
                      <a:pt x="15784" y="758"/>
                      <a:pt x="15784" y="758"/>
                    </a:cubicBezTo>
                    <a:cubicBezTo>
                      <a:pt x="15709" y="758"/>
                      <a:pt x="15558" y="848"/>
                      <a:pt x="15482" y="1029"/>
                    </a:cubicBezTo>
                    <a:cubicBezTo>
                      <a:pt x="15406" y="1119"/>
                      <a:pt x="15331" y="1210"/>
                      <a:pt x="15331" y="1300"/>
                    </a:cubicBezTo>
                    <a:cubicBezTo>
                      <a:pt x="15331" y="1391"/>
                      <a:pt x="15406" y="1571"/>
                      <a:pt x="15406" y="1662"/>
                    </a:cubicBezTo>
                    <a:cubicBezTo>
                      <a:pt x="15331" y="1933"/>
                      <a:pt x="15255" y="2023"/>
                      <a:pt x="15104" y="2114"/>
                    </a:cubicBezTo>
                    <a:cubicBezTo>
                      <a:pt x="15029" y="2114"/>
                      <a:pt x="15029" y="2114"/>
                      <a:pt x="15029" y="2114"/>
                    </a:cubicBezTo>
                    <a:cubicBezTo>
                      <a:pt x="14802" y="2114"/>
                      <a:pt x="14727" y="1842"/>
                      <a:pt x="14727" y="1571"/>
                    </a:cubicBezTo>
                    <a:cubicBezTo>
                      <a:pt x="14727" y="1571"/>
                      <a:pt x="14727" y="1571"/>
                      <a:pt x="14727" y="1481"/>
                    </a:cubicBezTo>
                    <a:cubicBezTo>
                      <a:pt x="14727" y="1481"/>
                      <a:pt x="14727" y="1571"/>
                      <a:pt x="14727" y="1571"/>
                    </a:cubicBezTo>
                    <a:cubicBezTo>
                      <a:pt x="14651" y="1662"/>
                      <a:pt x="14576" y="1752"/>
                      <a:pt x="14349" y="1752"/>
                    </a:cubicBezTo>
                    <a:cubicBezTo>
                      <a:pt x="14274" y="1752"/>
                      <a:pt x="14123" y="1752"/>
                      <a:pt x="14047" y="1662"/>
                    </a:cubicBezTo>
                    <a:cubicBezTo>
                      <a:pt x="14047" y="1571"/>
                      <a:pt x="13896" y="1571"/>
                      <a:pt x="13745" y="1571"/>
                    </a:cubicBezTo>
                    <a:cubicBezTo>
                      <a:pt x="13820" y="1662"/>
                      <a:pt x="13820" y="1662"/>
                      <a:pt x="13820" y="1662"/>
                    </a:cubicBezTo>
                    <a:cubicBezTo>
                      <a:pt x="14047" y="1752"/>
                      <a:pt x="14123" y="1842"/>
                      <a:pt x="14198" y="2023"/>
                    </a:cubicBezTo>
                    <a:cubicBezTo>
                      <a:pt x="14198" y="2114"/>
                      <a:pt x="14198" y="2114"/>
                      <a:pt x="14198" y="2114"/>
                    </a:cubicBezTo>
                    <a:cubicBezTo>
                      <a:pt x="14123" y="2204"/>
                      <a:pt x="14123" y="2204"/>
                      <a:pt x="14123" y="2204"/>
                    </a:cubicBezTo>
                    <a:cubicBezTo>
                      <a:pt x="14047" y="2294"/>
                      <a:pt x="13972" y="2294"/>
                      <a:pt x="13820" y="2204"/>
                    </a:cubicBezTo>
                    <a:cubicBezTo>
                      <a:pt x="13745" y="2204"/>
                      <a:pt x="13745" y="2114"/>
                      <a:pt x="13669" y="2114"/>
                    </a:cubicBezTo>
                    <a:cubicBezTo>
                      <a:pt x="13594" y="2204"/>
                      <a:pt x="13443" y="2204"/>
                      <a:pt x="13216" y="2023"/>
                    </a:cubicBezTo>
                    <a:cubicBezTo>
                      <a:pt x="13292" y="2114"/>
                      <a:pt x="13216" y="2204"/>
                      <a:pt x="13216" y="2294"/>
                    </a:cubicBezTo>
                    <a:cubicBezTo>
                      <a:pt x="13216" y="2385"/>
                      <a:pt x="13216" y="2385"/>
                      <a:pt x="13216" y="2475"/>
                    </a:cubicBezTo>
                    <a:cubicBezTo>
                      <a:pt x="13216" y="2927"/>
                      <a:pt x="12839" y="2927"/>
                      <a:pt x="12688" y="2656"/>
                    </a:cubicBezTo>
                    <a:cubicBezTo>
                      <a:pt x="12612" y="2565"/>
                      <a:pt x="12612" y="2385"/>
                      <a:pt x="12612" y="2294"/>
                    </a:cubicBezTo>
                    <a:cubicBezTo>
                      <a:pt x="12537" y="2294"/>
                      <a:pt x="12461" y="2294"/>
                      <a:pt x="12386" y="2385"/>
                    </a:cubicBezTo>
                    <a:cubicBezTo>
                      <a:pt x="12310" y="2475"/>
                      <a:pt x="12310" y="2475"/>
                      <a:pt x="12234" y="2475"/>
                    </a:cubicBezTo>
                    <a:cubicBezTo>
                      <a:pt x="12159" y="2475"/>
                      <a:pt x="12159" y="2475"/>
                      <a:pt x="12159" y="2475"/>
                    </a:cubicBezTo>
                    <a:cubicBezTo>
                      <a:pt x="12083" y="2385"/>
                      <a:pt x="12083" y="2385"/>
                      <a:pt x="12083" y="2385"/>
                    </a:cubicBezTo>
                    <a:cubicBezTo>
                      <a:pt x="12008" y="2294"/>
                      <a:pt x="12083" y="2204"/>
                      <a:pt x="12083" y="2023"/>
                    </a:cubicBezTo>
                    <a:cubicBezTo>
                      <a:pt x="12083" y="1933"/>
                      <a:pt x="12159" y="1752"/>
                      <a:pt x="12083" y="1752"/>
                    </a:cubicBezTo>
                    <a:cubicBezTo>
                      <a:pt x="12083" y="1752"/>
                      <a:pt x="12008" y="1752"/>
                      <a:pt x="11932" y="1752"/>
                    </a:cubicBezTo>
                    <a:cubicBezTo>
                      <a:pt x="11857" y="1842"/>
                      <a:pt x="11781" y="1842"/>
                      <a:pt x="11706" y="1933"/>
                    </a:cubicBezTo>
                    <a:cubicBezTo>
                      <a:pt x="11630" y="1933"/>
                      <a:pt x="11630" y="1933"/>
                      <a:pt x="11630" y="1933"/>
                    </a:cubicBezTo>
                    <a:cubicBezTo>
                      <a:pt x="11630" y="1933"/>
                      <a:pt x="11555" y="1933"/>
                      <a:pt x="11555" y="1933"/>
                    </a:cubicBezTo>
                    <a:cubicBezTo>
                      <a:pt x="11706" y="2114"/>
                      <a:pt x="11706" y="2294"/>
                      <a:pt x="11630" y="2475"/>
                    </a:cubicBezTo>
                    <a:cubicBezTo>
                      <a:pt x="11630" y="2565"/>
                      <a:pt x="11479" y="2656"/>
                      <a:pt x="11328" y="2656"/>
                    </a:cubicBezTo>
                    <a:cubicBezTo>
                      <a:pt x="11253" y="2656"/>
                      <a:pt x="11253" y="2656"/>
                      <a:pt x="11253" y="2656"/>
                    </a:cubicBezTo>
                    <a:cubicBezTo>
                      <a:pt x="11253" y="2656"/>
                      <a:pt x="11253" y="2656"/>
                      <a:pt x="11253" y="2656"/>
                    </a:cubicBezTo>
                    <a:cubicBezTo>
                      <a:pt x="11253" y="2746"/>
                      <a:pt x="11177" y="2927"/>
                      <a:pt x="11177" y="2927"/>
                    </a:cubicBezTo>
                    <a:cubicBezTo>
                      <a:pt x="11102" y="3017"/>
                      <a:pt x="11026" y="3108"/>
                      <a:pt x="10951" y="3108"/>
                    </a:cubicBezTo>
                    <a:cubicBezTo>
                      <a:pt x="10800" y="3108"/>
                      <a:pt x="10648" y="3017"/>
                      <a:pt x="10648" y="2837"/>
                    </a:cubicBezTo>
                    <a:cubicBezTo>
                      <a:pt x="10648" y="2837"/>
                      <a:pt x="10573" y="2837"/>
                      <a:pt x="10573" y="2837"/>
                    </a:cubicBezTo>
                    <a:cubicBezTo>
                      <a:pt x="10497" y="2837"/>
                      <a:pt x="10346" y="2837"/>
                      <a:pt x="10346" y="2927"/>
                    </a:cubicBezTo>
                    <a:cubicBezTo>
                      <a:pt x="10271" y="3017"/>
                      <a:pt x="10195" y="3108"/>
                      <a:pt x="10120" y="3198"/>
                    </a:cubicBezTo>
                    <a:cubicBezTo>
                      <a:pt x="10044" y="3288"/>
                      <a:pt x="9969" y="3288"/>
                      <a:pt x="9969" y="3379"/>
                    </a:cubicBezTo>
                    <a:cubicBezTo>
                      <a:pt x="10044" y="3288"/>
                      <a:pt x="10195" y="3288"/>
                      <a:pt x="10346" y="3288"/>
                    </a:cubicBezTo>
                    <a:cubicBezTo>
                      <a:pt x="10422" y="3379"/>
                      <a:pt x="10573" y="3469"/>
                      <a:pt x="10497" y="3740"/>
                    </a:cubicBezTo>
                    <a:cubicBezTo>
                      <a:pt x="10497" y="3740"/>
                      <a:pt x="10497" y="3740"/>
                      <a:pt x="10497" y="3740"/>
                    </a:cubicBezTo>
                    <a:cubicBezTo>
                      <a:pt x="10648" y="3831"/>
                      <a:pt x="10648" y="4102"/>
                      <a:pt x="10648" y="4192"/>
                    </a:cubicBezTo>
                    <a:cubicBezTo>
                      <a:pt x="10573" y="4373"/>
                      <a:pt x="10346" y="4463"/>
                      <a:pt x="10195" y="4283"/>
                    </a:cubicBezTo>
                    <a:cubicBezTo>
                      <a:pt x="10120" y="4192"/>
                      <a:pt x="10120" y="4102"/>
                      <a:pt x="10044" y="4102"/>
                    </a:cubicBezTo>
                    <a:cubicBezTo>
                      <a:pt x="10044" y="4102"/>
                      <a:pt x="10044" y="4192"/>
                      <a:pt x="10044" y="4192"/>
                    </a:cubicBezTo>
                    <a:cubicBezTo>
                      <a:pt x="9969" y="4463"/>
                      <a:pt x="9893" y="4463"/>
                      <a:pt x="9818" y="4463"/>
                    </a:cubicBezTo>
                    <a:cubicBezTo>
                      <a:pt x="9667" y="4463"/>
                      <a:pt x="9591" y="4373"/>
                      <a:pt x="9440" y="4102"/>
                    </a:cubicBezTo>
                    <a:cubicBezTo>
                      <a:pt x="9440" y="4102"/>
                      <a:pt x="9440" y="4102"/>
                      <a:pt x="9440" y="4102"/>
                    </a:cubicBezTo>
                    <a:cubicBezTo>
                      <a:pt x="9440" y="4102"/>
                      <a:pt x="9365" y="4102"/>
                      <a:pt x="9365" y="4102"/>
                    </a:cubicBezTo>
                    <a:cubicBezTo>
                      <a:pt x="9289" y="4283"/>
                      <a:pt x="9213" y="4373"/>
                      <a:pt x="9062" y="4373"/>
                    </a:cubicBezTo>
                    <a:cubicBezTo>
                      <a:pt x="9062" y="4373"/>
                      <a:pt x="8987" y="4373"/>
                      <a:pt x="8987" y="4283"/>
                    </a:cubicBezTo>
                    <a:cubicBezTo>
                      <a:pt x="8836" y="4192"/>
                      <a:pt x="8836" y="4011"/>
                      <a:pt x="8911" y="3831"/>
                    </a:cubicBezTo>
                    <a:cubicBezTo>
                      <a:pt x="8911" y="3921"/>
                      <a:pt x="8836" y="3921"/>
                      <a:pt x="8836" y="3921"/>
                    </a:cubicBezTo>
                    <a:cubicBezTo>
                      <a:pt x="8685" y="4102"/>
                      <a:pt x="8534" y="4192"/>
                      <a:pt x="8383" y="4283"/>
                    </a:cubicBezTo>
                    <a:cubicBezTo>
                      <a:pt x="8383" y="4283"/>
                      <a:pt x="8383" y="4283"/>
                      <a:pt x="8383" y="4283"/>
                    </a:cubicBezTo>
                    <a:cubicBezTo>
                      <a:pt x="8383" y="4373"/>
                      <a:pt x="8383" y="4373"/>
                      <a:pt x="8383" y="4373"/>
                    </a:cubicBezTo>
                    <a:cubicBezTo>
                      <a:pt x="8383" y="4554"/>
                      <a:pt x="8232" y="4644"/>
                      <a:pt x="8156" y="4734"/>
                    </a:cubicBezTo>
                    <a:cubicBezTo>
                      <a:pt x="8156" y="4734"/>
                      <a:pt x="8156" y="4734"/>
                      <a:pt x="8156" y="4734"/>
                    </a:cubicBezTo>
                    <a:cubicBezTo>
                      <a:pt x="8383" y="4644"/>
                      <a:pt x="8534" y="4644"/>
                      <a:pt x="8609" y="4734"/>
                    </a:cubicBezTo>
                    <a:cubicBezTo>
                      <a:pt x="8685" y="4734"/>
                      <a:pt x="8760" y="4734"/>
                      <a:pt x="8760" y="4734"/>
                    </a:cubicBezTo>
                    <a:cubicBezTo>
                      <a:pt x="8760" y="4734"/>
                      <a:pt x="8836" y="4734"/>
                      <a:pt x="8911" y="4644"/>
                    </a:cubicBezTo>
                    <a:cubicBezTo>
                      <a:pt x="9062" y="4463"/>
                      <a:pt x="9213" y="4373"/>
                      <a:pt x="9289" y="4373"/>
                    </a:cubicBezTo>
                    <a:cubicBezTo>
                      <a:pt x="9440" y="4373"/>
                      <a:pt x="9516" y="4463"/>
                      <a:pt x="9667" y="4554"/>
                    </a:cubicBezTo>
                    <a:cubicBezTo>
                      <a:pt x="9742" y="4644"/>
                      <a:pt x="9742" y="4734"/>
                      <a:pt x="9742" y="4734"/>
                    </a:cubicBezTo>
                    <a:cubicBezTo>
                      <a:pt x="9742" y="4915"/>
                      <a:pt x="9667" y="5006"/>
                      <a:pt x="9667" y="5096"/>
                    </a:cubicBezTo>
                    <a:cubicBezTo>
                      <a:pt x="9591" y="5096"/>
                      <a:pt x="9591" y="5096"/>
                      <a:pt x="9591" y="5096"/>
                    </a:cubicBezTo>
                    <a:cubicBezTo>
                      <a:pt x="9742" y="5277"/>
                      <a:pt x="9667" y="5457"/>
                      <a:pt x="9667" y="5457"/>
                    </a:cubicBezTo>
                    <a:cubicBezTo>
                      <a:pt x="9667" y="5638"/>
                      <a:pt x="9516" y="5729"/>
                      <a:pt x="9365" y="5729"/>
                    </a:cubicBezTo>
                    <a:cubicBezTo>
                      <a:pt x="9289" y="5729"/>
                      <a:pt x="9213" y="5729"/>
                      <a:pt x="9213" y="5638"/>
                    </a:cubicBezTo>
                    <a:cubicBezTo>
                      <a:pt x="9138" y="5638"/>
                      <a:pt x="9138" y="5548"/>
                      <a:pt x="9138" y="5457"/>
                    </a:cubicBezTo>
                    <a:cubicBezTo>
                      <a:pt x="9138" y="5367"/>
                      <a:pt x="9062" y="5277"/>
                      <a:pt x="9062" y="5277"/>
                    </a:cubicBezTo>
                    <a:cubicBezTo>
                      <a:pt x="8987" y="5457"/>
                      <a:pt x="8836" y="5819"/>
                      <a:pt x="8534" y="5819"/>
                    </a:cubicBezTo>
                    <a:cubicBezTo>
                      <a:pt x="8458" y="5819"/>
                      <a:pt x="8307" y="6090"/>
                      <a:pt x="8307" y="6361"/>
                    </a:cubicBezTo>
                    <a:cubicBezTo>
                      <a:pt x="8307" y="6723"/>
                      <a:pt x="8156" y="6723"/>
                      <a:pt x="8081" y="6723"/>
                    </a:cubicBezTo>
                    <a:cubicBezTo>
                      <a:pt x="8081" y="6723"/>
                      <a:pt x="8005" y="6723"/>
                      <a:pt x="8005" y="6723"/>
                    </a:cubicBezTo>
                    <a:cubicBezTo>
                      <a:pt x="8005" y="6723"/>
                      <a:pt x="8005" y="6723"/>
                      <a:pt x="8005" y="6723"/>
                    </a:cubicBezTo>
                    <a:cubicBezTo>
                      <a:pt x="7930" y="7175"/>
                      <a:pt x="7476" y="7807"/>
                      <a:pt x="7174" y="8078"/>
                    </a:cubicBezTo>
                    <a:cubicBezTo>
                      <a:pt x="7023" y="8259"/>
                      <a:pt x="7023" y="8350"/>
                      <a:pt x="7099" y="8440"/>
                    </a:cubicBezTo>
                    <a:cubicBezTo>
                      <a:pt x="7099" y="8530"/>
                      <a:pt x="7174" y="8621"/>
                      <a:pt x="7099" y="8801"/>
                    </a:cubicBezTo>
                    <a:cubicBezTo>
                      <a:pt x="7023" y="8982"/>
                      <a:pt x="6872" y="9073"/>
                      <a:pt x="6721" y="9073"/>
                    </a:cubicBezTo>
                    <a:cubicBezTo>
                      <a:pt x="6646" y="9073"/>
                      <a:pt x="6570" y="9073"/>
                      <a:pt x="6495" y="9073"/>
                    </a:cubicBezTo>
                    <a:cubicBezTo>
                      <a:pt x="6495" y="8982"/>
                      <a:pt x="6419" y="8982"/>
                      <a:pt x="6344" y="8982"/>
                    </a:cubicBezTo>
                    <a:cubicBezTo>
                      <a:pt x="6344" y="9073"/>
                      <a:pt x="6344" y="9163"/>
                      <a:pt x="6419" y="9253"/>
                    </a:cubicBezTo>
                    <a:cubicBezTo>
                      <a:pt x="6419" y="9434"/>
                      <a:pt x="6419" y="9796"/>
                      <a:pt x="6268" y="9976"/>
                    </a:cubicBezTo>
                    <a:cubicBezTo>
                      <a:pt x="6193" y="9976"/>
                      <a:pt x="6193" y="10067"/>
                      <a:pt x="6268" y="10247"/>
                    </a:cubicBezTo>
                    <a:cubicBezTo>
                      <a:pt x="6268" y="10338"/>
                      <a:pt x="6344" y="10428"/>
                      <a:pt x="6344" y="10519"/>
                    </a:cubicBezTo>
                    <a:cubicBezTo>
                      <a:pt x="6344" y="10609"/>
                      <a:pt x="6268" y="10790"/>
                      <a:pt x="6041" y="10790"/>
                    </a:cubicBezTo>
                    <a:cubicBezTo>
                      <a:pt x="6041" y="10790"/>
                      <a:pt x="5966" y="10699"/>
                      <a:pt x="5890" y="10699"/>
                    </a:cubicBezTo>
                    <a:cubicBezTo>
                      <a:pt x="5815" y="10699"/>
                      <a:pt x="5815" y="10699"/>
                      <a:pt x="5739" y="10699"/>
                    </a:cubicBezTo>
                    <a:cubicBezTo>
                      <a:pt x="5664" y="10880"/>
                      <a:pt x="5437" y="10970"/>
                      <a:pt x="5286" y="10970"/>
                    </a:cubicBezTo>
                    <a:cubicBezTo>
                      <a:pt x="5362" y="11061"/>
                      <a:pt x="5437" y="11151"/>
                      <a:pt x="5588" y="11332"/>
                    </a:cubicBezTo>
                    <a:cubicBezTo>
                      <a:pt x="5739" y="11422"/>
                      <a:pt x="5739" y="11603"/>
                      <a:pt x="5739" y="11693"/>
                    </a:cubicBezTo>
                    <a:cubicBezTo>
                      <a:pt x="5664" y="11784"/>
                      <a:pt x="5513" y="11874"/>
                      <a:pt x="5437" y="11874"/>
                    </a:cubicBezTo>
                    <a:cubicBezTo>
                      <a:pt x="5286" y="11874"/>
                      <a:pt x="5211" y="11784"/>
                      <a:pt x="5135" y="11693"/>
                    </a:cubicBezTo>
                    <a:cubicBezTo>
                      <a:pt x="5060" y="11784"/>
                      <a:pt x="4984" y="11784"/>
                      <a:pt x="4984" y="11874"/>
                    </a:cubicBezTo>
                    <a:cubicBezTo>
                      <a:pt x="4833" y="11965"/>
                      <a:pt x="4682" y="12055"/>
                      <a:pt x="4531" y="12145"/>
                    </a:cubicBezTo>
                    <a:cubicBezTo>
                      <a:pt x="4380" y="12145"/>
                      <a:pt x="4380" y="12326"/>
                      <a:pt x="4304" y="12416"/>
                    </a:cubicBezTo>
                    <a:cubicBezTo>
                      <a:pt x="4304" y="12507"/>
                      <a:pt x="4229" y="12778"/>
                      <a:pt x="4002" y="12778"/>
                    </a:cubicBezTo>
                    <a:cubicBezTo>
                      <a:pt x="3927" y="12778"/>
                      <a:pt x="3927" y="12778"/>
                      <a:pt x="3851" y="13049"/>
                    </a:cubicBezTo>
                    <a:cubicBezTo>
                      <a:pt x="3851" y="13230"/>
                      <a:pt x="3776" y="13411"/>
                      <a:pt x="3625" y="13501"/>
                    </a:cubicBezTo>
                    <a:cubicBezTo>
                      <a:pt x="3625" y="13591"/>
                      <a:pt x="3549" y="13591"/>
                      <a:pt x="3474" y="13591"/>
                    </a:cubicBezTo>
                    <a:cubicBezTo>
                      <a:pt x="3323" y="13591"/>
                      <a:pt x="3247" y="13411"/>
                      <a:pt x="3247" y="13320"/>
                    </a:cubicBezTo>
                    <a:cubicBezTo>
                      <a:pt x="3172" y="13139"/>
                      <a:pt x="3172" y="13139"/>
                      <a:pt x="3096" y="13139"/>
                    </a:cubicBezTo>
                    <a:cubicBezTo>
                      <a:pt x="3020" y="13139"/>
                      <a:pt x="3020" y="13139"/>
                      <a:pt x="3020" y="13139"/>
                    </a:cubicBezTo>
                    <a:cubicBezTo>
                      <a:pt x="3020" y="13139"/>
                      <a:pt x="3020" y="13230"/>
                      <a:pt x="3096" y="13411"/>
                    </a:cubicBezTo>
                    <a:cubicBezTo>
                      <a:pt x="3172" y="13411"/>
                      <a:pt x="3247" y="13591"/>
                      <a:pt x="3172" y="13682"/>
                    </a:cubicBezTo>
                    <a:cubicBezTo>
                      <a:pt x="3096" y="13862"/>
                      <a:pt x="3020" y="13862"/>
                      <a:pt x="2869" y="13862"/>
                    </a:cubicBezTo>
                    <a:cubicBezTo>
                      <a:pt x="2794" y="13862"/>
                      <a:pt x="2718" y="13862"/>
                      <a:pt x="2643" y="13953"/>
                    </a:cubicBezTo>
                    <a:cubicBezTo>
                      <a:pt x="2492" y="14134"/>
                      <a:pt x="2265" y="14224"/>
                      <a:pt x="2114" y="14224"/>
                    </a:cubicBezTo>
                    <a:cubicBezTo>
                      <a:pt x="2039" y="14224"/>
                      <a:pt x="1963" y="14224"/>
                      <a:pt x="1888" y="14224"/>
                    </a:cubicBezTo>
                    <a:cubicBezTo>
                      <a:pt x="1963" y="14224"/>
                      <a:pt x="1963" y="14224"/>
                      <a:pt x="1963" y="14314"/>
                    </a:cubicBezTo>
                    <a:cubicBezTo>
                      <a:pt x="2114" y="14314"/>
                      <a:pt x="2265" y="14405"/>
                      <a:pt x="2265" y="14495"/>
                    </a:cubicBezTo>
                    <a:cubicBezTo>
                      <a:pt x="2341" y="14586"/>
                      <a:pt x="2341" y="14676"/>
                      <a:pt x="2265" y="14766"/>
                    </a:cubicBezTo>
                    <a:cubicBezTo>
                      <a:pt x="2190" y="14857"/>
                      <a:pt x="2114" y="14857"/>
                      <a:pt x="1963" y="14857"/>
                    </a:cubicBezTo>
                    <a:cubicBezTo>
                      <a:pt x="1812" y="14857"/>
                      <a:pt x="1586" y="14857"/>
                      <a:pt x="1359" y="14766"/>
                    </a:cubicBezTo>
                    <a:cubicBezTo>
                      <a:pt x="1359" y="14766"/>
                      <a:pt x="1359" y="14857"/>
                      <a:pt x="1359" y="14857"/>
                    </a:cubicBezTo>
                    <a:cubicBezTo>
                      <a:pt x="1283" y="15037"/>
                      <a:pt x="1208" y="15218"/>
                      <a:pt x="981" y="15128"/>
                    </a:cubicBezTo>
                    <a:cubicBezTo>
                      <a:pt x="906" y="15128"/>
                      <a:pt x="755" y="15218"/>
                      <a:pt x="679" y="15218"/>
                    </a:cubicBezTo>
                    <a:cubicBezTo>
                      <a:pt x="679" y="15309"/>
                      <a:pt x="679" y="15309"/>
                      <a:pt x="679" y="15309"/>
                    </a:cubicBezTo>
                    <a:cubicBezTo>
                      <a:pt x="830" y="15489"/>
                      <a:pt x="830" y="15580"/>
                      <a:pt x="755" y="15670"/>
                    </a:cubicBezTo>
                    <a:cubicBezTo>
                      <a:pt x="755" y="15670"/>
                      <a:pt x="679" y="15851"/>
                      <a:pt x="528" y="15851"/>
                    </a:cubicBezTo>
                    <a:cubicBezTo>
                      <a:pt x="377" y="15851"/>
                      <a:pt x="302" y="15760"/>
                      <a:pt x="151" y="15670"/>
                    </a:cubicBezTo>
                    <a:cubicBezTo>
                      <a:pt x="151" y="15760"/>
                      <a:pt x="75" y="15851"/>
                      <a:pt x="0" y="16032"/>
                    </a:cubicBezTo>
                    <a:cubicBezTo>
                      <a:pt x="0" y="16122"/>
                      <a:pt x="151" y="16212"/>
                      <a:pt x="151" y="16212"/>
                    </a:cubicBezTo>
                    <a:cubicBezTo>
                      <a:pt x="302" y="16303"/>
                      <a:pt x="377" y="16393"/>
                      <a:pt x="377" y="16574"/>
                    </a:cubicBezTo>
                    <a:cubicBezTo>
                      <a:pt x="377" y="16664"/>
                      <a:pt x="302" y="16664"/>
                      <a:pt x="226" y="16755"/>
                    </a:cubicBezTo>
                    <a:cubicBezTo>
                      <a:pt x="377" y="16845"/>
                      <a:pt x="377" y="16935"/>
                      <a:pt x="377" y="17026"/>
                    </a:cubicBezTo>
                    <a:cubicBezTo>
                      <a:pt x="377" y="17206"/>
                      <a:pt x="226" y="17387"/>
                      <a:pt x="75" y="17478"/>
                    </a:cubicBezTo>
                    <a:cubicBezTo>
                      <a:pt x="75" y="17478"/>
                      <a:pt x="75" y="17568"/>
                      <a:pt x="151" y="17658"/>
                    </a:cubicBezTo>
                    <a:cubicBezTo>
                      <a:pt x="302" y="17839"/>
                      <a:pt x="151" y="18020"/>
                      <a:pt x="75" y="18110"/>
                    </a:cubicBezTo>
                    <a:cubicBezTo>
                      <a:pt x="0" y="18201"/>
                      <a:pt x="0" y="18201"/>
                      <a:pt x="75" y="18291"/>
                    </a:cubicBezTo>
                    <a:cubicBezTo>
                      <a:pt x="75" y="18291"/>
                      <a:pt x="151" y="18291"/>
                      <a:pt x="151" y="18291"/>
                    </a:cubicBezTo>
                    <a:cubicBezTo>
                      <a:pt x="151" y="18291"/>
                      <a:pt x="151" y="18291"/>
                      <a:pt x="151" y="18291"/>
                    </a:cubicBezTo>
                    <a:cubicBezTo>
                      <a:pt x="226" y="18291"/>
                      <a:pt x="226" y="18291"/>
                      <a:pt x="302" y="18291"/>
                    </a:cubicBezTo>
                    <a:cubicBezTo>
                      <a:pt x="377" y="18291"/>
                      <a:pt x="453" y="18291"/>
                      <a:pt x="528" y="18472"/>
                    </a:cubicBezTo>
                    <a:cubicBezTo>
                      <a:pt x="528" y="18472"/>
                      <a:pt x="679" y="18381"/>
                      <a:pt x="906" y="18110"/>
                    </a:cubicBezTo>
                    <a:cubicBezTo>
                      <a:pt x="981" y="18020"/>
                      <a:pt x="1057" y="18020"/>
                      <a:pt x="1132" y="18020"/>
                    </a:cubicBezTo>
                    <a:cubicBezTo>
                      <a:pt x="1283" y="18020"/>
                      <a:pt x="1434" y="18201"/>
                      <a:pt x="1434" y="18381"/>
                    </a:cubicBezTo>
                    <a:cubicBezTo>
                      <a:pt x="1434" y="18652"/>
                      <a:pt x="1283" y="18743"/>
                      <a:pt x="1132" y="18743"/>
                    </a:cubicBezTo>
                    <a:cubicBezTo>
                      <a:pt x="1132" y="18743"/>
                      <a:pt x="1132" y="18743"/>
                      <a:pt x="1132" y="18743"/>
                    </a:cubicBezTo>
                    <a:cubicBezTo>
                      <a:pt x="1057" y="18743"/>
                      <a:pt x="906" y="18833"/>
                      <a:pt x="906" y="18833"/>
                    </a:cubicBezTo>
                    <a:cubicBezTo>
                      <a:pt x="830" y="18924"/>
                      <a:pt x="830" y="18924"/>
                      <a:pt x="830" y="18924"/>
                    </a:cubicBezTo>
                    <a:cubicBezTo>
                      <a:pt x="906" y="19104"/>
                      <a:pt x="830" y="19195"/>
                      <a:pt x="830" y="19285"/>
                    </a:cubicBezTo>
                    <a:cubicBezTo>
                      <a:pt x="679" y="19375"/>
                      <a:pt x="453" y="19375"/>
                      <a:pt x="302" y="19195"/>
                    </a:cubicBezTo>
                    <a:cubicBezTo>
                      <a:pt x="302" y="19195"/>
                      <a:pt x="226" y="19104"/>
                      <a:pt x="226" y="19014"/>
                    </a:cubicBezTo>
                    <a:cubicBezTo>
                      <a:pt x="226" y="19014"/>
                      <a:pt x="226" y="19104"/>
                      <a:pt x="226" y="19104"/>
                    </a:cubicBezTo>
                    <a:cubicBezTo>
                      <a:pt x="377" y="19285"/>
                      <a:pt x="302" y="19556"/>
                      <a:pt x="226" y="19647"/>
                    </a:cubicBezTo>
                    <a:cubicBezTo>
                      <a:pt x="226" y="19737"/>
                      <a:pt x="151" y="19737"/>
                      <a:pt x="151" y="19737"/>
                    </a:cubicBezTo>
                    <a:cubicBezTo>
                      <a:pt x="226" y="19737"/>
                      <a:pt x="302" y="19737"/>
                      <a:pt x="377" y="19647"/>
                    </a:cubicBezTo>
                    <a:cubicBezTo>
                      <a:pt x="453" y="19466"/>
                      <a:pt x="604" y="19375"/>
                      <a:pt x="679" y="19375"/>
                    </a:cubicBezTo>
                    <a:cubicBezTo>
                      <a:pt x="906" y="19375"/>
                      <a:pt x="981" y="19556"/>
                      <a:pt x="1057" y="19737"/>
                    </a:cubicBezTo>
                    <a:cubicBezTo>
                      <a:pt x="1132" y="19737"/>
                      <a:pt x="1132" y="19827"/>
                      <a:pt x="1132" y="20008"/>
                    </a:cubicBezTo>
                    <a:cubicBezTo>
                      <a:pt x="1057" y="20098"/>
                      <a:pt x="981" y="20098"/>
                      <a:pt x="906" y="20098"/>
                    </a:cubicBezTo>
                    <a:cubicBezTo>
                      <a:pt x="906" y="20098"/>
                      <a:pt x="906" y="20098"/>
                      <a:pt x="906" y="20189"/>
                    </a:cubicBezTo>
                    <a:cubicBezTo>
                      <a:pt x="906" y="20189"/>
                      <a:pt x="906" y="20189"/>
                      <a:pt x="906" y="20189"/>
                    </a:cubicBezTo>
                    <a:cubicBezTo>
                      <a:pt x="906" y="20550"/>
                      <a:pt x="755" y="20550"/>
                      <a:pt x="604" y="20550"/>
                    </a:cubicBezTo>
                    <a:cubicBezTo>
                      <a:pt x="528" y="20550"/>
                      <a:pt x="528" y="20550"/>
                      <a:pt x="528" y="20641"/>
                    </a:cubicBezTo>
                    <a:cubicBezTo>
                      <a:pt x="528" y="20731"/>
                      <a:pt x="1057" y="21093"/>
                      <a:pt x="1283" y="21183"/>
                    </a:cubicBezTo>
                    <a:cubicBezTo>
                      <a:pt x="1434" y="21183"/>
                      <a:pt x="1510" y="21273"/>
                      <a:pt x="1586" y="21364"/>
                    </a:cubicBezTo>
                    <a:cubicBezTo>
                      <a:pt x="1737" y="21454"/>
                      <a:pt x="1963" y="21545"/>
                      <a:pt x="2265" y="21454"/>
                    </a:cubicBezTo>
                    <a:cubicBezTo>
                      <a:pt x="2643" y="21454"/>
                      <a:pt x="3625" y="20370"/>
                      <a:pt x="3700" y="20189"/>
                    </a:cubicBezTo>
                    <a:cubicBezTo>
                      <a:pt x="3851" y="20008"/>
                      <a:pt x="4002" y="20008"/>
                      <a:pt x="4002" y="20008"/>
                    </a:cubicBezTo>
                    <a:cubicBezTo>
                      <a:pt x="4078" y="20008"/>
                      <a:pt x="4078" y="20008"/>
                      <a:pt x="4153" y="20008"/>
                    </a:cubicBezTo>
                    <a:cubicBezTo>
                      <a:pt x="4229" y="20008"/>
                      <a:pt x="4304" y="20008"/>
                      <a:pt x="4380" y="20008"/>
                    </a:cubicBezTo>
                    <a:cubicBezTo>
                      <a:pt x="4380" y="19918"/>
                      <a:pt x="4380" y="19827"/>
                      <a:pt x="4455" y="19647"/>
                    </a:cubicBezTo>
                    <a:cubicBezTo>
                      <a:pt x="4455" y="19466"/>
                      <a:pt x="4455" y="19285"/>
                      <a:pt x="4606" y="19195"/>
                    </a:cubicBezTo>
                    <a:cubicBezTo>
                      <a:pt x="4606" y="19195"/>
                      <a:pt x="4606" y="19195"/>
                      <a:pt x="4606" y="19195"/>
                    </a:cubicBezTo>
                    <a:cubicBezTo>
                      <a:pt x="4682" y="19195"/>
                      <a:pt x="4682" y="19195"/>
                      <a:pt x="4682" y="19195"/>
                    </a:cubicBezTo>
                    <a:cubicBezTo>
                      <a:pt x="4833" y="19195"/>
                      <a:pt x="4909" y="19375"/>
                      <a:pt x="4984" y="19556"/>
                    </a:cubicBezTo>
                    <a:cubicBezTo>
                      <a:pt x="4984" y="19647"/>
                      <a:pt x="5060" y="19737"/>
                      <a:pt x="5060" y="19827"/>
                    </a:cubicBezTo>
                    <a:cubicBezTo>
                      <a:pt x="5211" y="19827"/>
                      <a:pt x="5286" y="20008"/>
                      <a:pt x="5362" y="20189"/>
                    </a:cubicBezTo>
                    <a:cubicBezTo>
                      <a:pt x="5362" y="20189"/>
                      <a:pt x="5437" y="20189"/>
                      <a:pt x="5437" y="20279"/>
                    </a:cubicBezTo>
                    <a:cubicBezTo>
                      <a:pt x="5513" y="20098"/>
                      <a:pt x="5513" y="19918"/>
                      <a:pt x="5513" y="19737"/>
                    </a:cubicBezTo>
                    <a:cubicBezTo>
                      <a:pt x="5513" y="19647"/>
                      <a:pt x="5588" y="19556"/>
                      <a:pt x="5588" y="19375"/>
                    </a:cubicBezTo>
                    <a:cubicBezTo>
                      <a:pt x="5588" y="19285"/>
                      <a:pt x="5664" y="19104"/>
                      <a:pt x="5664" y="19014"/>
                    </a:cubicBezTo>
                    <a:cubicBezTo>
                      <a:pt x="5664" y="18924"/>
                      <a:pt x="5664" y="18833"/>
                      <a:pt x="5664" y="18743"/>
                    </a:cubicBezTo>
                    <a:cubicBezTo>
                      <a:pt x="5739" y="18652"/>
                      <a:pt x="5890" y="18652"/>
                      <a:pt x="6041" y="18652"/>
                    </a:cubicBezTo>
                    <a:cubicBezTo>
                      <a:pt x="6117" y="18652"/>
                      <a:pt x="6193" y="18652"/>
                      <a:pt x="6268" y="18562"/>
                    </a:cubicBezTo>
                    <a:cubicBezTo>
                      <a:pt x="6268" y="18472"/>
                      <a:pt x="6268" y="18020"/>
                      <a:pt x="6268" y="17929"/>
                    </a:cubicBezTo>
                    <a:cubicBezTo>
                      <a:pt x="6117" y="17839"/>
                      <a:pt x="6041" y="17658"/>
                      <a:pt x="6041" y="17478"/>
                    </a:cubicBezTo>
                    <a:cubicBezTo>
                      <a:pt x="6041" y="17387"/>
                      <a:pt x="6041" y="17387"/>
                      <a:pt x="6041" y="17297"/>
                    </a:cubicBezTo>
                    <a:cubicBezTo>
                      <a:pt x="6041" y="17206"/>
                      <a:pt x="6193" y="17116"/>
                      <a:pt x="6268" y="17116"/>
                    </a:cubicBezTo>
                    <a:cubicBezTo>
                      <a:pt x="6344" y="17116"/>
                      <a:pt x="6344" y="17026"/>
                      <a:pt x="6419" y="17026"/>
                    </a:cubicBezTo>
                    <a:cubicBezTo>
                      <a:pt x="6495" y="16935"/>
                      <a:pt x="6495" y="16845"/>
                      <a:pt x="6419" y="16755"/>
                    </a:cubicBezTo>
                    <a:cubicBezTo>
                      <a:pt x="6419" y="16664"/>
                      <a:pt x="6419" y="16574"/>
                      <a:pt x="6268" y="16483"/>
                    </a:cubicBezTo>
                    <a:cubicBezTo>
                      <a:pt x="6117" y="16393"/>
                      <a:pt x="5890" y="16303"/>
                      <a:pt x="5890" y="16032"/>
                    </a:cubicBezTo>
                    <a:cubicBezTo>
                      <a:pt x="5890" y="15851"/>
                      <a:pt x="5890" y="15670"/>
                      <a:pt x="5966" y="15580"/>
                    </a:cubicBezTo>
                    <a:cubicBezTo>
                      <a:pt x="5966" y="15399"/>
                      <a:pt x="6041" y="15309"/>
                      <a:pt x="5966" y="15128"/>
                    </a:cubicBezTo>
                    <a:cubicBezTo>
                      <a:pt x="5815" y="14766"/>
                      <a:pt x="5890" y="14495"/>
                      <a:pt x="5890" y="14314"/>
                    </a:cubicBezTo>
                    <a:cubicBezTo>
                      <a:pt x="5966" y="14224"/>
                      <a:pt x="5966" y="14134"/>
                      <a:pt x="5966" y="14043"/>
                    </a:cubicBezTo>
                    <a:cubicBezTo>
                      <a:pt x="5815" y="13772"/>
                      <a:pt x="5739" y="13411"/>
                      <a:pt x="6041" y="12868"/>
                    </a:cubicBezTo>
                    <a:cubicBezTo>
                      <a:pt x="6268" y="12326"/>
                      <a:pt x="6797" y="12055"/>
                      <a:pt x="7023" y="12145"/>
                    </a:cubicBezTo>
                    <a:cubicBezTo>
                      <a:pt x="7099" y="12145"/>
                      <a:pt x="7099" y="12145"/>
                      <a:pt x="7174" y="12145"/>
                    </a:cubicBezTo>
                    <a:cubicBezTo>
                      <a:pt x="7250" y="12236"/>
                      <a:pt x="7401" y="12326"/>
                      <a:pt x="7401" y="12145"/>
                    </a:cubicBezTo>
                    <a:cubicBezTo>
                      <a:pt x="7552" y="11965"/>
                      <a:pt x="7552" y="11874"/>
                      <a:pt x="7476" y="11874"/>
                    </a:cubicBezTo>
                    <a:cubicBezTo>
                      <a:pt x="7401" y="11784"/>
                      <a:pt x="7174" y="11693"/>
                      <a:pt x="7174" y="11513"/>
                    </a:cubicBezTo>
                    <a:cubicBezTo>
                      <a:pt x="7174" y="11513"/>
                      <a:pt x="7099" y="11422"/>
                      <a:pt x="7099" y="11422"/>
                    </a:cubicBezTo>
                    <a:cubicBezTo>
                      <a:pt x="7099" y="11332"/>
                      <a:pt x="7174" y="11151"/>
                      <a:pt x="7250" y="11061"/>
                    </a:cubicBezTo>
                    <a:cubicBezTo>
                      <a:pt x="7476" y="10609"/>
                      <a:pt x="7779" y="10157"/>
                      <a:pt x="7779" y="9796"/>
                    </a:cubicBezTo>
                    <a:cubicBezTo>
                      <a:pt x="7779" y="9705"/>
                      <a:pt x="7779" y="9524"/>
                      <a:pt x="7779" y="9344"/>
                    </a:cubicBezTo>
                    <a:cubicBezTo>
                      <a:pt x="7779" y="9163"/>
                      <a:pt x="7779" y="8982"/>
                      <a:pt x="7854" y="8801"/>
                    </a:cubicBezTo>
                    <a:cubicBezTo>
                      <a:pt x="8005" y="8711"/>
                      <a:pt x="8081" y="8711"/>
                      <a:pt x="8232" y="8711"/>
                    </a:cubicBezTo>
                    <a:cubicBezTo>
                      <a:pt x="8307" y="8621"/>
                      <a:pt x="8458" y="8621"/>
                      <a:pt x="8534" y="8621"/>
                    </a:cubicBezTo>
                    <a:cubicBezTo>
                      <a:pt x="8609" y="8530"/>
                      <a:pt x="8609" y="8530"/>
                      <a:pt x="8609" y="8350"/>
                    </a:cubicBezTo>
                    <a:cubicBezTo>
                      <a:pt x="8609" y="8259"/>
                      <a:pt x="8609" y="8169"/>
                      <a:pt x="8685" y="7988"/>
                    </a:cubicBezTo>
                    <a:cubicBezTo>
                      <a:pt x="8685" y="7988"/>
                      <a:pt x="8760" y="7898"/>
                      <a:pt x="8836" y="7717"/>
                    </a:cubicBezTo>
                    <a:cubicBezTo>
                      <a:pt x="8911" y="7536"/>
                      <a:pt x="8987" y="7355"/>
                      <a:pt x="9138" y="7265"/>
                    </a:cubicBezTo>
                    <a:cubicBezTo>
                      <a:pt x="9213" y="7175"/>
                      <a:pt x="9365" y="6994"/>
                      <a:pt x="9289" y="6994"/>
                    </a:cubicBezTo>
                    <a:cubicBezTo>
                      <a:pt x="9213" y="6723"/>
                      <a:pt x="9289" y="6542"/>
                      <a:pt x="9365" y="6452"/>
                    </a:cubicBezTo>
                    <a:cubicBezTo>
                      <a:pt x="9440" y="6361"/>
                      <a:pt x="9516" y="6180"/>
                      <a:pt x="9516" y="6090"/>
                    </a:cubicBezTo>
                    <a:cubicBezTo>
                      <a:pt x="9516" y="5638"/>
                      <a:pt x="9969" y="5367"/>
                      <a:pt x="10346" y="5367"/>
                    </a:cubicBezTo>
                    <a:cubicBezTo>
                      <a:pt x="10724" y="5367"/>
                      <a:pt x="10800" y="5277"/>
                      <a:pt x="10800" y="5277"/>
                    </a:cubicBezTo>
                    <a:cubicBezTo>
                      <a:pt x="10800" y="5186"/>
                      <a:pt x="10800" y="5096"/>
                      <a:pt x="10800" y="5006"/>
                    </a:cubicBezTo>
                    <a:cubicBezTo>
                      <a:pt x="10800" y="4915"/>
                      <a:pt x="10800" y="4825"/>
                      <a:pt x="10800" y="4644"/>
                    </a:cubicBezTo>
                    <a:cubicBezTo>
                      <a:pt x="10800" y="4554"/>
                      <a:pt x="10800" y="4463"/>
                      <a:pt x="10875" y="4373"/>
                    </a:cubicBezTo>
                    <a:cubicBezTo>
                      <a:pt x="10951" y="4283"/>
                      <a:pt x="11102" y="4283"/>
                      <a:pt x="11253" y="4373"/>
                    </a:cubicBezTo>
                    <a:cubicBezTo>
                      <a:pt x="11404" y="4463"/>
                      <a:pt x="11555" y="4463"/>
                      <a:pt x="11630" y="4463"/>
                    </a:cubicBezTo>
                    <a:cubicBezTo>
                      <a:pt x="11781" y="4373"/>
                      <a:pt x="12008" y="4373"/>
                      <a:pt x="12159" y="4554"/>
                    </a:cubicBezTo>
                    <a:cubicBezTo>
                      <a:pt x="12234" y="4644"/>
                      <a:pt x="12310" y="4644"/>
                      <a:pt x="12386" y="4644"/>
                    </a:cubicBezTo>
                    <a:cubicBezTo>
                      <a:pt x="12386" y="4644"/>
                      <a:pt x="12461" y="4644"/>
                      <a:pt x="12461" y="4554"/>
                    </a:cubicBezTo>
                    <a:cubicBezTo>
                      <a:pt x="12461" y="4011"/>
                      <a:pt x="12612" y="3560"/>
                      <a:pt x="12990" y="3560"/>
                    </a:cubicBezTo>
                    <a:cubicBezTo>
                      <a:pt x="12990" y="3560"/>
                      <a:pt x="13065" y="3560"/>
                      <a:pt x="13065" y="3560"/>
                    </a:cubicBezTo>
                    <a:cubicBezTo>
                      <a:pt x="13065" y="3560"/>
                      <a:pt x="13065" y="3560"/>
                      <a:pt x="13065" y="3560"/>
                    </a:cubicBezTo>
                    <a:cubicBezTo>
                      <a:pt x="13141" y="3560"/>
                      <a:pt x="13141" y="3560"/>
                      <a:pt x="13141" y="3560"/>
                    </a:cubicBezTo>
                    <a:cubicBezTo>
                      <a:pt x="13141" y="3560"/>
                      <a:pt x="13141" y="3560"/>
                      <a:pt x="13141" y="356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21" name="AutoShape 121"/>
              <p:cNvSpPr>
                <a:spLocks/>
              </p:cNvSpPr>
              <p:nvPr/>
            </p:nvSpPr>
            <p:spPr bwMode="auto">
              <a:xfrm>
                <a:off x="1323262" y="1056934"/>
                <a:ext cx="74617" cy="44451"/>
              </a:xfrm>
              <a:custGeom>
                <a:avLst/>
                <a:gdLst>
                  <a:gd name="T0" fmla="*/ 10800 w 21600"/>
                  <a:gd name="T1" fmla="*/ 10300 h 20600"/>
                  <a:gd name="T2" fmla="*/ 10800 w 21600"/>
                  <a:gd name="T3" fmla="*/ 10300 h 20600"/>
                  <a:gd name="T4" fmla="*/ 10800 w 21600"/>
                  <a:gd name="T5" fmla="*/ 10300 h 20600"/>
                  <a:gd name="T6" fmla="*/ 10800 w 21600"/>
                  <a:gd name="T7" fmla="*/ 10300 h 20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0600">
                    <a:moveTo>
                      <a:pt x="20519" y="14399"/>
                    </a:moveTo>
                    <a:cubicBezTo>
                      <a:pt x="21600" y="12600"/>
                      <a:pt x="21600" y="10800"/>
                      <a:pt x="21600" y="8999"/>
                    </a:cubicBezTo>
                    <a:cubicBezTo>
                      <a:pt x="20519" y="8999"/>
                      <a:pt x="18360" y="7200"/>
                      <a:pt x="17279" y="7200"/>
                    </a:cubicBezTo>
                    <a:cubicBezTo>
                      <a:pt x="17279" y="7200"/>
                      <a:pt x="16199" y="7200"/>
                      <a:pt x="15120" y="7200"/>
                    </a:cubicBezTo>
                    <a:cubicBezTo>
                      <a:pt x="12959" y="7200"/>
                      <a:pt x="9719" y="3600"/>
                      <a:pt x="7560" y="0"/>
                    </a:cubicBezTo>
                    <a:cubicBezTo>
                      <a:pt x="7560" y="0"/>
                      <a:pt x="7560" y="0"/>
                      <a:pt x="7560" y="0"/>
                    </a:cubicBezTo>
                    <a:cubicBezTo>
                      <a:pt x="7560" y="0"/>
                      <a:pt x="7560" y="0"/>
                      <a:pt x="6479" y="0"/>
                    </a:cubicBezTo>
                    <a:cubicBezTo>
                      <a:pt x="6479" y="0"/>
                      <a:pt x="6479" y="0"/>
                      <a:pt x="6479" y="0"/>
                    </a:cubicBezTo>
                    <a:cubicBezTo>
                      <a:pt x="6479" y="5400"/>
                      <a:pt x="4319" y="7200"/>
                      <a:pt x="3239" y="8999"/>
                    </a:cubicBezTo>
                    <a:cubicBezTo>
                      <a:pt x="2159" y="8999"/>
                      <a:pt x="2159" y="8999"/>
                      <a:pt x="2159" y="8999"/>
                    </a:cubicBezTo>
                    <a:cubicBezTo>
                      <a:pt x="3239" y="12600"/>
                      <a:pt x="2159" y="14399"/>
                      <a:pt x="2159" y="16199"/>
                    </a:cubicBezTo>
                    <a:cubicBezTo>
                      <a:pt x="2159" y="17999"/>
                      <a:pt x="1079" y="17999"/>
                      <a:pt x="0" y="19799"/>
                    </a:cubicBezTo>
                    <a:cubicBezTo>
                      <a:pt x="0" y="19799"/>
                      <a:pt x="0" y="19799"/>
                      <a:pt x="0" y="19799"/>
                    </a:cubicBezTo>
                    <a:cubicBezTo>
                      <a:pt x="5399" y="19799"/>
                      <a:pt x="12959" y="21599"/>
                      <a:pt x="18360" y="19799"/>
                    </a:cubicBezTo>
                    <a:cubicBezTo>
                      <a:pt x="18360" y="19799"/>
                      <a:pt x="18360" y="19799"/>
                      <a:pt x="18360" y="19799"/>
                    </a:cubicBezTo>
                    <a:cubicBezTo>
                      <a:pt x="19439" y="19799"/>
                      <a:pt x="19439" y="19799"/>
                      <a:pt x="20519" y="19799"/>
                    </a:cubicBezTo>
                    <a:cubicBezTo>
                      <a:pt x="20519" y="19799"/>
                      <a:pt x="20519" y="19799"/>
                      <a:pt x="20519" y="19799"/>
                    </a:cubicBezTo>
                    <a:cubicBezTo>
                      <a:pt x="20519" y="19799"/>
                      <a:pt x="20519" y="19799"/>
                      <a:pt x="20519" y="19799"/>
                    </a:cubicBezTo>
                    <a:cubicBezTo>
                      <a:pt x="20519" y="17999"/>
                      <a:pt x="20519" y="16199"/>
                      <a:pt x="20519" y="1439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22" name="AutoShape 122"/>
              <p:cNvSpPr>
                <a:spLocks/>
              </p:cNvSpPr>
              <p:nvPr/>
            </p:nvSpPr>
            <p:spPr bwMode="auto">
              <a:xfrm>
                <a:off x="797767" y="1830062"/>
                <a:ext cx="57154" cy="95252"/>
              </a:xfrm>
              <a:custGeom>
                <a:avLst/>
                <a:gdLst>
                  <a:gd name="T0" fmla="*/ 10425 w 20850"/>
                  <a:gd name="T1" fmla="+- 0 10942 285"/>
                  <a:gd name="T2" fmla="*/ 10942 h 21315"/>
                  <a:gd name="T3" fmla="*/ 10425 w 20850"/>
                  <a:gd name="T4" fmla="+- 0 10942 285"/>
                  <a:gd name="T5" fmla="*/ 10942 h 21315"/>
                  <a:gd name="T6" fmla="*/ 10425 w 20850"/>
                  <a:gd name="T7" fmla="+- 0 10942 285"/>
                  <a:gd name="T8" fmla="*/ 10942 h 21315"/>
                  <a:gd name="T9" fmla="*/ 10425 w 20850"/>
                  <a:gd name="T10" fmla="+- 0 10942 285"/>
                  <a:gd name="T11" fmla="*/ 10942 h 21315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0850" h="21315">
                    <a:moveTo>
                      <a:pt x="6750" y="13838"/>
                    </a:moveTo>
                    <a:cubicBezTo>
                      <a:pt x="5399" y="17161"/>
                      <a:pt x="6750" y="20484"/>
                      <a:pt x="8099" y="21314"/>
                    </a:cubicBezTo>
                    <a:cubicBezTo>
                      <a:pt x="8099" y="21314"/>
                      <a:pt x="8099" y="21314"/>
                      <a:pt x="8099" y="21314"/>
                    </a:cubicBezTo>
                    <a:cubicBezTo>
                      <a:pt x="12150" y="18822"/>
                      <a:pt x="13500" y="18822"/>
                      <a:pt x="16200" y="17991"/>
                    </a:cubicBezTo>
                    <a:cubicBezTo>
                      <a:pt x="17550" y="17991"/>
                      <a:pt x="17550" y="17991"/>
                      <a:pt x="18899" y="17161"/>
                    </a:cubicBezTo>
                    <a:cubicBezTo>
                      <a:pt x="20250" y="16330"/>
                      <a:pt x="20250" y="13007"/>
                      <a:pt x="20250" y="10514"/>
                    </a:cubicBezTo>
                    <a:cubicBezTo>
                      <a:pt x="20250" y="8022"/>
                      <a:pt x="20250" y="4699"/>
                      <a:pt x="20250" y="3038"/>
                    </a:cubicBezTo>
                    <a:cubicBezTo>
                      <a:pt x="21600" y="2207"/>
                      <a:pt x="20250" y="1376"/>
                      <a:pt x="20250" y="1376"/>
                    </a:cubicBezTo>
                    <a:cubicBezTo>
                      <a:pt x="18899" y="-285"/>
                      <a:pt x="13500" y="-285"/>
                      <a:pt x="10800" y="545"/>
                    </a:cubicBezTo>
                    <a:cubicBezTo>
                      <a:pt x="9449" y="2207"/>
                      <a:pt x="6750" y="2207"/>
                      <a:pt x="4049" y="2207"/>
                    </a:cubicBezTo>
                    <a:cubicBezTo>
                      <a:pt x="4049" y="2207"/>
                      <a:pt x="2699" y="2207"/>
                      <a:pt x="1349" y="2207"/>
                    </a:cubicBezTo>
                    <a:cubicBezTo>
                      <a:pt x="1349" y="2207"/>
                      <a:pt x="1349" y="2207"/>
                      <a:pt x="0" y="2207"/>
                    </a:cubicBezTo>
                    <a:cubicBezTo>
                      <a:pt x="0" y="2207"/>
                      <a:pt x="1349" y="3868"/>
                      <a:pt x="2699" y="4699"/>
                    </a:cubicBezTo>
                    <a:cubicBezTo>
                      <a:pt x="5399" y="7191"/>
                      <a:pt x="8099" y="10514"/>
                      <a:pt x="6750" y="1383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23" name="AutoShape 123"/>
              <p:cNvSpPr>
                <a:spLocks/>
              </p:cNvSpPr>
              <p:nvPr/>
            </p:nvSpPr>
            <p:spPr bwMode="auto">
              <a:xfrm>
                <a:off x="742201" y="1520493"/>
                <a:ext cx="473104" cy="44292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1322" y="1079"/>
                    </a:moveTo>
                    <a:cubicBezTo>
                      <a:pt x="11322" y="1079"/>
                      <a:pt x="11148" y="1079"/>
                      <a:pt x="11148" y="1079"/>
                    </a:cubicBezTo>
                    <a:cubicBezTo>
                      <a:pt x="11148" y="1079"/>
                      <a:pt x="11148" y="899"/>
                      <a:pt x="10974" y="899"/>
                    </a:cubicBezTo>
                    <a:cubicBezTo>
                      <a:pt x="10974" y="899"/>
                      <a:pt x="10974" y="899"/>
                      <a:pt x="10800" y="899"/>
                    </a:cubicBezTo>
                    <a:cubicBezTo>
                      <a:pt x="10800" y="899"/>
                      <a:pt x="10800" y="899"/>
                      <a:pt x="10800" y="899"/>
                    </a:cubicBezTo>
                    <a:cubicBezTo>
                      <a:pt x="10800" y="899"/>
                      <a:pt x="10800" y="899"/>
                      <a:pt x="10625" y="899"/>
                    </a:cubicBezTo>
                    <a:cubicBezTo>
                      <a:pt x="10625" y="899"/>
                      <a:pt x="10625" y="899"/>
                      <a:pt x="10625" y="899"/>
                    </a:cubicBezTo>
                    <a:cubicBezTo>
                      <a:pt x="10625" y="899"/>
                      <a:pt x="10625" y="899"/>
                      <a:pt x="10625" y="899"/>
                    </a:cubicBezTo>
                    <a:cubicBezTo>
                      <a:pt x="10625" y="899"/>
                      <a:pt x="10625" y="899"/>
                      <a:pt x="10625" y="899"/>
                    </a:cubicBezTo>
                    <a:cubicBezTo>
                      <a:pt x="10625" y="899"/>
                      <a:pt x="10625" y="899"/>
                      <a:pt x="10625" y="899"/>
                    </a:cubicBezTo>
                    <a:cubicBezTo>
                      <a:pt x="10625" y="899"/>
                      <a:pt x="10625" y="899"/>
                      <a:pt x="10625" y="899"/>
                    </a:cubicBezTo>
                    <a:cubicBezTo>
                      <a:pt x="10451" y="719"/>
                      <a:pt x="10277" y="359"/>
                      <a:pt x="10277" y="179"/>
                    </a:cubicBezTo>
                    <a:cubicBezTo>
                      <a:pt x="10277" y="0"/>
                      <a:pt x="10277" y="0"/>
                      <a:pt x="10103" y="0"/>
                    </a:cubicBezTo>
                    <a:cubicBezTo>
                      <a:pt x="10103" y="0"/>
                      <a:pt x="9929" y="0"/>
                      <a:pt x="9754" y="0"/>
                    </a:cubicBezTo>
                    <a:cubicBezTo>
                      <a:pt x="9406" y="0"/>
                      <a:pt x="9058" y="179"/>
                      <a:pt x="9058" y="179"/>
                    </a:cubicBezTo>
                    <a:cubicBezTo>
                      <a:pt x="8883" y="179"/>
                      <a:pt x="8883" y="359"/>
                      <a:pt x="8709" y="359"/>
                    </a:cubicBezTo>
                    <a:cubicBezTo>
                      <a:pt x="8361" y="539"/>
                      <a:pt x="8187" y="719"/>
                      <a:pt x="7838" y="719"/>
                    </a:cubicBezTo>
                    <a:cubicBezTo>
                      <a:pt x="7664" y="719"/>
                      <a:pt x="7490" y="719"/>
                      <a:pt x="7490" y="539"/>
                    </a:cubicBezTo>
                    <a:cubicBezTo>
                      <a:pt x="7490" y="539"/>
                      <a:pt x="7490" y="539"/>
                      <a:pt x="7490" y="539"/>
                    </a:cubicBezTo>
                    <a:cubicBezTo>
                      <a:pt x="7316" y="719"/>
                      <a:pt x="7316" y="719"/>
                      <a:pt x="7316" y="719"/>
                    </a:cubicBezTo>
                    <a:cubicBezTo>
                      <a:pt x="7316" y="1079"/>
                      <a:pt x="6967" y="1439"/>
                      <a:pt x="6619" y="1439"/>
                    </a:cubicBezTo>
                    <a:cubicBezTo>
                      <a:pt x="6619" y="1439"/>
                      <a:pt x="6619" y="1439"/>
                      <a:pt x="6445" y="1259"/>
                    </a:cubicBezTo>
                    <a:cubicBezTo>
                      <a:pt x="6445" y="1259"/>
                      <a:pt x="6445" y="1259"/>
                      <a:pt x="6445" y="1259"/>
                    </a:cubicBezTo>
                    <a:cubicBezTo>
                      <a:pt x="6445" y="1619"/>
                      <a:pt x="6096" y="1979"/>
                      <a:pt x="5748" y="1979"/>
                    </a:cubicBezTo>
                    <a:cubicBezTo>
                      <a:pt x="5400" y="1979"/>
                      <a:pt x="5225" y="1799"/>
                      <a:pt x="5051" y="1799"/>
                    </a:cubicBezTo>
                    <a:cubicBezTo>
                      <a:pt x="5051" y="1799"/>
                      <a:pt x="4877" y="1799"/>
                      <a:pt x="4877" y="1979"/>
                    </a:cubicBezTo>
                    <a:cubicBezTo>
                      <a:pt x="4877" y="2159"/>
                      <a:pt x="4877" y="2339"/>
                      <a:pt x="4877" y="2339"/>
                    </a:cubicBezTo>
                    <a:cubicBezTo>
                      <a:pt x="4703" y="2519"/>
                      <a:pt x="4703" y="2519"/>
                      <a:pt x="4703" y="2519"/>
                    </a:cubicBezTo>
                    <a:cubicBezTo>
                      <a:pt x="4703" y="3059"/>
                      <a:pt x="4354" y="3059"/>
                      <a:pt x="4180" y="3059"/>
                    </a:cubicBezTo>
                    <a:cubicBezTo>
                      <a:pt x="4180" y="3059"/>
                      <a:pt x="4180" y="3059"/>
                      <a:pt x="4180" y="3059"/>
                    </a:cubicBezTo>
                    <a:cubicBezTo>
                      <a:pt x="4180" y="3059"/>
                      <a:pt x="4180" y="3059"/>
                      <a:pt x="4180" y="3059"/>
                    </a:cubicBezTo>
                    <a:cubicBezTo>
                      <a:pt x="4180" y="3059"/>
                      <a:pt x="4180" y="3059"/>
                      <a:pt x="4180" y="3059"/>
                    </a:cubicBezTo>
                    <a:cubicBezTo>
                      <a:pt x="4006" y="3059"/>
                      <a:pt x="3832" y="3059"/>
                      <a:pt x="3658" y="2879"/>
                    </a:cubicBezTo>
                    <a:cubicBezTo>
                      <a:pt x="3483" y="2699"/>
                      <a:pt x="3309" y="2339"/>
                      <a:pt x="2961" y="1979"/>
                    </a:cubicBezTo>
                    <a:cubicBezTo>
                      <a:pt x="2961" y="1979"/>
                      <a:pt x="2961" y="1799"/>
                      <a:pt x="2961" y="1799"/>
                    </a:cubicBezTo>
                    <a:cubicBezTo>
                      <a:pt x="2961" y="1799"/>
                      <a:pt x="2961" y="1799"/>
                      <a:pt x="2961" y="1799"/>
                    </a:cubicBezTo>
                    <a:cubicBezTo>
                      <a:pt x="2612" y="2339"/>
                      <a:pt x="2438" y="3059"/>
                      <a:pt x="1916" y="3059"/>
                    </a:cubicBezTo>
                    <a:cubicBezTo>
                      <a:pt x="1916" y="3059"/>
                      <a:pt x="1741" y="3059"/>
                      <a:pt x="1741" y="3059"/>
                    </a:cubicBezTo>
                    <a:cubicBezTo>
                      <a:pt x="1741" y="3059"/>
                      <a:pt x="1741" y="3059"/>
                      <a:pt x="1741" y="3059"/>
                    </a:cubicBezTo>
                    <a:cubicBezTo>
                      <a:pt x="1567" y="3059"/>
                      <a:pt x="1567" y="3059"/>
                      <a:pt x="1393" y="3059"/>
                    </a:cubicBezTo>
                    <a:cubicBezTo>
                      <a:pt x="1393" y="3059"/>
                      <a:pt x="1393" y="3059"/>
                      <a:pt x="1393" y="3059"/>
                    </a:cubicBezTo>
                    <a:cubicBezTo>
                      <a:pt x="1219" y="3059"/>
                      <a:pt x="1219" y="3059"/>
                      <a:pt x="1045" y="3059"/>
                    </a:cubicBezTo>
                    <a:cubicBezTo>
                      <a:pt x="1045" y="3059"/>
                      <a:pt x="870" y="3059"/>
                      <a:pt x="870" y="3059"/>
                    </a:cubicBezTo>
                    <a:cubicBezTo>
                      <a:pt x="870" y="3059"/>
                      <a:pt x="696" y="3059"/>
                      <a:pt x="522" y="3059"/>
                    </a:cubicBezTo>
                    <a:cubicBezTo>
                      <a:pt x="522" y="3059"/>
                      <a:pt x="522" y="3059"/>
                      <a:pt x="522" y="3059"/>
                    </a:cubicBezTo>
                    <a:cubicBezTo>
                      <a:pt x="522" y="3239"/>
                      <a:pt x="522" y="3239"/>
                      <a:pt x="522" y="3239"/>
                    </a:cubicBezTo>
                    <a:cubicBezTo>
                      <a:pt x="522" y="3239"/>
                      <a:pt x="522" y="3419"/>
                      <a:pt x="522" y="3419"/>
                    </a:cubicBezTo>
                    <a:cubicBezTo>
                      <a:pt x="522" y="3419"/>
                      <a:pt x="522" y="3419"/>
                      <a:pt x="522" y="3419"/>
                    </a:cubicBezTo>
                    <a:cubicBezTo>
                      <a:pt x="696" y="3599"/>
                      <a:pt x="870" y="3779"/>
                      <a:pt x="870" y="3959"/>
                    </a:cubicBezTo>
                    <a:cubicBezTo>
                      <a:pt x="870" y="4319"/>
                      <a:pt x="522" y="4679"/>
                      <a:pt x="174" y="4859"/>
                    </a:cubicBezTo>
                    <a:cubicBezTo>
                      <a:pt x="174" y="4859"/>
                      <a:pt x="0" y="5040"/>
                      <a:pt x="0" y="5040"/>
                    </a:cubicBezTo>
                    <a:cubicBezTo>
                      <a:pt x="0" y="5040"/>
                      <a:pt x="174" y="5040"/>
                      <a:pt x="174" y="5220"/>
                    </a:cubicBezTo>
                    <a:cubicBezTo>
                      <a:pt x="522" y="5399"/>
                      <a:pt x="870" y="5760"/>
                      <a:pt x="522" y="6300"/>
                    </a:cubicBezTo>
                    <a:cubicBezTo>
                      <a:pt x="522" y="6300"/>
                      <a:pt x="522" y="6300"/>
                      <a:pt x="348" y="6479"/>
                    </a:cubicBezTo>
                    <a:cubicBezTo>
                      <a:pt x="348" y="6479"/>
                      <a:pt x="348" y="6479"/>
                      <a:pt x="522" y="6659"/>
                    </a:cubicBezTo>
                    <a:cubicBezTo>
                      <a:pt x="522" y="6659"/>
                      <a:pt x="522" y="6659"/>
                      <a:pt x="696" y="6659"/>
                    </a:cubicBezTo>
                    <a:cubicBezTo>
                      <a:pt x="696" y="6659"/>
                      <a:pt x="870" y="6659"/>
                      <a:pt x="1045" y="6840"/>
                    </a:cubicBezTo>
                    <a:cubicBezTo>
                      <a:pt x="1393" y="6840"/>
                      <a:pt x="1741" y="6840"/>
                      <a:pt x="1916" y="7020"/>
                    </a:cubicBezTo>
                    <a:cubicBezTo>
                      <a:pt x="1916" y="7199"/>
                      <a:pt x="1916" y="7380"/>
                      <a:pt x="1916" y="7560"/>
                    </a:cubicBezTo>
                    <a:cubicBezTo>
                      <a:pt x="1916" y="7560"/>
                      <a:pt x="1916" y="7560"/>
                      <a:pt x="1916" y="7560"/>
                    </a:cubicBezTo>
                    <a:cubicBezTo>
                      <a:pt x="1916" y="7560"/>
                      <a:pt x="2090" y="7560"/>
                      <a:pt x="2090" y="7560"/>
                    </a:cubicBezTo>
                    <a:cubicBezTo>
                      <a:pt x="2264" y="7380"/>
                      <a:pt x="2264" y="7380"/>
                      <a:pt x="2438" y="7199"/>
                    </a:cubicBezTo>
                    <a:cubicBezTo>
                      <a:pt x="2612" y="6840"/>
                      <a:pt x="2787" y="6479"/>
                      <a:pt x="3483" y="6300"/>
                    </a:cubicBezTo>
                    <a:cubicBezTo>
                      <a:pt x="3658" y="6300"/>
                      <a:pt x="3832" y="6119"/>
                      <a:pt x="4006" y="6119"/>
                    </a:cubicBezTo>
                    <a:cubicBezTo>
                      <a:pt x="5225" y="6119"/>
                      <a:pt x="6270" y="7020"/>
                      <a:pt x="6619" y="7560"/>
                    </a:cubicBezTo>
                    <a:cubicBezTo>
                      <a:pt x="6793" y="7739"/>
                      <a:pt x="6793" y="7920"/>
                      <a:pt x="6967" y="7920"/>
                    </a:cubicBezTo>
                    <a:cubicBezTo>
                      <a:pt x="7141" y="8280"/>
                      <a:pt x="7316" y="8459"/>
                      <a:pt x="7316" y="8999"/>
                    </a:cubicBezTo>
                    <a:cubicBezTo>
                      <a:pt x="7490" y="9360"/>
                      <a:pt x="7664" y="10260"/>
                      <a:pt x="9058" y="11160"/>
                    </a:cubicBezTo>
                    <a:cubicBezTo>
                      <a:pt x="9929" y="11700"/>
                      <a:pt x="10451" y="12240"/>
                      <a:pt x="10800" y="12780"/>
                    </a:cubicBezTo>
                    <a:cubicBezTo>
                      <a:pt x="11148" y="13140"/>
                      <a:pt x="11496" y="13320"/>
                      <a:pt x="11670" y="13500"/>
                    </a:cubicBezTo>
                    <a:cubicBezTo>
                      <a:pt x="12019" y="13680"/>
                      <a:pt x="12193" y="13680"/>
                      <a:pt x="12541" y="13860"/>
                    </a:cubicBezTo>
                    <a:cubicBezTo>
                      <a:pt x="12890" y="13860"/>
                      <a:pt x="13412" y="14040"/>
                      <a:pt x="13761" y="14400"/>
                    </a:cubicBezTo>
                    <a:cubicBezTo>
                      <a:pt x="14109" y="14940"/>
                      <a:pt x="14632" y="15300"/>
                      <a:pt x="15329" y="15480"/>
                    </a:cubicBezTo>
                    <a:cubicBezTo>
                      <a:pt x="15677" y="15660"/>
                      <a:pt x="15851" y="16020"/>
                      <a:pt x="16025" y="16200"/>
                    </a:cubicBezTo>
                    <a:cubicBezTo>
                      <a:pt x="16199" y="16560"/>
                      <a:pt x="16374" y="16740"/>
                      <a:pt x="16548" y="16740"/>
                    </a:cubicBezTo>
                    <a:cubicBezTo>
                      <a:pt x="17245" y="16740"/>
                      <a:pt x="17245" y="17280"/>
                      <a:pt x="17245" y="17640"/>
                    </a:cubicBezTo>
                    <a:cubicBezTo>
                      <a:pt x="17245" y="17820"/>
                      <a:pt x="17419" y="17820"/>
                      <a:pt x="17419" y="18000"/>
                    </a:cubicBezTo>
                    <a:cubicBezTo>
                      <a:pt x="17941" y="18720"/>
                      <a:pt x="18116" y="19979"/>
                      <a:pt x="17593" y="20700"/>
                    </a:cubicBezTo>
                    <a:cubicBezTo>
                      <a:pt x="17419" y="20880"/>
                      <a:pt x="17419" y="21420"/>
                      <a:pt x="17419" y="21600"/>
                    </a:cubicBezTo>
                    <a:cubicBezTo>
                      <a:pt x="17593" y="21240"/>
                      <a:pt x="17941" y="20700"/>
                      <a:pt x="17941" y="20340"/>
                    </a:cubicBezTo>
                    <a:cubicBezTo>
                      <a:pt x="18116" y="19800"/>
                      <a:pt x="18290" y="19620"/>
                      <a:pt x="18638" y="19440"/>
                    </a:cubicBezTo>
                    <a:cubicBezTo>
                      <a:pt x="18812" y="19260"/>
                      <a:pt x="18987" y="19260"/>
                      <a:pt x="19161" y="18900"/>
                    </a:cubicBezTo>
                    <a:cubicBezTo>
                      <a:pt x="19161" y="18900"/>
                      <a:pt x="19161" y="18900"/>
                      <a:pt x="19161" y="18900"/>
                    </a:cubicBezTo>
                    <a:cubicBezTo>
                      <a:pt x="19161" y="18900"/>
                      <a:pt x="18987" y="18720"/>
                      <a:pt x="18987" y="18720"/>
                    </a:cubicBezTo>
                    <a:cubicBezTo>
                      <a:pt x="18638" y="18540"/>
                      <a:pt x="18290" y="18180"/>
                      <a:pt x="18290" y="17640"/>
                    </a:cubicBezTo>
                    <a:cubicBezTo>
                      <a:pt x="18116" y="17280"/>
                      <a:pt x="18290" y="16920"/>
                      <a:pt x="18464" y="16740"/>
                    </a:cubicBezTo>
                    <a:cubicBezTo>
                      <a:pt x="18812" y="16020"/>
                      <a:pt x="19858" y="15840"/>
                      <a:pt x="20554" y="16380"/>
                    </a:cubicBezTo>
                    <a:cubicBezTo>
                      <a:pt x="20729" y="16560"/>
                      <a:pt x="20903" y="16560"/>
                      <a:pt x="21077" y="16740"/>
                    </a:cubicBezTo>
                    <a:cubicBezTo>
                      <a:pt x="21251" y="16740"/>
                      <a:pt x="21425" y="16920"/>
                      <a:pt x="21599" y="17100"/>
                    </a:cubicBezTo>
                    <a:cubicBezTo>
                      <a:pt x="21599" y="16920"/>
                      <a:pt x="21599" y="16920"/>
                      <a:pt x="21599" y="16740"/>
                    </a:cubicBezTo>
                    <a:cubicBezTo>
                      <a:pt x="21599" y="16200"/>
                      <a:pt x="19509" y="15120"/>
                      <a:pt x="18638" y="14760"/>
                    </a:cubicBezTo>
                    <a:cubicBezTo>
                      <a:pt x="18290" y="14580"/>
                      <a:pt x="18116" y="14400"/>
                      <a:pt x="17941" y="14219"/>
                    </a:cubicBezTo>
                    <a:cubicBezTo>
                      <a:pt x="17419" y="14040"/>
                      <a:pt x="17245" y="13680"/>
                      <a:pt x="17245" y="13500"/>
                    </a:cubicBezTo>
                    <a:cubicBezTo>
                      <a:pt x="17070" y="13140"/>
                      <a:pt x="17070" y="13140"/>
                      <a:pt x="16722" y="13140"/>
                    </a:cubicBezTo>
                    <a:cubicBezTo>
                      <a:pt x="16548" y="13140"/>
                      <a:pt x="16548" y="13140"/>
                      <a:pt x="16548" y="13140"/>
                    </a:cubicBezTo>
                    <a:cubicBezTo>
                      <a:pt x="15154" y="13140"/>
                      <a:pt x="13587" y="11520"/>
                      <a:pt x="13238" y="9540"/>
                    </a:cubicBezTo>
                    <a:cubicBezTo>
                      <a:pt x="13064" y="8640"/>
                      <a:pt x="12367" y="8280"/>
                      <a:pt x="11670" y="7920"/>
                    </a:cubicBezTo>
                    <a:cubicBezTo>
                      <a:pt x="11148" y="7560"/>
                      <a:pt x="10625" y="7380"/>
                      <a:pt x="10451" y="6840"/>
                    </a:cubicBezTo>
                    <a:cubicBezTo>
                      <a:pt x="10103" y="6119"/>
                      <a:pt x="10277" y="5579"/>
                      <a:pt x="10451" y="5399"/>
                    </a:cubicBezTo>
                    <a:cubicBezTo>
                      <a:pt x="10625" y="5040"/>
                      <a:pt x="10625" y="5040"/>
                      <a:pt x="10451" y="4679"/>
                    </a:cubicBezTo>
                    <a:cubicBezTo>
                      <a:pt x="10451" y="4499"/>
                      <a:pt x="10451" y="4319"/>
                      <a:pt x="10451" y="3959"/>
                    </a:cubicBezTo>
                    <a:cubicBezTo>
                      <a:pt x="10625" y="3599"/>
                      <a:pt x="10974" y="3419"/>
                      <a:pt x="11322" y="3239"/>
                    </a:cubicBezTo>
                    <a:cubicBezTo>
                      <a:pt x="11322" y="3059"/>
                      <a:pt x="11322" y="2879"/>
                      <a:pt x="11322" y="2879"/>
                    </a:cubicBezTo>
                    <a:cubicBezTo>
                      <a:pt x="11322" y="2699"/>
                      <a:pt x="11322" y="2699"/>
                      <a:pt x="11322" y="2699"/>
                    </a:cubicBezTo>
                    <a:cubicBezTo>
                      <a:pt x="11322" y="2519"/>
                      <a:pt x="11322" y="2159"/>
                      <a:pt x="11322" y="1979"/>
                    </a:cubicBezTo>
                    <a:cubicBezTo>
                      <a:pt x="11322" y="1979"/>
                      <a:pt x="11322" y="1979"/>
                      <a:pt x="11322" y="1799"/>
                    </a:cubicBezTo>
                    <a:cubicBezTo>
                      <a:pt x="11322" y="1619"/>
                      <a:pt x="11322" y="1439"/>
                      <a:pt x="11322" y="1439"/>
                    </a:cubicBezTo>
                    <a:cubicBezTo>
                      <a:pt x="11322" y="1259"/>
                      <a:pt x="11322" y="1259"/>
                      <a:pt x="11322" y="1259"/>
                    </a:cubicBezTo>
                    <a:cubicBezTo>
                      <a:pt x="11322" y="1079"/>
                      <a:pt x="11322" y="1079"/>
                      <a:pt x="11322" y="1079"/>
                    </a:cubicBezTo>
                    <a:cubicBezTo>
                      <a:pt x="11322" y="1079"/>
                      <a:pt x="11322" y="1079"/>
                      <a:pt x="11322" y="107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24" name="AutoShape 124"/>
              <p:cNvSpPr>
                <a:spLocks/>
              </p:cNvSpPr>
              <p:nvPr/>
            </p:nvSpPr>
            <p:spPr bwMode="auto">
              <a:xfrm>
                <a:off x="988279" y="1971352"/>
                <a:ext cx="103194" cy="650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199" y="18000"/>
                    </a:moveTo>
                    <a:cubicBezTo>
                      <a:pt x="19199" y="18000"/>
                      <a:pt x="19199" y="16800"/>
                      <a:pt x="19199" y="12000"/>
                    </a:cubicBezTo>
                    <a:cubicBezTo>
                      <a:pt x="18399" y="7199"/>
                      <a:pt x="20799" y="2399"/>
                      <a:pt x="21599" y="0"/>
                    </a:cubicBezTo>
                    <a:cubicBezTo>
                      <a:pt x="20799" y="0"/>
                      <a:pt x="19199" y="0"/>
                      <a:pt x="17600" y="1199"/>
                    </a:cubicBezTo>
                    <a:cubicBezTo>
                      <a:pt x="11999" y="2399"/>
                      <a:pt x="8800" y="3599"/>
                      <a:pt x="5600" y="1199"/>
                    </a:cubicBezTo>
                    <a:cubicBezTo>
                      <a:pt x="4800" y="0"/>
                      <a:pt x="4800" y="0"/>
                      <a:pt x="4000" y="0"/>
                    </a:cubicBezTo>
                    <a:cubicBezTo>
                      <a:pt x="2400" y="0"/>
                      <a:pt x="0" y="2399"/>
                      <a:pt x="0" y="3599"/>
                    </a:cubicBezTo>
                    <a:cubicBezTo>
                      <a:pt x="0" y="3599"/>
                      <a:pt x="1600" y="5999"/>
                      <a:pt x="8000" y="9599"/>
                    </a:cubicBezTo>
                    <a:cubicBezTo>
                      <a:pt x="12799" y="10800"/>
                      <a:pt x="14399" y="14400"/>
                      <a:pt x="16000" y="16800"/>
                    </a:cubicBezTo>
                    <a:cubicBezTo>
                      <a:pt x="16799" y="18000"/>
                      <a:pt x="17600" y="19200"/>
                      <a:pt x="18399" y="19200"/>
                    </a:cubicBezTo>
                    <a:cubicBezTo>
                      <a:pt x="18399" y="21600"/>
                      <a:pt x="18399" y="21600"/>
                      <a:pt x="18399" y="21600"/>
                    </a:cubicBezTo>
                    <a:cubicBezTo>
                      <a:pt x="18399" y="21600"/>
                      <a:pt x="18399" y="21600"/>
                      <a:pt x="18399" y="21600"/>
                    </a:cubicBezTo>
                    <a:cubicBezTo>
                      <a:pt x="18399" y="19200"/>
                      <a:pt x="18399" y="19200"/>
                      <a:pt x="18399" y="19200"/>
                    </a:cubicBezTo>
                    <a:cubicBezTo>
                      <a:pt x="19199" y="19200"/>
                      <a:pt x="19199" y="18000"/>
                      <a:pt x="19199" y="180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6925" name="AutoShape 125"/>
              <p:cNvSpPr>
                <a:spLocks/>
              </p:cNvSpPr>
              <p:nvPr/>
            </p:nvSpPr>
            <p:spPr bwMode="auto">
              <a:xfrm>
                <a:off x="1243882" y="1566532"/>
                <a:ext cx="150821" cy="18891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6479" y="19938"/>
                    </a:moveTo>
                    <a:cubicBezTo>
                      <a:pt x="7560" y="20353"/>
                      <a:pt x="9180" y="21184"/>
                      <a:pt x="10259" y="21600"/>
                    </a:cubicBezTo>
                    <a:cubicBezTo>
                      <a:pt x="10259" y="21600"/>
                      <a:pt x="10800" y="21600"/>
                      <a:pt x="10800" y="21600"/>
                    </a:cubicBezTo>
                    <a:cubicBezTo>
                      <a:pt x="10800" y="21600"/>
                      <a:pt x="10800" y="21600"/>
                      <a:pt x="10800" y="21600"/>
                    </a:cubicBezTo>
                    <a:cubicBezTo>
                      <a:pt x="10800" y="21600"/>
                      <a:pt x="10800" y="21600"/>
                      <a:pt x="10800" y="21600"/>
                    </a:cubicBezTo>
                    <a:cubicBezTo>
                      <a:pt x="11339" y="21600"/>
                      <a:pt x="11879" y="21184"/>
                      <a:pt x="11879" y="21184"/>
                    </a:cubicBezTo>
                    <a:cubicBezTo>
                      <a:pt x="11879" y="21184"/>
                      <a:pt x="11879" y="21184"/>
                      <a:pt x="11879" y="21184"/>
                    </a:cubicBezTo>
                    <a:cubicBezTo>
                      <a:pt x="12419" y="21184"/>
                      <a:pt x="12959" y="21184"/>
                      <a:pt x="12959" y="21184"/>
                    </a:cubicBezTo>
                    <a:cubicBezTo>
                      <a:pt x="12959" y="21184"/>
                      <a:pt x="13499" y="21184"/>
                      <a:pt x="13499" y="21184"/>
                    </a:cubicBezTo>
                    <a:cubicBezTo>
                      <a:pt x="13499" y="21184"/>
                      <a:pt x="14039" y="21184"/>
                      <a:pt x="14580" y="20769"/>
                    </a:cubicBezTo>
                    <a:cubicBezTo>
                      <a:pt x="14580" y="20769"/>
                      <a:pt x="14580" y="20769"/>
                      <a:pt x="15120" y="20769"/>
                    </a:cubicBezTo>
                    <a:cubicBezTo>
                      <a:pt x="15120" y="20769"/>
                      <a:pt x="15659" y="20769"/>
                      <a:pt x="15659" y="20769"/>
                    </a:cubicBezTo>
                    <a:cubicBezTo>
                      <a:pt x="15659" y="20769"/>
                      <a:pt x="16199" y="20769"/>
                      <a:pt x="16199" y="20769"/>
                    </a:cubicBezTo>
                    <a:cubicBezTo>
                      <a:pt x="16739" y="20769"/>
                      <a:pt x="16739" y="20769"/>
                      <a:pt x="17279" y="20769"/>
                    </a:cubicBezTo>
                    <a:cubicBezTo>
                      <a:pt x="17279" y="20353"/>
                      <a:pt x="17820" y="20353"/>
                      <a:pt x="17820" y="20353"/>
                    </a:cubicBezTo>
                    <a:cubicBezTo>
                      <a:pt x="17820" y="20353"/>
                      <a:pt x="18360" y="20353"/>
                      <a:pt x="18360" y="20353"/>
                    </a:cubicBezTo>
                    <a:cubicBezTo>
                      <a:pt x="18899" y="20353"/>
                      <a:pt x="18899" y="20353"/>
                      <a:pt x="18899" y="20353"/>
                    </a:cubicBezTo>
                    <a:cubicBezTo>
                      <a:pt x="19439" y="20353"/>
                      <a:pt x="19439" y="20353"/>
                      <a:pt x="19439" y="20353"/>
                    </a:cubicBezTo>
                    <a:cubicBezTo>
                      <a:pt x="19439" y="20353"/>
                      <a:pt x="19439" y="20353"/>
                      <a:pt x="19439" y="19938"/>
                    </a:cubicBezTo>
                    <a:cubicBezTo>
                      <a:pt x="19439" y="19938"/>
                      <a:pt x="19439" y="19938"/>
                      <a:pt x="19439" y="19938"/>
                    </a:cubicBezTo>
                    <a:cubicBezTo>
                      <a:pt x="19439" y="19938"/>
                      <a:pt x="19439" y="19938"/>
                      <a:pt x="19439" y="19523"/>
                    </a:cubicBezTo>
                    <a:cubicBezTo>
                      <a:pt x="19439" y="19107"/>
                      <a:pt x="19979" y="18276"/>
                      <a:pt x="20519" y="17861"/>
                    </a:cubicBezTo>
                    <a:cubicBezTo>
                      <a:pt x="21060" y="17446"/>
                      <a:pt x="21060" y="17030"/>
                      <a:pt x="21600" y="17030"/>
                    </a:cubicBezTo>
                    <a:cubicBezTo>
                      <a:pt x="21600" y="16615"/>
                      <a:pt x="20519" y="15784"/>
                      <a:pt x="19979" y="15369"/>
                    </a:cubicBezTo>
                    <a:cubicBezTo>
                      <a:pt x="18899" y="14538"/>
                      <a:pt x="18360" y="13707"/>
                      <a:pt x="18899" y="12876"/>
                    </a:cubicBezTo>
                    <a:cubicBezTo>
                      <a:pt x="18899" y="12046"/>
                      <a:pt x="19439" y="11215"/>
                      <a:pt x="19979" y="10800"/>
                    </a:cubicBezTo>
                    <a:cubicBezTo>
                      <a:pt x="19979" y="10800"/>
                      <a:pt x="19979" y="10384"/>
                      <a:pt x="19979" y="10384"/>
                    </a:cubicBezTo>
                    <a:cubicBezTo>
                      <a:pt x="19979" y="10384"/>
                      <a:pt x="19979" y="10384"/>
                      <a:pt x="19979" y="10384"/>
                    </a:cubicBezTo>
                    <a:cubicBezTo>
                      <a:pt x="19979" y="9969"/>
                      <a:pt x="19979" y="9553"/>
                      <a:pt x="19979" y="9138"/>
                    </a:cubicBezTo>
                    <a:cubicBezTo>
                      <a:pt x="18899" y="8723"/>
                      <a:pt x="16199" y="8723"/>
                      <a:pt x="15120" y="8307"/>
                    </a:cubicBezTo>
                    <a:cubicBezTo>
                      <a:pt x="14580" y="8307"/>
                      <a:pt x="14039" y="8307"/>
                      <a:pt x="14039" y="8307"/>
                    </a:cubicBezTo>
                    <a:cubicBezTo>
                      <a:pt x="12419" y="7892"/>
                      <a:pt x="12959" y="6646"/>
                      <a:pt x="12959" y="6230"/>
                    </a:cubicBezTo>
                    <a:cubicBezTo>
                      <a:pt x="12959" y="5815"/>
                      <a:pt x="12959" y="5399"/>
                      <a:pt x="12959" y="5399"/>
                    </a:cubicBezTo>
                    <a:cubicBezTo>
                      <a:pt x="11339" y="5399"/>
                      <a:pt x="10259" y="4153"/>
                      <a:pt x="10259" y="2907"/>
                    </a:cubicBezTo>
                    <a:cubicBezTo>
                      <a:pt x="10259" y="2907"/>
                      <a:pt x="10259" y="2907"/>
                      <a:pt x="10259" y="2492"/>
                    </a:cubicBezTo>
                    <a:cubicBezTo>
                      <a:pt x="9719" y="2492"/>
                      <a:pt x="9719" y="2076"/>
                      <a:pt x="9180" y="1661"/>
                    </a:cubicBezTo>
                    <a:cubicBezTo>
                      <a:pt x="9180" y="1661"/>
                      <a:pt x="9180" y="1661"/>
                      <a:pt x="9180" y="1661"/>
                    </a:cubicBezTo>
                    <a:cubicBezTo>
                      <a:pt x="9180" y="1661"/>
                      <a:pt x="8639" y="1661"/>
                      <a:pt x="8639" y="1246"/>
                    </a:cubicBezTo>
                    <a:cubicBezTo>
                      <a:pt x="8639" y="1246"/>
                      <a:pt x="8639" y="1246"/>
                      <a:pt x="8639" y="1246"/>
                    </a:cubicBezTo>
                    <a:cubicBezTo>
                      <a:pt x="8639" y="830"/>
                      <a:pt x="8099" y="830"/>
                      <a:pt x="8099" y="830"/>
                    </a:cubicBezTo>
                    <a:cubicBezTo>
                      <a:pt x="8099" y="830"/>
                      <a:pt x="8099" y="830"/>
                      <a:pt x="8099" y="830"/>
                    </a:cubicBezTo>
                    <a:cubicBezTo>
                      <a:pt x="8099" y="830"/>
                      <a:pt x="8099" y="830"/>
                      <a:pt x="8099" y="830"/>
                    </a:cubicBezTo>
                    <a:cubicBezTo>
                      <a:pt x="7560" y="415"/>
                      <a:pt x="7560" y="415"/>
                      <a:pt x="7560" y="415"/>
                    </a:cubicBezTo>
                    <a:cubicBezTo>
                      <a:pt x="6479" y="415"/>
                      <a:pt x="5399" y="0"/>
                      <a:pt x="4859" y="0"/>
                    </a:cubicBezTo>
                    <a:cubicBezTo>
                      <a:pt x="4319" y="415"/>
                      <a:pt x="1619" y="830"/>
                      <a:pt x="0" y="1246"/>
                    </a:cubicBezTo>
                    <a:cubicBezTo>
                      <a:pt x="0" y="1246"/>
                      <a:pt x="0" y="1246"/>
                      <a:pt x="0" y="1246"/>
                    </a:cubicBezTo>
                    <a:cubicBezTo>
                      <a:pt x="0" y="1661"/>
                      <a:pt x="0" y="1661"/>
                      <a:pt x="0" y="2076"/>
                    </a:cubicBezTo>
                    <a:cubicBezTo>
                      <a:pt x="0" y="2076"/>
                      <a:pt x="0" y="2076"/>
                      <a:pt x="0" y="2076"/>
                    </a:cubicBezTo>
                    <a:cubicBezTo>
                      <a:pt x="0" y="2076"/>
                      <a:pt x="0" y="2076"/>
                      <a:pt x="0" y="2492"/>
                    </a:cubicBezTo>
                    <a:cubicBezTo>
                      <a:pt x="0" y="2492"/>
                      <a:pt x="0" y="2492"/>
                      <a:pt x="0" y="2492"/>
                    </a:cubicBezTo>
                    <a:cubicBezTo>
                      <a:pt x="539" y="2492"/>
                      <a:pt x="539" y="2492"/>
                      <a:pt x="539" y="2492"/>
                    </a:cubicBezTo>
                    <a:cubicBezTo>
                      <a:pt x="539" y="2492"/>
                      <a:pt x="539" y="2492"/>
                      <a:pt x="539" y="2492"/>
                    </a:cubicBezTo>
                    <a:cubicBezTo>
                      <a:pt x="539" y="2492"/>
                      <a:pt x="539" y="2907"/>
                      <a:pt x="539" y="2907"/>
                    </a:cubicBezTo>
                    <a:cubicBezTo>
                      <a:pt x="2699" y="3323"/>
                      <a:pt x="2699" y="4569"/>
                      <a:pt x="2699" y="5399"/>
                    </a:cubicBezTo>
                    <a:cubicBezTo>
                      <a:pt x="2699" y="5815"/>
                      <a:pt x="2699" y="6230"/>
                      <a:pt x="3239" y="6646"/>
                    </a:cubicBezTo>
                    <a:cubicBezTo>
                      <a:pt x="3239" y="6646"/>
                      <a:pt x="3239" y="6646"/>
                      <a:pt x="3239" y="7061"/>
                    </a:cubicBezTo>
                    <a:cubicBezTo>
                      <a:pt x="3239" y="7061"/>
                      <a:pt x="3239" y="7061"/>
                      <a:pt x="3239" y="7061"/>
                    </a:cubicBezTo>
                    <a:cubicBezTo>
                      <a:pt x="3239" y="7061"/>
                      <a:pt x="3239" y="7476"/>
                      <a:pt x="3239" y="7476"/>
                    </a:cubicBezTo>
                    <a:cubicBezTo>
                      <a:pt x="3239" y="7476"/>
                      <a:pt x="3239" y="7476"/>
                      <a:pt x="3239" y="7476"/>
                    </a:cubicBezTo>
                    <a:cubicBezTo>
                      <a:pt x="3239" y="7892"/>
                      <a:pt x="3239" y="7892"/>
                      <a:pt x="3239" y="7892"/>
                    </a:cubicBezTo>
                    <a:cubicBezTo>
                      <a:pt x="3239" y="7892"/>
                      <a:pt x="3239" y="7892"/>
                      <a:pt x="3239" y="7892"/>
                    </a:cubicBezTo>
                    <a:cubicBezTo>
                      <a:pt x="3779" y="9553"/>
                      <a:pt x="3779" y="9553"/>
                      <a:pt x="3779" y="9553"/>
                    </a:cubicBezTo>
                    <a:cubicBezTo>
                      <a:pt x="3779" y="9553"/>
                      <a:pt x="3779" y="9553"/>
                      <a:pt x="3779" y="9553"/>
                    </a:cubicBezTo>
                    <a:cubicBezTo>
                      <a:pt x="3779" y="10384"/>
                      <a:pt x="3779" y="11215"/>
                      <a:pt x="3779" y="12046"/>
                    </a:cubicBezTo>
                    <a:cubicBezTo>
                      <a:pt x="3239" y="12046"/>
                      <a:pt x="3239" y="12461"/>
                      <a:pt x="3239" y="12461"/>
                    </a:cubicBezTo>
                    <a:cubicBezTo>
                      <a:pt x="3239" y="12876"/>
                      <a:pt x="3239" y="12876"/>
                      <a:pt x="3239" y="12876"/>
                    </a:cubicBezTo>
                    <a:cubicBezTo>
                      <a:pt x="3239" y="13292"/>
                      <a:pt x="3239" y="13292"/>
                      <a:pt x="3239" y="13292"/>
                    </a:cubicBezTo>
                    <a:cubicBezTo>
                      <a:pt x="3239" y="13707"/>
                      <a:pt x="3239" y="13707"/>
                      <a:pt x="3239" y="14123"/>
                    </a:cubicBezTo>
                    <a:cubicBezTo>
                      <a:pt x="3239" y="14123"/>
                      <a:pt x="3239" y="14123"/>
                      <a:pt x="3239" y="14123"/>
                    </a:cubicBezTo>
                    <a:cubicBezTo>
                      <a:pt x="2699" y="14123"/>
                      <a:pt x="2699" y="14538"/>
                      <a:pt x="2699" y="14538"/>
                    </a:cubicBezTo>
                    <a:cubicBezTo>
                      <a:pt x="2699" y="14538"/>
                      <a:pt x="2699" y="14538"/>
                      <a:pt x="2699" y="14538"/>
                    </a:cubicBezTo>
                    <a:cubicBezTo>
                      <a:pt x="2699" y="14538"/>
                      <a:pt x="2699" y="14538"/>
                      <a:pt x="2699" y="14538"/>
                    </a:cubicBezTo>
                    <a:cubicBezTo>
                      <a:pt x="2159" y="14953"/>
                      <a:pt x="2159" y="14953"/>
                      <a:pt x="2159" y="14953"/>
                    </a:cubicBezTo>
                    <a:cubicBezTo>
                      <a:pt x="2159" y="14953"/>
                      <a:pt x="2159" y="14953"/>
                      <a:pt x="2159" y="14953"/>
                    </a:cubicBezTo>
                    <a:cubicBezTo>
                      <a:pt x="2159" y="14953"/>
                      <a:pt x="2159" y="14953"/>
                      <a:pt x="2159" y="14953"/>
                    </a:cubicBezTo>
                    <a:cubicBezTo>
                      <a:pt x="1619" y="14953"/>
                      <a:pt x="1619" y="14953"/>
                      <a:pt x="1619" y="14953"/>
                    </a:cubicBezTo>
                    <a:cubicBezTo>
                      <a:pt x="1619" y="14953"/>
                      <a:pt x="1079" y="15369"/>
                      <a:pt x="1079" y="15784"/>
                    </a:cubicBezTo>
                    <a:cubicBezTo>
                      <a:pt x="1079" y="15784"/>
                      <a:pt x="1079" y="15784"/>
                      <a:pt x="1079" y="16200"/>
                    </a:cubicBezTo>
                    <a:cubicBezTo>
                      <a:pt x="1079" y="16200"/>
                      <a:pt x="1619" y="16200"/>
                      <a:pt x="1619" y="16200"/>
                    </a:cubicBezTo>
                    <a:cubicBezTo>
                      <a:pt x="1619" y="16615"/>
                      <a:pt x="2159" y="16615"/>
                      <a:pt x="2159" y="17030"/>
                    </a:cubicBezTo>
                    <a:cubicBezTo>
                      <a:pt x="2159" y="17030"/>
                      <a:pt x="2699" y="17446"/>
                      <a:pt x="2699" y="17446"/>
                    </a:cubicBezTo>
                    <a:cubicBezTo>
                      <a:pt x="3239" y="17861"/>
                      <a:pt x="3239" y="17861"/>
                      <a:pt x="3779" y="18276"/>
                    </a:cubicBezTo>
                    <a:cubicBezTo>
                      <a:pt x="3779" y="18276"/>
                      <a:pt x="3779" y="18692"/>
                      <a:pt x="4319" y="18692"/>
                    </a:cubicBezTo>
                    <a:cubicBezTo>
                      <a:pt x="4319" y="18692"/>
                      <a:pt x="4319" y="19107"/>
                      <a:pt x="4859" y="19107"/>
                    </a:cubicBezTo>
                    <a:cubicBezTo>
                      <a:pt x="4859" y="19107"/>
                      <a:pt x="5399" y="19523"/>
                      <a:pt x="6479" y="1993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</p:grpSp>
        <p:grpSp>
          <p:nvGrpSpPr>
            <p:cNvPr id="88093" name="Group 126"/>
            <p:cNvGrpSpPr>
              <a:grpSpLocks/>
            </p:cNvGrpSpPr>
            <p:nvPr/>
          </p:nvGrpSpPr>
          <p:grpSpPr bwMode="auto">
            <a:xfrm>
              <a:off x="6616600" y="3909748"/>
              <a:ext cx="2896258" cy="3145343"/>
              <a:chOff x="0" y="0"/>
              <a:chExt cx="2896257" cy="3145344"/>
            </a:xfrm>
          </p:grpSpPr>
          <p:grpSp>
            <p:nvGrpSpPr>
              <p:cNvPr id="88384" name="Group 127"/>
              <p:cNvGrpSpPr>
                <a:grpSpLocks/>
              </p:cNvGrpSpPr>
              <p:nvPr/>
            </p:nvGrpSpPr>
            <p:grpSpPr bwMode="auto">
              <a:xfrm>
                <a:off x="-1" y="-1"/>
                <a:ext cx="2896258" cy="3145345"/>
                <a:chOff x="-1" y="-1"/>
                <a:chExt cx="2896258" cy="3145345"/>
              </a:xfrm>
            </p:grpSpPr>
            <p:sp>
              <p:nvSpPr>
                <p:cNvPr id="76928" name="AutoShape 128"/>
                <p:cNvSpPr>
                  <a:spLocks/>
                </p:cNvSpPr>
                <p:nvPr/>
              </p:nvSpPr>
              <p:spPr bwMode="auto">
                <a:xfrm>
                  <a:off x="1700822" y="2381636"/>
                  <a:ext cx="68267" cy="2381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0"/>
                      </a:moveTo>
                      <a:cubicBezTo>
                        <a:pt x="20399" y="0"/>
                        <a:pt x="20399" y="0"/>
                        <a:pt x="19199" y="0"/>
                      </a:cubicBezTo>
                      <a:cubicBezTo>
                        <a:pt x="19199" y="0"/>
                        <a:pt x="19199" y="0"/>
                        <a:pt x="19199" y="0"/>
                      </a:cubicBezTo>
                      <a:cubicBezTo>
                        <a:pt x="17999" y="0"/>
                        <a:pt x="17999" y="0"/>
                        <a:pt x="16799" y="0"/>
                      </a:cubicBezTo>
                      <a:cubicBezTo>
                        <a:pt x="13199" y="0"/>
                        <a:pt x="8400" y="0"/>
                        <a:pt x="4800" y="3600"/>
                      </a:cubicBezTo>
                      <a:cubicBezTo>
                        <a:pt x="4800" y="3600"/>
                        <a:pt x="4800" y="3600"/>
                        <a:pt x="3600" y="3600"/>
                      </a:cubicBezTo>
                      <a:cubicBezTo>
                        <a:pt x="3600" y="3600"/>
                        <a:pt x="3600" y="3600"/>
                        <a:pt x="2400" y="3600"/>
                      </a:cubicBezTo>
                      <a:cubicBezTo>
                        <a:pt x="2400" y="3600"/>
                        <a:pt x="2400" y="3600"/>
                        <a:pt x="1200" y="3600"/>
                      </a:cubicBezTo>
                      <a:cubicBezTo>
                        <a:pt x="1200" y="3600"/>
                        <a:pt x="1200" y="3600"/>
                        <a:pt x="1200" y="3600"/>
                      </a:cubicBezTo>
                      <a:cubicBezTo>
                        <a:pt x="1200" y="7200"/>
                        <a:pt x="0" y="7200"/>
                        <a:pt x="0" y="7200"/>
                      </a:cubicBezTo>
                      <a:cubicBezTo>
                        <a:pt x="0" y="7200"/>
                        <a:pt x="0" y="7200"/>
                        <a:pt x="0" y="7200"/>
                      </a:cubicBezTo>
                      <a:cubicBezTo>
                        <a:pt x="1200" y="10800"/>
                        <a:pt x="2400" y="10800"/>
                        <a:pt x="3600" y="14399"/>
                      </a:cubicBezTo>
                      <a:cubicBezTo>
                        <a:pt x="3600" y="17999"/>
                        <a:pt x="4800" y="17999"/>
                        <a:pt x="4800" y="21599"/>
                      </a:cubicBezTo>
                      <a:cubicBezTo>
                        <a:pt x="7200" y="14399"/>
                        <a:pt x="10800" y="3600"/>
                        <a:pt x="15599" y="3600"/>
                      </a:cubicBezTo>
                      <a:cubicBezTo>
                        <a:pt x="15599" y="3600"/>
                        <a:pt x="16799" y="3600"/>
                        <a:pt x="16799" y="3600"/>
                      </a:cubicBezTo>
                      <a:cubicBezTo>
                        <a:pt x="16799" y="3600"/>
                        <a:pt x="16799" y="3600"/>
                        <a:pt x="17999" y="3600"/>
                      </a:cubicBezTo>
                      <a:cubicBezTo>
                        <a:pt x="17999" y="3600"/>
                        <a:pt x="17999" y="3600"/>
                        <a:pt x="19199" y="3600"/>
                      </a:cubicBezTo>
                      <a:cubicBezTo>
                        <a:pt x="19199" y="3600"/>
                        <a:pt x="19199" y="0"/>
                        <a:pt x="19199" y="0"/>
                      </a:cubicBezTo>
                      <a:cubicBezTo>
                        <a:pt x="19199" y="0"/>
                        <a:pt x="20399" y="0"/>
                        <a:pt x="20399" y="0"/>
                      </a:cubicBezTo>
                      <a:cubicBezTo>
                        <a:pt x="20399" y="0"/>
                        <a:pt x="21599" y="0"/>
                        <a:pt x="21599" y="0"/>
                      </a:cubicBezTo>
                      <a:cubicBezTo>
                        <a:pt x="21599" y="0"/>
                        <a:pt x="21599" y="0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29" name="AutoShape 129"/>
                <p:cNvSpPr>
                  <a:spLocks/>
                </p:cNvSpPr>
                <p:nvPr/>
              </p:nvSpPr>
              <p:spPr bwMode="auto">
                <a:xfrm>
                  <a:off x="1243593" y="2359411"/>
                  <a:ext cx="414363" cy="50801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6249" y="9078"/>
                      </a:moveTo>
                      <a:cubicBezTo>
                        <a:pt x="16249" y="8608"/>
                        <a:pt x="17042" y="8452"/>
                        <a:pt x="17636" y="8452"/>
                      </a:cubicBezTo>
                      <a:cubicBezTo>
                        <a:pt x="17834" y="8452"/>
                        <a:pt x="18429" y="8452"/>
                        <a:pt x="18627" y="8295"/>
                      </a:cubicBezTo>
                      <a:cubicBezTo>
                        <a:pt x="18627" y="2034"/>
                        <a:pt x="18627" y="2034"/>
                        <a:pt x="18627" y="2034"/>
                      </a:cubicBezTo>
                      <a:cubicBezTo>
                        <a:pt x="19023" y="2034"/>
                        <a:pt x="19023" y="2034"/>
                        <a:pt x="19023" y="2034"/>
                      </a:cubicBezTo>
                      <a:cubicBezTo>
                        <a:pt x="19618" y="1878"/>
                        <a:pt x="20609" y="1878"/>
                        <a:pt x="21005" y="1721"/>
                      </a:cubicBezTo>
                      <a:cubicBezTo>
                        <a:pt x="21005" y="1721"/>
                        <a:pt x="21203" y="1721"/>
                        <a:pt x="21599" y="1565"/>
                      </a:cubicBezTo>
                      <a:cubicBezTo>
                        <a:pt x="21599" y="1565"/>
                        <a:pt x="21599" y="1565"/>
                        <a:pt x="21599" y="1565"/>
                      </a:cubicBezTo>
                      <a:cubicBezTo>
                        <a:pt x="21599" y="1565"/>
                        <a:pt x="21599" y="1565"/>
                        <a:pt x="21599" y="1565"/>
                      </a:cubicBezTo>
                      <a:cubicBezTo>
                        <a:pt x="21401" y="1565"/>
                        <a:pt x="21203" y="1565"/>
                        <a:pt x="21203" y="1565"/>
                      </a:cubicBezTo>
                      <a:cubicBezTo>
                        <a:pt x="21005" y="1565"/>
                        <a:pt x="21005" y="1565"/>
                        <a:pt x="21005" y="1565"/>
                      </a:cubicBezTo>
                      <a:cubicBezTo>
                        <a:pt x="20807" y="1565"/>
                        <a:pt x="20609" y="1565"/>
                        <a:pt x="20411" y="1565"/>
                      </a:cubicBezTo>
                      <a:cubicBezTo>
                        <a:pt x="20014" y="1565"/>
                        <a:pt x="19618" y="1565"/>
                        <a:pt x="19420" y="1408"/>
                      </a:cubicBezTo>
                      <a:cubicBezTo>
                        <a:pt x="19420" y="1408"/>
                        <a:pt x="19023" y="1408"/>
                        <a:pt x="18033" y="1408"/>
                      </a:cubicBezTo>
                      <a:cubicBezTo>
                        <a:pt x="16447" y="1408"/>
                        <a:pt x="14664" y="1565"/>
                        <a:pt x="14664" y="1565"/>
                      </a:cubicBezTo>
                      <a:cubicBezTo>
                        <a:pt x="14466" y="1565"/>
                        <a:pt x="14466" y="1565"/>
                        <a:pt x="14466" y="1565"/>
                      </a:cubicBezTo>
                      <a:cubicBezTo>
                        <a:pt x="13673" y="939"/>
                        <a:pt x="13673" y="939"/>
                        <a:pt x="13673" y="939"/>
                      </a:cubicBezTo>
                      <a:cubicBezTo>
                        <a:pt x="6143" y="939"/>
                        <a:pt x="6143" y="939"/>
                        <a:pt x="6143" y="939"/>
                      </a:cubicBezTo>
                      <a:cubicBezTo>
                        <a:pt x="5350" y="939"/>
                        <a:pt x="4755" y="782"/>
                        <a:pt x="3963" y="469"/>
                      </a:cubicBezTo>
                      <a:cubicBezTo>
                        <a:pt x="3368" y="156"/>
                        <a:pt x="2774" y="156"/>
                        <a:pt x="2179" y="313"/>
                      </a:cubicBezTo>
                      <a:cubicBezTo>
                        <a:pt x="1981" y="313"/>
                        <a:pt x="1981" y="469"/>
                        <a:pt x="1981" y="469"/>
                      </a:cubicBezTo>
                      <a:cubicBezTo>
                        <a:pt x="1783" y="469"/>
                        <a:pt x="1783" y="469"/>
                        <a:pt x="1783" y="469"/>
                      </a:cubicBezTo>
                      <a:cubicBezTo>
                        <a:pt x="1387" y="469"/>
                        <a:pt x="1188" y="313"/>
                        <a:pt x="1188" y="156"/>
                      </a:cubicBezTo>
                      <a:cubicBezTo>
                        <a:pt x="990" y="156"/>
                        <a:pt x="990" y="156"/>
                        <a:pt x="990" y="0"/>
                      </a:cubicBezTo>
                      <a:cubicBezTo>
                        <a:pt x="990" y="0"/>
                        <a:pt x="990" y="0"/>
                        <a:pt x="990" y="0"/>
                      </a:cubicBezTo>
                      <a:cubicBezTo>
                        <a:pt x="792" y="0"/>
                        <a:pt x="594" y="313"/>
                        <a:pt x="594" y="313"/>
                      </a:cubicBezTo>
                      <a:cubicBezTo>
                        <a:pt x="594" y="469"/>
                        <a:pt x="594" y="469"/>
                        <a:pt x="594" y="469"/>
                      </a:cubicBezTo>
                      <a:cubicBezTo>
                        <a:pt x="0" y="469"/>
                        <a:pt x="0" y="469"/>
                        <a:pt x="0" y="469"/>
                      </a:cubicBezTo>
                      <a:cubicBezTo>
                        <a:pt x="0" y="939"/>
                        <a:pt x="396" y="1721"/>
                        <a:pt x="1188" y="2347"/>
                      </a:cubicBezTo>
                      <a:cubicBezTo>
                        <a:pt x="1981" y="3286"/>
                        <a:pt x="2774" y="4852"/>
                        <a:pt x="3368" y="6104"/>
                      </a:cubicBezTo>
                      <a:cubicBezTo>
                        <a:pt x="3566" y="6730"/>
                        <a:pt x="4161" y="7513"/>
                        <a:pt x="4557" y="8139"/>
                      </a:cubicBezTo>
                      <a:cubicBezTo>
                        <a:pt x="4954" y="8765"/>
                        <a:pt x="5350" y="9234"/>
                        <a:pt x="5548" y="9860"/>
                      </a:cubicBezTo>
                      <a:cubicBezTo>
                        <a:pt x="5746" y="10330"/>
                        <a:pt x="5746" y="10956"/>
                        <a:pt x="5746" y="11582"/>
                      </a:cubicBezTo>
                      <a:cubicBezTo>
                        <a:pt x="5548" y="12052"/>
                        <a:pt x="5548" y="12521"/>
                        <a:pt x="5746" y="12678"/>
                      </a:cubicBezTo>
                      <a:cubicBezTo>
                        <a:pt x="6143" y="13304"/>
                        <a:pt x="6341" y="14243"/>
                        <a:pt x="6539" y="15495"/>
                      </a:cubicBezTo>
                      <a:cubicBezTo>
                        <a:pt x="6539" y="15808"/>
                        <a:pt x="6539" y="15965"/>
                        <a:pt x="6539" y="16278"/>
                      </a:cubicBezTo>
                      <a:cubicBezTo>
                        <a:pt x="6737" y="17373"/>
                        <a:pt x="6935" y="18939"/>
                        <a:pt x="7926" y="19721"/>
                      </a:cubicBezTo>
                      <a:cubicBezTo>
                        <a:pt x="8322" y="20034"/>
                        <a:pt x="8719" y="20504"/>
                        <a:pt x="9313" y="20973"/>
                      </a:cubicBezTo>
                      <a:cubicBezTo>
                        <a:pt x="9313" y="20973"/>
                        <a:pt x="9511" y="20973"/>
                        <a:pt x="9511" y="20973"/>
                      </a:cubicBezTo>
                      <a:cubicBezTo>
                        <a:pt x="9710" y="20660"/>
                        <a:pt x="10304" y="20034"/>
                        <a:pt x="10899" y="20034"/>
                      </a:cubicBezTo>
                      <a:cubicBezTo>
                        <a:pt x="11097" y="20034"/>
                        <a:pt x="11295" y="20191"/>
                        <a:pt x="11493" y="20347"/>
                      </a:cubicBezTo>
                      <a:cubicBezTo>
                        <a:pt x="11691" y="20660"/>
                        <a:pt x="11889" y="20817"/>
                        <a:pt x="11889" y="21130"/>
                      </a:cubicBezTo>
                      <a:cubicBezTo>
                        <a:pt x="12088" y="21443"/>
                        <a:pt x="12088" y="21599"/>
                        <a:pt x="12484" y="21599"/>
                      </a:cubicBezTo>
                      <a:cubicBezTo>
                        <a:pt x="12682" y="21599"/>
                        <a:pt x="13078" y="21599"/>
                        <a:pt x="13475" y="21599"/>
                      </a:cubicBezTo>
                      <a:cubicBezTo>
                        <a:pt x="13871" y="21599"/>
                        <a:pt x="14267" y="21599"/>
                        <a:pt x="14466" y="21599"/>
                      </a:cubicBezTo>
                      <a:cubicBezTo>
                        <a:pt x="14664" y="21599"/>
                        <a:pt x="14664" y="21599"/>
                        <a:pt x="14664" y="21599"/>
                      </a:cubicBezTo>
                      <a:cubicBezTo>
                        <a:pt x="14862" y="21599"/>
                        <a:pt x="15060" y="21599"/>
                        <a:pt x="15060" y="21599"/>
                      </a:cubicBezTo>
                      <a:cubicBezTo>
                        <a:pt x="15060" y="21443"/>
                        <a:pt x="15258" y="21286"/>
                        <a:pt x="15655" y="21130"/>
                      </a:cubicBezTo>
                      <a:cubicBezTo>
                        <a:pt x="15853" y="20973"/>
                        <a:pt x="16249" y="20817"/>
                        <a:pt x="16249" y="20660"/>
                      </a:cubicBezTo>
                      <a:cubicBezTo>
                        <a:pt x="16249" y="14399"/>
                        <a:pt x="16249" y="14399"/>
                        <a:pt x="16249" y="14399"/>
                      </a:cubicBezTo>
                      <a:cubicBezTo>
                        <a:pt x="16249" y="13773"/>
                        <a:pt x="16249" y="13773"/>
                        <a:pt x="16249" y="13773"/>
                      </a:cubicBezTo>
                      <a:lnTo>
                        <a:pt x="16249" y="907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30" name="AutoShape 130"/>
                <p:cNvSpPr>
                  <a:spLocks/>
                </p:cNvSpPr>
                <p:nvPr/>
              </p:nvSpPr>
              <p:spPr bwMode="auto">
                <a:xfrm>
                  <a:off x="1792902" y="2300673"/>
                  <a:ext cx="314344" cy="27781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1710" y="287"/>
                      </a:moveTo>
                      <a:cubicBezTo>
                        <a:pt x="10669" y="575"/>
                        <a:pt x="10669" y="863"/>
                        <a:pt x="10669" y="1151"/>
                      </a:cubicBezTo>
                      <a:cubicBezTo>
                        <a:pt x="10669" y="2303"/>
                        <a:pt x="8587" y="3743"/>
                        <a:pt x="7546" y="4031"/>
                      </a:cubicBezTo>
                      <a:cubicBezTo>
                        <a:pt x="7026" y="4319"/>
                        <a:pt x="6245" y="5183"/>
                        <a:pt x="5985" y="6047"/>
                      </a:cubicBezTo>
                      <a:cubicBezTo>
                        <a:pt x="5204" y="6911"/>
                        <a:pt x="4944" y="7488"/>
                        <a:pt x="4684" y="7776"/>
                      </a:cubicBezTo>
                      <a:cubicBezTo>
                        <a:pt x="4424" y="7776"/>
                        <a:pt x="4163" y="7776"/>
                        <a:pt x="3903" y="7776"/>
                      </a:cubicBezTo>
                      <a:cubicBezTo>
                        <a:pt x="3122" y="7776"/>
                        <a:pt x="2342" y="7488"/>
                        <a:pt x="1561" y="7200"/>
                      </a:cubicBezTo>
                      <a:cubicBezTo>
                        <a:pt x="1040" y="7200"/>
                        <a:pt x="780" y="7200"/>
                        <a:pt x="520" y="7200"/>
                      </a:cubicBezTo>
                      <a:cubicBezTo>
                        <a:pt x="520" y="7200"/>
                        <a:pt x="260" y="7200"/>
                        <a:pt x="0" y="7200"/>
                      </a:cubicBezTo>
                      <a:cubicBezTo>
                        <a:pt x="0" y="7200"/>
                        <a:pt x="260" y="7488"/>
                        <a:pt x="260" y="7488"/>
                      </a:cubicBezTo>
                      <a:cubicBezTo>
                        <a:pt x="260" y="7488"/>
                        <a:pt x="260" y="7488"/>
                        <a:pt x="260" y="7488"/>
                      </a:cubicBezTo>
                      <a:cubicBezTo>
                        <a:pt x="520" y="7776"/>
                        <a:pt x="520" y="7776"/>
                        <a:pt x="520" y="7776"/>
                      </a:cubicBezTo>
                      <a:cubicBezTo>
                        <a:pt x="520" y="7776"/>
                        <a:pt x="520" y="7776"/>
                        <a:pt x="780" y="7776"/>
                      </a:cubicBezTo>
                      <a:cubicBezTo>
                        <a:pt x="780" y="8064"/>
                        <a:pt x="780" y="8064"/>
                        <a:pt x="780" y="8064"/>
                      </a:cubicBezTo>
                      <a:cubicBezTo>
                        <a:pt x="780" y="8064"/>
                        <a:pt x="780" y="8064"/>
                        <a:pt x="780" y="8064"/>
                      </a:cubicBezTo>
                      <a:cubicBezTo>
                        <a:pt x="1301" y="8064"/>
                        <a:pt x="1561" y="8640"/>
                        <a:pt x="1821" y="9792"/>
                      </a:cubicBezTo>
                      <a:cubicBezTo>
                        <a:pt x="1821" y="10368"/>
                        <a:pt x="2342" y="11807"/>
                        <a:pt x="2602" y="12095"/>
                      </a:cubicBezTo>
                      <a:cubicBezTo>
                        <a:pt x="3383" y="12383"/>
                        <a:pt x="5985" y="13535"/>
                        <a:pt x="5985" y="14688"/>
                      </a:cubicBezTo>
                      <a:cubicBezTo>
                        <a:pt x="5985" y="14976"/>
                        <a:pt x="5985" y="15264"/>
                        <a:pt x="6245" y="15264"/>
                      </a:cubicBezTo>
                      <a:cubicBezTo>
                        <a:pt x="6506" y="15840"/>
                        <a:pt x="7026" y="16416"/>
                        <a:pt x="7026" y="17280"/>
                      </a:cubicBezTo>
                      <a:cubicBezTo>
                        <a:pt x="7026" y="17568"/>
                        <a:pt x="7286" y="17856"/>
                        <a:pt x="7546" y="18432"/>
                      </a:cubicBezTo>
                      <a:cubicBezTo>
                        <a:pt x="7807" y="18720"/>
                        <a:pt x="8067" y="18720"/>
                        <a:pt x="8327" y="18720"/>
                      </a:cubicBezTo>
                      <a:cubicBezTo>
                        <a:pt x="8327" y="19008"/>
                        <a:pt x="8587" y="19008"/>
                        <a:pt x="8587" y="19008"/>
                      </a:cubicBezTo>
                      <a:cubicBezTo>
                        <a:pt x="8848" y="19008"/>
                        <a:pt x="8848" y="19008"/>
                        <a:pt x="8848" y="19008"/>
                      </a:cubicBezTo>
                      <a:cubicBezTo>
                        <a:pt x="9108" y="19008"/>
                        <a:pt x="9108" y="19008"/>
                        <a:pt x="9368" y="19008"/>
                      </a:cubicBezTo>
                      <a:cubicBezTo>
                        <a:pt x="9368" y="19008"/>
                        <a:pt x="9368" y="19008"/>
                        <a:pt x="9628" y="19008"/>
                      </a:cubicBezTo>
                      <a:cubicBezTo>
                        <a:pt x="9628" y="19008"/>
                        <a:pt x="9628" y="19008"/>
                        <a:pt x="9889" y="19008"/>
                      </a:cubicBezTo>
                      <a:cubicBezTo>
                        <a:pt x="9889" y="19008"/>
                        <a:pt x="9889" y="19008"/>
                        <a:pt x="9889" y="19008"/>
                      </a:cubicBezTo>
                      <a:cubicBezTo>
                        <a:pt x="10149" y="19008"/>
                        <a:pt x="10149" y="19296"/>
                        <a:pt x="10149" y="19296"/>
                      </a:cubicBezTo>
                      <a:cubicBezTo>
                        <a:pt x="10409" y="19296"/>
                        <a:pt x="10409" y="19296"/>
                        <a:pt x="10409" y="19296"/>
                      </a:cubicBezTo>
                      <a:cubicBezTo>
                        <a:pt x="10409" y="19296"/>
                        <a:pt x="10409" y="19296"/>
                        <a:pt x="10409" y="19296"/>
                      </a:cubicBezTo>
                      <a:cubicBezTo>
                        <a:pt x="10669" y="19296"/>
                        <a:pt x="10669" y="19584"/>
                        <a:pt x="10669" y="19584"/>
                      </a:cubicBezTo>
                      <a:cubicBezTo>
                        <a:pt x="10669" y="19584"/>
                        <a:pt x="10669" y="19584"/>
                        <a:pt x="10669" y="19584"/>
                      </a:cubicBezTo>
                      <a:cubicBezTo>
                        <a:pt x="10669" y="19584"/>
                        <a:pt x="10669" y="19584"/>
                        <a:pt x="10669" y="19584"/>
                      </a:cubicBezTo>
                      <a:cubicBezTo>
                        <a:pt x="10930" y="19296"/>
                        <a:pt x="10930" y="19296"/>
                        <a:pt x="10930" y="19296"/>
                      </a:cubicBezTo>
                      <a:cubicBezTo>
                        <a:pt x="11190" y="20448"/>
                        <a:pt x="11190" y="20448"/>
                        <a:pt x="11190" y="20448"/>
                      </a:cubicBezTo>
                      <a:cubicBezTo>
                        <a:pt x="11190" y="20448"/>
                        <a:pt x="11190" y="20448"/>
                        <a:pt x="11190" y="20448"/>
                      </a:cubicBezTo>
                      <a:cubicBezTo>
                        <a:pt x="11190" y="20448"/>
                        <a:pt x="11190" y="20448"/>
                        <a:pt x="11190" y="20448"/>
                      </a:cubicBezTo>
                      <a:cubicBezTo>
                        <a:pt x="11450" y="20448"/>
                        <a:pt x="11710" y="20448"/>
                        <a:pt x="11971" y="20448"/>
                      </a:cubicBezTo>
                      <a:cubicBezTo>
                        <a:pt x="12231" y="20448"/>
                        <a:pt x="12751" y="20448"/>
                        <a:pt x="13012" y="20736"/>
                      </a:cubicBezTo>
                      <a:cubicBezTo>
                        <a:pt x="13012" y="20736"/>
                        <a:pt x="13012" y="20736"/>
                        <a:pt x="13012" y="20736"/>
                      </a:cubicBezTo>
                      <a:cubicBezTo>
                        <a:pt x="13272" y="20736"/>
                        <a:pt x="13272" y="20736"/>
                        <a:pt x="13532" y="20736"/>
                      </a:cubicBezTo>
                      <a:cubicBezTo>
                        <a:pt x="13532" y="20736"/>
                        <a:pt x="13532" y="20736"/>
                        <a:pt x="13532" y="20736"/>
                      </a:cubicBezTo>
                      <a:cubicBezTo>
                        <a:pt x="13792" y="21024"/>
                        <a:pt x="13792" y="21024"/>
                        <a:pt x="13792" y="21024"/>
                      </a:cubicBezTo>
                      <a:cubicBezTo>
                        <a:pt x="14053" y="21312"/>
                        <a:pt x="14833" y="21312"/>
                        <a:pt x="15354" y="21312"/>
                      </a:cubicBezTo>
                      <a:cubicBezTo>
                        <a:pt x="15874" y="21312"/>
                        <a:pt x="16395" y="21312"/>
                        <a:pt x="16655" y="21600"/>
                      </a:cubicBezTo>
                      <a:cubicBezTo>
                        <a:pt x="16915" y="21312"/>
                        <a:pt x="17175" y="21024"/>
                        <a:pt x="17436" y="20736"/>
                      </a:cubicBezTo>
                      <a:cubicBezTo>
                        <a:pt x="18216" y="19872"/>
                        <a:pt x="18997" y="19008"/>
                        <a:pt x="19257" y="18432"/>
                      </a:cubicBezTo>
                      <a:cubicBezTo>
                        <a:pt x="19518" y="18144"/>
                        <a:pt x="19778" y="17568"/>
                        <a:pt x="19778" y="16992"/>
                      </a:cubicBezTo>
                      <a:cubicBezTo>
                        <a:pt x="19778" y="16128"/>
                        <a:pt x="19778" y="15552"/>
                        <a:pt x="20298" y="15264"/>
                      </a:cubicBezTo>
                      <a:cubicBezTo>
                        <a:pt x="20559" y="14976"/>
                        <a:pt x="21339" y="14112"/>
                        <a:pt x="21600" y="13535"/>
                      </a:cubicBezTo>
                      <a:cubicBezTo>
                        <a:pt x="21339" y="13247"/>
                        <a:pt x="21339" y="12959"/>
                        <a:pt x="21339" y="12383"/>
                      </a:cubicBezTo>
                      <a:cubicBezTo>
                        <a:pt x="21079" y="12095"/>
                        <a:pt x="21079" y="11519"/>
                        <a:pt x="20819" y="11231"/>
                      </a:cubicBezTo>
                      <a:cubicBezTo>
                        <a:pt x="20038" y="10368"/>
                        <a:pt x="20559" y="9504"/>
                        <a:pt x="20819" y="9216"/>
                      </a:cubicBezTo>
                      <a:cubicBezTo>
                        <a:pt x="21339" y="8928"/>
                        <a:pt x="21600" y="8352"/>
                        <a:pt x="21339" y="8064"/>
                      </a:cubicBezTo>
                      <a:cubicBezTo>
                        <a:pt x="21339" y="7200"/>
                        <a:pt x="21339" y="6335"/>
                        <a:pt x="21339" y="5471"/>
                      </a:cubicBezTo>
                      <a:cubicBezTo>
                        <a:pt x="21600" y="4607"/>
                        <a:pt x="21600" y="3743"/>
                        <a:pt x="21339" y="3167"/>
                      </a:cubicBezTo>
                      <a:cubicBezTo>
                        <a:pt x="21339" y="3167"/>
                        <a:pt x="21079" y="3167"/>
                        <a:pt x="20819" y="3167"/>
                      </a:cubicBezTo>
                      <a:cubicBezTo>
                        <a:pt x="20038" y="2879"/>
                        <a:pt x="18997" y="2591"/>
                        <a:pt x="18216" y="2015"/>
                      </a:cubicBezTo>
                      <a:cubicBezTo>
                        <a:pt x="17175" y="1439"/>
                        <a:pt x="15354" y="1151"/>
                        <a:pt x="14573" y="1151"/>
                      </a:cubicBezTo>
                      <a:cubicBezTo>
                        <a:pt x="14313" y="1151"/>
                        <a:pt x="14313" y="1151"/>
                        <a:pt x="14313" y="1151"/>
                      </a:cubicBezTo>
                      <a:cubicBezTo>
                        <a:pt x="13792" y="0"/>
                        <a:pt x="13792" y="0"/>
                        <a:pt x="13792" y="0"/>
                      </a:cubicBezTo>
                      <a:lnTo>
                        <a:pt x="11710" y="28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31" name="AutoShape 131"/>
                <p:cNvSpPr>
                  <a:spLocks/>
                </p:cNvSpPr>
                <p:nvPr/>
              </p:nvSpPr>
              <p:spPr bwMode="auto">
                <a:xfrm>
                  <a:off x="1570639" y="2397511"/>
                  <a:ext cx="369911" cy="37783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9646"/>
                      </a:moveTo>
                      <a:cubicBezTo>
                        <a:pt x="21600" y="9646"/>
                        <a:pt x="21600" y="9436"/>
                        <a:pt x="21377" y="9436"/>
                      </a:cubicBezTo>
                      <a:cubicBezTo>
                        <a:pt x="21377" y="9436"/>
                        <a:pt x="21377" y="9436"/>
                        <a:pt x="21377" y="9436"/>
                      </a:cubicBezTo>
                      <a:cubicBezTo>
                        <a:pt x="21377" y="9436"/>
                        <a:pt x="21377" y="9436"/>
                        <a:pt x="21377" y="9436"/>
                      </a:cubicBezTo>
                      <a:cubicBezTo>
                        <a:pt x="21377" y="9227"/>
                        <a:pt x="21377" y="9227"/>
                        <a:pt x="21377" y="9227"/>
                      </a:cubicBezTo>
                      <a:cubicBezTo>
                        <a:pt x="21377" y="9227"/>
                        <a:pt x="21377" y="9227"/>
                        <a:pt x="21154" y="9227"/>
                      </a:cubicBezTo>
                      <a:cubicBezTo>
                        <a:pt x="21154" y="9227"/>
                        <a:pt x="21154" y="9227"/>
                        <a:pt x="21154" y="9227"/>
                      </a:cubicBezTo>
                      <a:cubicBezTo>
                        <a:pt x="21154" y="9227"/>
                        <a:pt x="21154" y="9227"/>
                        <a:pt x="21154" y="9227"/>
                      </a:cubicBezTo>
                      <a:cubicBezTo>
                        <a:pt x="20931" y="9227"/>
                        <a:pt x="20931" y="9227"/>
                        <a:pt x="20931" y="9227"/>
                      </a:cubicBezTo>
                      <a:cubicBezTo>
                        <a:pt x="20931" y="9227"/>
                        <a:pt x="20709" y="9227"/>
                        <a:pt x="20709" y="9227"/>
                      </a:cubicBezTo>
                      <a:cubicBezTo>
                        <a:pt x="20709" y="9227"/>
                        <a:pt x="20486" y="9227"/>
                        <a:pt x="20486" y="9227"/>
                      </a:cubicBezTo>
                      <a:cubicBezTo>
                        <a:pt x="20263" y="9227"/>
                        <a:pt x="20263" y="9227"/>
                        <a:pt x="20263" y="9227"/>
                      </a:cubicBezTo>
                      <a:cubicBezTo>
                        <a:pt x="20263" y="9227"/>
                        <a:pt x="20263" y="9227"/>
                        <a:pt x="20263" y="9227"/>
                      </a:cubicBezTo>
                      <a:cubicBezTo>
                        <a:pt x="20263" y="9227"/>
                        <a:pt x="20263" y="9227"/>
                        <a:pt x="20263" y="9227"/>
                      </a:cubicBezTo>
                      <a:cubicBezTo>
                        <a:pt x="19818" y="9227"/>
                        <a:pt x="19150" y="8807"/>
                        <a:pt x="18705" y="8388"/>
                      </a:cubicBezTo>
                      <a:cubicBezTo>
                        <a:pt x="18705" y="8388"/>
                        <a:pt x="18705" y="8388"/>
                        <a:pt x="18705" y="8388"/>
                      </a:cubicBezTo>
                      <a:cubicBezTo>
                        <a:pt x="18482" y="8178"/>
                        <a:pt x="18482" y="8178"/>
                        <a:pt x="18482" y="8178"/>
                      </a:cubicBezTo>
                      <a:cubicBezTo>
                        <a:pt x="18482" y="8178"/>
                        <a:pt x="18482" y="7968"/>
                        <a:pt x="18259" y="7968"/>
                      </a:cubicBezTo>
                      <a:cubicBezTo>
                        <a:pt x="18259" y="7968"/>
                        <a:pt x="18259" y="7759"/>
                        <a:pt x="18259" y="7759"/>
                      </a:cubicBezTo>
                      <a:cubicBezTo>
                        <a:pt x="18259" y="7759"/>
                        <a:pt x="18259" y="7549"/>
                        <a:pt x="18259" y="7549"/>
                      </a:cubicBezTo>
                      <a:cubicBezTo>
                        <a:pt x="18037" y="7549"/>
                        <a:pt x="18037" y="7549"/>
                        <a:pt x="18037" y="7339"/>
                      </a:cubicBezTo>
                      <a:cubicBezTo>
                        <a:pt x="18037" y="7339"/>
                        <a:pt x="18037" y="7130"/>
                        <a:pt x="18037" y="7130"/>
                      </a:cubicBezTo>
                      <a:cubicBezTo>
                        <a:pt x="18037" y="6920"/>
                        <a:pt x="17814" y="6500"/>
                        <a:pt x="17591" y="6291"/>
                      </a:cubicBezTo>
                      <a:cubicBezTo>
                        <a:pt x="17369" y="5871"/>
                        <a:pt x="17146" y="5662"/>
                        <a:pt x="17146" y="5242"/>
                      </a:cubicBezTo>
                      <a:cubicBezTo>
                        <a:pt x="16923" y="5033"/>
                        <a:pt x="16032" y="4403"/>
                        <a:pt x="14696" y="3984"/>
                      </a:cubicBezTo>
                      <a:cubicBezTo>
                        <a:pt x="14028" y="3774"/>
                        <a:pt x="13806" y="2726"/>
                        <a:pt x="13583" y="1887"/>
                      </a:cubicBezTo>
                      <a:cubicBezTo>
                        <a:pt x="13583" y="1677"/>
                        <a:pt x="13360" y="1258"/>
                        <a:pt x="13360" y="1258"/>
                      </a:cubicBezTo>
                      <a:cubicBezTo>
                        <a:pt x="13360" y="1258"/>
                        <a:pt x="13138" y="1048"/>
                        <a:pt x="13138" y="1048"/>
                      </a:cubicBezTo>
                      <a:cubicBezTo>
                        <a:pt x="12915" y="1048"/>
                        <a:pt x="12915" y="1048"/>
                        <a:pt x="12915" y="1048"/>
                      </a:cubicBezTo>
                      <a:cubicBezTo>
                        <a:pt x="12915" y="838"/>
                        <a:pt x="12692" y="838"/>
                        <a:pt x="12692" y="629"/>
                      </a:cubicBezTo>
                      <a:cubicBezTo>
                        <a:pt x="12692" y="629"/>
                        <a:pt x="12692" y="629"/>
                        <a:pt x="12470" y="629"/>
                      </a:cubicBezTo>
                      <a:cubicBezTo>
                        <a:pt x="12470" y="629"/>
                        <a:pt x="12470" y="419"/>
                        <a:pt x="12247" y="419"/>
                      </a:cubicBezTo>
                      <a:cubicBezTo>
                        <a:pt x="12247" y="419"/>
                        <a:pt x="12247" y="209"/>
                        <a:pt x="12247" y="209"/>
                      </a:cubicBezTo>
                      <a:cubicBezTo>
                        <a:pt x="12247" y="209"/>
                        <a:pt x="12024" y="0"/>
                        <a:pt x="12024" y="0"/>
                      </a:cubicBezTo>
                      <a:cubicBezTo>
                        <a:pt x="12024" y="0"/>
                        <a:pt x="12024" y="0"/>
                        <a:pt x="12024" y="0"/>
                      </a:cubicBezTo>
                      <a:cubicBezTo>
                        <a:pt x="12024" y="0"/>
                        <a:pt x="12024" y="0"/>
                        <a:pt x="12024" y="0"/>
                      </a:cubicBezTo>
                      <a:cubicBezTo>
                        <a:pt x="11802" y="0"/>
                        <a:pt x="11802" y="0"/>
                        <a:pt x="11579" y="0"/>
                      </a:cubicBezTo>
                      <a:cubicBezTo>
                        <a:pt x="11579" y="0"/>
                        <a:pt x="11356" y="0"/>
                        <a:pt x="11356" y="0"/>
                      </a:cubicBezTo>
                      <a:cubicBezTo>
                        <a:pt x="11356" y="0"/>
                        <a:pt x="11356" y="0"/>
                        <a:pt x="11134" y="209"/>
                      </a:cubicBezTo>
                      <a:cubicBezTo>
                        <a:pt x="11134" y="209"/>
                        <a:pt x="11134" y="209"/>
                        <a:pt x="10911" y="209"/>
                      </a:cubicBezTo>
                      <a:cubicBezTo>
                        <a:pt x="10911" y="209"/>
                        <a:pt x="10911" y="209"/>
                        <a:pt x="10911" y="209"/>
                      </a:cubicBezTo>
                      <a:cubicBezTo>
                        <a:pt x="10688" y="209"/>
                        <a:pt x="10688" y="209"/>
                        <a:pt x="10465" y="209"/>
                      </a:cubicBezTo>
                      <a:cubicBezTo>
                        <a:pt x="10020" y="209"/>
                        <a:pt x="9352" y="629"/>
                        <a:pt x="9129" y="1048"/>
                      </a:cubicBezTo>
                      <a:cubicBezTo>
                        <a:pt x="8907" y="1258"/>
                        <a:pt x="8684" y="1258"/>
                        <a:pt x="8461" y="1258"/>
                      </a:cubicBezTo>
                      <a:cubicBezTo>
                        <a:pt x="8239" y="1258"/>
                        <a:pt x="7793" y="1048"/>
                        <a:pt x="7571" y="629"/>
                      </a:cubicBezTo>
                      <a:cubicBezTo>
                        <a:pt x="7348" y="419"/>
                        <a:pt x="7125" y="419"/>
                        <a:pt x="7125" y="209"/>
                      </a:cubicBezTo>
                      <a:cubicBezTo>
                        <a:pt x="6680" y="209"/>
                        <a:pt x="6012" y="629"/>
                        <a:pt x="5344" y="838"/>
                      </a:cubicBezTo>
                      <a:cubicBezTo>
                        <a:pt x="5121" y="838"/>
                        <a:pt x="4898" y="1048"/>
                        <a:pt x="4676" y="1048"/>
                      </a:cubicBezTo>
                      <a:cubicBezTo>
                        <a:pt x="4230" y="1258"/>
                        <a:pt x="3117" y="1258"/>
                        <a:pt x="2672" y="1258"/>
                      </a:cubicBezTo>
                      <a:cubicBezTo>
                        <a:pt x="2672" y="9017"/>
                        <a:pt x="2672" y="9017"/>
                        <a:pt x="2672" y="9017"/>
                      </a:cubicBezTo>
                      <a:cubicBezTo>
                        <a:pt x="2672" y="10066"/>
                        <a:pt x="1558" y="10066"/>
                        <a:pt x="668" y="10066"/>
                      </a:cubicBezTo>
                      <a:cubicBezTo>
                        <a:pt x="445" y="10066"/>
                        <a:pt x="222" y="10066"/>
                        <a:pt x="0" y="10066"/>
                      </a:cubicBezTo>
                      <a:cubicBezTo>
                        <a:pt x="0" y="16566"/>
                        <a:pt x="0" y="16566"/>
                        <a:pt x="0" y="16566"/>
                      </a:cubicBezTo>
                      <a:cubicBezTo>
                        <a:pt x="222" y="16566"/>
                        <a:pt x="222" y="16776"/>
                        <a:pt x="222" y="16776"/>
                      </a:cubicBezTo>
                      <a:cubicBezTo>
                        <a:pt x="222" y="16776"/>
                        <a:pt x="445" y="16776"/>
                        <a:pt x="445" y="16776"/>
                      </a:cubicBezTo>
                      <a:cubicBezTo>
                        <a:pt x="445" y="16776"/>
                        <a:pt x="668" y="16986"/>
                        <a:pt x="668" y="16986"/>
                      </a:cubicBezTo>
                      <a:cubicBezTo>
                        <a:pt x="668" y="16986"/>
                        <a:pt x="668" y="16986"/>
                        <a:pt x="890" y="16986"/>
                      </a:cubicBezTo>
                      <a:cubicBezTo>
                        <a:pt x="890" y="16986"/>
                        <a:pt x="890" y="17196"/>
                        <a:pt x="890" y="17196"/>
                      </a:cubicBezTo>
                      <a:cubicBezTo>
                        <a:pt x="1113" y="17196"/>
                        <a:pt x="1113" y="17196"/>
                        <a:pt x="1113" y="17196"/>
                      </a:cubicBezTo>
                      <a:cubicBezTo>
                        <a:pt x="1113" y="17405"/>
                        <a:pt x="1113" y="17405"/>
                        <a:pt x="1336" y="17615"/>
                      </a:cubicBezTo>
                      <a:cubicBezTo>
                        <a:pt x="1336" y="17615"/>
                        <a:pt x="1336" y="17615"/>
                        <a:pt x="1336" y="17615"/>
                      </a:cubicBezTo>
                      <a:cubicBezTo>
                        <a:pt x="2004" y="19083"/>
                        <a:pt x="2226" y="19922"/>
                        <a:pt x="2004" y="20551"/>
                      </a:cubicBezTo>
                      <a:cubicBezTo>
                        <a:pt x="2004" y="20761"/>
                        <a:pt x="1781" y="20970"/>
                        <a:pt x="1558" y="20970"/>
                      </a:cubicBezTo>
                      <a:cubicBezTo>
                        <a:pt x="1558" y="20970"/>
                        <a:pt x="1558" y="21180"/>
                        <a:pt x="1558" y="21180"/>
                      </a:cubicBezTo>
                      <a:cubicBezTo>
                        <a:pt x="1558" y="21390"/>
                        <a:pt x="1558" y="21390"/>
                        <a:pt x="1558" y="21600"/>
                      </a:cubicBezTo>
                      <a:cubicBezTo>
                        <a:pt x="1558" y="21600"/>
                        <a:pt x="1558" y="21600"/>
                        <a:pt x="1558" y="21600"/>
                      </a:cubicBezTo>
                      <a:cubicBezTo>
                        <a:pt x="1558" y="21600"/>
                        <a:pt x="1558" y="21600"/>
                        <a:pt x="1558" y="21600"/>
                      </a:cubicBezTo>
                      <a:cubicBezTo>
                        <a:pt x="1781" y="21600"/>
                        <a:pt x="2004" y="21600"/>
                        <a:pt x="2449" y="21600"/>
                      </a:cubicBezTo>
                      <a:cubicBezTo>
                        <a:pt x="2894" y="21600"/>
                        <a:pt x="3562" y="21600"/>
                        <a:pt x="3785" y="21600"/>
                      </a:cubicBezTo>
                      <a:cubicBezTo>
                        <a:pt x="4008" y="21390"/>
                        <a:pt x="4230" y="21180"/>
                        <a:pt x="4453" y="20761"/>
                      </a:cubicBezTo>
                      <a:cubicBezTo>
                        <a:pt x="4898" y="20341"/>
                        <a:pt x="6012" y="19502"/>
                        <a:pt x="6012" y="19293"/>
                      </a:cubicBezTo>
                      <a:cubicBezTo>
                        <a:pt x="6235" y="17615"/>
                        <a:pt x="7125" y="16986"/>
                        <a:pt x="8239" y="17825"/>
                      </a:cubicBezTo>
                      <a:cubicBezTo>
                        <a:pt x="8684" y="17825"/>
                        <a:pt x="8684" y="17825"/>
                        <a:pt x="8684" y="17825"/>
                      </a:cubicBezTo>
                      <a:cubicBezTo>
                        <a:pt x="9352" y="18244"/>
                        <a:pt x="9575" y="18454"/>
                        <a:pt x="10020" y="18454"/>
                      </a:cubicBezTo>
                      <a:cubicBezTo>
                        <a:pt x="10243" y="18664"/>
                        <a:pt x="10465" y="18664"/>
                        <a:pt x="11134" y="18664"/>
                      </a:cubicBezTo>
                      <a:cubicBezTo>
                        <a:pt x="12692" y="18664"/>
                        <a:pt x="12915" y="18454"/>
                        <a:pt x="12915" y="17825"/>
                      </a:cubicBezTo>
                      <a:cubicBezTo>
                        <a:pt x="13138" y="17615"/>
                        <a:pt x="13138" y="17405"/>
                        <a:pt x="13138" y="17196"/>
                      </a:cubicBezTo>
                      <a:cubicBezTo>
                        <a:pt x="13138" y="16566"/>
                        <a:pt x="13360" y="15728"/>
                        <a:pt x="14474" y="15728"/>
                      </a:cubicBezTo>
                      <a:cubicBezTo>
                        <a:pt x="15142" y="15728"/>
                        <a:pt x="16032" y="15099"/>
                        <a:pt x="16032" y="14679"/>
                      </a:cubicBezTo>
                      <a:cubicBezTo>
                        <a:pt x="16032" y="13840"/>
                        <a:pt x="16701" y="12792"/>
                        <a:pt x="17591" y="12792"/>
                      </a:cubicBezTo>
                      <a:cubicBezTo>
                        <a:pt x="18037" y="12792"/>
                        <a:pt x="19150" y="12163"/>
                        <a:pt x="19150" y="11743"/>
                      </a:cubicBezTo>
                      <a:cubicBezTo>
                        <a:pt x="19373" y="10904"/>
                        <a:pt x="20041" y="10904"/>
                        <a:pt x="20486" y="10695"/>
                      </a:cubicBezTo>
                      <a:cubicBezTo>
                        <a:pt x="20486" y="10695"/>
                        <a:pt x="20709" y="10695"/>
                        <a:pt x="20931" y="10695"/>
                      </a:cubicBezTo>
                      <a:cubicBezTo>
                        <a:pt x="20931" y="10485"/>
                        <a:pt x="20931" y="10485"/>
                        <a:pt x="20931" y="10485"/>
                      </a:cubicBezTo>
                      <a:cubicBezTo>
                        <a:pt x="20931" y="10485"/>
                        <a:pt x="20931" y="10485"/>
                        <a:pt x="20931" y="10485"/>
                      </a:cubicBezTo>
                      <a:cubicBezTo>
                        <a:pt x="20931" y="10275"/>
                        <a:pt x="21154" y="10275"/>
                        <a:pt x="21154" y="10275"/>
                      </a:cubicBezTo>
                      <a:cubicBezTo>
                        <a:pt x="21154" y="10275"/>
                        <a:pt x="21154" y="10066"/>
                        <a:pt x="21154" y="10066"/>
                      </a:cubicBezTo>
                      <a:cubicBezTo>
                        <a:pt x="21377" y="10066"/>
                        <a:pt x="21377" y="10066"/>
                        <a:pt x="21377" y="9856"/>
                      </a:cubicBezTo>
                      <a:cubicBezTo>
                        <a:pt x="21377" y="9856"/>
                        <a:pt x="21377" y="9856"/>
                        <a:pt x="21377" y="9856"/>
                      </a:cubicBezTo>
                      <a:cubicBezTo>
                        <a:pt x="21600" y="9646"/>
                        <a:pt x="21600" y="9646"/>
                        <a:pt x="21600" y="9646"/>
                      </a:cubicBezTo>
                      <a:cubicBezTo>
                        <a:pt x="21600" y="9646"/>
                        <a:pt x="21600" y="9646"/>
                        <a:pt x="21600" y="9646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32" name="AutoShape 132"/>
                <p:cNvSpPr>
                  <a:spLocks/>
                </p:cNvSpPr>
                <p:nvPr/>
              </p:nvSpPr>
              <p:spPr bwMode="auto">
                <a:xfrm>
                  <a:off x="1769089" y="2394336"/>
                  <a:ext cx="7937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10800" y="0"/>
                        <a:pt x="10800" y="0"/>
                        <a:pt x="21599" y="0"/>
                      </a:cubicBezTo>
                      <a:cubicBezTo>
                        <a:pt x="10800" y="0"/>
                        <a:pt x="108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33" name="AutoShape 133"/>
                <p:cNvSpPr>
                  <a:spLocks/>
                </p:cNvSpPr>
                <p:nvPr/>
              </p:nvSpPr>
              <p:spPr bwMode="auto">
                <a:xfrm>
                  <a:off x="1759563" y="2395924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34" name="AutoShape 134"/>
                <p:cNvSpPr>
                  <a:spLocks/>
                </p:cNvSpPr>
                <p:nvPr/>
              </p:nvSpPr>
              <p:spPr bwMode="auto">
                <a:xfrm>
                  <a:off x="1927848" y="2556265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35" name="AutoShape 135"/>
                <p:cNvSpPr>
                  <a:spLocks/>
                </p:cNvSpPr>
                <p:nvPr/>
              </p:nvSpPr>
              <p:spPr bwMode="auto">
                <a:xfrm>
                  <a:off x="1780201" y="2403862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21600"/>
                        <a:pt x="21600" y="0"/>
                        <a:pt x="0" y="0"/>
                      </a:cubicBezTo>
                      <a:cubicBezTo>
                        <a:pt x="21600" y="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36" name="AutoShape 136"/>
                <p:cNvSpPr>
                  <a:spLocks/>
                </p:cNvSpPr>
                <p:nvPr/>
              </p:nvSpPr>
              <p:spPr bwMode="auto">
                <a:xfrm>
                  <a:off x="1932611" y="255785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37" name="AutoShape 137"/>
                <p:cNvSpPr>
                  <a:spLocks/>
                </p:cNvSpPr>
                <p:nvPr/>
              </p:nvSpPr>
              <p:spPr bwMode="auto">
                <a:xfrm>
                  <a:off x="1788140" y="2408625"/>
                  <a:ext cx="6350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599"/>
                      </a:moveTo>
                      <a:cubicBezTo>
                        <a:pt x="21600" y="10800"/>
                        <a:pt x="0" y="10800"/>
                        <a:pt x="0" y="0"/>
                      </a:cubicBezTo>
                      <a:cubicBezTo>
                        <a:pt x="0" y="10800"/>
                        <a:pt x="21600" y="10800"/>
                        <a:pt x="2160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38" name="AutoShape 138"/>
                <p:cNvSpPr>
                  <a:spLocks/>
                </p:cNvSpPr>
                <p:nvPr/>
              </p:nvSpPr>
              <p:spPr bwMode="auto">
                <a:xfrm>
                  <a:off x="1794490" y="2414975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21600"/>
                        <a:pt x="0" y="0"/>
                        <a:pt x="0" y="0"/>
                      </a:cubicBezTo>
                      <a:cubicBezTo>
                        <a:pt x="0" y="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39" name="AutoShape 139"/>
                <p:cNvSpPr>
                  <a:spLocks/>
                </p:cNvSpPr>
                <p:nvPr/>
              </p:nvSpPr>
              <p:spPr bwMode="auto">
                <a:xfrm>
                  <a:off x="1881808" y="253086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40" name="AutoShape 140"/>
                <p:cNvSpPr>
                  <a:spLocks/>
                </p:cNvSpPr>
                <p:nvPr/>
              </p:nvSpPr>
              <p:spPr bwMode="auto">
                <a:xfrm>
                  <a:off x="1775439" y="2395924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21600"/>
                        <a:pt x="0" y="0"/>
                        <a:pt x="0" y="0"/>
                      </a:cubicBezTo>
                      <a:cubicBezTo>
                        <a:pt x="0" y="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41" name="AutoShape 141"/>
                <p:cNvSpPr>
                  <a:spLocks/>
                </p:cNvSpPr>
                <p:nvPr/>
              </p:nvSpPr>
              <p:spPr bwMode="auto">
                <a:xfrm>
                  <a:off x="1880221" y="2522927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42" name="AutoShape 142"/>
                <p:cNvSpPr>
                  <a:spLocks/>
                </p:cNvSpPr>
                <p:nvPr/>
              </p:nvSpPr>
              <p:spPr bwMode="auto">
                <a:xfrm>
                  <a:off x="1919910" y="2556265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43" name="AutoShape 143"/>
                <p:cNvSpPr>
                  <a:spLocks/>
                </p:cNvSpPr>
                <p:nvPr/>
              </p:nvSpPr>
              <p:spPr bwMode="auto">
                <a:xfrm>
                  <a:off x="1883396" y="2538802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44" name="AutoShape 144"/>
                <p:cNvSpPr>
                  <a:spLocks/>
                </p:cNvSpPr>
                <p:nvPr/>
              </p:nvSpPr>
              <p:spPr bwMode="auto">
                <a:xfrm>
                  <a:off x="2024691" y="2740418"/>
                  <a:ext cx="39690" cy="5397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636" y="4319"/>
                      </a:moveTo>
                      <a:cubicBezTo>
                        <a:pt x="19636" y="4319"/>
                        <a:pt x="17672" y="2879"/>
                        <a:pt x="17672" y="2879"/>
                      </a:cubicBezTo>
                      <a:cubicBezTo>
                        <a:pt x="15709" y="1439"/>
                        <a:pt x="11781" y="0"/>
                        <a:pt x="11781" y="0"/>
                      </a:cubicBezTo>
                      <a:cubicBezTo>
                        <a:pt x="7854" y="1439"/>
                        <a:pt x="0" y="7199"/>
                        <a:pt x="0" y="10079"/>
                      </a:cubicBezTo>
                      <a:cubicBezTo>
                        <a:pt x="0" y="11519"/>
                        <a:pt x="5890" y="21600"/>
                        <a:pt x="9818" y="21600"/>
                      </a:cubicBezTo>
                      <a:cubicBezTo>
                        <a:pt x="11781" y="21600"/>
                        <a:pt x="11781" y="21600"/>
                        <a:pt x="13745" y="21600"/>
                      </a:cubicBezTo>
                      <a:cubicBezTo>
                        <a:pt x="17672" y="21600"/>
                        <a:pt x="17672" y="21600"/>
                        <a:pt x="17672" y="20160"/>
                      </a:cubicBezTo>
                      <a:cubicBezTo>
                        <a:pt x="17672" y="20160"/>
                        <a:pt x="17672" y="18719"/>
                        <a:pt x="19636" y="18719"/>
                      </a:cubicBezTo>
                      <a:cubicBezTo>
                        <a:pt x="19636" y="18719"/>
                        <a:pt x="19636" y="17279"/>
                        <a:pt x="19636" y="17279"/>
                      </a:cubicBezTo>
                      <a:cubicBezTo>
                        <a:pt x="19636" y="17279"/>
                        <a:pt x="19636" y="15839"/>
                        <a:pt x="21599" y="15839"/>
                      </a:cubicBezTo>
                      <a:cubicBezTo>
                        <a:pt x="21599" y="15839"/>
                        <a:pt x="21599" y="15839"/>
                        <a:pt x="21599" y="15839"/>
                      </a:cubicBezTo>
                      <a:cubicBezTo>
                        <a:pt x="21599" y="11519"/>
                        <a:pt x="19636" y="7199"/>
                        <a:pt x="19636" y="431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45" name="AutoShape 145"/>
                <p:cNvSpPr>
                  <a:spLocks/>
                </p:cNvSpPr>
                <p:nvPr/>
              </p:nvSpPr>
              <p:spPr bwMode="auto">
                <a:xfrm>
                  <a:off x="1872282" y="2864246"/>
                  <a:ext cx="76205" cy="8096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8359" y="3927"/>
                      </a:moveTo>
                      <a:cubicBezTo>
                        <a:pt x="17279" y="2945"/>
                        <a:pt x="16200" y="1963"/>
                        <a:pt x="15120" y="981"/>
                      </a:cubicBezTo>
                      <a:cubicBezTo>
                        <a:pt x="15120" y="981"/>
                        <a:pt x="15120" y="981"/>
                        <a:pt x="14039" y="0"/>
                      </a:cubicBezTo>
                      <a:cubicBezTo>
                        <a:pt x="11880" y="981"/>
                        <a:pt x="7560" y="2945"/>
                        <a:pt x="6480" y="3927"/>
                      </a:cubicBezTo>
                      <a:cubicBezTo>
                        <a:pt x="6480" y="3927"/>
                        <a:pt x="6480" y="4909"/>
                        <a:pt x="6480" y="4909"/>
                      </a:cubicBezTo>
                      <a:cubicBezTo>
                        <a:pt x="4319" y="6872"/>
                        <a:pt x="1079" y="11781"/>
                        <a:pt x="0" y="13745"/>
                      </a:cubicBezTo>
                      <a:cubicBezTo>
                        <a:pt x="5399" y="20618"/>
                        <a:pt x="5399" y="20618"/>
                        <a:pt x="5399" y="20618"/>
                      </a:cubicBezTo>
                      <a:cubicBezTo>
                        <a:pt x="7560" y="21600"/>
                        <a:pt x="7560" y="21600"/>
                        <a:pt x="7560" y="21600"/>
                      </a:cubicBezTo>
                      <a:cubicBezTo>
                        <a:pt x="8639" y="19636"/>
                        <a:pt x="8639" y="18654"/>
                        <a:pt x="9719" y="16690"/>
                      </a:cubicBezTo>
                      <a:cubicBezTo>
                        <a:pt x="10800" y="15709"/>
                        <a:pt x="11880" y="14727"/>
                        <a:pt x="15120" y="14727"/>
                      </a:cubicBezTo>
                      <a:cubicBezTo>
                        <a:pt x="15120" y="14727"/>
                        <a:pt x="16200" y="14727"/>
                        <a:pt x="16200" y="14727"/>
                      </a:cubicBezTo>
                      <a:cubicBezTo>
                        <a:pt x="17279" y="14727"/>
                        <a:pt x="17279" y="14727"/>
                        <a:pt x="17279" y="14727"/>
                      </a:cubicBezTo>
                      <a:cubicBezTo>
                        <a:pt x="18359" y="12763"/>
                        <a:pt x="19439" y="11781"/>
                        <a:pt x="20519" y="10800"/>
                      </a:cubicBezTo>
                      <a:cubicBezTo>
                        <a:pt x="21600" y="9818"/>
                        <a:pt x="21600" y="8836"/>
                        <a:pt x="21600" y="7854"/>
                      </a:cubicBezTo>
                      <a:cubicBezTo>
                        <a:pt x="21600" y="6872"/>
                        <a:pt x="19439" y="4909"/>
                        <a:pt x="18359" y="392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46" name="AutoShape 146"/>
                <p:cNvSpPr>
                  <a:spLocks/>
                </p:cNvSpPr>
                <p:nvPr/>
              </p:nvSpPr>
              <p:spPr bwMode="auto">
                <a:xfrm>
                  <a:off x="1430930" y="2578490"/>
                  <a:ext cx="665204" cy="56674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735" y="8555"/>
                      </a:moveTo>
                      <a:cubicBezTo>
                        <a:pt x="20735" y="8555"/>
                        <a:pt x="20735" y="8555"/>
                        <a:pt x="20612" y="8696"/>
                      </a:cubicBezTo>
                      <a:cubicBezTo>
                        <a:pt x="20612" y="8696"/>
                        <a:pt x="20612" y="8696"/>
                        <a:pt x="20612" y="8696"/>
                      </a:cubicBezTo>
                      <a:cubicBezTo>
                        <a:pt x="20612" y="8696"/>
                        <a:pt x="20489" y="8696"/>
                        <a:pt x="20489" y="8696"/>
                      </a:cubicBezTo>
                      <a:cubicBezTo>
                        <a:pt x="20489" y="8836"/>
                        <a:pt x="20365" y="8836"/>
                        <a:pt x="20242" y="8836"/>
                      </a:cubicBezTo>
                      <a:cubicBezTo>
                        <a:pt x="20242" y="8836"/>
                        <a:pt x="20242" y="8836"/>
                        <a:pt x="20118" y="8836"/>
                      </a:cubicBezTo>
                      <a:cubicBezTo>
                        <a:pt x="20118" y="8836"/>
                        <a:pt x="20118" y="8836"/>
                        <a:pt x="20118" y="8836"/>
                      </a:cubicBezTo>
                      <a:cubicBezTo>
                        <a:pt x="19995" y="8836"/>
                        <a:pt x="19872" y="8836"/>
                        <a:pt x="19872" y="8836"/>
                      </a:cubicBezTo>
                      <a:cubicBezTo>
                        <a:pt x="19254" y="8836"/>
                        <a:pt x="18761" y="7293"/>
                        <a:pt x="18761" y="7153"/>
                      </a:cubicBezTo>
                      <a:cubicBezTo>
                        <a:pt x="18761" y="6732"/>
                        <a:pt x="19501" y="5610"/>
                        <a:pt x="19995" y="5610"/>
                      </a:cubicBezTo>
                      <a:cubicBezTo>
                        <a:pt x="19995" y="5610"/>
                        <a:pt x="20118" y="5750"/>
                        <a:pt x="20118" y="5750"/>
                      </a:cubicBezTo>
                      <a:cubicBezTo>
                        <a:pt x="20118" y="5750"/>
                        <a:pt x="20118" y="5750"/>
                        <a:pt x="20118" y="5750"/>
                      </a:cubicBezTo>
                      <a:cubicBezTo>
                        <a:pt x="20242" y="5750"/>
                        <a:pt x="20365" y="5890"/>
                        <a:pt x="20489" y="5890"/>
                      </a:cubicBezTo>
                      <a:cubicBezTo>
                        <a:pt x="20489" y="5890"/>
                        <a:pt x="20489" y="5890"/>
                        <a:pt x="20489" y="5890"/>
                      </a:cubicBezTo>
                      <a:cubicBezTo>
                        <a:pt x="20489" y="5750"/>
                        <a:pt x="20489" y="5750"/>
                        <a:pt x="20489" y="5610"/>
                      </a:cubicBezTo>
                      <a:cubicBezTo>
                        <a:pt x="20489" y="5610"/>
                        <a:pt x="20489" y="5610"/>
                        <a:pt x="20489" y="5610"/>
                      </a:cubicBezTo>
                      <a:cubicBezTo>
                        <a:pt x="20489" y="5470"/>
                        <a:pt x="20489" y="5329"/>
                        <a:pt x="20489" y="5329"/>
                      </a:cubicBezTo>
                      <a:cubicBezTo>
                        <a:pt x="20489" y="5329"/>
                        <a:pt x="20489" y="5329"/>
                        <a:pt x="20489" y="5189"/>
                      </a:cubicBezTo>
                      <a:cubicBezTo>
                        <a:pt x="20612" y="5189"/>
                        <a:pt x="20612" y="5049"/>
                        <a:pt x="20612" y="4909"/>
                      </a:cubicBezTo>
                      <a:cubicBezTo>
                        <a:pt x="20612" y="4909"/>
                        <a:pt x="20612" y="4909"/>
                        <a:pt x="20612" y="4909"/>
                      </a:cubicBezTo>
                      <a:cubicBezTo>
                        <a:pt x="20612" y="4768"/>
                        <a:pt x="20612" y="4628"/>
                        <a:pt x="20612" y="4628"/>
                      </a:cubicBezTo>
                      <a:cubicBezTo>
                        <a:pt x="20612" y="4488"/>
                        <a:pt x="20612" y="4488"/>
                        <a:pt x="20612" y="4488"/>
                      </a:cubicBezTo>
                      <a:cubicBezTo>
                        <a:pt x="20612" y="4348"/>
                        <a:pt x="20612" y="4348"/>
                        <a:pt x="20612" y="4207"/>
                      </a:cubicBezTo>
                      <a:cubicBezTo>
                        <a:pt x="20612" y="4207"/>
                        <a:pt x="20612" y="4207"/>
                        <a:pt x="20612" y="4207"/>
                      </a:cubicBezTo>
                      <a:cubicBezTo>
                        <a:pt x="20612" y="4067"/>
                        <a:pt x="20612" y="3927"/>
                        <a:pt x="20489" y="3927"/>
                      </a:cubicBezTo>
                      <a:cubicBezTo>
                        <a:pt x="20489" y="3927"/>
                        <a:pt x="20489" y="3787"/>
                        <a:pt x="20489" y="3787"/>
                      </a:cubicBezTo>
                      <a:cubicBezTo>
                        <a:pt x="20489" y="3787"/>
                        <a:pt x="20489" y="3646"/>
                        <a:pt x="20489" y="3646"/>
                      </a:cubicBezTo>
                      <a:cubicBezTo>
                        <a:pt x="20489" y="3646"/>
                        <a:pt x="20489" y="3646"/>
                        <a:pt x="20489" y="3646"/>
                      </a:cubicBezTo>
                      <a:cubicBezTo>
                        <a:pt x="20489" y="3506"/>
                        <a:pt x="20489" y="3506"/>
                        <a:pt x="20489" y="3506"/>
                      </a:cubicBezTo>
                      <a:cubicBezTo>
                        <a:pt x="20242" y="3366"/>
                        <a:pt x="19995" y="2524"/>
                        <a:pt x="19625" y="1122"/>
                      </a:cubicBezTo>
                      <a:cubicBezTo>
                        <a:pt x="19625" y="841"/>
                        <a:pt x="19625" y="561"/>
                        <a:pt x="19501" y="420"/>
                      </a:cubicBezTo>
                      <a:cubicBezTo>
                        <a:pt x="19501" y="420"/>
                        <a:pt x="19501" y="420"/>
                        <a:pt x="19501" y="420"/>
                      </a:cubicBezTo>
                      <a:cubicBezTo>
                        <a:pt x="19501" y="420"/>
                        <a:pt x="19501" y="420"/>
                        <a:pt x="19501" y="420"/>
                      </a:cubicBezTo>
                      <a:cubicBezTo>
                        <a:pt x="19378" y="420"/>
                        <a:pt x="19131" y="420"/>
                        <a:pt x="19008" y="420"/>
                      </a:cubicBezTo>
                      <a:cubicBezTo>
                        <a:pt x="18390" y="420"/>
                        <a:pt x="18020" y="280"/>
                        <a:pt x="17897" y="0"/>
                      </a:cubicBezTo>
                      <a:cubicBezTo>
                        <a:pt x="17897" y="0"/>
                        <a:pt x="17526" y="0"/>
                        <a:pt x="17403" y="0"/>
                      </a:cubicBezTo>
                      <a:cubicBezTo>
                        <a:pt x="17156" y="0"/>
                        <a:pt x="17033" y="0"/>
                        <a:pt x="16909" y="0"/>
                      </a:cubicBezTo>
                      <a:cubicBezTo>
                        <a:pt x="16909" y="0"/>
                        <a:pt x="16909" y="0"/>
                        <a:pt x="16909" y="0"/>
                      </a:cubicBezTo>
                      <a:cubicBezTo>
                        <a:pt x="16909" y="0"/>
                        <a:pt x="16786" y="0"/>
                        <a:pt x="16786" y="0"/>
                      </a:cubicBezTo>
                      <a:cubicBezTo>
                        <a:pt x="16786" y="140"/>
                        <a:pt x="16786" y="140"/>
                        <a:pt x="16786" y="140"/>
                      </a:cubicBezTo>
                      <a:cubicBezTo>
                        <a:pt x="16786" y="140"/>
                        <a:pt x="16786" y="280"/>
                        <a:pt x="16662" y="280"/>
                      </a:cubicBezTo>
                      <a:cubicBezTo>
                        <a:pt x="16662" y="280"/>
                        <a:pt x="16662" y="280"/>
                        <a:pt x="16662" y="280"/>
                      </a:cubicBezTo>
                      <a:cubicBezTo>
                        <a:pt x="16662" y="420"/>
                        <a:pt x="16662" y="420"/>
                        <a:pt x="16539" y="420"/>
                      </a:cubicBezTo>
                      <a:cubicBezTo>
                        <a:pt x="16539" y="420"/>
                        <a:pt x="16539" y="420"/>
                        <a:pt x="16539" y="420"/>
                      </a:cubicBezTo>
                      <a:cubicBezTo>
                        <a:pt x="16539" y="561"/>
                        <a:pt x="16539" y="561"/>
                        <a:pt x="16539" y="561"/>
                      </a:cubicBezTo>
                      <a:cubicBezTo>
                        <a:pt x="16292" y="841"/>
                        <a:pt x="16169" y="841"/>
                        <a:pt x="15922" y="841"/>
                      </a:cubicBezTo>
                      <a:cubicBezTo>
                        <a:pt x="15675" y="981"/>
                        <a:pt x="15675" y="981"/>
                        <a:pt x="15675" y="981"/>
                      </a:cubicBezTo>
                      <a:cubicBezTo>
                        <a:pt x="15551" y="1683"/>
                        <a:pt x="14811" y="2244"/>
                        <a:pt x="14317" y="2244"/>
                      </a:cubicBezTo>
                      <a:cubicBezTo>
                        <a:pt x="14194" y="2244"/>
                        <a:pt x="13947" y="2664"/>
                        <a:pt x="13947" y="2945"/>
                      </a:cubicBezTo>
                      <a:cubicBezTo>
                        <a:pt x="13947" y="3646"/>
                        <a:pt x="13206" y="4207"/>
                        <a:pt x="12589" y="4207"/>
                      </a:cubicBezTo>
                      <a:cubicBezTo>
                        <a:pt x="12342" y="4207"/>
                        <a:pt x="12342" y="4207"/>
                        <a:pt x="12342" y="4628"/>
                      </a:cubicBezTo>
                      <a:cubicBezTo>
                        <a:pt x="12342" y="4768"/>
                        <a:pt x="12342" y="5049"/>
                        <a:pt x="12219" y="5189"/>
                      </a:cubicBezTo>
                      <a:cubicBezTo>
                        <a:pt x="12096" y="6031"/>
                        <a:pt x="11602" y="6171"/>
                        <a:pt x="10738" y="6171"/>
                      </a:cubicBezTo>
                      <a:cubicBezTo>
                        <a:pt x="9874" y="6171"/>
                        <a:pt x="9627" y="6031"/>
                        <a:pt x="9133" y="5610"/>
                      </a:cubicBezTo>
                      <a:cubicBezTo>
                        <a:pt x="8886" y="5470"/>
                        <a:pt x="8886" y="5470"/>
                        <a:pt x="8886" y="5470"/>
                      </a:cubicBezTo>
                      <a:cubicBezTo>
                        <a:pt x="8763" y="5329"/>
                        <a:pt x="8763" y="5329"/>
                        <a:pt x="8640" y="5329"/>
                      </a:cubicBezTo>
                      <a:cubicBezTo>
                        <a:pt x="8516" y="5329"/>
                        <a:pt x="8393" y="5750"/>
                        <a:pt x="8393" y="6031"/>
                      </a:cubicBezTo>
                      <a:cubicBezTo>
                        <a:pt x="8269" y="6451"/>
                        <a:pt x="7899" y="6872"/>
                        <a:pt x="7405" y="7433"/>
                      </a:cubicBezTo>
                      <a:cubicBezTo>
                        <a:pt x="7282" y="7574"/>
                        <a:pt x="7158" y="7714"/>
                        <a:pt x="7035" y="7854"/>
                      </a:cubicBezTo>
                      <a:cubicBezTo>
                        <a:pt x="6912" y="8135"/>
                        <a:pt x="6665" y="8135"/>
                        <a:pt x="6294" y="8135"/>
                      </a:cubicBezTo>
                      <a:cubicBezTo>
                        <a:pt x="6171" y="8135"/>
                        <a:pt x="5924" y="8135"/>
                        <a:pt x="5801" y="8135"/>
                      </a:cubicBezTo>
                      <a:cubicBezTo>
                        <a:pt x="5430" y="7994"/>
                        <a:pt x="5184" y="8135"/>
                        <a:pt x="5060" y="7854"/>
                      </a:cubicBezTo>
                      <a:cubicBezTo>
                        <a:pt x="4937" y="7714"/>
                        <a:pt x="4937" y="7433"/>
                        <a:pt x="4937" y="7293"/>
                      </a:cubicBezTo>
                      <a:cubicBezTo>
                        <a:pt x="4937" y="7153"/>
                        <a:pt x="4937" y="7153"/>
                        <a:pt x="4937" y="7153"/>
                      </a:cubicBezTo>
                      <a:cubicBezTo>
                        <a:pt x="4937" y="6732"/>
                        <a:pt x="5184" y="6732"/>
                        <a:pt x="5184" y="6592"/>
                      </a:cubicBezTo>
                      <a:cubicBezTo>
                        <a:pt x="5307" y="6451"/>
                        <a:pt x="5184" y="6031"/>
                        <a:pt x="4813" y="5049"/>
                      </a:cubicBezTo>
                      <a:cubicBezTo>
                        <a:pt x="4813" y="5049"/>
                        <a:pt x="4813" y="5049"/>
                        <a:pt x="4813" y="5049"/>
                      </a:cubicBezTo>
                      <a:cubicBezTo>
                        <a:pt x="4813" y="5049"/>
                        <a:pt x="4813" y="5049"/>
                        <a:pt x="4813" y="5049"/>
                      </a:cubicBezTo>
                      <a:cubicBezTo>
                        <a:pt x="4813" y="5049"/>
                        <a:pt x="4813" y="5049"/>
                        <a:pt x="4813" y="5049"/>
                      </a:cubicBezTo>
                      <a:cubicBezTo>
                        <a:pt x="4813" y="5049"/>
                        <a:pt x="4813" y="5049"/>
                        <a:pt x="4813" y="5049"/>
                      </a:cubicBezTo>
                      <a:cubicBezTo>
                        <a:pt x="4813" y="5049"/>
                        <a:pt x="4813" y="5049"/>
                        <a:pt x="4813" y="5049"/>
                      </a:cubicBezTo>
                      <a:cubicBezTo>
                        <a:pt x="4690" y="5049"/>
                        <a:pt x="4690" y="4909"/>
                        <a:pt x="4690" y="4909"/>
                      </a:cubicBezTo>
                      <a:cubicBezTo>
                        <a:pt x="4690" y="4909"/>
                        <a:pt x="4690" y="4909"/>
                        <a:pt x="4690" y="4909"/>
                      </a:cubicBezTo>
                      <a:cubicBezTo>
                        <a:pt x="4690" y="4909"/>
                        <a:pt x="4690" y="4909"/>
                        <a:pt x="4690" y="4909"/>
                      </a:cubicBezTo>
                      <a:cubicBezTo>
                        <a:pt x="4566" y="4909"/>
                        <a:pt x="4566" y="4909"/>
                        <a:pt x="4566" y="4909"/>
                      </a:cubicBezTo>
                      <a:cubicBezTo>
                        <a:pt x="4566" y="10238"/>
                        <a:pt x="4566" y="10238"/>
                        <a:pt x="4566" y="10238"/>
                      </a:cubicBezTo>
                      <a:cubicBezTo>
                        <a:pt x="4566" y="10659"/>
                        <a:pt x="4196" y="10940"/>
                        <a:pt x="3949" y="11220"/>
                      </a:cubicBezTo>
                      <a:cubicBezTo>
                        <a:pt x="3826" y="11220"/>
                        <a:pt x="3702" y="11361"/>
                        <a:pt x="3702" y="11361"/>
                      </a:cubicBezTo>
                      <a:cubicBezTo>
                        <a:pt x="3579" y="11641"/>
                        <a:pt x="3209" y="11641"/>
                        <a:pt x="2962" y="11641"/>
                      </a:cubicBezTo>
                      <a:cubicBezTo>
                        <a:pt x="2838" y="11641"/>
                        <a:pt x="2592" y="11641"/>
                        <a:pt x="2345" y="11641"/>
                      </a:cubicBezTo>
                      <a:cubicBezTo>
                        <a:pt x="2098" y="11641"/>
                        <a:pt x="1851" y="11641"/>
                        <a:pt x="1728" y="11641"/>
                      </a:cubicBezTo>
                      <a:cubicBezTo>
                        <a:pt x="1110" y="11641"/>
                        <a:pt x="987" y="11080"/>
                        <a:pt x="864" y="10800"/>
                      </a:cubicBezTo>
                      <a:cubicBezTo>
                        <a:pt x="864" y="10659"/>
                        <a:pt x="864" y="10519"/>
                        <a:pt x="740" y="10379"/>
                      </a:cubicBezTo>
                      <a:cubicBezTo>
                        <a:pt x="740" y="10238"/>
                        <a:pt x="493" y="10379"/>
                        <a:pt x="493" y="10519"/>
                      </a:cubicBezTo>
                      <a:cubicBezTo>
                        <a:pt x="370" y="10659"/>
                        <a:pt x="370" y="10659"/>
                        <a:pt x="370" y="10659"/>
                      </a:cubicBezTo>
                      <a:cubicBezTo>
                        <a:pt x="370" y="10659"/>
                        <a:pt x="370" y="10800"/>
                        <a:pt x="370" y="10800"/>
                      </a:cubicBezTo>
                      <a:cubicBezTo>
                        <a:pt x="370" y="10940"/>
                        <a:pt x="370" y="10940"/>
                        <a:pt x="370" y="10940"/>
                      </a:cubicBezTo>
                      <a:cubicBezTo>
                        <a:pt x="370" y="10940"/>
                        <a:pt x="246" y="10940"/>
                        <a:pt x="246" y="11080"/>
                      </a:cubicBezTo>
                      <a:cubicBezTo>
                        <a:pt x="246" y="11080"/>
                        <a:pt x="246" y="11080"/>
                        <a:pt x="246" y="11080"/>
                      </a:cubicBezTo>
                      <a:cubicBezTo>
                        <a:pt x="246" y="11080"/>
                        <a:pt x="246" y="11080"/>
                        <a:pt x="246" y="11080"/>
                      </a:cubicBezTo>
                      <a:cubicBezTo>
                        <a:pt x="123" y="11080"/>
                        <a:pt x="123" y="11080"/>
                        <a:pt x="123" y="11080"/>
                      </a:cubicBezTo>
                      <a:cubicBezTo>
                        <a:pt x="123" y="11080"/>
                        <a:pt x="0" y="11080"/>
                        <a:pt x="0" y="11080"/>
                      </a:cubicBezTo>
                      <a:cubicBezTo>
                        <a:pt x="0" y="11080"/>
                        <a:pt x="0" y="11080"/>
                        <a:pt x="0" y="11080"/>
                      </a:cubicBezTo>
                      <a:cubicBezTo>
                        <a:pt x="370" y="11781"/>
                        <a:pt x="740" y="12623"/>
                        <a:pt x="864" y="13324"/>
                      </a:cubicBezTo>
                      <a:cubicBezTo>
                        <a:pt x="987" y="13885"/>
                        <a:pt x="1357" y="14587"/>
                        <a:pt x="1728" y="15148"/>
                      </a:cubicBezTo>
                      <a:cubicBezTo>
                        <a:pt x="1851" y="15709"/>
                        <a:pt x="2098" y="15989"/>
                        <a:pt x="2221" y="16410"/>
                      </a:cubicBezTo>
                      <a:cubicBezTo>
                        <a:pt x="2221" y="16550"/>
                        <a:pt x="2221" y="16550"/>
                        <a:pt x="2221" y="16550"/>
                      </a:cubicBezTo>
                      <a:cubicBezTo>
                        <a:pt x="2468" y="17111"/>
                        <a:pt x="2592" y="17672"/>
                        <a:pt x="2345" y="17953"/>
                      </a:cubicBezTo>
                      <a:cubicBezTo>
                        <a:pt x="2345" y="18093"/>
                        <a:pt x="2221" y="18233"/>
                        <a:pt x="1974" y="18233"/>
                      </a:cubicBezTo>
                      <a:cubicBezTo>
                        <a:pt x="1974" y="18233"/>
                        <a:pt x="1851" y="18233"/>
                        <a:pt x="1851" y="18233"/>
                      </a:cubicBezTo>
                      <a:cubicBezTo>
                        <a:pt x="1851" y="18233"/>
                        <a:pt x="1851" y="18374"/>
                        <a:pt x="2221" y="19075"/>
                      </a:cubicBezTo>
                      <a:cubicBezTo>
                        <a:pt x="2468" y="19496"/>
                        <a:pt x="2468" y="19916"/>
                        <a:pt x="2468" y="20197"/>
                      </a:cubicBezTo>
                      <a:cubicBezTo>
                        <a:pt x="2468" y="20197"/>
                        <a:pt x="2468" y="20337"/>
                        <a:pt x="2468" y="20337"/>
                      </a:cubicBezTo>
                      <a:cubicBezTo>
                        <a:pt x="2838" y="20337"/>
                        <a:pt x="2838" y="20477"/>
                        <a:pt x="2962" y="20618"/>
                      </a:cubicBezTo>
                      <a:cubicBezTo>
                        <a:pt x="2962" y="20618"/>
                        <a:pt x="2962" y="20618"/>
                        <a:pt x="2962" y="20758"/>
                      </a:cubicBezTo>
                      <a:cubicBezTo>
                        <a:pt x="3456" y="20758"/>
                        <a:pt x="3702" y="21179"/>
                        <a:pt x="3949" y="21459"/>
                      </a:cubicBezTo>
                      <a:cubicBezTo>
                        <a:pt x="3949" y="21600"/>
                        <a:pt x="4073" y="21600"/>
                        <a:pt x="4196" y="21600"/>
                      </a:cubicBezTo>
                      <a:cubicBezTo>
                        <a:pt x="4196" y="21600"/>
                        <a:pt x="4320" y="21600"/>
                        <a:pt x="4443" y="21459"/>
                      </a:cubicBezTo>
                      <a:cubicBezTo>
                        <a:pt x="4690" y="21038"/>
                        <a:pt x="5307" y="20758"/>
                        <a:pt x="6294" y="20758"/>
                      </a:cubicBezTo>
                      <a:cubicBezTo>
                        <a:pt x="6665" y="20758"/>
                        <a:pt x="6665" y="20758"/>
                        <a:pt x="6912" y="20618"/>
                      </a:cubicBezTo>
                      <a:cubicBezTo>
                        <a:pt x="7035" y="20477"/>
                        <a:pt x="7158" y="20337"/>
                        <a:pt x="7529" y="20197"/>
                      </a:cubicBezTo>
                      <a:cubicBezTo>
                        <a:pt x="8269" y="20057"/>
                        <a:pt x="9133" y="19916"/>
                        <a:pt x="9750" y="20197"/>
                      </a:cubicBezTo>
                      <a:cubicBezTo>
                        <a:pt x="10244" y="20337"/>
                        <a:pt x="10614" y="20337"/>
                        <a:pt x="10861" y="20057"/>
                      </a:cubicBezTo>
                      <a:cubicBezTo>
                        <a:pt x="11108" y="19916"/>
                        <a:pt x="11355" y="19916"/>
                        <a:pt x="11602" y="20057"/>
                      </a:cubicBezTo>
                      <a:cubicBezTo>
                        <a:pt x="11602" y="20057"/>
                        <a:pt x="11602" y="20057"/>
                        <a:pt x="11725" y="20057"/>
                      </a:cubicBezTo>
                      <a:cubicBezTo>
                        <a:pt x="11725" y="19355"/>
                        <a:pt x="12466" y="19355"/>
                        <a:pt x="12713" y="19355"/>
                      </a:cubicBezTo>
                      <a:cubicBezTo>
                        <a:pt x="13083" y="19355"/>
                        <a:pt x="13083" y="19355"/>
                        <a:pt x="13083" y="19355"/>
                      </a:cubicBezTo>
                      <a:cubicBezTo>
                        <a:pt x="13453" y="19355"/>
                        <a:pt x="14687" y="18514"/>
                        <a:pt x="15798" y="17392"/>
                      </a:cubicBezTo>
                      <a:cubicBezTo>
                        <a:pt x="16786" y="16270"/>
                        <a:pt x="18514" y="13885"/>
                        <a:pt x="19008" y="12903"/>
                      </a:cubicBezTo>
                      <a:cubicBezTo>
                        <a:pt x="19625" y="11781"/>
                        <a:pt x="20489" y="10940"/>
                        <a:pt x="20982" y="10379"/>
                      </a:cubicBezTo>
                      <a:cubicBezTo>
                        <a:pt x="21106" y="10238"/>
                        <a:pt x="21106" y="10238"/>
                        <a:pt x="21106" y="10238"/>
                      </a:cubicBezTo>
                      <a:cubicBezTo>
                        <a:pt x="21229" y="10098"/>
                        <a:pt x="21476" y="9397"/>
                        <a:pt x="21599" y="8135"/>
                      </a:cubicBezTo>
                      <a:cubicBezTo>
                        <a:pt x="21599" y="8135"/>
                        <a:pt x="21599" y="8135"/>
                        <a:pt x="21599" y="8135"/>
                      </a:cubicBezTo>
                      <a:cubicBezTo>
                        <a:pt x="21599" y="8135"/>
                        <a:pt x="21599" y="8135"/>
                        <a:pt x="21476" y="8135"/>
                      </a:cubicBezTo>
                      <a:cubicBezTo>
                        <a:pt x="21476" y="8135"/>
                        <a:pt x="21476" y="8135"/>
                        <a:pt x="21476" y="8135"/>
                      </a:cubicBezTo>
                      <a:cubicBezTo>
                        <a:pt x="21353" y="8135"/>
                        <a:pt x="21353" y="8135"/>
                        <a:pt x="21353" y="8135"/>
                      </a:cubicBezTo>
                      <a:cubicBezTo>
                        <a:pt x="21353" y="8135"/>
                        <a:pt x="21229" y="8135"/>
                        <a:pt x="21229" y="8135"/>
                      </a:cubicBezTo>
                      <a:cubicBezTo>
                        <a:pt x="21229" y="8135"/>
                        <a:pt x="21229" y="8135"/>
                        <a:pt x="21229" y="8135"/>
                      </a:cubicBezTo>
                      <a:cubicBezTo>
                        <a:pt x="21106" y="8135"/>
                        <a:pt x="21106" y="8135"/>
                        <a:pt x="21106" y="8135"/>
                      </a:cubicBezTo>
                      <a:cubicBezTo>
                        <a:pt x="21106" y="8135"/>
                        <a:pt x="21106" y="8135"/>
                        <a:pt x="21106" y="8135"/>
                      </a:cubicBezTo>
                      <a:cubicBezTo>
                        <a:pt x="21106" y="8135"/>
                        <a:pt x="20982" y="8135"/>
                        <a:pt x="20982" y="8275"/>
                      </a:cubicBezTo>
                      <a:cubicBezTo>
                        <a:pt x="20982" y="8275"/>
                        <a:pt x="20859" y="8275"/>
                        <a:pt x="20859" y="8275"/>
                      </a:cubicBezTo>
                      <a:cubicBezTo>
                        <a:pt x="20859" y="8275"/>
                        <a:pt x="20859" y="8275"/>
                        <a:pt x="20859" y="8275"/>
                      </a:cubicBezTo>
                      <a:cubicBezTo>
                        <a:pt x="20859" y="8275"/>
                        <a:pt x="20859" y="8415"/>
                        <a:pt x="20859" y="8415"/>
                      </a:cubicBezTo>
                      <a:cubicBezTo>
                        <a:pt x="20859" y="8415"/>
                        <a:pt x="20859" y="8555"/>
                        <a:pt x="20735" y="8555"/>
                      </a:cubicBezTo>
                      <a:close/>
                      <a:moveTo>
                        <a:pt x="17033" y="12763"/>
                      </a:moveTo>
                      <a:cubicBezTo>
                        <a:pt x="16909" y="12903"/>
                        <a:pt x="16786" y="13044"/>
                        <a:pt x="16786" y="13184"/>
                      </a:cubicBezTo>
                      <a:cubicBezTo>
                        <a:pt x="16786" y="13184"/>
                        <a:pt x="16786" y="13324"/>
                        <a:pt x="16786" y="13324"/>
                      </a:cubicBezTo>
                      <a:cubicBezTo>
                        <a:pt x="16786" y="13324"/>
                        <a:pt x="16786" y="13324"/>
                        <a:pt x="16786" y="13324"/>
                      </a:cubicBezTo>
                      <a:cubicBezTo>
                        <a:pt x="16786" y="13464"/>
                        <a:pt x="16662" y="13464"/>
                        <a:pt x="16662" y="13464"/>
                      </a:cubicBezTo>
                      <a:cubicBezTo>
                        <a:pt x="16662" y="13464"/>
                        <a:pt x="16662" y="13605"/>
                        <a:pt x="16662" y="13605"/>
                      </a:cubicBezTo>
                      <a:cubicBezTo>
                        <a:pt x="16662" y="13605"/>
                        <a:pt x="16662" y="13605"/>
                        <a:pt x="16662" y="13605"/>
                      </a:cubicBezTo>
                      <a:cubicBezTo>
                        <a:pt x="16662" y="13605"/>
                        <a:pt x="16662" y="13605"/>
                        <a:pt x="16662" y="13605"/>
                      </a:cubicBezTo>
                      <a:cubicBezTo>
                        <a:pt x="16416" y="13605"/>
                        <a:pt x="16292" y="13605"/>
                        <a:pt x="16169" y="13605"/>
                      </a:cubicBezTo>
                      <a:cubicBezTo>
                        <a:pt x="16045" y="13605"/>
                        <a:pt x="15922" y="13605"/>
                        <a:pt x="15922" y="13605"/>
                      </a:cubicBezTo>
                      <a:cubicBezTo>
                        <a:pt x="15798" y="13885"/>
                        <a:pt x="15675" y="14306"/>
                        <a:pt x="15551" y="14306"/>
                      </a:cubicBezTo>
                      <a:cubicBezTo>
                        <a:pt x="15551" y="14446"/>
                        <a:pt x="15551" y="14446"/>
                        <a:pt x="15551" y="14446"/>
                      </a:cubicBezTo>
                      <a:cubicBezTo>
                        <a:pt x="15551" y="14587"/>
                        <a:pt x="15551" y="14587"/>
                        <a:pt x="15551" y="14587"/>
                      </a:cubicBezTo>
                      <a:cubicBezTo>
                        <a:pt x="14687" y="14446"/>
                        <a:pt x="14687" y="14446"/>
                        <a:pt x="14687" y="14446"/>
                      </a:cubicBezTo>
                      <a:cubicBezTo>
                        <a:pt x="13700" y="12903"/>
                        <a:pt x="13700" y="12903"/>
                        <a:pt x="13700" y="12903"/>
                      </a:cubicBezTo>
                      <a:cubicBezTo>
                        <a:pt x="13700" y="12763"/>
                        <a:pt x="13700" y="12763"/>
                        <a:pt x="13700" y="12763"/>
                      </a:cubicBezTo>
                      <a:cubicBezTo>
                        <a:pt x="13947" y="12483"/>
                        <a:pt x="14441" y="11641"/>
                        <a:pt x="14564" y="11361"/>
                      </a:cubicBezTo>
                      <a:cubicBezTo>
                        <a:pt x="14687" y="10940"/>
                        <a:pt x="15551" y="10379"/>
                        <a:pt x="15922" y="10379"/>
                      </a:cubicBezTo>
                      <a:cubicBezTo>
                        <a:pt x="16292" y="10379"/>
                        <a:pt x="16416" y="10659"/>
                        <a:pt x="16416" y="10659"/>
                      </a:cubicBezTo>
                      <a:cubicBezTo>
                        <a:pt x="16416" y="10800"/>
                        <a:pt x="16662" y="10940"/>
                        <a:pt x="16786" y="11080"/>
                      </a:cubicBezTo>
                      <a:cubicBezTo>
                        <a:pt x="17033" y="11501"/>
                        <a:pt x="17280" y="11641"/>
                        <a:pt x="17280" y="12062"/>
                      </a:cubicBezTo>
                      <a:cubicBezTo>
                        <a:pt x="17280" y="12342"/>
                        <a:pt x="17156" y="12623"/>
                        <a:pt x="17033" y="1276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47" name="AutoShape 147"/>
                <p:cNvSpPr>
                  <a:spLocks/>
                </p:cNvSpPr>
                <p:nvPr/>
              </p:nvSpPr>
              <p:spPr bwMode="auto">
                <a:xfrm>
                  <a:off x="1445219" y="2846783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10800"/>
                      </a:moveTo>
                      <a:cubicBezTo>
                        <a:pt x="21600" y="10800"/>
                        <a:pt x="21600" y="0"/>
                        <a:pt x="21600" y="0"/>
                      </a:cubicBezTo>
                      <a:cubicBezTo>
                        <a:pt x="10800" y="0"/>
                        <a:pt x="0" y="10800"/>
                        <a:pt x="0" y="21600"/>
                      </a:cubicBezTo>
                      <a:cubicBezTo>
                        <a:pt x="0" y="10800"/>
                        <a:pt x="21600" y="0"/>
                        <a:pt x="21600" y="108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48" name="AutoShape 148"/>
                <p:cNvSpPr>
                  <a:spLocks/>
                </p:cNvSpPr>
                <p:nvPr/>
              </p:nvSpPr>
              <p:spPr bwMode="auto">
                <a:xfrm>
                  <a:off x="1438868" y="285948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49" name="AutoShape 149"/>
                <p:cNvSpPr>
                  <a:spLocks/>
                </p:cNvSpPr>
                <p:nvPr/>
              </p:nvSpPr>
              <p:spPr bwMode="auto">
                <a:xfrm>
                  <a:off x="1429343" y="2864246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50" name="AutoShape 150"/>
                <p:cNvSpPr>
                  <a:spLocks/>
                </p:cNvSpPr>
                <p:nvPr/>
              </p:nvSpPr>
              <p:spPr bwMode="auto">
                <a:xfrm>
                  <a:off x="1953250" y="2578490"/>
                  <a:ext cx="79380" cy="1111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8228" y="0"/>
                      </a:moveTo>
                      <a:cubicBezTo>
                        <a:pt x="8228" y="0"/>
                        <a:pt x="5142" y="0"/>
                        <a:pt x="4114" y="0"/>
                      </a:cubicBezTo>
                      <a:cubicBezTo>
                        <a:pt x="2057" y="0"/>
                        <a:pt x="1028" y="0"/>
                        <a:pt x="0" y="0"/>
                      </a:cubicBezTo>
                      <a:cubicBezTo>
                        <a:pt x="1028" y="0"/>
                        <a:pt x="2057" y="0"/>
                        <a:pt x="4114" y="0"/>
                      </a:cubicBezTo>
                      <a:cubicBezTo>
                        <a:pt x="5142" y="0"/>
                        <a:pt x="8228" y="0"/>
                        <a:pt x="8228" y="0"/>
                      </a:cubicBezTo>
                      <a:cubicBezTo>
                        <a:pt x="9257" y="14399"/>
                        <a:pt x="12342" y="21599"/>
                        <a:pt x="17485" y="21599"/>
                      </a:cubicBezTo>
                      <a:cubicBezTo>
                        <a:pt x="18514" y="21599"/>
                        <a:pt x="20571" y="21599"/>
                        <a:pt x="21599" y="21599"/>
                      </a:cubicBezTo>
                      <a:cubicBezTo>
                        <a:pt x="20571" y="21599"/>
                        <a:pt x="18514" y="21599"/>
                        <a:pt x="17485" y="21599"/>
                      </a:cubicBezTo>
                      <a:cubicBezTo>
                        <a:pt x="12342" y="21599"/>
                        <a:pt x="9257" y="14399"/>
                        <a:pt x="8228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51" name="AutoShape 151"/>
                <p:cNvSpPr>
                  <a:spLocks/>
                </p:cNvSpPr>
                <p:nvPr/>
              </p:nvSpPr>
              <p:spPr bwMode="auto">
                <a:xfrm>
                  <a:off x="1945312" y="257690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52" name="AutoShape 152"/>
                <p:cNvSpPr>
                  <a:spLocks/>
                </p:cNvSpPr>
                <p:nvPr/>
              </p:nvSpPr>
              <p:spPr bwMode="auto">
                <a:xfrm>
                  <a:off x="1569051" y="2702317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53" name="AutoShape 153"/>
                <p:cNvSpPr>
                  <a:spLocks/>
                </p:cNvSpPr>
                <p:nvPr/>
              </p:nvSpPr>
              <p:spPr bwMode="auto">
                <a:xfrm>
                  <a:off x="2054856" y="2805507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0800" y="21600"/>
                        <a:pt x="21600" y="21600"/>
                        <a:pt x="21600" y="0"/>
                      </a:cubicBezTo>
                      <a:cubicBezTo>
                        <a:pt x="21600" y="21600"/>
                        <a:pt x="1080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54" name="AutoShape 154"/>
                <p:cNvSpPr>
                  <a:spLocks/>
                </p:cNvSpPr>
                <p:nvPr/>
              </p:nvSpPr>
              <p:spPr bwMode="auto">
                <a:xfrm>
                  <a:off x="2067557" y="2797569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21600" y="21600"/>
                        <a:pt x="21600" y="0"/>
                        <a:pt x="21600" y="0"/>
                      </a:cubicBezTo>
                      <a:cubicBezTo>
                        <a:pt x="21600" y="0"/>
                        <a:pt x="2160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55" name="AutoShape 155"/>
                <p:cNvSpPr>
                  <a:spLocks/>
                </p:cNvSpPr>
                <p:nvPr/>
              </p:nvSpPr>
              <p:spPr bwMode="auto">
                <a:xfrm>
                  <a:off x="2043743" y="2807094"/>
                  <a:ext cx="7938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599" y="0"/>
                      </a:moveTo>
                      <a:cubicBezTo>
                        <a:pt x="21599" y="0"/>
                        <a:pt x="10800" y="0"/>
                        <a:pt x="0" y="0"/>
                      </a:cubicBezTo>
                      <a:cubicBezTo>
                        <a:pt x="0" y="0"/>
                        <a:pt x="10800" y="0"/>
                        <a:pt x="21599" y="0"/>
                      </a:cubicBezTo>
                      <a:cubicBezTo>
                        <a:pt x="21599" y="0"/>
                        <a:pt x="21599" y="0"/>
                        <a:pt x="21599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56" name="AutoShape 156"/>
                <p:cNvSpPr>
                  <a:spLocks/>
                </p:cNvSpPr>
                <p:nvPr/>
              </p:nvSpPr>
              <p:spPr bwMode="auto">
                <a:xfrm>
                  <a:off x="1927848" y="2934097"/>
                  <a:ext cx="15876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5400" y="0"/>
                        <a:pt x="10800" y="0"/>
                        <a:pt x="21599" y="0"/>
                      </a:cubicBezTo>
                      <a:cubicBezTo>
                        <a:pt x="16199" y="0"/>
                        <a:pt x="16199" y="0"/>
                        <a:pt x="10800" y="0"/>
                      </a:cubicBezTo>
                      <a:cubicBezTo>
                        <a:pt x="5400" y="0"/>
                        <a:pt x="54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57" name="AutoShape 157"/>
                <p:cNvSpPr>
                  <a:spLocks/>
                </p:cNvSpPr>
                <p:nvPr/>
              </p:nvSpPr>
              <p:spPr bwMode="auto">
                <a:xfrm>
                  <a:off x="1884983" y="2954735"/>
                  <a:ext cx="23814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21600"/>
                      </a:lnTo>
                      <a:lnTo>
                        <a:pt x="21599" y="0"/>
                      </a:lnTo>
                      <a:lnTo>
                        <a:pt x="21599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58" name="AutoShape 158"/>
                <p:cNvSpPr>
                  <a:spLocks/>
                </p:cNvSpPr>
                <p:nvPr/>
              </p:nvSpPr>
              <p:spPr bwMode="auto">
                <a:xfrm>
                  <a:off x="1940549" y="2932510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59" name="AutoShape 159"/>
                <p:cNvSpPr>
                  <a:spLocks/>
                </p:cNvSpPr>
                <p:nvPr/>
              </p:nvSpPr>
              <p:spPr bwMode="auto">
                <a:xfrm>
                  <a:off x="1243593" y="1889502"/>
                  <a:ext cx="482630" cy="49213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7688" y="18859"/>
                      </a:moveTo>
                      <a:cubicBezTo>
                        <a:pt x="18028" y="12411"/>
                        <a:pt x="18028" y="12411"/>
                        <a:pt x="18028" y="12411"/>
                      </a:cubicBezTo>
                      <a:cubicBezTo>
                        <a:pt x="20919" y="12411"/>
                        <a:pt x="20919" y="12411"/>
                        <a:pt x="20919" y="12411"/>
                      </a:cubicBezTo>
                      <a:cubicBezTo>
                        <a:pt x="21259" y="12250"/>
                        <a:pt x="21259" y="12250"/>
                        <a:pt x="21259" y="12250"/>
                      </a:cubicBezTo>
                      <a:cubicBezTo>
                        <a:pt x="21599" y="9026"/>
                        <a:pt x="21599" y="9026"/>
                        <a:pt x="21599" y="9026"/>
                      </a:cubicBezTo>
                      <a:cubicBezTo>
                        <a:pt x="21599" y="9026"/>
                        <a:pt x="21599" y="9026"/>
                        <a:pt x="21599" y="9026"/>
                      </a:cubicBezTo>
                      <a:cubicBezTo>
                        <a:pt x="21089" y="9188"/>
                        <a:pt x="20579" y="9188"/>
                        <a:pt x="20069" y="9188"/>
                      </a:cubicBezTo>
                      <a:cubicBezTo>
                        <a:pt x="20069" y="9188"/>
                        <a:pt x="19899" y="9188"/>
                        <a:pt x="19729" y="9188"/>
                      </a:cubicBezTo>
                      <a:cubicBezTo>
                        <a:pt x="19559" y="9188"/>
                        <a:pt x="19559" y="9188"/>
                        <a:pt x="19388" y="9349"/>
                      </a:cubicBezTo>
                      <a:cubicBezTo>
                        <a:pt x="19218" y="9510"/>
                        <a:pt x="19048" y="9671"/>
                        <a:pt x="18878" y="9671"/>
                      </a:cubicBezTo>
                      <a:cubicBezTo>
                        <a:pt x="18708" y="9671"/>
                        <a:pt x="18708" y="9671"/>
                        <a:pt x="18708" y="9671"/>
                      </a:cubicBezTo>
                      <a:cubicBezTo>
                        <a:pt x="18028" y="9510"/>
                        <a:pt x="18198" y="8543"/>
                        <a:pt x="18368" y="7898"/>
                      </a:cubicBezTo>
                      <a:cubicBezTo>
                        <a:pt x="18368" y="7898"/>
                        <a:pt x="18368" y="7898"/>
                        <a:pt x="18368" y="7898"/>
                      </a:cubicBezTo>
                      <a:cubicBezTo>
                        <a:pt x="18538" y="7576"/>
                        <a:pt x="18028" y="7092"/>
                        <a:pt x="17688" y="6608"/>
                      </a:cubicBezTo>
                      <a:cubicBezTo>
                        <a:pt x="17177" y="6447"/>
                        <a:pt x="17348" y="5641"/>
                        <a:pt x="17688" y="4835"/>
                      </a:cubicBezTo>
                      <a:cubicBezTo>
                        <a:pt x="17688" y="4513"/>
                        <a:pt x="17858" y="4191"/>
                        <a:pt x="17858" y="4029"/>
                      </a:cubicBezTo>
                      <a:cubicBezTo>
                        <a:pt x="17518" y="3707"/>
                        <a:pt x="17348" y="2901"/>
                        <a:pt x="17348" y="2417"/>
                      </a:cubicBezTo>
                      <a:cubicBezTo>
                        <a:pt x="17348" y="2417"/>
                        <a:pt x="17348" y="2417"/>
                        <a:pt x="17348" y="2417"/>
                      </a:cubicBezTo>
                      <a:cubicBezTo>
                        <a:pt x="17348" y="2417"/>
                        <a:pt x="17348" y="2417"/>
                        <a:pt x="17177" y="2417"/>
                      </a:cubicBezTo>
                      <a:cubicBezTo>
                        <a:pt x="17007" y="2417"/>
                        <a:pt x="16837" y="2417"/>
                        <a:pt x="16497" y="2417"/>
                      </a:cubicBezTo>
                      <a:cubicBezTo>
                        <a:pt x="15817" y="2417"/>
                        <a:pt x="15477" y="2256"/>
                        <a:pt x="15307" y="2095"/>
                      </a:cubicBezTo>
                      <a:cubicBezTo>
                        <a:pt x="15137" y="1934"/>
                        <a:pt x="14966" y="1934"/>
                        <a:pt x="14626" y="1934"/>
                      </a:cubicBezTo>
                      <a:cubicBezTo>
                        <a:pt x="14456" y="1934"/>
                        <a:pt x="14286" y="1934"/>
                        <a:pt x="14116" y="2095"/>
                      </a:cubicBezTo>
                      <a:cubicBezTo>
                        <a:pt x="14116" y="2095"/>
                        <a:pt x="13946" y="2579"/>
                        <a:pt x="13946" y="2740"/>
                      </a:cubicBezTo>
                      <a:cubicBezTo>
                        <a:pt x="13776" y="3223"/>
                        <a:pt x="13776" y="3707"/>
                        <a:pt x="13266" y="3707"/>
                      </a:cubicBezTo>
                      <a:cubicBezTo>
                        <a:pt x="13096" y="3707"/>
                        <a:pt x="13096" y="3707"/>
                        <a:pt x="13096" y="3707"/>
                      </a:cubicBezTo>
                      <a:cubicBezTo>
                        <a:pt x="13096" y="3707"/>
                        <a:pt x="13096" y="3707"/>
                        <a:pt x="12925" y="3707"/>
                      </a:cubicBezTo>
                      <a:cubicBezTo>
                        <a:pt x="12585" y="3707"/>
                        <a:pt x="11735" y="3868"/>
                        <a:pt x="11055" y="4029"/>
                      </a:cubicBezTo>
                      <a:cubicBezTo>
                        <a:pt x="10034" y="4352"/>
                        <a:pt x="9524" y="3546"/>
                        <a:pt x="9184" y="2740"/>
                      </a:cubicBezTo>
                      <a:cubicBezTo>
                        <a:pt x="9014" y="2256"/>
                        <a:pt x="8844" y="2256"/>
                        <a:pt x="8674" y="2095"/>
                      </a:cubicBezTo>
                      <a:cubicBezTo>
                        <a:pt x="8333" y="1934"/>
                        <a:pt x="8163" y="1611"/>
                        <a:pt x="8333" y="1128"/>
                      </a:cubicBezTo>
                      <a:cubicBezTo>
                        <a:pt x="8503" y="644"/>
                        <a:pt x="8163" y="161"/>
                        <a:pt x="8163" y="0"/>
                      </a:cubicBezTo>
                      <a:cubicBezTo>
                        <a:pt x="7483" y="0"/>
                        <a:pt x="5442" y="0"/>
                        <a:pt x="3911" y="0"/>
                      </a:cubicBezTo>
                      <a:cubicBezTo>
                        <a:pt x="2551" y="0"/>
                        <a:pt x="2211" y="0"/>
                        <a:pt x="2211" y="0"/>
                      </a:cubicBezTo>
                      <a:cubicBezTo>
                        <a:pt x="2211" y="0"/>
                        <a:pt x="2211" y="0"/>
                        <a:pt x="2040" y="0"/>
                      </a:cubicBezTo>
                      <a:cubicBezTo>
                        <a:pt x="2040" y="0"/>
                        <a:pt x="2040" y="0"/>
                        <a:pt x="2040" y="0"/>
                      </a:cubicBezTo>
                      <a:cubicBezTo>
                        <a:pt x="2040" y="0"/>
                        <a:pt x="2040" y="0"/>
                        <a:pt x="2040" y="0"/>
                      </a:cubicBezTo>
                      <a:cubicBezTo>
                        <a:pt x="2040" y="0"/>
                        <a:pt x="2040" y="0"/>
                        <a:pt x="1870" y="0"/>
                      </a:cubicBezTo>
                      <a:cubicBezTo>
                        <a:pt x="1870" y="161"/>
                        <a:pt x="1870" y="161"/>
                        <a:pt x="1700" y="161"/>
                      </a:cubicBezTo>
                      <a:cubicBezTo>
                        <a:pt x="1700" y="161"/>
                        <a:pt x="1700" y="161"/>
                        <a:pt x="1700" y="161"/>
                      </a:cubicBezTo>
                      <a:cubicBezTo>
                        <a:pt x="1700" y="161"/>
                        <a:pt x="1530" y="322"/>
                        <a:pt x="1360" y="322"/>
                      </a:cubicBezTo>
                      <a:cubicBezTo>
                        <a:pt x="1360" y="322"/>
                        <a:pt x="1360" y="322"/>
                        <a:pt x="1360" y="322"/>
                      </a:cubicBezTo>
                      <a:cubicBezTo>
                        <a:pt x="1700" y="1450"/>
                        <a:pt x="2551" y="3062"/>
                        <a:pt x="2891" y="3707"/>
                      </a:cubicBezTo>
                      <a:cubicBezTo>
                        <a:pt x="3061" y="3868"/>
                        <a:pt x="3061" y="3868"/>
                        <a:pt x="3061" y="3868"/>
                      </a:cubicBezTo>
                      <a:cubicBezTo>
                        <a:pt x="3231" y="4191"/>
                        <a:pt x="3061" y="4674"/>
                        <a:pt x="2891" y="4997"/>
                      </a:cubicBezTo>
                      <a:cubicBezTo>
                        <a:pt x="2891" y="5158"/>
                        <a:pt x="2721" y="5480"/>
                        <a:pt x="2721" y="5964"/>
                      </a:cubicBezTo>
                      <a:cubicBezTo>
                        <a:pt x="2721" y="6286"/>
                        <a:pt x="3061" y="7092"/>
                        <a:pt x="3231" y="7737"/>
                      </a:cubicBezTo>
                      <a:cubicBezTo>
                        <a:pt x="3571" y="8382"/>
                        <a:pt x="3911" y="9026"/>
                        <a:pt x="3911" y="9671"/>
                      </a:cubicBezTo>
                      <a:cubicBezTo>
                        <a:pt x="4081" y="10961"/>
                        <a:pt x="3231" y="11605"/>
                        <a:pt x="2721" y="12411"/>
                      </a:cubicBezTo>
                      <a:cubicBezTo>
                        <a:pt x="2551" y="12573"/>
                        <a:pt x="2551" y="12573"/>
                        <a:pt x="2551" y="12573"/>
                      </a:cubicBezTo>
                      <a:cubicBezTo>
                        <a:pt x="1870" y="13379"/>
                        <a:pt x="1190" y="14991"/>
                        <a:pt x="1190" y="15797"/>
                      </a:cubicBezTo>
                      <a:cubicBezTo>
                        <a:pt x="1190" y="16602"/>
                        <a:pt x="850" y="17247"/>
                        <a:pt x="510" y="17731"/>
                      </a:cubicBezTo>
                      <a:cubicBezTo>
                        <a:pt x="340" y="17892"/>
                        <a:pt x="170" y="18214"/>
                        <a:pt x="170" y="18376"/>
                      </a:cubicBezTo>
                      <a:cubicBezTo>
                        <a:pt x="170" y="18859"/>
                        <a:pt x="170" y="19826"/>
                        <a:pt x="0" y="20471"/>
                      </a:cubicBezTo>
                      <a:cubicBezTo>
                        <a:pt x="0" y="20471"/>
                        <a:pt x="0" y="20471"/>
                        <a:pt x="0" y="20310"/>
                      </a:cubicBezTo>
                      <a:cubicBezTo>
                        <a:pt x="0" y="20310"/>
                        <a:pt x="170" y="20310"/>
                        <a:pt x="170" y="20310"/>
                      </a:cubicBezTo>
                      <a:cubicBezTo>
                        <a:pt x="170" y="20310"/>
                        <a:pt x="170" y="20310"/>
                        <a:pt x="170" y="20149"/>
                      </a:cubicBezTo>
                      <a:cubicBezTo>
                        <a:pt x="340" y="20149"/>
                        <a:pt x="340" y="20149"/>
                        <a:pt x="340" y="20149"/>
                      </a:cubicBezTo>
                      <a:cubicBezTo>
                        <a:pt x="340" y="20149"/>
                        <a:pt x="340" y="20149"/>
                        <a:pt x="510" y="20149"/>
                      </a:cubicBezTo>
                      <a:cubicBezTo>
                        <a:pt x="510" y="20149"/>
                        <a:pt x="510" y="19988"/>
                        <a:pt x="510" y="19988"/>
                      </a:cubicBezTo>
                      <a:cubicBezTo>
                        <a:pt x="680" y="19988"/>
                        <a:pt x="680" y="19988"/>
                        <a:pt x="850" y="19988"/>
                      </a:cubicBezTo>
                      <a:cubicBezTo>
                        <a:pt x="1190" y="19988"/>
                        <a:pt x="1360" y="20310"/>
                        <a:pt x="1530" y="20471"/>
                      </a:cubicBezTo>
                      <a:cubicBezTo>
                        <a:pt x="1530" y="20471"/>
                        <a:pt x="1530" y="20471"/>
                        <a:pt x="1530" y="20471"/>
                      </a:cubicBezTo>
                      <a:cubicBezTo>
                        <a:pt x="1530" y="20471"/>
                        <a:pt x="1530" y="20471"/>
                        <a:pt x="1530" y="20471"/>
                      </a:cubicBezTo>
                      <a:cubicBezTo>
                        <a:pt x="2381" y="19988"/>
                        <a:pt x="3061" y="20149"/>
                        <a:pt x="3741" y="20471"/>
                      </a:cubicBezTo>
                      <a:cubicBezTo>
                        <a:pt x="4251" y="20794"/>
                        <a:pt x="4762" y="20955"/>
                        <a:pt x="5272" y="20955"/>
                      </a:cubicBezTo>
                      <a:cubicBezTo>
                        <a:pt x="12075" y="20955"/>
                        <a:pt x="12075" y="20955"/>
                        <a:pt x="12075" y="20955"/>
                      </a:cubicBezTo>
                      <a:cubicBezTo>
                        <a:pt x="12755" y="21599"/>
                        <a:pt x="12755" y="21599"/>
                        <a:pt x="12755" y="21599"/>
                      </a:cubicBezTo>
                      <a:cubicBezTo>
                        <a:pt x="13096" y="21438"/>
                        <a:pt x="14456" y="21438"/>
                        <a:pt x="15477" y="21438"/>
                      </a:cubicBezTo>
                      <a:cubicBezTo>
                        <a:pt x="16497" y="21438"/>
                        <a:pt x="16837" y="21438"/>
                        <a:pt x="16837" y="21599"/>
                      </a:cubicBezTo>
                      <a:cubicBezTo>
                        <a:pt x="17007" y="21599"/>
                        <a:pt x="17177" y="21599"/>
                        <a:pt x="17518" y="21599"/>
                      </a:cubicBezTo>
                      <a:cubicBezTo>
                        <a:pt x="18368" y="21599"/>
                        <a:pt x="19218" y="21438"/>
                        <a:pt x="19559" y="21438"/>
                      </a:cubicBezTo>
                      <a:cubicBezTo>
                        <a:pt x="19729" y="21438"/>
                        <a:pt x="19729" y="21438"/>
                        <a:pt x="19729" y="21438"/>
                      </a:cubicBezTo>
                      <a:lnTo>
                        <a:pt x="17688" y="1885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60" name="AutoShape 160"/>
                <p:cNvSpPr>
                  <a:spLocks/>
                </p:cNvSpPr>
                <p:nvPr/>
              </p:nvSpPr>
              <p:spPr bwMode="auto">
                <a:xfrm>
                  <a:off x="1253119" y="2341948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61" name="AutoShape 161"/>
                <p:cNvSpPr>
                  <a:spLocks/>
                </p:cNvSpPr>
                <p:nvPr/>
              </p:nvSpPr>
              <p:spPr bwMode="auto">
                <a:xfrm>
                  <a:off x="1246769" y="2343535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62" name="AutoShape 162"/>
                <p:cNvSpPr>
                  <a:spLocks/>
                </p:cNvSpPr>
                <p:nvPr/>
              </p:nvSpPr>
              <p:spPr bwMode="auto">
                <a:xfrm>
                  <a:off x="1264233" y="2343535"/>
                  <a:ext cx="11113" cy="1111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10800" y="0"/>
                        <a:pt x="16199" y="14399"/>
                        <a:pt x="21599" y="21599"/>
                      </a:cubicBezTo>
                      <a:cubicBezTo>
                        <a:pt x="16199" y="14399"/>
                        <a:pt x="1080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63" name="AutoShape 163"/>
                <p:cNvSpPr>
                  <a:spLocks/>
                </p:cNvSpPr>
                <p:nvPr/>
              </p:nvSpPr>
              <p:spPr bwMode="auto">
                <a:xfrm>
                  <a:off x="1242006" y="234829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64" name="AutoShape 164"/>
                <p:cNvSpPr>
                  <a:spLocks/>
                </p:cNvSpPr>
                <p:nvPr/>
              </p:nvSpPr>
              <p:spPr bwMode="auto">
                <a:xfrm>
                  <a:off x="1653194" y="1984753"/>
                  <a:ext cx="482630" cy="40164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400" y="20807"/>
                      </a:moveTo>
                      <a:cubicBezTo>
                        <a:pt x="2571" y="20807"/>
                        <a:pt x="2571" y="20807"/>
                        <a:pt x="2742" y="20807"/>
                      </a:cubicBezTo>
                      <a:cubicBezTo>
                        <a:pt x="2742" y="20807"/>
                        <a:pt x="2914" y="20807"/>
                        <a:pt x="2914" y="20807"/>
                      </a:cubicBezTo>
                      <a:cubicBezTo>
                        <a:pt x="3085" y="20807"/>
                        <a:pt x="3085" y="20807"/>
                        <a:pt x="3257" y="20807"/>
                      </a:cubicBezTo>
                      <a:cubicBezTo>
                        <a:pt x="3257" y="20609"/>
                        <a:pt x="3257" y="20609"/>
                        <a:pt x="3428" y="20609"/>
                      </a:cubicBezTo>
                      <a:cubicBezTo>
                        <a:pt x="3428" y="20609"/>
                        <a:pt x="3600" y="20609"/>
                        <a:pt x="3771" y="20609"/>
                      </a:cubicBezTo>
                      <a:cubicBezTo>
                        <a:pt x="3771" y="20609"/>
                        <a:pt x="3771" y="20609"/>
                        <a:pt x="3942" y="20609"/>
                      </a:cubicBezTo>
                      <a:cubicBezTo>
                        <a:pt x="3942" y="20609"/>
                        <a:pt x="4114" y="20609"/>
                        <a:pt x="4285" y="20609"/>
                      </a:cubicBezTo>
                      <a:cubicBezTo>
                        <a:pt x="4285" y="20609"/>
                        <a:pt x="4285" y="20609"/>
                        <a:pt x="4285" y="20609"/>
                      </a:cubicBezTo>
                      <a:cubicBezTo>
                        <a:pt x="4457" y="20609"/>
                        <a:pt x="4628" y="20609"/>
                        <a:pt x="4800" y="20609"/>
                      </a:cubicBezTo>
                      <a:cubicBezTo>
                        <a:pt x="4800" y="20609"/>
                        <a:pt x="4800" y="20609"/>
                        <a:pt x="4800" y="20609"/>
                      </a:cubicBezTo>
                      <a:cubicBezTo>
                        <a:pt x="4800" y="20609"/>
                        <a:pt x="4800" y="20609"/>
                        <a:pt x="4800" y="20609"/>
                      </a:cubicBezTo>
                      <a:cubicBezTo>
                        <a:pt x="4971" y="20609"/>
                        <a:pt x="5485" y="20609"/>
                        <a:pt x="5657" y="20807"/>
                      </a:cubicBezTo>
                      <a:cubicBezTo>
                        <a:pt x="5657" y="21005"/>
                        <a:pt x="5828" y="21005"/>
                        <a:pt x="5828" y="21203"/>
                      </a:cubicBezTo>
                      <a:cubicBezTo>
                        <a:pt x="5828" y="21203"/>
                        <a:pt x="5828" y="21203"/>
                        <a:pt x="5828" y="21203"/>
                      </a:cubicBezTo>
                      <a:cubicBezTo>
                        <a:pt x="5828" y="21203"/>
                        <a:pt x="5828" y="21203"/>
                        <a:pt x="5828" y="21203"/>
                      </a:cubicBezTo>
                      <a:cubicBezTo>
                        <a:pt x="5828" y="21203"/>
                        <a:pt x="5828" y="21203"/>
                        <a:pt x="5828" y="21203"/>
                      </a:cubicBezTo>
                      <a:cubicBezTo>
                        <a:pt x="6000" y="21203"/>
                        <a:pt x="6000" y="21203"/>
                        <a:pt x="6171" y="21203"/>
                      </a:cubicBezTo>
                      <a:cubicBezTo>
                        <a:pt x="6171" y="21203"/>
                        <a:pt x="6171" y="21203"/>
                        <a:pt x="6171" y="21203"/>
                      </a:cubicBezTo>
                      <a:cubicBezTo>
                        <a:pt x="6342" y="21203"/>
                        <a:pt x="6342" y="21203"/>
                        <a:pt x="6514" y="21203"/>
                      </a:cubicBezTo>
                      <a:cubicBezTo>
                        <a:pt x="6514" y="21203"/>
                        <a:pt x="6514" y="21203"/>
                        <a:pt x="6514" y="21203"/>
                      </a:cubicBezTo>
                      <a:cubicBezTo>
                        <a:pt x="6514" y="21203"/>
                        <a:pt x="6514" y="21203"/>
                        <a:pt x="6685" y="21203"/>
                      </a:cubicBezTo>
                      <a:cubicBezTo>
                        <a:pt x="6857" y="21203"/>
                        <a:pt x="7028" y="21203"/>
                        <a:pt x="7371" y="21401"/>
                      </a:cubicBezTo>
                      <a:cubicBezTo>
                        <a:pt x="7714" y="21401"/>
                        <a:pt x="8400" y="21599"/>
                        <a:pt x="8742" y="21599"/>
                      </a:cubicBezTo>
                      <a:cubicBezTo>
                        <a:pt x="8914" y="21599"/>
                        <a:pt x="8914" y="21599"/>
                        <a:pt x="8914" y="21599"/>
                      </a:cubicBezTo>
                      <a:cubicBezTo>
                        <a:pt x="9085" y="21599"/>
                        <a:pt x="9257" y="21005"/>
                        <a:pt x="9428" y="20807"/>
                      </a:cubicBezTo>
                      <a:cubicBezTo>
                        <a:pt x="9942" y="20014"/>
                        <a:pt x="10457" y="19222"/>
                        <a:pt x="10971" y="19023"/>
                      </a:cubicBezTo>
                      <a:cubicBezTo>
                        <a:pt x="11657" y="18825"/>
                        <a:pt x="12342" y="18033"/>
                        <a:pt x="12514" y="17834"/>
                      </a:cubicBezTo>
                      <a:cubicBezTo>
                        <a:pt x="12514" y="17240"/>
                        <a:pt x="12685" y="16645"/>
                        <a:pt x="13885" y="16447"/>
                      </a:cubicBezTo>
                      <a:cubicBezTo>
                        <a:pt x="13885" y="16447"/>
                        <a:pt x="13885" y="16447"/>
                        <a:pt x="13885" y="16447"/>
                      </a:cubicBezTo>
                      <a:cubicBezTo>
                        <a:pt x="15257" y="16249"/>
                        <a:pt x="15257" y="16249"/>
                        <a:pt x="15257" y="16249"/>
                      </a:cubicBezTo>
                      <a:cubicBezTo>
                        <a:pt x="14914" y="14862"/>
                        <a:pt x="14914" y="14862"/>
                        <a:pt x="14914" y="14862"/>
                      </a:cubicBezTo>
                      <a:cubicBezTo>
                        <a:pt x="15085" y="14664"/>
                        <a:pt x="15085" y="14664"/>
                        <a:pt x="15085" y="14664"/>
                      </a:cubicBezTo>
                      <a:cubicBezTo>
                        <a:pt x="15257" y="14664"/>
                        <a:pt x="15428" y="14466"/>
                        <a:pt x="15771" y="14466"/>
                      </a:cubicBezTo>
                      <a:cubicBezTo>
                        <a:pt x="18000" y="13475"/>
                        <a:pt x="19200" y="12880"/>
                        <a:pt x="19885" y="12682"/>
                      </a:cubicBezTo>
                      <a:cubicBezTo>
                        <a:pt x="19885" y="12682"/>
                        <a:pt x="20057" y="12682"/>
                        <a:pt x="20057" y="12484"/>
                      </a:cubicBezTo>
                      <a:cubicBezTo>
                        <a:pt x="20057" y="12484"/>
                        <a:pt x="20057" y="12484"/>
                        <a:pt x="20057" y="12484"/>
                      </a:cubicBezTo>
                      <a:cubicBezTo>
                        <a:pt x="20057" y="12484"/>
                        <a:pt x="20057" y="12484"/>
                        <a:pt x="20057" y="12286"/>
                      </a:cubicBezTo>
                      <a:cubicBezTo>
                        <a:pt x="20057" y="12286"/>
                        <a:pt x="20057" y="12286"/>
                        <a:pt x="20057" y="12286"/>
                      </a:cubicBezTo>
                      <a:cubicBezTo>
                        <a:pt x="19885" y="12088"/>
                        <a:pt x="19885" y="12088"/>
                        <a:pt x="19885" y="12088"/>
                      </a:cubicBezTo>
                      <a:cubicBezTo>
                        <a:pt x="19885" y="12088"/>
                        <a:pt x="19885" y="12088"/>
                        <a:pt x="19885" y="11889"/>
                      </a:cubicBezTo>
                      <a:cubicBezTo>
                        <a:pt x="19885" y="11889"/>
                        <a:pt x="19885" y="11889"/>
                        <a:pt x="19885" y="11889"/>
                      </a:cubicBezTo>
                      <a:cubicBezTo>
                        <a:pt x="19885" y="11889"/>
                        <a:pt x="19885" y="11889"/>
                        <a:pt x="19885" y="11691"/>
                      </a:cubicBezTo>
                      <a:cubicBezTo>
                        <a:pt x="20057" y="11493"/>
                        <a:pt x="20057" y="11493"/>
                        <a:pt x="20057" y="11493"/>
                      </a:cubicBezTo>
                      <a:cubicBezTo>
                        <a:pt x="20057" y="11493"/>
                        <a:pt x="20057" y="11493"/>
                        <a:pt x="20057" y="11493"/>
                      </a:cubicBezTo>
                      <a:cubicBezTo>
                        <a:pt x="20228" y="11295"/>
                        <a:pt x="20228" y="10106"/>
                        <a:pt x="20228" y="9710"/>
                      </a:cubicBezTo>
                      <a:cubicBezTo>
                        <a:pt x="20228" y="9115"/>
                        <a:pt x="20571" y="9115"/>
                        <a:pt x="20914" y="8917"/>
                      </a:cubicBezTo>
                      <a:cubicBezTo>
                        <a:pt x="20571" y="7926"/>
                        <a:pt x="20742" y="5746"/>
                        <a:pt x="20914" y="5350"/>
                      </a:cubicBezTo>
                      <a:cubicBezTo>
                        <a:pt x="21085" y="5152"/>
                        <a:pt x="21257" y="4755"/>
                        <a:pt x="21428" y="4755"/>
                      </a:cubicBezTo>
                      <a:cubicBezTo>
                        <a:pt x="21599" y="4755"/>
                        <a:pt x="21599" y="4755"/>
                        <a:pt x="21599" y="4755"/>
                      </a:cubicBezTo>
                      <a:cubicBezTo>
                        <a:pt x="21599" y="4557"/>
                        <a:pt x="21599" y="4557"/>
                        <a:pt x="21428" y="4359"/>
                      </a:cubicBezTo>
                      <a:cubicBezTo>
                        <a:pt x="21428" y="4359"/>
                        <a:pt x="21428" y="4359"/>
                        <a:pt x="21428" y="4359"/>
                      </a:cubicBezTo>
                      <a:cubicBezTo>
                        <a:pt x="21428" y="4161"/>
                        <a:pt x="21428" y="4161"/>
                        <a:pt x="21257" y="3963"/>
                      </a:cubicBezTo>
                      <a:cubicBezTo>
                        <a:pt x="21257" y="3963"/>
                        <a:pt x="21257" y="3963"/>
                        <a:pt x="21257" y="3765"/>
                      </a:cubicBezTo>
                      <a:cubicBezTo>
                        <a:pt x="21257" y="3566"/>
                        <a:pt x="21085" y="3170"/>
                        <a:pt x="20914" y="2972"/>
                      </a:cubicBezTo>
                      <a:cubicBezTo>
                        <a:pt x="20914" y="2972"/>
                        <a:pt x="20914" y="2972"/>
                        <a:pt x="20914" y="2972"/>
                      </a:cubicBezTo>
                      <a:cubicBezTo>
                        <a:pt x="20914" y="2972"/>
                        <a:pt x="20914" y="2774"/>
                        <a:pt x="20742" y="2774"/>
                      </a:cubicBezTo>
                      <a:cubicBezTo>
                        <a:pt x="20742" y="2774"/>
                        <a:pt x="20742" y="2774"/>
                        <a:pt x="20742" y="2774"/>
                      </a:cubicBezTo>
                      <a:cubicBezTo>
                        <a:pt x="20571" y="2576"/>
                        <a:pt x="19371" y="1981"/>
                        <a:pt x="18685" y="1783"/>
                      </a:cubicBezTo>
                      <a:cubicBezTo>
                        <a:pt x="18685" y="1783"/>
                        <a:pt x="18514" y="1783"/>
                        <a:pt x="18514" y="1783"/>
                      </a:cubicBezTo>
                      <a:cubicBezTo>
                        <a:pt x="18342" y="1585"/>
                        <a:pt x="18000" y="1387"/>
                        <a:pt x="17657" y="1188"/>
                      </a:cubicBezTo>
                      <a:cubicBezTo>
                        <a:pt x="17314" y="1188"/>
                        <a:pt x="16971" y="990"/>
                        <a:pt x="16800" y="990"/>
                      </a:cubicBezTo>
                      <a:cubicBezTo>
                        <a:pt x="16800" y="990"/>
                        <a:pt x="16800" y="990"/>
                        <a:pt x="16800" y="990"/>
                      </a:cubicBezTo>
                      <a:cubicBezTo>
                        <a:pt x="16800" y="792"/>
                        <a:pt x="16800" y="792"/>
                        <a:pt x="16628" y="792"/>
                      </a:cubicBezTo>
                      <a:cubicBezTo>
                        <a:pt x="16628" y="792"/>
                        <a:pt x="16628" y="792"/>
                        <a:pt x="16628" y="792"/>
                      </a:cubicBezTo>
                      <a:cubicBezTo>
                        <a:pt x="16628" y="792"/>
                        <a:pt x="16628" y="792"/>
                        <a:pt x="16628" y="792"/>
                      </a:cubicBezTo>
                      <a:cubicBezTo>
                        <a:pt x="16628" y="792"/>
                        <a:pt x="16457" y="792"/>
                        <a:pt x="16457" y="792"/>
                      </a:cubicBezTo>
                      <a:cubicBezTo>
                        <a:pt x="16457" y="792"/>
                        <a:pt x="16457" y="792"/>
                        <a:pt x="16457" y="792"/>
                      </a:cubicBezTo>
                      <a:cubicBezTo>
                        <a:pt x="16457" y="792"/>
                        <a:pt x="16457" y="792"/>
                        <a:pt x="16285" y="792"/>
                      </a:cubicBezTo>
                      <a:cubicBezTo>
                        <a:pt x="16285" y="792"/>
                        <a:pt x="16285" y="792"/>
                        <a:pt x="16285" y="792"/>
                      </a:cubicBezTo>
                      <a:cubicBezTo>
                        <a:pt x="16285" y="594"/>
                        <a:pt x="16114" y="594"/>
                        <a:pt x="16114" y="594"/>
                      </a:cubicBezTo>
                      <a:cubicBezTo>
                        <a:pt x="16114" y="594"/>
                        <a:pt x="16114" y="594"/>
                        <a:pt x="16114" y="594"/>
                      </a:cubicBezTo>
                      <a:cubicBezTo>
                        <a:pt x="15942" y="594"/>
                        <a:pt x="15942" y="594"/>
                        <a:pt x="15942" y="396"/>
                      </a:cubicBezTo>
                      <a:cubicBezTo>
                        <a:pt x="15942" y="396"/>
                        <a:pt x="15771" y="396"/>
                        <a:pt x="15771" y="396"/>
                      </a:cubicBezTo>
                      <a:cubicBezTo>
                        <a:pt x="15771" y="396"/>
                        <a:pt x="15771" y="198"/>
                        <a:pt x="15600" y="198"/>
                      </a:cubicBezTo>
                      <a:cubicBezTo>
                        <a:pt x="15600" y="198"/>
                        <a:pt x="15600" y="198"/>
                        <a:pt x="15428" y="198"/>
                      </a:cubicBezTo>
                      <a:cubicBezTo>
                        <a:pt x="15428" y="198"/>
                        <a:pt x="15428" y="198"/>
                        <a:pt x="15428" y="0"/>
                      </a:cubicBezTo>
                      <a:cubicBezTo>
                        <a:pt x="15428" y="0"/>
                        <a:pt x="15428" y="0"/>
                        <a:pt x="15428" y="0"/>
                      </a:cubicBezTo>
                      <a:cubicBezTo>
                        <a:pt x="15257" y="198"/>
                        <a:pt x="15257" y="198"/>
                        <a:pt x="15085" y="198"/>
                      </a:cubicBezTo>
                      <a:cubicBezTo>
                        <a:pt x="15085" y="198"/>
                        <a:pt x="15085" y="198"/>
                        <a:pt x="15085" y="198"/>
                      </a:cubicBezTo>
                      <a:cubicBezTo>
                        <a:pt x="14914" y="198"/>
                        <a:pt x="14742" y="396"/>
                        <a:pt x="14742" y="396"/>
                      </a:cubicBezTo>
                      <a:cubicBezTo>
                        <a:pt x="14742" y="396"/>
                        <a:pt x="14571" y="396"/>
                        <a:pt x="14571" y="396"/>
                      </a:cubicBezTo>
                      <a:cubicBezTo>
                        <a:pt x="14400" y="396"/>
                        <a:pt x="14400" y="396"/>
                        <a:pt x="14228" y="396"/>
                      </a:cubicBezTo>
                      <a:cubicBezTo>
                        <a:pt x="14228" y="396"/>
                        <a:pt x="14228" y="396"/>
                        <a:pt x="14057" y="396"/>
                      </a:cubicBezTo>
                      <a:cubicBezTo>
                        <a:pt x="14057" y="396"/>
                        <a:pt x="13885" y="396"/>
                        <a:pt x="13714" y="396"/>
                      </a:cubicBezTo>
                      <a:cubicBezTo>
                        <a:pt x="13028" y="396"/>
                        <a:pt x="13028" y="396"/>
                        <a:pt x="13028" y="396"/>
                      </a:cubicBezTo>
                      <a:cubicBezTo>
                        <a:pt x="13028" y="396"/>
                        <a:pt x="13028" y="594"/>
                        <a:pt x="13028" y="594"/>
                      </a:cubicBezTo>
                      <a:cubicBezTo>
                        <a:pt x="13028" y="990"/>
                        <a:pt x="13200" y="1387"/>
                        <a:pt x="12857" y="1783"/>
                      </a:cubicBezTo>
                      <a:cubicBezTo>
                        <a:pt x="12514" y="1981"/>
                        <a:pt x="12514" y="2179"/>
                        <a:pt x="12514" y="2377"/>
                      </a:cubicBezTo>
                      <a:cubicBezTo>
                        <a:pt x="12857" y="2576"/>
                        <a:pt x="12857" y="3368"/>
                        <a:pt x="12685" y="4359"/>
                      </a:cubicBezTo>
                      <a:cubicBezTo>
                        <a:pt x="12685" y="4755"/>
                        <a:pt x="12514" y="4954"/>
                        <a:pt x="12514" y="5152"/>
                      </a:cubicBezTo>
                      <a:cubicBezTo>
                        <a:pt x="12514" y="5548"/>
                        <a:pt x="12514" y="5944"/>
                        <a:pt x="12342" y="6341"/>
                      </a:cubicBezTo>
                      <a:cubicBezTo>
                        <a:pt x="12171" y="6539"/>
                        <a:pt x="12171" y="6737"/>
                        <a:pt x="12171" y="6935"/>
                      </a:cubicBezTo>
                      <a:cubicBezTo>
                        <a:pt x="12171" y="7133"/>
                        <a:pt x="12342" y="7332"/>
                        <a:pt x="12514" y="7530"/>
                      </a:cubicBezTo>
                      <a:cubicBezTo>
                        <a:pt x="12685" y="7926"/>
                        <a:pt x="12857" y="8521"/>
                        <a:pt x="13200" y="8521"/>
                      </a:cubicBezTo>
                      <a:cubicBezTo>
                        <a:pt x="13371" y="8719"/>
                        <a:pt x="13714" y="8521"/>
                        <a:pt x="13885" y="8322"/>
                      </a:cubicBezTo>
                      <a:cubicBezTo>
                        <a:pt x="14057" y="8322"/>
                        <a:pt x="14228" y="8124"/>
                        <a:pt x="14400" y="8124"/>
                      </a:cubicBezTo>
                      <a:cubicBezTo>
                        <a:pt x="14914" y="8124"/>
                        <a:pt x="14914" y="9115"/>
                        <a:pt x="14914" y="10106"/>
                      </a:cubicBezTo>
                      <a:cubicBezTo>
                        <a:pt x="14914" y="10899"/>
                        <a:pt x="14571" y="11295"/>
                        <a:pt x="14571" y="11493"/>
                      </a:cubicBezTo>
                      <a:cubicBezTo>
                        <a:pt x="14400" y="11493"/>
                        <a:pt x="14400" y="11493"/>
                        <a:pt x="14400" y="11493"/>
                      </a:cubicBezTo>
                      <a:cubicBezTo>
                        <a:pt x="14400" y="11493"/>
                        <a:pt x="13885" y="11691"/>
                        <a:pt x="13542" y="11691"/>
                      </a:cubicBezTo>
                      <a:cubicBezTo>
                        <a:pt x="13200" y="11691"/>
                        <a:pt x="12857" y="11493"/>
                        <a:pt x="12685" y="11295"/>
                      </a:cubicBezTo>
                      <a:cubicBezTo>
                        <a:pt x="12171" y="10899"/>
                        <a:pt x="11828" y="9908"/>
                        <a:pt x="11828" y="9313"/>
                      </a:cubicBezTo>
                      <a:cubicBezTo>
                        <a:pt x="11657" y="9313"/>
                        <a:pt x="11485" y="9115"/>
                        <a:pt x="10628" y="9115"/>
                      </a:cubicBezTo>
                      <a:cubicBezTo>
                        <a:pt x="10285" y="9115"/>
                        <a:pt x="9771" y="8719"/>
                        <a:pt x="9428" y="7728"/>
                      </a:cubicBezTo>
                      <a:cubicBezTo>
                        <a:pt x="9428" y="7926"/>
                        <a:pt x="9257" y="7926"/>
                        <a:pt x="9257" y="7926"/>
                      </a:cubicBezTo>
                      <a:cubicBezTo>
                        <a:pt x="9257" y="8521"/>
                        <a:pt x="8571" y="8521"/>
                        <a:pt x="8057" y="8521"/>
                      </a:cubicBezTo>
                      <a:cubicBezTo>
                        <a:pt x="7885" y="8521"/>
                        <a:pt x="7542" y="8521"/>
                        <a:pt x="7200" y="8322"/>
                      </a:cubicBezTo>
                      <a:cubicBezTo>
                        <a:pt x="7028" y="8124"/>
                        <a:pt x="6685" y="7926"/>
                        <a:pt x="6685" y="7926"/>
                      </a:cubicBezTo>
                      <a:cubicBezTo>
                        <a:pt x="6514" y="8124"/>
                        <a:pt x="6171" y="8124"/>
                        <a:pt x="5828" y="7728"/>
                      </a:cubicBezTo>
                      <a:cubicBezTo>
                        <a:pt x="5657" y="7530"/>
                        <a:pt x="5485" y="7133"/>
                        <a:pt x="5485" y="6737"/>
                      </a:cubicBezTo>
                      <a:cubicBezTo>
                        <a:pt x="5314" y="6737"/>
                        <a:pt x="4971" y="6935"/>
                        <a:pt x="4800" y="6935"/>
                      </a:cubicBezTo>
                      <a:cubicBezTo>
                        <a:pt x="4800" y="6935"/>
                        <a:pt x="4628" y="7133"/>
                        <a:pt x="4628" y="7133"/>
                      </a:cubicBezTo>
                      <a:cubicBezTo>
                        <a:pt x="4457" y="7133"/>
                        <a:pt x="4457" y="6935"/>
                        <a:pt x="4285" y="6935"/>
                      </a:cubicBezTo>
                      <a:cubicBezTo>
                        <a:pt x="4285" y="6935"/>
                        <a:pt x="4285" y="6935"/>
                        <a:pt x="4285" y="6935"/>
                      </a:cubicBezTo>
                      <a:cubicBezTo>
                        <a:pt x="4285" y="6935"/>
                        <a:pt x="4285" y="6935"/>
                        <a:pt x="4114" y="6935"/>
                      </a:cubicBezTo>
                      <a:cubicBezTo>
                        <a:pt x="4114" y="6935"/>
                        <a:pt x="4114" y="6935"/>
                        <a:pt x="4114" y="6935"/>
                      </a:cubicBezTo>
                      <a:cubicBezTo>
                        <a:pt x="4114" y="6737"/>
                        <a:pt x="4114" y="6737"/>
                        <a:pt x="4114" y="6737"/>
                      </a:cubicBezTo>
                      <a:cubicBezTo>
                        <a:pt x="4114" y="6737"/>
                        <a:pt x="3942" y="6737"/>
                        <a:pt x="3942" y="6737"/>
                      </a:cubicBezTo>
                      <a:cubicBezTo>
                        <a:pt x="3942" y="6539"/>
                        <a:pt x="3942" y="6539"/>
                        <a:pt x="3942" y="6539"/>
                      </a:cubicBezTo>
                      <a:cubicBezTo>
                        <a:pt x="3942" y="6539"/>
                        <a:pt x="3942" y="6539"/>
                        <a:pt x="3942" y="6539"/>
                      </a:cubicBezTo>
                      <a:cubicBezTo>
                        <a:pt x="3600" y="10106"/>
                        <a:pt x="3600" y="10106"/>
                        <a:pt x="3600" y="10106"/>
                      </a:cubicBezTo>
                      <a:cubicBezTo>
                        <a:pt x="2914" y="10899"/>
                        <a:pt x="2914" y="10899"/>
                        <a:pt x="2914" y="10899"/>
                      </a:cubicBezTo>
                      <a:cubicBezTo>
                        <a:pt x="171" y="10899"/>
                        <a:pt x="171" y="10899"/>
                        <a:pt x="171" y="10899"/>
                      </a:cubicBezTo>
                      <a:cubicBezTo>
                        <a:pt x="0" y="17834"/>
                        <a:pt x="0" y="17834"/>
                        <a:pt x="0" y="17834"/>
                      </a:cubicBezTo>
                      <a:cubicBezTo>
                        <a:pt x="2057" y="21005"/>
                        <a:pt x="2057" y="21005"/>
                        <a:pt x="2057" y="21005"/>
                      </a:cubicBezTo>
                      <a:cubicBezTo>
                        <a:pt x="2057" y="21005"/>
                        <a:pt x="2057" y="21005"/>
                        <a:pt x="2228" y="21005"/>
                      </a:cubicBezTo>
                      <a:cubicBezTo>
                        <a:pt x="2228" y="20807"/>
                        <a:pt x="2400" y="20807"/>
                        <a:pt x="2400" y="2080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65" name="AutoShape 165"/>
                <p:cNvSpPr>
                  <a:spLocks/>
                </p:cNvSpPr>
                <p:nvPr/>
              </p:nvSpPr>
              <p:spPr bwMode="auto">
                <a:xfrm>
                  <a:off x="1711935" y="236734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66" name="AutoShape 166"/>
                <p:cNvSpPr>
                  <a:spLocks/>
                </p:cNvSpPr>
                <p:nvPr/>
              </p:nvSpPr>
              <p:spPr bwMode="auto">
                <a:xfrm>
                  <a:off x="1735749" y="2364174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67" name="AutoShape 167"/>
                <p:cNvSpPr>
                  <a:spLocks/>
                </p:cNvSpPr>
                <p:nvPr/>
              </p:nvSpPr>
              <p:spPr bwMode="auto">
                <a:xfrm>
                  <a:off x="1724636" y="236576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68" name="AutoShape 168"/>
                <p:cNvSpPr>
                  <a:spLocks/>
                </p:cNvSpPr>
                <p:nvPr/>
              </p:nvSpPr>
              <p:spPr bwMode="auto">
                <a:xfrm>
                  <a:off x="1761150" y="2365761"/>
                  <a:ext cx="20639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4320" y="0"/>
                        <a:pt x="17279" y="0"/>
                        <a:pt x="21599" y="21600"/>
                      </a:cubicBezTo>
                      <a:cubicBezTo>
                        <a:pt x="17279" y="0"/>
                        <a:pt x="432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69" name="AutoShape 169"/>
                <p:cNvSpPr>
                  <a:spLocks/>
                </p:cNvSpPr>
                <p:nvPr/>
              </p:nvSpPr>
              <p:spPr bwMode="auto">
                <a:xfrm>
                  <a:off x="1703997" y="2368936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2160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70" name="AutoShape 170"/>
                <p:cNvSpPr>
                  <a:spLocks/>
                </p:cNvSpPr>
                <p:nvPr/>
              </p:nvSpPr>
              <p:spPr bwMode="auto">
                <a:xfrm>
                  <a:off x="1791315" y="2375286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10800" y="0"/>
                        <a:pt x="10800" y="0"/>
                        <a:pt x="21600" y="0"/>
                      </a:cubicBezTo>
                      <a:cubicBezTo>
                        <a:pt x="10800" y="0"/>
                        <a:pt x="108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71" name="AutoShape 171"/>
                <p:cNvSpPr>
                  <a:spLocks/>
                </p:cNvSpPr>
                <p:nvPr/>
              </p:nvSpPr>
              <p:spPr bwMode="auto">
                <a:xfrm>
                  <a:off x="1964363" y="2284797"/>
                  <a:ext cx="2857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lnTo>
                        <a:pt x="21600" y="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72" name="AutoShape 172"/>
                <p:cNvSpPr>
                  <a:spLocks/>
                </p:cNvSpPr>
                <p:nvPr/>
              </p:nvSpPr>
              <p:spPr bwMode="auto">
                <a:xfrm>
                  <a:off x="1784965" y="2375286"/>
                  <a:ext cx="7937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10800" y="0"/>
                        <a:pt x="10800" y="0"/>
                        <a:pt x="21599" y="0"/>
                      </a:cubicBezTo>
                      <a:cubicBezTo>
                        <a:pt x="10800" y="0"/>
                        <a:pt x="108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73" name="AutoShape 173"/>
                <p:cNvSpPr>
                  <a:spLocks/>
                </p:cNvSpPr>
                <p:nvPr/>
              </p:nvSpPr>
              <p:spPr bwMode="auto">
                <a:xfrm>
                  <a:off x="1653194" y="2316548"/>
                  <a:ext cx="47628" cy="57151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600"/>
                      </a:moveTo>
                      <a:lnTo>
                        <a:pt x="0" y="0"/>
                      </a:lnTo>
                      <a:lnTo>
                        <a:pt x="21599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74" name="AutoShape 174"/>
                <p:cNvSpPr>
                  <a:spLocks/>
                </p:cNvSpPr>
                <p:nvPr/>
              </p:nvSpPr>
              <p:spPr bwMode="auto">
                <a:xfrm>
                  <a:off x="1948487" y="1684711"/>
                  <a:ext cx="68267" cy="5397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7999" y="0"/>
                      </a:moveTo>
                      <a:cubicBezTo>
                        <a:pt x="17999" y="0"/>
                        <a:pt x="16799" y="1542"/>
                        <a:pt x="16799" y="1542"/>
                      </a:cubicBezTo>
                      <a:cubicBezTo>
                        <a:pt x="16799" y="1542"/>
                        <a:pt x="15599" y="1542"/>
                        <a:pt x="15599" y="1542"/>
                      </a:cubicBezTo>
                      <a:cubicBezTo>
                        <a:pt x="15599" y="1542"/>
                        <a:pt x="15599" y="1542"/>
                        <a:pt x="15599" y="1542"/>
                      </a:cubicBezTo>
                      <a:cubicBezTo>
                        <a:pt x="14399" y="1542"/>
                        <a:pt x="14399" y="1542"/>
                        <a:pt x="14399" y="1542"/>
                      </a:cubicBezTo>
                      <a:cubicBezTo>
                        <a:pt x="14399" y="1542"/>
                        <a:pt x="14399" y="1542"/>
                        <a:pt x="14399" y="1542"/>
                      </a:cubicBezTo>
                      <a:cubicBezTo>
                        <a:pt x="13199" y="1542"/>
                        <a:pt x="13199" y="3085"/>
                        <a:pt x="13199" y="3085"/>
                      </a:cubicBezTo>
                      <a:cubicBezTo>
                        <a:pt x="13199" y="3085"/>
                        <a:pt x="13199" y="3085"/>
                        <a:pt x="13199" y="3085"/>
                      </a:cubicBezTo>
                      <a:cubicBezTo>
                        <a:pt x="11999" y="3085"/>
                        <a:pt x="10800" y="4628"/>
                        <a:pt x="9600" y="4628"/>
                      </a:cubicBezTo>
                      <a:cubicBezTo>
                        <a:pt x="9600" y="4628"/>
                        <a:pt x="9600" y="4628"/>
                        <a:pt x="9600" y="4628"/>
                      </a:cubicBezTo>
                      <a:cubicBezTo>
                        <a:pt x="8400" y="4628"/>
                        <a:pt x="8400" y="4628"/>
                        <a:pt x="8400" y="4628"/>
                      </a:cubicBezTo>
                      <a:cubicBezTo>
                        <a:pt x="8400" y="4628"/>
                        <a:pt x="7200" y="4628"/>
                        <a:pt x="7200" y="4628"/>
                      </a:cubicBezTo>
                      <a:cubicBezTo>
                        <a:pt x="7200" y="4628"/>
                        <a:pt x="7200" y="4628"/>
                        <a:pt x="7200" y="4628"/>
                      </a:cubicBezTo>
                      <a:cubicBezTo>
                        <a:pt x="7200" y="4628"/>
                        <a:pt x="6000" y="4628"/>
                        <a:pt x="6000" y="4628"/>
                      </a:cubicBezTo>
                      <a:cubicBezTo>
                        <a:pt x="6000" y="4628"/>
                        <a:pt x="6000" y="4628"/>
                        <a:pt x="6000" y="4628"/>
                      </a:cubicBezTo>
                      <a:cubicBezTo>
                        <a:pt x="6000" y="4628"/>
                        <a:pt x="4800" y="6171"/>
                        <a:pt x="4800" y="6171"/>
                      </a:cubicBezTo>
                      <a:cubicBezTo>
                        <a:pt x="3600" y="6171"/>
                        <a:pt x="3600" y="10800"/>
                        <a:pt x="3600" y="13885"/>
                      </a:cubicBezTo>
                      <a:cubicBezTo>
                        <a:pt x="3600" y="16971"/>
                        <a:pt x="3600" y="16971"/>
                        <a:pt x="3600" y="16971"/>
                      </a:cubicBezTo>
                      <a:cubicBezTo>
                        <a:pt x="1200" y="16971"/>
                        <a:pt x="1200" y="16971"/>
                        <a:pt x="1200" y="16971"/>
                      </a:cubicBezTo>
                      <a:cubicBezTo>
                        <a:pt x="0" y="16971"/>
                        <a:pt x="0" y="18514"/>
                        <a:pt x="0" y="18514"/>
                      </a:cubicBezTo>
                      <a:cubicBezTo>
                        <a:pt x="0" y="20057"/>
                        <a:pt x="0" y="20057"/>
                        <a:pt x="1200" y="20057"/>
                      </a:cubicBezTo>
                      <a:cubicBezTo>
                        <a:pt x="1200" y="20057"/>
                        <a:pt x="1200" y="20057"/>
                        <a:pt x="1200" y="20057"/>
                      </a:cubicBezTo>
                      <a:cubicBezTo>
                        <a:pt x="1200" y="20057"/>
                        <a:pt x="1200" y="20057"/>
                        <a:pt x="1200" y="21600"/>
                      </a:cubicBezTo>
                      <a:cubicBezTo>
                        <a:pt x="1200" y="21600"/>
                        <a:pt x="1200" y="21600"/>
                        <a:pt x="1200" y="21600"/>
                      </a:cubicBezTo>
                      <a:cubicBezTo>
                        <a:pt x="1200" y="21600"/>
                        <a:pt x="2400" y="21600"/>
                        <a:pt x="2400" y="21600"/>
                      </a:cubicBezTo>
                      <a:cubicBezTo>
                        <a:pt x="2400" y="21600"/>
                        <a:pt x="3600" y="21600"/>
                        <a:pt x="3600" y="21600"/>
                      </a:cubicBezTo>
                      <a:cubicBezTo>
                        <a:pt x="4800" y="21600"/>
                        <a:pt x="4800" y="21600"/>
                        <a:pt x="6000" y="21600"/>
                      </a:cubicBezTo>
                      <a:cubicBezTo>
                        <a:pt x="7200" y="21600"/>
                        <a:pt x="8400" y="21600"/>
                        <a:pt x="9600" y="21600"/>
                      </a:cubicBezTo>
                      <a:cubicBezTo>
                        <a:pt x="9600" y="20057"/>
                        <a:pt x="9600" y="20057"/>
                        <a:pt x="9600" y="20057"/>
                      </a:cubicBezTo>
                      <a:cubicBezTo>
                        <a:pt x="9600" y="15428"/>
                        <a:pt x="9600" y="15428"/>
                        <a:pt x="9600" y="15428"/>
                      </a:cubicBezTo>
                      <a:cubicBezTo>
                        <a:pt x="11999" y="16971"/>
                        <a:pt x="11999" y="16971"/>
                        <a:pt x="11999" y="16971"/>
                      </a:cubicBezTo>
                      <a:cubicBezTo>
                        <a:pt x="11999" y="16971"/>
                        <a:pt x="11999" y="16971"/>
                        <a:pt x="11999" y="16971"/>
                      </a:cubicBezTo>
                      <a:cubicBezTo>
                        <a:pt x="13199" y="16971"/>
                        <a:pt x="15599" y="16971"/>
                        <a:pt x="17999" y="15428"/>
                      </a:cubicBezTo>
                      <a:cubicBezTo>
                        <a:pt x="17999" y="15428"/>
                        <a:pt x="17999" y="15428"/>
                        <a:pt x="17999" y="15428"/>
                      </a:cubicBezTo>
                      <a:cubicBezTo>
                        <a:pt x="21599" y="15428"/>
                        <a:pt x="21599" y="15428"/>
                        <a:pt x="21599" y="15428"/>
                      </a:cubicBezTo>
                      <a:cubicBezTo>
                        <a:pt x="21599" y="12342"/>
                        <a:pt x="20399" y="7714"/>
                        <a:pt x="19199" y="6171"/>
                      </a:cubicBezTo>
                      <a:cubicBezTo>
                        <a:pt x="17999" y="0"/>
                        <a:pt x="17999" y="0"/>
                        <a:pt x="17999" y="0"/>
                      </a:cubicBezTo>
                      <a:cubicBezTo>
                        <a:pt x="17999" y="0"/>
                        <a:pt x="17999" y="0"/>
                        <a:pt x="179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75" name="AutoShape 175"/>
                <p:cNvSpPr>
                  <a:spLocks/>
                </p:cNvSpPr>
                <p:nvPr/>
              </p:nvSpPr>
              <p:spPr bwMode="auto">
                <a:xfrm>
                  <a:off x="2466044" y="1133837"/>
                  <a:ext cx="430239" cy="55087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4205" y="1871"/>
                      </a:moveTo>
                      <a:cubicBezTo>
                        <a:pt x="4205" y="1871"/>
                        <a:pt x="4014" y="1871"/>
                        <a:pt x="4014" y="2015"/>
                      </a:cubicBezTo>
                      <a:cubicBezTo>
                        <a:pt x="4014" y="2015"/>
                        <a:pt x="4014" y="2015"/>
                        <a:pt x="4014" y="2015"/>
                      </a:cubicBezTo>
                      <a:cubicBezTo>
                        <a:pt x="4014" y="2015"/>
                        <a:pt x="4014" y="2159"/>
                        <a:pt x="4014" y="2159"/>
                      </a:cubicBezTo>
                      <a:cubicBezTo>
                        <a:pt x="4014" y="2159"/>
                        <a:pt x="3823" y="2159"/>
                        <a:pt x="3823" y="2159"/>
                      </a:cubicBezTo>
                      <a:cubicBezTo>
                        <a:pt x="3823" y="2159"/>
                        <a:pt x="3823" y="2159"/>
                        <a:pt x="3823" y="2159"/>
                      </a:cubicBezTo>
                      <a:cubicBezTo>
                        <a:pt x="4205" y="2591"/>
                        <a:pt x="4778" y="3455"/>
                        <a:pt x="4969" y="3455"/>
                      </a:cubicBezTo>
                      <a:cubicBezTo>
                        <a:pt x="5352" y="3599"/>
                        <a:pt x="5543" y="3743"/>
                        <a:pt x="5734" y="4031"/>
                      </a:cubicBezTo>
                      <a:cubicBezTo>
                        <a:pt x="5925" y="4175"/>
                        <a:pt x="6307" y="4463"/>
                        <a:pt x="6307" y="4463"/>
                      </a:cubicBezTo>
                      <a:cubicBezTo>
                        <a:pt x="6881" y="4607"/>
                        <a:pt x="9175" y="5183"/>
                        <a:pt x="10704" y="5615"/>
                      </a:cubicBezTo>
                      <a:cubicBezTo>
                        <a:pt x="12424" y="6047"/>
                        <a:pt x="13380" y="6047"/>
                        <a:pt x="13571" y="6047"/>
                      </a:cubicBezTo>
                      <a:cubicBezTo>
                        <a:pt x="13953" y="6047"/>
                        <a:pt x="14718" y="6191"/>
                        <a:pt x="14909" y="6479"/>
                      </a:cubicBezTo>
                      <a:cubicBezTo>
                        <a:pt x="14909" y="6623"/>
                        <a:pt x="14909" y="6767"/>
                        <a:pt x="14527" y="6911"/>
                      </a:cubicBezTo>
                      <a:cubicBezTo>
                        <a:pt x="14145" y="7199"/>
                        <a:pt x="9557" y="10656"/>
                        <a:pt x="8984" y="11231"/>
                      </a:cubicBezTo>
                      <a:cubicBezTo>
                        <a:pt x="8410" y="11664"/>
                        <a:pt x="8028" y="11664"/>
                        <a:pt x="7454" y="11664"/>
                      </a:cubicBezTo>
                      <a:cubicBezTo>
                        <a:pt x="7454" y="11664"/>
                        <a:pt x="7263" y="11664"/>
                        <a:pt x="7072" y="11664"/>
                      </a:cubicBezTo>
                      <a:cubicBezTo>
                        <a:pt x="6881" y="11664"/>
                        <a:pt x="6499" y="11664"/>
                        <a:pt x="6307" y="11664"/>
                      </a:cubicBezTo>
                      <a:cubicBezTo>
                        <a:pt x="5543" y="11664"/>
                        <a:pt x="4778" y="12095"/>
                        <a:pt x="4396" y="12383"/>
                      </a:cubicBezTo>
                      <a:cubicBezTo>
                        <a:pt x="4014" y="12672"/>
                        <a:pt x="3631" y="12815"/>
                        <a:pt x="3440" y="12815"/>
                      </a:cubicBezTo>
                      <a:cubicBezTo>
                        <a:pt x="3440" y="12815"/>
                        <a:pt x="3440" y="12815"/>
                        <a:pt x="3440" y="12815"/>
                      </a:cubicBezTo>
                      <a:cubicBezTo>
                        <a:pt x="3249" y="12815"/>
                        <a:pt x="3249" y="12815"/>
                        <a:pt x="3058" y="12815"/>
                      </a:cubicBezTo>
                      <a:cubicBezTo>
                        <a:pt x="3058" y="12815"/>
                        <a:pt x="3058" y="12815"/>
                        <a:pt x="3058" y="12815"/>
                      </a:cubicBezTo>
                      <a:cubicBezTo>
                        <a:pt x="2867" y="12815"/>
                        <a:pt x="2867" y="12815"/>
                        <a:pt x="2676" y="12815"/>
                      </a:cubicBezTo>
                      <a:cubicBezTo>
                        <a:pt x="2676" y="12815"/>
                        <a:pt x="2676" y="12815"/>
                        <a:pt x="2484" y="12815"/>
                      </a:cubicBezTo>
                      <a:cubicBezTo>
                        <a:pt x="2484" y="12959"/>
                        <a:pt x="2484" y="12959"/>
                        <a:pt x="2293" y="12959"/>
                      </a:cubicBezTo>
                      <a:cubicBezTo>
                        <a:pt x="2293" y="12959"/>
                        <a:pt x="2102" y="12959"/>
                        <a:pt x="2102" y="12959"/>
                      </a:cubicBezTo>
                      <a:cubicBezTo>
                        <a:pt x="2102" y="12959"/>
                        <a:pt x="1911" y="12959"/>
                        <a:pt x="1911" y="12959"/>
                      </a:cubicBezTo>
                      <a:cubicBezTo>
                        <a:pt x="955" y="13967"/>
                        <a:pt x="955" y="13967"/>
                        <a:pt x="955" y="13967"/>
                      </a:cubicBezTo>
                      <a:cubicBezTo>
                        <a:pt x="0" y="15119"/>
                        <a:pt x="0" y="15119"/>
                        <a:pt x="0" y="15119"/>
                      </a:cubicBezTo>
                      <a:cubicBezTo>
                        <a:pt x="191" y="20735"/>
                        <a:pt x="191" y="20735"/>
                        <a:pt x="191" y="20735"/>
                      </a:cubicBezTo>
                      <a:cubicBezTo>
                        <a:pt x="955" y="21600"/>
                        <a:pt x="955" y="21600"/>
                        <a:pt x="955" y="21600"/>
                      </a:cubicBezTo>
                      <a:cubicBezTo>
                        <a:pt x="1529" y="21023"/>
                        <a:pt x="2484" y="20304"/>
                        <a:pt x="3631" y="19439"/>
                      </a:cubicBezTo>
                      <a:cubicBezTo>
                        <a:pt x="4205" y="19007"/>
                        <a:pt x="4778" y="18576"/>
                        <a:pt x="5352" y="18143"/>
                      </a:cubicBezTo>
                      <a:cubicBezTo>
                        <a:pt x="7263" y="16703"/>
                        <a:pt x="8219" y="16272"/>
                        <a:pt x="9175" y="15839"/>
                      </a:cubicBezTo>
                      <a:cubicBezTo>
                        <a:pt x="10130" y="15551"/>
                        <a:pt x="12615" y="13680"/>
                        <a:pt x="14527" y="11951"/>
                      </a:cubicBezTo>
                      <a:cubicBezTo>
                        <a:pt x="15483" y="11087"/>
                        <a:pt x="16630" y="9792"/>
                        <a:pt x="16821" y="9071"/>
                      </a:cubicBezTo>
                      <a:cubicBezTo>
                        <a:pt x="17012" y="8351"/>
                        <a:pt x="17968" y="7343"/>
                        <a:pt x="18923" y="6479"/>
                      </a:cubicBezTo>
                      <a:cubicBezTo>
                        <a:pt x="19688" y="5759"/>
                        <a:pt x="20835" y="3887"/>
                        <a:pt x="20835" y="3455"/>
                      </a:cubicBezTo>
                      <a:cubicBezTo>
                        <a:pt x="20835" y="3167"/>
                        <a:pt x="20835" y="2735"/>
                        <a:pt x="21026" y="2159"/>
                      </a:cubicBezTo>
                      <a:cubicBezTo>
                        <a:pt x="21217" y="1727"/>
                        <a:pt x="21408" y="1151"/>
                        <a:pt x="21600" y="575"/>
                      </a:cubicBezTo>
                      <a:cubicBezTo>
                        <a:pt x="21600" y="287"/>
                        <a:pt x="21408" y="143"/>
                        <a:pt x="21408" y="0"/>
                      </a:cubicBezTo>
                      <a:cubicBezTo>
                        <a:pt x="21217" y="0"/>
                        <a:pt x="21026" y="0"/>
                        <a:pt x="20835" y="143"/>
                      </a:cubicBezTo>
                      <a:cubicBezTo>
                        <a:pt x="20261" y="1007"/>
                        <a:pt x="17012" y="1295"/>
                        <a:pt x="15674" y="1295"/>
                      </a:cubicBezTo>
                      <a:cubicBezTo>
                        <a:pt x="14145" y="1295"/>
                        <a:pt x="12998" y="1439"/>
                        <a:pt x="12424" y="1871"/>
                      </a:cubicBezTo>
                      <a:cubicBezTo>
                        <a:pt x="12233" y="2159"/>
                        <a:pt x="11660" y="2159"/>
                        <a:pt x="11277" y="2159"/>
                      </a:cubicBezTo>
                      <a:cubicBezTo>
                        <a:pt x="11086" y="2159"/>
                        <a:pt x="10895" y="2159"/>
                        <a:pt x="10895" y="2159"/>
                      </a:cubicBezTo>
                      <a:cubicBezTo>
                        <a:pt x="10704" y="2159"/>
                        <a:pt x="10513" y="2159"/>
                        <a:pt x="10322" y="2159"/>
                      </a:cubicBezTo>
                      <a:cubicBezTo>
                        <a:pt x="9939" y="2159"/>
                        <a:pt x="9748" y="2159"/>
                        <a:pt x="9748" y="2159"/>
                      </a:cubicBezTo>
                      <a:cubicBezTo>
                        <a:pt x="9366" y="2591"/>
                        <a:pt x="8410" y="2879"/>
                        <a:pt x="7454" y="2879"/>
                      </a:cubicBezTo>
                      <a:cubicBezTo>
                        <a:pt x="6499" y="2879"/>
                        <a:pt x="5925" y="2447"/>
                        <a:pt x="5543" y="1871"/>
                      </a:cubicBezTo>
                      <a:cubicBezTo>
                        <a:pt x="5352" y="1583"/>
                        <a:pt x="5161" y="1439"/>
                        <a:pt x="4778" y="1295"/>
                      </a:cubicBezTo>
                      <a:cubicBezTo>
                        <a:pt x="4778" y="1295"/>
                        <a:pt x="4778" y="1295"/>
                        <a:pt x="4587" y="1439"/>
                      </a:cubicBezTo>
                      <a:cubicBezTo>
                        <a:pt x="4587" y="1439"/>
                        <a:pt x="4587" y="1439"/>
                        <a:pt x="4587" y="1439"/>
                      </a:cubicBezTo>
                      <a:cubicBezTo>
                        <a:pt x="4396" y="1583"/>
                        <a:pt x="4205" y="1727"/>
                        <a:pt x="4205" y="187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76" name="AutoShape 176"/>
                <p:cNvSpPr>
                  <a:spLocks/>
                </p:cNvSpPr>
                <p:nvPr/>
              </p:nvSpPr>
              <p:spPr bwMode="auto">
                <a:xfrm>
                  <a:off x="195779" y="70191"/>
                  <a:ext cx="474692" cy="36989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6912" y="20303"/>
                      </a:moveTo>
                      <a:cubicBezTo>
                        <a:pt x="6912" y="20303"/>
                        <a:pt x="6912" y="20303"/>
                        <a:pt x="6912" y="20303"/>
                      </a:cubicBezTo>
                      <a:cubicBezTo>
                        <a:pt x="6912" y="20087"/>
                        <a:pt x="6912" y="20087"/>
                        <a:pt x="6912" y="20087"/>
                      </a:cubicBezTo>
                      <a:cubicBezTo>
                        <a:pt x="6912" y="19871"/>
                        <a:pt x="6912" y="19871"/>
                        <a:pt x="6912" y="19871"/>
                      </a:cubicBezTo>
                      <a:cubicBezTo>
                        <a:pt x="6912" y="19871"/>
                        <a:pt x="6912" y="19871"/>
                        <a:pt x="6912" y="19871"/>
                      </a:cubicBezTo>
                      <a:cubicBezTo>
                        <a:pt x="6912" y="19655"/>
                        <a:pt x="6912" y="19655"/>
                        <a:pt x="6912" y="19655"/>
                      </a:cubicBezTo>
                      <a:cubicBezTo>
                        <a:pt x="6912" y="19655"/>
                        <a:pt x="6912" y="19655"/>
                        <a:pt x="6912" y="19655"/>
                      </a:cubicBezTo>
                      <a:cubicBezTo>
                        <a:pt x="6912" y="19655"/>
                        <a:pt x="6912" y="19655"/>
                        <a:pt x="6912" y="19439"/>
                      </a:cubicBezTo>
                      <a:cubicBezTo>
                        <a:pt x="6912" y="19439"/>
                        <a:pt x="6912" y="19439"/>
                        <a:pt x="6912" y="19439"/>
                      </a:cubicBezTo>
                      <a:cubicBezTo>
                        <a:pt x="6912" y="19439"/>
                        <a:pt x="6912" y="19439"/>
                        <a:pt x="6912" y="19439"/>
                      </a:cubicBezTo>
                      <a:cubicBezTo>
                        <a:pt x="6912" y="19439"/>
                        <a:pt x="6912" y="19439"/>
                        <a:pt x="6912" y="19439"/>
                      </a:cubicBezTo>
                      <a:cubicBezTo>
                        <a:pt x="6912" y="19223"/>
                        <a:pt x="6912" y="18791"/>
                        <a:pt x="10195" y="16631"/>
                      </a:cubicBezTo>
                      <a:cubicBezTo>
                        <a:pt x="10368" y="16415"/>
                        <a:pt x="10540" y="16415"/>
                        <a:pt x="10886" y="16415"/>
                      </a:cubicBezTo>
                      <a:cubicBezTo>
                        <a:pt x="11059" y="16415"/>
                        <a:pt x="11059" y="16415"/>
                        <a:pt x="11059" y="16415"/>
                      </a:cubicBezTo>
                      <a:cubicBezTo>
                        <a:pt x="11231" y="16415"/>
                        <a:pt x="11231" y="16415"/>
                        <a:pt x="11231" y="16415"/>
                      </a:cubicBezTo>
                      <a:cubicBezTo>
                        <a:pt x="11231" y="15551"/>
                        <a:pt x="12095" y="15551"/>
                        <a:pt x="12614" y="15551"/>
                      </a:cubicBezTo>
                      <a:cubicBezTo>
                        <a:pt x="12787" y="15551"/>
                        <a:pt x="13132" y="15551"/>
                        <a:pt x="13305" y="15551"/>
                      </a:cubicBezTo>
                      <a:cubicBezTo>
                        <a:pt x="13651" y="15551"/>
                        <a:pt x="13996" y="15119"/>
                        <a:pt x="13996" y="14471"/>
                      </a:cubicBezTo>
                      <a:cubicBezTo>
                        <a:pt x="13996" y="13607"/>
                        <a:pt x="14860" y="13607"/>
                        <a:pt x="15379" y="13607"/>
                      </a:cubicBezTo>
                      <a:cubicBezTo>
                        <a:pt x="15552" y="13607"/>
                        <a:pt x="15552" y="13607"/>
                        <a:pt x="15724" y="13391"/>
                      </a:cubicBezTo>
                      <a:cubicBezTo>
                        <a:pt x="15897" y="13391"/>
                        <a:pt x="15897" y="13391"/>
                        <a:pt x="16070" y="13175"/>
                      </a:cubicBezTo>
                      <a:cubicBezTo>
                        <a:pt x="16070" y="13175"/>
                        <a:pt x="16243" y="12743"/>
                        <a:pt x="16588" y="12743"/>
                      </a:cubicBezTo>
                      <a:cubicBezTo>
                        <a:pt x="16588" y="12743"/>
                        <a:pt x="16588" y="12527"/>
                        <a:pt x="16588" y="12311"/>
                      </a:cubicBezTo>
                      <a:cubicBezTo>
                        <a:pt x="16588" y="12095"/>
                        <a:pt x="16588" y="11879"/>
                        <a:pt x="16588" y="11663"/>
                      </a:cubicBezTo>
                      <a:cubicBezTo>
                        <a:pt x="16588" y="11231"/>
                        <a:pt x="16588" y="10584"/>
                        <a:pt x="17107" y="10584"/>
                      </a:cubicBezTo>
                      <a:cubicBezTo>
                        <a:pt x="17279" y="10584"/>
                        <a:pt x="17279" y="10584"/>
                        <a:pt x="17279" y="10584"/>
                      </a:cubicBezTo>
                      <a:cubicBezTo>
                        <a:pt x="17452" y="10584"/>
                        <a:pt x="17452" y="10584"/>
                        <a:pt x="17625" y="10584"/>
                      </a:cubicBezTo>
                      <a:cubicBezTo>
                        <a:pt x="17971" y="10584"/>
                        <a:pt x="18316" y="10367"/>
                        <a:pt x="18316" y="10151"/>
                      </a:cubicBezTo>
                      <a:cubicBezTo>
                        <a:pt x="18316" y="9503"/>
                        <a:pt x="19180" y="9503"/>
                        <a:pt x="19699" y="9503"/>
                      </a:cubicBezTo>
                      <a:cubicBezTo>
                        <a:pt x="20217" y="9503"/>
                        <a:pt x="20736" y="9503"/>
                        <a:pt x="21081" y="9503"/>
                      </a:cubicBezTo>
                      <a:cubicBezTo>
                        <a:pt x="21254" y="9503"/>
                        <a:pt x="21427" y="9503"/>
                        <a:pt x="21600" y="9503"/>
                      </a:cubicBezTo>
                      <a:cubicBezTo>
                        <a:pt x="21600" y="9503"/>
                        <a:pt x="21600" y="9287"/>
                        <a:pt x="21600" y="9071"/>
                      </a:cubicBezTo>
                      <a:cubicBezTo>
                        <a:pt x="21600" y="8639"/>
                        <a:pt x="21254" y="7991"/>
                        <a:pt x="21081" y="7775"/>
                      </a:cubicBezTo>
                      <a:cubicBezTo>
                        <a:pt x="20563" y="7775"/>
                        <a:pt x="20736" y="6911"/>
                        <a:pt x="20736" y="6048"/>
                      </a:cubicBezTo>
                      <a:cubicBezTo>
                        <a:pt x="20736" y="5832"/>
                        <a:pt x="20736" y="5400"/>
                        <a:pt x="20736" y="5183"/>
                      </a:cubicBezTo>
                      <a:cubicBezTo>
                        <a:pt x="20736" y="4104"/>
                        <a:pt x="20563" y="3456"/>
                        <a:pt x="20217" y="3024"/>
                      </a:cubicBezTo>
                      <a:cubicBezTo>
                        <a:pt x="20217" y="2808"/>
                        <a:pt x="20217" y="2808"/>
                        <a:pt x="20217" y="2592"/>
                      </a:cubicBezTo>
                      <a:cubicBezTo>
                        <a:pt x="20217" y="2592"/>
                        <a:pt x="20044" y="2592"/>
                        <a:pt x="20044" y="2592"/>
                      </a:cubicBezTo>
                      <a:cubicBezTo>
                        <a:pt x="20044" y="2592"/>
                        <a:pt x="20044" y="2376"/>
                        <a:pt x="20044" y="2376"/>
                      </a:cubicBezTo>
                      <a:cubicBezTo>
                        <a:pt x="20044" y="2376"/>
                        <a:pt x="20044" y="2376"/>
                        <a:pt x="20044" y="2376"/>
                      </a:cubicBezTo>
                      <a:cubicBezTo>
                        <a:pt x="19699" y="2376"/>
                        <a:pt x="19353" y="2160"/>
                        <a:pt x="19008" y="1944"/>
                      </a:cubicBezTo>
                      <a:cubicBezTo>
                        <a:pt x="18662" y="1944"/>
                        <a:pt x="18316" y="1728"/>
                        <a:pt x="17971" y="1728"/>
                      </a:cubicBezTo>
                      <a:cubicBezTo>
                        <a:pt x="17798" y="1728"/>
                        <a:pt x="17798" y="1728"/>
                        <a:pt x="17798" y="1728"/>
                      </a:cubicBezTo>
                      <a:cubicBezTo>
                        <a:pt x="17625" y="1728"/>
                        <a:pt x="17279" y="1728"/>
                        <a:pt x="17107" y="1728"/>
                      </a:cubicBezTo>
                      <a:cubicBezTo>
                        <a:pt x="16761" y="1728"/>
                        <a:pt x="16416" y="1944"/>
                        <a:pt x="16070" y="1944"/>
                      </a:cubicBezTo>
                      <a:cubicBezTo>
                        <a:pt x="15552" y="1944"/>
                        <a:pt x="14860" y="1728"/>
                        <a:pt x="14342" y="1080"/>
                      </a:cubicBezTo>
                      <a:cubicBezTo>
                        <a:pt x="13824" y="432"/>
                        <a:pt x="13478" y="0"/>
                        <a:pt x="13305" y="0"/>
                      </a:cubicBezTo>
                      <a:cubicBezTo>
                        <a:pt x="13132" y="0"/>
                        <a:pt x="13132" y="0"/>
                        <a:pt x="12960" y="216"/>
                      </a:cubicBezTo>
                      <a:cubicBezTo>
                        <a:pt x="12787" y="432"/>
                        <a:pt x="12268" y="1944"/>
                        <a:pt x="11923" y="2808"/>
                      </a:cubicBezTo>
                      <a:cubicBezTo>
                        <a:pt x="11577" y="3672"/>
                        <a:pt x="11231" y="4535"/>
                        <a:pt x="11059" y="4967"/>
                      </a:cubicBezTo>
                      <a:cubicBezTo>
                        <a:pt x="10368" y="6048"/>
                        <a:pt x="8639" y="6911"/>
                        <a:pt x="7775" y="6911"/>
                      </a:cubicBezTo>
                      <a:cubicBezTo>
                        <a:pt x="7430" y="6911"/>
                        <a:pt x="7430" y="7127"/>
                        <a:pt x="7084" y="7775"/>
                      </a:cubicBezTo>
                      <a:cubicBezTo>
                        <a:pt x="6912" y="8207"/>
                        <a:pt x="6739" y="8639"/>
                        <a:pt x="6566" y="8855"/>
                      </a:cubicBezTo>
                      <a:cubicBezTo>
                        <a:pt x="6220" y="9071"/>
                        <a:pt x="6220" y="9503"/>
                        <a:pt x="6047" y="9719"/>
                      </a:cubicBezTo>
                      <a:cubicBezTo>
                        <a:pt x="6047" y="10151"/>
                        <a:pt x="5875" y="10800"/>
                        <a:pt x="5356" y="11231"/>
                      </a:cubicBezTo>
                      <a:cubicBezTo>
                        <a:pt x="4838" y="11663"/>
                        <a:pt x="5183" y="13607"/>
                        <a:pt x="5529" y="14471"/>
                      </a:cubicBezTo>
                      <a:cubicBezTo>
                        <a:pt x="5529" y="14687"/>
                        <a:pt x="5529" y="14903"/>
                        <a:pt x="5529" y="15335"/>
                      </a:cubicBezTo>
                      <a:cubicBezTo>
                        <a:pt x="5356" y="16415"/>
                        <a:pt x="3974" y="18359"/>
                        <a:pt x="3110" y="19007"/>
                      </a:cubicBezTo>
                      <a:cubicBezTo>
                        <a:pt x="2764" y="19223"/>
                        <a:pt x="2419" y="19439"/>
                        <a:pt x="2246" y="19871"/>
                      </a:cubicBezTo>
                      <a:cubicBezTo>
                        <a:pt x="1727" y="20519"/>
                        <a:pt x="1209" y="21167"/>
                        <a:pt x="0" y="21383"/>
                      </a:cubicBezTo>
                      <a:cubicBezTo>
                        <a:pt x="0" y="21383"/>
                        <a:pt x="0" y="21383"/>
                        <a:pt x="0" y="21383"/>
                      </a:cubicBezTo>
                      <a:cubicBezTo>
                        <a:pt x="5875" y="21383"/>
                        <a:pt x="5875" y="21383"/>
                        <a:pt x="5875" y="21383"/>
                      </a:cubicBezTo>
                      <a:cubicBezTo>
                        <a:pt x="6047" y="21383"/>
                        <a:pt x="6047" y="21383"/>
                        <a:pt x="6220" y="21383"/>
                      </a:cubicBezTo>
                      <a:cubicBezTo>
                        <a:pt x="6220" y="21383"/>
                        <a:pt x="6220" y="21383"/>
                        <a:pt x="6220" y="21383"/>
                      </a:cubicBezTo>
                      <a:cubicBezTo>
                        <a:pt x="6393" y="21383"/>
                        <a:pt x="6393" y="21383"/>
                        <a:pt x="6566" y="21383"/>
                      </a:cubicBezTo>
                      <a:cubicBezTo>
                        <a:pt x="6566" y="21383"/>
                        <a:pt x="6566" y="21383"/>
                        <a:pt x="6566" y="21599"/>
                      </a:cubicBezTo>
                      <a:cubicBezTo>
                        <a:pt x="6566" y="21599"/>
                        <a:pt x="6739" y="21599"/>
                        <a:pt x="6739" y="21599"/>
                      </a:cubicBezTo>
                      <a:cubicBezTo>
                        <a:pt x="6739" y="21599"/>
                        <a:pt x="6739" y="21599"/>
                        <a:pt x="6912" y="21599"/>
                      </a:cubicBezTo>
                      <a:cubicBezTo>
                        <a:pt x="6912" y="21599"/>
                        <a:pt x="6912" y="21599"/>
                        <a:pt x="6912" y="21599"/>
                      </a:cubicBezTo>
                      <a:cubicBezTo>
                        <a:pt x="6912" y="20951"/>
                        <a:pt x="6912" y="20519"/>
                        <a:pt x="6912" y="20303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77" name="AutoShape 177"/>
                <p:cNvSpPr>
                  <a:spLocks/>
                </p:cNvSpPr>
                <p:nvPr/>
              </p:nvSpPr>
              <p:spPr bwMode="auto">
                <a:xfrm>
                  <a:off x="1061020" y="340"/>
                  <a:ext cx="158760" cy="3127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2342" y="21599"/>
                      </a:moveTo>
                      <a:cubicBezTo>
                        <a:pt x="12342" y="21599"/>
                        <a:pt x="12857" y="21599"/>
                        <a:pt x="12857" y="21599"/>
                      </a:cubicBezTo>
                      <a:cubicBezTo>
                        <a:pt x="12857" y="21599"/>
                        <a:pt x="12857" y="21345"/>
                        <a:pt x="12857" y="21345"/>
                      </a:cubicBezTo>
                      <a:cubicBezTo>
                        <a:pt x="13371" y="21345"/>
                        <a:pt x="13371" y="21345"/>
                        <a:pt x="13371" y="21091"/>
                      </a:cubicBezTo>
                      <a:cubicBezTo>
                        <a:pt x="13885" y="20583"/>
                        <a:pt x="14400" y="19567"/>
                        <a:pt x="14400" y="19312"/>
                      </a:cubicBezTo>
                      <a:cubicBezTo>
                        <a:pt x="13885" y="18804"/>
                        <a:pt x="13885" y="18042"/>
                        <a:pt x="14914" y="17534"/>
                      </a:cubicBezTo>
                      <a:cubicBezTo>
                        <a:pt x="15428" y="17279"/>
                        <a:pt x="15942" y="17025"/>
                        <a:pt x="16457" y="16771"/>
                      </a:cubicBezTo>
                      <a:cubicBezTo>
                        <a:pt x="18514" y="15755"/>
                        <a:pt x="19542" y="15501"/>
                        <a:pt x="20057" y="15247"/>
                      </a:cubicBezTo>
                      <a:cubicBezTo>
                        <a:pt x="20057" y="15247"/>
                        <a:pt x="20571" y="15247"/>
                        <a:pt x="20571" y="15247"/>
                      </a:cubicBezTo>
                      <a:cubicBezTo>
                        <a:pt x="21599" y="15247"/>
                        <a:pt x="21599" y="15247"/>
                        <a:pt x="21599" y="14992"/>
                      </a:cubicBezTo>
                      <a:cubicBezTo>
                        <a:pt x="21599" y="14738"/>
                        <a:pt x="21599" y="14738"/>
                        <a:pt x="21599" y="14484"/>
                      </a:cubicBezTo>
                      <a:cubicBezTo>
                        <a:pt x="21599" y="14484"/>
                        <a:pt x="21599" y="14484"/>
                        <a:pt x="21599" y="14484"/>
                      </a:cubicBezTo>
                      <a:cubicBezTo>
                        <a:pt x="21599" y="14230"/>
                        <a:pt x="21599" y="13976"/>
                        <a:pt x="21599" y="13722"/>
                      </a:cubicBezTo>
                      <a:cubicBezTo>
                        <a:pt x="21599" y="13722"/>
                        <a:pt x="21599" y="13722"/>
                        <a:pt x="21599" y="13722"/>
                      </a:cubicBezTo>
                      <a:cubicBezTo>
                        <a:pt x="20571" y="13214"/>
                        <a:pt x="19542" y="12705"/>
                        <a:pt x="19542" y="12197"/>
                      </a:cubicBezTo>
                      <a:cubicBezTo>
                        <a:pt x="19542" y="11943"/>
                        <a:pt x="19028" y="11689"/>
                        <a:pt x="19028" y="11689"/>
                      </a:cubicBezTo>
                      <a:cubicBezTo>
                        <a:pt x="17485" y="12451"/>
                        <a:pt x="13371" y="11689"/>
                        <a:pt x="12857" y="10418"/>
                      </a:cubicBezTo>
                      <a:cubicBezTo>
                        <a:pt x="12342" y="9402"/>
                        <a:pt x="13885" y="8894"/>
                        <a:pt x="15428" y="8640"/>
                      </a:cubicBezTo>
                      <a:cubicBezTo>
                        <a:pt x="15942" y="8385"/>
                        <a:pt x="16971" y="8131"/>
                        <a:pt x="17485" y="7877"/>
                      </a:cubicBezTo>
                      <a:cubicBezTo>
                        <a:pt x="18514" y="7369"/>
                        <a:pt x="19028" y="6861"/>
                        <a:pt x="19028" y="6352"/>
                      </a:cubicBezTo>
                      <a:cubicBezTo>
                        <a:pt x="19028" y="5590"/>
                        <a:pt x="18514" y="5082"/>
                        <a:pt x="17999" y="4828"/>
                      </a:cubicBezTo>
                      <a:cubicBezTo>
                        <a:pt x="16971" y="4320"/>
                        <a:pt x="16457" y="4065"/>
                        <a:pt x="15942" y="3557"/>
                      </a:cubicBezTo>
                      <a:cubicBezTo>
                        <a:pt x="15942" y="2795"/>
                        <a:pt x="16971" y="2287"/>
                        <a:pt x="17999" y="1778"/>
                      </a:cubicBezTo>
                      <a:cubicBezTo>
                        <a:pt x="18514" y="1778"/>
                        <a:pt x="18514" y="1778"/>
                        <a:pt x="18514" y="1524"/>
                      </a:cubicBezTo>
                      <a:cubicBezTo>
                        <a:pt x="19028" y="1524"/>
                        <a:pt x="19028" y="1524"/>
                        <a:pt x="19028" y="1524"/>
                      </a:cubicBezTo>
                      <a:cubicBezTo>
                        <a:pt x="18514" y="1524"/>
                        <a:pt x="17999" y="1778"/>
                        <a:pt x="17485" y="1778"/>
                      </a:cubicBezTo>
                      <a:cubicBezTo>
                        <a:pt x="16971" y="1778"/>
                        <a:pt x="15428" y="1524"/>
                        <a:pt x="14914" y="508"/>
                      </a:cubicBezTo>
                      <a:cubicBezTo>
                        <a:pt x="14914" y="254"/>
                        <a:pt x="13885" y="0"/>
                        <a:pt x="12342" y="0"/>
                      </a:cubicBezTo>
                      <a:cubicBezTo>
                        <a:pt x="10800" y="0"/>
                        <a:pt x="9257" y="254"/>
                        <a:pt x="8742" y="508"/>
                      </a:cubicBezTo>
                      <a:cubicBezTo>
                        <a:pt x="8228" y="1016"/>
                        <a:pt x="7200" y="1016"/>
                        <a:pt x="5657" y="1270"/>
                      </a:cubicBezTo>
                      <a:cubicBezTo>
                        <a:pt x="5657" y="1270"/>
                        <a:pt x="5657" y="1524"/>
                        <a:pt x="5657" y="1524"/>
                      </a:cubicBezTo>
                      <a:cubicBezTo>
                        <a:pt x="5657" y="1778"/>
                        <a:pt x="5657" y="1778"/>
                        <a:pt x="5657" y="2032"/>
                      </a:cubicBezTo>
                      <a:cubicBezTo>
                        <a:pt x="5657" y="2032"/>
                        <a:pt x="5657" y="2287"/>
                        <a:pt x="5657" y="2541"/>
                      </a:cubicBezTo>
                      <a:cubicBezTo>
                        <a:pt x="5657" y="2541"/>
                        <a:pt x="5657" y="2795"/>
                        <a:pt x="5657" y="2795"/>
                      </a:cubicBezTo>
                      <a:cubicBezTo>
                        <a:pt x="5657" y="3049"/>
                        <a:pt x="5142" y="3049"/>
                        <a:pt x="5142" y="3303"/>
                      </a:cubicBezTo>
                      <a:cubicBezTo>
                        <a:pt x="5142" y="3303"/>
                        <a:pt x="5142" y="3303"/>
                        <a:pt x="5142" y="3557"/>
                      </a:cubicBezTo>
                      <a:cubicBezTo>
                        <a:pt x="5142" y="3557"/>
                        <a:pt x="5142" y="3557"/>
                        <a:pt x="5142" y="3811"/>
                      </a:cubicBezTo>
                      <a:cubicBezTo>
                        <a:pt x="5142" y="3811"/>
                        <a:pt x="5142" y="3811"/>
                        <a:pt x="5142" y="4065"/>
                      </a:cubicBezTo>
                      <a:cubicBezTo>
                        <a:pt x="5142" y="4065"/>
                        <a:pt x="5142" y="4065"/>
                        <a:pt x="5142" y="4320"/>
                      </a:cubicBezTo>
                      <a:cubicBezTo>
                        <a:pt x="5142" y="4320"/>
                        <a:pt x="5142" y="4320"/>
                        <a:pt x="5657" y="4320"/>
                      </a:cubicBezTo>
                      <a:cubicBezTo>
                        <a:pt x="5657" y="4320"/>
                        <a:pt x="5657" y="4574"/>
                        <a:pt x="5657" y="4574"/>
                      </a:cubicBezTo>
                      <a:cubicBezTo>
                        <a:pt x="5657" y="4574"/>
                        <a:pt x="5657" y="4574"/>
                        <a:pt x="5657" y="4574"/>
                      </a:cubicBezTo>
                      <a:cubicBezTo>
                        <a:pt x="5657" y="4574"/>
                        <a:pt x="5657" y="4574"/>
                        <a:pt x="5657" y="4828"/>
                      </a:cubicBezTo>
                      <a:cubicBezTo>
                        <a:pt x="5657" y="4828"/>
                        <a:pt x="5657" y="4828"/>
                        <a:pt x="5657" y="4828"/>
                      </a:cubicBezTo>
                      <a:cubicBezTo>
                        <a:pt x="5657" y="4828"/>
                        <a:pt x="5657" y="4828"/>
                        <a:pt x="5657" y="4828"/>
                      </a:cubicBezTo>
                      <a:cubicBezTo>
                        <a:pt x="6171" y="5336"/>
                        <a:pt x="6685" y="6098"/>
                        <a:pt x="6171" y="6861"/>
                      </a:cubicBezTo>
                      <a:cubicBezTo>
                        <a:pt x="5657" y="7623"/>
                        <a:pt x="4628" y="8385"/>
                        <a:pt x="3600" y="8640"/>
                      </a:cubicBezTo>
                      <a:cubicBezTo>
                        <a:pt x="3085" y="8640"/>
                        <a:pt x="2571" y="9148"/>
                        <a:pt x="2057" y="9402"/>
                      </a:cubicBezTo>
                      <a:cubicBezTo>
                        <a:pt x="1542" y="9910"/>
                        <a:pt x="1028" y="10418"/>
                        <a:pt x="0" y="10418"/>
                      </a:cubicBezTo>
                      <a:cubicBezTo>
                        <a:pt x="0" y="10927"/>
                        <a:pt x="1028" y="12451"/>
                        <a:pt x="2057" y="12705"/>
                      </a:cubicBezTo>
                      <a:cubicBezTo>
                        <a:pt x="5142" y="13214"/>
                        <a:pt x="5142" y="14230"/>
                        <a:pt x="5142" y="14992"/>
                      </a:cubicBezTo>
                      <a:cubicBezTo>
                        <a:pt x="5657" y="14992"/>
                        <a:pt x="6171" y="15247"/>
                        <a:pt x="6685" y="15247"/>
                      </a:cubicBezTo>
                      <a:cubicBezTo>
                        <a:pt x="7714" y="15755"/>
                        <a:pt x="8742" y="16009"/>
                        <a:pt x="9257" y="16263"/>
                      </a:cubicBezTo>
                      <a:cubicBezTo>
                        <a:pt x="9257" y="16517"/>
                        <a:pt x="9771" y="16517"/>
                        <a:pt x="9771" y="16517"/>
                      </a:cubicBezTo>
                      <a:cubicBezTo>
                        <a:pt x="9771" y="16517"/>
                        <a:pt x="9771" y="16517"/>
                        <a:pt x="9771" y="16517"/>
                      </a:cubicBezTo>
                      <a:cubicBezTo>
                        <a:pt x="9771" y="16771"/>
                        <a:pt x="9771" y="16771"/>
                        <a:pt x="9771" y="16771"/>
                      </a:cubicBezTo>
                      <a:cubicBezTo>
                        <a:pt x="9771" y="16771"/>
                        <a:pt x="9771" y="16771"/>
                        <a:pt x="9771" y="16771"/>
                      </a:cubicBezTo>
                      <a:cubicBezTo>
                        <a:pt x="10285" y="17025"/>
                        <a:pt x="10285" y="17025"/>
                        <a:pt x="10285" y="17025"/>
                      </a:cubicBezTo>
                      <a:cubicBezTo>
                        <a:pt x="10285" y="17025"/>
                        <a:pt x="10285" y="17025"/>
                        <a:pt x="10285" y="17025"/>
                      </a:cubicBezTo>
                      <a:cubicBezTo>
                        <a:pt x="10285" y="17279"/>
                        <a:pt x="10285" y="17279"/>
                        <a:pt x="10285" y="17279"/>
                      </a:cubicBezTo>
                      <a:cubicBezTo>
                        <a:pt x="10285" y="17279"/>
                        <a:pt x="10285" y="17534"/>
                        <a:pt x="10285" y="17534"/>
                      </a:cubicBezTo>
                      <a:cubicBezTo>
                        <a:pt x="10285" y="17534"/>
                        <a:pt x="10800" y="17534"/>
                        <a:pt x="10800" y="17788"/>
                      </a:cubicBezTo>
                      <a:cubicBezTo>
                        <a:pt x="10800" y="17788"/>
                        <a:pt x="10800" y="17788"/>
                        <a:pt x="10800" y="17788"/>
                      </a:cubicBezTo>
                      <a:cubicBezTo>
                        <a:pt x="10800" y="17788"/>
                        <a:pt x="10800" y="18042"/>
                        <a:pt x="10800" y="18042"/>
                      </a:cubicBezTo>
                      <a:cubicBezTo>
                        <a:pt x="10800" y="18042"/>
                        <a:pt x="10800" y="18042"/>
                        <a:pt x="10800" y="18296"/>
                      </a:cubicBezTo>
                      <a:cubicBezTo>
                        <a:pt x="10800" y="18296"/>
                        <a:pt x="11314" y="18296"/>
                        <a:pt x="11314" y="18550"/>
                      </a:cubicBezTo>
                      <a:cubicBezTo>
                        <a:pt x="11314" y="18550"/>
                        <a:pt x="11314" y="18550"/>
                        <a:pt x="11314" y="18550"/>
                      </a:cubicBezTo>
                      <a:cubicBezTo>
                        <a:pt x="11314" y="18550"/>
                        <a:pt x="11314" y="18804"/>
                        <a:pt x="11314" y="18804"/>
                      </a:cubicBezTo>
                      <a:cubicBezTo>
                        <a:pt x="11314" y="18804"/>
                        <a:pt x="11314" y="19058"/>
                        <a:pt x="11314" y="19058"/>
                      </a:cubicBezTo>
                      <a:cubicBezTo>
                        <a:pt x="11314" y="19058"/>
                        <a:pt x="11314" y="19312"/>
                        <a:pt x="11314" y="19312"/>
                      </a:cubicBezTo>
                      <a:cubicBezTo>
                        <a:pt x="11828" y="19312"/>
                        <a:pt x="11828" y="19312"/>
                        <a:pt x="11828" y="19312"/>
                      </a:cubicBezTo>
                      <a:cubicBezTo>
                        <a:pt x="11828" y="19567"/>
                        <a:pt x="11828" y="19567"/>
                        <a:pt x="11828" y="19821"/>
                      </a:cubicBezTo>
                      <a:cubicBezTo>
                        <a:pt x="11828" y="19821"/>
                        <a:pt x="11828" y="19821"/>
                        <a:pt x="11828" y="19821"/>
                      </a:cubicBezTo>
                      <a:cubicBezTo>
                        <a:pt x="11828" y="19821"/>
                        <a:pt x="11828" y="20075"/>
                        <a:pt x="11828" y="20075"/>
                      </a:cubicBezTo>
                      <a:cubicBezTo>
                        <a:pt x="11828" y="20075"/>
                        <a:pt x="11828" y="20329"/>
                        <a:pt x="11828" y="20329"/>
                      </a:cubicBezTo>
                      <a:cubicBezTo>
                        <a:pt x="11828" y="20329"/>
                        <a:pt x="11828" y="20329"/>
                        <a:pt x="11828" y="20583"/>
                      </a:cubicBezTo>
                      <a:cubicBezTo>
                        <a:pt x="12342" y="20583"/>
                        <a:pt x="12342" y="20583"/>
                        <a:pt x="12342" y="20583"/>
                      </a:cubicBezTo>
                      <a:cubicBezTo>
                        <a:pt x="12342" y="20837"/>
                        <a:pt x="12342" y="20837"/>
                        <a:pt x="12342" y="20837"/>
                      </a:cubicBezTo>
                      <a:cubicBezTo>
                        <a:pt x="12342" y="20837"/>
                        <a:pt x="12342" y="20837"/>
                        <a:pt x="12342" y="21091"/>
                      </a:cubicBezTo>
                      <a:cubicBezTo>
                        <a:pt x="12342" y="21091"/>
                        <a:pt x="12342" y="21091"/>
                        <a:pt x="12342" y="21091"/>
                      </a:cubicBezTo>
                      <a:cubicBezTo>
                        <a:pt x="12342" y="21345"/>
                        <a:pt x="12342" y="21345"/>
                        <a:pt x="12342" y="21345"/>
                      </a:cubicBezTo>
                      <a:cubicBezTo>
                        <a:pt x="12342" y="21345"/>
                        <a:pt x="12342" y="21345"/>
                        <a:pt x="12342" y="21345"/>
                      </a:cubicBezTo>
                      <a:cubicBezTo>
                        <a:pt x="12342" y="21599"/>
                        <a:pt x="12342" y="21599"/>
                        <a:pt x="12342" y="21599"/>
                      </a:cubicBezTo>
                      <a:cubicBezTo>
                        <a:pt x="12342" y="21599"/>
                        <a:pt x="12342" y="21599"/>
                        <a:pt x="12342" y="21599"/>
                      </a:cubicBezTo>
                      <a:cubicBezTo>
                        <a:pt x="12342" y="21599"/>
                        <a:pt x="12342" y="21599"/>
                        <a:pt x="12342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78" name="AutoShape 178"/>
                <p:cNvSpPr>
                  <a:spLocks/>
                </p:cNvSpPr>
                <p:nvPr/>
              </p:nvSpPr>
              <p:spPr bwMode="auto">
                <a:xfrm>
                  <a:off x="364064" y="8278"/>
                  <a:ext cx="876354" cy="81281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11923"/>
                      </a:moveTo>
                      <a:cubicBezTo>
                        <a:pt x="0" y="11923"/>
                        <a:pt x="0" y="11923"/>
                        <a:pt x="0" y="11923"/>
                      </a:cubicBezTo>
                      <a:cubicBezTo>
                        <a:pt x="0" y="11923"/>
                        <a:pt x="0" y="11923"/>
                        <a:pt x="0" y="11923"/>
                      </a:cubicBezTo>
                      <a:cubicBezTo>
                        <a:pt x="93" y="12021"/>
                        <a:pt x="93" y="12021"/>
                        <a:pt x="93" y="12021"/>
                      </a:cubicBezTo>
                      <a:cubicBezTo>
                        <a:pt x="93" y="12021"/>
                        <a:pt x="187" y="12021"/>
                        <a:pt x="187" y="12021"/>
                      </a:cubicBezTo>
                      <a:cubicBezTo>
                        <a:pt x="187" y="12021"/>
                        <a:pt x="187" y="12021"/>
                        <a:pt x="187" y="12021"/>
                      </a:cubicBezTo>
                      <a:cubicBezTo>
                        <a:pt x="187" y="12119"/>
                        <a:pt x="281" y="12119"/>
                        <a:pt x="281" y="12119"/>
                      </a:cubicBezTo>
                      <a:cubicBezTo>
                        <a:pt x="281" y="12119"/>
                        <a:pt x="281" y="12119"/>
                        <a:pt x="281" y="12119"/>
                      </a:cubicBezTo>
                      <a:cubicBezTo>
                        <a:pt x="939" y="12510"/>
                        <a:pt x="2441" y="13585"/>
                        <a:pt x="3850" y="14562"/>
                      </a:cubicBezTo>
                      <a:cubicBezTo>
                        <a:pt x="3850" y="14562"/>
                        <a:pt x="3850" y="14562"/>
                        <a:pt x="3850" y="14562"/>
                      </a:cubicBezTo>
                      <a:cubicBezTo>
                        <a:pt x="3850" y="14562"/>
                        <a:pt x="3850" y="14562"/>
                        <a:pt x="3850" y="14562"/>
                      </a:cubicBezTo>
                      <a:cubicBezTo>
                        <a:pt x="4413" y="14953"/>
                        <a:pt x="4413" y="14953"/>
                        <a:pt x="4413" y="14953"/>
                      </a:cubicBezTo>
                      <a:cubicBezTo>
                        <a:pt x="4413" y="14953"/>
                        <a:pt x="4413" y="14953"/>
                        <a:pt x="4413" y="14953"/>
                      </a:cubicBezTo>
                      <a:cubicBezTo>
                        <a:pt x="5916" y="16028"/>
                        <a:pt x="10236" y="18961"/>
                        <a:pt x="10424" y="19156"/>
                      </a:cubicBezTo>
                      <a:cubicBezTo>
                        <a:pt x="10424" y="19156"/>
                        <a:pt x="10518" y="19254"/>
                        <a:pt x="10518" y="19254"/>
                      </a:cubicBezTo>
                      <a:cubicBezTo>
                        <a:pt x="10706" y="19547"/>
                        <a:pt x="10987" y="19938"/>
                        <a:pt x="11081" y="20133"/>
                      </a:cubicBezTo>
                      <a:cubicBezTo>
                        <a:pt x="11269" y="20133"/>
                        <a:pt x="11833" y="20231"/>
                        <a:pt x="12208" y="20524"/>
                      </a:cubicBezTo>
                      <a:cubicBezTo>
                        <a:pt x="12490" y="20720"/>
                        <a:pt x="12678" y="21013"/>
                        <a:pt x="12772" y="21306"/>
                      </a:cubicBezTo>
                      <a:cubicBezTo>
                        <a:pt x="12772" y="21404"/>
                        <a:pt x="12866" y="21502"/>
                        <a:pt x="12866" y="21600"/>
                      </a:cubicBezTo>
                      <a:cubicBezTo>
                        <a:pt x="12959" y="21600"/>
                        <a:pt x="13147" y="21502"/>
                        <a:pt x="13335" y="21502"/>
                      </a:cubicBezTo>
                      <a:cubicBezTo>
                        <a:pt x="13335" y="21502"/>
                        <a:pt x="13335" y="21502"/>
                        <a:pt x="13335" y="21502"/>
                      </a:cubicBezTo>
                      <a:cubicBezTo>
                        <a:pt x="13429" y="21502"/>
                        <a:pt x="13429" y="21502"/>
                        <a:pt x="13429" y="21502"/>
                      </a:cubicBezTo>
                      <a:cubicBezTo>
                        <a:pt x="13523" y="21502"/>
                        <a:pt x="13523" y="21502"/>
                        <a:pt x="13523" y="21502"/>
                      </a:cubicBezTo>
                      <a:cubicBezTo>
                        <a:pt x="13711" y="21404"/>
                        <a:pt x="13711" y="21404"/>
                        <a:pt x="13711" y="21404"/>
                      </a:cubicBezTo>
                      <a:cubicBezTo>
                        <a:pt x="13899" y="21404"/>
                        <a:pt x="14556" y="21111"/>
                        <a:pt x="14932" y="21013"/>
                      </a:cubicBezTo>
                      <a:cubicBezTo>
                        <a:pt x="15119" y="21013"/>
                        <a:pt x="15213" y="20915"/>
                        <a:pt x="15213" y="20915"/>
                      </a:cubicBezTo>
                      <a:cubicBezTo>
                        <a:pt x="17186" y="19352"/>
                        <a:pt x="17186" y="19352"/>
                        <a:pt x="17186" y="19352"/>
                      </a:cubicBezTo>
                      <a:cubicBezTo>
                        <a:pt x="21599" y="16419"/>
                        <a:pt x="21599" y="16419"/>
                        <a:pt x="21599" y="16419"/>
                      </a:cubicBezTo>
                      <a:cubicBezTo>
                        <a:pt x="21599" y="16419"/>
                        <a:pt x="21599" y="16419"/>
                        <a:pt x="21599" y="16419"/>
                      </a:cubicBezTo>
                      <a:cubicBezTo>
                        <a:pt x="21599" y="16322"/>
                        <a:pt x="21599" y="16322"/>
                        <a:pt x="21599" y="16322"/>
                      </a:cubicBezTo>
                      <a:cubicBezTo>
                        <a:pt x="21599" y="16224"/>
                        <a:pt x="21506" y="16224"/>
                        <a:pt x="21506" y="16224"/>
                      </a:cubicBezTo>
                      <a:cubicBezTo>
                        <a:pt x="21506" y="16126"/>
                        <a:pt x="21506" y="16126"/>
                        <a:pt x="21506" y="16126"/>
                      </a:cubicBezTo>
                      <a:cubicBezTo>
                        <a:pt x="21506" y="16126"/>
                        <a:pt x="21506" y="16028"/>
                        <a:pt x="21506" y="16028"/>
                      </a:cubicBezTo>
                      <a:cubicBezTo>
                        <a:pt x="21506" y="16028"/>
                        <a:pt x="21506" y="16028"/>
                        <a:pt x="21412" y="15931"/>
                      </a:cubicBezTo>
                      <a:cubicBezTo>
                        <a:pt x="21412" y="15931"/>
                        <a:pt x="21412" y="15931"/>
                        <a:pt x="21412" y="15931"/>
                      </a:cubicBezTo>
                      <a:cubicBezTo>
                        <a:pt x="21412" y="15931"/>
                        <a:pt x="21412" y="15931"/>
                        <a:pt x="21412" y="15931"/>
                      </a:cubicBezTo>
                      <a:cubicBezTo>
                        <a:pt x="21412" y="15833"/>
                        <a:pt x="21412" y="15833"/>
                        <a:pt x="21412" y="15833"/>
                      </a:cubicBezTo>
                      <a:cubicBezTo>
                        <a:pt x="21412" y="15833"/>
                        <a:pt x="21412" y="15833"/>
                        <a:pt x="21412" y="15833"/>
                      </a:cubicBezTo>
                      <a:cubicBezTo>
                        <a:pt x="21412" y="15833"/>
                        <a:pt x="21318" y="15833"/>
                        <a:pt x="21318" y="15833"/>
                      </a:cubicBezTo>
                      <a:cubicBezTo>
                        <a:pt x="21318" y="15833"/>
                        <a:pt x="21318" y="15833"/>
                        <a:pt x="21318" y="15833"/>
                      </a:cubicBezTo>
                      <a:cubicBezTo>
                        <a:pt x="21318" y="15833"/>
                        <a:pt x="21318" y="15735"/>
                        <a:pt x="21318" y="15735"/>
                      </a:cubicBezTo>
                      <a:cubicBezTo>
                        <a:pt x="21318" y="15735"/>
                        <a:pt x="21318" y="15735"/>
                        <a:pt x="21318" y="15735"/>
                      </a:cubicBezTo>
                      <a:cubicBezTo>
                        <a:pt x="21318" y="15735"/>
                        <a:pt x="21318" y="15735"/>
                        <a:pt x="21318" y="15735"/>
                      </a:cubicBezTo>
                      <a:cubicBezTo>
                        <a:pt x="21130" y="15735"/>
                        <a:pt x="20942" y="15735"/>
                        <a:pt x="20848" y="15638"/>
                      </a:cubicBezTo>
                      <a:cubicBezTo>
                        <a:pt x="20754" y="15540"/>
                        <a:pt x="20660" y="15540"/>
                        <a:pt x="20473" y="15540"/>
                      </a:cubicBezTo>
                      <a:cubicBezTo>
                        <a:pt x="20097" y="15540"/>
                        <a:pt x="19627" y="15344"/>
                        <a:pt x="19627" y="14953"/>
                      </a:cubicBezTo>
                      <a:cubicBezTo>
                        <a:pt x="19533" y="14758"/>
                        <a:pt x="19627" y="14660"/>
                        <a:pt x="19627" y="14562"/>
                      </a:cubicBezTo>
                      <a:cubicBezTo>
                        <a:pt x="19627" y="14465"/>
                        <a:pt x="19627" y="14367"/>
                        <a:pt x="19533" y="14171"/>
                      </a:cubicBezTo>
                      <a:cubicBezTo>
                        <a:pt x="19439" y="13976"/>
                        <a:pt x="19346" y="13878"/>
                        <a:pt x="19252" y="13780"/>
                      </a:cubicBezTo>
                      <a:cubicBezTo>
                        <a:pt x="19064" y="13585"/>
                        <a:pt x="18970" y="13487"/>
                        <a:pt x="18970" y="13292"/>
                      </a:cubicBezTo>
                      <a:cubicBezTo>
                        <a:pt x="18970" y="13194"/>
                        <a:pt x="19158" y="12999"/>
                        <a:pt x="19439" y="12705"/>
                      </a:cubicBezTo>
                      <a:cubicBezTo>
                        <a:pt x="19439" y="12705"/>
                        <a:pt x="19439" y="12705"/>
                        <a:pt x="19439" y="12705"/>
                      </a:cubicBezTo>
                      <a:cubicBezTo>
                        <a:pt x="19346" y="12510"/>
                        <a:pt x="19346" y="12412"/>
                        <a:pt x="19346" y="12314"/>
                      </a:cubicBezTo>
                      <a:cubicBezTo>
                        <a:pt x="19346" y="12217"/>
                        <a:pt x="19252" y="12217"/>
                        <a:pt x="19252" y="12119"/>
                      </a:cubicBezTo>
                      <a:cubicBezTo>
                        <a:pt x="19252" y="11923"/>
                        <a:pt x="19158" y="11728"/>
                        <a:pt x="19346" y="11435"/>
                      </a:cubicBezTo>
                      <a:cubicBezTo>
                        <a:pt x="19439" y="11337"/>
                        <a:pt x="19533" y="11239"/>
                        <a:pt x="19439" y="10946"/>
                      </a:cubicBezTo>
                      <a:cubicBezTo>
                        <a:pt x="19252" y="10751"/>
                        <a:pt x="19346" y="10457"/>
                        <a:pt x="19439" y="10262"/>
                      </a:cubicBezTo>
                      <a:cubicBezTo>
                        <a:pt x="19439" y="10066"/>
                        <a:pt x="19533" y="9969"/>
                        <a:pt x="19439" y="9773"/>
                      </a:cubicBezTo>
                      <a:cubicBezTo>
                        <a:pt x="19346" y="9578"/>
                        <a:pt x="19252" y="9382"/>
                        <a:pt x="19158" y="9285"/>
                      </a:cubicBezTo>
                      <a:cubicBezTo>
                        <a:pt x="18970" y="8991"/>
                        <a:pt x="18876" y="8796"/>
                        <a:pt x="18970" y="8698"/>
                      </a:cubicBezTo>
                      <a:cubicBezTo>
                        <a:pt x="18970" y="8600"/>
                        <a:pt x="18970" y="8600"/>
                        <a:pt x="18970" y="8503"/>
                      </a:cubicBezTo>
                      <a:cubicBezTo>
                        <a:pt x="18970" y="8503"/>
                        <a:pt x="18970" y="8503"/>
                        <a:pt x="18970" y="8503"/>
                      </a:cubicBezTo>
                      <a:cubicBezTo>
                        <a:pt x="19064" y="8503"/>
                        <a:pt x="19064" y="8405"/>
                        <a:pt x="19064" y="8405"/>
                      </a:cubicBezTo>
                      <a:cubicBezTo>
                        <a:pt x="19064" y="8405"/>
                        <a:pt x="19064" y="8405"/>
                        <a:pt x="19064" y="8405"/>
                      </a:cubicBezTo>
                      <a:cubicBezTo>
                        <a:pt x="19064" y="8405"/>
                        <a:pt x="19064" y="8405"/>
                        <a:pt x="19064" y="8405"/>
                      </a:cubicBezTo>
                      <a:cubicBezTo>
                        <a:pt x="19064" y="8307"/>
                        <a:pt x="19064" y="8209"/>
                        <a:pt x="19064" y="8209"/>
                      </a:cubicBezTo>
                      <a:cubicBezTo>
                        <a:pt x="19064" y="8112"/>
                        <a:pt x="19064" y="8112"/>
                        <a:pt x="19064" y="8112"/>
                      </a:cubicBezTo>
                      <a:cubicBezTo>
                        <a:pt x="19064" y="7623"/>
                        <a:pt x="18782" y="6548"/>
                        <a:pt x="18594" y="6352"/>
                      </a:cubicBezTo>
                      <a:cubicBezTo>
                        <a:pt x="18500" y="6255"/>
                        <a:pt x="18406" y="6157"/>
                        <a:pt x="18219" y="6059"/>
                      </a:cubicBezTo>
                      <a:cubicBezTo>
                        <a:pt x="17937" y="5864"/>
                        <a:pt x="17749" y="5766"/>
                        <a:pt x="17749" y="5571"/>
                      </a:cubicBezTo>
                      <a:cubicBezTo>
                        <a:pt x="17749" y="5375"/>
                        <a:pt x="17749" y="5180"/>
                        <a:pt x="17467" y="4984"/>
                      </a:cubicBezTo>
                      <a:cubicBezTo>
                        <a:pt x="16998" y="4789"/>
                        <a:pt x="16716" y="4104"/>
                        <a:pt x="16810" y="3714"/>
                      </a:cubicBezTo>
                      <a:cubicBezTo>
                        <a:pt x="16810" y="3518"/>
                        <a:pt x="16998" y="3518"/>
                        <a:pt x="17092" y="3518"/>
                      </a:cubicBezTo>
                      <a:cubicBezTo>
                        <a:pt x="17092" y="3420"/>
                        <a:pt x="17186" y="3323"/>
                        <a:pt x="17280" y="3225"/>
                      </a:cubicBezTo>
                      <a:cubicBezTo>
                        <a:pt x="17373" y="3029"/>
                        <a:pt x="17561" y="2834"/>
                        <a:pt x="17655" y="2736"/>
                      </a:cubicBezTo>
                      <a:cubicBezTo>
                        <a:pt x="17749" y="2736"/>
                        <a:pt x="17843" y="2541"/>
                        <a:pt x="17937" y="2345"/>
                      </a:cubicBezTo>
                      <a:cubicBezTo>
                        <a:pt x="17937" y="2247"/>
                        <a:pt x="17937" y="2247"/>
                        <a:pt x="17937" y="2150"/>
                      </a:cubicBezTo>
                      <a:cubicBezTo>
                        <a:pt x="17937" y="2052"/>
                        <a:pt x="17937" y="1954"/>
                        <a:pt x="17937" y="1857"/>
                      </a:cubicBezTo>
                      <a:cubicBezTo>
                        <a:pt x="17937" y="1857"/>
                        <a:pt x="17843" y="1857"/>
                        <a:pt x="17843" y="1759"/>
                      </a:cubicBezTo>
                      <a:cubicBezTo>
                        <a:pt x="17843" y="1759"/>
                        <a:pt x="17843" y="1759"/>
                        <a:pt x="17843" y="1759"/>
                      </a:cubicBezTo>
                      <a:cubicBezTo>
                        <a:pt x="17843" y="1759"/>
                        <a:pt x="17843" y="1661"/>
                        <a:pt x="17843" y="1661"/>
                      </a:cubicBezTo>
                      <a:cubicBezTo>
                        <a:pt x="17843" y="1661"/>
                        <a:pt x="17843" y="1563"/>
                        <a:pt x="17843" y="1563"/>
                      </a:cubicBezTo>
                      <a:cubicBezTo>
                        <a:pt x="17843" y="1563"/>
                        <a:pt x="17843" y="1563"/>
                        <a:pt x="17843" y="1466"/>
                      </a:cubicBezTo>
                      <a:cubicBezTo>
                        <a:pt x="17749" y="1466"/>
                        <a:pt x="17749" y="1466"/>
                        <a:pt x="17749" y="1368"/>
                      </a:cubicBezTo>
                      <a:cubicBezTo>
                        <a:pt x="17749" y="1368"/>
                        <a:pt x="17749" y="1368"/>
                        <a:pt x="17749" y="1270"/>
                      </a:cubicBezTo>
                      <a:cubicBezTo>
                        <a:pt x="17749" y="1270"/>
                        <a:pt x="17749" y="1270"/>
                        <a:pt x="17749" y="1172"/>
                      </a:cubicBezTo>
                      <a:cubicBezTo>
                        <a:pt x="17749" y="1172"/>
                        <a:pt x="17749" y="1075"/>
                        <a:pt x="17749" y="1075"/>
                      </a:cubicBezTo>
                      <a:cubicBezTo>
                        <a:pt x="17749" y="977"/>
                        <a:pt x="17749" y="977"/>
                        <a:pt x="17749" y="977"/>
                      </a:cubicBezTo>
                      <a:cubicBezTo>
                        <a:pt x="17843" y="879"/>
                        <a:pt x="17843" y="879"/>
                        <a:pt x="17843" y="781"/>
                      </a:cubicBezTo>
                      <a:cubicBezTo>
                        <a:pt x="17843" y="781"/>
                        <a:pt x="17843" y="684"/>
                        <a:pt x="17843" y="684"/>
                      </a:cubicBezTo>
                      <a:cubicBezTo>
                        <a:pt x="17843" y="586"/>
                        <a:pt x="17843" y="586"/>
                        <a:pt x="17843" y="488"/>
                      </a:cubicBezTo>
                      <a:cubicBezTo>
                        <a:pt x="17843" y="390"/>
                        <a:pt x="17843" y="390"/>
                        <a:pt x="17843" y="293"/>
                      </a:cubicBezTo>
                      <a:cubicBezTo>
                        <a:pt x="17843" y="293"/>
                        <a:pt x="17843" y="293"/>
                        <a:pt x="17843" y="293"/>
                      </a:cubicBezTo>
                      <a:cubicBezTo>
                        <a:pt x="17655" y="195"/>
                        <a:pt x="17373" y="195"/>
                        <a:pt x="16998" y="0"/>
                      </a:cubicBezTo>
                      <a:cubicBezTo>
                        <a:pt x="16998" y="0"/>
                        <a:pt x="16998" y="0"/>
                        <a:pt x="16998" y="0"/>
                      </a:cubicBezTo>
                      <a:cubicBezTo>
                        <a:pt x="16810" y="0"/>
                        <a:pt x="16716" y="97"/>
                        <a:pt x="16528" y="97"/>
                      </a:cubicBezTo>
                      <a:cubicBezTo>
                        <a:pt x="16340" y="97"/>
                        <a:pt x="16153" y="195"/>
                        <a:pt x="15965" y="195"/>
                      </a:cubicBezTo>
                      <a:cubicBezTo>
                        <a:pt x="15965" y="195"/>
                        <a:pt x="15777" y="293"/>
                        <a:pt x="15589" y="293"/>
                      </a:cubicBezTo>
                      <a:cubicBezTo>
                        <a:pt x="15119" y="488"/>
                        <a:pt x="14650" y="684"/>
                        <a:pt x="14368" y="390"/>
                      </a:cubicBezTo>
                      <a:cubicBezTo>
                        <a:pt x="14368" y="390"/>
                        <a:pt x="14368" y="390"/>
                        <a:pt x="13993" y="390"/>
                      </a:cubicBezTo>
                      <a:cubicBezTo>
                        <a:pt x="13429" y="390"/>
                        <a:pt x="12584" y="488"/>
                        <a:pt x="11833" y="586"/>
                      </a:cubicBezTo>
                      <a:cubicBezTo>
                        <a:pt x="11269" y="684"/>
                        <a:pt x="10800" y="684"/>
                        <a:pt x="10518" y="684"/>
                      </a:cubicBezTo>
                      <a:cubicBezTo>
                        <a:pt x="10142" y="781"/>
                        <a:pt x="9954" y="977"/>
                        <a:pt x="9673" y="1270"/>
                      </a:cubicBezTo>
                      <a:cubicBezTo>
                        <a:pt x="9391" y="1466"/>
                        <a:pt x="9203" y="1661"/>
                        <a:pt x="8921" y="1661"/>
                      </a:cubicBezTo>
                      <a:cubicBezTo>
                        <a:pt x="8452" y="1661"/>
                        <a:pt x="7794" y="2052"/>
                        <a:pt x="7419" y="2443"/>
                      </a:cubicBezTo>
                      <a:cubicBezTo>
                        <a:pt x="7325" y="2541"/>
                        <a:pt x="7231" y="2638"/>
                        <a:pt x="7137" y="2638"/>
                      </a:cubicBezTo>
                      <a:cubicBezTo>
                        <a:pt x="7137" y="2638"/>
                        <a:pt x="7137" y="2638"/>
                        <a:pt x="7137" y="2736"/>
                      </a:cubicBezTo>
                      <a:cubicBezTo>
                        <a:pt x="7137" y="2736"/>
                        <a:pt x="7137" y="2736"/>
                        <a:pt x="7137" y="2736"/>
                      </a:cubicBezTo>
                      <a:cubicBezTo>
                        <a:pt x="7137" y="2736"/>
                        <a:pt x="7137" y="2736"/>
                        <a:pt x="7137" y="2736"/>
                      </a:cubicBezTo>
                      <a:cubicBezTo>
                        <a:pt x="7419" y="3029"/>
                        <a:pt x="7513" y="3420"/>
                        <a:pt x="7513" y="4007"/>
                      </a:cubicBezTo>
                      <a:cubicBezTo>
                        <a:pt x="7513" y="4104"/>
                        <a:pt x="7513" y="4300"/>
                        <a:pt x="7513" y="4398"/>
                      </a:cubicBezTo>
                      <a:cubicBezTo>
                        <a:pt x="7513" y="4593"/>
                        <a:pt x="7513" y="4789"/>
                        <a:pt x="7513" y="4789"/>
                      </a:cubicBezTo>
                      <a:cubicBezTo>
                        <a:pt x="7794" y="4984"/>
                        <a:pt x="7982" y="5571"/>
                        <a:pt x="7982" y="5668"/>
                      </a:cubicBezTo>
                      <a:cubicBezTo>
                        <a:pt x="7982" y="5766"/>
                        <a:pt x="7982" y="5766"/>
                        <a:pt x="7982" y="5766"/>
                      </a:cubicBezTo>
                      <a:cubicBezTo>
                        <a:pt x="8076" y="5961"/>
                        <a:pt x="7982" y="6157"/>
                        <a:pt x="7888" y="6255"/>
                      </a:cubicBezTo>
                      <a:cubicBezTo>
                        <a:pt x="7794" y="6352"/>
                        <a:pt x="7700" y="6352"/>
                        <a:pt x="7606" y="6352"/>
                      </a:cubicBezTo>
                      <a:cubicBezTo>
                        <a:pt x="7513" y="6352"/>
                        <a:pt x="7419" y="6352"/>
                        <a:pt x="7325" y="6352"/>
                      </a:cubicBezTo>
                      <a:cubicBezTo>
                        <a:pt x="7137" y="6352"/>
                        <a:pt x="6855" y="6352"/>
                        <a:pt x="6573" y="6352"/>
                      </a:cubicBezTo>
                      <a:cubicBezTo>
                        <a:pt x="6386" y="6352"/>
                        <a:pt x="6292" y="6352"/>
                        <a:pt x="6198" y="6352"/>
                      </a:cubicBezTo>
                      <a:cubicBezTo>
                        <a:pt x="6104" y="6646"/>
                        <a:pt x="5728" y="6841"/>
                        <a:pt x="5446" y="6841"/>
                      </a:cubicBezTo>
                      <a:cubicBezTo>
                        <a:pt x="5353" y="6841"/>
                        <a:pt x="5259" y="6841"/>
                        <a:pt x="5259" y="6841"/>
                      </a:cubicBezTo>
                      <a:cubicBezTo>
                        <a:pt x="5259" y="6841"/>
                        <a:pt x="5259" y="6841"/>
                        <a:pt x="5259" y="6841"/>
                      </a:cubicBezTo>
                      <a:cubicBezTo>
                        <a:pt x="5259" y="6939"/>
                        <a:pt x="5259" y="6939"/>
                        <a:pt x="5259" y="6939"/>
                      </a:cubicBezTo>
                      <a:cubicBezTo>
                        <a:pt x="5259" y="7037"/>
                        <a:pt x="5259" y="7134"/>
                        <a:pt x="5259" y="7232"/>
                      </a:cubicBezTo>
                      <a:cubicBezTo>
                        <a:pt x="5259" y="7428"/>
                        <a:pt x="5259" y="7623"/>
                        <a:pt x="5165" y="7721"/>
                      </a:cubicBezTo>
                      <a:cubicBezTo>
                        <a:pt x="5071" y="7819"/>
                        <a:pt x="5071" y="7819"/>
                        <a:pt x="4883" y="7819"/>
                      </a:cubicBezTo>
                      <a:cubicBezTo>
                        <a:pt x="4883" y="7819"/>
                        <a:pt x="4883" y="7819"/>
                        <a:pt x="4883" y="7916"/>
                      </a:cubicBezTo>
                      <a:cubicBezTo>
                        <a:pt x="4789" y="8014"/>
                        <a:pt x="4695" y="8112"/>
                        <a:pt x="4413" y="8112"/>
                      </a:cubicBezTo>
                      <a:cubicBezTo>
                        <a:pt x="4413" y="8209"/>
                        <a:pt x="4320" y="8209"/>
                        <a:pt x="4226" y="8209"/>
                      </a:cubicBezTo>
                      <a:cubicBezTo>
                        <a:pt x="4132" y="8209"/>
                        <a:pt x="3850" y="8209"/>
                        <a:pt x="3850" y="8209"/>
                      </a:cubicBezTo>
                      <a:cubicBezTo>
                        <a:pt x="3850" y="8698"/>
                        <a:pt x="3568" y="8991"/>
                        <a:pt x="3099" y="9089"/>
                      </a:cubicBezTo>
                      <a:cubicBezTo>
                        <a:pt x="3005" y="9089"/>
                        <a:pt x="2817" y="9089"/>
                        <a:pt x="2723" y="9089"/>
                      </a:cubicBezTo>
                      <a:cubicBezTo>
                        <a:pt x="2629" y="9089"/>
                        <a:pt x="2441" y="9089"/>
                        <a:pt x="2347" y="9187"/>
                      </a:cubicBezTo>
                      <a:cubicBezTo>
                        <a:pt x="2347" y="9187"/>
                        <a:pt x="2347" y="9187"/>
                        <a:pt x="2347" y="9285"/>
                      </a:cubicBezTo>
                      <a:cubicBezTo>
                        <a:pt x="2253" y="9382"/>
                        <a:pt x="2160" y="9480"/>
                        <a:pt x="1878" y="9480"/>
                      </a:cubicBezTo>
                      <a:cubicBezTo>
                        <a:pt x="1878" y="9480"/>
                        <a:pt x="1878" y="9480"/>
                        <a:pt x="1878" y="9480"/>
                      </a:cubicBezTo>
                      <a:cubicBezTo>
                        <a:pt x="1878" y="9480"/>
                        <a:pt x="1878" y="9480"/>
                        <a:pt x="1878" y="9480"/>
                      </a:cubicBezTo>
                      <a:cubicBezTo>
                        <a:pt x="1784" y="9480"/>
                        <a:pt x="1784" y="9480"/>
                        <a:pt x="1784" y="9480"/>
                      </a:cubicBezTo>
                      <a:cubicBezTo>
                        <a:pt x="1690" y="9480"/>
                        <a:pt x="1596" y="9480"/>
                        <a:pt x="1596" y="9480"/>
                      </a:cubicBezTo>
                      <a:cubicBezTo>
                        <a:pt x="1126" y="9773"/>
                        <a:pt x="187" y="10360"/>
                        <a:pt x="0" y="10555"/>
                      </a:cubicBezTo>
                      <a:cubicBezTo>
                        <a:pt x="0" y="10555"/>
                        <a:pt x="0" y="10555"/>
                        <a:pt x="0" y="10653"/>
                      </a:cubicBezTo>
                      <a:cubicBezTo>
                        <a:pt x="0" y="10751"/>
                        <a:pt x="0" y="11142"/>
                        <a:pt x="0" y="11533"/>
                      </a:cubicBezTo>
                      <a:cubicBezTo>
                        <a:pt x="0" y="11923"/>
                        <a:pt x="0" y="11923"/>
                        <a:pt x="0" y="11923"/>
                      </a:cubicBezTo>
                      <a:cubicBezTo>
                        <a:pt x="0" y="11923"/>
                        <a:pt x="0" y="11923"/>
                        <a:pt x="0" y="11923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79" name="AutoShape 179"/>
                <p:cNvSpPr>
                  <a:spLocks/>
                </p:cNvSpPr>
                <p:nvPr/>
              </p:nvSpPr>
              <p:spPr bwMode="auto">
                <a:xfrm>
                  <a:off x="360889" y="40357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80" name="AutoShape 180"/>
                <p:cNvSpPr>
                  <a:spLocks/>
                </p:cNvSpPr>
                <p:nvPr/>
              </p:nvSpPr>
              <p:spPr bwMode="auto">
                <a:xfrm>
                  <a:off x="438682" y="359122"/>
                  <a:ext cx="20638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0"/>
                      </a:moveTo>
                      <a:cubicBezTo>
                        <a:pt x="17279" y="10800"/>
                        <a:pt x="12959" y="21599"/>
                        <a:pt x="0" y="21599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12959" y="21599"/>
                        <a:pt x="17279" y="10800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81" name="AutoShape 181"/>
                <p:cNvSpPr>
                  <a:spLocks/>
                </p:cNvSpPr>
                <p:nvPr/>
              </p:nvSpPr>
              <p:spPr bwMode="auto">
                <a:xfrm>
                  <a:off x="651420" y="106705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82" name="AutoShape 182"/>
                <p:cNvSpPr>
                  <a:spLocks/>
                </p:cNvSpPr>
                <p:nvPr/>
              </p:nvSpPr>
              <p:spPr bwMode="auto">
                <a:xfrm>
                  <a:off x="1083247" y="5749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2160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83" name="AutoShape 183"/>
                <p:cNvSpPr>
                  <a:spLocks/>
                </p:cNvSpPr>
                <p:nvPr/>
              </p:nvSpPr>
              <p:spPr bwMode="auto">
                <a:xfrm>
                  <a:off x="1132462" y="316259"/>
                  <a:ext cx="0" cy="7937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10800"/>
                        <a:pt x="0" y="21599"/>
                      </a:cubicBezTo>
                      <a:cubicBezTo>
                        <a:pt x="0" y="108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84" name="AutoShape 184"/>
                <p:cNvSpPr>
                  <a:spLocks/>
                </p:cNvSpPr>
                <p:nvPr/>
              </p:nvSpPr>
              <p:spPr bwMode="auto">
                <a:xfrm>
                  <a:off x="1089597" y="78130"/>
                  <a:ext cx="0" cy="11112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7200"/>
                        <a:pt x="0" y="14399"/>
                        <a:pt x="0" y="21599"/>
                      </a:cubicBezTo>
                      <a:cubicBezTo>
                        <a:pt x="0" y="14399"/>
                        <a:pt x="0" y="72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85" name="AutoShape 185"/>
                <p:cNvSpPr>
                  <a:spLocks/>
                </p:cNvSpPr>
                <p:nvPr/>
              </p:nvSpPr>
              <p:spPr bwMode="auto">
                <a:xfrm>
                  <a:off x="1081658" y="4955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86" name="AutoShape 186"/>
                <p:cNvSpPr>
                  <a:spLocks/>
                </p:cNvSpPr>
                <p:nvPr/>
              </p:nvSpPr>
              <p:spPr bwMode="auto">
                <a:xfrm>
                  <a:off x="1081658" y="44791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87" name="AutoShape 187"/>
                <p:cNvSpPr>
                  <a:spLocks/>
                </p:cNvSpPr>
                <p:nvPr/>
              </p:nvSpPr>
              <p:spPr bwMode="auto">
                <a:xfrm>
                  <a:off x="1084834" y="63841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88" name="AutoShape 188"/>
                <p:cNvSpPr>
                  <a:spLocks/>
                </p:cNvSpPr>
                <p:nvPr/>
              </p:nvSpPr>
              <p:spPr bwMode="auto">
                <a:xfrm>
                  <a:off x="1084834" y="33679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89" name="AutoShape 189"/>
                <p:cNvSpPr>
                  <a:spLocks/>
                </p:cNvSpPr>
                <p:nvPr/>
              </p:nvSpPr>
              <p:spPr bwMode="auto">
                <a:xfrm>
                  <a:off x="1084834" y="19390"/>
                  <a:ext cx="0" cy="7938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90" name="AutoShape 190"/>
                <p:cNvSpPr>
                  <a:spLocks/>
                </p:cNvSpPr>
                <p:nvPr/>
              </p:nvSpPr>
              <p:spPr bwMode="auto">
                <a:xfrm>
                  <a:off x="1148338" y="208307"/>
                  <a:ext cx="633452" cy="582623"/>
                </a:xfrm>
                <a:custGeom>
                  <a:avLst/>
                  <a:gdLst>
                    <a:gd name="T0" fmla="*/ 10800 w 21600"/>
                    <a:gd name="T1" fmla="+- 0 10862 125"/>
                    <a:gd name="T2" fmla="*/ 10862 h 21475"/>
                    <a:gd name="T3" fmla="*/ 10800 w 21600"/>
                    <a:gd name="T4" fmla="+- 0 10862 125"/>
                    <a:gd name="T5" fmla="*/ 10862 h 21475"/>
                    <a:gd name="T6" fmla="*/ 10800 w 21600"/>
                    <a:gd name="T7" fmla="+- 0 10862 125"/>
                    <a:gd name="T8" fmla="*/ 10862 h 21475"/>
                    <a:gd name="T9" fmla="*/ 10800 w 21600"/>
                    <a:gd name="T10" fmla="+- 0 10862 125"/>
                    <a:gd name="T11" fmla="*/ 10862 h 21475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1600" h="21475">
                      <a:moveTo>
                        <a:pt x="390" y="4493"/>
                      </a:moveTo>
                      <a:cubicBezTo>
                        <a:pt x="390" y="4493"/>
                        <a:pt x="390" y="4493"/>
                        <a:pt x="390" y="4493"/>
                      </a:cubicBezTo>
                      <a:cubicBezTo>
                        <a:pt x="260" y="4629"/>
                        <a:pt x="260" y="4629"/>
                        <a:pt x="260" y="4629"/>
                      </a:cubicBezTo>
                      <a:cubicBezTo>
                        <a:pt x="260" y="4629"/>
                        <a:pt x="260" y="4629"/>
                        <a:pt x="260" y="4629"/>
                      </a:cubicBezTo>
                      <a:cubicBezTo>
                        <a:pt x="130" y="4629"/>
                        <a:pt x="130" y="4629"/>
                        <a:pt x="130" y="4629"/>
                      </a:cubicBezTo>
                      <a:cubicBezTo>
                        <a:pt x="130" y="4629"/>
                        <a:pt x="130" y="4629"/>
                        <a:pt x="130" y="4629"/>
                      </a:cubicBezTo>
                      <a:cubicBezTo>
                        <a:pt x="130" y="4629"/>
                        <a:pt x="130" y="4629"/>
                        <a:pt x="130" y="4629"/>
                      </a:cubicBezTo>
                      <a:cubicBezTo>
                        <a:pt x="130" y="4629"/>
                        <a:pt x="130" y="4765"/>
                        <a:pt x="0" y="4765"/>
                      </a:cubicBezTo>
                      <a:cubicBezTo>
                        <a:pt x="0" y="4765"/>
                        <a:pt x="0" y="4765"/>
                        <a:pt x="0" y="4765"/>
                      </a:cubicBezTo>
                      <a:cubicBezTo>
                        <a:pt x="0" y="4765"/>
                        <a:pt x="0" y="4765"/>
                        <a:pt x="0" y="4765"/>
                      </a:cubicBezTo>
                      <a:cubicBezTo>
                        <a:pt x="0" y="4901"/>
                        <a:pt x="0" y="4901"/>
                        <a:pt x="0" y="4901"/>
                      </a:cubicBezTo>
                      <a:cubicBezTo>
                        <a:pt x="0" y="5037"/>
                        <a:pt x="130" y="5173"/>
                        <a:pt x="130" y="5308"/>
                      </a:cubicBezTo>
                      <a:cubicBezTo>
                        <a:pt x="260" y="5444"/>
                        <a:pt x="520" y="5716"/>
                        <a:pt x="650" y="5988"/>
                      </a:cubicBezTo>
                      <a:cubicBezTo>
                        <a:pt x="780" y="6531"/>
                        <a:pt x="650" y="6803"/>
                        <a:pt x="650" y="7075"/>
                      </a:cubicBezTo>
                      <a:cubicBezTo>
                        <a:pt x="520" y="7346"/>
                        <a:pt x="520" y="7482"/>
                        <a:pt x="520" y="7618"/>
                      </a:cubicBezTo>
                      <a:cubicBezTo>
                        <a:pt x="910" y="8297"/>
                        <a:pt x="650" y="8705"/>
                        <a:pt x="390" y="8976"/>
                      </a:cubicBezTo>
                      <a:cubicBezTo>
                        <a:pt x="390" y="9112"/>
                        <a:pt x="390" y="9248"/>
                        <a:pt x="390" y="9384"/>
                      </a:cubicBezTo>
                      <a:cubicBezTo>
                        <a:pt x="390" y="9520"/>
                        <a:pt x="520" y="9656"/>
                        <a:pt x="520" y="9791"/>
                      </a:cubicBezTo>
                      <a:cubicBezTo>
                        <a:pt x="520" y="9791"/>
                        <a:pt x="520" y="9927"/>
                        <a:pt x="520" y="10063"/>
                      </a:cubicBezTo>
                      <a:cubicBezTo>
                        <a:pt x="650" y="10199"/>
                        <a:pt x="780" y="10471"/>
                        <a:pt x="650" y="10607"/>
                      </a:cubicBezTo>
                      <a:cubicBezTo>
                        <a:pt x="650" y="10607"/>
                        <a:pt x="520" y="10742"/>
                        <a:pt x="520" y="10742"/>
                      </a:cubicBezTo>
                      <a:cubicBezTo>
                        <a:pt x="260" y="11014"/>
                        <a:pt x="130" y="11150"/>
                        <a:pt x="0" y="11286"/>
                      </a:cubicBezTo>
                      <a:cubicBezTo>
                        <a:pt x="0" y="11286"/>
                        <a:pt x="130" y="11422"/>
                        <a:pt x="260" y="11422"/>
                      </a:cubicBezTo>
                      <a:cubicBezTo>
                        <a:pt x="390" y="11558"/>
                        <a:pt x="520" y="11829"/>
                        <a:pt x="650" y="11965"/>
                      </a:cubicBezTo>
                      <a:cubicBezTo>
                        <a:pt x="910" y="12508"/>
                        <a:pt x="910" y="12780"/>
                        <a:pt x="910" y="13052"/>
                      </a:cubicBezTo>
                      <a:cubicBezTo>
                        <a:pt x="910" y="13188"/>
                        <a:pt x="780" y="13188"/>
                        <a:pt x="910" y="13324"/>
                      </a:cubicBezTo>
                      <a:cubicBezTo>
                        <a:pt x="910" y="13459"/>
                        <a:pt x="1301" y="13731"/>
                        <a:pt x="1561" y="13731"/>
                      </a:cubicBezTo>
                      <a:cubicBezTo>
                        <a:pt x="1951" y="13731"/>
                        <a:pt x="2081" y="13867"/>
                        <a:pt x="2342" y="13867"/>
                      </a:cubicBezTo>
                      <a:cubicBezTo>
                        <a:pt x="2472" y="14003"/>
                        <a:pt x="2602" y="14003"/>
                        <a:pt x="2732" y="14003"/>
                      </a:cubicBezTo>
                      <a:cubicBezTo>
                        <a:pt x="2732" y="14003"/>
                        <a:pt x="2862" y="14003"/>
                        <a:pt x="2862" y="14139"/>
                      </a:cubicBezTo>
                      <a:cubicBezTo>
                        <a:pt x="2862" y="14139"/>
                        <a:pt x="2862" y="14139"/>
                        <a:pt x="2992" y="14139"/>
                      </a:cubicBezTo>
                      <a:cubicBezTo>
                        <a:pt x="2992" y="14139"/>
                        <a:pt x="2992" y="14139"/>
                        <a:pt x="2992" y="14139"/>
                      </a:cubicBezTo>
                      <a:cubicBezTo>
                        <a:pt x="3122" y="14139"/>
                        <a:pt x="3122" y="14275"/>
                        <a:pt x="3122" y="14275"/>
                      </a:cubicBezTo>
                      <a:cubicBezTo>
                        <a:pt x="3122" y="14275"/>
                        <a:pt x="3122" y="14275"/>
                        <a:pt x="3122" y="14275"/>
                      </a:cubicBezTo>
                      <a:cubicBezTo>
                        <a:pt x="3253" y="14275"/>
                        <a:pt x="3253" y="14410"/>
                        <a:pt x="3253" y="14410"/>
                      </a:cubicBezTo>
                      <a:cubicBezTo>
                        <a:pt x="3253" y="14410"/>
                        <a:pt x="3253" y="14410"/>
                        <a:pt x="3253" y="14546"/>
                      </a:cubicBezTo>
                      <a:cubicBezTo>
                        <a:pt x="3383" y="14546"/>
                        <a:pt x="3383" y="14546"/>
                        <a:pt x="3383" y="14546"/>
                      </a:cubicBezTo>
                      <a:cubicBezTo>
                        <a:pt x="3383" y="14682"/>
                        <a:pt x="3383" y="14682"/>
                        <a:pt x="3383" y="14682"/>
                      </a:cubicBezTo>
                      <a:cubicBezTo>
                        <a:pt x="3383" y="14682"/>
                        <a:pt x="3383" y="14818"/>
                        <a:pt x="3513" y="14818"/>
                      </a:cubicBezTo>
                      <a:cubicBezTo>
                        <a:pt x="3513" y="14818"/>
                        <a:pt x="3513" y="14954"/>
                        <a:pt x="3513" y="14954"/>
                      </a:cubicBezTo>
                      <a:cubicBezTo>
                        <a:pt x="3513" y="14954"/>
                        <a:pt x="3513" y="14954"/>
                        <a:pt x="3513" y="15090"/>
                      </a:cubicBezTo>
                      <a:cubicBezTo>
                        <a:pt x="3513" y="15090"/>
                        <a:pt x="3643" y="15225"/>
                        <a:pt x="3643" y="15225"/>
                      </a:cubicBezTo>
                      <a:cubicBezTo>
                        <a:pt x="3643" y="15225"/>
                        <a:pt x="3643" y="15225"/>
                        <a:pt x="3643" y="15361"/>
                      </a:cubicBezTo>
                      <a:cubicBezTo>
                        <a:pt x="3643" y="15361"/>
                        <a:pt x="3643" y="15361"/>
                        <a:pt x="3643" y="15361"/>
                      </a:cubicBezTo>
                      <a:cubicBezTo>
                        <a:pt x="4033" y="15361"/>
                        <a:pt x="4944" y="15497"/>
                        <a:pt x="5465" y="15769"/>
                      </a:cubicBezTo>
                      <a:cubicBezTo>
                        <a:pt x="5465" y="15769"/>
                        <a:pt x="5465" y="15769"/>
                        <a:pt x="5595" y="15769"/>
                      </a:cubicBezTo>
                      <a:cubicBezTo>
                        <a:pt x="5595" y="15769"/>
                        <a:pt x="5725" y="15769"/>
                        <a:pt x="5725" y="15769"/>
                      </a:cubicBezTo>
                      <a:cubicBezTo>
                        <a:pt x="6115" y="16176"/>
                        <a:pt x="6506" y="16448"/>
                        <a:pt x="6636" y="16720"/>
                      </a:cubicBezTo>
                      <a:cubicBezTo>
                        <a:pt x="8978" y="15361"/>
                        <a:pt x="8978" y="15361"/>
                        <a:pt x="8978" y="15361"/>
                      </a:cubicBezTo>
                      <a:cubicBezTo>
                        <a:pt x="19908" y="21474"/>
                        <a:pt x="19908" y="21474"/>
                        <a:pt x="19908" y="21474"/>
                      </a:cubicBezTo>
                      <a:cubicBezTo>
                        <a:pt x="19908" y="20795"/>
                        <a:pt x="19908" y="20795"/>
                        <a:pt x="19908" y="20795"/>
                      </a:cubicBezTo>
                      <a:cubicBezTo>
                        <a:pt x="21339" y="20795"/>
                        <a:pt x="21339" y="20795"/>
                        <a:pt x="21339" y="20795"/>
                      </a:cubicBezTo>
                      <a:cubicBezTo>
                        <a:pt x="21339" y="18214"/>
                        <a:pt x="21339" y="18214"/>
                        <a:pt x="21339" y="18214"/>
                      </a:cubicBezTo>
                      <a:cubicBezTo>
                        <a:pt x="21339" y="17671"/>
                        <a:pt x="21339" y="17671"/>
                        <a:pt x="21339" y="17671"/>
                      </a:cubicBezTo>
                      <a:cubicBezTo>
                        <a:pt x="21339" y="6124"/>
                        <a:pt x="21339" y="6124"/>
                        <a:pt x="21339" y="6124"/>
                      </a:cubicBezTo>
                      <a:cubicBezTo>
                        <a:pt x="21339" y="5716"/>
                        <a:pt x="21209" y="5444"/>
                        <a:pt x="21209" y="5173"/>
                      </a:cubicBezTo>
                      <a:cubicBezTo>
                        <a:pt x="21079" y="4629"/>
                        <a:pt x="20949" y="4086"/>
                        <a:pt x="21339" y="3678"/>
                      </a:cubicBezTo>
                      <a:cubicBezTo>
                        <a:pt x="21469" y="3407"/>
                        <a:pt x="21469" y="3407"/>
                        <a:pt x="21469" y="3135"/>
                      </a:cubicBezTo>
                      <a:cubicBezTo>
                        <a:pt x="21339" y="2863"/>
                        <a:pt x="21339" y="2456"/>
                        <a:pt x="21469" y="1776"/>
                      </a:cubicBezTo>
                      <a:cubicBezTo>
                        <a:pt x="21600" y="1641"/>
                        <a:pt x="21600" y="1641"/>
                        <a:pt x="21600" y="1641"/>
                      </a:cubicBezTo>
                      <a:cubicBezTo>
                        <a:pt x="21600" y="1505"/>
                        <a:pt x="20949" y="1369"/>
                        <a:pt x="20428" y="1369"/>
                      </a:cubicBezTo>
                      <a:cubicBezTo>
                        <a:pt x="20298" y="1233"/>
                        <a:pt x="20038" y="1233"/>
                        <a:pt x="19778" y="1233"/>
                      </a:cubicBezTo>
                      <a:cubicBezTo>
                        <a:pt x="19127" y="1097"/>
                        <a:pt x="18867" y="825"/>
                        <a:pt x="18607" y="554"/>
                      </a:cubicBezTo>
                      <a:cubicBezTo>
                        <a:pt x="18477" y="282"/>
                        <a:pt x="18216" y="10"/>
                        <a:pt x="17566" y="10"/>
                      </a:cubicBezTo>
                      <a:cubicBezTo>
                        <a:pt x="16265" y="-125"/>
                        <a:pt x="14573" y="1097"/>
                        <a:pt x="14573" y="1505"/>
                      </a:cubicBezTo>
                      <a:cubicBezTo>
                        <a:pt x="14573" y="1641"/>
                        <a:pt x="14703" y="1912"/>
                        <a:pt x="14703" y="2184"/>
                      </a:cubicBezTo>
                      <a:cubicBezTo>
                        <a:pt x="14963" y="2591"/>
                        <a:pt x="15093" y="3135"/>
                        <a:pt x="14703" y="3678"/>
                      </a:cubicBezTo>
                      <a:cubicBezTo>
                        <a:pt x="14443" y="4086"/>
                        <a:pt x="14053" y="4222"/>
                        <a:pt x="13532" y="4222"/>
                      </a:cubicBezTo>
                      <a:cubicBezTo>
                        <a:pt x="13012" y="4222"/>
                        <a:pt x="12491" y="4086"/>
                        <a:pt x="12101" y="3678"/>
                      </a:cubicBezTo>
                      <a:cubicBezTo>
                        <a:pt x="11320" y="2999"/>
                        <a:pt x="10279" y="2727"/>
                        <a:pt x="9628" y="2727"/>
                      </a:cubicBezTo>
                      <a:cubicBezTo>
                        <a:pt x="8978" y="2727"/>
                        <a:pt x="8457" y="2591"/>
                        <a:pt x="8067" y="2184"/>
                      </a:cubicBezTo>
                      <a:cubicBezTo>
                        <a:pt x="7937" y="1912"/>
                        <a:pt x="7807" y="1641"/>
                        <a:pt x="7807" y="1369"/>
                      </a:cubicBezTo>
                      <a:cubicBezTo>
                        <a:pt x="7937" y="1233"/>
                        <a:pt x="7937" y="961"/>
                        <a:pt x="7156" y="825"/>
                      </a:cubicBezTo>
                      <a:cubicBezTo>
                        <a:pt x="6896" y="690"/>
                        <a:pt x="6636" y="690"/>
                        <a:pt x="6375" y="554"/>
                      </a:cubicBezTo>
                      <a:cubicBezTo>
                        <a:pt x="5985" y="418"/>
                        <a:pt x="5595" y="146"/>
                        <a:pt x="5074" y="146"/>
                      </a:cubicBezTo>
                      <a:cubicBezTo>
                        <a:pt x="4944" y="146"/>
                        <a:pt x="4684" y="146"/>
                        <a:pt x="4554" y="282"/>
                      </a:cubicBezTo>
                      <a:cubicBezTo>
                        <a:pt x="4033" y="282"/>
                        <a:pt x="3383" y="146"/>
                        <a:pt x="2992" y="10"/>
                      </a:cubicBezTo>
                      <a:cubicBezTo>
                        <a:pt x="2992" y="10"/>
                        <a:pt x="2992" y="10"/>
                        <a:pt x="2992" y="10"/>
                      </a:cubicBezTo>
                      <a:cubicBezTo>
                        <a:pt x="2992" y="146"/>
                        <a:pt x="2992" y="146"/>
                        <a:pt x="2992" y="146"/>
                      </a:cubicBezTo>
                      <a:cubicBezTo>
                        <a:pt x="2992" y="146"/>
                        <a:pt x="2992" y="282"/>
                        <a:pt x="2992" y="282"/>
                      </a:cubicBezTo>
                      <a:cubicBezTo>
                        <a:pt x="2992" y="282"/>
                        <a:pt x="2992" y="282"/>
                        <a:pt x="2992" y="418"/>
                      </a:cubicBezTo>
                      <a:cubicBezTo>
                        <a:pt x="2992" y="418"/>
                        <a:pt x="2992" y="418"/>
                        <a:pt x="2992" y="418"/>
                      </a:cubicBezTo>
                      <a:cubicBezTo>
                        <a:pt x="2992" y="418"/>
                        <a:pt x="2992" y="418"/>
                        <a:pt x="2992" y="418"/>
                      </a:cubicBezTo>
                      <a:cubicBezTo>
                        <a:pt x="2992" y="418"/>
                        <a:pt x="2992" y="418"/>
                        <a:pt x="2992" y="418"/>
                      </a:cubicBezTo>
                      <a:cubicBezTo>
                        <a:pt x="2992" y="961"/>
                        <a:pt x="2602" y="1097"/>
                        <a:pt x="2342" y="1097"/>
                      </a:cubicBezTo>
                      <a:cubicBezTo>
                        <a:pt x="2342" y="1097"/>
                        <a:pt x="2342" y="1097"/>
                        <a:pt x="2342" y="1097"/>
                      </a:cubicBezTo>
                      <a:cubicBezTo>
                        <a:pt x="2342" y="1097"/>
                        <a:pt x="2212" y="1097"/>
                        <a:pt x="2212" y="1097"/>
                      </a:cubicBezTo>
                      <a:cubicBezTo>
                        <a:pt x="2212" y="1097"/>
                        <a:pt x="2081" y="1233"/>
                        <a:pt x="2081" y="1233"/>
                      </a:cubicBezTo>
                      <a:cubicBezTo>
                        <a:pt x="1821" y="1505"/>
                        <a:pt x="1691" y="1641"/>
                        <a:pt x="1561" y="1776"/>
                      </a:cubicBezTo>
                      <a:cubicBezTo>
                        <a:pt x="1431" y="1912"/>
                        <a:pt x="1301" y="2048"/>
                        <a:pt x="1171" y="2184"/>
                      </a:cubicBezTo>
                      <a:cubicBezTo>
                        <a:pt x="1040" y="2320"/>
                        <a:pt x="1040" y="2456"/>
                        <a:pt x="1171" y="2591"/>
                      </a:cubicBezTo>
                      <a:cubicBezTo>
                        <a:pt x="1301" y="2863"/>
                        <a:pt x="1040" y="3678"/>
                        <a:pt x="910" y="3950"/>
                      </a:cubicBezTo>
                      <a:cubicBezTo>
                        <a:pt x="780" y="4222"/>
                        <a:pt x="520" y="4358"/>
                        <a:pt x="390" y="4493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91" name="AutoShape 191"/>
                <p:cNvSpPr>
                  <a:spLocks/>
                </p:cNvSpPr>
                <p:nvPr/>
              </p:nvSpPr>
              <p:spPr bwMode="auto">
                <a:xfrm>
                  <a:off x="1234068" y="219419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92" name="AutoShape 192"/>
                <p:cNvSpPr>
                  <a:spLocks/>
                </p:cNvSpPr>
                <p:nvPr/>
              </p:nvSpPr>
              <p:spPr bwMode="auto">
                <a:xfrm>
                  <a:off x="1159451" y="313084"/>
                  <a:ext cx="15876" cy="1428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0"/>
                      </a:moveTo>
                      <a:cubicBezTo>
                        <a:pt x="16199" y="10800"/>
                        <a:pt x="5400" y="16199"/>
                        <a:pt x="0" y="21599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5400" y="16199"/>
                        <a:pt x="16199" y="10800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93" name="AutoShape 193"/>
                <p:cNvSpPr>
                  <a:spLocks/>
                </p:cNvSpPr>
                <p:nvPr/>
              </p:nvSpPr>
              <p:spPr bwMode="auto">
                <a:xfrm>
                  <a:off x="1183265" y="240058"/>
                  <a:ext cx="23814" cy="2698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0"/>
                      </a:moveTo>
                      <a:cubicBezTo>
                        <a:pt x="15428" y="6171"/>
                        <a:pt x="12342" y="9257"/>
                        <a:pt x="9257" y="12342"/>
                      </a:cubicBezTo>
                      <a:cubicBezTo>
                        <a:pt x="6171" y="15428"/>
                        <a:pt x="3085" y="18514"/>
                        <a:pt x="0" y="21600"/>
                      </a:cubicBezTo>
                      <a:cubicBezTo>
                        <a:pt x="3085" y="18514"/>
                        <a:pt x="6171" y="15428"/>
                        <a:pt x="9257" y="12342"/>
                      </a:cubicBezTo>
                      <a:cubicBezTo>
                        <a:pt x="12342" y="9257"/>
                        <a:pt x="15428" y="6171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94" name="AutoShape 194"/>
                <p:cNvSpPr>
                  <a:spLocks/>
                </p:cNvSpPr>
                <p:nvPr/>
              </p:nvSpPr>
              <p:spPr bwMode="auto">
                <a:xfrm>
                  <a:off x="1232481" y="211482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95" name="AutoShape 195"/>
                <p:cNvSpPr>
                  <a:spLocks/>
                </p:cNvSpPr>
                <p:nvPr/>
              </p:nvSpPr>
              <p:spPr bwMode="auto">
                <a:xfrm>
                  <a:off x="1151513" y="32895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96" name="AutoShape 196"/>
                <p:cNvSpPr>
                  <a:spLocks/>
                </p:cNvSpPr>
                <p:nvPr/>
              </p:nvSpPr>
              <p:spPr bwMode="auto">
                <a:xfrm>
                  <a:off x="1146750" y="333721"/>
                  <a:ext cx="6350" cy="635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97" name="AutoShape 197"/>
                <p:cNvSpPr>
                  <a:spLocks/>
                </p:cNvSpPr>
                <p:nvPr/>
              </p:nvSpPr>
              <p:spPr bwMode="auto">
                <a:xfrm>
                  <a:off x="1234068" y="589314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21600"/>
                        <a:pt x="21600" y="0"/>
                        <a:pt x="0" y="0"/>
                      </a:cubicBezTo>
                      <a:cubicBezTo>
                        <a:pt x="21600" y="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98" name="AutoShape 198"/>
                <p:cNvSpPr>
                  <a:spLocks/>
                </p:cNvSpPr>
                <p:nvPr/>
              </p:nvSpPr>
              <p:spPr bwMode="auto">
                <a:xfrm>
                  <a:off x="1230893" y="58613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6999" name="AutoShape 199"/>
                <p:cNvSpPr>
                  <a:spLocks/>
                </p:cNvSpPr>
                <p:nvPr/>
              </p:nvSpPr>
              <p:spPr bwMode="auto">
                <a:xfrm>
                  <a:off x="1242006" y="598840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00" name="AutoShape 200"/>
                <p:cNvSpPr>
                  <a:spLocks/>
                </p:cNvSpPr>
                <p:nvPr/>
              </p:nvSpPr>
              <p:spPr bwMode="auto">
                <a:xfrm>
                  <a:off x="1154688" y="32737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01" name="AutoShape 201"/>
                <p:cNvSpPr>
                  <a:spLocks/>
                </p:cNvSpPr>
                <p:nvPr/>
              </p:nvSpPr>
              <p:spPr bwMode="auto">
                <a:xfrm>
                  <a:off x="1253119" y="619477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02" name="AutoShape 202"/>
                <p:cNvSpPr>
                  <a:spLocks/>
                </p:cNvSpPr>
                <p:nvPr/>
              </p:nvSpPr>
              <p:spPr bwMode="auto">
                <a:xfrm>
                  <a:off x="1238831" y="592489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21600" y="0"/>
                        <a:pt x="21600" y="21600"/>
                        <a:pt x="21600" y="21600"/>
                      </a:cubicBezTo>
                      <a:cubicBezTo>
                        <a:pt x="21600" y="21600"/>
                        <a:pt x="2160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03" name="AutoShape 203"/>
                <p:cNvSpPr>
                  <a:spLocks/>
                </p:cNvSpPr>
                <p:nvPr/>
              </p:nvSpPr>
              <p:spPr bwMode="auto">
                <a:xfrm>
                  <a:off x="1246769" y="603602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04" name="AutoShape 204"/>
                <p:cNvSpPr>
                  <a:spLocks/>
                </p:cNvSpPr>
                <p:nvPr/>
              </p:nvSpPr>
              <p:spPr bwMode="auto">
                <a:xfrm>
                  <a:off x="1248357" y="611540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05" name="AutoShape 205"/>
                <p:cNvSpPr>
                  <a:spLocks/>
                </p:cNvSpPr>
                <p:nvPr/>
              </p:nvSpPr>
              <p:spPr bwMode="auto">
                <a:xfrm>
                  <a:off x="1146750" y="330546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21600" y="21600"/>
                        <a:pt x="21600" y="0"/>
                        <a:pt x="21600" y="0"/>
                      </a:cubicBezTo>
                      <a:cubicBezTo>
                        <a:pt x="21600" y="0"/>
                        <a:pt x="2160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06" name="AutoShape 206"/>
                <p:cNvSpPr>
                  <a:spLocks/>
                </p:cNvSpPr>
                <p:nvPr/>
              </p:nvSpPr>
              <p:spPr bwMode="auto">
                <a:xfrm>
                  <a:off x="1151513" y="327371"/>
                  <a:ext cx="7938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10800" y="21600"/>
                        <a:pt x="10800" y="21600"/>
                        <a:pt x="10800" y="21600"/>
                      </a:cubicBezTo>
                      <a:cubicBezTo>
                        <a:pt x="10800" y="21600"/>
                        <a:pt x="10800" y="0"/>
                        <a:pt x="21599" y="0"/>
                      </a:cubicBezTo>
                      <a:cubicBezTo>
                        <a:pt x="21599" y="0"/>
                        <a:pt x="21599" y="0"/>
                        <a:pt x="21599" y="0"/>
                      </a:cubicBezTo>
                      <a:cubicBezTo>
                        <a:pt x="10800" y="0"/>
                        <a:pt x="10800" y="21600"/>
                        <a:pt x="10800" y="21600"/>
                      </a:cubicBezTo>
                      <a:cubicBezTo>
                        <a:pt x="1080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07" name="AutoShape 207"/>
                <p:cNvSpPr>
                  <a:spLocks/>
                </p:cNvSpPr>
                <p:nvPr/>
              </p:nvSpPr>
              <p:spPr bwMode="auto">
                <a:xfrm>
                  <a:off x="21143" y="1057636"/>
                  <a:ext cx="63504" cy="14288"/>
                </a:xfrm>
                <a:custGeom>
                  <a:avLst/>
                  <a:gdLst>
                    <a:gd name="T0" fmla="*/ 10800 w 21600"/>
                    <a:gd name="T1" fmla="+- 0 11340 1080"/>
                    <a:gd name="T2" fmla="*/ 11340 h 20520"/>
                    <a:gd name="T3" fmla="*/ 10800 w 21600"/>
                    <a:gd name="T4" fmla="+- 0 11340 1080"/>
                    <a:gd name="T5" fmla="*/ 11340 h 20520"/>
                    <a:gd name="T6" fmla="*/ 10800 w 21600"/>
                    <a:gd name="T7" fmla="+- 0 11340 1080"/>
                    <a:gd name="T8" fmla="*/ 11340 h 20520"/>
                    <a:gd name="T9" fmla="*/ 10800 w 21600"/>
                    <a:gd name="T10" fmla="+- 0 11340 1080"/>
                    <a:gd name="T11" fmla="*/ 11340 h 20520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1600" h="20520">
                      <a:moveTo>
                        <a:pt x="0" y="20520"/>
                      </a:moveTo>
                      <a:cubicBezTo>
                        <a:pt x="0" y="20520"/>
                        <a:pt x="0" y="20520"/>
                        <a:pt x="0" y="20520"/>
                      </a:cubicBezTo>
                      <a:cubicBezTo>
                        <a:pt x="0" y="20520"/>
                        <a:pt x="0" y="20520"/>
                        <a:pt x="0" y="20520"/>
                      </a:cubicBezTo>
                      <a:cubicBezTo>
                        <a:pt x="0" y="20520"/>
                        <a:pt x="1270" y="20520"/>
                        <a:pt x="1270" y="20520"/>
                      </a:cubicBezTo>
                      <a:cubicBezTo>
                        <a:pt x="5082" y="20520"/>
                        <a:pt x="13976" y="16200"/>
                        <a:pt x="15247" y="7560"/>
                      </a:cubicBezTo>
                      <a:cubicBezTo>
                        <a:pt x="17788" y="3239"/>
                        <a:pt x="19058" y="3239"/>
                        <a:pt x="21599" y="3239"/>
                      </a:cubicBezTo>
                      <a:cubicBezTo>
                        <a:pt x="20329" y="-1080"/>
                        <a:pt x="19058" y="-1080"/>
                        <a:pt x="17788" y="3239"/>
                      </a:cubicBezTo>
                      <a:cubicBezTo>
                        <a:pt x="16517" y="3239"/>
                        <a:pt x="15247" y="7560"/>
                        <a:pt x="13976" y="7560"/>
                      </a:cubicBezTo>
                      <a:cubicBezTo>
                        <a:pt x="13976" y="7560"/>
                        <a:pt x="13976" y="7560"/>
                        <a:pt x="13976" y="7560"/>
                      </a:cubicBezTo>
                      <a:cubicBezTo>
                        <a:pt x="12705" y="7560"/>
                        <a:pt x="11435" y="11880"/>
                        <a:pt x="10164" y="11880"/>
                      </a:cubicBezTo>
                      <a:cubicBezTo>
                        <a:pt x="10164" y="11880"/>
                        <a:pt x="10164" y="11880"/>
                        <a:pt x="10164" y="11880"/>
                      </a:cubicBezTo>
                      <a:cubicBezTo>
                        <a:pt x="8894" y="11880"/>
                        <a:pt x="6352" y="11880"/>
                        <a:pt x="5082" y="11880"/>
                      </a:cubicBezTo>
                      <a:cubicBezTo>
                        <a:pt x="5082" y="11880"/>
                        <a:pt x="5082" y="11880"/>
                        <a:pt x="5082" y="11880"/>
                      </a:cubicBezTo>
                      <a:cubicBezTo>
                        <a:pt x="3811" y="11880"/>
                        <a:pt x="2541" y="11880"/>
                        <a:pt x="1270" y="11880"/>
                      </a:cubicBezTo>
                      <a:cubicBezTo>
                        <a:pt x="1270" y="11880"/>
                        <a:pt x="1270" y="11880"/>
                        <a:pt x="1270" y="11880"/>
                      </a:cubicBezTo>
                      <a:cubicBezTo>
                        <a:pt x="1270" y="16200"/>
                        <a:pt x="0" y="16200"/>
                        <a:pt x="0" y="2052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08" name="AutoShape 208"/>
                <p:cNvSpPr>
                  <a:spLocks/>
                </p:cNvSpPr>
                <p:nvPr/>
              </p:nvSpPr>
              <p:spPr bwMode="auto">
                <a:xfrm>
                  <a:off x="505" y="940158"/>
                  <a:ext cx="227026" cy="169866"/>
                </a:xfrm>
                <a:custGeom>
                  <a:avLst/>
                  <a:gdLst>
                    <a:gd name="T0" fmla="+- 0 11137 675"/>
                    <a:gd name="T1" fmla="*/ T0 w 20925"/>
                    <a:gd name="T2" fmla="+- 0 10965 331"/>
                    <a:gd name="T3" fmla="*/ 10965 h 21269"/>
                    <a:gd name="T4" fmla="+- 0 11137 675"/>
                    <a:gd name="T5" fmla="*/ T4 w 20925"/>
                    <a:gd name="T6" fmla="+- 0 10965 331"/>
                    <a:gd name="T7" fmla="*/ 10965 h 21269"/>
                    <a:gd name="T8" fmla="+- 0 11137 675"/>
                    <a:gd name="T9" fmla="*/ T8 w 20925"/>
                    <a:gd name="T10" fmla="+- 0 10965 331"/>
                    <a:gd name="T11" fmla="*/ 10965 h 21269"/>
                    <a:gd name="T12" fmla="+- 0 11137 675"/>
                    <a:gd name="T13" fmla="*/ T12 w 20925"/>
                    <a:gd name="T14" fmla="+- 0 10965 331"/>
                    <a:gd name="T15" fmla="*/ 10965 h 2126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0925" h="21269">
                      <a:moveTo>
                        <a:pt x="11866" y="18511"/>
                      </a:moveTo>
                      <a:cubicBezTo>
                        <a:pt x="12912" y="18971"/>
                        <a:pt x="12912" y="18971"/>
                        <a:pt x="12912" y="18971"/>
                      </a:cubicBezTo>
                      <a:cubicBezTo>
                        <a:pt x="15350" y="19430"/>
                        <a:pt x="16047" y="20349"/>
                        <a:pt x="16047" y="20809"/>
                      </a:cubicBezTo>
                      <a:cubicBezTo>
                        <a:pt x="16395" y="21269"/>
                        <a:pt x="17441" y="21269"/>
                        <a:pt x="18834" y="21269"/>
                      </a:cubicBezTo>
                      <a:cubicBezTo>
                        <a:pt x="18834" y="21269"/>
                        <a:pt x="19183" y="21269"/>
                        <a:pt x="19183" y="21269"/>
                      </a:cubicBezTo>
                      <a:cubicBezTo>
                        <a:pt x="19531" y="21269"/>
                        <a:pt x="19531" y="21269"/>
                        <a:pt x="19531" y="21269"/>
                      </a:cubicBezTo>
                      <a:cubicBezTo>
                        <a:pt x="19531" y="21269"/>
                        <a:pt x="19879" y="21269"/>
                        <a:pt x="19879" y="21269"/>
                      </a:cubicBezTo>
                      <a:cubicBezTo>
                        <a:pt x="19879" y="21269"/>
                        <a:pt x="20228" y="21269"/>
                        <a:pt x="20228" y="21269"/>
                      </a:cubicBezTo>
                      <a:cubicBezTo>
                        <a:pt x="20228" y="21269"/>
                        <a:pt x="20228" y="21269"/>
                        <a:pt x="20576" y="21269"/>
                      </a:cubicBezTo>
                      <a:cubicBezTo>
                        <a:pt x="20576" y="21269"/>
                        <a:pt x="20576" y="21269"/>
                        <a:pt x="20576" y="21269"/>
                      </a:cubicBezTo>
                      <a:cubicBezTo>
                        <a:pt x="20924" y="20809"/>
                        <a:pt x="20924" y="20809"/>
                        <a:pt x="20924" y="20809"/>
                      </a:cubicBezTo>
                      <a:cubicBezTo>
                        <a:pt x="20924" y="20349"/>
                        <a:pt x="20924" y="20349"/>
                        <a:pt x="20924" y="19890"/>
                      </a:cubicBezTo>
                      <a:cubicBezTo>
                        <a:pt x="20924" y="19890"/>
                        <a:pt x="20924" y="19890"/>
                        <a:pt x="20924" y="19890"/>
                      </a:cubicBezTo>
                      <a:cubicBezTo>
                        <a:pt x="20924" y="19430"/>
                        <a:pt x="20924" y="19430"/>
                        <a:pt x="20924" y="19430"/>
                      </a:cubicBezTo>
                      <a:cubicBezTo>
                        <a:pt x="20924" y="19430"/>
                        <a:pt x="20924" y="18971"/>
                        <a:pt x="20924" y="18971"/>
                      </a:cubicBezTo>
                      <a:cubicBezTo>
                        <a:pt x="20924" y="18971"/>
                        <a:pt x="20924" y="18971"/>
                        <a:pt x="20924" y="18971"/>
                      </a:cubicBezTo>
                      <a:cubicBezTo>
                        <a:pt x="20924" y="18971"/>
                        <a:pt x="20924" y="18971"/>
                        <a:pt x="20924" y="18971"/>
                      </a:cubicBezTo>
                      <a:cubicBezTo>
                        <a:pt x="20924" y="18511"/>
                        <a:pt x="20924" y="18511"/>
                        <a:pt x="20924" y="18511"/>
                      </a:cubicBezTo>
                      <a:cubicBezTo>
                        <a:pt x="20924" y="18511"/>
                        <a:pt x="20924" y="18511"/>
                        <a:pt x="20924" y="18511"/>
                      </a:cubicBezTo>
                      <a:cubicBezTo>
                        <a:pt x="20924" y="18511"/>
                        <a:pt x="20924" y="18511"/>
                        <a:pt x="20924" y="18511"/>
                      </a:cubicBezTo>
                      <a:cubicBezTo>
                        <a:pt x="20924" y="18051"/>
                        <a:pt x="20924" y="18051"/>
                        <a:pt x="20924" y="18051"/>
                      </a:cubicBezTo>
                      <a:cubicBezTo>
                        <a:pt x="20924" y="18051"/>
                        <a:pt x="20924" y="18051"/>
                        <a:pt x="20924" y="18051"/>
                      </a:cubicBezTo>
                      <a:cubicBezTo>
                        <a:pt x="20576" y="17592"/>
                        <a:pt x="19879" y="16673"/>
                        <a:pt x="19183" y="15754"/>
                      </a:cubicBezTo>
                      <a:cubicBezTo>
                        <a:pt x="18486" y="14834"/>
                        <a:pt x="18137" y="12996"/>
                        <a:pt x="18137" y="12077"/>
                      </a:cubicBezTo>
                      <a:cubicBezTo>
                        <a:pt x="17441" y="10698"/>
                        <a:pt x="17441" y="10698"/>
                        <a:pt x="17441" y="10698"/>
                      </a:cubicBezTo>
                      <a:cubicBezTo>
                        <a:pt x="17441" y="10698"/>
                        <a:pt x="17441" y="10698"/>
                        <a:pt x="17441" y="10698"/>
                      </a:cubicBezTo>
                      <a:cubicBezTo>
                        <a:pt x="17441" y="10698"/>
                        <a:pt x="17441" y="10698"/>
                        <a:pt x="17441" y="10698"/>
                      </a:cubicBezTo>
                      <a:cubicBezTo>
                        <a:pt x="17441" y="10698"/>
                        <a:pt x="17441" y="10698"/>
                        <a:pt x="17441" y="10698"/>
                      </a:cubicBezTo>
                      <a:cubicBezTo>
                        <a:pt x="17441" y="10239"/>
                        <a:pt x="17441" y="10239"/>
                        <a:pt x="17441" y="9320"/>
                      </a:cubicBezTo>
                      <a:cubicBezTo>
                        <a:pt x="17441" y="9320"/>
                        <a:pt x="17441" y="9320"/>
                        <a:pt x="17441" y="9320"/>
                      </a:cubicBezTo>
                      <a:cubicBezTo>
                        <a:pt x="17092" y="9320"/>
                        <a:pt x="17092" y="9320"/>
                        <a:pt x="17092" y="8860"/>
                      </a:cubicBezTo>
                      <a:cubicBezTo>
                        <a:pt x="17092" y="8860"/>
                        <a:pt x="17092" y="8860"/>
                        <a:pt x="17092" y="8860"/>
                      </a:cubicBezTo>
                      <a:cubicBezTo>
                        <a:pt x="17092" y="8860"/>
                        <a:pt x="16744" y="8400"/>
                        <a:pt x="16744" y="8400"/>
                      </a:cubicBezTo>
                      <a:cubicBezTo>
                        <a:pt x="16744" y="8400"/>
                        <a:pt x="16744" y="8400"/>
                        <a:pt x="16744" y="8400"/>
                      </a:cubicBezTo>
                      <a:cubicBezTo>
                        <a:pt x="16744" y="8400"/>
                        <a:pt x="16395" y="7941"/>
                        <a:pt x="16395" y="7941"/>
                      </a:cubicBezTo>
                      <a:cubicBezTo>
                        <a:pt x="16395" y="7941"/>
                        <a:pt x="16395" y="7941"/>
                        <a:pt x="16395" y="7941"/>
                      </a:cubicBezTo>
                      <a:cubicBezTo>
                        <a:pt x="16047" y="7941"/>
                        <a:pt x="16047" y="7481"/>
                        <a:pt x="15699" y="7481"/>
                      </a:cubicBezTo>
                      <a:cubicBezTo>
                        <a:pt x="14654" y="7022"/>
                        <a:pt x="13608" y="5183"/>
                        <a:pt x="13260" y="3805"/>
                      </a:cubicBezTo>
                      <a:cubicBezTo>
                        <a:pt x="12912" y="3805"/>
                        <a:pt x="12912" y="3345"/>
                        <a:pt x="12912" y="2886"/>
                      </a:cubicBezTo>
                      <a:cubicBezTo>
                        <a:pt x="11518" y="2886"/>
                        <a:pt x="11518" y="2886"/>
                        <a:pt x="11518" y="2886"/>
                      </a:cubicBezTo>
                      <a:cubicBezTo>
                        <a:pt x="11518" y="2426"/>
                        <a:pt x="11518" y="2426"/>
                        <a:pt x="11518" y="2426"/>
                      </a:cubicBezTo>
                      <a:cubicBezTo>
                        <a:pt x="11170" y="1966"/>
                        <a:pt x="10124" y="588"/>
                        <a:pt x="9428" y="128"/>
                      </a:cubicBezTo>
                      <a:cubicBezTo>
                        <a:pt x="8731" y="-331"/>
                        <a:pt x="7337" y="588"/>
                        <a:pt x="6989" y="588"/>
                      </a:cubicBezTo>
                      <a:cubicBezTo>
                        <a:pt x="6641" y="588"/>
                        <a:pt x="6641" y="588"/>
                        <a:pt x="6641" y="588"/>
                      </a:cubicBezTo>
                      <a:cubicBezTo>
                        <a:pt x="6641" y="588"/>
                        <a:pt x="5595" y="1047"/>
                        <a:pt x="4550" y="1047"/>
                      </a:cubicBezTo>
                      <a:cubicBezTo>
                        <a:pt x="3854" y="1047"/>
                        <a:pt x="3505" y="588"/>
                        <a:pt x="2808" y="588"/>
                      </a:cubicBezTo>
                      <a:cubicBezTo>
                        <a:pt x="2808" y="588"/>
                        <a:pt x="2808" y="588"/>
                        <a:pt x="2460" y="1047"/>
                      </a:cubicBezTo>
                      <a:cubicBezTo>
                        <a:pt x="2460" y="1047"/>
                        <a:pt x="2460" y="1047"/>
                        <a:pt x="2460" y="1507"/>
                      </a:cubicBezTo>
                      <a:cubicBezTo>
                        <a:pt x="2460" y="1507"/>
                        <a:pt x="2460" y="1507"/>
                        <a:pt x="2112" y="1966"/>
                      </a:cubicBezTo>
                      <a:cubicBezTo>
                        <a:pt x="2112" y="1966"/>
                        <a:pt x="2112" y="1966"/>
                        <a:pt x="2112" y="1966"/>
                      </a:cubicBezTo>
                      <a:cubicBezTo>
                        <a:pt x="2112" y="1966"/>
                        <a:pt x="2112" y="2426"/>
                        <a:pt x="2112" y="2426"/>
                      </a:cubicBezTo>
                      <a:cubicBezTo>
                        <a:pt x="1763" y="2426"/>
                        <a:pt x="1763" y="2426"/>
                        <a:pt x="1763" y="2426"/>
                      </a:cubicBezTo>
                      <a:cubicBezTo>
                        <a:pt x="1763" y="2426"/>
                        <a:pt x="1763" y="2886"/>
                        <a:pt x="1763" y="2886"/>
                      </a:cubicBezTo>
                      <a:cubicBezTo>
                        <a:pt x="1415" y="2886"/>
                        <a:pt x="1415" y="2886"/>
                        <a:pt x="1415" y="2886"/>
                      </a:cubicBezTo>
                      <a:cubicBezTo>
                        <a:pt x="1415" y="2886"/>
                        <a:pt x="1415" y="2886"/>
                        <a:pt x="1415" y="2886"/>
                      </a:cubicBezTo>
                      <a:cubicBezTo>
                        <a:pt x="1066" y="4264"/>
                        <a:pt x="1066" y="6103"/>
                        <a:pt x="370" y="7022"/>
                      </a:cubicBezTo>
                      <a:cubicBezTo>
                        <a:pt x="-675" y="8860"/>
                        <a:pt x="718" y="12077"/>
                        <a:pt x="1763" y="12996"/>
                      </a:cubicBezTo>
                      <a:cubicBezTo>
                        <a:pt x="1763" y="13456"/>
                        <a:pt x="2112" y="13456"/>
                        <a:pt x="2112" y="13915"/>
                      </a:cubicBezTo>
                      <a:cubicBezTo>
                        <a:pt x="2112" y="13915"/>
                        <a:pt x="2460" y="13915"/>
                        <a:pt x="2460" y="13915"/>
                      </a:cubicBezTo>
                      <a:cubicBezTo>
                        <a:pt x="2460" y="13915"/>
                        <a:pt x="2808" y="13915"/>
                        <a:pt x="2808" y="13915"/>
                      </a:cubicBezTo>
                      <a:cubicBezTo>
                        <a:pt x="3157" y="13915"/>
                        <a:pt x="3505" y="13915"/>
                        <a:pt x="3505" y="13915"/>
                      </a:cubicBezTo>
                      <a:cubicBezTo>
                        <a:pt x="3854" y="13915"/>
                        <a:pt x="3854" y="13915"/>
                        <a:pt x="3854" y="13915"/>
                      </a:cubicBezTo>
                      <a:cubicBezTo>
                        <a:pt x="4202" y="13915"/>
                        <a:pt x="4550" y="13915"/>
                        <a:pt x="4550" y="13456"/>
                      </a:cubicBezTo>
                      <a:cubicBezTo>
                        <a:pt x="4899" y="13456"/>
                        <a:pt x="4899" y="13456"/>
                        <a:pt x="4899" y="13456"/>
                      </a:cubicBezTo>
                      <a:cubicBezTo>
                        <a:pt x="5247" y="13456"/>
                        <a:pt x="5595" y="12996"/>
                        <a:pt x="5944" y="12996"/>
                      </a:cubicBezTo>
                      <a:cubicBezTo>
                        <a:pt x="6292" y="12537"/>
                        <a:pt x="6641" y="12537"/>
                        <a:pt x="6989" y="12537"/>
                      </a:cubicBezTo>
                      <a:cubicBezTo>
                        <a:pt x="8034" y="12537"/>
                        <a:pt x="8383" y="13456"/>
                        <a:pt x="8731" y="13915"/>
                      </a:cubicBezTo>
                      <a:cubicBezTo>
                        <a:pt x="9079" y="14375"/>
                        <a:pt x="9428" y="14834"/>
                        <a:pt x="10124" y="14834"/>
                      </a:cubicBezTo>
                      <a:cubicBezTo>
                        <a:pt x="12215" y="15294"/>
                        <a:pt x="12563" y="15294"/>
                        <a:pt x="12563" y="15754"/>
                      </a:cubicBezTo>
                      <a:cubicBezTo>
                        <a:pt x="13608" y="16213"/>
                        <a:pt x="13608" y="16213"/>
                        <a:pt x="13608" y="16213"/>
                      </a:cubicBezTo>
                      <a:cubicBezTo>
                        <a:pt x="12563" y="17132"/>
                        <a:pt x="12563" y="17132"/>
                        <a:pt x="12563" y="17132"/>
                      </a:cubicBezTo>
                      <a:cubicBezTo>
                        <a:pt x="12563" y="17132"/>
                        <a:pt x="11170" y="18511"/>
                        <a:pt x="9776" y="18051"/>
                      </a:cubicBezTo>
                      <a:cubicBezTo>
                        <a:pt x="9079" y="18051"/>
                        <a:pt x="8731" y="17592"/>
                        <a:pt x="8034" y="17132"/>
                      </a:cubicBezTo>
                      <a:cubicBezTo>
                        <a:pt x="7686" y="17132"/>
                        <a:pt x="7337" y="16673"/>
                        <a:pt x="6989" y="16673"/>
                      </a:cubicBezTo>
                      <a:cubicBezTo>
                        <a:pt x="5944" y="18051"/>
                        <a:pt x="2808" y="18511"/>
                        <a:pt x="2112" y="18511"/>
                      </a:cubicBezTo>
                      <a:cubicBezTo>
                        <a:pt x="2112" y="18511"/>
                        <a:pt x="2112" y="18511"/>
                        <a:pt x="2112" y="18511"/>
                      </a:cubicBezTo>
                      <a:cubicBezTo>
                        <a:pt x="2112" y="18511"/>
                        <a:pt x="2112" y="18511"/>
                        <a:pt x="2112" y="18511"/>
                      </a:cubicBezTo>
                      <a:cubicBezTo>
                        <a:pt x="2112" y="18511"/>
                        <a:pt x="2112" y="18511"/>
                        <a:pt x="1763" y="18511"/>
                      </a:cubicBezTo>
                      <a:cubicBezTo>
                        <a:pt x="1763" y="18511"/>
                        <a:pt x="1763" y="18511"/>
                        <a:pt x="1763" y="18511"/>
                      </a:cubicBezTo>
                      <a:cubicBezTo>
                        <a:pt x="1763" y="18511"/>
                        <a:pt x="1763" y="18511"/>
                        <a:pt x="1763" y="18511"/>
                      </a:cubicBezTo>
                      <a:cubicBezTo>
                        <a:pt x="1763" y="18971"/>
                        <a:pt x="1763" y="19430"/>
                        <a:pt x="1763" y="19890"/>
                      </a:cubicBezTo>
                      <a:cubicBezTo>
                        <a:pt x="2112" y="19890"/>
                        <a:pt x="2112" y="19890"/>
                        <a:pt x="2112" y="19890"/>
                      </a:cubicBezTo>
                      <a:cubicBezTo>
                        <a:pt x="2112" y="19890"/>
                        <a:pt x="2112" y="19890"/>
                        <a:pt x="2112" y="19890"/>
                      </a:cubicBezTo>
                      <a:cubicBezTo>
                        <a:pt x="2460" y="19890"/>
                        <a:pt x="2460" y="19890"/>
                        <a:pt x="2808" y="19890"/>
                      </a:cubicBezTo>
                      <a:cubicBezTo>
                        <a:pt x="2808" y="19890"/>
                        <a:pt x="2808" y="19890"/>
                        <a:pt x="3157" y="19890"/>
                      </a:cubicBezTo>
                      <a:cubicBezTo>
                        <a:pt x="3157" y="19890"/>
                        <a:pt x="3157" y="19890"/>
                        <a:pt x="3505" y="19890"/>
                      </a:cubicBezTo>
                      <a:cubicBezTo>
                        <a:pt x="3505" y="19890"/>
                        <a:pt x="3505" y="20349"/>
                        <a:pt x="3505" y="20349"/>
                      </a:cubicBezTo>
                      <a:cubicBezTo>
                        <a:pt x="3505" y="20349"/>
                        <a:pt x="3854" y="20349"/>
                        <a:pt x="3854" y="20349"/>
                      </a:cubicBezTo>
                      <a:cubicBezTo>
                        <a:pt x="3854" y="20349"/>
                        <a:pt x="3854" y="20349"/>
                        <a:pt x="3854" y="20349"/>
                      </a:cubicBezTo>
                      <a:cubicBezTo>
                        <a:pt x="3854" y="20809"/>
                        <a:pt x="3854" y="20809"/>
                        <a:pt x="3854" y="20809"/>
                      </a:cubicBezTo>
                      <a:cubicBezTo>
                        <a:pt x="4202" y="20809"/>
                        <a:pt x="4202" y="20809"/>
                        <a:pt x="4202" y="20809"/>
                      </a:cubicBezTo>
                      <a:cubicBezTo>
                        <a:pt x="4202" y="20809"/>
                        <a:pt x="4550" y="20809"/>
                        <a:pt x="4550" y="20809"/>
                      </a:cubicBezTo>
                      <a:cubicBezTo>
                        <a:pt x="4550" y="20349"/>
                        <a:pt x="4550" y="20349"/>
                        <a:pt x="4899" y="20349"/>
                      </a:cubicBezTo>
                      <a:cubicBezTo>
                        <a:pt x="4899" y="20349"/>
                        <a:pt x="4899" y="20349"/>
                        <a:pt x="4899" y="20349"/>
                      </a:cubicBezTo>
                      <a:cubicBezTo>
                        <a:pt x="4899" y="20349"/>
                        <a:pt x="5247" y="20349"/>
                        <a:pt x="5247" y="19890"/>
                      </a:cubicBezTo>
                      <a:cubicBezTo>
                        <a:pt x="5247" y="19890"/>
                        <a:pt x="5595" y="19890"/>
                        <a:pt x="5595" y="19890"/>
                      </a:cubicBezTo>
                      <a:cubicBezTo>
                        <a:pt x="5595" y="19890"/>
                        <a:pt x="5595" y="19890"/>
                        <a:pt x="5595" y="19890"/>
                      </a:cubicBezTo>
                      <a:cubicBezTo>
                        <a:pt x="5944" y="19430"/>
                        <a:pt x="5944" y="19430"/>
                        <a:pt x="5944" y="19430"/>
                      </a:cubicBezTo>
                      <a:cubicBezTo>
                        <a:pt x="5944" y="19430"/>
                        <a:pt x="10821" y="18971"/>
                        <a:pt x="11518" y="18971"/>
                      </a:cubicBezTo>
                      <a:cubicBezTo>
                        <a:pt x="11866" y="18971"/>
                        <a:pt x="11866" y="18971"/>
                        <a:pt x="11866" y="18971"/>
                      </a:cubicBezTo>
                      <a:lnTo>
                        <a:pt x="11866" y="1851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09" name="AutoShape 209"/>
                <p:cNvSpPr>
                  <a:spLocks/>
                </p:cNvSpPr>
                <p:nvPr/>
              </p:nvSpPr>
              <p:spPr bwMode="auto">
                <a:xfrm>
                  <a:off x="19556" y="1084624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10" name="AutoShape 210"/>
                <p:cNvSpPr>
                  <a:spLocks/>
                </p:cNvSpPr>
                <p:nvPr/>
              </p:nvSpPr>
              <p:spPr bwMode="auto">
                <a:xfrm>
                  <a:off x="52895" y="1043348"/>
                  <a:ext cx="12701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0"/>
                      </a:moveTo>
                      <a:cubicBezTo>
                        <a:pt x="14399" y="0"/>
                        <a:pt x="7200" y="21600"/>
                        <a:pt x="0" y="21600"/>
                      </a:cubicBezTo>
                      <a:cubicBezTo>
                        <a:pt x="7200" y="21600"/>
                        <a:pt x="14399" y="0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11" name="AutoShape 211"/>
                <p:cNvSpPr>
                  <a:spLocks/>
                </p:cNvSpPr>
                <p:nvPr/>
              </p:nvSpPr>
              <p:spPr bwMode="auto">
                <a:xfrm>
                  <a:off x="43370" y="1048110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21600"/>
                        <a:pt x="10800" y="21600"/>
                        <a:pt x="0" y="21600"/>
                      </a:cubicBezTo>
                      <a:cubicBezTo>
                        <a:pt x="10800" y="21600"/>
                        <a:pt x="21600" y="2160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12" name="AutoShape 212"/>
                <p:cNvSpPr>
                  <a:spLocks/>
                </p:cNvSpPr>
                <p:nvPr/>
              </p:nvSpPr>
              <p:spPr bwMode="auto">
                <a:xfrm>
                  <a:off x="32257" y="1049698"/>
                  <a:ext cx="7937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599" y="0"/>
                      </a:moveTo>
                      <a:cubicBezTo>
                        <a:pt x="21599" y="0"/>
                        <a:pt x="10800" y="0"/>
                        <a:pt x="0" y="0"/>
                      </a:cubicBezTo>
                      <a:cubicBezTo>
                        <a:pt x="10800" y="0"/>
                        <a:pt x="21599" y="0"/>
                        <a:pt x="21599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13" name="AutoShape 213"/>
                <p:cNvSpPr>
                  <a:spLocks/>
                </p:cNvSpPr>
                <p:nvPr/>
              </p:nvSpPr>
              <p:spPr bwMode="auto">
                <a:xfrm>
                  <a:off x="24318" y="1049698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14" name="AutoShape 214"/>
                <p:cNvSpPr>
                  <a:spLocks/>
                </p:cNvSpPr>
                <p:nvPr/>
              </p:nvSpPr>
              <p:spPr bwMode="auto">
                <a:xfrm>
                  <a:off x="44958" y="1106849"/>
                  <a:ext cx="87317" cy="4921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19721" y="0"/>
                        <a:pt x="8452" y="1542"/>
                        <a:pt x="6573" y="1542"/>
                      </a:cubicBezTo>
                      <a:cubicBezTo>
                        <a:pt x="4695" y="3085"/>
                        <a:pt x="1878" y="6171"/>
                        <a:pt x="0" y="6171"/>
                      </a:cubicBezTo>
                      <a:cubicBezTo>
                        <a:pt x="0" y="6171"/>
                        <a:pt x="0" y="6171"/>
                        <a:pt x="0" y="6171"/>
                      </a:cubicBezTo>
                      <a:cubicBezTo>
                        <a:pt x="939" y="7714"/>
                        <a:pt x="1878" y="7714"/>
                        <a:pt x="3756" y="7714"/>
                      </a:cubicBezTo>
                      <a:cubicBezTo>
                        <a:pt x="7513" y="10800"/>
                        <a:pt x="7513" y="13885"/>
                        <a:pt x="7513" y="18514"/>
                      </a:cubicBezTo>
                      <a:cubicBezTo>
                        <a:pt x="7513" y="20057"/>
                        <a:pt x="7513" y="20057"/>
                        <a:pt x="8452" y="21599"/>
                      </a:cubicBezTo>
                      <a:cubicBezTo>
                        <a:pt x="8452" y="21599"/>
                        <a:pt x="8452" y="21599"/>
                        <a:pt x="8452" y="21599"/>
                      </a:cubicBezTo>
                      <a:cubicBezTo>
                        <a:pt x="8452" y="21599"/>
                        <a:pt x="8452" y="21599"/>
                        <a:pt x="8452" y="21599"/>
                      </a:cubicBezTo>
                      <a:cubicBezTo>
                        <a:pt x="9391" y="21599"/>
                        <a:pt x="9391" y="20057"/>
                        <a:pt x="10330" y="20057"/>
                      </a:cubicBezTo>
                      <a:cubicBezTo>
                        <a:pt x="14086" y="13885"/>
                        <a:pt x="16904" y="10800"/>
                        <a:pt x="18782" y="12342"/>
                      </a:cubicBezTo>
                      <a:cubicBezTo>
                        <a:pt x="19721" y="12342"/>
                        <a:pt x="19721" y="12342"/>
                        <a:pt x="19721" y="12342"/>
                      </a:cubicBezTo>
                      <a:cubicBezTo>
                        <a:pt x="19721" y="12342"/>
                        <a:pt x="19721" y="12342"/>
                        <a:pt x="19721" y="12342"/>
                      </a:cubicBezTo>
                      <a:cubicBezTo>
                        <a:pt x="18782" y="10800"/>
                        <a:pt x="17843" y="7714"/>
                        <a:pt x="18782" y="4628"/>
                      </a:cubicBezTo>
                      <a:cubicBezTo>
                        <a:pt x="18782" y="4628"/>
                        <a:pt x="19721" y="3085"/>
                        <a:pt x="20660" y="1542"/>
                      </a:cubicBezTo>
                      <a:cubicBezTo>
                        <a:pt x="20660" y="1542"/>
                        <a:pt x="21600" y="1542"/>
                        <a:pt x="21600" y="1542"/>
                      </a:cubicBezTo>
                      <a:cubicBezTo>
                        <a:pt x="21600" y="1542"/>
                        <a:pt x="21600" y="1542"/>
                        <a:pt x="21600" y="1542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15" name="AutoShape 215"/>
                <p:cNvSpPr>
                  <a:spLocks/>
                </p:cNvSpPr>
                <p:nvPr/>
              </p:nvSpPr>
              <p:spPr bwMode="auto">
                <a:xfrm>
                  <a:off x="1359489" y="1171938"/>
                  <a:ext cx="509618" cy="33496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988" y="12342"/>
                      </a:moveTo>
                      <a:cubicBezTo>
                        <a:pt x="19988" y="12105"/>
                        <a:pt x="19988" y="11630"/>
                        <a:pt x="19343" y="10918"/>
                      </a:cubicBezTo>
                      <a:cubicBezTo>
                        <a:pt x="19182" y="10681"/>
                        <a:pt x="19020" y="10443"/>
                        <a:pt x="18859" y="10443"/>
                      </a:cubicBezTo>
                      <a:cubicBezTo>
                        <a:pt x="18537" y="9969"/>
                        <a:pt x="18214" y="9731"/>
                        <a:pt x="18214" y="9257"/>
                      </a:cubicBezTo>
                      <a:cubicBezTo>
                        <a:pt x="18214" y="9019"/>
                        <a:pt x="18214" y="9019"/>
                        <a:pt x="17892" y="8545"/>
                      </a:cubicBezTo>
                      <a:cubicBezTo>
                        <a:pt x="17731" y="8307"/>
                        <a:pt x="17570" y="8070"/>
                        <a:pt x="17408" y="7832"/>
                      </a:cubicBezTo>
                      <a:cubicBezTo>
                        <a:pt x="17086" y="7120"/>
                        <a:pt x="16280" y="6883"/>
                        <a:pt x="16280" y="6883"/>
                      </a:cubicBezTo>
                      <a:cubicBezTo>
                        <a:pt x="16119" y="6883"/>
                        <a:pt x="16119" y="6883"/>
                        <a:pt x="16119" y="6883"/>
                      </a:cubicBezTo>
                      <a:cubicBezTo>
                        <a:pt x="15797" y="6171"/>
                        <a:pt x="15797" y="6171"/>
                        <a:pt x="15797" y="6171"/>
                      </a:cubicBezTo>
                      <a:cubicBezTo>
                        <a:pt x="15152" y="5934"/>
                        <a:pt x="15152" y="5934"/>
                        <a:pt x="15152" y="5934"/>
                      </a:cubicBezTo>
                      <a:cubicBezTo>
                        <a:pt x="14991" y="5934"/>
                        <a:pt x="14991" y="5934"/>
                        <a:pt x="14991" y="5934"/>
                      </a:cubicBezTo>
                      <a:cubicBezTo>
                        <a:pt x="14991" y="5696"/>
                        <a:pt x="14829" y="5459"/>
                        <a:pt x="14829" y="4984"/>
                      </a:cubicBezTo>
                      <a:cubicBezTo>
                        <a:pt x="14829" y="4747"/>
                        <a:pt x="14991" y="4272"/>
                        <a:pt x="15313" y="4035"/>
                      </a:cubicBezTo>
                      <a:cubicBezTo>
                        <a:pt x="15474" y="4035"/>
                        <a:pt x="15474" y="4035"/>
                        <a:pt x="15474" y="4035"/>
                      </a:cubicBezTo>
                      <a:cubicBezTo>
                        <a:pt x="15474" y="3797"/>
                        <a:pt x="15313" y="3085"/>
                        <a:pt x="15152" y="2848"/>
                      </a:cubicBezTo>
                      <a:cubicBezTo>
                        <a:pt x="15152" y="2610"/>
                        <a:pt x="15152" y="2610"/>
                        <a:pt x="14991" y="2373"/>
                      </a:cubicBezTo>
                      <a:cubicBezTo>
                        <a:pt x="14991" y="2373"/>
                        <a:pt x="14991" y="2373"/>
                        <a:pt x="14991" y="2136"/>
                      </a:cubicBezTo>
                      <a:cubicBezTo>
                        <a:pt x="14991" y="2136"/>
                        <a:pt x="14991" y="2136"/>
                        <a:pt x="14991" y="2136"/>
                      </a:cubicBezTo>
                      <a:cubicBezTo>
                        <a:pt x="14991" y="2136"/>
                        <a:pt x="14991" y="2136"/>
                        <a:pt x="14991" y="2136"/>
                      </a:cubicBezTo>
                      <a:cubicBezTo>
                        <a:pt x="14991" y="1898"/>
                        <a:pt x="14829" y="1898"/>
                        <a:pt x="14829" y="1898"/>
                      </a:cubicBezTo>
                      <a:cubicBezTo>
                        <a:pt x="14829" y="1898"/>
                        <a:pt x="14829" y="1898"/>
                        <a:pt x="14829" y="1898"/>
                      </a:cubicBezTo>
                      <a:cubicBezTo>
                        <a:pt x="14829" y="1661"/>
                        <a:pt x="14829" y="1661"/>
                        <a:pt x="14668" y="1661"/>
                      </a:cubicBezTo>
                      <a:cubicBezTo>
                        <a:pt x="14668" y="1661"/>
                        <a:pt x="14668" y="1661"/>
                        <a:pt x="14668" y="1424"/>
                      </a:cubicBezTo>
                      <a:cubicBezTo>
                        <a:pt x="14668" y="1424"/>
                        <a:pt x="14668" y="1424"/>
                        <a:pt x="14507" y="1186"/>
                      </a:cubicBezTo>
                      <a:cubicBezTo>
                        <a:pt x="14507" y="1186"/>
                        <a:pt x="14507" y="1186"/>
                        <a:pt x="14507" y="1186"/>
                      </a:cubicBezTo>
                      <a:cubicBezTo>
                        <a:pt x="14507" y="1186"/>
                        <a:pt x="14346" y="949"/>
                        <a:pt x="14346" y="949"/>
                      </a:cubicBezTo>
                      <a:cubicBezTo>
                        <a:pt x="14346" y="949"/>
                        <a:pt x="14346" y="949"/>
                        <a:pt x="14346" y="949"/>
                      </a:cubicBezTo>
                      <a:cubicBezTo>
                        <a:pt x="14185" y="712"/>
                        <a:pt x="14023" y="474"/>
                        <a:pt x="13862" y="237"/>
                      </a:cubicBezTo>
                      <a:cubicBezTo>
                        <a:pt x="13862" y="237"/>
                        <a:pt x="13862" y="237"/>
                        <a:pt x="13862" y="237"/>
                      </a:cubicBezTo>
                      <a:cubicBezTo>
                        <a:pt x="13862" y="237"/>
                        <a:pt x="13862" y="237"/>
                        <a:pt x="13862" y="237"/>
                      </a:cubicBezTo>
                      <a:cubicBezTo>
                        <a:pt x="13701" y="0"/>
                        <a:pt x="13701" y="0"/>
                        <a:pt x="13540" y="0"/>
                      </a:cubicBezTo>
                      <a:cubicBezTo>
                        <a:pt x="13540" y="0"/>
                        <a:pt x="13540" y="0"/>
                        <a:pt x="13540" y="0"/>
                      </a:cubicBezTo>
                      <a:cubicBezTo>
                        <a:pt x="13217" y="0"/>
                        <a:pt x="12734" y="474"/>
                        <a:pt x="12411" y="712"/>
                      </a:cubicBezTo>
                      <a:cubicBezTo>
                        <a:pt x="12411" y="949"/>
                        <a:pt x="12411" y="949"/>
                        <a:pt x="12411" y="1186"/>
                      </a:cubicBezTo>
                      <a:cubicBezTo>
                        <a:pt x="12411" y="1424"/>
                        <a:pt x="12250" y="1661"/>
                        <a:pt x="12089" y="2136"/>
                      </a:cubicBezTo>
                      <a:cubicBezTo>
                        <a:pt x="12089" y="2136"/>
                        <a:pt x="11928" y="2373"/>
                        <a:pt x="11928" y="2373"/>
                      </a:cubicBezTo>
                      <a:cubicBezTo>
                        <a:pt x="11444" y="3085"/>
                        <a:pt x="10800" y="3797"/>
                        <a:pt x="10316" y="4747"/>
                      </a:cubicBezTo>
                      <a:cubicBezTo>
                        <a:pt x="9994" y="5459"/>
                        <a:pt x="9349" y="5459"/>
                        <a:pt x="8704" y="5459"/>
                      </a:cubicBezTo>
                      <a:cubicBezTo>
                        <a:pt x="8220" y="5459"/>
                        <a:pt x="8220" y="5459"/>
                        <a:pt x="8220" y="5459"/>
                      </a:cubicBezTo>
                      <a:cubicBezTo>
                        <a:pt x="7898" y="5459"/>
                        <a:pt x="7737" y="5459"/>
                        <a:pt x="7737" y="5696"/>
                      </a:cubicBezTo>
                      <a:cubicBezTo>
                        <a:pt x="7737" y="5696"/>
                        <a:pt x="7737" y="5696"/>
                        <a:pt x="7737" y="5696"/>
                      </a:cubicBezTo>
                      <a:cubicBezTo>
                        <a:pt x="7737" y="5934"/>
                        <a:pt x="7898" y="6646"/>
                        <a:pt x="7576" y="6883"/>
                      </a:cubicBezTo>
                      <a:cubicBezTo>
                        <a:pt x="7414" y="7358"/>
                        <a:pt x="6770" y="7595"/>
                        <a:pt x="6286" y="8070"/>
                      </a:cubicBezTo>
                      <a:cubicBezTo>
                        <a:pt x="5964" y="8307"/>
                        <a:pt x="5964" y="8307"/>
                        <a:pt x="5964" y="8307"/>
                      </a:cubicBezTo>
                      <a:cubicBezTo>
                        <a:pt x="5802" y="8545"/>
                        <a:pt x="5641" y="8545"/>
                        <a:pt x="5319" y="8545"/>
                      </a:cubicBezTo>
                      <a:cubicBezTo>
                        <a:pt x="4997" y="8545"/>
                        <a:pt x="4513" y="8782"/>
                        <a:pt x="4352" y="8782"/>
                      </a:cubicBezTo>
                      <a:cubicBezTo>
                        <a:pt x="4191" y="9019"/>
                        <a:pt x="4191" y="9019"/>
                        <a:pt x="4029" y="9019"/>
                      </a:cubicBezTo>
                      <a:cubicBezTo>
                        <a:pt x="4029" y="9019"/>
                        <a:pt x="4029" y="9257"/>
                        <a:pt x="4029" y="9257"/>
                      </a:cubicBezTo>
                      <a:cubicBezTo>
                        <a:pt x="3868" y="9494"/>
                        <a:pt x="3707" y="9494"/>
                        <a:pt x="3546" y="9494"/>
                      </a:cubicBezTo>
                      <a:cubicBezTo>
                        <a:pt x="3546" y="9494"/>
                        <a:pt x="3546" y="9494"/>
                        <a:pt x="3546" y="9494"/>
                      </a:cubicBezTo>
                      <a:cubicBezTo>
                        <a:pt x="3546" y="9494"/>
                        <a:pt x="3546" y="9494"/>
                        <a:pt x="3546" y="9494"/>
                      </a:cubicBezTo>
                      <a:cubicBezTo>
                        <a:pt x="3385" y="9494"/>
                        <a:pt x="3223" y="9257"/>
                        <a:pt x="3062" y="9257"/>
                      </a:cubicBezTo>
                      <a:cubicBezTo>
                        <a:pt x="3062" y="9019"/>
                        <a:pt x="2901" y="9019"/>
                        <a:pt x="2901" y="9019"/>
                      </a:cubicBezTo>
                      <a:cubicBezTo>
                        <a:pt x="2579" y="9969"/>
                        <a:pt x="2095" y="9969"/>
                        <a:pt x="1934" y="9969"/>
                      </a:cubicBezTo>
                      <a:cubicBezTo>
                        <a:pt x="1773" y="9969"/>
                        <a:pt x="1773" y="9969"/>
                        <a:pt x="1611" y="9969"/>
                      </a:cubicBezTo>
                      <a:cubicBezTo>
                        <a:pt x="1611" y="9969"/>
                        <a:pt x="1611" y="9969"/>
                        <a:pt x="1611" y="9969"/>
                      </a:cubicBezTo>
                      <a:cubicBezTo>
                        <a:pt x="1450" y="9969"/>
                        <a:pt x="1450" y="9731"/>
                        <a:pt x="1450" y="9731"/>
                      </a:cubicBezTo>
                      <a:cubicBezTo>
                        <a:pt x="1450" y="9731"/>
                        <a:pt x="1450" y="9731"/>
                        <a:pt x="1450" y="9731"/>
                      </a:cubicBezTo>
                      <a:cubicBezTo>
                        <a:pt x="1450" y="9969"/>
                        <a:pt x="1289" y="9969"/>
                        <a:pt x="1289" y="9969"/>
                      </a:cubicBezTo>
                      <a:cubicBezTo>
                        <a:pt x="1289" y="9969"/>
                        <a:pt x="1289" y="9969"/>
                        <a:pt x="1289" y="10206"/>
                      </a:cubicBezTo>
                      <a:cubicBezTo>
                        <a:pt x="1128" y="10206"/>
                        <a:pt x="1128" y="10206"/>
                        <a:pt x="1128" y="10206"/>
                      </a:cubicBezTo>
                      <a:cubicBezTo>
                        <a:pt x="1128" y="10443"/>
                        <a:pt x="1128" y="10443"/>
                        <a:pt x="967" y="10443"/>
                      </a:cubicBezTo>
                      <a:cubicBezTo>
                        <a:pt x="967" y="10443"/>
                        <a:pt x="967" y="10443"/>
                        <a:pt x="967" y="10681"/>
                      </a:cubicBezTo>
                      <a:cubicBezTo>
                        <a:pt x="967" y="10681"/>
                        <a:pt x="805" y="10918"/>
                        <a:pt x="805" y="10918"/>
                      </a:cubicBezTo>
                      <a:cubicBezTo>
                        <a:pt x="644" y="11630"/>
                        <a:pt x="483" y="12105"/>
                        <a:pt x="322" y="12580"/>
                      </a:cubicBezTo>
                      <a:cubicBezTo>
                        <a:pt x="161" y="12817"/>
                        <a:pt x="0" y="13292"/>
                        <a:pt x="0" y="13529"/>
                      </a:cubicBezTo>
                      <a:cubicBezTo>
                        <a:pt x="0" y="13529"/>
                        <a:pt x="0" y="13767"/>
                        <a:pt x="0" y="14004"/>
                      </a:cubicBezTo>
                      <a:cubicBezTo>
                        <a:pt x="161" y="14479"/>
                        <a:pt x="161" y="14953"/>
                        <a:pt x="161" y="15665"/>
                      </a:cubicBezTo>
                      <a:cubicBezTo>
                        <a:pt x="161" y="16378"/>
                        <a:pt x="322" y="16852"/>
                        <a:pt x="644" y="17564"/>
                      </a:cubicBezTo>
                      <a:cubicBezTo>
                        <a:pt x="967" y="18276"/>
                        <a:pt x="967" y="18989"/>
                        <a:pt x="967" y="19226"/>
                      </a:cubicBezTo>
                      <a:cubicBezTo>
                        <a:pt x="1128" y="19463"/>
                        <a:pt x="1128" y="19701"/>
                        <a:pt x="1289" y="19938"/>
                      </a:cubicBezTo>
                      <a:cubicBezTo>
                        <a:pt x="1450" y="20175"/>
                        <a:pt x="1611" y="20413"/>
                        <a:pt x="1934" y="20650"/>
                      </a:cubicBezTo>
                      <a:cubicBezTo>
                        <a:pt x="1934" y="20887"/>
                        <a:pt x="2095" y="20887"/>
                        <a:pt x="2095" y="20887"/>
                      </a:cubicBezTo>
                      <a:cubicBezTo>
                        <a:pt x="2095" y="21125"/>
                        <a:pt x="2095" y="21125"/>
                        <a:pt x="2256" y="21125"/>
                      </a:cubicBezTo>
                      <a:cubicBezTo>
                        <a:pt x="2256" y="21125"/>
                        <a:pt x="2256" y="21125"/>
                        <a:pt x="2256" y="21362"/>
                      </a:cubicBezTo>
                      <a:cubicBezTo>
                        <a:pt x="2417" y="21362"/>
                        <a:pt x="2417" y="21362"/>
                        <a:pt x="2417" y="21362"/>
                      </a:cubicBezTo>
                      <a:cubicBezTo>
                        <a:pt x="2417" y="21362"/>
                        <a:pt x="2417" y="21600"/>
                        <a:pt x="2417" y="21600"/>
                      </a:cubicBezTo>
                      <a:cubicBezTo>
                        <a:pt x="2417" y="21600"/>
                        <a:pt x="2579" y="21600"/>
                        <a:pt x="2579" y="21600"/>
                      </a:cubicBezTo>
                      <a:cubicBezTo>
                        <a:pt x="2579" y="21600"/>
                        <a:pt x="2579" y="21600"/>
                        <a:pt x="2579" y="21600"/>
                      </a:cubicBezTo>
                      <a:cubicBezTo>
                        <a:pt x="2579" y="21600"/>
                        <a:pt x="2579" y="21600"/>
                        <a:pt x="2579" y="21600"/>
                      </a:cubicBezTo>
                      <a:cubicBezTo>
                        <a:pt x="2579" y="21600"/>
                        <a:pt x="2579" y="21600"/>
                        <a:pt x="2579" y="21600"/>
                      </a:cubicBezTo>
                      <a:cubicBezTo>
                        <a:pt x="2579" y="21600"/>
                        <a:pt x="2579" y="21362"/>
                        <a:pt x="2579" y="21362"/>
                      </a:cubicBezTo>
                      <a:cubicBezTo>
                        <a:pt x="2579" y="21362"/>
                        <a:pt x="2579" y="21362"/>
                        <a:pt x="2579" y="21362"/>
                      </a:cubicBezTo>
                      <a:cubicBezTo>
                        <a:pt x="2740" y="21362"/>
                        <a:pt x="2740" y="21125"/>
                        <a:pt x="2740" y="21125"/>
                      </a:cubicBezTo>
                      <a:cubicBezTo>
                        <a:pt x="2740" y="21125"/>
                        <a:pt x="2740" y="21125"/>
                        <a:pt x="2740" y="21125"/>
                      </a:cubicBezTo>
                      <a:cubicBezTo>
                        <a:pt x="2740" y="20887"/>
                        <a:pt x="2740" y="20887"/>
                        <a:pt x="2740" y="20887"/>
                      </a:cubicBezTo>
                      <a:cubicBezTo>
                        <a:pt x="2740" y="20887"/>
                        <a:pt x="2740" y="20887"/>
                        <a:pt x="2740" y="20887"/>
                      </a:cubicBezTo>
                      <a:cubicBezTo>
                        <a:pt x="2740" y="20650"/>
                        <a:pt x="2740" y="20650"/>
                        <a:pt x="2740" y="20650"/>
                      </a:cubicBezTo>
                      <a:cubicBezTo>
                        <a:pt x="2740" y="20650"/>
                        <a:pt x="2740" y="20650"/>
                        <a:pt x="2740" y="20650"/>
                      </a:cubicBezTo>
                      <a:cubicBezTo>
                        <a:pt x="2740" y="20650"/>
                        <a:pt x="2740" y="20650"/>
                        <a:pt x="2740" y="20413"/>
                      </a:cubicBezTo>
                      <a:cubicBezTo>
                        <a:pt x="2740" y="20413"/>
                        <a:pt x="2740" y="20413"/>
                        <a:pt x="2740" y="20413"/>
                      </a:cubicBezTo>
                      <a:cubicBezTo>
                        <a:pt x="2740" y="20413"/>
                        <a:pt x="2740" y="20413"/>
                        <a:pt x="2740" y="20413"/>
                      </a:cubicBezTo>
                      <a:cubicBezTo>
                        <a:pt x="2740" y="20413"/>
                        <a:pt x="2740" y="20175"/>
                        <a:pt x="2740" y="20175"/>
                      </a:cubicBezTo>
                      <a:cubicBezTo>
                        <a:pt x="2740" y="19938"/>
                        <a:pt x="2740" y="19938"/>
                        <a:pt x="2740" y="19938"/>
                      </a:cubicBezTo>
                      <a:cubicBezTo>
                        <a:pt x="4029" y="19463"/>
                        <a:pt x="4029" y="19463"/>
                        <a:pt x="4029" y="19463"/>
                      </a:cubicBezTo>
                      <a:cubicBezTo>
                        <a:pt x="4835" y="18989"/>
                        <a:pt x="4835" y="18989"/>
                        <a:pt x="4835" y="18989"/>
                      </a:cubicBezTo>
                      <a:cubicBezTo>
                        <a:pt x="6125" y="19226"/>
                        <a:pt x="6125" y="19226"/>
                        <a:pt x="6125" y="19226"/>
                      </a:cubicBezTo>
                      <a:cubicBezTo>
                        <a:pt x="6125" y="17802"/>
                        <a:pt x="6125" y="17802"/>
                        <a:pt x="6125" y="17802"/>
                      </a:cubicBezTo>
                      <a:cubicBezTo>
                        <a:pt x="6125" y="17802"/>
                        <a:pt x="6125" y="17802"/>
                        <a:pt x="6125" y="17802"/>
                      </a:cubicBezTo>
                      <a:cubicBezTo>
                        <a:pt x="6286" y="17327"/>
                        <a:pt x="7414" y="15428"/>
                        <a:pt x="8382" y="15428"/>
                      </a:cubicBezTo>
                      <a:cubicBezTo>
                        <a:pt x="9026" y="15428"/>
                        <a:pt x="9671" y="16615"/>
                        <a:pt x="9994" y="17090"/>
                      </a:cubicBezTo>
                      <a:cubicBezTo>
                        <a:pt x="13056" y="17802"/>
                        <a:pt x="13056" y="17802"/>
                        <a:pt x="13056" y="17802"/>
                      </a:cubicBezTo>
                      <a:cubicBezTo>
                        <a:pt x="13056" y="17327"/>
                        <a:pt x="13379" y="16378"/>
                        <a:pt x="13540" y="16140"/>
                      </a:cubicBezTo>
                      <a:cubicBezTo>
                        <a:pt x="13862" y="15903"/>
                        <a:pt x="14185" y="15903"/>
                        <a:pt x="14507" y="16140"/>
                      </a:cubicBezTo>
                      <a:cubicBezTo>
                        <a:pt x="14668" y="16140"/>
                        <a:pt x="14829" y="16140"/>
                        <a:pt x="14991" y="16140"/>
                      </a:cubicBezTo>
                      <a:cubicBezTo>
                        <a:pt x="14991" y="16140"/>
                        <a:pt x="15152" y="16140"/>
                        <a:pt x="15152" y="16140"/>
                      </a:cubicBezTo>
                      <a:cubicBezTo>
                        <a:pt x="15635" y="15903"/>
                        <a:pt x="16280" y="15191"/>
                        <a:pt x="17086" y="15191"/>
                      </a:cubicBezTo>
                      <a:cubicBezTo>
                        <a:pt x="17408" y="15191"/>
                        <a:pt x="17731" y="15428"/>
                        <a:pt x="17892" y="15428"/>
                      </a:cubicBezTo>
                      <a:cubicBezTo>
                        <a:pt x="18053" y="15428"/>
                        <a:pt x="18053" y="15428"/>
                        <a:pt x="18214" y="15428"/>
                      </a:cubicBezTo>
                      <a:cubicBezTo>
                        <a:pt x="18214" y="15428"/>
                        <a:pt x="18214" y="15428"/>
                        <a:pt x="18376" y="15191"/>
                      </a:cubicBezTo>
                      <a:cubicBezTo>
                        <a:pt x="18376" y="14953"/>
                        <a:pt x="18698" y="14479"/>
                        <a:pt x="19182" y="14479"/>
                      </a:cubicBezTo>
                      <a:cubicBezTo>
                        <a:pt x="19665" y="14479"/>
                        <a:pt x="20471" y="14953"/>
                        <a:pt x="20632" y="15191"/>
                      </a:cubicBezTo>
                      <a:cubicBezTo>
                        <a:pt x="21599" y="14953"/>
                        <a:pt x="21599" y="14953"/>
                        <a:pt x="21599" y="14953"/>
                      </a:cubicBezTo>
                      <a:cubicBezTo>
                        <a:pt x="21277" y="14241"/>
                        <a:pt x="21277" y="14241"/>
                        <a:pt x="21277" y="14241"/>
                      </a:cubicBezTo>
                      <a:cubicBezTo>
                        <a:pt x="20471" y="13529"/>
                        <a:pt x="19988" y="13054"/>
                        <a:pt x="19988" y="12342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16" name="AutoShape 216"/>
                <p:cNvSpPr>
                  <a:spLocks/>
                </p:cNvSpPr>
                <p:nvPr/>
              </p:nvSpPr>
              <p:spPr bwMode="auto">
                <a:xfrm>
                  <a:off x="856220" y="1060811"/>
                  <a:ext cx="495330" cy="381007"/>
                </a:xfrm>
                <a:custGeom>
                  <a:avLst/>
                  <a:gdLst>
                    <a:gd name="T0" fmla="+- 0 10846 92"/>
                    <a:gd name="T1" fmla="*/ T0 w 21508"/>
                    <a:gd name="T2" fmla="*/ 10800 h 21600"/>
                    <a:gd name="T3" fmla="+- 0 10846 92"/>
                    <a:gd name="T4" fmla="*/ T3 w 21508"/>
                    <a:gd name="T5" fmla="*/ 10800 h 21600"/>
                    <a:gd name="T6" fmla="+- 0 10846 92"/>
                    <a:gd name="T7" fmla="*/ T6 w 21508"/>
                    <a:gd name="T8" fmla="*/ 10800 h 21600"/>
                    <a:gd name="T9" fmla="+- 0 10846 92"/>
                    <a:gd name="T10" fmla="*/ T9 w 21508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08" h="21600">
                      <a:moveTo>
                        <a:pt x="20511" y="1453"/>
                      </a:moveTo>
                      <a:cubicBezTo>
                        <a:pt x="20344" y="1453"/>
                        <a:pt x="20344" y="1246"/>
                        <a:pt x="20344" y="1246"/>
                      </a:cubicBezTo>
                      <a:cubicBezTo>
                        <a:pt x="20344" y="1246"/>
                        <a:pt x="20344" y="1246"/>
                        <a:pt x="20344" y="1246"/>
                      </a:cubicBezTo>
                      <a:cubicBezTo>
                        <a:pt x="20178" y="1038"/>
                        <a:pt x="20178" y="1038"/>
                        <a:pt x="20178" y="830"/>
                      </a:cubicBezTo>
                      <a:cubicBezTo>
                        <a:pt x="20012" y="830"/>
                        <a:pt x="20012" y="623"/>
                        <a:pt x="20012" y="623"/>
                      </a:cubicBezTo>
                      <a:cubicBezTo>
                        <a:pt x="19846" y="415"/>
                        <a:pt x="19846" y="415"/>
                        <a:pt x="19680" y="207"/>
                      </a:cubicBezTo>
                      <a:cubicBezTo>
                        <a:pt x="19680" y="207"/>
                        <a:pt x="19680" y="207"/>
                        <a:pt x="19680" y="207"/>
                      </a:cubicBezTo>
                      <a:cubicBezTo>
                        <a:pt x="19680" y="207"/>
                        <a:pt x="19680" y="207"/>
                        <a:pt x="19680" y="207"/>
                      </a:cubicBezTo>
                      <a:cubicBezTo>
                        <a:pt x="19680" y="207"/>
                        <a:pt x="19680" y="207"/>
                        <a:pt x="19680" y="207"/>
                      </a:cubicBezTo>
                      <a:cubicBezTo>
                        <a:pt x="19680" y="207"/>
                        <a:pt x="19680" y="207"/>
                        <a:pt x="19680" y="207"/>
                      </a:cubicBezTo>
                      <a:cubicBezTo>
                        <a:pt x="19514" y="207"/>
                        <a:pt x="19347" y="415"/>
                        <a:pt x="19347" y="623"/>
                      </a:cubicBezTo>
                      <a:cubicBezTo>
                        <a:pt x="19181" y="623"/>
                        <a:pt x="19181" y="623"/>
                        <a:pt x="19181" y="623"/>
                      </a:cubicBezTo>
                      <a:cubicBezTo>
                        <a:pt x="18849" y="1038"/>
                        <a:pt x="18683" y="1453"/>
                        <a:pt x="18351" y="1661"/>
                      </a:cubicBezTo>
                      <a:cubicBezTo>
                        <a:pt x="18184" y="1661"/>
                        <a:pt x="18018" y="1661"/>
                        <a:pt x="17852" y="1661"/>
                      </a:cubicBezTo>
                      <a:cubicBezTo>
                        <a:pt x="17354" y="1661"/>
                        <a:pt x="16855" y="1453"/>
                        <a:pt x="16523" y="1246"/>
                      </a:cubicBezTo>
                      <a:cubicBezTo>
                        <a:pt x="16523" y="1246"/>
                        <a:pt x="16357" y="1038"/>
                        <a:pt x="15858" y="1038"/>
                      </a:cubicBezTo>
                      <a:cubicBezTo>
                        <a:pt x="15692" y="1038"/>
                        <a:pt x="15526" y="1246"/>
                        <a:pt x="15194" y="1246"/>
                      </a:cubicBezTo>
                      <a:cubicBezTo>
                        <a:pt x="15194" y="1246"/>
                        <a:pt x="15027" y="1246"/>
                        <a:pt x="15027" y="1246"/>
                      </a:cubicBezTo>
                      <a:cubicBezTo>
                        <a:pt x="14861" y="1246"/>
                        <a:pt x="14695" y="1246"/>
                        <a:pt x="14695" y="1246"/>
                      </a:cubicBezTo>
                      <a:cubicBezTo>
                        <a:pt x="14529" y="1246"/>
                        <a:pt x="14363" y="1246"/>
                        <a:pt x="14197" y="1246"/>
                      </a:cubicBezTo>
                      <a:cubicBezTo>
                        <a:pt x="14197" y="1246"/>
                        <a:pt x="14197" y="1246"/>
                        <a:pt x="14197" y="1246"/>
                      </a:cubicBezTo>
                      <a:cubicBezTo>
                        <a:pt x="14031" y="1246"/>
                        <a:pt x="13698" y="1453"/>
                        <a:pt x="13532" y="1661"/>
                      </a:cubicBezTo>
                      <a:cubicBezTo>
                        <a:pt x="13366" y="1869"/>
                        <a:pt x="13200" y="2076"/>
                        <a:pt x="13034" y="2284"/>
                      </a:cubicBezTo>
                      <a:cubicBezTo>
                        <a:pt x="12867" y="2284"/>
                        <a:pt x="12535" y="2492"/>
                        <a:pt x="12037" y="2492"/>
                      </a:cubicBezTo>
                      <a:cubicBezTo>
                        <a:pt x="11704" y="2492"/>
                        <a:pt x="11206" y="2284"/>
                        <a:pt x="10874" y="2284"/>
                      </a:cubicBezTo>
                      <a:cubicBezTo>
                        <a:pt x="10707" y="2076"/>
                        <a:pt x="10541" y="2076"/>
                        <a:pt x="10375" y="1869"/>
                      </a:cubicBezTo>
                      <a:cubicBezTo>
                        <a:pt x="10043" y="1661"/>
                        <a:pt x="9711" y="1246"/>
                        <a:pt x="9544" y="1246"/>
                      </a:cubicBezTo>
                      <a:cubicBezTo>
                        <a:pt x="9378" y="1246"/>
                        <a:pt x="8714" y="1453"/>
                        <a:pt x="8215" y="1869"/>
                      </a:cubicBezTo>
                      <a:cubicBezTo>
                        <a:pt x="8049" y="1869"/>
                        <a:pt x="8049" y="1869"/>
                        <a:pt x="7883" y="1869"/>
                      </a:cubicBezTo>
                      <a:cubicBezTo>
                        <a:pt x="7384" y="1869"/>
                        <a:pt x="7218" y="1453"/>
                        <a:pt x="7052" y="1038"/>
                      </a:cubicBezTo>
                      <a:cubicBezTo>
                        <a:pt x="6886" y="830"/>
                        <a:pt x="6886" y="623"/>
                        <a:pt x="6720" y="415"/>
                      </a:cubicBezTo>
                      <a:cubicBezTo>
                        <a:pt x="6720" y="415"/>
                        <a:pt x="6554" y="415"/>
                        <a:pt x="6221" y="415"/>
                      </a:cubicBezTo>
                      <a:cubicBezTo>
                        <a:pt x="6055" y="207"/>
                        <a:pt x="5557" y="207"/>
                        <a:pt x="5224" y="0"/>
                      </a:cubicBezTo>
                      <a:cubicBezTo>
                        <a:pt x="5224" y="0"/>
                        <a:pt x="5058" y="0"/>
                        <a:pt x="5058" y="207"/>
                      </a:cubicBezTo>
                      <a:cubicBezTo>
                        <a:pt x="5058" y="207"/>
                        <a:pt x="5058" y="207"/>
                        <a:pt x="4892" y="207"/>
                      </a:cubicBezTo>
                      <a:cubicBezTo>
                        <a:pt x="4892" y="415"/>
                        <a:pt x="4726" y="623"/>
                        <a:pt x="4394" y="623"/>
                      </a:cubicBezTo>
                      <a:cubicBezTo>
                        <a:pt x="4394" y="623"/>
                        <a:pt x="4394" y="623"/>
                        <a:pt x="4394" y="623"/>
                      </a:cubicBezTo>
                      <a:cubicBezTo>
                        <a:pt x="4394" y="623"/>
                        <a:pt x="4394" y="623"/>
                        <a:pt x="4394" y="623"/>
                      </a:cubicBezTo>
                      <a:cubicBezTo>
                        <a:pt x="4228" y="415"/>
                        <a:pt x="4228" y="415"/>
                        <a:pt x="4228" y="415"/>
                      </a:cubicBezTo>
                      <a:cubicBezTo>
                        <a:pt x="3895" y="415"/>
                        <a:pt x="3563" y="415"/>
                        <a:pt x="3231" y="415"/>
                      </a:cubicBezTo>
                      <a:cubicBezTo>
                        <a:pt x="2898" y="415"/>
                        <a:pt x="2898" y="415"/>
                        <a:pt x="2898" y="415"/>
                      </a:cubicBezTo>
                      <a:cubicBezTo>
                        <a:pt x="2732" y="623"/>
                        <a:pt x="2732" y="1038"/>
                        <a:pt x="2732" y="1453"/>
                      </a:cubicBezTo>
                      <a:cubicBezTo>
                        <a:pt x="2732" y="1869"/>
                        <a:pt x="2566" y="2076"/>
                        <a:pt x="2400" y="2284"/>
                      </a:cubicBezTo>
                      <a:cubicBezTo>
                        <a:pt x="2234" y="2699"/>
                        <a:pt x="1735" y="3323"/>
                        <a:pt x="1735" y="3738"/>
                      </a:cubicBezTo>
                      <a:cubicBezTo>
                        <a:pt x="1735" y="3738"/>
                        <a:pt x="1735" y="3946"/>
                        <a:pt x="1735" y="3946"/>
                      </a:cubicBezTo>
                      <a:cubicBezTo>
                        <a:pt x="1735" y="3946"/>
                        <a:pt x="1735" y="3946"/>
                        <a:pt x="1735" y="3946"/>
                      </a:cubicBezTo>
                      <a:cubicBezTo>
                        <a:pt x="1735" y="4153"/>
                        <a:pt x="1569" y="4153"/>
                        <a:pt x="1569" y="4153"/>
                      </a:cubicBezTo>
                      <a:cubicBezTo>
                        <a:pt x="1569" y="4153"/>
                        <a:pt x="1569" y="4361"/>
                        <a:pt x="1569" y="4361"/>
                      </a:cubicBezTo>
                      <a:cubicBezTo>
                        <a:pt x="1569" y="4361"/>
                        <a:pt x="1569" y="4361"/>
                        <a:pt x="1569" y="4361"/>
                      </a:cubicBezTo>
                      <a:cubicBezTo>
                        <a:pt x="1569" y="4361"/>
                        <a:pt x="1569" y="4569"/>
                        <a:pt x="1569" y="4569"/>
                      </a:cubicBezTo>
                      <a:cubicBezTo>
                        <a:pt x="1569" y="4569"/>
                        <a:pt x="1569" y="4776"/>
                        <a:pt x="1735" y="4776"/>
                      </a:cubicBezTo>
                      <a:cubicBezTo>
                        <a:pt x="1735" y="4776"/>
                        <a:pt x="1735" y="4984"/>
                        <a:pt x="1735" y="4984"/>
                      </a:cubicBezTo>
                      <a:cubicBezTo>
                        <a:pt x="1735" y="5192"/>
                        <a:pt x="1735" y="5192"/>
                        <a:pt x="1735" y="5192"/>
                      </a:cubicBezTo>
                      <a:cubicBezTo>
                        <a:pt x="1735" y="5192"/>
                        <a:pt x="1735" y="5399"/>
                        <a:pt x="1735" y="5399"/>
                      </a:cubicBezTo>
                      <a:cubicBezTo>
                        <a:pt x="1735" y="5399"/>
                        <a:pt x="1735" y="5607"/>
                        <a:pt x="1735" y="5607"/>
                      </a:cubicBezTo>
                      <a:cubicBezTo>
                        <a:pt x="1901" y="6438"/>
                        <a:pt x="1901" y="8723"/>
                        <a:pt x="1403" y="9346"/>
                      </a:cubicBezTo>
                      <a:cubicBezTo>
                        <a:pt x="1071" y="9761"/>
                        <a:pt x="904" y="10384"/>
                        <a:pt x="738" y="10592"/>
                      </a:cubicBezTo>
                      <a:cubicBezTo>
                        <a:pt x="738" y="10592"/>
                        <a:pt x="738" y="10592"/>
                        <a:pt x="738" y="10592"/>
                      </a:cubicBezTo>
                      <a:cubicBezTo>
                        <a:pt x="738" y="10800"/>
                        <a:pt x="738" y="10800"/>
                        <a:pt x="738" y="10800"/>
                      </a:cubicBezTo>
                      <a:cubicBezTo>
                        <a:pt x="738" y="10800"/>
                        <a:pt x="240" y="11215"/>
                        <a:pt x="74" y="12046"/>
                      </a:cubicBezTo>
                      <a:cubicBezTo>
                        <a:pt x="-92" y="12876"/>
                        <a:pt x="74" y="13292"/>
                        <a:pt x="74" y="13915"/>
                      </a:cubicBezTo>
                      <a:cubicBezTo>
                        <a:pt x="74" y="14123"/>
                        <a:pt x="74" y="14538"/>
                        <a:pt x="74" y="14746"/>
                      </a:cubicBezTo>
                      <a:cubicBezTo>
                        <a:pt x="74" y="15161"/>
                        <a:pt x="240" y="15369"/>
                        <a:pt x="406" y="15576"/>
                      </a:cubicBezTo>
                      <a:cubicBezTo>
                        <a:pt x="406" y="15784"/>
                        <a:pt x="406" y="15992"/>
                        <a:pt x="572" y="15992"/>
                      </a:cubicBezTo>
                      <a:cubicBezTo>
                        <a:pt x="572" y="15992"/>
                        <a:pt x="572" y="16200"/>
                        <a:pt x="572" y="16200"/>
                      </a:cubicBezTo>
                      <a:cubicBezTo>
                        <a:pt x="572" y="16200"/>
                        <a:pt x="572" y="16407"/>
                        <a:pt x="572" y="16407"/>
                      </a:cubicBezTo>
                      <a:cubicBezTo>
                        <a:pt x="572" y="16407"/>
                        <a:pt x="572" y="16407"/>
                        <a:pt x="572" y="16407"/>
                      </a:cubicBezTo>
                      <a:cubicBezTo>
                        <a:pt x="738" y="16615"/>
                        <a:pt x="1735" y="16823"/>
                        <a:pt x="2400" y="17030"/>
                      </a:cubicBezTo>
                      <a:cubicBezTo>
                        <a:pt x="2732" y="17030"/>
                        <a:pt x="2898" y="17030"/>
                        <a:pt x="3231" y="17238"/>
                      </a:cubicBezTo>
                      <a:cubicBezTo>
                        <a:pt x="4228" y="17446"/>
                        <a:pt x="5224" y="19315"/>
                        <a:pt x="5224" y="19938"/>
                      </a:cubicBezTo>
                      <a:cubicBezTo>
                        <a:pt x="5224" y="20353"/>
                        <a:pt x="5723" y="21392"/>
                        <a:pt x="6055" y="21600"/>
                      </a:cubicBezTo>
                      <a:cubicBezTo>
                        <a:pt x="6221" y="21600"/>
                        <a:pt x="6221" y="21600"/>
                        <a:pt x="6221" y="21600"/>
                      </a:cubicBezTo>
                      <a:cubicBezTo>
                        <a:pt x="6387" y="21600"/>
                        <a:pt x="6720" y="21392"/>
                        <a:pt x="6886" y="21392"/>
                      </a:cubicBezTo>
                      <a:cubicBezTo>
                        <a:pt x="7218" y="21184"/>
                        <a:pt x="7551" y="20976"/>
                        <a:pt x="7883" y="20976"/>
                      </a:cubicBezTo>
                      <a:cubicBezTo>
                        <a:pt x="8215" y="20976"/>
                        <a:pt x="8215" y="20976"/>
                        <a:pt x="8215" y="20976"/>
                      </a:cubicBezTo>
                      <a:cubicBezTo>
                        <a:pt x="9711" y="20976"/>
                        <a:pt x="10043" y="20769"/>
                        <a:pt x="10043" y="20769"/>
                      </a:cubicBezTo>
                      <a:cubicBezTo>
                        <a:pt x="10209" y="20769"/>
                        <a:pt x="10375" y="20561"/>
                        <a:pt x="10375" y="20561"/>
                      </a:cubicBezTo>
                      <a:cubicBezTo>
                        <a:pt x="10375" y="20561"/>
                        <a:pt x="10375" y="20561"/>
                        <a:pt x="10375" y="20561"/>
                      </a:cubicBezTo>
                      <a:cubicBezTo>
                        <a:pt x="10375" y="20561"/>
                        <a:pt x="10541" y="20353"/>
                        <a:pt x="10541" y="20353"/>
                      </a:cubicBezTo>
                      <a:cubicBezTo>
                        <a:pt x="10541" y="20353"/>
                        <a:pt x="10541" y="20146"/>
                        <a:pt x="10541" y="20146"/>
                      </a:cubicBezTo>
                      <a:cubicBezTo>
                        <a:pt x="10541" y="20146"/>
                        <a:pt x="10541" y="19938"/>
                        <a:pt x="10541" y="19938"/>
                      </a:cubicBezTo>
                      <a:cubicBezTo>
                        <a:pt x="10541" y="19938"/>
                        <a:pt x="10541" y="19730"/>
                        <a:pt x="10707" y="19730"/>
                      </a:cubicBezTo>
                      <a:cubicBezTo>
                        <a:pt x="10707" y="19730"/>
                        <a:pt x="10707" y="19523"/>
                        <a:pt x="10707" y="19523"/>
                      </a:cubicBezTo>
                      <a:cubicBezTo>
                        <a:pt x="10707" y="19523"/>
                        <a:pt x="10707" y="19315"/>
                        <a:pt x="10707" y="19315"/>
                      </a:cubicBezTo>
                      <a:cubicBezTo>
                        <a:pt x="10707" y="19315"/>
                        <a:pt x="10707" y="19315"/>
                        <a:pt x="10707" y="19315"/>
                      </a:cubicBezTo>
                      <a:cubicBezTo>
                        <a:pt x="10707" y="19107"/>
                        <a:pt x="10707" y="19107"/>
                        <a:pt x="10707" y="19107"/>
                      </a:cubicBezTo>
                      <a:cubicBezTo>
                        <a:pt x="10707" y="18900"/>
                        <a:pt x="10707" y="18900"/>
                        <a:pt x="10707" y="18900"/>
                      </a:cubicBezTo>
                      <a:cubicBezTo>
                        <a:pt x="10874" y="18900"/>
                        <a:pt x="10874" y="18900"/>
                        <a:pt x="10874" y="18692"/>
                      </a:cubicBezTo>
                      <a:cubicBezTo>
                        <a:pt x="10874" y="18692"/>
                        <a:pt x="10874" y="18692"/>
                        <a:pt x="10874" y="18692"/>
                      </a:cubicBezTo>
                      <a:cubicBezTo>
                        <a:pt x="10874" y="18692"/>
                        <a:pt x="10874" y="18692"/>
                        <a:pt x="10874" y="18692"/>
                      </a:cubicBezTo>
                      <a:cubicBezTo>
                        <a:pt x="10874" y="18692"/>
                        <a:pt x="10874" y="18692"/>
                        <a:pt x="10874" y="18692"/>
                      </a:cubicBezTo>
                      <a:cubicBezTo>
                        <a:pt x="10874" y="18484"/>
                        <a:pt x="10874" y="18484"/>
                        <a:pt x="10874" y="18484"/>
                      </a:cubicBezTo>
                      <a:cubicBezTo>
                        <a:pt x="10874" y="18484"/>
                        <a:pt x="10874" y="18484"/>
                        <a:pt x="10874" y="18484"/>
                      </a:cubicBezTo>
                      <a:cubicBezTo>
                        <a:pt x="10874" y="18276"/>
                        <a:pt x="10874" y="18276"/>
                        <a:pt x="10874" y="18276"/>
                      </a:cubicBezTo>
                      <a:cubicBezTo>
                        <a:pt x="12867" y="15784"/>
                        <a:pt x="13200" y="15576"/>
                        <a:pt x="13200" y="15576"/>
                      </a:cubicBezTo>
                      <a:cubicBezTo>
                        <a:pt x="13366" y="15576"/>
                        <a:pt x="13532" y="15576"/>
                        <a:pt x="13698" y="15576"/>
                      </a:cubicBezTo>
                      <a:cubicBezTo>
                        <a:pt x="13864" y="15576"/>
                        <a:pt x="14031" y="15576"/>
                        <a:pt x="14197" y="15576"/>
                      </a:cubicBezTo>
                      <a:cubicBezTo>
                        <a:pt x="14363" y="15369"/>
                        <a:pt x="14529" y="15369"/>
                        <a:pt x="14695" y="15369"/>
                      </a:cubicBezTo>
                      <a:cubicBezTo>
                        <a:pt x="15027" y="15369"/>
                        <a:pt x="15692" y="15784"/>
                        <a:pt x="16024" y="16407"/>
                      </a:cubicBezTo>
                      <a:cubicBezTo>
                        <a:pt x="16024" y="16407"/>
                        <a:pt x="16024" y="16200"/>
                        <a:pt x="16024" y="16200"/>
                      </a:cubicBezTo>
                      <a:cubicBezTo>
                        <a:pt x="16357" y="15369"/>
                        <a:pt x="16357" y="15369"/>
                        <a:pt x="16357" y="15369"/>
                      </a:cubicBezTo>
                      <a:cubicBezTo>
                        <a:pt x="16689" y="14746"/>
                        <a:pt x="17520" y="12876"/>
                        <a:pt x="17520" y="12461"/>
                      </a:cubicBezTo>
                      <a:cubicBezTo>
                        <a:pt x="17520" y="11838"/>
                        <a:pt x="18018" y="11423"/>
                        <a:pt x="18184" y="11215"/>
                      </a:cubicBezTo>
                      <a:cubicBezTo>
                        <a:pt x="18351" y="11215"/>
                        <a:pt x="18351" y="11007"/>
                        <a:pt x="18517" y="11007"/>
                      </a:cubicBezTo>
                      <a:cubicBezTo>
                        <a:pt x="18517" y="10800"/>
                        <a:pt x="18517" y="10800"/>
                        <a:pt x="18517" y="10800"/>
                      </a:cubicBezTo>
                      <a:cubicBezTo>
                        <a:pt x="18517" y="10384"/>
                        <a:pt x="18517" y="9553"/>
                        <a:pt x="18849" y="9346"/>
                      </a:cubicBezTo>
                      <a:cubicBezTo>
                        <a:pt x="19015" y="9138"/>
                        <a:pt x="19181" y="8515"/>
                        <a:pt x="19181" y="8307"/>
                      </a:cubicBezTo>
                      <a:cubicBezTo>
                        <a:pt x="19015" y="7684"/>
                        <a:pt x="20344" y="5399"/>
                        <a:pt x="20344" y="5399"/>
                      </a:cubicBezTo>
                      <a:cubicBezTo>
                        <a:pt x="20511" y="5192"/>
                        <a:pt x="20677" y="5192"/>
                        <a:pt x="21009" y="4984"/>
                      </a:cubicBezTo>
                      <a:cubicBezTo>
                        <a:pt x="21009" y="4984"/>
                        <a:pt x="21341" y="4984"/>
                        <a:pt x="21341" y="4776"/>
                      </a:cubicBezTo>
                      <a:cubicBezTo>
                        <a:pt x="21341" y="4776"/>
                        <a:pt x="21341" y="4569"/>
                        <a:pt x="21341" y="4569"/>
                      </a:cubicBezTo>
                      <a:cubicBezTo>
                        <a:pt x="21341" y="4153"/>
                        <a:pt x="21507" y="3946"/>
                        <a:pt x="21507" y="3738"/>
                      </a:cubicBezTo>
                      <a:cubicBezTo>
                        <a:pt x="21009" y="3738"/>
                        <a:pt x="20511" y="3115"/>
                        <a:pt x="20511" y="2492"/>
                      </a:cubicBezTo>
                      <a:cubicBezTo>
                        <a:pt x="20511" y="2492"/>
                        <a:pt x="20511" y="2284"/>
                        <a:pt x="20511" y="2284"/>
                      </a:cubicBezTo>
                      <a:cubicBezTo>
                        <a:pt x="20511" y="2284"/>
                        <a:pt x="20511" y="2284"/>
                        <a:pt x="20511" y="2076"/>
                      </a:cubicBezTo>
                      <a:cubicBezTo>
                        <a:pt x="20511" y="2076"/>
                        <a:pt x="20511" y="2076"/>
                        <a:pt x="20511" y="1869"/>
                      </a:cubicBezTo>
                      <a:cubicBezTo>
                        <a:pt x="20511" y="1869"/>
                        <a:pt x="20511" y="1869"/>
                        <a:pt x="20511" y="1869"/>
                      </a:cubicBezTo>
                      <a:cubicBezTo>
                        <a:pt x="20511" y="1661"/>
                        <a:pt x="20511" y="1661"/>
                        <a:pt x="20511" y="1661"/>
                      </a:cubicBezTo>
                      <a:cubicBezTo>
                        <a:pt x="20511" y="1453"/>
                        <a:pt x="20511" y="1453"/>
                        <a:pt x="20511" y="1453"/>
                      </a:cubicBezTo>
                      <a:cubicBezTo>
                        <a:pt x="20511" y="1453"/>
                        <a:pt x="20511" y="1453"/>
                        <a:pt x="20511" y="1453"/>
                      </a:cubicBezTo>
                      <a:cubicBezTo>
                        <a:pt x="20511" y="1453"/>
                        <a:pt x="20511" y="1453"/>
                        <a:pt x="20511" y="1453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17" name="AutoShape 217"/>
                <p:cNvSpPr>
                  <a:spLocks/>
                </p:cNvSpPr>
                <p:nvPr/>
              </p:nvSpPr>
              <p:spPr bwMode="auto">
                <a:xfrm>
                  <a:off x="770489" y="1117962"/>
                  <a:ext cx="112720" cy="239718"/>
                </a:xfrm>
                <a:custGeom>
                  <a:avLst/>
                  <a:gdLst>
                    <a:gd name="T0" fmla="*/ 10676 w 21353"/>
                    <a:gd name="T1" fmla="*/ 10800 h 21600"/>
                    <a:gd name="T2" fmla="*/ 10676 w 21353"/>
                    <a:gd name="T3" fmla="*/ 10800 h 21600"/>
                    <a:gd name="T4" fmla="*/ 10676 w 21353"/>
                    <a:gd name="T5" fmla="*/ 10800 h 21600"/>
                    <a:gd name="T6" fmla="*/ 10676 w 21353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353" h="21600">
                      <a:moveTo>
                        <a:pt x="19440" y="1993"/>
                      </a:moveTo>
                      <a:cubicBezTo>
                        <a:pt x="19440" y="1993"/>
                        <a:pt x="18720" y="1993"/>
                        <a:pt x="18720" y="1661"/>
                      </a:cubicBezTo>
                      <a:cubicBezTo>
                        <a:pt x="17280" y="1661"/>
                        <a:pt x="16560" y="996"/>
                        <a:pt x="16560" y="664"/>
                      </a:cubicBezTo>
                      <a:cubicBezTo>
                        <a:pt x="16560" y="664"/>
                        <a:pt x="16560" y="332"/>
                        <a:pt x="16560" y="332"/>
                      </a:cubicBezTo>
                      <a:cubicBezTo>
                        <a:pt x="16560" y="332"/>
                        <a:pt x="16560" y="0"/>
                        <a:pt x="16560" y="0"/>
                      </a:cubicBezTo>
                      <a:cubicBezTo>
                        <a:pt x="16560" y="0"/>
                        <a:pt x="15840" y="0"/>
                        <a:pt x="15840" y="0"/>
                      </a:cubicBezTo>
                      <a:cubicBezTo>
                        <a:pt x="15840" y="0"/>
                        <a:pt x="15840" y="0"/>
                        <a:pt x="15120" y="0"/>
                      </a:cubicBezTo>
                      <a:cubicBezTo>
                        <a:pt x="15120" y="0"/>
                        <a:pt x="15120" y="0"/>
                        <a:pt x="15120" y="0"/>
                      </a:cubicBezTo>
                      <a:cubicBezTo>
                        <a:pt x="15120" y="332"/>
                        <a:pt x="15120" y="332"/>
                        <a:pt x="15120" y="332"/>
                      </a:cubicBezTo>
                      <a:cubicBezTo>
                        <a:pt x="15120" y="332"/>
                        <a:pt x="15120" y="664"/>
                        <a:pt x="15120" y="664"/>
                      </a:cubicBezTo>
                      <a:cubicBezTo>
                        <a:pt x="15120" y="664"/>
                        <a:pt x="15120" y="664"/>
                        <a:pt x="15120" y="996"/>
                      </a:cubicBezTo>
                      <a:cubicBezTo>
                        <a:pt x="15120" y="996"/>
                        <a:pt x="15120" y="996"/>
                        <a:pt x="15120" y="996"/>
                      </a:cubicBezTo>
                      <a:cubicBezTo>
                        <a:pt x="15840" y="2990"/>
                        <a:pt x="15840" y="2990"/>
                        <a:pt x="15840" y="2990"/>
                      </a:cubicBezTo>
                      <a:cubicBezTo>
                        <a:pt x="14400" y="2326"/>
                        <a:pt x="14400" y="2326"/>
                        <a:pt x="14400" y="2326"/>
                      </a:cubicBezTo>
                      <a:cubicBezTo>
                        <a:pt x="13680" y="2658"/>
                        <a:pt x="13680" y="2658"/>
                        <a:pt x="12960" y="2658"/>
                      </a:cubicBezTo>
                      <a:cubicBezTo>
                        <a:pt x="12960" y="2990"/>
                        <a:pt x="12960" y="2990"/>
                        <a:pt x="12240" y="2990"/>
                      </a:cubicBezTo>
                      <a:cubicBezTo>
                        <a:pt x="11520" y="3655"/>
                        <a:pt x="9360" y="3655"/>
                        <a:pt x="7199" y="3987"/>
                      </a:cubicBezTo>
                      <a:cubicBezTo>
                        <a:pt x="6480" y="3987"/>
                        <a:pt x="5040" y="3987"/>
                        <a:pt x="4320" y="3987"/>
                      </a:cubicBezTo>
                      <a:cubicBezTo>
                        <a:pt x="4320" y="3987"/>
                        <a:pt x="3599" y="4319"/>
                        <a:pt x="2879" y="4652"/>
                      </a:cubicBezTo>
                      <a:cubicBezTo>
                        <a:pt x="2159" y="4984"/>
                        <a:pt x="1439" y="5316"/>
                        <a:pt x="719" y="5316"/>
                      </a:cubicBezTo>
                      <a:cubicBezTo>
                        <a:pt x="719" y="5316"/>
                        <a:pt x="719" y="5316"/>
                        <a:pt x="0" y="5316"/>
                      </a:cubicBezTo>
                      <a:cubicBezTo>
                        <a:pt x="0" y="5316"/>
                        <a:pt x="0" y="5316"/>
                        <a:pt x="0" y="5316"/>
                      </a:cubicBezTo>
                      <a:cubicBezTo>
                        <a:pt x="0" y="5316"/>
                        <a:pt x="0" y="5649"/>
                        <a:pt x="0" y="5649"/>
                      </a:cubicBezTo>
                      <a:cubicBezTo>
                        <a:pt x="719" y="5649"/>
                        <a:pt x="719" y="5981"/>
                        <a:pt x="719" y="5981"/>
                      </a:cubicBezTo>
                      <a:cubicBezTo>
                        <a:pt x="719" y="5981"/>
                        <a:pt x="719" y="5981"/>
                        <a:pt x="719" y="5981"/>
                      </a:cubicBezTo>
                      <a:cubicBezTo>
                        <a:pt x="719" y="6313"/>
                        <a:pt x="719" y="6313"/>
                        <a:pt x="719" y="6313"/>
                      </a:cubicBezTo>
                      <a:cubicBezTo>
                        <a:pt x="719" y="6313"/>
                        <a:pt x="719" y="6313"/>
                        <a:pt x="719" y="6313"/>
                      </a:cubicBezTo>
                      <a:cubicBezTo>
                        <a:pt x="719" y="6646"/>
                        <a:pt x="719" y="6646"/>
                        <a:pt x="719" y="6646"/>
                      </a:cubicBezTo>
                      <a:cubicBezTo>
                        <a:pt x="719" y="6646"/>
                        <a:pt x="719" y="6646"/>
                        <a:pt x="719" y="6646"/>
                      </a:cubicBezTo>
                      <a:cubicBezTo>
                        <a:pt x="719" y="6646"/>
                        <a:pt x="719" y="6978"/>
                        <a:pt x="1439" y="6978"/>
                      </a:cubicBezTo>
                      <a:cubicBezTo>
                        <a:pt x="1439" y="6978"/>
                        <a:pt x="1439" y="6978"/>
                        <a:pt x="1439" y="6978"/>
                      </a:cubicBezTo>
                      <a:cubicBezTo>
                        <a:pt x="1439" y="6978"/>
                        <a:pt x="1439" y="6978"/>
                        <a:pt x="1439" y="6978"/>
                      </a:cubicBezTo>
                      <a:cubicBezTo>
                        <a:pt x="1439" y="6978"/>
                        <a:pt x="1439" y="6978"/>
                        <a:pt x="1439" y="6978"/>
                      </a:cubicBezTo>
                      <a:cubicBezTo>
                        <a:pt x="1439" y="7310"/>
                        <a:pt x="2159" y="7310"/>
                        <a:pt x="2159" y="7310"/>
                      </a:cubicBezTo>
                      <a:cubicBezTo>
                        <a:pt x="2159" y="7310"/>
                        <a:pt x="2159" y="7310"/>
                        <a:pt x="2159" y="7310"/>
                      </a:cubicBezTo>
                      <a:cubicBezTo>
                        <a:pt x="2159" y="7310"/>
                        <a:pt x="2159" y="7310"/>
                        <a:pt x="2879" y="7310"/>
                      </a:cubicBezTo>
                      <a:cubicBezTo>
                        <a:pt x="2879" y="7643"/>
                        <a:pt x="3599" y="7643"/>
                        <a:pt x="3599" y="7643"/>
                      </a:cubicBezTo>
                      <a:cubicBezTo>
                        <a:pt x="7199" y="8640"/>
                        <a:pt x="6480" y="9636"/>
                        <a:pt x="5759" y="10301"/>
                      </a:cubicBezTo>
                      <a:cubicBezTo>
                        <a:pt x="5759" y="10301"/>
                        <a:pt x="5759" y="10633"/>
                        <a:pt x="5759" y="10633"/>
                      </a:cubicBezTo>
                      <a:cubicBezTo>
                        <a:pt x="7199" y="11298"/>
                        <a:pt x="7199" y="12295"/>
                        <a:pt x="7199" y="13624"/>
                      </a:cubicBezTo>
                      <a:cubicBezTo>
                        <a:pt x="7199" y="14289"/>
                        <a:pt x="7199" y="14953"/>
                        <a:pt x="7199" y="15286"/>
                      </a:cubicBezTo>
                      <a:cubicBezTo>
                        <a:pt x="7199" y="15618"/>
                        <a:pt x="7199" y="15618"/>
                        <a:pt x="7199" y="15950"/>
                      </a:cubicBezTo>
                      <a:cubicBezTo>
                        <a:pt x="7920" y="15950"/>
                        <a:pt x="7920" y="15950"/>
                        <a:pt x="7920" y="15950"/>
                      </a:cubicBezTo>
                      <a:cubicBezTo>
                        <a:pt x="7920" y="16283"/>
                        <a:pt x="7920" y="16283"/>
                        <a:pt x="7920" y="16283"/>
                      </a:cubicBezTo>
                      <a:cubicBezTo>
                        <a:pt x="7920" y="16615"/>
                        <a:pt x="7920" y="16615"/>
                        <a:pt x="7920" y="16615"/>
                      </a:cubicBezTo>
                      <a:cubicBezTo>
                        <a:pt x="7920" y="16947"/>
                        <a:pt x="7920" y="16947"/>
                        <a:pt x="7920" y="16947"/>
                      </a:cubicBezTo>
                      <a:cubicBezTo>
                        <a:pt x="7920" y="17280"/>
                        <a:pt x="7920" y="17280"/>
                        <a:pt x="7920" y="17280"/>
                      </a:cubicBezTo>
                      <a:cubicBezTo>
                        <a:pt x="7920" y="17612"/>
                        <a:pt x="7920" y="17612"/>
                        <a:pt x="7920" y="17944"/>
                      </a:cubicBezTo>
                      <a:cubicBezTo>
                        <a:pt x="7920" y="17944"/>
                        <a:pt x="7920" y="17944"/>
                        <a:pt x="7920" y="18276"/>
                      </a:cubicBezTo>
                      <a:cubicBezTo>
                        <a:pt x="7920" y="18276"/>
                        <a:pt x="7920" y="18609"/>
                        <a:pt x="7920" y="18609"/>
                      </a:cubicBezTo>
                      <a:cubicBezTo>
                        <a:pt x="7920" y="18941"/>
                        <a:pt x="7920" y="18941"/>
                        <a:pt x="7920" y="18941"/>
                      </a:cubicBezTo>
                      <a:cubicBezTo>
                        <a:pt x="7920" y="19273"/>
                        <a:pt x="7920" y="19606"/>
                        <a:pt x="7920" y="19606"/>
                      </a:cubicBezTo>
                      <a:cubicBezTo>
                        <a:pt x="7920" y="19938"/>
                        <a:pt x="7920" y="19938"/>
                        <a:pt x="7920" y="19938"/>
                      </a:cubicBezTo>
                      <a:cubicBezTo>
                        <a:pt x="7920" y="20270"/>
                        <a:pt x="7920" y="20603"/>
                        <a:pt x="7920" y="20935"/>
                      </a:cubicBezTo>
                      <a:cubicBezTo>
                        <a:pt x="7920" y="20935"/>
                        <a:pt x="7920" y="21267"/>
                        <a:pt x="7920" y="21267"/>
                      </a:cubicBezTo>
                      <a:cubicBezTo>
                        <a:pt x="7920" y="21267"/>
                        <a:pt x="7920" y="21600"/>
                        <a:pt x="7920" y="21600"/>
                      </a:cubicBezTo>
                      <a:cubicBezTo>
                        <a:pt x="10080" y="21600"/>
                        <a:pt x="11520" y="21600"/>
                        <a:pt x="12240" y="21600"/>
                      </a:cubicBezTo>
                      <a:cubicBezTo>
                        <a:pt x="12960" y="21600"/>
                        <a:pt x="13680" y="21267"/>
                        <a:pt x="14400" y="20935"/>
                      </a:cubicBezTo>
                      <a:cubicBezTo>
                        <a:pt x="14400" y="20935"/>
                        <a:pt x="15120" y="20603"/>
                        <a:pt x="15840" y="20603"/>
                      </a:cubicBezTo>
                      <a:cubicBezTo>
                        <a:pt x="15120" y="20603"/>
                        <a:pt x="15120" y="20603"/>
                        <a:pt x="15120" y="20270"/>
                      </a:cubicBezTo>
                      <a:cubicBezTo>
                        <a:pt x="14400" y="19938"/>
                        <a:pt x="13680" y="19273"/>
                        <a:pt x="13680" y="18276"/>
                      </a:cubicBezTo>
                      <a:cubicBezTo>
                        <a:pt x="13680" y="17944"/>
                        <a:pt x="13680" y="17612"/>
                        <a:pt x="13680" y="16947"/>
                      </a:cubicBezTo>
                      <a:cubicBezTo>
                        <a:pt x="13680" y="15950"/>
                        <a:pt x="12960" y="15286"/>
                        <a:pt x="13680" y="13956"/>
                      </a:cubicBezTo>
                      <a:cubicBezTo>
                        <a:pt x="14400" y="12295"/>
                        <a:pt x="16560" y="11298"/>
                        <a:pt x="17280" y="10966"/>
                      </a:cubicBezTo>
                      <a:cubicBezTo>
                        <a:pt x="18000" y="10301"/>
                        <a:pt x="18720" y="9304"/>
                        <a:pt x="20160" y="8640"/>
                      </a:cubicBezTo>
                      <a:cubicBezTo>
                        <a:pt x="21600" y="8307"/>
                        <a:pt x="21600" y="5981"/>
                        <a:pt x="20880" y="3987"/>
                      </a:cubicBezTo>
                      <a:cubicBezTo>
                        <a:pt x="20880" y="3655"/>
                        <a:pt x="20880" y="3655"/>
                        <a:pt x="20880" y="3323"/>
                      </a:cubicBezTo>
                      <a:cubicBezTo>
                        <a:pt x="20880" y="3323"/>
                        <a:pt x="20880" y="3323"/>
                        <a:pt x="20880" y="3323"/>
                      </a:cubicBezTo>
                      <a:cubicBezTo>
                        <a:pt x="20880" y="3323"/>
                        <a:pt x="20880" y="2990"/>
                        <a:pt x="20880" y="2990"/>
                      </a:cubicBezTo>
                      <a:cubicBezTo>
                        <a:pt x="20880" y="2658"/>
                        <a:pt x="20880" y="2658"/>
                        <a:pt x="20880" y="2658"/>
                      </a:cubicBezTo>
                      <a:cubicBezTo>
                        <a:pt x="20880" y="2658"/>
                        <a:pt x="20160" y="2326"/>
                        <a:pt x="20160" y="1993"/>
                      </a:cubicBezTo>
                      <a:cubicBezTo>
                        <a:pt x="20160" y="1993"/>
                        <a:pt x="20160" y="1993"/>
                        <a:pt x="19440" y="1993"/>
                      </a:cubicBezTo>
                      <a:cubicBezTo>
                        <a:pt x="19440" y="1993"/>
                        <a:pt x="19440" y="1993"/>
                        <a:pt x="19440" y="1993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18" name="AutoShape 218"/>
                <p:cNvSpPr>
                  <a:spLocks/>
                </p:cNvSpPr>
                <p:nvPr/>
              </p:nvSpPr>
              <p:spPr bwMode="auto">
                <a:xfrm>
                  <a:off x="878446" y="1152887"/>
                  <a:ext cx="0" cy="7938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19" name="AutoShape 219"/>
                <p:cNvSpPr>
                  <a:spLocks/>
                </p:cNvSpPr>
                <p:nvPr/>
              </p:nvSpPr>
              <p:spPr bwMode="auto">
                <a:xfrm>
                  <a:off x="848282" y="1340216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20" name="AutoShape 220"/>
                <p:cNvSpPr>
                  <a:spLocks/>
                </p:cNvSpPr>
                <p:nvPr/>
              </p:nvSpPr>
              <p:spPr bwMode="auto">
                <a:xfrm>
                  <a:off x="878446" y="1149712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21" name="AutoShape 221"/>
                <p:cNvSpPr>
                  <a:spLocks/>
                </p:cNvSpPr>
                <p:nvPr/>
              </p:nvSpPr>
              <p:spPr bwMode="auto">
                <a:xfrm>
                  <a:off x="875271" y="1141775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800"/>
                        <a:pt x="21600" y="21599"/>
                        <a:pt x="21600" y="21599"/>
                      </a:cubicBezTo>
                      <a:cubicBezTo>
                        <a:pt x="21600" y="21599"/>
                        <a:pt x="0" y="108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22" name="AutoShape 222"/>
                <p:cNvSpPr>
                  <a:spLocks/>
                </p:cNvSpPr>
                <p:nvPr/>
              </p:nvSpPr>
              <p:spPr bwMode="auto">
                <a:xfrm>
                  <a:off x="737150" y="1171938"/>
                  <a:ext cx="60329" cy="19685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699" y="407"/>
                      </a:moveTo>
                      <a:cubicBezTo>
                        <a:pt x="2699" y="407"/>
                        <a:pt x="2699" y="407"/>
                        <a:pt x="2699" y="0"/>
                      </a:cubicBezTo>
                      <a:cubicBezTo>
                        <a:pt x="1349" y="0"/>
                        <a:pt x="1349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07"/>
                        <a:pt x="0" y="815"/>
                        <a:pt x="0" y="815"/>
                      </a:cubicBezTo>
                      <a:cubicBezTo>
                        <a:pt x="0" y="815"/>
                        <a:pt x="0" y="815"/>
                        <a:pt x="0" y="815"/>
                      </a:cubicBezTo>
                      <a:cubicBezTo>
                        <a:pt x="0" y="815"/>
                        <a:pt x="0" y="1222"/>
                        <a:pt x="1349" y="1222"/>
                      </a:cubicBezTo>
                      <a:cubicBezTo>
                        <a:pt x="1349" y="1222"/>
                        <a:pt x="1349" y="1222"/>
                        <a:pt x="1349" y="1222"/>
                      </a:cubicBezTo>
                      <a:cubicBezTo>
                        <a:pt x="1349" y="1222"/>
                        <a:pt x="1349" y="1630"/>
                        <a:pt x="1349" y="1630"/>
                      </a:cubicBezTo>
                      <a:cubicBezTo>
                        <a:pt x="1349" y="1630"/>
                        <a:pt x="1349" y="1630"/>
                        <a:pt x="1349" y="1630"/>
                      </a:cubicBezTo>
                      <a:cubicBezTo>
                        <a:pt x="1349" y="1630"/>
                        <a:pt x="1349" y="1630"/>
                        <a:pt x="1349" y="1630"/>
                      </a:cubicBezTo>
                      <a:cubicBezTo>
                        <a:pt x="4049" y="2037"/>
                        <a:pt x="6749" y="2852"/>
                        <a:pt x="5399" y="4890"/>
                      </a:cubicBezTo>
                      <a:cubicBezTo>
                        <a:pt x="5399" y="5705"/>
                        <a:pt x="5399" y="5705"/>
                        <a:pt x="5399" y="5705"/>
                      </a:cubicBezTo>
                      <a:cubicBezTo>
                        <a:pt x="5399" y="7335"/>
                        <a:pt x="4049" y="9781"/>
                        <a:pt x="6749" y="11003"/>
                      </a:cubicBezTo>
                      <a:cubicBezTo>
                        <a:pt x="8099" y="12633"/>
                        <a:pt x="10800" y="15079"/>
                        <a:pt x="10800" y="17524"/>
                      </a:cubicBezTo>
                      <a:cubicBezTo>
                        <a:pt x="10800" y="17932"/>
                        <a:pt x="10800" y="18339"/>
                        <a:pt x="10800" y="18747"/>
                      </a:cubicBezTo>
                      <a:cubicBezTo>
                        <a:pt x="10800" y="18747"/>
                        <a:pt x="10800" y="18747"/>
                        <a:pt x="10800" y="18747"/>
                      </a:cubicBezTo>
                      <a:cubicBezTo>
                        <a:pt x="10800" y="19154"/>
                        <a:pt x="10800" y="19562"/>
                        <a:pt x="12150" y="19562"/>
                      </a:cubicBezTo>
                      <a:cubicBezTo>
                        <a:pt x="12150" y="19969"/>
                        <a:pt x="12150" y="19969"/>
                        <a:pt x="12150" y="19969"/>
                      </a:cubicBezTo>
                      <a:cubicBezTo>
                        <a:pt x="12150" y="20377"/>
                        <a:pt x="12150" y="20784"/>
                        <a:pt x="13500" y="20784"/>
                      </a:cubicBezTo>
                      <a:cubicBezTo>
                        <a:pt x="13500" y="21192"/>
                        <a:pt x="13500" y="21192"/>
                        <a:pt x="13500" y="21599"/>
                      </a:cubicBezTo>
                      <a:cubicBezTo>
                        <a:pt x="13500" y="21599"/>
                        <a:pt x="14850" y="21599"/>
                        <a:pt x="14850" y="21599"/>
                      </a:cubicBezTo>
                      <a:cubicBezTo>
                        <a:pt x="14850" y="21599"/>
                        <a:pt x="14850" y="21599"/>
                        <a:pt x="14850" y="21599"/>
                      </a:cubicBezTo>
                      <a:cubicBezTo>
                        <a:pt x="16200" y="21192"/>
                        <a:pt x="18900" y="20784"/>
                        <a:pt x="21600" y="20784"/>
                      </a:cubicBezTo>
                      <a:cubicBezTo>
                        <a:pt x="21600" y="20784"/>
                        <a:pt x="21600" y="20377"/>
                        <a:pt x="21600" y="20377"/>
                      </a:cubicBezTo>
                      <a:cubicBezTo>
                        <a:pt x="21600" y="19969"/>
                        <a:pt x="21600" y="19969"/>
                        <a:pt x="21600" y="19562"/>
                      </a:cubicBezTo>
                      <a:cubicBezTo>
                        <a:pt x="21600" y="19154"/>
                        <a:pt x="21600" y="19154"/>
                        <a:pt x="21600" y="18747"/>
                      </a:cubicBezTo>
                      <a:cubicBezTo>
                        <a:pt x="21600" y="18747"/>
                        <a:pt x="21600" y="18339"/>
                        <a:pt x="21600" y="18339"/>
                      </a:cubicBezTo>
                      <a:cubicBezTo>
                        <a:pt x="21600" y="17932"/>
                        <a:pt x="21600" y="17932"/>
                        <a:pt x="21600" y="17524"/>
                      </a:cubicBezTo>
                      <a:cubicBezTo>
                        <a:pt x="21600" y="17524"/>
                        <a:pt x="21600" y="17116"/>
                        <a:pt x="21600" y="17116"/>
                      </a:cubicBezTo>
                      <a:cubicBezTo>
                        <a:pt x="21600" y="16709"/>
                        <a:pt x="21600" y="16301"/>
                        <a:pt x="21600" y="16301"/>
                      </a:cubicBezTo>
                      <a:cubicBezTo>
                        <a:pt x="21600" y="16301"/>
                        <a:pt x="21600" y="15894"/>
                        <a:pt x="21600" y="15894"/>
                      </a:cubicBezTo>
                      <a:cubicBezTo>
                        <a:pt x="21600" y="15486"/>
                        <a:pt x="21600" y="15486"/>
                        <a:pt x="21600" y="15486"/>
                      </a:cubicBezTo>
                      <a:cubicBezTo>
                        <a:pt x="21600" y="15079"/>
                        <a:pt x="21600" y="15079"/>
                        <a:pt x="21600" y="15079"/>
                      </a:cubicBezTo>
                      <a:cubicBezTo>
                        <a:pt x="21600" y="14671"/>
                        <a:pt x="21600" y="14671"/>
                        <a:pt x="21600" y="14264"/>
                      </a:cubicBezTo>
                      <a:cubicBezTo>
                        <a:pt x="21600" y="14264"/>
                        <a:pt x="21600" y="14264"/>
                        <a:pt x="21600" y="14264"/>
                      </a:cubicBezTo>
                      <a:cubicBezTo>
                        <a:pt x="21600" y="13856"/>
                        <a:pt x="21600" y="13856"/>
                        <a:pt x="21600" y="13449"/>
                      </a:cubicBezTo>
                      <a:cubicBezTo>
                        <a:pt x="21600" y="13449"/>
                        <a:pt x="21600" y="13449"/>
                        <a:pt x="21600" y="13449"/>
                      </a:cubicBezTo>
                      <a:cubicBezTo>
                        <a:pt x="20250" y="13449"/>
                        <a:pt x="20250" y="13041"/>
                        <a:pt x="20250" y="13041"/>
                      </a:cubicBezTo>
                      <a:cubicBezTo>
                        <a:pt x="20250" y="12226"/>
                        <a:pt x="20250" y="11411"/>
                        <a:pt x="20250" y="10596"/>
                      </a:cubicBezTo>
                      <a:cubicBezTo>
                        <a:pt x="20250" y="9373"/>
                        <a:pt x="20250" y="8558"/>
                        <a:pt x="18900" y="8150"/>
                      </a:cubicBezTo>
                      <a:cubicBezTo>
                        <a:pt x="17550" y="7335"/>
                        <a:pt x="17550" y="6520"/>
                        <a:pt x="17550" y="6113"/>
                      </a:cubicBezTo>
                      <a:cubicBezTo>
                        <a:pt x="18900" y="5298"/>
                        <a:pt x="18900" y="5298"/>
                        <a:pt x="16200" y="4890"/>
                      </a:cubicBezTo>
                      <a:cubicBezTo>
                        <a:pt x="16200" y="4483"/>
                        <a:pt x="14850" y="4483"/>
                        <a:pt x="14850" y="4483"/>
                      </a:cubicBezTo>
                      <a:cubicBezTo>
                        <a:pt x="13500" y="4483"/>
                        <a:pt x="13500" y="4075"/>
                        <a:pt x="13500" y="4075"/>
                      </a:cubicBezTo>
                      <a:cubicBezTo>
                        <a:pt x="12150" y="4075"/>
                        <a:pt x="12150" y="4075"/>
                        <a:pt x="12150" y="4075"/>
                      </a:cubicBezTo>
                      <a:cubicBezTo>
                        <a:pt x="12150" y="4075"/>
                        <a:pt x="12150" y="4075"/>
                        <a:pt x="12150" y="3667"/>
                      </a:cubicBezTo>
                      <a:cubicBezTo>
                        <a:pt x="10800" y="3667"/>
                        <a:pt x="10800" y="3667"/>
                        <a:pt x="10800" y="3667"/>
                      </a:cubicBezTo>
                      <a:cubicBezTo>
                        <a:pt x="10800" y="3667"/>
                        <a:pt x="10800" y="3667"/>
                        <a:pt x="10800" y="3667"/>
                      </a:cubicBezTo>
                      <a:cubicBezTo>
                        <a:pt x="10800" y="3260"/>
                        <a:pt x="9449" y="3260"/>
                        <a:pt x="9449" y="3260"/>
                      </a:cubicBezTo>
                      <a:cubicBezTo>
                        <a:pt x="9449" y="3260"/>
                        <a:pt x="9449" y="3260"/>
                        <a:pt x="9449" y="3260"/>
                      </a:cubicBezTo>
                      <a:cubicBezTo>
                        <a:pt x="9449" y="2852"/>
                        <a:pt x="9449" y="2852"/>
                        <a:pt x="9449" y="2852"/>
                      </a:cubicBezTo>
                      <a:cubicBezTo>
                        <a:pt x="9449" y="2852"/>
                        <a:pt x="8099" y="2852"/>
                        <a:pt x="8099" y="2445"/>
                      </a:cubicBezTo>
                      <a:cubicBezTo>
                        <a:pt x="8099" y="2445"/>
                        <a:pt x="8099" y="2445"/>
                        <a:pt x="8099" y="2445"/>
                      </a:cubicBezTo>
                      <a:cubicBezTo>
                        <a:pt x="8099" y="2037"/>
                        <a:pt x="8099" y="2037"/>
                        <a:pt x="8099" y="2037"/>
                      </a:cubicBezTo>
                      <a:cubicBezTo>
                        <a:pt x="8099" y="1630"/>
                        <a:pt x="8099" y="1630"/>
                        <a:pt x="8099" y="1630"/>
                      </a:cubicBezTo>
                      <a:cubicBezTo>
                        <a:pt x="8099" y="1222"/>
                        <a:pt x="8099" y="1222"/>
                        <a:pt x="8099" y="1222"/>
                      </a:cubicBezTo>
                      <a:cubicBezTo>
                        <a:pt x="8099" y="815"/>
                        <a:pt x="6749" y="815"/>
                        <a:pt x="6749" y="815"/>
                      </a:cubicBezTo>
                      <a:cubicBezTo>
                        <a:pt x="6749" y="407"/>
                        <a:pt x="6749" y="407"/>
                        <a:pt x="6749" y="407"/>
                      </a:cubicBezTo>
                      <a:cubicBezTo>
                        <a:pt x="5399" y="407"/>
                        <a:pt x="4049" y="407"/>
                        <a:pt x="2699" y="40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23" name="AutoShape 223"/>
                <p:cNvSpPr>
                  <a:spLocks/>
                </p:cNvSpPr>
                <p:nvPr/>
              </p:nvSpPr>
              <p:spPr bwMode="auto">
                <a:xfrm>
                  <a:off x="753026" y="1178288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0"/>
                        <a:pt x="21600" y="0"/>
                        <a:pt x="21600" y="2160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24" name="AutoShape 224"/>
                <p:cNvSpPr>
                  <a:spLocks/>
                </p:cNvSpPr>
                <p:nvPr/>
              </p:nvSpPr>
              <p:spPr bwMode="auto">
                <a:xfrm>
                  <a:off x="792716" y="1289415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2160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25" name="AutoShape 225"/>
                <p:cNvSpPr>
                  <a:spLocks/>
                </p:cNvSpPr>
                <p:nvPr/>
              </p:nvSpPr>
              <p:spPr bwMode="auto">
                <a:xfrm>
                  <a:off x="764139" y="1203688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26" name="AutoShape 226"/>
                <p:cNvSpPr>
                  <a:spLocks/>
                </p:cNvSpPr>
                <p:nvPr/>
              </p:nvSpPr>
              <p:spPr bwMode="auto">
                <a:xfrm>
                  <a:off x="794304" y="1341804"/>
                  <a:ext cx="0" cy="7937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27" name="AutoShape 227"/>
                <p:cNvSpPr>
                  <a:spLocks/>
                </p:cNvSpPr>
                <p:nvPr/>
              </p:nvSpPr>
              <p:spPr bwMode="auto">
                <a:xfrm>
                  <a:off x="794304" y="1330691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28" name="AutoShape 228"/>
                <p:cNvSpPr>
                  <a:spLocks/>
                </p:cNvSpPr>
                <p:nvPr/>
              </p:nvSpPr>
              <p:spPr bwMode="auto">
                <a:xfrm>
                  <a:off x="768902" y="1206863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29" name="AutoShape 229"/>
                <p:cNvSpPr>
                  <a:spLocks/>
                </p:cNvSpPr>
                <p:nvPr/>
              </p:nvSpPr>
              <p:spPr bwMode="auto">
                <a:xfrm>
                  <a:off x="794304" y="1321166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10800"/>
                        <a:pt x="0" y="21600"/>
                      </a:cubicBezTo>
                      <a:cubicBezTo>
                        <a:pt x="0" y="108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30" name="AutoShape 230"/>
                <p:cNvSpPr>
                  <a:spLocks/>
                </p:cNvSpPr>
                <p:nvPr/>
              </p:nvSpPr>
              <p:spPr bwMode="auto">
                <a:xfrm>
                  <a:off x="757789" y="1197338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31" name="AutoShape 231"/>
                <p:cNvSpPr>
                  <a:spLocks/>
                </p:cNvSpPr>
                <p:nvPr/>
              </p:nvSpPr>
              <p:spPr bwMode="auto">
                <a:xfrm>
                  <a:off x="794304" y="130370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32" name="AutoShape 232"/>
                <p:cNvSpPr>
                  <a:spLocks/>
                </p:cNvSpPr>
                <p:nvPr/>
              </p:nvSpPr>
              <p:spPr bwMode="auto">
                <a:xfrm>
                  <a:off x="794304" y="1295765"/>
                  <a:ext cx="0" cy="7938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33" name="AutoShape 233"/>
                <p:cNvSpPr>
                  <a:spLocks/>
                </p:cNvSpPr>
                <p:nvPr/>
              </p:nvSpPr>
              <p:spPr bwMode="auto">
                <a:xfrm>
                  <a:off x="794304" y="1313228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34" name="AutoShape 234"/>
                <p:cNvSpPr>
                  <a:spLocks/>
                </p:cNvSpPr>
                <p:nvPr/>
              </p:nvSpPr>
              <p:spPr bwMode="auto">
                <a:xfrm>
                  <a:off x="760964" y="120210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35" name="AutoShape 235"/>
                <p:cNvSpPr>
                  <a:spLocks/>
                </p:cNvSpPr>
                <p:nvPr/>
              </p:nvSpPr>
              <p:spPr bwMode="auto">
                <a:xfrm>
                  <a:off x="754613" y="1186226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36" name="AutoShape 236"/>
                <p:cNvSpPr>
                  <a:spLocks/>
                </p:cNvSpPr>
                <p:nvPr/>
              </p:nvSpPr>
              <p:spPr bwMode="auto">
                <a:xfrm>
                  <a:off x="794304" y="1356091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37" name="AutoShape 237"/>
                <p:cNvSpPr>
                  <a:spLocks/>
                </p:cNvSpPr>
                <p:nvPr/>
              </p:nvSpPr>
              <p:spPr bwMode="auto">
                <a:xfrm>
                  <a:off x="1343613" y="1087799"/>
                  <a:ext cx="15876" cy="2698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600"/>
                      </a:moveTo>
                      <a:cubicBezTo>
                        <a:pt x="21599" y="21600"/>
                        <a:pt x="21599" y="21600"/>
                        <a:pt x="21599" y="21600"/>
                      </a:cubicBezTo>
                      <a:cubicBezTo>
                        <a:pt x="21599" y="18514"/>
                        <a:pt x="21599" y="18514"/>
                        <a:pt x="16199" y="15428"/>
                      </a:cubicBezTo>
                      <a:cubicBezTo>
                        <a:pt x="16199" y="15428"/>
                        <a:pt x="16199" y="15428"/>
                        <a:pt x="16199" y="15428"/>
                      </a:cubicBezTo>
                      <a:cubicBezTo>
                        <a:pt x="16199" y="12342"/>
                        <a:pt x="16199" y="12342"/>
                        <a:pt x="10800" y="12342"/>
                      </a:cubicBezTo>
                      <a:cubicBezTo>
                        <a:pt x="10800" y="9257"/>
                        <a:pt x="10800" y="9257"/>
                        <a:pt x="10800" y="9257"/>
                      </a:cubicBezTo>
                      <a:cubicBezTo>
                        <a:pt x="10800" y="6171"/>
                        <a:pt x="5400" y="6171"/>
                        <a:pt x="5400" y="3085"/>
                      </a:cubicBezTo>
                      <a:cubicBezTo>
                        <a:pt x="5400" y="3085"/>
                        <a:pt x="0" y="3085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85"/>
                        <a:pt x="0" y="3085"/>
                        <a:pt x="0" y="6171"/>
                      </a:cubicBezTo>
                      <a:cubicBezTo>
                        <a:pt x="0" y="6171"/>
                        <a:pt x="0" y="6171"/>
                        <a:pt x="0" y="6171"/>
                      </a:cubicBezTo>
                      <a:cubicBezTo>
                        <a:pt x="0" y="6171"/>
                        <a:pt x="0" y="9257"/>
                        <a:pt x="0" y="9257"/>
                      </a:cubicBezTo>
                      <a:cubicBezTo>
                        <a:pt x="0" y="9257"/>
                        <a:pt x="0" y="9257"/>
                        <a:pt x="0" y="9257"/>
                      </a:cubicBezTo>
                      <a:cubicBezTo>
                        <a:pt x="0" y="9257"/>
                        <a:pt x="0" y="12342"/>
                        <a:pt x="0" y="12342"/>
                      </a:cubicBezTo>
                      <a:cubicBezTo>
                        <a:pt x="0" y="15428"/>
                        <a:pt x="10800" y="18514"/>
                        <a:pt x="16199" y="21600"/>
                      </a:cubicBezTo>
                      <a:cubicBezTo>
                        <a:pt x="16199" y="21600"/>
                        <a:pt x="21599" y="21600"/>
                        <a:pt x="21599" y="21600"/>
                      </a:cubicBezTo>
                      <a:cubicBezTo>
                        <a:pt x="21599" y="21600"/>
                        <a:pt x="21599" y="21600"/>
                        <a:pt x="21599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38" name="AutoShape 238"/>
                <p:cNvSpPr>
                  <a:spLocks/>
                </p:cNvSpPr>
                <p:nvPr/>
              </p:nvSpPr>
              <p:spPr bwMode="auto">
                <a:xfrm>
                  <a:off x="1108648" y="1144950"/>
                  <a:ext cx="301644" cy="40482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8749" y="20421"/>
                      </a:moveTo>
                      <a:cubicBezTo>
                        <a:pt x="8749" y="20421"/>
                        <a:pt x="8749" y="20421"/>
                        <a:pt x="8749" y="20421"/>
                      </a:cubicBezTo>
                      <a:cubicBezTo>
                        <a:pt x="8749" y="20421"/>
                        <a:pt x="8749" y="20421"/>
                        <a:pt x="8749" y="20421"/>
                      </a:cubicBezTo>
                      <a:cubicBezTo>
                        <a:pt x="9022" y="20421"/>
                        <a:pt x="9022" y="20421"/>
                        <a:pt x="9022" y="20421"/>
                      </a:cubicBezTo>
                      <a:cubicBezTo>
                        <a:pt x="9022" y="20421"/>
                        <a:pt x="9022" y="20421"/>
                        <a:pt x="9022" y="20421"/>
                      </a:cubicBezTo>
                      <a:cubicBezTo>
                        <a:pt x="9569" y="20421"/>
                        <a:pt x="11483" y="20618"/>
                        <a:pt x="13397" y="20618"/>
                      </a:cubicBezTo>
                      <a:cubicBezTo>
                        <a:pt x="13397" y="20618"/>
                        <a:pt x="13670" y="20618"/>
                        <a:pt x="13670" y="20618"/>
                      </a:cubicBezTo>
                      <a:cubicBezTo>
                        <a:pt x="13670" y="20618"/>
                        <a:pt x="13670" y="20618"/>
                        <a:pt x="13670" y="20618"/>
                      </a:cubicBezTo>
                      <a:cubicBezTo>
                        <a:pt x="13944" y="20618"/>
                        <a:pt x="14217" y="20618"/>
                        <a:pt x="14217" y="20618"/>
                      </a:cubicBezTo>
                      <a:cubicBezTo>
                        <a:pt x="14217" y="20618"/>
                        <a:pt x="14491" y="20618"/>
                        <a:pt x="14491" y="20618"/>
                      </a:cubicBezTo>
                      <a:cubicBezTo>
                        <a:pt x="14491" y="20618"/>
                        <a:pt x="14764" y="20618"/>
                        <a:pt x="14764" y="20618"/>
                      </a:cubicBezTo>
                      <a:cubicBezTo>
                        <a:pt x="15037" y="20618"/>
                        <a:pt x="15037" y="20618"/>
                        <a:pt x="15037" y="20618"/>
                      </a:cubicBezTo>
                      <a:cubicBezTo>
                        <a:pt x="15311" y="20618"/>
                        <a:pt x="15311" y="20618"/>
                        <a:pt x="15311" y="20618"/>
                      </a:cubicBezTo>
                      <a:cubicBezTo>
                        <a:pt x="15584" y="20618"/>
                        <a:pt x="15584" y="20618"/>
                        <a:pt x="15858" y="20618"/>
                      </a:cubicBezTo>
                      <a:cubicBezTo>
                        <a:pt x="16678" y="20618"/>
                        <a:pt x="16951" y="20618"/>
                        <a:pt x="16951" y="20618"/>
                      </a:cubicBezTo>
                      <a:cubicBezTo>
                        <a:pt x="16951" y="20618"/>
                        <a:pt x="17225" y="20618"/>
                        <a:pt x="17225" y="20618"/>
                      </a:cubicBezTo>
                      <a:cubicBezTo>
                        <a:pt x="18045" y="20618"/>
                        <a:pt x="19959" y="21207"/>
                        <a:pt x="21053" y="21599"/>
                      </a:cubicBezTo>
                      <a:cubicBezTo>
                        <a:pt x="21053" y="21599"/>
                        <a:pt x="21053" y="21599"/>
                        <a:pt x="21053" y="21599"/>
                      </a:cubicBezTo>
                      <a:cubicBezTo>
                        <a:pt x="21053" y="21207"/>
                        <a:pt x="21326" y="20814"/>
                        <a:pt x="21326" y="20421"/>
                      </a:cubicBezTo>
                      <a:cubicBezTo>
                        <a:pt x="21326" y="20421"/>
                        <a:pt x="21326" y="20225"/>
                        <a:pt x="21600" y="20225"/>
                      </a:cubicBezTo>
                      <a:cubicBezTo>
                        <a:pt x="21326" y="20225"/>
                        <a:pt x="21326" y="20225"/>
                        <a:pt x="21326" y="20225"/>
                      </a:cubicBezTo>
                      <a:cubicBezTo>
                        <a:pt x="21326" y="20225"/>
                        <a:pt x="21326" y="20225"/>
                        <a:pt x="21326" y="20029"/>
                      </a:cubicBezTo>
                      <a:cubicBezTo>
                        <a:pt x="21326" y="20029"/>
                        <a:pt x="21326" y="20029"/>
                        <a:pt x="21326" y="20029"/>
                      </a:cubicBezTo>
                      <a:cubicBezTo>
                        <a:pt x="21053" y="20029"/>
                        <a:pt x="21053" y="20029"/>
                        <a:pt x="21053" y="19832"/>
                      </a:cubicBezTo>
                      <a:cubicBezTo>
                        <a:pt x="21053" y="19832"/>
                        <a:pt x="20506" y="19439"/>
                        <a:pt x="20232" y="19243"/>
                      </a:cubicBezTo>
                      <a:cubicBezTo>
                        <a:pt x="19959" y="19047"/>
                        <a:pt x="19412" y="18850"/>
                        <a:pt x="19139" y="18654"/>
                      </a:cubicBezTo>
                      <a:cubicBezTo>
                        <a:pt x="18592" y="18065"/>
                        <a:pt x="18592" y="17869"/>
                        <a:pt x="18592" y="17869"/>
                      </a:cubicBezTo>
                      <a:cubicBezTo>
                        <a:pt x="18318" y="17672"/>
                        <a:pt x="18318" y="17672"/>
                        <a:pt x="18318" y="17672"/>
                      </a:cubicBezTo>
                      <a:cubicBezTo>
                        <a:pt x="18318" y="17476"/>
                        <a:pt x="18318" y="17476"/>
                        <a:pt x="18318" y="17476"/>
                      </a:cubicBezTo>
                      <a:cubicBezTo>
                        <a:pt x="18318" y="17476"/>
                        <a:pt x="18592" y="16887"/>
                        <a:pt x="18045" y="16494"/>
                      </a:cubicBezTo>
                      <a:cubicBezTo>
                        <a:pt x="17498" y="15905"/>
                        <a:pt x="16951" y="15316"/>
                        <a:pt x="16951" y="14530"/>
                      </a:cubicBezTo>
                      <a:cubicBezTo>
                        <a:pt x="16951" y="14138"/>
                        <a:pt x="16951" y="13745"/>
                        <a:pt x="16951" y="13352"/>
                      </a:cubicBezTo>
                      <a:cubicBezTo>
                        <a:pt x="16678" y="13156"/>
                        <a:pt x="16678" y="12959"/>
                        <a:pt x="16678" y="12763"/>
                      </a:cubicBezTo>
                      <a:cubicBezTo>
                        <a:pt x="16678" y="12370"/>
                        <a:pt x="16951" y="11978"/>
                        <a:pt x="17225" y="11585"/>
                      </a:cubicBezTo>
                      <a:cubicBezTo>
                        <a:pt x="17772" y="11192"/>
                        <a:pt x="18045" y="10800"/>
                        <a:pt x="18045" y="10407"/>
                      </a:cubicBezTo>
                      <a:cubicBezTo>
                        <a:pt x="18318" y="10210"/>
                        <a:pt x="18318" y="10014"/>
                        <a:pt x="18318" y="10014"/>
                      </a:cubicBezTo>
                      <a:cubicBezTo>
                        <a:pt x="18592" y="9818"/>
                        <a:pt x="18592" y="9818"/>
                        <a:pt x="18592" y="9818"/>
                      </a:cubicBezTo>
                      <a:cubicBezTo>
                        <a:pt x="18592" y="9818"/>
                        <a:pt x="18592" y="9621"/>
                        <a:pt x="18865" y="9621"/>
                      </a:cubicBezTo>
                      <a:cubicBezTo>
                        <a:pt x="18865" y="9621"/>
                        <a:pt x="18865" y="9425"/>
                        <a:pt x="18865" y="9425"/>
                      </a:cubicBezTo>
                      <a:cubicBezTo>
                        <a:pt x="19139" y="9425"/>
                        <a:pt x="19139" y="9229"/>
                        <a:pt x="19139" y="9229"/>
                      </a:cubicBezTo>
                      <a:cubicBezTo>
                        <a:pt x="19412" y="9229"/>
                        <a:pt x="19412" y="9229"/>
                        <a:pt x="19412" y="9032"/>
                      </a:cubicBezTo>
                      <a:cubicBezTo>
                        <a:pt x="19412" y="9032"/>
                        <a:pt x="19412" y="9032"/>
                        <a:pt x="19686" y="9032"/>
                      </a:cubicBezTo>
                      <a:cubicBezTo>
                        <a:pt x="19686" y="9032"/>
                        <a:pt x="19686" y="9032"/>
                        <a:pt x="19412" y="9032"/>
                      </a:cubicBezTo>
                      <a:cubicBezTo>
                        <a:pt x="19412" y="9032"/>
                        <a:pt x="19412" y="8836"/>
                        <a:pt x="19412" y="8836"/>
                      </a:cubicBezTo>
                      <a:cubicBezTo>
                        <a:pt x="19412" y="8640"/>
                        <a:pt x="19412" y="8640"/>
                        <a:pt x="19139" y="8443"/>
                      </a:cubicBezTo>
                      <a:cubicBezTo>
                        <a:pt x="19139" y="8443"/>
                        <a:pt x="19139" y="8443"/>
                        <a:pt x="19139" y="8247"/>
                      </a:cubicBezTo>
                      <a:cubicBezTo>
                        <a:pt x="19139" y="8050"/>
                        <a:pt x="18865" y="7854"/>
                        <a:pt x="18865" y="7658"/>
                      </a:cubicBezTo>
                      <a:cubicBezTo>
                        <a:pt x="18592" y="7069"/>
                        <a:pt x="18045" y="6872"/>
                        <a:pt x="17498" y="6480"/>
                      </a:cubicBezTo>
                      <a:cubicBezTo>
                        <a:pt x="17225" y="6283"/>
                        <a:pt x="16678" y="6087"/>
                        <a:pt x="16405" y="5890"/>
                      </a:cubicBezTo>
                      <a:cubicBezTo>
                        <a:pt x="16131" y="5694"/>
                        <a:pt x="15858" y="5498"/>
                        <a:pt x="15858" y="5301"/>
                      </a:cubicBezTo>
                      <a:cubicBezTo>
                        <a:pt x="15584" y="5105"/>
                        <a:pt x="15311" y="4712"/>
                        <a:pt x="15311" y="4516"/>
                      </a:cubicBezTo>
                      <a:cubicBezTo>
                        <a:pt x="15311" y="4320"/>
                        <a:pt x="15584" y="4320"/>
                        <a:pt x="15584" y="4123"/>
                      </a:cubicBezTo>
                      <a:cubicBezTo>
                        <a:pt x="15584" y="4123"/>
                        <a:pt x="15584" y="4123"/>
                        <a:pt x="15584" y="4123"/>
                      </a:cubicBezTo>
                      <a:cubicBezTo>
                        <a:pt x="15584" y="3338"/>
                        <a:pt x="16951" y="3338"/>
                        <a:pt x="17498" y="3338"/>
                      </a:cubicBezTo>
                      <a:cubicBezTo>
                        <a:pt x="18045" y="3338"/>
                        <a:pt x="18318" y="3338"/>
                        <a:pt x="18865" y="3338"/>
                      </a:cubicBezTo>
                      <a:cubicBezTo>
                        <a:pt x="18865" y="3338"/>
                        <a:pt x="19139" y="3338"/>
                        <a:pt x="19139" y="3338"/>
                      </a:cubicBezTo>
                      <a:cubicBezTo>
                        <a:pt x="18592" y="2749"/>
                        <a:pt x="18045" y="1570"/>
                        <a:pt x="18045" y="589"/>
                      </a:cubicBezTo>
                      <a:cubicBezTo>
                        <a:pt x="18045" y="589"/>
                        <a:pt x="18045" y="392"/>
                        <a:pt x="18045" y="392"/>
                      </a:cubicBezTo>
                      <a:cubicBezTo>
                        <a:pt x="18045" y="196"/>
                        <a:pt x="18045" y="196"/>
                        <a:pt x="18045" y="196"/>
                      </a:cubicBezTo>
                      <a:cubicBezTo>
                        <a:pt x="18045" y="196"/>
                        <a:pt x="18045" y="0"/>
                        <a:pt x="18045" y="0"/>
                      </a:cubicBezTo>
                      <a:cubicBezTo>
                        <a:pt x="18045" y="0"/>
                        <a:pt x="18045" y="0"/>
                        <a:pt x="18045" y="0"/>
                      </a:cubicBezTo>
                      <a:cubicBezTo>
                        <a:pt x="18045" y="0"/>
                        <a:pt x="18045" y="0"/>
                        <a:pt x="18045" y="196"/>
                      </a:cubicBezTo>
                      <a:cubicBezTo>
                        <a:pt x="18045" y="785"/>
                        <a:pt x="16951" y="981"/>
                        <a:pt x="16405" y="981"/>
                      </a:cubicBezTo>
                      <a:cubicBezTo>
                        <a:pt x="16405" y="981"/>
                        <a:pt x="16131" y="1178"/>
                        <a:pt x="16131" y="1178"/>
                      </a:cubicBezTo>
                      <a:cubicBezTo>
                        <a:pt x="15858" y="1374"/>
                        <a:pt x="14491" y="2945"/>
                        <a:pt x="14491" y="3141"/>
                      </a:cubicBezTo>
                      <a:cubicBezTo>
                        <a:pt x="14491" y="3534"/>
                        <a:pt x="14217" y="4909"/>
                        <a:pt x="13397" y="5105"/>
                      </a:cubicBezTo>
                      <a:cubicBezTo>
                        <a:pt x="13397" y="5105"/>
                        <a:pt x="13397" y="5498"/>
                        <a:pt x="13397" y="5694"/>
                      </a:cubicBezTo>
                      <a:cubicBezTo>
                        <a:pt x="13397" y="5890"/>
                        <a:pt x="13397" y="5890"/>
                        <a:pt x="13397" y="5890"/>
                      </a:cubicBezTo>
                      <a:cubicBezTo>
                        <a:pt x="13397" y="6283"/>
                        <a:pt x="12850" y="6480"/>
                        <a:pt x="12577" y="6676"/>
                      </a:cubicBezTo>
                      <a:cubicBezTo>
                        <a:pt x="12303" y="6872"/>
                        <a:pt x="11756" y="7069"/>
                        <a:pt x="11756" y="7265"/>
                      </a:cubicBezTo>
                      <a:cubicBezTo>
                        <a:pt x="11756" y="7658"/>
                        <a:pt x="11210" y="8640"/>
                        <a:pt x="9843" y="10407"/>
                      </a:cubicBezTo>
                      <a:cubicBezTo>
                        <a:pt x="9296" y="11192"/>
                        <a:pt x="9296" y="11192"/>
                        <a:pt x="9296" y="11192"/>
                      </a:cubicBezTo>
                      <a:cubicBezTo>
                        <a:pt x="8749" y="11781"/>
                        <a:pt x="8475" y="12174"/>
                        <a:pt x="7929" y="12174"/>
                      </a:cubicBezTo>
                      <a:cubicBezTo>
                        <a:pt x="7655" y="12174"/>
                        <a:pt x="7382" y="12174"/>
                        <a:pt x="7108" y="11585"/>
                      </a:cubicBezTo>
                      <a:cubicBezTo>
                        <a:pt x="7108" y="11192"/>
                        <a:pt x="6288" y="10800"/>
                        <a:pt x="6015" y="10800"/>
                      </a:cubicBezTo>
                      <a:cubicBezTo>
                        <a:pt x="5194" y="11192"/>
                        <a:pt x="4648" y="10996"/>
                        <a:pt x="4101" y="10996"/>
                      </a:cubicBezTo>
                      <a:cubicBezTo>
                        <a:pt x="4101" y="10996"/>
                        <a:pt x="4101" y="10996"/>
                        <a:pt x="4101" y="10996"/>
                      </a:cubicBezTo>
                      <a:cubicBezTo>
                        <a:pt x="3554" y="11192"/>
                        <a:pt x="2187" y="12174"/>
                        <a:pt x="820" y="13352"/>
                      </a:cubicBezTo>
                      <a:cubicBezTo>
                        <a:pt x="820" y="13352"/>
                        <a:pt x="820" y="13352"/>
                        <a:pt x="820" y="13352"/>
                      </a:cubicBezTo>
                      <a:cubicBezTo>
                        <a:pt x="820" y="13352"/>
                        <a:pt x="820" y="13549"/>
                        <a:pt x="546" y="13549"/>
                      </a:cubicBezTo>
                      <a:cubicBezTo>
                        <a:pt x="546" y="13549"/>
                        <a:pt x="546" y="13549"/>
                        <a:pt x="546" y="13549"/>
                      </a:cubicBezTo>
                      <a:cubicBezTo>
                        <a:pt x="546" y="13549"/>
                        <a:pt x="546" y="13745"/>
                        <a:pt x="546" y="13745"/>
                      </a:cubicBezTo>
                      <a:cubicBezTo>
                        <a:pt x="546" y="13745"/>
                        <a:pt x="546" y="13745"/>
                        <a:pt x="546" y="13745"/>
                      </a:cubicBezTo>
                      <a:cubicBezTo>
                        <a:pt x="546" y="13941"/>
                        <a:pt x="546" y="13941"/>
                        <a:pt x="546" y="13941"/>
                      </a:cubicBezTo>
                      <a:cubicBezTo>
                        <a:pt x="546" y="13941"/>
                        <a:pt x="546" y="14138"/>
                        <a:pt x="546" y="14138"/>
                      </a:cubicBezTo>
                      <a:cubicBezTo>
                        <a:pt x="546" y="14138"/>
                        <a:pt x="546" y="14138"/>
                        <a:pt x="546" y="14138"/>
                      </a:cubicBezTo>
                      <a:cubicBezTo>
                        <a:pt x="546" y="14334"/>
                        <a:pt x="273" y="14334"/>
                        <a:pt x="273" y="14334"/>
                      </a:cubicBezTo>
                      <a:cubicBezTo>
                        <a:pt x="273" y="14530"/>
                        <a:pt x="273" y="14530"/>
                        <a:pt x="273" y="14530"/>
                      </a:cubicBezTo>
                      <a:cubicBezTo>
                        <a:pt x="273" y="14530"/>
                        <a:pt x="273" y="14727"/>
                        <a:pt x="273" y="14727"/>
                      </a:cubicBezTo>
                      <a:cubicBezTo>
                        <a:pt x="273" y="14727"/>
                        <a:pt x="273" y="14923"/>
                        <a:pt x="273" y="14923"/>
                      </a:cubicBezTo>
                      <a:cubicBezTo>
                        <a:pt x="273" y="14923"/>
                        <a:pt x="0" y="15119"/>
                        <a:pt x="0" y="15119"/>
                      </a:cubicBezTo>
                      <a:cubicBezTo>
                        <a:pt x="0" y="15119"/>
                        <a:pt x="0" y="15119"/>
                        <a:pt x="0" y="15316"/>
                      </a:cubicBezTo>
                      <a:cubicBezTo>
                        <a:pt x="0" y="15316"/>
                        <a:pt x="0" y="15316"/>
                        <a:pt x="0" y="15316"/>
                      </a:cubicBezTo>
                      <a:cubicBezTo>
                        <a:pt x="273" y="15512"/>
                        <a:pt x="546" y="15709"/>
                        <a:pt x="820" y="16101"/>
                      </a:cubicBezTo>
                      <a:cubicBezTo>
                        <a:pt x="820" y="16101"/>
                        <a:pt x="820" y="16298"/>
                        <a:pt x="1093" y="16494"/>
                      </a:cubicBezTo>
                      <a:cubicBezTo>
                        <a:pt x="1093" y="16494"/>
                        <a:pt x="1367" y="16690"/>
                        <a:pt x="1640" y="16690"/>
                      </a:cubicBezTo>
                      <a:cubicBezTo>
                        <a:pt x="1913" y="16690"/>
                        <a:pt x="1913" y="16690"/>
                        <a:pt x="2187" y="16690"/>
                      </a:cubicBezTo>
                      <a:cubicBezTo>
                        <a:pt x="2734" y="16494"/>
                        <a:pt x="3007" y="16494"/>
                        <a:pt x="3281" y="16690"/>
                      </a:cubicBezTo>
                      <a:cubicBezTo>
                        <a:pt x="4101" y="17083"/>
                        <a:pt x="4648" y="18850"/>
                        <a:pt x="4374" y="19243"/>
                      </a:cubicBezTo>
                      <a:cubicBezTo>
                        <a:pt x="4374" y="19439"/>
                        <a:pt x="4374" y="19636"/>
                        <a:pt x="4101" y="19636"/>
                      </a:cubicBezTo>
                      <a:cubicBezTo>
                        <a:pt x="4101" y="20029"/>
                        <a:pt x="3827" y="20421"/>
                        <a:pt x="3827" y="20814"/>
                      </a:cubicBezTo>
                      <a:cubicBezTo>
                        <a:pt x="7382" y="20814"/>
                        <a:pt x="7382" y="20814"/>
                        <a:pt x="7382" y="20814"/>
                      </a:cubicBezTo>
                      <a:cubicBezTo>
                        <a:pt x="8749" y="20421"/>
                        <a:pt x="8749" y="20421"/>
                        <a:pt x="8749" y="2042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39" name="AutoShape 239"/>
                <p:cNvSpPr>
                  <a:spLocks/>
                </p:cNvSpPr>
                <p:nvPr/>
              </p:nvSpPr>
              <p:spPr bwMode="auto">
                <a:xfrm>
                  <a:off x="1367426" y="1319579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40" name="AutoShape 240"/>
                <p:cNvSpPr>
                  <a:spLocks/>
                </p:cNvSpPr>
                <p:nvPr/>
              </p:nvSpPr>
              <p:spPr bwMode="auto">
                <a:xfrm>
                  <a:off x="1403941" y="1518019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41" name="AutoShape 241"/>
                <p:cNvSpPr>
                  <a:spLocks/>
                </p:cNvSpPr>
                <p:nvPr/>
              </p:nvSpPr>
              <p:spPr bwMode="auto">
                <a:xfrm>
                  <a:off x="1373776" y="1313228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21600" y="21600"/>
                        <a:pt x="21600" y="21600"/>
                        <a:pt x="21600" y="0"/>
                      </a:cubicBezTo>
                      <a:cubicBezTo>
                        <a:pt x="21600" y="21600"/>
                        <a:pt x="2160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42" name="AutoShape 242"/>
                <p:cNvSpPr>
                  <a:spLocks/>
                </p:cNvSpPr>
                <p:nvPr/>
              </p:nvSpPr>
              <p:spPr bwMode="auto">
                <a:xfrm>
                  <a:off x="1402353" y="1513257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43" name="AutoShape 243"/>
                <p:cNvSpPr>
                  <a:spLocks/>
                </p:cNvSpPr>
                <p:nvPr/>
              </p:nvSpPr>
              <p:spPr bwMode="auto">
                <a:xfrm>
                  <a:off x="1362664" y="132434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44" name="AutoShape 244"/>
                <p:cNvSpPr>
                  <a:spLocks/>
                </p:cNvSpPr>
                <p:nvPr/>
              </p:nvSpPr>
              <p:spPr bwMode="auto">
                <a:xfrm>
                  <a:off x="1340437" y="109732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45" name="AutoShape 245"/>
                <p:cNvSpPr>
                  <a:spLocks/>
                </p:cNvSpPr>
                <p:nvPr/>
              </p:nvSpPr>
              <p:spPr bwMode="auto">
                <a:xfrm>
                  <a:off x="1356313" y="1143362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46" name="AutoShape 246"/>
                <p:cNvSpPr>
                  <a:spLocks/>
                </p:cNvSpPr>
                <p:nvPr/>
              </p:nvSpPr>
              <p:spPr bwMode="auto">
                <a:xfrm>
                  <a:off x="1340437" y="1094149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47" name="AutoShape 247"/>
                <p:cNvSpPr>
                  <a:spLocks/>
                </p:cNvSpPr>
                <p:nvPr/>
              </p:nvSpPr>
              <p:spPr bwMode="auto">
                <a:xfrm>
                  <a:off x="1340437" y="1087799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48" name="AutoShape 248"/>
                <p:cNvSpPr>
                  <a:spLocks/>
                </p:cNvSpPr>
                <p:nvPr/>
              </p:nvSpPr>
              <p:spPr bwMode="auto">
                <a:xfrm>
                  <a:off x="1108648" y="1410067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49" name="AutoShape 249"/>
                <p:cNvSpPr>
                  <a:spLocks/>
                </p:cNvSpPr>
                <p:nvPr/>
              </p:nvSpPr>
              <p:spPr bwMode="auto">
                <a:xfrm>
                  <a:off x="1105473" y="1424356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50" name="AutoShape 250"/>
                <p:cNvSpPr>
                  <a:spLocks/>
                </p:cNvSpPr>
                <p:nvPr/>
              </p:nvSpPr>
              <p:spPr bwMode="auto">
                <a:xfrm>
                  <a:off x="1219780" y="1337041"/>
                  <a:ext cx="28577" cy="3492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5428" y="960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15428" y="9600"/>
                        <a:pt x="15428" y="9600"/>
                        <a:pt x="15428" y="9600"/>
                      </a:cubicBezTo>
                      <a:cubicBezTo>
                        <a:pt x="9257" y="16800"/>
                        <a:pt x="6171" y="21600"/>
                        <a:pt x="0" y="21600"/>
                      </a:cubicBezTo>
                      <a:cubicBezTo>
                        <a:pt x="6171" y="21600"/>
                        <a:pt x="9257" y="16800"/>
                        <a:pt x="15428" y="9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51" name="AutoShape 251"/>
                <p:cNvSpPr>
                  <a:spLocks/>
                </p:cNvSpPr>
                <p:nvPr/>
              </p:nvSpPr>
              <p:spPr bwMode="auto">
                <a:xfrm>
                  <a:off x="1108648" y="1418006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52" name="AutoShape 252"/>
                <p:cNvSpPr>
                  <a:spLocks/>
                </p:cNvSpPr>
                <p:nvPr/>
              </p:nvSpPr>
              <p:spPr bwMode="auto">
                <a:xfrm>
                  <a:off x="1114999" y="1394192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21600" y="21600"/>
                        <a:pt x="21600" y="0"/>
                        <a:pt x="21600" y="0"/>
                      </a:cubicBezTo>
                      <a:cubicBezTo>
                        <a:pt x="21600" y="0"/>
                        <a:pt x="2160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53" name="AutoShape 253"/>
                <p:cNvSpPr>
                  <a:spLocks/>
                </p:cNvSpPr>
                <p:nvPr/>
              </p:nvSpPr>
              <p:spPr bwMode="auto">
                <a:xfrm>
                  <a:off x="1113410" y="1402130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54" name="AutoShape 254"/>
                <p:cNvSpPr>
                  <a:spLocks/>
                </p:cNvSpPr>
                <p:nvPr/>
              </p:nvSpPr>
              <p:spPr bwMode="auto">
                <a:xfrm>
                  <a:off x="1113410" y="1397367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55" name="AutoShape 255"/>
                <p:cNvSpPr>
                  <a:spLocks/>
                </p:cNvSpPr>
                <p:nvPr/>
              </p:nvSpPr>
              <p:spPr bwMode="auto">
                <a:xfrm>
                  <a:off x="372003" y="1190988"/>
                  <a:ext cx="242902" cy="24765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249" y="3223"/>
                      </a:moveTo>
                      <a:cubicBezTo>
                        <a:pt x="20249" y="3223"/>
                        <a:pt x="19912" y="2901"/>
                        <a:pt x="19912" y="2901"/>
                      </a:cubicBezTo>
                      <a:cubicBezTo>
                        <a:pt x="19912" y="2901"/>
                        <a:pt x="19574" y="2901"/>
                        <a:pt x="19237" y="2579"/>
                      </a:cubicBezTo>
                      <a:cubicBezTo>
                        <a:pt x="19237" y="2579"/>
                        <a:pt x="18899" y="2579"/>
                        <a:pt x="18899" y="2579"/>
                      </a:cubicBezTo>
                      <a:cubicBezTo>
                        <a:pt x="17887" y="2579"/>
                        <a:pt x="16874" y="2901"/>
                        <a:pt x="16537" y="3546"/>
                      </a:cubicBezTo>
                      <a:cubicBezTo>
                        <a:pt x="16199" y="3868"/>
                        <a:pt x="15524" y="3868"/>
                        <a:pt x="15187" y="3868"/>
                      </a:cubicBezTo>
                      <a:cubicBezTo>
                        <a:pt x="13837" y="3868"/>
                        <a:pt x="12149" y="2256"/>
                        <a:pt x="11812" y="1934"/>
                      </a:cubicBezTo>
                      <a:cubicBezTo>
                        <a:pt x="11812" y="1611"/>
                        <a:pt x="11812" y="1611"/>
                        <a:pt x="11812" y="1611"/>
                      </a:cubicBezTo>
                      <a:cubicBezTo>
                        <a:pt x="11812" y="1611"/>
                        <a:pt x="11812" y="1611"/>
                        <a:pt x="11812" y="1611"/>
                      </a:cubicBezTo>
                      <a:cubicBezTo>
                        <a:pt x="11474" y="1611"/>
                        <a:pt x="11474" y="1611"/>
                        <a:pt x="11474" y="1289"/>
                      </a:cubicBezTo>
                      <a:cubicBezTo>
                        <a:pt x="11474" y="1289"/>
                        <a:pt x="11474" y="1289"/>
                        <a:pt x="11137" y="1289"/>
                      </a:cubicBezTo>
                      <a:cubicBezTo>
                        <a:pt x="11137" y="1289"/>
                        <a:pt x="11137" y="1289"/>
                        <a:pt x="11137" y="967"/>
                      </a:cubicBezTo>
                      <a:cubicBezTo>
                        <a:pt x="11137" y="967"/>
                        <a:pt x="11137" y="967"/>
                        <a:pt x="10800" y="967"/>
                      </a:cubicBezTo>
                      <a:cubicBezTo>
                        <a:pt x="10800" y="967"/>
                        <a:pt x="10800" y="967"/>
                        <a:pt x="10800" y="967"/>
                      </a:cubicBezTo>
                      <a:cubicBezTo>
                        <a:pt x="10462" y="967"/>
                        <a:pt x="10462" y="967"/>
                        <a:pt x="10462" y="967"/>
                      </a:cubicBezTo>
                      <a:cubicBezTo>
                        <a:pt x="10462" y="967"/>
                        <a:pt x="10462" y="967"/>
                        <a:pt x="10462" y="967"/>
                      </a:cubicBezTo>
                      <a:cubicBezTo>
                        <a:pt x="10462" y="967"/>
                        <a:pt x="10124" y="967"/>
                        <a:pt x="10124" y="967"/>
                      </a:cubicBezTo>
                      <a:cubicBezTo>
                        <a:pt x="10124" y="967"/>
                        <a:pt x="10124" y="967"/>
                        <a:pt x="10124" y="967"/>
                      </a:cubicBezTo>
                      <a:cubicBezTo>
                        <a:pt x="9112" y="1611"/>
                        <a:pt x="8774" y="1611"/>
                        <a:pt x="8099" y="1611"/>
                      </a:cubicBezTo>
                      <a:cubicBezTo>
                        <a:pt x="8099" y="1611"/>
                        <a:pt x="8099" y="1289"/>
                        <a:pt x="7762" y="1289"/>
                      </a:cubicBezTo>
                      <a:cubicBezTo>
                        <a:pt x="7424" y="967"/>
                        <a:pt x="7424" y="644"/>
                        <a:pt x="7424" y="0"/>
                      </a:cubicBezTo>
                      <a:cubicBezTo>
                        <a:pt x="7424" y="322"/>
                        <a:pt x="7087" y="322"/>
                        <a:pt x="7087" y="322"/>
                      </a:cubicBezTo>
                      <a:cubicBezTo>
                        <a:pt x="6749" y="1289"/>
                        <a:pt x="5737" y="2256"/>
                        <a:pt x="4724" y="2256"/>
                      </a:cubicBezTo>
                      <a:cubicBezTo>
                        <a:pt x="4387" y="2256"/>
                        <a:pt x="3712" y="1934"/>
                        <a:pt x="3712" y="1611"/>
                      </a:cubicBezTo>
                      <a:cubicBezTo>
                        <a:pt x="3374" y="1289"/>
                        <a:pt x="3037" y="967"/>
                        <a:pt x="2699" y="967"/>
                      </a:cubicBezTo>
                      <a:cubicBezTo>
                        <a:pt x="2362" y="1934"/>
                        <a:pt x="2024" y="1934"/>
                        <a:pt x="1687" y="1934"/>
                      </a:cubicBezTo>
                      <a:cubicBezTo>
                        <a:pt x="1687" y="1934"/>
                        <a:pt x="1687" y="1934"/>
                        <a:pt x="1687" y="1934"/>
                      </a:cubicBezTo>
                      <a:cubicBezTo>
                        <a:pt x="1687" y="1934"/>
                        <a:pt x="1687" y="1934"/>
                        <a:pt x="1687" y="1934"/>
                      </a:cubicBezTo>
                      <a:cubicBezTo>
                        <a:pt x="1687" y="1934"/>
                        <a:pt x="1349" y="1934"/>
                        <a:pt x="1349" y="1934"/>
                      </a:cubicBezTo>
                      <a:cubicBezTo>
                        <a:pt x="1349" y="1934"/>
                        <a:pt x="1349" y="1934"/>
                        <a:pt x="1349" y="1934"/>
                      </a:cubicBezTo>
                      <a:cubicBezTo>
                        <a:pt x="1349" y="1934"/>
                        <a:pt x="1349" y="2256"/>
                        <a:pt x="1349" y="2256"/>
                      </a:cubicBezTo>
                      <a:cubicBezTo>
                        <a:pt x="1349" y="2256"/>
                        <a:pt x="1349" y="2256"/>
                        <a:pt x="1349" y="2256"/>
                      </a:cubicBezTo>
                      <a:cubicBezTo>
                        <a:pt x="1349" y="2579"/>
                        <a:pt x="1349" y="2579"/>
                        <a:pt x="1349" y="2901"/>
                      </a:cubicBezTo>
                      <a:cubicBezTo>
                        <a:pt x="1349" y="2901"/>
                        <a:pt x="1349" y="2901"/>
                        <a:pt x="1349" y="2901"/>
                      </a:cubicBezTo>
                      <a:cubicBezTo>
                        <a:pt x="1349" y="2901"/>
                        <a:pt x="1349" y="2901"/>
                        <a:pt x="1349" y="3223"/>
                      </a:cubicBezTo>
                      <a:cubicBezTo>
                        <a:pt x="1349" y="3223"/>
                        <a:pt x="1349" y="3223"/>
                        <a:pt x="1349" y="3223"/>
                      </a:cubicBezTo>
                      <a:cubicBezTo>
                        <a:pt x="1349" y="3223"/>
                        <a:pt x="1349" y="3223"/>
                        <a:pt x="1349" y="3546"/>
                      </a:cubicBezTo>
                      <a:cubicBezTo>
                        <a:pt x="2362" y="3868"/>
                        <a:pt x="2699" y="4835"/>
                        <a:pt x="2362" y="5802"/>
                      </a:cubicBezTo>
                      <a:cubicBezTo>
                        <a:pt x="2362" y="5802"/>
                        <a:pt x="2362" y="6125"/>
                        <a:pt x="2699" y="6125"/>
                      </a:cubicBezTo>
                      <a:cubicBezTo>
                        <a:pt x="3037" y="6770"/>
                        <a:pt x="3374" y="7737"/>
                        <a:pt x="2699" y="8382"/>
                      </a:cubicBezTo>
                      <a:cubicBezTo>
                        <a:pt x="2362" y="8704"/>
                        <a:pt x="1687" y="8704"/>
                        <a:pt x="1349" y="8382"/>
                      </a:cubicBezTo>
                      <a:cubicBezTo>
                        <a:pt x="1349" y="8382"/>
                        <a:pt x="1012" y="8382"/>
                        <a:pt x="1012" y="8382"/>
                      </a:cubicBezTo>
                      <a:cubicBezTo>
                        <a:pt x="1012" y="8704"/>
                        <a:pt x="1349" y="8704"/>
                        <a:pt x="1349" y="9026"/>
                      </a:cubicBezTo>
                      <a:cubicBezTo>
                        <a:pt x="1687" y="9349"/>
                        <a:pt x="2024" y="9994"/>
                        <a:pt x="1349" y="10638"/>
                      </a:cubicBezTo>
                      <a:cubicBezTo>
                        <a:pt x="1349" y="10961"/>
                        <a:pt x="1012" y="10961"/>
                        <a:pt x="1012" y="11283"/>
                      </a:cubicBezTo>
                      <a:cubicBezTo>
                        <a:pt x="674" y="11283"/>
                        <a:pt x="674" y="11605"/>
                        <a:pt x="674" y="11605"/>
                      </a:cubicBezTo>
                      <a:cubicBezTo>
                        <a:pt x="674" y="11605"/>
                        <a:pt x="674" y="11605"/>
                        <a:pt x="674" y="11605"/>
                      </a:cubicBezTo>
                      <a:cubicBezTo>
                        <a:pt x="337" y="11605"/>
                        <a:pt x="337" y="11928"/>
                        <a:pt x="337" y="12250"/>
                      </a:cubicBezTo>
                      <a:cubicBezTo>
                        <a:pt x="337" y="12250"/>
                        <a:pt x="337" y="12250"/>
                        <a:pt x="337" y="12250"/>
                      </a:cubicBezTo>
                      <a:cubicBezTo>
                        <a:pt x="674" y="12573"/>
                        <a:pt x="674" y="13217"/>
                        <a:pt x="674" y="13540"/>
                      </a:cubicBezTo>
                      <a:cubicBezTo>
                        <a:pt x="674" y="14185"/>
                        <a:pt x="337" y="14507"/>
                        <a:pt x="0" y="15152"/>
                      </a:cubicBezTo>
                      <a:cubicBezTo>
                        <a:pt x="337" y="15152"/>
                        <a:pt x="674" y="15152"/>
                        <a:pt x="1012" y="15474"/>
                      </a:cubicBezTo>
                      <a:cubicBezTo>
                        <a:pt x="1349" y="15474"/>
                        <a:pt x="1349" y="15797"/>
                        <a:pt x="1687" y="15797"/>
                      </a:cubicBezTo>
                      <a:cubicBezTo>
                        <a:pt x="3037" y="16441"/>
                        <a:pt x="4387" y="17408"/>
                        <a:pt x="4387" y="18698"/>
                      </a:cubicBezTo>
                      <a:cubicBezTo>
                        <a:pt x="4049" y="19343"/>
                        <a:pt x="4049" y="19988"/>
                        <a:pt x="3712" y="20310"/>
                      </a:cubicBezTo>
                      <a:cubicBezTo>
                        <a:pt x="3712" y="20310"/>
                        <a:pt x="3712" y="20632"/>
                        <a:pt x="3712" y="20632"/>
                      </a:cubicBezTo>
                      <a:cubicBezTo>
                        <a:pt x="3712" y="20632"/>
                        <a:pt x="3712" y="20955"/>
                        <a:pt x="3712" y="20955"/>
                      </a:cubicBezTo>
                      <a:cubicBezTo>
                        <a:pt x="3374" y="20955"/>
                        <a:pt x="3374" y="21277"/>
                        <a:pt x="3374" y="21277"/>
                      </a:cubicBezTo>
                      <a:cubicBezTo>
                        <a:pt x="3374" y="21277"/>
                        <a:pt x="3374" y="21277"/>
                        <a:pt x="3374" y="21599"/>
                      </a:cubicBezTo>
                      <a:cubicBezTo>
                        <a:pt x="4387" y="21277"/>
                        <a:pt x="5737" y="20955"/>
                        <a:pt x="7424" y="20632"/>
                      </a:cubicBezTo>
                      <a:cubicBezTo>
                        <a:pt x="9112" y="19988"/>
                        <a:pt x="11474" y="19665"/>
                        <a:pt x="13499" y="19020"/>
                      </a:cubicBezTo>
                      <a:cubicBezTo>
                        <a:pt x="15862" y="18698"/>
                        <a:pt x="18224" y="19020"/>
                        <a:pt x="20587" y="19343"/>
                      </a:cubicBezTo>
                      <a:cubicBezTo>
                        <a:pt x="20587" y="19343"/>
                        <a:pt x="20587" y="19020"/>
                        <a:pt x="20587" y="19020"/>
                      </a:cubicBezTo>
                      <a:cubicBezTo>
                        <a:pt x="20587" y="19020"/>
                        <a:pt x="20587" y="19020"/>
                        <a:pt x="20587" y="19020"/>
                      </a:cubicBezTo>
                      <a:cubicBezTo>
                        <a:pt x="20587" y="19020"/>
                        <a:pt x="20587" y="19020"/>
                        <a:pt x="20587" y="19020"/>
                      </a:cubicBezTo>
                      <a:cubicBezTo>
                        <a:pt x="20587" y="18698"/>
                        <a:pt x="20587" y="18698"/>
                        <a:pt x="20587" y="18698"/>
                      </a:cubicBezTo>
                      <a:cubicBezTo>
                        <a:pt x="20587" y="18698"/>
                        <a:pt x="20587" y="18698"/>
                        <a:pt x="20587" y="18698"/>
                      </a:cubicBezTo>
                      <a:cubicBezTo>
                        <a:pt x="20249" y="18053"/>
                        <a:pt x="18899" y="15152"/>
                        <a:pt x="18899" y="14185"/>
                      </a:cubicBezTo>
                      <a:cubicBezTo>
                        <a:pt x="18899" y="13862"/>
                        <a:pt x="19237" y="13540"/>
                        <a:pt x="19574" y="12895"/>
                      </a:cubicBezTo>
                      <a:cubicBezTo>
                        <a:pt x="19912" y="12250"/>
                        <a:pt x="20249" y="11283"/>
                        <a:pt x="20249" y="10961"/>
                      </a:cubicBezTo>
                      <a:cubicBezTo>
                        <a:pt x="20249" y="9994"/>
                        <a:pt x="20924" y="9671"/>
                        <a:pt x="21262" y="9026"/>
                      </a:cubicBezTo>
                      <a:cubicBezTo>
                        <a:pt x="21262" y="9026"/>
                        <a:pt x="21600" y="8704"/>
                        <a:pt x="21600" y="8382"/>
                      </a:cubicBezTo>
                      <a:cubicBezTo>
                        <a:pt x="21600" y="8382"/>
                        <a:pt x="21600" y="8382"/>
                        <a:pt x="21600" y="8059"/>
                      </a:cubicBezTo>
                      <a:cubicBezTo>
                        <a:pt x="21600" y="8059"/>
                        <a:pt x="21600" y="8059"/>
                        <a:pt x="21600" y="8059"/>
                      </a:cubicBezTo>
                      <a:cubicBezTo>
                        <a:pt x="21600" y="7737"/>
                        <a:pt x="21600" y="7737"/>
                        <a:pt x="21600" y="7737"/>
                      </a:cubicBezTo>
                      <a:cubicBezTo>
                        <a:pt x="21600" y="7737"/>
                        <a:pt x="21600" y="7414"/>
                        <a:pt x="21600" y="7414"/>
                      </a:cubicBezTo>
                      <a:cubicBezTo>
                        <a:pt x="21600" y="7414"/>
                        <a:pt x="21600" y="7092"/>
                        <a:pt x="21600" y="7092"/>
                      </a:cubicBezTo>
                      <a:cubicBezTo>
                        <a:pt x="21600" y="7092"/>
                        <a:pt x="21600" y="6770"/>
                        <a:pt x="21600" y="6770"/>
                      </a:cubicBezTo>
                      <a:cubicBezTo>
                        <a:pt x="21600" y="6447"/>
                        <a:pt x="21600" y="6447"/>
                        <a:pt x="21600" y="6447"/>
                      </a:cubicBezTo>
                      <a:cubicBezTo>
                        <a:pt x="21262" y="6125"/>
                        <a:pt x="21262" y="6125"/>
                        <a:pt x="21262" y="6125"/>
                      </a:cubicBezTo>
                      <a:cubicBezTo>
                        <a:pt x="21262" y="5802"/>
                        <a:pt x="21262" y="5802"/>
                        <a:pt x="21262" y="5480"/>
                      </a:cubicBezTo>
                      <a:cubicBezTo>
                        <a:pt x="21262" y="5480"/>
                        <a:pt x="21262" y="5158"/>
                        <a:pt x="21262" y="5158"/>
                      </a:cubicBezTo>
                      <a:cubicBezTo>
                        <a:pt x="21262" y="5158"/>
                        <a:pt x="21262" y="4835"/>
                        <a:pt x="20924" y="4835"/>
                      </a:cubicBezTo>
                      <a:cubicBezTo>
                        <a:pt x="20924" y="4513"/>
                        <a:pt x="20924" y="4513"/>
                        <a:pt x="20924" y="4513"/>
                      </a:cubicBezTo>
                      <a:cubicBezTo>
                        <a:pt x="20924" y="4191"/>
                        <a:pt x="20924" y="4191"/>
                        <a:pt x="20924" y="3868"/>
                      </a:cubicBezTo>
                      <a:cubicBezTo>
                        <a:pt x="20924" y="3868"/>
                        <a:pt x="20587" y="3868"/>
                        <a:pt x="20587" y="3546"/>
                      </a:cubicBezTo>
                      <a:cubicBezTo>
                        <a:pt x="20587" y="3546"/>
                        <a:pt x="20587" y="3546"/>
                        <a:pt x="20587" y="3223"/>
                      </a:cubicBezTo>
                      <a:cubicBezTo>
                        <a:pt x="20587" y="3223"/>
                        <a:pt x="20587" y="3223"/>
                        <a:pt x="20587" y="3223"/>
                      </a:cubicBezTo>
                      <a:cubicBezTo>
                        <a:pt x="20587" y="3223"/>
                        <a:pt x="20587" y="3223"/>
                        <a:pt x="20249" y="3223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56" name="AutoShape 256"/>
                <p:cNvSpPr>
                  <a:spLocks/>
                </p:cNvSpPr>
                <p:nvPr/>
              </p:nvSpPr>
              <p:spPr bwMode="auto">
                <a:xfrm>
                  <a:off x="599029" y="1175113"/>
                  <a:ext cx="161935" cy="25083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6074" y="635"/>
                      </a:moveTo>
                      <a:cubicBezTo>
                        <a:pt x="16074" y="635"/>
                        <a:pt x="16074" y="635"/>
                        <a:pt x="16074" y="635"/>
                      </a:cubicBezTo>
                      <a:cubicBezTo>
                        <a:pt x="15572" y="635"/>
                        <a:pt x="15572" y="635"/>
                        <a:pt x="15572" y="635"/>
                      </a:cubicBezTo>
                      <a:cubicBezTo>
                        <a:pt x="15572" y="635"/>
                        <a:pt x="15572" y="635"/>
                        <a:pt x="15572" y="635"/>
                      </a:cubicBezTo>
                      <a:cubicBezTo>
                        <a:pt x="15572" y="635"/>
                        <a:pt x="15572" y="635"/>
                        <a:pt x="15572" y="635"/>
                      </a:cubicBezTo>
                      <a:cubicBezTo>
                        <a:pt x="15572" y="635"/>
                        <a:pt x="15572" y="635"/>
                        <a:pt x="15572" y="635"/>
                      </a:cubicBezTo>
                      <a:cubicBezTo>
                        <a:pt x="15572" y="635"/>
                        <a:pt x="15572" y="635"/>
                        <a:pt x="15572" y="635"/>
                      </a:cubicBezTo>
                      <a:cubicBezTo>
                        <a:pt x="15572" y="635"/>
                        <a:pt x="15069" y="635"/>
                        <a:pt x="15069" y="635"/>
                      </a:cubicBezTo>
                      <a:cubicBezTo>
                        <a:pt x="15069" y="635"/>
                        <a:pt x="15069" y="635"/>
                        <a:pt x="15069" y="635"/>
                      </a:cubicBezTo>
                      <a:cubicBezTo>
                        <a:pt x="15069" y="635"/>
                        <a:pt x="14567" y="635"/>
                        <a:pt x="14567" y="317"/>
                      </a:cubicBezTo>
                      <a:cubicBezTo>
                        <a:pt x="13562" y="317"/>
                        <a:pt x="10046" y="0"/>
                        <a:pt x="6027" y="0"/>
                      </a:cubicBezTo>
                      <a:cubicBezTo>
                        <a:pt x="3516" y="0"/>
                        <a:pt x="2511" y="0"/>
                        <a:pt x="2009" y="317"/>
                      </a:cubicBezTo>
                      <a:cubicBezTo>
                        <a:pt x="2009" y="635"/>
                        <a:pt x="2511" y="1270"/>
                        <a:pt x="2511" y="1905"/>
                      </a:cubicBezTo>
                      <a:cubicBezTo>
                        <a:pt x="3013" y="2541"/>
                        <a:pt x="3013" y="3176"/>
                        <a:pt x="3013" y="3494"/>
                      </a:cubicBezTo>
                      <a:cubicBezTo>
                        <a:pt x="3013" y="3494"/>
                        <a:pt x="3013" y="3811"/>
                        <a:pt x="3013" y="3811"/>
                      </a:cubicBezTo>
                      <a:cubicBezTo>
                        <a:pt x="2511" y="4129"/>
                        <a:pt x="2511" y="4129"/>
                        <a:pt x="2511" y="4129"/>
                      </a:cubicBezTo>
                      <a:cubicBezTo>
                        <a:pt x="2511" y="4129"/>
                        <a:pt x="2511" y="4129"/>
                        <a:pt x="2511" y="4129"/>
                      </a:cubicBezTo>
                      <a:cubicBezTo>
                        <a:pt x="2511" y="4447"/>
                        <a:pt x="2511" y="4447"/>
                        <a:pt x="2511" y="4447"/>
                      </a:cubicBezTo>
                      <a:cubicBezTo>
                        <a:pt x="2511" y="4447"/>
                        <a:pt x="2511" y="4764"/>
                        <a:pt x="3013" y="4764"/>
                      </a:cubicBezTo>
                      <a:cubicBezTo>
                        <a:pt x="3013" y="5082"/>
                        <a:pt x="3013" y="5082"/>
                        <a:pt x="3013" y="5399"/>
                      </a:cubicBezTo>
                      <a:cubicBezTo>
                        <a:pt x="3013" y="5399"/>
                        <a:pt x="3013" y="5399"/>
                        <a:pt x="3013" y="5717"/>
                      </a:cubicBezTo>
                      <a:cubicBezTo>
                        <a:pt x="3013" y="5717"/>
                        <a:pt x="3516" y="6035"/>
                        <a:pt x="3516" y="6035"/>
                      </a:cubicBezTo>
                      <a:cubicBezTo>
                        <a:pt x="3516" y="6352"/>
                        <a:pt x="3516" y="6352"/>
                        <a:pt x="3516" y="6352"/>
                      </a:cubicBezTo>
                      <a:cubicBezTo>
                        <a:pt x="3516" y="6670"/>
                        <a:pt x="3516" y="6670"/>
                        <a:pt x="3516" y="6988"/>
                      </a:cubicBezTo>
                      <a:cubicBezTo>
                        <a:pt x="3516" y="6988"/>
                        <a:pt x="3516" y="7305"/>
                        <a:pt x="4018" y="7305"/>
                      </a:cubicBezTo>
                      <a:cubicBezTo>
                        <a:pt x="4018" y="7305"/>
                        <a:pt x="4018" y="7623"/>
                        <a:pt x="4018" y="7623"/>
                      </a:cubicBezTo>
                      <a:cubicBezTo>
                        <a:pt x="4018" y="7941"/>
                        <a:pt x="4018" y="7941"/>
                        <a:pt x="4018" y="7941"/>
                      </a:cubicBezTo>
                      <a:cubicBezTo>
                        <a:pt x="4018" y="8258"/>
                        <a:pt x="4018" y="8258"/>
                        <a:pt x="4018" y="8576"/>
                      </a:cubicBezTo>
                      <a:cubicBezTo>
                        <a:pt x="4018" y="8576"/>
                        <a:pt x="4018" y="8576"/>
                        <a:pt x="4018" y="8576"/>
                      </a:cubicBezTo>
                      <a:cubicBezTo>
                        <a:pt x="4018" y="8894"/>
                        <a:pt x="4018" y="8894"/>
                        <a:pt x="4018" y="9211"/>
                      </a:cubicBezTo>
                      <a:cubicBezTo>
                        <a:pt x="4018" y="9211"/>
                        <a:pt x="4018" y="9211"/>
                        <a:pt x="4018" y="9211"/>
                      </a:cubicBezTo>
                      <a:cubicBezTo>
                        <a:pt x="4018" y="9529"/>
                        <a:pt x="4018" y="9529"/>
                        <a:pt x="4018" y="9529"/>
                      </a:cubicBezTo>
                      <a:cubicBezTo>
                        <a:pt x="4018" y="10164"/>
                        <a:pt x="3516" y="10800"/>
                        <a:pt x="3013" y="11117"/>
                      </a:cubicBezTo>
                      <a:cubicBezTo>
                        <a:pt x="2511" y="11435"/>
                        <a:pt x="2009" y="11752"/>
                        <a:pt x="2009" y="11752"/>
                      </a:cubicBezTo>
                      <a:cubicBezTo>
                        <a:pt x="2009" y="12705"/>
                        <a:pt x="1506" y="13658"/>
                        <a:pt x="502" y="14611"/>
                      </a:cubicBezTo>
                      <a:cubicBezTo>
                        <a:pt x="502" y="14929"/>
                        <a:pt x="0" y="15247"/>
                        <a:pt x="0" y="15564"/>
                      </a:cubicBezTo>
                      <a:cubicBezTo>
                        <a:pt x="0" y="15882"/>
                        <a:pt x="1506" y="18423"/>
                        <a:pt x="2009" y="19058"/>
                      </a:cubicBezTo>
                      <a:cubicBezTo>
                        <a:pt x="2009" y="19058"/>
                        <a:pt x="2511" y="19376"/>
                        <a:pt x="2511" y="19376"/>
                      </a:cubicBezTo>
                      <a:cubicBezTo>
                        <a:pt x="2511" y="19376"/>
                        <a:pt x="2511" y="19376"/>
                        <a:pt x="2511" y="19694"/>
                      </a:cubicBezTo>
                      <a:cubicBezTo>
                        <a:pt x="2511" y="19694"/>
                        <a:pt x="2511" y="19694"/>
                        <a:pt x="2511" y="20011"/>
                      </a:cubicBezTo>
                      <a:cubicBezTo>
                        <a:pt x="2511" y="20011"/>
                        <a:pt x="2511" y="20011"/>
                        <a:pt x="2511" y="20011"/>
                      </a:cubicBezTo>
                      <a:cubicBezTo>
                        <a:pt x="2511" y="20011"/>
                        <a:pt x="2511" y="20329"/>
                        <a:pt x="2511" y="20329"/>
                      </a:cubicBezTo>
                      <a:cubicBezTo>
                        <a:pt x="2511" y="20647"/>
                        <a:pt x="2511" y="20647"/>
                        <a:pt x="2511" y="20647"/>
                      </a:cubicBezTo>
                      <a:cubicBezTo>
                        <a:pt x="2511" y="20647"/>
                        <a:pt x="2511" y="20647"/>
                        <a:pt x="2511" y="20647"/>
                      </a:cubicBezTo>
                      <a:cubicBezTo>
                        <a:pt x="3516" y="20964"/>
                        <a:pt x="4520" y="21282"/>
                        <a:pt x="5023" y="21282"/>
                      </a:cubicBezTo>
                      <a:cubicBezTo>
                        <a:pt x="5525" y="21282"/>
                        <a:pt x="5525" y="21600"/>
                        <a:pt x="5525" y="21600"/>
                      </a:cubicBezTo>
                      <a:cubicBezTo>
                        <a:pt x="6530" y="21600"/>
                        <a:pt x="12055" y="20011"/>
                        <a:pt x="16074" y="18741"/>
                      </a:cubicBezTo>
                      <a:cubicBezTo>
                        <a:pt x="17079" y="18423"/>
                        <a:pt x="18586" y="18105"/>
                        <a:pt x="19590" y="17788"/>
                      </a:cubicBezTo>
                      <a:cubicBezTo>
                        <a:pt x="20093" y="17788"/>
                        <a:pt x="21097" y="17470"/>
                        <a:pt x="21600" y="17152"/>
                      </a:cubicBezTo>
                      <a:cubicBezTo>
                        <a:pt x="21600" y="17152"/>
                        <a:pt x="21600" y="17152"/>
                        <a:pt x="21600" y="17152"/>
                      </a:cubicBezTo>
                      <a:cubicBezTo>
                        <a:pt x="21600" y="17152"/>
                        <a:pt x="21097" y="16835"/>
                        <a:pt x="21097" y="16517"/>
                      </a:cubicBezTo>
                      <a:cubicBezTo>
                        <a:pt x="21097" y="16517"/>
                        <a:pt x="21097" y="16517"/>
                        <a:pt x="21097" y="16517"/>
                      </a:cubicBezTo>
                      <a:cubicBezTo>
                        <a:pt x="21097" y="16200"/>
                        <a:pt x="20595" y="15882"/>
                        <a:pt x="20595" y="15564"/>
                      </a:cubicBezTo>
                      <a:cubicBezTo>
                        <a:pt x="20595" y="15564"/>
                        <a:pt x="20595" y="15564"/>
                        <a:pt x="20595" y="15564"/>
                      </a:cubicBezTo>
                      <a:cubicBezTo>
                        <a:pt x="20595" y="15247"/>
                        <a:pt x="20093" y="14929"/>
                        <a:pt x="20093" y="14611"/>
                      </a:cubicBezTo>
                      <a:cubicBezTo>
                        <a:pt x="20093" y="14611"/>
                        <a:pt x="20093" y="14294"/>
                        <a:pt x="20093" y="14294"/>
                      </a:cubicBezTo>
                      <a:cubicBezTo>
                        <a:pt x="20093" y="13976"/>
                        <a:pt x="20093" y="13658"/>
                        <a:pt x="20093" y="13341"/>
                      </a:cubicBezTo>
                      <a:cubicBezTo>
                        <a:pt x="20093" y="11752"/>
                        <a:pt x="19088" y="9847"/>
                        <a:pt x="18586" y="8894"/>
                      </a:cubicBezTo>
                      <a:cubicBezTo>
                        <a:pt x="17581" y="7623"/>
                        <a:pt x="18083" y="6035"/>
                        <a:pt x="18083" y="4129"/>
                      </a:cubicBezTo>
                      <a:cubicBezTo>
                        <a:pt x="18083" y="3494"/>
                        <a:pt x="18083" y="3494"/>
                        <a:pt x="18083" y="3494"/>
                      </a:cubicBezTo>
                      <a:cubicBezTo>
                        <a:pt x="18586" y="2223"/>
                        <a:pt x="17581" y="1905"/>
                        <a:pt x="17581" y="1905"/>
                      </a:cubicBezTo>
                      <a:cubicBezTo>
                        <a:pt x="17079" y="1905"/>
                        <a:pt x="17079" y="1905"/>
                        <a:pt x="17079" y="1905"/>
                      </a:cubicBezTo>
                      <a:cubicBezTo>
                        <a:pt x="17079" y="1905"/>
                        <a:pt x="17079" y="1905"/>
                        <a:pt x="17079" y="1905"/>
                      </a:cubicBezTo>
                      <a:cubicBezTo>
                        <a:pt x="17079" y="1588"/>
                        <a:pt x="17079" y="1588"/>
                        <a:pt x="16576" y="1588"/>
                      </a:cubicBezTo>
                      <a:cubicBezTo>
                        <a:pt x="16576" y="1588"/>
                        <a:pt x="16576" y="1588"/>
                        <a:pt x="16576" y="1588"/>
                      </a:cubicBezTo>
                      <a:cubicBezTo>
                        <a:pt x="16576" y="1270"/>
                        <a:pt x="16576" y="1270"/>
                        <a:pt x="16576" y="1270"/>
                      </a:cubicBezTo>
                      <a:cubicBezTo>
                        <a:pt x="16576" y="1270"/>
                        <a:pt x="16576" y="952"/>
                        <a:pt x="16576" y="952"/>
                      </a:cubicBezTo>
                      <a:cubicBezTo>
                        <a:pt x="16576" y="952"/>
                        <a:pt x="16074" y="635"/>
                        <a:pt x="16074" y="635"/>
                      </a:cubicBezTo>
                      <a:cubicBezTo>
                        <a:pt x="16074" y="635"/>
                        <a:pt x="16074" y="635"/>
                        <a:pt x="16074" y="635"/>
                      </a:cubicBezTo>
                      <a:cubicBezTo>
                        <a:pt x="16074" y="635"/>
                        <a:pt x="16074" y="635"/>
                        <a:pt x="16074" y="63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57" name="AutoShape 257"/>
                <p:cNvSpPr>
                  <a:spLocks/>
                </p:cNvSpPr>
                <p:nvPr/>
              </p:nvSpPr>
              <p:spPr bwMode="auto">
                <a:xfrm>
                  <a:off x="721274" y="118305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0"/>
                        <a:pt x="21600" y="21600"/>
                        <a:pt x="21600" y="21600"/>
                      </a:cubicBezTo>
                      <a:cubicBezTo>
                        <a:pt x="2160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58" name="AutoShape 258"/>
                <p:cNvSpPr>
                  <a:spLocks/>
                </p:cNvSpPr>
                <p:nvPr/>
              </p:nvSpPr>
              <p:spPr bwMode="auto">
                <a:xfrm>
                  <a:off x="748263" y="1344979"/>
                  <a:ext cx="6350" cy="127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7200"/>
                        <a:pt x="21600" y="14399"/>
                        <a:pt x="21600" y="21599"/>
                      </a:cubicBezTo>
                      <a:cubicBezTo>
                        <a:pt x="21600" y="14399"/>
                        <a:pt x="0" y="72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59" name="AutoShape 259"/>
                <p:cNvSpPr>
                  <a:spLocks/>
                </p:cNvSpPr>
                <p:nvPr/>
              </p:nvSpPr>
              <p:spPr bwMode="auto">
                <a:xfrm>
                  <a:off x="729212" y="1195751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60" name="AutoShape 260"/>
                <p:cNvSpPr>
                  <a:spLocks/>
                </p:cNvSpPr>
                <p:nvPr/>
              </p:nvSpPr>
              <p:spPr bwMode="auto">
                <a:xfrm>
                  <a:off x="724450" y="1194163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2160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61" name="AutoShape 261"/>
                <p:cNvSpPr>
                  <a:spLocks/>
                </p:cNvSpPr>
                <p:nvPr/>
              </p:nvSpPr>
              <p:spPr bwMode="auto">
                <a:xfrm>
                  <a:off x="753026" y="1357679"/>
                  <a:ext cx="6350" cy="1111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7200"/>
                        <a:pt x="21600" y="14399"/>
                        <a:pt x="21600" y="21599"/>
                      </a:cubicBezTo>
                      <a:cubicBezTo>
                        <a:pt x="21600" y="14399"/>
                        <a:pt x="0" y="72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62" name="AutoShape 262"/>
                <p:cNvSpPr>
                  <a:spLocks/>
                </p:cNvSpPr>
                <p:nvPr/>
              </p:nvSpPr>
              <p:spPr bwMode="auto">
                <a:xfrm>
                  <a:off x="756201" y="1368792"/>
                  <a:ext cx="6350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10800"/>
                        <a:pt x="21600" y="21599"/>
                        <a:pt x="21600" y="21599"/>
                      </a:cubicBezTo>
                      <a:cubicBezTo>
                        <a:pt x="21600" y="21599"/>
                        <a:pt x="0" y="108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63" name="AutoShape 263"/>
                <p:cNvSpPr>
                  <a:spLocks/>
                </p:cNvSpPr>
                <p:nvPr/>
              </p:nvSpPr>
              <p:spPr bwMode="auto">
                <a:xfrm>
                  <a:off x="722861" y="1189401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64" name="AutoShape 264"/>
                <p:cNvSpPr>
                  <a:spLocks/>
                </p:cNvSpPr>
                <p:nvPr/>
              </p:nvSpPr>
              <p:spPr bwMode="auto">
                <a:xfrm>
                  <a:off x="746676" y="1330691"/>
                  <a:ext cx="0" cy="11113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7200"/>
                        <a:pt x="0" y="14399"/>
                        <a:pt x="0" y="21599"/>
                      </a:cubicBezTo>
                      <a:cubicBezTo>
                        <a:pt x="0" y="14399"/>
                        <a:pt x="0" y="72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65" name="AutoShape 265"/>
                <p:cNvSpPr>
                  <a:spLocks/>
                </p:cNvSpPr>
                <p:nvPr/>
              </p:nvSpPr>
              <p:spPr bwMode="auto">
                <a:xfrm>
                  <a:off x="619668" y="1237027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66" name="AutoShape 266"/>
                <p:cNvSpPr>
                  <a:spLocks/>
                </p:cNvSpPr>
                <p:nvPr/>
              </p:nvSpPr>
              <p:spPr bwMode="auto">
                <a:xfrm>
                  <a:off x="627606" y="1262427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67" name="AutoShape 267"/>
                <p:cNvSpPr>
                  <a:spLocks/>
                </p:cNvSpPr>
                <p:nvPr/>
              </p:nvSpPr>
              <p:spPr bwMode="auto">
                <a:xfrm>
                  <a:off x="622843" y="1243377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68" name="AutoShape 268"/>
                <p:cNvSpPr>
                  <a:spLocks/>
                </p:cNvSpPr>
                <p:nvPr/>
              </p:nvSpPr>
              <p:spPr bwMode="auto">
                <a:xfrm>
                  <a:off x="614905" y="1402130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69" name="AutoShape 269"/>
                <p:cNvSpPr>
                  <a:spLocks/>
                </p:cNvSpPr>
                <p:nvPr/>
              </p:nvSpPr>
              <p:spPr bwMode="auto">
                <a:xfrm>
                  <a:off x="616493" y="1229089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70" name="AutoShape 270"/>
                <p:cNvSpPr>
                  <a:spLocks/>
                </p:cNvSpPr>
                <p:nvPr/>
              </p:nvSpPr>
              <p:spPr bwMode="auto">
                <a:xfrm>
                  <a:off x="614905" y="1410067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71" name="AutoShape 271"/>
                <p:cNvSpPr>
                  <a:spLocks/>
                </p:cNvSpPr>
                <p:nvPr/>
              </p:nvSpPr>
              <p:spPr bwMode="auto">
                <a:xfrm>
                  <a:off x="624430" y="1256077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72" name="AutoShape 272"/>
                <p:cNvSpPr>
                  <a:spLocks/>
                </p:cNvSpPr>
                <p:nvPr/>
              </p:nvSpPr>
              <p:spPr bwMode="auto">
                <a:xfrm>
                  <a:off x="89410" y="1106849"/>
                  <a:ext cx="301644" cy="21590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4764" y="16474"/>
                      </a:moveTo>
                      <a:cubicBezTo>
                        <a:pt x="14764" y="16474"/>
                        <a:pt x="14764" y="16474"/>
                        <a:pt x="14764" y="16474"/>
                      </a:cubicBezTo>
                      <a:cubicBezTo>
                        <a:pt x="14764" y="16474"/>
                        <a:pt x="15037" y="16474"/>
                        <a:pt x="15311" y="16474"/>
                      </a:cubicBezTo>
                      <a:cubicBezTo>
                        <a:pt x="15311" y="16474"/>
                        <a:pt x="15311" y="16474"/>
                        <a:pt x="15311" y="16474"/>
                      </a:cubicBezTo>
                      <a:cubicBezTo>
                        <a:pt x="15311" y="16474"/>
                        <a:pt x="15584" y="16474"/>
                        <a:pt x="15584" y="16474"/>
                      </a:cubicBezTo>
                      <a:cubicBezTo>
                        <a:pt x="15584" y="16474"/>
                        <a:pt x="15584" y="16474"/>
                        <a:pt x="15584" y="16474"/>
                      </a:cubicBezTo>
                      <a:cubicBezTo>
                        <a:pt x="15858" y="16474"/>
                        <a:pt x="15858" y="16474"/>
                        <a:pt x="15858" y="16474"/>
                      </a:cubicBezTo>
                      <a:cubicBezTo>
                        <a:pt x="16131" y="16474"/>
                        <a:pt x="16405" y="16474"/>
                        <a:pt x="16678" y="16840"/>
                      </a:cubicBezTo>
                      <a:cubicBezTo>
                        <a:pt x="16951" y="17572"/>
                        <a:pt x="17498" y="19403"/>
                        <a:pt x="17498" y="20501"/>
                      </a:cubicBezTo>
                      <a:cubicBezTo>
                        <a:pt x="17225" y="20867"/>
                        <a:pt x="17498" y="21233"/>
                        <a:pt x="17498" y="21233"/>
                      </a:cubicBezTo>
                      <a:cubicBezTo>
                        <a:pt x="17772" y="21600"/>
                        <a:pt x="17772" y="21600"/>
                        <a:pt x="17772" y="21600"/>
                      </a:cubicBezTo>
                      <a:cubicBezTo>
                        <a:pt x="18318" y="20867"/>
                        <a:pt x="18592" y="20135"/>
                        <a:pt x="19139" y="19769"/>
                      </a:cubicBezTo>
                      <a:cubicBezTo>
                        <a:pt x="19139" y="19769"/>
                        <a:pt x="19139" y="19769"/>
                        <a:pt x="19412" y="19769"/>
                      </a:cubicBezTo>
                      <a:cubicBezTo>
                        <a:pt x="19412" y="19769"/>
                        <a:pt x="19412" y="19769"/>
                        <a:pt x="19686" y="19769"/>
                      </a:cubicBezTo>
                      <a:cubicBezTo>
                        <a:pt x="19686" y="19769"/>
                        <a:pt x="19686" y="19769"/>
                        <a:pt x="19686" y="19769"/>
                      </a:cubicBezTo>
                      <a:cubicBezTo>
                        <a:pt x="19686" y="19769"/>
                        <a:pt x="19686" y="19769"/>
                        <a:pt x="19686" y="19769"/>
                      </a:cubicBezTo>
                      <a:cubicBezTo>
                        <a:pt x="19686" y="19769"/>
                        <a:pt x="19686" y="19769"/>
                        <a:pt x="19686" y="19769"/>
                      </a:cubicBezTo>
                      <a:cubicBezTo>
                        <a:pt x="19959" y="20135"/>
                        <a:pt x="19959" y="20135"/>
                        <a:pt x="19959" y="20135"/>
                      </a:cubicBezTo>
                      <a:cubicBezTo>
                        <a:pt x="19959" y="20135"/>
                        <a:pt x="19959" y="20135"/>
                        <a:pt x="19959" y="20135"/>
                      </a:cubicBezTo>
                      <a:cubicBezTo>
                        <a:pt x="19959" y="20135"/>
                        <a:pt x="19959" y="20135"/>
                        <a:pt x="19959" y="20501"/>
                      </a:cubicBezTo>
                      <a:cubicBezTo>
                        <a:pt x="19959" y="20135"/>
                        <a:pt x="20232" y="20135"/>
                        <a:pt x="20232" y="20135"/>
                      </a:cubicBezTo>
                      <a:cubicBezTo>
                        <a:pt x="20232" y="19769"/>
                        <a:pt x="20506" y="19769"/>
                        <a:pt x="20506" y="19769"/>
                      </a:cubicBezTo>
                      <a:cubicBezTo>
                        <a:pt x="20506" y="19769"/>
                        <a:pt x="20506" y="19769"/>
                        <a:pt x="20506" y="19769"/>
                      </a:cubicBezTo>
                      <a:cubicBezTo>
                        <a:pt x="20506" y="19769"/>
                        <a:pt x="20506" y="19403"/>
                        <a:pt x="20232" y="19403"/>
                      </a:cubicBezTo>
                      <a:cubicBezTo>
                        <a:pt x="20232" y="18671"/>
                        <a:pt x="19959" y="17938"/>
                        <a:pt x="20232" y="17206"/>
                      </a:cubicBezTo>
                      <a:cubicBezTo>
                        <a:pt x="20506" y="16474"/>
                        <a:pt x="20779" y="16474"/>
                        <a:pt x="21053" y="16474"/>
                      </a:cubicBezTo>
                      <a:cubicBezTo>
                        <a:pt x="21326" y="16474"/>
                        <a:pt x="21326" y="16474"/>
                        <a:pt x="21600" y="16840"/>
                      </a:cubicBezTo>
                      <a:cubicBezTo>
                        <a:pt x="21600" y="16840"/>
                        <a:pt x="21600" y="16840"/>
                        <a:pt x="21600" y="16840"/>
                      </a:cubicBezTo>
                      <a:cubicBezTo>
                        <a:pt x="21600" y="16474"/>
                        <a:pt x="21600" y="16474"/>
                        <a:pt x="21326" y="16108"/>
                      </a:cubicBezTo>
                      <a:cubicBezTo>
                        <a:pt x="21053" y="15742"/>
                        <a:pt x="21053" y="15010"/>
                        <a:pt x="21053" y="14644"/>
                      </a:cubicBezTo>
                      <a:cubicBezTo>
                        <a:pt x="21053" y="14277"/>
                        <a:pt x="21053" y="13911"/>
                        <a:pt x="20779" y="13545"/>
                      </a:cubicBezTo>
                      <a:cubicBezTo>
                        <a:pt x="20779" y="13545"/>
                        <a:pt x="20506" y="13179"/>
                        <a:pt x="20506" y="13179"/>
                      </a:cubicBezTo>
                      <a:cubicBezTo>
                        <a:pt x="20506" y="13179"/>
                        <a:pt x="20506" y="13179"/>
                        <a:pt x="20506" y="13179"/>
                      </a:cubicBezTo>
                      <a:cubicBezTo>
                        <a:pt x="20506" y="13179"/>
                        <a:pt x="20232" y="12813"/>
                        <a:pt x="20232" y="12813"/>
                      </a:cubicBezTo>
                      <a:cubicBezTo>
                        <a:pt x="20232" y="12813"/>
                        <a:pt x="20232" y="12813"/>
                        <a:pt x="20232" y="12813"/>
                      </a:cubicBezTo>
                      <a:cubicBezTo>
                        <a:pt x="20232" y="12447"/>
                        <a:pt x="20232" y="12447"/>
                        <a:pt x="20232" y="12447"/>
                      </a:cubicBezTo>
                      <a:cubicBezTo>
                        <a:pt x="20232" y="12447"/>
                        <a:pt x="20232" y="12447"/>
                        <a:pt x="20232" y="12081"/>
                      </a:cubicBezTo>
                      <a:cubicBezTo>
                        <a:pt x="20232" y="12081"/>
                        <a:pt x="20232" y="12081"/>
                        <a:pt x="20232" y="12081"/>
                      </a:cubicBezTo>
                      <a:cubicBezTo>
                        <a:pt x="20232" y="11715"/>
                        <a:pt x="20232" y="11715"/>
                        <a:pt x="20232" y="11715"/>
                      </a:cubicBezTo>
                      <a:cubicBezTo>
                        <a:pt x="20232" y="11715"/>
                        <a:pt x="20232" y="11349"/>
                        <a:pt x="20232" y="11349"/>
                      </a:cubicBezTo>
                      <a:cubicBezTo>
                        <a:pt x="20232" y="11349"/>
                        <a:pt x="20232" y="11349"/>
                        <a:pt x="20232" y="11349"/>
                      </a:cubicBezTo>
                      <a:cubicBezTo>
                        <a:pt x="20232" y="10983"/>
                        <a:pt x="20232" y="10983"/>
                        <a:pt x="20232" y="10983"/>
                      </a:cubicBezTo>
                      <a:cubicBezTo>
                        <a:pt x="20232" y="10616"/>
                        <a:pt x="20232" y="10616"/>
                        <a:pt x="20232" y="10616"/>
                      </a:cubicBezTo>
                      <a:cubicBezTo>
                        <a:pt x="20232" y="10616"/>
                        <a:pt x="20232" y="10250"/>
                        <a:pt x="20232" y="10250"/>
                      </a:cubicBezTo>
                      <a:cubicBezTo>
                        <a:pt x="20506" y="10250"/>
                        <a:pt x="20506" y="10250"/>
                        <a:pt x="20506" y="9884"/>
                      </a:cubicBezTo>
                      <a:cubicBezTo>
                        <a:pt x="20506" y="9884"/>
                        <a:pt x="20506" y="9884"/>
                        <a:pt x="20506" y="9884"/>
                      </a:cubicBezTo>
                      <a:cubicBezTo>
                        <a:pt x="20232" y="9884"/>
                        <a:pt x="20232" y="9518"/>
                        <a:pt x="20232" y="9518"/>
                      </a:cubicBezTo>
                      <a:cubicBezTo>
                        <a:pt x="20232" y="9518"/>
                        <a:pt x="20232" y="9518"/>
                        <a:pt x="20232" y="9518"/>
                      </a:cubicBezTo>
                      <a:cubicBezTo>
                        <a:pt x="20232" y="9518"/>
                        <a:pt x="20232" y="9518"/>
                        <a:pt x="20232" y="9518"/>
                      </a:cubicBezTo>
                      <a:cubicBezTo>
                        <a:pt x="20232" y="9518"/>
                        <a:pt x="20232" y="9518"/>
                        <a:pt x="20232" y="9518"/>
                      </a:cubicBezTo>
                      <a:cubicBezTo>
                        <a:pt x="19959" y="8786"/>
                        <a:pt x="19959" y="8420"/>
                        <a:pt x="19959" y="8054"/>
                      </a:cubicBezTo>
                      <a:cubicBezTo>
                        <a:pt x="19959" y="7688"/>
                        <a:pt x="19686" y="7688"/>
                        <a:pt x="19686" y="7322"/>
                      </a:cubicBezTo>
                      <a:cubicBezTo>
                        <a:pt x="19412" y="7322"/>
                        <a:pt x="18865" y="6955"/>
                        <a:pt x="18865" y="6223"/>
                      </a:cubicBezTo>
                      <a:cubicBezTo>
                        <a:pt x="18865" y="5857"/>
                        <a:pt x="18865" y="5491"/>
                        <a:pt x="19139" y="5125"/>
                      </a:cubicBezTo>
                      <a:cubicBezTo>
                        <a:pt x="18865" y="4393"/>
                        <a:pt x="18318" y="4027"/>
                        <a:pt x="18318" y="3294"/>
                      </a:cubicBezTo>
                      <a:cubicBezTo>
                        <a:pt x="18318" y="2928"/>
                        <a:pt x="17772" y="1464"/>
                        <a:pt x="17498" y="1098"/>
                      </a:cubicBezTo>
                      <a:cubicBezTo>
                        <a:pt x="17498" y="1098"/>
                        <a:pt x="17225" y="1464"/>
                        <a:pt x="16951" y="1830"/>
                      </a:cubicBezTo>
                      <a:cubicBezTo>
                        <a:pt x="16405" y="2562"/>
                        <a:pt x="15858" y="2928"/>
                        <a:pt x="15311" y="2928"/>
                      </a:cubicBezTo>
                      <a:cubicBezTo>
                        <a:pt x="15037" y="2928"/>
                        <a:pt x="14764" y="2928"/>
                        <a:pt x="14491" y="2562"/>
                      </a:cubicBezTo>
                      <a:cubicBezTo>
                        <a:pt x="14217" y="2562"/>
                        <a:pt x="13944" y="2196"/>
                        <a:pt x="13944" y="2196"/>
                      </a:cubicBezTo>
                      <a:cubicBezTo>
                        <a:pt x="13670" y="2928"/>
                        <a:pt x="13124" y="3294"/>
                        <a:pt x="12850" y="3294"/>
                      </a:cubicBezTo>
                      <a:cubicBezTo>
                        <a:pt x="12577" y="3294"/>
                        <a:pt x="12577" y="2928"/>
                        <a:pt x="12303" y="2928"/>
                      </a:cubicBezTo>
                      <a:cubicBezTo>
                        <a:pt x="12303" y="2928"/>
                        <a:pt x="12030" y="2928"/>
                        <a:pt x="12030" y="2928"/>
                      </a:cubicBezTo>
                      <a:cubicBezTo>
                        <a:pt x="11756" y="3294"/>
                        <a:pt x="11483" y="3294"/>
                        <a:pt x="11210" y="3294"/>
                      </a:cubicBezTo>
                      <a:cubicBezTo>
                        <a:pt x="11210" y="3294"/>
                        <a:pt x="11210" y="3294"/>
                        <a:pt x="10936" y="3294"/>
                      </a:cubicBezTo>
                      <a:cubicBezTo>
                        <a:pt x="10936" y="3294"/>
                        <a:pt x="10936" y="3294"/>
                        <a:pt x="10936" y="3294"/>
                      </a:cubicBezTo>
                      <a:cubicBezTo>
                        <a:pt x="10936" y="3294"/>
                        <a:pt x="10936" y="3294"/>
                        <a:pt x="10936" y="3294"/>
                      </a:cubicBezTo>
                      <a:cubicBezTo>
                        <a:pt x="10936" y="3294"/>
                        <a:pt x="10936" y="3294"/>
                        <a:pt x="10663" y="3294"/>
                      </a:cubicBezTo>
                      <a:cubicBezTo>
                        <a:pt x="10663" y="2928"/>
                        <a:pt x="10663" y="2928"/>
                        <a:pt x="10663" y="2928"/>
                      </a:cubicBezTo>
                      <a:cubicBezTo>
                        <a:pt x="10663" y="2928"/>
                        <a:pt x="10663" y="2928"/>
                        <a:pt x="10663" y="2928"/>
                      </a:cubicBezTo>
                      <a:cubicBezTo>
                        <a:pt x="10663" y="2928"/>
                        <a:pt x="10663" y="2928"/>
                        <a:pt x="10389" y="2562"/>
                      </a:cubicBezTo>
                      <a:cubicBezTo>
                        <a:pt x="10389" y="2562"/>
                        <a:pt x="10389" y="2562"/>
                        <a:pt x="10389" y="2562"/>
                      </a:cubicBezTo>
                      <a:cubicBezTo>
                        <a:pt x="10389" y="2562"/>
                        <a:pt x="10389" y="2562"/>
                        <a:pt x="10389" y="2562"/>
                      </a:cubicBezTo>
                      <a:cubicBezTo>
                        <a:pt x="10389" y="2562"/>
                        <a:pt x="10389" y="2196"/>
                        <a:pt x="10389" y="2196"/>
                      </a:cubicBezTo>
                      <a:cubicBezTo>
                        <a:pt x="10389" y="2196"/>
                        <a:pt x="10389" y="2196"/>
                        <a:pt x="10389" y="2196"/>
                      </a:cubicBezTo>
                      <a:cubicBezTo>
                        <a:pt x="10389" y="2196"/>
                        <a:pt x="10389" y="2196"/>
                        <a:pt x="10389" y="1830"/>
                      </a:cubicBezTo>
                      <a:cubicBezTo>
                        <a:pt x="10116" y="1830"/>
                        <a:pt x="10116" y="1830"/>
                        <a:pt x="10116" y="1830"/>
                      </a:cubicBezTo>
                      <a:cubicBezTo>
                        <a:pt x="10116" y="1830"/>
                        <a:pt x="10116" y="1830"/>
                        <a:pt x="10116" y="1830"/>
                      </a:cubicBezTo>
                      <a:cubicBezTo>
                        <a:pt x="10116" y="1830"/>
                        <a:pt x="10116" y="1464"/>
                        <a:pt x="10116" y="1464"/>
                      </a:cubicBezTo>
                      <a:cubicBezTo>
                        <a:pt x="10116" y="1464"/>
                        <a:pt x="10116" y="1830"/>
                        <a:pt x="10116" y="1830"/>
                      </a:cubicBezTo>
                      <a:cubicBezTo>
                        <a:pt x="10116" y="1830"/>
                        <a:pt x="9843" y="1830"/>
                        <a:pt x="9843" y="1830"/>
                      </a:cubicBezTo>
                      <a:cubicBezTo>
                        <a:pt x="9843" y="1830"/>
                        <a:pt x="9569" y="1830"/>
                        <a:pt x="9569" y="1830"/>
                      </a:cubicBezTo>
                      <a:cubicBezTo>
                        <a:pt x="9569" y="1830"/>
                        <a:pt x="9296" y="1830"/>
                        <a:pt x="9296" y="1830"/>
                      </a:cubicBezTo>
                      <a:cubicBezTo>
                        <a:pt x="9296" y="1830"/>
                        <a:pt x="9022" y="1830"/>
                        <a:pt x="9022" y="1830"/>
                      </a:cubicBezTo>
                      <a:cubicBezTo>
                        <a:pt x="9022" y="1830"/>
                        <a:pt x="8749" y="1830"/>
                        <a:pt x="8749" y="1830"/>
                      </a:cubicBezTo>
                      <a:cubicBezTo>
                        <a:pt x="8749" y="1830"/>
                        <a:pt x="8475" y="1830"/>
                        <a:pt x="8475" y="1830"/>
                      </a:cubicBezTo>
                      <a:cubicBezTo>
                        <a:pt x="7655" y="1830"/>
                        <a:pt x="5741" y="1830"/>
                        <a:pt x="5468" y="732"/>
                      </a:cubicBezTo>
                      <a:cubicBezTo>
                        <a:pt x="5194" y="732"/>
                        <a:pt x="5194" y="732"/>
                        <a:pt x="5194" y="732"/>
                      </a:cubicBezTo>
                      <a:cubicBezTo>
                        <a:pt x="5194" y="732"/>
                        <a:pt x="5194" y="366"/>
                        <a:pt x="4921" y="366"/>
                      </a:cubicBezTo>
                      <a:cubicBezTo>
                        <a:pt x="4921" y="366"/>
                        <a:pt x="4921" y="366"/>
                        <a:pt x="4921" y="366"/>
                      </a:cubicBezTo>
                      <a:cubicBezTo>
                        <a:pt x="4921" y="366"/>
                        <a:pt x="4921" y="366"/>
                        <a:pt x="4648" y="366"/>
                      </a:cubicBezTo>
                      <a:cubicBezTo>
                        <a:pt x="4648" y="366"/>
                        <a:pt x="4648" y="366"/>
                        <a:pt x="4648" y="366"/>
                      </a:cubicBezTo>
                      <a:cubicBezTo>
                        <a:pt x="4648" y="366"/>
                        <a:pt x="4374" y="366"/>
                        <a:pt x="4374" y="366"/>
                      </a:cubicBezTo>
                      <a:cubicBezTo>
                        <a:pt x="4374" y="366"/>
                        <a:pt x="4374" y="0"/>
                        <a:pt x="4101" y="0"/>
                      </a:cubicBezTo>
                      <a:cubicBezTo>
                        <a:pt x="4101" y="732"/>
                        <a:pt x="4101" y="732"/>
                        <a:pt x="4101" y="732"/>
                      </a:cubicBezTo>
                      <a:cubicBezTo>
                        <a:pt x="4101" y="732"/>
                        <a:pt x="4101" y="732"/>
                        <a:pt x="4101" y="732"/>
                      </a:cubicBezTo>
                      <a:cubicBezTo>
                        <a:pt x="4101" y="732"/>
                        <a:pt x="4101" y="732"/>
                        <a:pt x="4101" y="732"/>
                      </a:cubicBezTo>
                      <a:cubicBezTo>
                        <a:pt x="3827" y="732"/>
                        <a:pt x="3827" y="1098"/>
                        <a:pt x="3827" y="1098"/>
                      </a:cubicBezTo>
                      <a:cubicBezTo>
                        <a:pt x="3827" y="1098"/>
                        <a:pt x="3827" y="1098"/>
                        <a:pt x="3827" y="1464"/>
                      </a:cubicBezTo>
                      <a:cubicBezTo>
                        <a:pt x="3827" y="1464"/>
                        <a:pt x="3554" y="1464"/>
                        <a:pt x="3554" y="1464"/>
                      </a:cubicBezTo>
                      <a:cubicBezTo>
                        <a:pt x="3554" y="1464"/>
                        <a:pt x="3554" y="1830"/>
                        <a:pt x="3281" y="1830"/>
                      </a:cubicBezTo>
                      <a:cubicBezTo>
                        <a:pt x="3281" y="1830"/>
                        <a:pt x="3281" y="1830"/>
                        <a:pt x="3281" y="1830"/>
                      </a:cubicBezTo>
                      <a:cubicBezTo>
                        <a:pt x="3281" y="1830"/>
                        <a:pt x="3281" y="1830"/>
                        <a:pt x="3281" y="1830"/>
                      </a:cubicBezTo>
                      <a:cubicBezTo>
                        <a:pt x="3281" y="2196"/>
                        <a:pt x="3554" y="2196"/>
                        <a:pt x="3554" y="2196"/>
                      </a:cubicBezTo>
                      <a:cubicBezTo>
                        <a:pt x="3554" y="2562"/>
                        <a:pt x="3827" y="2928"/>
                        <a:pt x="3827" y="2928"/>
                      </a:cubicBezTo>
                      <a:cubicBezTo>
                        <a:pt x="3827" y="4027"/>
                        <a:pt x="2460" y="4759"/>
                        <a:pt x="1913" y="4393"/>
                      </a:cubicBezTo>
                      <a:cubicBezTo>
                        <a:pt x="1913" y="4393"/>
                        <a:pt x="1640" y="4393"/>
                        <a:pt x="1367" y="4759"/>
                      </a:cubicBezTo>
                      <a:cubicBezTo>
                        <a:pt x="1093" y="5125"/>
                        <a:pt x="820" y="5491"/>
                        <a:pt x="546" y="5857"/>
                      </a:cubicBezTo>
                      <a:cubicBezTo>
                        <a:pt x="546" y="5857"/>
                        <a:pt x="546" y="5857"/>
                        <a:pt x="273" y="5857"/>
                      </a:cubicBezTo>
                      <a:cubicBezTo>
                        <a:pt x="273" y="5857"/>
                        <a:pt x="273" y="5857"/>
                        <a:pt x="0" y="6223"/>
                      </a:cubicBezTo>
                      <a:cubicBezTo>
                        <a:pt x="0" y="6223"/>
                        <a:pt x="0" y="6223"/>
                        <a:pt x="0" y="6223"/>
                      </a:cubicBezTo>
                      <a:cubicBezTo>
                        <a:pt x="273" y="6589"/>
                        <a:pt x="546" y="6955"/>
                        <a:pt x="820" y="7322"/>
                      </a:cubicBezTo>
                      <a:cubicBezTo>
                        <a:pt x="1093" y="8054"/>
                        <a:pt x="1093" y="8786"/>
                        <a:pt x="1640" y="9152"/>
                      </a:cubicBezTo>
                      <a:cubicBezTo>
                        <a:pt x="3007" y="10250"/>
                        <a:pt x="4101" y="11715"/>
                        <a:pt x="5194" y="13545"/>
                      </a:cubicBezTo>
                      <a:cubicBezTo>
                        <a:pt x="5194" y="13545"/>
                        <a:pt x="5194" y="13545"/>
                        <a:pt x="5194" y="13545"/>
                      </a:cubicBezTo>
                      <a:cubicBezTo>
                        <a:pt x="5194" y="13545"/>
                        <a:pt x="5194" y="13545"/>
                        <a:pt x="5194" y="13545"/>
                      </a:cubicBezTo>
                      <a:cubicBezTo>
                        <a:pt x="5194" y="13545"/>
                        <a:pt x="5468" y="13179"/>
                        <a:pt x="5468" y="13179"/>
                      </a:cubicBezTo>
                      <a:cubicBezTo>
                        <a:pt x="5468" y="13179"/>
                        <a:pt x="5468" y="13179"/>
                        <a:pt x="5741" y="13179"/>
                      </a:cubicBezTo>
                      <a:cubicBezTo>
                        <a:pt x="5741" y="12813"/>
                        <a:pt x="5741" y="12813"/>
                        <a:pt x="5741" y="12813"/>
                      </a:cubicBezTo>
                      <a:cubicBezTo>
                        <a:pt x="5741" y="12813"/>
                        <a:pt x="6015" y="12813"/>
                        <a:pt x="6015" y="12447"/>
                      </a:cubicBezTo>
                      <a:cubicBezTo>
                        <a:pt x="6015" y="12447"/>
                        <a:pt x="6015" y="12447"/>
                        <a:pt x="6015" y="12447"/>
                      </a:cubicBezTo>
                      <a:cubicBezTo>
                        <a:pt x="6015" y="12447"/>
                        <a:pt x="6015" y="12447"/>
                        <a:pt x="6015" y="12447"/>
                      </a:cubicBezTo>
                      <a:cubicBezTo>
                        <a:pt x="6288" y="12081"/>
                        <a:pt x="6288" y="12081"/>
                        <a:pt x="6288" y="12081"/>
                      </a:cubicBezTo>
                      <a:cubicBezTo>
                        <a:pt x="6288" y="12081"/>
                        <a:pt x="6288" y="12081"/>
                        <a:pt x="6288" y="12081"/>
                      </a:cubicBezTo>
                      <a:cubicBezTo>
                        <a:pt x="6288" y="12081"/>
                        <a:pt x="6288" y="12081"/>
                        <a:pt x="6288" y="12081"/>
                      </a:cubicBezTo>
                      <a:cubicBezTo>
                        <a:pt x="6288" y="12081"/>
                        <a:pt x="6288" y="12081"/>
                        <a:pt x="6288" y="11715"/>
                      </a:cubicBezTo>
                      <a:cubicBezTo>
                        <a:pt x="6288" y="11715"/>
                        <a:pt x="6288" y="11715"/>
                        <a:pt x="6562" y="11715"/>
                      </a:cubicBezTo>
                      <a:cubicBezTo>
                        <a:pt x="6562" y="11715"/>
                        <a:pt x="6562" y="11715"/>
                        <a:pt x="6562" y="11715"/>
                      </a:cubicBezTo>
                      <a:cubicBezTo>
                        <a:pt x="6562" y="11715"/>
                        <a:pt x="6562" y="11715"/>
                        <a:pt x="6562" y="11715"/>
                      </a:cubicBezTo>
                      <a:cubicBezTo>
                        <a:pt x="6562" y="10983"/>
                        <a:pt x="6835" y="10250"/>
                        <a:pt x="7382" y="10250"/>
                      </a:cubicBezTo>
                      <a:cubicBezTo>
                        <a:pt x="7655" y="10250"/>
                        <a:pt x="7929" y="10616"/>
                        <a:pt x="8202" y="10616"/>
                      </a:cubicBezTo>
                      <a:cubicBezTo>
                        <a:pt x="8475" y="10616"/>
                        <a:pt x="8475" y="10616"/>
                        <a:pt x="8475" y="10616"/>
                      </a:cubicBezTo>
                      <a:cubicBezTo>
                        <a:pt x="8749" y="10616"/>
                        <a:pt x="9296" y="10616"/>
                        <a:pt x="9569" y="10250"/>
                      </a:cubicBezTo>
                      <a:cubicBezTo>
                        <a:pt x="10116" y="10250"/>
                        <a:pt x="10389" y="9884"/>
                        <a:pt x="10663" y="9884"/>
                      </a:cubicBezTo>
                      <a:cubicBezTo>
                        <a:pt x="11756" y="9884"/>
                        <a:pt x="13670" y="13545"/>
                        <a:pt x="13670" y="14644"/>
                      </a:cubicBezTo>
                      <a:cubicBezTo>
                        <a:pt x="13670" y="15010"/>
                        <a:pt x="13670" y="15010"/>
                        <a:pt x="13670" y="15376"/>
                      </a:cubicBezTo>
                      <a:cubicBezTo>
                        <a:pt x="13670" y="15376"/>
                        <a:pt x="13670" y="15376"/>
                        <a:pt x="13670" y="15376"/>
                      </a:cubicBezTo>
                      <a:cubicBezTo>
                        <a:pt x="13944" y="15742"/>
                        <a:pt x="13944" y="15742"/>
                        <a:pt x="13944" y="15742"/>
                      </a:cubicBezTo>
                      <a:cubicBezTo>
                        <a:pt x="13944" y="15742"/>
                        <a:pt x="13944" y="16108"/>
                        <a:pt x="13944" y="16108"/>
                      </a:cubicBezTo>
                      <a:cubicBezTo>
                        <a:pt x="13944" y="16108"/>
                        <a:pt x="13944" y="16108"/>
                        <a:pt x="13944" y="16474"/>
                      </a:cubicBezTo>
                      <a:cubicBezTo>
                        <a:pt x="13944" y="16474"/>
                        <a:pt x="13944" y="16474"/>
                        <a:pt x="13944" y="16474"/>
                      </a:cubicBezTo>
                      <a:cubicBezTo>
                        <a:pt x="13944" y="16474"/>
                        <a:pt x="13944" y="16474"/>
                        <a:pt x="13944" y="16840"/>
                      </a:cubicBezTo>
                      <a:cubicBezTo>
                        <a:pt x="13944" y="16840"/>
                        <a:pt x="13944" y="16840"/>
                        <a:pt x="13944" y="16840"/>
                      </a:cubicBezTo>
                      <a:cubicBezTo>
                        <a:pt x="14217" y="16474"/>
                        <a:pt x="14491" y="16474"/>
                        <a:pt x="14764" y="16474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73" name="AutoShape 273"/>
                <p:cNvSpPr>
                  <a:spLocks/>
                </p:cNvSpPr>
                <p:nvPr/>
              </p:nvSpPr>
              <p:spPr bwMode="auto">
                <a:xfrm>
                  <a:off x="154501" y="1108436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21600"/>
                        <a:pt x="21600" y="0"/>
                        <a:pt x="0" y="0"/>
                      </a:cubicBezTo>
                      <a:cubicBezTo>
                        <a:pt x="21600" y="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74" name="AutoShape 274"/>
                <p:cNvSpPr>
                  <a:spLocks/>
                </p:cNvSpPr>
                <p:nvPr/>
              </p:nvSpPr>
              <p:spPr bwMode="auto">
                <a:xfrm>
                  <a:off x="141801" y="1106849"/>
                  <a:ext cx="0" cy="7937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10800"/>
                      </a:moveTo>
                      <a:cubicBezTo>
                        <a:pt x="0" y="10800"/>
                        <a:pt x="0" y="10800"/>
                        <a:pt x="0" y="10800"/>
                      </a:cubicBezTo>
                      <a:cubicBezTo>
                        <a:pt x="0" y="10800"/>
                        <a:pt x="0" y="21599"/>
                        <a:pt x="0" y="21599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800"/>
                        <a:pt x="0" y="10800"/>
                        <a:pt x="0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75" name="AutoShape 275"/>
                <p:cNvSpPr>
                  <a:spLocks/>
                </p:cNvSpPr>
                <p:nvPr/>
              </p:nvSpPr>
              <p:spPr bwMode="auto">
                <a:xfrm>
                  <a:off x="211655" y="1122725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76" name="AutoShape 276"/>
                <p:cNvSpPr>
                  <a:spLocks/>
                </p:cNvSpPr>
                <p:nvPr/>
              </p:nvSpPr>
              <p:spPr bwMode="auto">
                <a:xfrm>
                  <a:off x="219593" y="1122725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77" name="AutoShape 277"/>
                <p:cNvSpPr>
                  <a:spLocks/>
                </p:cNvSpPr>
                <p:nvPr/>
              </p:nvSpPr>
              <p:spPr bwMode="auto">
                <a:xfrm>
                  <a:off x="146564" y="110684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78" name="AutoShape 278"/>
                <p:cNvSpPr>
                  <a:spLocks/>
                </p:cNvSpPr>
                <p:nvPr/>
              </p:nvSpPr>
              <p:spPr bwMode="auto">
                <a:xfrm>
                  <a:off x="222769" y="1122725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79" name="AutoShape 279"/>
                <p:cNvSpPr>
                  <a:spLocks/>
                </p:cNvSpPr>
                <p:nvPr/>
              </p:nvSpPr>
              <p:spPr bwMode="auto">
                <a:xfrm>
                  <a:off x="151326" y="110684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80" name="AutoShape 280"/>
                <p:cNvSpPr>
                  <a:spLocks/>
                </p:cNvSpPr>
                <p:nvPr/>
              </p:nvSpPr>
              <p:spPr bwMode="auto">
                <a:xfrm>
                  <a:off x="87822" y="1162413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81" name="AutoShape 281"/>
                <p:cNvSpPr>
                  <a:spLocks/>
                </p:cNvSpPr>
                <p:nvPr/>
              </p:nvSpPr>
              <p:spPr bwMode="auto">
                <a:xfrm>
                  <a:off x="138626" y="1113200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2160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82" name="AutoShape 282"/>
                <p:cNvSpPr>
                  <a:spLocks/>
                </p:cNvSpPr>
                <p:nvPr/>
              </p:nvSpPr>
              <p:spPr bwMode="auto">
                <a:xfrm>
                  <a:off x="135450" y="1117962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83" name="AutoShape 283"/>
                <p:cNvSpPr>
                  <a:spLocks/>
                </p:cNvSpPr>
                <p:nvPr/>
              </p:nvSpPr>
              <p:spPr bwMode="auto">
                <a:xfrm>
                  <a:off x="135450" y="1124312"/>
                  <a:ext cx="6350" cy="635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84" name="AutoShape 284"/>
                <p:cNvSpPr>
                  <a:spLocks/>
                </p:cNvSpPr>
                <p:nvPr/>
              </p:nvSpPr>
              <p:spPr bwMode="auto">
                <a:xfrm>
                  <a:off x="368828" y="121321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85" name="AutoShape 285"/>
                <p:cNvSpPr>
                  <a:spLocks/>
                </p:cNvSpPr>
                <p:nvPr/>
              </p:nvSpPr>
              <p:spPr bwMode="auto">
                <a:xfrm>
                  <a:off x="368828" y="1224327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86" name="AutoShape 286"/>
                <p:cNvSpPr>
                  <a:spLocks/>
                </p:cNvSpPr>
                <p:nvPr/>
              </p:nvSpPr>
              <p:spPr bwMode="auto">
                <a:xfrm>
                  <a:off x="368828" y="1229089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87" name="AutoShape 287"/>
                <p:cNvSpPr>
                  <a:spLocks/>
                </p:cNvSpPr>
                <p:nvPr/>
              </p:nvSpPr>
              <p:spPr bwMode="auto">
                <a:xfrm>
                  <a:off x="370415" y="1205276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21600" y="21600"/>
                        <a:pt x="21600" y="21600"/>
                        <a:pt x="21600" y="0"/>
                      </a:cubicBezTo>
                      <a:cubicBezTo>
                        <a:pt x="21600" y="21600"/>
                        <a:pt x="2160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88" name="AutoShape 288"/>
                <p:cNvSpPr>
                  <a:spLocks/>
                </p:cNvSpPr>
                <p:nvPr/>
              </p:nvSpPr>
              <p:spPr bwMode="auto">
                <a:xfrm>
                  <a:off x="367240" y="1306878"/>
                  <a:ext cx="7938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10800"/>
                      </a:moveTo>
                      <a:cubicBezTo>
                        <a:pt x="10800" y="0"/>
                        <a:pt x="21599" y="0"/>
                        <a:pt x="21599" y="0"/>
                      </a:cubicBezTo>
                      <a:cubicBezTo>
                        <a:pt x="21599" y="0"/>
                        <a:pt x="10800" y="0"/>
                        <a:pt x="10800" y="10800"/>
                      </a:cubicBezTo>
                      <a:cubicBezTo>
                        <a:pt x="10800" y="10800"/>
                        <a:pt x="0" y="10800"/>
                        <a:pt x="0" y="21599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0" y="10800"/>
                        <a:pt x="10800" y="10800"/>
                        <a:pt x="10800" y="108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89" name="AutoShape 289"/>
                <p:cNvSpPr>
                  <a:spLocks/>
                </p:cNvSpPr>
                <p:nvPr/>
              </p:nvSpPr>
              <p:spPr bwMode="auto">
                <a:xfrm>
                  <a:off x="240232" y="1287828"/>
                  <a:ext cx="163523" cy="15081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5069" y="5268"/>
                      </a:moveTo>
                      <a:cubicBezTo>
                        <a:pt x="15069" y="5268"/>
                        <a:pt x="14567" y="5795"/>
                        <a:pt x="14567" y="6321"/>
                      </a:cubicBezTo>
                      <a:cubicBezTo>
                        <a:pt x="14065" y="6848"/>
                        <a:pt x="13562" y="7375"/>
                        <a:pt x="12558" y="7375"/>
                      </a:cubicBezTo>
                      <a:cubicBezTo>
                        <a:pt x="12055" y="7375"/>
                        <a:pt x="11051" y="6848"/>
                        <a:pt x="10548" y="6321"/>
                      </a:cubicBezTo>
                      <a:cubicBezTo>
                        <a:pt x="10046" y="5795"/>
                        <a:pt x="9544" y="4741"/>
                        <a:pt x="10046" y="3687"/>
                      </a:cubicBezTo>
                      <a:cubicBezTo>
                        <a:pt x="10046" y="2107"/>
                        <a:pt x="9544" y="526"/>
                        <a:pt x="9041" y="0"/>
                      </a:cubicBezTo>
                      <a:cubicBezTo>
                        <a:pt x="9041" y="0"/>
                        <a:pt x="8539" y="0"/>
                        <a:pt x="8539" y="0"/>
                      </a:cubicBezTo>
                      <a:cubicBezTo>
                        <a:pt x="8539" y="0"/>
                        <a:pt x="8037" y="0"/>
                        <a:pt x="8037" y="0"/>
                      </a:cubicBezTo>
                      <a:cubicBezTo>
                        <a:pt x="8037" y="0"/>
                        <a:pt x="8037" y="0"/>
                        <a:pt x="7534" y="0"/>
                      </a:cubicBezTo>
                      <a:cubicBezTo>
                        <a:pt x="7534" y="0"/>
                        <a:pt x="7534" y="0"/>
                        <a:pt x="7534" y="0"/>
                      </a:cubicBezTo>
                      <a:cubicBezTo>
                        <a:pt x="7032" y="0"/>
                        <a:pt x="7032" y="0"/>
                        <a:pt x="7032" y="0"/>
                      </a:cubicBezTo>
                      <a:cubicBezTo>
                        <a:pt x="6530" y="0"/>
                        <a:pt x="6530" y="0"/>
                        <a:pt x="6530" y="0"/>
                      </a:cubicBezTo>
                      <a:cubicBezTo>
                        <a:pt x="6530" y="0"/>
                        <a:pt x="6027" y="526"/>
                        <a:pt x="6027" y="526"/>
                      </a:cubicBezTo>
                      <a:cubicBezTo>
                        <a:pt x="6027" y="1053"/>
                        <a:pt x="6027" y="1580"/>
                        <a:pt x="6027" y="1580"/>
                      </a:cubicBezTo>
                      <a:cubicBezTo>
                        <a:pt x="6027" y="2107"/>
                        <a:pt x="5525" y="2107"/>
                        <a:pt x="5525" y="2107"/>
                      </a:cubicBezTo>
                      <a:cubicBezTo>
                        <a:pt x="5525" y="2107"/>
                        <a:pt x="5525" y="2634"/>
                        <a:pt x="5525" y="2634"/>
                      </a:cubicBezTo>
                      <a:cubicBezTo>
                        <a:pt x="5525" y="3687"/>
                        <a:pt x="4520" y="4214"/>
                        <a:pt x="3516" y="5268"/>
                      </a:cubicBezTo>
                      <a:cubicBezTo>
                        <a:pt x="3013" y="5795"/>
                        <a:pt x="2511" y="5795"/>
                        <a:pt x="2009" y="6321"/>
                      </a:cubicBezTo>
                      <a:cubicBezTo>
                        <a:pt x="1506" y="6848"/>
                        <a:pt x="1004" y="6848"/>
                        <a:pt x="502" y="7375"/>
                      </a:cubicBezTo>
                      <a:cubicBezTo>
                        <a:pt x="502" y="7375"/>
                        <a:pt x="502" y="7375"/>
                        <a:pt x="502" y="7375"/>
                      </a:cubicBezTo>
                      <a:cubicBezTo>
                        <a:pt x="502" y="7375"/>
                        <a:pt x="502" y="7375"/>
                        <a:pt x="502" y="7375"/>
                      </a:cubicBezTo>
                      <a:cubicBezTo>
                        <a:pt x="502" y="7375"/>
                        <a:pt x="502" y="7375"/>
                        <a:pt x="502" y="7375"/>
                      </a:cubicBezTo>
                      <a:cubicBezTo>
                        <a:pt x="502" y="7375"/>
                        <a:pt x="502" y="7375"/>
                        <a:pt x="502" y="7375"/>
                      </a:cubicBezTo>
                      <a:cubicBezTo>
                        <a:pt x="502" y="7902"/>
                        <a:pt x="0" y="7902"/>
                        <a:pt x="0" y="7902"/>
                      </a:cubicBezTo>
                      <a:cubicBezTo>
                        <a:pt x="2511" y="9482"/>
                        <a:pt x="4520" y="11063"/>
                        <a:pt x="6530" y="12643"/>
                      </a:cubicBezTo>
                      <a:cubicBezTo>
                        <a:pt x="11051" y="16331"/>
                        <a:pt x="17079" y="20019"/>
                        <a:pt x="19590" y="21073"/>
                      </a:cubicBezTo>
                      <a:cubicBezTo>
                        <a:pt x="19590" y="21073"/>
                        <a:pt x="20093" y="21073"/>
                        <a:pt x="20093" y="21599"/>
                      </a:cubicBezTo>
                      <a:cubicBezTo>
                        <a:pt x="20093" y="21073"/>
                        <a:pt x="20093" y="21073"/>
                        <a:pt x="20093" y="21073"/>
                      </a:cubicBezTo>
                      <a:cubicBezTo>
                        <a:pt x="20093" y="21073"/>
                        <a:pt x="20093" y="21073"/>
                        <a:pt x="20093" y="20546"/>
                      </a:cubicBezTo>
                      <a:cubicBezTo>
                        <a:pt x="20093" y="20546"/>
                        <a:pt x="20093" y="20546"/>
                        <a:pt x="20093" y="20019"/>
                      </a:cubicBezTo>
                      <a:cubicBezTo>
                        <a:pt x="20595" y="20019"/>
                        <a:pt x="20595" y="20019"/>
                        <a:pt x="20595" y="20019"/>
                      </a:cubicBezTo>
                      <a:cubicBezTo>
                        <a:pt x="20595" y="19492"/>
                        <a:pt x="20595" y="19492"/>
                        <a:pt x="20595" y="19492"/>
                      </a:cubicBezTo>
                      <a:cubicBezTo>
                        <a:pt x="20595" y="19492"/>
                        <a:pt x="20595" y="18965"/>
                        <a:pt x="20595" y="18965"/>
                      </a:cubicBezTo>
                      <a:cubicBezTo>
                        <a:pt x="20595" y="18965"/>
                        <a:pt x="20595" y="18965"/>
                        <a:pt x="21097" y="18439"/>
                      </a:cubicBezTo>
                      <a:cubicBezTo>
                        <a:pt x="21097" y="17912"/>
                        <a:pt x="21097" y="17385"/>
                        <a:pt x="21600" y="16858"/>
                      </a:cubicBezTo>
                      <a:cubicBezTo>
                        <a:pt x="21600" y="15804"/>
                        <a:pt x="19590" y="14751"/>
                        <a:pt x="18586" y="14224"/>
                      </a:cubicBezTo>
                      <a:cubicBezTo>
                        <a:pt x="18083" y="13697"/>
                        <a:pt x="17581" y="13697"/>
                        <a:pt x="17581" y="13170"/>
                      </a:cubicBezTo>
                      <a:cubicBezTo>
                        <a:pt x="17079" y="13170"/>
                        <a:pt x="16576" y="12643"/>
                        <a:pt x="16074" y="12643"/>
                      </a:cubicBezTo>
                      <a:cubicBezTo>
                        <a:pt x="15572" y="12117"/>
                        <a:pt x="15069" y="12117"/>
                        <a:pt x="15069" y="11590"/>
                      </a:cubicBezTo>
                      <a:cubicBezTo>
                        <a:pt x="15069" y="11590"/>
                        <a:pt x="15069" y="11590"/>
                        <a:pt x="15069" y="11063"/>
                      </a:cubicBezTo>
                      <a:cubicBezTo>
                        <a:pt x="14567" y="10536"/>
                        <a:pt x="15572" y="10009"/>
                        <a:pt x="15572" y="10009"/>
                      </a:cubicBezTo>
                      <a:cubicBezTo>
                        <a:pt x="15572" y="9482"/>
                        <a:pt x="16074" y="8956"/>
                        <a:pt x="15572" y="6321"/>
                      </a:cubicBezTo>
                      <a:cubicBezTo>
                        <a:pt x="15572" y="6321"/>
                        <a:pt x="15572" y="5795"/>
                        <a:pt x="15572" y="5268"/>
                      </a:cubicBezTo>
                      <a:cubicBezTo>
                        <a:pt x="15572" y="5268"/>
                        <a:pt x="15572" y="5268"/>
                        <a:pt x="15069" y="5268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90" name="AutoShape 290"/>
                <p:cNvSpPr>
                  <a:spLocks/>
                </p:cNvSpPr>
                <p:nvPr/>
              </p:nvSpPr>
              <p:spPr bwMode="auto">
                <a:xfrm>
                  <a:off x="394229" y="1422768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91" name="AutoShape 291"/>
                <p:cNvSpPr>
                  <a:spLocks/>
                </p:cNvSpPr>
                <p:nvPr/>
              </p:nvSpPr>
              <p:spPr bwMode="auto">
                <a:xfrm>
                  <a:off x="395816" y="1418006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92" name="AutoShape 292"/>
                <p:cNvSpPr>
                  <a:spLocks/>
                </p:cNvSpPr>
                <p:nvPr/>
              </p:nvSpPr>
              <p:spPr bwMode="auto">
                <a:xfrm>
                  <a:off x="392641" y="1429118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93" name="AutoShape 293"/>
                <p:cNvSpPr>
                  <a:spLocks/>
                </p:cNvSpPr>
                <p:nvPr/>
              </p:nvSpPr>
              <p:spPr bwMode="auto">
                <a:xfrm>
                  <a:off x="306911" y="1284653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94" name="AutoShape 294"/>
                <p:cNvSpPr>
                  <a:spLocks/>
                </p:cNvSpPr>
                <p:nvPr/>
              </p:nvSpPr>
              <p:spPr bwMode="auto">
                <a:xfrm>
                  <a:off x="319612" y="1330691"/>
                  <a:ext cx="31752" cy="6350"/>
                </a:xfrm>
                <a:custGeom>
                  <a:avLst/>
                  <a:gdLst>
                    <a:gd name="T0" fmla="*/ 10800 w 21600"/>
                    <a:gd name="T1" fmla="*/ 7200 h 14400"/>
                    <a:gd name="T2" fmla="*/ 10800 w 21600"/>
                    <a:gd name="T3" fmla="*/ 7200 h 14400"/>
                    <a:gd name="T4" fmla="*/ 10800 w 21600"/>
                    <a:gd name="T5" fmla="*/ 7200 h 14400"/>
                    <a:gd name="T6" fmla="*/ 10800 w 21600"/>
                    <a:gd name="T7" fmla="*/ 7200 h 14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14400">
                      <a:moveTo>
                        <a:pt x="21599" y="0"/>
                      </a:moveTo>
                      <a:cubicBezTo>
                        <a:pt x="16199" y="21599"/>
                        <a:pt x="5400" y="14399"/>
                        <a:pt x="0" y="0"/>
                      </a:cubicBezTo>
                      <a:cubicBezTo>
                        <a:pt x="2700" y="7200"/>
                        <a:pt x="8100" y="14399"/>
                        <a:pt x="10800" y="14399"/>
                      </a:cubicBezTo>
                      <a:cubicBezTo>
                        <a:pt x="16199" y="14399"/>
                        <a:pt x="18899" y="7200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95" name="AutoShape 295"/>
                <p:cNvSpPr>
                  <a:spLocks/>
                </p:cNvSpPr>
                <p:nvPr/>
              </p:nvSpPr>
              <p:spPr bwMode="auto">
                <a:xfrm>
                  <a:off x="294210" y="1284653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</p:grpSp>
          <p:grpSp>
            <p:nvGrpSpPr>
              <p:cNvPr id="88385" name="Group 296"/>
              <p:cNvGrpSpPr>
                <a:grpSpLocks/>
              </p:cNvGrpSpPr>
              <p:nvPr/>
            </p:nvGrpSpPr>
            <p:grpSpPr bwMode="auto">
              <a:xfrm>
                <a:off x="4605" y="257009"/>
                <a:ext cx="2222509" cy="1573921"/>
                <a:chOff x="0" y="0"/>
                <a:chExt cx="2222509" cy="1573920"/>
              </a:xfrm>
            </p:grpSpPr>
            <p:sp>
              <p:nvSpPr>
                <p:cNvPr id="77097" name="AutoShape 297"/>
                <p:cNvSpPr>
                  <a:spLocks/>
                </p:cNvSpPr>
                <p:nvPr/>
              </p:nvSpPr>
              <p:spPr bwMode="auto">
                <a:xfrm>
                  <a:off x="294368" y="1027644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98" name="AutoShape 298"/>
                <p:cNvSpPr>
                  <a:spLocks/>
                </p:cNvSpPr>
                <p:nvPr/>
              </p:nvSpPr>
              <p:spPr bwMode="auto">
                <a:xfrm>
                  <a:off x="281667" y="102923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21600" y="0"/>
                        <a:pt x="21600" y="0"/>
                      </a:cubicBezTo>
                      <a:cubicBezTo>
                        <a:pt x="2160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099" name="AutoShape 299"/>
                <p:cNvSpPr>
                  <a:spLocks/>
                </p:cNvSpPr>
                <p:nvPr/>
              </p:nvSpPr>
              <p:spPr bwMode="auto">
                <a:xfrm>
                  <a:off x="159422" y="965729"/>
                  <a:ext cx="107957" cy="11112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828" y="10451"/>
                      </a:moveTo>
                      <a:cubicBezTo>
                        <a:pt x="20828" y="9058"/>
                        <a:pt x="20057" y="7664"/>
                        <a:pt x="20057" y="6270"/>
                      </a:cubicBezTo>
                      <a:cubicBezTo>
                        <a:pt x="20057" y="4877"/>
                        <a:pt x="16200" y="696"/>
                        <a:pt x="14657" y="0"/>
                      </a:cubicBezTo>
                      <a:cubicBezTo>
                        <a:pt x="14657" y="0"/>
                        <a:pt x="13885" y="696"/>
                        <a:pt x="12342" y="696"/>
                      </a:cubicBezTo>
                      <a:cubicBezTo>
                        <a:pt x="11571" y="1393"/>
                        <a:pt x="10028" y="1393"/>
                        <a:pt x="8485" y="1393"/>
                      </a:cubicBezTo>
                      <a:cubicBezTo>
                        <a:pt x="7714" y="1393"/>
                        <a:pt x="7714" y="1393"/>
                        <a:pt x="6942" y="1393"/>
                      </a:cubicBezTo>
                      <a:cubicBezTo>
                        <a:pt x="6942" y="696"/>
                        <a:pt x="6171" y="696"/>
                        <a:pt x="6171" y="696"/>
                      </a:cubicBezTo>
                      <a:cubicBezTo>
                        <a:pt x="6171" y="1393"/>
                        <a:pt x="6171" y="1393"/>
                        <a:pt x="5399" y="1393"/>
                      </a:cubicBezTo>
                      <a:cubicBezTo>
                        <a:pt x="5399" y="1393"/>
                        <a:pt x="5399" y="1393"/>
                        <a:pt x="5399" y="1393"/>
                      </a:cubicBezTo>
                      <a:cubicBezTo>
                        <a:pt x="5399" y="2090"/>
                        <a:pt x="5399" y="2090"/>
                        <a:pt x="5399" y="2090"/>
                      </a:cubicBezTo>
                      <a:cubicBezTo>
                        <a:pt x="5399" y="2090"/>
                        <a:pt x="5399" y="2090"/>
                        <a:pt x="5399" y="2090"/>
                      </a:cubicBezTo>
                      <a:cubicBezTo>
                        <a:pt x="5399" y="2787"/>
                        <a:pt x="5399" y="2787"/>
                        <a:pt x="4628" y="2787"/>
                      </a:cubicBezTo>
                      <a:cubicBezTo>
                        <a:pt x="4628" y="2787"/>
                        <a:pt x="4628" y="2787"/>
                        <a:pt x="4628" y="3483"/>
                      </a:cubicBezTo>
                      <a:cubicBezTo>
                        <a:pt x="4628" y="3483"/>
                        <a:pt x="4628" y="3483"/>
                        <a:pt x="4628" y="3483"/>
                      </a:cubicBezTo>
                      <a:cubicBezTo>
                        <a:pt x="3857" y="3483"/>
                        <a:pt x="3857" y="3483"/>
                        <a:pt x="3857" y="4180"/>
                      </a:cubicBezTo>
                      <a:cubicBezTo>
                        <a:pt x="3857" y="4180"/>
                        <a:pt x="3857" y="4180"/>
                        <a:pt x="3085" y="4180"/>
                      </a:cubicBezTo>
                      <a:cubicBezTo>
                        <a:pt x="3085" y="4180"/>
                        <a:pt x="3085" y="4877"/>
                        <a:pt x="3085" y="4877"/>
                      </a:cubicBezTo>
                      <a:cubicBezTo>
                        <a:pt x="3085" y="4877"/>
                        <a:pt x="2314" y="4877"/>
                        <a:pt x="2314" y="5574"/>
                      </a:cubicBezTo>
                      <a:cubicBezTo>
                        <a:pt x="2314" y="5574"/>
                        <a:pt x="2314" y="5574"/>
                        <a:pt x="1542" y="5574"/>
                      </a:cubicBezTo>
                      <a:cubicBezTo>
                        <a:pt x="1542" y="6270"/>
                        <a:pt x="1542" y="6270"/>
                        <a:pt x="1542" y="6270"/>
                      </a:cubicBezTo>
                      <a:cubicBezTo>
                        <a:pt x="771" y="6270"/>
                        <a:pt x="771" y="6967"/>
                        <a:pt x="771" y="6967"/>
                      </a:cubicBezTo>
                      <a:cubicBezTo>
                        <a:pt x="771" y="6967"/>
                        <a:pt x="771" y="6967"/>
                        <a:pt x="0" y="6967"/>
                      </a:cubicBezTo>
                      <a:cubicBezTo>
                        <a:pt x="771" y="7664"/>
                        <a:pt x="771" y="8361"/>
                        <a:pt x="771" y="9058"/>
                      </a:cubicBezTo>
                      <a:cubicBezTo>
                        <a:pt x="3085" y="14632"/>
                        <a:pt x="4628" y="16025"/>
                        <a:pt x="6942" y="18116"/>
                      </a:cubicBezTo>
                      <a:cubicBezTo>
                        <a:pt x="7714" y="18116"/>
                        <a:pt x="7714" y="18116"/>
                        <a:pt x="7714" y="18116"/>
                      </a:cubicBezTo>
                      <a:cubicBezTo>
                        <a:pt x="8485" y="19509"/>
                        <a:pt x="10800" y="20206"/>
                        <a:pt x="13114" y="21599"/>
                      </a:cubicBezTo>
                      <a:cubicBezTo>
                        <a:pt x="13114" y="21599"/>
                        <a:pt x="13114" y="21599"/>
                        <a:pt x="13114" y="21599"/>
                      </a:cubicBezTo>
                      <a:cubicBezTo>
                        <a:pt x="13114" y="21599"/>
                        <a:pt x="13114" y="20903"/>
                        <a:pt x="13885" y="20903"/>
                      </a:cubicBezTo>
                      <a:cubicBezTo>
                        <a:pt x="13885" y="20903"/>
                        <a:pt x="13885" y="20903"/>
                        <a:pt x="13885" y="20903"/>
                      </a:cubicBezTo>
                      <a:cubicBezTo>
                        <a:pt x="13885" y="20206"/>
                        <a:pt x="13885" y="20206"/>
                        <a:pt x="13885" y="20206"/>
                      </a:cubicBezTo>
                      <a:cubicBezTo>
                        <a:pt x="13885" y="20206"/>
                        <a:pt x="13885" y="20206"/>
                        <a:pt x="13885" y="20206"/>
                      </a:cubicBezTo>
                      <a:cubicBezTo>
                        <a:pt x="14657" y="20206"/>
                        <a:pt x="14657" y="20206"/>
                        <a:pt x="14657" y="20206"/>
                      </a:cubicBezTo>
                      <a:cubicBezTo>
                        <a:pt x="15428" y="19509"/>
                        <a:pt x="16200" y="18812"/>
                        <a:pt x="16971" y="18116"/>
                      </a:cubicBezTo>
                      <a:cubicBezTo>
                        <a:pt x="17742" y="17419"/>
                        <a:pt x="20828" y="16025"/>
                        <a:pt x="20828" y="15329"/>
                      </a:cubicBezTo>
                      <a:cubicBezTo>
                        <a:pt x="20828" y="15329"/>
                        <a:pt x="21600" y="14632"/>
                        <a:pt x="21600" y="13935"/>
                      </a:cubicBezTo>
                      <a:cubicBezTo>
                        <a:pt x="21600" y="13935"/>
                        <a:pt x="21600" y="13238"/>
                        <a:pt x="21600" y="13238"/>
                      </a:cubicBezTo>
                      <a:cubicBezTo>
                        <a:pt x="21600" y="13238"/>
                        <a:pt x="21600" y="13238"/>
                        <a:pt x="21600" y="13238"/>
                      </a:cubicBezTo>
                      <a:cubicBezTo>
                        <a:pt x="21600" y="12541"/>
                        <a:pt x="21600" y="12541"/>
                        <a:pt x="21600" y="12541"/>
                      </a:cubicBezTo>
                      <a:cubicBezTo>
                        <a:pt x="21600" y="11845"/>
                        <a:pt x="21600" y="11845"/>
                        <a:pt x="21600" y="11845"/>
                      </a:cubicBezTo>
                      <a:cubicBezTo>
                        <a:pt x="21600" y="11845"/>
                        <a:pt x="21600" y="11148"/>
                        <a:pt x="20828" y="1045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00" name="AutoShape 300"/>
                <p:cNvSpPr>
                  <a:spLocks/>
                </p:cNvSpPr>
                <p:nvPr/>
              </p:nvSpPr>
              <p:spPr bwMode="auto">
                <a:xfrm>
                  <a:off x="180061" y="97684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01" name="AutoShape 301"/>
                <p:cNvSpPr>
                  <a:spLocks/>
                </p:cNvSpPr>
                <p:nvPr/>
              </p:nvSpPr>
              <p:spPr bwMode="auto">
                <a:xfrm>
                  <a:off x="178473" y="978430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02" name="AutoShape 302"/>
                <p:cNvSpPr>
                  <a:spLocks/>
                </p:cNvSpPr>
                <p:nvPr/>
              </p:nvSpPr>
              <p:spPr bwMode="auto">
                <a:xfrm>
                  <a:off x="262616" y="1019705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599"/>
                      </a:moveTo>
                      <a:cubicBezTo>
                        <a:pt x="21600" y="21599"/>
                        <a:pt x="21600" y="10800"/>
                        <a:pt x="0" y="0"/>
                      </a:cubicBezTo>
                      <a:cubicBezTo>
                        <a:pt x="21600" y="10800"/>
                        <a:pt x="21600" y="21599"/>
                        <a:pt x="21600" y="21599"/>
                      </a:cubicBezTo>
                      <a:cubicBezTo>
                        <a:pt x="21600" y="21599"/>
                        <a:pt x="21600" y="21599"/>
                        <a:pt x="2160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03" name="AutoShape 303"/>
                <p:cNvSpPr>
                  <a:spLocks/>
                </p:cNvSpPr>
                <p:nvPr/>
              </p:nvSpPr>
              <p:spPr bwMode="auto">
                <a:xfrm>
                  <a:off x="162597" y="994305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2160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04" name="AutoShape 304"/>
                <p:cNvSpPr>
                  <a:spLocks/>
                </p:cNvSpPr>
                <p:nvPr/>
              </p:nvSpPr>
              <p:spPr bwMode="auto">
                <a:xfrm>
                  <a:off x="172123" y="98319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05" name="AutoShape 305"/>
                <p:cNvSpPr>
                  <a:spLocks/>
                </p:cNvSpPr>
                <p:nvPr/>
              </p:nvSpPr>
              <p:spPr bwMode="auto">
                <a:xfrm>
                  <a:off x="167360" y="989543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06" name="AutoShape 306"/>
                <p:cNvSpPr>
                  <a:spLocks/>
                </p:cNvSpPr>
                <p:nvPr/>
              </p:nvSpPr>
              <p:spPr bwMode="auto">
                <a:xfrm>
                  <a:off x="262616" y="1033994"/>
                  <a:ext cx="6350" cy="127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599"/>
                      </a:moveTo>
                      <a:cubicBezTo>
                        <a:pt x="0" y="21599"/>
                        <a:pt x="21600" y="14399"/>
                        <a:pt x="21600" y="7200"/>
                      </a:cubicBezTo>
                      <a:cubicBezTo>
                        <a:pt x="21600" y="7200"/>
                        <a:pt x="21600" y="0"/>
                        <a:pt x="21600" y="0"/>
                      </a:cubicBezTo>
                      <a:cubicBezTo>
                        <a:pt x="21600" y="0"/>
                        <a:pt x="21600" y="7200"/>
                        <a:pt x="21600" y="7200"/>
                      </a:cubicBezTo>
                      <a:cubicBezTo>
                        <a:pt x="21600" y="14399"/>
                        <a:pt x="0" y="21599"/>
                        <a:pt x="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07" name="AutoShape 307"/>
                <p:cNvSpPr>
                  <a:spLocks/>
                </p:cNvSpPr>
                <p:nvPr/>
              </p:nvSpPr>
              <p:spPr bwMode="auto">
                <a:xfrm>
                  <a:off x="264203" y="1029231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08" name="AutoShape 308"/>
                <p:cNvSpPr>
                  <a:spLocks/>
                </p:cNvSpPr>
                <p:nvPr/>
              </p:nvSpPr>
              <p:spPr bwMode="auto">
                <a:xfrm>
                  <a:off x="662" y="194190"/>
                  <a:ext cx="342921" cy="26988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360" y="591"/>
                      </a:moveTo>
                      <a:cubicBezTo>
                        <a:pt x="21360" y="295"/>
                        <a:pt x="21360" y="0"/>
                        <a:pt x="20160" y="0"/>
                      </a:cubicBezTo>
                      <a:cubicBezTo>
                        <a:pt x="10320" y="0"/>
                        <a:pt x="10320" y="0"/>
                        <a:pt x="10320" y="0"/>
                      </a:cubicBezTo>
                      <a:cubicBezTo>
                        <a:pt x="9600" y="887"/>
                        <a:pt x="9360" y="1775"/>
                        <a:pt x="9120" y="2663"/>
                      </a:cubicBezTo>
                      <a:cubicBezTo>
                        <a:pt x="8880" y="3550"/>
                        <a:pt x="8160" y="4142"/>
                        <a:pt x="7440" y="5326"/>
                      </a:cubicBezTo>
                      <a:cubicBezTo>
                        <a:pt x="6479" y="6213"/>
                        <a:pt x="5520" y="7693"/>
                        <a:pt x="5520" y="8580"/>
                      </a:cubicBezTo>
                      <a:cubicBezTo>
                        <a:pt x="5280" y="10060"/>
                        <a:pt x="4560" y="11539"/>
                        <a:pt x="3360" y="13610"/>
                      </a:cubicBezTo>
                      <a:cubicBezTo>
                        <a:pt x="2400" y="15386"/>
                        <a:pt x="1440" y="17161"/>
                        <a:pt x="720" y="19232"/>
                      </a:cubicBezTo>
                      <a:cubicBezTo>
                        <a:pt x="240" y="20120"/>
                        <a:pt x="0" y="21008"/>
                        <a:pt x="0" y="21600"/>
                      </a:cubicBezTo>
                      <a:cubicBezTo>
                        <a:pt x="9600" y="21600"/>
                        <a:pt x="9600" y="21600"/>
                        <a:pt x="9600" y="21600"/>
                      </a:cubicBezTo>
                      <a:cubicBezTo>
                        <a:pt x="9600" y="16865"/>
                        <a:pt x="9600" y="16865"/>
                        <a:pt x="9600" y="16865"/>
                      </a:cubicBezTo>
                      <a:cubicBezTo>
                        <a:pt x="9600" y="16273"/>
                        <a:pt x="10320" y="15682"/>
                        <a:pt x="11280" y="15090"/>
                      </a:cubicBezTo>
                      <a:cubicBezTo>
                        <a:pt x="11760" y="15090"/>
                        <a:pt x="12240" y="14498"/>
                        <a:pt x="12480" y="14498"/>
                      </a:cubicBezTo>
                      <a:cubicBezTo>
                        <a:pt x="12480" y="5030"/>
                        <a:pt x="12480" y="5030"/>
                        <a:pt x="12480" y="5030"/>
                      </a:cubicBezTo>
                      <a:cubicBezTo>
                        <a:pt x="12959" y="5030"/>
                        <a:pt x="12959" y="5030"/>
                        <a:pt x="12959" y="5030"/>
                      </a:cubicBezTo>
                      <a:cubicBezTo>
                        <a:pt x="12959" y="5030"/>
                        <a:pt x="16800" y="5030"/>
                        <a:pt x="19440" y="5030"/>
                      </a:cubicBezTo>
                      <a:cubicBezTo>
                        <a:pt x="20640" y="5030"/>
                        <a:pt x="21360" y="5030"/>
                        <a:pt x="21599" y="5030"/>
                      </a:cubicBezTo>
                      <a:cubicBezTo>
                        <a:pt x="21599" y="4438"/>
                        <a:pt x="21599" y="3550"/>
                        <a:pt x="21599" y="2367"/>
                      </a:cubicBezTo>
                      <a:cubicBezTo>
                        <a:pt x="21599" y="2367"/>
                        <a:pt x="21599" y="2367"/>
                        <a:pt x="21599" y="2367"/>
                      </a:cubicBezTo>
                      <a:cubicBezTo>
                        <a:pt x="21599" y="2071"/>
                        <a:pt x="21599" y="1775"/>
                        <a:pt x="21599" y="1479"/>
                      </a:cubicBezTo>
                      <a:cubicBezTo>
                        <a:pt x="21599" y="1479"/>
                        <a:pt x="21599" y="1479"/>
                        <a:pt x="21599" y="1479"/>
                      </a:cubicBezTo>
                      <a:cubicBezTo>
                        <a:pt x="21599" y="1183"/>
                        <a:pt x="21599" y="1183"/>
                        <a:pt x="21599" y="887"/>
                      </a:cubicBezTo>
                      <a:cubicBezTo>
                        <a:pt x="21599" y="887"/>
                        <a:pt x="21599" y="887"/>
                        <a:pt x="21599" y="887"/>
                      </a:cubicBezTo>
                      <a:cubicBezTo>
                        <a:pt x="21599" y="591"/>
                        <a:pt x="21360" y="591"/>
                        <a:pt x="21360" y="59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09" name="AutoShape 309"/>
                <p:cNvSpPr>
                  <a:spLocks/>
                </p:cNvSpPr>
                <p:nvPr/>
              </p:nvSpPr>
              <p:spPr bwMode="auto">
                <a:xfrm>
                  <a:off x="338821" y="200540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0"/>
                        <a:pt x="21600" y="0"/>
                        <a:pt x="21600" y="2160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10" name="AutoShape 310"/>
                <p:cNvSpPr>
                  <a:spLocks/>
                </p:cNvSpPr>
                <p:nvPr/>
              </p:nvSpPr>
              <p:spPr bwMode="auto">
                <a:xfrm>
                  <a:off x="662" y="218003"/>
                  <a:ext cx="482630" cy="52706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8674" y="21599"/>
                      </a:moveTo>
                      <a:cubicBezTo>
                        <a:pt x="8844" y="21599"/>
                        <a:pt x="8844" y="21599"/>
                        <a:pt x="8844" y="21599"/>
                      </a:cubicBezTo>
                      <a:cubicBezTo>
                        <a:pt x="8844" y="21599"/>
                        <a:pt x="9014" y="21599"/>
                        <a:pt x="9014" y="21599"/>
                      </a:cubicBezTo>
                      <a:cubicBezTo>
                        <a:pt x="9014" y="21599"/>
                        <a:pt x="9014" y="21599"/>
                        <a:pt x="9014" y="21599"/>
                      </a:cubicBezTo>
                      <a:cubicBezTo>
                        <a:pt x="9014" y="21599"/>
                        <a:pt x="9014" y="21599"/>
                        <a:pt x="9014" y="21599"/>
                      </a:cubicBezTo>
                      <a:cubicBezTo>
                        <a:pt x="9184" y="21599"/>
                        <a:pt x="9184" y="21599"/>
                        <a:pt x="9184" y="21599"/>
                      </a:cubicBezTo>
                      <a:cubicBezTo>
                        <a:pt x="9184" y="21599"/>
                        <a:pt x="9184" y="21599"/>
                        <a:pt x="9184" y="21448"/>
                      </a:cubicBezTo>
                      <a:cubicBezTo>
                        <a:pt x="9184" y="21448"/>
                        <a:pt x="9184" y="21448"/>
                        <a:pt x="9184" y="21448"/>
                      </a:cubicBezTo>
                      <a:cubicBezTo>
                        <a:pt x="9184" y="20542"/>
                        <a:pt x="10034" y="20089"/>
                        <a:pt x="10885" y="20844"/>
                      </a:cubicBezTo>
                      <a:cubicBezTo>
                        <a:pt x="11055" y="20995"/>
                        <a:pt x="11225" y="20995"/>
                        <a:pt x="11225" y="20995"/>
                      </a:cubicBezTo>
                      <a:cubicBezTo>
                        <a:pt x="11225" y="20995"/>
                        <a:pt x="11395" y="20995"/>
                        <a:pt x="11395" y="20995"/>
                      </a:cubicBezTo>
                      <a:cubicBezTo>
                        <a:pt x="11395" y="20844"/>
                        <a:pt x="11395" y="20844"/>
                        <a:pt x="11395" y="20693"/>
                      </a:cubicBezTo>
                      <a:cubicBezTo>
                        <a:pt x="11565" y="20693"/>
                        <a:pt x="11735" y="20542"/>
                        <a:pt x="11905" y="20542"/>
                      </a:cubicBezTo>
                      <a:cubicBezTo>
                        <a:pt x="12075" y="20542"/>
                        <a:pt x="12245" y="20542"/>
                        <a:pt x="12415" y="20542"/>
                      </a:cubicBezTo>
                      <a:cubicBezTo>
                        <a:pt x="12585" y="20693"/>
                        <a:pt x="12925" y="20693"/>
                        <a:pt x="13096" y="20693"/>
                      </a:cubicBezTo>
                      <a:cubicBezTo>
                        <a:pt x="13266" y="20693"/>
                        <a:pt x="13776" y="20542"/>
                        <a:pt x="13946" y="20391"/>
                      </a:cubicBezTo>
                      <a:cubicBezTo>
                        <a:pt x="13946" y="20391"/>
                        <a:pt x="14116" y="20391"/>
                        <a:pt x="14116" y="20391"/>
                      </a:cubicBezTo>
                      <a:cubicBezTo>
                        <a:pt x="14116" y="20391"/>
                        <a:pt x="14116" y="20391"/>
                        <a:pt x="14116" y="20391"/>
                      </a:cubicBezTo>
                      <a:cubicBezTo>
                        <a:pt x="14286" y="20391"/>
                        <a:pt x="14286" y="20391"/>
                        <a:pt x="14286" y="20391"/>
                      </a:cubicBezTo>
                      <a:cubicBezTo>
                        <a:pt x="14286" y="20391"/>
                        <a:pt x="15647" y="20391"/>
                        <a:pt x="17177" y="20391"/>
                      </a:cubicBezTo>
                      <a:cubicBezTo>
                        <a:pt x="17348" y="20391"/>
                        <a:pt x="17688" y="20391"/>
                        <a:pt x="17858" y="20391"/>
                      </a:cubicBezTo>
                      <a:cubicBezTo>
                        <a:pt x="20579" y="20391"/>
                        <a:pt x="21259" y="20391"/>
                        <a:pt x="21599" y="20391"/>
                      </a:cubicBezTo>
                      <a:cubicBezTo>
                        <a:pt x="21599" y="20240"/>
                        <a:pt x="21599" y="19787"/>
                        <a:pt x="21599" y="19334"/>
                      </a:cubicBezTo>
                      <a:cubicBezTo>
                        <a:pt x="21089" y="18730"/>
                        <a:pt x="21089" y="18730"/>
                        <a:pt x="21089" y="18730"/>
                      </a:cubicBezTo>
                      <a:cubicBezTo>
                        <a:pt x="19218" y="3323"/>
                        <a:pt x="19218" y="3323"/>
                        <a:pt x="19218" y="3323"/>
                      </a:cubicBezTo>
                      <a:cubicBezTo>
                        <a:pt x="21599" y="3323"/>
                        <a:pt x="21599" y="3323"/>
                        <a:pt x="21599" y="3323"/>
                      </a:cubicBezTo>
                      <a:cubicBezTo>
                        <a:pt x="19218" y="1812"/>
                        <a:pt x="17177" y="604"/>
                        <a:pt x="16327" y="151"/>
                      </a:cubicBezTo>
                      <a:cubicBezTo>
                        <a:pt x="16327" y="151"/>
                        <a:pt x="16327" y="151"/>
                        <a:pt x="16327" y="151"/>
                      </a:cubicBezTo>
                      <a:cubicBezTo>
                        <a:pt x="16157" y="151"/>
                        <a:pt x="16157" y="0"/>
                        <a:pt x="15987" y="0"/>
                      </a:cubicBezTo>
                      <a:cubicBezTo>
                        <a:pt x="15987" y="0"/>
                        <a:pt x="15987" y="0"/>
                        <a:pt x="15987" y="0"/>
                      </a:cubicBezTo>
                      <a:cubicBezTo>
                        <a:pt x="15987" y="453"/>
                        <a:pt x="15987" y="453"/>
                        <a:pt x="15987" y="453"/>
                      </a:cubicBezTo>
                      <a:cubicBezTo>
                        <a:pt x="15987" y="453"/>
                        <a:pt x="15987" y="453"/>
                        <a:pt x="15987" y="453"/>
                      </a:cubicBezTo>
                      <a:cubicBezTo>
                        <a:pt x="15987" y="453"/>
                        <a:pt x="15987" y="453"/>
                        <a:pt x="15987" y="604"/>
                      </a:cubicBezTo>
                      <a:cubicBezTo>
                        <a:pt x="15987" y="604"/>
                        <a:pt x="15987" y="604"/>
                        <a:pt x="15987" y="755"/>
                      </a:cubicBezTo>
                      <a:cubicBezTo>
                        <a:pt x="15987" y="755"/>
                        <a:pt x="15987" y="755"/>
                        <a:pt x="15987" y="906"/>
                      </a:cubicBezTo>
                      <a:cubicBezTo>
                        <a:pt x="15987" y="906"/>
                        <a:pt x="15987" y="906"/>
                        <a:pt x="15987" y="906"/>
                      </a:cubicBezTo>
                      <a:cubicBezTo>
                        <a:pt x="15987" y="1057"/>
                        <a:pt x="15987" y="1057"/>
                        <a:pt x="15987" y="1057"/>
                      </a:cubicBezTo>
                      <a:cubicBezTo>
                        <a:pt x="15987" y="1057"/>
                        <a:pt x="15987" y="1208"/>
                        <a:pt x="15987" y="1208"/>
                      </a:cubicBezTo>
                      <a:cubicBezTo>
                        <a:pt x="15987" y="1208"/>
                        <a:pt x="15987" y="1208"/>
                        <a:pt x="15987" y="1208"/>
                      </a:cubicBezTo>
                      <a:cubicBezTo>
                        <a:pt x="15987" y="1359"/>
                        <a:pt x="15987" y="1359"/>
                        <a:pt x="15987" y="1510"/>
                      </a:cubicBezTo>
                      <a:cubicBezTo>
                        <a:pt x="15987" y="1510"/>
                        <a:pt x="15987" y="1510"/>
                        <a:pt x="15987" y="1510"/>
                      </a:cubicBezTo>
                      <a:cubicBezTo>
                        <a:pt x="15987" y="1510"/>
                        <a:pt x="15987" y="1510"/>
                        <a:pt x="15987" y="1510"/>
                      </a:cubicBezTo>
                      <a:cubicBezTo>
                        <a:pt x="15987" y="1661"/>
                        <a:pt x="15987" y="1661"/>
                        <a:pt x="15987" y="1661"/>
                      </a:cubicBezTo>
                      <a:cubicBezTo>
                        <a:pt x="15987" y="1661"/>
                        <a:pt x="15987" y="1661"/>
                        <a:pt x="15987" y="1661"/>
                      </a:cubicBezTo>
                      <a:cubicBezTo>
                        <a:pt x="15987" y="1661"/>
                        <a:pt x="15987" y="1661"/>
                        <a:pt x="15987" y="1661"/>
                      </a:cubicBezTo>
                      <a:cubicBezTo>
                        <a:pt x="15987" y="1812"/>
                        <a:pt x="15987" y="1812"/>
                        <a:pt x="15987" y="1812"/>
                      </a:cubicBezTo>
                      <a:cubicBezTo>
                        <a:pt x="15987" y="1812"/>
                        <a:pt x="15987" y="1812"/>
                        <a:pt x="15987" y="1812"/>
                      </a:cubicBezTo>
                      <a:cubicBezTo>
                        <a:pt x="15987" y="1812"/>
                        <a:pt x="15987" y="1812"/>
                        <a:pt x="15987" y="1812"/>
                      </a:cubicBezTo>
                      <a:cubicBezTo>
                        <a:pt x="15987" y="1812"/>
                        <a:pt x="15987" y="1812"/>
                        <a:pt x="15987" y="1812"/>
                      </a:cubicBezTo>
                      <a:cubicBezTo>
                        <a:pt x="15987" y="1812"/>
                        <a:pt x="15987" y="1963"/>
                        <a:pt x="15987" y="1963"/>
                      </a:cubicBezTo>
                      <a:cubicBezTo>
                        <a:pt x="15987" y="1963"/>
                        <a:pt x="15987" y="1963"/>
                        <a:pt x="15817" y="1963"/>
                      </a:cubicBezTo>
                      <a:cubicBezTo>
                        <a:pt x="15817" y="1963"/>
                        <a:pt x="15817" y="1963"/>
                        <a:pt x="15817" y="1963"/>
                      </a:cubicBezTo>
                      <a:cubicBezTo>
                        <a:pt x="15817" y="1963"/>
                        <a:pt x="15817" y="1963"/>
                        <a:pt x="15817" y="1963"/>
                      </a:cubicBezTo>
                      <a:cubicBezTo>
                        <a:pt x="15817" y="1963"/>
                        <a:pt x="15817" y="1963"/>
                        <a:pt x="15817" y="1963"/>
                      </a:cubicBezTo>
                      <a:cubicBezTo>
                        <a:pt x="15817" y="1963"/>
                        <a:pt x="15817" y="1963"/>
                        <a:pt x="15817" y="1963"/>
                      </a:cubicBezTo>
                      <a:cubicBezTo>
                        <a:pt x="15817" y="1963"/>
                        <a:pt x="15817" y="1963"/>
                        <a:pt x="15817" y="1963"/>
                      </a:cubicBezTo>
                      <a:cubicBezTo>
                        <a:pt x="15817" y="1963"/>
                        <a:pt x="15817" y="1963"/>
                        <a:pt x="15817" y="1963"/>
                      </a:cubicBezTo>
                      <a:cubicBezTo>
                        <a:pt x="15817" y="1963"/>
                        <a:pt x="15817" y="1963"/>
                        <a:pt x="15817" y="1963"/>
                      </a:cubicBezTo>
                      <a:cubicBezTo>
                        <a:pt x="15647" y="2114"/>
                        <a:pt x="15647" y="2114"/>
                        <a:pt x="13776" y="2114"/>
                      </a:cubicBezTo>
                      <a:cubicBezTo>
                        <a:pt x="12585" y="2114"/>
                        <a:pt x="10885" y="2114"/>
                        <a:pt x="9864" y="2114"/>
                      </a:cubicBezTo>
                      <a:cubicBezTo>
                        <a:pt x="9694" y="2114"/>
                        <a:pt x="9524" y="2114"/>
                        <a:pt x="9524" y="2114"/>
                      </a:cubicBezTo>
                      <a:cubicBezTo>
                        <a:pt x="9524" y="6344"/>
                        <a:pt x="9524" y="6344"/>
                        <a:pt x="9524" y="6344"/>
                      </a:cubicBezTo>
                      <a:cubicBezTo>
                        <a:pt x="9524" y="6646"/>
                        <a:pt x="9014" y="6948"/>
                        <a:pt x="8333" y="7250"/>
                      </a:cubicBezTo>
                      <a:cubicBezTo>
                        <a:pt x="7993" y="7401"/>
                        <a:pt x="7653" y="7552"/>
                        <a:pt x="7483" y="7703"/>
                      </a:cubicBezTo>
                      <a:cubicBezTo>
                        <a:pt x="7483" y="10573"/>
                        <a:pt x="7483" y="10573"/>
                        <a:pt x="7483" y="10573"/>
                      </a:cubicBezTo>
                      <a:cubicBezTo>
                        <a:pt x="0" y="10573"/>
                        <a:pt x="0" y="10573"/>
                        <a:pt x="0" y="10573"/>
                      </a:cubicBezTo>
                      <a:cubicBezTo>
                        <a:pt x="0" y="11177"/>
                        <a:pt x="340" y="11479"/>
                        <a:pt x="680" y="11781"/>
                      </a:cubicBezTo>
                      <a:cubicBezTo>
                        <a:pt x="680" y="11781"/>
                        <a:pt x="850" y="11932"/>
                        <a:pt x="850" y="11932"/>
                      </a:cubicBezTo>
                      <a:cubicBezTo>
                        <a:pt x="1360" y="12386"/>
                        <a:pt x="1190" y="12839"/>
                        <a:pt x="1190" y="13292"/>
                      </a:cubicBezTo>
                      <a:cubicBezTo>
                        <a:pt x="1020" y="13745"/>
                        <a:pt x="1020" y="14198"/>
                        <a:pt x="1360" y="14802"/>
                      </a:cubicBezTo>
                      <a:cubicBezTo>
                        <a:pt x="2040" y="15558"/>
                        <a:pt x="1870" y="16917"/>
                        <a:pt x="680" y="18427"/>
                      </a:cubicBezTo>
                      <a:cubicBezTo>
                        <a:pt x="680" y="18579"/>
                        <a:pt x="680" y="18730"/>
                        <a:pt x="680" y="18881"/>
                      </a:cubicBezTo>
                      <a:cubicBezTo>
                        <a:pt x="680" y="18730"/>
                        <a:pt x="850" y="18730"/>
                        <a:pt x="850" y="18579"/>
                      </a:cubicBezTo>
                      <a:cubicBezTo>
                        <a:pt x="850" y="18579"/>
                        <a:pt x="850" y="18579"/>
                        <a:pt x="850" y="18579"/>
                      </a:cubicBezTo>
                      <a:cubicBezTo>
                        <a:pt x="1020" y="18579"/>
                        <a:pt x="1020" y="18579"/>
                        <a:pt x="1020" y="18579"/>
                      </a:cubicBezTo>
                      <a:cubicBezTo>
                        <a:pt x="1020" y="18579"/>
                        <a:pt x="1190" y="18579"/>
                        <a:pt x="1190" y="18579"/>
                      </a:cubicBezTo>
                      <a:cubicBezTo>
                        <a:pt x="1190" y="18579"/>
                        <a:pt x="1360" y="18579"/>
                        <a:pt x="1360" y="18579"/>
                      </a:cubicBezTo>
                      <a:cubicBezTo>
                        <a:pt x="1530" y="18579"/>
                        <a:pt x="1700" y="18579"/>
                        <a:pt x="2040" y="18579"/>
                      </a:cubicBezTo>
                      <a:cubicBezTo>
                        <a:pt x="2381" y="18579"/>
                        <a:pt x="2721" y="18579"/>
                        <a:pt x="2891" y="18579"/>
                      </a:cubicBezTo>
                      <a:cubicBezTo>
                        <a:pt x="2891" y="18579"/>
                        <a:pt x="2891" y="18579"/>
                        <a:pt x="3061" y="18579"/>
                      </a:cubicBezTo>
                      <a:cubicBezTo>
                        <a:pt x="3231" y="18579"/>
                        <a:pt x="3741" y="18427"/>
                        <a:pt x="4251" y="18427"/>
                      </a:cubicBezTo>
                      <a:cubicBezTo>
                        <a:pt x="4422" y="18427"/>
                        <a:pt x="4592" y="18427"/>
                        <a:pt x="4762" y="18579"/>
                      </a:cubicBezTo>
                      <a:cubicBezTo>
                        <a:pt x="5102" y="18730"/>
                        <a:pt x="5612" y="19183"/>
                        <a:pt x="5782" y="19334"/>
                      </a:cubicBezTo>
                      <a:cubicBezTo>
                        <a:pt x="6462" y="19334"/>
                        <a:pt x="6462" y="19334"/>
                        <a:pt x="6462" y="19334"/>
                      </a:cubicBezTo>
                      <a:cubicBezTo>
                        <a:pt x="6633" y="19485"/>
                        <a:pt x="6633" y="19485"/>
                        <a:pt x="6633" y="19485"/>
                      </a:cubicBezTo>
                      <a:cubicBezTo>
                        <a:pt x="6803" y="19938"/>
                        <a:pt x="7313" y="20693"/>
                        <a:pt x="7823" y="20844"/>
                      </a:cubicBezTo>
                      <a:cubicBezTo>
                        <a:pt x="7823" y="20995"/>
                        <a:pt x="7993" y="20995"/>
                        <a:pt x="7993" y="20995"/>
                      </a:cubicBezTo>
                      <a:cubicBezTo>
                        <a:pt x="8163" y="21146"/>
                        <a:pt x="8333" y="21297"/>
                        <a:pt x="8503" y="21448"/>
                      </a:cubicBezTo>
                      <a:cubicBezTo>
                        <a:pt x="8503" y="21448"/>
                        <a:pt x="8503" y="21448"/>
                        <a:pt x="8503" y="21448"/>
                      </a:cubicBezTo>
                      <a:cubicBezTo>
                        <a:pt x="8674" y="21448"/>
                        <a:pt x="8674" y="21599"/>
                        <a:pt x="8674" y="21599"/>
                      </a:cubicBezTo>
                      <a:cubicBezTo>
                        <a:pt x="8674" y="21599"/>
                        <a:pt x="8674" y="21599"/>
                        <a:pt x="8674" y="21599"/>
                      </a:cubicBezTo>
                      <a:cubicBezTo>
                        <a:pt x="8674" y="21599"/>
                        <a:pt x="8674" y="21599"/>
                        <a:pt x="8674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11" name="AutoShape 311"/>
                <p:cNvSpPr>
                  <a:spLocks/>
                </p:cNvSpPr>
                <p:nvPr/>
              </p:nvSpPr>
              <p:spPr bwMode="auto">
                <a:xfrm>
                  <a:off x="356284" y="218003"/>
                  <a:ext cx="0" cy="11112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7200"/>
                      </a:moveTo>
                      <a:cubicBezTo>
                        <a:pt x="0" y="7200"/>
                        <a:pt x="0" y="7200"/>
                        <a:pt x="0" y="14399"/>
                      </a:cubicBezTo>
                      <a:cubicBezTo>
                        <a:pt x="0" y="14399"/>
                        <a:pt x="0" y="14399"/>
                        <a:pt x="0" y="21599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72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12" name="AutoShape 312"/>
                <p:cNvSpPr>
                  <a:spLocks/>
                </p:cNvSpPr>
                <p:nvPr/>
              </p:nvSpPr>
              <p:spPr bwMode="auto">
                <a:xfrm>
                  <a:off x="357872" y="216415"/>
                  <a:ext cx="6350" cy="635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13" name="AutoShape 313"/>
                <p:cNvSpPr>
                  <a:spLocks/>
                </p:cNvSpPr>
                <p:nvPr/>
              </p:nvSpPr>
              <p:spPr bwMode="auto">
                <a:xfrm>
                  <a:off x="14951" y="672037"/>
                  <a:ext cx="6350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599"/>
                      </a:move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0" y="10800"/>
                        <a:pt x="21600" y="10800"/>
                        <a:pt x="21600" y="0"/>
                      </a:cubicBezTo>
                      <a:cubicBezTo>
                        <a:pt x="21600" y="10800"/>
                        <a:pt x="0" y="10800"/>
                        <a:pt x="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14" name="AutoShape 314"/>
                <p:cNvSpPr>
                  <a:spLocks/>
                </p:cNvSpPr>
                <p:nvPr/>
              </p:nvSpPr>
              <p:spPr bwMode="auto">
                <a:xfrm>
                  <a:off x="191174" y="740300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21600"/>
                        <a:pt x="21600" y="0"/>
                        <a:pt x="0" y="0"/>
                      </a:cubicBezTo>
                      <a:cubicBezTo>
                        <a:pt x="21600" y="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15" name="AutoShape 315"/>
                <p:cNvSpPr>
                  <a:spLocks/>
                </p:cNvSpPr>
                <p:nvPr/>
              </p:nvSpPr>
              <p:spPr bwMode="auto">
                <a:xfrm>
                  <a:off x="180061" y="729188"/>
                  <a:ext cx="11113" cy="127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7200" y="7200"/>
                        <a:pt x="14399" y="14399"/>
                        <a:pt x="21599" y="21599"/>
                      </a:cubicBezTo>
                      <a:cubicBezTo>
                        <a:pt x="14399" y="14399"/>
                        <a:pt x="7200" y="72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16" name="AutoShape 316"/>
                <p:cNvSpPr>
                  <a:spLocks/>
                </p:cNvSpPr>
                <p:nvPr/>
              </p:nvSpPr>
              <p:spPr bwMode="auto">
                <a:xfrm>
                  <a:off x="19713" y="668862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17" name="AutoShape 317"/>
                <p:cNvSpPr>
                  <a:spLocks/>
                </p:cNvSpPr>
                <p:nvPr/>
              </p:nvSpPr>
              <p:spPr bwMode="auto">
                <a:xfrm>
                  <a:off x="27652" y="668862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18" name="AutoShape 318"/>
                <p:cNvSpPr>
                  <a:spLocks/>
                </p:cNvSpPr>
                <p:nvPr/>
              </p:nvSpPr>
              <p:spPr bwMode="auto">
                <a:xfrm>
                  <a:off x="32414" y="668862"/>
                  <a:ext cx="12701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599" y="0"/>
                      </a:moveTo>
                      <a:cubicBezTo>
                        <a:pt x="10800" y="0"/>
                        <a:pt x="5400" y="0"/>
                        <a:pt x="0" y="0"/>
                      </a:cubicBezTo>
                      <a:cubicBezTo>
                        <a:pt x="5400" y="0"/>
                        <a:pt x="10800" y="0"/>
                        <a:pt x="21599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19" name="AutoShape 319"/>
                <p:cNvSpPr>
                  <a:spLocks/>
                </p:cNvSpPr>
                <p:nvPr/>
              </p:nvSpPr>
              <p:spPr bwMode="auto">
                <a:xfrm>
                  <a:off x="64166" y="667274"/>
                  <a:ext cx="31752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2700" y="21600"/>
                      </a:cubicBezTo>
                      <a:cubicBezTo>
                        <a:pt x="5400" y="21600"/>
                        <a:pt x="13499" y="0"/>
                        <a:pt x="21599" y="0"/>
                      </a:cubicBezTo>
                      <a:cubicBezTo>
                        <a:pt x="13499" y="0"/>
                        <a:pt x="5400" y="21600"/>
                        <a:pt x="270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10" name="AutoShape 320"/>
                <p:cNvSpPr>
                  <a:spLocks/>
                </p:cNvSpPr>
                <p:nvPr/>
              </p:nvSpPr>
              <p:spPr bwMode="auto">
                <a:xfrm>
                  <a:off x="354697" y="264041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11" name="AutoShape 321"/>
                <p:cNvSpPr>
                  <a:spLocks/>
                </p:cNvSpPr>
                <p:nvPr/>
              </p:nvSpPr>
              <p:spPr bwMode="auto">
                <a:xfrm>
                  <a:off x="356284" y="227528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12" name="AutoShape 322"/>
                <p:cNvSpPr>
                  <a:spLocks/>
                </p:cNvSpPr>
                <p:nvPr/>
              </p:nvSpPr>
              <p:spPr bwMode="auto">
                <a:xfrm>
                  <a:off x="356284" y="254516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23" name="AutoShape 323"/>
                <p:cNvSpPr>
                  <a:spLocks/>
                </p:cNvSpPr>
                <p:nvPr/>
              </p:nvSpPr>
              <p:spPr bwMode="auto">
                <a:xfrm>
                  <a:off x="356284" y="235465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24" name="AutoShape 324"/>
                <p:cNvSpPr>
                  <a:spLocks/>
                </p:cNvSpPr>
                <p:nvPr/>
              </p:nvSpPr>
              <p:spPr bwMode="auto">
                <a:xfrm>
                  <a:off x="356284" y="238641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25" name="AutoShape 325"/>
                <p:cNvSpPr>
                  <a:spLocks/>
                </p:cNvSpPr>
                <p:nvPr/>
              </p:nvSpPr>
              <p:spPr bwMode="auto">
                <a:xfrm>
                  <a:off x="356284" y="219590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26" name="AutoShape 326"/>
                <p:cNvSpPr>
                  <a:spLocks/>
                </p:cNvSpPr>
                <p:nvPr/>
              </p:nvSpPr>
              <p:spPr bwMode="auto">
                <a:xfrm>
                  <a:off x="203875" y="313255"/>
                  <a:ext cx="701718" cy="6318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15284"/>
                      </a:moveTo>
                      <a:cubicBezTo>
                        <a:pt x="234" y="15789"/>
                        <a:pt x="234" y="15789"/>
                        <a:pt x="234" y="15789"/>
                      </a:cubicBezTo>
                      <a:cubicBezTo>
                        <a:pt x="234" y="15789"/>
                        <a:pt x="234" y="15789"/>
                        <a:pt x="234" y="15789"/>
                      </a:cubicBezTo>
                      <a:cubicBezTo>
                        <a:pt x="234" y="16042"/>
                        <a:pt x="352" y="16421"/>
                        <a:pt x="352" y="16547"/>
                      </a:cubicBezTo>
                      <a:cubicBezTo>
                        <a:pt x="821" y="17052"/>
                        <a:pt x="1173" y="17305"/>
                        <a:pt x="1173" y="17557"/>
                      </a:cubicBezTo>
                      <a:cubicBezTo>
                        <a:pt x="1173" y="17557"/>
                        <a:pt x="1173" y="17684"/>
                        <a:pt x="1173" y="17684"/>
                      </a:cubicBezTo>
                      <a:cubicBezTo>
                        <a:pt x="1173" y="17684"/>
                        <a:pt x="1173" y="17810"/>
                        <a:pt x="1173" y="17810"/>
                      </a:cubicBezTo>
                      <a:cubicBezTo>
                        <a:pt x="1173" y="17810"/>
                        <a:pt x="1173" y="17810"/>
                        <a:pt x="1173" y="17810"/>
                      </a:cubicBezTo>
                      <a:cubicBezTo>
                        <a:pt x="1173" y="17936"/>
                        <a:pt x="1173" y="17936"/>
                        <a:pt x="1173" y="17936"/>
                      </a:cubicBezTo>
                      <a:cubicBezTo>
                        <a:pt x="1173" y="18063"/>
                        <a:pt x="1173" y="18063"/>
                        <a:pt x="1173" y="18189"/>
                      </a:cubicBezTo>
                      <a:cubicBezTo>
                        <a:pt x="1173" y="18189"/>
                        <a:pt x="1173" y="18189"/>
                        <a:pt x="1173" y="18189"/>
                      </a:cubicBezTo>
                      <a:cubicBezTo>
                        <a:pt x="1173" y="18568"/>
                        <a:pt x="1173" y="18568"/>
                        <a:pt x="1173" y="18568"/>
                      </a:cubicBezTo>
                      <a:cubicBezTo>
                        <a:pt x="1173" y="18568"/>
                        <a:pt x="1173" y="18568"/>
                        <a:pt x="1173" y="18568"/>
                      </a:cubicBezTo>
                      <a:cubicBezTo>
                        <a:pt x="1173" y="18694"/>
                        <a:pt x="1173" y="18694"/>
                        <a:pt x="1173" y="18694"/>
                      </a:cubicBezTo>
                      <a:cubicBezTo>
                        <a:pt x="1173" y="18694"/>
                        <a:pt x="1173" y="18694"/>
                        <a:pt x="1173" y="18694"/>
                      </a:cubicBezTo>
                      <a:cubicBezTo>
                        <a:pt x="1173" y="18694"/>
                        <a:pt x="1173" y="18694"/>
                        <a:pt x="1173" y="18694"/>
                      </a:cubicBezTo>
                      <a:cubicBezTo>
                        <a:pt x="1173" y="18821"/>
                        <a:pt x="1173" y="18821"/>
                        <a:pt x="1291" y="18947"/>
                      </a:cubicBezTo>
                      <a:cubicBezTo>
                        <a:pt x="1526" y="18694"/>
                        <a:pt x="1643" y="18821"/>
                        <a:pt x="1878" y="18821"/>
                      </a:cubicBezTo>
                      <a:cubicBezTo>
                        <a:pt x="1878" y="18947"/>
                        <a:pt x="1878" y="18947"/>
                        <a:pt x="1878" y="18947"/>
                      </a:cubicBezTo>
                      <a:cubicBezTo>
                        <a:pt x="1995" y="18694"/>
                        <a:pt x="2113" y="18568"/>
                        <a:pt x="2347" y="18568"/>
                      </a:cubicBezTo>
                      <a:cubicBezTo>
                        <a:pt x="2465" y="18568"/>
                        <a:pt x="2582" y="18694"/>
                        <a:pt x="2817" y="18821"/>
                      </a:cubicBezTo>
                      <a:cubicBezTo>
                        <a:pt x="2817" y="18821"/>
                        <a:pt x="2934" y="18821"/>
                        <a:pt x="2934" y="18821"/>
                      </a:cubicBezTo>
                      <a:cubicBezTo>
                        <a:pt x="3052" y="18821"/>
                        <a:pt x="3286" y="18568"/>
                        <a:pt x="3286" y="18568"/>
                      </a:cubicBezTo>
                      <a:cubicBezTo>
                        <a:pt x="3639" y="18315"/>
                        <a:pt x="3756" y="18189"/>
                        <a:pt x="3873" y="18189"/>
                      </a:cubicBezTo>
                      <a:cubicBezTo>
                        <a:pt x="3991" y="18189"/>
                        <a:pt x="3991" y="18189"/>
                        <a:pt x="3991" y="18189"/>
                      </a:cubicBezTo>
                      <a:cubicBezTo>
                        <a:pt x="4343" y="18189"/>
                        <a:pt x="4695" y="19073"/>
                        <a:pt x="4695" y="19452"/>
                      </a:cubicBezTo>
                      <a:cubicBezTo>
                        <a:pt x="4695" y="19452"/>
                        <a:pt x="4813" y="19578"/>
                        <a:pt x="4930" y="19705"/>
                      </a:cubicBezTo>
                      <a:cubicBezTo>
                        <a:pt x="5047" y="19831"/>
                        <a:pt x="5165" y="19957"/>
                        <a:pt x="5165" y="20084"/>
                      </a:cubicBezTo>
                      <a:cubicBezTo>
                        <a:pt x="5165" y="20210"/>
                        <a:pt x="5165" y="20336"/>
                        <a:pt x="4930" y="20336"/>
                      </a:cubicBezTo>
                      <a:cubicBezTo>
                        <a:pt x="4930" y="20336"/>
                        <a:pt x="4930" y="20336"/>
                        <a:pt x="4930" y="20336"/>
                      </a:cubicBezTo>
                      <a:cubicBezTo>
                        <a:pt x="5282" y="20463"/>
                        <a:pt x="5282" y="20842"/>
                        <a:pt x="5399" y="20968"/>
                      </a:cubicBezTo>
                      <a:cubicBezTo>
                        <a:pt x="5399" y="21094"/>
                        <a:pt x="5399" y="21221"/>
                        <a:pt x="5399" y="21221"/>
                      </a:cubicBezTo>
                      <a:cubicBezTo>
                        <a:pt x="5399" y="21347"/>
                        <a:pt x="5517" y="21347"/>
                        <a:pt x="5517" y="21473"/>
                      </a:cubicBezTo>
                      <a:cubicBezTo>
                        <a:pt x="5517" y="21473"/>
                        <a:pt x="5517" y="21473"/>
                        <a:pt x="5517" y="21473"/>
                      </a:cubicBezTo>
                      <a:cubicBezTo>
                        <a:pt x="5517" y="21473"/>
                        <a:pt x="5517" y="21473"/>
                        <a:pt x="5517" y="21473"/>
                      </a:cubicBezTo>
                      <a:cubicBezTo>
                        <a:pt x="5517" y="21473"/>
                        <a:pt x="5517" y="21473"/>
                        <a:pt x="5517" y="21473"/>
                      </a:cubicBezTo>
                      <a:cubicBezTo>
                        <a:pt x="5517" y="21473"/>
                        <a:pt x="5634" y="21473"/>
                        <a:pt x="5634" y="21473"/>
                      </a:cubicBezTo>
                      <a:cubicBezTo>
                        <a:pt x="5634" y="21473"/>
                        <a:pt x="5634" y="21473"/>
                        <a:pt x="5634" y="21473"/>
                      </a:cubicBezTo>
                      <a:cubicBezTo>
                        <a:pt x="5634" y="21473"/>
                        <a:pt x="5634" y="21473"/>
                        <a:pt x="5634" y="21347"/>
                      </a:cubicBezTo>
                      <a:cubicBezTo>
                        <a:pt x="5752" y="21221"/>
                        <a:pt x="5869" y="21094"/>
                        <a:pt x="5986" y="21094"/>
                      </a:cubicBezTo>
                      <a:cubicBezTo>
                        <a:pt x="6104" y="21094"/>
                        <a:pt x="6104" y="21094"/>
                        <a:pt x="6104" y="21094"/>
                      </a:cubicBezTo>
                      <a:cubicBezTo>
                        <a:pt x="6221" y="21094"/>
                        <a:pt x="6221" y="21094"/>
                        <a:pt x="6221" y="21094"/>
                      </a:cubicBezTo>
                      <a:cubicBezTo>
                        <a:pt x="6221" y="21094"/>
                        <a:pt x="6221" y="21094"/>
                        <a:pt x="6221" y="21094"/>
                      </a:cubicBezTo>
                      <a:cubicBezTo>
                        <a:pt x="6339" y="21094"/>
                        <a:pt x="6339" y="21221"/>
                        <a:pt x="6339" y="21221"/>
                      </a:cubicBezTo>
                      <a:cubicBezTo>
                        <a:pt x="6339" y="21221"/>
                        <a:pt x="6339" y="21221"/>
                        <a:pt x="6339" y="21221"/>
                      </a:cubicBezTo>
                      <a:cubicBezTo>
                        <a:pt x="6339" y="21221"/>
                        <a:pt x="6456" y="21221"/>
                        <a:pt x="6456" y="21221"/>
                      </a:cubicBezTo>
                      <a:cubicBezTo>
                        <a:pt x="6456" y="21221"/>
                        <a:pt x="6456" y="21221"/>
                        <a:pt x="6456" y="21347"/>
                      </a:cubicBezTo>
                      <a:cubicBezTo>
                        <a:pt x="6456" y="21347"/>
                        <a:pt x="6456" y="21347"/>
                        <a:pt x="6456" y="21347"/>
                      </a:cubicBezTo>
                      <a:cubicBezTo>
                        <a:pt x="6573" y="21347"/>
                        <a:pt x="6573" y="21347"/>
                        <a:pt x="6573" y="21347"/>
                      </a:cubicBezTo>
                      <a:cubicBezTo>
                        <a:pt x="6573" y="21347"/>
                        <a:pt x="6573" y="21347"/>
                        <a:pt x="6573" y="21473"/>
                      </a:cubicBezTo>
                      <a:cubicBezTo>
                        <a:pt x="6573" y="21473"/>
                        <a:pt x="6573" y="21473"/>
                        <a:pt x="6573" y="21473"/>
                      </a:cubicBezTo>
                      <a:cubicBezTo>
                        <a:pt x="6573" y="21473"/>
                        <a:pt x="6573" y="21473"/>
                        <a:pt x="6691" y="21473"/>
                      </a:cubicBezTo>
                      <a:cubicBezTo>
                        <a:pt x="6691" y="21473"/>
                        <a:pt x="6691" y="21473"/>
                        <a:pt x="6691" y="21473"/>
                      </a:cubicBezTo>
                      <a:cubicBezTo>
                        <a:pt x="6691" y="21473"/>
                        <a:pt x="6691" y="21599"/>
                        <a:pt x="6691" y="21599"/>
                      </a:cubicBezTo>
                      <a:cubicBezTo>
                        <a:pt x="6691" y="21599"/>
                        <a:pt x="6691" y="21599"/>
                        <a:pt x="6691" y="21599"/>
                      </a:cubicBezTo>
                      <a:cubicBezTo>
                        <a:pt x="6808" y="21599"/>
                        <a:pt x="7043" y="21347"/>
                        <a:pt x="7043" y="21221"/>
                      </a:cubicBezTo>
                      <a:cubicBezTo>
                        <a:pt x="7160" y="20842"/>
                        <a:pt x="7865" y="20589"/>
                        <a:pt x="8099" y="20968"/>
                      </a:cubicBezTo>
                      <a:cubicBezTo>
                        <a:pt x="8099" y="20968"/>
                        <a:pt x="8217" y="21094"/>
                        <a:pt x="8099" y="21221"/>
                      </a:cubicBezTo>
                      <a:cubicBezTo>
                        <a:pt x="8099" y="21221"/>
                        <a:pt x="8099" y="21221"/>
                        <a:pt x="8099" y="21347"/>
                      </a:cubicBezTo>
                      <a:cubicBezTo>
                        <a:pt x="8217" y="21221"/>
                        <a:pt x="8217" y="21221"/>
                        <a:pt x="8217" y="21221"/>
                      </a:cubicBezTo>
                      <a:cubicBezTo>
                        <a:pt x="8334" y="21221"/>
                        <a:pt x="8334" y="21094"/>
                        <a:pt x="8452" y="21094"/>
                      </a:cubicBezTo>
                      <a:cubicBezTo>
                        <a:pt x="8452" y="21094"/>
                        <a:pt x="8452" y="21094"/>
                        <a:pt x="8569" y="21094"/>
                      </a:cubicBezTo>
                      <a:cubicBezTo>
                        <a:pt x="8569" y="21094"/>
                        <a:pt x="8569" y="21094"/>
                        <a:pt x="8569" y="21094"/>
                      </a:cubicBezTo>
                      <a:cubicBezTo>
                        <a:pt x="8569" y="21094"/>
                        <a:pt x="8569" y="20968"/>
                        <a:pt x="8569" y="20968"/>
                      </a:cubicBezTo>
                      <a:cubicBezTo>
                        <a:pt x="8686" y="20968"/>
                        <a:pt x="8686" y="20842"/>
                        <a:pt x="8686" y="20842"/>
                      </a:cubicBezTo>
                      <a:cubicBezTo>
                        <a:pt x="8686" y="20715"/>
                        <a:pt x="8686" y="20715"/>
                        <a:pt x="8686" y="20589"/>
                      </a:cubicBezTo>
                      <a:cubicBezTo>
                        <a:pt x="8686" y="20589"/>
                        <a:pt x="8804" y="20589"/>
                        <a:pt x="8804" y="20589"/>
                      </a:cubicBezTo>
                      <a:cubicBezTo>
                        <a:pt x="8804" y="20463"/>
                        <a:pt x="8804" y="20463"/>
                        <a:pt x="8804" y="20336"/>
                      </a:cubicBezTo>
                      <a:cubicBezTo>
                        <a:pt x="8804" y="20336"/>
                        <a:pt x="8804" y="20336"/>
                        <a:pt x="8804" y="20336"/>
                      </a:cubicBezTo>
                      <a:cubicBezTo>
                        <a:pt x="8921" y="20210"/>
                        <a:pt x="8921" y="20210"/>
                        <a:pt x="8921" y="20084"/>
                      </a:cubicBezTo>
                      <a:cubicBezTo>
                        <a:pt x="8921" y="20084"/>
                        <a:pt x="8921" y="19957"/>
                        <a:pt x="8804" y="19831"/>
                      </a:cubicBezTo>
                      <a:cubicBezTo>
                        <a:pt x="8804" y="19578"/>
                        <a:pt x="8686" y="19199"/>
                        <a:pt x="8921" y="19073"/>
                      </a:cubicBezTo>
                      <a:cubicBezTo>
                        <a:pt x="9039" y="19073"/>
                        <a:pt x="9156" y="19073"/>
                        <a:pt x="9273" y="19073"/>
                      </a:cubicBezTo>
                      <a:cubicBezTo>
                        <a:pt x="9626" y="19073"/>
                        <a:pt x="9743" y="18947"/>
                        <a:pt x="9860" y="18694"/>
                      </a:cubicBezTo>
                      <a:cubicBezTo>
                        <a:pt x="9978" y="18568"/>
                        <a:pt x="9978" y="18442"/>
                        <a:pt x="9978" y="18442"/>
                      </a:cubicBezTo>
                      <a:cubicBezTo>
                        <a:pt x="10095" y="18063"/>
                        <a:pt x="10213" y="17936"/>
                        <a:pt x="10330" y="17810"/>
                      </a:cubicBezTo>
                      <a:cubicBezTo>
                        <a:pt x="10330" y="17305"/>
                        <a:pt x="10447" y="16800"/>
                        <a:pt x="10800" y="16673"/>
                      </a:cubicBezTo>
                      <a:cubicBezTo>
                        <a:pt x="10800" y="16547"/>
                        <a:pt x="10800" y="16547"/>
                        <a:pt x="10917" y="16547"/>
                      </a:cubicBezTo>
                      <a:cubicBezTo>
                        <a:pt x="10917" y="16547"/>
                        <a:pt x="11034" y="16673"/>
                        <a:pt x="11034" y="16673"/>
                      </a:cubicBezTo>
                      <a:cubicBezTo>
                        <a:pt x="11152" y="16673"/>
                        <a:pt x="11152" y="16673"/>
                        <a:pt x="11152" y="16673"/>
                      </a:cubicBezTo>
                      <a:cubicBezTo>
                        <a:pt x="11269" y="16800"/>
                        <a:pt x="11504" y="16926"/>
                        <a:pt x="11504" y="16926"/>
                      </a:cubicBezTo>
                      <a:cubicBezTo>
                        <a:pt x="11504" y="16926"/>
                        <a:pt x="11504" y="16926"/>
                        <a:pt x="11504" y="16926"/>
                      </a:cubicBezTo>
                      <a:cubicBezTo>
                        <a:pt x="11621" y="16421"/>
                        <a:pt x="11856" y="16421"/>
                        <a:pt x="11973" y="16294"/>
                      </a:cubicBezTo>
                      <a:cubicBezTo>
                        <a:pt x="12091" y="16294"/>
                        <a:pt x="12091" y="16294"/>
                        <a:pt x="12091" y="16168"/>
                      </a:cubicBezTo>
                      <a:cubicBezTo>
                        <a:pt x="12208" y="15789"/>
                        <a:pt x="12443" y="15536"/>
                        <a:pt x="12678" y="15536"/>
                      </a:cubicBezTo>
                      <a:cubicBezTo>
                        <a:pt x="12795" y="15536"/>
                        <a:pt x="12913" y="15663"/>
                        <a:pt x="13030" y="15663"/>
                      </a:cubicBezTo>
                      <a:cubicBezTo>
                        <a:pt x="13147" y="15663"/>
                        <a:pt x="13265" y="15663"/>
                        <a:pt x="13265" y="15663"/>
                      </a:cubicBezTo>
                      <a:cubicBezTo>
                        <a:pt x="13265" y="15284"/>
                        <a:pt x="13617" y="15157"/>
                        <a:pt x="13852" y="15157"/>
                      </a:cubicBezTo>
                      <a:cubicBezTo>
                        <a:pt x="14086" y="15157"/>
                        <a:pt x="14321" y="15031"/>
                        <a:pt x="14556" y="14905"/>
                      </a:cubicBezTo>
                      <a:cubicBezTo>
                        <a:pt x="14556" y="14778"/>
                        <a:pt x="14673" y="14778"/>
                        <a:pt x="14791" y="14652"/>
                      </a:cubicBezTo>
                      <a:cubicBezTo>
                        <a:pt x="15026" y="14526"/>
                        <a:pt x="15260" y="14273"/>
                        <a:pt x="15495" y="14273"/>
                      </a:cubicBezTo>
                      <a:cubicBezTo>
                        <a:pt x="15613" y="14273"/>
                        <a:pt x="15730" y="14399"/>
                        <a:pt x="15730" y="14399"/>
                      </a:cubicBezTo>
                      <a:cubicBezTo>
                        <a:pt x="15847" y="14526"/>
                        <a:pt x="15965" y="14526"/>
                        <a:pt x="16434" y="14526"/>
                      </a:cubicBezTo>
                      <a:cubicBezTo>
                        <a:pt x="16552" y="14526"/>
                        <a:pt x="16552" y="14526"/>
                        <a:pt x="16552" y="14526"/>
                      </a:cubicBezTo>
                      <a:cubicBezTo>
                        <a:pt x="16904" y="14526"/>
                        <a:pt x="17139" y="14526"/>
                        <a:pt x="17139" y="14526"/>
                      </a:cubicBezTo>
                      <a:cubicBezTo>
                        <a:pt x="17139" y="14526"/>
                        <a:pt x="17256" y="14526"/>
                        <a:pt x="17256" y="14526"/>
                      </a:cubicBezTo>
                      <a:cubicBezTo>
                        <a:pt x="17256" y="14526"/>
                        <a:pt x="17256" y="14399"/>
                        <a:pt x="17373" y="14399"/>
                      </a:cubicBezTo>
                      <a:cubicBezTo>
                        <a:pt x="17491" y="14273"/>
                        <a:pt x="17608" y="14273"/>
                        <a:pt x="17843" y="14147"/>
                      </a:cubicBezTo>
                      <a:cubicBezTo>
                        <a:pt x="17960" y="14147"/>
                        <a:pt x="18195" y="14021"/>
                        <a:pt x="18430" y="14147"/>
                      </a:cubicBezTo>
                      <a:cubicBezTo>
                        <a:pt x="18430" y="14147"/>
                        <a:pt x="18547" y="14147"/>
                        <a:pt x="18665" y="14147"/>
                      </a:cubicBezTo>
                      <a:cubicBezTo>
                        <a:pt x="18899" y="14147"/>
                        <a:pt x="19252" y="14021"/>
                        <a:pt x="19604" y="14021"/>
                      </a:cubicBezTo>
                      <a:cubicBezTo>
                        <a:pt x="19956" y="13894"/>
                        <a:pt x="20191" y="13894"/>
                        <a:pt x="20426" y="13894"/>
                      </a:cubicBezTo>
                      <a:cubicBezTo>
                        <a:pt x="20660" y="13894"/>
                        <a:pt x="20778" y="13768"/>
                        <a:pt x="21013" y="13515"/>
                      </a:cubicBezTo>
                      <a:cubicBezTo>
                        <a:pt x="21013" y="13389"/>
                        <a:pt x="21013" y="13389"/>
                        <a:pt x="21130" y="13263"/>
                      </a:cubicBezTo>
                      <a:cubicBezTo>
                        <a:pt x="21130" y="13263"/>
                        <a:pt x="21130" y="13263"/>
                        <a:pt x="21130" y="13263"/>
                      </a:cubicBezTo>
                      <a:cubicBezTo>
                        <a:pt x="21130" y="13136"/>
                        <a:pt x="21247" y="13010"/>
                        <a:pt x="21247" y="12884"/>
                      </a:cubicBezTo>
                      <a:cubicBezTo>
                        <a:pt x="21365" y="12631"/>
                        <a:pt x="21365" y="12505"/>
                        <a:pt x="21365" y="12378"/>
                      </a:cubicBezTo>
                      <a:cubicBezTo>
                        <a:pt x="21482" y="12378"/>
                        <a:pt x="21482" y="12378"/>
                        <a:pt x="21482" y="12252"/>
                      </a:cubicBezTo>
                      <a:cubicBezTo>
                        <a:pt x="21482" y="12252"/>
                        <a:pt x="21482" y="12252"/>
                        <a:pt x="21482" y="12252"/>
                      </a:cubicBezTo>
                      <a:cubicBezTo>
                        <a:pt x="21482" y="12126"/>
                        <a:pt x="21482" y="12126"/>
                        <a:pt x="21482" y="12126"/>
                      </a:cubicBezTo>
                      <a:cubicBezTo>
                        <a:pt x="21482" y="12126"/>
                        <a:pt x="21482" y="12126"/>
                        <a:pt x="21482" y="12000"/>
                      </a:cubicBezTo>
                      <a:cubicBezTo>
                        <a:pt x="21482" y="12000"/>
                        <a:pt x="21482" y="12000"/>
                        <a:pt x="21482" y="12000"/>
                      </a:cubicBezTo>
                      <a:cubicBezTo>
                        <a:pt x="21482" y="11873"/>
                        <a:pt x="21482" y="11873"/>
                        <a:pt x="21482" y="11747"/>
                      </a:cubicBezTo>
                      <a:cubicBezTo>
                        <a:pt x="21482" y="11747"/>
                        <a:pt x="21482" y="11747"/>
                        <a:pt x="21482" y="11747"/>
                      </a:cubicBezTo>
                      <a:cubicBezTo>
                        <a:pt x="21482" y="11621"/>
                        <a:pt x="21482" y="11494"/>
                        <a:pt x="21482" y="11368"/>
                      </a:cubicBezTo>
                      <a:cubicBezTo>
                        <a:pt x="21482" y="11368"/>
                        <a:pt x="21482" y="11368"/>
                        <a:pt x="21600" y="11368"/>
                      </a:cubicBezTo>
                      <a:cubicBezTo>
                        <a:pt x="21600" y="11242"/>
                        <a:pt x="21600" y="11115"/>
                        <a:pt x="21600" y="10989"/>
                      </a:cubicBezTo>
                      <a:cubicBezTo>
                        <a:pt x="21600" y="10863"/>
                        <a:pt x="21600" y="10863"/>
                        <a:pt x="21600" y="10863"/>
                      </a:cubicBezTo>
                      <a:cubicBezTo>
                        <a:pt x="21600" y="10736"/>
                        <a:pt x="21600" y="10610"/>
                        <a:pt x="21600" y="10484"/>
                      </a:cubicBezTo>
                      <a:cubicBezTo>
                        <a:pt x="21600" y="10357"/>
                        <a:pt x="21600" y="10357"/>
                        <a:pt x="21600" y="10231"/>
                      </a:cubicBezTo>
                      <a:cubicBezTo>
                        <a:pt x="21600" y="10105"/>
                        <a:pt x="21600" y="9978"/>
                        <a:pt x="21600" y="9726"/>
                      </a:cubicBezTo>
                      <a:cubicBezTo>
                        <a:pt x="21600" y="9726"/>
                        <a:pt x="21600" y="9726"/>
                        <a:pt x="21600" y="9599"/>
                      </a:cubicBezTo>
                      <a:cubicBezTo>
                        <a:pt x="21600" y="9473"/>
                        <a:pt x="21600" y="9221"/>
                        <a:pt x="21600" y="9094"/>
                      </a:cubicBezTo>
                      <a:cubicBezTo>
                        <a:pt x="21600" y="8968"/>
                        <a:pt x="21600" y="8968"/>
                        <a:pt x="21600" y="8968"/>
                      </a:cubicBezTo>
                      <a:cubicBezTo>
                        <a:pt x="21247" y="9094"/>
                        <a:pt x="20895" y="9094"/>
                        <a:pt x="20778" y="9094"/>
                      </a:cubicBezTo>
                      <a:cubicBezTo>
                        <a:pt x="20778" y="9221"/>
                        <a:pt x="20660" y="9221"/>
                        <a:pt x="20660" y="9221"/>
                      </a:cubicBezTo>
                      <a:cubicBezTo>
                        <a:pt x="20426" y="9221"/>
                        <a:pt x="20426" y="9221"/>
                        <a:pt x="20426" y="9221"/>
                      </a:cubicBezTo>
                      <a:cubicBezTo>
                        <a:pt x="20426" y="8968"/>
                        <a:pt x="20426" y="8968"/>
                        <a:pt x="20426" y="8968"/>
                      </a:cubicBezTo>
                      <a:cubicBezTo>
                        <a:pt x="20426" y="8968"/>
                        <a:pt x="20426" y="7957"/>
                        <a:pt x="19839" y="7705"/>
                      </a:cubicBezTo>
                      <a:cubicBezTo>
                        <a:pt x="19252" y="7326"/>
                        <a:pt x="18430" y="7200"/>
                        <a:pt x="18430" y="7200"/>
                      </a:cubicBezTo>
                      <a:cubicBezTo>
                        <a:pt x="18313" y="7200"/>
                        <a:pt x="18313" y="7200"/>
                        <a:pt x="18313" y="7200"/>
                      </a:cubicBezTo>
                      <a:cubicBezTo>
                        <a:pt x="18313" y="7073"/>
                        <a:pt x="18313" y="7073"/>
                        <a:pt x="18313" y="7073"/>
                      </a:cubicBezTo>
                      <a:cubicBezTo>
                        <a:pt x="18313" y="7073"/>
                        <a:pt x="17843" y="6189"/>
                        <a:pt x="17491" y="5810"/>
                      </a:cubicBezTo>
                      <a:cubicBezTo>
                        <a:pt x="17256" y="5557"/>
                        <a:pt x="13852" y="3157"/>
                        <a:pt x="9391" y="0"/>
                      </a:cubicBezTo>
                      <a:cubicBezTo>
                        <a:pt x="7513" y="0"/>
                        <a:pt x="7513" y="0"/>
                        <a:pt x="7513" y="0"/>
                      </a:cubicBezTo>
                      <a:cubicBezTo>
                        <a:pt x="8804" y="12126"/>
                        <a:pt x="8804" y="12126"/>
                        <a:pt x="8804" y="12126"/>
                      </a:cubicBezTo>
                      <a:cubicBezTo>
                        <a:pt x="9156" y="12631"/>
                        <a:pt x="9156" y="12631"/>
                        <a:pt x="9156" y="12631"/>
                      </a:cubicBezTo>
                      <a:cubicBezTo>
                        <a:pt x="9156" y="12757"/>
                        <a:pt x="9156" y="12757"/>
                        <a:pt x="9156" y="12757"/>
                      </a:cubicBezTo>
                      <a:cubicBezTo>
                        <a:pt x="9273" y="13515"/>
                        <a:pt x="9156" y="14021"/>
                        <a:pt x="8921" y="14147"/>
                      </a:cubicBezTo>
                      <a:cubicBezTo>
                        <a:pt x="8804" y="14273"/>
                        <a:pt x="8686" y="14273"/>
                        <a:pt x="6104" y="14273"/>
                      </a:cubicBezTo>
                      <a:cubicBezTo>
                        <a:pt x="5165" y="14273"/>
                        <a:pt x="4226" y="14273"/>
                        <a:pt x="3756" y="14273"/>
                      </a:cubicBezTo>
                      <a:cubicBezTo>
                        <a:pt x="3756" y="14273"/>
                        <a:pt x="3639" y="14273"/>
                        <a:pt x="3639" y="14273"/>
                      </a:cubicBezTo>
                      <a:cubicBezTo>
                        <a:pt x="3521" y="14273"/>
                        <a:pt x="3052" y="14526"/>
                        <a:pt x="2817" y="14526"/>
                      </a:cubicBezTo>
                      <a:cubicBezTo>
                        <a:pt x="2582" y="14526"/>
                        <a:pt x="2465" y="14526"/>
                        <a:pt x="2230" y="14399"/>
                      </a:cubicBezTo>
                      <a:cubicBezTo>
                        <a:pt x="2230" y="14399"/>
                        <a:pt x="2113" y="14399"/>
                        <a:pt x="1995" y="14399"/>
                      </a:cubicBezTo>
                      <a:cubicBezTo>
                        <a:pt x="1995" y="14399"/>
                        <a:pt x="1995" y="14399"/>
                        <a:pt x="1995" y="14399"/>
                      </a:cubicBezTo>
                      <a:cubicBezTo>
                        <a:pt x="1995" y="14526"/>
                        <a:pt x="1878" y="14905"/>
                        <a:pt x="1643" y="14905"/>
                      </a:cubicBezTo>
                      <a:cubicBezTo>
                        <a:pt x="1408" y="14905"/>
                        <a:pt x="1291" y="14778"/>
                        <a:pt x="1056" y="14526"/>
                      </a:cubicBezTo>
                      <a:cubicBezTo>
                        <a:pt x="821" y="14273"/>
                        <a:pt x="704" y="14273"/>
                        <a:pt x="704" y="14273"/>
                      </a:cubicBezTo>
                      <a:cubicBezTo>
                        <a:pt x="704" y="14273"/>
                        <a:pt x="586" y="14399"/>
                        <a:pt x="586" y="14652"/>
                      </a:cubicBezTo>
                      <a:cubicBezTo>
                        <a:pt x="586" y="14778"/>
                        <a:pt x="586" y="14778"/>
                        <a:pt x="586" y="14905"/>
                      </a:cubicBezTo>
                      <a:cubicBezTo>
                        <a:pt x="586" y="14905"/>
                        <a:pt x="586" y="14905"/>
                        <a:pt x="586" y="14905"/>
                      </a:cubicBezTo>
                      <a:cubicBezTo>
                        <a:pt x="586" y="14905"/>
                        <a:pt x="469" y="15031"/>
                        <a:pt x="469" y="15031"/>
                      </a:cubicBezTo>
                      <a:cubicBezTo>
                        <a:pt x="469" y="15031"/>
                        <a:pt x="469" y="15031"/>
                        <a:pt x="469" y="15031"/>
                      </a:cubicBezTo>
                      <a:cubicBezTo>
                        <a:pt x="352" y="15157"/>
                        <a:pt x="352" y="15157"/>
                        <a:pt x="352" y="15157"/>
                      </a:cubicBezTo>
                      <a:cubicBezTo>
                        <a:pt x="234" y="15157"/>
                        <a:pt x="234" y="15157"/>
                        <a:pt x="234" y="15284"/>
                      </a:cubicBezTo>
                      <a:cubicBezTo>
                        <a:pt x="234" y="15284"/>
                        <a:pt x="117" y="15284"/>
                        <a:pt x="0" y="15284"/>
                      </a:cubicBezTo>
                      <a:cubicBezTo>
                        <a:pt x="0" y="15284"/>
                        <a:pt x="0" y="15284"/>
                        <a:pt x="0" y="15284"/>
                      </a:cubicBezTo>
                      <a:cubicBezTo>
                        <a:pt x="0" y="15284"/>
                        <a:pt x="0" y="15284"/>
                        <a:pt x="0" y="15284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27" name="AutoShape 327"/>
                <p:cNvSpPr>
                  <a:spLocks/>
                </p:cNvSpPr>
                <p:nvPr/>
              </p:nvSpPr>
              <p:spPr bwMode="auto">
                <a:xfrm>
                  <a:off x="796049" y="52122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28" name="AutoShape 328"/>
                <p:cNvSpPr>
                  <a:spLocks/>
                </p:cNvSpPr>
                <p:nvPr/>
              </p:nvSpPr>
              <p:spPr bwMode="auto">
                <a:xfrm>
                  <a:off x="877016" y="575197"/>
                  <a:ext cx="2857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3085" y="21600"/>
                        <a:pt x="12342" y="2160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12342" y="21600"/>
                        <a:pt x="3085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29" name="AutoShape 329"/>
                <p:cNvSpPr>
                  <a:spLocks/>
                </p:cNvSpPr>
                <p:nvPr/>
              </p:nvSpPr>
              <p:spPr bwMode="auto">
                <a:xfrm>
                  <a:off x="237215" y="829202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30" name="AutoShape 330"/>
                <p:cNvSpPr>
                  <a:spLocks/>
                </p:cNvSpPr>
                <p:nvPr/>
              </p:nvSpPr>
              <p:spPr bwMode="auto">
                <a:xfrm>
                  <a:off x="237215" y="832377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31" name="AutoShape 331"/>
                <p:cNvSpPr>
                  <a:spLocks/>
                </p:cNvSpPr>
                <p:nvPr/>
              </p:nvSpPr>
              <p:spPr bwMode="auto">
                <a:xfrm>
                  <a:off x="202287" y="759350"/>
                  <a:ext cx="6350" cy="635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32" name="AutoShape 332"/>
                <p:cNvSpPr>
                  <a:spLocks/>
                </p:cNvSpPr>
                <p:nvPr/>
              </p:nvSpPr>
              <p:spPr bwMode="auto">
                <a:xfrm>
                  <a:off x="237215" y="856190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33" name="AutoShape 333"/>
                <p:cNvSpPr>
                  <a:spLocks/>
                </p:cNvSpPr>
                <p:nvPr/>
              </p:nvSpPr>
              <p:spPr bwMode="auto">
                <a:xfrm>
                  <a:off x="411850" y="93715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34" name="AutoShape 334"/>
                <p:cNvSpPr>
                  <a:spLocks/>
                </p:cNvSpPr>
                <p:nvPr/>
              </p:nvSpPr>
              <p:spPr bwMode="auto">
                <a:xfrm>
                  <a:off x="413437" y="938742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35" name="AutoShape 335"/>
                <p:cNvSpPr>
                  <a:spLocks/>
                </p:cNvSpPr>
                <p:nvPr/>
              </p:nvSpPr>
              <p:spPr bwMode="auto">
                <a:xfrm>
                  <a:off x="405500" y="930804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36" name="AutoShape 336"/>
                <p:cNvSpPr>
                  <a:spLocks/>
                </p:cNvSpPr>
                <p:nvPr/>
              </p:nvSpPr>
              <p:spPr bwMode="auto">
                <a:xfrm>
                  <a:off x="386449" y="930804"/>
                  <a:ext cx="7937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599"/>
                      </a:moveTo>
                      <a:cubicBezTo>
                        <a:pt x="7200" y="10800"/>
                        <a:pt x="14400" y="0"/>
                        <a:pt x="21599" y="0"/>
                      </a:cubicBezTo>
                      <a:cubicBezTo>
                        <a:pt x="14400" y="0"/>
                        <a:pt x="7200" y="10800"/>
                        <a:pt x="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37" name="AutoShape 337"/>
                <p:cNvSpPr>
                  <a:spLocks/>
                </p:cNvSpPr>
                <p:nvPr/>
              </p:nvSpPr>
              <p:spPr bwMode="auto">
                <a:xfrm>
                  <a:off x="402325" y="929217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21600"/>
                        <a:pt x="21600" y="0"/>
                        <a:pt x="0" y="0"/>
                      </a:cubicBezTo>
                      <a:cubicBezTo>
                        <a:pt x="21600" y="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38" name="AutoShape 338"/>
                <p:cNvSpPr>
                  <a:spLocks/>
                </p:cNvSpPr>
                <p:nvPr/>
              </p:nvSpPr>
              <p:spPr bwMode="auto">
                <a:xfrm>
                  <a:off x="397562" y="92762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39" name="AutoShape 339"/>
                <p:cNvSpPr>
                  <a:spLocks/>
                </p:cNvSpPr>
                <p:nvPr/>
              </p:nvSpPr>
              <p:spPr bwMode="auto">
                <a:xfrm>
                  <a:off x="476941" y="92762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40" name="AutoShape 340"/>
                <p:cNvSpPr>
                  <a:spLocks/>
                </p:cNvSpPr>
                <p:nvPr/>
              </p:nvSpPr>
              <p:spPr bwMode="auto">
                <a:xfrm>
                  <a:off x="383274" y="93715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41" name="AutoShape 341"/>
                <p:cNvSpPr>
                  <a:spLocks/>
                </p:cNvSpPr>
                <p:nvPr/>
              </p:nvSpPr>
              <p:spPr bwMode="auto">
                <a:xfrm>
                  <a:off x="415026" y="940329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42" name="AutoShape 342"/>
                <p:cNvSpPr>
                  <a:spLocks/>
                </p:cNvSpPr>
                <p:nvPr/>
              </p:nvSpPr>
              <p:spPr bwMode="auto">
                <a:xfrm>
                  <a:off x="378510" y="933979"/>
                  <a:ext cx="6350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599"/>
                      </a:moveTo>
                      <a:cubicBezTo>
                        <a:pt x="21600" y="10800"/>
                        <a:pt x="0" y="10800"/>
                        <a:pt x="0" y="0"/>
                      </a:cubicBezTo>
                      <a:cubicBezTo>
                        <a:pt x="0" y="10800"/>
                        <a:pt x="21600" y="10800"/>
                        <a:pt x="21600" y="10800"/>
                      </a:cubicBezTo>
                      <a:cubicBezTo>
                        <a:pt x="21600" y="21599"/>
                        <a:pt x="21600" y="21599"/>
                        <a:pt x="2160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43" name="AutoShape 343"/>
                <p:cNvSpPr>
                  <a:spLocks/>
                </p:cNvSpPr>
                <p:nvPr/>
              </p:nvSpPr>
              <p:spPr bwMode="auto">
                <a:xfrm>
                  <a:off x="237215" y="845077"/>
                  <a:ext cx="0" cy="1270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200"/>
                        <a:pt x="0" y="14399"/>
                        <a:pt x="0" y="21599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44" name="AutoShape 344"/>
                <p:cNvSpPr>
                  <a:spLocks/>
                </p:cNvSpPr>
                <p:nvPr/>
              </p:nvSpPr>
              <p:spPr bwMode="auto">
                <a:xfrm>
                  <a:off x="380098" y="93715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45" name="AutoShape 345"/>
                <p:cNvSpPr>
                  <a:spLocks/>
                </p:cNvSpPr>
                <p:nvPr/>
              </p:nvSpPr>
              <p:spPr bwMode="auto">
                <a:xfrm>
                  <a:off x="216575" y="748238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0" y="21600"/>
                        <a:pt x="0" y="21600"/>
                      </a:cubicBezTo>
                      <a:cubicBezTo>
                        <a:pt x="0" y="2160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46" name="AutoShape 346"/>
                <p:cNvSpPr>
                  <a:spLocks/>
                </p:cNvSpPr>
                <p:nvPr/>
              </p:nvSpPr>
              <p:spPr bwMode="auto">
                <a:xfrm>
                  <a:off x="235627" y="737125"/>
                  <a:ext cx="20639" cy="127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8640" y="14399"/>
                        <a:pt x="12959" y="21599"/>
                        <a:pt x="21599" y="21599"/>
                      </a:cubicBezTo>
                      <a:cubicBezTo>
                        <a:pt x="12959" y="21599"/>
                        <a:pt x="8640" y="14399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47" name="AutoShape 347"/>
                <p:cNvSpPr>
                  <a:spLocks/>
                </p:cNvSpPr>
                <p:nvPr/>
              </p:nvSpPr>
              <p:spPr bwMode="auto">
                <a:xfrm>
                  <a:off x="216575" y="741888"/>
                  <a:ext cx="0" cy="7937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599"/>
                      </a:moveTo>
                      <a:cubicBezTo>
                        <a:pt x="0" y="10800"/>
                        <a:pt x="0" y="10800"/>
                        <a:pt x="0" y="0"/>
                      </a:cubicBezTo>
                      <a:cubicBezTo>
                        <a:pt x="0" y="10800"/>
                        <a:pt x="0" y="10800"/>
                        <a:pt x="0" y="21599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48" name="AutoShape 348"/>
                <p:cNvSpPr>
                  <a:spLocks/>
                </p:cNvSpPr>
                <p:nvPr/>
              </p:nvSpPr>
              <p:spPr bwMode="auto">
                <a:xfrm>
                  <a:off x="214988" y="751413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2160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49" name="AutoShape 349"/>
                <p:cNvSpPr>
                  <a:spLocks/>
                </p:cNvSpPr>
                <p:nvPr/>
              </p:nvSpPr>
              <p:spPr bwMode="auto">
                <a:xfrm>
                  <a:off x="203875" y="757763"/>
                  <a:ext cx="7938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10800" y="0"/>
                        <a:pt x="21599" y="0"/>
                        <a:pt x="21599" y="0"/>
                      </a:cubicBezTo>
                      <a:cubicBezTo>
                        <a:pt x="21599" y="0"/>
                        <a:pt x="108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50" name="AutoShape 350"/>
                <p:cNvSpPr>
                  <a:spLocks/>
                </p:cNvSpPr>
                <p:nvPr/>
              </p:nvSpPr>
              <p:spPr bwMode="auto">
                <a:xfrm>
                  <a:off x="494405" y="745063"/>
                  <a:ext cx="338158" cy="22066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12813"/>
                      </a:moveTo>
                      <a:cubicBezTo>
                        <a:pt x="21354" y="12813"/>
                        <a:pt x="21354" y="12813"/>
                        <a:pt x="21354" y="12813"/>
                      </a:cubicBezTo>
                      <a:cubicBezTo>
                        <a:pt x="21354" y="12813"/>
                        <a:pt x="21354" y="12813"/>
                        <a:pt x="21354" y="12813"/>
                      </a:cubicBezTo>
                      <a:cubicBezTo>
                        <a:pt x="21354" y="12813"/>
                        <a:pt x="21109" y="12813"/>
                        <a:pt x="21109" y="12813"/>
                      </a:cubicBezTo>
                      <a:cubicBezTo>
                        <a:pt x="21109" y="12813"/>
                        <a:pt x="21109" y="12813"/>
                        <a:pt x="21109" y="12813"/>
                      </a:cubicBezTo>
                      <a:cubicBezTo>
                        <a:pt x="21109" y="12813"/>
                        <a:pt x="21109" y="12813"/>
                        <a:pt x="21109" y="12447"/>
                      </a:cubicBezTo>
                      <a:cubicBezTo>
                        <a:pt x="20863" y="12447"/>
                        <a:pt x="20863" y="12447"/>
                        <a:pt x="20863" y="12447"/>
                      </a:cubicBezTo>
                      <a:cubicBezTo>
                        <a:pt x="20618" y="12447"/>
                        <a:pt x="20618" y="12447"/>
                        <a:pt x="20618" y="12447"/>
                      </a:cubicBezTo>
                      <a:cubicBezTo>
                        <a:pt x="20618" y="12447"/>
                        <a:pt x="20618" y="12447"/>
                        <a:pt x="20618" y="12447"/>
                      </a:cubicBezTo>
                      <a:cubicBezTo>
                        <a:pt x="20372" y="12081"/>
                        <a:pt x="20372" y="11349"/>
                        <a:pt x="20372" y="10616"/>
                      </a:cubicBezTo>
                      <a:cubicBezTo>
                        <a:pt x="20372" y="10616"/>
                        <a:pt x="20372" y="10616"/>
                        <a:pt x="20372" y="10250"/>
                      </a:cubicBezTo>
                      <a:cubicBezTo>
                        <a:pt x="19881" y="10616"/>
                        <a:pt x="19390" y="10616"/>
                        <a:pt x="19145" y="10616"/>
                      </a:cubicBezTo>
                      <a:cubicBezTo>
                        <a:pt x="18654" y="10250"/>
                        <a:pt x="18654" y="9884"/>
                        <a:pt x="18409" y="9518"/>
                      </a:cubicBezTo>
                      <a:cubicBezTo>
                        <a:pt x="18409" y="9518"/>
                        <a:pt x="18163" y="9152"/>
                        <a:pt x="18163" y="9152"/>
                      </a:cubicBezTo>
                      <a:cubicBezTo>
                        <a:pt x="18163" y="9152"/>
                        <a:pt x="18163" y="9152"/>
                        <a:pt x="18163" y="9152"/>
                      </a:cubicBezTo>
                      <a:cubicBezTo>
                        <a:pt x="17181" y="9152"/>
                        <a:pt x="17181" y="7322"/>
                        <a:pt x="17181" y="6955"/>
                      </a:cubicBezTo>
                      <a:cubicBezTo>
                        <a:pt x="17181" y="6589"/>
                        <a:pt x="16445" y="5491"/>
                        <a:pt x="16199" y="5491"/>
                      </a:cubicBezTo>
                      <a:cubicBezTo>
                        <a:pt x="16199" y="5125"/>
                        <a:pt x="16199" y="5125"/>
                        <a:pt x="16199" y="5125"/>
                      </a:cubicBezTo>
                      <a:cubicBezTo>
                        <a:pt x="15709" y="4759"/>
                        <a:pt x="15463" y="4027"/>
                        <a:pt x="15463" y="3294"/>
                      </a:cubicBezTo>
                      <a:cubicBezTo>
                        <a:pt x="15463" y="3294"/>
                        <a:pt x="15218" y="2928"/>
                        <a:pt x="15218" y="2928"/>
                      </a:cubicBezTo>
                      <a:cubicBezTo>
                        <a:pt x="15218" y="2928"/>
                        <a:pt x="14972" y="2562"/>
                        <a:pt x="14972" y="2562"/>
                      </a:cubicBezTo>
                      <a:cubicBezTo>
                        <a:pt x="14972" y="2562"/>
                        <a:pt x="14972" y="2562"/>
                        <a:pt x="14972" y="2562"/>
                      </a:cubicBezTo>
                      <a:cubicBezTo>
                        <a:pt x="14972" y="2562"/>
                        <a:pt x="14972" y="2196"/>
                        <a:pt x="14972" y="2196"/>
                      </a:cubicBezTo>
                      <a:cubicBezTo>
                        <a:pt x="14972" y="2196"/>
                        <a:pt x="14972" y="2196"/>
                        <a:pt x="14972" y="2196"/>
                      </a:cubicBezTo>
                      <a:cubicBezTo>
                        <a:pt x="14972" y="1830"/>
                        <a:pt x="14972" y="1830"/>
                        <a:pt x="14972" y="1464"/>
                      </a:cubicBezTo>
                      <a:cubicBezTo>
                        <a:pt x="14972" y="1464"/>
                        <a:pt x="14972" y="1464"/>
                        <a:pt x="14972" y="1464"/>
                      </a:cubicBezTo>
                      <a:cubicBezTo>
                        <a:pt x="14972" y="1464"/>
                        <a:pt x="14972" y="1098"/>
                        <a:pt x="14972" y="732"/>
                      </a:cubicBezTo>
                      <a:cubicBezTo>
                        <a:pt x="14972" y="732"/>
                        <a:pt x="14972" y="732"/>
                        <a:pt x="14972" y="732"/>
                      </a:cubicBezTo>
                      <a:cubicBezTo>
                        <a:pt x="14972" y="732"/>
                        <a:pt x="14972" y="732"/>
                        <a:pt x="14727" y="732"/>
                      </a:cubicBezTo>
                      <a:cubicBezTo>
                        <a:pt x="14481" y="732"/>
                        <a:pt x="14236" y="732"/>
                        <a:pt x="13990" y="732"/>
                      </a:cubicBezTo>
                      <a:cubicBezTo>
                        <a:pt x="13990" y="366"/>
                        <a:pt x="13990" y="366"/>
                        <a:pt x="13990" y="366"/>
                      </a:cubicBezTo>
                      <a:cubicBezTo>
                        <a:pt x="13990" y="366"/>
                        <a:pt x="13745" y="366"/>
                        <a:pt x="13745" y="366"/>
                      </a:cubicBezTo>
                      <a:cubicBezTo>
                        <a:pt x="13745" y="366"/>
                        <a:pt x="13745" y="366"/>
                        <a:pt x="13745" y="366"/>
                      </a:cubicBezTo>
                      <a:cubicBezTo>
                        <a:pt x="13745" y="366"/>
                        <a:pt x="13745" y="366"/>
                        <a:pt x="13745" y="366"/>
                      </a:cubicBezTo>
                      <a:cubicBezTo>
                        <a:pt x="13745" y="366"/>
                        <a:pt x="13499" y="366"/>
                        <a:pt x="13499" y="366"/>
                      </a:cubicBezTo>
                      <a:cubicBezTo>
                        <a:pt x="13499" y="366"/>
                        <a:pt x="13499" y="366"/>
                        <a:pt x="13499" y="366"/>
                      </a:cubicBezTo>
                      <a:cubicBezTo>
                        <a:pt x="13499" y="366"/>
                        <a:pt x="13499" y="366"/>
                        <a:pt x="13499" y="366"/>
                      </a:cubicBezTo>
                      <a:cubicBezTo>
                        <a:pt x="13499" y="366"/>
                        <a:pt x="13499" y="366"/>
                        <a:pt x="13499" y="366"/>
                      </a:cubicBezTo>
                      <a:cubicBezTo>
                        <a:pt x="13499" y="0"/>
                        <a:pt x="13499" y="0"/>
                        <a:pt x="13499" y="0"/>
                      </a:cubicBezTo>
                      <a:cubicBezTo>
                        <a:pt x="13499" y="0"/>
                        <a:pt x="13499" y="0"/>
                        <a:pt x="13499" y="0"/>
                      </a:cubicBezTo>
                      <a:cubicBezTo>
                        <a:pt x="13254" y="0"/>
                        <a:pt x="13009" y="366"/>
                        <a:pt x="12763" y="732"/>
                      </a:cubicBezTo>
                      <a:cubicBezTo>
                        <a:pt x="12763" y="732"/>
                        <a:pt x="12518" y="732"/>
                        <a:pt x="12518" y="1098"/>
                      </a:cubicBezTo>
                      <a:cubicBezTo>
                        <a:pt x="12272" y="1098"/>
                        <a:pt x="12272" y="1464"/>
                        <a:pt x="12027" y="1464"/>
                      </a:cubicBezTo>
                      <a:cubicBezTo>
                        <a:pt x="11290" y="2196"/>
                        <a:pt x="10800" y="2562"/>
                        <a:pt x="10309" y="2562"/>
                      </a:cubicBezTo>
                      <a:cubicBezTo>
                        <a:pt x="10063" y="2562"/>
                        <a:pt x="9818" y="2562"/>
                        <a:pt x="9818" y="2562"/>
                      </a:cubicBezTo>
                      <a:cubicBezTo>
                        <a:pt x="9818" y="3661"/>
                        <a:pt x="9081" y="4393"/>
                        <a:pt x="8099" y="4027"/>
                      </a:cubicBezTo>
                      <a:cubicBezTo>
                        <a:pt x="8099" y="4027"/>
                        <a:pt x="7854" y="3661"/>
                        <a:pt x="7609" y="3661"/>
                      </a:cubicBezTo>
                      <a:cubicBezTo>
                        <a:pt x="7609" y="3661"/>
                        <a:pt x="7609" y="3661"/>
                        <a:pt x="7363" y="4393"/>
                      </a:cubicBezTo>
                      <a:cubicBezTo>
                        <a:pt x="7363" y="5491"/>
                        <a:pt x="6872" y="5857"/>
                        <a:pt x="6381" y="5857"/>
                      </a:cubicBezTo>
                      <a:cubicBezTo>
                        <a:pt x="6136" y="5857"/>
                        <a:pt x="6136" y="5857"/>
                        <a:pt x="6136" y="6223"/>
                      </a:cubicBezTo>
                      <a:cubicBezTo>
                        <a:pt x="6136" y="7688"/>
                        <a:pt x="5645" y="7688"/>
                        <a:pt x="5400" y="7688"/>
                      </a:cubicBezTo>
                      <a:cubicBezTo>
                        <a:pt x="4909" y="7688"/>
                        <a:pt x="4418" y="7322"/>
                        <a:pt x="3927" y="6955"/>
                      </a:cubicBezTo>
                      <a:cubicBezTo>
                        <a:pt x="3927" y="6955"/>
                        <a:pt x="3927" y="6955"/>
                        <a:pt x="3927" y="6955"/>
                      </a:cubicBezTo>
                      <a:cubicBezTo>
                        <a:pt x="3681" y="7322"/>
                        <a:pt x="3681" y="8420"/>
                        <a:pt x="3681" y="9152"/>
                      </a:cubicBezTo>
                      <a:cubicBezTo>
                        <a:pt x="3681" y="9518"/>
                        <a:pt x="3681" y="9518"/>
                        <a:pt x="3681" y="9518"/>
                      </a:cubicBezTo>
                      <a:cubicBezTo>
                        <a:pt x="3436" y="9518"/>
                        <a:pt x="3436" y="9518"/>
                        <a:pt x="3436" y="9518"/>
                      </a:cubicBezTo>
                      <a:cubicBezTo>
                        <a:pt x="3436" y="9518"/>
                        <a:pt x="2945" y="10250"/>
                        <a:pt x="2700" y="12081"/>
                      </a:cubicBezTo>
                      <a:cubicBezTo>
                        <a:pt x="2209" y="13545"/>
                        <a:pt x="1227" y="13911"/>
                        <a:pt x="490" y="13911"/>
                      </a:cubicBezTo>
                      <a:cubicBezTo>
                        <a:pt x="490" y="13911"/>
                        <a:pt x="490" y="13911"/>
                        <a:pt x="490" y="13911"/>
                      </a:cubicBezTo>
                      <a:cubicBezTo>
                        <a:pt x="490" y="13911"/>
                        <a:pt x="490" y="13911"/>
                        <a:pt x="490" y="14277"/>
                      </a:cubicBezTo>
                      <a:cubicBezTo>
                        <a:pt x="736" y="14644"/>
                        <a:pt x="736" y="15376"/>
                        <a:pt x="736" y="16108"/>
                      </a:cubicBezTo>
                      <a:cubicBezTo>
                        <a:pt x="490" y="16108"/>
                        <a:pt x="490" y="16474"/>
                        <a:pt x="490" y="16474"/>
                      </a:cubicBezTo>
                      <a:cubicBezTo>
                        <a:pt x="490" y="16474"/>
                        <a:pt x="490" y="16840"/>
                        <a:pt x="490" y="16840"/>
                      </a:cubicBezTo>
                      <a:cubicBezTo>
                        <a:pt x="490" y="16840"/>
                        <a:pt x="490" y="16840"/>
                        <a:pt x="245" y="17206"/>
                      </a:cubicBezTo>
                      <a:cubicBezTo>
                        <a:pt x="245" y="17206"/>
                        <a:pt x="245" y="17206"/>
                        <a:pt x="245" y="17572"/>
                      </a:cubicBezTo>
                      <a:cubicBezTo>
                        <a:pt x="245" y="17572"/>
                        <a:pt x="245" y="17938"/>
                        <a:pt x="245" y="17938"/>
                      </a:cubicBezTo>
                      <a:cubicBezTo>
                        <a:pt x="245" y="17938"/>
                        <a:pt x="0" y="18305"/>
                        <a:pt x="0" y="18305"/>
                      </a:cubicBezTo>
                      <a:cubicBezTo>
                        <a:pt x="0" y="18305"/>
                        <a:pt x="0" y="18305"/>
                        <a:pt x="0" y="18671"/>
                      </a:cubicBezTo>
                      <a:cubicBezTo>
                        <a:pt x="490" y="18671"/>
                        <a:pt x="736" y="19037"/>
                        <a:pt x="981" y="19769"/>
                      </a:cubicBezTo>
                      <a:cubicBezTo>
                        <a:pt x="981" y="19769"/>
                        <a:pt x="981" y="19769"/>
                        <a:pt x="981" y="19769"/>
                      </a:cubicBezTo>
                      <a:cubicBezTo>
                        <a:pt x="981" y="19769"/>
                        <a:pt x="1227" y="19769"/>
                        <a:pt x="1227" y="20135"/>
                      </a:cubicBezTo>
                      <a:cubicBezTo>
                        <a:pt x="1227" y="20135"/>
                        <a:pt x="1227" y="20135"/>
                        <a:pt x="1227" y="20135"/>
                      </a:cubicBezTo>
                      <a:cubicBezTo>
                        <a:pt x="1472" y="20501"/>
                        <a:pt x="1963" y="21233"/>
                        <a:pt x="2454" y="21599"/>
                      </a:cubicBezTo>
                      <a:cubicBezTo>
                        <a:pt x="2454" y="21599"/>
                        <a:pt x="2700" y="21599"/>
                        <a:pt x="2700" y="21599"/>
                      </a:cubicBezTo>
                      <a:cubicBezTo>
                        <a:pt x="2700" y="21599"/>
                        <a:pt x="2700" y="21599"/>
                        <a:pt x="2945" y="21599"/>
                      </a:cubicBezTo>
                      <a:cubicBezTo>
                        <a:pt x="3436" y="20501"/>
                        <a:pt x="4418" y="20135"/>
                        <a:pt x="5400" y="20135"/>
                      </a:cubicBezTo>
                      <a:cubicBezTo>
                        <a:pt x="5645" y="20135"/>
                        <a:pt x="6381" y="20501"/>
                        <a:pt x="6872" y="20867"/>
                      </a:cubicBezTo>
                      <a:cubicBezTo>
                        <a:pt x="6872" y="20867"/>
                        <a:pt x="6872" y="20867"/>
                        <a:pt x="6872" y="20867"/>
                      </a:cubicBezTo>
                      <a:cubicBezTo>
                        <a:pt x="6872" y="20867"/>
                        <a:pt x="6872" y="20867"/>
                        <a:pt x="6872" y="20867"/>
                      </a:cubicBezTo>
                      <a:cubicBezTo>
                        <a:pt x="6872" y="20867"/>
                        <a:pt x="6872" y="20501"/>
                        <a:pt x="6627" y="20135"/>
                      </a:cubicBezTo>
                      <a:cubicBezTo>
                        <a:pt x="6627" y="19769"/>
                        <a:pt x="6627" y="19769"/>
                        <a:pt x="6627" y="19769"/>
                      </a:cubicBezTo>
                      <a:cubicBezTo>
                        <a:pt x="6381" y="18305"/>
                        <a:pt x="6136" y="17206"/>
                        <a:pt x="6381" y="16474"/>
                      </a:cubicBezTo>
                      <a:cubicBezTo>
                        <a:pt x="6627" y="16108"/>
                        <a:pt x="6872" y="15742"/>
                        <a:pt x="9327" y="15742"/>
                      </a:cubicBezTo>
                      <a:cubicBezTo>
                        <a:pt x="9572" y="15742"/>
                        <a:pt x="9818" y="15742"/>
                        <a:pt x="10309" y="15742"/>
                      </a:cubicBezTo>
                      <a:cubicBezTo>
                        <a:pt x="10309" y="15742"/>
                        <a:pt x="10309" y="15742"/>
                        <a:pt x="10554" y="15742"/>
                      </a:cubicBezTo>
                      <a:cubicBezTo>
                        <a:pt x="11045" y="15742"/>
                        <a:pt x="11781" y="15742"/>
                        <a:pt x="12272" y="16108"/>
                      </a:cubicBezTo>
                      <a:cubicBezTo>
                        <a:pt x="12272" y="16108"/>
                        <a:pt x="12272" y="16108"/>
                        <a:pt x="12272" y="16108"/>
                      </a:cubicBezTo>
                      <a:cubicBezTo>
                        <a:pt x="12518" y="16108"/>
                        <a:pt x="12518" y="16108"/>
                        <a:pt x="12763" y="16108"/>
                      </a:cubicBezTo>
                      <a:cubicBezTo>
                        <a:pt x="12763" y="16108"/>
                        <a:pt x="12763" y="16108"/>
                        <a:pt x="12763" y="16108"/>
                      </a:cubicBezTo>
                      <a:cubicBezTo>
                        <a:pt x="13009" y="16108"/>
                        <a:pt x="13009" y="16108"/>
                        <a:pt x="13254" y="16108"/>
                      </a:cubicBezTo>
                      <a:cubicBezTo>
                        <a:pt x="13254" y="16108"/>
                        <a:pt x="13254" y="16108"/>
                        <a:pt x="13254" y="16108"/>
                      </a:cubicBezTo>
                      <a:cubicBezTo>
                        <a:pt x="13499" y="16108"/>
                        <a:pt x="13499" y="16108"/>
                        <a:pt x="13499" y="16108"/>
                      </a:cubicBezTo>
                      <a:cubicBezTo>
                        <a:pt x="13499" y="16108"/>
                        <a:pt x="13745" y="16474"/>
                        <a:pt x="13745" y="16474"/>
                      </a:cubicBezTo>
                      <a:cubicBezTo>
                        <a:pt x="13745" y="16108"/>
                        <a:pt x="13990" y="16108"/>
                        <a:pt x="13990" y="15742"/>
                      </a:cubicBezTo>
                      <a:cubicBezTo>
                        <a:pt x="13990" y="15742"/>
                        <a:pt x="13990" y="15742"/>
                        <a:pt x="13990" y="15742"/>
                      </a:cubicBezTo>
                      <a:cubicBezTo>
                        <a:pt x="13990" y="15742"/>
                        <a:pt x="13990" y="15742"/>
                        <a:pt x="13990" y="15742"/>
                      </a:cubicBezTo>
                      <a:cubicBezTo>
                        <a:pt x="13990" y="15742"/>
                        <a:pt x="13990" y="15742"/>
                        <a:pt x="13990" y="15742"/>
                      </a:cubicBezTo>
                      <a:cubicBezTo>
                        <a:pt x="14481" y="15376"/>
                        <a:pt x="14481" y="15376"/>
                        <a:pt x="14481" y="15376"/>
                      </a:cubicBezTo>
                      <a:cubicBezTo>
                        <a:pt x="14481" y="15376"/>
                        <a:pt x="14481" y="15376"/>
                        <a:pt x="14481" y="15376"/>
                      </a:cubicBezTo>
                      <a:cubicBezTo>
                        <a:pt x="14972" y="15010"/>
                        <a:pt x="14972" y="15010"/>
                        <a:pt x="14972" y="15010"/>
                      </a:cubicBezTo>
                      <a:cubicBezTo>
                        <a:pt x="14972" y="15376"/>
                        <a:pt x="14972" y="15376"/>
                        <a:pt x="14972" y="15376"/>
                      </a:cubicBezTo>
                      <a:cubicBezTo>
                        <a:pt x="14972" y="15376"/>
                        <a:pt x="15218" y="15376"/>
                        <a:pt x="15218" y="15376"/>
                      </a:cubicBezTo>
                      <a:cubicBezTo>
                        <a:pt x="15463" y="15376"/>
                        <a:pt x="15709" y="15376"/>
                        <a:pt x="15954" y="15742"/>
                      </a:cubicBezTo>
                      <a:cubicBezTo>
                        <a:pt x="16445" y="15742"/>
                        <a:pt x="16690" y="15742"/>
                        <a:pt x="16936" y="15742"/>
                      </a:cubicBezTo>
                      <a:cubicBezTo>
                        <a:pt x="17181" y="15742"/>
                        <a:pt x="17181" y="15742"/>
                        <a:pt x="17181" y="15742"/>
                      </a:cubicBezTo>
                      <a:cubicBezTo>
                        <a:pt x="17181" y="15742"/>
                        <a:pt x="17181" y="15742"/>
                        <a:pt x="17181" y="15742"/>
                      </a:cubicBezTo>
                      <a:cubicBezTo>
                        <a:pt x="17427" y="15742"/>
                        <a:pt x="17427" y="15742"/>
                        <a:pt x="17672" y="15376"/>
                      </a:cubicBezTo>
                      <a:cubicBezTo>
                        <a:pt x="17672" y="15376"/>
                        <a:pt x="17672" y="15376"/>
                        <a:pt x="17918" y="15376"/>
                      </a:cubicBezTo>
                      <a:cubicBezTo>
                        <a:pt x="18163" y="14644"/>
                        <a:pt x="18654" y="14277"/>
                        <a:pt x="18899" y="14277"/>
                      </a:cubicBezTo>
                      <a:cubicBezTo>
                        <a:pt x="19881" y="14277"/>
                        <a:pt x="20863" y="13911"/>
                        <a:pt x="20863" y="13911"/>
                      </a:cubicBezTo>
                      <a:cubicBezTo>
                        <a:pt x="21109" y="13545"/>
                        <a:pt x="21354" y="13179"/>
                        <a:pt x="21354" y="13179"/>
                      </a:cubicBezTo>
                      <a:cubicBezTo>
                        <a:pt x="21354" y="13179"/>
                        <a:pt x="21354" y="13179"/>
                        <a:pt x="21599" y="13179"/>
                      </a:cubicBezTo>
                      <a:cubicBezTo>
                        <a:pt x="21599" y="13179"/>
                        <a:pt x="21599" y="13179"/>
                        <a:pt x="21599" y="13179"/>
                      </a:cubicBezTo>
                      <a:cubicBezTo>
                        <a:pt x="21599" y="13179"/>
                        <a:pt x="21599" y="13179"/>
                        <a:pt x="21599" y="13179"/>
                      </a:cubicBezTo>
                      <a:cubicBezTo>
                        <a:pt x="21599" y="12813"/>
                        <a:pt x="21599" y="12813"/>
                        <a:pt x="21599" y="12813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51" name="AutoShape 351"/>
                <p:cNvSpPr>
                  <a:spLocks/>
                </p:cNvSpPr>
                <p:nvPr/>
              </p:nvSpPr>
              <p:spPr bwMode="auto">
                <a:xfrm>
                  <a:off x="827801" y="876828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52" name="AutoShape 352"/>
                <p:cNvSpPr>
                  <a:spLocks/>
                </p:cNvSpPr>
                <p:nvPr/>
              </p:nvSpPr>
              <p:spPr bwMode="auto">
                <a:xfrm>
                  <a:off x="767472" y="895878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53" name="AutoShape 353"/>
                <p:cNvSpPr>
                  <a:spLocks/>
                </p:cNvSpPr>
                <p:nvPr/>
              </p:nvSpPr>
              <p:spPr bwMode="auto">
                <a:xfrm>
                  <a:off x="756359" y="900641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54" name="AutoShape 354"/>
                <p:cNvSpPr>
                  <a:spLocks/>
                </p:cNvSpPr>
                <p:nvPr/>
              </p:nvSpPr>
              <p:spPr bwMode="auto">
                <a:xfrm>
                  <a:off x="734132" y="897466"/>
                  <a:ext cx="23814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9257" y="21600"/>
                      </a:moveTo>
                      <a:cubicBezTo>
                        <a:pt x="6171" y="0"/>
                        <a:pt x="3085" y="0"/>
                        <a:pt x="0" y="0"/>
                      </a:cubicBezTo>
                      <a:cubicBezTo>
                        <a:pt x="3085" y="0"/>
                        <a:pt x="6171" y="0"/>
                        <a:pt x="9257" y="21600"/>
                      </a:cubicBezTo>
                      <a:cubicBezTo>
                        <a:pt x="15428" y="21600"/>
                        <a:pt x="18514" y="21600"/>
                        <a:pt x="21599" y="21600"/>
                      </a:cubicBezTo>
                      <a:cubicBezTo>
                        <a:pt x="21599" y="21600"/>
                        <a:pt x="21599" y="21600"/>
                        <a:pt x="21599" y="21600"/>
                      </a:cubicBezTo>
                      <a:cubicBezTo>
                        <a:pt x="18514" y="21600"/>
                        <a:pt x="15428" y="21600"/>
                        <a:pt x="9257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55" name="AutoShape 355"/>
                <p:cNvSpPr>
                  <a:spLocks/>
                </p:cNvSpPr>
                <p:nvPr/>
              </p:nvSpPr>
              <p:spPr bwMode="auto">
                <a:xfrm>
                  <a:off x="713494" y="897466"/>
                  <a:ext cx="793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10800" y="21600"/>
                        <a:pt x="10800" y="21600"/>
                        <a:pt x="21599" y="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56" name="AutoShape 356"/>
                <p:cNvSpPr>
                  <a:spLocks/>
                </p:cNvSpPr>
                <p:nvPr/>
              </p:nvSpPr>
              <p:spPr bwMode="auto">
                <a:xfrm>
                  <a:off x="494405" y="933979"/>
                  <a:ext cx="15876" cy="1111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0800" y="0"/>
                        <a:pt x="16199" y="7200"/>
                        <a:pt x="21599" y="21599"/>
                      </a:cubicBezTo>
                      <a:cubicBezTo>
                        <a:pt x="16199" y="7200"/>
                        <a:pt x="1080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57" name="AutoShape 357"/>
                <p:cNvSpPr>
                  <a:spLocks/>
                </p:cNvSpPr>
                <p:nvPr/>
              </p:nvSpPr>
              <p:spPr bwMode="auto">
                <a:xfrm>
                  <a:off x="508693" y="945092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58" name="AutoShape 358"/>
                <p:cNvSpPr>
                  <a:spLocks/>
                </p:cNvSpPr>
                <p:nvPr/>
              </p:nvSpPr>
              <p:spPr bwMode="auto">
                <a:xfrm>
                  <a:off x="700793" y="903816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59" name="AutoShape 359"/>
                <p:cNvSpPr>
                  <a:spLocks/>
                </p:cNvSpPr>
                <p:nvPr/>
              </p:nvSpPr>
              <p:spPr bwMode="auto">
                <a:xfrm>
                  <a:off x="600774" y="956204"/>
                  <a:ext cx="6350" cy="635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60" name="AutoShape 360"/>
                <p:cNvSpPr>
                  <a:spLocks/>
                </p:cNvSpPr>
                <p:nvPr/>
              </p:nvSpPr>
              <p:spPr bwMode="auto">
                <a:xfrm>
                  <a:off x="642052" y="900641"/>
                  <a:ext cx="15876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599" y="0"/>
                      </a:moveTo>
                      <a:cubicBezTo>
                        <a:pt x="10800" y="0"/>
                        <a:pt x="5400" y="0"/>
                        <a:pt x="0" y="0"/>
                      </a:cubicBezTo>
                      <a:cubicBezTo>
                        <a:pt x="5400" y="0"/>
                        <a:pt x="10800" y="0"/>
                        <a:pt x="21599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61" name="AutoShape 361"/>
                <p:cNvSpPr>
                  <a:spLocks/>
                </p:cNvSpPr>
                <p:nvPr/>
              </p:nvSpPr>
              <p:spPr bwMode="auto">
                <a:xfrm>
                  <a:off x="694443" y="903816"/>
                  <a:ext cx="7937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599" y="0"/>
                      </a:moveTo>
                      <a:cubicBezTo>
                        <a:pt x="10800" y="0"/>
                        <a:pt x="10800" y="0"/>
                        <a:pt x="0" y="0"/>
                      </a:cubicBezTo>
                      <a:cubicBezTo>
                        <a:pt x="10800" y="0"/>
                        <a:pt x="10800" y="0"/>
                        <a:pt x="21599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62" name="AutoShape 362"/>
                <p:cNvSpPr>
                  <a:spLocks/>
                </p:cNvSpPr>
                <p:nvPr/>
              </p:nvSpPr>
              <p:spPr bwMode="auto">
                <a:xfrm>
                  <a:off x="657928" y="902228"/>
                  <a:ext cx="2857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15428" y="0"/>
                        <a:pt x="6171" y="0"/>
                        <a:pt x="0" y="0"/>
                      </a:cubicBezTo>
                      <a:cubicBezTo>
                        <a:pt x="6171" y="0"/>
                        <a:pt x="15428" y="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63" name="AutoShape 363"/>
                <p:cNvSpPr>
                  <a:spLocks/>
                </p:cNvSpPr>
                <p:nvPr/>
              </p:nvSpPr>
              <p:spPr bwMode="auto">
                <a:xfrm>
                  <a:off x="721431" y="894291"/>
                  <a:ext cx="7938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600"/>
                      </a:moveTo>
                      <a:cubicBezTo>
                        <a:pt x="21599" y="21600"/>
                        <a:pt x="21599" y="21600"/>
                        <a:pt x="21599" y="21600"/>
                      </a:cubicBezTo>
                      <a:cubicBezTo>
                        <a:pt x="21599" y="0"/>
                        <a:pt x="21599" y="0"/>
                        <a:pt x="21599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10800" y="21600"/>
                        <a:pt x="10800" y="21600"/>
                        <a:pt x="10800" y="21600"/>
                      </a:cubicBezTo>
                      <a:cubicBezTo>
                        <a:pt x="10800" y="21600"/>
                        <a:pt x="10800" y="21600"/>
                        <a:pt x="10800" y="21600"/>
                      </a:cubicBezTo>
                      <a:lnTo>
                        <a:pt x="21599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64" name="AutoShape 364"/>
                <p:cNvSpPr>
                  <a:spLocks/>
                </p:cNvSpPr>
                <p:nvPr/>
              </p:nvSpPr>
              <p:spPr bwMode="auto">
                <a:xfrm>
                  <a:off x="686504" y="903816"/>
                  <a:ext cx="7938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599" y="0"/>
                      </a:moveTo>
                      <a:cubicBezTo>
                        <a:pt x="10800" y="0"/>
                        <a:pt x="10800" y="0"/>
                        <a:pt x="0" y="0"/>
                      </a:cubicBezTo>
                      <a:cubicBezTo>
                        <a:pt x="10800" y="0"/>
                        <a:pt x="10800" y="0"/>
                        <a:pt x="21599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65" name="AutoShape 365"/>
                <p:cNvSpPr>
                  <a:spLocks/>
                </p:cNvSpPr>
                <p:nvPr/>
              </p:nvSpPr>
              <p:spPr bwMode="auto">
                <a:xfrm>
                  <a:off x="719844" y="895878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66" name="AutoShape 366"/>
                <p:cNvSpPr>
                  <a:spLocks/>
                </p:cNvSpPr>
                <p:nvPr/>
              </p:nvSpPr>
              <p:spPr bwMode="auto">
                <a:xfrm>
                  <a:off x="600774" y="956204"/>
                  <a:ext cx="6350" cy="635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67" name="AutoShape 367"/>
                <p:cNvSpPr>
                  <a:spLocks/>
                </p:cNvSpPr>
                <p:nvPr/>
              </p:nvSpPr>
              <p:spPr bwMode="auto">
                <a:xfrm>
                  <a:off x="713494" y="749825"/>
                  <a:ext cx="12701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599" y="0"/>
                      </a:moveTo>
                      <a:cubicBezTo>
                        <a:pt x="14399" y="0"/>
                        <a:pt x="7200" y="0"/>
                        <a:pt x="0" y="0"/>
                      </a:cubicBezTo>
                      <a:cubicBezTo>
                        <a:pt x="7200" y="0"/>
                        <a:pt x="14399" y="0"/>
                        <a:pt x="21599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68" name="AutoShape 368"/>
                <p:cNvSpPr>
                  <a:spLocks/>
                </p:cNvSpPr>
                <p:nvPr/>
              </p:nvSpPr>
              <p:spPr bwMode="auto">
                <a:xfrm>
                  <a:off x="557909" y="814915"/>
                  <a:ext cx="20638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599"/>
                      </a:moveTo>
                      <a:cubicBezTo>
                        <a:pt x="14399" y="21599"/>
                        <a:pt x="7199" y="10800"/>
                        <a:pt x="0" y="0"/>
                      </a:cubicBezTo>
                      <a:cubicBezTo>
                        <a:pt x="7199" y="10800"/>
                        <a:pt x="14399" y="21599"/>
                        <a:pt x="21599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69" name="AutoShape 369"/>
                <p:cNvSpPr>
                  <a:spLocks/>
                </p:cNvSpPr>
                <p:nvPr/>
              </p:nvSpPr>
              <p:spPr bwMode="auto">
                <a:xfrm>
                  <a:off x="500756" y="905403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70" name="AutoShape 370"/>
                <p:cNvSpPr>
                  <a:spLocks/>
                </p:cNvSpPr>
                <p:nvPr/>
              </p:nvSpPr>
              <p:spPr bwMode="auto">
                <a:xfrm>
                  <a:off x="708731" y="746650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71" name="AutoShape 371"/>
                <p:cNvSpPr>
                  <a:spLocks/>
                </p:cNvSpPr>
                <p:nvPr/>
              </p:nvSpPr>
              <p:spPr bwMode="auto">
                <a:xfrm>
                  <a:off x="495993" y="921279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72" name="AutoShape 372"/>
                <p:cNvSpPr>
                  <a:spLocks/>
                </p:cNvSpPr>
                <p:nvPr/>
              </p:nvSpPr>
              <p:spPr bwMode="auto">
                <a:xfrm>
                  <a:off x="497581" y="91334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2160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73" name="AutoShape 373"/>
                <p:cNvSpPr>
                  <a:spLocks/>
                </p:cNvSpPr>
                <p:nvPr/>
              </p:nvSpPr>
              <p:spPr bwMode="auto">
                <a:xfrm>
                  <a:off x="491230" y="929217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74" name="AutoShape 374"/>
                <p:cNvSpPr>
                  <a:spLocks/>
                </p:cNvSpPr>
                <p:nvPr/>
              </p:nvSpPr>
              <p:spPr bwMode="auto">
                <a:xfrm>
                  <a:off x="492817" y="932392"/>
                  <a:ext cx="6350" cy="635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75" name="AutoShape 375"/>
                <p:cNvSpPr>
                  <a:spLocks/>
                </p:cNvSpPr>
                <p:nvPr/>
              </p:nvSpPr>
              <p:spPr bwMode="auto">
                <a:xfrm>
                  <a:off x="745246" y="383106"/>
                  <a:ext cx="644565" cy="485784"/>
                </a:xfrm>
                <a:custGeom>
                  <a:avLst/>
                  <a:gdLst>
                    <a:gd name="T0" fmla="*/ 10784 w 21568"/>
                    <a:gd name="T1" fmla="*/ 10800 h 21600"/>
                    <a:gd name="T2" fmla="*/ 10784 w 21568"/>
                    <a:gd name="T3" fmla="*/ 10800 h 21600"/>
                    <a:gd name="T4" fmla="*/ 10784 w 21568"/>
                    <a:gd name="T5" fmla="*/ 10800 h 21600"/>
                    <a:gd name="T6" fmla="*/ 10784 w 21568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568" h="21600">
                      <a:moveTo>
                        <a:pt x="18550" y="17836"/>
                      </a:moveTo>
                      <a:cubicBezTo>
                        <a:pt x="18550" y="17345"/>
                        <a:pt x="18550" y="17181"/>
                        <a:pt x="18677" y="16854"/>
                      </a:cubicBezTo>
                      <a:cubicBezTo>
                        <a:pt x="18677" y="16690"/>
                        <a:pt x="18804" y="16690"/>
                        <a:pt x="18804" y="16199"/>
                      </a:cubicBezTo>
                      <a:cubicBezTo>
                        <a:pt x="18931" y="15218"/>
                        <a:pt x="20837" y="12763"/>
                        <a:pt x="21091" y="12436"/>
                      </a:cubicBezTo>
                      <a:cubicBezTo>
                        <a:pt x="21218" y="12109"/>
                        <a:pt x="21218" y="10800"/>
                        <a:pt x="21218" y="8018"/>
                      </a:cubicBezTo>
                      <a:cubicBezTo>
                        <a:pt x="21218" y="7363"/>
                        <a:pt x="21345" y="6709"/>
                        <a:pt x="21472" y="5890"/>
                      </a:cubicBezTo>
                      <a:cubicBezTo>
                        <a:pt x="21599" y="5727"/>
                        <a:pt x="21599" y="5563"/>
                        <a:pt x="21472" y="5399"/>
                      </a:cubicBezTo>
                      <a:cubicBezTo>
                        <a:pt x="21345" y="5236"/>
                        <a:pt x="21218" y="5072"/>
                        <a:pt x="21218" y="4581"/>
                      </a:cubicBezTo>
                      <a:cubicBezTo>
                        <a:pt x="21345" y="4254"/>
                        <a:pt x="21091" y="4090"/>
                        <a:pt x="20964" y="3763"/>
                      </a:cubicBezTo>
                      <a:cubicBezTo>
                        <a:pt x="20837" y="3436"/>
                        <a:pt x="20710" y="3272"/>
                        <a:pt x="20710" y="2945"/>
                      </a:cubicBezTo>
                      <a:cubicBezTo>
                        <a:pt x="20710" y="2945"/>
                        <a:pt x="20710" y="2945"/>
                        <a:pt x="20710" y="2781"/>
                      </a:cubicBezTo>
                      <a:cubicBezTo>
                        <a:pt x="20710" y="2781"/>
                        <a:pt x="20710" y="2781"/>
                        <a:pt x="20710" y="2781"/>
                      </a:cubicBezTo>
                      <a:cubicBezTo>
                        <a:pt x="20710" y="2781"/>
                        <a:pt x="20710" y="2781"/>
                        <a:pt x="20710" y="2618"/>
                      </a:cubicBezTo>
                      <a:cubicBezTo>
                        <a:pt x="20710" y="2618"/>
                        <a:pt x="20710" y="2618"/>
                        <a:pt x="20710" y="2618"/>
                      </a:cubicBezTo>
                      <a:cubicBezTo>
                        <a:pt x="20710" y="2618"/>
                        <a:pt x="20710" y="2618"/>
                        <a:pt x="20710" y="2454"/>
                      </a:cubicBezTo>
                      <a:cubicBezTo>
                        <a:pt x="20710" y="2454"/>
                        <a:pt x="20710" y="2454"/>
                        <a:pt x="20710" y="2290"/>
                      </a:cubicBezTo>
                      <a:cubicBezTo>
                        <a:pt x="20710" y="2290"/>
                        <a:pt x="20710" y="2290"/>
                        <a:pt x="20710" y="2290"/>
                      </a:cubicBezTo>
                      <a:cubicBezTo>
                        <a:pt x="20710" y="2290"/>
                        <a:pt x="20710" y="2127"/>
                        <a:pt x="20710" y="2127"/>
                      </a:cubicBezTo>
                      <a:cubicBezTo>
                        <a:pt x="20710" y="2127"/>
                        <a:pt x="20710" y="2127"/>
                        <a:pt x="20710" y="2127"/>
                      </a:cubicBezTo>
                      <a:cubicBezTo>
                        <a:pt x="20583" y="1799"/>
                        <a:pt x="20583" y="1472"/>
                        <a:pt x="20583" y="1145"/>
                      </a:cubicBezTo>
                      <a:cubicBezTo>
                        <a:pt x="19567" y="1799"/>
                        <a:pt x="19567" y="1799"/>
                        <a:pt x="19567" y="1799"/>
                      </a:cubicBezTo>
                      <a:cubicBezTo>
                        <a:pt x="19439" y="1472"/>
                        <a:pt x="19439" y="1472"/>
                        <a:pt x="19439" y="1472"/>
                      </a:cubicBezTo>
                      <a:cubicBezTo>
                        <a:pt x="19439" y="1472"/>
                        <a:pt x="19185" y="981"/>
                        <a:pt x="18677" y="490"/>
                      </a:cubicBezTo>
                      <a:cubicBezTo>
                        <a:pt x="18550" y="490"/>
                        <a:pt x="18550" y="327"/>
                        <a:pt x="18550" y="327"/>
                      </a:cubicBezTo>
                      <a:cubicBezTo>
                        <a:pt x="18423" y="327"/>
                        <a:pt x="18423" y="327"/>
                        <a:pt x="18423" y="327"/>
                      </a:cubicBezTo>
                      <a:cubicBezTo>
                        <a:pt x="18423" y="327"/>
                        <a:pt x="18296" y="327"/>
                        <a:pt x="18296" y="163"/>
                      </a:cubicBezTo>
                      <a:cubicBezTo>
                        <a:pt x="18296" y="163"/>
                        <a:pt x="18169" y="163"/>
                        <a:pt x="18169" y="163"/>
                      </a:cubicBezTo>
                      <a:cubicBezTo>
                        <a:pt x="18169" y="163"/>
                        <a:pt x="18042" y="163"/>
                        <a:pt x="18042" y="163"/>
                      </a:cubicBezTo>
                      <a:cubicBezTo>
                        <a:pt x="18042" y="163"/>
                        <a:pt x="17915" y="163"/>
                        <a:pt x="17915" y="163"/>
                      </a:cubicBezTo>
                      <a:cubicBezTo>
                        <a:pt x="17915" y="163"/>
                        <a:pt x="17788" y="163"/>
                        <a:pt x="17788" y="163"/>
                      </a:cubicBezTo>
                      <a:cubicBezTo>
                        <a:pt x="17661" y="163"/>
                        <a:pt x="17661" y="163"/>
                        <a:pt x="17661" y="163"/>
                      </a:cubicBezTo>
                      <a:cubicBezTo>
                        <a:pt x="17534" y="0"/>
                        <a:pt x="17534" y="0"/>
                        <a:pt x="17534" y="0"/>
                      </a:cubicBezTo>
                      <a:cubicBezTo>
                        <a:pt x="17407" y="0"/>
                        <a:pt x="17407" y="0"/>
                        <a:pt x="17279" y="0"/>
                      </a:cubicBezTo>
                      <a:cubicBezTo>
                        <a:pt x="17279" y="0"/>
                        <a:pt x="17279" y="0"/>
                        <a:pt x="17152" y="0"/>
                      </a:cubicBezTo>
                      <a:cubicBezTo>
                        <a:pt x="17025" y="0"/>
                        <a:pt x="16898" y="0"/>
                        <a:pt x="16771" y="0"/>
                      </a:cubicBezTo>
                      <a:cubicBezTo>
                        <a:pt x="10672" y="4909"/>
                        <a:pt x="10672" y="4909"/>
                        <a:pt x="10672" y="4909"/>
                      </a:cubicBezTo>
                      <a:cubicBezTo>
                        <a:pt x="8004" y="7690"/>
                        <a:pt x="8004" y="7690"/>
                        <a:pt x="8004" y="7690"/>
                      </a:cubicBezTo>
                      <a:cubicBezTo>
                        <a:pt x="8004" y="7690"/>
                        <a:pt x="7496" y="7854"/>
                        <a:pt x="6861" y="8181"/>
                      </a:cubicBezTo>
                      <a:cubicBezTo>
                        <a:pt x="6861" y="8181"/>
                        <a:pt x="6861" y="8181"/>
                        <a:pt x="6861" y="8181"/>
                      </a:cubicBezTo>
                      <a:cubicBezTo>
                        <a:pt x="6861" y="8181"/>
                        <a:pt x="6734" y="8181"/>
                        <a:pt x="6734" y="8181"/>
                      </a:cubicBezTo>
                      <a:cubicBezTo>
                        <a:pt x="6734" y="8181"/>
                        <a:pt x="6734" y="8181"/>
                        <a:pt x="6734" y="8181"/>
                      </a:cubicBezTo>
                      <a:cubicBezTo>
                        <a:pt x="6607" y="8181"/>
                        <a:pt x="6607" y="8181"/>
                        <a:pt x="6607" y="8181"/>
                      </a:cubicBezTo>
                      <a:cubicBezTo>
                        <a:pt x="6607" y="8181"/>
                        <a:pt x="6480" y="8345"/>
                        <a:pt x="6480" y="8345"/>
                      </a:cubicBezTo>
                      <a:cubicBezTo>
                        <a:pt x="6480" y="8345"/>
                        <a:pt x="6480" y="8345"/>
                        <a:pt x="6480" y="8345"/>
                      </a:cubicBezTo>
                      <a:cubicBezTo>
                        <a:pt x="6352" y="8345"/>
                        <a:pt x="6352" y="8345"/>
                        <a:pt x="6352" y="8345"/>
                      </a:cubicBezTo>
                      <a:cubicBezTo>
                        <a:pt x="6352" y="8345"/>
                        <a:pt x="6225" y="8345"/>
                        <a:pt x="6225" y="8345"/>
                      </a:cubicBezTo>
                      <a:cubicBezTo>
                        <a:pt x="6225" y="8345"/>
                        <a:pt x="6225" y="8345"/>
                        <a:pt x="6225" y="8345"/>
                      </a:cubicBezTo>
                      <a:cubicBezTo>
                        <a:pt x="6098" y="8345"/>
                        <a:pt x="6098" y="8509"/>
                        <a:pt x="6098" y="8509"/>
                      </a:cubicBezTo>
                      <a:cubicBezTo>
                        <a:pt x="6098" y="8509"/>
                        <a:pt x="6098" y="8509"/>
                        <a:pt x="5971" y="8509"/>
                      </a:cubicBezTo>
                      <a:cubicBezTo>
                        <a:pt x="5971" y="8509"/>
                        <a:pt x="5971" y="8509"/>
                        <a:pt x="5971" y="8509"/>
                      </a:cubicBezTo>
                      <a:cubicBezTo>
                        <a:pt x="5971" y="8509"/>
                        <a:pt x="5844" y="8509"/>
                        <a:pt x="5844" y="8509"/>
                      </a:cubicBezTo>
                      <a:cubicBezTo>
                        <a:pt x="5844" y="8509"/>
                        <a:pt x="5844" y="8509"/>
                        <a:pt x="5844" y="8509"/>
                      </a:cubicBezTo>
                      <a:cubicBezTo>
                        <a:pt x="5844" y="8509"/>
                        <a:pt x="5844" y="8509"/>
                        <a:pt x="5717" y="8509"/>
                      </a:cubicBezTo>
                      <a:cubicBezTo>
                        <a:pt x="5717" y="8672"/>
                        <a:pt x="5844" y="8672"/>
                        <a:pt x="5844" y="8836"/>
                      </a:cubicBezTo>
                      <a:cubicBezTo>
                        <a:pt x="5844" y="8999"/>
                        <a:pt x="5844" y="9163"/>
                        <a:pt x="5844" y="9327"/>
                      </a:cubicBezTo>
                      <a:cubicBezTo>
                        <a:pt x="5844" y="9327"/>
                        <a:pt x="5844" y="9490"/>
                        <a:pt x="5844" y="9654"/>
                      </a:cubicBezTo>
                      <a:cubicBezTo>
                        <a:pt x="5844" y="9818"/>
                        <a:pt x="5844" y="9818"/>
                        <a:pt x="5844" y="9981"/>
                      </a:cubicBezTo>
                      <a:cubicBezTo>
                        <a:pt x="5844" y="10145"/>
                        <a:pt x="5844" y="10145"/>
                        <a:pt x="5844" y="10309"/>
                      </a:cubicBezTo>
                      <a:cubicBezTo>
                        <a:pt x="5844" y="10472"/>
                        <a:pt x="5844" y="10472"/>
                        <a:pt x="5844" y="10636"/>
                      </a:cubicBezTo>
                      <a:cubicBezTo>
                        <a:pt x="5844" y="10800"/>
                        <a:pt x="5844" y="10800"/>
                        <a:pt x="5844" y="10963"/>
                      </a:cubicBezTo>
                      <a:cubicBezTo>
                        <a:pt x="5844" y="10963"/>
                        <a:pt x="5844" y="11127"/>
                        <a:pt x="5844" y="11127"/>
                      </a:cubicBezTo>
                      <a:cubicBezTo>
                        <a:pt x="5844" y="11290"/>
                        <a:pt x="5844" y="11454"/>
                        <a:pt x="5844" y="11454"/>
                      </a:cubicBezTo>
                      <a:cubicBezTo>
                        <a:pt x="5844" y="11618"/>
                        <a:pt x="5844" y="11618"/>
                        <a:pt x="5844" y="11618"/>
                      </a:cubicBezTo>
                      <a:cubicBezTo>
                        <a:pt x="5844" y="11781"/>
                        <a:pt x="5717" y="11781"/>
                        <a:pt x="5717" y="11945"/>
                      </a:cubicBezTo>
                      <a:cubicBezTo>
                        <a:pt x="5717" y="11945"/>
                        <a:pt x="5717" y="11945"/>
                        <a:pt x="5717" y="12109"/>
                      </a:cubicBezTo>
                      <a:cubicBezTo>
                        <a:pt x="5717" y="12109"/>
                        <a:pt x="5717" y="12272"/>
                        <a:pt x="5717" y="12272"/>
                      </a:cubicBezTo>
                      <a:cubicBezTo>
                        <a:pt x="5717" y="12272"/>
                        <a:pt x="5717" y="12436"/>
                        <a:pt x="5717" y="12436"/>
                      </a:cubicBezTo>
                      <a:cubicBezTo>
                        <a:pt x="5717" y="12436"/>
                        <a:pt x="5717" y="12599"/>
                        <a:pt x="5717" y="12599"/>
                      </a:cubicBezTo>
                      <a:cubicBezTo>
                        <a:pt x="5717" y="12599"/>
                        <a:pt x="5717" y="12599"/>
                        <a:pt x="5717" y="12599"/>
                      </a:cubicBezTo>
                      <a:cubicBezTo>
                        <a:pt x="5717" y="12763"/>
                        <a:pt x="5717" y="12763"/>
                        <a:pt x="5717" y="12763"/>
                      </a:cubicBezTo>
                      <a:cubicBezTo>
                        <a:pt x="5717" y="12763"/>
                        <a:pt x="5717" y="12927"/>
                        <a:pt x="5717" y="12927"/>
                      </a:cubicBezTo>
                      <a:cubicBezTo>
                        <a:pt x="5717" y="12927"/>
                        <a:pt x="5717" y="12927"/>
                        <a:pt x="5717" y="12927"/>
                      </a:cubicBezTo>
                      <a:cubicBezTo>
                        <a:pt x="5717" y="13090"/>
                        <a:pt x="5717" y="13090"/>
                        <a:pt x="5717" y="13090"/>
                      </a:cubicBezTo>
                      <a:cubicBezTo>
                        <a:pt x="5717" y="13090"/>
                        <a:pt x="5717" y="13090"/>
                        <a:pt x="5717" y="13090"/>
                      </a:cubicBezTo>
                      <a:cubicBezTo>
                        <a:pt x="5717" y="13090"/>
                        <a:pt x="5717" y="13254"/>
                        <a:pt x="5717" y="13254"/>
                      </a:cubicBezTo>
                      <a:cubicBezTo>
                        <a:pt x="5717" y="13254"/>
                        <a:pt x="5717" y="13254"/>
                        <a:pt x="5717" y="13254"/>
                      </a:cubicBezTo>
                      <a:cubicBezTo>
                        <a:pt x="5717" y="13254"/>
                        <a:pt x="5717" y="13254"/>
                        <a:pt x="5717" y="13254"/>
                      </a:cubicBezTo>
                      <a:cubicBezTo>
                        <a:pt x="5717" y="13254"/>
                        <a:pt x="5717" y="13254"/>
                        <a:pt x="5717" y="13254"/>
                      </a:cubicBezTo>
                      <a:cubicBezTo>
                        <a:pt x="5717" y="13254"/>
                        <a:pt x="5717" y="13418"/>
                        <a:pt x="5717" y="13418"/>
                      </a:cubicBezTo>
                      <a:cubicBezTo>
                        <a:pt x="5590" y="13418"/>
                        <a:pt x="5590" y="13418"/>
                        <a:pt x="5590" y="13418"/>
                      </a:cubicBezTo>
                      <a:cubicBezTo>
                        <a:pt x="5590" y="13418"/>
                        <a:pt x="5590" y="13418"/>
                        <a:pt x="5590" y="13418"/>
                      </a:cubicBezTo>
                      <a:cubicBezTo>
                        <a:pt x="5590" y="13418"/>
                        <a:pt x="5590" y="13418"/>
                        <a:pt x="5590" y="13418"/>
                      </a:cubicBezTo>
                      <a:cubicBezTo>
                        <a:pt x="5590" y="13418"/>
                        <a:pt x="5590" y="13418"/>
                        <a:pt x="5590" y="13418"/>
                      </a:cubicBezTo>
                      <a:cubicBezTo>
                        <a:pt x="5590" y="13418"/>
                        <a:pt x="5590" y="13418"/>
                        <a:pt x="5590" y="13418"/>
                      </a:cubicBezTo>
                      <a:cubicBezTo>
                        <a:pt x="5590" y="13418"/>
                        <a:pt x="5463" y="13745"/>
                        <a:pt x="5463" y="13909"/>
                      </a:cubicBezTo>
                      <a:cubicBezTo>
                        <a:pt x="5336" y="14400"/>
                        <a:pt x="5209" y="14563"/>
                        <a:pt x="5082" y="14727"/>
                      </a:cubicBezTo>
                      <a:cubicBezTo>
                        <a:pt x="5082" y="14890"/>
                        <a:pt x="5082" y="14890"/>
                        <a:pt x="5082" y="14890"/>
                      </a:cubicBezTo>
                      <a:cubicBezTo>
                        <a:pt x="4828" y="15218"/>
                        <a:pt x="4574" y="15709"/>
                        <a:pt x="4065" y="15709"/>
                      </a:cubicBezTo>
                      <a:cubicBezTo>
                        <a:pt x="3938" y="15709"/>
                        <a:pt x="3557" y="15709"/>
                        <a:pt x="3176" y="15872"/>
                      </a:cubicBezTo>
                      <a:cubicBezTo>
                        <a:pt x="2668" y="15872"/>
                        <a:pt x="2160" y="16036"/>
                        <a:pt x="1778" y="16036"/>
                      </a:cubicBezTo>
                      <a:cubicBezTo>
                        <a:pt x="1524" y="15872"/>
                        <a:pt x="1270" y="16036"/>
                        <a:pt x="1016" y="16199"/>
                      </a:cubicBezTo>
                      <a:cubicBezTo>
                        <a:pt x="889" y="16363"/>
                        <a:pt x="889" y="16363"/>
                        <a:pt x="762" y="16363"/>
                      </a:cubicBezTo>
                      <a:cubicBezTo>
                        <a:pt x="762" y="16527"/>
                        <a:pt x="635" y="16527"/>
                        <a:pt x="635" y="16527"/>
                      </a:cubicBezTo>
                      <a:cubicBezTo>
                        <a:pt x="635" y="16527"/>
                        <a:pt x="635" y="16527"/>
                        <a:pt x="635" y="16527"/>
                      </a:cubicBezTo>
                      <a:cubicBezTo>
                        <a:pt x="381" y="16527"/>
                        <a:pt x="127" y="16527"/>
                        <a:pt x="0" y="16527"/>
                      </a:cubicBezTo>
                      <a:cubicBezTo>
                        <a:pt x="0" y="16527"/>
                        <a:pt x="0" y="16527"/>
                        <a:pt x="0" y="16527"/>
                      </a:cubicBezTo>
                      <a:cubicBezTo>
                        <a:pt x="0" y="16527"/>
                        <a:pt x="0" y="16527"/>
                        <a:pt x="0" y="16527"/>
                      </a:cubicBezTo>
                      <a:cubicBezTo>
                        <a:pt x="0" y="16690"/>
                        <a:pt x="0" y="16690"/>
                        <a:pt x="0" y="16690"/>
                      </a:cubicBezTo>
                      <a:cubicBezTo>
                        <a:pt x="0" y="16690"/>
                        <a:pt x="0" y="16854"/>
                        <a:pt x="0" y="16854"/>
                      </a:cubicBezTo>
                      <a:cubicBezTo>
                        <a:pt x="0" y="16854"/>
                        <a:pt x="0" y="16854"/>
                        <a:pt x="0" y="16854"/>
                      </a:cubicBezTo>
                      <a:cubicBezTo>
                        <a:pt x="0" y="16854"/>
                        <a:pt x="0" y="16854"/>
                        <a:pt x="0" y="16854"/>
                      </a:cubicBezTo>
                      <a:cubicBezTo>
                        <a:pt x="0" y="17018"/>
                        <a:pt x="0" y="17018"/>
                        <a:pt x="0" y="17018"/>
                      </a:cubicBezTo>
                      <a:cubicBezTo>
                        <a:pt x="127" y="17181"/>
                        <a:pt x="127" y="17345"/>
                        <a:pt x="127" y="17509"/>
                      </a:cubicBezTo>
                      <a:cubicBezTo>
                        <a:pt x="254" y="17672"/>
                        <a:pt x="254" y="17836"/>
                        <a:pt x="381" y="18000"/>
                      </a:cubicBezTo>
                      <a:cubicBezTo>
                        <a:pt x="381" y="18000"/>
                        <a:pt x="381" y="18000"/>
                        <a:pt x="381" y="18000"/>
                      </a:cubicBezTo>
                      <a:cubicBezTo>
                        <a:pt x="508" y="18000"/>
                        <a:pt x="508" y="18000"/>
                        <a:pt x="508" y="18000"/>
                      </a:cubicBezTo>
                      <a:cubicBezTo>
                        <a:pt x="762" y="18327"/>
                        <a:pt x="1143" y="18818"/>
                        <a:pt x="1143" y="19309"/>
                      </a:cubicBezTo>
                      <a:cubicBezTo>
                        <a:pt x="1143" y="19636"/>
                        <a:pt x="1143" y="19636"/>
                        <a:pt x="1143" y="19636"/>
                      </a:cubicBezTo>
                      <a:cubicBezTo>
                        <a:pt x="1397" y="19636"/>
                        <a:pt x="1524" y="19800"/>
                        <a:pt x="1651" y="20127"/>
                      </a:cubicBezTo>
                      <a:cubicBezTo>
                        <a:pt x="1651" y="20127"/>
                        <a:pt x="1778" y="20290"/>
                        <a:pt x="1778" y="20290"/>
                      </a:cubicBezTo>
                      <a:cubicBezTo>
                        <a:pt x="1905" y="20290"/>
                        <a:pt x="2032" y="20290"/>
                        <a:pt x="2160" y="20290"/>
                      </a:cubicBezTo>
                      <a:cubicBezTo>
                        <a:pt x="2287" y="20127"/>
                        <a:pt x="2414" y="20127"/>
                        <a:pt x="2414" y="20127"/>
                      </a:cubicBezTo>
                      <a:cubicBezTo>
                        <a:pt x="2541" y="20127"/>
                        <a:pt x="2541" y="20127"/>
                        <a:pt x="2541" y="20127"/>
                      </a:cubicBezTo>
                      <a:cubicBezTo>
                        <a:pt x="2668" y="20290"/>
                        <a:pt x="2668" y="20290"/>
                        <a:pt x="2668" y="20290"/>
                      </a:cubicBezTo>
                      <a:cubicBezTo>
                        <a:pt x="2795" y="20454"/>
                        <a:pt x="2795" y="20618"/>
                        <a:pt x="2795" y="20945"/>
                      </a:cubicBezTo>
                      <a:cubicBezTo>
                        <a:pt x="2795" y="20945"/>
                        <a:pt x="2795" y="21109"/>
                        <a:pt x="2795" y="21272"/>
                      </a:cubicBezTo>
                      <a:cubicBezTo>
                        <a:pt x="2795" y="21272"/>
                        <a:pt x="2795" y="21272"/>
                        <a:pt x="2922" y="21272"/>
                      </a:cubicBezTo>
                      <a:cubicBezTo>
                        <a:pt x="2922" y="21272"/>
                        <a:pt x="2922" y="21272"/>
                        <a:pt x="2922" y="21272"/>
                      </a:cubicBezTo>
                      <a:cubicBezTo>
                        <a:pt x="2922" y="21272"/>
                        <a:pt x="2922" y="21272"/>
                        <a:pt x="2922" y="21272"/>
                      </a:cubicBezTo>
                      <a:cubicBezTo>
                        <a:pt x="2922" y="21109"/>
                        <a:pt x="2922" y="20945"/>
                        <a:pt x="3049" y="20945"/>
                      </a:cubicBezTo>
                      <a:cubicBezTo>
                        <a:pt x="3049" y="20945"/>
                        <a:pt x="3049" y="20945"/>
                        <a:pt x="3049" y="20945"/>
                      </a:cubicBezTo>
                      <a:cubicBezTo>
                        <a:pt x="3049" y="20945"/>
                        <a:pt x="3049" y="20945"/>
                        <a:pt x="3049" y="20945"/>
                      </a:cubicBezTo>
                      <a:cubicBezTo>
                        <a:pt x="3049" y="20945"/>
                        <a:pt x="3176" y="20781"/>
                        <a:pt x="3176" y="20781"/>
                      </a:cubicBezTo>
                      <a:cubicBezTo>
                        <a:pt x="3176" y="20781"/>
                        <a:pt x="3176" y="20781"/>
                        <a:pt x="3176" y="20781"/>
                      </a:cubicBezTo>
                      <a:cubicBezTo>
                        <a:pt x="3176" y="20781"/>
                        <a:pt x="3303" y="20618"/>
                        <a:pt x="3303" y="20618"/>
                      </a:cubicBezTo>
                      <a:cubicBezTo>
                        <a:pt x="3303" y="20618"/>
                        <a:pt x="3303" y="20618"/>
                        <a:pt x="3303" y="20618"/>
                      </a:cubicBezTo>
                      <a:cubicBezTo>
                        <a:pt x="3430" y="20618"/>
                        <a:pt x="3430" y="20618"/>
                        <a:pt x="3557" y="20618"/>
                      </a:cubicBezTo>
                      <a:cubicBezTo>
                        <a:pt x="3557" y="20618"/>
                        <a:pt x="3557" y="20618"/>
                        <a:pt x="3557" y="20618"/>
                      </a:cubicBezTo>
                      <a:cubicBezTo>
                        <a:pt x="3557" y="20618"/>
                        <a:pt x="3557" y="20618"/>
                        <a:pt x="3684" y="20618"/>
                      </a:cubicBezTo>
                      <a:cubicBezTo>
                        <a:pt x="3684" y="20618"/>
                        <a:pt x="3684" y="20618"/>
                        <a:pt x="3684" y="20618"/>
                      </a:cubicBezTo>
                      <a:cubicBezTo>
                        <a:pt x="4065" y="20781"/>
                        <a:pt x="4065" y="21109"/>
                        <a:pt x="4192" y="21272"/>
                      </a:cubicBezTo>
                      <a:cubicBezTo>
                        <a:pt x="4192" y="21272"/>
                        <a:pt x="4192" y="21436"/>
                        <a:pt x="4192" y="21436"/>
                      </a:cubicBezTo>
                      <a:cubicBezTo>
                        <a:pt x="4192" y="21600"/>
                        <a:pt x="4192" y="21600"/>
                        <a:pt x="4192" y="21600"/>
                      </a:cubicBezTo>
                      <a:cubicBezTo>
                        <a:pt x="4319" y="21600"/>
                        <a:pt x="4319" y="21600"/>
                        <a:pt x="4447" y="21600"/>
                      </a:cubicBezTo>
                      <a:cubicBezTo>
                        <a:pt x="4447" y="21600"/>
                        <a:pt x="4447" y="21600"/>
                        <a:pt x="4447" y="21600"/>
                      </a:cubicBezTo>
                      <a:cubicBezTo>
                        <a:pt x="4447" y="21600"/>
                        <a:pt x="4447" y="21600"/>
                        <a:pt x="4447" y="21600"/>
                      </a:cubicBezTo>
                      <a:cubicBezTo>
                        <a:pt x="4447" y="20945"/>
                        <a:pt x="5209" y="19963"/>
                        <a:pt x="5209" y="19963"/>
                      </a:cubicBezTo>
                      <a:cubicBezTo>
                        <a:pt x="5209" y="19963"/>
                        <a:pt x="5209" y="19800"/>
                        <a:pt x="5209" y="19636"/>
                      </a:cubicBezTo>
                      <a:cubicBezTo>
                        <a:pt x="5209" y="19145"/>
                        <a:pt x="5336" y="18818"/>
                        <a:pt x="5463" y="18490"/>
                      </a:cubicBezTo>
                      <a:cubicBezTo>
                        <a:pt x="5590" y="18327"/>
                        <a:pt x="5844" y="18327"/>
                        <a:pt x="6098" y="18327"/>
                      </a:cubicBezTo>
                      <a:cubicBezTo>
                        <a:pt x="6225" y="18327"/>
                        <a:pt x="6225" y="18327"/>
                        <a:pt x="6352" y="18327"/>
                      </a:cubicBezTo>
                      <a:cubicBezTo>
                        <a:pt x="6480" y="18327"/>
                        <a:pt x="6734" y="18327"/>
                        <a:pt x="6861" y="18327"/>
                      </a:cubicBezTo>
                      <a:cubicBezTo>
                        <a:pt x="6988" y="18490"/>
                        <a:pt x="6988" y="18490"/>
                        <a:pt x="6988" y="18490"/>
                      </a:cubicBezTo>
                      <a:cubicBezTo>
                        <a:pt x="6988" y="18490"/>
                        <a:pt x="7115" y="18327"/>
                        <a:pt x="7115" y="18327"/>
                      </a:cubicBezTo>
                      <a:cubicBezTo>
                        <a:pt x="7242" y="18163"/>
                        <a:pt x="7496" y="18000"/>
                        <a:pt x="7623" y="18000"/>
                      </a:cubicBezTo>
                      <a:cubicBezTo>
                        <a:pt x="7750" y="18000"/>
                        <a:pt x="7877" y="18000"/>
                        <a:pt x="8004" y="18163"/>
                      </a:cubicBezTo>
                      <a:cubicBezTo>
                        <a:pt x="8131" y="18163"/>
                        <a:pt x="8258" y="18327"/>
                        <a:pt x="8512" y="18327"/>
                      </a:cubicBezTo>
                      <a:cubicBezTo>
                        <a:pt x="8639" y="18327"/>
                        <a:pt x="9021" y="18327"/>
                        <a:pt x="9148" y="18654"/>
                      </a:cubicBezTo>
                      <a:cubicBezTo>
                        <a:pt x="9275" y="18654"/>
                        <a:pt x="9402" y="18981"/>
                        <a:pt x="9402" y="19145"/>
                      </a:cubicBezTo>
                      <a:cubicBezTo>
                        <a:pt x="9529" y="19309"/>
                        <a:pt x="9529" y="19472"/>
                        <a:pt x="9656" y="19472"/>
                      </a:cubicBezTo>
                      <a:cubicBezTo>
                        <a:pt x="10164" y="19145"/>
                        <a:pt x="10672" y="18981"/>
                        <a:pt x="10927" y="18981"/>
                      </a:cubicBezTo>
                      <a:cubicBezTo>
                        <a:pt x="11181" y="18981"/>
                        <a:pt x="11435" y="19145"/>
                        <a:pt x="11816" y="19472"/>
                      </a:cubicBezTo>
                      <a:cubicBezTo>
                        <a:pt x="11943" y="19636"/>
                        <a:pt x="12070" y="19800"/>
                        <a:pt x="12197" y="19800"/>
                      </a:cubicBezTo>
                      <a:cubicBezTo>
                        <a:pt x="12324" y="19800"/>
                        <a:pt x="12578" y="19963"/>
                        <a:pt x="12832" y="19963"/>
                      </a:cubicBezTo>
                      <a:cubicBezTo>
                        <a:pt x="13214" y="19963"/>
                        <a:pt x="13341" y="19800"/>
                        <a:pt x="13341" y="19800"/>
                      </a:cubicBezTo>
                      <a:cubicBezTo>
                        <a:pt x="13468" y="19800"/>
                        <a:pt x="13468" y="19636"/>
                        <a:pt x="13595" y="19472"/>
                      </a:cubicBezTo>
                      <a:cubicBezTo>
                        <a:pt x="13849" y="19309"/>
                        <a:pt x="14103" y="18981"/>
                        <a:pt x="14484" y="18981"/>
                      </a:cubicBezTo>
                      <a:cubicBezTo>
                        <a:pt x="14611" y="18981"/>
                        <a:pt x="14611" y="18981"/>
                        <a:pt x="14611" y="18981"/>
                      </a:cubicBezTo>
                      <a:cubicBezTo>
                        <a:pt x="14738" y="18981"/>
                        <a:pt x="14992" y="18981"/>
                        <a:pt x="15247" y="18981"/>
                      </a:cubicBezTo>
                      <a:cubicBezTo>
                        <a:pt x="15374" y="18981"/>
                        <a:pt x="15628" y="18818"/>
                        <a:pt x="15755" y="18818"/>
                      </a:cubicBezTo>
                      <a:cubicBezTo>
                        <a:pt x="15755" y="18818"/>
                        <a:pt x="15755" y="18818"/>
                        <a:pt x="15755" y="18818"/>
                      </a:cubicBezTo>
                      <a:cubicBezTo>
                        <a:pt x="15755" y="18818"/>
                        <a:pt x="15755" y="18818"/>
                        <a:pt x="15755" y="18818"/>
                      </a:cubicBezTo>
                      <a:cubicBezTo>
                        <a:pt x="16136" y="18818"/>
                        <a:pt x="16263" y="18981"/>
                        <a:pt x="16390" y="18981"/>
                      </a:cubicBezTo>
                      <a:cubicBezTo>
                        <a:pt x="16390" y="18981"/>
                        <a:pt x="16390" y="18981"/>
                        <a:pt x="16517" y="18981"/>
                      </a:cubicBezTo>
                      <a:cubicBezTo>
                        <a:pt x="16517" y="18981"/>
                        <a:pt x="16517" y="18981"/>
                        <a:pt x="16517" y="18981"/>
                      </a:cubicBezTo>
                      <a:cubicBezTo>
                        <a:pt x="16644" y="19145"/>
                        <a:pt x="17025" y="19309"/>
                        <a:pt x="17279" y="19309"/>
                      </a:cubicBezTo>
                      <a:cubicBezTo>
                        <a:pt x="17279" y="19472"/>
                        <a:pt x="17407" y="19309"/>
                        <a:pt x="17407" y="19309"/>
                      </a:cubicBezTo>
                      <a:cubicBezTo>
                        <a:pt x="17534" y="19309"/>
                        <a:pt x="17788" y="18981"/>
                        <a:pt x="17915" y="18818"/>
                      </a:cubicBezTo>
                      <a:cubicBezTo>
                        <a:pt x="18042" y="18490"/>
                        <a:pt x="18296" y="18163"/>
                        <a:pt x="18550" y="18163"/>
                      </a:cubicBezTo>
                      <a:cubicBezTo>
                        <a:pt x="18550" y="18163"/>
                        <a:pt x="18550" y="18163"/>
                        <a:pt x="18550" y="18163"/>
                      </a:cubicBezTo>
                      <a:cubicBezTo>
                        <a:pt x="18550" y="18000"/>
                        <a:pt x="18550" y="18000"/>
                        <a:pt x="18550" y="17836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76" name="AutoShape 376"/>
                <p:cNvSpPr>
                  <a:spLocks/>
                </p:cNvSpPr>
                <p:nvPr/>
              </p:nvSpPr>
              <p:spPr bwMode="auto">
                <a:xfrm>
                  <a:off x="938933" y="560910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77" name="AutoShape 377"/>
                <p:cNvSpPr>
                  <a:spLocks/>
                </p:cNvSpPr>
                <p:nvPr/>
              </p:nvSpPr>
              <p:spPr bwMode="auto">
                <a:xfrm>
                  <a:off x="927819" y="565672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78" name="AutoShape 378"/>
                <p:cNvSpPr>
                  <a:spLocks/>
                </p:cNvSpPr>
                <p:nvPr/>
              </p:nvSpPr>
              <p:spPr bwMode="auto">
                <a:xfrm>
                  <a:off x="948458" y="556147"/>
                  <a:ext cx="36514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12000" y="7199"/>
                        <a:pt x="0" y="21599"/>
                      </a:cubicBezTo>
                      <a:cubicBezTo>
                        <a:pt x="12000" y="7199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79" name="AutoShape 379"/>
                <p:cNvSpPr>
                  <a:spLocks/>
                </p:cNvSpPr>
                <p:nvPr/>
              </p:nvSpPr>
              <p:spPr bwMode="auto">
                <a:xfrm>
                  <a:off x="943695" y="560910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80" name="AutoShape 380"/>
                <p:cNvSpPr>
                  <a:spLocks/>
                </p:cNvSpPr>
                <p:nvPr/>
              </p:nvSpPr>
              <p:spPr bwMode="auto">
                <a:xfrm>
                  <a:off x="1064353" y="383106"/>
                  <a:ext cx="182574" cy="10795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lnTo>
                        <a:pt x="21599" y="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81" name="AutoShape 381"/>
                <p:cNvSpPr>
                  <a:spLocks/>
                </p:cNvSpPr>
                <p:nvPr/>
              </p:nvSpPr>
              <p:spPr bwMode="auto">
                <a:xfrm>
                  <a:off x="923057" y="567260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82" name="AutoShape 382"/>
                <p:cNvSpPr>
                  <a:spLocks/>
                </p:cNvSpPr>
                <p:nvPr/>
              </p:nvSpPr>
              <p:spPr bwMode="auto">
                <a:xfrm>
                  <a:off x="1294555" y="383106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83" name="AutoShape 383"/>
                <p:cNvSpPr>
                  <a:spLocks/>
                </p:cNvSpPr>
                <p:nvPr/>
              </p:nvSpPr>
              <p:spPr bwMode="auto">
                <a:xfrm>
                  <a:off x="1246927" y="379931"/>
                  <a:ext cx="12701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7200" y="0"/>
                        <a:pt x="14399" y="0"/>
                        <a:pt x="21599" y="0"/>
                      </a:cubicBezTo>
                      <a:cubicBezTo>
                        <a:pt x="14399" y="0"/>
                        <a:pt x="72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84" name="AutoShape 384"/>
                <p:cNvSpPr>
                  <a:spLocks/>
                </p:cNvSpPr>
                <p:nvPr/>
              </p:nvSpPr>
              <p:spPr bwMode="auto">
                <a:xfrm>
                  <a:off x="1278679" y="383106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85" name="AutoShape 385"/>
                <p:cNvSpPr>
                  <a:spLocks/>
                </p:cNvSpPr>
                <p:nvPr/>
              </p:nvSpPr>
              <p:spPr bwMode="auto">
                <a:xfrm>
                  <a:off x="1286616" y="383106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86" name="AutoShape 386"/>
                <p:cNvSpPr>
                  <a:spLocks/>
                </p:cNvSpPr>
                <p:nvPr/>
              </p:nvSpPr>
              <p:spPr bwMode="auto">
                <a:xfrm>
                  <a:off x="1262803" y="379931"/>
                  <a:ext cx="7937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599" y="0"/>
                      </a:moveTo>
                      <a:cubicBezTo>
                        <a:pt x="10800" y="0"/>
                        <a:pt x="10800" y="0"/>
                        <a:pt x="0" y="0"/>
                      </a:cubicBezTo>
                      <a:cubicBezTo>
                        <a:pt x="10800" y="0"/>
                        <a:pt x="10800" y="0"/>
                        <a:pt x="21599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87" name="AutoShape 387"/>
                <p:cNvSpPr>
                  <a:spLocks/>
                </p:cNvSpPr>
                <p:nvPr/>
              </p:nvSpPr>
              <p:spPr bwMode="auto">
                <a:xfrm>
                  <a:off x="1270740" y="383106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88" name="AutoShape 388"/>
                <p:cNvSpPr>
                  <a:spLocks/>
                </p:cNvSpPr>
                <p:nvPr/>
              </p:nvSpPr>
              <p:spPr bwMode="auto">
                <a:xfrm>
                  <a:off x="1246927" y="381518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89" name="AutoShape 389"/>
                <p:cNvSpPr>
                  <a:spLocks/>
                </p:cNvSpPr>
                <p:nvPr/>
              </p:nvSpPr>
              <p:spPr bwMode="auto">
                <a:xfrm>
                  <a:off x="1215175" y="805389"/>
                  <a:ext cx="20638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12959" y="0"/>
                        <a:pt x="17279" y="21600"/>
                        <a:pt x="21599" y="21600"/>
                      </a:cubicBezTo>
                      <a:cubicBezTo>
                        <a:pt x="17279" y="21600"/>
                        <a:pt x="12959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90" name="AutoShape 390"/>
                <p:cNvSpPr>
                  <a:spLocks/>
                </p:cNvSpPr>
                <p:nvPr/>
              </p:nvSpPr>
              <p:spPr bwMode="auto">
                <a:xfrm>
                  <a:off x="932582" y="794276"/>
                  <a:ext cx="20638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4320" y="0"/>
                        <a:pt x="12959" y="0"/>
                        <a:pt x="17279" y="0"/>
                      </a:cubicBezTo>
                      <a:cubicBezTo>
                        <a:pt x="21599" y="21600"/>
                        <a:pt x="21599" y="21600"/>
                        <a:pt x="21599" y="21600"/>
                      </a:cubicBezTo>
                      <a:cubicBezTo>
                        <a:pt x="17279" y="0"/>
                        <a:pt x="17279" y="0"/>
                        <a:pt x="17279" y="0"/>
                      </a:cubicBezTo>
                      <a:cubicBezTo>
                        <a:pt x="12959" y="0"/>
                        <a:pt x="432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91" name="AutoShape 391"/>
                <p:cNvSpPr>
                  <a:spLocks/>
                </p:cNvSpPr>
                <p:nvPr/>
              </p:nvSpPr>
              <p:spPr bwMode="auto">
                <a:xfrm>
                  <a:off x="1183423" y="806976"/>
                  <a:ext cx="15876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4320" y="0"/>
                        <a:pt x="12960" y="0"/>
                        <a:pt x="21599" y="0"/>
                      </a:cubicBezTo>
                      <a:cubicBezTo>
                        <a:pt x="12960" y="0"/>
                        <a:pt x="432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92" name="AutoShape 392"/>
                <p:cNvSpPr>
                  <a:spLocks/>
                </p:cNvSpPr>
                <p:nvPr/>
              </p:nvSpPr>
              <p:spPr bwMode="auto">
                <a:xfrm>
                  <a:off x="1238988" y="810151"/>
                  <a:ext cx="23814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600"/>
                      </a:moveTo>
                      <a:cubicBezTo>
                        <a:pt x="14399" y="21600"/>
                        <a:pt x="3600" y="10800"/>
                        <a:pt x="0" y="0"/>
                      </a:cubicBezTo>
                      <a:cubicBezTo>
                        <a:pt x="3600" y="10800"/>
                        <a:pt x="14399" y="21600"/>
                        <a:pt x="21599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93" name="AutoShape 393"/>
                <p:cNvSpPr>
                  <a:spLocks/>
                </p:cNvSpPr>
                <p:nvPr/>
              </p:nvSpPr>
              <p:spPr bwMode="auto">
                <a:xfrm>
                  <a:off x="829388" y="853015"/>
                  <a:ext cx="6350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599"/>
                      </a:moveTo>
                      <a:cubicBezTo>
                        <a:pt x="0" y="1080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0" y="0"/>
                        <a:pt x="0" y="10800"/>
                        <a:pt x="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94" name="AutoShape 394"/>
                <p:cNvSpPr>
                  <a:spLocks/>
                </p:cNvSpPr>
                <p:nvPr/>
              </p:nvSpPr>
              <p:spPr bwMode="auto">
                <a:xfrm>
                  <a:off x="869079" y="865716"/>
                  <a:ext cx="7937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599" y="0"/>
                      </a:moveTo>
                      <a:cubicBezTo>
                        <a:pt x="21599" y="0"/>
                        <a:pt x="21599" y="0"/>
                        <a:pt x="21599" y="0"/>
                      </a:cubicBezTo>
                      <a:cubicBezTo>
                        <a:pt x="10800" y="0"/>
                        <a:pt x="10800" y="0"/>
                        <a:pt x="0" y="0"/>
                      </a:cubicBezTo>
                      <a:cubicBezTo>
                        <a:pt x="10800" y="0"/>
                        <a:pt x="21599" y="0"/>
                        <a:pt x="21599" y="0"/>
                      </a:cubicBezTo>
                      <a:cubicBezTo>
                        <a:pt x="21599" y="0"/>
                        <a:pt x="21599" y="0"/>
                        <a:pt x="21599" y="0"/>
                      </a:cubicBezTo>
                      <a:cubicBezTo>
                        <a:pt x="21599" y="0"/>
                        <a:pt x="21599" y="0"/>
                        <a:pt x="21599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95" name="AutoShape 395"/>
                <p:cNvSpPr>
                  <a:spLocks/>
                </p:cNvSpPr>
                <p:nvPr/>
              </p:nvSpPr>
              <p:spPr bwMode="auto">
                <a:xfrm>
                  <a:off x="848439" y="841902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96" name="AutoShape 396"/>
                <p:cNvSpPr>
                  <a:spLocks/>
                </p:cNvSpPr>
                <p:nvPr/>
              </p:nvSpPr>
              <p:spPr bwMode="auto">
                <a:xfrm>
                  <a:off x="913531" y="670449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97" name="AutoShape 397"/>
                <p:cNvSpPr>
                  <a:spLocks/>
                </p:cNvSpPr>
                <p:nvPr/>
              </p:nvSpPr>
              <p:spPr bwMode="auto">
                <a:xfrm>
                  <a:off x="913531" y="66727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98" name="AutoShape 398"/>
                <p:cNvSpPr>
                  <a:spLocks/>
                </p:cNvSpPr>
                <p:nvPr/>
              </p:nvSpPr>
              <p:spPr bwMode="auto">
                <a:xfrm>
                  <a:off x="918294" y="599010"/>
                  <a:ext cx="0" cy="7937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199" name="AutoShape 399"/>
                <p:cNvSpPr>
                  <a:spLocks/>
                </p:cNvSpPr>
                <p:nvPr/>
              </p:nvSpPr>
              <p:spPr bwMode="auto">
                <a:xfrm>
                  <a:off x="913531" y="656162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00" name="AutoShape 400"/>
                <p:cNvSpPr>
                  <a:spLocks/>
                </p:cNvSpPr>
                <p:nvPr/>
              </p:nvSpPr>
              <p:spPr bwMode="auto">
                <a:xfrm>
                  <a:off x="918294" y="579960"/>
                  <a:ext cx="0" cy="11112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7200"/>
                        <a:pt x="0" y="14399"/>
                        <a:pt x="0" y="21599"/>
                      </a:cubicBezTo>
                      <a:cubicBezTo>
                        <a:pt x="0" y="14399"/>
                        <a:pt x="0" y="72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01" name="AutoShape 401"/>
                <p:cNvSpPr>
                  <a:spLocks/>
                </p:cNvSpPr>
                <p:nvPr/>
              </p:nvSpPr>
              <p:spPr bwMode="auto">
                <a:xfrm>
                  <a:off x="913531" y="675212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02" name="AutoShape 402"/>
                <p:cNvSpPr>
                  <a:spLocks/>
                </p:cNvSpPr>
                <p:nvPr/>
              </p:nvSpPr>
              <p:spPr bwMode="auto">
                <a:xfrm>
                  <a:off x="918294" y="614886"/>
                  <a:ext cx="0" cy="7937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03" name="AutoShape 403"/>
                <p:cNvSpPr>
                  <a:spLocks/>
                </p:cNvSpPr>
                <p:nvPr/>
              </p:nvSpPr>
              <p:spPr bwMode="auto">
                <a:xfrm>
                  <a:off x="913531" y="64822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04" name="AutoShape 404"/>
                <p:cNvSpPr>
                  <a:spLocks/>
                </p:cNvSpPr>
                <p:nvPr/>
              </p:nvSpPr>
              <p:spPr bwMode="auto">
                <a:xfrm>
                  <a:off x="918294" y="62917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05" name="AutoShape 405"/>
                <p:cNvSpPr>
                  <a:spLocks/>
                </p:cNvSpPr>
                <p:nvPr/>
              </p:nvSpPr>
              <p:spPr bwMode="auto">
                <a:xfrm>
                  <a:off x="918294" y="638698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06" name="AutoShape 406"/>
                <p:cNvSpPr>
                  <a:spLocks/>
                </p:cNvSpPr>
                <p:nvPr/>
              </p:nvSpPr>
              <p:spPr bwMode="auto">
                <a:xfrm>
                  <a:off x="759534" y="748238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21600"/>
                        <a:pt x="0" y="21600"/>
                        <a:pt x="0" y="21600"/>
                      </a:cubicBezTo>
                      <a:cubicBezTo>
                        <a:pt x="0" y="21600"/>
                        <a:pt x="21600" y="2160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07" name="AutoShape 407"/>
                <p:cNvSpPr>
                  <a:spLocks/>
                </p:cNvSpPr>
                <p:nvPr/>
              </p:nvSpPr>
              <p:spPr bwMode="auto">
                <a:xfrm>
                  <a:off x="745246" y="749825"/>
                  <a:ext cx="15876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4320" y="0"/>
                        <a:pt x="12960" y="0"/>
                        <a:pt x="21599" y="0"/>
                      </a:cubicBezTo>
                      <a:cubicBezTo>
                        <a:pt x="12960" y="0"/>
                        <a:pt x="432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08" name="AutoShape 408"/>
                <p:cNvSpPr>
                  <a:spLocks/>
                </p:cNvSpPr>
                <p:nvPr/>
              </p:nvSpPr>
              <p:spPr bwMode="auto">
                <a:xfrm>
                  <a:off x="913531" y="678387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09" name="AutoShape 409"/>
                <p:cNvSpPr>
                  <a:spLocks/>
                </p:cNvSpPr>
                <p:nvPr/>
              </p:nvSpPr>
              <p:spPr bwMode="auto">
                <a:xfrm>
                  <a:off x="827801" y="857777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10" name="AutoShape 410"/>
                <p:cNvSpPr>
                  <a:spLocks/>
                </p:cNvSpPr>
                <p:nvPr/>
              </p:nvSpPr>
              <p:spPr bwMode="auto">
                <a:xfrm>
                  <a:off x="816687" y="830790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11" name="AutoShape 411"/>
                <p:cNvSpPr>
                  <a:spLocks/>
                </p:cNvSpPr>
                <p:nvPr/>
              </p:nvSpPr>
              <p:spPr bwMode="auto">
                <a:xfrm>
                  <a:off x="742071" y="75141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12" name="AutoShape 412"/>
                <p:cNvSpPr>
                  <a:spLocks/>
                </p:cNvSpPr>
                <p:nvPr/>
              </p:nvSpPr>
              <p:spPr bwMode="auto">
                <a:xfrm>
                  <a:off x="742071" y="759350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13" name="AutoShape 413"/>
                <p:cNvSpPr>
                  <a:spLocks/>
                </p:cNvSpPr>
                <p:nvPr/>
              </p:nvSpPr>
              <p:spPr bwMode="auto">
                <a:xfrm>
                  <a:off x="743658" y="751413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14" name="AutoShape 414"/>
                <p:cNvSpPr>
                  <a:spLocks/>
                </p:cNvSpPr>
                <p:nvPr/>
              </p:nvSpPr>
              <p:spPr bwMode="auto">
                <a:xfrm>
                  <a:off x="1315193" y="383106"/>
                  <a:ext cx="409600" cy="6747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4199" y="21481"/>
                      </a:moveTo>
                      <a:cubicBezTo>
                        <a:pt x="4199" y="21599"/>
                        <a:pt x="4199" y="21599"/>
                        <a:pt x="4199" y="21599"/>
                      </a:cubicBezTo>
                      <a:cubicBezTo>
                        <a:pt x="4199" y="21599"/>
                        <a:pt x="4199" y="21599"/>
                        <a:pt x="4199" y="21599"/>
                      </a:cubicBezTo>
                      <a:cubicBezTo>
                        <a:pt x="4399" y="21599"/>
                        <a:pt x="4399" y="21599"/>
                        <a:pt x="4399" y="21599"/>
                      </a:cubicBezTo>
                      <a:cubicBezTo>
                        <a:pt x="4399" y="21599"/>
                        <a:pt x="4799" y="21481"/>
                        <a:pt x="4999" y="21363"/>
                      </a:cubicBezTo>
                      <a:cubicBezTo>
                        <a:pt x="5199" y="21127"/>
                        <a:pt x="5399" y="21127"/>
                        <a:pt x="5599" y="21127"/>
                      </a:cubicBezTo>
                      <a:cubicBezTo>
                        <a:pt x="5799" y="21127"/>
                        <a:pt x="5999" y="21245"/>
                        <a:pt x="6199" y="21245"/>
                      </a:cubicBezTo>
                      <a:cubicBezTo>
                        <a:pt x="6399" y="21245"/>
                        <a:pt x="6399" y="21363"/>
                        <a:pt x="6399" y="21363"/>
                      </a:cubicBezTo>
                      <a:cubicBezTo>
                        <a:pt x="6800" y="21009"/>
                        <a:pt x="7800" y="20891"/>
                        <a:pt x="8400" y="20891"/>
                      </a:cubicBezTo>
                      <a:cubicBezTo>
                        <a:pt x="8600" y="20891"/>
                        <a:pt x="8999" y="20891"/>
                        <a:pt x="8999" y="20773"/>
                      </a:cubicBezTo>
                      <a:cubicBezTo>
                        <a:pt x="9399" y="20773"/>
                        <a:pt x="9399" y="20773"/>
                        <a:pt x="9399" y="20773"/>
                      </a:cubicBezTo>
                      <a:cubicBezTo>
                        <a:pt x="9799" y="20655"/>
                        <a:pt x="10599" y="20419"/>
                        <a:pt x="11000" y="20301"/>
                      </a:cubicBezTo>
                      <a:cubicBezTo>
                        <a:pt x="10800" y="20183"/>
                        <a:pt x="10800" y="20183"/>
                        <a:pt x="10800" y="20183"/>
                      </a:cubicBezTo>
                      <a:cubicBezTo>
                        <a:pt x="10800" y="20065"/>
                        <a:pt x="10599" y="19711"/>
                        <a:pt x="11200" y="19475"/>
                      </a:cubicBezTo>
                      <a:cubicBezTo>
                        <a:pt x="11400" y="19357"/>
                        <a:pt x="11800" y="19357"/>
                        <a:pt x="12199" y="19357"/>
                      </a:cubicBezTo>
                      <a:cubicBezTo>
                        <a:pt x="12800" y="19357"/>
                        <a:pt x="12800" y="19357"/>
                        <a:pt x="12800" y="19357"/>
                      </a:cubicBezTo>
                      <a:cubicBezTo>
                        <a:pt x="13399" y="19357"/>
                        <a:pt x="14000" y="19357"/>
                        <a:pt x="14199" y="19121"/>
                      </a:cubicBezTo>
                      <a:cubicBezTo>
                        <a:pt x="14800" y="18767"/>
                        <a:pt x="15600" y="18295"/>
                        <a:pt x="16200" y="17940"/>
                      </a:cubicBezTo>
                      <a:cubicBezTo>
                        <a:pt x="16200" y="17940"/>
                        <a:pt x="16400" y="17822"/>
                        <a:pt x="16400" y="17822"/>
                      </a:cubicBezTo>
                      <a:cubicBezTo>
                        <a:pt x="16600" y="17822"/>
                        <a:pt x="16600" y="17822"/>
                        <a:pt x="16600" y="17704"/>
                      </a:cubicBezTo>
                      <a:cubicBezTo>
                        <a:pt x="16600" y="17586"/>
                        <a:pt x="16600" y="17350"/>
                        <a:pt x="17000" y="17114"/>
                      </a:cubicBezTo>
                      <a:cubicBezTo>
                        <a:pt x="17400" y="16996"/>
                        <a:pt x="18200" y="16642"/>
                        <a:pt x="18799" y="16642"/>
                      </a:cubicBezTo>
                      <a:cubicBezTo>
                        <a:pt x="18799" y="16642"/>
                        <a:pt x="18799" y="16642"/>
                        <a:pt x="18799" y="16642"/>
                      </a:cubicBezTo>
                      <a:cubicBezTo>
                        <a:pt x="18799" y="16642"/>
                        <a:pt x="18799" y="16642"/>
                        <a:pt x="18799" y="16642"/>
                      </a:cubicBezTo>
                      <a:cubicBezTo>
                        <a:pt x="19000" y="16642"/>
                        <a:pt x="19000" y="16642"/>
                        <a:pt x="19000" y="16642"/>
                      </a:cubicBezTo>
                      <a:cubicBezTo>
                        <a:pt x="19000" y="16642"/>
                        <a:pt x="19000" y="16642"/>
                        <a:pt x="19200" y="16642"/>
                      </a:cubicBezTo>
                      <a:cubicBezTo>
                        <a:pt x="19200" y="16406"/>
                        <a:pt x="19200" y="16406"/>
                        <a:pt x="19200" y="16406"/>
                      </a:cubicBezTo>
                      <a:cubicBezTo>
                        <a:pt x="18799" y="16288"/>
                        <a:pt x="18200" y="15934"/>
                        <a:pt x="18200" y="15462"/>
                      </a:cubicBezTo>
                      <a:cubicBezTo>
                        <a:pt x="18200" y="15344"/>
                        <a:pt x="18200" y="15226"/>
                        <a:pt x="18200" y="15108"/>
                      </a:cubicBezTo>
                      <a:cubicBezTo>
                        <a:pt x="18200" y="14990"/>
                        <a:pt x="18200" y="14754"/>
                        <a:pt x="18200" y="14754"/>
                      </a:cubicBezTo>
                      <a:cubicBezTo>
                        <a:pt x="17800" y="14754"/>
                        <a:pt x="17400" y="14636"/>
                        <a:pt x="17200" y="14399"/>
                      </a:cubicBezTo>
                      <a:cubicBezTo>
                        <a:pt x="17000" y="14163"/>
                        <a:pt x="17200" y="13809"/>
                        <a:pt x="17600" y="13573"/>
                      </a:cubicBezTo>
                      <a:cubicBezTo>
                        <a:pt x="17600" y="13573"/>
                        <a:pt x="17600" y="13455"/>
                        <a:pt x="17400" y="13337"/>
                      </a:cubicBezTo>
                      <a:cubicBezTo>
                        <a:pt x="17400" y="13101"/>
                        <a:pt x="17200" y="12865"/>
                        <a:pt x="17400" y="12747"/>
                      </a:cubicBezTo>
                      <a:cubicBezTo>
                        <a:pt x="17400" y="12629"/>
                        <a:pt x="17600" y="12511"/>
                        <a:pt x="17999" y="12511"/>
                      </a:cubicBezTo>
                      <a:cubicBezTo>
                        <a:pt x="18200" y="12511"/>
                        <a:pt x="18200" y="12511"/>
                        <a:pt x="18200" y="12275"/>
                      </a:cubicBezTo>
                      <a:cubicBezTo>
                        <a:pt x="18200" y="12039"/>
                        <a:pt x="18200" y="11685"/>
                        <a:pt x="19000" y="11567"/>
                      </a:cubicBezTo>
                      <a:cubicBezTo>
                        <a:pt x="19200" y="11567"/>
                        <a:pt x="19400" y="11449"/>
                        <a:pt x="19400" y="10977"/>
                      </a:cubicBezTo>
                      <a:cubicBezTo>
                        <a:pt x="19400" y="10504"/>
                        <a:pt x="20800" y="10150"/>
                        <a:pt x="21600" y="10032"/>
                      </a:cubicBezTo>
                      <a:cubicBezTo>
                        <a:pt x="21600" y="10032"/>
                        <a:pt x="21600" y="10032"/>
                        <a:pt x="21600" y="10032"/>
                      </a:cubicBezTo>
                      <a:cubicBezTo>
                        <a:pt x="21600" y="9914"/>
                        <a:pt x="21600" y="9560"/>
                        <a:pt x="21600" y="9206"/>
                      </a:cubicBezTo>
                      <a:cubicBezTo>
                        <a:pt x="21600" y="9088"/>
                        <a:pt x="21600" y="8970"/>
                        <a:pt x="21600" y="8852"/>
                      </a:cubicBezTo>
                      <a:cubicBezTo>
                        <a:pt x="21600" y="5311"/>
                        <a:pt x="21600" y="5311"/>
                        <a:pt x="21600" y="5311"/>
                      </a:cubicBezTo>
                      <a:cubicBezTo>
                        <a:pt x="4799" y="0"/>
                        <a:pt x="4799" y="0"/>
                        <a:pt x="4799" y="0"/>
                      </a:cubicBezTo>
                      <a:cubicBezTo>
                        <a:pt x="3199" y="590"/>
                        <a:pt x="3199" y="590"/>
                        <a:pt x="3199" y="590"/>
                      </a:cubicBezTo>
                      <a:cubicBezTo>
                        <a:pt x="3199" y="1180"/>
                        <a:pt x="3399" y="1652"/>
                        <a:pt x="3399" y="1888"/>
                      </a:cubicBezTo>
                      <a:cubicBezTo>
                        <a:pt x="3399" y="1888"/>
                        <a:pt x="3399" y="1888"/>
                        <a:pt x="3399" y="1888"/>
                      </a:cubicBezTo>
                      <a:cubicBezTo>
                        <a:pt x="3399" y="2006"/>
                        <a:pt x="3399" y="2006"/>
                        <a:pt x="3399" y="2006"/>
                      </a:cubicBezTo>
                      <a:cubicBezTo>
                        <a:pt x="3399" y="2006"/>
                        <a:pt x="3399" y="2006"/>
                        <a:pt x="3399" y="2006"/>
                      </a:cubicBezTo>
                      <a:cubicBezTo>
                        <a:pt x="3399" y="2124"/>
                        <a:pt x="3399" y="2124"/>
                        <a:pt x="3399" y="2124"/>
                      </a:cubicBezTo>
                      <a:cubicBezTo>
                        <a:pt x="3399" y="2124"/>
                        <a:pt x="3599" y="2360"/>
                        <a:pt x="3599" y="2478"/>
                      </a:cubicBezTo>
                      <a:cubicBezTo>
                        <a:pt x="3999" y="2714"/>
                        <a:pt x="4399" y="2950"/>
                        <a:pt x="4199" y="3304"/>
                      </a:cubicBezTo>
                      <a:cubicBezTo>
                        <a:pt x="4199" y="3540"/>
                        <a:pt x="4399" y="3540"/>
                        <a:pt x="4399" y="3659"/>
                      </a:cubicBezTo>
                      <a:cubicBezTo>
                        <a:pt x="4599" y="3777"/>
                        <a:pt x="4799" y="4013"/>
                        <a:pt x="4599" y="4367"/>
                      </a:cubicBezTo>
                      <a:cubicBezTo>
                        <a:pt x="4399" y="4957"/>
                        <a:pt x="4199" y="5429"/>
                        <a:pt x="4199" y="5783"/>
                      </a:cubicBezTo>
                      <a:cubicBezTo>
                        <a:pt x="4199" y="9088"/>
                        <a:pt x="3999" y="9206"/>
                        <a:pt x="3799" y="9324"/>
                      </a:cubicBezTo>
                      <a:cubicBezTo>
                        <a:pt x="3599" y="9442"/>
                        <a:pt x="599" y="11213"/>
                        <a:pt x="399" y="11803"/>
                      </a:cubicBezTo>
                      <a:cubicBezTo>
                        <a:pt x="399" y="12157"/>
                        <a:pt x="199" y="12275"/>
                        <a:pt x="0" y="12393"/>
                      </a:cubicBezTo>
                      <a:cubicBezTo>
                        <a:pt x="0" y="12511"/>
                        <a:pt x="0" y="12511"/>
                        <a:pt x="0" y="12865"/>
                      </a:cubicBezTo>
                      <a:cubicBezTo>
                        <a:pt x="0" y="12983"/>
                        <a:pt x="0" y="12983"/>
                        <a:pt x="0" y="12983"/>
                      </a:cubicBezTo>
                      <a:cubicBezTo>
                        <a:pt x="0" y="13101"/>
                        <a:pt x="0" y="13101"/>
                        <a:pt x="0" y="13101"/>
                      </a:cubicBezTo>
                      <a:cubicBezTo>
                        <a:pt x="0" y="13219"/>
                        <a:pt x="0" y="13219"/>
                        <a:pt x="0" y="13219"/>
                      </a:cubicBezTo>
                      <a:cubicBezTo>
                        <a:pt x="0" y="13219"/>
                        <a:pt x="0" y="13219"/>
                        <a:pt x="199" y="13337"/>
                      </a:cubicBezTo>
                      <a:cubicBezTo>
                        <a:pt x="199" y="13337"/>
                        <a:pt x="199" y="13337"/>
                        <a:pt x="199" y="13455"/>
                      </a:cubicBezTo>
                      <a:cubicBezTo>
                        <a:pt x="199" y="13455"/>
                        <a:pt x="199" y="13455"/>
                        <a:pt x="199" y="13455"/>
                      </a:cubicBezTo>
                      <a:cubicBezTo>
                        <a:pt x="399" y="13455"/>
                        <a:pt x="399" y="13455"/>
                        <a:pt x="399" y="13455"/>
                      </a:cubicBezTo>
                      <a:cubicBezTo>
                        <a:pt x="399" y="13573"/>
                        <a:pt x="599" y="13573"/>
                        <a:pt x="599" y="13691"/>
                      </a:cubicBezTo>
                      <a:cubicBezTo>
                        <a:pt x="799" y="13809"/>
                        <a:pt x="799" y="13927"/>
                        <a:pt x="999" y="13927"/>
                      </a:cubicBezTo>
                      <a:cubicBezTo>
                        <a:pt x="999" y="13927"/>
                        <a:pt x="999" y="13927"/>
                        <a:pt x="999" y="13927"/>
                      </a:cubicBezTo>
                      <a:cubicBezTo>
                        <a:pt x="999" y="13927"/>
                        <a:pt x="999" y="13927"/>
                        <a:pt x="999" y="13927"/>
                      </a:cubicBezTo>
                      <a:cubicBezTo>
                        <a:pt x="999" y="13927"/>
                        <a:pt x="999" y="13927"/>
                        <a:pt x="999" y="13927"/>
                      </a:cubicBezTo>
                      <a:cubicBezTo>
                        <a:pt x="999" y="13927"/>
                        <a:pt x="999" y="13927"/>
                        <a:pt x="999" y="13927"/>
                      </a:cubicBezTo>
                      <a:cubicBezTo>
                        <a:pt x="999" y="13927"/>
                        <a:pt x="1199" y="13927"/>
                        <a:pt x="1199" y="13927"/>
                      </a:cubicBezTo>
                      <a:cubicBezTo>
                        <a:pt x="1399" y="13927"/>
                        <a:pt x="1399" y="13927"/>
                        <a:pt x="1399" y="13927"/>
                      </a:cubicBezTo>
                      <a:cubicBezTo>
                        <a:pt x="1399" y="13927"/>
                        <a:pt x="1399" y="13927"/>
                        <a:pt x="1399" y="13927"/>
                      </a:cubicBezTo>
                      <a:cubicBezTo>
                        <a:pt x="1399" y="14045"/>
                        <a:pt x="1599" y="14045"/>
                        <a:pt x="1799" y="14045"/>
                      </a:cubicBezTo>
                      <a:cubicBezTo>
                        <a:pt x="1799" y="14163"/>
                        <a:pt x="1799" y="14163"/>
                        <a:pt x="1999" y="14163"/>
                      </a:cubicBezTo>
                      <a:cubicBezTo>
                        <a:pt x="2399" y="14518"/>
                        <a:pt x="2799" y="15108"/>
                        <a:pt x="2799" y="15462"/>
                      </a:cubicBezTo>
                      <a:cubicBezTo>
                        <a:pt x="2799" y="15580"/>
                        <a:pt x="2799" y="15698"/>
                        <a:pt x="2999" y="15816"/>
                      </a:cubicBezTo>
                      <a:cubicBezTo>
                        <a:pt x="2999" y="15934"/>
                        <a:pt x="3199" y="16170"/>
                        <a:pt x="2999" y="16642"/>
                      </a:cubicBezTo>
                      <a:cubicBezTo>
                        <a:pt x="2999" y="17114"/>
                        <a:pt x="3599" y="17940"/>
                        <a:pt x="3799" y="18059"/>
                      </a:cubicBezTo>
                      <a:cubicBezTo>
                        <a:pt x="4199" y="18177"/>
                        <a:pt x="4199" y="18295"/>
                        <a:pt x="4199" y="18413"/>
                      </a:cubicBezTo>
                      <a:cubicBezTo>
                        <a:pt x="3999" y="18649"/>
                        <a:pt x="3599" y="18767"/>
                        <a:pt x="2599" y="18649"/>
                      </a:cubicBezTo>
                      <a:cubicBezTo>
                        <a:pt x="2399" y="18649"/>
                        <a:pt x="2199" y="18649"/>
                        <a:pt x="1799" y="18649"/>
                      </a:cubicBezTo>
                      <a:cubicBezTo>
                        <a:pt x="1399" y="18649"/>
                        <a:pt x="1199" y="18649"/>
                        <a:pt x="1199" y="18649"/>
                      </a:cubicBezTo>
                      <a:cubicBezTo>
                        <a:pt x="1199" y="18767"/>
                        <a:pt x="1199" y="18767"/>
                        <a:pt x="1199" y="18767"/>
                      </a:cubicBezTo>
                      <a:cubicBezTo>
                        <a:pt x="999" y="18885"/>
                        <a:pt x="999" y="19121"/>
                        <a:pt x="1599" y="19357"/>
                      </a:cubicBezTo>
                      <a:cubicBezTo>
                        <a:pt x="1799" y="19475"/>
                        <a:pt x="1999" y="19593"/>
                        <a:pt x="2199" y="19711"/>
                      </a:cubicBezTo>
                      <a:cubicBezTo>
                        <a:pt x="2799" y="19947"/>
                        <a:pt x="3399" y="20183"/>
                        <a:pt x="3599" y="20655"/>
                      </a:cubicBezTo>
                      <a:cubicBezTo>
                        <a:pt x="3599" y="20655"/>
                        <a:pt x="3599" y="20773"/>
                        <a:pt x="3599" y="20891"/>
                      </a:cubicBezTo>
                      <a:cubicBezTo>
                        <a:pt x="3599" y="20891"/>
                        <a:pt x="3599" y="20891"/>
                        <a:pt x="3599" y="20891"/>
                      </a:cubicBezTo>
                      <a:cubicBezTo>
                        <a:pt x="3799" y="21009"/>
                        <a:pt x="3799" y="21127"/>
                        <a:pt x="3799" y="21127"/>
                      </a:cubicBezTo>
                      <a:cubicBezTo>
                        <a:pt x="3799" y="21127"/>
                        <a:pt x="3799" y="21127"/>
                        <a:pt x="3799" y="21127"/>
                      </a:cubicBezTo>
                      <a:cubicBezTo>
                        <a:pt x="3999" y="21363"/>
                        <a:pt x="3999" y="21481"/>
                        <a:pt x="4199" y="2148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15" name="AutoShape 415"/>
                <p:cNvSpPr>
                  <a:spLocks/>
                </p:cNvSpPr>
                <p:nvPr/>
              </p:nvSpPr>
              <p:spPr bwMode="auto">
                <a:xfrm>
                  <a:off x="1407274" y="383106"/>
                  <a:ext cx="317520" cy="16510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16" name="AutoShape 416"/>
                <p:cNvSpPr>
                  <a:spLocks/>
                </p:cNvSpPr>
                <p:nvPr/>
              </p:nvSpPr>
              <p:spPr bwMode="auto">
                <a:xfrm>
                  <a:off x="1375522" y="383106"/>
                  <a:ext cx="31752" cy="158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599"/>
                      </a:moveTo>
                      <a:lnTo>
                        <a:pt x="21599" y="0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17" name="AutoShape 417"/>
                <p:cNvSpPr>
                  <a:spLocks/>
                </p:cNvSpPr>
                <p:nvPr/>
              </p:nvSpPr>
              <p:spPr bwMode="auto">
                <a:xfrm>
                  <a:off x="1672403" y="895878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18" name="AutoShape 418"/>
                <p:cNvSpPr>
                  <a:spLocks/>
                </p:cNvSpPr>
                <p:nvPr/>
              </p:nvSpPr>
              <p:spPr bwMode="auto">
                <a:xfrm>
                  <a:off x="1391398" y="105304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19" name="AutoShape 419"/>
                <p:cNvSpPr>
                  <a:spLocks/>
                </p:cNvSpPr>
                <p:nvPr/>
              </p:nvSpPr>
              <p:spPr bwMode="auto">
                <a:xfrm>
                  <a:off x="1637476" y="899053"/>
                  <a:ext cx="36514" cy="158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14400" y="0"/>
                        <a:pt x="4799" y="16199"/>
                        <a:pt x="0" y="21599"/>
                      </a:cubicBezTo>
                      <a:cubicBezTo>
                        <a:pt x="4799" y="16199"/>
                        <a:pt x="144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20" name="AutoShape 420"/>
                <p:cNvSpPr>
                  <a:spLocks/>
                </p:cNvSpPr>
                <p:nvPr/>
              </p:nvSpPr>
              <p:spPr bwMode="auto">
                <a:xfrm>
                  <a:off x="1392986" y="1054631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21" name="AutoShape 421"/>
                <p:cNvSpPr>
                  <a:spLocks/>
                </p:cNvSpPr>
                <p:nvPr/>
              </p:nvSpPr>
              <p:spPr bwMode="auto">
                <a:xfrm>
                  <a:off x="1323132" y="803801"/>
                  <a:ext cx="12701" cy="1111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599"/>
                      </a:moveTo>
                      <a:cubicBezTo>
                        <a:pt x="14399" y="21599"/>
                        <a:pt x="14399" y="16199"/>
                        <a:pt x="7200" y="10800"/>
                      </a:cubicBezTo>
                      <a:cubicBezTo>
                        <a:pt x="7200" y="5400"/>
                        <a:pt x="0" y="5400"/>
                        <a:pt x="0" y="0"/>
                      </a:cubicBezTo>
                      <a:cubicBezTo>
                        <a:pt x="0" y="5400"/>
                        <a:pt x="7200" y="5400"/>
                        <a:pt x="7200" y="10800"/>
                      </a:cubicBezTo>
                      <a:cubicBezTo>
                        <a:pt x="14399" y="16199"/>
                        <a:pt x="14399" y="21599"/>
                        <a:pt x="14399" y="21599"/>
                      </a:cubicBezTo>
                      <a:cubicBezTo>
                        <a:pt x="21599" y="21599"/>
                        <a:pt x="21599" y="21599"/>
                        <a:pt x="21599" y="21599"/>
                      </a:cubicBezTo>
                      <a:cubicBezTo>
                        <a:pt x="21599" y="21599"/>
                        <a:pt x="21599" y="21599"/>
                        <a:pt x="21599" y="21599"/>
                      </a:cubicBezTo>
                      <a:cubicBezTo>
                        <a:pt x="21599" y="21599"/>
                        <a:pt x="21599" y="21599"/>
                        <a:pt x="21599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22" name="AutoShape 422"/>
                <p:cNvSpPr>
                  <a:spLocks/>
                </p:cNvSpPr>
                <p:nvPr/>
              </p:nvSpPr>
              <p:spPr bwMode="auto">
                <a:xfrm>
                  <a:off x="1337419" y="81173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23" name="AutoShape 423"/>
                <p:cNvSpPr>
                  <a:spLocks/>
                </p:cNvSpPr>
                <p:nvPr/>
              </p:nvSpPr>
              <p:spPr bwMode="auto">
                <a:xfrm>
                  <a:off x="1313606" y="795864"/>
                  <a:ext cx="6350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10800"/>
                      </a:cubicBezTo>
                      <a:cubicBezTo>
                        <a:pt x="21600" y="10800"/>
                        <a:pt x="21600" y="10800"/>
                        <a:pt x="21600" y="21599"/>
                      </a:cubicBezTo>
                      <a:cubicBezTo>
                        <a:pt x="21600" y="10800"/>
                        <a:pt x="21600" y="10800"/>
                        <a:pt x="21600" y="108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24" name="AutoShape 424"/>
                <p:cNvSpPr>
                  <a:spLocks/>
                </p:cNvSpPr>
                <p:nvPr/>
              </p:nvSpPr>
              <p:spPr bwMode="auto">
                <a:xfrm>
                  <a:off x="1334244" y="81173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25" name="AutoShape 425"/>
                <p:cNvSpPr>
                  <a:spLocks/>
                </p:cNvSpPr>
                <p:nvPr/>
              </p:nvSpPr>
              <p:spPr bwMode="auto">
                <a:xfrm>
                  <a:off x="1380285" y="1026056"/>
                  <a:ext cx="0" cy="7938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599"/>
                      </a:moveTo>
                      <a:cubicBezTo>
                        <a:pt x="0" y="10800"/>
                        <a:pt x="0" y="0"/>
                        <a:pt x="0" y="0"/>
                      </a:cubicBezTo>
                      <a:cubicBezTo>
                        <a:pt x="0" y="10800"/>
                        <a:pt x="0" y="10800"/>
                        <a:pt x="0" y="21599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26" name="AutoShape 426"/>
                <p:cNvSpPr>
                  <a:spLocks/>
                </p:cNvSpPr>
                <p:nvPr/>
              </p:nvSpPr>
              <p:spPr bwMode="auto">
                <a:xfrm>
                  <a:off x="1386635" y="1041931"/>
                  <a:ext cx="7937" cy="1111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10800" y="14399"/>
                        <a:pt x="10800" y="21599"/>
                        <a:pt x="21599" y="21599"/>
                      </a:cubicBezTo>
                      <a:cubicBezTo>
                        <a:pt x="21599" y="21599"/>
                        <a:pt x="21599" y="21599"/>
                        <a:pt x="21599" y="21599"/>
                      </a:cubicBezTo>
                      <a:cubicBezTo>
                        <a:pt x="10800" y="21599"/>
                        <a:pt x="10800" y="14399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27" name="AutoShape 427"/>
                <p:cNvSpPr>
                  <a:spLocks/>
                </p:cNvSpPr>
                <p:nvPr/>
              </p:nvSpPr>
              <p:spPr bwMode="auto">
                <a:xfrm>
                  <a:off x="1381872" y="1033994"/>
                  <a:ext cx="6350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599"/>
                      </a:moveTo>
                      <a:cubicBezTo>
                        <a:pt x="21600" y="21599"/>
                        <a:pt x="21600" y="10800"/>
                        <a:pt x="0" y="0"/>
                      </a:cubicBezTo>
                      <a:cubicBezTo>
                        <a:pt x="21600" y="10800"/>
                        <a:pt x="21600" y="21599"/>
                        <a:pt x="2160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28" name="AutoShape 428"/>
                <p:cNvSpPr>
                  <a:spLocks/>
                </p:cNvSpPr>
                <p:nvPr/>
              </p:nvSpPr>
              <p:spPr bwMode="auto">
                <a:xfrm>
                  <a:off x="1343770" y="813327"/>
                  <a:ext cx="7938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21600"/>
                        <a:pt x="10800" y="21600"/>
                        <a:pt x="21599" y="21600"/>
                      </a:cubicBezTo>
                      <a:cubicBezTo>
                        <a:pt x="1080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29" name="AutoShape 429"/>
                <p:cNvSpPr>
                  <a:spLocks/>
                </p:cNvSpPr>
                <p:nvPr/>
              </p:nvSpPr>
              <p:spPr bwMode="auto">
                <a:xfrm>
                  <a:off x="1337419" y="81173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30" name="AutoShape 430"/>
                <p:cNvSpPr>
                  <a:spLocks/>
                </p:cNvSpPr>
                <p:nvPr/>
              </p:nvSpPr>
              <p:spPr bwMode="auto">
                <a:xfrm>
                  <a:off x="1329482" y="81173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31" name="AutoShape 431"/>
                <p:cNvSpPr>
                  <a:spLocks/>
                </p:cNvSpPr>
                <p:nvPr/>
              </p:nvSpPr>
              <p:spPr bwMode="auto">
                <a:xfrm>
                  <a:off x="1312018" y="786339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32" name="AutoShape 432"/>
                <p:cNvSpPr>
                  <a:spLocks/>
                </p:cNvSpPr>
                <p:nvPr/>
              </p:nvSpPr>
              <p:spPr bwMode="auto">
                <a:xfrm>
                  <a:off x="1778772" y="2099"/>
                  <a:ext cx="444527" cy="434983"/>
                </a:xfrm>
                <a:custGeom>
                  <a:avLst/>
                  <a:gdLst>
                    <a:gd name="T0" fmla="+- 0 10823 46"/>
                    <a:gd name="T1" fmla="*/ T0 w 21554"/>
                    <a:gd name="T2" fmla="*/ 10800 h 21600"/>
                    <a:gd name="T3" fmla="+- 0 10823 46"/>
                    <a:gd name="T4" fmla="*/ T3 w 21554"/>
                    <a:gd name="T5" fmla="*/ 10800 h 21600"/>
                    <a:gd name="T6" fmla="+- 0 10823 46"/>
                    <a:gd name="T7" fmla="*/ T6 w 21554"/>
                    <a:gd name="T8" fmla="*/ 10800 h 21600"/>
                    <a:gd name="T9" fmla="+- 0 10823 46"/>
                    <a:gd name="T10" fmla="*/ T9 w 21554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54" h="21600">
                      <a:moveTo>
                        <a:pt x="19892" y="4759"/>
                      </a:moveTo>
                      <a:cubicBezTo>
                        <a:pt x="20077" y="4393"/>
                        <a:pt x="20077" y="4393"/>
                        <a:pt x="20077" y="4393"/>
                      </a:cubicBezTo>
                      <a:cubicBezTo>
                        <a:pt x="20077" y="4393"/>
                        <a:pt x="20077" y="4393"/>
                        <a:pt x="20077" y="4393"/>
                      </a:cubicBezTo>
                      <a:cubicBezTo>
                        <a:pt x="18969" y="1464"/>
                        <a:pt x="18969" y="1464"/>
                        <a:pt x="18969" y="1464"/>
                      </a:cubicBezTo>
                      <a:cubicBezTo>
                        <a:pt x="18784" y="1464"/>
                        <a:pt x="18415" y="1464"/>
                        <a:pt x="18046" y="1464"/>
                      </a:cubicBezTo>
                      <a:cubicBezTo>
                        <a:pt x="17677" y="1281"/>
                        <a:pt x="17123" y="1281"/>
                        <a:pt x="16754" y="1281"/>
                      </a:cubicBezTo>
                      <a:cubicBezTo>
                        <a:pt x="15646" y="1647"/>
                        <a:pt x="14907" y="1281"/>
                        <a:pt x="13800" y="732"/>
                      </a:cubicBezTo>
                      <a:cubicBezTo>
                        <a:pt x="13615" y="732"/>
                        <a:pt x="13430" y="549"/>
                        <a:pt x="12877" y="549"/>
                      </a:cubicBezTo>
                      <a:cubicBezTo>
                        <a:pt x="11584" y="549"/>
                        <a:pt x="10107" y="1098"/>
                        <a:pt x="9923" y="1281"/>
                      </a:cubicBezTo>
                      <a:cubicBezTo>
                        <a:pt x="9553" y="2013"/>
                        <a:pt x="8261" y="2196"/>
                        <a:pt x="7153" y="1647"/>
                      </a:cubicBezTo>
                      <a:cubicBezTo>
                        <a:pt x="6784" y="1464"/>
                        <a:pt x="6784" y="1464"/>
                        <a:pt x="6784" y="1464"/>
                      </a:cubicBezTo>
                      <a:cubicBezTo>
                        <a:pt x="6046" y="1281"/>
                        <a:pt x="4938" y="732"/>
                        <a:pt x="3461" y="549"/>
                      </a:cubicBezTo>
                      <a:cubicBezTo>
                        <a:pt x="1800" y="549"/>
                        <a:pt x="877" y="366"/>
                        <a:pt x="507" y="0"/>
                      </a:cubicBezTo>
                      <a:cubicBezTo>
                        <a:pt x="507" y="0"/>
                        <a:pt x="507" y="0"/>
                        <a:pt x="507" y="0"/>
                      </a:cubicBezTo>
                      <a:cubicBezTo>
                        <a:pt x="323" y="732"/>
                        <a:pt x="323" y="1098"/>
                        <a:pt x="507" y="1464"/>
                      </a:cubicBezTo>
                      <a:cubicBezTo>
                        <a:pt x="507" y="1830"/>
                        <a:pt x="692" y="2379"/>
                        <a:pt x="138" y="2745"/>
                      </a:cubicBezTo>
                      <a:cubicBezTo>
                        <a:pt x="-46" y="3111"/>
                        <a:pt x="-46" y="3477"/>
                        <a:pt x="138" y="4210"/>
                      </a:cubicBezTo>
                      <a:cubicBezTo>
                        <a:pt x="138" y="4576"/>
                        <a:pt x="323" y="5125"/>
                        <a:pt x="323" y="5674"/>
                      </a:cubicBezTo>
                      <a:cubicBezTo>
                        <a:pt x="323" y="21233"/>
                        <a:pt x="323" y="21233"/>
                        <a:pt x="323" y="21233"/>
                      </a:cubicBezTo>
                      <a:cubicBezTo>
                        <a:pt x="12507" y="21233"/>
                        <a:pt x="12507" y="21233"/>
                        <a:pt x="12507" y="21233"/>
                      </a:cubicBezTo>
                      <a:cubicBezTo>
                        <a:pt x="13061" y="20684"/>
                        <a:pt x="13061" y="20684"/>
                        <a:pt x="13061" y="20684"/>
                      </a:cubicBezTo>
                      <a:cubicBezTo>
                        <a:pt x="13246" y="20684"/>
                        <a:pt x="13430" y="20684"/>
                        <a:pt x="13430" y="20684"/>
                      </a:cubicBezTo>
                      <a:cubicBezTo>
                        <a:pt x="13984" y="20684"/>
                        <a:pt x="14169" y="20867"/>
                        <a:pt x="14538" y="21050"/>
                      </a:cubicBezTo>
                      <a:cubicBezTo>
                        <a:pt x="17123" y="21050"/>
                        <a:pt x="17123" y="21050"/>
                        <a:pt x="17123" y="21050"/>
                      </a:cubicBezTo>
                      <a:cubicBezTo>
                        <a:pt x="17307" y="21233"/>
                        <a:pt x="17307" y="21233"/>
                        <a:pt x="17307" y="21233"/>
                      </a:cubicBezTo>
                      <a:cubicBezTo>
                        <a:pt x="17492" y="21233"/>
                        <a:pt x="17677" y="21600"/>
                        <a:pt x="18046" y="21600"/>
                      </a:cubicBezTo>
                      <a:cubicBezTo>
                        <a:pt x="18230" y="21600"/>
                        <a:pt x="18230" y="21600"/>
                        <a:pt x="18230" y="21416"/>
                      </a:cubicBezTo>
                      <a:cubicBezTo>
                        <a:pt x="18415" y="21233"/>
                        <a:pt x="18600" y="20684"/>
                        <a:pt x="19338" y="20684"/>
                      </a:cubicBezTo>
                      <a:cubicBezTo>
                        <a:pt x="19523" y="20684"/>
                        <a:pt x="19707" y="20501"/>
                        <a:pt x="19892" y="20135"/>
                      </a:cubicBezTo>
                      <a:cubicBezTo>
                        <a:pt x="20077" y="19769"/>
                        <a:pt x="20261" y="19220"/>
                        <a:pt x="20630" y="19220"/>
                      </a:cubicBezTo>
                      <a:cubicBezTo>
                        <a:pt x="21000" y="19220"/>
                        <a:pt x="21000" y="19220"/>
                        <a:pt x="21000" y="19220"/>
                      </a:cubicBezTo>
                      <a:cubicBezTo>
                        <a:pt x="21184" y="19220"/>
                        <a:pt x="21184" y="19037"/>
                        <a:pt x="21369" y="18671"/>
                      </a:cubicBezTo>
                      <a:cubicBezTo>
                        <a:pt x="21554" y="18671"/>
                        <a:pt x="21554" y="18671"/>
                        <a:pt x="21554" y="18671"/>
                      </a:cubicBezTo>
                      <a:cubicBezTo>
                        <a:pt x="21554" y="18305"/>
                        <a:pt x="21554" y="18122"/>
                        <a:pt x="21554" y="17938"/>
                      </a:cubicBezTo>
                      <a:cubicBezTo>
                        <a:pt x="21554" y="17389"/>
                        <a:pt x="21554" y="17389"/>
                        <a:pt x="21184" y="17023"/>
                      </a:cubicBezTo>
                      <a:cubicBezTo>
                        <a:pt x="21000" y="16840"/>
                        <a:pt x="20815" y="16474"/>
                        <a:pt x="20630" y="15742"/>
                      </a:cubicBezTo>
                      <a:cubicBezTo>
                        <a:pt x="20446" y="15193"/>
                        <a:pt x="19892" y="14277"/>
                        <a:pt x="19338" y="13545"/>
                      </a:cubicBezTo>
                      <a:cubicBezTo>
                        <a:pt x="18784" y="12447"/>
                        <a:pt x="18415" y="11898"/>
                        <a:pt x="18415" y="11532"/>
                      </a:cubicBezTo>
                      <a:cubicBezTo>
                        <a:pt x="18230" y="11166"/>
                        <a:pt x="18046" y="10983"/>
                        <a:pt x="17861" y="10616"/>
                      </a:cubicBezTo>
                      <a:cubicBezTo>
                        <a:pt x="17677" y="10250"/>
                        <a:pt x="17307" y="9884"/>
                        <a:pt x="17307" y="9335"/>
                      </a:cubicBezTo>
                      <a:cubicBezTo>
                        <a:pt x="17307" y="8969"/>
                        <a:pt x="17307" y="8786"/>
                        <a:pt x="16938" y="8237"/>
                      </a:cubicBezTo>
                      <a:cubicBezTo>
                        <a:pt x="16569" y="8054"/>
                        <a:pt x="16384" y="7688"/>
                        <a:pt x="16015" y="7322"/>
                      </a:cubicBezTo>
                      <a:cubicBezTo>
                        <a:pt x="15092" y="5857"/>
                        <a:pt x="14723" y="3844"/>
                        <a:pt x="14907" y="3294"/>
                      </a:cubicBezTo>
                      <a:cubicBezTo>
                        <a:pt x="15092" y="2928"/>
                        <a:pt x="15092" y="2928"/>
                        <a:pt x="15277" y="2928"/>
                      </a:cubicBezTo>
                      <a:cubicBezTo>
                        <a:pt x="15461" y="2928"/>
                        <a:pt x="15461" y="2928"/>
                        <a:pt x="15461" y="2928"/>
                      </a:cubicBezTo>
                      <a:cubicBezTo>
                        <a:pt x="15830" y="2928"/>
                        <a:pt x="16015" y="3294"/>
                        <a:pt x="16754" y="5125"/>
                      </a:cubicBezTo>
                      <a:cubicBezTo>
                        <a:pt x="16938" y="5491"/>
                        <a:pt x="16938" y="5674"/>
                        <a:pt x="17123" y="5674"/>
                      </a:cubicBezTo>
                      <a:cubicBezTo>
                        <a:pt x="17677" y="7138"/>
                        <a:pt x="18600" y="8237"/>
                        <a:pt x="18784" y="8237"/>
                      </a:cubicBezTo>
                      <a:cubicBezTo>
                        <a:pt x="18969" y="8054"/>
                        <a:pt x="19338" y="6955"/>
                        <a:pt x="19338" y="6406"/>
                      </a:cubicBezTo>
                      <a:cubicBezTo>
                        <a:pt x="19523" y="5857"/>
                        <a:pt x="19707" y="5491"/>
                        <a:pt x="19892" y="5308"/>
                      </a:cubicBezTo>
                      <a:cubicBezTo>
                        <a:pt x="19892" y="5125"/>
                        <a:pt x="19892" y="5125"/>
                        <a:pt x="19892" y="5125"/>
                      </a:cubicBezTo>
                      <a:cubicBezTo>
                        <a:pt x="19892" y="4759"/>
                        <a:pt x="19892" y="4759"/>
                        <a:pt x="19892" y="475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33" name="AutoShape 433"/>
                <p:cNvSpPr>
                  <a:spLocks/>
                </p:cNvSpPr>
                <p:nvPr/>
              </p:nvSpPr>
              <p:spPr bwMode="auto">
                <a:xfrm>
                  <a:off x="1788297" y="51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34" name="AutoShape 434"/>
                <p:cNvSpPr>
                  <a:spLocks/>
                </p:cNvSpPr>
                <p:nvPr/>
              </p:nvSpPr>
              <p:spPr bwMode="auto">
                <a:xfrm>
                  <a:off x="1116744" y="1284823"/>
                  <a:ext cx="222264" cy="24289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1172" y="0"/>
                      </a:moveTo>
                      <a:cubicBezTo>
                        <a:pt x="10800" y="0"/>
                        <a:pt x="10800" y="0"/>
                        <a:pt x="10800" y="0"/>
                      </a:cubicBezTo>
                      <a:cubicBezTo>
                        <a:pt x="10800" y="327"/>
                        <a:pt x="10800" y="327"/>
                        <a:pt x="10800" y="327"/>
                      </a:cubicBezTo>
                      <a:cubicBezTo>
                        <a:pt x="10800" y="654"/>
                        <a:pt x="10800" y="654"/>
                        <a:pt x="10800" y="981"/>
                      </a:cubicBezTo>
                      <a:cubicBezTo>
                        <a:pt x="10800" y="981"/>
                        <a:pt x="10800" y="1309"/>
                        <a:pt x="10800" y="1309"/>
                      </a:cubicBezTo>
                      <a:cubicBezTo>
                        <a:pt x="10800" y="1309"/>
                        <a:pt x="10800" y="1636"/>
                        <a:pt x="10800" y="1636"/>
                      </a:cubicBezTo>
                      <a:cubicBezTo>
                        <a:pt x="10800" y="1963"/>
                        <a:pt x="10800" y="1963"/>
                        <a:pt x="10800" y="2290"/>
                      </a:cubicBezTo>
                      <a:cubicBezTo>
                        <a:pt x="10800" y="2290"/>
                        <a:pt x="10800" y="2290"/>
                        <a:pt x="10800" y="2618"/>
                      </a:cubicBezTo>
                      <a:cubicBezTo>
                        <a:pt x="10800" y="2618"/>
                        <a:pt x="10800" y="2618"/>
                        <a:pt x="10800" y="2945"/>
                      </a:cubicBezTo>
                      <a:cubicBezTo>
                        <a:pt x="10800" y="2945"/>
                        <a:pt x="10800" y="2945"/>
                        <a:pt x="10800" y="3272"/>
                      </a:cubicBezTo>
                      <a:cubicBezTo>
                        <a:pt x="10800" y="3272"/>
                        <a:pt x="10800" y="3272"/>
                        <a:pt x="10800" y="3599"/>
                      </a:cubicBezTo>
                      <a:cubicBezTo>
                        <a:pt x="10800" y="3599"/>
                        <a:pt x="10800" y="3599"/>
                        <a:pt x="10800" y="3599"/>
                      </a:cubicBezTo>
                      <a:cubicBezTo>
                        <a:pt x="10800" y="3927"/>
                        <a:pt x="10800" y="3927"/>
                        <a:pt x="10800" y="3927"/>
                      </a:cubicBezTo>
                      <a:cubicBezTo>
                        <a:pt x="10800" y="3927"/>
                        <a:pt x="10800" y="3927"/>
                        <a:pt x="10800" y="4254"/>
                      </a:cubicBezTo>
                      <a:cubicBezTo>
                        <a:pt x="10800" y="4254"/>
                        <a:pt x="10800" y="4254"/>
                        <a:pt x="10800" y="4254"/>
                      </a:cubicBezTo>
                      <a:cubicBezTo>
                        <a:pt x="10800" y="4254"/>
                        <a:pt x="10800" y="4254"/>
                        <a:pt x="10800" y="4254"/>
                      </a:cubicBezTo>
                      <a:cubicBezTo>
                        <a:pt x="10800" y="4581"/>
                        <a:pt x="10800" y="4581"/>
                        <a:pt x="10800" y="4581"/>
                      </a:cubicBezTo>
                      <a:cubicBezTo>
                        <a:pt x="10800" y="4909"/>
                        <a:pt x="10800" y="4909"/>
                        <a:pt x="10800" y="4909"/>
                      </a:cubicBezTo>
                      <a:cubicBezTo>
                        <a:pt x="10055" y="4909"/>
                        <a:pt x="10055" y="4909"/>
                        <a:pt x="10055" y="4909"/>
                      </a:cubicBezTo>
                      <a:cubicBezTo>
                        <a:pt x="9682" y="5236"/>
                        <a:pt x="5213" y="5236"/>
                        <a:pt x="4468" y="5236"/>
                      </a:cubicBezTo>
                      <a:cubicBezTo>
                        <a:pt x="4096" y="5236"/>
                        <a:pt x="4096" y="5236"/>
                        <a:pt x="4096" y="5236"/>
                      </a:cubicBezTo>
                      <a:cubicBezTo>
                        <a:pt x="4096" y="5236"/>
                        <a:pt x="4096" y="5236"/>
                        <a:pt x="4096" y="5236"/>
                      </a:cubicBezTo>
                      <a:cubicBezTo>
                        <a:pt x="4096" y="5236"/>
                        <a:pt x="4096" y="5236"/>
                        <a:pt x="4096" y="5236"/>
                      </a:cubicBezTo>
                      <a:cubicBezTo>
                        <a:pt x="4096" y="5236"/>
                        <a:pt x="4096" y="5236"/>
                        <a:pt x="3724" y="5236"/>
                      </a:cubicBezTo>
                      <a:cubicBezTo>
                        <a:pt x="3724" y="5236"/>
                        <a:pt x="3724" y="5236"/>
                        <a:pt x="3724" y="5236"/>
                      </a:cubicBezTo>
                      <a:cubicBezTo>
                        <a:pt x="3724" y="5236"/>
                        <a:pt x="3351" y="5236"/>
                        <a:pt x="3351" y="5236"/>
                      </a:cubicBezTo>
                      <a:cubicBezTo>
                        <a:pt x="3351" y="5563"/>
                        <a:pt x="2979" y="5563"/>
                        <a:pt x="2979" y="5563"/>
                      </a:cubicBezTo>
                      <a:cubicBezTo>
                        <a:pt x="2979" y="5563"/>
                        <a:pt x="2979" y="5563"/>
                        <a:pt x="2606" y="5563"/>
                      </a:cubicBezTo>
                      <a:cubicBezTo>
                        <a:pt x="2606" y="5563"/>
                        <a:pt x="2606" y="5890"/>
                        <a:pt x="2606" y="5890"/>
                      </a:cubicBezTo>
                      <a:cubicBezTo>
                        <a:pt x="2606" y="5890"/>
                        <a:pt x="2606" y="5890"/>
                        <a:pt x="2606" y="6218"/>
                      </a:cubicBezTo>
                      <a:cubicBezTo>
                        <a:pt x="3351" y="6545"/>
                        <a:pt x="3724" y="6872"/>
                        <a:pt x="4096" y="7199"/>
                      </a:cubicBezTo>
                      <a:cubicBezTo>
                        <a:pt x="4096" y="7527"/>
                        <a:pt x="4096" y="7854"/>
                        <a:pt x="4096" y="7854"/>
                      </a:cubicBezTo>
                      <a:cubicBezTo>
                        <a:pt x="3724" y="8509"/>
                        <a:pt x="2979" y="8509"/>
                        <a:pt x="2606" y="8836"/>
                      </a:cubicBezTo>
                      <a:cubicBezTo>
                        <a:pt x="2234" y="8836"/>
                        <a:pt x="1862" y="8836"/>
                        <a:pt x="1862" y="9163"/>
                      </a:cubicBezTo>
                      <a:cubicBezTo>
                        <a:pt x="1862" y="9818"/>
                        <a:pt x="1117" y="10800"/>
                        <a:pt x="0" y="11781"/>
                      </a:cubicBezTo>
                      <a:cubicBezTo>
                        <a:pt x="0" y="12109"/>
                        <a:pt x="744" y="12436"/>
                        <a:pt x="744" y="12763"/>
                      </a:cubicBezTo>
                      <a:cubicBezTo>
                        <a:pt x="1489" y="13745"/>
                        <a:pt x="1862" y="14072"/>
                        <a:pt x="2234" y="14727"/>
                      </a:cubicBezTo>
                      <a:cubicBezTo>
                        <a:pt x="2234" y="15054"/>
                        <a:pt x="2606" y="15709"/>
                        <a:pt x="4841" y="17672"/>
                      </a:cubicBezTo>
                      <a:cubicBezTo>
                        <a:pt x="5958" y="18327"/>
                        <a:pt x="6331" y="18981"/>
                        <a:pt x="6703" y="19636"/>
                      </a:cubicBezTo>
                      <a:cubicBezTo>
                        <a:pt x="7075" y="20290"/>
                        <a:pt x="7448" y="20945"/>
                        <a:pt x="8565" y="21600"/>
                      </a:cubicBezTo>
                      <a:cubicBezTo>
                        <a:pt x="8565" y="21600"/>
                        <a:pt x="8565" y="21600"/>
                        <a:pt x="8565" y="21600"/>
                      </a:cubicBezTo>
                      <a:cubicBezTo>
                        <a:pt x="8565" y="21600"/>
                        <a:pt x="8565" y="21600"/>
                        <a:pt x="8565" y="21600"/>
                      </a:cubicBezTo>
                      <a:cubicBezTo>
                        <a:pt x="8565" y="21600"/>
                        <a:pt x="8937" y="21272"/>
                        <a:pt x="8937" y="21272"/>
                      </a:cubicBezTo>
                      <a:cubicBezTo>
                        <a:pt x="8937" y="21272"/>
                        <a:pt x="8937" y="21272"/>
                        <a:pt x="9310" y="21272"/>
                      </a:cubicBezTo>
                      <a:cubicBezTo>
                        <a:pt x="9310" y="20945"/>
                        <a:pt x="9310" y="20945"/>
                        <a:pt x="9682" y="20945"/>
                      </a:cubicBezTo>
                      <a:cubicBezTo>
                        <a:pt x="9682" y="20945"/>
                        <a:pt x="9682" y="20945"/>
                        <a:pt x="9682" y="20945"/>
                      </a:cubicBezTo>
                      <a:cubicBezTo>
                        <a:pt x="10055" y="20945"/>
                        <a:pt x="10427" y="20945"/>
                        <a:pt x="10427" y="20945"/>
                      </a:cubicBezTo>
                      <a:cubicBezTo>
                        <a:pt x="11172" y="20945"/>
                        <a:pt x="11172" y="20945"/>
                        <a:pt x="11172" y="20945"/>
                      </a:cubicBezTo>
                      <a:cubicBezTo>
                        <a:pt x="11172" y="20618"/>
                        <a:pt x="10800" y="19963"/>
                        <a:pt x="10800" y="19309"/>
                      </a:cubicBezTo>
                      <a:cubicBezTo>
                        <a:pt x="10427" y="18654"/>
                        <a:pt x="10427" y="18654"/>
                        <a:pt x="10427" y="18654"/>
                      </a:cubicBezTo>
                      <a:cubicBezTo>
                        <a:pt x="10055" y="18000"/>
                        <a:pt x="10055" y="17345"/>
                        <a:pt x="10427" y="17018"/>
                      </a:cubicBezTo>
                      <a:cubicBezTo>
                        <a:pt x="11172" y="16363"/>
                        <a:pt x="12289" y="16363"/>
                        <a:pt x="12662" y="16363"/>
                      </a:cubicBezTo>
                      <a:cubicBezTo>
                        <a:pt x="13779" y="16363"/>
                        <a:pt x="13779" y="16363"/>
                        <a:pt x="13779" y="16363"/>
                      </a:cubicBezTo>
                      <a:cubicBezTo>
                        <a:pt x="13779" y="16363"/>
                        <a:pt x="13779" y="15709"/>
                        <a:pt x="13779" y="15709"/>
                      </a:cubicBezTo>
                      <a:cubicBezTo>
                        <a:pt x="14151" y="15054"/>
                        <a:pt x="14524" y="14400"/>
                        <a:pt x="15641" y="14400"/>
                      </a:cubicBezTo>
                      <a:cubicBezTo>
                        <a:pt x="16386" y="14400"/>
                        <a:pt x="16758" y="15054"/>
                        <a:pt x="17131" y="15709"/>
                      </a:cubicBezTo>
                      <a:cubicBezTo>
                        <a:pt x="17503" y="16036"/>
                        <a:pt x="17503" y="16363"/>
                        <a:pt x="17875" y="16690"/>
                      </a:cubicBezTo>
                      <a:cubicBezTo>
                        <a:pt x="18248" y="16363"/>
                        <a:pt x="18993" y="16690"/>
                        <a:pt x="19365" y="16690"/>
                      </a:cubicBezTo>
                      <a:cubicBezTo>
                        <a:pt x="20110" y="17018"/>
                        <a:pt x="20110" y="17018"/>
                        <a:pt x="20855" y="17018"/>
                      </a:cubicBezTo>
                      <a:cubicBezTo>
                        <a:pt x="21600" y="17018"/>
                        <a:pt x="21600" y="14400"/>
                        <a:pt x="21600" y="13418"/>
                      </a:cubicBezTo>
                      <a:cubicBezTo>
                        <a:pt x="21600" y="13090"/>
                        <a:pt x="21600" y="12763"/>
                        <a:pt x="21600" y="12436"/>
                      </a:cubicBezTo>
                      <a:cubicBezTo>
                        <a:pt x="21600" y="11127"/>
                        <a:pt x="21600" y="10472"/>
                        <a:pt x="20855" y="10145"/>
                      </a:cubicBezTo>
                      <a:cubicBezTo>
                        <a:pt x="19737" y="9490"/>
                        <a:pt x="18993" y="8509"/>
                        <a:pt x="18993" y="7527"/>
                      </a:cubicBezTo>
                      <a:cubicBezTo>
                        <a:pt x="18993" y="6872"/>
                        <a:pt x="19365" y="6218"/>
                        <a:pt x="20110" y="5890"/>
                      </a:cubicBezTo>
                      <a:cubicBezTo>
                        <a:pt x="20482" y="5563"/>
                        <a:pt x="20855" y="5236"/>
                        <a:pt x="20855" y="4909"/>
                      </a:cubicBezTo>
                      <a:cubicBezTo>
                        <a:pt x="20855" y="4581"/>
                        <a:pt x="20855" y="4254"/>
                        <a:pt x="20482" y="3927"/>
                      </a:cubicBezTo>
                      <a:cubicBezTo>
                        <a:pt x="20110" y="3927"/>
                        <a:pt x="18993" y="3927"/>
                        <a:pt x="18248" y="4254"/>
                      </a:cubicBezTo>
                      <a:cubicBezTo>
                        <a:pt x="17875" y="4254"/>
                        <a:pt x="17503" y="4254"/>
                        <a:pt x="17131" y="4254"/>
                      </a:cubicBezTo>
                      <a:cubicBezTo>
                        <a:pt x="17131" y="4254"/>
                        <a:pt x="16758" y="4254"/>
                        <a:pt x="16758" y="4254"/>
                      </a:cubicBezTo>
                      <a:cubicBezTo>
                        <a:pt x="16758" y="4254"/>
                        <a:pt x="16758" y="4254"/>
                        <a:pt x="16758" y="4254"/>
                      </a:cubicBezTo>
                      <a:cubicBezTo>
                        <a:pt x="16758" y="4254"/>
                        <a:pt x="16758" y="4254"/>
                        <a:pt x="16386" y="4254"/>
                      </a:cubicBezTo>
                      <a:cubicBezTo>
                        <a:pt x="16386" y="4254"/>
                        <a:pt x="16386" y="4254"/>
                        <a:pt x="16386" y="4254"/>
                      </a:cubicBezTo>
                      <a:cubicBezTo>
                        <a:pt x="16386" y="4254"/>
                        <a:pt x="16386" y="4254"/>
                        <a:pt x="16386" y="4254"/>
                      </a:cubicBezTo>
                      <a:cubicBezTo>
                        <a:pt x="16386" y="4254"/>
                        <a:pt x="16386" y="3927"/>
                        <a:pt x="16013" y="3927"/>
                      </a:cubicBezTo>
                      <a:cubicBezTo>
                        <a:pt x="16013" y="3927"/>
                        <a:pt x="16013" y="3927"/>
                        <a:pt x="16013" y="3927"/>
                      </a:cubicBezTo>
                      <a:cubicBezTo>
                        <a:pt x="16013" y="3927"/>
                        <a:pt x="16013" y="3599"/>
                        <a:pt x="16013" y="3599"/>
                      </a:cubicBezTo>
                      <a:cubicBezTo>
                        <a:pt x="16013" y="3272"/>
                        <a:pt x="16013" y="3272"/>
                        <a:pt x="16013" y="3272"/>
                      </a:cubicBezTo>
                      <a:cubicBezTo>
                        <a:pt x="16013" y="2945"/>
                        <a:pt x="16013" y="2945"/>
                        <a:pt x="16013" y="2945"/>
                      </a:cubicBezTo>
                      <a:cubicBezTo>
                        <a:pt x="16013" y="2945"/>
                        <a:pt x="16013" y="2618"/>
                        <a:pt x="16013" y="2618"/>
                      </a:cubicBezTo>
                      <a:cubicBezTo>
                        <a:pt x="16013" y="2290"/>
                        <a:pt x="16013" y="2290"/>
                        <a:pt x="16013" y="2290"/>
                      </a:cubicBezTo>
                      <a:cubicBezTo>
                        <a:pt x="16013" y="1963"/>
                        <a:pt x="16013" y="1963"/>
                        <a:pt x="16386" y="1636"/>
                      </a:cubicBezTo>
                      <a:cubicBezTo>
                        <a:pt x="16386" y="1636"/>
                        <a:pt x="16386" y="1309"/>
                        <a:pt x="16386" y="1309"/>
                      </a:cubicBezTo>
                      <a:cubicBezTo>
                        <a:pt x="16386" y="981"/>
                        <a:pt x="16386" y="654"/>
                        <a:pt x="16386" y="327"/>
                      </a:cubicBezTo>
                      <a:cubicBezTo>
                        <a:pt x="16386" y="327"/>
                        <a:pt x="16386" y="327"/>
                        <a:pt x="16386" y="327"/>
                      </a:cubicBezTo>
                      <a:cubicBezTo>
                        <a:pt x="13779" y="327"/>
                        <a:pt x="11544" y="0"/>
                        <a:pt x="11172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35" name="AutoShape 435"/>
                <p:cNvSpPr>
                  <a:spLocks/>
                </p:cNvSpPr>
                <p:nvPr/>
              </p:nvSpPr>
              <p:spPr bwMode="auto">
                <a:xfrm>
                  <a:off x="1231051" y="1283235"/>
                  <a:ext cx="5239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600"/>
                      </a:moveTo>
                      <a:cubicBezTo>
                        <a:pt x="10800" y="21600"/>
                        <a:pt x="154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542" y="0"/>
                        <a:pt x="10800" y="21600"/>
                        <a:pt x="21599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36" name="AutoShape 436"/>
                <p:cNvSpPr>
                  <a:spLocks/>
                </p:cNvSpPr>
                <p:nvPr/>
              </p:nvSpPr>
              <p:spPr bwMode="auto">
                <a:xfrm>
                  <a:off x="1140557" y="1292761"/>
                  <a:ext cx="71442" cy="3492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6821" y="0"/>
                      </a:moveTo>
                      <a:cubicBezTo>
                        <a:pt x="6821" y="2159"/>
                        <a:pt x="6821" y="4319"/>
                        <a:pt x="6821" y="6479"/>
                      </a:cubicBezTo>
                      <a:cubicBezTo>
                        <a:pt x="5684" y="10800"/>
                        <a:pt x="3410" y="15119"/>
                        <a:pt x="1136" y="15119"/>
                      </a:cubicBezTo>
                      <a:cubicBezTo>
                        <a:pt x="0" y="17279"/>
                        <a:pt x="0" y="17279"/>
                        <a:pt x="0" y="17279"/>
                      </a:cubicBezTo>
                      <a:cubicBezTo>
                        <a:pt x="0" y="17279"/>
                        <a:pt x="0" y="17279"/>
                        <a:pt x="0" y="17279"/>
                      </a:cubicBezTo>
                      <a:cubicBezTo>
                        <a:pt x="2273" y="17279"/>
                        <a:pt x="3410" y="19439"/>
                        <a:pt x="3410" y="21599"/>
                      </a:cubicBezTo>
                      <a:cubicBezTo>
                        <a:pt x="3410" y="21599"/>
                        <a:pt x="3410" y="21599"/>
                        <a:pt x="3410" y="21599"/>
                      </a:cubicBezTo>
                      <a:cubicBezTo>
                        <a:pt x="4547" y="21599"/>
                        <a:pt x="4547" y="21599"/>
                        <a:pt x="5684" y="21599"/>
                      </a:cubicBezTo>
                      <a:cubicBezTo>
                        <a:pt x="5684" y="21599"/>
                        <a:pt x="5684" y="21599"/>
                        <a:pt x="5684" y="21599"/>
                      </a:cubicBezTo>
                      <a:cubicBezTo>
                        <a:pt x="5684" y="21599"/>
                        <a:pt x="5684" y="21599"/>
                        <a:pt x="5684" y="21599"/>
                      </a:cubicBezTo>
                      <a:cubicBezTo>
                        <a:pt x="5684" y="21599"/>
                        <a:pt x="5684" y="21599"/>
                        <a:pt x="5684" y="21599"/>
                      </a:cubicBezTo>
                      <a:cubicBezTo>
                        <a:pt x="5684" y="21599"/>
                        <a:pt x="5684" y="21599"/>
                        <a:pt x="6821" y="21599"/>
                      </a:cubicBezTo>
                      <a:cubicBezTo>
                        <a:pt x="9094" y="21599"/>
                        <a:pt x="18189" y="21599"/>
                        <a:pt x="21599" y="21599"/>
                      </a:cubicBezTo>
                      <a:cubicBezTo>
                        <a:pt x="21599" y="19439"/>
                        <a:pt x="21599" y="17279"/>
                        <a:pt x="21599" y="17279"/>
                      </a:cubicBezTo>
                      <a:cubicBezTo>
                        <a:pt x="21599" y="15119"/>
                        <a:pt x="21599" y="15119"/>
                        <a:pt x="21599" y="15119"/>
                      </a:cubicBezTo>
                      <a:cubicBezTo>
                        <a:pt x="21599" y="12959"/>
                        <a:pt x="21599" y="12959"/>
                        <a:pt x="21599" y="10800"/>
                      </a:cubicBezTo>
                      <a:cubicBezTo>
                        <a:pt x="21599" y="10800"/>
                        <a:pt x="21599" y="8639"/>
                        <a:pt x="21599" y="8639"/>
                      </a:cubicBezTo>
                      <a:cubicBezTo>
                        <a:pt x="21599" y="6479"/>
                        <a:pt x="21599" y="6479"/>
                        <a:pt x="21599" y="4319"/>
                      </a:cubicBezTo>
                      <a:cubicBezTo>
                        <a:pt x="21599" y="2159"/>
                        <a:pt x="21599" y="2159"/>
                        <a:pt x="21599" y="0"/>
                      </a:cubicBezTo>
                      <a:cubicBezTo>
                        <a:pt x="21599" y="0"/>
                        <a:pt x="21599" y="0"/>
                        <a:pt x="21599" y="0"/>
                      </a:cubicBezTo>
                      <a:cubicBezTo>
                        <a:pt x="21599" y="0"/>
                        <a:pt x="21599" y="0"/>
                        <a:pt x="21599" y="0"/>
                      </a:cubicBezTo>
                      <a:lnTo>
                        <a:pt x="6821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37" name="AutoShape 437"/>
                <p:cNvSpPr>
                  <a:spLocks/>
                </p:cNvSpPr>
                <p:nvPr/>
              </p:nvSpPr>
              <p:spPr bwMode="auto">
                <a:xfrm>
                  <a:off x="1208825" y="1300699"/>
                  <a:ext cx="0" cy="7937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38" name="AutoShape 438"/>
                <p:cNvSpPr>
                  <a:spLocks/>
                </p:cNvSpPr>
                <p:nvPr/>
              </p:nvSpPr>
              <p:spPr bwMode="auto">
                <a:xfrm>
                  <a:off x="1151671" y="1324511"/>
                  <a:ext cx="7937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10800" y="0"/>
                        <a:pt x="10800" y="0"/>
                        <a:pt x="21599" y="0"/>
                      </a:cubicBezTo>
                      <a:cubicBezTo>
                        <a:pt x="10800" y="0"/>
                        <a:pt x="108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39" name="AutoShape 439"/>
                <p:cNvSpPr>
                  <a:spLocks/>
                </p:cNvSpPr>
                <p:nvPr/>
              </p:nvSpPr>
              <p:spPr bwMode="auto">
                <a:xfrm>
                  <a:off x="1158021" y="1324511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40" name="AutoShape 440"/>
                <p:cNvSpPr>
                  <a:spLocks/>
                </p:cNvSpPr>
                <p:nvPr/>
              </p:nvSpPr>
              <p:spPr bwMode="auto">
                <a:xfrm>
                  <a:off x="1208825" y="1319749"/>
                  <a:ext cx="0" cy="7937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10800"/>
                        <a:pt x="0" y="21599"/>
                      </a:cubicBezTo>
                      <a:cubicBezTo>
                        <a:pt x="0" y="108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41" name="AutoShape 441"/>
                <p:cNvSpPr>
                  <a:spLocks/>
                </p:cNvSpPr>
                <p:nvPr/>
              </p:nvSpPr>
              <p:spPr bwMode="auto">
                <a:xfrm>
                  <a:off x="1208825" y="1311811"/>
                  <a:ext cx="0" cy="7938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42" name="AutoShape 442"/>
                <p:cNvSpPr>
                  <a:spLocks/>
                </p:cNvSpPr>
                <p:nvPr/>
              </p:nvSpPr>
              <p:spPr bwMode="auto">
                <a:xfrm>
                  <a:off x="1215175" y="1227672"/>
                  <a:ext cx="282592" cy="34608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264" y="0"/>
                      </a:moveTo>
                      <a:cubicBezTo>
                        <a:pt x="18097" y="454"/>
                        <a:pt x="18097" y="454"/>
                        <a:pt x="18097" y="454"/>
                      </a:cubicBezTo>
                      <a:cubicBezTo>
                        <a:pt x="16637" y="682"/>
                        <a:pt x="16637" y="682"/>
                        <a:pt x="16637" y="682"/>
                      </a:cubicBezTo>
                      <a:cubicBezTo>
                        <a:pt x="16637" y="1136"/>
                        <a:pt x="16345" y="1818"/>
                        <a:pt x="15762" y="2501"/>
                      </a:cubicBezTo>
                      <a:cubicBezTo>
                        <a:pt x="15762" y="2501"/>
                        <a:pt x="15762" y="2501"/>
                        <a:pt x="15762" y="2501"/>
                      </a:cubicBezTo>
                      <a:cubicBezTo>
                        <a:pt x="15762" y="2501"/>
                        <a:pt x="15762" y="2501"/>
                        <a:pt x="15762" y="2501"/>
                      </a:cubicBezTo>
                      <a:cubicBezTo>
                        <a:pt x="15762" y="2728"/>
                        <a:pt x="15762" y="2728"/>
                        <a:pt x="15762" y="2728"/>
                      </a:cubicBezTo>
                      <a:cubicBezTo>
                        <a:pt x="15178" y="3183"/>
                        <a:pt x="14886" y="4320"/>
                        <a:pt x="14886" y="4774"/>
                      </a:cubicBezTo>
                      <a:cubicBezTo>
                        <a:pt x="14886" y="4774"/>
                        <a:pt x="14886" y="4774"/>
                        <a:pt x="14886" y="4774"/>
                      </a:cubicBezTo>
                      <a:cubicBezTo>
                        <a:pt x="14886" y="5456"/>
                        <a:pt x="14886" y="5456"/>
                        <a:pt x="14886" y="5456"/>
                      </a:cubicBezTo>
                      <a:cubicBezTo>
                        <a:pt x="14010" y="5002"/>
                        <a:pt x="14010" y="5002"/>
                        <a:pt x="14010" y="5002"/>
                      </a:cubicBezTo>
                      <a:cubicBezTo>
                        <a:pt x="12843" y="4547"/>
                        <a:pt x="10800" y="3865"/>
                        <a:pt x="9924" y="3865"/>
                      </a:cubicBezTo>
                      <a:cubicBezTo>
                        <a:pt x="9632" y="3865"/>
                        <a:pt x="9340" y="3865"/>
                        <a:pt x="8464" y="3865"/>
                      </a:cubicBezTo>
                      <a:cubicBezTo>
                        <a:pt x="8464" y="3865"/>
                        <a:pt x="8464" y="3865"/>
                        <a:pt x="8464" y="3865"/>
                      </a:cubicBezTo>
                      <a:cubicBezTo>
                        <a:pt x="8464" y="3865"/>
                        <a:pt x="8464" y="3865"/>
                        <a:pt x="8464" y="3865"/>
                      </a:cubicBezTo>
                      <a:cubicBezTo>
                        <a:pt x="8172" y="3865"/>
                        <a:pt x="7881" y="3865"/>
                        <a:pt x="7589" y="3865"/>
                      </a:cubicBezTo>
                      <a:cubicBezTo>
                        <a:pt x="7589" y="3865"/>
                        <a:pt x="7589" y="3865"/>
                        <a:pt x="7297" y="3865"/>
                      </a:cubicBezTo>
                      <a:cubicBezTo>
                        <a:pt x="7297" y="3865"/>
                        <a:pt x="7005" y="3865"/>
                        <a:pt x="6713" y="3865"/>
                      </a:cubicBezTo>
                      <a:cubicBezTo>
                        <a:pt x="6421" y="3865"/>
                        <a:pt x="6421" y="3865"/>
                        <a:pt x="6421" y="3865"/>
                      </a:cubicBezTo>
                      <a:cubicBezTo>
                        <a:pt x="6421" y="4092"/>
                        <a:pt x="6421" y="4320"/>
                        <a:pt x="6421" y="4547"/>
                      </a:cubicBezTo>
                      <a:cubicBezTo>
                        <a:pt x="6421" y="4547"/>
                        <a:pt x="6421" y="4547"/>
                        <a:pt x="6421" y="4547"/>
                      </a:cubicBezTo>
                      <a:cubicBezTo>
                        <a:pt x="6421" y="4774"/>
                        <a:pt x="6129" y="4774"/>
                        <a:pt x="6129" y="5002"/>
                      </a:cubicBezTo>
                      <a:cubicBezTo>
                        <a:pt x="6129" y="5002"/>
                        <a:pt x="6129" y="5002"/>
                        <a:pt x="6129" y="5229"/>
                      </a:cubicBezTo>
                      <a:cubicBezTo>
                        <a:pt x="6129" y="5229"/>
                        <a:pt x="6129" y="5456"/>
                        <a:pt x="6129" y="5456"/>
                      </a:cubicBezTo>
                      <a:cubicBezTo>
                        <a:pt x="6129" y="5456"/>
                        <a:pt x="6129" y="5456"/>
                        <a:pt x="6129" y="5456"/>
                      </a:cubicBezTo>
                      <a:cubicBezTo>
                        <a:pt x="6129" y="5684"/>
                        <a:pt x="6129" y="5684"/>
                        <a:pt x="6129" y="5684"/>
                      </a:cubicBezTo>
                      <a:cubicBezTo>
                        <a:pt x="6129" y="5684"/>
                        <a:pt x="6421" y="5684"/>
                        <a:pt x="6421" y="5684"/>
                      </a:cubicBezTo>
                      <a:cubicBezTo>
                        <a:pt x="7297" y="5456"/>
                        <a:pt x="8464" y="5229"/>
                        <a:pt x="9048" y="5684"/>
                      </a:cubicBezTo>
                      <a:cubicBezTo>
                        <a:pt x="9924" y="6138"/>
                        <a:pt x="10216" y="6593"/>
                        <a:pt x="9924" y="7048"/>
                      </a:cubicBezTo>
                      <a:cubicBezTo>
                        <a:pt x="9924" y="7730"/>
                        <a:pt x="9340" y="8185"/>
                        <a:pt x="8756" y="8640"/>
                      </a:cubicBezTo>
                      <a:cubicBezTo>
                        <a:pt x="8464" y="8640"/>
                        <a:pt x="8464" y="8867"/>
                        <a:pt x="8464" y="8867"/>
                      </a:cubicBezTo>
                      <a:cubicBezTo>
                        <a:pt x="8464" y="9094"/>
                        <a:pt x="8756" y="9549"/>
                        <a:pt x="9340" y="9776"/>
                      </a:cubicBezTo>
                      <a:cubicBezTo>
                        <a:pt x="10508" y="10231"/>
                        <a:pt x="10508" y="11368"/>
                        <a:pt x="10508" y="12277"/>
                      </a:cubicBezTo>
                      <a:cubicBezTo>
                        <a:pt x="10508" y="12505"/>
                        <a:pt x="10508" y="12732"/>
                        <a:pt x="10508" y="12960"/>
                      </a:cubicBezTo>
                      <a:cubicBezTo>
                        <a:pt x="10508" y="14324"/>
                        <a:pt x="10508" y="16143"/>
                        <a:pt x="9048" y="16370"/>
                      </a:cubicBezTo>
                      <a:cubicBezTo>
                        <a:pt x="8172" y="16370"/>
                        <a:pt x="7589" y="16370"/>
                        <a:pt x="7297" y="16143"/>
                      </a:cubicBezTo>
                      <a:cubicBezTo>
                        <a:pt x="7005" y="16143"/>
                        <a:pt x="6713" y="15915"/>
                        <a:pt x="6421" y="15915"/>
                      </a:cubicBezTo>
                      <a:cubicBezTo>
                        <a:pt x="6129" y="16143"/>
                        <a:pt x="6129" y="16143"/>
                        <a:pt x="6129" y="16143"/>
                      </a:cubicBezTo>
                      <a:cubicBezTo>
                        <a:pt x="5545" y="16143"/>
                        <a:pt x="5254" y="15461"/>
                        <a:pt x="4962" y="15006"/>
                      </a:cubicBezTo>
                      <a:cubicBezTo>
                        <a:pt x="4670" y="14778"/>
                        <a:pt x="4670" y="14551"/>
                        <a:pt x="4670" y="14551"/>
                      </a:cubicBezTo>
                      <a:cubicBezTo>
                        <a:pt x="4670" y="14551"/>
                        <a:pt x="4378" y="14778"/>
                        <a:pt x="4378" y="14778"/>
                      </a:cubicBezTo>
                      <a:cubicBezTo>
                        <a:pt x="4378" y="15233"/>
                        <a:pt x="4086" y="15915"/>
                        <a:pt x="3210" y="15915"/>
                      </a:cubicBezTo>
                      <a:cubicBezTo>
                        <a:pt x="2335" y="15915"/>
                        <a:pt x="2335" y="15915"/>
                        <a:pt x="2335" y="15915"/>
                      </a:cubicBezTo>
                      <a:cubicBezTo>
                        <a:pt x="1751" y="15915"/>
                        <a:pt x="1459" y="15915"/>
                        <a:pt x="1459" y="15915"/>
                      </a:cubicBezTo>
                      <a:cubicBezTo>
                        <a:pt x="1459" y="15915"/>
                        <a:pt x="1459" y="16143"/>
                        <a:pt x="1751" y="16370"/>
                      </a:cubicBezTo>
                      <a:cubicBezTo>
                        <a:pt x="1751" y="16825"/>
                        <a:pt x="1751" y="16825"/>
                        <a:pt x="1751" y="16825"/>
                      </a:cubicBezTo>
                      <a:cubicBezTo>
                        <a:pt x="2335" y="17507"/>
                        <a:pt x="2627" y="18189"/>
                        <a:pt x="2043" y="18644"/>
                      </a:cubicBezTo>
                      <a:cubicBezTo>
                        <a:pt x="1751" y="19098"/>
                        <a:pt x="1167" y="19098"/>
                        <a:pt x="583" y="19098"/>
                      </a:cubicBezTo>
                      <a:cubicBezTo>
                        <a:pt x="583" y="19098"/>
                        <a:pt x="291" y="19098"/>
                        <a:pt x="291" y="19098"/>
                      </a:cubicBezTo>
                      <a:cubicBezTo>
                        <a:pt x="291" y="19098"/>
                        <a:pt x="291" y="19098"/>
                        <a:pt x="291" y="19098"/>
                      </a:cubicBezTo>
                      <a:cubicBezTo>
                        <a:pt x="0" y="19098"/>
                        <a:pt x="0" y="19098"/>
                        <a:pt x="0" y="19326"/>
                      </a:cubicBezTo>
                      <a:cubicBezTo>
                        <a:pt x="0" y="19326"/>
                        <a:pt x="0" y="19326"/>
                        <a:pt x="0" y="19326"/>
                      </a:cubicBezTo>
                      <a:cubicBezTo>
                        <a:pt x="875" y="20008"/>
                        <a:pt x="1751" y="20690"/>
                        <a:pt x="2335" y="21600"/>
                      </a:cubicBezTo>
                      <a:cubicBezTo>
                        <a:pt x="2627" y="21600"/>
                        <a:pt x="2627" y="21600"/>
                        <a:pt x="2627" y="21372"/>
                      </a:cubicBezTo>
                      <a:cubicBezTo>
                        <a:pt x="2627" y="21372"/>
                        <a:pt x="2918" y="21372"/>
                        <a:pt x="2918" y="21372"/>
                      </a:cubicBezTo>
                      <a:cubicBezTo>
                        <a:pt x="3210" y="21372"/>
                        <a:pt x="3210" y="21145"/>
                        <a:pt x="3502" y="21145"/>
                      </a:cubicBezTo>
                      <a:cubicBezTo>
                        <a:pt x="3502" y="21145"/>
                        <a:pt x="3502" y="21145"/>
                        <a:pt x="3502" y="20917"/>
                      </a:cubicBezTo>
                      <a:cubicBezTo>
                        <a:pt x="3794" y="20917"/>
                        <a:pt x="3794" y="20917"/>
                        <a:pt x="3794" y="20917"/>
                      </a:cubicBezTo>
                      <a:cubicBezTo>
                        <a:pt x="4086" y="20917"/>
                        <a:pt x="4086" y="20917"/>
                        <a:pt x="4086" y="20690"/>
                      </a:cubicBezTo>
                      <a:cubicBezTo>
                        <a:pt x="4086" y="20690"/>
                        <a:pt x="4378" y="20690"/>
                        <a:pt x="4378" y="20690"/>
                      </a:cubicBezTo>
                      <a:cubicBezTo>
                        <a:pt x="4378" y="20690"/>
                        <a:pt x="4378" y="20690"/>
                        <a:pt x="4670" y="20690"/>
                      </a:cubicBezTo>
                      <a:cubicBezTo>
                        <a:pt x="4670" y="20690"/>
                        <a:pt x="4670" y="20690"/>
                        <a:pt x="4670" y="20690"/>
                      </a:cubicBezTo>
                      <a:cubicBezTo>
                        <a:pt x="4670" y="20690"/>
                        <a:pt x="4670" y="20463"/>
                        <a:pt x="4962" y="20463"/>
                      </a:cubicBezTo>
                      <a:cubicBezTo>
                        <a:pt x="4962" y="20463"/>
                        <a:pt x="4962" y="20463"/>
                        <a:pt x="4962" y="20463"/>
                      </a:cubicBezTo>
                      <a:cubicBezTo>
                        <a:pt x="4962" y="20463"/>
                        <a:pt x="4962" y="20463"/>
                        <a:pt x="4962" y="20463"/>
                      </a:cubicBezTo>
                      <a:cubicBezTo>
                        <a:pt x="4962" y="20463"/>
                        <a:pt x="4962" y="20463"/>
                        <a:pt x="5254" y="20463"/>
                      </a:cubicBezTo>
                      <a:cubicBezTo>
                        <a:pt x="5254" y="20463"/>
                        <a:pt x="5254" y="20463"/>
                        <a:pt x="5254" y="20463"/>
                      </a:cubicBezTo>
                      <a:cubicBezTo>
                        <a:pt x="5254" y="20463"/>
                        <a:pt x="5254" y="20463"/>
                        <a:pt x="5254" y="20463"/>
                      </a:cubicBezTo>
                      <a:cubicBezTo>
                        <a:pt x="5545" y="20463"/>
                        <a:pt x="5545" y="20463"/>
                        <a:pt x="5545" y="20463"/>
                      </a:cubicBezTo>
                      <a:cubicBezTo>
                        <a:pt x="5837" y="20690"/>
                        <a:pt x="5837" y="20690"/>
                        <a:pt x="6129" y="20917"/>
                      </a:cubicBezTo>
                      <a:cubicBezTo>
                        <a:pt x="6713" y="21145"/>
                        <a:pt x="6713" y="21145"/>
                        <a:pt x="7297" y="20690"/>
                      </a:cubicBezTo>
                      <a:cubicBezTo>
                        <a:pt x="7881" y="20463"/>
                        <a:pt x="8464" y="20235"/>
                        <a:pt x="9340" y="20235"/>
                      </a:cubicBezTo>
                      <a:cubicBezTo>
                        <a:pt x="10216" y="20235"/>
                        <a:pt x="10800" y="20463"/>
                        <a:pt x="10800" y="21145"/>
                      </a:cubicBezTo>
                      <a:cubicBezTo>
                        <a:pt x="10800" y="21145"/>
                        <a:pt x="11091" y="20917"/>
                        <a:pt x="11091" y="20690"/>
                      </a:cubicBezTo>
                      <a:cubicBezTo>
                        <a:pt x="11675" y="20463"/>
                        <a:pt x="12259" y="20235"/>
                        <a:pt x="12843" y="20235"/>
                      </a:cubicBezTo>
                      <a:cubicBezTo>
                        <a:pt x="12843" y="20235"/>
                        <a:pt x="12843" y="20235"/>
                        <a:pt x="13135" y="20235"/>
                      </a:cubicBezTo>
                      <a:cubicBezTo>
                        <a:pt x="13135" y="20235"/>
                        <a:pt x="13135" y="20235"/>
                        <a:pt x="13135" y="20235"/>
                      </a:cubicBezTo>
                      <a:cubicBezTo>
                        <a:pt x="13135" y="20235"/>
                        <a:pt x="13135" y="20235"/>
                        <a:pt x="13135" y="19781"/>
                      </a:cubicBezTo>
                      <a:cubicBezTo>
                        <a:pt x="13135" y="18871"/>
                        <a:pt x="13427" y="18416"/>
                        <a:pt x="14010" y="18416"/>
                      </a:cubicBezTo>
                      <a:cubicBezTo>
                        <a:pt x="14302" y="18416"/>
                        <a:pt x="14302" y="18416"/>
                        <a:pt x="14302" y="18416"/>
                      </a:cubicBezTo>
                      <a:cubicBezTo>
                        <a:pt x="14302" y="18416"/>
                        <a:pt x="14302" y="18189"/>
                        <a:pt x="14302" y="17734"/>
                      </a:cubicBezTo>
                      <a:cubicBezTo>
                        <a:pt x="14302" y="16825"/>
                        <a:pt x="14302" y="15688"/>
                        <a:pt x="14594" y="14778"/>
                      </a:cubicBezTo>
                      <a:cubicBezTo>
                        <a:pt x="14594" y="14324"/>
                        <a:pt x="14594" y="13869"/>
                        <a:pt x="14594" y="13414"/>
                      </a:cubicBezTo>
                      <a:cubicBezTo>
                        <a:pt x="14594" y="12960"/>
                        <a:pt x="15178" y="12505"/>
                        <a:pt x="16054" y="12050"/>
                      </a:cubicBezTo>
                      <a:cubicBezTo>
                        <a:pt x="16637" y="11595"/>
                        <a:pt x="17513" y="11141"/>
                        <a:pt x="17513" y="10686"/>
                      </a:cubicBezTo>
                      <a:cubicBezTo>
                        <a:pt x="17513" y="10004"/>
                        <a:pt x="17805" y="9094"/>
                        <a:pt x="18681" y="7957"/>
                      </a:cubicBezTo>
                      <a:cubicBezTo>
                        <a:pt x="19264" y="7048"/>
                        <a:pt x="19848" y="5911"/>
                        <a:pt x="19848" y="5229"/>
                      </a:cubicBezTo>
                      <a:cubicBezTo>
                        <a:pt x="19848" y="3865"/>
                        <a:pt x="20140" y="3410"/>
                        <a:pt x="20724" y="2728"/>
                      </a:cubicBezTo>
                      <a:cubicBezTo>
                        <a:pt x="21016" y="2728"/>
                        <a:pt x="21016" y="2501"/>
                        <a:pt x="21016" y="2273"/>
                      </a:cubicBezTo>
                      <a:cubicBezTo>
                        <a:pt x="21308" y="2273"/>
                        <a:pt x="21308" y="2046"/>
                        <a:pt x="21308" y="2046"/>
                      </a:cubicBezTo>
                      <a:cubicBezTo>
                        <a:pt x="21308" y="1818"/>
                        <a:pt x="21308" y="1818"/>
                        <a:pt x="21308" y="1818"/>
                      </a:cubicBezTo>
                      <a:cubicBezTo>
                        <a:pt x="21308" y="1591"/>
                        <a:pt x="21599" y="1591"/>
                        <a:pt x="21599" y="1364"/>
                      </a:cubicBezTo>
                      <a:cubicBezTo>
                        <a:pt x="21599" y="1364"/>
                        <a:pt x="21599" y="1364"/>
                        <a:pt x="21599" y="1136"/>
                      </a:cubicBezTo>
                      <a:cubicBezTo>
                        <a:pt x="21599" y="1136"/>
                        <a:pt x="21599" y="909"/>
                        <a:pt x="21599" y="909"/>
                      </a:cubicBezTo>
                      <a:cubicBezTo>
                        <a:pt x="21599" y="682"/>
                        <a:pt x="21599" y="682"/>
                        <a:pt x="21599" y="454"/>
                      </a:cubicBezTo>
                      <a:cubicBezTo>
                        <a:pt x="21599" y="454"/>
                        <a:pt x="21599" y="454"/>
                        <a:pt x="21599" y="454"/>
                      </a:cubicBezTo>
                      <a:cubicBezTo>
                        <a:pt x="20432" y="227"/>
                        <a:pt x="20432" y="227"/>
                        <a:pt x="20432" y="227"/>
                      </a:cubicBezTo>
                      <a:lnTo>
                        <a:pt x="19264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43" name="AutoShape 443"/>
                <p:cNvSpPr>
                  <a:spLocks/>
                </p:cNvSpPr>
                <p:nvPr/>
              </p:nvSpPr>
              <p:spPr bwMode="auto">
                <a:xfrm>
                  <a:off x="1466015" y="1226084"/>
                  <a:ext cx="15876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44" name="AutoShape 444"/>
                <p:cNvSpPr>
                  <a:spLocks/>
                </p:cNvSpPr>
                <p:nvPr/>
              </p:nvSpPr>
              <p:spPr bwMode="auto">
                <a:xfrm>
                  <a:off x="1302492" y="1284823"/>
                  <a:ext cx="7938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599" y="0"/>
                      </a:moveTo>
                      <a:cubicBezTo>
                        <a:pt x="21599" y="0"/>
                        <a:pt x="10800" y="0"/>
                        <a:pt x="0" y="0"/>
                      </a:cubicBezTo>
                      <a:cubicBezTo>
                        <a:pt x="10800" y="0"/>
                        <a:pt x="21599" y="0"/>
                        <a:pt x="21599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45" name="AutoShape 445"/>
                <p:cNvSpPr>
                  <a:spLocks/>
                </p:cNvSpPr>
                <p:nvPr/>
              </p:nvSpPr>
              <p:spPr bwMode="auto">
                <a:xfrm>
                  <a:off x="1315193" y="1284823"/>
                  <a:ext cx="11114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599" y="0"/>
                      </a:moveTo>
                      <a:cubicBezTo>
                        <a:pt x="21599" y="0"/>
                        <a:pt x="21599" y="0"/>
                        <a:pt x="21599" y="0"/>
                      </a:cubicBezTo>
                      <a:cubicBezTo>
                        <a:pt x="14399" y="0"/>
                        <a:pt x="7200" y="0"/>
                        <a:pt x="0" y="0"/>
                      </a:cubicBezTo>
                      <a:cubicBezTo>
                        <a:pt x="7200" y="0"/>
                        <a:pt x="14399" y="0"/>
                        <a:pt x="21599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46" name="AutoShape 446"/>
                <p:cNvSpPr>
                  <a:spLocks/>
                </p:cNvSpPr>
                <p:nvPr/>
              </p:nvSpPr>
              <p:spPr bwMode="auto">
                <a:xfrm>
                  <a:off x="1410449" y="1265773"/>
                  <a:ext cx="12701" cy="38101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17280"/>
                        <a:pt x="7200" y="6480"/>
                        <a:pt x="21599" y="2159"/>
                      </a:cubicBezTo>
                      <a:cubicBezTo>
                        <a:pt x="21599" y="0"/>
                        <a:pt x="21599" y="0"/>
                        <a:pt x="21599" y="0"/>
                      </a:cubicBezTo>
                      <a:cubicBezTo>
                        <a:pt x="21599" y="2159"/>
                        <a:pt x="21599" y="2159"/>
                        <a:pt x="21599" y="2159"/>
                      </a:cubicBezTo>
                      <a:cubicBezTo>
                        <a:pt x="7200" y="8640"/>
                        <a:pt x="0" y="1728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47" name="AutoShape 447"/>
                <p:cNvSpPr>
                  <a:spLocks/>
                </p:cNvSpPr>
                <p:nvPr/>
              </p:nvSpPr>
              <p:spPr bwMode="auto">
                <a:xfrm>
                  <a:off x="1419975" y="1264185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48" name="AutoShape 448"/>
                <p:cNvSpPr>
                  <a:spLocks/>
                </p:cNvSpPr>
                <p:nvPr/>
              </p:nvSpPr>
              <p:spPr bwMode="auto">
                <a:xfrm>
                  <a:off x="1291380" y="1307049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</p:grpSp>
          <p:grpSp>
            <p:nvGrpSpPr>
              <p:cNvPr id="88386" name="Group 449"/>
              <p:cNvGrpSpPr>
                <a:grpSpLocks/>
              </p:cNvGrpSpPr>
              <p:nvPr/>
            </p:nvGrpSpPr>
            <p:grpSpPr bwMode="auto">
              <a:xfrm>
                <a:off x="1258063" y="322537"/>
                <a:ext cx="1596149" cy="2452767"/>
                <a:chOff x="0" y="0"/>
                <a:chExt cx="1596148" cy="2452766"/>
              </a:xfrm>
            </p:grpSpPr>
            <p:sp>
              <p:nvSpPr>
                <p:cNvPr id="77250" name="AutoShape 450"/>
                <p:cNvSpPr>
                  <a:spLocks/>
                </p:cNvSpPr>
                <p:nvPr/>
              </p:nvSpPr>
              <p:spPr bwMode="auto">
                <a:xfrm>
                  <a:off x="403068" y="328690"/>
                  <a:ext cx="685842" cy="82551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640" y="3486"/>
                      </a:moveTo>
                      <a:cubicBezTo>
                        <a:pt x="2640" y="3777"/>
                        <a:pt x="2640" y="3777"/>
                        <a:pt x="2640" y="3777"/>
                      </a:cubicBezTo>
                      <a:cubicBezTo>
                        <a:pt x="2640" y="4261"/>
                        <a:pt x="2640" y="4261"/>
                        <a:pt x="2640" y="4261"/>
                      </a:cubicBezTo>
                      <a:cubicBezTo>
                        <a:pt x="2640" y="6877"/>
                        <a:pt x="2640" y="6877"/>
                        <a:pt x="2640" y="6877"/>
                      </a:cubicBezTo>
                      <a:cubicBezTo>
                        <a:pt x="2760" y="8136"/>
                        <a:pt x="2400" y="8233"/>
                        <a:pt x="2280" y="8233"/>
                      </a:cubicBezTo>
                      <a:cubicBezTo>
                        <a:pt x="2280" y="8233"/>
                        <a:pt x="2280" y="8233"/>
                        <a:pt x="2280" y="8233"/>
                      </a:cubicBezTo>
                      <a:cubicBezTo>
                        <a:pt x="1440" y="8426"/>
                        <a:pt x="1320" y="8620"/>
                        <a:pt x="1320" y="8620"/>
                      </a:cubicBezTo>
                      <a:cubicBezTo>
                        <a:pt x="1320" y="8814"/>
                        <a:pt x="1320" y="9395"/>
                        <a:pt x="600" y="9492"/>
                      </a:cubicBezTo>
                      <a:cubicBezTo>
                        <a:pt x="600" y="9492"/>
                        <a:pt x="600" y="9686"/>
                        <a:pt x="600" y="9686"/>
                      </a:cubicBezTo>
                      <a:cubicBezTo>
                        <a:pt x="600" y="9879"/>
                        <a:pt x="600" y="10267"/>
                        <a:pt x="120" y="10267"/>
                      </a:cubicBezTo>
                      <a:cubicBezTo>
                        <a:pt x="120" y="10364"/>
                        <a:pt x="120" y="10364"/>
                        <a:pt x="120" y="10364"/>
                      </a:cubicBezTo>
                      <a:cubicBezTo>
                        <a:pt x="240" y="10557"/>
                        <a:pt x="360" y="10848"/>
                        <a:pt x="120" y="11042"/>
                      </a:cubicBezTo>
                      <a:cubicBezTo>
                        <a:pt x="0" y="11139"/>
                        <a:pt x="0" y="11235"/>
                        <a:pt x="0" y="11332"/>
                      </a:cubicBezTo>
                      <a:cubicBezTo>
                        <a:pt x="0" y="11332"/>
                        <a:pt x="0" y="11332"/>
                        <a:pt x="120" y="11332"/>
                      </a:cubicBezTo>
                      <a:cubicBezTo>
                        <a:pt x="240" y="11332"/>
                        <a:pt x="360" y="11429"/>
                        <a:pt x="480" y="11429"/>
                      </a:cubicBezTo>
                      <a:cubicBezTo>
                        <a:pt x="600" y="11623"/>
                        <a:pt x="600" y="11817"/>
                        <a:pt x="600" y="12107"/>
                      </a:cubicBezTo>
                      <a:cubicBezTo>
                        <a:pt x="600" y="12204"/>
                        <a:pt x="600" y="12301"/>
                        <a:pt x="600" y="12301"/>
                      </a:cubicBezTo>
                      <a:cubicBezTo>
                        <a:pt x="600" y="12591"/>
                        <a:pt x="960" y="12785"/>
                        <a:pt x="1080" y="12785"/>
                      </a:cubicBezTo>
                      <a:cubicBezTo>
                        <a:pt x="1080" y="12785"/>
                        <a:pt x="1080" y="12882"/>
                        <a:pt x="1080" y="12882"/>
                      </a:cubicBezTo>
                      <a:cubicBezTo>
                        <a:pt x="1320" y="12882"/>
                        <a:pt x="1320" y="12882"/>
                        <a:pt x="1320" y="12882"/>
                      </a:cubicBezTo>
                      <a:cubicBezTo>
                        <a:pt x="1080" y="13463"/>
                        <a:pt x="1080" y="13463"/>
                        <a:pt x="1080" y="13463"/>
                      </a:cubicBezTo>
                      <a:cubicBezTo>
                        <a:pt x="1200" y="13560"/>
                        <a:pt x="1320" y="13560"/>
                        <a:pt x="1320" y="13754"/>
                      </a:cubicBezTo>
                      <a:cubicBezTo>
                        <a:pt x="1440" y="13754"/>
                        <a:pt x="1440" y="13754"/>
                        <a:pt x="1440" y="13754"/>
                      </a:cubicBezTo>
                      <a:cubicBezTo>
                        <a:pt x="1440" y="13754"/>
                        <a:pt x="1440" y="13754"/>
                        <a:pt x="1440" y="13754"/>
                      </a:cubicBezTo>
                      <a:cubicBezTo>
                        <a:pt x="1440" y="13754"/>
                        <a:pt x="1440" y="13754"/>
                        <a:pt x="1440" y="13754"/>
                      </a:cubicBezTo>
                      <a:cubicBezTo>
                        <a:pt x="1440" y="13754"/>
                        <a:pt x="1440" y="13754"/>
                        <a:pt x="1440" y="13754"/>
                      </a:cubicBezTo>
                      <a:cubicBezTo>
                        <a:pt x="1440" y="13851"/>
                        <a:pt x="1440" y="13851"/>
                        <a:pt x="1560" y="13851"/>
                      </a:cubicBezTo>
                      <a:cubicBezTo>
                        <a:pt x="1680" y="14044"/>
                        <a:pt x="1800" y="14141"/>
                        <a:pt x="1920" y="14335"/>
                      </a:cubicBezTo>
                      <a:cubicBezTo>
                        <a:pt x="1920" y="14335"/>
                        <a:pt x="1920" y="14335"/>
                        <a:pt x="1920" y="14335"/>
                      </a:cubicBezTo>
                      <a:cubicBezTo>
                        <a:pt x="1920" y="14335"/>
                        <a:pt x="2040" y="14335"/>
                        <a:pt x="2040" y="14432"/>
                      </a:cubicBezTo>
                      <a:cubicBezTo>
                        <a:pt x="2040" y="14432"/>
                        <a:pt x="2040" y="14432"/>
                        <a:pt x="2040" y="14432"/>
                      </a:cubicBezTo>
                      <a:cubicBezTo>
                        <a:pt x="2040" y="14432"/>
                        <a:pt x="2040" y="14432"/>
                        <a:pt x="2040" y="14529"/>
                      </a:cubicBezTo>
                      <a:cubicBezTo>
                        <a:pt x="2040" y="14529"/>
                        <a:pt x="2040" y="14529"/>
                        <a:pt x="2040" y="14529"/>
                      </a:cubicBezTo>
                      <a:cubicBezTo>
                        <a:pt x="2040" y="14529"/>
                        <a:pt x="2160" y="14626"/>
                        <a:pt x="2160" y="14626"/>
                      </a:cubicBezTo>
                      <a:cubicBezTo>
                        <a:pt x="2280" y="14819"/>
                        <a:pt x="2400" y="15110"/>
                        <a:pt x="2400" y="15400"/>
                      </a:cubicBezTo>
                      <a:cubicBezTo>
                        <a:pt x="2280" y="15497"/>
                        <a:pt x="2160" y="15594"/>
                        <a:pt x="2040" y="15691"/>
                      </a:cubicBezTo>
                      <a:cubicBezTo>
                        <a:pt x="1920" y="15691"/>
                        <a:pt x="1920" y="15691"/>
                        <a:pt x="1920" y="15691"/>
                      </a:cubicBezTo>
                      <a:cubicBezTo>
                        <a:pt x="2520" y="15788"/>
                        <a:pt x="2520" y="15788"/>
                        <a:pt x="2520" y="15788"/>
                      </a:cubicBezTo>
                      <a:cubicBezTo>
                        <a:pt x="2640" y="16175"/>
                        <a:pt x="2640" y="16175"/>
                        <a:pt x="2640" y="16175"/>
                      </a:cubicBezTo>
                      <a:cubicBezTo>
                        <a:pt x="2880" y="16175"/>
                        <a:pt x="3480" y="16272"/>
                        <a:pt x="3720" y="16563"/>
                      </a:cubicBezTo>
                      <a:cubicBezTo>
                        <a:pt x="3840" y="16756"/>
                        <a:pt x="3960" y="16756"/>
                        <a:pt x="4080" y="16853"/>
                      </a:cubicBezTo>
                      <a:cubicBezTo>
                        <a:pt x="4320" y="17047"/>
                        <a:pt x="4440" y="17144"/>
                        <a:pt x="4440" y="17434"/>
                      </a:cubicBezTo>
                      <a:cubicBezTo>
                        <a:pt x="4440" y="17434"/>
                        <a:pt x="4560" y="17531"/>
                        <a:pt x="4680" y="17531"/>
                      </a:cubicBezTo>
                      <a:cubicBezTo>
                        <a:pt x="4800" y="17628"/>
                        <a:pt x="4920" y="17725"/>
                        <a:pt x="5160" y="17822"/>
                      </a:cubicBezTo>
                      <a:cubicBezTo>
                        <a:pt x="5760" y="18209"/>
                        <a:pt x="5760" y="18500"/>
                        <a:pt x="5760" y="18694"/>
                      </a:cubicBezTo>
                      <a:cubicBezTo>
                        <a:pt x="5760" y="18791"/>
                        <a:pt x="6120" y="18984"/>
                        <a:pt x="6479" y="19081"/>
                      </a:cubicBezTo>
                      <a:cubicBezTo>
                        <a:pt x="6599" y="19178"/>
                        <a:pt x="6599" y="19178"/>
                        <a:pt x="6599" y="19178"/>
                      </a:cubicBezTo>
                      <a:cubicBezTo>
                        <a:pt x="6959" y="19759"/>
                        <a:pt x="6959" y="19759"/>
                        <a:pt x="6959" y="19759"/>
                      </a:cubicBezTo>
                      <a:cubicBezTo>
                        <a:pt x="6959" y="19759"/>
                        <a:pt x="6959" y="19759"/>
                        <a:pt x="6959" y="19759"/>
                      </a:cubicBezTo>
                      <a:cubicBezTo>
                        <a:pt x="6959" y="19759"/>
                        <a:pt x="6959" y="19759"/>
                        <a:pt x="6959" y="19759"/>
                      </a:cubicBezTo>
                      <a:cubicBezTo>
                        <a:pt x="7080" y="19856"/>
                        <a:pt x="7080" y="19856"/>
                        <a:pt x="7080" y="19856"/>
                      </a:cubicBezTo>
                      <a:cubicBezTo>
                        <a:pt x="7080" y="19856"/>
                        <a:pt x="7080" y="19856"/>
                        <a:pt x="7080" y="19856"/>
                      </a:cubicBezTo>
                      <a:cubicBezTo>
                        <a:pt x="7200" y="19953"/>
                        <a:pt x="7200" y="19953"/>
                        <a:pt x="7200" y="19953"/>
                      </a:cubicBezTo>
                      <a:cubicBezTo>
                        <a:pt x="7200" y="19953"/>
                        <a:pt x="7200" y="19953"/>
                        <a:pt x="7200" y="19953"/>
                      </a:cubicBezTo>
                      <a:cubicBezTo>
                        <a:pt x="7200" y="20050"/>
                        <a:pt x="7320" y="20050"/>
                        <a:pt x="7320" y="20147"/>
                      </a:cubicBezTo>
                      <a:cubicBezTo>
                        <a:pt x="7320" y="20147"/>
                        <a:pt x="7320" y="20147"/>
                        <a:pt x="7320" y="20243"/>
                      </a:cubicBezTo>
                      <a:cubicBezTo>
                        <a:pt x="7320" y="20243"/>
                        <a:pt x="7320" y="20243"/>
                        <a:pt x="7320" y="20243"/>
                      </a:cubicBezTo>
                      <a:cubicBezTo>
                        <a:pt x="7440" y="20243"/>
                        <a:pt x="7440" y="20243"/>
                        <a:pt x="7440" y="20340"/>
                      </a:cubicBezTo>
                      <a:cubicBezTo>
                        <a:pt x="7440" y="20340"/>
                        <a:pt x="7440" y="20340"/>
                        <a:pt x="7440" y="20340"/>
                      </a:cubicBezTo>
                      <a:cubicBezTo>
                        <a:pt x="7560" y="20437"/>
                        <a:pt x="7800" y="20534"/>
                        <a:pt x="7800" y="20534"/>
                      </a:cubicBezTo>
                      <a:cubicBezTo>
                        <a:pt x="7800" y="20534"/>
                        <a:pt x="7800" y="20534"/>
                        <a:pt x="7800" y="20534"/>
                      </a:cubicBezTo>
                      <a:cubicBezTo>
                        <a:pt x="7920" y="20631"/>
                        <a:pt x="8040" y="20631"/>
                        <a:pt x="8160" y="20631"/>
                      </a:cubicBezTo>
                      <a:cubicBezTo>
                        <a:pt x="8280" y="20631"/>
                        <a:pt x="8280" y="20631"/>
                        <a:pt x="8400" y="20631"/>
                      </a:cubicBezTo>
                      <a:cubicBezTo>
                        <a:pt x="8640" y="20340"/>
                        <a:pt x="9000" y="20437"/>
                        <a:pt x="9240" y="20534"/>
                      </a:cubicBezTo>
                      <a:cubicBezTo>
                        <a:pt x="9480" y="20437"/>
                        <a:pt x="9840" y="20340"/>
                        <a:pt x="10080" y="20534"/>
                      </a:cubicBezTo>
                      <a:cubicBezTo>
                        <a:pt x="10080" y="20534"/>
                        <a:pt x="10080" y="20534"/>
                        <a:pt x="10200" y="20534"/>
                      </a:cubicBezTo>
                      <a:cubicBezTo>
                        <a:pt x="10200" y="20534"/>
                        <a:pt x="10200" y="20534"/>
                        <a:pt x="10200" y="20534"/>
                      </a:cubicBezTo>
                      <a:cubicBezTo>
                        <a:pt x="10200" y="20631"/>
                        <a:pt x="10200" y="20631"/>
                        <a:pt x="10320" y="20631"/>
                      </a:cubicBezTo>
                      <a:cubicBezTo>
                        <a:pt x="10320" y="20631"/>
                        <a:pt x="10320" y="20631"/>
                        <a:pt x="10320" y="20728"/>
                      </a:cubicBezTo>
                      <a:cubicBezTo>
                        <a:pt x="10440" y="20728"/>
                        <a:pt x="10440" y="20728"/>
                        <a:pt x="10440" y="20728"/>
                      </a:cubicBezTo>
                      <a:cubicBezTo>
                        <a:pt x="10440" y="20728"/>
                        <a:pt x="10560" y="20825"/>
                        <a:pt x="10560" y="20825"/>
                      </a:cubicBezTo>
                      <a:cubicBezTo>
                        <a:pt x="10560" y="20825"/>
                        <a:pt x="10680" y="20825"/>
                        <a:pt x="10680" y="20921"/>
                      </a:cubicBezTo>
                      <a:cubicBezTo>
                        <a:pt x="10680" y="20921"/>
                        <a:pt x="10800" y="20921"/>
                        <a:pt x="10800" y="20921"/>
                      </a:cubicBezTo>
                      <a:cubicBezTo>
                        <a:pt x="10800" y="21018"/>
                        <a:pt x="10800" y="21018"/>
                        <a:pt x="10920" y="21018"/>
                      </a:cubicBezTo>
                      <a:cubicBezTo>
                        <a:pt x="10920" y="21018"/>
                        <a:pt x="10920" y="21115"/>
                        <a:pt x="11040" y="21115"/>
                      </a:cubicBezTo>
                      <a:cubicBezTo>
                        <a:pt x="11040" y="21115"/>
                        <a:pt x="11040" y="21212"/>
                        <a:pt x="11160" y="21212"/>
                      </a:cubicBezTo>
                      <a:cubicBezTo>
                        <a:pt x="11160" y="21212"/>
                        <a:pt x="11160" y="21212"/>
                        <a:pt x="11280" y="21309"/>
                      </a:cubicBezTo>
                      <a:cubicBezTo>
                        <a:pt x="11280" y="21309"/>
                        <a:pt x="11280" y="21309"/>
                        <a:pt x="11400" y="21406"/>
                      </a:cubicBezTo>
                      <a:cubicBezTo>
                        <a:pt x="11400" y="21406"/>
                        <a:pt x="11400" y="21406"/>
                        <a:pt x="11520" y="21503"/>
                      </a:cubicBezTo>
                      <a:cubicBezTo>
                        <a:pt x="11520" y="21503"/>
                        <a:pt x="11520" y="21503"/>
                        <a:pt x="11520" y="21503"/>
                      </a:cubicBezTo>
                      <a:cubicBezTo>
                        <a:pt x="11760" y="21503"/>
                        <a:pt x="12000" y="21406"/>
                        <a:pt x="12240" y="21309"/>
                      </a:cubicBezTo>
                      <a:cubicBezTo>
                        <a:pt x="12240" y="21309"/>
                        <a:pt x="12240" y="21309"/>
                        <a:pt x="12240" y="21309"/>
                      </a:cubicBezTo>
                      <a:cubicBezTo>
                        <a:pt x="12360" y="21309"/>
                        <a:pt x="12360" y="21309"/>
                        <a:pt x="12480" y="21309"/>
                      </a:cubicBezTo>
                      <a:cubicBezTo>
                        <a:pt x="12480" y="21309"/>
                        <a:pt x="12480" y="21309"/>
                        <a:pt x="12480" y="21309"/>
                      </a:cubicBezTo>
                      <a:cubicBezTo>
                        <a:pt x="12480" y="21309"/>
                        <a:pt x="12480" y="21309"/>
                        <a:pt x="12480" y="21309"/>
                      </a:cubicBezTo>
                      <a:cubicBezTo>
                        <a:pt x="12720" y="21309"/>
                        <a:pt x="12959" y="21406"/>
                        <a:pt x="13079" y="21503"/>
                      </a:cubicBezTo>
                      <a:cubicBezTo>
                        <a:pt x="13079" y="21503"/>
                        <a:pt x="13199" y="21503"/>
                        <a:pt x="13199" y="21600"/>
                      </a:cubicBezTo>
                      <a:cubicBezTo>
                        <a:pt x="13439" y="21406"/>
                        <a:pt x="13919" y="21212"/>
                        <a:pt x="14159" y="21212"/>
                      </a:cubicBezTo>
                      <a:cubicBezTo>
                        <a:pt x="14279" y="21212"/>
                        <a:pt x="14399" y="21309"/>
                        <a:pt x="14399" y="21309"/>
                      </a:cubicBezTo>
                      <a:cubicBezTo>
                        <a:pt x="14519" y="21309"/>
                        <a:pt x="14640" y="21309"/>
                        <a:pt x="14760" y="21309"/>
                      </a:cubicBezTo>
                      <a:cubicBezTo>
                        <a:pt x="14880" y="21309"/>
                        <a:pt x="14880" y="21309"/>
                        <a:pt x="15000" y="21309"/>
                      </a:cubicBezTo>
                      <a:cubicBezTo>
                        <a:pt x="15000" y="21212"/>
                        <a:pt x="15120" y="21115"/>
                        <a:pt x="15360" y="21018"/>
                      </a:cubicBezTo>
                      <a:cubicBezTo>
                        <a:pt x="15360" y="21018"/>
                        <a:pt x="15480" y="20921"/>
                        <a:pt x="15480" y="20921"/>
                      </a:cubicBezTo>
                      <a:cubicBezTo>
                        <a:pt x="15600" y="20825"/>
                        <a:pt x="15600" y="20825"/>
                        <a:pt x="15600" y="20825"/>
                      </a:cubicBezTo>
                      <a:cubicBezTo>
                        <a:pt x="15720" y="20534"/>
                        <a:pt x="16560" y="20147"/>
                        <a:pt x="16800" y="20147"/>
                      </a:cubicBezTo>
                      <a:cubicBezTo>
                        <a:pt x="16920" y="20050"/>
                        <a:pt x="17040" y="20050"/>
                        <a:pt x="17160" y="20050"/>
                      </a:cubicBezTo>
                      <a:cubicBezTo>
                        <a:pt x="17160" y="20050"/>
                        <a:pt x="17280" y="20050"/>
                        <a:pt x="17280" y="20050"/>
                      </a:cubicBezTo>
                      <a:cubicBezTo>
                        <a:pt x="17400" y="20050"/>
                        <a:pt x="17400" y="20050"/>
                        <a:pt x="17520" y="20050"/>
                      </a:cubicBezTo>
                      <a:cubicBezTo>
                        <a:pt x="17520" y="20050"/>
                        <a:pt x="17520" y="20147"/>
                        <a:pt x="17520" y="20147"/>
                      </a:cubicBezTo>
                      <a:cubicBezTo>
                        <a:pt x="17640" y="20147"/>
                        <a:pt x="17640" y="20147"/>
                        <a:pt x="17640" y="20147"/>
                      </a:cubicBezTo>
                      <a:cubicBezTo>
                        <a:pt x="17760" y="20147"/>
                        <a:pt x="17760" y="20147"/>
                        <a:pt x="17760" y="20147"/>
                      </a:cubicBezTo>
                      <a:cubicBezTo>
                        <a:pt x="17760" y="20243"/>
                        <a:pt x="17880" y="20243"/>
                        <a:pt x="17880" y="20243"/>
                      </a:cubicBezTo>
                      <a:cubicBezTo>
                        <a:pt x="17880" y="20147"/>
                        <a:pt x="17880" y="20147"/>
                        <a:pt x="17880" y="20050"/>
                      </a:cubicBezTo>
                      <a:cubicBezTo>
                        <a:pt x="17880" y="19953"/>
                        <a:pt x="17880" y="19856"/>
                        <a:pt x="17880" y="19759"/>
                      </a:cubicBezTo>
                      <a:cubicBezTo>
                        <a:pt x="17520" y="19759"/>
                        <a:pt x="16800" y="19372"/>
                        <a:pt x="16560" y="18887"/>
                      </a:cubicBezTo>
                      <a:cubicBezTo>
                        <a:pt x="16560" y="18791"/>
                        <a:pt x="16440" y="18694"/>
                        <a:pt x="16440" y="18694"/>
                      </a:cubicBezTo>
                      <a:cubicBezTo>
                        <a:pt x="16320" y="18500"/>
                        <a:pt x="16080" y="18306"/>
                        <a:pt x="15960" y="18113"/>
                      </a:cubicBezTo>
                      <a:cubicBezTo>
                        <a:pt x="15720" y="18016"/>
                        <a:pt x="15480" y="17822"/>
                        <a:pt x="15360" y="17628"/>
                      </a:cubicBezTo>
                      <a:cubicBezTo>
                        <a:pt x="15360" y="17531"/>
                        <a:pt x="15120" y="17531"/>
                        <a:pt x="14880" y="17434"/>
                      </a:cubicBezTo>
                      <a:cubicBezTo>
                        <a:pt x="14640" y="17338"/>
                        <a:pt x="14279" y="17338"/>
                        <a:pt x="14159" y="17144"/>
                      </a:cubicBezTo>
                      <a:cubicBezTo>
                        <a:pt x="14039" y="16853"/>
                        <a:pt x="14159" y="16660"/>
                        <a:pt x="14279" y="16563"/>
                      </a:cubicBezTo>
                      <a:cubicBezTo>
                        <a:pt x="14399" y="16563"/>
                        <a:pt x="14399" y="16466"/>
                        <a:pt x="14399" y="16369"/>
                      </a:cubicBezTo>
                      <a:cubicBezTo>
                        <a:pt x="14399" y="16272"/>
                        <a:pt x="14519" y="15982"/>
                        <a:pt x="15120" y="15982"/>
                      </a:cubicBezTo>
                      <a:cubicBezTo>
                        <a:pt x="15240" y="15982"/>
                        <a:pt x="15360" y="15982"/>
                        <a:pt x="15480" y="15982"/>
                      </a:cubicBezTo>
                      <a:cubicBezTo>
                        <a:pt x="15480" y="15982"/>
                        <a:pt x="15480" y="15982"/>
                        <a:pt x="15480" y="16078"/>
                      </a:cubicBezTo>
                      <a:cubicBezTo>
                        <a:pt x="15600" y="15788"/>
                        <a:pt x="15600" y="15304"/>
                        <a:pt x="15600" y="15013"/>
                      </a:cubicBezTo>
                      <a:cubicBezTo>
                        <a:pt x="15600" y="14722"/>
                        <a:pt x="15840" y="14529"/>
                        <a:pt x="15960" y="14335"/>
                      </a:cubicBezTo>
                      <a:cubicBezTo>
                        <a:pt x="15960" y="14238"/>
                        <a:pt x="16080" y="14141"/>
                        <a:pt x="16080" y="14141"/>
                      </a:cubicBezTo>
                      <a:cubicBezTo>
                        <a:pt x="15960" y="14044"/>
                        <a:pt x="15960" y="13947"/>
                        <a:pt x="15960" y="13851"/>
                      </a:cubicBezTo>
                      <a:cubicBezTo>
                        <a:pt x="16080" y="13657"/>
                        <a:pt x="16200" y="13560"/>
                        <a:pt x="16440" y="13463"/>
                      </a:cubicBezTo>
                      <a:cubicBezTo>
                        <a:pt x="16560" y="13463"/>
                        <a:pt x="16680" y="13366"/>
                        <a:pt x="16680" y="13366"/>
                      </a:cubicBezTo>
                      <a:cubicBezTo>
                        <a:pt x="16800" y="13269"/>
                        <a:pt x="16800" y="13173"/>
                        <a:pt x="16800" y="12979"/>
                      </a:cubicBezTo>
                      <a:cubicBezTo>
                        <a:pt x="16920" y="12785"/>
                        <a:pt x="16920" y="12495"/>
                        <a:pt x="17160" y="12301"/>
                      </a:cubicBezTo>
                      <a:cubicBezTo>
                        <a:pt x="17280" y="12204"/>
                        <a:pt x="17400" y="12010"/>
                        <a:pt x="17520" y="11913"/>
                      </a:cubicBezTo>
                      <a:cubicBezTo>
                        <a:pt x="17640" y="11623"/>
                        <a:pt x="17880" y="11429"/>
                        <a:pt x="18120" y="11429"/>
                      </a:cubicBezTo>
                      <a:cubicBezTo>
                        <a:pt x="18240" y="11429"/>
                        <a:pt x="18480" y="11235"/>
                        <a:pt x="18480" y="11042"/>
                      </a:cubicBezTo>
                      <a:cubicBezTo>
                        <a:pt x="18480" y="10945"/>
                        <a:pt x="18600" y="10751"/>
                        <a:pt x="18720" y="10557"/>
                      </a:cubicBezTo>
                      <a:cubicBezTo>
                        <a:pt x="18840" y="10364"/>
                        <a:pt x="18960" y="10073"/>
                        <a:pt x="18960" y="9782"/>
                      </a:cubicBezTo>
                      <a:cubicBezTo>
                        <a:pt x="18960" y="9782"/>
                        <a:pt x="18960" y="9782"/>
                        <a:pt x="18960" y="9782"/>
                      </a:cubicBezTo>
                      <a:cubicBezTo>
                        <a:pt x="18960" y="9782"/>
                        <a:pt x="18960" y="9686"/>
                        <a:pt x="18960" y="9589"/>
                      </a:cubicBezTo>
                      <a:cubicBezTo>
                        <a:pt x="18840" y="9104"/>
                        <a:pt x="18720" y="8620"/>
                        <a:pt x="19080" y="8233"/>
                      </a:cubicBezTo>
                      <a:cubicBezTo>
                        <a:pt x="19440" y="7845"/>
                        <a:pt x="19680" y="7555"/>
                        <a:pt x="19560" y="7264"/>
                      </a:cubicBezTo>
                      <a:cubicBezTo>
                        <a:pt x="19440" y="6877"/>
                        <a:pt x="19920" y="6780"/>
                        <a:pt x="20160" y="6586"/>
                      </a:cubicBezTo>
                      <a:cubicBezTo>
                        <a:pt x="20280" y="6586"/>
                        <a:pt x="20280" y="6489"/>
                        <a:pt x="20400" y="6489"/>
                      </a:cubicBezTo>
                      <a:cubicBezTo>
                        <a:pt x="20400" y="6392"/>
                        <a:pt x="20520" y="6392"/>
                        <a:pt x="20640" y="6295"/>
                      </a:cubicBezTo>
                      <a:cubicBezTo>
                        <a:pt x="20760" y="6295"/>
                        <a:pt x="20760" y="6295"/>
                        <a:pt x="20880" y="6199"/>
                      </a:cubicBezTo>
                      <a:cubicBezTo>
                        <a:pt x="20880" y="6199"/>
                        <a:pt x="20880" y="6199"/>
                        <a:pt x="20880" y="6199"/>
                      </a:cubicBezTo>
                      <a:cubicBezTo>
                        <a:pt x="21000" y="6102"/>
                        <a:pt x="21000" y="6102"/>
                        <a:pt x="21120" y="6102"/>
                      </a:cubicBezTo>
                      <a:cubicBezTo>
                        <a:pt x="21120" y="6005"/>
                        <a:pt x="21120" y="6005"/>
                        <a:pt x="21240" y="6005"/>
                      </a:cubicBezTo>
                      <a:cubicBezTo>
                        <a:pt x="21240" y="5908"/>
                        <a:pt x="21360" y="5908"/>
                        <a:pt x="21360" y="5908"/>
                      </a:cubicBezTo>
                      <a:cubicBezTo>
                        <a:pt x="21360" y="5811"/>
                        <a:pt x="21360" y="5811"/>
                        <a:pt x="21480" y="5714"/>
                      </a:cubicBezTo>
                      <a:cubicBezTo>
                        <a:pt x="21480" y="5714"/>
                        <a:pt x="21480" y="5714"/>
                        <a:pt x="21599" y="5617"/>
                      </a:cubicBezTo>
                      <a:cubicBezTo>
                        <a:pt x="21240" y="5424"/>
                        <a:pt x="21000" y="5230"/>
                        <a:pt x="20880" y="5230"/>
                      </a:cubicBezTo>
                      <a:cubicBezTo>
                        <a:pt x="20280" y="5036"/>
                        <a:pt x="19920" y="4261"/>
                        <a:pt x="19920" y="3293"/>
                      </a:cubicBezTo>
                      <a:cubicBezTo>
                        <a:pt x="19920" y="2712"/>
                        <a:pt x="19800" y="2227"/>
                        <a:pt x="19800" y="1840"/>
                      </a:cubicBezTo>
                      <a:cubicBezTo>
                        <a:pt x="19680" y="1743"/>
                        <a:pt x="19680" y="1646"/>
                        <a:pt x="19680" y="1549"/>
                      </a:cubicBezTo>
                      <a:cubicBezTo>
                        <a:pt x="19680" y="1356"/>
                        <a:pt x="19200" y="774"/>
                        <a:pt x="18600" y="581"/>
                      </a:cubicBezTo>
                      <a:cubicBezTo>
                        <a:pt x="18240" y="387"/>
                        <a:pt x="18000" y="193"/>
                        <a:pt x="17880" y="0"/>
                      </a:cubicBezTo>
                      <a:cubicBezTo>
                        <a:pt x="17880" y="0"/>
                        <a:pt x="17880" y="0"/>
                        <a:pt x="17880" y="0"/>
                      </a:cubicBezTo>
                      <a:cubicBezTo>
                        <a:pt x="17880" y="0"/>
                        <a:pt x="17880" y="0"/>
                        <a:pt x="17880" y="0"/>
                      </a:cubicBezTo>
                      <a:cubicBezTo>
                        <a:pt x="17880" y="0"/>
                        <a:pt x="17760" y="96"/>
                        <a:pt x="17760" y="96"/>
                      </a:cubicBezTo>
                      <a:cubicBezTo>
                        <a:pt x="17760" y="96"/>
                        <a:pt x="17760" y="96"/>
                        <a:pt x="17760" y="96"/>
                      </a:cubicBezTo>
                      <a:cubicBezTo>
                        <a:pt x="17640" y="96"/>
                        <a:pt x="17640" y="96"/>
                        <a:pt x="17640" y="193"/>
                      </a:cubicBezTo>
                      <a:cubicBezTo>
                        <a:pt x="17640" y="193"/>
                        <a:pt x="17640" y="193"/>
                        <a:pt x="17640" y="193"/>
                      </a:cubicBezTo>
                      <a:cubicBezTo>
                        <a:pt x="17520" y="193"/>
                        <a:pt x="17520" y="193"/>
                        <a:pt x="17400" y="193"/>
                      </a:cubicBezTo>
                      <a:cubicBezTo>
                        <a:pt x="17160" y="193"/>
                        <a:pt x="17160" y="193"/>
                        <a:pt x="17160" y="193"/>
                      </a:cubicBezTo>
                      <a:cubicBezTo>
                        <a:pt x="17160" y="193"/>
                        <a:pt x="17160" y="290"/>
                        <a:pt x="17160" y="387"/>
                      </a:cubicBezTo>
                      <a:cubicBezTo>
                        <a:pt x="17040" y="581"/>
                        <a:pt x="16800" y="968"/>
                        <a:pt x="16320" y="968"/>
                      </a:cubicBezTo>
                      <a:cubicBezTo>
                        <a:pt x="16080" y="968"/>
                        <a:pt x="16080" y="968"/>
                        <a:pt x="16080" y="1162"/>
                      </a:cubicBezTo>
                      <a:cubicBezTo>
                        <a:pt x="15960" y="1259"/>
                        <a:pt x="15840" y="1452"/>
                        <a:pt x="15480" y="1452"/>
                      </a:cubicBezTo>
                      <a:cubicBezTo>
                        <a:pt x="15120" y="1452"/>
                        <a:pt x="14880" y="1259"/>
                        <a:pt x="14760" y="1162"/>
                      </a:cubicBezTo>
                      <a:cubicBezTo>
                        <a:pt x="12959" y="1162"/>
                        <a:pt x="12959" y="1162"/>
                        <a:pt x="12959" y="1162"/>
                      </a:cubicBezTo>
                      <a:cubicBezTo>
                        <a:pt x="12840" y="1065"/>
                        <a:pt x="12840" y="1065"/>
                        <a:pt x="12840" y="1065"/>
                      </a:cubicBezTo>
                      <a:cubicBezTo>
                        <a:pt x="12840" y="1065"/>
                        <a:pt x="12600" y="968"/>
                        <a:pt x="12480" y="968"/>
                      </a:cubicBezTo>
                      <a:cubicBezTo>
                        <a:pt x="12000" y="1259"/>
                        <a:pt x="12000" y="1259"/>
                        <a:pt x="12000" y="1259"/>
                      </a:cubicBezTo>
                      <a:cubicBezTo>
                        <a:pt x="3960" y="1259"/>
                        <a:pt x="3960" y="1259"/>
                        <a:pt x="3960" y="1259"/>
                      </a:cubicBezTo>
                      <a:cubicBezTo>
                        <a:pt x="3960" y="3486"/>
                        <a:pt x="3960" y="3486"/>
                        <a:pt x="3960" y="3486"/>
                      </a:cubicBezTo>
                      <a:lnTo>
                        <a:pt x="2640" y="348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51" name="AutoShape 451"/>
                <p:cNvSpPr>
                  <a:spLocks/>
                </p:cNvSpPr>
                <p:nvPr/>
              </p:nvSpPr>
              <p:spPr bwMode="auto">
                <a:xfrm>
                  <a:off x="445933" y="849400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52" name="AutoShape 452"/>
                <p:cNvSpPr>
                  <a:spLocks/>
                </p:cNvSpPr>
                <p:nvPr/>
              </p:nvSpPr>
              <p:spPr bwMode="auto">
                <a:xfrm>
                  <a:off x="614218" y="1060542"/>
                  <a:ext cx="12701" cy="2381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599"/>
                      </a:moveTo>
                      <a:lnTo>
                        <a:pt x="0" y="0"/>
                      </a:lnTo>
                      <a:lnTo>
                        <a:pt x="21599" y="2159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53" name="AutoShape 453"/>
                <p:cNvSpPr>
                  <a:spLocks/>
                </p:cNvSpPr>
                <p:nvPr/>
              </p:nvSpPr>
              <p:spPr bwMode="auto">
                <a:xfrm>
                  <a:off x="463397" y="87956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54" name="AutoShape 454"/>
                <p:cNvSpPr>
                  <a:spLocks/>
                </p:cNvSpPr>
                <p:nvPr/>
              </p:nvSpPr>
              <p:spPr bwMode="auto">
                <a:xfrm>
                  <a:off x="461809" y="87480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2160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55" name="AutoShape 455"/>
                <p:cNvSpPr>
                  <a:spLocks/>
                </p:cNvSpPr>
                <p:nvPr/>
              </p:nvSpPr>
              <p:spPr bwMode="auto">
                <a:xfrm>
                  <a:off x="450696" y="857338"/>
                  <a:ext cx="12701" cy="19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7200" y="8640"/>
                        <a:pt x="14399" y="12960"/>
                        <a:pt x="21599" y="21600"/>
                      </a:cubicBezTo>
                      <a:cubicBezTo>
                        <a:pt x="14399" y="12960"/>
                        <a:pt x="7200" y="864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56" name="AutoShape 456"/>
                <p:cNvSpPr>
                  <a:spLocks/>
                </p:cNvSpPr>
                <p:nvPr/>
              </p:nvSpPr>
              <p:spPr bwMode="auto">
                <a:xfrm>
                  <a:off x="439583" y="819238"/>
                  <a:ext cx="7938" cy="222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3085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599" y="3085"/>
                        <a:pt x="21599" y="3085"/>
                        <a:pt x="21599" y="3085"/>
                      </a:cubicBezTo>
                      <a:cubicBezTo>
                        <a:pt x="0" y="3085"/>
                        <a:pt x="0" y="3085"/>
                        <a:pt x="0" y="3085"/>
                      </a:cubicBezTo>
                      <a:cubicBezTo>
                        <a:pt x="0" y="3085"/>
                        <a:pt x="0" y="0"/>
                        <a:pt x="0" y="0"/>
                      </a:cubicBezTo>
                      <a:cubicBezTo>
                        <a:pt x="0" y="0"/>
                        <a:pt x="0" y="3085"/>
                        <a:pt x="0" y="3085"/>
                      </a:cubicBezTo>
                      <a:lnTo>
                        <a:pt x="21599" y="308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57" name="AutoShape 457"/>
                <p:cNvSpPr>
                  <a:spLocks/>
                </p:cNvSpPr>
                <p:nvPr/>
              </p:nvSpPr>
              <p:spPr bwMode="auto">
                <a:xfrm>
                  <a:off x="450696" y="852575"/>
                  <a:ext cx="6350" cy="635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58" name="AutoShape 458"/>
                <p:cNvSpPr>
                  <a:spLocks/>
                </p:cNvSpPr>
                <p:nvPr/>
              </p:nvSpPr>
              <p:spPr bwMode="auto">
                <a:xfrm>
                  <a:off x="1242907" y="784312"/>
                  <a:ext cx="61917" cy="57151"/>
                </a:xfrm>
                <a:custGeom>
                  <a:avLst/>
                  <a:gdLst>
                    <a:gd name="T0" fmla="+- 0 11175 750"/>
                    <a:gd name="T1" fmla="*/ T0 w 20850"/>
                    <a:gd name="T2" fmla="*/ 10800 h 21600"/>
                    <a:gd name="T3" fmla="+- 0 11175 750"/>
                    <a:gd name="T4" fmla="*/ T3 w 20850"/>
                    <a:gd name="T5" fmla="*/ 10800 h 21600"/>
                    <a:gd name="T6" fmla="+- 0 11175 750"/>
                    <a:gd name="T7" fmla="*/ T6 w 20850"/>
                    <a:gd name="T8" fmla="*/ 10800 h 21600"/>
                    <a:gd name="T9" fmla="+- 0 11175 750"/>
                    <a:gd name="T10" fmla="*/ T9 w 20850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850" h="21600">
                      <a:moveTo>
                        <a:pt x="4649" y="6749"/>
                      </a:moveTo>
                      <a:cubicBezTo>
                        <a:pt x="4649" y="6749"/>
                        <a:pt x="4649" y="8100"/>
                        <a:pt x="4649" y="8100"/>
                      </a:cubicBezTo>
                      <a:cubicBezTo>
                        <a:pt x="4649" y="8100"/>
                        <a:pt x="3299" y="9449"/>
                        <a:pt x="3299" y="9449"/>
                      </a:cubicBezTo>
                      <a:cubicBezTo>
                        <a:pt x="3299" y="9449"/>
                        <a:pt x="3299" y="9449"/>
                        <a:pt x="3299" y="10800"/>
                      </a:cubicBezTo>
                      <a:cubicBezTo>
                        <a:pt x="1950" y="10800"/>
                        <a:pt x="1950" y="12149"/>
                        <a:pt x="599" y="12149"/>
                      </a:cubicBezTo>
                      <a:cubicBezTo>
                        <a:pt x="-750" y="14850"/>
                        <a:pt x="599" y="20249"/>
                        <a:pt x="599" y="21599"/>
                      </a:cubicBezTo>
                      <a:cubicBezTo>
                        <a:pt x="599" y="21599"/>
                        <a:pt x="599" y="21599"/>
                        <a:pt x="1950" y="21599"/>
                      </a:cubicBezTo>
                      <a:cubicBezTo>
                        <a:pt x="3299" y="21599"/>
                        <a:pt x="4649" y="21599"/>
                        <a:pt x="5999" y="20249"/>
                      </a:cubicBezTo>
                      <a:cubicBezTo>
                        <a:pt x="5999" y="20249"/>
                        <a:pt x="7349" y="20249"/>
                        <a:pt x="7349" y="20249"/>
                      </a:cubicBezTo>
                      <a:cubicBezTo>
                        <a:pt x="7349" y="20249"/>
                        <a:pt x="7349" y="20249"/>
                        <a:pt x="7349" y="18899"/>
                      </a:cubicBezTo>
                      <a:cubicBezTo>
                        <a:pt x="8699" y="18899"/>
                        <a:pt x="8699" y="18899"/>
                        <a:pt x="10049" y="18899"/>
                      </a:cubicBezTo>
                      <a:cubicBezTo>
                        <a:pt x="10049" y="18899"/>
                        <a:pt x="10049" y="18899"/>
                        <a:pt x="10049" y="18899"/>
                      </a:cubicBezTo>
                      <a:cubicBezTo>
                        <a:pt x="10049" y="20249"/>
                        <a:pt x="11399" y="20249"/>
                        <a:pt x="11399" y="20249"/>
                      </a:cubicBezTo>
                      <a:cubicBezTo>
                        <a:pt x="11399" y="20249"/>
                        <a:pt x="12749" y="20249"/>
                        <a:pt x="12749" y="20249"/>
                      </a:cubicBezTo>
                      <a:cubicBezTo>
                        <a:pt x="12749" y="20249"/>
                        <a:pt x="12749" y="20249"/>
                        <a:pt x="12749" y="21599"/>
                      </a:cubicBezTo>
                      <a:cubicBezTo>
                        <a:pt x="14099" y="21599"/>
                        <a:pt x="14099" y="21599"/>
                        <a:pt x="14099" y="21599"/>
                      </a:cubicBezTo>
                      <a:cubicBezTo>
                        <a:pt x="14099" y="20249"/>
                        <a:pt x="15449" y="18899"/>
                        <a:pt x="15449" y="18899"/>
                      </a:cubicBezTo>
                      <a:cubicBezTo>
                        <a:pt x="15449" y="18899"/>
                        <a:pt x="14099" y="17549"/>
                        <a:pt x="14099" y="17549"/>
                      </a:cubicBezTo>
                      <a:cubicBezTo>
                        <a:pt x="12749" y="17549"/>
                        <a:pt x="11399" y="17549"/>
                        <a:pt x="10049" y="16199"/>
                      </a:cubicBezTo>
                      <a:cubicBezTo>
                        <a:pt x="10049" y="14850"/>
                        <a:pt x="8699" y="13499"/>
                        <a:pt x="10049" y="12149"/>
                      </a:cubicBezTo>
                      <a:cubicBezTo>
                        <a:pt x="10049" y="9449"/>
                        <a:pt x="16799" y="5400"/>
                        <a:pt x="20849" y="4050"/>
                      </a:cubicBezTo>
                      <a:cubicBezTo>
                        <a:pt x="20849" y="4050"/>
                        <a:pt x="20849" y="2700"/>
                        <a:pt x="18150" y="0"/>
                      </a:cubicBezTo>
                      <a:cubicBezTo>
                        <a:pt x="18150" y="0"/>
                        <a:pt x="18150" y="0"/>
                        <a:pt x="16799" y="0"/>
                      </a:cubicBezTo>
                      <a:cubicBezTo>
                        <a:pt x="16799" y="0"/>
                        <a:pt x="16799" y="0"/>
                        <a:pt x="16799" y="0"/>
                      </a:cubicBezTo>
                      <a:cubicBezTo>
                        <a:pt x="16799" y="0"/>
                        <a:pt x="16799" y="0"/>
                        <a:pt x="16799" y="0"/>
                      </a:cubicBezTo>
                      <a:cubicBezTo>
                        <a:pt x="16799" y="0"/>
                        <a:pt x="15449" y="1350"/>
                        <a:pt x="15449" y="1350"/>
                      </a:cubicBezTo>
                      <a:cubicBezTo>
                        <a:pt x="15449" y="1350"/>
                        <a:pt x="15449" y="1350"/>
                        <a:pt x="15449" y="1350"/>
                      </a:cubicBezTo>
                      <a:cubicBezTo>
                        <a:pt x="15449" y="1350"/>
                        <a:pt x="15449" y="1350"/>
                        <a:pt x="15449" y="1350"/>
                      </a:cubicBezTo>
                      <a:cubicBezTo>
                        <a:pt x="15449" y="1350"/>
                        <a:pt x="15449" y="1350"/>
                        <a:pt x="15449" y="1350"/>
                      </a:cubicBezTo>
                      <a:cubicBezTo>
                        <a:pt x="14099" y="2700"/>
                        <a:pt x="12749" y="2700"/>
                        <a:pt x="11399" y="2700"/>
                      </a:cubicBezTo>
                      <a:cubicBezTo>
                        <a:pt x="11399" y="2700"/>
                        <a:pt x="11399" y="2700"/>
                        <a:pt x="11399" y="2700"/>
                      </a:cubicBezTo>
                      <a:cubicBezTo>
                        <a:pt x="10049" y="2700"/>
                        <a:pt x="8699" y="2700"/>
                        <a:pt x="7349" y="2700"/>
                      </a:cubicBezTo>
                      <a:cubicBezTo>
                        <a:pt x="7349" y="4050"/>
                        <a:pt x="5999" y="5400"/>
                        <a:pt x="4649" y="674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59" name="AutoShape 459"/>
                <p:cNvSpPr>
                  <a:spLocks/>
                </p:cNvSpPr>
                <p:nvPr/>
              </p:nvSpPr>
              <p:spPr bwMode="auto">
                <a:xfrm>
                  <a:off x="1282597" y="833525"/>
                  <a:ext cx="6350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599"/>
                      </a:moveTo>
                      <a:cubicBezTo>
                        <a:pt x="0" y="1080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0" y="10800"/>
                        <a:pt x="0" y="21599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60" name="AutoShape 460"/>
                <p:cNvSpPr>
                  <a:spLocks/>
                </p:cNvSpPr>
                <p:nvPr/>
              </p:nvSpPr>
              <p:spPr bwMode="auto">
                <a:xfrm>
                  <a:off x="1015881" y="560470"/>
                  <a:ext cx="268303" cy="215904"/>
                </a:xfrm>
                <a:custGeom>
                  <a:avLst/>
                  <a:gdLst>
                    <a:gd name="T0" fmla="+- 0 10928 257"/>
                    <a:gd name="T1" fmla="*/ T0 w 21343"/>
                    <a:gd name="T2" fmla="*/ 10800 h 21600"/>
                    <a:gd name="T3" fmla="+- 0 10928 257"/>
                    <a:gd name="T4" fmla="*/ T3 w 21343"/>
                    <a:gd name="T5" fmla="*/ 10800 h 21600"/>
                    <a:gd name="T6" fmla="+- 0 10928 257"/>
                    <a:gd name="T7" fmla="*/ T6 w 21343"/>
                    <a:gd name="T8" fmla="*/ 10800 h 21600"/>
                    <a:gd name="T9" fmla="+- 0 10928 257"/>
                    <a:gd name="T10" fmla="*/ T9 w 21343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343" h="21600">
                      <a:moveTo>
                        <a:pt x="351" y="13545"/>
                      </a:moveTo>
                      <a:cubicBezTo>
                        <a:pt x="655" y="13545"/>
                        <a:pt x="959" y="13545"/>
                        <a:pt x="1264" y="13545"/>
                      </a:cubicBezTo>
                      <a:cubicBezTo>
                        <a:pt x="2176" y="13545"/>
                        <a:pt x="2785" y="13545"/>
                        <a:pt x="2785" y="13911"/>
                      </a:cubicBezTo>
                      <a:cubicBezTo>
                        <a:pt x="3089" y="13545"/>
                        <a:pt x="3089" y="13179"/>
                        <a:pt x="3089" y="12813"/>
                      </a:cubicBezTo>
                      <a:cubicBezTo>
                        <a:pt x="3393" y="11715"/>
                        <a:pt x="4002" y="11349"/>
                        <a:pt x="4610" y="11349"/>
                      </a:cubicBezTo>
                      <a:cubicBezTo>
                        <a:pt x="4914" y="11349"/>
                        <a:pt x="5219" y="11715"/>
                        <a:pt x="5827" y="12081"/>
                      </a:cubicBezTo>
                      <a:cubicBezTo>
                        <a:pt x="5827" y="12447"/>
                        <a:pt x="6131" y="12447"/>
                        <a:pt x="6131" y="12447"/>
                      </a:cubicBezTo>
                      <a:cubicBezTo>
                        <a:pt x="6435" y="13179"/>
                        <a:pt x="6740" y="13179"/>
                        <a:pt x="7044" y="13179"/>
                      </a:cubicBezTo>
                      <a:cubicBezTo>
                        <a:pt x="8261" y="12447"/>
                        <a:pt x="8869" y="12813"/>
                        <a:pt x="8869" y="12813"/>
                      </a:cubicBezTo>
                      <a:cubicBezTo>
                        <a:pt x="9173" y="12813"/>
                        <a:pt x="9173" y="12813"/>
                        <a:pt x="9173" y="13179"/>
                      </a:cubicBezTo>
                      <a:cubicBezTo>
                        <a:pt x="9173" y="13179"/>
                        <a:pt x="9173" y="13179"/>
                        <a:pt x="9782" y="13179"/>
                      </a:cubicBezTo>
                      <a:cubicBezTo>
                        <a:pt x="10086" y="13179"/>
                        <a:pt x="10390" y="13179"/>
                        <a:pt x="10695" y="13179"/>
                      </a:cubicBezTo>
                      <a:cubicBezTo>
                        <a:pt x="11607" y="12813"/>
                        <a:pt x="12216" y="12813"/>
                        <a:pt x="12520" y="12813"/>
                      </a:cubicBezTo>
                      <a:cubicBezTo>
                        <a:pt x="12824" y="13179"/>
                        <a:pt x="13433" y="13179"/>
                        <a:pt x="20126" y="21600"/>
                      </a:cubicBezTo>
                      <a:cubicBezTo>
                        <a:pt x="20126" y="21600"/>
                        <a:pt x="20126" y="21600"/>
                        <a:pt x="20126" y="21600"/>
                      </a:cubicBezTo>
                      <a:cubicBezTo>
                        <a:pt x="20126" y="21600"/>
                        <a:pt x="20126" y="21600"/>
                        <a:pt x="20430" y="21600"/>
                      </a:cubicBezTo>
                      <a:cubicBezTo>
                        <a:pt x="20430" y="21600"/>
                        <a:pt x="20430" y="21600"/>
                        <a:pt x="20430" y="21600"/>
                      </a:cubicBezTo>
                      <a:cubicBezTo>
                        <a:pt x="20734" y="21600"/>
                        <a:pt x="20734" y="21600"/>
                        <a:pt x="20734" y="21600"/>
                      </a:cubicBezTo>
                      <a:cubicBezTo>
                        <a:pt x="20734" y="21600"/>
                        <a:pt x="20734" y="21600"/>
                        <a:pt x="21038" y="21600"/>
                      </a:cubicBezTo>
                      <a:cubicBezTo>
                        <a:pt x="21038" y="21600"/>
                        <a:pt x="21038" y="21600"/>
                        <a:pt x="21038" y="21600"/>
                      </a:cubicBezTo>
                      <a:cubicBezTo>
                        <a:pt x="21038" y="21233"/>
                        <a:pt x="21038" y="21233"/>
                        <a:pt x="21038" y="21233"/>
                      </a:cubicBezTo>
                      <a:cubicBezTo>
                        <a:pt x="21038" y="21233"/>
                        <a:pt x="21038" y="21233"/>
                        <a:pt x="21342" y="21233"/>
                      </a:cubicBezTo>
                      <a:cubicBezTo>
                        <a:pt x="20126" y="20135"/>
                        <a:pt x="19213" y="18671"/>
                        <a:pt x="17996" y="16840"/>
                      </a:cubicBezTo>
                      <a:cubicBezTo>
                        <a:pt x="16171" y="13911"/>
                        <a:pt x="14041" y="12813"/>
                        <a:pt x="13128" y="12813"/>
                      </a:cubicBezTo>
                      <a:cubicBezTo>
                        <a:pt x="11912" y="12813"/>
                        <a:pt x="11607" y="11715"/>
                        <a:pt x="11303" y="10616"/>
                      </a:cubicBezTo>
                      <a:cubicBezTo>
                        <a:pt x="10999" y="10616"/>
                        <a:pt x="10999" y="10250"/>
                        <a:pt x="10695" y="9884"/>
                      </a:cubicBezTo>
                      <a:cubicBezTo>
                        <a:pt x="9478" y="9884"/>
                        <a:pt x="7957" y="5491"/>
                        <a:pt x="7652" y="3294"/>
                      </a:cubicBezTo>
                      <a:cubicBezTo>
                        <a:pt x="7652" y="2562"/>
                        <a:pt x="7348" y="1098"/>
                        <a:pt x="6435" y="0"/>
                      </a:cubicBezTo>
                      <a:cubicBezTo>
                        <a:pt x="6435" y="0"/>
                        <a:pt x="6435" y="0"/>
                        <a:pt x="6435" y="0"/>
                      </a:cubicBezTo>
                      <a:cubicBezTo>
                        <a:pt x="6131" y="366"/>
                        <a:pt x="6131" y="366"/>
                        <a:pt x="6131" y="366"/>
                      </a:cubicBezTo>
                      <a:cubicBezTo>
                        <a:pt x="5827" y="732"/>
                        <a:pt x="5827" y="732"/>
                        <a:pt x="5523" y="1098"/>
                      </a:cubicBezTo>
                      <a:cubicBezTo>
                        <a:pt x="5523" y="1098"/>
                        <a:pt x="5523" y="1098"/>
                        <a:pt x="5219" y="1464"/>
                      </a:cubicBezTo>
                      <a:cubicBezTo>
                        <a:pt x="5219" y="1464"/>
                        <a:pt x="4914" y="1830"/>
                        <a:pt x="4914" y="1830"/>
                      </a:cubicBezTo>
                      <a:cubicBezTo>
                        <a:pt x="4914" y="1830"/>
                        <a:pt x="4610" y="1830"/>
                        <a:pt x="4610" y="1830"/>
                      </a:cubicBezTo>
                      <a:cubicBezTo>
                        <a:pt x="4610" y="2196"/>
                        <a:pt x="4306" y="2196"/>
                        <a:pt x="4002" y="2562"/>
                      </a:cubicBezTo>
                      <a:cubicBezTo>
                        <a:pt x="4002" y="2562"/>
                        <a:pt x="3697" y="2562"/>
                        <a:pt x="3697" y="2928"/>
                      </a:cubicBezTo>
                      <a:cubicBezTo>
                        <a:pt x="3393" y="3294"/>
                        <a:pt x="3089" y="3294"/>
                        <a:pt x="2785" y="3661"/>
                      </a:cubicBezTo>
                      <a:cubicBezTo>
                        <a:pt x="1872" y="4027"/>
                        <a:pt x="1872" y="4393"/>
                        <a:pt x="1872" y="4393"/>
                      </a:cubicBezTo>
                      <a:cubicBezTo>
                        <a:pt x="2176" y="5857"/>
                        <a:pt x="1568" y="7322"/>
                        <a:pt x="351" y="9152"/>
                      </a:cubicBezTo>
                      <a:cubicBezTo>
                        <a:pt x="-257" y="10250"/>
                        <a:pt x="47" y="11715"/>
                        <a:pt x="351" y="13179"/>
                      </a:cubicBezTo>
                      <a:cubicBezTo>
                        <a:pt x="351" y="13179"/>
                        <a:pt x="351" y="13179"/>
                        <a:pt x="351" y="13179"/>
                      </a:cubicBezTo>
                      <a:cubicBezTo>
                        <a:pt x="351" y="13545"/>
                        <a:pt x="351" y="13545"/>
                        <a:pt x="351" y="13545"/>
                      </a:cubicBezTo>
                      <a:cubicBezTo>
                        <a:pt x="351" y="13545"/>
                        <a:pt x="351" y="13545"/>
                        <a:pt x="351" y="13545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61" name="AutoShape 461"/>
                <p:cNvSpPr>
                  <a:spLocks/>
                </p:cNvSpPr>
                <p:nvPr/>
              </p:nvSpPr>
              <p:spPr bwMode="auto">
                <a:xfrm>
                  <a:off x="1079385" y="569995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2160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62" name="AutoShape 462"/>
                <p:cNvSpPr>
                  <a:spLocks/>
                </p:cNvSpPr>
                <p:nvPr/>
              </p:nvSpPr>
              <p:spPr bwMode="auto">
                <a:xfrm>
                  <a:off x="1071446" y="573170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63" name="AutoShape 463"/>
                <p:cNvSpPr>
                  <a:spLocks/>
                </p:cNvSpPr>
                <p:nvPr/>
              </p:nvSpPr>
              <p:spPr bwMode="auto">
                <a:xfrm>
                  <a:off x="1092085" y="558883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2160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64" name="AutoShape 464"/>
                <p:cNvSpPr>
                  <a:spLocks/>
                </p:cNvSpPr>
                <p:nvPr/>
              </p:nvSpPr>
              <p:spPr bwMode="auto">
                <a:xfrm>
                  <a:off x="1015881" y="652547"/>
                  <a:ext cx="4762" cy="38101"/>
                </a:xfrm>
                <a:custGeom>
                  <a:avLst/>
                  <a:gdLst>
                    <a:gd name="T0" fmla="+- 0 15364 9129"/>
                    <a:gd name="T1" fmla="*/ T0 w 12471"/>
                    <a:gd name="T2" fmla="*/ 10800 h 21600"/>
                    <a:gd name="T3" fmla="+- 0 15364 9129"/>
                    <a:gd name="T4" fmla="*/ T3 w 12471"/>
                    <a:gd name="T5" fmla="*/ 10800 h 21600"/>
                    <a:gd name="T6" fmla="+- 0 15364 9129"/>
                    <a:gd name="T7" fmla="*/ T6 w 12471"/>
                    <a:gd name="T8" fmla="*/ 10800 h 21600"/>
                    <a:gd name="T9" fmla="+- 0 15364 9129"/>
                    <a:gd name="T10" fmla="*/ T9 w 12471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471" h="21600">
                      <a:moveTo>
                        <a:pt x="12470" y="0"/>
                      </a:moveTo>
                      <a:cubicBezTo>
                        <a:pt x="-9129" y="5890"/>
                        <a:pt x="1671" y="13745"/>
                        <a:pt x="12470" y="21600"/>
                      </a:cubicBezTo>
                      <a:cubicBezTo>
                        <a:pt x="12470" y="21600"/>
                        <a:pt x="12470" y="21600"/>
                        <a:pt x="12470" y="21600"/>
                      </a:cubicBezTo>
                      <a:cubicBezTo>
                        <a:pt x="12470" y="21600"/>
                        <a:pt x="12470" y="21600"/>
                        <a:pt x="12470" y="21600"/>
                      </a:cubicBezTo>
                      <a:cubicBezTo>
                        <a:pt x="1671" y="13745"/>
                        <a:pt x="-9129" y="5890"/>
                        <a:pt x="1247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65" name="AutoShape 465"/>
                <p:cNvSpPr>
                  <a:spLocks/>
                </p:cNvSpPr>
                <p:nvPr/>
              </p:nvSpPr>
              <p:spPr bwMode="auto">
                <a:xfrm>
                  <a:off x="1274658" y="77319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66" name="AutoShape 466"/>
                <p:cNvSpPr>
                  <a:spLocks/>
                </p:cNvSpPr>
                <p:nvPr/>
              </p:nvSpPr>
              <p:spPr bwMode="auto">
                <a:xfrm>
                  <a:off x="1277834" y="771612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67" name="AutoShape 467"/>
                <p:cNvSpPr>
                  <a:spLocks/>
                </p:cNvSpPr>
                <p:nvPr/>
              </p:nvSpPr>
              <p:spPr bwMode="auto">
                <a:xfrm>
                  <a:off x="865059" y="687472"/>
                  <a:ext cx="622338" cy="46990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5433" y="1360"/>
                      </a:moveTo>
                      <a:cubicBezTo>
                        <a:pt x="5433" y="1360"/>
                        <a:pt x="5433" y="1360"/>
                        <a:pt x="5433" y="1360"/>
                      </a:cubicBezTo>
                      <a:cubicBezTo>
                        <a:pt x="5433" y="1530"/>
                        <a:pt x="5300" y="1530"/>
                        <a:pt x="5300" y="1700"/>
                      </a:cubicBezTo>
                      <a:cubicBezTo>
                        <a:pt x="5300" y="1700"/>
                        <a:pt x="5300" y="1870"/>
                        <a:pt x="5300" y="1870"/>
                      </a:cubicBezTo>
                      <a:cubicBezTo>
                        <a:pt x="5300" y="1870"/>
                        <a:pt x="5300" y="2040"/>
                        <a:pt x="5168" y="2040"/>
                      </a:cubicBezTo>
                      <a:cubicBezTo>
                        <a:pt x="5168" y="2211"/>
                        <a:pt x="5168" y="2211"/>
                        <a:pt x="5035" y="2381"/>
                      </a:cubicBezTo>
                      <a:cubicBezTo>
                        <a:pt x="5035" y="2551"/>
                        <a:pt x="4903" y="2891"/>
                        <a:pt x="4903" y="2891"/>
                      </a:cubicBezTo>
                      <a:cubicBezTo>
                        <a:pt x="4903" y="3571"/>
                        <a:pt x="4373" y="4251"/>
                        <a:pt x="3975" y="4251"/>
                      </a:cubicBezTo>
                      <a:cubicBezTo>
                        <a:pt x="3975" y="4251"/>
                        <a:pt x="3842" y="4592"/>
                        <a:pt x="3710" y="4762"/>
                      </a:cubicBezTo>
                      <a:cubicBezTo>
                        <a:pt x="3577" y="5102"/>
                        <a:pt x="3445" y="5272"/>
                        <a:pt x="3312" y="5612"/>
                      </a:cubicBezTo>
                      <a:cubicBezTo>
                        <a:pt x="3180" y="5782"/>
                        <a:pt x="3180" y="5952"/>
                        <a:pt x="3047" y="6292"/>
                      </a:cubicBezTo>
                      <a:cubicBezTo>
                        <a:pt x="3047" y="6803"/>
                        <a:pt x="3047" y="7143"/>
                        <a:pt x="2782" y="7483"/>
                      </a:cubicBezTo>
                      <a:cubicBezTo>
                        <a:pt x="2650" y="7653"/>
                        <a:pt x="2517" y="7653"/>
                        <a:pt x="2385" y="7823"/>
                      </a:cubicBezTo>
                      <a:cubicBezTo>
                        <a:pt x="2252" y="7823"/>
                        <a:pt x="2252" y="7823"/>
                        <a:pt x="2252" y="7993"/>
                      </a:cubicBezTo>
                      <a:cubicBezTo>
                        <a:pt x="2385" y="8333"/>
                        <a:pt x="2252" y="8674"/>
                        <a:pt x="1987" y="9014"/>
                      </a:cubicBezTo>
                      <a:cubicBezTo>
                        <a:pt x="1855" y="9354"/>
                        <a:pt x="1722" y="9524"/>
                        <a:pt x="1722" y="9864"/>
                      </a:cubicBezTo>
                      <a:cubicBezTo>
                        <a:pt x="1722" y="9864"/>
                        <a:pt x="1722" y="11905"/>
                        <a:pt x="1457" y="12245"/>
                      </a:cubicBezTo>
                      <a:cubicBezTo>
                        <a:pt x="1325" y="12415"/>
                        <a:pt x="1192" y="12415"/>
                        <a:pt x="927" y="12245"/>
                      </a:cubicBezTo>
                      <a:cubicBezTo>
                        <a:pt x="927" y="12245"/>
                        <a:pt x="795" y="12245"/>
                        <a:pt x="662" y="12245"/>
                      </a:cubicBezTo>
                      <a:cubicBezTo>
                        <a:pt x="397" y="12245"/>
                        <a:pt x="397" y="12415"/>
                        <a:pt x="397" y="12415"/>
                      </a:cubicBezTo>
                      <a:cubicBezTo>
                        <a:pt x="397" y="12755"/>
                        <a:pt x="265" y="12925"/>
                        <a:pt x="132" y="13096"/>
                      </a:cubicBezTo>
                      <a:cubicBezTo>
                        <a:pt x="132" y="13096"/>
                        <a:pt x="0" y="13266"/>
                        <a:pt x="0" y="13266"/>
                      </a:cubicBezTo>
                      <a:cubicBezTo>
                        <a:pt x="132" y="13266"/>
                        <a:pt x="397" y="13436"/>
                        <a:pt x="530" y="13436"/>
                      </a:cubicBezTo>
                      <a:cubicBezTo>
                        <a:pt x="927" y="13606"/>
                        <a:pt x="1325" y="13776"/>
                        <a:pt x="1457" y="14286"/>
                      </a:cubicBezTo>
                      <a:cubicBezTo>
                        <a:pt x="1590" y="14456"/>
                        <a:pt x="1722" y="14626"/>
                        <a:pt x="1855" y="14966"/>
                      </a:cubicBezTo>
                      <a:cubicBezTo>
                        <a:pt x="2252" y="15307"/>
                        <a:pt x="2517" y="15817"/>
                        <a:pt x="2782" y="16327"/>
                      </a:cubicBezTo>
                      <a:cubicBezTo>
                        <a:pt x="3047" y="17177"/>
                        <a:pt x="3577" y="17518"/>
                        <a:pt x="3842" y="17518"/>
                      </a:cubicBezTo>
                      <a:cubicBezTo>
                        <a:pt x="3975" y="17518"/>
                        <a:pt x="4107" y="17688"/>
                        <a:pt x="4240" y="17688"/>
                      </a:cubicBezTo>
                      <a:cubicBezTo>
                        <a:pt x="4240" y="17858"/>
                        <a:pt x="4240" y="18028"/>
                        <a:pt x="4240" y="18198"/>
                      </a:cubicBezTo>
                      <a:cubicBezTo>
                        <a:pt x="4240" y="18368"/>
                        <a:pt x="4240" y="18538"/>
                        <a:pt x="4240" y="18878"/>
                      </a:cubicBezTo>
                      <a:cubicBezTo>
                        <a:pt x="4240" y="19048"/>
                        <a:pt x="4240" y="19048"/>
                        <a:pt x="4240" y="19218"/>
                      </a:cubicBezTo>
                      <a:cubicBezTo>
                        <a:pt x="4107" y="19218"/>
                        <a:pt x="4107" y="19388"/>
                        <a:pt x="4107" y="19388"/>
                      </a:cubicBezTo>
                      <a:cubicBezTo>
                        <a:pt x="4240" y="19388"/>
                        <a:pt x="4240" y="19388"/>
                        <a:pt x="4240" y="19388"/>
                      </a:cubicBezTo>
                      <a:cubicBezTo>
                        <a:pt x="4373" y="19388"/>
                        <a:pt x="4373" y="19388"/>
                        <a:pt x="4373" y="19388"/>
                      </a:cubicBezTo>
                      <a:cubicBezTo>
                        <a:pt x="4373" y="19388"/>
                        <a:pt x="4373" y="19559"/>
                        <a:pt x="4373" y="19559"/>
                      </a:cubicBezTo>
                      <a:cubicBezTo>
                        <a:pt x="4505" y="19559"/>
                        <a:pt x="4505" y="19559"/>
                        <a:pt x="4505" y="19559"/>
                      </a:cubicBezTo>
                      <a:cubicBezTo>
                        <a:pt x="4505" y="19559"/>
                        <a:pt x="4770" y="19559"/>
                        <a:pt x="4903" y="19559"/>
                      </a:cubicBezTo>
                      <a:cubicBezTo>
                        <a:pt x="5300" y="19559"/>
                        <a:pt x="5830" y="19729"/>
                        <a:pt x="6095" y="19899"/>
                      </a:cubicBezTo>
                      <a:cubicBezTo>
                        <a:pt x="6360" y="20409"/>
                        <a:pt x="7420" y="21089"/>
                        <a:pt x="7553" y="21089"/>
                      </a:cubicBezTo>
                      <a:cubicBezTo>
                        <a:pt x="7818" y="21089"/>
                        <a:pt x="9011" y="21259"/>
                        <a:pt x="9408" y="21599"/>
                      </a:cubicBezTo>
                      <a:cubicBezTo>
                        <a:pt x="9408" y="21429"/>
                        <a:pt x="9541" y="21429"/>
                        <a:pt x="9541" y="21259"/>
                      </a:cubicBezTo>
                      <a:cubicBezTo>
                        <a:pt x="9673" y="21089"/>
                        <a:pt x="9938" y="20749"/>
                        <a:pt x="10203" y="20579"/>
                      </a:cubicBezTo>
                      <a:cubicBezTo>
                        <a:pt x="10601" y="20239"/>
                        <a:pt x="10998" y="20069"/>
                        <a:pt x="11396" y="20069"/>
                      </a:cubicBezTo>
                      <a:cubicBezTo>
                        <a:pt x="11661" y="20069"/>
                        <a:pt x="11793" y="20239"/>
                        <a:pt x="11793" y="20409"/>
                      </a:cubicBezTo>
                      <a:cubicBezTo>
                        <a:pt x="11926" y="20579"/>
                        <a:pt x="12058" y="20749"/>
                        <a:pt x="12191" y="20579"/>
                      </a:cubicBezTo>
                      <a:cubicBezTo>
                        <a:pt x="12323" y="20579"/>
                        <a:pt x="12721" y="20409"/>
                        <a:pt x="12986" y="20409"/>
                      </a:cubicBezTo>
                      <a:cubicBezTo>
                        <a:pt x="12986" y="20409"/>
                        <a:pt x="12986" y="20409"/>
                        <a:pt x="12986" y="20409"/>
                      </a:cubicBezTo>
                      <a:cubicBezTo>
                        <a:pt x="12986" y="20239"/>
                        <a:pt x="12986" y="20239"/>
                        <a:pt x="12986" y="20239"/>
                      </a:cubicBezTo>
                      <a:cubicBezTo>
                        <a:pt x="12986" y="20239"/>
                        <a:pt x="12986" y="20239"/>
                        <a:pt x="12986" y="20239"/>
                      </a:cubicBezTo>
                      <a:cubicBezTo>
                        <a:pt x="13649" y="20069"/>
                        <a:pt x="13649" y="20069"/>
                        <a:pt x="13649" y="20069"/>
                      </a:cubicBezTo>
                      <a:cubicBezTo>
                        <a:pt x="13649" y="20069"/>
                        <a:pt x="13649" y="20069"/>
                        <a:pt x="13649" y="20069"/>
                      </a:cubicBezTo>
                      <a:cubicBezTo>
                        <a:pt x="13781" y="20069"/>
                        <a:pt x="13914" y="20069"/>
                        <a:pt x="14046" y="20069"/>
                      </a:cubicBezTo>
                      <a:cubicBezTo>
                        <a:pt x="14046" y="20069"/>
                        <a:pt x="14179" y="20069"/>
                        <a:pt x="14311" y="20069"/>
                      </a:cubicBezTo>
                      <a:cubicBezTo>
                        <a:pt x="14311" y="20069"/>
                        <a:pt x="14311" y="20069"/>
                        <a:pt x="14311" y="20069"/>
                      </a:cubicBezTo>
                      <a:cubicBezTo>
                        <a:pt x="14311" y="20069"/>
                        <a:pt x="14444" y="19899"/>
                        <a:pt x="14576" y="19729"/>
                      </a:cubicBezTo>
                      <a:cubicBezTo>
                        <a:pt x="14974" y="19388"/>
                        <a:pt x="15504" y="18708"/>
                        <a:pt x="16299" y="18708"/>
                      </a:cubicBezTo>
                      <a:cubicBezTo>
                        <a:pt x="16431" y="18708"/>
                        <a:pt x="16696" y="18708"/>
                        <a:pt x="16829" y="18708"/>
                      </a:cubicBezTo>
                      <a:cubicBezTo>
                        <a:pt x="17226" y="18708"/>
                        <a:pt x="17492" y="18878"/>
                        <a:pt x="17757" y="18538"/>
                      </a:cubicBezTo>
                      <a:cubicBezTo>
                        <a:pt x="18022" y="18028"/>
                        <a:pt x="20804" y="14456"/>
                        <a:pt x="21599" y="13436"/>
                      </a:cubicBezTo>
                      <a:cubicBezTo>
                        <a:pt x="21467" y="13436"/>
                        <a:pt x="21467" y="13436"/>
                        <a:pt x="21334" y="13436"/>
                      </a:cubicBezTo>
                      <a:cubicBezTo>
                        <a:pt x="21069" y="13436"/>
                        <a:pt x="20407" y="13436"/>
                        <a:pt x="19214" y="12925"/>
                      </a:cubicBezTo>
                      <a:cubicBezTo>
                        <a:pt x="18154" y="12415"/>
                        <a:pt x="16564" y="11565"/>
                        <a:pt x="16166" y="11565"/>
                      </a:cubicBezTo>
                      <a:cubicBezTo>
                        <a:pt x="16034" y="11395"/>
                        <a:pt x="15769" y="11225"/>
                        <a:pt x="15504" y="10885"/>
                      </a:cubicBezTo>
                      <a:cubicBezTo>
                        <a:pt x="15371" y="10714"/>
                        <a:pt x="15239" y="10374"/>
                        <a:pt x="15239" y="10374"/>
                      </a:cubicBezTo>
                      <a:cubicBezTo>
                        <a:pt x="14709" y="10034"/>
                        <a:pt x="14179" y="8674"/>
                        <a:pt x="14179" y="8503"/>
                      </a:cubicBezTo>
                      <a:cubicBezTo>
                        <a:pt x="14046" y="8333"/>
                        <a:pt x="14046" y="8333"/>
                        <a:pt x="14046" y="8333"/>
                      </a:cubicBezTo>
                      <a:cubicBezTo>
                        <a:pt x="14046" y="8333"/>
                        <a:pt x="14046" y="8333"/>
                        <a:pt x="14046" y="8333"/>
                      </a:cubicBezTo>
                      <a:cubicBezTo>
                        <a:pt x="14046" y="8163"/>
                        <a:pt x="14046" y="8163"/>
                        <a:pt x="14179" y="7993"/>
                      </a:cubicBezTo>
                      <a:cubicBezTo>
                        <a:pt x="14179" y="7993"/>
                        <a:pt x="14179" y="7993"/>
                        <a:pt x="14179" y="7993"/>
                      </a:cubicBezTo>
                      <a:cubicBezTo>
                        <a:pt x="14179" y="7993"/>
                        <a:pt x="14179" y="7823"/>
                        <a:pt x="14179" y="7823"/>
                      </a:cubicBezTo>
                      <a:cubicBezTo>
                        <a:pt x="14179" y="7823"/>
                        <a:pt x="14179" y="7653"/>
                        <a:pt x="14179" y="7653"/>
                      </a:cubicBezTo>
                      <a:cubicBezTo>
                        <a:pt x="14179" y="7653"/>
                        <a:pt x="14179" y="7653"/>
                        <a:pt x="14311" y="7653"/>
                      </a:cubicBezTo>
                      <a:cubicBezTo>
                        <a:pt x="14179" y="7653"/>
                        <a:pt x="14179" y="7653"/>
                        <a:pt x="14179" y="7653"/>
                      </a:cubicBezTo>
                      <a:cubicBezTo>
                        <a:pt x="14179" y="7653"/>
                        <a:pt x="14179" y="7653"/>
                        <a:pt x="14179" y="7653"/>
                      </a:cubicBezTo>
                      <a:cubicBezTo>
                        <a:pt x="14179" y="7653"/>
                        <a:pt x="14179" y="7483"/>
                        <a:pt x="14179" y="7483"/>
                      </a:cubicBezTo>
                      <a:cubicBezTo>
                        <a:pt x="14046" y="7483"/>
                        <a:pt x="14046" y="7483"/>
                        <a:pt x="14046" y="7483"/>
                      </a:cubicBezTo>
                      <a:cubicBezTo>
                        <a:pt x="14046" y="7483"/>
                        <a:pt x="14046" y="7483"/>
                        <a:pt x="14046" y="7653"/>
                      </a:cubicBezTo>
                      <a:cubicBezTo>
                        <a:pt x="13781" y="7823"/>
                        <a:pt x="13516" y="7823"/>
                        <a:pt x="13384" y="7823"/>
                      </a:cubicBezTo>
                      <a:cubicBezTo>
                        <a:pt x="12986" y="7823"/>
                        <a:pt x="12853" y="7653"/>
                        <a:pt x="12853" y="7483"/>
                      </a:cubicBezTo>
                      <a:cubicBezTo>
                        <a:pt x="12721" y="7313"/>
                        <a:pt x="12456" y="6122"/>
                        <a:pt x="12853" y="5442"/>
                      </a:cubicBezTo>
                      <a:cubicBezTo>
                        <a:pt x="12986" y="5442"/>
                        <a:pt x="12986" y="5272"/>
                        <a:pt x="13119" y="5272"/>
                      </a:cubicBezTo>
                      <a:cubicBezTo>
                        <a:pt x="13119" y="5272"/>
                        <a:pt x="13119" y="5272"/>
                        <a:pt x="13119" y="5272"/>
                      </a:cubicBezTo>
                      <a:cubicBezTo>
                        <a:pt x="13119" y="5102"/>
                        <a:pt x="13251" y="5102"/>
                        <a:pt x="13251" y="4932"/>
                      </a:cubicBezTo>
                      <a:cubicBezTo>
                        <a:pt x="13251" y="4932"/>
                        <a:pt x="13251" y="4932"/>
                        <a:pt x="13251" y="4932"/>
                      </a:cubicBezTo>
                      <a:cubicBezTo>
                        <a:pt x="13384" y="4762"/>
                        <a:pt x="13384" y="4592"/>
                        <a:pt x="13384" y="4592"/>
                      </a:cubicBezTo>
                      <a:cubicBezTo>
                        <a:pt x="13384" y="4592"/>
                        <a:pt x="13384" y="4592"/>
                        <a:pt x="13516" y="4592"/>
                      </a:cubicBezTo>
                      <a:cubicBezTo>
                        <a:pt x="13516" y="4422"/>
                        <a:pt x="13516" y="4422"/>
                        <a:pt x="13516" y="4422"/>
                      </a:cubicBezTo>
                      <a:cubicBezTo>
                        <a:pt x="12986" y="3741"/>
                        <a:pt x="12588" y="3061"/>
                        <a:pt x="12058" y="2551"/>
                      </a:cubicBezTo>
                      <a:cubicBezTo>
                        <a:pt x="12058" y="2551"/>
                        <a:pt x="12058" y="2551"/>
                        <a:pt x="12058" y="2551"/>
                      </a:cubicBezTo>
                      <a:cubicBezTo>
                        <a:pt x="11926" y="2381"/>
                        <a:pt x="11793" y="2211"/>
                        <a:pt x="11661" y="2040"/>
                      </a:cubicBezTo>
                      <a:cubicBezTo>
                        <a:pt x="11661" y="2040"/>
                        <a:pt x="11661" y="2040"/>
                        <a:pt x="11661" y="2040"/>
                      </a:cubicBezTo>
                      <a:cubicBezTo>
                        <a:pt x="11528" y="1870"/>
                        <a:pt x="11396" y="1700"/>
                        <a:pt x="11263" y="1530"/>
                      </a:cubicBezTo>
                      <a:cubicBezTo>
                        <a:pt x="11263" y="1530"/>
                        <a:pt x="11263" y="1530"/>
                        <a:pt x="11263" y="1530"/>
                      </a:cubicBezTo>
                      <a:cubicBezTo>
                        <a:pt x="11131" y="1360"/>
                        <a:pt x="11131" y="1190"/>
                        <a:pt x="10998" y="1190"/>
                      </a:cubicBezTo>
                      <a:cubicBezTo>
                        <a:pt x="10998" y="1190"/>
                        <a:pt x="10998" y="1190"/>
                        <a:pt x="10998" y="1190"/>
                      </a:cubicBezTo>
                      <a:cubicBezTo>
                        <a:pt x="10733" y="850"/>
                        <a:pt x="10601" y="850"/>
                        <a:pt x="10601" y="680"/>
                      </a:cubicBezTo>
                      <a:cubicBezTo>
                        <a:pt x="10601" y="680"/>
                        <a:pt x="10601" y="680"/>
                        <a:pt x="10468" y="680"/>
                      </a:cubicBezTo>
                      <a:cubicBezTo>
                        <a:pt x="10336" y="680"/>
                        <a:pt x="10203" y="680"/>
                        <a:pt x="10071" y="850"/>
                      </a:cubicBezTo>
                      <a:cubicBezTo>
                        <a:pt x="9806" y="850"/>
                        <a:pt x="9673" y="850"/>
                        <a:pt x="9541" y="850"/>
                      </a:cubicBezTo>
                      <a:cubicBezTo>
                        <a:pt x="9276" y="850"/>
                        <a:pt x="9143" y="850"/>
                        <a:pt x="9143" y="680"/>
                      </a:cubicBezTo>
                      <a:cubicBezTo>
                        <a:pt x="9011" y="680"/>
                        <a:pt x="9011" y="680"/>
                        <a:pt x="8878" y="680"/>
                      </a:cubicBezTo>
                      <a:cubicBezTo>
                        <a:pt x="8878" y="680"/>
                        <a:pt x="8878" y="680"/>
                        <a:pt x="8613" y="680"/>
                      </a:cubicBezTo>
                      <a:cubicBezTo>
                        <a:pt x="8480" y="850"/>
                        <a:pt x="8348" y="850"/>
                        <a:pt x="8215" y="850"/>
                      </a:cubicBezTo>
                      <a:cubicBezTo>
                        <a:pt x="7950" y="850"/>
                        <a:pt x="7685" y="510"/>
                        <a:pt x="7553" y="340"/>
                      </a:cubicBezTo>
                      <a:cubicBezTo>
                        <a:pt x="7553" y="340"/>
                        <a:pt x="7420" y="340"/>
                        <a:pt x="7420" y="170"/>
                      </a:cubicBezTo>
                      <a:cubicBezTo>
                        <a:pt x="7288" y="0"/>
                        <a:pt x="7288" y="0"/>
                        <a:pt x="7288" y="0"/>
                      </a:cubicBezTo>
                      <a:cubicBezTo>
                        <a:pt x="7288" y="0"/>
                        <a:pt x="7155" y="170"/>
                        <a:pt x="7155" y="340"/>
                      </a:cubicBezTo>
                      <a:cubicBezTo>
                        <a:pt x="7155" y="340"/>
                        <a:pt x="7155" y="340"/>
                        <a:pt x="7155" y="510"/>
                      </a:cubicBezTo>
                      <a:cubicBezTo>
                        <a:pt x="7023" y="850"/>
                        <a:pt x="6890" y="1190"/>
                        <a:pt x="6625" y="1190"/>
                      </a:cubicBezTo>
                      <a:cubicBezTo>
                        <a:pt x="6493" y="1190"/>
                        <a:pt x="6360" y="1190"/>
                        <a:pt x="6228" y="1020"/>
                      </a:cubicBezTo>
                      <a:cubicBezTo>
                        <a:pt x="6228" y="1020"/>
                        <a:pt x="6228" y="1020"/>
                        <a:pt x="5830" y="1020"/>
                      </a:cubicBezTo>
                      <a:cubicBezTo>
                        <a:pt x="5698" y="1020"/>
                        <a:pt x="5565" y="1020"/>
                        <a:pt x="5433" y="1020"/>
                      </a:cubicBezTo>
                      <a:cubicBezTo>
                        <a:pt x="5433" y="1020"/>
                        <a:pt x="5433" y="1020"/>
                        <a:pt x="5433" y="1020"/>
                      </a:cubicBezTo>
                      <a:cubicBezTo>
                        <a:pt x="5433" y="1020"/>
                        <a:pt x="5433" y="1020"/>
                        <a:pt x="5433" y="1020"/>
                      </a:cubicBezTo>
                      <a:cubicBezTo>
                        <a:pt x="5433" y="1190"/>
                        <a:pt x="5433" y="1190"/>
                        <a:pt x="5433" y="13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68" name="AutoShape 468"/>
                <p:cNvSpPr>
                  <a:spLocks/>
                </p:cNvSpPr>
                <p:nvPr/>
              </p:nvSpPr>
              <p:spPr bwMode="auto">
                <a:xfrm>
                  <a:off x="1269896" y="852575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69" name="AutoShape 469"/>
                <p:cNvSpPr>
                  <a:spLocks/>
                </p:cNvSpPr>
                <p:nvPr/>
              </p:nvSpPr>
              <p:spPr bwMode="auto">
                <a:xfrm>
                  <a:off x="1236556" y="1125631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70" name="AutoShape 470"/>
                <p:cNvSpPr>
                  <a:spLocks/>
                </p:cNvSpPr>
                <p:nvPr/>
              </p:nvSpPr>
              <p:spPr bwMode="auto">
                <a:xfrm>
                  <a:off x="1015881" y="717636"/>
                  <a:ext cx="6350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599"/>
                      </a:moveTo>
                      <a:cubicBezTo>
                        <a:pt x="0" y="10800"/>
                        <a:pt x="21600" y="10800"/>
                        <a:pt x="21600" y="0"/>
                      </a:cubicBezTo>
                      <a:cubicBezTo>
                        <a:pt x="21600" y="10800"/>
                        <a:pt x="0" y="10800"/>
                        <a:pt x="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71" name="AutoShape 471"/>
                <p:cNvSpPr>
                  <a:spLocks/>
                </p:cNvSpPr>
                <p:nvPr/>
              </p:nvSpPr>
              <p:spPr bwMode="auto">
                <a:xfrm>
                  <a:off x="980954" y="1101818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2160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72" name="AutoShape 472"/>
                <p:cNvSpPr>
                  <a:spLocks/>
                </p:cNvSpPr>
                <p:nvPr/>
              </p:nvSpPr>
              <p:spPr bwMode="auto">
                <a:xfrm>
                  <a:off x="982541" y="1084355"/>
                  <a:ext cx="0" cy="11113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5400"/>
                        <a:pt x="0" y="10800"/>
                        <a:pt x="0" y="21599"/>
                      </a:cubicBezTo>
                      <a:cubicBezTo>
                        <a:pt x="0" y="10800"/>
                        <a:pt x="0" y="54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73" name="AutoShape 473"/>
                <p:cNvSpPr>
                  <a:spLocks/>
                </p:cNvSpPr>
                <p:nvPr/>
              </p:nvSpPr>
              <p:spPr bwMode="auto">
                <a:xfrm>
                  <a:off x="1012706" y="728748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21600" y="21600"/>
                        <a:pt x="21600" y="0"/>
                        <a:pt x="21600" y="0"/>
                      </a:cubicBezTo>
                      <a:cubicBezTo>
                        <a:pt x="21600" y="0"/>
                        <a:pt x="2160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74" name="AutoShape 474"/>
                <p:cNvSpPr>
                  <a:spLocks/>
                </p:cNvSpPr>
                <p:nvPr/>
              </p:nvSpPr>
              <p:spPr bwMode="auto">
                <a:xfrm>
                  <a:off x="1017468" y="711286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599"/>
                      </a:moveTo>
                      <a:cubicBezTo>
                        <a:pt x="0" y="10800"/>
                        <a:pt x="0" y="10800"/>
                        <a:pt x="0" y="0"/>
                      </a:cubicBezTo>
                      <a:cubicBezTo>
                        <a:pt x="0" y="10800"/>
                        <a:pt x="0" y="10800"/>
                        <a:pt x="0" y="21599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75" name="AutoShape 475"/>
                <p:cNvSpPr>
                  <a:spLocks/>
                </p:cNvSpPr>
                <p:nvPr/>
              </p:nvSpPr>
              <p:spPr bwMode="auto">
                <a:xfrm>
                  <a:off x="1249257" y="78272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76" name="AutoShape 476"/>
                <p:cNvSpPr>
                  <a:spLocks/>
                </p:cNvSpPr>
                <p:nvPr/>
              </p:nvSpPr>
              <p:spPr bwMode="auto">
                <a:xfrm>
                  <a:off x="1239731" y="795424"/>
                  <a:ext cx="6350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10800"/>
                        <a:pt x="0" y="10800"/>
                        <a:pt x="0" y="21599"/>
                      </a:cubicBezTo>
                      <a:cubicBezTo>
                        <a:pt x="0" y="10800"/>
                        <a:pt x="21600" y="1080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77" name="AutoShape 477"/>
                <p:cNvSpPr>
                  <a:spLocks/>
                </p:cNvSpPr>
                <p:nvPr/>
              </p:nvSpPr>
              <p:spPr bwMode="auto">
                <a:xfrm>
                  <a:off x="1271483" y="849400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78" name="AutoShape 478"/>
                <p:cNvSpPr>
                  <a:spLocks/>
                </p:cNvSpPr>
                <p:nvPr/>
              </p:nvSpPr>
              <p:spPr bwMode="auto">
                <a:xfrm>
                  <a:off x="1269896" y="84781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79" name="AutoShape 479"/>
                <p:cNvSpPr>
                  <a:spLocks/>
                </p:cNvSpPr>
                <p:nvPr/>
              </p:nvSpPr>
              <p:spPr bwMode="auto">
                <a:xfrm>
                  <a:off x="1234969" y="801774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10800" y="0"/>
                        <a:pt x="10800" y="21600"/>
                        <a:pt x="0" y="21600"/>
                      </a:cubicBezTo>
                      <a:cubicBezTo>
                        <a:pt x="10800" y="21600"/>
                        <a:pt x="108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80" name="AutoShape 480"/>
                <p:cNvSpPr>
                  <a:spLocks/>
                </p:cNvSpPr>
                <p:nvPr/>
              </p:nvSpPr>
              <p:spPr bwMode="auto">
                <a:xfrm>
                  <a:off x="1242907" y="787487"/>
                  <a:ext cx="6350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21600" y="10800"/>
                        <a:pt x="0" y="21599"/>
                      </a:cubicBezTo>
                      <a:cubicBezTo>
                        <a:pt x="21600" y="1080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81" name="AutoShape 481"/>
                <p:cNvSpPr>
                  <a:spLocks/>
                </p:cNvSpPr>
                <p:nvPr/>
              </p:nvSpPr>
              <p:spPr bwMode="auto">
                <a:xfrm>
                  <a:off x="1120662" y="700172"/>
                  <a:ext cx="7937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10800" y="0"/>
                        <a:pt x="10800" y="0"/>
                        <a:pt x="21599" y="0"/>
                      </a:cubicBezTo>
                      <a:cubicBezTo>
                        <a:pt x="10800" y="0"/>
                        <a:pt x="108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82" name="AutoShape 482"/>
                <p:cNvSpPr>
                  <a:spLocks/>
                </p:cNvSpPr>
                <p:nvPr/>
              </p:nvSpPr>
              <p:spPr bwMode="auto">
                <a:xfrm>
                  <a:off x="1057158" y="698585"/>
                  <a:ext cx="12701" cy="158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0"/>
                      </a:moveTo>
                      <a:cubicBezTo>
                        <a:pt x="16199" y="10800"/>
                        <a:pt x="10800" y="21599"/>
                        <a:pt x="0" y="21599"/>
                      </a:cubicBezTo>
                      <a:cubicBezTo>
                        <a:pt x="10800" y="21599"/>
                        <a:pt x="16199" y="10800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83" name="AutoShape 483"/>
                <p:cNvSpPr>
                  <a:spLocks/>
                </p:cNvSpPr>
                <p:nvPr/>
              </p:nvSpPr>
              <p:spPr bwMode="auto">
                <a:xfrm>
                  <a:off x="953964" y="2388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84" name="AutoShape 484"/>
                <p:cNvSpPr>
                  <a:spLocks/>
                </p:cNvSpPr>
                <p:nvPr/>
              </p:nvSpPr>
              <p:spPr bwMode="auto">
                <a:xfrm>
                  <a:off x="958727" y="72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85" name="AutoShape 485"/>
                <p:cNvSpPr>
                  <a:spLocks/>
                </p:cNvSpPr>
                <p:nvPr/>
              </p:nvSpPr>
              <p:spPr bwMode="auto">
                <a:xfrm>
                  <a:off x="958727" y="1118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86" name="AutoShape 486"/>
                <p:cNvSpPr>
                  <a:spLocks/>
                </p:cNvSpPr>
                <p:nvPr/>
              </p:nvSpPr>
              <p:spPr bwMode="auto">
                <a:xfrm>
                  <a:off x="944438" y="42935"/>
                  <a:ext cx="6350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599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87" name="AutoShape 487"/>
                <p:cNvSpPr>
                  <a:spLocks/>
                </p:cNvSpPr>
                <p:nvPr/>
              </p:nvSpPr>
              <p:spPr bwMode="auto">
                <a:xfrm>
                  <a:off x="946026" y="3817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88" name="AutoShape 488"/>
                <p:cNvSpPr>
                  <a:spLocks/>
                </p:cNvSpPr>
                <p:nvPr/>
              </p:nvSpPr>
              <p:spPr bwMode="auto">
                <a:xfrm>
                  <a:off x="952377" y="39760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89" name="AutoShape 489"/>
                <p:cNvSpPr>
                  <a:spLocks/>
                </p:cNvSpPr>
                <p:nvPr/>
              </p:nvSpPr>
              <p:spPr bwMode="auto">
                <a:xfrm>
                  <a:off x="974603" y="5087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90" name="AutoShape 490"/>
                <p:cNvSpPr>
                  <a:spLocks/>
                </p:cNvSpPr>
                <p:nvPr/>
              </p:nvSpPr>
              <p:spPr bwMode="auto">
                <a:xfrm>
                  <a:off x="968253" y="47698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91" name="AutoShape 491"/>
                <p:cNvSpPr>
                  <a:spLocks/>
                </p:cNvSpPr>
                <p:nvPr/>
              </p:nvSpPr>
              <p:spPr bwMode="auto">
                <a:xfrm>
                  <a:off x="952377" y="39760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92" name="AutoShape 492"/>
                <p:cNvSpPr>
                  <a:spLocks/>
                </p:cNvSpPr>
                <p:nvPr/>
              </p:nvSpPr>
              <p:spPr bwMode="auto">
                <a:xfrm>
                  <a:off x="901574" y="1108168"/>
                  <a:ext cx="322282" cy="388944"/>
                </a:xfrm>
                <a:custGeom>
                  <a:avLst/>
                  <a:gdLst>
                    <a:gd name="T0" fmla="*/ 10800 w 21600"/>
                    <a:gd name="T1" fmla="+- 0 10825 51"/>
                    <a:gd name="T2" fmla="*/ 10825 h 21549"/>
                    <a:gd name="T3" fmla="*/ 10800 w 21600"/>
                    <a:gd name="T4" fmla="+- 0 10825 51"/>
                    <a:gd name="T5" fmla="*/ 10825 h 21549"/>
                    <a:gd name="T6" fmla="*/ 10800 w 21600"/>
                    <a:gd name="T7" fmla="+- 0 10825 51"/>
                    <a:gd name="T8" fmla="*/ 10825 h 21549"/>
                    <a:gd name="T9" fmla="*/ 10800 w 21600"/>
                    <a:gd name="T10" fmla="+- 0 10825 51"/>
                    <a:gd name="T11" fmla="*/ 10825 h 2154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1600" h="21549">
                      <a:moveTo>
                        <a:pt x="21599" y="2211"/>
                      </a:moveTo>
                      <a:cubicBezTo>
                        <a:pt x="20828" y="2417"/>
                        <a:pt x="20057" y="2211"/>
                        <a:pt x="19542" y="1594"/>
                      </a:cubicBezTo>
                      <a:cubicBezTo>
                        <a:pt x="19028" y="1594"/>
                        <a:pt x="18257" y="1800"/>
                        <a:pt x="17742" y="2006"/>
                      </a:cubicBezTo>
                      <a:cubicBezTo>
                        <a:pt x="17228" y="2211"/>
                        <a:pt x="16971" y="2623"/>
                        <a:pt x="16714" y="2829"/>
                      </a:cubicBezTo>
                      <a:cubicBezTo>
                        <a:pt x="16457" y="3240"/>
                        <a:pt x="15942" y="3446"/>
                        <a:pt x="15685" y="3446"/>
                      </a:cubicBezTo>
                      <a:cubicBezTo>
                        <a:pt x="15428" y="3446"/>
                        <a:pt x="15428" y="3446"/>
                        <a:pt x="15171" y="3240"/>
                      </a:cubicBezTo>
                      <a:cubicBezTo>
                        <a:pt x="14914" y="3240"/>
                        <a:pt x="12857" y="2829"/>
                        <a:pt x="12085" y="2829"/>
                      </a:cubicBezTo>
                      <a:cubicBezTo>
                        <a:pt x="11314" y="2829"/>
                        <a:pt x="9000" y="1594"/>
                        <a:pt x="8485" y="1183"/>
                      </a:cubicBezTo>
                      <a:cubicBezTo>
                        <a:pt x="8228" y="1183"/>
                        <a:pt x="7457" y="977"/>
                        <a:pt x="6942" y="977"/>
                      </a:cubicBezTo>
                      <a:cubicBezTo>
                        <a:pt x="6428" y="977"/>
                        <a:pt x="5914" y="977"/>
                        <a:pt x="5657" y="771"/>
                      </a:cubicBezTo>
                      <a:cubicBezTo>
                        <a:pt x="5657" y="771"/>
                        <a:pt x="5400" y="771"/>
                        <a:pt x="5400" y="771"/>
                      </a:cubicBezTo>
                      <a:cubicBezTo>
                        <a:pt x="5400" y="771"/>
                        <a:pt x="5400" y="771"/>
                        <a:pt x="5400" y="771"/>
                      </a:cubicBezTo>
                      <a:cubicBezTo>
                        <a:pt x="4885" y="566"/>
                        <a:pt x="4885" y="566"/>
                        <a:pt x="4885" y="566"/>
                      </a:cubicBezTo>
                      <a:cubicBezTo>
                        <a:pt x="4885" y="566"/>
                        <a:pt x="4628" y="566"/>
                        <a:pt x="4628" y="566"/>
                      </a:cubicBezTo>
                      <a:cubicBezTo>
                        <a:pt x="4371" y="360"/>
                        <a:pt x="4371" y="360"/>
                        <a:pt x="4371" y="360"/>
                      </a:cubicBezTo>
                      <a:cubicBezTo>
                        <a:pt x="4371" y="360"/>
                        <a:pt x="4371" y="360"/>
                        <a:pt x="4371" y="360"/>
                      </a:cubicBezTo>
                      <a:cubicBezTo>
                        <a:pt x="4371" y="360"/>
                        <a:pt x="4371" y="360"/>
                        <a:pt x="4371" y="360"/>
                      </a:cubicBezTo>
                      <a:cubicBezTo>
                        <a:pt x="4371" y="360"/>
                        <a:pt x="4114" y="360"/>
                        <a:pt x="4114" y="360"/>
                      </a:cubicBezTo>
                      <a:cubicBezTo>
                        <a:pt x="4114" y="360"/>
                        <a:pt x="3857" y="154"/>
                        <a:pt x="3857" y="154"/>
                      </a:cubicBezTo>
                      <a:cubicBezTo>
                        <a:pt x="3857" y="-51"/>
                        <a:pt x="3342" y="-51"/>
                        <a:pt x="2571" y="154"/>
                      </a:cubicBezTo>
                      <a:cubicBezTo>
                        <a:pt x="2057" y="154"/>
                        <a:pt x="771" y="771"/>
                        <a:pt x="771" y="977"/>
                      </a:cubicBezTo>
                      <a:cubicBezTo>
                        <a:pt x="514" y="1183"/>
                        <a:pt x="514" y="1183"/>
                        <a:pt x="514" y="1183"/>
                      </a:cubicBezTo>
                      <a:cubicBezTo>
                        <a:pt x="514" y="1183"/>
                        <a:pt x="514" y="1183"/>
                        <a:pt x="514" y="1183"/>
                      </a:cubicBezTo>
                      <a:cubicBezTo>
                        <a:pt x="1542" y="2006"/>
                        <a:pt x="1542" y="2006"/>
                        <a:pt x="1542" y="2006"/>
                      </a:cubicBezTo>
                      <a:cubicBezTo>
                        <a:pt x="1800" y="3651"/>
                        <a:pt x="1800" y="3651"/>
                        <a:pt x="1800" y="3651"/>
                      </a:cubicBezTo>
                      <a:cubicBezTo>
                        <a:pt x="3085" y="4474"/>
                        <a:pt x="3085" y="4474"/>
                        <a:pt x="3085" y="4474"/>
                      </a:cubicBezTo>
                      <a:cubicBezTo>
                        <a:pt x="3085" y="4680"/>
                        <a:pt x="3085" y="4680"/>
                        <a:pt x="3085" y="4680"/>
                      </a:cubicBezTo>
                      <a:cubicBezTo>
                        <a:pt x="3085" y="4680"/>
                        <a:pt x="3085" y="5708"/>
                        <a:pt x="3085" y="6737"/>
                      </a:cubicBezTo>
                      <a:cubicBezTo>
                        <a:pt x="2828" y="7766"/>
                        <a:pt x="1542" y="9000"/>
                        <a:pt x="771" y="9617"/>
                      </a:cubicBezTo>
                      <a:cubicBezTo>
                        <a:pt x="771" y="9617"/>
                        <a:pt x="771" y="9617"/>
                        <a:pt x="771" y="9617"/>
                      </a:cubicBezTo>
                      <a:cubicBezTo>
                        <a:pt x="771" y="9617"/>
                        <a:pt x="771" y="9617"/>
                        <a:pt x="771" y="9617"/>
                      </a:cubicBezTo>
                      <a:cubicBezTo>
                        <a:pt x="771" y="9617"/>
                        <a:pt x="771" y="9617"/>
                        <a:pt x="771" y="9617"/>
                      </a:cubicBezTo>
                      <a:cubicBezTo>
                        <a:pt x="771" y="9823"/>
                        <a:pt x="771" y="9823"/>
                        <a:pt x="771" y="9823"/>
                      </a:cubicBezTo>
                      <a:cubicBezTo>
                        <a:pt x="771" y="9823"/>
                        <a:pt x="771" y="9823"/>
                        <a:pt x="771" y="9823"/>
                      </a:cubicBezTo>
                      <a:cubicBezTo>
                        <a:pt x="771" y="9823"/>
                        <a:pt x="771" y="9823"/>
                        <a:pt x="771" y="9823"/>
                      </a:cubicBezTo>
                      <a:cubicBezTo>
                        <a:pt x="771" y="9823"/>
                        <a:pt x="771" y="9823"/>
                        <a:pt x="771" y="9823"/>
                      </a:cubicBezTo>
                      <a:cubicBezTo>
                        <a:pt x="771" y="9823"/>
                        <a:pt x="771" y="9823"/>
                        <a:pt x="771" y="10029"/>
                      </a:cubicBezTo>
                      <a:cubicBezTo>
                        <a:pt x="771" y="10029"/>
                        <a:pt x="771" y="10029"/>
                        <a:pt x="771" y="10029"/>
                      </a:cubicBezTo>
                      <a:cubicBezTo>
                        <a:pt x="514" y="10029"/>
                        <a:pt x="514" y="10029"/>
                        <a:pt x="514" y="10029"/>
                      </a:cubicBezTo>
                      <a:cubicBezTo>
                        <a:pt x="514" y="10234"/>
                        <a:pt x="514" y="10234"/>
                        <a:pt x="514" y="10234"/>
                      </a:cubicBezTo>
                      <a:cubicBezTo>
                        <a:pt x="514" y="10234"/>
                        <a:pt x="514" y="10234"/>
                        <a:pt x="514" y="10440"/>
                      </a:cubicBezTo>
                      <a:cubicBezTo>
                        <a:pt x="514" y="10440"/>
                        <a:pt x="257" y="10440"/>
                        <a:pt x="257" y="10440"/>
                      </a:cubicBezTo>
                      <a:cubicBezTo>
                        <a:pt x="1285" y="10851"/>
                        <a:pt x="2314" y="11263"/>
                        <a:pt x="2057" y="11674"/>
                      </a:cubicBezTo>
                      <a:cubicBezTo>
                        <a:pt x="2057" y="12291"/>
                        <a:pt x="1542" y="12291"/>
                        <a:pt x="1028" y="12497"/>
                      </a:cubicBezTo>
                      <a:cubicBezTo>
                        <a:pt x="257" y="12703"/>
                        <a:pt x="0" y="12703"/>
                        <a:pt x="0" y="13114"/>
                      </a:cubicBezTo>
                      <a:cubicBezTo>
                        <a:pt x="11057" y="17846"/>
                        <a:pt x="11057" y="17846"/>
                        <a:pt x="11057" y="17846"/>
                      </a:cubicBezTo>
                      <a:cubicBezTo>
                        <a:pt x="10800" y="19286"/>
                        <a:pt x="10800" y="19286"/>
                        <a:pt x="10800" y="19286"/>
                      </a:cubicBezTo>
                      <a:cubicBezTo>
                        <a:pt x="11057" y="19286"/>
                        <a:pt x="11314" y="19697"/>
                        <a:pt x="11828" y="19903"/>
                      </a:cubicBezTo>
                      <a:cubicBezTo>
                        <a:pt x="11828" y="19903"/>
                        <a:pt x="11828" y="19903"/>
                        <a:pt x="12085" y="19903"/>
                      </a:cubicBezTo>
                      <a:cubicBezTo>
                        <a:pt x="12085" y="19903"/>
                        <a:pt x="12342" y="20108"/>
                        <a:pt x="12342" y="20108"/>
                      </a:cubicBezTo>
                      <a:cubicBezTo>
                        <a:pt x="12342" y="20108"/>
                        <a:pt x="12342" y="20108"/>
                        <a:pt x="12600" y="20314"/>
                      </a:cubicBezTo>
                      <a:cubicBezTo>
                        <a:pt x="12600" y="20314"/>
                        <a:pt x="12857" y="20314"/>
                        <a:pt x="12857" y="20520"/>
                      </a:cubicBezTo>
                      <a:cubicBezTo>
                        <a:pt x="12857" y="20520"/>
                        <a:pt x="13114" y="20520"/>
                        <a:pt x="13114" y="20520"/>
                      </a:cubicBezTo>
                      <a:cubicBezTo>
                        <a:pt x="13371" y="20726"/>
                        <a:pt x="13371" y="20726"/>
                        <a:pt x="13628" y="20726"/>
                      </a:cubicBezTo>
                      <a:cubicBezTo>
                        <a:pt x="13628" y="20931"/>
                        <a:pt x="13628" y="20931"/>
                        <a:pt x="13885" y="20931"/>
                      </a:cubicBezTo>
                      <a:cubicBezTo>
                        <a:pt x="13885" y="20931"/>
                        <a:pt x="14142" y="21137"/>
                        <a:pt x="14142" y="21137"/>
                      </a:cubicBezTo>
                      <a:cubicBezTo>
                        <a:pt x="14142" y="21137"/>
                        <a:pt x="14400" y="21343"/>
                        <a:pt x="14400" y="21343"/>
                      </a:cubicBezTo>
                      <a:cubicBezTo>
                        <a:pt x="14657" y="21343"/>
                        <a:pt x="14657" y="21548"/>
                        <a:pt x="14914" y="21548"/>
                      </a:cubicBezTo>
                      <a:cubicBezTo>
                        <a:pt x="14914" y="21548"/>
                        <a:pt x="14914" y="21548"/>
                        <a:pt x="14914" y="21548"/>
                      </a:cubicBezTo>
                      <a:cubicBezTo>
                        <a:pt x="15942" y="19697"/>
                        <a:pt x="17228" y="17434"/>
                        <a:pt x="17485" y="17023"/>
                      </a:cubicBezTo>
                      <a:cubicBezTo>
                        <a:pt x="18000" y="16406"/>
                        <a:pt x="18514" y="16200"/>
                        <a:pt x="18771" y="15994"/>
                      </a:cubicBezTo>
                      <a:cubicBezTo>
                        <a:pt x="19028" y="15994"/>
                        <a:pt x="19285" y="15788"/>
                        <a:pt x="19542" y="15788"/>
                      </a:cubicBezTo>
                      <a:cubicBezTo>
                        <a:pt x="19800" y="15377"/>
                        <a:pt x="20057" y="15377"/>
                        <a:pt x="20314" y="15377"/>
                      </a:cubicBezTo>
                      <a:cubicBezTo>
                        <a:pt x="20571" y="15377"/>
                        <a:pt x="20571" y="15377"/>
                        <a:pt x="20571" y="15377"/>
                      </a:cubicBezTo>
                      <a:cubicBezTo>
                        <a:pt x="20571" y="15377"/>
                        <a:pt x="20571" y="15377"/>
                        <a:pt x="20571" y="15377"/>
                      </a:cubicBezTo>
                      <a:cubicBezTo>
                        <a:pt x="20571" y="15377"/>
                        <a:pt x="20828" y="15171"/>
                        <a:pt x="21085" y="14966"/>
                      </a:cubicBezTo>
                      <a:cubicBezTo>
                        <a:pt x="21085" y="14966"/>
                        <a:pt x="21085" y="14966"/>
                        <a:pt x="21085" y="14760"/>
                      </a:cubicBezTo>
                      <a:cubicBezTo>
                        <a:pt x="19800" y="13114"/>
                        <a:pt x="19800" y="13114"/>
                        <a:pt x="19800" y="13114"/>
                      </a:cubicBezTo>
                      <a:cubicBezTo>
                        <a:pt x="19542" y="4680"/>
                        <a:pt x="19542" y="4680"/>
                        <a:pt x="19542" y="4680"/>
                      </a:cubicBezTo>
                      <a:cubicBezTo>
                        <a:pt x="21085" y="2829"/>
                        <a:pt x="21085" y="2829"/>
                        <a:pt x="21085" y="2829"/>
                      </a:cubicBezTo>
                      <a:cubicBezTo>
                        <a:pt x="21599" y="2211"/>
                        <a:pt x="21599" y="2211"/>
                        <a:pt x="21599" y="2211"/>
                      </a:cubicBezTo>
                      <a:cubicBezTo>
                        <a:pt x="21599" y="2211"/>
                        <a:pt x="21599" y="2211"/>
                        <a:pt x="21599" y="2211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93" name="AutoShape 493"/>
                <p:cNvSpPr>
                  <a:spLocks/>
                </p:cNvSpPr>
                <p:nvPr/>
              </p:nvSpPr>
              <p:spPr bwMode="auto">
                <a:xfrm>
                  <a:off x="1192103" y="1149444"/>
                  <a:ext cx="31752" cy="4286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lnTo>
                        <a:pt x="21599" y="0"/>
                      </a:lnTo>
                      <a:lnTo>
                        <a:pt x="16199" y="589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94" name="AutoShape 494"/>
                <p:cNvSpPr>
                  <a:spLocks/>
                </p:cNvSpPr>
                <p:nvPr/>
              </p:nvSpPr>
              <p:spPr bwMode="auto">
                <a:xfrm>
                  <a:off x="1196867" y="1343123"/>
                  <a:ext cx="19051" cy="3016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599"/>
                      </a:moveTo>
                      <a:lnTo>
                        <a:pt x="0" y="0"/>
                      </a:lnTo>
                      <a:lnTo>
                        <a:pt x="21599" y="2159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95" name="AutoShape 495"/>
                <p:cNvSpPr>
                  <a:spLocks/>
                </p:cNvSpPr>
                <p:nvPr/>
              </p:nvSpPr>
              <p:spPr bwMode="auto">
                <a:xfrm>
                  <a:off x="976190" y="1117693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21600"/>
                        <a:pt x="10800" y="21600"/>
                        <a:pt x="108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96" name="AutoShape 496"/>
                <p:cNvSpPr>
                  <a:spLocks/>
                </p:cNvSpPr>
                <p:nvPr/>
              </p:nvSpPr>
              <p:spPr bwMode="auto">
                <a:xfrm>
                  <a:off x="907924" y="112563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97" name="AutoShape 497"/>
                <p:cNvSpPr>
                  <a:spLocks/>
                </p:cNvSpPr>
                <p:nvPr/>
              </p:nvSpPr>
              <p:spPr bwMode="auto">
                <a:xfrm>
                  <a:off x="965078" y="1111343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98" name="AutoShape 498"/>
                <p:cNvSpPr>
                  <a:spLocks/>
                </p:cNvSpPr>
                <p:nvPr/>
              </p:nvSpPr>
              <p:spPr bwMode="auto">
                <a:xfrm>
                  <a:off x="968253" y="1114518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299" name="AutoShape 499"/>
                <p:cNvSpPr>
                  <a:spLocks/>
                </p:cNvSpPr>
                <p:nvPr/>
              </p:nvSpPr>
              <p:spPr bwMode="auto">
                <a:xfrm>
                  <a:off x="719000" y="1141506"/>
                  <a:ext cx="214326" cy="21590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8128" y="0"/>
                      </a:moveTo>
                      <a:cubicBezTo>
                        <a:pt x="18128" y="366"/>
                        <a:pt x="17742" y="366"/>
                        <a:pt x="17357" y="732"/>
                      </a:cubicBezTo>
                      <a:cubicBezTo>
                        <a:pt x="17357" y="732"/>
                        <a:pt x="17357" y="1464"/>
                        <a:pt x="15428" y="1464"/>
                      </a:cubicBezTo>
                      <a:cubicBezTo>
                        <a:pt x="15042" y="1464"/>
                        <a:pt x="14271" y="1464"/>
                        <a:pt x="13885" y="1098"/>
                      </a:cubicBezTo>
                      <a:cubicBezTo>
                        <a:pt x="13885" y="1098"/>
                        <a:pt x="13499" y="1098"/>
                        <a:pt x="13499" y="1098"/>
                      </a:cubicBezTo>
                      <a:cubicBezTo>
                        <a:pt x="13499" y="1098"/>
                        <a:pt x="13499" y="1098"/>
                        <a:pt x="13114" y="1098"/>
                      </a:cubicBezTo>
                      <a:cubicBezTo>
                        <a:pt x="12728" y="1464"/>
                        <a:pt x="11571" y="1830"/>
                        <a:pt x="11571" y="2196"/>
                      </a:cubicBezTo>
                      <a:cubicBezTo>
                        <a:pt x="11185" y="2196"/>
                        <a:pt x="10800" y="2562"/>
                        <a:pt x="10800" y="2562"/>
                      </a:cubicBezTo>
                      <a:cubicBezTo>
                        <a:pt x="10028" y="2562"/>
                        <a:pt x="9642" y="2196"/>
                        <a:pt x="9257" y="1830"/>
                      </a:cubicBezTo>
                      <a:cubicBezTo>
                        <a:pt x="8871" y="1830"/>
                        <a:pt x="8485" y="1464"/>
                        <a:pt x="8100" y="1464"/>
                      </a:cubicBezTo>
                      <a:cubicBezTo>
                        <a:pt x="8100" y="1464"/>
                        <a:pt x="7714" y="1464"/>
                        <a:pt x="7714" y="1464"/>
                      </a:cubicBezTo>
                      <a:cubicBezTo>
                        <a:pt x="7714" y="1464"/>
                        <a:pt x="7714" y="1464"/>
                        <a:pt x="7328" y="1464"/>
                      </a:cubicBezTo>
                      <a:cubicBezTo>
                        <a:pt x="7328" y="1464"/>
                        <a:pt x="6942" y="1830"/>
                        <a:pt x="6942" y="1830"/>
                      </a:cubicBezTo>
                      <a:cubicBezTo>
                        <a:pt x="6942" y="1830"/>
                        <a:pt x="6942" y="1830"/>
                        <a:pt x="6557" y="1830"/>
                      </a:cubicBezTo>
                      <a:cubicBezTo>
                        <a:pt x="6171" y="1830"/>
                        <a:pt x="5785" y="2196"/>
                        <a:pt x="5399" y="2196"/>
                      </a:cubicBezTo>
                      <a:cubicBezTo>
                        <a:pt x="5399" y="2928"/>
                        <a:pt x="5399" y="4393"/>
                        <a:pt x="5399" y="5125"/>
                      </a:cubicBezTo>
                      <a:cubicBezTo>
                        <a:pt x="5399" y="5491"/>
                        <a:pt x="5399" y="5491"/>
                        <a:pt x="5785" y="5857"/>
                      </a:cubicBezTo>
                      <a:cubicBezTo>
                        <a:pt x="6171" y="5857"/>
                        <a:pt x="6557" y="6589"/>
                        <a:pt x="6557" y="7322"/>
                      </a:cubicBezTo>
                      <a:cubicBezTo>
                        <a:pt x="6557" y="8054"/>
                        <a:pt x="6171" y="8420"/>
                        <a:pt x="5785" y="9152"/>
                      </a:cubicBezTo>
                      <a:cubicBezTo>
                        <a:pt x="5785" y="9152"/>
                        <a:pt x="5399" y="9518"/>
                        <a:pt x="5399" y="9518"/>
                      </a:cubicBezTo>
                      <a:cubicBezTo>
                        <a:pt x="5399" y="10616"/>
                        <a:pt x="3857" y="10983"/>
                        <a:pt x="3085" y="11349"/>
                      </a:cubicBezTo>
                      <a:cubicBezTo>
                        <a:pt x="3085" y="11349"/>
                        <a:pt x="2699" y="11715"/>
                        <a:pt x="2699" y="12081"/>
                      </a:cubicBezTo>
                      <a:cubicBezTo>
                        <a:pt x="2314" y="12447"/>
                        <a:pt x="2314" y="12813"/>
                        <a:pt x="1542" y="13545"/>
                      </a:cubicBezTo>
                      <a:cubicBezTo>
                        <a:pt x="1542" y="13545"/>
                        <a:pt x="1542" y="13911"/>
                        <a:pt x="1157" y="14644"/>
                      </a:cubicBezTo>
                      <a:cubicBezTo>
                        <a:pt x="1157" y="15010"/>
                        <a:pt x="1157" y="15376"/>
                        <a:pt x="771" y="16108"/>
                      </a:cubicBezTo>
                      <a:cubicBezTo>
                        <a:pt x="385" y="16840"/>
                        <a:pt x="0" y="18305"/>
                        <a:pt x="0" y="19403"/>
                      </a:cubicBezTo>
                      <a:cubicBezTo>
                        <a:pt x="0" y="19403"/>
                        <a:pt x="0" y="19769"/>
                        <a:pt x="0" y="20135"/>
                      </a:cubicBezTo>
                      <a:cubicBezTo>
                        <a:pt x="0" y="20501"/>
                        <a:pt x="0" y="20501"/>
                        <a:pt x="0" y="20501"/>
                      </a:cubicBezTo>
                      <a:cubicBezTo>
                        <a:pt x="0" y="20867"/>
                        <a:pt x="0" y="21233"/>
                        <a:pt x="0" y="21233"/>
                      </a:cubicBezTo>
                      <a:cubicBezTo>
                        <a:pt x="0" y="21233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233"/>
                        <a:pt x="385" y="21233"/>
                        <a:pt x="385" y="21233"/>
                      </a:cubicBezTo>
                      <a:cubicBezTo>
                        <a:pt x="771" y="21233"/>
                        <a:pt x="771" y="20867"/>
                        <a:pt x="2314" y="20867"/>
                      </a:cubicBezTo>
                      <a:cubicBezTo>
                        <a:pt x="2314" y="20501"/>
                        <a:pt x="2314" y="20501"/>
                        <a:pt x="2314" y="20501"/>
                      </a:cubicBezTo>
                      <a:cubicBezTo>
                        <a:pt x="3085" y="20501"/>
                        <a:pt x="3085" y="20501"/>
                        <a:pt x="3085" y="20501"/>
                      </a:cubicBezTo>
                      <a:cubicBezTo>
                        <a:pt x="3857" y="20135"/>
                        <a:pt x="3857" y="20135"/>
                        <a:pt x="3857" y="20135"/>
                      </a:cubicBezTo>
                      <a:cubicBezTo>
                        <a:pt x="3857" y="20135"/>
                        <a:pt x="3857" y="20135"/>
                        <a:pt x="3857" y="20135"/>
                      </a:cubicBezTo>
                      <a:cubicBezTo>
                        <a:pt x="3857" y="20135"/>
                        <a:pt x="3857" y="20135"/>
                        <a:pt x="3857" y="20135"/>
                      </a:cubicBezTo>
                      <a:cubicBezTo>
                        <a:pt x="3857" y="20135"/>
                        <a:pt x="4242" y="20135"/>
                        <a:pt x="4242" y="20135"/>
                      </a:cubicBezTo>
                      <a:cubicBezTo>
                        <a:pt x="4242" y="20135"/>
                        <a:pt x="4628" y="20135"/>
                        <a:pt x="4628" y="20135"/>
                      </a:cubicBezTo>
                      <a:cubicBezTo>
                        <a:pt x="4628" y="20135"/>
                        <a:pt x="4628" y="20135"/>
                        <a:pt x="4628" y="20135"/>
                      </a:cubicBezTo>
                      <a:cubicBezTo>
                        <a:pt x="4628" y="20135"/>
                        <a:pt x="5014" y="20135"/>
                        <a:pt x="5014" y="20135"/>
                      </a:cubicBezTo>
                      <a:cubicBezTo>
                        <a:pt x="5014" y="20135"/>
                        <a:pt x="5014" y="19769"/>
                        <a:pt x="5014" y="19769"/>
                      </a:cubicBezTo>
                      <a:cubicBezTo>
                        <a:pt x="5399" y="19769"/>
                        <a:pt x="5399" y="19769"/>
                        <a:pt x="5399" y="19769"/>
                      </a:cubicBezTo>
                      <a:cubicBezTo>
                        <a:pt x="8485" y="19769"/>
                        <a:pt x="8485" y="19769"/>
                        <a:pt x="8485" y="19769"/>
                      </a:cubicBezTo>
                      <a:cubicBezTo>
                        <a:pt x="8871" y="17938"/>
                        <a:pt x="10414" y="15742"/>
                        <a:pt x="11957" y="15010"/>
                      </a:cubicBezTo>
                      <a:cubicBezTo>
                        <a:pt x="13499" y="14644"/>
                        <a:pt x="15428" y="14644"/>
                        <a:pt x="17357" y="15010"/>
                      </a:cubicBezTo>
                      <a:cubicBezTo>
                        <a:pt x="17357" y="15010"/>
                        <a:pt x="17357" y="15010"/>
                        <a:pt x="17742" y="15010"/>
                      </a:cubicBezTo>
                      <a:cubicBezTo>
                        <a:pt x="17742" y="15010"/>
                        <a:pt x="17742" y="15010"/>
                        <a:pt x="17742" y="15010"/>
                      </a:cubicBezTo>
                      <a:cubicBezTo>
                        <a:pt x="17742" y="14644"/>
                        <a:pt x="17742" y="14644"/>
                        <a:pt x="17742" y="14644"/>
                      </a:cubicBezTo>
                      <a:cubicBezTo>
                        <a:pt x="17742" y="14644"/>
                        <a:pt x="17742" y="14277"/>
                        <a:pt x="17742" y="14277"/>
                      </a:cubicBezTo>
                      <a:cubicBezTo>
                        <a:pt x="17742" y="14277"/>
                        <a:pt x="18128" y="14277"/>
                        <a:pt x="18128" y="14277"/>
                      </a:cubicBezTo>
                      <a:cubicBezTo>
                        <a:pt x="18128" y="13911"/>
                        <a:pt x="18128" y="13911"/>
                        <a:pt x="18128" y="13911"/>
                      </a:cubicBezTo>
                      <a:cubicBezTo>
                        <a:pt x="18128" y="13911"/>
                        <a:pt x="18128" y="13911"/>
                        <a:pt x="18128" y="13911"/>
                      </a:cubicBezTo>
                      <a:cubicBezTo>
                        <a:pt x="18128" y="13911"/>
                        <a:pt x="18128" y="13545"/>
                        <a:pt x="18128" y="13545"/>
                      </a:cubicBezTo>
                      <a:cubicBezTo>
                        <a:pt x="18128" y="13545"/>
                        <a:pt x="18128" y="13545"/>
                        <a:pt x="18514" y="13545"/>
                      </a:cubicBezTo>
                      <a:cubicBezTo>
                        <a:pt x="18514" y="13545"/>
                        <a:pt x="18514" y="13545"/>
                        <a:pt x="18514" y="13545"/>
                      </a:cubicBezTo>
                      <a:cubicBezTo>
                        <a:pt x="18514" y="13179"/>
                        <a:pt x="18514" y="13179"/>
                        <a:pt x="18514" y="13179"/>
                      </a:cubicBezTo>
                      <a:cubicBezTo>
                        <a:pt x="18514" y="13179"/>
                        <a:pt x="18514" y="13179"/>
                        <a:pt x="18514" y="13179"/>
                      </a:cubicBezTo>
                      <a:cubicBezTo>
                        <a:pt x="18514" y="13179"/>
                        <a:pt x="18514" y="13179"/>
                        <a:pt x="18514" y="13179"/>
                      </a:cubicBezTo>
                      <a:cubicBezTo>
                        <a:pt x="18514" y="13179"/>
                        <a:pt x="18514" y="13179"/>
                        <a:pt x="18514" y="13179"/>
                      </a:cubicBezTo>
                      <a:cubicBezTo>
                        <a:pt x="18514" y="13179"/>
                        <a:pt x="18900" y="12813"/>
                        <a:pt x="18900" y="12813"/>
                      </a:cubicBezTo>
                      <a:cubicBezTo>
                        <a:pt x="19671" y="12081"/>
                        <a:pt x="21214" y="9884"/>
                        <a:pt x="21600" y="8420"/>
                      </a:cubicBezTo>
                      <a:cubicBezTo>
                        <a:pt x="21600" y="8054"/>
                        <a:pt x="21600" y="8054"/>
                        <a:pt x="21600" y="7688"/>
                      </a:cubicBezTo>
                      <a:cubicBezTo>
                        <a:pt x="21600" y="6589"/>
                        <a:pt x="21600" y="5857"/>
                        <a:pt x="21600" y="5491"/>
                      </a:cubicBezTo>
                      <a:cubicBezTo>
                        <a:pt x="20057" y="4027"/>
                        <a:pt x="20057" y="4027"/>
                        <a:pt x="20057" y="4027"/>
                      </a:cubicBezTo>
                      <a:cubicBezTo>
                        <a:pt x="19285" y="1098"/>
                        <a:pt x="19285" y="1098"/>
                        <a:pt x="19285" y="1098"/>
                      </a:cubicBezTo>
                      <a:cubicBezTo>
                        <a:pt x="18128" y="0"/>
                        <a:pt x="18128" y="0"/>
                        <a:pt x="18128" y="0"/>
                      </a:cubicBezTo>
                      <a:cubicBezTo>
                        <a:pt x="18128" y="0"/>
                        <a:pt x="18128" y="0"/>
                        <a:pt x="18128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00" name="AutoShape 500"/>
                <p:cNvSpPr>
                  <a:spLocks/>
                </p:cNvSpPr>
                <p:nvPr/>
              </p:nvSpPr>
              <p:spPr bwMode="auto">
                <a:xfrm>
                  <a:off x="722175" y="1349473"/>
                  <a:ext cx="20639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0"/>
                      </a:moveTo>
                      <a:cubicBezTo>
                        <a:pt x="4320" y="0"/>
                        <a:pt x="4320" y="21600"/>
                        <a:pt x="0" y="21600"/>
                      </a:cubicBezTo>
                      <a:cubicBezTo>
                        <a:pt x="4320" y="21600"/>
                        <a:pt x="12959" y="0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01" name="AutoShape 501"/>
                <p:cNvSpPr>
                  <a:spLocks/>
                </p:cNvSpPr>
                <p:nvPr/>
              </p:nvSpPr>
              <p:spPr bwMode="auto">
                <a:xfrm>
                  <a:off x="717413" y="1352648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02" name="AutoShape 502"/>
                <p:cNvSpPr>
                  <a:spLocks/>
                </p:cNvSpPr>
                <p:nvPr/>
              </p:nvSpPr>
              <p:spPr bwMode="auto">
                <a:xfrm>
                  <a:off x="750752" y="1341535"/>
                  <a:ext cx="7938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0"/>
                      </a:moveTo>
                      <a:cubicBezTo>
                        <a:pt x="21599" y="0"/>
                        <a:pt x="21599" y="0"/>
                        <a:pt x="21599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10800" y="21600"/>
                        <a:pt x="10800" y="0"/>
                      </a:cubicBezTo>
                      <a:cubicBezTo>
                        <a:pt x="10800" y="0"/>
                        <a:pt x="21599" y="0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03" name="AutoShape 503"/>
                <p:cNvSpPr>
                  <a:spLocks/>
                </p:cNvSpPr>
                <p:nvPr/>
              </p:nvSpPr>
              <p:spPr bwMode="auto">
                <a:xfrm>
                  <a:off x="774566" y="1160556"/>
                  <a:ext cx="11113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7200" y="21600"/>
                        <a:pt x="14399" y="0"/>
                        <a:pt x="21599" y="0"/>
                      </a:cubicBezTo>
                      <a:cubicBezTo>
                        <a:pt x="14399" y="0"/>
                        <a:pt x="720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04" name="AutoShape 504"/>
                <p:cNvSpPr>
                  <a:spLocks/>
                </p:cNvSpPr>
                <p:nvPr/>
              </p:nvSpPr>
              <p:spPr bwMode="auto">
                <a:xfrm>
                  <a:off x="796792" y="1154206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05" name="AutoShape 505"/>
                <p:cNvSpPr>
                  <a:spLocks/>
                </p:cNvSpPr>
                <p:nvPr/>
              </p:nvSpPr>
              <p:spPr bwMode="auto">
                <a:xfrm>
                  <a:off x="788854" y="1155794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21600" y="0"/>
                        <a:pt x="21600" y="0"/>
                      </a:cubicBezTo>
                      <a:cubicBezTo>
                        <a:pt x="2160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06" name="AutoShape 506"/>
                <p:cNvSpPr>
                  <a:spLocks/>
                </p:cNvSpPr>
                <p:nvPr/>
              </p:nvSpPr>
              <p:spPr bwMode="auto">
                <a:xfrm>
                  <a:off x="895223" y="1279622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07" name="AutoShape 507"/>
                <p:cNvSpPr>
                  <a:spLocks/>
                </p:cNvSpPr>
                <p:nvPr/>
              </p:nvSpPr>
              <p:spPr bwMode="auto">
                <a:xfrm>
                  <a:off x="930151" y="1195482"/>
                  <a:ext cx="0" cy="23813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600"/>
                        <a:pt x="0" y="10800"/>
                        <a:pt x="0" y="21599"/>
                      </a:cubicBezTo>
                      <a:cubicBezTo>
                        <a:pt x="0" y="10800"/>
                        <a:pt x="0" y="36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08" name="AutoShape 508"/>
                <p:cNvSpPr>
                  <a:spLocks/>
                </p:cNvSpPr>
                <p:nvPr/>
              </p:nvSpPr>
              <p:spPr bwMode="auto">
                <a:xfrm>
                  <a:off x="895223" y="1276446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09" name="AutoShape 509"/>
                <p:cNvSpPr>
                  <a:spLocks/>
                </p:cNvSpPr>
                <p:nvPr/>
              </p:nvSpPr>
              <p:spPr bwMode="auto">
                <a:xfrm>
                  <a:off x="890460" y="128438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10" name="AutoShape 510"/>
                <p:cNvSpPr>
                  <a:spLocks/>
                </p:cNvSpPr>
                <p:nvPr/>
              </p:nvSpPr>
              <p:spPr bwMode="auto">
                <a:xfrm>
                  <a:off x="1304823" y="1828907"/>
                  <a:ext cx="292118" cy="566748"/>
                </a:xfrm>
                <a:custGeom>
                  <a:avLst/>
                  <a:gdLst>
                    <a:gd name="T0" fmla="+- 0 10870 300"/>
                    <a:gd name="T1" fmla="*/ T0 w 21140"/>
                    <a:gd name="T2" fmla="*/ 10800 h 21600"/>
                    <a:gd name="T3" fmla="+- 0 10870 300"/>
                    <a:gd name="T4" fmla="*/ T3 w 21140"/>
                    <a:gd name="T5" fmla="*/ 10800 h 21600"/>
                    <a:gd name="T6" fmla="+- 0 10870 300"/>
                    <a:gd name="T7" fmla="*/ T6 w 21140"/>
                    <a:gd name="T8" fmla="*/ 10800 h 21600"/>
                    <a:gd name="T9" fmla="+- 0 10870 300"/>
                    <a:gd name="T10" fmla="*/ T9 w 21140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140" h="21600">
                      <a:moveTo>
                        <a:pt x="18565" y="561"/>
                      </a:moveTo>
                      <a:cubicBezTo>
                        <a:pt x="18292" y="280"/>
                        <a:pt x="18018" y="140"/>
                        <a:pt x="18018" y="0"/>
                      </a:cubicBezTo>
                      <a:cubicBezTo>
                        <a:pt x="17745" y="140"/>
                        <a:pt x="17745" y="280"/>
                        <a:pt x="17472" y="280"/>
                      </a:cubicBezTo>
                      <a:cubicBezTo>
                        <a:pt x="17472" y="420"/>
                        <a:pt x="17198" y="841"/>
                        <a:pt x="17198" y="1262"/>
                      </a:cubicBezTo>
                      <a:cubicBezTo>
                        <a:pt x="17472" y="1402"/>
                        <a:pt x="17198" y="1542"/>
                        <a:pt x="16925" y="1823"/>
                      </a:cubicBezTo>
                      <a:cubicBezTo>
                        <a:pt x="16378" y="2103"/>
                        <a:pt x="15558" y="2244"/>
                        <a:pt x="14737" y="2244"/>
                      </a:cubicBezTo>
                      <a:cubicBezTo>
                        <a:pt x="14464" y="2244"/>
                        <a:pt x="14191" y="2244"/>
                        <a:pt x="13917" y="2384"/>
                      </a:cubicBezTo>
                      <a:cubicBezTo>
                        <a:pt x="13917" y="2384"/>
                        <a:pt x="13917" y="2524"/>
                        <a:pt x="13917" y="2524"/>
                      </a:cubicBezTo>
                      <a:cubicBezTo>
                        <a:pt x="14191" y="2945"/>
                        <a:pt x="13917" y="3225"/>
                        <a:pt x="13644" y="3225"/>
                      </a:cubicBezTo>
                      <a:cubicBezTo>
                        <a:pt x="13644" y="3225"/>
                        <a:pt x="13644" y="3366"/>
                        <a:pt x="13644" y="3366"/>
                      </a:cubicBezTo>
                      <a:cubicBezTo>
                        <a:pt x="13917" y="3506"/>
                        <a:pt x="13917" y="3787"/>
                        <a:pt x="13644" y="3927"/>
                      </a:cubicBezTo>
                      <a:cubicBezTo>
                        <a:pt x="13370" y="4348"/>
                        <a:pt x="12277" y="4768"/>
                        <a:pt x="11183" y="4768"/>
                      </a:cubicBezTo>
                      <a:cubicBezTo>
                        <a:pt x="10636" y="4768"/>
                        <a:pt x="10089" y="5049"/>
                        <a:pt x="9543" y="5189"/>
                      </a:cubicBezTo>
                      <a:cubicBezTo>
                        <a:pt x="8449" y="5610"/>
                        <a:pt x="7629" y="5890"/>
                        <a:pt x="6535" y="5890"/>
                      </a:cubicBezTo>
                      <a:cubicBezTo>
                        <a:pt x="5988" y="5890"/>
                        <a:pt x="5441" y="5890"/>
                        <a:pt x="4894" y="6031"/>
                      </a:cubicBezTo>
                      <a:cubicBezTo>
                        <a:pt x="4074" y="6171"/>
                        <a:pt x="3527" y="6311"/>
                        <a:pt x="2707" y="6311"/>
                      </a:cubicBezTo>
                      <a:cubicBezTo>
                        <a:pt x="2707" y="6311"/>
                        <a:pt x="2707" y="6592"/>
                        <a:pt x="2707" y="6872"/>
                      </a:cubicBezTo>
                      <a:cubicBezTo>
                        <a:pt x="2434" y="7293"/>
                        <a:pt x="2434" y="7714"/>
                        <a:pt x="1887" y="8275"/>
                      </a:cubicBezTo>
                      <a:cubicBezTo>
                        <a:pt x="1340" y="8836"/>
                        <a:pt x="1340" y="9677"/>
                        <a:pt x="2434" y="10800"/>
                      </a:cubicBezTo>
                      <a:cubicBezTo>
                        <a:pt x="3254" y="11922"/>
                        <a:pt x="4074" y="12903"/>
                        <a:pt x="1613" y="14306"/>
                      </a:cubicBezTo>
                      <a:cubicBezTo>
                        <a:pt x="-300" y="15568"/>
                        <a:pt x="-300" y="16971"/>
                        <a:pt x="520" y="17812"/>
                      </a:cubicBezTo>
                      <a:cubicBezTo>
                        <a:pt x="793" y="18233"/>
                        <a:pt x="1067" y="18654"/>
                        <a:pt x="1340" y="19215"/>
                      </a:cubicBezTo>
                      <a:cubicBezTo>
                        <a:pt x="1613" y="19776"/>
                        <a:pt x="1887" y="20337"/>
                        <a:pt x="2434" y="20758"/>
                      </a:cubicBezTo>
                      <a:cubicBezTo>
                        <a:pt x="3254" y="21179"/>
                        <a:pt x="4894" y="21600"/>
                        <a:pt x="6262" y="21600"/>
                      </a:cubicBezTo>
                      <a:cubicBezTo>
                        <a:pt x="6535" y="21600"/>
                        <a:pt x="6808" y="21459"/>
                        <a:pt x="7082" y="21459"/>
                      </a:cubicBezTo>
                      <a:cubicBezTo>
                        <a:pt x="7629" y="21179"/>
                        <a:pt x="8449" y="21179"/>
                        <a:pt x="8996" y="21179"/>
                      </a:cubicBezTo>
                      <a:cubicBezTo>
                        <a:pt x="9543" y="21179"/>
                        <a:pt x="9816" y="21038"/>
                        <a:pt x="10363" y="20898"/>
                      </a:cubicBezTo>
                      <a:cubicBezTo>
                        <a:pt x="10910" y="20477"/>
                        <a:pt x="12003" y="18514"/>
                        <a:pt x="13097" y="16690"/>
                      </a:cubicBezTo>
                      <a:cubicBezTo>
                        <a:pt x="13644" y="15849"/>
                        <a:pt x="14191" y="15007"/>
                        <a:pt x="14737" y="14306"/>
                      </a:cubicBezTo>
                      <a:cubicBezTo>
                        <a:pt x="15831" y="12483"/>
                        <a:pt x="18018" y="8836"/>
                        <a:pt x="18018" y="8275"/>
                      </a:cubicBezTo>
                      <a:cubicBezTo>
                        <a:pt x="17745" y="7854"/>
                        <a:pt x="18018" y="7574"/>
                        <a:pt x="18292" y="7293"/>
                      </a:cubicBezTo>
                      <a:cubicBezTo>
                        <a:pt x="18565" y="7012"/>
                        <a:pt x="18839" y="6872"/>
                        <a:pt x="18565" y="6592"/>
                      </a:cubicBezTo>
                      <a:cubicBezTo>
                        <a:pt x="18018" y="6031"/>
                        <a:pt x="18292" y="5470"/>
                        <a:pt x="18565" y="5189"/>
                      </a:cubicBezTo>
                      <a:cubicBezTo>
                        <a:pt x="18839" y="5049"/>
                        <a:pt x="19386" y="5049"/>
                        <a:pt x="19386" y="5049"/>
                      </a:cubicBezTo>
                      <a:cubicBezTo>
                        <a:pt x="19659" y="5049"/>
                        <a:pt x="19932" y="5049"/>
                        <a:pt x="20206" y="5329"/>
                      </a:cubicBezTo>
                      <a:cubicBezTo>
                        <a:pt x="20479" y="5470"/>
                        <a:pt x="20753" y="5610"/>
                        <a:pt x="20753" y="5610"/>
                      </a:cubicBezTo>
                      <a:cubicBezTo>
                        <a:pt x="20753" y="5610"/>
                        <a:pt x="21026" y="5470"/>
                        <a:pt x="21026" y="5189"/>
                      </a:cubicBezTo>
                      <a:cubicBezTo>
                        <a:pt x="21300" y="4909"/>
                        <a:pt x="21026" y="4348"/>
                        <a:pt x="20753" y="3927"/>
                      </a:cubicBezTo>
                      <a:cubicBezTo>
                        <a:pt x="20479" y="3366"/>
                        <a:pt x="19932" y="2805"/>
                        <a:pt x="19932" y="2244"/>
                      </a:cubicBezTo>
                      <a:cubicBezTo>
                        <a:pt x="19932" y="1683"/>
                        <a:pt x="19112" y="981"/>
                        <a:pt x="18565" y="56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11" name="AutoShape 511"/>
                <p:cNvSpPr>
                  <a:spLocks/>
                </p:cNvSpPr>
                <p:nvPr/>
              </p:nvSpPr>
              <p:spPr bwMode="auto">
                <a:xfrm>
                  <a:off x="1287359" y="616034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21600" y="0"/>
                        <a:pt x="21600" y="0"/>
                      </a:cubicBezTo>
                      <a:cubicBezTo>
                        <a:pt x="2160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12" name="AutoShape 512"/>
                <p:cNvSpPr>
                  <a:spLocks/>
                </p:cNvSpPr>
                <p:nvPr/>
              </p:nvSpPr>
              <p:spPr bwMode="auto">
                <a:xfrm>
                  <a:off x="1295298" y="612859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13" name="AutoShape 513"/>
                <p:cNvSpPr>
                  <a:spLocks/>
                </p:cNvSpPr>
                <p:nvPr/>
              </p:nvSpPr>
              <p:spPr bwMode="auto">
                <a:xfrm>
                  <a:off x="1290534" y="614446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14" name="AutoShape 514"/>
                <p:cNvSpPr>
                  <a:spLocks/>
                </p:cNvSpPr>
                <p:nvPr/>
              </p:nvSpPr>
              <p:spPr bwMode="auto">
                <a:xfrm>
                  <a:off x="674547" y="1828907"/>
                  <a:ext cx="39690" cy="31751"/>
                </a:xfrm>
                <a:custGeom>
                  <a:avLst/>
                  <a:gdLst>
                    <a:gd name="T0" fmla="*/ 10800 w 21600"/>
                    <a:gd name="T1" fmla="*/ 10200 h 20400"/>
                    <a:gd name="T2" fmla="*/ 10800 w 21600"/>
                    <a:gd name="T3" fmla="*/ 10200 h 20400"/>
                    <a:gd name="T4" fmla="*/ 10800 w 21600"/>
                    <a:gd name="T5" fmla="*/ 10200 h 20400"/>
                    <a:gd name="T6" fmla="*/ 10800 w 21600"/>
                    <a:gd name="T7" fmla="*/ 10200 h 20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0400">
                      <a:moveTo>
                        <a:pt x="8640" y="19439"/>
                      </a:moveTo>
                      <a:cubicBezTo>
                        <a:pt x="10800" y="21599"/>
                        <a:pt x="17279" y="19439"/>
                        <a:pt x="19439" y="19439"/>
                      </a:cubicBezTo>
                      <a:cubicBezTo>
                        <a:pt x="21599" y="19439"/>
                        <a:pt x="21599" y="17279"/>
                        <a:pt x="21599" y="12959"/>
                      </a:cubicBezTo>
                      <a:cubicBezTo>
                        <a:pt x="21599" y="10800"/>
                        <a:pt x="21599" y="4319"/>
                        <a:pt x="21599" y="0"/>
                      </a:cubicBezTo>
                      <a:cubicBezTo>
                        <a:pt x="21599" y="0"/>
                        <a:pt x="21599" y="2159"/>
                        <a:pt x="21599" y="2159"/>
                      </a:cubicBezTo>
                      <a:cubicBezTo>
                        <a:pt x="17279" y="4319"/>
                        <a:pt x="12959" y="6479"/>
                        <a:pt x="6480" y="4319"/>
                      </a:cubicBezTo>
                      <a:cubicBezTo>
                        <a:pt x="4320" y="4319"/>
                        <a:pt x="2160" y="2159"/>
                        <a:pt x="0" y="0"/>
                      </a:cubicBezTo>
                      <a:cubicBezTo>
                        <a:pt x="0" y="2159"/>
                        <a:pt x="0" y="2159"/>
                        <a:pt x="0" y="2159"/>
                      </a:cubicBezTo>
                      <a:cubicBezTo>
                        <a:pt x="0" y="6479"/>
                        <a:pt x="4320" y="17279"/>
                        <a:pt x="8640" y="1943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15" name="AutoShape 515"/>
                <p:cNvSpPr>
                  <a:spLocks/>
                </p:cNvSpPr>
                <p:nvPr/>
              </p:nvSpPr>
              <p:spPr bwMode="auto">
                <a:xfrm>
                  <a:off x="1406" y="1087530"/>
                  <a:ext cx="768397" cy="73661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3473" y="19646"/>
                      </a:moveTo>
                      <a:cubicBezTo>
                        <a:pt x="13473" y="19646"/>
                        <a:pt x="13473" y="19646"/>
                        <a:pt x="13473" y="19646"/>
                      </a:cubicBezTo>
                      <a:cubicBezTo>
                        <a:pt x="13687" y="19754"/>
                        <a:pt x="13687" y="19754"/>
                        <a:pt x="13687" y="19754"/>
                      </a:cubicBezTo>
                      <a:cubicBezTo>
                        <a:pt x="13687" y="19754"/>
                        <a:pt x="13687" y="19754"/>
                        <a:pt x="13687" y="19754"/>
                      </a:cubicBezTo>
                      <a:cubicBezTo>
                        <a:pt x="13794" y="19863"/>
                        <a:pt x="13794" y="19971"/>
                        <a:pt x="13900" y="19971"/>
                      </a:cubicBezTo>
                      <a:cubicBezTo>
                        <a:pt x="13900" y="20080"/>
                        <a:pt x="13900" y="20080"/>
                        <a:pt x="13900" y="20080"/>
                      </a:cubicBezTo>
                      <a:cubicBezTo>
                        <a:pt x="13900" y="20080"/>
                        <a:pt x="13900" y="20080"/>
                        <a:pt x="13900" y="20080"/>
                      </a:cubicBezTo>
                      <a:cubicBezTo>
                        <a:pt x="13900" y="20188"/>
                        <a:pt x="14007" y="20188"/>
                        <a:pt x="14007" y="20188"/>
                      </a:cubicBezTo>
                      <a:cubicBezTo>
                        <a:pt x="14114" y="20188"/>
                        <a:pt x="14435" y="20080"/>
                        <a:pt x="14649" y="20080"/>
                      </a:cubicBezTo>
                      <a:cubicBezTo>
                        <a:pt x="14756" y="20080"/>
                        <a:pt x="14863" y="20080"/>
                        <a:pt x="14970" y="20188"/>
                      </a:cubicBezTo>
                      <a:cubicBezTo>
                        <a:pt x="14970" y="20297"/>
                        <a:pt x="15077" y="20406"/>
                        <a:pt x="14970" y="20406"/>
                      </a:cubicBezTo>
                      <a:cubicBezTo>
                        <a:pt x="14970" y="20514"/>
                        <a:pt x="15077" y="20731"/>
                        <a:pt x="15077" y="20731"/>
                      </a:cubicBezTo>
                      <a:cubicBezTo>
                        <a:pt x="15291" y="20731"/>
                        <a:pt x="15611" y="20840"/>
                        <a:pt x="15825" y="20948"/>
                      </a:cubicBezTo>
                      <a:cubicBezTo>
                        <a:pt x="15932" y="21057"/>
                        <a:pt x="16146" y="21057"/>
                        <a:pt x="16146" y="21057"/>
                      </a:cubicBezTo>
                      <a:cubicBezTo>
                        <a:pt x="16253" y="21057"/>
                        <a:pt x="16467" y="21057"/>
                        <a:pt x="16467" y="21057"/>
                      </a:cubicBezTo>
                      <a:cubicBezTo>
                        <a:pt x="16574" y="20840"/>
                        <a:pt x="16788" y="20623"/>
                        <a:pt x="17001" y="20623"/>
                      </a:cubicBezTo>
                      <a:cubicBezTo>
                        <a:pt x="17215" y="20623"/>
                        <a:pt x="17322" y="20731"/>
                        <a:pt x="17322" y="20840"/>
                      </a:cubicBezTo>
                      <a:cubicBezTo>
                        <a:pt x="17536" y="21274"/>
                        <a:pt x="17750" y="21382"/>
                        <a:pt x="17750" y="21382"/>
                      </a:cubicBezTo>
                      <a:cubicBezTo>
                        <a:pt x="18071" y="21382"/>
                        <a:pt x="18499" y="21382"/>
                        <a:pt x="18712" y="21600"/>
                      </a:cubicBezTo>
                      <a:cubicBezTo>
                        <a:pt x="18712" y="21491"/>
                        <a:pt x="18605" y="21274"/>
                        <a:pt x="18499" y="21165"/>
                      </a:cubicBezTo>
                      <a:cubicBezTo>
                        <a:pt x="18499" y="21057"/>
                        <a:pt x="18392" y="20948"/>
                        <a:pt x="18392" y="20948"/>
                      </a:cubicBezTo>
                      <a:cubicBezTo>
                        <a:pt x="18178" y="20840"/>
                        <a:pt x="18285" y="20514"/>
                        <a:pt x="18392" y="20080"/>
                      </a:cubicBezTo>
                      <a:cubicBezTo>
                        <a:pt x="18499" y="19971"/>
                        <a:pt x="18499" y="19754"/>
                        <a:pt x="18499" y="19646"/>
                      </a:cubicBezTo>
                      <a:cubicBezTo>
                        <a:pt x="18499" y="19537"/>
                        <a:pt x="18605" y="19320"/>
                        <a:pt x="18605" y="19103"/>
                      </a:cubicBezTo>
                      <a:cubicBezTo>
                        <a:pt x="18605" y="18886"/>
                        <a:pt x="18712" y="18560"/>
                        <a:pt x="18712" y="18452"/>
                      </a:cubicBezTo>
                      <a:cubicBezTo>
                        <a:pt x="18605" y="18343"/>
                        <a:pt x="18499" y="18235"/>
                        <a:pt x="18499" y="18126"/>
                      </a:cubicBezTo>
                      <a:cubicBezTo>
                        <a:pt x="18499" y="17909"/>
                        <a:pt x="18605" y="17692"/>
                        <a:pt x="18819" y="17475"/>
                      </a:cubicBezTo>
                      <a:cubicBezTo>
                        <a:pt x="18819" y="17475"/>
                        <a:pt x="18819" y="17258"/>
                        <a:pt x="18819" y="17258"/>
                      </a:cubicBezTo>
                      <a:cubicBezTo>
                        <a:pt x="18819" y="17041"/>
                        <a:pt x="18819" y="16824"/>
                        <a:pt x="18926" y="16715"/>
                      </a:cubicBezTo>
                      <a:cubicBezTo>
                        <a:pt x="19033" y="16607"/>
                        <a:pt x="19140" y="16607"/>
                        <a:pt x="19247" y="16607"/>
                      </a:cubicBezTo>
                      <a:cubicBezTo>
                        <a:pt x="19675" y="16607"/>
                        <a:pt x="19675" y="16607"/>
                        <a:pt x="19675" y="16607"/>
                      </a:cubicBezTo>
                      <a:cubicBezTo>
                        <a:pt x="20316" y="16607"/>
                        <a:pt x="20530" y="16498"/>
                        <a:pt x="20530" y="16498"/>
                      </a:cubicBezTo>
                      <a:cubicBezTo>
                        <a:pt x="20637" y="16389"/>
                        <a:pt x="20637" y="16389"/>
                        <a:pt x="20637" y="16389"/>
                      </a:cubicBezTo>
                      <a:cubicBezTo>
                        <a:pt x="20637" y="16389"/>
                        <a:pt x="20637" y="16389"/>
                        <a:pt x="20637" y="16389"/>
                      </a:cubicBezTo>
                      <a:cubicBezTo>
                        <a:pt x="20530" y="16281"/>
                        <a:pt x="20530" y="16172"/>
                        <a:pt x="20530" y="16172"/>
                      </a:cubicBezTo>
                      <a:cubicBezTo>
                        <a:pt x="20316" y="15847"/>
                        <a:pt x="20102" y="15413"/>
                        <a:pt x="19889" y="15304"/>
                      </a:cubicBezTo>
                      <a:cubicBezTo>
                        <a:pt x="19247" y="14978"/>
                        <a:pt x="19033" y="11939"/>
                        <a:pt x="19140" y="10962"/>
                      </a:cubicBezTo>
                      <a:cubicBezTo>
                        <a:pt x="19140" y="10637"/>
                        <a:pt x="19140" y="10528"/>
                        <a:pt x="19354" y="10420"/>
                      </a:cubicBezTo>
                      <a:cubicBezTo>
                        <a:pt x="19247" y="9877"/>
                        <a:pt x="19247" y="9877"/>
                        <a:pt x="19247" y="9877"/>
                      </a:cubicBezTo>
                      <a:cubicBezTo>
                        <a:pt x="19247" y="9877"/>
                        <a:pt x="19247" y="9877"/>
                        <a:pt x="19247" y="9877"/>
                      </a:cubicBezTo>
                      <a:cubicBezTo>
                        <a:pt x="19247" y="9877"/>
                        <a:pt x="19140" y="9877"/>
                        <a:pt x="19140" y="9877"/>
                      </a:cubicBezTo>
                      <a:cubicBezTo>
                        <a:pt x="19140" y="9768"/>
                        <a:pt x="19140" y="9768"/>
                        <a:pt x="19140" y="9768"/>
                      </a:cubicBezTo>
                      <a:cubicBezTo>
                        <a:pt x="19140" y="9768"/>
                        <a:pt x="19033" y="9768"/>
                        <a:pt x="19033" y="9660"/>
                      </a:cubicBezTo>
                      <a:cubicBezTo>
                        <a:pt x="19033" y="9660"/>
                        <a:pt x="19033" y="9660"/>
                        <a:pt x="19033" y="9551"/>
                      </a:cubicBezTo>
                      <a:cubicBezTo>
                        <a:pt x="19033" y="9551"/>
                        <a:pt x="19033" y="9551"/>
                        <a:pt x="19033" y="9551"/>
                      </a:cubicBezTo>
                      <a:cubicBezTo>
                        <a:pt x="18926" y="9551"/>
                        <a:pt x="18926" y="9443"/>
                        <a:pt x="18926" y="9334"/>
                      </a:cubicBezTo>
                      <a:cubicBezTo>
                        <a:pt x="18926" y="9117"/>
                        <a:pt x="19140" y="9009"/>
                        <a:pt x="19247" y="8900"/>
                      </a:cubicBezTo>
                      <a:cubicBezTo>
                        <a:pt x="19247" y="8574"/>
                        <a:pt x="19247" y="8140"/>
                        <a:pt x="19568" y="8032"/>
                      </a:cubicBezTo>
                      <a:cubicBezTo>
                        <a:pt x="19675" y="8032"/>
                        <a:pt x="19675" y="8032"/>
                        <a:pt x="19675" y="8032"/>
                      </a:cubicBezTo>
                      <a:cubicBezTo>
                        <a:pt x="19675" y="7923"/>
                        <a:pt x="19675" y="7923"/>
                        <a:pt x="19782" y="7815"/>
                      </a:cubicBezTo>
                      <a:cubicBezTo>
                        <a:pt x="19782" y="7706"/>
                        <a:pt x="19782" y="7489"/>
                        <a:pt x="19782" y="7272"/>
                      </a:cubicBezTo>
                      <a:cubicBezTo>
                        <a:pt x="19782" y="6838"/>
                        <a:pt x="19889" y="6404"/>
                        <a:pt x="20102" y="6078"/>
                      </a:cubicBezTo>
                      <a:cubicBezTo>
                        <a:pt x="20102" y="5969"/>
                        <a:pt x="20102" y="5861"/>
                        <a:pt x="20102" y="5752"/>
                      </a:cubicBezTo>
                      <a:cubicBezTo>
                        <a:pt x="20209" y="5535"/>
                        <a:pt x="20209" y="5318"/>
                        <a:pt x="20423" y="5101"/>
                      </a:cubicBezTo>
                      <a:cubicBezTo>
                        <a:pt x="20423" y="5101"/>
                        <a:pt x="20530" y="4992"/>
                        <a:pt x="20530" y="4884"/>
                      </a:cubicBezTo>
                      <a:cubicBezTo>
                        <a:pt x="20637" y="4775"/>
                        <a:pt x="20744" y="4450"/>
                        <a:pt x="20958" y="4450"/>
                      </a:cubicBezTo>
                      <a:cubicBezTo>
                        <a:pt x="21279" y="4341"/>
                        <a:pt x="21279" y="4233"/>
                        <a:pt x="21279" y="4233"/>
                      </a:cubicBezTo>
                      <a:cubicBezTo>
                        <a:pt x="21279" y="4124"/>
                        <a:pt x="21386" y="4016"/>
                        <a:pt x="21493" y="3907"/>
                      </a:cubicBezTo>
                      <a:cubicBezTo>
                        <a:pt x="21599" y="3798"/>
                        <a:pt x="21599" y="3690"/>
                        <a:pt x="21599" y="3690"/>
                      </a:cubicBezTo>
                      <a:cubicBezTo>
                        <a:pt x="21599" y="3581"/>
                        <a:pt x="21599" y="3581"/>
                        <a:pt x="21493" y="3581"/>
                      </a:cubicBezTo>
                      <a:cubicBezTo>
                        <a:pt x="21386" y="3473"/>
                        <a:pt x="21279" y="3364"/>
                        <a:pt x="21279" y="3039"/>
                      </a:cubicBezTo>
                      <a:cubicBezTo>
                        <a:pt x="21279" y="3039"/>
                        <a:pt x="21279" y="2930"/>
                        <a:pt x="21279" y="2930"/>
                      </a:cubicBezTo>
                      <a:cubicBezTo>
                        <a:pt x="21279" y="2930"/>
                        <a:pt x="21279" y="2930"/>
                        <a:pt x="21279" y="2930"/>
                      </a:cubicBezTo>
                      <a:cubicBezTo>
                        <a:pt x="21279" y="2822"/>
                        <a:pt x="21279" y="2822"/>
                        <a:pt x="21279" y="2822"/>
                      </a:cubicBezTo>
                      <a:cubicBezTo>
                        <a:pt x="21279" y="2713"/>
                        <a:pt x="21279" y="2713"/>
                        <a:pt x="21279" y="2713"/>
                      </a:cubicBezTo>
                      <a:cubicBezTo>
                        <a:pt x="21279" y="2713"/>
                        <a:pt x="21279" y="2713"/>
                        <a:pt x="21279" y="2605"/>
                      </a:cubicBezTo>
                      <a:cubicBezTo>
                        <a:pt x="21279" y="2605"/>
                        <a:pt x="21279" y="2605"/>
                        <a:pt x="21279" y="2605"/>
                      </a:cubicBezTo>
                      <a:cubicBezTo>
                        <a:pt x="21279" y="2496"/>
                        <a:pt x="21279" y="2496"/>
                        <a:pt x="21279" y="2496"/>
                      </a:cubicBezTo>
                      <a:cubicBezTo>
                        <a:pt x="21279" y="2387"/>
                        <a:pt x="21279" y="2387"/>
                        <a:pt x="21279" y="2279"/>
                      </a:cubicBezTo>
                      <a:cubicBezTo>
                        <a:pt x="21279" y="2279"/>
                        <a:pt x="21279" y="2279"/>
                        <a:pt x="21279" y="2279"/>
                      </a:cubicBezTo>
                      <a:cubicBezTo>
                        <a:pt x="21279" y="2279"/>
                        <a:pt x="21279" y="2170"/>
                        <a:pt x="21279" y="2170"/>
                      </a:cubicBezTo>
                      <a:cubicBezTo>
                        <a:pt x="21279" y="2170"/>
                        <a:pt x="21279" y="2170"/>
                        <a:pt x="21279" y="2170"/>
                      </a:cubicBezTo>
                      <a:cubicBezTo>
                        <a:pt x="21279" y="2170"/>
                        <a:pt x="21386" y="2062"/>
                        <a:pt x="21386" y="2062"/>
                      </a:cubicBezTo>
                      <a:cubicBezTo>
                        <a:pt x="21386" y="2062"/>
                        <a:pt x="21386" y="2062"/>
                        <a:pt x="21386" y="2062"/>
                      </a:cubicBezTo>
                      <a:cubicBezTo>
                        <a:pt x="21279" y="2062"/>
                        <a:pt x="21279" y="2062"/>
                        <a:pt x="21279" y="1953"/>
                      </a:cubicBezTo>
                      <a:cubicBezTo>
                        <a:pt x="21279" y="1953"/>
                        <a:pt x="21172" y="1953"/>
                        <a:pt x="21172" y="1953"/>
                      </a:cubicBezTo>
                      <a:cubicBezTo>
                        <a:pt x="21172" y="1845"/>
                        <a:pt x="21065" y="1845"/>
                        <a:pt x="21065" y="1845"/>
                      </a:cubicBezTo>
                      <a:cubicBezTo>
                        <a:pt x="21065" y="1736"/>
                        <a:pt x="20958" y="1736"/>
                        <a:pt x="20958" y="1736"/>
                      </a:cubicBezTo>
                      <a:cubicBezTo>
                        <a:pt x="20958" y="1736"/>
                        <a:pt x="20851" y="1628"/>
                        <a:pt x="20851" y="1628"/>
                      </a:cubicBezTo>
                      <a:cubicBezTo>
                        <a:pt x="20851" y="1628"/>
                        <a:pt x="20744" y="1519"/>
                        <a:pt x="20744" y="1519"/>
                      </a:cubicBezTo>
                      <a:cubicBezTo>
                        <a:pt x="20744" y="1519"/>
                        <a:pt x="20744" y="1519"/>
                        <a:pt x="20637" y="1519"/>
                      </a:cubicBezTo>
                      <a:cubicBezTo>
                        <a:pt x="20637" y="1411"/>
                        <a:pt x="20637" y="1411"/>
                        <a:pt x="20530" y="1411"/>
                      </a:cubicBezTo>
                      <a:cubicBezTo>
                        <a:pt x="20530" y="1302"/>
                        <a:pt x="20530" y="1302"/>
                        <a:pt x="20530" y="1302"/>
                      </a:cubicBezTo>
                      <a:cubicBezTo>
                        <a:pt x="20423" y="1302"/>
                        <a:pt x="20423" y="1302"/>
                        <a:pt x="20423" y="1193"/>
                      </a:cubicBezTo>
                      <a:cubicBezTo>
                        <a:pt x="20316" y="1193"/>
                        <a:pt x="20316" y="1193"/>
                        <a:pt x="20316" y="1193"/>
                      </a:cubicBezTo>
                      <a:cubicBezTo>
                        <a:pt x="20316" y="1193"/>
                        <a:pt x="20316" y="1085"/>
                        <a:pt x="20209" y="1085"/>
                      </a:cubicBezTo>
                      <a:cubicBezTo>
                        <a:pt x="20209" y="1085"/>
                        <a:pt x="20209" y="1085"/>
                        <a:pt x="20209" y="1085"/>
                      </a:cubicBezTo>
                      <a:cubicBezTo>
                        <a:pt x="20209" y="1085"/>
                        <a:pt x="20102" y="1085"/>
                        <a:pt x="20102" y="1085"/>
                      </a:cubicBezTo>
                      <a:cubicBezTo>
                        <a:pt x="20102" y="976"/>
                        <a:pt x="20102" y="976"/>
                        <a:pt x="20102" y="976"/>
                      </a:cubicBezTo>
                      <a:cubicBezTo>
                        <a:pt x="19996" y="976"/>
                        <a:pt x="19782" y="1085"/>
                        <a:pt x="19782" y="1085"/>
                      </a:cubicBezTo>
                      <a:cubicBezTo>
                        <a:pt x="19782" y="1085"/>
                        <a:pt x="19782" y="1085"/>
                        <a:pt x="19675" y="1085"/>
                      </a:cubicBezTo>
                      <a:cubicBezTo>
                        <a:pt x="19675" y="1085"/>
                        <a:pt x="19675" y="1085"/>
                        <a:pt x="19675" y="1085"/>
                      </a:cubicBezTo>
                      <a:cubicBezTo>
                        <a:pt x="19568" y="1193"/>
                        <a:pt x="19568" y="1193"/>
                        <a:pt x="19568" y="1193"/>
                      </a:cubicBezTo>
                      <a:cubicBezTo>
                        <a:pt x="19461" y="1085"/>
                        <a:pt x="19461" y="1085"/>
                        <a:pt x="19461" y="1085"/>
                      </a:cubicBezTo>
                      <a:cubicBezTo>
                        <a:pt x="19354" y="1085"/>
                        <a:pt x="19247" y="976"/>
                        <a:pt x="19140" y="976"/>
                      </a:cubicBezTo>
                      <a:cubicBezTo>
                        <a:pt x="19140" y="976"/>
                        <a:pt x="19140" y="976"/>
                        <a:pt x="19033" y="976"/>
                      </a:cubicBezTo>
                      <a:cubicBezTo>
                        <a:pt x="18926" y="1193"/>
                        <a:pt x="18819" y="1193"/>
                        <a:pt x="18605" y="1193"/>
                      </a:cubicBezTo>
                      <a:cubicBezTo>
                        <a:pt x="18285" y="1193"/>
                        <a:pt x="18071" y="1085"/>
                        <a:pt x="18071" y="1085"/>
                      </a:cubicBezTo>
                      <a:cubicBezTo>
                        <a:pt x="18071" y="1085"/>
                        <a:pt x="17643" y="759"/>
                        <a:pt x="17429" y="325"/>
                      </a:cubicBezTo>
                      <a:cubicBezTo>
                        <a:pt x="17429" y="325"/>
                        <a:pt x="17429" y="325"/>
                        <a:pt x="17429" y="217"/>
                      </a:cubicBezTo>
                      <a:cubicBezTo>
                        <a:pt x="17429" y="217"/>
                        <a:pt x="17429" y="217"/>
                        <a:pt x="17322" y="217"/>
                      </a:cubicBezTo>
                      <a:cubicBezTo>
                        <a:pt x="17322" y="217"/>
                        <a:pt x="17322" y="217"/>
                        <a:pt x="17322" y="217"/>
                      </a:cubicBezTo>
                      <a:cubicBezTo>
                        <a:pt x="16467" y="325"/>
                        <a:pt x="16467" y="325"/>
                        <a:pt x="16467" y="325"/>
                      </a:cubicBezTo>
                      <a:cubicBezTo>
                        <a:pt x="16360" y="325"/>
                        <a:pt x="16360" y="325"/>
                        <a:pt x="16360" y="325"/>
                      </a:cubicBezTo>
                      <a:cubicBezTo>
                        <a:pt x="16253" y="217"/>
                        <a:pt x="15718" y="0"/>
                        <a:pt x="15504" y="0"/>
                      </a:cubicBezTo>
                      <a:cubicBezTo>
                        <a:pt x="15398" y="0"/>
                        <a:pt x="15291" y="108"/>
                        <a:pt x="15291" y="108"/>
                      </a:cubicBezTo>
                      <a:cubicBezTo>
                        <a:pt x="15291" y="217"/>
                        <a:pt x="15077" y="434"/>
                        <a:pt x="14863" y="434"/>
                      </a:cubicBezTo>
                      <a:cubicBezTo>
                        <a:pt x="14756" y="434"/>
                        <a:pt x="14649" y="434"/>
                        <a:pt x="14542" y="434"/>
                      </a:cubicBezTo>
                      <a:cubicBezTo>
                        <a:pt x="14435" y="434"/>
                        <a:pt x="14328" y="325"/>
                        <a:pt x="14114" y="325"/>
                      </a:cubicBezTo>
                      <a:cubicBezTo>
                        <a:pt x="13687" y="325"/>
                        <a:pt x="13259" y="542"/>
                        <a:pt x="13045" y="759"/>
                      </a:cubicBezTo>
                      <a:cubicBezTo>
                        <a:pt x="12831" y="868"/>
                        <a:pt x="12510" y="759"/>
                        <a:pt x="12297" y="759"/>
                      </a:cubicBezTo>
                      <a:cubicBezTo>
                        <a:pt x="12190" y="759"/>
                        <a:pt x="12083" y="759"/>
                        <a:pt x="12083" y="759"/>
                      </a:cubicBezTo>
                      <a:cubicBezTo>
                        <a:pt x="11976" y="759"/>
                        <a:pt x="11869" y="1085"/>
                        <a:pt x="11762" y="1411"/>
                      </a:cubicBezTo>
                      <a:cubicBezTo>
                        <a:pt x="11762" y="1628"/>
                        <a:pt x="11762" y="1628"/>
                        <a:pt x="11762" y="1628"/>
                      </a:cubicBezTo>
                      <a:cubicBezTo>
                        <a:pt x="9089" y="1085"/>
                        <a:pt x="9089" y="1085"/>
                        <a:pt x="9089" y="1085"/>
                      </a:cubicBezTo>
                      <a:cubicBezTo>
                        <a:pt x="9089" y="976"/>
                        <a:pt x="9089" y="976"/>
                        <a:pt x="9089" y="976"/>
                      </a:cubicBezTo>
                      <a:cubicBezTo>
                        <a:pt x="8982" y="868"/>
                        <a:pt x="8661" y="434"/>
                        <a:pt x="8340" y="434"/>
                      </a:cubicBezTo>
                      <a:cubicBezTo>
                        <a:pt x="8019" y="434"/>
                        <a:pt x="7485" y="868"/>
                        <a:pt x="7271" y="1302"/>
                      </a:cubicBezTo>
                      <a:cubicBezTo>
                        <a:pt x="7271" y="2062"/>
                        <a:pt x="7271" y="2062"/>
                        <a:pt x="7271" y="2062"/>
                      </a:cubicBezTo>
                      <a:cubicBezTo>
                        <a:pt x="7271" y="2062"/>
                        <a:pt x="7271" y="2170"/>
                        <a:pt x="7271" y="2170"/>
                      </a:cubicBezTo>
                      <a:cubicBezTo>
                        <a:pt x="7271" y="2713"/>
                        <a:pt x="7164" y="3147"/>
                        <a:pt x="7057" y="3364"/>
                      </a:cubicBezTo>
                      <a:cubicBezTo>
                        <a:pt x="6950" y="3473"/>
                        <a:pt x="6950" y="3581"/>
                        <a:pt x="6950" y="3581"/>
                      </a:cubicBezTo>
                      <a:cubicBezTo>
                        <a:pt x="6736" y="3907"/>
                        <a:pt x="6629" y="4016"/>
                        <a:pt x="6629" y="4558"/>
                      </a:cubicBezTo>
                      <a:cubicBezTo>
                        <a:pt x="6629" y="4992"/>
                        <a:pt x="6308" y="5535"/>
                        <a:pt x="6095" y="6078"/>
                      </a:cubicBezTo>
                      <a:cubicBezTo>
                        <a:pt x="5881" y="6512"/>
                        <a:pt x="5774" y="6946"/>
                        <a:pt x="5774" y="7163"/>
                      </a:cubicBezTo>
                      <a:cubicBezTo>
                        <a:pt x="5774" y="7597"/>
                        <a:pt x="5346" y="7923"/>
                        <a:pt x="5025" y="8140"/>
                      </a:cubicBezTo>
                      <a:cubicBezTo>
                        <a:pt x="4918" y="8249"/>
                        <a:pt x="4704" y="8466"/>
                        <a:pt x="4704" y="8466"/>
                      </a:cubicBezTo>
                      <a:cubicBezTo>
                        <a:pt x="4704" y="8683"/>
                        <a:pt x="4704" y="8900"/>
                        <a:pt x="4598" y="9226"/>
                      </a:cubicBezTo>
                      <a:cubicBezTo>
                        <a:pt x="4598" y="9551"/>
                        <a:pt x="4598" y="10094"/>
                        <a:pt x="4598" y="10528"/>
                      </a:cubicBezTo>
                      <a:cubicBezTo>
                        <a:pt x="4598" y="11071"/>
                        <a:pt x="4491" y="11179"/>
                        <a:pt x="4170" y="11288"/>
                      </a:cubicBezTo>
                      <a:cubicBezTo>
                        <a:pt x="4170" y="11288"/>
                        <a:pt x="4170" y="11288"/>
                        <a:pt x="4170" y="11505"/>
                      </a:cubicBezTo>
                      <a:cubicBezTo>
                        <a:pt x="4170" y="12048"/>
                        <a:pt x="3956" y="12156"/>
                        <a:pt x="3635" y="12156"/>
                      </a:cubicBezTo>
                      <a:cubicBezTo>
                        <a:pt x="3528" y="12156"/>
                        <a:pt x="3421" y="12156"/>
                        <a:pt x="3314" y="12265"/>
                      </a:cubicBezTo>
                      <a:cubicBezTo>
                        <a:pt x="3100" y="12590"/>
                        <a:pt x="2887" y="12699"/>
                        <a:pt x="2780" y="12699"/>
                      </a:cubicBezTo>
                      <a:cubicBezTo>
                        <a:pt x="2673" y="12699"/>
                        <a:pt x="2673" y="12699"/>
                        <a:pt x="2566" y="12590"/>
                      </a:cubicBezTo>
                      <a:cubicBezTo>
                        <a:pt x="2566" y="12590"/>
                        <a:pt x="2566" y="12590"/>
                        <a:pt x="2566" y="12590"/>
                      </a:cubicBezTo>
                      <a:cubicBezTo>
                        <a:pt x="2566" y="12590"/>
                        <a:pt x="2566" y="12590"/>
                        <a:pt x="2566" y="12590"/>
                      </a:cubicBezTo>
                      <a:cubicBezTo>
                        <a:pt x="2566" y="12590"/>
                        <a:pt x="2566" y="12590"/>
                        <a:pt x="2566" y="12590"/>
                      </a:cubicBezTo>
                      <a:cubicBezTo>
                        <a:pt x="2566" y="12590"/>
                        <a:pt x="2566" y="12590"/>
                        <a:pt x="2566" y="12482"/>
                      </a:cubicBezTo>
                      <a:cubicBezTo>
                        <a:pt x="2566" y="12482"/>
                        <a:pt x="2459" y="12482"/>
                        <a:pt x="2459" y="12482"/>
                      </a:cubicBezTo>
                      <a:cubicBezTo>
                        <a:pt x="2459" y="12482"/>
                        <a:pt x="2459" y="12482"/>
                        <a:pt x="2459" y="12482"/>
                      </a:cubicBezTo>
                      <a:cubicBezTo>
                        <a:pt x="2459" y="12482"/>
                        <a:pt x="2459" y="12482"/>
                        <a:pt x="2459" y="12482"/>
                      </a:cubicBezTo>
                      <a:cubicBezTo>
                        <a:pt x="2459" y="12373"/>
                        <a:pt x="2459" y="12373"/>
                        <a:pt x="2459" y="12265"/>
                      </a:cubicBezTo>
                      <a:cubicBezTo>
                        <a:pt x="2459" y="12156"/>
                        <a:pt x="2459" y="12156"/>
                        <a:pt x="2352" y="12156"/>
                      </a:cubicBezTo>
                      <a:cubicBezTo>
                        <a:pt x="2138" y="12156"/>
                        <a:pt x="2031" y="12156"/>
                        <a:pt x="1817" y="12265"/>
                      </a:cubicBezTo>
                      <a:cubicBezTo>
                        <a:pt x="1710" y="12482"/>
                        <a:pt x="1497" y="12482"/>
                        <a:pt x="1390" y="12482"/>
                      </a:cubicBezTo>
                      <a:cubicBezTo>
                        <a:pt x="1176" y="12482"/>
                        <a:pt x="1069" y="12373"/>
                        <a:pt x="962" y="12373"/>
                      </a:cubicBezTo>
                      <a:cubicBezTo>
                        <a:pt x="855" y="12373"/>
                        <a:pt x="855" y="12265"/>
                        <a:pt x="855" y="12265"/>
                      </a:cubicBezTo>
                      <a:cubicBezTo>
                        <a:pt x="855" y="12265"/>
                        <a:pt x="748" y="12265"/>
                        <a:pt x="748" y="12373"/>
                      </a:cubicBezTo>
                      <a:cubicBezTo>
                        <a:pt x="748" y="12373"/>
                        <a:pt x="641" y="12373"/>
                        <a:pt x="641" y="12373"/>
                      </a:cubicBezTo>
                      <a:cubicBezTo>
                        <a:pt x="641" y="12373"/>
                        <a:pt x="641" y="12373"/>
                        <a:pt x="534" y="12482"/>
                      </a:cubicBezTo>
                      <a:cubicBezTo>
                        <a:pt x="534" y="12482"/>
                        <a:pt x="427" y="12482"/>
                        <a:pt x="427" y="12482"/>
                      </a:cubicBezTo>
                      <a:cubicBezTo>
                        <a:pt x="427" y="12482"/>
                        <a:pt x="320" y="12590"/>
                        <a:pt x="320" y="12590"/>
                      </a:cubicBezTo>
                      <a:cubicBezTo>
                        <a:pt x="213" y="12590"/>
                        <a:pt x="213" y="12699"/>
                        <a:pt x="106" y="12699"/>
                      </a:cubicBezTo>
                      <a:cubicBezTo>
                        <a:pt x="106" y="12699"/>
                        <a:pt x="106" y="12699"/>
                        <a:pt x="0" y="12808"/>
                      </a:cubicBezTo>
                      <a:cubicBezTo>
                        <a:pt x="213" y="13133"/>
                        <a:pt x="320" y="13459"/>
                        <a:pt x="320" y="13784"/>
                      </a:cubicBezTo>
                      <a:cubicBezTo>
                        <a:pt x="320" y="13784"/>
                        <a:pt x="320" y="13784"/>
                        <a:pt x="320" y="13784"/>
                      </a:cubicBezTo>
                      <a:cubicBezTo>
                        <a:pt x="427" y="13784"/>
                        <a:pt x="534" y="13676"/>
                        <a:pt x="534" y="13676"/>
                      </a:cubicBezTo>
                      <a:cubicBezTo>
                        <a:pt x="534" y="13676"/>
                        <a:pt x="534" y="13676"/>
                        <a:pt x="534" y="13676"/>
                      </a:cubicBezTo>
                      <a:cubicBezTo>
                        <a:pt x="641" y="13676"/>
                        <a:pt x="641" y="13676"/>
                        <a:pt x="641" y="13567"/>
                      </a:cubicBezTo>
                      <a:cubicBezTo>
                        <a:pt x="641" y="13567"/>
                        <a:pt x="641" y="13567"/>
                        <a:pt x="641" y="13567"/>
                      </a:cubicBezTo>
                      <a:cubicBezTo>
                        <a:pt x="748" y="13567"/>
                        <a:pt x="748" y="13567"/>
                        <a:pt x="748" y="13567"/>
                      </a:cubicBezTo>
                      <a:cubicBezTo>
                        <a:pt x="748" y="13567"/>
                        <a:pt x="748" y="13567"/>
                        <a:pt x="855" y="13567"/>
                      </a:cubicBezTo>
                      <a:cubicBezTo>
                        <a:pt x="855" y="13567"/>
                        <a:pt x="855" y="13567"/>
                        <a:pt x="855" y="13567"/>
                      </a:cubicBezTo>
                      <a:cubicBezTo>
                        <a:pt x="962" y="13567"/>
                        <a:pt x="1176" y="13567"/>
                        <a:pt x="2031" y="13567"/>
                      </a:cubicBezTo>
                      <a:cubicBezTo>
                        <a:pt x="3207" y="13567"/>
                        <a:pt x="4811" y="13567"/>
                        <a:pt x="4811" y="13567"/>
                      </a:cubicBezTo>
                      <a:cubicBezTo>
                        <a:pt x="4918" y="13567"/>
                        <a:pt x="4918" y="13567"/>
                        <a:pt x="4918" y="13567"/>
                      </a:cubicBezTo>
                      <a:cubicBezTo>
                        <a:pt x="5025" y="13676"/>
                        <a:pt x="5025" y="13676"/>
                        <a:pt x="5025" y="13676"/>
                      </a:cubicBezTo>
                      <a:cubicBezTo>
                        <a:pt x="5025" y="13676"/>
                        <a:pt x="5346" y="14327"/>
                        <a:pt x="5239" y="14870"/>
                      </a:cubicBezTo>
                      <a:cubicBezTo>
                        <a:pt x="5239" y="14978"/>
                        <a:pt x="5239" y="14978"/>
                        <a:pt x="5239" y="15087"/>
                      </a:cubicBezTo>
                      <a:cubicBezTo>
                        <a:pt x="5346" y="15195"/>
                        <a:pt x="5560" y="15304"/>
                        <a:pt x="5667" y="15630"/>
                      </a:cubicBezTo>
                      <a:cubicBezTo>
                        <a:pt x="5881" y="16172"/>
                        <a:pt x="6095" y="16281"/>
                        <a:pt x="6201" y="16281"/>
                      </a:cubicBezTo>
                      <a:cubicBezTo>
                        <a:pt x="6308" y="16281"/>
                        <a:pt x="6415" y="16281"/>
                        <a:pt x="6415" y="16281"/>
                      </a:cubicBezTo>
                      <a:cubicBezTo>
                        <a:pt x="6950" y="16172"/>
                        <a:pt x="7592" y="16064"/>
                        <a:pt x="7805" y="16064"/>
                      </a:cubicBezTo>
                      <a:cubicBezTo>
                        <a:pt x="7805" y="15955"/>
                        <a:pt x="7912" y="15847"/>
                        <a:pt x="7912" y="15847"/>
                      </a:cubicBezTo>
                      <a:cubicBezTo>
                        <a:pt x="7912" y="15521"/>
                        <a:pt x="8019" y="15087"/>
                        <a:pt x="8340" y="14978"/>
                      </a:cubicBezTo>
                      <a:cubicBezTo>
                        <a:pt x="8447" y="14978"/>
                        <a:pt x="8554" y="14870"/>
                        <a:pt x="8768" y="14870"/>
                      </a:cubicBezTo>
                      <a:cubicBezTo>
                        <a:pt x="9089" y="14870"/>
                        <a:pt x="9409" y="14978"/>
                        <a:pt x="9409" y="14978"/>
                      </a:cubicBezTo>
                      <a:cubicBezTo>
                        <a:pt x="9516" y="14978"/>
                        <a:pt x="9516" y="14978"/>
                        <a:pt x="9516" y="14978"/>
                      </a:cubicBezTo>
                      <a:cubicBezTo>
                        <a:pt x="9516" y="15195"/>
                        <a:pt x="9516" y="15195"/>
                        <a:pt x="9516" y="15195"/>
                      </a:cubicBezTo>
                      <a:cubicBezTo>
                        <a:pt x="9516" y="15195"/>
                        <a:pt x="9623" y="15195"/>
                        <a:pt x="9944" y="15195"/>
                      </a:cubicBezTo>
                      <a:cubicBezTo>
                        <a:pt x="10051" y="15195"/>
                        <a:pt x="10265" y="15195"/>
                        <a:pt x="10372" y="15195"/>
                      </a:cubicBezTo>
                      <a:cubicBezTo>
                        <a:pt x="10372" y="15195"/>
                        <a:pt x="10479" y="15195"/>
                        <a:pt x="10586" y="15195"/>
                      </a:cubicBezTo>
                      <a:cubicBezTo>
                        <a:pt x="10693" y="15195"/>
                        <a:pt x="10906" y="15195"/>
                        <a:pt x="10906" y="15630"/>
                      </a:cubicBezTo>
                      <a:cubicBezTo>
                        <a:pt x="10906" y="16064"/>
                        <a:pt x="11013" y="16389"/>
                        <a:pt x="11120" y="16389"/>
                      </a:cubicBezTo>
                      <a:cubicBezTo>
                        <a:pt x="11227" y="16607"/>
                        <a:pt x="11227" y="16932"/>
                        <a:pt x="11120" y="17366"/>
                      </a:cubicBezTo>
                      <a:cubicBezTo>
                        <a:pt x="11013" y="17583"/>
                        <a:pt x="10906" y="18126"/>
                        <a:pt x="10906" y="18235"/>
                      </a:cubicBezTo>
                      <a:cubicBezTo>
                        <a:pt x="11120" y="18343"/>
                        <a:pt x="11655" y="18886"/>
                        <a:pt x="11548" y="19320"/>
                      </a:cubicBezTo>
                      <a:cubicBezTo>
                        <a:pt x="11548" y="19429"/>
                        <a:pt x="11548" y="19429"/>
                        <a:pt x="11548" y="19429"/>
                      </a:cubicBezTo>
                      <a:cubicBezTo>
                        <a:pt x="11548" y="19537"/>
                        <a:pt x="11441" y="19863"/>
                        <a:pt x="11441" y="19971"/>
                      </a:cubicBezTo>
                      <a:cubicBezTo>
                        <a:pt x="11548" y="19863"/>
                        <a:pt x="11762" y="19754"/>
                        <a:pt x="11976" y="19754"/>
                      </a:cubicBezTo>
                      <a:cubicBezTo>
                        <a:pt x="12083" y="19754"/>
                        <a:pt x="12190" y="19754"/>
                        <a:pt x="12297" y="19754"/>
                      </a:cubicBezTo>
                      <a:cubicBezTo>
                        <a:pt x="12510" y="19754"/>
                        <a:pt x="12724" y="19754"/>
                        <a:pt x="13045" y="19646"/>
                      </a:cubicBezTo>
                      <a:cubicBezTo>
                        <a:pt x="13045" y="19646"/>
                        <a:pt x="13152" y="19646"/>
                        <a:pt x="13259" y="19646"/>
                      </a:cubicBezTo>
                      <a:cubicBezTo>
                        <a:pt x="13259" y="19537"/>
                        <a:pt x="13259" y="19537"/>
                        <a:pt x="13259" y="19537"/>
                      </a:cubicBezTo>
                      <a:lnTo>
                        <a:pt x="13473" y="1964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16" name="AutoShape 516"/>
                <p:cNvSpPr>
                  <a:spLocks/>
                </p:cNvSpPr>
                <p:nvPr/>
              </p:nvSpPr>
              <p:spPr bwMode="auto">
                <a:xfrm>
                  <a:off x="20457" y="1547914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17" name="AutoShape 517"/>
                <p:cNvSpPr>
                  <a:spLocks/>
                </p:cNvSpPr>
                <p:nvPr/>
              </p:nvSpPr>
              <p:spPr bwMode="auto">
                <a:xfrm>
                  <a:off x="15695" y="1549502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21600"/>
                        <a:pt x="21600" y="21600"/>
                        <a:pt x="0" y="21600"/>
                      </a:cubicBezTo>
                      <a:cubicBezTo>
                        <a:pt x="21600" y="21600"/>
                        <a:pt x="21600" y="2160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18" name="AutoShape 518"/>
                <p:cNvSpPr>
                  <a:spLocks/>
                </p:cNvSpPr>
                <p:nvPr/>
              </p:nvSpPr>
              <p:spPr bwMode="auto">
                <a:xfrm>
                  <a:off x="479273" y="1757468"/>
                  <a:ext cx="793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0800" y="0"/>
                        <a:pt x="10800" y="21600"/>
                        <a:pt x="21599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19" name="AutoShape 519"/>
                <p:cNvSpPr>
                  <a:spLocks/>
                </p:cNvSpPr>
                <p:nvPr/>
              </p:nvSpPr>
              <p:spPr bwMode="auto">
                <a:xfrm>
                  <a:off x="12520" y="1552677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10800" y="21600"/>
                        <a:pt x="0" y="21600"/>
                      </a:cubicBezTo>
                      <a:cubicBezTo>
                        <a:pt x="10800" y="2160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20" name="AutoShape 520"/>
                <p:cNvSpPr>
                  <a:spLocks/>
                </p:cNvSpPr>
                <p:nvPr/>
              </p:nvSpPr>
              <p:spPr bwMode="auto">
                <a:xfrm>
                  <a:off x="728525" y="164634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21" name="AutoShape 521"/>
                <p:cNvSpPr>
                  <a:spLocks/>
                </p:cNvSpPr>
                <p:nvPr/>
              </p:nvSpPr>
              <p:spPr bwMode="auto">
                <a:xfrm>
                  <a:off x="487211" y="1762231"/>
                  <a:ext cx="7938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600"/>
                      </a:moveTo>
                      <a:cubicBezTo>
                        <a:pt x="10800" y="21600"/>
                        <a:pt x="10800" y="1080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0800" y="10800"/>
                        <a:pt x="10800" y="21600"/>
                        <a:pt x="21599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22" name="AutoShape 522"/>
                <p:cNvSpPr>
                  <a:spLocks/>
                </p:cNvSpPr>
                <p:nvPr/>
              </p:nvSpPr>
              <p:spPr bwMode="auto">
                <a:xfrm>
                  <a:off x="471335" y="1754293"/>
                  <a:ext cx="7938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600"/>
                      </a:moveTo>
                      <a:cubicBezTo>
                        <a:pt x="21599" y="21600"/>
                        <a:pt x="21599" y="21600"/>
                        <a:pt x="21599" y="21600"/>
                      </a:cubicBezTo>
                      <a:cubicBezTo>
                        <a:pt x="21599" y="21600"/>
                        <a:pt x="21599" y="21600"/>
                        <a:pt x="21599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10800" y="21600"/>
                        <a:pt x="10800" y="21600"/>
                        <a:pt x="21599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23" name="AutoShape 523"/>
                <p:cNvSpPr>
                  <a:spLocks/>
                </p:cNvSpPr>
                <p:nvPr/>
              </p:nvSpPr>
              <p:spPr bwMode="auto">
                <a:xfrm>
                  <a:off x="479273" y="1757468"/>
                  <a:ext cx="793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0800" y="0"/>
                        <a:pt x="10800" y="21600"/>
                        <a:pt x="21599" y="21600"/>
                      </a:cubicBezTo>
                      <a:cubicBezTo>
                        <a:pt x="21599" y="21600"/>
                        <a:pt x="21599" y="21600"/>
                        <a:pt x="21599" y="21600"/>
                      </a:cubicBezTo>
                      <a:cubicBezTo>
                        <a:pt x="10800" y="21600"/>
                        <a:pt x="1080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24" name="AutoShape 524"/>
                <p:cNvSpPr>
                  <a:spLocks/>
                </p:cNvSpPr>
                <p:nvPr/>
              </p:nvSpPr>
              <p:spPr bwMode="auto">
                <a:xfrm>
                  <a:off x="680897" y="1420911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25" name="AutoShape 525"/>
                <p:cNvSpPr>
                  <a:spLocks/>
                </p:cNvSpPr>
                <p:nvPr/>
              </p:nvSpPr>
              <p:spPr bwMode="auto">
                <a:xfrm>
                  <a:off x="677722" y="1419324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21600"/>
                        <a:pt x="0" y="21600"/>
                        <a:pt x="0" y="0"/>
                      </a:cubicBezTo>
                      <a:cubicBezTo>
                        <a:pt x="0" y="2160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26" name="AutoShape 526"/>
                <p:cNvSpPr>
                  <a:spLocks/>
                </p:cNvSpPr>
                <p:nvPr/>
              </p:nvSpPr>
              <p:spPr bwMode="auto">
                <a:xfrm>
                  <a:off x="23632" y="150505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27" name="AutoShape 527"/>
                <p:cNvSpPr>
                  <a:spLocks/>
                </p:cNvSpPr>
                <p:nvPr/>
              </p:nvSpPr>
              <p:spPr bwMode="auto">
                <a:xfrm>
                  <a:off x="-181" y="1519338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28" name="AutoShape 528"/>
                <p:cNvSpPr>
                  <a:spLocks/>
                </p:cNvSpPr>
                <p:nvPr/>
              </p:nvSpPr>
              <p:spPr bwMode="auto">
                <a:xfrm>
                  <a:off x="257010" y="1160556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29" name="AutoShape 529"/>
                <p:cNvSpPr>
                  <a:spLocks/>
                </p:cNvSpPr>
                <p:nvPr/>
              </p:nvSpPr>
              <p:spPr bwMode="auto">
                <a:xfrm>
                  <a:off x="15695" y="1506638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30" name="AutoShape 530"/>
                <p:cNvSpPr>
                  <a:spLocks/>
                </p:cNvSpPr>
                <p:nvPr/>
              </p:nvSpPr>
              <p:spPr bwMode="auto">
                <a:xfrm>
                  <a:off x="88724" y="1511401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31" name="AutoShape 531"/>
                <p:cNvSpPr>
                  <a:spLocks/>
                </p:cNvSpPr>
                <p:nvPr/>
              </p:nvSpPr>
              <p:spPr bwMode="auto">
                <a:xfrm>
                  <a:off x="91900" y="1514576"/>
                  <a:ext cx="9526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10800" y="21600"/>
                        <a:pt x="10800" y="21600"/>
                        <a:pt x="21599" y="21600"/>
                      </a:cubicBezTo>
                      <a:cubicBezTo>
                        <a:pt x="10800" y="21600"/>
                        <a:pt x="10800" y="216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32" name="AutoShape 532"/>
                <p:cNvSpPr>
                  <a:spLocks/>
                </p:cNvSpPr>
                <p:nvPr/>
              </p:nvSpPr>
              <p:spPr bwMode="auto">
                <a:xfrm>
                  <a:off x="12520" y="151140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21600" y="0"/>
                        <a:pt x="21600" y="0"/>
                      </a:cubicBezTo>
                      <a:cubicBezTo>
                        <a:pt x="2160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33" name="AutoShape 533"/>
                <p:cNvSpPr>
                  <a:spLocks/>
                </p:cNvSpPr>
                <p:nvPr/>
              </p:nvSpPr>
              <p:spPr bwMode="auto">
                <a:xfrm>
                  <a:off x="733289" y="1138331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34" name="AutoShape 534"/>
                <p:cNvSpPr>
                  <a:spLocks/>
                </p:cNvSpPr>
                <p:nvPr/>
              </p:nvSpPr>
              <p:spPr bwMode="auto">
                <a:xfrm>
                  <a:off x="749165" y="1152619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35" name="AutoShape 535"/>
                <p:cNvSpPr>
                  <a:spLocks/>
                </p:cNvSpPr>
                <p:nvPr/>
              </p:nvSpPr>
              <p:spPr bwMode="auto">
                <a:xfrm>
                  <a:off x="757102" y="1155794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36" name="AutoShape 536"/>
                <p:cNvSpPr>
                  <a:spLocks/>
                </p:cNvSpPr>
                <p:nvPr/>
              </p:nvSpPr>
              <p:spPr bwMode="auto">
                <a:xfrm>
                  <a:off x="618982" y="1095468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37" name="AutoShape 537"/>
                <p:cNvSpPr>
                  <a:spLocks/>
                </p:cNvSpPr>
                <p:nvPr/>
              </p:nvSpPr>
              <p:spPr bwMode="auto">
                <a:xfrm>
                  <a:off x="720588" y="112721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38" name="AutoShape 538"/>
                <p:cNvSpPr>
                  <a:spLocks/>
                </p:cNvSpPr>
                <p:nvPr/>
              </p:nvSpPr>
              <p:spPr bwMode="auto">
                <a:xfrm>
                  <a:off x="726938" y="1133569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39" name="AutoShape 539"/>
                <p:cNvSpPr>
                  <a:spLocks/>
                </p:cNvSpPr>
                <p:nvPr/>
              </p:nvSpPr>
              <p:spPr bwMode="auto">
                <a:xfrm>
                  <a:off x="741226" y="114468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21600"/>
                        <a:pt x="0" y="0"/>
                        <a:pt x="0" y="0"/>
                      </a:cubicBezTo>
                      <a:cubicBezTo>
                        <a:pt x="0" y="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40" name="AutoShape 540"/>
                <p:cNvSpPr>
                  <a:spLocks/>
                </p:cNvSpPr>
                <p:nvPr/>
              </p:nvSpPr>
              <p:spPr bwMode="auto">
                <a:xfrm>
                  <a:off x="695186" y="1125631"/>
                  <a:ext cx="793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10800" y="21600"/>
                      </a:lnTo>
                      <a:lnTo>
                        <a:pt x="21599" y="0"/>
                      </a:lnTo>
                      <a:lnTo>
                        <a:pt x="1080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41" name="AutoShape 541"/>
                <p:cNvSpPr>
                  <a:spLocks/>
                </p:cNvSpPr>
                <p:nvPr/>
              </p:nvSpPr>
              <p:spPr bwMode="auto">
                <a:xfrm>
                  <a:off x="706299" y="1122456"/>
                  <a:ext cx="7938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0"/>
                      </a:moveTo>
                      <a:cubicBezTo>
                        <a:pt x="14400" y="0"/>
                        <a:pt x="0" y="21600"/>
                        <a:pt x="0" y="21600"/>
                      </a:cubicBezTo>
                      <a:cubicBezTo>
                        <a:pt x="0" y="21600"/>
                        <a:pt x="14400" y="0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42" name="AutoShape 542"/>
                <p:cNvSpPr>
                  <a:spLocks/>
                </p:cNvSpPr>
                <p:nvPr/>
              </p:nvSpPr>
              <p:spPr bwMode="auto">
                <a:xfrm>
                  <a:off x="711062" y="1122456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43" name="AutoShape 543"/>
                <p:cNvSpPr>
                  <a:spLocks/>
                </p:cNvSpPr>
                <p:nvPr/>
              </p:nvSpPr>
              <p:spPr bwMode="auto">
                <a:xfrm>
                  <a:off x="755515" y="1163731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44" name="AutoShape 544"/>
                <p:cNvSpPr>
                  <a:spLocks/>
                </p:cNvSpPr>
                <p:nvPr/>
              </p:nvSpPr>
              <p:spPr bwMode="auto">
                <a:xfrm>
                  <a:off x="755515" y="116849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10800"/>
                        <a:pt x="0" y="10800"/>
                        <a:pt x="0" y="0"/>
                      </a:cubicBezTo>
                      <a:cubicBezTo>
                        <a:pt x="0" y="10800"/>
                        <a:pt x="0" y="108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45" name="AutoShape 545"/>
                <p:cNvSpPr>
                  <a:spLocks/>
                </p:cNvSpPr>
                <p:nvPr/>
              </p:nvSpPr>
              <p:spPr bwMode="auto">
                <a:xfrm>
                  <a:off x="755515" y="1179607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46" name="AutoShape 546"/>
                <p:cNvSpPr>
                  <a:spLocks/>
                </p:cNvSpPr>
                <p:nvPr/>
              </p:nvSpPr>
              <p:spPr bwMode="auto">
                <a:xfrm>
                  <a:off x="703124" y="1338360"/>
                  <a:ext cx="0" cy="15875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599"/>
                      </a:moveTo>
                      <a:cubicBezTo>
                        <a:pt x="0" y="17280"/>
                        <a:pt x="0" y="8640"/>
                        <a:pt x="0" y="0"/>
                      </a:cubicBezTo>
                      <a:cubicBezTo>
                        <a:pt x="0" y="8640"/>
                        <a:pt x="0" y="17280"/>
                        <a:pt x="0" y="21599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47" name="AutoShape 547"/>
                <p:cNvSpPr>
                  <a:spLocks/>
                </p:cNvSpPr>
                <p:nvPr/>
              </p:nvSpPr>
              <p:spPr bwMode="auto">
                <a:xfrm>
                  <a:off x="757102" y="1160556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21600" y="0"/>
                        <a:pt x="21600" y="0"/>
                      </a:cubicBezTo>
                      <a:cubicBezTo>
                        <a:pt x="2160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48" name="AutoShape 548"/>
                <p:cNvSpPr>
                  <a:spLocks/>
                </p:cNvSpPr>
                <p:nvPr/>
              </p:nvSpPr>
              <p:spPr bwMode="auto">
                <a:xfrm>
                  <a:off x="706299" y="1419324"/>
                  <a:ext cx="44453" cy="6667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4400" y="0"/>
                      </a:moveTo>
                      <a:cubicBezTo>
                        <a:pt x="14400" y="0"/>
                        <a:pt x="14400" y="0"/>
                        <a:pt x="14400" y="0"/>
                      </a:cubicBezTo>
                      <a:cubicBezTo>
                        <a:pt x="14400" y="0"/>
                        <a:pt x="14400" y="0"/>
                        <a:pt x="14400" y="0"/>
                      </a:cubicBezTo>
                      <a:cubicBezTo>
                        <a:pt x="14400" y="0"/>
                        <a:pt x="14400" y="0"/>
                        <a:pt x="14400" y="1200"/>
                      </a:cubicBezTo>
                      <a:cubicBezTo>
                        <a:pt x="12600" y="1200"/>
                        <a:pt x="12600" y="1200"/>
                        <a:pt x="12600" y="1200"/>
                      </a:cubicBezTo>
                      <a:cubicBezTo>
                        <a:pt x="12600" y="2400"/>
                        <a:pt x="10800" y="2400"/>
                        <a:pt x="10800" y="2400"/>
                      </a:cubicBezTo>
                      <a:cubicBezTo>
                        <a:pt x="10800" y="2400"/>
                        <a:pt x="10800" y="2400"/>
                        <a:pt x="10800" y="2400"/>
                      </a:cubicBezTo>
                      <a:cubicBezTo>
                        <a:pt x="8999" y="2400"/>
                        <a:pt x="8999" y="3600"/>
                        <a:pt x="8999" y="3600"/>
                      </a:cubicBezTo>
                      <a:cubicBezTo>
                        <a:pt x="8999" y="3600"/>
                        <a:pt x="8999" y="3600"/>
                        <a:pt x="7200" y="3600"/>
                      </a:cubicBezTo>
                      <a:cubicBezTo>
                        <a:pt x="7200" y="3600"/>
                        <a:pt x="7200" y="3600"/>
                        <a:pt x="5399" y="3600"/>
                      </a:cubicBezTo>
                      <a:cubicBezTo>
                        <a:pt x="5399" y="3600"/>
                        <a:pt x="5399" y="3600"/>
                        <a:pt x="3600" y="3600"/>
                      </a:cubicBezTo>
                      <a:cubicBezTo>
                        <a:pt x="3600" y="3600"/>
                        <a:pt x="3600" y="3600"/>
                        <a:pt x="3600" y="3600"/>
                      </a:cubicBezTo>
                      <a:cubicBezTo>
                        <a:pt x="3600" y="3600"/>
                        <a:pt x="1800" y="3600"/>
                        <a:pt x="0" y="3600"/>
                      </a:cubicBezTo>
                      <a:cubicBezTo>
                        <a:pt x="0" y="3600"/>
                        <a:pt x="0" y="3600"/>
                        <a:pt x="0" y="3600"/>
                      </a:cubicBezTo>
                      <a:cubicBezTo>
                        <a:pt x="0" y="10800"/>
                        <a:pt x="0" y="10800"/>
                        <a:pt x="0" y="10800"/>
                      </a:cubicBezTo>
                      <a:cubicBezTo>
                        <a:pt x="0" y="10800"/>
                        <a:pt x="0" y="10800"/>
                        <a:pt x="0" y="10800"/>
                      </a:cubicBezTo>
                      <a:cubicBezTo>
                        <a:pt x="1800" y="13199"/>
                        <a:pt x="1800" y="16800"/>
                        <a:pt x="3600" y="21599"/>
                      </a:cubicBezTo>
                      <a:cubicBezTo>
                        <a:pt x="5399" y="21599"/>
                        <a:pt x="5399" y="20399"/>
                        <a:pt x="5399" y="20399"/>
                      </a:cubicBezTo>
                      <a:cubicBezTo>
                        <a:pt x="5399" y="20399"/>
                        <a:pt x="5399" y="20399"/>
                        <a:pt x="7200" y="20399"/>
                      </a:cubicBezTo>
                      <a:cubicBezTo>
                        <a:pt x="7200" y="20399"/>
                        <a:pt x="7200" y="20399"/>
                        <a:pt x="7200" y="20399"/>
                      </a:cubicBezTo>
                      <a:cubicBezTo>
                        <a:pt x="7200" y="20399"/>
                        <a:pt x="7200" y="20399"/>
                        <a:pt x="7200" y="20399"/>
                      </a:cubicBezTo>
                      <a:cubicBezTo>
                        <a:pt x="8999" y="20399"/>
                        <a:pt x="8999" y="20399"/>
                        <a:pt x="8999" y="19200"/>
                      </a:cubicBezTo>
                      <a:cubicBezTo>
                        <a:pt x="10800" y="19200"/>
                        <a:pt x="16200" y="13199"/>
                        <a:pt x="21600" y="7200"/>
                      </a:cubicBezTo>
                      <a:cubicBezTo>
                        <a:pt x="17999" y="4800"/>
                        <a:pt x="17999" y="4800"/>
                        <a:pt x="17999" y="4800"/>
                      </a:cubicBezTo>
                      <a:cubicBezTo>
                        <a:pt x="17999" y="3600"/>
                        <a:pt x="17999" y="3600"/>
                        <a:pt x="17999" y="3600"/>
                      </a:cubicBezTo>
                      <a:cubicBezTo>
                        <a:pt x="17999" y="3600"/>
                        <a:pt x="17999" y="3600"/>
                        <a:pt x="17999" y="3600"/>
                      </a:cubicBezTo>
                      <a:cubicBezTo>
                        <a:pt x="17999" y="3600"/>
                        <a:pt x="17999" y="3600"/>
                        <a:pt x="17999" y="3600"/>
                      </a:cubicBezTo>
                      <a:cubicBezTo>
                        <a:pt x="17999" y="2400"/>
                        <a:pt x="17999" y="2400"/>
                        <a:pt x="17999" y="2400"/>
                      </a:cubicBezTo>
                      <a:cubicBezTo>
                        <a:pt x="17999" y="2400"/>
                        <a:pt x="17999" y="2400"/>
                        <a:pt x="17999" y="1200"/>
                      </a:cubicBezTo>
                      <a:cubicBezTo>
                        <a:pt x="17999" y="1200"/>
                        <a:pt x="17999" y="1200"/>
                        <a:pt x="17999" y="0"/>
                      </a:cubicBezTo>
                      <a:cubicBezTo>
                        <a:pt x="17999" y="0"/>
                        <a:pt x="17999" y="0"/>
                        <a:pt x="17999" y="0"/>
                      </a:cubicBezTo>
                      <a:cubicBezTo>
                        <a:pt x="17999" y="0"/>
                        <a:pt x="17999" y="0"/>
                        <a:pt x="17999" y="0"/>
                      </a:cubicBezTo>
                      <a:cubicBezTo>
                        <a:pt x="16200" y="0"/>
                        <a:pt x="16200" y="0"/>
                        <a:pt x="144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49" name="AutoShape 549"/>
                <p:cNvSpPr>
                  <a:spLocks/>
                </p:cNvSpPr>
                <p:nvPr/>
              </p:nvSpPr>
              <p:spPr bwMode="auto">
                <a:xfrm>
                  <a:off x="734876" y="1416149"/>
                  <a:ext cx="7938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0800" y="0"/>
                        <a:pt x="10800" y="0"/>
                        <a:pt x="21599" y="0"/>
                      </a:cubicBezTo>
                      <a:cubicBezTo>
                        <a:pt x="21599" y="0"/>
                        <a:pt x="21599" y="0"/>
                        <a:pt x="21599" y="0"/>
                      </a:cubicBezTo>
                      <a:cubicBezTo>
                        <a:pt x="1080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50" name="AutoShape 550"/>
                <p:cNvSpPr>
                  <a:spLocks/>
                </p:cNvSpPr>
                <p:nvPr/>
              </p:nvSpPr>
              <p:spPr bwMode="auto">
                <a:xfrm>
                  <a:off x="720588" y="1422499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2160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51" name="AutoShape 551"/>
                <p:cNvSpPr>
                  <a:spLocks/>
                </p:cNvSpPr>
                <p:nvPr/>
              </p:nvSpPr>
              <p:spPr bwMode="auto">
                <a:xfrm>
                  <a:off x="706299" y="1424086"/>
                  <a:ext cx="7938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599" y="0"/>
                      </a:moveTo>
                      <a:cubicBezTo>
                        <a:pt x="21599" y="0"/>
                        <a:pt x="10800" y="0"/>
                        <a:pt x="0" y="0"/>
                      </a:cubicBezTo>
                      <a:cubicBezTo>
                        <a:pt x="10800" y="0"/>
                        <a:pt x="21599" y="0"/>
                        <a:pt x="21599" y="0"/>
                      </a:cubicBezTo>
                      <a:cubicBezTo>
                        <a:pt x="21599" y="0"/>
                        <a:pt x="21599" y="0"/>
                        <a:pt x="21599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52" name="AutoShape 552"/>
                <p:cNvSpPr>
                  <a:spLocks/>
                </p:cNvSpPr>
                <p:nvPr/>
              </p:nvSpPr>
              <p:spPr bwMode="auto">
                <a:xfrm>
                  <a:off x="712649" y="1424086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53" name="AutoShape 553"/>
                <p:cNvSpPr>
                  <a:spLocks/>
                </p:cNvSpPr>
                <p:nvPr/>
              </p:nvSpPr>
              <p:spPr bwMode="auto">
                <a:xfrm>
                  <a:off x="726938" y="1420911"/>
                  <a:ext cx="793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0"/>
                      </a:moveTo>
                      <a:cubicBezTo>
                        <a:pt x="10800" y="0"/>
                        <a:pt x="10800" y="0"/>
                        <a:pt x="10800" y="0"/>
                      </a:cubicBezTo>
                      <a:cubicBezTo>
                        <a:pt x="10800" y="21600"/>
                        <a:pt x="0" y="21600"/>
                        <a:pt x="0" y="21600"/>
                      </a:cubicBezTo>
                      <a:cubicBezTo>
                        <a:pt x="0" y="21600"/>
                        <a:pt x="10800" y="21600"/>
                        <a:pt x="10800" y="0"/>
                      </a:cubicBezTo>
                      <a:cubicBezTo>
                        <a:pt x="10800" y="0"/>
                        <a:pt x="10800" y="0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54" name="AutoShape 554"/>
                <p:cNvSpPr>
                  <a:spLocks/>
                </p:cNvSpPr>
                <p:nvPr/>
              </p:nvSpPr>
              <p:spPr bwMode="auto">
                <a:xfrm>
                  <a:off x="742814" y="1762231"/>
                  <a:ext cx="438177" cy="6905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9579" y="1501"/>
                      </a:moveTo>
                      <a:cubicBezTo>
                        <a:pt x="9391" y="1848"/>
                        <a:pt x="9766" y="2541"/>
                        <a:pt x="10142" y="3118"/>
                      </a:cubicBezTo>
                      <a:cubicBezTo>
                        <a:pt x="10330" y="3465"/>
                        <a:pt x="10518" y="3811"/>
                        <a:pt x="10518" y="4042"/>
                      </a:cubicBezTo>
                      <a:cubicBezTo>
                        <a:pt x="10518" y="4042"/>
                        <a:pt x="10706" y="4158"/>
                        <a:pt x="10706" y="4158"/>
                      </a:cubicBezTo>
                      <a:cubicBezTo>
                        <a:pt x="10706" y="4158"/>
                        <a:pt x="10893" y="4158"/>
                        <a:pt x="10893" y="4273"/>
                      </a:cubicBezTo>
                      <a:cubicBezTo>
                        <a:pt x="10893" y="4273"/>
                        <a:pt x="11081" y="4273"/>
                        <a:pt x="11081" y="4389"/>
                      </a:cubicBezTo>
                      <a:cubicBezTo>
                        <a:pt x="11081" y="4389"/>
                        <a:pt x="11269" y="4389"/>
                        <a:pt x="11269" y="4389"/>
                      </a:cubicBezTo>
                      <a:cubicBezTo>
                        <a:pt x="11269" y="4504"/>
                        <a:pt x="11457" y="4504"/>
                        <a:pt x="11457" y="4504"/>
                      </a:cubicBezTo>
                      <a:cubicBezTo>
                        <a:pt x="11457" y="4620"/>
                        <a:pt x="11457" y="4620"/>
                        <a:pt x="11457" y="4620"/>
                      </a:cubicBezTo>
                      <a:cubicBezTo>
                        <a:pt x="11645" y="4620"/>
                        <a:pt x="11645" y="4735"/>
                        <a:pt x="11833" y="4735"/>
                      </a:cubicBezTo>
                      <a:cubicBezTo>
                        <a:pt x="12208" y="5082"/>
                        <a:pt x="12208" y="5197"/>
                        <a:pt x="12020" y="5544"/>
                      </a:cubicBezTo>
                      <a:cubicBezTo>
                        <a:pt x="12020" y="5659"/>
                        <a:pt x="11833" y="5890"/>
                        <a:pt x="11833" y="6237"/>
                      </a:cubicBezTo>
                      <a:cubicBezTo>
                        <a:pt x="12020" y="6930"/>
                        <a:pt x="11645" y="7045"/>
                        <a:pt x="11081" y="7161"/>
                      </a:cubicBezTo>
                      <a:cubicBezTo>
                        <a:pt x="10893" y="7161"/>
                        <a:pt x="10706" y="7161"/>
                        <a:pt x="10518" y="7277"/>
                      </a:cubicBezTo>
                      <a:cubicBezTo>
                        <a:pt x="10330" y="7392"/>
                        <a:pt x="10518" y="7623"/>
                        <a:pt x="10518" y="7854"/>
                      </a:cubicBezTo>
                      <a:cubicBezTo>
                        <a:pt x="10518" y="8085"/>
                        <a:pt x="10518" y="8201"/>
                        <a:pt x="10518" y="8316"/>
                      </a:cubicBezTo>
                      <a:cubicBezTo>
                        <a:pt x="10330" y="8547"/>
                        <a:pt x="10330" y="8547"/>
                        <a:pt x="10330" y="8547"/>
                      </a:cubicBezTo>
                      <a:cubicBezTo>
                        <a:pt x="10142" y="8547"/>
                        <a:pt x="10142" y="8547"/>
                        <a:pt x="10142" y="8547"/>
                      </a:cubicBezTo>
                      <a:cubicBezTo>
                        <a:pt x="9391" y="8547"/>
                        <a:pt x="7888" y="6814"/>
                        <a:pt x="7888" y="6814"/>
                      </a:cubicBezTo>
                      <a:cubicBezTo>
                        <a:pt x="7700" y="6583"/>
                        <a:pt x="7888" y="6352"/>
                        <a:pt x="8076" y="6006"/>
                      </a:cubicBezTo>
                      <a:cubicBezTo>
                        <a:pt x="8264" y="5659"/>
                        <a:pt x="8452" y="5313"/>
                        <a:pt x="8264" y="5082"/>
                      </a:cubicBezTo>
                      <a:cubicBezTo>
                        <a:pt x="8264" y="4966"/>
                        <a:pt x="8264" y="4966"/>
                        <a:pt x="8076" y="4966"/>
                      </a:cubicBezTo>
                      <a:cubicBezTo>
                        <a:pt x="7888" y="4966"/>
                        <a:pt x="7513" y="4966"/>
                        <a:pt x="7325" y="4966"/>
                      </a:cubicBezTo>
                      <a:cubicBezTo>
                        <a:pt x="7137" y="5082"/>
                        <a:pt x="7137" y="5082"/>
                        <a:pt x="6949" y="5082"/>
                      </a:cubicBezTo>
                      <a:cubicBezTo>
                        <a:pt x="6949" y="5082"/>
                        <a:pt x="6949" y="5082"/>
                        <a:pt x="6949" y="5082"/>
                      </a:cubicBezTo>
                      <a:cubicBezTo>
                        <a:pt x="6573" y="5082"/>
                        <a:pt x="6198" y="4851"/>
                        <a:pt x="5822" y="4620"/>
                      </a:cubicBezTo>
                      <a:cubicBezTo>
                        <a:pt x="5634" y="4620"/>
                        <a:pt x="5634" y="4620"/>
                        <a:pt x="5634" y="4504"/>
                      </a:cubicBezTo>
                      <a:cubicBezTo>
                        <a:pt x="5634" y="4504"/>
                        <a:pt x="5634" y="4504"/>
                        <a:pt x="5634" y="4504"/>
                      </a:cubicBezTo>
                      <a:cubicBezTo>
                        <a:pt x="5446" y="4504"/>
                        <a:pt x="5446" y="4504"/>
                        <a:pt x="5446" y="4504"/>
                      </a:cubicBezTo>
                      <a:cubicBezTo>
                        <a:pt x="4883" y="4620"/>
                        <a:pt x="2066" y="5197"/>
                        <a:pt x="0" y="5659"/>
                      </a:cubicBezTo>
                      <a:cubicBezTo>
                        <a:pt x="563" y="6699"/>
                        <a:pt x="563" y="6699"/>
                        <a:pt x="563" y="6699"/>
                      </a:cubicBezTo>
                      <a:cubicBezTo>
                        <a:pt x="563" y="6699"/>
                        <a:pt x="563" y="6699"/>
                        <a:pt x="751" y="6699"/>
                      </a:cubicBezTo>
                      <a:cubicBezTo>
                        <a:pt x="751" y="6699"/>
                        <a:pt x="751" y="6699"/>
                        <a:pt x="751" y="6699"/>
                      </a:cubicBezTo>
                      <a:cubicBezTo>
                        <a:pt x="751" y="6699"/>
                        <a:pt x="939" y="6699"/>
                        <a:pt x="939" y="6699"/>
                      </a:cubicBezTo>
                      <a:cubicBezTo>
                        <a:pt x="939" y="6699"/>
                        <a:pt x="1126" y="6699"/>
                        <a:pt x="1126" y="6699"/>
                      </a:cubicBezTo>
                      <a:cubicBezTo>
                        <a:pt x="1126" y="6699"/>
                        <a:pt x="1126" y="6699"/>
                        <a:pt x="1314" y="6814"/>
                      </a:cubicBezTo>
                      <a:cubicBezTo>
                        <a:pt x="1314" y="6814"/>
                        <a:pt x="1314" y="6814"/>
                        <a:pt x="1502" y="6814"/>
                      </a:cubicBezTo>
                      <a:cubicBezTo>
                        <a:pt x="1502" y="6814"/>
                        <a:pt x="1502" y="6814"/>
                        <a:pt x="1690" y="6814"/>
                      </a:cubicBezTo>
                      <a:cubicBezTo>
                        <a:pt x="1690" y="6814"/>
                        <a:pt x="1690" y="6814"/>
                        <a:pt x="1878" y="6814"/>
                      </a:cubicBezTo>
                      <a:cubicBezTo>
                        <a:pt x="1878" y="6814"/>
                        <a:pt x="1878" y="6814"/>
                        <a:pt x="2066" y="6814"/>
                      </a:cubicBezTo>
                      <a:cubicBezTo>
                        <a:pt x="2066" y="6814"/>
                        <a:pt x="2066" y="6814"/>
                        <a:pt x="2253" y="6814"/>
                      </a:cubicBezTo>
                      <a:cubicBezTo>
                        <a:pt x="2253" y="6930"/>
                        <a:pt x="2253" y="6930"/>
                        <a:pt x="2441" y="6930"/>
                      </a:cubicBezTo>
                      <a:cubicBezTo>
                        <a:pt x="2441" y="6930"/>
                        <a:pt x="2441" y="6930"/>
                        <a:pt x="2629" y="6930"/>
                      </a:cubicBezTo>
                      <a:cubicBezTo>
                        <a:pt x="2629" y="6930"/>
                        <a:pt x="2629" y="6930"/>
                        <a:pt x="2817" y="7045"/>
                      </a:cubicBezTo>
                      <a:cubicBezTo>
                        <a:pt x="2817" y="7045"/>
                        <a:pt x="2817" y="7045"/>
                        <a:pt x="2817" y="7045"/>
                      </a:cubicBezTo>
                      <a:cubicBezTo>
                        <a:pt x="3005" y="7045"/>
                        <a:pt x="3193" y="7045"/>
                        <a:pt x="3193" y="7161"/>
                      </a:cubicBezTo>
                      <a:cubicBezTo>
                        <a:pt x="3756" y="7277"/>
                        <a:pt x="4320" y="7392"/>
                        <a:pt x="4883" y="7508"/>
                      </a:cubicBezTo>
                      <a:cubicBezTo>
                        <a:pt x="5259" y="7508"/>
                        <a:pt x="5446" y="7623"/>
                        <a:pt x="5634" y="7623"/>
                      </a:cubicBezTo>
                      <a:cubicBezTo>
                        <a:pt x="6010" y="7739"/>
                        <a:pt x="6010" y="8085"/>
                        <a:pt x="5822" y="8894"/>
                      </a:cubicBezTo>
                      <a:cubicBezTo>
                        <a:pt x="5822" y="9240"/>
                        <a:pt x="5822" y="9587"/>
                        <a:pt x="5822" y="9818"/>
                      </a:cubicBezTo>
                      <a:cubicBezTo>
                        <a:pt x="6010" y="10280"/>
                        <a:pt x="5634" y="10511"/>
                        <a:pt x="5446" y="10742"/>
                      </a:cubicBezTo>
                      <a:cubicBezTo>
                        <a:pt x="5259" y="10742"/>
                        <a:pt x="5259" y="10857"/>
                        <a:pt x="5259" y="10857"/>
                      </a:cubicBezTo>
                      <a:cubicBezTo>
                        <a:pt x="5634" y="11088"/>
                        <a:pt x="5634" y="11435"/>
                        <a:pt x="5822" y="11666"/>
                      </a:cubicBezTo>
                      <a:cubicBezTo>
                        <a:pt x="5822" y="11666"/>
                        <a:pt x="5822" y="11781"/>
                        <a:pt x="5822" y="11781"/>
                      </a:cubicBezTo>
                      <a:cubicBezTo>
                        <a:pt x="6010" y="11781"/>
                        <a:pt x="6010" y="11897"/>
                        <a:pt x="6010" y="12012"/>
                      </a:cubicBezTo>
                      <a:cubicBezTo>
                        <a:pt x="6198" y="12359"/>
                        <a:pt x="5071" y="13052"/>
                        <a:pt x="4695" y="13167"/>
                      </a:cubicBezTo>
                      <a:cubicBezTo>
                        <a:pt x="4695" y="13167"/>
                        <a:pt x="4695" y="13398"/>
                        <a:pt x="4695" y="13514"/>
                      </a:cubicBezTo>
                      <a:cubicBezTo>
                        <a:pt x="4695" y="13745"/>
                        <a:pt x="4507" y="14091"/>
                        <a:pt x="4320" y="14438"/>
                      </a:cubicBezTo>
                      <a:cubicBezTo>
                        <a:pt x="3944" y="14669"/>
                        <a:pt x="3380" y="15016"/>
                        <a:pt x="2629" y="15362"/>
                      </a:cubicBezTo>
                      <a:cubicBezTo>
                        <a:pt x="2629" y="15478"/>
                        <a:pt x="2441" y="15478"/>
                        <a:pt x="2253" y="15593"/>
                      </a:cubicBezTo>
                      <a:cubicBezTo>
                        <a:pt x="2253" y="15593"/>
                        <a:pt x="2253" y="15593"/>
                        <a:pt x="2253" y="15593"/>
                      </a:cubicBezTo>
                      <a:cubicBezTo>
                        <a:pt x="2253" y="15593"/>
                        <a:pt x="2253" y="15709"/>
                        <a:pt x="2253" y="15709"/>
                      </a:cubicBezTo>
                      <a:cubicBezTo>
                        <a:pt x="2253" y="15709"/>
                        <a:pt x="2253" y="15709"/>
                        <a:pt x="2253" y="15709"/>
                      </a:cubicBezTo>
                      <a:cubicBezTo>
                        <a:pt x="2253" y="15709"/>
                        <a:pt x="2253" y="15824"/>
                        <a:pt x="2441" y="15824"/>
                      </a:cubicBezTo>
                      <a:cubicBezTo>
                        <a:pt x="2441" y="15824"/>
                        <a:pt x="2441" y="15824"/>
                        <a:pt x="2441" y="15824"/>
                      </a:cubicBezTo>
                      <a:cubicBezTo>
                        <a:pt x="2441" y="15940"/>
                        <a:pt x="2441" y="15940"/>
                        <a:pt x="2441" y="15940"/>
                      </a:cubicBezTo>
                      <a:cubicBezTo>
                        <a:pt x="2441" y="15940"/>
                        <a:pt x="2441" y="15940"/>
                        <a:pt x="2441" y="16055"/>
                      </a:cubicBezTo>
                      <a:cubicBezTo>
                        <a:pt x="2441" y="16055"/>
                        <a:pt x="2441" y="16171"/>
                        <a:pt x="2441" y="16171"/>
                      </a:cubicBezTo>
                      <a:cubicBezTo>
                        <a:pt x="2629" y="16633"/>
                        <a:pt x="3193" y="17672"/>
                        <a:pt x="3380" y="17788"/>
                      </a:cubicBezTo>
                      <a:cubicBezTo>
                        <a:pt x="4320" y="18134"/>
                        <a:pt x="3756" y="20444"/>
                        <a:pt x="3756" y="20444"/>
                      </a:cubicBezTo>
                      <a:cubicBezTo>
                        <a:pt x="3756" y="20444"/>
                        <a:pt x="3756" y="20560"/>
                        <a:pt x="3756" y="20560"/>
                      </a:cubicBezTo>
                      <a:cubicBezTo>
                        <a:pt x="3756" y="20675"/>
                        <a:pt x="3756" y="20675"/>
                        <a:pt x="3756" y="20675"/>
                      </a:cubicBezTo>
                      <a:cubicBezTo>
                        <a:pt x="3756" y="20906"/>
                        <a:pt x="3944" y="21368"/>
                        <a:pt x="3944" y="21600"/>
                      </a:cubicBezTo>
                      <a:cubicBezTo>
                        <a:pt x="3944" y="21600"/>
                        <a:pt x="4132" y="21600"/>
                        <a:pt x="4320" y="21600"/>
                      </a:cubicBezTo>
                      <a:cubicBezTo>
                        <a:pt x="4320" y="21600"/>
                        <a:pt x="4320" y="21600"/>
                        <a:pt x="4320" y="21600"/>
                      </a:cubicBezTo>
                      <a:cubicBezTo>
                        <a:pt x="4507" y="21600"/>
                        <a:pt x="4695" y="21600"/>
                        <a:pt x="4883" y="21600"/>
                      </a:cubicBezTo>
                      <a:cubicBezTo>
                        <a:pt x="4883" y="21600"/>
                        <a:pt x="4883" y="21600"/>
                        <a:pt x="4883" y="21600"/>
                      </a:cubicBezTo>
                      <a:cubicBezTo>
                        <a:pt x="4883" y="21484"/>
                        <a:pt x="4883" y="21253"/>
                        <a:pt x="4883" y="21137"/>
                      </a:cubicBezTo>
                      <a:cubicBezTo>
                        <a:pt x="4883" y="21137"/>
                        <a:pt x="4883" y="21137"/>
                        <a:pt x="4883" y="21022"/>
                      </a:cubicBezTo>
                      <a:cubicBezTo>
                        <a:pt x="4883" y="21022"/>
                        <a:pt x="4883" y="21022"/>
                        <a:pt x="4883" y="21022"/>
                      </a:cubicBezTo>
                      <a:cubicBezTo>
                        <a:pt x="4883" y="21137"/>
                        <a:pt x="4883" y="21137"/>
                        <a:pt x="4883" y="21137"/>
                      </a:cubicBezTo>
                      <a:cubicBezTo>
                        <a:pt x="4507" y="21137"/>
                        <a:pt x="4132" y="21022"/>
                        <a:pt x="4132" y="20791"/>
                      </a:cubicBezTo>
                      <a:cubicBezTo>
                        <a:pt x="3568" y="20098"/>
                        <a:pt x="6573" y="19174"/>
                        <a:pt x="7700" y="18943"/>
                      </a:cubicBezTo>
                      <a:cubicBezTo>
                        <a:pt x="9391" y="18596"/>
                        <a:pt x="9954" y="18365"/>
                        <a:pt x="9954" y="18134"/>
                      </a:cubicBezTo>
                      <a:cubicBezTo>
                        <a:pt x="10142" y="17903"/>
                        <a:pt x="10142" y="17672"/>
                        <a:pt x="10142" y="17326"/>
                      </a:cubicBezTo>
                      <a:cubicBezTo>
                        <a:pt x="10142" y="16864"/>
                        <a:pt x="10142" y="16517"/>
                        <a:pt x="10330" y="16171"/>
                      </a:cubicBezTo>
                      <a:cubicBezTo>
                        <a:pt x="10330" y="16055"/>
                        <a:pt x="10330" y="15940"/>
                        <a:pt x="10142" y="15593"/>
                      </a:cubicBezTo>
                      <a:cubicBezTo>
                        <a:pt x="10142" y="15362"/>
                        <a:pt x="9954" y="15131"/>
                        <a:pt x="9954" y="14669"/>
                      </a:cubicBezTo>
                      <a:cubicBezTo>
                        <a:pt x="9766" y="14091"/>
                        <a:pt x="9579" y="13860"/>
                        <a:pt x="9203" y="13629"/>
                      </a:cubicBezTo>
                      <a:cubicBezTo>
                        <a:pt x="9203" y="13398"/>
                        <a:pt x="9015" y="13283"/>
                        <a:pt x="8827" y="13052"/>
                      </a:cubicBezTo>
                      <a:cubicBezTo>
                        <a:pt x="8640" y="12705"/>
                        <a:pt x="8640" y="12243"/>
                        <a:pt x="8827" y="12012"/>
                      </a:cubicBezTo>
                      <a:cubicBezTo>
                        <a:pt x="9015" y="11897"/>
                        <a:pt x="9203" y="11781"/>
                        <a:pt x="9579" y="11781"/>
                      </a:cubicBezTo>
                      <a:cubicBezTo>
                        <a:pt x="9766" y="11781"/>
                        <a:pt x="9766" y="11781"/>
                        <a:pt x="9954" y="11435"/>
                      </a:cubicBezTo>
                      <a:cubicBezTo>
                        <a:pt x="9954" y="11435"/>
                        <a:pt x="10142" y="11319"/>
                        <a:pt x="10142" y="11204"/>
                      </a:cubicBezTo>
                      <a:cubicBezTo>
                        <a:pt x="10518" y="10857"/>
                        <a:pt x="10893" y="10742"/>
                        <a:pt x="11269" y="10626"/>
                      </a:cubicBezTo>
                      <a:cubicBezTo>
                        <a:pt x="11457" y="10626"/>
                        <a:pt x="11833" y="10511"/>
                        <a:pt x="12020" y="10395"/>
                      </a:cubicBezTo>
                      <a:cubicBezTo>
                        <a:pt x="12396" y="10280"/>
                        <a:pt x="12584" y="10164"/>
                        <a:pt x="12772" y="9933"/>
                      </a:cubicBezTo>
                      <a:cubicBezTo>
                        <a:pt x="13147" y="9587"/>
                        <a:pt x="13523" y="9356"/>
                        <a:pt x="14274" y="8894"/>
                      </a:cubicBezTo>
                      <a:cubicBezTo>
                        <a:pt x="15026" y="8547"/>
                        <a:pt x="15965" y="8432"/>
                        <a:pt x="16716" y="8201"/>
                      </a:cubicBezTo>
                      <a:cubicBezTo>
                        <a:pt x="17280" y="8085"/>
                        <a:pt x="18031" y="7970"/>
                        <a:pt x="18406" y="7854"/>
                      </a:cubicBezTo>
                      <a:cubicBezTo>
                        <a:pt x="19721" y="7392"/>
                        <a:pt x="21599" y="5659"/>
                        <a:pt x="21599" y="5313"/>
                      </a:cubicBezTo>
                      <a:cubicBezTo>
                        <a:pt x="21412" y="5082"/>
                        <a:pt x="21036" y="3465"/>
                        <a:pt x="21036" y="2772"/>
                      </a:cubicBezTo>
                      <a:cubicBezTo>
                        <a:pt x="21224" y="2425"/>
                        <a:pt x="21036" y="1617"/>
                        <a:pt x="21036" y="924"/>
                      </a:cubicBezTo>
                      <a:cubicBezTo>
                        <a:pt x="21036" y="577"/>
                        <a:pt x="21036" y="231"/>
                        <a:pt x="20848" y="0"/>
                      </a:cubicBezTo>
                      <a:cubicBezTo>
                        <a:pt x="20848" y="0"/>
                        <a:pt x="20848" y="0"/>
                        <a:pt x="20848" y="0"/>
                      </a:cubicBezTo>
                      <a:cubicBezTo>
                        <a:pt x="20848" y="0"/>
                        <a:pt x="20848" y="0"/>
                        <a:pt x="20660" y="0"/>
                      </a:cubicBezTo>
                      <a:cubicBezTo>
                        <a:pt x="20660" y="0"/>
                        <a:pt x="20473" y="115"/>
                        <a:pt x="20473" y="115"/>
                      </a:cubicBezTo>
                      <a:cubicBezTo>
                        <a:pt x="20285" y="115"/>
                        <a:pt x="20285" y="115"/>
                        <a:pt x="20285" y="115"/>
                      </a:cubicBezTo>
                      <a:cubicBezTo>
                        <a:pt x="20285" y="115"/>
                        <a:pt x="20097" y="231"/>
                        <a:pt x="20097" y="231"/>
                      </a:cubicBezTo>
                      <a:cubicBezTo>
                        <a:pt x="20097" y="231"/>
                        <a:pt x="19909" y="231"/>
                        <a:pt x="19909" y="231"/>
                      </a:cubicBezTo>
                      <a:cubicBezTo>
                        <a:pt x="19909" y="231"/>
                        <a:pt x="19909" y="231"/>
                        <a:pt x="19721" y="346"/>
                      </a:cubicBezTo>
                      <a:cubicBezTo>
                        <a:pt x="19721" y="346"/>
                        <a:pt x="19721" y="346"/>
                        <a:pt x="19721" y="346"/>
                      </a:cubicBezTo>
                      <a:cubicBezTo>
                        <a:pt x="19721" y="346"/>
                        <a:pt x="19721" y="346"/>
                        <a:pt x="19533" y="346"/>
                      </a:cubicBezTo>
                      <a:cubicBezTo>
                        <a:pt x="19533" y="346"/>
                        <a:pt x="19533" y="346"/>
                        <a:pt x="19533" y="346"/>
                      </a:cubicBezTo>
                      <a:cubicBezTo>
                        <a:pt x="19533" y="346"/>
                        <a:pt x="19533" y="346"/>
                        <a:pt x="19533" y="462"/>
                      </a:cubicBezTo>
                      <a:cubicBezTo>
                        <a:pt x="19533" y="462"/>
                        <a:pt x="19533" y="462"/>
                        <a:pt x="19346" y="462"/>
                      </a:cubicBezTo>
                      <a:cubicBezTo>
                        <a:pt x="19346" y="462"/>
                        <a:pt x="19346" y="462"/>
                        <a:pt x="19346" y="462"/>
                      </a:cubicBezTo>
                      <a:cubicBezTo>
                        <a:pt x="19346" y="462"/>
                        <a:pt x="19346" y="462"/>
                        <a:pt x="19346" y="462"/>
                      </a:cubicBezTo>
                      <a:cubicBezTo>
                        <a:pt x="19346" y="462"/>
                        <a:pt x="19346" y="462"/>
                        <a:pt x="19346" y="462"/>
                      </a:cubicBezTo>
                      <a:cubicBezTo>
                        <a:pt x="19158" y="693"/>
                        <a:pt x="18782" y="693"/>
                        <a:pt x="18594" y="693"/>
                      </a:cubicBezTo>
                      <a:cubicBezTo>
                        <a:pt x="18219" y="693"/>
                        <a:pt x="18219" y="693"/>
                        <a:pt x="18219" y="693"/>
                      </a:cubicBezTo>
                      <a:cubicBezTo>
                        <a:pt x="18031" y="693"/>
                        <a:pt x="17843" y="693"/>
                        <a:pt x="17843" y="693"/>
                      </a:cubicBezTo>
                      <a:cubicBezTo>
                        <a:pt x="17280" y="1039"/>
                        <a:pt x="16904" y="924"/>
                        <a:pt x="16528" y="808"/>
                      </a:cubicBezTo>
                      <a:cubicBezTo>
                        <a:pt x="16340" y="808"/>
                        <a:pt x="16340" y="808"/>
                        <a:pt x="16153" y="808"/>
                      </a:cubicBezTo>
                      <a:cubicBezTo>
                        <a:pt x="16153" y="808"/>
                        <a:pt x="15965" y="924"/>
                        <a:pt x="15965" y="1039"/>
                      </a:cubicBezTo>
                      <a:cubicBezTo>
                        <a:pt x="15965" y="1155"/>
                        <a:pt x="15777" y="1386"/>
                        <a:pt x="15213" y="1386"/>
                      </a:cubicBezTo>
                      <a:cubicBezTo>
                        <a:pt x="14838" y="1386"/>
                        <a:pt x="14462" y="1386"/>
                        <a:pt x="14274" y="1386"/>
                      </a:cubicBezTo>
                      <a:cubicBezTo>
                        <a:pt x="14086" y="1270"/>
                        <a:pt x="13899" y="1386"/>
                        <a:pt x="13523" y="1386"/>
                      </a:cubicBezTo>
                      <a:cubicBezTo>
                        <a:pt x="13147" y="1501"/>
                        <a:pt x="12772" y="1501"/>
                        <a:pt x="12584" y="1501"/>
                      </a:cubicBezTo>
                      <a:cubicBezTo>
                        <a:pt x="12020" y="1501"/>
                        <a:pt x="11833" y="1270"/>
                        <a:pt x="11833" y="1155"/>
                      </a:cubicBezTo>
                      <a:cubicBezTo>
                        <a:pt x="11833" y="1155"/>
                        <a:pt x="11833" y="1155"/>
                        <a:pt x="11645" y="1039"/>
                      </a:cubicBezTo>
                      <a:cubicBezTo>
                        <a:pt x="11457" y="1039"/>
                        <a:pt x="11269" y="1155"/>
                        <a:pt x="11081" y="1155"/>
                      </a:cubicBezTo>
                      <a:cubicBezTo>
                        <a:pt x="10893" y="1155"/>
                        <a:pt x="10706" y="1270"/>
                        <a:pt x="10518" y="1270"/>
                      </a:cubicBezTo>
                      <a:cubicBezTo>
                        <a:pt x="10518" y="1270"/>
                        <a:pt x="10518" y="1270"/>
                        <a:pt x="10518" y="1270"/>
                      </a:cubicBezTo>
                      <a:cubicBezTo>
                        <a:pt x="10330" y="1270"/>
                        <a:pt x="10330" y="1270"/>
                        <a:pt x="10330" y="1270"/>
                      </a:cubicBezTo>
                      <a:cubicBezTo>
                        <a:pt x="10330" y="1270"/>
                        <a:pt x="10330" y="1270"/>
                        <a:pt x="10142" y="1270"/>
                      </a:cubicBezTo>
                      <a:cubicBezTo>
                        <a:pt x="10142" y="1270"/>
                        <a:pt x="10142" y="1270"/>
                        <a:pt x="10142" y="1270"/>
                      </a:cubicBezTo>
                      <a:cubicBezTo>
                        <a:pt x="9954" y="1270"/>
                        <a:pt x="9954" y="1270"/>
                        <a:pt x="9766" y="1155"/>
                      </a:cubicBezTo>
                      <a:cubicBezTo>
                        <a:pt x="9766" y="1270"/>
                        <a:pt x="9766" y="1386"/>
                        <a:pt x="9579" y="150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55" name="AutoShape 555"/>
                <p:cNvSpPr>
                  <a:spLocks/>
                </p:cNvSpPr>
                <p:nvPr/>
              </p:nvSpPr>
              <p:spPr bwMode="auto">
                <a:xfrm>
                  <a:off x="768216" y="1979722"/>
                  <a:ext cx="7937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56" name="AutoShape 556"/>
                <p:cNvSpPr>
                  <a:spLocks/>
                </p:cNvSpPr>
                <p:nvPr/>
              </p:nvSpPr>
              <p:spPr bwMode="auto">
                <a:xfrm>
                  <a:off x="777741" y="1979722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57" name="AutoShape 557"/>
                <p:cNvSpPr>
                  <a:spLocks/>
                </p:cNvSpPr>
                <p:nvPr/>
              </p:nvSpPr>
              <p:spPr bwMode="auto">
                <a:xfrm>
                  <a:off x="760277" y="1974960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58" name="AutoShape 558"/>
                <p:cNvSpPr>
                  <a:spLocks/>
                </p:cNvSpPr>
                <p:nvPr/>
              </p:nvSpPr>
              <p:spPr bwMode="auto">
                <a:xfrm>
                  <a:off x="790442" y="2255952"/>
                  <a:ext cx="7937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599"/>
                      </a:moveTo>
                      <a:cubicBezTo>
                        <a:pt x="10800" y="10800"/>
                        <a:pt x="21599" y="10800"/>
                        <a:pt x="21599" y="0"/>
                      </a:cubicBezTo>
                      <a:cubicBezTo>
                        <a:pt x="21599" y="10800"/>
                        <a:pt x="10800" y="10800"/>
                        <a:pt x="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59" name="AutoShape 559"/>
                <p:cNvSpPr>
                  <a:spLocks/>
                </p:cNvSpPr>
                <p:nvPr/>
              </p:nvSpPr>
              <p:spPr bwMode="auto">
                <a:xfrm>
                  <a:off x="793617" y="1982897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60" name="AutoShape 560"/>
                <p:cNvSpPr>
                  <a:spLocks/>
                </p:cNvSpPr>
                <p:nvPr/>
              </p:nvSpPr>
              <p:spPr bwMode="auto">
                <a:xfrm>
                  <a:off x="785679" y="1979722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61" name="AutoShape 561"/>
                <p:cNvSpPr>
                  <a:spLocks/>
                </p:cNvSpPr>
                <p:nvPr/>
              </p:nvSpPr>
              <p:spPr bwMode="auto">
                <a:xfrm>
                  <a:off x="817431" y="2422643"/>
                  <a:ext cx="6350" cy="3016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4799"/>
                      </a:moveTo>
                      <a:cubicBezTo>
                        <a:pt x="0" y="9600"/>
                        <a:pt x="21600" y="16800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16800"/>
                        <a:pt x="0" y="7200"/>
                        <a:pt x="0" y="239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399"/>
                      </a:cubicBezTo>
                      <a:lnTo>
                        <a:pt x="0" y="479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62" name="AutoShape 562"/>
                <p:cNvSpPr>
                  <a:spLocks/>
                </p:cNvSpPr>
                <p:nvPr/>
              </p:nvSpPr>
              <p:spPr bwMode="auto">
                <a:xfrm>
                  <a:off x="830131" y="2449631"/>
                  <a:ext cx="11114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599" y="0"/>
                      </a:moveTo>
                      <a:cubicBezTo>
                        <a:pt x="14399" y="0"/>
                        <a:pt x="7200" y="0"/>
                        <a:pt x="0" y="0"/>
                      </a:cubicBezTo>
                      <a:cubicBezTo>
                        <a:pt x="7200" y="0"/>
                        <a:pt x="14399" y="0"/>
                        <a:pt x="21599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63" name="AutoShape 563"/>
                <p:cNvSpPr>
                  <a:spLocks/>
                </p:cNvSpPr>
                <p:nvPr/>
              </p:nvSpPr>
              <p:spPr bwMode="auto">
                <a:xfrm>
                  <a:off x="790442" y="227500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64" name="AutoShape 564"/>
                <p:cNvSpPr>
                  <a:spLocks/>
                </p:cNvSpPr>
                <p:nvPr/>
              </p:nvSpPr>
              <p:spPr bwMode="auto">
                <a:xfrm>
                  <a:off x="788854" y="2267065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2160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65" name="AutoShape 565"/>
                <p:cNvSpPr>
                  <a:spLocks/>
                </p:cNvSpPr>
                <p:nvPr/>
              </p:nvSpPr>
              <p:spPr bwMode="auto">
                <a:xfrm>
                  <a:off x="790442" y="2270241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66" name="AutoShape 566"/>
                <p:cNvSpPr>
                  <a:spLocks/>
                </p:cNvSpPr>
                <p:nvPr/>
              </p:nvSpPr>
              <p:spPr bwMode="auto">
                <a:xfrm>
                  <a:off x="814255" y="241629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67" name="AutoShape 567"/>
                <p:cNvSpPr>
                  <a:spLocks/>
                </p:cNvSpPr>
                <p:nvPr/>
              </p:nvSpPr>
              <p:spPr bwMode="auto">
                <a:xfrm>
                  <a:off x="787267" y="2262302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68" name="AutoShape 568"/>
                <p:cNvSpPr>
                  <a:spLocks/>
                </p:cNvSpPr>
                <p:nvPr/>
              </p:nvSpPr>
              <p:spPr bwMode="auto">
                <a:xfrm>
                  <a:off x="822194" y="2449631"/>
                  <a:ext cx="7937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10800" y="0"/>
                        <a:pt x="21599" y="0"/>
                      </a:cubicBezTo>
                      <a:cubicBezTo>
                        <a:pt x="108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69" name="AutoShape 569"/>
                <p:cNvSpPr>
                  <a:spLocks/>
                </p:cNvSpPr>
                <p:nvPr/>
              </p:nvSpPr>
              <p:spPr bwMode="auto">
                <a:xfrm>
                  <a:off x="814255" y="242264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1080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70" name="AutoShape 570"/>
                <p:cNvSpPr>
                  <a:spLocks/>
                </p:cNvSpPr>
                <p:nvPr/>
              </p:nvSpPr>
              <p:spPr bwMode="auto">
                <a:xfrm>
                  <a:off x="742814" y="1909871"/>
                  <a:ext cx="111132" cy="3492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599"/>
                      </a:moveTo>
                      <a:cubicBezTo>
                        <a:pt x="8193" y="12959"/>
                        <a:pt x="19365" y="2159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19365" y="2159"/>
                        <a:pt x="8193" y="12959"/>
                        <a:pt x="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71" name="AutoShape 571"/>
                <p:cNvSpPr>
                  <a:spLocks/>
                </p:cNvSpPr>
                <p:nvPr/>
              </p:nvSpPr>
              <p:spPr bwMode="auto">
                <a:xfrm>
                  <a:off x="742814" y="1944796"/>
                  <a:ext cx="11113" cy="3333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600"/>
                      </a:moveTo>
                      <a:lnTo>
                        <a:pt x="0" y="0"/>
                      </a:lnTo>
                      <a:lnTo>
                        <a:pt x="21599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72" name="AutoShape 572"/>
                <p:cNvSpPr>
                  <a:spLocks/>
                </p:cNvSpPr>
                <p:nvPr/>
              </p:nvSpPr>
              <p:spPr bwMode="auto">
                <a:xfrm>
                  <a:off x="714237" y="1354235"/>
                  <a:ext cx="450877" cy="442921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7871" y="1799"/>
                      </a:moveTo>
                      <a:cubicBezTo>
                        <a:pt x="7871" y="1980"/>
                        <a:pt x="8054" y="1980"/>
                        <a:pt x="8054" y="2159"/>
                      </a:cubicBezTo>
                      <a:cubicBezTo>
                        <a:pt x="8237" y="2340"/>
                        <a:pt x="8420" y="2520"/>
                        <a:pt x="8237" y="2879"/>
                      </a:cubicBezTo>
                      <a:cubicBezTo>
                        <a:pt x="8237" y="3060"/>
                        <a:pt x="8054" y="3240"/>
                        <a:pt x="7871" y="3240"/>
                      </a:cubicBezTo>
                      <a:cubicBezTo>
                        <a:pt x="7505" y="3240"/>
                        <a:pt x="7138" y="3240"/>
                        <a:pt x="6589" y="3060"/>
                      </a:cubicBezTo>
                      <a:cubicBezTo>
                        <a:pt x="5857" y="2879"/>
                        <a:pt x="5125" y="2879"/>
                        <a:pt x="4576" y="3060"/>
                      </a:cubicBezTo>
                      <a:cubicBezTo>
                        <a:pt x="4210" y="3060"/>
                        <a:pt x="4027" y="3060"/>
                        <a:pt x="3844" y="2879"/>
                      </a:cubicBezTo>
                      <a:cubicBezTo>
                        <a:pt x="3294" y="2340"/>
                        <a:pt x="3661" y="899"/>
                        <a:pt x="3844" y="0"/>
                      </a:cubicBezTo>
                      <a:cubicBezTo>
                        <a:pt x="3844" y="0"/>
                        <a:pt x="3844" y="0"/>
                        <a:pt x="3844" y="0"/>
                      </a:cubicBezTo>
                      <a:cubicBezTo>
                        <a:pt x="2745" y="0"/>
                        <a:pt x="2745" y="0"/>
                        <a:pt x="2745" y="0"/>
                      </a:cubicBezTo>
                      <a:cubicBezTo>
                        <a:pt x="2745" y="0"/>
                        <a:pt x="2562" y="179"/>
                        <a:pt x="2196" y="179"/>
                      </a:cubicBezTo>
                      <a:cubicBezTo>
                        <a:pt x="2379" y="719"/>
                        <a:pt x="2379" y="719"/>
                        <a:pt x="2379" y="719"/>
                      </a:cubicBezTo>
                      <a:cubicBezTo>
                        <a:pt x="2379" y="719"/>
                        <a:pt x="2928" y="1620"/>
                        <a:pt x="2745" y="2340"/>
                      </a:cubicBezTo>
                      <a:cubicBezTo>
                        <a:pt x="2745" y="2340"/>
                        <a:pt x="2745" y="2340"/>
                        <a:pt x="2562" y="2520"/>
                      </a:cubicBezTo>
                      <a:cubicBezTo>
                        <a:pt x="2562" y="2520"/>
                        <a:pt x="2562" y="2520"/>
                        <a:pt x="2562" y="2520"/>
                      </a:cubicBezTo>
                      <a:cubicBezTo>
                        <a:pt x="2562" y="2520"/>
                        <a:pt x="2562" y="2699"/>
                        <a:pt x="2379" y="2699"/>
                      </a:cubicBezTo>
                      <a:cubicBezTo>
                        <a:pt x="2379" y="2699"/>
                        <a:pt x="2379" y="2699"/>
                        <a:pt x="2379" y="2699"/>
                      </a:cubicBezTo>
                      <a:cubicBezTo>
                        <a:pt x="2379" y="2699"/>
                        <a:pt x="2196" y="2879"/>
                        <a:pt x="2013" y="2879"/>
                      </a:cubicBezTo>
                      <a:cubicBezTo>
                        <a:pt x="2013" y="2879"/>
                        <a:pt x="2013" y="2879"/>
                        <a:pt x="2013" y="2879"/>
                      </a:cubicBezTo>
                      <a:cubicBezTo>
                        <a:pt x="2013" y="2879"/>
                        <a:pt x="2013" y="2879"/>
                        <a:pt x="2013" y="2879"/>
                      </a:cubicBezTo>
                      <a:cubicBezTo>
                        <a:pt x="2013" y="3060"/>
                        <a:pt x="2013" y="3060"/>
                        <a:pt x="2013" y="3240"/>
                      </a:cubicBezTo>
                      <a:cubicBezTo>
                        <a:pt x="2013" y="3240"/>
                        <a:pt x="2013" y="3240"/>
                        <a:pt x="2013" y="3240"/>
                      </a:cubicBezTo>
                      <a:cubicBezTo>
                        <a:pt x="2013" y="3240"/>
                        <a:pt x="2013" y="3420"/>
                        <a:pt x="2013" y="3420"/>
                      </a:cubicBezTo>
                      <a:cubicBezTo>
                        <a:pt x="2562" y="3779"/>
                        <a:pt x="2562" y="3779"/>
                        <a:pt x="2562" y="3779"/>
                      </a:cubicBezTo>
                      <a:cubicBezTo>
                        <a:pt x="2562" y="4140"/>
                        <a:pt x="2562" y="4140"/>
                        <a:pt x="2562" y="4140"/>
                      </a:cubicBezTo>
                      <a:cubicBezTo>
                        <a:pt x="2196" y="4860"/>
                        <a:pt x="1281" y="6480"/>
                        <a:pt x="549" y="6659"/>
                      </a:cubicBezTo>
                      <a:cubicBezTo>
                        <a:pt x="549" y="6659"/>
                        <a:pt x="549" y="6659"/>
                        <a:pt x="549" y="6659"/>
                      </a:cubicBezTo>
                      <a:cubicBezTo>
                        <a:pt x="549" y="6659"/>
                        <a:pt x="549" y="6659"/>
                        <a:pt x="549" y="6659"/>
                      </a:cubicBezTo>
                      <a:cubicBezTo>
                        <a:pt x="549" y="6659"/>
                        <a:pt x="549" y="6840"/>
                        <a:pt x="366" y="6840"/>
                      </a:cubicBezTo>
                      <a:cubicBezTo>
                        <a:pt x="366" y="6840"/>
                        <a:pt x="366" y="6840"/>
                        <a:pt x="366" y="6840"/>
                      </a:cubicBezTo>
                      <a:cubicBezTo>
                        <a:pt x="366" y="6840"/>
                        <a:pt x="183" y="6840"/>
                        <a:pt x="183" y="6840"/>
                      </a:cubicBezTo>
                      <a:cubicBezTo>
                        <a:pt x="183" y="7020"/>
                        <a:pt x="183" y="7020"/>
                        <a:pt x="0" y="7020"/>
                      </a:cubicBezTo>
                      <a:cubicBezTo>
                        <a:pt x="0" y="7020"/>
                        <a:pt x="0" y="7020"/>
                        <a:pt x="0" y="7020"/>
                      </a:cubicBezTo>
                      <a:cubicBezTo>
                        <a:pt x="183" y="8280"/>
                        <a:pt x="549" y="10080"/>
                        <a:pt x="1098" y="10440"/>
                      </a:cubicBezTo>
                      <a:cubicBezTo>
                        <a:pt x="2013" y="11160"/>
                        <a:pt x="2013" y="12060"/>
                        <a:pt x="2196" y="12780"/>
                      </a:cubicBezTo>
                      <a:cubicBezTo>
                        <a:pt x="2196" y="12960"/>
                        <a:pt x="2196" y="13140"/>
                        <a:pt x="2379" y="13319"/>
                      </a:cubicBezTo>
                      <a:cubicBezTo>
                        <a:pt x="2379" y="13500"/>
                        <a:pt x="2562" y="13680"/>
                        <a:pt x="2562" y="13860"/>
                      </a:cubicBezTo>
                      <a:cubicBezTo>
                        <a:pt x="2928" y="14219"/>
                        <a:pt x="3111" y="14580"/>
                        <a:pt x="2928" y="14940"/>
                      </a:cubicBezTo>
                      <a:cubicBezTo>
                        <a:pt x="2928" y="14940"/>
                        <a:pt x="2928" y="14940"/>
                        <a:pt x="2928" y="15119"/>
                      </a:cubicBezTo>
                      <a:cubicBezTo>
                        <a:pt x="2928" y="15119"/>
                        <a:pt x="2928" y="15119"/>
                        <a:pt x="2928" y="15119"/>
                      </a:cubicBezTo>
                      <a:cubicBezTo>
                        <a:pt x="3111" y="15119"/>
                        <a:pt x="3294" y="15119"/>
                        <a:pt x="3294" y="15300"/>
                      </a:cubicBezTo>
                      <a:cubicBezTo>
                        <a:pt x="3294" y="15300"/>
                        <a:pt x="3477" y="15300"/>
                        <a:pt x="3477" y="15300"/>
                      </a:cubicBezTo>
                      <a:cubicBezTo>
                        <a:pt x="3661" y="15300"/>
                        <a:pt x="3661" y="15480"/>
                        <a:pt x="3844" y="15480"/>
                      </a:cubicBezTo>
                      <a:cubicBezTo>
                        <a:pt x="4027" y="15660"/>
                        <a:pt x="4393" y="15660"/>
                        <a:pt x="4576" y="15840"/>
                      </a:cubicBezTo>
                      <a:cubicBezTo>
                        <a:pt x="5125" y="15840"/>
                        <a:pt x="7138" y="16560"/>
                        <a:pt x="7505" y="17100"/>
                      </a:cubicBezTo>
                      <a:cubicBezTo>
                        <a:pt x="7505" y="17100"/>
                        <a:pt x="7505" y="17100"/>
                        <a:pt x="7505" y="17100"/>
                      </a:cubicBezTo>
                      <a:cubicBezTo>
                        <a:pt x="7505" y="17100"/>
                        <a:pt x="7505" y="17100"/>
                        <a:pt x="7505" y="17100"/>
                      </a:cubicBezTo>
                      <a:cubicBezTo>
                        <a:pt x="7688" y="17100"/>
                        <a:pt x="7871" y="17100"/>
                        <a:pt x="8054" y="17100"/>
                      </a:cubicBezTo>
                      <a:cubicBezTo>
                        <a:pt x="8054" y="17100"/>
                        <a:pt x="8054" y="17100"/>
                        <a:pt x="8054" y="17100"/>
                      </a:cubicBezTo>
                      <a:cubicBezTo>
                        <a:pt x="8237" y="17100"/>
                        <a:pt x="8420" y="17100"/>
                        <a:pt x="8420" y="17100"/>
                      </a:cubicBezTo>
                      <a:cubicBezTo>
                        <a:pt x="8420" y="17100"/>
                        <a:pt x="8603" y="17100"/>
                        <a:pt x="8603" y="17100"/>
                      </a:cubicBezTo>
                      <a:cubicBezTo>
                        <a:pt x="8786" y="16920"/>
                        <a:pt x="9152" y="16920"/>
                        <a:pt x="9518" y="17280"/>
                      </a:cubicBezTo>
                      <a:cubicBezTo>
                        <a:pt x="9518" y="17280"/>
                        <a:pt x="9518" y="17280"/>
                        <a:pt x="9518" y="17280"/>
                      </a:cubicBezTo>
                      <a:cubicBezTo>
                        <a:pt x="9518" y="17280"/>
                        <a:pt x="9518" y="17280"/>
                        <a:pt x="9518" y="17280"/>
                      </a:cubicBezTo>
                      <a:cubicBezTo>
                        <a:pt x="9518" y="17280"/>
                        <a:pt x="9518" y="17280"/>
                        <a:pt x="9518" y="17280"/>
                      </a:cubicBezTo>
                      <a:cubicBezTo>
                        <a:pt x="10250" y="18000"/>
                        <a:pt x="10800" y="19800"/>
                        <a:pt x="10800" y="21060"/>
                      </a:cubicBezTo>
                      <a:cubicBezTo>
                        <a:pt x="10800" y="21060"/>
                        <a:pt x="10800" y="21239"/>
                        <a:pt x="10800" y="21239"/>
                      </a:cubicBezTo>
                      <a:cubicBezTo>
                        <a:pt x="10800" y="21239"/>
                        <a:pt x="10983" y="21239"/>
                        <a:pt x="10983" y="21239"/>
                      </a:cubicBezTo>
                      <a:cubicBezTo>
                        <a:pt x="10983" y="21239"/>
                        <a:pt x="11166" y="21239"/>
                        <a:pt x="11166" y="21239"/>
                      </a:cubicBezTo>
                      <a:cubicBezTo>
                        <a:pt x="11166" y="21239"/>
                        <a:pt x="11166" y="21239"/>
                        <a:pt x="11166" y="21239"/>
                      </a:cubicBezTo>
                      <a:cubicBezTo>
                        <a:pt x="11349" y="21239"/>
                        <a:pt x="11349" y="21239"/>
                        <a:pt x="11349" y="21239"/>
                      </a:cubicBezTo>
                      <a:cubicBezTo>
                        <a:pt x="11349" y="21239"/>
                        <a:pt x="11532" y="21239"/>
                        <a:pt x="11532" y="21239"/>
                      </a:cubicBezTo>
                      <a:cubicBezTo>
                        <a:pt x="11532" y="21239"/>
                        <a:pt x="11532" y="21239"/>
                        <a:pt x="11532" y="21239"/>
                      </a:cubicBezTo>
                      <a:cubicBezTo>
                        <a:pt x="11715" y="21239"/>
                        <a:pt x="11715" y="21239"/>
                        <a:pt x="11898" y="21060"/>
                      </a:cubicBezTo>
                      <a:cubicBezTo>
                        <a:pt x="12081" y="21060"/>
                        <a:pt x="12264" y="20880"/>
                        <a:pt x="12630" y="20880"/>
                      </a:cubicBezTo>
                      <a:cubicBezTo>
                        <a:pt x="12630" y="20880"/>
                        <a:pt x="12630" y="20880"/>
                        <a:pt x="12630" y="20880"/>
                      </a:cubicBezTo>
                      <a:cubicBezTo>
                        <a:pt x="12630" y="20880"/>
                        <a:pt x="12813" y="20880"/>
                        <a:pt x="12996" y="21060"/>
                      </a:cubicBezTo>
                      <a:cubicBezTo>
                        <a:pt x="12996" y="21060"/>
                        <a:pt x="13179" y="21060"/>
                        <a:pt x="13179" y="21060"/>
                      </a:cubicBezTo>
                      <a:cubicBezTo>
                        <a:pt x="13179" y="21060"/>
                        <a:pt x="13179" y="21060"/>
                        <a:pt x="13179" y="21060"/>
                      </a:cubicBezTo>
                      <a:cubicBezTo>
                        <a:pt x="13362" y="21239"/>
                        <a:pt x="13362" y="21239"/>
                        <a:pt x="13362" y="21239"/>
                      </a:cubicBezTo>
                      <a:cubicBezTo>
                        <a:pt x="13362" y="21239"/>
                        <a:pt x="13362" y="21239"/>
                        <a:pt x="13362" y="21239"/>
                      </a:cubicBezTo>
                      <a:cubicBezTo>
                        <a:pt x="13545" y="21420"/>
                        <a:pt x="13545" y="21420"/>
                        <a:pt x="13545" y="21600"/>
                      </a:cubicBezTo>
                      <a:cubicBezTo>
                        <a:pt x="13728" y="21600"/>
                        <a:pt x="14094" y="21600"/>
                        <a:pt x="14277" y="21420"/>
                      </a:cubicBezTo>
                      <a:cubicBezTo>
                        <a:pt x="14827" y="21420"/>
                        <a:pt x="15193" y="21239"/>
                        <a:pt x="15376" y="21420"/>
                      </a:cubicBezTo>
                      <a:cubicBezTo>
                        <a:pt x="15559" y="21420"/>
                        <a:pt x="15742" y="21420"/>
                        <a:pt x="16108" y="21420"/>
                      </a:cubicBezTo>
                      <a:cubicBezTo>
                        <a:pt x="16108" y="21420"/>
                        <a:pt x="16108" y="21420"/>
                        <a:pt x="16108" y="21420"/>
                      </a:cubicBezTo>
                      <a:cubicBezTo>
                        <a:pt x="16291" y="20700"/>
                        <a:pt x="16657" y="20339"/>
                        <a:pt x="17206" y="20520"/>
                      </a:cubicBezTo>
                      <a:cubicBezTo>
                        <a:pt x="17389" y="20520"/>
                        <a:pt x="17572" y="20520"/>
                        <a:pt x="17572" y="20520"/>
                      </a:cubicBezTo>
                      <a:cubicBezTo>
                        <a:pt x="17755" y="20700"/>
                        <a:pt x="17755" y="20700"/>
                        <a:pt x="17938" y="20700"/>
                      </a:cubicBezTo>
                      <a:cubicBezTo>
                        <a:pt x="17938" y="20700"/>
                        <a:pt x="17938" y="20700"/>
                        <a:pt x="18122" y="20520"/>
                      </a:cubicBezTo>
                      <a:cubicBezTo>
                        <a:pt x="18488" y="20339"/>
                        <a:pt x="18854" y="20339"/>
                        <a:pt x="19037" y="20339"/>
                      </a:cubicBezTo>
                      <a:cubicBezTo>
                        <a:pt x="19403" y="20339"/>
                        <a:pt x="19403" y="20339"/>
                        <a:pt x="19403" y="20339"/>
                      </a:cubicBezTo>
                      <a:cubicBezTo>
                        <a:pt x="19586" y="20339"/>
                        <a:pt x="19586" y="20339"/>
                        <a:pt x="19586" y="20339"/>
                      </a:cubicBezTo>
                      <a:cubicBezTo>
                        <a:pt x="19586" y="20339"/>
                        <a:pt x="19586" y="20339"/>
                        <a:pt x="19586" y="20339"/>
                      </a:cubicBezTo>
                      <a:cubicBezTo>
                        <a:pt x="19586" y="20339"/>
                        <a:pt x="19586" y="20339"/>
                        <a:pt x="19586" y="20339"/>
                      </a:cubicBezTo>
                      <a:cubicBezTo>
                        <a:pt x="19586" y="20339"/>
                        <a:pt x="19586" y="20339"/>
                        <a:pt x="19586" y="20339"/>
                      </a:cubicBezTo>
                      <a:cubicBezTo>
                        <a:pt x="19586" y="20160"/>
                        <a:pt x="19586" y="20160"/>
                        <a:pt x="19586" y="20160"/>
                      </a:cubicBezTo>
                      <a:cubicBezTo>
                        <a:pt x="19586" y="20160"/>
                        <a:pt x="19586" y="20160"/>
                        <a:pt x="19586" y="20160"/>
                      </a:cubicBezTo>
                      <a:cubicBezTo>
                        <a:pt x="19586" y="20160"/>
                        <a:pt x="19586" y="20160"/>
                        <a:pt x="19586" y="20160"/>
                      </a:cubicBezTo>
                      <a:cubicBezTo>
                        <a:pt x="19586" y="20160"/>
                        <a:pt x="19586" y="20160"/>
                        <a:pt x="19586" y="20160"/>
                      </a:cubicBezTo>
                      <a:cubicBezTo>
                        <a:pt x="19586" y="20160"/>
                        <a:pt x="19586" y="20160"/>
                        <a:pt x="19586" y="20160"/>
                      </a:cubicBezTo>
                      <a:cubicBezTo>
                        <a:pt x="19586" y="20160"/>
                        <a:pt x="19586" y="20160"/>
                        <a:pt x="19586" y="20160"/>
                      </a:cubicBezTo>
                      <a:cubicBezTo>
                        <a:pt x="19586" y="20160"/>
                        <a:pt x="19769" y="20160"/>
                        <a:pt x="19769" y="20160"/>
                      </a:cubicBezTo>
                      <a:cubicBezTo>
                        <a:pt x="19769" y="20160"/>
                        <a:pt x="19769" y="20160"/>
                        <a:pt x="19769" y="20160"/>
                      </a:cubicBezTo>
                      <a:cubicBezTo>
                        <a:pt x="19769" y="20160"/>
                        <a:pt x="19769" y="20160"/>
                        <a:pt x="19769" y="20160"/>
                      </a:cubicBezTo>
                      <a:cubicBezTo>
                        <a:pt x="19769" y="20160"/>
                        <a:pt x="19769" y="19980"/>
                        <a:pt x="19769" y="19980"/>
                      </a:cubicBezTo>
                      <a:cubicBezTo>
                        <a:pt x="19769" y="19980"/>
                        <a:pt x="19769" y="19980"/>
                        <a:pt x="19769" y="19980"/>
                      </a:cubicBezTo>
                      <a:cubicBezTo>
                        <a:pt x="19952" y="19980"/>
                        <a:pt x="19952" y="19980"/>
                        <a:pt x="19952" y="19980"/>
                      </a:cubicBezTo>
                      <a:cubicBezTo>
                        <a:pt x="19952" y="19980"/>
                        <a:pt x="19952" y="19980"/>
                        <a:pt x="19952" y="19980"/>
                      </a:cubicBezTo>
                      <a:cubicBezTo>
                        <a:pt x="19952" y="19980"/>
                        <a:pt x="19952" y="19980"/>
                        <a:pt x="19952" y="19980"/>
                      </a:cubicBezTo>
                      <a:cubicBezTo>
                        <a:pt x="19952" y="19980"/>
                        <a:pt x="20135" y="19980"/>
                        <a:pt x="20135" y="19800"/>
                      </a:cubicBezTo>
                      <a:cubicBezTo>
                        <a:pt x="20135" y="19800"/>
                        <a:pt x="20135" y="19800"/>
                        <a:pt x="20135" y="19800"/>
                      </a:cubicBezTo>
                      <a:cubicBezTo>
                        <a:pt x="20135" y="19800"/>
                        <a:pt x="20135" y="19800"/>
                        <a:pt x="20318" y="19800"/>
                      </a:cubicBezTo>
                      <a:cubicBezTo>
                        <a:pt x="20318" y="19800"/>
                        <a:pt x="20318" y="19800"/>
                        <a:pt x="20318" y="19800"/>
                      </a:cubicBezTo>
                      <a:cubicBezTo>
                        <a:pt x="20318" y="19800"/>
                        <a:pt x="20318" y="19800"/>
                        <a:pt x="20501" y="19620"/>
                      </a:cubicBezTo>
                      <a:cubicBezTo>
                        <a:pt x="20501" y="19620"/>
                        <a:pt x="20501" y="19620"/>
                        <a:pt x="20501" y="19620"/>
                      </a:cubicBezTo>
                      <a:cubicBezTo>
                        <a:pt x="20501" y="19620"/>
                        <a:pt x="20684" y="19620"/>
                        <a:pt x="20684" y="19620"/>
                      </a:cubicBezTo>
                      <a:cubicBezTo>
                        <a:pt x="20684" y="19620"/>
                        <a:pt x="20684" y="19620"/>
                        <a:pt x="20867" y="19440"/>
                      </a:cubicBezTo>
                      <a:cubicBezTo>
                        <a:pt x="20867" y="19440"/>
                        <a:pt x="20867" y="19440"/>
                        <a:pt x="20867" y="19440"/>
                      </a:cubicBezTo>
                      <a:cubicBezTo>
                        <a:pt x="21050" y="19440"/>
                        <a:pt x="21050" y="19440"/>
                        <a:pt x="21050" y="19440"/>
                      </a:cubicBezTo>
                      <a:cubicBezTo>
                        <a:pt x="21050" y="19440"/>
                        <a:pt x="21233" y="19260"/>
                        <a:pt x="21233" y="19260"/>
                      </a:cubicBezTo>
                      <a:cubicBezTo>
                        <a:pt x="21233" y="19260"/>
                        <a:pt x="21416" y="19260"/>
                        <a:pt x="21416" y="19260"/>
                      </a:cubicBezTo>
                      <a:cubicBezTo>
                        <a:pt x="21416" y="19260"/>
                        <a:pt x="21416" y="19260"/>
                        <a:pt x="21600" y="19260"/>
                      </a:cubicBezTo>
                      <a:cubicBezTo>
                        <a:pt x="21600" y="19080"/>
                        <a:pt x="21600" y="19080"/>
                        <a:pt x="21600" y="19080"/>
                      </a:cubicBezTo>
                      <a:cubicBezTo>
                        <a:pt x="21600" y="18900"/>
                        <a:pt x="21416" y="18900"/>
                        <a:pt x="21233" y="18720"/>
                      </a:cubicBezTo>
                      <a:cubicBezTo>
                        <a:pt x="20867" y="18540"/>
                        <a:pt x="20318" y="18360"/>
                        <a:pt x="20135" y="17460"/>
                      </a:cubicBezTo>
                      <a:cubicBezTo>
                        <a:pt x="20135" y="16920"/>
                        <a:pt x="19952" y="16740"/>
                        <a:pt x="19769" y="16560"/>
                      </a:cubicBezTo>
                      <a:cubicBezTo>
                        <a:pt x="19586" y="16200"/>
                        <a:pt x="19403" y="16020"/>
                        <a:pt x="19403" y="15480"/>
                      </a:cubicBezTo>
                      <a:cubicBezTo>
                        <a:pt x="19403" y="15119"/>
                        <a:pt x="19403" y="15119"/>
                        <a:pt x="19403" y="15119"/>
                      </a:cubicBezTo>
                      <a:cubicBezTo>
                        <a:pt x="19403" y="14760"/>
                        <a:pt x="19403" y="14219"/>
                        <a:pt x="19403" y="14040"/>
                      </a:cubicBezTo>
                      <a:cubicBezTo>
                        <a:pt x="19220" y="14040"/>
                        <a:pt x="19220" y="13860"/>
                        <a:pt x="19037" y="13680"/>
                      </a:cubicBezTo>
                      <a:cubicBezTo>
                        <a:pt x="19037" y="13319"/>
                        <a:pt x="19220" y="12600"/>
                        <a:pt x="19586" y="12060"/>
                      </a:cubicBezTo>
                      <a:cubicBezTo>
                        <a:pt x="19769" y="11880"/>
                        <a:pt x="19769" y="11880"/>
                        <a:pt x="19769" y="11880"/>
                      </a:cubicBezTo>
                      <a:cubicBezTo>
                        <a:pt x="19769" y="11880"/>
                        <a:pt x="19403" y="11700"/>
                        <a:pt x="19403" y="11700"/>
                      </a:cubicBezTo>
                      <a:cubicBezTo>
                        <a:pt x="19037" y="11519"/>
                        <a:pt x="18671" y="11160"/>
                        <a:pt x="18488" y="10619"/>
                      </a:cubicBezTo>
                      <a:cubicBezTo>
                        <a:pt x="18488" y="10440"/>
                        <a:pt x="18305" y="10080"/>
                        <a:pt x="19403" y="7559"/>
                      </a:cubicBezTo>
                      <a:cubicBezTo>
                        <a:pt x="19220" y="7559"/>
                        <a:pt x="19220" y="7559"/>
                        <a:pt x="19220" y="7380"/>
                      </a:cubicBezTo>
                      <a:cubicBezTo>
                        <a:pt x="19037" y="7380"/>
                        <a:pt x="18854" y="7199"/>
                        <a:pt x="18854" y="7199"/>
                      </a:cubicBezTo>
                      <a:cubicBezTo>
                        <a:pt x="18671" y="7199"/>
                        <a:pt x="18671" y="7020"/>
                        <a:pt x="18488" y="7020"/>
                      </a:cubicBezTo>
                      <a:cubicBezTo>
                        <a:pt x="18305" y="6840"/>
                        <a:pt x="18305" y="6840"/>
                        <a:pt x="18305" y="6840"/>
                      </a:cubicBezTo>
                      <a:cubicBezTo>
                        <a:pt x="18122" y="6659"/>
                        <a:pt x="17938" y="6659"/>
                        <a:pt x="17755" y="6480"/>
                      </a:cubicBezTo>
                      <a:cubicBezTo>
                        <a:pt x="17755" y="6480"/>
                        <a:pt x="17755" y="6480"/>
                        <a:pt x="17755" y="6480"/>
                      </a:cubicBezTo>
                      <a:cubicBezTo>
                        <a:pt x="17572" y="6299"/>
                        <a:pt x="17389" y="6299"/>
                        <a:pt x="17389" y="6120"/>
                      </a:cubicBezTo>
                      <a:cubicBezTo>
                        <a:pt x="17206" y="6120"/>
                        <a:pt x="17206" y="6120"/>
                        <a:pt x="17206" y="6120"/>
                      </a:cubicBezTo>
                      <a:cubicBezTo>
                        <a:pt x="17023" y="5940"/>
                        <a:pt x="17023" y="5940"/>
                        <a:pt x="16840" y="5940"/>
                      </a:cubicBezTo>
                      <a:cubicBezTo>
                        <a:pt x="16840" y="5759"/>
                        <a:pt x="16840" y="5759"/>
                        <a:pt x="16657" y="5759"/>
                      </a:cubicBezTo>
                      <a:cubicBezTo>
                        <a:pt x="16657" y="5759"/>
                        <a:pt x="16657" y="5580"/>
                        <a:pt x="16474" y="5580"/>
                      </a:cubicBezTo>
                      <a:cubicBezTo>
                        <a:pt x="16474" y="5580"/>
                        <a:pt x="16474" y="5580"/>
                        <a:pt x="16474" y="5580"/>
                      </a:cubicBezTo>
                      <a:cubicBezTo>
                        <a:pt x="16291" y="5580"/>
                        <a:pt x="16291" y="5580"/>
                        <a:pt x="16291" y="5580"/>
                      </a:cubicBezTo>
                      <a:cubicBezTo>
                        <a:pt x="16291" y="5399"/>
                        <a:pt x="16108" y="5220"/>
                        <a:pt x="16108" y="5220"/>
                      </a:cubicBezTo>
                      <a:cubicBezTo>
                        <a:pt x="15925" y="5220"/>
                        <a:pt x="15925" y="5220"/>
                        <a:pt x="15925" y="5220"/>
                      </a:cubicBezTo>
                      <a:cubicBezTo>
                        <a:pt x="16108" y="3960"/>
                        <a:pt x="16108" y="3960"/>
                        <a:pt x="16108" y="3960"/>
                      </a:cubicBezTo>
                      <a:cubicBezTo>
                        <a:pt x="8969" y="179"/>
                        <a:pt x="8969" y="179"/>
                        <a:pt x="8969" y="179"/>
                      </a:cubicBezTo>
                      <a:cubicBezTo>
                        <a:pt x="8786" y="1079"/>
                        <a:pt x="8420" y="1620"/>
                        <a:pt x="7871" y="17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73" name="AutoShape 573"/>
                <p:cNvSpPr>
                  <a:spLocks/>
                </p:cNvSpPr>
                <p:nvPr/>
              </p:nvSpPr>
              <p:spPr bwMode="auto">
                <a:xfrm>
                  <a:off x="777741" y="1665391"/>
                  <a:ext cx="793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10800" y="0"/>
                        <a:pt x="21599" y="0"/>
                        <a:pt x="21599" y="21600"/>
                      </a:cubicBezTo>
                      <a:cubicBezTo>
                        <a:pt x="21599" y="0"/>
                        <a:pt x="1080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74" name="AutoShape 574"/>
                <p:cNvSpPr>
                  <a:spLocks/>
                </p:cNvSpPr>
                <p:nvPr/>
              </p:nvSpPr>
              <p:spPr bwMode="auto">
                <a:xfrm>
                  <a:off x="790442" y="1668566"/>
                  <a:ext cx="793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10800" y="0"/>
                        <a:pt x="10800" y="21600"/>
                        <a:pt x="21599" y="21600"/>
                      </a:cubicBezTo>
                      <a:cubicBezTo>
                        <a:pt x="10800" y="21600"/>
                        <a:pt x="1080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75" name="AutoShape 575"/>
                <p:cNvSpPr>
                  <a:spLocks/>
                </p:cNvSpPr>
                <p:nvPr/>
              </p:nvSpPr>
              <p:spPr bwMode="auto">
                <a:xfrm>
                  <a:off x="768216" y="1403449"/>
                  <a:ext cx="793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2160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76" name="AutoShape 576"/>
                <p:cNvSpPr>
                  <a:spLocks/>
                </p:cNvSpPr>
                <p:nvPr/>
              </p:nvSpPr>
              <p:spPr bwMode="auto">
                <a:xfrm>
                  <a:off x="758690" y="1411386"/>
                  <a:ext cx="793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0"/>
                      </a:moveTo>
                      <a:cubicBezTo>
                        <a:pt x="21599" y="0"/>
                        <a:pt x="10800" y="21600"/>
                        <a:pt x="0" y="21600"/>
                      </a:cubicBezTo>
                      <a:cubicBezTo>
                        <a:pt x="10800" y="21600"/>
                        <a:pt x="21599" y="0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77" name="AutoShape 577"/>
                <p:cNvSpPr>
                  <a:spLocks/>
                </p:cNvSpPr>
                <p:nvPr/>
              </p:nvSpPr>
              <p:spPr bwMode="auto">
                <a:xfrm>
                  <a:off x="765040" y="1406624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21600" y="21600"/>
                        <a:pt x="0" y="21600"/>
                      </a:cubicBezTo>
                      <a:cubicBezTo>
                        <a:pt x="21600" y="2160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78" name="AutoShape 578"/>
                <p:cNvSpPr>
                  <a:spLocks/>
                </p:cNvSpPr>
                <p:nvPr/>
              </p:nvSpPr>
              <p:spPr bwMode="auto">
                <a:xfrm>
                  <a:off x="1052395" y="1462187"/>
                  <a:ext cx="6350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0"/>
                        <a:pt x="21600" y="10800"/>
                        <a:pt x="21600" y="21599"/>
                      </a:cubicBezTo>
                      <a:cubicBezTo>
                        <a:pt x="21600" y="1080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79" name="AutoShape 579"/>
                <p:cNvSpPr>
                  <a:spLocks/>
                </p:cNvSpPr>
                <p:nvPr/>
              </p:nvSpPr>
              <p:spPr bwMode="auto">
                <a:xfrm>
                  <a:off x="1061921" y="1471712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2160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80" name="AutoShape 580"/>
                <p:cNvSpPr>
                  <a:spLocks/>
                </p:cNvSpPr>
                <p:nvPr/>
              </p:nvSpPr>
              <p:spPr bwMode="auto">
                <a:xfrm>
                  <a:off x="1095261" y="1495526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2160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81" name="AutoShape 581"/>
                <p:cNvSpPr>
                  <a:spLocks/>
                </p:cNvSpPr>
                <p:nvPr/>
              </p:nvSpPr>
              <p:spPr bwMode="auto">
                <a:xfrm>
                  <a:off x="1071446" y="1478062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82" name="AutoShape 582"/>
                <p:cNvSpPr>
                  <a:spLocks/>
                </p:cNvSpPr>
                <p:nvPr/>
              </p:nvSpPr>
              <p:spPr bwMode="auto">
                <a:xfrm>
                  <a:off x="1109548" y="1503463"/>
                  <a:ext cx="7938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0"/>
                        <a:pt x="10800" y="21600"/>
                        <a:pt x="21599" y="21600"/>
                      </a:cubicBezTo>
                      <a:cubicBezTo>
                        <a:pt x="1080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83" name="AutoShape 583"/>
                <p:cNvSpPr>
                  <a:spLocks/>
                </p:cNvSpPr>
                <p:nvPr/>
              </p:nvSpPr>
              <p:spPr bwMode="auto">
                <a:xfrm>
                  <a:off x="796792" y="1352648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84" name="AutoShape 584"/>
                <p:cNvSpPr>
                  <a:spLocks/>
                </p:cNvSpPr>
                <p:nvPr/>
              </p:nvSpPr>
              <p:spPr bwMode="auto">
                <a:xfrm>
                  <a:off x="717413" y="1493938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85" name="AutoShape 585"/>
                <p:cNvSpPr>
                  <a:spLocks/>
                </p:cNvSpPr>
                <p:nvPr/>
              </p:nvSpPr>
              <p:spPr bwMode="auto">
                <a:xfrm>
                  <a:off x="720588" y="149235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21600" y="21600"/>
                        <a:pt x="0" y="21600"/>
                      </a:cubicBezTo>
                      <a:cubicBezTo>
                        <a:pt x="21600" y="2160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86" name="AutoShape 586"/>
                <p:cNvSpPr>
                  <a:spLocks/>
                </p:cNvSpPr>
                <p:nvPr/>
              </p:nvSpPr>
              <p:spPr bwMode="auto">
                <a:xfrm>
                  <a:off x="755515" y="1420911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87" name="AutoShape 587"/>
                <p:cNvSpPr>
                  <a:spLocks/>
                </p:cNvSpPr>
                <p:nvPr/>
              </p:nvSpPr>
              <p:spPr bwMode="auto">
                <a:xfrm>
                  <a:off x="755515" y="1416149"/>
                  <a:ext cx="0" cy="7937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88" name="AutoShape 588"/>
                <p:cNvSpPr>
                  <a:spLocks/>
                </p:cNvSpPr>
                <p:nvPr/>
              </p:nvSpPr>
              <p:spPr bwMode="auto">
                <a:xfrm>
                  <a:off x="1131775" y="1759056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21600"/>
                        <a:pt x="0" y="21600"/>
                        <a:pt x="0" y="21600"/>
                      </a:cubicBezTo>
                      <a:cubicBezTo>
                        <a:pt x="0" y="21600"/>
                        <a:pt x="21600" y="2160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89" name="AutoShape 589"/>
                <p:cNvSpPr>
                  <a:spLocks/>
                </p:cNvSpPr>
                <p:nvPr/>
              </p:nvSpPr>
              <p:spPr bwMode="auto">
                <a:xfrm>
                  <a:off x="1160352" y="1747942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90" name="AutoShape 590"/>
                <p:cNvSpPr>
                  <a:spLocks/>
                </p:cNvSpPr>
                <p:nvPr/>
              </p:nvSpPr>
              <p:spPr bwMode="auto">
                <a:xfrm>
                  <a:off x="938088" y="1784456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91" name="AutoShape 591"/>
                <p:cNvSpPr>
                  <a:spLocks/>
                </p:cNvSpPr>
                <p:nvPr/>
              </p:nvSpPr>
              <p:spPr bwMode="auto">
                <a:xfrm>
                  <a:off x="947614" y="1786043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92" name="AutoShape 592"/>
                <p:cNvSpPr>
                  <a:spLocks/>
                </p:cNvSpPr>
                <p:nvPr/>
              </p:nvSpPr>
              <p:spPr bwMode="auto">
                <a:xfrm>
                  <a:off x="944438" y="1786043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93" name="AutoShape 593"/>
                <p:cNvSpPr>
                  <a:spLocks/>
                </p:cNvSpPr>
                <p:nvPr/>
              </p:nvSpPr>
              <p:spPr bwMode="auto">
                <a:xfrm>
                  <a:off x="1123837" y="1763818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94" name="AutoShape 594"/>
                <p:cNvSpPr>
                  <a:spLocks/>
                </p:cNvSpPr>
                <p:nvPr/>
              </p:nvSpPr>
              <p:spPr bwMode="auto">
                <a:xfrm>
                  <a:off x="1122249" y="1765406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95" name="AutoShape 595"/>
                <p:cNvSpPr>
                  <a:spLocks/>
                </p:cNvSpPr>
                <p:nvPr/>
              </p:nvSpPr>
              <p:spPr bwMode="auto">
                <a:xfrm>
                  <a:off x="1150826" y="174953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0" y="21600"/>
                        <a:pt x="0" y="21600"/>
                      </a:cubicBezTo>
                      <a:cubicBezTo>
                        <a:pt x="0" y="2160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396" name="AutoShape 596"/>
                <p:cNvSpPr>
                  <a:spLocks/>
                </p:cNvSpPr>
                <p:nvPr/>
              </p:nvSpPr>
              <p:spPr bwMode="auto">
                <a:xfrm>
                  <a:off x="988891" y="1784456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21600"/>
                        <a:pt x="21600" y="216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</p:grpSp>
          <p:sp>
            <p:nvSpPr>
              <p:cNvPr id="77397" name="AutoShape 597"/>
              <p:cNvSpPr>
                <a:spLocks/>
              </p:cNvSpPr>
              <p:nvPr/>
            </p:nvSpPr>
            <p:spPr bwMode="auto">
              <a:xfrm>
                <a:off x="2251718" y="2111756"/>
                <a:ext cx="19051" cy="79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4320" y="10800"/>
                      <a:pt x="4320" y="10800"/>
                      <a:pt x="4320" y="21599"/>
                    </a:cubicBezTo>
                    <a:cubicBezTo>
                      <a:pt x="8640" y="21599"/>
                      <a:pt x="17279" y="21599"/>
                      <a:pt x="21599" y="10800"/>
                    </a:cubicBezTo>
                    <a:cubicBezTo>
                      <a:pt x="17279" y="21599"/>
                      <a:pt x="8640" y="21599"/>
                      <a:pt x="4320" y="21599"/>
                    </a:cubicBezTo>
                    <a:cubicBezTo>
                      <a:pt x="4320" y="10800"/>
                      <a:pt x="4320" y="1080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398" name="AutoShape 598"/>
              <p:cNvSpPr>
                <a:spLocks/>
              </p:cNvSpPr>
              <p:nvPr/>
            </p:nvSpPr>
            <p:spPr bwMode="auto">
              <a:xfrm>
                <a:off x="2235842" y="2103819"/>
                <a:ext cx="7937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0" y="0"/>
                      <a:pt x="10800" y="0"/>
                      <a:pt x="21599" y="21600"/>
                    </a:cubicBezTo>
                    <a:cubicBezTo>
                      <a:pt x="1080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399" name="AutoShape 599"/>
              <p:cNvSpPr>
                <a:spLocks/>
              </p:cNvSpPr>
              <p:nvPr/>
            </p:nvSpPr>
            <p:spPr bwMode="auto">
              <a:xfrm>
                <a:off x="2393014" y="2081593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2160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2160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400" name="AutoShape 600"/>
              <p:cNvSpPr>
                <a:spLocks/>
              </p:cNvSpPr>
              <p:nvPr/>
            </p:nvSpPr>
            <p:spPr bwMode="auto">
              <a:xfrm>
                <a:off x="2242193" y="2105406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21600" y="0"/>
                    </a:moveTo>
                    <a:cubicBezTo>
                      <a:pt x="21600" y="0"/>
                      <a:pt x="0" y="0"/>
                      <a:pt x="0" y="0"/>
                    </a:cubicBezTo>
                    <a:cubicBezTo>
                      <a:pt x="0" y="0"/>
                      <a:pt x="21600" y="0"/>
                      <a:pt x="2160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401" name="AutoShape 601"/>
              <p:cNvSpPr>
                <a:spLocks/>
              </p:cNvSpPr>
              <p:nvPr/>
            </p:nvSpPr>
            <p:spPr bwMode="auto">
              <a:xfrm>
                <a:off x="2397777" y="2080005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0" y="21600"/>
                      <a:pt x="2160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402" name="AutoShape 602"/>
              <p:cNvSpPr>
                <a:spLocks/>
              </p:cNvSpPr>
              <p:nvPr/>
            </p:nvSpPr>
            <p:spPr bwMode="auto">
              <a:xfrm>
                <a:off x="2400953" y="2078418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21600" y="0"/>
                    </a:moveTo>
                    <a:cubicBezTo>
                      <a:pt x="21600" y="0"/>
                      <a:pt x="0" y="0"/>
                      <a:pt x="0" y="0"/>
                    </a:cubicBezTo>
                    <a:cubicBezTo>
                      <a:pt x="0" y="0"/>
                      <a:pt x="21600" y="0"/>
                      <a:pt x="2160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403" name="AutoShape 603"/>
              <p:cNvSpPr>
                <a:spLocks/>
              </p:cNvSpPr>
              <p:nvPr/>
            </p:nvSpPr>
            <p:spPr bwMode="auto">
              <a:xfrm>
                <a:off x="2112010" y="2078418"/>
                <a:ext cx="122245" cy="257180"/>
              </a:xfrm>
              <a:custGeom>
                <a:avLst/>
                <a:gdLst>
                  <a:gd name="T0" fmla="*/ 10715 w 21431"/>
                  <a:gd name="T1" fmla="*/ 10800 h 21600"/>
                  <a:gd name="T2" fmla="*/ 10715 w 21431"/>
                  <a:gd name="T3" fmla="*/ 10800 h 21600"/>
                  <a:gd name="T4" fmla="*/ 10715 w 21431"/>
                  <a:gd name="T5" fmla="*/ 10800 h 21600"/>
                  <a:gd name="T6" fmla="*/ 10715 w 21431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431" h="21600">
                    <a:moveTo>
                      <a:pt x="6749" y="617"/>
                    </a:moveTo>
                    <a:cubicBezTo>
                      <a:pt x="6074" y="617"/>
                      <a:pt x="6074" y="617"/>
                      <a:pt x="6074" y="617"/>
                    </a:cubicBezTo>
                    <a:cubicBezTo>
                      <a:pt x="6074" y="617"/>
                      <a:pt x="6074" y="617"/>
                      <a:pt x="6074" y="617"/>
                    </a:cubicBezTo>
                    <a:cubicBezTo>
                      <a:pt x="6074" y="617"/>
                      <a:pt x="6074" y="617"/>
                      <a:pt x="6074" y="617"/>
                    </a:cubicBezTo>
                    <a:cubicBezTo>
                      <a:pt x="6074" y="925"/>
                      <a:pt x="5399" y="925"/>
                      <a:pt x="5399" y="925"/>
                    </a:cubicBezTo>
                    <a:cubicBezTo>
                      <a:pt x="5399" y="925"/>
                      <a:pt x="5399" y="925"/>
                      <a:pt x="5399" y="925"/>
                    </a:cubicBezTo>
                    <a:cubicBezTo>
                      <a:pt x="5399" y="925"/>
                      <a:pt x="5399" y="925"/>
                      <a:pt x="4724" y="925"/>
                    </a:cubicBezTo>
                    <a:cubicBezTo>
                      <a:pt x="4724" y="925"/>
                      <a:pt x="4724" y="925"/>
                      <a:pt x="4724" y="925"/>
                    </a:cubicBezTo>
                    <a:cubicBezTo>
                      <a:pt x="4049" y="925"/>
                      <a:pt x="4049" y="925"/>
                      <a:pt x="4049" y="925"/>
                    </a:cubicBezTo>
                    <a:cubicBezTo>
                      <a:pt x="3374" y="1851"/>
                      <a:pt x="3374" y="5554"/>
                      <a:pt x="4049" y="5862"/>
                    </a:cubicBezTo>
                    <a:cubicBezTo>
                      <a:pt x="4724" y="6480"/>
                      <a:pt x="4724" y="6788"/>
                      <a:pt x="4724" y="6788"/>
                    </a:cubicBezTo>
                    <a:cubicBezTo>
                      <a:pt x="4049" y="7405"/>
                      <a:pt x="3374" y="7405"/>
                      <a:pt x="2024" y="7405"/>
                    </a:cubicBezTo>
                    <a:cubicBezTo>
                      <a:pt x="2024" y="7405"/>
                      <a:pt x="1349" y="7405"/>
                      <a:pt x="1349" y="7405"/>
                    </a:cubicBezTo>
                    <a:cubicBezTo>
                      <a:pt x="1349" y="8331"/>
                      <a:pt x="1349" y="10182"/>
                      <a:pt x="0" y="10800"/>
                    </a:cubicBezTo>
                    <a:cubicBezTo>
                      <a:pt x="0" y="11108"/>
                      <a:pt x="674" y="11108"/>
                      <a:pt x="674" y="11417"/>
                    </a:cubicBezTo>
                    <a:cubicBezTo>
                      <a:pt x="674" y="11417"/>
                      <a:pt x="674" y="11725"/>
                      <a:pt x="1349" y="11725"/>
                    </a:cubicBezTo>
                    <a:cubicBezTo>
                      <a:pt x="1349" y="11725"/>
                      <a:pt x="1349" y="11725"/>
                      <a:pt x="1349" y="11725"/>
                    </a:cubicBezTo>
                    <a:cubicBezTo>
                      <a:pt x="1349" y="11725"/>
                      <a:pt x="1349" y="11725"/>
                      <a:pt x="2024" y="12034"/>
                    </a:cubicBezTo>
                    <a:cubicBezTo>
                      <a:pt x="2024" y="12034"/>
                      <a:pt x="2024" y="12034"/>
                      <a:pt x="2024" y="12034"/>
                    </a:cubicBezTo>
                    <a:cubicBezTo>
                      <a:pt x="2024" y="12034"/>
                      <a:pt x="2699" y="12342"/>
                      <a:pt x="2699" y="12342"/>
                    </a:cubicBezTo>
                    <a:cubicBezTo>
                      <a:pt x="3374" y="12651"/>
                      <a:pt x="4724" y="13268"/>
                      <a:pt x="5399" y="13268"/>
                    </a:cubicBezTo>
                    <a:cubicBezTo>
                      <a:pt x="5399" y="13268"/>
                      <a:pt x="6074" y="13268"/>
                      <a:pt x="6074" y="13268"/>
                    </a:cubicBezTo>
                    <a:cubicBezTo>
                      <a:pt x="6749" y="12960"/>
                      <a:pt x="8099" y="12960"/>
                      <a:pt x="9449" y="12960"/>
                    </a:cubicBezTo>
                    <a:cubicBezTo>
                      <a:pt x="11475" y="12960"/>
                      <a:pt x="12150" y="13268"/>
                      <a:pt x="12825" y="14194"/>
                    </a:cubicBezTo>
                    <a:cubicBezTo>
                      <a:pt x="13500" y="15120"/>
                      <a:pt x="12825" y="16354"/>
                      <a:pt x="12150" y="17279"/>
                    </a:cubicBezTo>
                    <a:cubicBezTo>
                      <a:pt x="11475" y="17897"/>
                      <a:pt x="11475" y="18514"/>
                      <a:pt x="11475" y="18514"/>
                    </a:cubicBezTo>
                    <a:cubicBezTo>
                      <a:pt x="11475" y="18822"/>
                      <a:pt x="11475" y="18822"/>
                      <a:pt x="11475" y="18822"/>
                    </a:cubicBezTo>
                    <a:cubicBezTo>
                      <a:pt x="12150" y="19440"/>
                      <a:pt x="13500" y="20674"/>
                      <a:pt x="15525" y="21599"/>
                    </a:cubicBezTo>
                    <a:cubicBezTo>
                      <a:pt x="14850" y="20674"/>
                      <a:pt x="15525" y="20057"/>
                      <a:pt x="16875" y="19440"/>
                    </a:cubicBezTo>
                    <a:cubicBezTo>
                      <a:pt x="17550" y="18822"/>
                      <a:pt x="18900" y="18822"/>
                      <a:pt x="19575" y="18822"/>
                    </a:cubicBezTo>
                    <a:cubicBezTo>
                      <a:pt x="20250" y="18822"/>
                      <a:pt x="20925" y="18822"/>
                      <a:pt x="20250" y="17588"/>
                    </a:cubicBezTo>
                    <a:cubicBezTo>
                      <a:pt x="20250" y="16354"/>
                      <a:pt x="20925" y="15737"/>
                      <a:pt x="20925" y="15428"/>
                    </a:cubicBezTo>
                    <a:cubicBezTo>
                      <a:pt x="21600" y="14811"/>
                      <a:pt x="21600" y="14811"/>
                      <a:pt x="20925" y="14502"/>
                    </a:cubicBezTo>
                    <a:cubicBezTo>
                      <a:pt x="20250" y="14502"/>
                      <a:pt x="20250" y="14194"/>
                      <a:pt x="20250" y="14194"/>
                    </a:cubicBezTo>
                    <a:cubicBezTo>
                      <a:pt x="19575" y="14194"/>
                      <a:pt x="19575" y="14194"/>
                      <a:pt x="19575" y="13885"/>
                    </a:cubicBezTo>
                    <a:cubicBezTo>
                      <a:pt x="19575" y="13885"/>
                      <a:pt x="19575" y="13885"/>
                      <a:pt x="18900" y="13577"/>
                    </a:cubicBezTo>
                    <a:cubicBezTo>
                      <a:pt x="18900" y="13577"/>
                      <a:pt x="18900" y="13577"/>
                      <a:pt x="18900" y="13577"/>
                    </a:cubicBezTo>
                    <a:cubicBezTo>
                      <a:pt x="18225" y="13577"/>
                      <a:pt x="18225" y="13268"/>
                      <a:pt x="17550" y="13268"/>
                    </a:cubicBezTo>
                    <a:cubicBezTo>
                      <a:pt x="16875" y="13268"/>
                      <a:pt x="16875" y="13577"/>
                      <a:pt x="15525" y="13577"/>
                    </a:cubicBezTo>
                    <a:cubicBezTo>
                      <a:pt x="15525" y="13577"/>
                      <a:pt x="15525" y="13577"/>
                      <a:pt x="15525" y="13577"/>
                    </a:cubicBezTo>
                    <a:cubicBezTo>
                      <a:pt x="12150" y="13577"/>
                      <a:pt x="8099" y="9565"/>
                      <a:pt x="7424" y="7405"/>
                    </a:cubicBezTo>
                    <a:cubicBezTo>
                      <a:pt x="6749" y="6171"/>
                      <a:pt x="7424" y="5245"/>
                      <a:pt x="8099" y="4320"/>
                    </a:cubicBezTo>
                    <a:cubicBezTo>
                      <a:pt x="8774" y="3394"/>
                      <a:pt x="9449" y="2468"/>
                      <a:pt x="8099" y="1234"/>
                    </a:cubicBezTo>
                    <a:cubicBezTo>
                      <a:pt x="7424" y="925"/>
                      <a:pt x="7424" y="308"/>
                      <a:pt x="6749" y="0"/>
                    </a:cubicBezTo>
                    <a:cubicBezTo>
                      <a:pt x="6749" y="0"/>
                      <a:pt x="6749" y="0"/>
                      <a:pt x="6749" y="0"/>
                    </a:cubicBezTo>
                    <a:cubicBezTo>
                      <a:pt x="6749" y="308"/>
                      <a:pt x="6749" y="308"/>
                      <a:pt x="6749" y="308"/>
                    </a:cubicBezTo>
                    <a:cubicBezTo>
                      <a:pt x="6749" y="617"/>
                      <a:pt x="6749" y="617"/>
                      <a:pt x="6749" y="61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404" name="AutoShape 604"/>
              <p:cNvSpPr>
                <a:spLocks/>
              </p:cNvSpPr>
              <p:nvPr/>
            </p:nvSpPr>
            <p:spPr bwMode="auto">
              <a:xfrm>
                <a:off x="2138998" y="2043493"/>
                <a:ext cx="7938" cy="142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10800" y="5400"/>
                      <a:pt x="10800" y="10800"/>
                      <a:pt x="21599" y="21599"/>
                    </a:cubicBezTo>
                    <a:cubicBezTo>
                      <a:pt x="21599" y="21599"/>
                      <a:pt x="21599" y="21599"/>
                      <a:pt x="21599" y="21599"/>
                    </a:cubicBezTo>
                    <a:cubicBezTo>
                      <a:pt x="10800" y="10800"/>
                      <a:pt x="10800" y="5400"/>
                      <a:pt x="10800" y="0"/>
                    </a:cubicBezTo>
                    <a:cubicBezTo>
                      <a:pt x="10800" y="0"/>
                      <a:pt x="10800" y="0"/>
                      <a:pt x="10800" y="0"/>
                    </a:cubicBezTo>
                    <a:cubicBezTo>
                      <a:pt x="1080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405" name="AutoShape 605"/>
              <p:cNvSpPr>
                <a:spLocks/>
              </p:cNvSpPr>
              <p:nvPr/>
            </p:nvSpPr>
            <p:spPr bwMode="auto">
              <a:xfrm>
                <a:off x="2142174" y="2081593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0" y="21600"/>
                      <a:pt x="21600" y="21600"/>
                      <a:pt x="21600" y="0"/>
                    </a:cubicBezTo>
                    <a:cubicBezTo>
                      <a:pt x="21600" y="21600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406" name="AutoShape 606"/>
              <p:cNvSpPr>
                <a:spLocks/>
              </p:cNvSpPr>
              <p:nvPr/>
            </p:nvSpPr>
            <p:spPr bwMode="auto">
              <a:xfrm>
                <a:off x="2143762" y="2081593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2160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2160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407" name="AutoShape 607"/>
              <p:cNvSpPr>
                <a:spLocks/>
              </p:cNvSpPr>
              <p:nvPr/>
            </p:nvSpPr>
            <p:spPr bwMode="auto">
              <a:xfrm>
                <a:off x="2143762" y="2076830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0" y="2160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408" name="AutoShape 608"/>
              <p:cNvSpPr>
                <a:spLocks/>
              </p:cNvSpPr>
              <p:nvPr/>
            </p:nvSpPr>
            <p:spPr bwMode="auto">
              <a:xfrm>
                <a:off x="2138998" y="2043493"/>
                <a:ext cx="7938" cy="142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cubicBezTo>
                      <a:pt x="10800" y="10800"/>
                      <a:pt x="10800" y="5400"/>
                      <a:pt x="0" y="0"/>
                    </a:cubicBezTo>
                    <a:cubicBezTo>
                      <a:pt x="10800" y="5400"/>
                      <a:pt x="10800" y="10800"/>
                      <a:pt x="21599" y="2159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409" name="AutoShape 609"/>
              <p:cNvSpPr>
                <a:spLocks/>
              </p:cNvSpPr>
              <p:nvPr/>
            </p:nvSpPr>
            <p:spPr bwMode="auto">
              <a:xfrm>
                <a:off x="2138998" y="2081593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21600" y="0"/>
                    </a:moveTo>
                    <a:cubicBezTo>
                      <a:pt x="2160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1600" y="0"/>
                      <a:pt x="21600" y="0"/>
                      <a:pt x="2160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410" name="AutoShape 610"/>
              <p:cNvSpPr>
                <a:spLocks/>
              </p:cNvSpPr>
              <p:nvPr/>
            </p:nvSpPr>
            <p:spPr bwMode="auto">
              <a:xfrm>
                <a:off x="2226317" y="2246697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0" y="0"/>
                      <a:pt x="0" y="21600"/>
                      <a:pt x="21600" y="21600"/>
                    </a:cubicBez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411" name="AutoShape 611"/>
              <p:cNvSpPr>
                <a:spLocks/>
              </p:cNvSpPr>
              <p:nvPr/>
            </p:nvSpPr>
            <p:spPr bwMode="auto">
              <a:xfrm>
                <a:off x="2118360" y="2214946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21600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412" name="AutoShape 612"/>
              <p:cNvSpPr>
                <a:spLocks/>
              </p:cNvSpPr>
              <p:nvPr/>
            </p:nvSpPr>
            <p:spPr bwMode="auto">
              <a:xfrm>
                <a:off x="2218378" y="2238758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21600"/>
                      <a:pt x="21600" y="2160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413" name="AutoShape 613"/>
              <p:cNvSpPr>
                <a:spLocks/>
              </p:cNvSpPr>
              <p:nvPr/>
            </p:nvSpPr>
            <p:spPr bwMode="auto">
              <a:xfrm>
                <a:off x="2123122" y="2219708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cubicBezTo>
                      <a:pt x="21600" y="21600"/>
                      <a:pt x="0" y="0"/>
                      <a:pt x="0" y="0"/>
                    </a:cubicBezTo>
                    <a:cubicBezTo>
                      <a:pt x="0" y="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414" name="AutoShape 614"/>
              <p:cNvSpPr>
                <a:spLocks/>
              </p:cNvSpPr>
              <p:nvPr/>
            </p:nvSpPr>
            <p:spPr bwMode="auto">
              <a:xfrm>
                <a:off x="2212028" y="2233996"/>
                <a:ext cx="7938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0800" y="0"/>
                      <a:pt x="10800" y="21600"/>
                      <a:pt x="21599" y="21600"/>
                    </a:cubicBezTo>
                    <a:cubicBezTo>
                      <a:pt x="10800" y="21600"/>
                      <a:pt x="10800" y="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</p:grpSp>
        <p:grpSp>
          <p:nvGrpSpPr>
            <p:cNvPr id="88094" name="Group 615"/>
            <p:cNvGrpSpPr>
              <a:grpSpLocks/>
            </p:cNvGrpSpPr>
            <p:nvPr/>
          </p:nvGrpSpPr>
          <p:grpSpPr bwMode="auto">
            <a:xfrm>
              <a:off x="3684813" y="4259344"/>
              <a:ext cx="2008310" cy="3130612"/>
              <a:chOff x="-259" y="-440"/>
              <a:chExt cx="2008311" cy="3130612"/>
            </a:xfrm>
          </p:grpSpPr>
          <p:grpSp>
            <p:nvGrpSpPr>
              <p:cNvPr id="88191" name="Group 616"/>
              <p:cNvGrpSpPr>
                <a:grpSpLocks/>
              </p:cNvGrpSpPr>
              <p:nvPr/>
            </p:nvGrpSpPr>
            <p:grpSpPr bwMode="auto">
              <a:xfrm>
                <a:off x="-259" y="-440"/>
                <a:ext cx="2008311" cy="3130612"/>
                <a:chOff x="-259" y="-440"/>
                <a:chExt cx="2008311" cy="3130612"/>
              </a:xfrm>
            </p:grpSpPr>
            <p:sp>
              <p:nvSpPr>
                <p:cNvPr id="77417" name="AutoShape 617"/>
                <p:cNvSpPr>
                  <a:spLocks/>
                </p:cNvSpPr>
                <p:nvPr/>
              </p:nvSpPr>
              <p:spPr bwMode="auto">
                <a:xfrm>
                  <a:off x="325199" y="304366"/>
                  <a:ext cx="1682853" cy="1673258"/>
                </a:xfrm>
                <a:custGeom>
                  <a:avLst/>
                  <a:gdLst>
                    <a:gd name="T0" fmla="+- 0 10756 12"/>
                    <a:gd name="T1" fmla="*/ T0 w 21489"/>
                    <a:gd name="T2" fmla="+- 0 10806 12"/>
                    <a:gd name="T3" fmla="*/ 10806 h 21588"/>
                    <a:gd name="T4" fmla="+- 0 10756 12"/>
                    <a:gd name="T5" fmla="*/ T4 w 21489"/>
                    <a:gd name="T6" fmla="+- 0 10806 12"/>
                    <a:gd name="T7" fmla="*/ 10806 h 21588"/>
                    <a:gd name="T8" fmla="+- 0 10756 12"/>
                    <a:gd name="T9" fmla="*/ T8 w 21489"/>
                    <a:gd name="T10" fmla="+- 0 10806 12"/>
                    <a:gd name="T11" fmla="*/ 10806 h 21588"/>
                    <a:gd name="T12" fmla="+- 0 10756 12"/>
                    <a:gd name="T13" fmla="*/ T12 w 21489"/>
                    <a:gd name="T14" fmla="+- 0 10806 12"/>
                    <a:gd name="T15" fmla="*/ 10806 h 2158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489" h="21588">
                      <a:moveTo>
                        <a:pt x="10690" y="1609"/>
                      </a:moveTo>
                      <a:cubicBezTo>
                        <a:pt x="10593" y="1561"/>
                        <a:pt x="10593" y="1561"/>
                        <a:pt x="10593" y="1561"/>
                      </a:cubicBezTo>
                      <a:cubicBezTo>
                        <a:pt x="10593" y="1513"/>
                        <a:pt x="10593" y="1513"/>
                        <a:pt x="10593" y="1513"/>
                      </a:cubicBezTo>
                      <a:cubicBezTo>
                        <a:pt x="10544" y="1466"/>
                        <a:pt x="10544" y="1466"/>
                        <a:pt x="10544" y="1466"/>
                      </a:cubicBezTo>
                      <a:cubicBezTo>
                        <a:pt x="10544" y="1466"/>
                        <a:pt x="10544" y="1466"/>
                        <a:pt x="10544" y="1466"/>
                      </a:cubicBezTo>
                      <a:cubicBezTo>
                        <a:pt x="10544" y="1466"/>
                        <a:pt x="10544" y="1466"/>
                        <a:pt x="10544" y="1466"/>
                      </a:cubicBezTo>
                      <a:cubicBezTo>
                        <a:pt x="10544" y="1466"/>
                        <a:pt x="10544" y="1466"/>
                        <a:pt x="10496" y="1418"/>
                      </a:cubicBezTo>
                      <a:cubicBezTo>
                        <a:pt x="10496" y="1418"/>
                        <a:pt x="10496" y="1418"/>
                        <a:pt x="10496" y="1418"/>
                      </a:cubicBezTo>
                      <a:cubicBezTo>
                        <a:pt x="10447" y="1418"/>
                        <a:pt x="10350" y="1466"/>
                        <a:pt x="10301" y="1466"/>
                      </a:cubicBezTo>
                      <a:cubicBezTo>
                        <a:pt x="10204" y="1466"/>
                        <a:pt x="10106" y="1466"/>
                        <a:pt x="10009" y="1466"/>
                      </a:cubicBezTo>
                      <a:cubicBezTo>
                        <a:pt x="10009" y="1466"/>
                        <a:pt x="10009" y="1466"/>
                        <a:pt x="10009" y="1466"/>
                      </a:cubicBezTo>
                      <a:cubicBezTo>
                        <a:pt x="9960" y="1513"/>
                        <a:pt x="9960" y="1513"/>
                        <a:pt x="9960" y="1561"/>
                      </a:cubicBezTo>
                      <a:cubicBezTo>
                        <a:pt x="9960" y="1656"/>
                        <a:pt x="9960" y="1752"/>
                        <a:pt x="9815" y="1799"/>
                      </a:cubicBezTo>
                      <a:cubicBezTo>
                        <a:pt x="9815" y="1847"/>
                        <a:pt x="9766" y="1847"/>
                        <a:pt x="9717" y="1847"/>
                      </a:cubicBezTo>
                      <a:cubicBezTo>
                        <a:pt x="9717" y="1847"/>
                        <a:pt x="9717" y="1847"/>
                        <a:pt x="9717" y="1847"/>
                      </a:cubicBezTo>
                      <a:cubicBezTo>
                        <a:pt x="9717" y="1847"/>
                        <a:pt x="9717" y="1847"/>
                        <a:pt x="9717" y="1847"/>
                      </a:cubicBezTo>
                      <a:cubicBezTo>
                        <a:pt x="9717" y="1847"/>
                        <a:pt x="9717" y="1847"/>
                        <a:pt x="9717" y="1847"/>
                      </a:cubicBezTo>
                      <a:cubicBezTo>
                        <a:pt x="9474" y="1799"/>
                        <a:pt x="9474" y="1799"/>
                        <a:pt x="9474" y="1799"/>
                      </a:cubicBezTo>
                      <a:cubicBezTo>
                        <a:pt x="9474" y="1799"/>
                        <a:pt x="9474" y="1799"/>
                        <a:pt x="9474" y="1799"/>
                      </a:cubicBezTo>
                      <a:cubicBezTo>
                        <a:pt x="9474" y="1799"/>
                        <a:pt x="9474" y="1799"/>
                        <a:pt x="9474" y="1799"/>
                      </a:cubicBezTo>
                      <a:cubicBezTo>
                        <a:pt x="9474" y="1799"/>
                        <a:pt x="9474" y="1799"/>
                        <a:pt x="9474" y="1799"/>
                      </a:cubicBezTo>
                      <a:cubicBezTo>
                        <a:pt x="9425" y="1799"/>
                        <a:pt x="9425" y="1799"/>
                        <a:pt x="9377" y="1799"/>
                      </a:cubicBezTo>
                      <a:cubicBezTo>
                        <a:pt x="9377" y="1752"/>
                        <a:pt x="9377" y="1752"/>
                        <a:pt x="9328" y="1752"/>
                      </a:cubicBezTo>
                      <a:cubicBezTo>
                        <a:pt x="9279" y="1752"/>
                        <a:pt x="9231" y="1752"/>
                        <a:pt x="9182" y="1752"/>
                      </a:cubicBezTo>
                      <a:cubicBezTo>
                        <a:pt x="9133" y="1847"/>
                        <a:pt x="9085" y="1847"/>
                        <a:pt x="9036" y="1895"/>
                      </a:cubicBezTo>
                      <a:cubicBezTo>
                        <a:pt x="9036" y="1895"/>
                        <a:pt x="8987" y="1895"/>
                        <a:pt x="8987" y="1895"/>
                      </a:cubicBezTo>
                      <a:cubicBezTo>
                        <a:pt x="8939" y="1895"/>
                        <a:pt x="8939" y="1895"/>
                        <a:pt x="8939" y="1895"/>
                      </a:cubicBezTo>
                      <a:cubicBezTo>
                        <a:pt x="8890" y="1990"/>
                        <a:pt x="8744" y="1990"/>
                        <a:pt x="8647" y="2038"/>
                      </a:cubicBezTo>
                      <a:cubicBezTo>
                        <a:pt x="8598" y="2038"/>
                        <a:pt x="8550" y="2038"/>
                        <a:pt x="8550" y="2038"/>
                      </a:cubicBezTo>
                      <a:cubicBezTo>
                        <a:pt x="8501" y="2086"/>
                        <a:pt x="8452" y="2133"/>
                        <a:pt x="8355" y="2133"/>
                      </a:cubicBezTo>
                      <a:cubicBezTo>
                        <a:pt x="8306" y="2133"/>
                        <a:pt x="8306" y="2133"/>
                        <a:pt x="8306" y="2133"/>
                      </a:cubicBezTo>
                      <a:cubicBezTo>
                        <a:pt x="8160" y="2086"/>
                        <a:pt x="8015" y="2038"/>
                        <a:pt x="7820" y="1847"/>
                      </a:cubicBezTo>
                      <a:cubicBezTo>
                        <a:pt x="7625" y="1609"/>
                        <a:pt x="7577" y="1275"/>
                        <a:pt x="7577" y="1084"/>
                      </a:cubicBezTo>
                      <a:cubicBezTo>
                        <a:pt x="7577" y="989"/>
                        <a:pt x="7625" y="798"/>
                        <a:pt x="7723" y="750"/>
                      </a:cubicBezTo>
                      <a:cubicBezTo>
                        <a:pt x="7771" y="703"/>
                        <a:pt x="7771" y="655"/>
                        <a:pt x="7771" y="607"/>
                      </a:cubicBezTo>
                      <a:cubicBezTo>
                        <a:pt x="7771" y="560"/>
                        <a:pt x="7771" y="464"/>
                        <a:pt x="7674" y="464"/>
                      </a:cubicBezTo>
                      <a:cubicBezTo>
                        <a:pt x="7528" y="417"/>
                        <a:pt x="7528" y="274"/>
                        <a:pt x="7528" y="131"/>
                      </a:cubicBezTo>
                      <a:cubicBezTo>
                        <a:pt x="7528" y="35"/>
                        <a:pt x="7528" y="35"/>
                        <a:pt x="7479" y="35"/>
                      </a:cubicBezTo>
                      <a:cubicBezTo>
                        <a:pt x="7479" y="-12"/>
                        <a:pt x="7479" y="-12"/>
                        <a:pt x="7431" y="35"/>
                      </a:cubicBezTo>
                      <a:cubicBezTo>
                        <a:pt x="7431" y="35"/>
                        <a:pt x="7431" y="35"/>
                        <a:pt x="7431" y="35"/>
                      </a:cubicBezTo>
                      <a:cubicBezTo>
                        <a:pt x="7431" y="35"/>
                        <a:pt x="7431" y="35"/>
                        <a:pt x="7431" y="35"/>
                      </a:cubicBezTo>
                      <a:cubicBezTo>
                        <a:pt x="7431" y="35"/>
                        <a:pt x="7431" y="35"/>
                        <a:pt x="7431" y="35"/>
                      </a:cubicBezTo>
                      <a:cubicBezTo>
                        <a:pt x="7431" y="35"/>
                        <a:pt x="7431" y="35"/>
                        <a:pt x="7431" y="35"/>
                      </a:cubicBezTo>
                      <a:cubicBezTo>
                        <a:pt x="7382" y="35"/>
                        <a:pt x="7382" y="83"/>
                        <a:pt x="7382" y="83"/>
                      </a:cubicBezTo>
                      <a:cubicBezTo>
                        <a:pt x="7382" y="83"/>
                        <a:pt x="7382" y="83"/>
                        <a:pt x="7382" y="83"/>
                      </a:cubicBezTo>
                      <a:cubicBezTo>
                        <a:pt x="7382" y="131"/>
                        <a:pt x="7382" y="131"/>
                        <a:pt x="7382" y="131"/>
                      </a:cubicBezTo>
                      <a:cubicBezTo>
                        <a:pt x="7333" y="131"/>
                        <a:pt x="7333" y="178"/>
                        <a:pt x="7333" y="226"/>
                      </a:cubicBezTo>
                      <a:cubicBezTo>
                        <a:pt x="7333" y="226"/>
                        <a:pt x="7333" y="226"/>
                        <a:pt x="7333" y="226"/>
                      </a:cubicBezTo>
                      <a:cubicBezTo>
                        <a:pt x="7333" y="226"/>
                        <a:pt x="7333" y="226"/>
                        <a:pt x="7333" y="226"/>
                      </a:cubicBezTo>
                      <a:cubicBezTo>
                        <a:pt x="7285" y="274"/>
                        <a:pt x="7236" y="274"/>
                        <a:pt x="7187" y="321"/>
                      </a:cubicBezTo>
                      <a:cubicBezTo>
                        <a:pt x="7139" y="321"/>
                        <a:pt x="7090" y="369"/>
                        <a:pt x="6993" y="417"/>
                      </a:cubicBezTo>
                      <a:cubicBezTo>
                        <a:pt x="6798" y="512"/>
                        <a:pt x="6604" y="607"/>
                        <a:pt x="6458" y="560"/>
                      </a:cubicBezTo>
                      <a:cubicBezTo>
                        <a:pt x="6458" y="560"/>
                        <a:pt x="6409" y="560"/>
                        <a:pt x="6409" y="560"/>
                      </a:cubicBezTo>
                      <a:cubicBezTo>
                        <a:pt x="6312" y="560"/>
                        <a:pt x="6215" y="607"/>
                        <a:pt x="6215" y="703"/>
                      </a:cubicBezTo>
                      <a:cubicBezTo>
                        <a:pt x="6215" y="846"/>
                        <a:pt x="6117" y="893"/>
                        <a:pt x="6020" y="893"/>
                      </a:cubicBezTo>
                      <a:cubicBezTo>
                        <a:pt x="5923" y="893"/>
                        <a:pt x="5825" y="798"/>
                        <a:pt x="5777" y="703"/>
                      </a:cubicBezTo>
                      <a:cubicBezTo>
                        <a:pt x="5777" y="703"/>
                        <a:pt x="5679" y="655"/>
                        <a:pt x="5631" y="655"/>
                      </a:cubicBezTo>
                      <a:cubicBezTo>
                        <a:pt x="5533" y="655"/>
                        <a:pt x="5387" y="655"/>
                        <a:pt x="5339" y="560"/>
                      </a:cubicBezTo>
                      <a:cubicBezTo>
                        <a:pt x="5339" y="560"/>
                        <a:pt x="5290" y="560"/>
                        <a:pt x="5193" y="560"/>
                      </a:cubicBezTo>
                      <a:cubicBezTo>
                        <a:pt x="5339" y="703"/>
                        <a:pt x="5339" y="846"/>
                        <a:pt x="5339" y="989"/>
                      </a:cubicBezTo>
                      <a:cubicBezTo>
                        <a:pt x="5339" y="1037"/>
                        <a:pt x="5387" y="1037"/>
                        <a:pt x="5387" y="1084"/>
                      </a:cubicBezTo>
                      <a:cubicBezTo>
                        <a:pt x="5436" y="1132"/>
                        <a:pt x="5485" y="1180"/>
                        <a:pt x="5485" y="1323"/>
                      </a:cubicBezTo>
                      <a:cubicBezTo>
                        <a:pt x="5485" y="1323"/>
                        <a:pt x="5485" y="1323"/>
                        <a:pt x="5485" y="1323"/>
                      </a:cubicBezTo>
                      <a:cubicBezTo>
                        <a:pt x="5533" y="1323"/>
                        <a:pt x="5533" y="1323"/>
                        <a:pt x="5533" y="1323"/>
                      </a:cubicBezTo>
                      <a:cubicBezTo>
                        <a:pt x="5582" y="1323"/>
                        <a:pt x="5631" y="1275"/>
                        <a:pt x="5679" y="1275"/>
                      </a:cubicBezTo>
                      <a:cubicBezTo>
                        <a:pt x="5777" y="1275"/>
                        <a:pt x="5874" y="1370"/>
                        <a:pt x="5874" y="1466"/>
                      </a:cubicBezTo>
                      <a:cubicBezTo>
                        <a:pt x="5874" y="1561"/>
                        <a:pt x="5777" y="1656"/>
                        <a:pt x="5631" y="1704"/>
                      </a:cubicBezTo>
                      <a:cubicBezTo>
                        <a:pt x="5485" y="1752"/>
                        <a:pt x="5436" y="1799"/>
                        <a:pt x="5387" y="1942"/>
                      </a:cubicBezTo>
                      <a:cubicBezTo>
                        <a:pt x="5339" y="2086"/>
                        <a:pt x="5242" y="2086"/>
                        <a:pt x="5144" y="2086"/>
                      </a:cubicBezTo>
                      <a:cubicBezTo>
                        <a:pt x="5096" y="2086"/>
                        <a:pt x="5047" y="2133"/>
                        <a:pt x="4998" y="2133"/>
                      </a:cubicBezTo>
                      <a:cubicBezTo>
                        <a:pt x="4998" y="2181"/>
                        <a:pt x="4998" y="2181"/>
                        <a:pt x="4998" y="2181"/>
                      </a:cubicBezTo>
                      <a:cubicBezTo>
                        <a:pt x="4852" y="2276"/>
                        <a:pt x="4755" y="2372"/>
                        <a:pt x="4609" y="2372"/>
                      </a:cubicBezTo>
                      <a:cubicBezTo>
                        <a:pt x="4609" y="2372"/>
                        <a:pt x="4560" y="2372"/>
                        <a:pt x="4512" y="2372"/>
                      </a:cubicBezTo>
                      <a:cubicBezTo>
                        <a:pt x="4512" y="2324"/>
                        <a:pt x="4463" y="2324"/>
                        <a:pt x="4463" y="2324"/>
                      </a:cubicBezTo>
                      <a:cubicBezTo>
                        <a:pt x="4463" y="2324"/>
                        <a:pt x="4366" y="2372"/>
                        <a:pt x="4317" y="2419"/>
                      </a:cubicBezTo>
                      <a:cubicBezTo>
                        <a:pt x="4317" y="2419"/>
                        <a:pt x="4269" y="2419"/>
                        <a:pt x="4269" y="2419"/>
                      </a:cubicBezTo>
                      <a:cubicBezTo>
                        <a:pt x="4269" y="2419"/>
                        <a:pt x="4269" y="2419"/>
                        <a:pt x="4269" y="2419"/>
                      </a:cubicBezTo>
                      <a:cubicBezTo>
                        <a:pt x="4220" y="2419"/>
                        <a:pt x="4220" y="2419"/>
                        <a:pt x="4171" y="2419"/>
                      </a:cubicBezTo>
                      <a:cubicBezTo>
                        <a:pt x="4171" y="2419"/>
                        <a:pt x="4171" y="2419"/>
                        <a:pt x="4171" y="2419"/>
                      </a:cubicBezTo>
                      <a:cubicBezTo>
                        <a:pt x="4171" y="2419"/>
                        <a:pt x="4171" y="2419"/>
                        <a:pt x="4171" y="2419"/>
                      </a:cubicBezTo>
                      <a:cubicBezTo>
                        <a:pt x="4171" y="2467"/>
                        <a:pt x="4123" y="2419"/>
                        <a:pt x="4074" y="2419"/>
                      </a:cubicBezTo>
                      <a:cubicBezTo>
                        <a:pt x="4074" y="2419"/>
                        <a:pt x="4074" y="2419"/>
                        <a:pt x="4074" y="2419"/>
                      </a:cubicBezTo>
                      <a:cubicBezTo>
                        <a:pt x="4025" y="2372"/>
                        <a:pt x="4025" y="2372"/>
                        <a:pt x="4025" y="2372"/>
                      </a:cubicBezTo>
                      <a:cubicBezTo>
                        <a:pt x="4025" y="2372"/>
                        <a:pt x="4025" y="2372"/>
                        <a:pt x="3977" y="2372"/>
                      </a:cubicBezTo>
                      <a:cubicBezTo>
                        <a:pt x="3977" y="2372"/>
                        <a:pt x="3977" y="2324"/>
                        <a:pt x="3928" y="2324"/>
                      </a:cubicBezTo>
                      <a:cubicBezTo>
                        <a:pt x="3928" y="2324"/>
                        <a:pt x="3928" y="2324"/>
                        <a:pt x="3928" y="2324"/>
                      </a:cubicBezTo>
                      <a:cubicBezTo>
                        <a:pt x="3879" y="2276"/>
                        <a:pt x="3879" y="2276"/>
                        <a:pt x="3879" y="2276"/>
                      </a:cubicBezTo>
                      <a:cubicBezTo>
                        <a:pt x="3831" y="2229"/>
                        <a:pt x="3782" y="2133"/>
                        <a:pt x="3685" y="2038"/>
                      </a:cubicBezTo>
                      <a:cubicBezTo>
                        <a:pt x="3685" y="1990"/>
                        <a:pt x="3636" y="1942"/>
                        <a:pt x="3636" y="1942"/>
                      </a:cubicBezTo>
                      <a:cubicBezTo>
                        <a:pt x="3636" y="1895"/>
                        <a:pt x="3636" y="1895"/>
                        <a:pt x="3587" y="1895"/>
                      </a:cubicBezTo>
                      <a:cubicBezTo>
                        <a:pt x="3587" y="1847"/>
                        <a:pt x="3539" y="1799"/>
                        <a:pt x="3490" y="1799"/>
                      </a:cubicBezTo>
                      <a:cubicBezTo>
                        <a:pt x="3490" y="1752"/>
                        <a:pt x="3490" y="1752"/>
                        <a:pt x="3490" y="1752"/>
                      </a:cubicBezTo>
                      <a:cubicBezTo>
                        <a:pt x="3490" y="1752"/>
                        <a:pt x="3490" y="1752"/>
                        <a:pt x="3490" y="1752"/>
                      </a:cubicBezTo>
                      <a:cubicBezTo>
                        <a:pt x="3442" y="1799"/>
                        <a:pt x="3442" y="1799"/>
                        <a:pt x="3393" y="1799"/>
                      </a:cubicBezTo>
                      <a:cubicBezTo>
                        <a:pt x="3296" y="1847"/>
                        <a:pt x="3150" y="1895"/>
                        <a:pt x="3052" y="1895"/>
                      </a:cubicBezTo>
                      <a:cubicBezTo>
                        <a:pt x="3052" y="1895"/>
                        <a:pt x="3004" y="1895"/>
                        <a:pt x="3004" y="1895"/>
                      </a:cubicBezTo>
                      <a:cubicBezTo>
                        <a:pt x="2955" y="1895"/>
                        <a:pt x="2906" y="1895"/>
                        <a:pt x="2858" y="1895"/>
                      </a:cubicBezTo>
                      <a:cubicBezTo>
                        <a:pt x="2760" y="1895"/>
                        <a:pt x="2663" y="1895"/>
                        <a:pt x="2566" y="1895"/>
                      </a:cubicBezTo>
                      <a:cubicBezTo>
                        <a:pt x="2371" y="1895"/>
                        <a:pt x="2274" y="1895"/>
                        <a:pt x="2225" y="1895"/>
                      </a:cubicBezTo>
                      <a:cubicBezTo>
                        <a:pt x="2225" y="1942"/>
                        <a:pt x="2274" y="1990"/>
                        <a:pt x="2274" y="2038"/>
                      </a:cubicBezTo>
                      <a:cubicBezTo>
                        <a:pt x="2274" y="2038"/>
                        <a:pt x="2323" y="2086"/>
                        <a:pt x="2323" y="2086"/>
                      </a:cubicBezTo>
                      <a:cubicBezTo>
                        <a:pt x="2420" y="2086"/>
                        <a:pt x="2566" y="2133"/>
                        <a:pt x="2566" y="2229"/>
                      </a:cubicBezTo>
                      <a:cubicBezTo>
                        <a:pt x="2615" y="2324"/>
                        <a:pt x="2566" y="2372"/>
                        <a:pt x="2469" y="2467"/>
                      </a:cubicBezTo>
                      <a:cubicBezTo>
                        <a:pt x="2371" y="2515"/>
                        <a:pt x="2274" y="2515"/>
                        <a:pt x="2225" y="2562"/>
                      </a:cubicBezTo>
                      <a:cubicBezTo>
                        <a:pt x="2177" y="2562"/>
                        <a:pt x="2177" y="2562"/>
                        <a:pt x="2177" y="2562"/>
                      </a:cubicBezTo>
                      <a:cubicBezTo>
                        <a:pt x="2177" y="2562"/>
                        <a:pt x="2128" y="2562"/>
                        <a:pt x="2128" y="2658"/>
                      </a:cubicBezTo>
                      <a:cubicBezTo>
                        <a:pt x="2128" y="2801"/>
                        <a:pt x="2225" y="2896"/>
                        <a:pt x="2323" y="3039"/>
                      </a:cubicBezTo>
                      <a:cubicBezTo>
                        <a:pt x="2420" y="3182"/>
                        <a:pt x="2566" y="3373"/>
                        <a:pt x="2469" y="3564"/>
                      </a:cubicBezTo>
                      <a:cubicBezTo>
                        <a:pt x="2420" y="3707"/>
                        <a:pt x="2371" y="4136"/>
                        <a:pt x="2371" y="4279"/>
                      </a:cubicBezTo>
                      <a:cubicBezTo>
                        <a:pt x="2371" y="4279"/>
                        <a:pt x="2371" y="4279"/>
                        <a:pt x="2371" y="4279"/>
                      </a:cubicBezTo>
                      <a:cubicBezTo>
                        <a:pt x="2371" y="4374"/>
                        <a:pt x="2323" y="4851"/>
                        <a:pt x="2177" y="5042"/>
                      </a:cubicBezTo>
                      <a:cubicBezTo>
                        <a:pt x="2225" y="5089"/>
                        <a:pt x="2225" y="5089"/>
                        <a:pt x="2225" y="5089"/>
                      </a:cubicBezTo>
                      <a:cubicBezTo>
                        <a:pt x="2079" y="5089"/>
                        <a:pt x="2079" y="5089"/>
                        <a:pt x="2079" y="5089"/>
                      </a:cubicBezTo>
                      <a:cubicBezTo>
                        <a:pt x="2079" y="5089"/>
                        <a:pt x="2031" y="5089"/>
                        <a:pt x="2031" y="5089"/>
                      </a:cubicBezTo>
                      <a:cubicBezTo>
                        <a:pt x="1982" y="5089"/>
                        <a:pt x="1982" y="5089"/>
                        <a:pt x="1982" y="5089"/>
                      </a:cubicBezTo>
                      <a:cubicBezTo>
                        <a:pt x="1982" y="5089"/>
                        <a:pt x="1982" y="5089"/>
                        <a:pt x="1982" y="5089"/>
                      </a:cubicBezTo>
                      <a:cubicBezTo>
                        <a:pt x="1933" y="5089"/>
                        <a:pt x="1933" y="5089"/>
                        <a:pt x="1885" y="5089"/>
                      </a:cubicBezTo>
                      <a:cubicBezTo>
                        <a:pt x="1836" y="5089"/>
                        <a:pt x="1787" y="5042"/>
                        <a:pt x="1787" y="5042"/>
                      </a:cubicBezTo>
                      <a:cubicBezTo>
                        <a:pt x="1739" y="5042"/>
                        <a:pt x="1739" y="5042"/>
                        <a:pt x="1690" y="5089"/>
                      </a:cubicBezTo>
                      <a:cubicBezTo>
                        <a:pt x="1690" y="5089"/>
                        <a:pt x="1690" y="5089"/>
                        <a:pt x="1642" y="5089"/>
                      </a:cubicBezTo>
                      <a:cubicBezTo>
                        <a:pt x="1544" y="5185"/>
                        <a:pt x="1398" y="5233"/>
                        <a:pt x="1301" y="5233"/>
                      </a:cubicBezTo>
                      <a:cubicBezTo>
                        <a:pt x="1204" y="5280"/>
                        <a:pt x="1106" y="5280"/>
                        <a:pt x="1009" y="5328"/>
                      </a:cubicBezTo>
                      <a:cubicBezTo>
                        <a:pt x="863" y="5423"/>
                        <a:pt x="766" y="5471"/>
                        <a:pt x="669" y="5519"/>
                      </a:cubicBezTo>
                      <a:cubicBezTo>
                        <a:pt x="571" y="5519"/>
                        <a:pt x="523" y="5566"/>
                        <a:pt x="523" y="5614"/>
                      </a:cubicBezTo>
                      <a:cubicBezTo>
                        <a:pt x="523" y="5709"/>
                        <a:pt x="474" y="5805"/>
                        <a:pt x="425" y="5900"/>
                      </a:cubicBezTo>
                      <a:cubicBezTo>
                        <a:pt x="377" y="5948"/>
                        <a:pt x="328" y="5995"/>
                        <a:pt x="377" y="6091"/>
                      </a:cubicBezTo>
                      <a:cubicBezTo>
                        <a:pt x="425" y="6282"/>
                        <a:pt x="279" y="6329"/>
                        <a:pt x="231" y="6377"/>
                      </a:cubicBezTo>
                      <a:cubicBezTo>
                        <a:pt x="182" y="6377"/>
                        <a:pt x="133" y="6425"/>
                        <a:pt x="85" y="6472"/>
                      </a:cubicBezTo>
                      <a:cubicBezTo>
                        <a:pt x="36" y="6520"/>
                        <a:pt x="36" y="6520"/>
                        <a:pt x="85" y="6568"/>
                      </a:cubicBezTo>
                      <a:cubicBezTo>
                        <a:pt x="85" y="6615"/>
                        <a:pt x="85" y="6711"/>
                        <a:pt x="36" y="6806"/>
                      </a:cubicBezTo>
                      <a:cubicBezTo>
                        <a:pt x="-12" y="6806"/>
                        <a:pt x="-12" y="6854"/>
                        <a:pt x="36" y="6901"/>
                      </a:cubicBezTo>
                      <a:cubicBezTo>
                        <a:pt x="36" y="6949"/>
                        <a:pt x="85" y="7044"/>
                        <a:pt x="133" y="7092"/>
                      </a:cubicBezTo>
                      <a:cubicBezTo>
                        <a:pt x="182" y="7140"/>
                        <a:pt x="182" y="7140"/>
                        <a:pt x="182" y="7140"/>
                      </a:cubicBezTo>
                      <a:cubicBezTo>
                        <a:pt x="182" y="7187"/>
                        <a:pt x="231" y="7235"/>
                        <a:pt x="231" y="7235"/>
                      </a:cubicBezTo>
                      <a:cubicBezTo>
                        <a:pt x="328" y="7378"/>
                        <a:pt x="425" y="7521"/>
                        <a:pt x="425" y="7664"/>
                      </a:cubicBezTo>
                      <a:cubicBezTo>
                        <a:pt x="425" y="7712"/>
                        <a:pt x="425" y="7712"/>
                        <a:pt x="425" y="7760"/>
                      </a:cubicBezTo>
                      <a:cubicBezTo>
                        <a:pt x="474" y="7760"/>
                        <a:pt x="523" y="7760"/>
                        <a:pt x="571" y="7760"/>
                      </a:cubicBezTo>
                      <a:cubicBezTo>
                        <a:pt x="620" y="7760"/>
                        <a:pt x="620" y="7760"/>
                        <a:pt x="620" y="7760"/>
                      </a:cubicBezTo>
                      <a:cubicBezTo>
                        <a:pt x="717" y="7760"/>
                        <a:pt x="766" y="7903"/>
                        <a:pt x="766" y="7950"/>
                      </a:cubicBezTo>
                      <a:cubicBezTo>
                        <a:pt x="815" y="8046"/>
                        <a:pt x="815" y="8093"/>
                        <a:pt x="863" y="8093"/>
                      </a:cubicBezTo>
                      <a:cubicBezTo>
                        <a:pt x="960" y="8093"/>
                        <a:pt x="1009" y="8093"/>
                        <a:pt x="1058" y="8093"/>
                      </a:cubicBezTo>
                      <a:cubicBezTo>
                        <a:pt x="1155" y="8093"/>
                        <a:pt x="1204" y="8093"/>
                        <a:pt x="1252" y="8093"/>
                      </a:cubicBezTo>
                      <a:cubicBezTo>
                        <a:pt x="1350" y="8093"/>
                        <a:pt x="1350" y="8046"/>
                        <a:pt x="1398" y="8046"/>
                      </a:cubicBezTo>
                      <a:cubicBezTo>
                        <a:pt x="1447" y="7950"/>
                        <a:pt x="1544" y="7855"/>
                        <a:pt x="1642" y="7855"/>
                      </a:cubicBezTo>
                      <a:cubicBezTo>
                        <a:pt x="1690" y="7855"/>
                        <a:pt x="1787" y="7855"/>
                        <a:pt x="1787" y="8046"/>
                      </a:cubicBezTo>
                      <a:cubicBezTo>
                        <a:pt x="1787" y="8093"/>
                        <a:pt x="1787" y="8093"/>
                        <a:pt x="1787" y="8141"/>
                      </a:cubicBezTo>
                      <a:cubicBezTo>
                        <a:pt x="1787" y="8284"/>
                        <a:pt x="1787" y="8570"/>
                        <a:pt x="1836" y="8666"/>
                      </a:cubicBezTo>
                      <a:cubicBezTo>
                        <a:pt x="1933" y="8618"/>
                        <a:pt x="2079" y="8618"/>
                        <a:pt x="2128" y="8618"/>
                      </a:cubicBezTo>
                      <a:cubicBezTo>
                        <a:pt x="2177" y="8618"/>
                        <a:pt x="2177" y="8618"/>
                        <a:pt x="2225" y="8618"/>
                      </a:cubicBezTo>
                      <a:cubicBezTo>
                        <a:pt x="2225" y="8618"/>
                        <a:pt x="2225" y="8618"/>
                        <a:pt x="2225" y="8618"/>
                      </a:cubicBezTo>
                      <a:cubicBezTo>
                        <a:pt x="2371" y="8618"/>
                        <a:pt x="2371" y="8618"/>
                        <a:pt x="2371" y="8618"/>
                      </a:cubicBezTo>
                      <a:cubicBezTo>
                        <a:pt x="2371" y="8618"/>
                        <a:pt x="2371" y="8618"/>
                        <a:pt x="2420" y="8618"/>
                      </a:cubicBezTo>
                      <a:cubicBezTo>
                        <a:pt x="2420" y="8618"/>
                        <a:pt x="2420" y="8618"/>
                        <a:pt x="2420" y="8618"/>
                      </a:cubicBezTo>
                      <a:cubicBezTo>
                        <a:pt x="2420" y="8618"/>
                        <a:pt x="2420" y="8618"/>
                        <a:pt x="2420" y="8618"/>
                      </a:cubicBezTo>
                      <a:cubicBezTo>
                        <a:pt x="2469" y="8618"/>
                        <a:pt x="2517" y="8666"/>
                        <a:pt x="2566" y="8666"/>
                      </a:cubicBezTo>
                      <a:cubicBezTo>
                        <a:pt x="2566" y="8666"/>
                        <a:pt x="2566" y="8666"/>
                        <a:pt x="2566" y="8666"/>
                      </a:cubicBezTo>
                      <a:cubicBezTo>
                        <a:pt x="2615" y="8666"/>
                        <a:pt x="2615" y="8666"/>
                        <a:pt x="2663" y="8666"/>
                      </a:cubicBezTo>
                      <a:cubicBezTo>
                        <a:pt x="2663" y="8666"/>
                        <a:pt x="2663" y="8666"/>
                        <a:pt x="2663" y="8666"/>
                      </a:cubicBezTo>
                      <a:cubicBezTo>
                        <a:pt x="2760" y="8713"/>
                        <a:pt x="2858" y="8666"/>
                        <a:pt x="2955" y="8570"/>
                      </a:cubicBezTo>
                      <a:cubicBezTo>
                        <a:pt x="3052" y="8523"/>
                        <a:pt x="3101" y="8475"/>
                        <a:pt x="3198" y="8427"/>
                      </a:cubicBezTo>
                      <a:cubicBezTo>
                        <a:pt x="3296" y="8427"/>
                        <a:pt x="3344" y="8380"/>
                        <a:pt x="3442" y="8332"/>
                      </a:cubicBezTo>
                      <a:cubicBezTo>
                        <a:pt x="3490" y="8284"/>
                        <a:pt x="3539" y="8284"/>
                        <a:pt x="3587" y="8237"/>
                      </a:cubicBezTo>
                      <a:cubicBezTo>
                        <a:pt x="3782" y="8141"/>
                        <a:pt x="3928" y="8046"/>
                        <a:pt x="4123" y="8046"/>
                      </a:cubicBezTo>
                      <a:cubicBezTo>
                        <a:pt x="4220" y="8046"/>
                        <a:pt x="4269" y="7998"/>
                        <a:pt x="4366" y="7998"/>
                      </a:cubicBezTo>
                      <a:cubicBezTo>
                        <a:pt x="4415" y="7998"/>
                        <a:pt x="4512" y="7998"/>
                        <a:pt x="4560" y="7998"/>
                      </a:cubicBezTo>
                      <a:cubicBezTo>
                        <a:pt x="4609" y="7998"/>
                        <a:pt x="4706" y="7998"/>
                        <a:pt x="4755" y="8046"/>
                      </a:cubicBezTo>
                      <a:cubicBezTo>
                        <a:pt x="4755" y="8046"/>
                        <a:pt x="4755" y="8093"/>
                        <a:pt x="4755" y="8141"/>
                      </a:cubicBezTo>
                      <a:cubicBezTo>
                        <a:pt x="4755" y="8141"/>
                        <a:pt x="4755" y="8141"/>
                        <a:pt x="4755" y="8189"/>
                      </a:cubicBezTo>
                      <a:cubicBezTo>
                        <a:pt x="4706" y="8332"/>
                        <a:pt x="4658" y="8856"/>
                        <a:pt x="4901" y="9142"/>
                      </a:cubicBezTo>
                      <a:cubicBezTo>
                        <a:pt x="5096" y="9381"/>
                        <a:pt x="5242" y="9476"/>
                        <a:pt x="5339" y="9476"/>
                      </a:cubicBezTo>
                      <a:cubicBezTo>
                        <a:pt x="5387" y="9476"/>
                        <a:pt x="5436" y="9476"/>
                        <a:pt x="5485" y="9476"/>
                      </a:cubicBezTo>
                      <a:cubicBezTo>
                        <a:pt x="5533" y="9476"/>
                        <a:pt x="5533" y="9476"/>
                        <a:pt x="5582" y="9476"/>
                      </a:cubicBezTo>
                      <a:cubicBezTo>
                        <a:pt x="5679" y="9476"/>
                        <a:pt x="5728" y="9524"/>
                        <a:pt x="5777" y="9524"/>
                      </a:cubicBezTo>
                      <a:cubicBezTo>
                        <a:pt x="5777" y="9572"/>
                        <a:pt x="5825" y="9572"/>
                        <a:pt x="5825" y="9572"/>
                      </a:cubicBezTo>
                      <a:cubicBezTo>
                        <a:pt x="5874" y="9572"/>
                        <a:pt x="5874" y="9572"/>
                        <a:pt x="5874" y="9572"/>
                      </a:cubicBezTo>
                      <a:cubicBezTo>
                        <a:pt x="6069" y="9572"/>
                        <a:pt x="6069" y="9667"/>
                        <a:pt x="6069" y="9715"/>
                      </a:cubicBezTo>
                      <a:cubicBezTo>
                        <a:pt x="6117" y="9762"/>
                        <a:pt x="6117" y="9762"/>
                        <a:pt x="6117" y="9762"/>
                      </a:cubicBezTo>
                      <a:cubicBezTo>
                        <a:pt x="6166" y="9762"/>
                        <a:pt x="6263" y="9762"/>
                        <a:pt x="6312" y="9762"/>
                      </a:cubicBezTo>
                      <a:cubicBezTo>
                        <a:pt x="6555" y="9810"/>
                        <a:pt x="6652" y="9905"/>
                        <a:pt x="6652" y="10048"/>
                      </a:cubicBezTo>
                      <a:cubicBezTo>
                        <a:pt x="6652" y="10048"/>
                        <a:pt x="6701" y="10048"/>
                        <a:pt x="6750" y="10048"/>
                      </a:cubicBezTo>
                      <a:cubicBezTo>
                        <a:pt x="6750" y="10048"/>
                        <a:pt x="6750" y="10048"/>
                        <a:pt x="6798" y="10048"/>
                      </a:cubicBezTo>
                      <a:cubicBezTo>
                        <a:pt x="6798" y="10048"/>
                        <a:pt x="6847" y="10048"/>
                        <a:pt x="6896" y="10048"/>
                      </a:cubicBezTo>
                      <a:cubicBezTo>
                        <a:pt x="6993" y="10048"/>
                        <a:pt x="7139" y="10048"/>
                        <a:pt x="7236" y="10096"/>
                      </a:cubicBezTo>
                      <a:cubicBezTo>
                        <a:pt x="7236" y="10144"/>
                        <a:pt x="7236" y="10144"/>
                        <a:pt x="7236" y="10144"/>
                      </a:cubicBezTo>
                      <a:cubicBezTo>
                        <a:pt x="7382" y="10239"/>
                        <a:pt x="7479" y="10335"/>
                        <a:pt x="7479" y="10573"/>
                      </a:cubicBezTo>
                      <a:cubicBezTo>
                        <a:pt x="7479" y="10621"/>
                        <a:pt x="7479" y="10668"/>
                        <a:pt x="7528" y="10716"/>
                      </a:cubicBezTo>
                      <a:cubicBezTo>
                        <a:pt x="7577" y="10811"/>
                        <a:pt x="7625" y="10859"/>
                        <a:pt x="7577" y="10954"/>
                      </a:cubicBezTo>
                      <a:cubicBezTo>
                        <a:pt x="7577" y="11002"/>
                        <a:pt x="7528" y="11002"/>
                        <a:pt x="7479" y="11050"/>
                      </a:cubicBezTo>
                      <a:cubicBezTo>
                        <a:pt x="7479" y="11050"/>
                        <a:pt x="7528" y="11097"/>
                        <a:pt x="7528" y="11145"/>
                      </a:cubicBezTo>
                      <a:cubicBezTo>
                        <a:pt x="7577" y="11240"/>
                        <a:pt x="7625" y="11288"/>
                        <a:pt x="7625" y="11384"/>
                      </a:cubicBezTo>
                      <a:cubicBezTo>
                        <a:pt x="7625" y="11527"/>
                        <a:pt x="7820" y="11622"/>
                        <a:pt x="8112" y="11574"/>
                      </a:cubicBezTo>
                      <a:cubicBezTo>
                        <a:pt x="8160" y="11574"/>
                        <a:pt x="8209" y="11574"/>
                        <a:pt x="8258" y="11574"/>
                      </a:cubicBezTo>
                      <a:cubicBezTo>
                        <a:pt x="8501" y="11574"/>
                        <a:pt x="8647" y="11622"/>
                        <a:pt x="8647" y="11956"/>
                      </a:cubicBezTo>
                      <a:cubicBezTo>
                        <a:pt x="8647" y="12051"/>
                        <a:pt x="8696" y="12099"/>
                        <a:pt x="8793" y="12194"/>
                      </a:cubicBezTo>
                      <a:cubicBezTo>
                        <a:pt x="8842" y="12242"/>
                        <a:pt x="8939" y="12337"/>
                        <a:pt x="8987" y="12433"/>
                      </a:cubicBezTo>
                      <a:cubicBezTo>
                        <a:pt x="9036" y="12623"/>
                        <a:pt x="8987" y="12766"/>
                        <a:pt x="8939" y="12909"/>
                      </a:cubicBezTo>
                      <a:cubicBezTo>
                        <a:pt x="8939" y="13005"/>
                        <a:pt x="8890" y="13100"/>
                        <a:pt x="8939" y="13148"/>
                      </a:cubicBezTo>
                      <a:cubicBezTo>
                        <a:pt x="8939" y="13195"/>
                        <a:pt x="8939" y="13243"/>
                        <a:pt x="8939" y="13243"/>
                      </a:cubicBezTo>
                      <a:cubicBezTo>
                        <a:pt x="8939" y="13291"/>
                        <a:pt x="8939" y="13291"/>
                        <a:pt x="8939" y="13291"/>
                      </a:cubicBezTo>
                      <a:cubicBezTo>
                        <a:pt x="8890" y="13338"/>
                        <a:pt x="8890" y="13338"/>
                        <a:pt x="8890" y="13386"/>
                      </a:cubicBezTo>
                      <a:cubicBezTo>
                        <a:pt x="8890" y="13386"/>
                        <a:pt x="8890" y="13386"/>
                        <a:pt x="8890" y="13434"/>
                      </a:cubicBezTo>
                      <a:cubicBezTo>
                        <a:pt x="8890" y="13434"/>
                        <a:pt x="8890" y="13434"/>
                        <a:pt x="8842" y="13482"/>
                      </a:cubicBezTo>
                      <a:cubicBezTo>
                        <a:pt x="8842" y="13482"/>
                        <a:pt x="8842" y="13482"/>
                        <a:pt x="8842" y="13482"/>
                      </a:cubicBezTo>
                      <a:cubicBezTo>
                        <a:pt x="8842" y="13529"/>
                        <a:pt x="8842" y="13529"/>
                        <a:pt x="8793" y="13529"/>
                      </a:cubicBezTo>
                      <a:cubicBezTo>
                        <a:pt x="8793" y="13529"/>
                        <a:pt x="8793" y="13529"/>
                        <a:pt x="8793" y="13577"/>
                      </a:cubicBezTo>
                      <a:cubicBezTo>
                        <a:pt x="8793" y="13577"/>
                        <a:pt x="8793" y="13577"/>
                        <a:pt x="8793" y="13577"/>
                      </a:cubicBezTo>
                      <a:cubicBezTo>
                        <a:pt x="8793" y="13577"/>
                        <a:pt x="8793" y="13577"/>
                        <a:pt x="8793" y="13577"/>
                      </a:cubicBezTo>
                      <a:cubicBezTo>
                        <a:pt x="8793" y="13577"/>
                        <a:pt x="8793" y="13577"/>
                        <a:pt x="8793" y="13577"/>
                      </a:cubicBezTo>
                      <a:cubicBezTo>
                        <a:pt x="8793" y="13577"/>
                        <a:pt x="8842" y="13625"/>
                        <a:pt x="8842" y="13625"/>
                      </a:cubicBezTo>
                      <a:cubicBezTo>
                        <a:pt x="8842" y="13625"/>
                        <a:pt x="8842" y="13625"/>
                        <a:pt x="8842" y="13625"/>
                      </a:cubicBezTo>
                      <a:cubicBezTo>
                        <a:pt x="8842" y="13672"/>
                        <a:pt x="8842" y="13672"/>
                        <a:pt x="8842" y="13672"/>
                      </a:cubicBezTo>
                      <a:cubicBezTo>
                        <a:pt x="8842" y="13672"/>
                        <a:pt x="8842" y="13720"/>
                        <a:pt x="8842" y="13720"/>
                      </a:cubicBezTo>
                      <a:cubicBezTo>
                        <a:pt x="8842" y="13720"/>
                        <a:pt x="8842" y="13768"/>
                        <a:pt x="8842" y="13768"/>
                      </a:cubicBezTo>
                      <a:cubicBezTo>
                        <a:pt x="8842" y="13863"/>
                        <a:pt x="8793" y="13863"/>
                        <a:pt x="8744" y="13911"/>
                      </a:cubicBezTo>
                      <a:cubicBezTo>
                        <a:pt x="8744" y="13911"/>
                        <a:pt x="8793" y="13958"/>
                        <a:pt x="8793" y="14006"/>
                      </a:cubicBezTo>
                      <a:cubicBezTo>
                        <a:pt x="8842" y="14101"/>
                        <a:pt x="8939" y="14292"/>
                        <a:pt x="8890" y="14531"/>
                      </a:cubicBezTo>
                      <a:cubicBezTo>
                        <a:pt x="8842" y="14626"/>
                        <a:pt x="8842" y="14769"/>
                        <a:pt x="8842" y="14769"/>
                      </a:cubicBezTo>
                      <a:cubicBezTo>
                        <a:pt x="8842" y="14817"/>
                        <a:pt x="8890" y="14817"/>
                        <a:pt x="9085" y="14817"/>
                      </a:cubicBezTo>
                      <a:cubicBezTo>
                        <a:pt x="9279" y="14817"/>
                        <a:pt x="9377" y="14864"/>
                        <a:pt x="9425" y="14912"/>
                      </a:cubicBezTo>
                      <a:cubicBezTo>
                        <a:pt x="9425" y="14912"/>
                        <a:pt x="9474" y="14912"/>
                        <a:pt x="9474" y="14912"/>
                      </a:cubicBezTo>
                      <a:cubicBezTo>
                        <a:pt x="9474" y="14912"/>
                        <a:pt x="9474" y="14912"/>
                        <a:pt x="9474" y="14912"/>
                      </a:cubicBezTo>
                      <a:cubicBezTo>
                        <a:pt x="9523" y="14864"/>
                        <a:pt x="9571" y="14864"/>
                        <a:pt x="9571" y="14864"/>
                      </a:cubicBezTo>
                      <a:cubicBezTo>
                        <a:pt x="9815" y="14864"/>
                        <a:pt x="10009" y="15293"/>
                        <a:pt x="10009" y="15389"/>
                      </a:cubicBezTo>
                      <a:cubicBezTo>
                        <a:pt x="10058" y="15580"/>
                        <a:pt x="10155" y="15818"/>
                        <a:pt x="10204" y="15913"/>
                      </a:cubicBezTo>
                      <a:cubicBezTo>
                        <a:pt x="10204" y="15913"/>
                        <a:pt x="10204" y="15913"/>
                        <a:pt x="10204" y="15913"/>
                      </a:cubicBezTo>
                      <a:cubicBezTo>
                        <a:pt x="10301" y="15866"/>
                        <a:pt x="10398" y="15818"/>
                        <a:pt x="10544" y="15818"/>
                      </a:cubicBezTo>
                      <a:cubicBezTo>
                        <a:pt x="10593" y="15818"/>
                        <a:pt x="10642" y="15818"/>
                        <a:pt x="10690" y="15818"/>
                      </a:cubicBezTo>
                      <a:cubicBezTo>
                        <a:pt x="10690" y="15866"/>
                        <a:pt x="10739" y="15866"/>
                        <a:pt x="10739" y="15866"/>
                      </a:cubicBezTo>
                      <a:cubicBezTo>
                        <a:pt x="10885" y="16009"/>
                        <a:pt x="10787" y="16295"/>
                        <a:pt x="10739" y="16581"/>
                      </a:cubicBezTo>
                      <a:cubicBezTo>
                        <a:pt x="10739" y="16629"/>
                        <a:pt x="10690" y="16724"/>
                        <a:pt x="10690" y="16772"/>
                      </a:cubicBezTo>
                      <a:cubicBezTo>
                        <a:pt x="10690" y="16772"/>
                        <a:pt x="10690" y="16772"/>
                        <a:pt x="10690" y="16772"/>
                      </a:cubicBezTo>
                      <a:cubicBezTo>
                        <a:pt x="10885" y="16772"/>
                        <a:pt x="10982" y="16819"/>
                        <a:pt x="10982" y="16819"/>
                      </a:cubicBezTo>
                      <a:cubicBezTo>
                        <a:pt x="11177" y="16915"/>
                        <a:pt x="11177" y="17678"/>
                        <a:pt x="11128" y="17773"/>
                      </a:cubicBezTo>
                      <a:cubicBezTo>
                        <a:pt x="11079" y="17868"/>
                        <a:pt x="10982" y="17916"/>
                        <a:pt x="10739" y="18011"/>
                      </a:cubicBezTo>
                      <a:cubicBezTo>
                        <a:pt x="10642" y="18059"/>
                        <a:pt x="10496" y="18107"/>
                        <a:pt x="10447" y="18154"/>
                      </a:cubicBezTo>
                      <a:cubicBezTo>
                        <a:pt x="10252" y="18297"/>
                        <a:pt x="9766" y="18774"/>
                        <a:pt x="9523" y="19108"/>
                      </a:cubicBezTo>
                      <a:cubicBezTo>
                        <a:pt x="9474" y="19203"/>
                        <a:pt x="9425" y="19251"/>
                        <a:pt x="9377" y="19299"/>
                      </a:cubicBezTo>
                      <a:cubicBezTo>
                        <a:pt x="9377" y="19299"/>
                        <a:pt x="9377" y="19346"/>
                        <a:pt x="9377" y="19346"/>
                      </a:cubicBezTo>
                      <a:cubicBezTo>
                        <a:pt x="9328" y="19394"/>
                        <a:pt x="9279" y="19442"/>
                        <a:pt x="9231" y="19489"/>
                      </a:cubicBezTo>
                      <a:cubicBezTo>
                        <a:pt x="9231" y="19489"/>
                        <a:pt x="9231" y="19489"/>
                        <a:pt x="9231" y="19489"/>
                      </a:cubicBezTo>
                      <a:cubicBezTo>
                        <a:pt x="9231" y="19489"/>
                        <a:pt x="9231" y="19489"/>
                        <a:pt x="9231" y="19489"/>
                      </a:cubicBezTo>
                      <a:cubicBezTo>
                        <a:pt x="9231" y="19489"/>
                        <a:pt x="9231" y="19489"/>
                        <a:pt x="9231" y="19489"/>
                      </a:cubicBezTo>
                      <a:cubicBezTo>
                        <a:pt x="9231" y="19489"/>
                        <a:pt x="9231" y="19489"/>
                        <a:pt x="9231" y="19489"/>
                      </a:cubicBezTo>
                      <a:cubicBezTo>
                        <a:pt x="9279" y="19489"/>
                        <a:pt x="9279" y="19489"/>
                        <a:pt x="9279" y="19489"/>
                      </a:cubicBezTo>
                      <a:cubicBezTo>
                        <a:pt x="9279" y="19489"/>
                        <a:pt x="9279" y="19489"/>
                        <a:pt x="9279" y="19489"/>
                      </a:cubicBezTo>
                      <a:cubicBezTo>
                        <a:pt x="9377" y="19537"/>
                        <a:pt x="9474" y="19537"/>
                        <a:pt x="9620" y="19680"/>
                      </a:cubicBezTo>
                      <a:cubicBezTo>
                        <a:pt x="9620" y="19680"/>
                        <a:pt x="9620" y="19728"/>
                        <a:pt x="9669" y="19728"/>
                      </a:cubicBezTo>
                      <a:cubicBezTo>
                        <a:pt x="9766" y="19871"/>
                        <a:pt x="9815" y="19966"/>
                        <a:pt x="9863" y="20014"/>
                      </a:cubicBezTo>
                      <a:cubicBezTo>
                        <a:pt x="9863" y="19966"/>
                        <a:pt x="9960" y="19919"/>
                        <a:pt x="10058" y="19919"/>
                      </a:cubicBezTo>
                      <a:cubicBezTo>
                        <a:pt x="10106" y="19919"/>
                        <a:pt x="10155" y="19966"/>
                        <a:pt x="10204" y="20014"/>
                      </a:cubicBezTo>
                      <a:cubicBezTo>
                        <a:pt x="10301" y="20157"/>
                        <a:pt x="10447" y="20252"/>
                        <a:pt x="10593" y="20348"/>
                      </a:cubicBezTo>
                      <a:cubicBezTo>
                        <a:pt x="10690" y="20395"/>
                        <a:pt x="10787" y="20443"/>
                        <a:pt x="10836" y="20491"/>
                      </a:cubicBezTo>
                      <a:cubicBezTo>
                        <a:pt x="10836" y="20491"/>
                        <a:pt x="10885" y="20538"/>
                        <a:pt x="10933" y="20538"/>
                      </a:cubicBezTo>
                      <a:cubicBezTo>
                        <a:pt x="11031" y="20634"/>
                        <a:pt x="11225" y="20729"/>
                        <a:pt x="11225" y="20968"/>
                      </a:cubicBezTo>
                      <a:cubicBezTo>
                        <a:pt x="11225" y="21015"/>
                        <a:pt x="11225" y="21063"/>
                        <a:pt x="11225" y="21111"/>
                      </a:cubicBezTo>
                      <a:cubicBezTo>
                        <a:pt x="11225" y="21158"/>
                        <a:pt x="11225" y="21206"/>
                        <a:pt x="11225" y="21206"/>
                      </a:cubicBezTo>
                      <a:cubicBezTo>
                        <a:pt x="11225" y="21254"/>
                        <a:pt x="11225" y="21254"/>
                        <a:pt x="11225" y="21254"/>
                      </a:cubicBezTo>
                      <a:cubicBezTo>
                        <a:pt x="11177" y="21301"/>
                        <a:pt x="11177" y="21301"/>
                        <a:pt x="11177" y="21349"/>
                      </a:cubicBezTo>
                      <a:cubicBezTo>
                        <a:pt x="11177" y="21349"/>
                        <a:pt x="11177" y="21349"/>
                        <a:pt x="11177" y="21349"/>
                      </a:cubicBezTo>
                      <a:cubicBezTo>
                        <a:pt x="11177" y="21397"/>
                        <a:pt x="11177" y="21444"/>
                        <a:pt x="11225" y="21444"/>
                      </a:cubicBezTo>
                      <a:cubicBezTo>
                        <a:pt x="11225" y="21492"/>
                        <a:pt x="11225" y="21492"/>
                        <a:pt x="11225" y="21492"/>
                      </a:cubicBezTo>
                      <a:cubicBezTo>
                        <a:pt x="11225" y="21540"/>
                        <a:pt x="11225" y="21540"/>
                        <a:pt x="11225" y="21588"/>
                      </a:cubicBezTo>
                      <a:cubicBezTo>
                        <a:pt x="11225" y="21588"/>
                        <a:pt x="11225" y="21588"/>
                        <a:pt x="11225" y="21588"/>
                      </a:cubicBezTo>
                      <a:cubicBezTo>
                        <a:pt x="11274" y="21540"/>
                        <a:pt x="11323" y="21492"/>
                        <a:pt x="11371" y="21444"/>
                      </a:cubicBezTo>
                      <a:cubicBezTo>
                        <a:pt x="11566" y="21301"/>
                        <a:pt x="11615" y="21206"/>
                        <a:pt x="11663" y="21063"/>
                      </a:cubicBezTo>
                      <a:cubicBezTo>
                        <a:pt x="11663" y="21015"/>
                        <a:pt x="11712" y="20920"/>
                        <a:pt x="11760" y="20825"/>
                      </a:cubicBezTo>
                      <a:cubicBezTo>
                        <a:pt x="11809" y="20729"/>
                        <a:pt x="11858" y="20634"/>
                        <a:pt x="11858" y="20586"/>
                      </a:cubicBezTo>
                      <a:cubicBezTo>
                        <a:pt x="11858" y="20443"/>
                        <a:pt x="11906" y="20300"/>
                        <a:pt x="12101" y="20157"/>
                      </a:cubicBezTo>
                      <a:cubicBezTo>
                        <a:pt x="12150" y="20062"/>
                        <a:pt x="12150" y="20014"/>
                        <a:pt x="12150" y="19919"/>
                      </a:cubicBezTo>
                      <a:cubicBezTo>
                        <a:pt x="12150" y="19823"/>
                        <a:pt x="12150" y="19680"/>
                        <a:pt x="12393" y="19537"/>
                      </a:cubicBezTo>
                      <a:cubicBezTo>
                        <a:pt x="12588" y="19489"/>
                        <a:pt x="12685" y="19489"/>
                        <a:pt x="12733" y="19585"/>
                      </a:cubicBezTo>
                      <a:cubicBezTo>
                        <a:pt x="12831" y="19728"/>
                        <a:pt x="12733" y="19919"/>
                        <a:pt x="12636" y="20062"/>
                      </a:cubicBezTo>
                      <a:cubicBezTo>
                        <a:pt x="12782" y="19871"/>
                        <a:pt x="12879" y="19633"/>
                        <a:pt x="13025" y="19394"/>
                      </a:cubicBezTo>
                      <a:cubicBezTo>
                        <a:pt x="13025" y="19346"/>
                        <a:pt x="13074" y="19299"/>
                        <a:pt x="13123" y="19203"/>
                      </a:cubicBezTo>
                      <a:cubicBezTo>
                        <a:pt x="13317" y="18822"/>
                        <a:pt x="13512" y="18631"/>
                        <a:pt x="13706" y="18584"/>
                      </a:cubicBezTo>
                      <a:cubicBezTo>
                        <a:pt x="13755" y="18584"/>
                        <a:pt x="13852" y="18440"/>
                        <a:pt x="13804" y="17916"/>
                      </a:cubicBezTo>
                      <a:cubicBezTo>
                        <a:pt x="13804" y="17821"/>
                        <a:pt x="13804" y="17773"/>
                        <a:pt x="13755" y="17678"/>
                      </a:cubicBezTo>
                      <a:cubicBezTo>
                        <a:pt x="13755" y="17439"/>
                        <a:pt x="13706" y="17248"/>
                        <a:pt x="13804" y="17058"/>
                      </a:cubicBezTo>
                      <a:cubicBezTo>
                        <a:pt x="13852" y="17010"/>
                        <a:pt x="13901" y="16915"/>
                        <a:pt x="13901" y="16867"/>
                      </a:cubicBezTo>
                      <a:cubicBezTo>
                        <a:pt x="13901" y="16772"/>
                        <a:pt x="13901" y="16629"/>
                        <a:pt x="14096" y="16629"/>
                      </a:cubicBezTo>
                      <a:cubicBezTo>
                        <a:pt x="14193" y="16629"/>
                        <a:pt x="14485" y="16342"/>
                        <a:pt x="14679" y="16152"/>
                      </a:cubicBezTo>
                      <a:cubicBezTo>
                        <a:pt x="14971" y="15866"/>
                        <a:pt x="15166" y="15818"/>
                        <a:pt x="15458" y="15818"/>
                      </a:cubicBezTo>
                      <a:cubicBezTo>
                        <a:pt x="15555" y="15818"/>
                        <a:pt x="15604" y="15770"/>
                        <a:pt x="15604" y="15770"/>
                      </a:cubicBezTo>
                      <a:cubicBezTo>
                        <a:pt x="15604" y="15723"/>
                        <a:pt x="15652" y="15675"/>
                        <a:pt x="15750" y="15627"/>
                      </a:cubicBezTo>
                      <a:cubicBezTo>
                        <a:pt x="15896" y="15627"/>
                        <a:pt x="15993" y="15532"/>
                        <a:pt x="16042" y="15437"/>
                      </a:cubicBezTo>
                      <a:cubicBezTo>
                        <a:pt x="16090" y="15389"/>
                        <a:pt x="16139" y="15389"/>
                        <a:pt x="16139" y="15341"/>
                      </a:cubicBezTo>
                      <a:cubicBezTo>
                        <a:pt x="16187" y="15293"/>
                        <a:pt x="16285" y="15246"/>
                        <a:pt x="16431" y="15246"/>
                      </a:cubicBezTo>
                      <a:cubicBezTo>
                        <a:pt x="16528" y="15246"/>
                        <a:pt x="16674" y="15293"/>
                        <a:pt x="16771" y="15293"/>
                      </a:cubicBezTo>
                      <a:cubicBezTo>
                        <a:pt x="16917" y="15293"/>
                        <a:pt x="17015" y="15341"/>
                        <a:pt x="17112" y="15341"/>
                      </a:cubicBezTo>
                      <a:cubicBezTo>
                        <a:pt x="17306" y="15341"/>
                        <a:pt x="17306" y="15341"/>
                        <a:pt x="17306" y="15341"/>
                      </a:cubicBezTo>
                      <a:cubicBezTo>
                        <a:pt x="17501" y="15341"/>
                        <a:pt x="17501" y="15293"/>
                        <a:pt x="17501" y="15246"/>
                      </a:cubicBezTo>
                      <a:cubicBezTo>
                        <a:pt x="17501" y="15055"/>
                        <a:pt x="17696" y="14864"/>
                        <a:pt x="17939" y="14864"/>
                      </a:cubicBezTo>
                      <a:cubicBezTo>
                        <a:pt x="18036" y="14864"/>
                        <a:pt x="18085" y="14864"/>
                        <a:pt x="18085" y="14674"/>
                      </a:cubicBezTo>
                      <a:cubicBezTo>
                        <a:pt x="18085" y="14387"/>
                        <a:pt x="18133" y="14244"/>
                        <a:pt x="18328" y="14101"/>
                      </a:cubicBezTo>
                      <a:cubicBezTo>
                        <a:pt x="18425" y="14054"/>
                        <a:pt x="18425" y="13911"/>
                        <a:pt x="18474" y="13768"/>
                      </a:cubicBezTo>
                      <a:cubicBezTo>
                        <a:pt x="18474" y="13720"/>
                        <a:pt x="18523" y="13672"/>
                        <a:pt x="18523" y="13625"/>
                      </a:cubicBezTo>
                      <a:cubicBezTo>
                        <a:pt x="18523" y="13529"/>
                        <a:pt x="18620" y="13482"/>
                        <a:pt x="18669" y="13482"/>
                      </a:cubicBezTo>
                      <a:cubicBezTo>
                        <a:pt x="18717" y="13434"/>
                        <a:pt x="18717" y="13434"/>
                        <a:pt x="18717" y="13386"/>
                      </a:cubicBezTo>
                      <a:cubicBezTo>
                        <a:pt x="18717" y="13243"/>
                        <a:pt x="18717" y="13148"/>
                        <a:pt x="18766" y="13005"/>
                      </a:cubicBezTo>
                      <a:cubicBezTo>
                        <a:pt x="18766" y="12909"/>
                        <a:pt x="18815" y="12814"/>
                        <a:pt x="18815" y="12719"/>
                      </a:cubicBezTo>
                      <a:cubicBezTo>
                        <a:pt x="18815" y="12576"/>
                        <a:pt x="18912" y="12480"/>
                        <a:pt x="19009" y="12480"/>
                      </a:cubicBezTo>
                      <a:cubicBezTo>
                        <a:pt x="19058" y="12433"/>
                        <a:pt x="19058" y="12433"/>
                        <a:pt x="19106" y="12385"/>
                      </a:cubicBezTo>
                      <a:cubicBezTo>
                        <a:pt x="19106" y="12385"/>
                        <a:pt x="19106" y="12337"/>
                        <a:pt x="19106" y="12242"/>
                      </a:cubicBezTo>
                      <a:cubicBezTo>
                        <a:pt x="19058" y="12146"/>
                        <a:pt x="19058" y="11956"/>
                        <a:pt x="19155" y="11717"/>
                      </a:cubicBezTo>
                      <a:cubicBezTo>
                        <a:pt x="19204" y="11527"/>
                        <a:pt x="19204" y="11288"/>
                        <a:pt x="19155" y="11050"/>
                      </a:cubicBezTo>
                      <a:cubicBezTo>
                        <a:pt x="19155" y="10954"/>
                        <a:pt x="19155" y="10859"/>
                        <a:pt x="19155" y="10716"/>
                      </a:cubicBezTo>
                      <a:cubicBezTo>
                        <a:pt x="19155" y="10335"/>
                        <a:pt x="19155" y="10001"/>
                        <a:pt x="19301" y="9858"/>
                      </a:cubicBezTo>
                      <a:cubicBezTo>
                        <a:pt x="19301" y="9858"/>
                        <a:pt x="19301" y="9858"/>
                        <a:pt x="19301" y="9810"/>
                      </a:cubicBezTo>
                      <a:cubicBezTo>
                        <a:pt x="19301" y="9810"/>
                        <a:pt x="19301" y="9810"/>
                        <a:pt x="19301" y="9810"/>
                      </a:cubicBezTo>
                      <a:cubicBezTo>
                        <a:pt x="19204" y="9762"/>
                        <a:pt x="19155" y="9715"/>
                        <a:pt x="19204" y="9619"/>
                      </a:cubicBezTo>
                      <a:cubicBezTo>
                        <a:pt x="19204" y="9524"/>
                        <a:pt x="19350" y="9429"/>
                        <a:pt x="19447" y="9476"/>
                      </a:cubicBezTo>
                      <a:cubicBezTo>
                        <a:pt x="19496" y="9476"/>
                        <a:pt x="19544" y="9524"/>
                        <a:pt x="19544" y="9572"/>
                      </a:cubicBezTo>
                      <a:cubicBezTo>
                        <a:pt x="19593" y="9572"/>
                        <a:pt x="19642" y="9619"/>
                        <a:pt x="19690" y="9572"/>
                      </a:cubicBezTo>
                      <a:cubicBezTo>
                        <a:pt x="19836" y="9524"/>
                        <a:pt x="19982" y="9190"/>
                        <a:pt x="20079" y="8904"/>
                      </a:cubicBezTo>
                      <a:cubicBezTo>
                        <a:pt x="20128" y="8809"/>
                        <a:pt x="20128" y="8809"/>
                        <a:pt x="20128" y="8809"/>
                      </a:cubicBezTo>
                      <a:cubicBezTo>
                        <a:pt x="20225" y="8475"/>
                        <a:pt x="20420" y="8427"/>
                        <a:pt x="20566" y="8380"/>
                      </a:cubicBezTo>
                      <a:cubicBezTo>
                        <a:pt x="20615" y="8380"/>
                        <a:pt x="20663" y="8380"/>
                        <a:pt x="20663" y="8380"/>
                      </a:cubicBezTo>
                      <a:cubicBezTo>
                        <a:pt x="20809" y="8284"/>
                        <a:pt x="21150" y="7950"/>
                        <a:pt x="21393" y="7331"/>
                      </a:cubicBezTo>
                      <a:cubicBezTo>
                        <a:pt x="21588" y="6901"/>
                        <a:pt x="21442" y="6425"/>
                        <a:pt x="21344" y="6091"/>
                      </a:cubicBezTo>
                      <a:cubicBezTo>
                        <a:pt x="21296" y="5995"/>
                        <a:pt x="21296" y="5900"/>
                        <a:pt x="21296" y="5852"/>
                      </a:cubicBezTo>
                      <a:cubicBezTo>
                        <a:pt x="21198" y="5614"/>
                        <a:pt x="21150" y="5614"/>
                        <a:pt x="21101" y="5614"/>
                      </a:cubicBezTo>
                      <a:cubicBezTo>
                        <a:pt x="21052" y="5614"/>
                        <a:pt x="21052" y="5614"/>
                        <a:pt x="21004" y="5614"/>
                      </a:cubicBezTo>
                      <a:cubicBezTo>
                        <a:pt x="20955" y="5614"/>
                        <a:pt x="20955" y="5614"/>
                        <a:pt x="20906" y="5614"/>
                      </a:cubicBezTo>
                      <a:cubicBezTo>
                        <a:pt x="20906" y="5614"/>
                        <a:pt x="20858" y="5614"/>
                        <a:pt x="20858" y="5614"/>
                      </a:cubicBezTo>
                      <a:cubicBezTo>
                        <a:pt x="20420" y="5614"/>
                        <a:pt x="19982" y="5376"/>
                        <a:pt x="19496" y="4899"/>
                      </a:cubicBezTo>
                      <a:cubicBezTo>
                        <a:pt x="19204" y="4517"/>
                        <a:pt x="18815" y="4374"/>
                        <a:pt x="18425" y="4374"/>
                      </a:cubicBezTo>
                      <a:cubicBezTo>
                        <a:pt x="18279" y="4374"/>
                        <a:pt x="18182" y="4374"/>
                        <a:pt x="17987" y="4422"/>
                      </a:cubicBezTo>
                      <a:cubicBezTo>
                        <a:pt x="17939" y="4422"/>
                        <a:pt x="17890" y="4470"/>
                        <a:pt x="17793" y="4470"/>
                      </a:cubicBezTo>
                      <a:cubicBezTo>
                        <a:pt x="17550" y="4470"/>
                        <a:pt x="17355" y="4374"/>
                        <a:pt x="17160" y="4279"/>
                      </a:cubicBezTo>
                      <a:cubicBezTo>
                        <a:pt x="17063" y="4231"/>
                        <a:pt x="16966" y="4184"/>
                        <a:pt x="16869" y="4184"/>
                      </a:cubicBezTo>
                      <a:cubicBezTo>
                        <a:pt x="16771" y="4136"/>
                        <a:pt x="16577" y="4279"/>
                        <a:pt x="16479" y="4374"/>
                      </a:cubicBezTo>
                      <a:cubicBezTo>
                        <a:pt x="16382" y="4422"/>
                        <a:pt x="16285" y="4470"/>
                        <a:pt x="16236" y="4517"/>
                      </a:cubicBezTo>
                      <a:cubicBezTo>
                        <a:pt x="16139" y="4565"/>
                        <a:pt x="16090" y="4517"/>
                        <a:pt x="16042" y="4470"/>
                      </a:cubicBezTo>
                      <a:cubicBezTo>
                        <a:pt x="15993" y="4422"/>
                        <a:pt x="16042" y="4327"/>
                        <a:pt x="16090" y="4184"/>
                      </a:cubicBezTo>
                      <a:cubicBezTo>
                        <a:pt x="16139" y="4088"/>
                        <a:pt x="16187" y="3993"/>
                        <a:pt x="16187" y="3897"/>
                      </a:cubicBezTo>
                      <a:cubicBezTo>
                        <a:pt x="16187" y="3897"/>
                        <a:pt x="16187" y="3707"/>
                        <a:pt x="14971" y="3230"/>
                      </a:cubicBezTo>
                      <a:cubicBezTo>
                        <a:pt x="14777" y="3182"/>
                        <a:pt x="14631" y="3135"/>
                        <a:pt x="14533" y="3135"/>
                      </a:cubicBezTo>
                      <a:cubicBezTo>
                        <a:pt x="14387" y="3135"/>
                        <a:pt x="14290" y="3230"/>
                        <a:pt x="14290" y="3373"/>
                      </a:cubicBezTo>
                      <a:cubicBezTo>
                        <a:pt x="14290" y="3564"/>
                        <a:pt x="14242" y="3611"/>
                        <a:pt x="14144" y="3611"/>
                      </a:cubicBezTo>
                      <a:cubicBezTo>
                        <a:pt x="14096" y="3611"/>
                        <a:pt x="14096" y="3611"/>
                        <a:pt x="14047" y="3611"/>
                      </a:cubicBezTo>
                      <a:cubicBezTo>
                        <a:pt x="14047" y="3611"/>
                        <a:pt x="13998" y="3611"/>
                        <a:pt x="13998" y="3611"/>
                      </a:cubicBezTo>
                      <a:cubicBezTo>
                        <a:pt x="13950" y="3611"/>
                        <a:pt x="13901" y="3659"/>
                        <a:pt x="13901" y="3707"/>
                      </a:cubicBezTo>
                      <a:cubicBezTo>
                        <a:pt x="13804" y="3945"/>
                        <a:pt x="13658" y="3945"/>
                        <a:pt x="13560" y="3945"/>
                      </a:cubicBezTo>
                      <a:cubicBezTo>
                        <a:pt x="13463" y="3945"/>
                        <a:pt x="13415" y="3897"/>
                        <a:pt x="13366" y="3802"/>
                      </a:cubicBezTo>
                      <a:cubicBezTo>
                        <a:pt x="13366" y="3754"/>
                        <a:pt x="13366" y="3659"/>
                        <a:pt x="13463" y="3564"/>
                      </a:cubicBezTo>
                      <a:cubicBezTo>
                        <a:pt x="13658" y="3468"/>
                        <a:pt x="13852" y="3230"/>
                        <a:pt x="13901" y="3039"/>
                      </a:cubicBezTo>
                      <a:cubicBezTo>
                        <a:pt x="13901" y="2944"/>
                        <a:pt x="13560" y="2801"/>
                        <a:pt x="13171" y="2801"/>
                      </a:cubicBezTo>
                      <a:cubicBezTo>
                        <a:pt x="13074" y="2801"/>
                        <a:pt x="12977" y="2848"/>
                        <a:pt x="12928" y="2848"/>
                      </a:cubicBezTo>
                      <a:cubicBezTo>
                        <a:pt x="12831" y="2896"/>
                        <a:pt x="12831" y="2944"/>
                        <a:pt x="12782" y="3087"/>
                      </a:cubicBezTo>
                      <a:cubicBezTo>
                        <a:pt x="12782" y="3182"/>
                        <a:pt x="12733" y="3278"/>
                        <a:pt x="12636" y="3278"/>
                      </a:cubicBezTo>
                      <a:cubicBezTo>
                        <a:pt x="12588" y="3278"/>
                        <a:pt x="12539" y="3278"/>
                        <a:pt x="12490" y="3278"/>
                      </a:cubicBezTo>
                      <a:cubicBezTo>
                        <a:pt x="12393" y="3182"/>
                        <a:pt x="12296" y="3039"/>
                        <a:pt x="12344" y="2944"/>
                      </a:cubicBezTo>
                      <a:cubicBezTo>
                        <a:pt x="12393" y="2753"/>
                        <a:pt x="12539" y="2658"/>
                        <a:pt x="12685" y="2658"/>
                      </a:cubicBezTo>
                      <a:cubicBezTo>
                        <a:pt x="12685" y="2658"/>
                        <a:pt x="12685" y="2658"/>
                        <a:pt x="12685" y="2658"/>
                      </a:cubicBezTo>
                      <a:cubicBezTo>
                        <a:pt x="12782" y="2658"/>
                        <a:pt x="12928" y="2467"/>
                        <a:pt x="13171" y="2038"/>
                      </a:cubicBezTo>
                      <a:cubicBezTo>
                        <a:pt x="13220" y="1942"/>
                        <a:pt x="13171" y="1895"/>
                        <a:pt x="12977" y="1752"/>
                      </a:cubicBezTo>
                      <a:cubicBezTo>
                        <a:pt x="12879" y="1704"/>
                        <a:pt x="12782" y="1656"/>
                        <a:pt x="12733" y="1561"/>
                      </a:cubicBezTo>
                      <a:cubicBezTo>
                        <a:pt x="12588" y="1418"/>
                        <a:pt x="12539" y="1180"/>
                        <a:pt x="12490" y="989"/>
                      </a:cubicBezTo>
                      <a:cubicBezTo>
                        <a:pt x="12490" y="846"/>
                        <a:pt x="12442" y="703"/>
                        <a:pt x="12393" y="607"/>
                      </a:cubicBezTo>
                      <a:cubicBezTo>
                        <a:pt x="12393" y="607"/>
                        <a:pt x="12393" y="607"/>
                        <a:pt x="12393" y="607"/>
                      </a:cubicBezTo>
                      <a:cubicBezTo>
                        <a:pt x="12393" y="607"/>
                        <a:pt x="12344" y="655"/>
                        <a:pt x="12344" y="655"/>
                      </a:cubicBezTo>
                      <a:cubicBezTo>
                        <a:pt x="12344" y="655"/>
                        <a:pt x="12296" y="703"/>
                        <a:pt x="12296" y="703"/>
                      </a:cubicBezTo>
                      <a:cubicBezTo>
                        <a:pt x="12296" y="703"/>
                        <a:pt x="12247" y="750"/>
                        <a:pt x="12247" y="750"/>
                      </a:cubicBezTo>
                      <a:cubicBezTo>
                        <a:pt x="12247" y="750"/>
                        <a:pt x="12198" y="798"/>
                        <a:pt x="12198" y="798"/>
                      </a:cubicBezTo>
                      <a:cubicBezTo>
                        <a:pt x="12198" y="846"/>
                        <a:pt x="12150" y="846"/>
                        <a:pt x="12150" y="846"/>
                      </a:cubicBezTo>
                      <a:cubicBezTo>
                        <a:pt x="12150" y="893"/>
                        <a:pt x="12150" y="893"/>
                        <a:pt x="12101" y="893"/>
                      </a:cubicBezTo>
                      <a:cubicBezTo>
                        <a:pt x="12101" y="941"/>
                        <a:pt x="12101" y="941"/>
                        <a:pt x="12052" y="941"/>
                      </a:cubicBezTo>
                      <a:cubicBezTo>
                        <a:pt x="12052" y="989"/>
                        <a:pt x="12052" y="989"/>
                        <a:pt x="12052" y="1037"/>
                      </a:cubicBezTo>
                      <a:cubicBezTo>
                        <a:pt x="12004" y="1037"/>
                        <a:pt x="12004" y="1037"/>
                        <a:pt x="12004" y="1084"/>
                      </a:cubicBezTo>
                      <a:cubicBezTo>
                        <a:pt x="12004" y="1084"/>
                        <a:pt x="11955" y="1084"/>
                        <a:pt x="11955" y="1132"/>
                      </a:cubicBezTo>
                      <a:cubicBezTo>
                        <a:pt x="11955" y="1132"/>
                        <a:pt x="11955" y="1132"/>
                        <a:pt x="11955" y="1180"/>
                      </a:cubicBezTo>
                      <a:cubicBezTo>
                        <a:pt x="11906" y="1180"/>
                        <a:pt x="11906" y="1227"/>
                        <a:pt x="11906" y="1227"/>
                      </a:cubicBezTo>
                      <a:cubicBezTo>
                        <a:pt x="11906" y="1227"/>
                        <a:pt x="11906" y="1275"/>
                        <a:pt x="11858" y="1275"/>
                      </a:cubicBezTo>
                      <a:cubicBezTo>
                        <a:pt x="11858" y="1275"/>
                        <a:pt x="11858" y="1323"/>
                        <a:pt x="11858" y="1370"/>
                      </a:cubicBezTo>
                      <a:cubicBezTo>
                        <a:pt x="11760" y="1561"/>
                        <a:pt x="11663" y="1609"/>
                        <a:pt x="11517" y="1609"/>
                      </a:cubicBezTo>
                      <a:cubicBezTo>
                        <a:pt x="11371" y="1609"/>
                        <a:pt x="11371" y="1609"/>
                        <a:pt x="11371" y="1609"/>
                      </a:cubicBezTo>
                      <a:cubicBezTo>
                        <a:pt x="11323" y="1609"/>
                        <a:pt x="11274" y="1609"/>
                        <a:pt x="11177" y="1656"/>
                      </a:cubicBezTo>
                      <a:cubicBezTo>
                        <a:pt x="11177" y="1656"/>
                        <a:pt x="11128" y="1656"/>
                        <a:pt x="11079" y="1704"/>
                      </a:cubicBezTo>
                      <a:cubicBezTo>
                        <a:pt x="11079" y="1704"/>
                        <a:pt x="11079" y="1704"/>
                        <a:pt x="11031" y="1704"/>
                      </a:cubicBezTo>
                      <a:cubicBezTo>
                        <a:pt x="11031" y="1704"/>
                        <a:pt x="10982" y="1704"/>
                        <a:pt x="10982" y="1704"/>
                      </a:cubicBezTo>
                      <a:cubicBezTo>
                        <a:pt x="10982" y="1704"/>
                        <a:pt x="10982" y="1704"/>
                        <a:pt x="10982" y="1704"/>
                      </a:cubicBezTo>
                      <a:cubicBezTo>
                        <a:pt x="10982" y="1704"/>
                        <a:pt x="10933" y="1704"/>
                        <a:pt x="10933" y="1704"/>
                      </a:cubicBezTo>
                      <a:cubicBezTo>
                        <a:pt x="10933" y="1704"/>
                        <a:pt x="10885" y="1704"/>
                        <a:pt x="10885" y="1704"/>
                      </a:cubicBezTo>
                      <a:cubicBezTo>
                        <a:pt x="10885" y="1704"/>
                        <a:pt x="10836" y="1656"/>
                        <a:pt x="10836" y="1656"/>
                      </a:cubicBezTo>
                      <a:cubicBezTo>
                        <a:pt x="10836" y="1656"/>
                        <a:pt x="10787" y="1656"/>
                        <a:pt x="10787" y="1656"/>
                      </a:cubicBezTo>
                      <a:cubicBezTo>
                        <a:pt x="10787" y="1656"/>
                        <a:pt x="10787" y="1656"/>
                        <a:pt x="10739" y="1656"/>
                      </a:cubicBezTo>
                      <a:cubicBezTo>
                        <a:pt x="10739" y="1656"/>
                        <a:pt x="10739" y="1609"/>
                        <a:pt x="10690" y="1609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solidFill>
                      <a:srgbClr val="0F7BA8"/>
                    </a:solidFill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18" name="AutoShape 618"/>
                <p:cNvSpPr>
                  <a:spLocks/>
                </p:cNvSpPr>
                <p:nvPr/>
              </p:nvSpPr>
              <p:spPr bwMode="auto">
                <a:xfrm>
                  <a:off x="991990" y="1829984"/>
                  <a:ext cx="200037" cy="204791"/>
                </a:xfrm>
                <a:custGeom>
                  <a:avLst/>
                  <a:gdLst>
                    <a:gd name="T0" fmla="*/ 10800 w 21600"/>
                    <a:gd name="T1" fmla="+- 0 10920 241"/>
                    <a:gd name="T2" fmla="*/ 10920 h 21359"/>
                    <a:gd name="T3" fmla="*/ 10800 w 21600"/>
                    <a:gd name="T4" fmla="+- 0 10920 241"/>
                    <a:gd name="T5" fmla="*/ 10920 h 21359"/>
                    <a:gd name="T6" fmla="*/ 10800 w 21600"/>
                    <a:gd name="T7" fmla="+- 0 10920 241"/>
                    <a:gd name="T8" fmla="*/ 10920 h 21359"/>
                    <a:gd name="T9" fmla="*/ 10800 w 21600"/>
                    <a:gd name="T10" fmla="+- 0 10920 241"/>
                    <a:gd name="T11" fmla="*/ 10920 h 2135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1600" h="21359">
                      <a:moveTo>
                        <a:pt x="2907" y="1301"/>
                      </a:moveTo>
                      <a:cubicBezTo>
                        <a:pt x="2907" y="1301"/>
                        <a:pt x="2907" y="1301"/>
                        <a:pt x="2907" y="1687"/>
                      </a:cubicBezTo>
                      <a:cubicBezTo>
                        <a:pt x="2907" y="1687"/>
                        <a:pt x="2907" y="1687"/>
                        <a:pt x="2907" y="1687"/>
                      </a:cubicBezTo>
                      <a:cubicBezTo>
                        <a:pt x="2907" y="2844"/>
                        <a:pt x="2492" y="3616"/>
                        <a:pt x="2076" y="4773"/>
                      </a:cubicBezTo>
                      <a:cubicBezTo>
                        <a:pt x="1661" y="5930"/>
                        <a:pt x="1246" y="7473"/>
                        <a:pt x="1246" y="9401"/>
                      </a:cubicBezTo>
                      <a:cubicBezTo>
                        <a:pt x="1246" y="11330"/>
                        <a:pt x="830" y="12101"/>
                        <a:pt x="415" y="12873"/>
                      </a:cubicBezTo>
                      <a:cubicBezTo>
                        <a:pt x="415" y="13259"/>
                        <a:pt x="0" y="14030"/>
                        <a:pt x="0" y="15187"/>
                      </a:cubicBezTo>
                      <a:cubicBezTo>
                        <a:pt x="0" y="16344"/>
                        <a:pt x="415" y="16730"/>
                        <a:pt x="415" y="16730"/>
                      </a:cubicBezTo>
                      <a:cubicBezTo>
                        <a:pt x="830" y="16730"/>
                        <a:pt x="830" y="16730"/>
                        <a:pt x="1246" y="17116"/>
                      </a:cubicBezTo>
                      <a:cubicBezTo>
                        <a:pt x="1246" y="17116"/>
                        <a:pt x="1246" y="17116"/>
                        <a:pt x="1246" y="17501"/>
                      </a:cubicBezTo>
                      <a:cubicBezTo>
                        <a:pt x="1246" y="17501"/>
                        <a:pt x="1246" y="17501"/>
                        <a:pt x="1246" y="17501"/>
                      </a:cubicBezTo>
                      <a:cubicBezTo>
                        <a:pt x="1246" y="17501"/>
                        <a:pt x="1246" y="17887"/>
                        <a:pt x="1246" y="17887"/>
                      </a:cubicBezTo>
                      <a:cubicBezTo>
                        <a:pt x="1246" y="17887"/>
                        <a:pt x="1246" y="18273"/>
                        <a:pt x="1246" y="18273"/>
                      </a:cubicBezTo>
                      <a:cubicBezTo>
                        <a:pt x="1246" y="18273"/>
                        <a:pt x="1246" y="18273"/>
                        <a:pt x="1246" y="18659"/>
                      </a:cubicBezTo>
                      <a:cubicBezTo>
                        <a:pt x="1246" y="18659"/>
                        <a:pt x="1246" y="18659"/>
                        <a:pt x="1246" y="19044"/>
                      </a:cubicBezTo>
                      <a:cubicBezTo>
                        <a:pt x="1246" y="19044"/>
                        <a:pt x="1246" y="19044"/>
                        <a:pt x="1246" y="19044"/>
                      </a:cubicBezTo>
                      <a:cubicBezTo>
                        <a:pt x="1246" y="19430"/>
                        <a:pt x="1661" y="19430"/>
                        <a:pt x="1661" y="19430"/>
                      </a:cubicBezTo>
                      <a:cubicBezTo>
                        <a:pt x="2076" y="19430"/>
                        <a:pt x="2492" y="19430"/>
                        <a:pt x="2492" y="19430"/>
                      </a:cubicBezTo>
                      <a:cubicBezTo>
                        <a:pt x="4569" y="19430"/>
                        <a:pt x="6646" y="20201"/>
                        <a:pt x="8307" y="20973"/>
                      </a:cubicBezTo>
                      <a:cubicBezTo>
                        <a:pt x="9138" y="21358"/>
                        <a:pt x="9138" y="21358"/>
                        <a:pt x="9553" y="21358"/>
                      </a:cubicBezTo>
                      <a:cubicBezTo>
                        <a:pt x="9553" y="21358"/>
                        <a:pt x="9553" y="21358"/>
                        <a:pt x="9553" y="21358"/>
                      </a:cubicBezTo>
                      <a:cubicBezTo>
                        <a:pt x="9969" y="20973"/>
                        <a:pt x="10384" y="20587"/>
                        <a:pt x="11630" y="20973"/>
                      </a:cubicBezTo>
                      <a:cubicBezTo>
                        <a:pt x="12461" y="20973"/>
                        <a:pt x="13292" y="20973"/>
                        <a:pt x="14538" y="20973"/>
                      </a:cubicBezTo>
                      <a:cubicBezTo>
                        <a:pt x="14538" y="20973"/>
                        <a:pt x="14538" y="20973"/>
                        <a:pt x="14538" y="20973"/>
                      </a:cubicBezTo>
                      <a:cubicBezTo>
                        <a:pt x="15784" y="20973"/>
                        <a:pt x="17030" y="20973"/>
                        <a:pt x="18276" y="20201"/>
                      </a:cubicBezTo>
                      <a:cubicBezTo>
                        <a:pt x="19523" y="19430"/>
                        <a:pt x="19938" y="18659"/>
                        <a:pt x="20769" y="17501"/>
                      </a:cubicBezTo>
                      <a:cubicBezTo>
                        <a:pt x="21184" y="17501"/>
                        <a:pt x="21184" y="17116"/>
                        <a:pt x="21599" y="16730"/>
                      </a:cubicBezTo>
                      <a:cubicBezTo>
                        <a:pt x="21599" y="16730"/>
                        <a:pt x="21599" y="16730"/>
                        <a:pt x="21599" y="16730"/>
                      </a:cubicBezTo>
                      <a:cubicBezTo>
                        <a:pt x="21184" y="16344"/>
                        <a:pt x="21184" y="15573"/>
                        <a:pt x="21184" y="15187"/>
                      </a:cubicBezTo>
                      <a:cubicBezTo>
                        <a:pt x="21184" y="15187"/>
                        <a:pt x="21184" y="15187"/>
                        <a:pt x="21184" y="15187"/>
                      </a:cubicBezTo>
                      <a:cubicBezTo>
                        <a:pt x="21184" y="14801"/>
                        <a:pt x="20769" y="14416"/>
                        <a:pt x="20769" y="14030"/>
                      </a:cubicBezTo>
                      <a:cubicBezTo>
                        <a:pt x="20769" y="14030"/>
                        <a:pt x="20769" y="13644"/>
                        <a:pt x="20769" y="13644"/>
                      </a:cubicBezTo>
                      <a:cubicBezTo>
                        <a:pt x="20769" y="13259"/>
                        <a:pt x="20769" y="12873"/>
                        <a:pt x="21184" y="12487"/>
                      </a:cubicBezTo>
                      <a:cubicBezTo>
                        <a:pt x="21184" y="12487"/>
                        <a:pt x="21184" y="12487"/>
                        <a:pt x="21184" y="12487"/>
                      </a:cubicBezTo>
                      <a:cubicBezTo>
                        <a:pt x="21184" y="12101"/>
                        <a:pt x="21184" y="11716"/>
                        <a:pt x="21184" y="11330"/>
                      </a:cubicBezTo>
                      <a:cubicBezTo>
                        <a:pt x="21184" y="10944"/>
                        <a:pt x="21184" y="10559"/>
                        <a:pt x="21184" y="10173"/>
                      </a:cubicBezTo>
                      <a:cubicBezTo>
                        <a:pt x="21184" y="9401"/>
                        <a:pt x="20353" y="8630"/>
                        <a:pt x="19523" y="8244"/>
                      </a:cubicBezTo>
                      <a:cubicBezTo>
                        <a:pt x="19107" y="7859"/>
                        <a:pt x="18692" y="7473"/>
                        <a:pt x="18276" y="7087"/>
                      </a:cubicBezTo>
                      <a:cubicBezTo>
                        <a:pt x="17861" y="7087"/>
                        <a:pt x="17446" y="6701"/>
                        <a:pt x="16615" y="6316"/>
                      </a:cubicBezTo>
                      <a:cubicBezTo>
                        <a:pt x="15369" y="5544"/>
                        <a:pt x="13707" y="4773"/>
                        <a:pt x="12876" y="3616"/>
                      </a:cubicBezTo>
                      <a:cubicBezTo>
                        <a:pt x="12876" y="3230"/>
                        <a:pt x="12461" y="3230"/>
                        <a:pt x="12461" y="3230"/>
                      </a:cubicBezTo>
                      <a:cubicBezTo>
                        <a:pt x="12461" y="3230"/>
                        <a:pt x="12461" y="3616"/>
                        <a:pt x="12046" y="3616"/>
                      </a:cubicBezTo>
                      <a:cubicBezTo>
                        <a:pt x="12046" y="4001"/>
                        <a:pt x="11630" y="4387"/>
                        <a:pt x="11215" y="4387"/>
                      </a:cubicBezTo>
                      <a:cubicBezTo>
                        <a:pt x="10800" y="4387"/>
                        <a:pt x="10800" y="4387"/>
                        <a:pt x="10800" y="4387"/>
                      </a:cubicBezTo>
                      <a:cubicBezTo>
                        <a:pt x="9969" y="4387"/>
                        <a:pt x="9969" y="4001"/>
                        <a:pt x="9553" y="3230"/>
                      </a:cubicBezTo>
                      <a:cubicBezTo>
                        <a:pt x="9138" y="2844"/>
                        <a:pt x="9138" y="2073"/>
                        <a:pt x="8307" y="1301"/>
                      </a:cubicBezTo>
                      <a:cubicBezTo>
                        <a:pt x="7061" y="144"/>
                        <a:pt x="6230" y="-241"/>
                        <a:pt x="4984" y="144"/>
                      </a:cubicBezTo>
                      <a:cubicBezTo>
                        <a:pt x="4984" y="144"/>
                        <a:pt x="4569" y="144"/>
                        <a:pt x="4569" y="144"/>
                      </a:cubicBezTo>
                      <a:cubicBezTo>
                        <a:pt x="4569" y="144"/>
                        <a:pt x="4153" y="144"/>
                        <a:pt x="4153" y="144"/>
                      </a:cubicBezTo>
                      <a:cubicBezTo>
                        <a:pt x="4153" y="144"/>
                        <a:pt x="3738" y="144"/>
                        <a:pt x="3738" y="144"/>
                      </a:cubicBezTo>
                      <a:cubicBezTo>
                        <a:pt x="3323" y="530"/>
                        <a:pt x="2907" y="916"/>
                        <a:pt x="2907" y="1301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19" name="AutoShape 619"/>
                <p:cNvSpPr>
                  <a:spLocks/>
                </p:cNvSpPr>
                <p:nvPr/>
              </p:nvSpPr>
              <p:spPr bwMode="auto">
                <a:xfrm>
                  <a:off x="1185677" y="1977624"/>
                  <a:ext cx="6350" cy="158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5400"/>
                        <a:pt x="0" y="16199"/>
                        <a:pt x="21600" y="21599"/>
                      </a:cubicBezTo>
                      <a:cubicBezTo>
                        <a:pt x="0" y="16199"/>
                        <a:pt x="0" y="54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20" name="AutoShape 620"/>
                <p:cNvSpPr>
                  <a:spLocks/>
                </p:cNvSpPr>
                <p:nvPr/>
              </p:nvSpPr>
              <p:spPr bwMode="auto">
                <a:xfrm>
                  <a:off x="1182501" y="1966512"/>
                  <a:ext cx="6350" cy="1111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7200"/>
                        <a:pt x="21600" y="14399"/>
                        <a:pt x="21600" y="21599"/>
                      </a:cubicBezTo>
                      <a:cubicBezTo>
                        <a:pt x="21600" y="14399"/>
                        <a:pt x="0" y="72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21" name="AutoShape 621"/>
                <p:cNvSpPr>
                  <a:spLocks/>
                </p:cNvSpPr>
                <p:nvPr/>
              </p:nvSpPr>
              <p:spPr bwMode="auto">
                <a:xfrm>
                  <a:off x="1103122" y="1860147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21600" y="21600"/>
                        <a:pt x="21600" y="0"/>
                        <a:pt x="21600" y="0"/>
                      </a:cubicBezTo>
                      <a:cubicBezTo>
                        <a:pt x="21600" y="0"/>
                        <a:pt x="2160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22" name="AutoShape 622"/>
                <p:cNvSpPr>
                  <a:spLocks/>
                </p:cNvSpPr>
                <p:nvPr/>
              </p:nvSpPr>
              <p:spPr bwMode="auto">
                <a:xfrm>
                  <a:off x="1184089" y="1939523"/>
                  <a:ext cx="0" cy="11113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7200"/>
                        <a:pt x="0" y="14399"/>
                        <a:pt x="0" y="21599"/>
                      </a:cubicBezTo>
                      <a:cubicBezTo>
                        <a:pt x="0" y="14399"/>
                        <a:pt x="0" y="72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23" name="AutoShape 623"/>
                <p:cNvSpPr>
                  <a:spLocks/>
                </p:cNvSpPr>
                <p:nvPr/>
              </p:nvSpPr>
              <p:spPr bwMode="auto">
                <a:xfrm>
                  <a:off x="1182501" y="1950637"/>
                  <a:ext cx="6350" cy="1111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599"/>
                      </a:moveTo>
                      <a:cubicBezTo>
                        <a:pt x="0" y="14399"/>
                        <a:pt x="0" y="7200"/>
                        <a:pt x="21600" y="0"/>
                      </a:cubicBezTo>
                      <a:cubicBezTo>
                        <a:pt x="0" y="7200"/>
                        <a:pt x="0" y="14399"/>
                        <a:pt x="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24" name="AutoShape 624"/>
                <p:cNvSpPr>
                  <a:spLocks/>
                </p:cNvSpPr>
                <p:nvPr/>
              </p:nvSpPr>
              <p:spPr bwMode="auto">
                <a:xfrm>
                  <a:off x="1031679" y="1828396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25" name="AutoShape 625"/>
                <p:cNvSpPr>
                  <a:spLocks/>
                </p:cNvSpPr>
                <p:nvPr/>
              </p:nvSpPr>
              <p:spPr bwMode="auto">
                <a:xfrm>
                  <a:off x="1112647" y="1864910"/>
                  <a:ext cx="31752" cy="2698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600"/>
                      </a:moveTo>
                      <a:cubicBezTo>
                        <a:pt x="14399" y="15428"/>
                        <a:pt x="4800" y="9257"/>
                        <a:pt x="0" y="0"/>
                      </a:cubicBezTo>
                      <a:cubicBezTo>
                        <a:pt x="4800" y="9257"/>
                        <a:pt x="14399" y="15428"/>
                        <a:pt x="21599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26" name="AutoShape 626"/>
                <p:cNvSpPr>
                  <a:spLocks/>
                </p:cNvSpPr>
                <p:nvPr/>
              </p:nvSpPr>
              <p:spPr bwMode="auto">
                <a:xfrm>
                  <a:off x="534762" y="2930143"/>
                  <a:ext cx="0" cy="7938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27" name="AutoShape 627"/>
                <p:cNvSpPr>
                  <a:spLocks/>
                </p:cNvSpPr>
                <p:nvPr/>
              </p:nvSpPr>
              <p:spPr bwMode="auto">
                <a:xfrm>
                  <a:off x="541112" y="2968244"/>
                  <a:ext cx="6350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21599"/>
                        <a:pt x="21600" y="21599"/>
                        <a:pt x="21600" y="10800"/>
                      </a:cubicBezTo>
                      <a:cubicBezTo>
                        <a:pt x="2160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28" name="AutoShape 628"/>
                <p:cNvSpPr>
                  <a:spLocks/>
                </p:cNvSpPr>
                <p:nvPr/>
              </p:nvSpPr>
              <p:spPr bwMode="auto">
                <a:xfrm>
                  <a:off x="725273" y="2404671"/>
                  <a:ext cx="28577" cy="206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6171" y="17999"/>
                      </a:moveTo>
                      <a:cubicBezTo>
                        <a:pt x="9257" y="21600"/>
                        <a:pt x="9257" y="21600"/>
                        <a:pt x="9257" y="21600"/>
                      </a:cubicBezTo>
                      <a:cubicBezTo>
                        <a:pt x="12342" y="21600"/>
                        <a:pt x="18514" y="17999"/>
                        <a:pt x="21600" y="10800"/>
                      </a:cubicBezTo>
                      <a:cubicBezTo>
                        <a:pt x="21600" y="7200"/>
                        <a:pt x="21600" y="7200"/>
                        <a:pt x="18514" y="3599"/>
                      </a:cubicBezTo>
                      <a:cubicBezTo>
                        <a:pt x="15428" y="0"/>
                        <a:pt x="15428" y="0"/>
                        <a:pt x="15428" y="0"/>
                      </a:cubicBezTo>
                      <a:cubicBezTo>
                        <a:pt x="12342" y="0"/>
                        <a:pt x="12342" y="3599"/>
                        <a:pt x="9257" y="3599"/>
                      </a:cubicBezTo>
                      <a:cubicBezTo>
                        <a:pt x="6171" y="7200"/>
                        <a:pt x="6171" y="10800"/>
                        <a:pt x="0" y="10800"/>
                      </a:cubicBezTo>
                      <a:cubicBezTo>
                        <a:pt x="3085" y="14400"/>
                        <a:pt x="6171" y="17999"/>
                        <a:pt x="6171" y="179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29" name="AutoShape 629"/>
                <p:cNvSpPr>
                  <a:spLocks/>
                </p:cNvSpPr>
                <p:nvPr/>
              </p:nvSpPr>
              <p:spPr bwMode="auto">
                <a:xfrm>
                  <a:off x="537937" y="3006345"/>
                  <a:ext cx="136533" cy="8890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2342" y="20699"/>
                      </a:moveTo>
                      <a:cubicBezTo>
                        <a:pt x="12960" y="21599"/>
                        <a:pt x="12960" y="21599"/>
                        <a:pt x="13577" y="21599"/>
                      </a:cubicBezTo>
                      <a:cubicBezTo>
                        <a:pt x="14811" y="19799"/>
                        <a:pt x="16662" y="18899"/>
                        <a:pt x="18514" y="18899"/>
                      </a:cubicBezTo>
                      <a:cubicBezTo>
                        <a:pt x="19748" y="18899"/>
                        <a:pt x="20982" y="18899"/>
                        <a:pt x="21599" y="17999"/>
                      </a:cubicBezTo>
                      <a:cubicBezTo>
                        <a:pt x="20982" y="17999"/>
                        <a:pt x="19748" y="17999"/>
                        <a:pt x="18514" y="17999"/>
                      </a:cubicBezTo>
                      <a:cubicBezTo>
                        <a:pt x="14811" y="17099"/>
                        <a:pt x="9874" y="11699"/>
                        <a:pt x="5554" y="6299"/>
                      </a:cubicBezTo>
                      <a:cubicBezTo>
                        <a:pt x="4937" y="5400"/>
                        <a:pt x="4319" y="4500"/>
                        <a:pt x="3702" y="3600"/>
                      </a:cubicBezTo>
                      <a:cubicBezTo>
                        <a:pt x="2468" y="2700"/>
                        <a:pt x="2468" y="900"/>
                        <a:pt x="1851" y="0"/>
                      </a:cubicBezTo>
                      <a:cubicBezTo>
                        <a:pt x="1851" y="0"/>
                        <a:pt x="1851" y="0"/>
                        <a:pt x="1851" y="0"/>
                      </a:cubicBezTo>
                      <a:cubicBezTo>
                        <a:pt x="1851" y="0"/>
                        <a:pt x="1851" y="0"/>
                        <a:pt x="1234" y="0"/>
                      </a:cubicBezTo>
                      <a:cubicBezTo>
                        <a:pt x="1234" y="0"/>
                        <a:pt x="617" y="0"/>
                        <a:pt x="617" y="0"/>
                      </a:cubicBezTo>
                      <a:cubicBezTo>
                        <a:pt x="617" y="0"/>
                        <a:pt x="617" y="900"/>
                        <a:pt x="617" y="900"/>
                      </a:cubicBezTo>
                      <a:cubicBezTo>
                        <a:pt x="617" y="1800"/>
                        <a:pt x="617" y="1800"/>
                        <a:pt x="617" y="2700"/>
                      </a:cubicBezTo>
                      <a:cubicBezTo>
                        <a:pt x="617" y="2700"/>
                        <a:pt x="617" y="3600"/>
                        <a:pt x="617" y="3600"/>
                      </a:cubicBezTo>
                      <a:cubicBezTo>
                        <a:pt x="617" y="4500"/>
                        <a:pt x="0" y="5400"/>
                        <a:pt x="0" y="5400"/>
                      </a:cubicBezTo>
                      <a:cubicBezTo>
                        <a:pt x="0" y="6299"/>
                        <a:pt x="0" y="7200"/>
                        <a:pt x="0" y="8100"/>
                      </a:cubicBezTo>
                      <a:cubicBezTo>
                        <a:pt x="0" y="8100"/>
                        <a:pt x="0" y="8999"/>
                        <a:pt x="0" y="8999"/>
                      </a:cubicBezTo>
                      <a:cubicBezTo>
                        <a:pt x="0" y="9899"/>
                        <a:pt x="0" y="9899"/>
                        <a:pt x="0" y="9899"/>
                      </a:cubicBezTo>
                      <a:cubicBezTo>
                        <a:pt x="0" y="10800"/>
                        <a:pt x="0" y="11699"/>
                        <a:pt x="0" y="11699"/>
                      </a:cubicBezTo>
                      <a:cubicBezTo>
                        <a:pt x="0" y="12599"/>
                        <a:pt x="0" y="12599"/>
                        <a:pt x="0" y="13499"/>
                      </a:cubicBezTo>
                      <a:cubicBezTo>
                        <a:pt x="0" y="13499"/>
                        <a:pt x="0" y="14400"/>
                        <a:pt x="0" y="14400"/>
                      </a:cubicBezTo>
                      <a:cubicBezTo>
                        <a:pt x="0" y="14400"/>
                        <a:pt x="0" y="15300"/>
                        <a:pt x="0" y="15300"/>
                      </a:cubicBezTo>
                      <a:cubicBezTo>
                        <a:pt x="0" y="15300"/>
                        <a:pt x="0" y="16199"/>
                        <a:pt x="0" y="16199"/>
                      </a:cubicBezTo>
                      <a:cubicBezTo>
                        <a:pt x="0" y="17099"/>
                        <a:pt x="0" y="17099"/>
                        <a:pt x="0" y="17099"/>
                      </a:cubicBezTo>
                      <a:cubicBezTo>
                        <a:pt x="0" y="17999"/>
                        <a:pt x="617" y="17999"/>
                        <a:pt x="617" y="17999"/>
                      </a:cubicBezTo>
                      <a:cubicBezTo>
                        <a:pt x="617" y="17999"/>
                        <a:pt x="617" y="18899"/>
                        <a:pt x="617" y="18899"/>
                      </a:cubicBezTo>
                      <a:cubicBezTo>
                        <a:pt x="617" y="18899"/>
                        <a:pt x="617" y="19799"/>
                        <a:pt x="617" y="19799"/>
                      </a:cubicBezTo>
                      <a:cubicBezTo>
                        <a:pt x="617" y="19799"/>
                        <a:pt x="617" y="19799"/>
                        <a:pt x="617" y="19799"/>
                      </a:cubicBezTo>
                      <a:cubicBezTo>
                        <a:pt x="617" y="19799"/>
                        <a:pt x="1234" y="19799"/>
                        <a:pt x="1851" y="19799"/>
                      </a:cubicBezTo>
                      <a:cubicBezTo>
                        <a:pt x="3085" y="19799"/>
                        <a:pt x="4319" y="19799"/>
                        <a:pt x="6171" y="19799"/>
                      </a:cubicBezTo>
                      <a:cubicBezTo>
                        <a:pt x="6788" y="19799"/>
                        <a:pt x="7405" y="19799"/>
                        <a:pt x="8022" y="19799"/>
                      </a:cubicBezTo>
                      <a:cubicBezTo>
                        <a:pt x="8022" y="19799"/>
                        <a:pt x="8639" y="19799"/>
                        <a:pt x="8639" y="19799"/>
                      </a:cubicBezTo>
                      <a:cubicBezTo>
                        <a:pt x="8639" y="19799"/>
                        <a:pt x="9257" y="19799"/>
                        <a:pt x="9874" y="19799"/>
                      </a:cubicBezTo>
                      <a:cubicBezTo>
                        <a:pt x="9874" y="19799"/>
                        <a:pt x="9874" y="19799"/>
                        <a:pt x="9874" y="19799"/>
                      </a:cubicBezTo>
                      <a:cubicBezTo>
                        <a:pt x="10491" y="19799"/>
                        <a:pt x="10491" y="19799"/>
                        <a:pt x="11108" y="19799"/>
                      </a:cubicBezTo>
                      <a:cubicBezTo>
                        <a:pt x="11108" y="20699"/>
                        <a:pt x="11108" y="20699"/>
                        <a:pt x="11108" y="20699"/>
                      </a:cubicBezTo>
                      <a:cubicBezTo>
                        <a:pt x="11725" y="20699"/>
                        <a:pt x="11725" y="20699"/>
                        <a:pt x="11725" y="20699"/>
                      </a:cubicBezTo>
                      <a:cubicBezTo>
                        <a:pt x="11725" y="20699"/>
                        <a:pt x="12342" y="20699"/>
                        <a:pt x="12342" y="206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30" name="AutoShape 630"/>
                <p:cNvSpPr>
                  <a:spLocks/>
                </p:cNvSpPr>
                <p:nvPr/>
              </p:nvSpPr>
              <p:spPr bwMode="auto">
                <a:xfrm>
                  <a:off x="333136" y="1460089"/>
                  <a:ext cx="850952" cy="1470054"/>
                </a:xfrm>
                <a:custGeom>
                  <a:avLst/>
                  <a:gdLst>
                    <a:gd name="T0" fmla="+- 0 10812 24"/>
                    <a:gd name="T1" fmla="*/ T0 w 21576"/>
                    <a:gd name="T2" fmla="*/ 10800 h 21600"/>
                    <a:gd name="T3" fmla="+- 0 10812 24"/>
                    <a:gd name="T4" fmla="*/ T3 w 21576"/>
                    <a:gd name="T5" fmla="*/ 10800 h 21600"/>
                    <a:gd name="T6" fmla="+- 0 10812 24"/>
                    <a:gd name="T7" fmla="*/ T6 w 21576"/>
                    <a:gd name="T8" fmla="*/ 10800 h 21600"/>
                    <a:gd name="T9" fmla="+- 0 10812 24"/>
                    <a:gd name="T10" fmla="*/ T9 w 21576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76" h="21600">
                      <a:moveTo>
                        <a:pt x="17120" y="5467"/>
                      </a:moveTo>
                      <a:cubicBezTo>
                        <a:pt x="17314" y="5305"/>
                        <a:pt x="17314" y="5305"/>
                        <a:pt x="17314" y="5305"/>
                      </a:cubicBezTo>
                      <a:cubicBezTo>
                        <a:pt x="17410" y="5305"/>
                        <a:pt x="17410" y="5251"/>
                        <a:pt x="17410" y="5251"/>
                      </a:cubicBezTo>
                      <a:cubicBezTo>
                        <a:pt x="17507" y="5251"/>
                        <a:pt x="17507" y="5251"/>
                        <a:pt x="17507" y="5251"/>
                      </a:cubicBezTo>
                      <a:cubicBezTo>
                        <a:pt x="17507" y="5251"/>
                        <a:pt x="17507" y="5251"/>
                        <a:pt x="17507" y="5251"/>
                      </a:cubicBezTo>
                      <a:cubicBezTo>
                        <a:pt x="17507" y="5196"/>
                        <a:pt x="17604" y="5196"/>
                        <a:pt x="17604" y="5142"/>
                      </a:cubicBezTo>
                      <a:cubicBezTo>
                        <a:pt x="17895" y="4980"/>
                        <a:pt x="18185" y="4818"/>
                        <a:pt x="18379" y="4655"/>
                      </a:cubicBezTo>
                      <a:cubicBezTo>
                        <a:pt x="18767" y="4276"/>
                        <a:pt x="19541" y="3843"/>
                        <a:pt x="20123" y="3627"/>
                      </a:cubicBezTo>
                      <a:cubicBezTo>
                        <a:pt x="20123" y="3572"/>
                        <a:pt x="20219" y="3518"/>
                        <a:pt x="20316" y="3518"/>
                      </a:cubicBezTo>
                      <a:cubicBezTo>
                        <a:pt x="20510" y="3464"/>
                        <a:pt x="20704" y="3410"/>
                        <a:pt x="20897" y="3356"/>
                      </a:cubicBezTo>
                      <a:cubicBezTo>
                        <a:pt x="21091" y="3302"/>
                        <a:pt x="21479" y="3193"/>
                        <a:pt x="21575" y="3139"/>
                      </a:cubicBezTo>
                      <a:cubicBezTo>
                        <a:pt x="21575" y="3085"/>
                        <a:pt x="21575" y="2490"/>
                        <a:pt x="21382" y="2381"/>
                      </a:cubicBezTo>
                      <a:cubicBezTo>
                        <a:pt x="21382" y="2381"/>
                        <a:pt x="21285" y="2327"/>
                        <a:pt x="21091" y="2327"/>
                      </a:cubicBezTo>
                      <a:cubicBezTo>
                        <a:pt x="21091" y="2327"/>
                        <a:pt x="21091" y="2327"/>
                        <a:pt x="20994" y="2327"/>
                      </a:cubicBezTo>
                      <a:cubicBezTo>
                        <a:pt x="20994" y="2327"/>
                        <a:pt x="20994" y="2327"/>
                        <a:pt x="20994" y="2327"/>
                      </a:cubicBezTo>
                      <a:cubicBezTo>
                        <a:pt x="20994" y="2381"/>
                        <a:pt x="20994" y="2381"/>
                        <a:pt x="20994" y="2381"/>
                      </a:cubicBezTo>
                      <a:cubicBezTo>
                        <a:pt x="20994" y="2381"/>
                        <a:pt x="20994" y="2381"/>
                        <a:pt x="20994" y="2436"/>
                      </a:cubicBezTo>
                      <a:cubicBezTo>
                        <a:pt x="20994" y="2436"/>
                        <a:pt x="20994" y="2490"/>
                        <a:pt x="20994" y="2490"/>
                      </a:cubicBezTo>
                      <a:cubicBezTo>
                        <a:pt x="20994" y="2490"/>
                        <a:pt x="20994" y="2544"/>
                        <a:pt x="20994" y="2544"/>
                      </a:cubicBezTo>
                      <a:cubicBezTo>
                        <a:pt x="20994" y="2544"/>
                        <a:pt x="20994" y="2598"/>
                        <a:pt x="20994" y="2598"/>
                      </a:cubicBezTo>
                      <a:cubicBezTo>
                        <a:pt x="20994" y="2652"/>
                        <a:pt x="20994" y="2652"/>
                        <a:pt x="20994" y="2652"/>
                      </a:cubicBezTo>
                      <a:cubicBezTo>
                        <a:pt x="20994" y="2706"/>
                        <a:pt x="20897" y="2706"/>
                        <a:pt x="20897" y="2760"/>
                      </a:cubicBezTo>
                      <a:cubicBezTo>
                        <a:pt x="20897" y="2760"/>
                        <a:pt x="20897" y="2760"/>
                        <a:pt x="20897" y="2815"/>
                      </a:cubicBezTo>
                      <a:cubicBezTo>
                        <a:pt x="20897" y="2815"/>
                        <a:pt x="20897" y="2815"/>
                        <a:pt x="20897" y="2869"/>
                      </a:cubicBezTo>
                      <a:cubicBezTo>
                        <a:pt x="20897" y="2869"/>
                        <a:pt x="20897" y="2923"/>
                        <a:pt x="20801" y="2923"/>
                      </a:cubicBezTo>
                      <a:cubicBezTo>
                        <a:pt x="20801" y="2923"/>
                        <a:pt x="20801" y="2977"/>
                        <a:pt x="20801" y="2977"/>
                      </a:cubicBezTo>
                      <a:cubicBezTo>
                        <a:pt x="20801" y="3031"/>
                        <a:pt x="20801" y="3031"/>
                        <a:pt x="20801" y="3031"/>
                      </a:cubicBezTo>
                      <a:cubicBezTo>
                        <a:pt x="20704" y="3085"/>
                        <a:pt x="20704" y="3085"/>
                        <a:pt x="20704" y="3085"/>
                      </a:cubicBezTo>
                      <a:cubicBezTo>
                        <a:pt x="20704" y="3139"/>
                        <a:pt x="20704" y="3139"/>
                        <a:pt x="20704" y="3139"/>
                      </a:cubicBezTo>
                      <a:cubicBezTo>
                        <a:pt x="20607" y="3139"/>
                        <a:pt x="20607" y="3193"/>
                        <a:pt x="20607" y="3193"/>
                      </a:cubicBezTo>
                      <a:cubicBezTo>
                        <a:pt x="20607" y="3193"/>
                        <a:pt x="20607" y="3193"/>
                        <a:pt x="20607" y="3193"/>
                      </a:cubicBezTo>
                      <a:cubicBezTo>
                        <a:pt x="20510" y="3302"/>
                        <a:pt x="20413" y="3302"/>
                        <a:pt x="20219" y="3302"/>
                      </a:cubicBezTo>
                      <a:cubicBezTo>
                        <a:pt x="20219" y="3302"/>
                        <a:pt x="20219" y="3302"/>
                        <a:pt x="20219" y="3302"/>
                      </a:cubicBezTo>
                      <a:cubicBezTo>
                        <a:pt x="20219" y="3302"/>
                        <a:pt x="20219" y="3302"/>
                        <a:pt x="20219" y="3302"/>
                      </a:cubicBezTo>
                      <a:cubicBezTo>
                        <a:pt x="20219" y="3302"/>
                        <a:pt x="20219" y="3302"/>
                        <a:pt x="20219" y="3302"/>
                      </a:cubicBezTo>
                      <a:cubicBezTo>
                        <a:pt x="20123" y="3302"/>
                        <a:pt x="20026" y="3356"/>
                        <a:pt x="19929" y="3410"/>
                      </a:cubicBezTo>
                      <a:cubicBezTo>
                        <a:pt x="19735" y="3518"/>
                        <a:pt x="19541" y="3572"/>
                        <a:pt x="19348" y="3572"/>
                      </a:cubicBezTo>
                      <a:cubicBezTo>
                        <a:pt x="19348" y="3572"/>
                        <a:pt x="19348" y="3572"/>
                        <a:pt x="19348" y="3572"/>
                      </a:cubicBezTo>
                      <a:cubicBezTo>
                        <a:pt x="19251" y="3572"/>
                        <a:pt x="19154" y="3572"/>
                        <a:pt x="19154" y="3572"/>
                      </a:cubicBezTo>
                      <a:cubicBezTo>
                        <a:pt x="18960" y="3627"/>
                        <a:pt x="18767" y="3681"/>
                        <a:pt x="18670" y="3681"/>
                      </a:cubicBezTo>
                      <a:cubicBezTo>
                        <a:pt x="18573" y="3681"/>
                        <a:pt x="18476" y="3681"/>
                        <a:pt x="18476" y="3681"/>
                      </a:cubicBezTo>
                      <a:cubicBezTo>
                        <a:pt x="18379" y="3681"/>
                        <a:pt x="18379" y="3681"/>
                        <a:pt x="18379" y="3627"/>
                      </a:cubicBezTo>
                      <a:cubicBezTo>
                        <a:pt x="18282" y="3627"/>
                        <a:pt x="18089" y="3627"/>
                        <a:pt x="17895" y="3627"/>
                      </a:cubicBezTo>
                      <a:cubicBezTo>
                        <a:pt x="17604" y="3627"/>
                        <a:pt x="17410" y="3627"/>
                        <a:pt x="17314" y="3572"/>
                      </a:cubicBezTo>
                      <a:cubicBezTo>
                        <a:pt x="17314" y="3572"/>
                        <a:pt x="17217" y="3572"/>
                        <a:pt x="17217" y="3572"/>
                      </a:cubicBezTo>
                      <a:cubicBezTo>
                        <a:pt x="17120" y="3572"/>
                        <a:pt x="16926" y="3572"/>
                        <a:pt x="16829" y="3572"/>
                      </a:cubicBezTo>
                      <a:cubicBezTo>
                        <a:pt x="16636" y="3518"/>
                        <a:pt x="16345" y="3518"/>
                        <a:pt x="16248" y="3464"/>
                      </a:cubicBezTo>
                      <a:cubicBezTo>
                        <a:pt x="16248" y="3464"/>
                        <a:pt x="16151" y="3410"/>
                        <a:pt x="16151" y="3356"/>
                      </a:cubicBezTo>
                      <a:cubicBezTo>
                        <a:pt x="16151" y="3248"/>
                        <a:pt x="16345" y="3248"/>
                        <a:pt x="16345" y="3193"/>
                      </a:cubicBezTo>
                      <a:cubicBezTo>
                        <a:pt x="16442" y="3139"/>
                        <a:pt x="16539" y="3139"/>
                        <a:pt x="16539" y="2977"/>
                      </a:cubicBezTo>
                      <a:cubicBezTo>
                        <a:pt x="16539" y="2760"/>
                        <a:pt x="16926" y="2544"/>
                        <a:pt x="17120" y="2381"/>
                      </a:cubicBezTo>
                      <a:cubicBezTo>
                        <a:pt x="17217" y="2273"/>
                        <a:pt x="17314" y="2219"/>
                        <a:pt x="17410" y="2165"/>
                      </a:cubicBezTo>
                      <a:cubicBezTo>
                        <a:pt x="17314" y="2111"/>
                        <a:pt x="16829" y="2057"/>
                        <a:pt x="16539" y="2003"/>
                      </a:cubicBezTo>
                      <a:cubicBezTo>
                        <a:pt x="15958" y="1840"/>
                        <a:pt x="15570" y="1732"/>
                        <a:pt x="15376" y="1624"/>
                      </a:cubicBezTo>
                      <a:cubicBezTo>
                        <a:pt x="15376" y="1569"/>
                        <a:pt x="15280" y="1515"/>
                        <a:pt x="15183" y="1515"/>
                      </a:cubicBezTo>
                      <a:cubicBezTo>
                        <a:pt x="14989" y="1407"/>
                        <a:pt x="14698" y="1353"/>
                        <a:pt x="14311" y="1353"/>
                      </a:cubicBezTo>
                      <a:cubicBezTo>
                        <a:pt x="14020" y="1299"/>
                        <a:pt x="13827" y="1245"/>
                        <a:pt x="13633" y="1190"/>
                      </a:cubicBezTo>
                      <a:cubicBezTo>
                        <a:pt x="13536" y="1136"/>
                        <a:pt x="13536" y="1136"/>
                        <a:pt x="13439" y="1082"/>
                      </a:cubicBezTo>
                      <a:cubicBezTo>
                        <a:pt x="13342" y="1028"/>
                        <a:pt x="13245" y="974"/>
                        <a:pt x="13052" y="920"/>
                      </a:cubicBezTo>
                      <a:cubicBezTo>
                        <a:pt x="12955" y="866"/>
                        <a:pt x="12858" y="866"/>
                        <a:pt x="12858" y="812"/>
                      </a:cubicBezTo>
                      <a:cubicBezTo>
                        <a:pt x="12761" y="812"/>
                        <a:pt x="12761" y="812"/>
                        <a:pt x="12761" y="757"/>
                      </a:cubicBezTo>
                      <a:cubicBezTo>
                        <a:pt x="12664" y="757"/>
                        <a:pt x="12664" y="757"/>
                        <a:pt x="12567" y="703"/>
                      </a:cubicBezTo>
                      <a:cubicBezTo>
                        <a:pt x="12567" y="703"/>
                        <a:pt x="12567" y="703"/>
                        <a:pt x="12471" y="649"/>
                      </a:cubicBezTo>
                      <a:cubicBezTo>
                        <a:pt x="12471" y="649"/>
                        <a:pt x="12471" y="649"/>
                        <a:pt x="12374" y="595"/>
                      </a:cubicBezTo>
                      <a:cubicBezTo>
                        <a:pt x="12374" y="595"/>
                        <a:pt x="12277" y="595"/>
                        <a:pt x="12277" y="541"/>
                      </a:cubicBezTo>
                      <a:cubicBezTo>
                        <a:pt x="12277" y="541"/>
                        <a:pt x="12180" y="487"/>
                        <a:pt x="12180" y="487"/>
                      </a:cubicBezTo>
                      <a:cubicBezTo>
                        <a:pt x="12180" y="487"/>
                        <a:pt x="12083" y="433"/>
                        <a:pt x="12083" y="433"/>
                      </a:cubicBezTo>
                      <a:cubicBezTo>
                        <a:pt x="11986" y="378"/>
                        <a:pt x="11986" y="378"/>
                        <a:pt x="11986" y="378"/>
                      </a:cubicBezTo>
                      <a:cubicBezTo>
                        <a:pt x="11889" y="324"/>
                        <a:pt x="11889" y="324"/>
                        <a:pt x="11889" y="324"/>
                      </a:cubicBezTo>
                      <a:cubicBezTo>
                        <a:pt x="11793" y="270"/>
                        <a:pt x="11793" y="270"/>
                        <a:pt x="11793" y="216"/>
                      </a:cubicBezTo>
                      <a:cubicBezTo>
                        <a:pt x="11696" y="216"/>
                        <a:pt x="11696" y="216"/>
                        <a:pt x="11696" y="162"/>
                      </a:cubicBezTo>
                      <a:cubicBezTo>
                        <a:pt x="11696" y="162"/>
                        <a:pt x="11599" y="162"/>
                        <a:pt x="11599" y="108"/>
                      </a:cubicBezTo>
                      <a:cubicBezTo>
                        <a:pt x="11599" y="108"/>
                        <a:pt x="11599" y="108"/>
                        <a:pt x="11502" y="54"/>
                      </a:cubicBezTo>
                      <a:cubicBezTo>
                        <a:pt x="11502" y="54"/>
                        <a:pt x="11502" y="54"/>
                        <a:pt x="11502" y="54"/>
                      </a:cubicBezTo>
                      <a:cubicBezTo>
                        <a:pt x="11502" y="54"/>
                        <a:pt x="11502" y="54"/>
                        <a:pt x="11405" y="54"/>
                      </a:cubicBezTo>
                      <a:cubicBezTo>
                        <a:pt x="11211" y="0"/>
                        <a:pt x="11018" y="0"/>
                        <a:pt x="10824" y="0"/>
                      </a:cubicBezTo>
                      <a:cubicBezTo>
                        <a:pt x="10727" y="0"/>
                        <a:pt x="10727" y="0"/>
                        <a:pt x="10630" y="0"/>
                      </a:cubicBezTo>
                      <a:cubicBezTo>
                        <a:pt x="10630" y="0"/>
                        <a:pt x="10630" y="0"/>
                        <a:pt x="10630" y="0"/>
                      </a:cubicBezTo>
                      <a:cubicBezTo>
                        <a:pt x="10630" y="54"/>
                        <a:pt x="10630" y="54"/>
                        <a:pt x="10630" y="108"/>
                      </a:cubicBezTo>
                      <a:cubicBezTo>
                        <a:pt x="10533" y="108"/>
                        <a:pt x="10533" y="162"/>
                        <a:pt x="10533" y="162"/>
                      </a:cubicBezTo>
                      <a:cubicBezTo>
                        <a:pt x="10436" y="324"/>
                        <a:pt x="10243" y="487"/>
                        <a:pt x="10049" y="487"/>
                      </a:cubicBezTo>
                      <a:cubicBezTo>
                        <a:pt x="9952" y="487"/>
                        <a:pt x="9855" y="433"/>
                        <a:pt x="9758" y="324"/>
                      </a:cubicBezTo>
                      <a:cubicBezTo>
                        <a:pt x="9565" y="216"/>
                        <a:pt x="9274" y="162"/>
                        <a:pt x="8790" y="108"/>
                      </a:cubicBezTo>
                      <a:cubicBezTo>
                        <a:pt x="8596" y="108"/>
                        <a:pt x="8596" y="108"/>
                        <a:pt x="8596" y="108"/>
                      </a:cubicBezTo>
                      <a:cubicBezTo>
                        <a:pt x="8402" y="108"/>
                        <a:pt x="8306" y="54"/>
                        <a:pt x="8209" y="0"/>
                      </a:cubicBezTo>
                      <a:cubicBezTo>
                        <a:pt x="8112" y="0"/>
                        <a:pt x="8112" y="0"/>
                        <a:pt x="8112" y="0"/>
                      </a:cubicBezTo>
                      <a:cubicBezTo>
                        <a:pt x="8112" y="0"/>
                        <a:pt x="8015" y="0"/>
                        <a:pt x="7821" y="108"/>
                      </a:cubicBezTo>
                      <a:cubicBezTo>
                        <a:pt x="7724" y="162"/>
                        <a:pt x="7724" y="162"/>
                        <a:pt x="7628" y="216"/>
                      </a:cubicBezTo>
                      <a:cubicBezTo>
                        <a:pt x="7628" y="216"/>
                        <a:pt x="7531" y="270"/>
                        <a:pt x="7434" y="270"/>
                      </a:cubicBezTo>
                      <a:cubicBezTo>
                        <a:pt x="7434" y="270"/>
                        <a:pt x="7434" y="270"/>
                        <a:pt x="7434" y="270"/>
                      </a:cubicBezTo>
                      <a:cubicBezTo>
                        <a:pt x="7337" y="378"/>
                        <a:pt x="7143" y="433"/>
                        <a:pt x="7046" y="487"/>
                      </a:cubicBezTo>
                      <a:cubicBezTo>
                        <a:pt x="7046" y="487"/>
                        <a:pt x="7046" y="487"/>
                        <a:pt x="7046" y="487"/>
                      </a:cubicBezTo>
                      <a:cubicBezTo>
                        <a:pt x="7046" y="487"/>
                        <a:pt x="7046" y="487"/>
                        <a:pt x="7046" y="541"/>
                      </a:cubicBezTo>
                      <a:cubicBezTo>
                        <a:pt x="7046" y="541"/>
                        <a:pt x="7046" y="541"/>
                        <a:pt x="7046" y="595"/>
                      </a:cubicBezTo>
                      <a:cubicBezTo>
                        <a:pt x="7046" y="595"/>
                        <a:pt x="7046" y="595"/>
                        <a:pt x="7046" y="649"/>
                      </a:cubicBezTo>
                      <a:cubicBezTo>
                        <a:pt x="7046" y="649"/>
                        <a:pt x="7046" y="649"/>
                        <a:pt x="7046" y="703"/>
                      </a:cubicBezTo>
                      <a:cubicBezTo>
                        <a:pt x="7046" y="703"/>
                        <a:pt x="7046" y="703"/>
                        <a:pt x="7046" y="757"/>
                      </a:cubicBezTo>
                      <a:cubicBezTo>
                        <a:pt x="6949" y="757"/>
                        <a:pt x="6949" y="757"/>
                        <a:pt x="6949" y="812"/>
                      </a:cubicBezTo>
                      <a:cubicBezTo>
                        <a:pt x="6949" y="812"/>
                        <a:pt x="6949" y="812"/>
                        <a:pt x="6949" y="812"/>
                      </a:cubicBezTo>
                      <a:cubicBezTo>
                        <a:pt x="6949" y="866"/>
                        <a:pt x="6949" y="866"/>
                        <a:pt x="6949" y="920"/>
                      </a:cubicBezTo>
                      <a:cubicBezTo>
                        <a:pt x="6949" y="920"/>
                        <a:pt x="6949" y="920"/>
                        <a:pt x="6949" y="920"/>
                      </a:cubicBezTo>
                      <a:cubicBezTo>
                        <a:pt x="6949" y="974"/>
                        <a:pt x="6949" y="974"/>
                        <a:pt x="6949" y="974"/>
                      </a:cubicBezTo>
                      <a:cubicBezTo>
                        <a:pt x="6949" y="1028"/>
                        <a:pt x="6949" y="1028"/>
                        <a:pt x="6949" y="1028"/>
                      </a:cubicBezTo>
                      <a:cubicBezTo>
                        <a:pt x="6853" y="1028"/>
                        <a:pt x="6853" y="1082"/>
                        <a:pt x="6853" y="1082"/>
                      </a:cubicBezTo>
                      <a:cubicBezTo>
                        <a:pt x="6853" y="1082"/>
                        <a:pt x="6853" y="1082"/>
                        <a:pt x="6853" y="1082"/>
                      </a:cubicBezTo>
                      <a:cubicBezTo>
                        <a:pt x="6853" y="1136"/>
                        <a:pt x="6853" y="1136"/>
                        <a:pt x="6853" y="1190"/>
                      </a:cubicBezTo>
                      <a:cubicBezTo>
                        <a:pt x="6756" y="1245"/>
                        <a:pt x="6562" y="1299"/>
                        <a:pt x="6175" y="1461"/>
                      </a:cubicBezTo>
                      <a:cubicBezTo>
                        <a:pt x="5981" y="1515"/>
                        <a:pt x="5593" y="1624"/>
                        <a:pt x="5593" y="1678"/>
                      </a:cubicBezTo>
                      <a:cubicBezTo>
                        <a:pt x="5593" y="1732"/>
                        <a:pt x="5593" y="1786"/>
                        <a:pt x="5593" y="1840"/>
                      </a:cubicBezTo>
                      <a:cubicBezTo>
                        <a:pt x="5593" y="1948"/>
                        <a:pt x="5690" y="2057"/>
                        <a:pt x="5497" y="2165"/>
                      </a:cubicBezTo>
                      <a:cubicBezTo>
                        <a:pt x="5497" y="2219"/>
                        <a:pt x="5593" y="2273"/>
                        <a:pt x="5593" y="2327"/>
                      </a:cubicBezTo>
                      <a:cubicBezTo>
                        <a:pt x="5593" y="2381"/>
                        <a:pt x="5690" y="2436"/>
                        <a:pt x="5690" y="2490"/>
                      </a:cubicBezTo>
                      <a:cubicBezTo>
                        <a:pt x="5787" y="2598"/>
                        <a:pt x="5787" y="2760"/>
                        <a:pt x="5497" y="2869"/>
                      </a:cubicBezTo>
                      <a:cubicBezTo>
                        <a:pt x="5497" y="2869"/>
                        <a:pt x="5593" y="2923"/>
                        <a:pt x="5593" y="2923"/>
                      </a:cubicBezTo>
                      <a:cubicBezTo>
                        <a:pt x="5690" y="2977"/>
                        <a:pt x="5787" y="3139"/>
                        <a:pt x="5593" y="3248"/>
                      </a:cubicBezTo>
                      <a:cubicBezTo>
                        <a:pt x="5497" y="3302"/>
                        <a:pt x="5400" y="3356"/>
                        <a:pt x="5303" y="3356"/>
                      </a:cubicBezTo>
                      <a:cubicBezTo>
                        <a:pt x="5206" y="3410"/>
                        <a:pt x="5012" y="3410"/>
                        <a:pt x="5012" y="3464"/>
                      </a:cubicBezTo>
                      <a:cubicBezTo>
                        <a:pt x="5012" y="3627"/>
                        <a:pt x="4915" y="3951"/>
                        <a:pt x="4528" y="4060"/>
                      </a:cubicBezTo>
                      <a:cubicBezTo>
                        <a:pt x="4334" y="4114"/>
                        <a:pt x="4141" y="4330"/>
                        <a:pt x="4141" y="4547"/>
                      </a:cubicBezTo>
                      <a:cubicBezTo>
                        <a:pt x="4141" y="4655"/>
                        <a:pt x="3947" y="4709"/>
                        <a:pt x="3850" y="4763"/>
                      </a:cubicBezTo>
                      <a:cubicBezTo>
                        <a:pt x="3850" y="4763"/>
                        <a:pt x="3850" y="4763"/>
                        <a:pt x="3850" y="4763"/>
                      </a:cubicBezTo>
                      <a:cubicBezTo>
                        <a:pt x="3850" y="4763"/>
                        <a:pt x="3850" y="4763"/>
                        <a:pt x="3850" y="4818"/>
                      </a:cubicBezTo>
                      <a:cubicBezTo>
                        <a:pt x="4044" y="5034"/>
                        <a:pt x="4141" y="5305"/>
                        <a:pt x="4044" y="5467"/>
                      </a:cubicBezTo>
                      <a:cubicBezTo>
                        <a:pt x="3947" y="5521"/>
                        <a:pt x="3850" y="5575"/>
                        <a:pt x="3753" y="5575"/>
                      </a:cubicBezTo>
                      <a:cubicBezTo>
                        <a:pt x="3656" y="5575"/>
                        <a:pt x="3559" y="5738"/>
                        <a:pt x="3559" y="5792"/>
                      </a:cubicBezTo>
                      <a:cubicBezTo>
                        <a:pt x="3559" y="5900"/>
                        <a:pt x="3462" y="6009"/>
                        <a:pt x="3269" y="6063"/>
                      </a:cubicBezTo>
                      <a:cubicBezTo>
                        <a:pt x="3269" y="6117"/>
                        <a:pt x="3172" y="6387"/>
                        <a:pt x="3366" y="6550"/>
                      </a:cubicBezTo>
                      <a:cubicBezTo>
                        <a:pt x="3753" y="6821"/>
                        <a:pt x="3753" y="7037"/>
                        <a:pt x="3753" y="7200"/>
                      </a:cubicBezTo>
                      <a:cubicBezTo>
                        <a:pt x="3753" y="7254"/>
                        <a:pt x="3850" y="7308"/>
                        <a:pt x="3947" y="7362"/>
                      </a:cubicBezTo>
                      <a:cubicBezTo>
                        <a:pt x="4044" y="7470"/>
                        <a:pt x="4141" y="7633"/>
                        <a:pt x="4044" y="7795"/>
                      </a:cubicBezTo>
                      <a:cubicBezTo>
                        <a:pt x="4044" y="7849"/>
                        <a:pt x="3947" y="7903"/>
                        <a:pt x="3947" y="8012"/>
                      </a:cubicBezTo>
                      <a:cubicBezTo>
                        <a:pt x="3947" y="8120"/>
                        <a:pt x="3850" y="8282"/>
                        <a:pt x="3656" y="8336"/>
                      </a:cubicBezTo>
                      <a:cubicBezTo>
                        <a:pt x="3656" y="8336"/>
                        <a:pt x="3656" y="8445"/>
                        <a:pt x="3656" y="8499"/>
                      </a:cubicBezTo>
                      <a:cubicBezTo>
                        <a:pt x="3559" y="8607"/>
                        <a:pt x="3559" y="8715"/>
                        <a:pt x="3366" y="8769"/>
                      </a:cubicBezTo>
                      <a:cubicBezTo>
                        <a:pt x="3366" y="8824"/>
                        <a:pt x="3366" y="8986"/>
                        <a:pt x="3366" y="9094"/>
                      </a:cubicBezTo>
                      <a:cubicBezTo>
                        <a:pt x="3462" y="9257"/>
                        <a:pt x="3559" y="9473"/>
                        <a:pt x="3366" y="9527"/>
                      </a:cubicBezTo>
                      <a:cubicBezTo>
                        <a:pt x="3269" y="9581"/>
                        <a:pt x="3269" y="9581"/>
                        <a:pt x="3172" y="9636"/>
                      </a:cubicBezTo>
                      <a:cubicBezTo>
                        <a:pt x="2881" y="9744"/>
                        <a:pt x="2591" y="9798"/>
                        <a:pt x="2591" y="10069"/>
                      </a:cubicBezTo>
                      <a:cubicBezTo>
                        <a:pt x="2591" y="10231"/>
                        <a:pt x="2591" y="10393"/>
                        <a:pt x="2688" y="10502"/>
                      </a:cubicBezTo>
                      <a:cubicBezTo>
                        <a:pt x="2688" y="10664"/>
                        <a:pt x="2688" y="10772"/>
                        <a:pt x="2591" y="10881"/>
                      </a:cubicBezTo>
                      <a:cubicBezTo>
                        <a:pt x="2591" y="10881"/>
                        <a:pt x="2688" y="10935"/>
                        <a:pt x="2688" y="10935"/>
                      </a:cubicBezTo>
                      <a:cubicBezTo>
                        <a:pt x="2784" y="10989"/>
                        <a:pt x="2978" y="11043"/>
                        <a:pt x="2881" y="11260"/>
                      </a:cubicBezTo>
                      <a:cubicBezTo>
                        <a:pt x="2881" y="11476"/>
                        <a:pt x="2494" y="11476"/>
                        <a:pt x="2397" y="11476"/>
                      </a:cubicBezTo>
                      <a:cubicBezTo>
                        <a:pt x="2300" y="11476"/>
                        <a:pt x="2300" y="11476"/>
                        <a:pt x="2300" y="11476"/>
                      </a:cubicBezTo>
                      <a:cubicBezTo>
                        <a:pt x="2300" y="11530"/>
                        <a:pt x="2300" y="11584"/>
                        <a:pt x="2300" y="11639"/>
                      </a:cubicBezTo>
                      <a:cubicBezTo>
                        <a:pt x="2300" y="11801"/>
                        <a:pt x="2397" y="12018"/>
                        <a:pt x="2010" y="12018"/>
                      </a:cubicBezTo>
                      <a:cubicBezTo>
                        <a:pt x="1913" y="12018"/>
                        <a:pt x="1913" y="12234"/>
                        <a:pt x="1913" y="12288"/>
                      </a:cubicBezTo>
                      <a:cubicBezTo>
                        <a:pt x="1913" y="12505"/>
                        <a:pt x="1816" y="12613"/>
                        <a:pt x="1719" y="12667"/>
                      </a:cubicBezTo>
                      <a:cubicBezTo>
                        <a:pt x="1622" y="12721"/>
                        <a:pt x="1622" y="12721"/>
                        <a:pt x="1622" y="12721"/>
                      </a:cubicBezTo>
                      <a:cubicBezTo>
                        <a:pt x="1622" y="12775"/>
                        <a:pt x="1622" y="12830"/>
                        <a:pt x="1719" y="12884"/>
                      </a:cubicBezTo>
                      <a:cubicBezTo>
                        <a:pt x="1816" y="12992"/>
                        <a:pt x="1816" y="13046"/>
                        <a:pt x="1816" y="13154"/>
                      </a:cubicBezTo>
                      <a:cubicBezTo>
                        <a:pt x="1816" y="13209"/>
                        <a:pt x="1913" y="13263"/>
                        <a:pt x="1913" y="13317"/>
                      </a:cubicBezTo>
                      <a:cubicBezTo>
                        <a:pt x="1913" y="13587"/>
                        <a:pt x="2010" y="13858"/>
                        <a:pt x="1622" y="13912"/>
                      </a:cubicBezTo>
                      <a:cubicBezTo>
                        <a:pt x="1525" y="13966"/>
                        <a:pt x="1525" y="14291"/>
                        <a:pt x="1525" y="14345"/>
                      </a:cubicBezTo>
                      <a:cubicBezTo>
                        <a:pt x="1816" y="14454"/>
                        <a:pt x="1816" y="14670"/>
                        <a:pt x="1719" y="14833"/>
                      </a:cubicBezTo>
                      <a:cubicBezTo>
                        <a:pt x="1719" y="14833"/>
                        <a:pt x="1719" y="14833"/>
                        <a:pt x="1816" y="14833"/>
                      </a:cubicBezTo>
                      <a:cubicBezTo>
                        <a:pt x="1913" y="14941"/>
                        <a:pt x="2106" y="15049"/>
                        <a:pt x="1816" y="15266"/>
                      </a:cubicBezTo>
                      <a:cubicBezTo>
                        <a:pt x="1719" y="15266"/>
                        <a:pt x="1719" y="15320"/>
                        <a:pt x="1719" y="15320"/>
                      </a:cubicBezTo>
                      <a:cubicBezTo>
                        <a:pt x="1816" y="15374"/>
                        <a:pt x="1913" y="15374"/>
                        <a:pt x="2010" y="15374"/>
                      </a:cubicBezTo>
                      <a:cubicBezTo>
                        <a:pt x="2300" y="15320"/>
                        <a:pt x="2591" y="15482"/>
                        <a:pt x="2591" y="15645"/>
                      </a:cubicBezTo>
                      <a:cubicBezTo>
                        <a:pt x="2591" y="15699"/>
                        <a:pt x="2494" y="15753"/>
                        <a:pt x="2494" y="15807"/>
                      </a:cubicBezTo>
                      <a:cubicBezTo>
                        <a:pt x="2397" y="15807"/>
                        <a:pt x="2300" y="15861"/>
                        <a:pt x="2203" y="15861"/>
                      </a:cubicBezTo>
                      <a:cubicBezTo>
                        <a:pt x="2106" y="15861"/>
                        <a:pt x="2106" y="15861"/>
                        <a:pt x="2010" y="15861"/>
                      </a:cubicBezTo>
                      <a:cubicBezTo>
                        <a:pt x="2300" y="15969"/>
                        <a:pt x="2397" y="16078"/>
                        <a:pt x="2300" y="16186"/>
                      </a:cubicBezTo>
                      <a:cubicBezTo>
                        <a:pt x="2300" y="16240"/>
                        <a:pt x="2203" y="16348"/>
                        <a:pt x="2010" y="16403"/>
                      </a:cubicBezTo>
                      <a:cubicBezTo>
                        <a:pt x="1913" y="16403"/>
                        <a:pt x="1913" y="16403"/>
                        <a:pt x="1913" y="16511"/>
                      </a:cubicBezTo>
                      <a:cubicBezTo>
                        <a:pt x="1913" y="16565"/>
                        <a:pt x="2010" y="16673"/>
                        <a:pt x="1913" y="16781"/>
                      </a:cubicBezTo>
                      <a:cubicBezTo>
                        <a:pt x="1913" y="16836"/>
                        <a:pt x="1913" y="16944"/>
                        <a:pt x="2010" y="16998"/>
                      </a:cubicBezTo>
                      <a:cubicBezTo>
                        <a:pt x="2010" y="17052"/>
                        <a:pt x="2106" y="17160"/>
                        <a:pt x="2010" y="17269"/>
                      </a:cubicBezTo>
                      <a:cubicBezTo>
                        <a:pt x="2010" y="17269"/>
                        <a:pt x="1913" y="17323"/>
                        <a:pt x="1816" y="17323"/>
                      </a:cubicBezTo>
                      <a:cubicBezTo>
                        <a:pt x="1816" y="17323"/>
                        <a:pt x="1816" y="17377"/>
                        <a:pt x="1816" y="17431"/>
                      </a:cubicBezTo>
                      <a:cubicBezTo>
                        <a:pt x="1816" y="17539"/>
                        <a:pt x="1816" y="17756"/>
                        <a:pt x="1428" y="17756"/>
                      </a:cubicBezTo>
                      <a:cubicBezTo>
                        <a:pt x="1332" y="17756"/>
                        <a:pt x="1332" y="17756"/>
                        <a:pt x="1332" y="17864"/>
                      </a:cubicBezTo>
                      <a:cubicBezTo>
                        <a:pt x="1235" y="17972"/>
                        <a:pt x="1235" y="18081"/>
                        <a:pt x="1041" y="18135"/>
                      </a:cubicBezTo>
                      <a:cubicBezTo>
                        <a:pt x="1041" y="18135"/>
                        <a:pt x="1138" y="18189"/>
                        <a:pt x="1138" y="18243"/>
                      </a:cubicBezTo>
                      <a:cubicBezTo>
                        <a:pt x="1235" y="18297"/>
                        <a:pt x="1428" y="18514"/>
                        <a:pt x="1041" y="18622"/>
                      </a:cubicBezTo>
                      <a:cubicBezTo>
                        <a:pt x="944" y="18676"/>
                        <a:pt x="944" y="18730"/>
                        <a:pt x="944" y="18784"/>
                      </a:cubicBezTo>
                      <a:cubicBezTo>
                        <a:pt x="944" y="18893"/>
                        <a:pt x="847" y="19055"/>
                        <a:pt x="557" y="19055"/>
                      </a:cubicBezTo>
                      <a:cubicBezTo>
                        <a:pt x="266" y="19055"/>
                        <a:pt x="169" y="19272"/>
                        <a:pt x="72" y="19380"/>
                      </a:cubicBezTo>
                      <a:cubicBezTo>
                        <a:pt x="72" y="19434"/>
                        <a:pt x="72" y="19434"/>
                        <a:pt x="72" y="19488"/>
                      </a:cubicBezTo>
                      <a:cubicBezTo>
                        <a:pt x="-24" y="19651"/>
                        <a:pt x="-24" y="19759"/>
                        <a:pt x="72" y="19867"/>
                      </a:cubicBezTo>
                      <a:cubicBezTo>
                        <a:pt x="363" y="19975"/>
                        <a:pt x="266" y="20138"/>
                        <a:pt x="266" y="20192"/>
                      </a:cubicBezTo>
                      <a:cubicBezTo>
                        <a:pt x="266" y="20192"/>
                        <a:pt x="266" y="20246"/>
                        <a:pt x="266" y="20246"/>
                      </a:cubicBezTo>
                      <a:cubicBezTo>
                        <a:pt x="266" y="20246"/>
                        <a:pt x="460" y="20246"/>
                        <a:pt x="654" y="20246"/>
                      </a:cubicBezTo>
                      <a:cubicBezTo>
                        <a:pt x="944" y="20246"/>
                        <a:pt x="1235" y="20246"/>
                        <a:pt x="1332" y="20354"/>
                      </a:cubicBezTo>
                      <a:cubicBezTo>
                        <a:pt x="1332" y="20409"/>
                        <a:pt x="1428" y="20463"/>
                        <a:pt x="1332" y="20571"/>
                      </a:cubicBezTo>
                      <a:cubicBezTo>
                        <a:pt x="1235" y="20733"/>
                        <a:pt x="1235" y="21004"/>
                        <a:pt x="1332" y="21112"/>
                      </a:cubicBezTo>
                      <a:cubicBezTo>
                        <a:pt x="1428" y="21112"/>
                        <a:pt x="1525" y="21221"/>
                        <a:pt x="1622" y="21275"/>
                      </a:cubicBezTo>
                      <a:cubicBezTo>
                        <a:pt x="1622" y="21275"/>
                        <a:pt x="1719" y="21383"/>
                        <a:pt x="1719" y="21383"/>
                      </a:cubicBezTo>
                      <a:cubicBezTo>
                        <a:pt x="1719" y="21383"/>
                        <a:pt x="1719" y="21383"/>
                        <a:pt x="1816" y="21383"/>
                      </a:cubicBezTo>
                      <a:cubicBezTo>
                        <a:pt x="2010" y="21329"/>
                        <a:pt x="2591" y="21329"/>
                        <a:pt x="3075" y="21329"/>
                      </a:cubicBezTo>
                      <a:cubicBezTo>
                        <a:pt x="3366" y="21329"/>
                        <a:pt x="3559" y="21329"/>
                        <a:pt x="3753" y="21329"/>
                      </a:cubicBezTo>
                      <a:cubicBezTo>
                        <a:pt x="3850" y="21383"/>
                        <a:pt x="3947" y="21383"/>
                        <a:pt x="4044" y="21383"/>
                      </a:cubicBezTo>
                      <a:cubicBezTo>
                        <a:pt x="4044" y="21437"/>
                        <a:pt x="4044" y="21437"/>
                        <a:pt x="4044" y="21437"/>
                      </a:cubicBezTo>
                      <a:cubicBezTo>
                        <a:pt x="4141" y="21437"/>
                        <a:pt x="4237" y="21491"/>
                        <a:pt x="4334" y="21491"/>
                      </a:cubicBezTo>
                      <a:cubicBezTo>
                        <a:pt x="4334" y="21491"/>
                        <a:pt x="4334" y="21491"/>
                        <a:pt x="4334" y="21545"/>
                      </a:cubicBezTo>
                      <a:cubicBezTo>
                        <a:pt x="4334" y="21545"/>
                        <a:pt x="4431" y="21491"/>
                        <a:pt x="4431" y="21491"/>
                      </a:cubicBezTo>
                      <a:cubicBezTo>
                        <a:pt x="4625" y="21491"/>
                        <a:pt x="4819" y="21545"/>
                        <a:pt x="4915" y="21599"/>
                      </a:cubicBezTo>
                      <a:cubicBezTo>
                        <a:pt x="5012" y="21599"/>
                        <a:pt x="5012" y="21599"/>
                        <a:pt x="5109" y="21599"/>
                      </a:cubicBezTo>
                      <a:cubicBezTo>
                        <a:pt x="5012" y="21545"/>
                        <a:pt x="4915" y="21491"/>
                        <a:pt x="4915" y="21491"/>
                      </a:cubicBezTo>
                      <a:cubicBezTo>
                        <a:pt x="4625" y="21329"/>
                        <a:pt x="4528" y="21221"/>
                        <a:pt x="4528" y="21112"/>
                      </a:cubicBezTo>
                      <a:cubicBezTo>
                        <a:pt x="4528" y="21112"/>
                        <a:pt x="4528" y="21004"/>
                        <a:pt x="4528" y="20950"/>
                      </a:cubicBezTo>
                      <a:cubicBezTo>
                        <a:pt x="4431" y="20842"/>
                        <a:pt x="4431" y="20787"/>
                        <a:pt x="4431" y="20679"/>
                      </a:cubicBezTo>
                      <a:cubicBezTo>
                        <a:pt x="4431" y="20679"/>
                        <a:pt x="4431" y="20625"/>
                        <a:pt x="4431" y="20625"/>
                      </a:cubicBezTo>
                      <a:cubicBezTo>
                        <a:pt x="4431" y="20463"/>
                        <a:pt x="4334" y="20192"/>
                        <a:pt x="4722" y="20030"/>
                      </a:cubicBezTo>
                      <a:cubicBezTo>
                        <a:pt x="4819" y="19975"/>
                        <a:pt x="4915" y="19921"/>
                        <a:pt x="5012" y="19867"/>
                      </a:cubicBezTo>
                      <a:cubicBezTo>
                        <a:pt x="5109" y="19813"/>
                        <a:pt x="5206" y="19759"/>
                        <a:pt x="5497" y="19759"/>
                      </a:cubicBezTo>
                      <a:cubicBezTo>
                        <a:pt x="5593" y="19759"/>
                        <a:pt x="5884" y="19651"/>
                        <a:pt x="5884" y="19434"/>
                      </a:cubicBezTo>
                      <a:cubicBezTo>
                        <a:pt x="5884" y="19055"/>
                        <a:pt x="6271" y="18947"/>
                        <a:pt x="6756" y="18676"/>
                      </a:cubicBezTo>
                      <a:cubicBezTo>
                        <a:pt x="6949" y="18568"/>
                        <a:pt x="7240" y="18514"/>
                        <a:pt x="7434" y="18406"/>
                      </a:cubicBezTo>
                      <a:cubicBezTo>
                        <a:pt x="7628" y="18351"/>
                        <a:pt x="7918" y="18243"/>
                        <a:pt x="7918" y="18189"/>
                      </a:cubicBezTo>
                      <a:cubicBezTo>
                        <a:pt x="7918" y="18081"/>
                        <a:pt x="8015" y="17918"/>
                        <a:pt x="8015" y="17756"/>
                      </a:cubicBezTo>
                      <a:cubicBezTo>
                        <a:pt x="8112" y="17702"/>
                        <a:pt x="8112" y="17648"/>
                        <a:pt x="8112" y="17593"/>
                      </a:cubicBezTo>
                      <a:cubicBezTo>
                        <a:pt x="8015" y="17593"/>
                        <a:pt x="7821" y="17539"/>
                        <a:pt x="7628" y="17539"/>
                      </a:cubicBezTo>
                      <a:cubicBezTo>
                        <a:pt x="7434" y="17539"/>
                        <a:pt x="7337" y="17539"/>
                        <a:pt x="7143" y="17539"/>
                      </a:cubicBezTo>
                      <a:cubicBezTo>
                        <a:pt x="6949" y="17485"/>
                        <a:pt x="6465" y="17269"/>
                        <a:pt x="6271" y="16998"/>
                      </a:cubicBezTo>
                      <a:cubicBezTo>
                        <a:pt x="6175" y="16781"/>
                        <a:pt x="6175" y="16619"/>
                        <a:pt x="6368" y="16403"/>
                      </a:cubicBezTo>
                      <a:cubicBezTo>
                        <a:pt x="6562" y="16186"/>
                        <a:pt x="7143" y="15861"/>
                        <a:pt x="8209" y="15807"/>
                      </a:cubicBezTo>
                      <a:cubicBezTo>
                        <a:pt x="8209" y="15807"/>
                        <a:pt x="8209" y="15753"/>
                        <a:pt x="8209" y="15753"/>
                      </a:cubicBezTo>
                      <a:cubicBezTo>
                        <a:pt x="8209" y="15699"/>
                        <a:pt x="8209" y="15590"/>
                        <a:pt x="8499" y="15482"/>
                      </a:cubicBezTo>
                      <a:cubicBezTo>
                        <a:pt x="8596" y="15428"/>
                        <a:pt x="8693" y="15374"/>
                        <a:pt x="8693" y="15157"/>
                      </a:cubicBezTo>
                      <a:cubicBezTo>
                        <a:pt x="8693" y="14941"/>
                        <a:pt x="8693" y="14454"/>
                        <a:pt x="9274" y="14454"/>
                      </a:cubicBezTo>
                      <a:cubicBezTo>
                        <a:pt x="9371" y="14454"/>
                        <a:pt x="9371" y="14454"/>
                        <a:pt x="9371" y="14400"/>
                      </a:cubicBezTo>
                      <a:cubicBezTo>
                        <a:pt x="9274" y="14345"/>
                        <a:pt x="9177" y="14291"/>
                        <a:pt x="9177" y="14183"/>
                      </a:cubicBezTo>
                      <a:cubicBezTo>
                        <a:pt x="9177" y="14129"/>
                        <a:pt x="9177" y="14021"/>
                        <a:pt x="9565" y="13966"/>
                      </a:cubicBezTo>
                      <a:cubicBezTo>
                        <a:pt x="9565" y="13966"/>
                        <a:pt x="9468" y="13966"/>
                        <a:pt x="9468" y="13966"/>
                      </a:cubicBezTo>
                      <a:cubicBezTo>
                        <a:pt x="9468" y="13912"/>
                        <a:pt x="9371" y="13858"/>
                        <a:pt x="9274" y="13858"/>
                      </a:cubicBezTo>
                      <a:cubicBezTo>
                        <a:pt x="8984" y="13858"/>
                        <a:pt x="8984" y="13642"/>
                        <a:pt x="8984" y="13533"/>
                      </a:cubicBezTo>
                      <a:cubicBezTo>
                        <a:pt x="8984" y="13479"/>
                        <a:pt x="8984" y="13371"/>
                        <a:pt x="8984" y="13371"/>
                      </a:cubicBezTo>
                      <a:cubicBezTo>
                        <a:pt x="8887" y="13209"/>
                        <a:pt x="8693" y="12884"/>
                        <a:pt x="8984" y="12667"/>
                      </a:cubicBezTo>
                      <a:cubicBezTo>
                        <a:pt x="8984" y="12667"/>
                        <a:pt x="9080" y="12613"/>
                        <a:pt x="9274" y="12613"/>
                      </a:cubicBezTo>
                      <a:cubicBezTo>
                        <a:pt x="9371" y="12613"/>
                        <a:pt x="9662" y="12667"/>
                        <a:pt x="9952" y="12721"/>
                      </a:cubicBezTo>
                      <a:cubicBezTo>
                        <a:pt x="10243" y="12775"/>
                        <a:pt x="10533" y="12884"/>
                        <a:pt x="10824" y="12884"/>
                      </a:cubicBezTo>
                      <a:cubicBezTo>
                        <a:pt x="11502" y="12938"/>
                        <a:pt x="11889" y="12721"/>
                        <a:pt x="11889" y="12667"/>
                      </a:cubicBezTo>
                      <a:cubicBezTo>
                        <a:pt x="11889" y="12613"/>
                        <a:pt x="11889" y="12559"/>
                        <a:pt x="11889" y="12559"/>
                      </a:cubicBezTo>
                      <a:cubicBezTo>
                        <a:pt x="11793" y="12396"/>
                        <a:pt x="11696" y="12126"/>
                        <a:pt x="12083" y="11963"/>
                      </a:cubicBezTo>
                      <a:cubicBezTo>
                        <a:pt x="12180" y="11963"/>
                        <a:pt x="12180" y="11909"/>
                        <a:pt x="12180" y="11909"/>
                      </a:cubicBezTo>
                      <a:cubicBezTo>
                        <a:pt x="12180" y="11909"/>
                        <a:pt x="12180" y="11909"/>
                        <a:pt x="12180" y="11855"/>
                      </a:cubicBezTo>
                      <a:cubicBezTo>
                        <a:pt x="12083" y="11801"/>
                        <a:pt x="11986" y="11747"/>
                        <a:pt x="11986" y="11693"/>
                      </a:cubicBezTo>
                      <a:cubicBezTo>
                        <a:pt x="11889" y="11530"/>
                        <a:pt x="11889" y="11422"/>
                        <a:pt x="11986" y="11368"/>
                      </a:cubicBezTo>
                      <a:cubicBezTo>
                        <a:pt x="12180" y="11206"/>
                        <a:pt x="12471" y="11206"/>
                        <a:pt x="12664" y="11314"/>
                      </a:cubicBezTo>
                      <a:cubicBezTo>
                        <a:pt x="12664" y="11314"/>
                        <a:pt x="12761" y="11314"/>
                        <a:pt x="13149" y="11314"/>
                      </a:cubicBezTo>
                      <a:cubicBezTo>
                        <a:pt x="13633" y="11314"/>
                        <a:pt x="14505" y="11260"/>
                        <a:pt x="15280" y="11206"/>
                      </a:cubicBezTo>
                      <a:cubicBezTo>
                        <a:pt x="16636" y="11043"/>
                        <a:pt x="17217" y="10827"/>
                        <a:pt x="17217" y="10718"/>
                      </a:cubicBezTo>
                      <a:cubicBezTo>
                        <a:pt x="17314" y="10556"/>
                        <a:pt x="17507" y="10393"/>
                        <a:pt x="17895" y="10123"/>
                      </a:cubicBezTo>
                      <a:cubicBezTo>
                        <a:pt x="18089" y="10015"/>
                        <a:pt x="18185" y="9906"/>
                        <a:pt x="18282" y="9852"/>
                      </a:cubicBezTo>
                      <a:cubicBezTo>
                        <a:pt x="18282" y="9852"/>
                        <a:pt x="18282" y="9798"/>
                        <a:pt x="18282" y="9744"/>
                      </a:cubicBezTo>
                      <a:cubicBezTo>
                        <a:pt x="18185" y="9690"/>
                        <a:pt x="18089" y="9636"/>
                        <a:pt x="17895" y="9636"/>
                      </a:cubicBezTo>
                      <a:cubicBezTo>
                        <a:pt x="17701" y="9636"/>
                        <a:pt x="17507" y="9527"/>
                        <a:pt x="17410" y="9419"/>
                      </a:cubicBezTo>
                      <a:cubicBezTo>
                        <a:pt x="17314" y="9257"/>
                        <a:pt x="17410" y="9040"/>
                        <a:pt x="17604" y="8932"/>
                      </a:cubicBezTo>
                      <a:cubicBezTo>
                        <a:pt x="17701" y="8878"/>
                        <a:pt x="17701" y="8878"/>
                        <a:pt x="17604" y="8878"/>
                      </a:cubicBezTo>
                      <a:cubicBezTo>
                        <a:pt x="17604" y="8824"/>
                        <a:pt x="17410" y="8769"/>
                        <a:pt x="17120" y="8715"/>
                      </a:cubicBezTo>
                      <a:cubicBezTo>
                        <a:pt x="16829" y="8715"/>
                        <a:pt x="16248" y="8607"/>
                        <a:pt x="16054" y="8390"/>
                      </a:cubicBezTo>
                      <a:cubicBezTo>
                        <a:pt x="16054" y="8336"/>
                        <a:pt x="16054" y="8228"/>
                        <a:pt x="16248" y="8120"/>
                      </a:cubicBezTo>
                      <a:cubicBezTo>
                        <a:pt x="16442" y="8066"/>
                        <a:pt x="16539" y="8012"/>
                        <a:pt x="16636" y="8012"/>
                      </a:cubicBezTo>
                      <a:cubicBezTo>
                        <a:pt x="16636" y="8012"/>
                        <a:pt x="16636" y="8012"/>
                        <a:pt x="16636" y="8012"/>
                      </a:cubicBezTo>
                      <a:cubicBezTo>
                        <a:pt x="16442" y="7957"/>
                        <a:pt x="16345" y="7849"/>
                        <a:pt x="16345" y="7524"/>
                      </a:cubicBezTo>
                      <a:cubicBezTo>
                        <a:pt x="16345" y="7362"/>
                        <a:pt x="16442" y="7254"/>
                        <a:pt x="16539" y="7145"/>
                      </a:cubicBezTo>
                      <a:cubicBezTo>
                        <a:pt x="16539" y="7091"/>
                        <a:pt x="16636" y="6983"/>
                        <a:pt x="16636" y="6766"/>
                      </a:cubicBezTo>
                      <a:cubicBezTo>
                        <a:pt x="16636" y="6442"/>
                        <a:pt x="16732" y="6225"/>
                        <a:pt x="16829" y="6063"/>
                      </a:cubicBezTo>
                      <a:cubicBezTo>
                        <a:pt x="16926" y="5900"/>
                        <a:pt x="17023" y="5792"/>
                        <a:pt x="17023" y="5684"/>
                      </a:cubicBezTo>
                      <a:cubicBezTo>
                        <a:pt x="17023" y="5684"/>
                        <a:pt x="17023" y="5630"/>
                        <a:pt x="17023" y="5630"/>
                      </a:cubicBezTo>
                      <a:cubicBezTo>
                        <a:pt x="17023" y="5630"/>
                        <a:pt x="17023" y="5575"/>
                        <a:pt x="17023" y="5575"/>
                      </a:cubicBezTo>
                      <a:cubicBezTo>
                        <a:pt x="17023" y="5575"/>
                        <a:pt x="17120" y="5521"/>
                        <a:pt x="17120" y="5521"/>
                      </a:cubicBezTo>
                      <a:cubicBezTo>
                        <a:pt x="17120" y="5467"/>
                        <a:pt x="17120" y="5467"/>
                        <a:pt x="17120" y="5467"/>
                      </a:cubicBezTo>
                      <a:cubicBezTo>
                        <a:pt x="17120" y="5467"/>
                        <a:pt x="17120" y="5467"/>
                        <a:pt x="17217" y="5467"/>
                      </a:cubicBezTo>
                      <a:lnTo>
                        <a:pt x="17120" y="546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31" name="AutoShape 631"/>
                <p:cNvSpPr>
                  <a:spLocks/>
                </p:cNvSpPr>
                <p:nvPr/>
              </p:nvSpPr>
              <p:spPr bwMode="auto">
                <a:xfrm>
                  <a:off x="1007866" y="1823634"/>
                  <a:ext cx="7937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599"/>
                      </a:moveTo>
                      <a:cubicBezTo>
                        <a:pt x="10800" y="21599"/>
                        <a:pt x="10800" y="21599"/>
                        <a:pt x="10800" y="21599"/>
                      </a:cubicBezTo>
                      <a:cubicBezTo>
                        <a:pt x="10800" y="14399"/>
                        <a:pt x="10800" y="14399"/>
                        <a:pt x="10800" y="14399"/>
                      </a:cubicBezTo>
                      <a:cubicBezTo>
                        <a:pt x="10800" y="14399"/>
                        <a:pt x="10800" y="14399"/>
                        <a:pt x="10800" y="7199"/>
                      </a:cubicBezTo>
                      <a:cubicBezTo>
                        <a:pt x="21599" y="7199"/>
                        <a:pt x="21599" y="7199"/>
                        <a:pt x="21599" y="0"/>
                      </a:cubicBezTo>
                      <a:lnTo>
                        <a:pt x="0" y="21599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32" name="AutoShape 632"/>
                <p:cNvSpPr>
                  <a:spLocks/>
                </p:cNvSpPr>
                <p:nvPr/>
              </p:nvSpPr>
              <p:spPr bwMode="auto">
                <a:xfrm>
                  <a:off x="1163450" y="1618842"/>
                  <a:ext cx="20638" cy="5397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2960" y="1439"/>
                      </a:moveTo>
                      <a:cubicBezTo>
                        <a:pt x="12960" y="1439"/>
                        <a:pt x="8640" y="0"/>
                        <a:pt x="0" y="0"/>
                      </a:cubicBezTo>
                      <a:cubicBezTo>
                        <a:pt x="8640" y="0"/>
                        <a:pt x="12960" y="1439"/>
                        <a:pt x="12960" y="1439"/>
                      </a:cubicBezTo>
                      <a:cubicBezTo>
                        <a:pt x="21599" y="4319"/>
                        <a:pt x="21599" y="20160"/>
                        <a:pt x="21599" y="21600"/>
                      </a:cubicBezTo>
                      <a:cubicBezTo>
                        <a:pt x="21599" y="20160"/>
                        <a:pt x="21599" y="4319"/>
                        <a:pt x="12960" y="143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33" name="AutoShape 633"/>
                <p:cNvSpPr>
                  <a:spLocks/>
                </p:cNvSpPr>
                <p:nvPr/>
              </p:nvSpPr>
              <p:spPr bwMode="auto">
                <a:xfrm>
                  <a:off x="1055494" y="1707744"/>
                  <a:ext cx="73029" cy="69851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14400" y="4547"/>
                        <a:pt x="4800" y="13642"/>
                        <a:pt x="0" y="21600"/>
                      </a:cubicBezTo>
                      <a:cubicBezTo>
                        <a:pt x="4800" y="13642"/>
                        <a:pt x="14400" y="4547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34" name="AutoShape 634"/>
                <p:cNvSpPr>
                  <a:spLocks/>
                </p:cNvSpPr>
                <p:nvPr/>
              </p:nvSpPr>
              <p:spPr bwMode="auto">
                <a:xfrm>
                  <a:off x="1018978" y="1815696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35" name="AutoShape 635"/>
                <p:cNvSpPr>
                  <a:spLocks/>
                </p:cNvSpPr>
                <p:nvPr/>
              </p:nvSpPr>
              <p:spPr bwMode="auto">
                <a:xfrm>
                  <a:off x="1004691" y="182998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36" name="AutoShape 636"/>
                <p:cNvSpPr>
                  <a:spLocks/>
                </p:cNvSpPr>
                <p:nvPr/>
              </p:nvSpPr>
              <p:spPr bwMode="auto">
                <a:xfrm>
                  <a:off x="1001515" y="1837921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37" name="AutoShape 637"/>
                <p:cNvSpPr>
                  <a:spLocks/>
                </p:cNvSpPr>
                <p:nvPr/>
              </p:nvSpPr>
              <p:spPr bwMode="auto">
                <a:xfrm>
                  <a:off x="1009453" y="182363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38" name="AutoShape 638"/>
                <p:cNvSpPr>
                  <a:spLocks/>
                </p:cNvSpPr>
                <p:nvPr/>
              </p:nvSpPr>
              <p:spPr bwMode="auto">
                <a:xfrm>
                  <a:off x="299797" y="2390382"/>
                  <a:ext cx="19051" cy="6191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13976"/>
                      </a:moveTo>
                      <a:cubicBezTo>
                        <a:pt x="0" y="16517"/>
                        <a:pt x="0" y="20329"/>
                        <a:pt x="0" y="21599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4320" y="21599"/>
                        <a:pt x="8640" y="21599"/>
                        <a:pt x="12960" y="20329"/>
                      </a:cubicBezTo>
                      <a:cubicBezTo>
                        <a:pt x="12960" y="20329"/>
                        <a:pt x="12960" y="20329"/>
                        <a:pt x="12960" y="20329"/>
                      </a:cubicBezTo>
                      <a:cubicBezTo>
                        <a:pt x="21599" y="20329"/>
                        <a:pt x="21599" y="11435"/>
                        <a:pt x="21599" y="7623"/>
                      </a:cubicBezTo>
                      <a:cubicBezTo>
                        <a:pt x="21599" y="5082"/>
                        <a:pt x="21599" y="2541"/>
                        <a:pt x="21599" y="0"/>
                      </a:cubicBezTo>
                      <a:cubicBezTo>
                        <a:pt x="21599" y="0"/>
                        <a:pt x="21599" y="0"/>
                        <a:pt x="21599" y="0"/>
                      </a:cubicBezTo>
                      <a:cubicBezTo>
                        <a:pt x="17280" y="1270"/>
                        <a:pt x="17280" y="1270"/>
                        <a:pt x="12960" y="1270"/>
                      </a:cubicBezTo>
                      <a:cubicBezTo>
                        <a:pt x="12960" y="1270"/>
                        <a:pt x="4320" y="1270"/>
                        <a:pt x="0" y="13976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39" name="AutoShape 639"/>
                <p:cNvSpPr>
                  <a:spLocks/>
                </p:cNvSpPr>
                <p:nvPr/>
              </p:nvSpPr>
              <p:spPr bwMode="auto">
                <a:xfrm>
                  <a:off x="553813" y="3122235"/>
                  <a:ext cx="6350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21600" y="21599"/>
                        <a:pt x="21600" y="21599"/>
                        <a:pt x="21600" y="21599"/>
                      </a:cubicBezTo>
                      <a:cubicBezTo>
                        <a:pt x="21600" y="21599"/>
                        <a:pt x="21600" y="21599"/>
                        <a:pt x="21600" y="21599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40" name="AutoShape 640"/>
                <p:cNvSpPr>
                  <a:spLocks/>
                </p:cNvSpPr>
                <p:nvPr/>
              </p:nvSpPr>
              <p:spPr bwMode="auto">
                <a:xfrm>
                  <a:off x="376002" y="2965069"/>
                  <a:ext cx="23813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10800" y="10800"/>
                        <a:pt x="7199" y="10800"/>
                        <a:pt x="0" y="21599"/>
                      </a:cubicBezTo>
                      <a:cubicBezTo>
                        <a:pt x="10800" y="21599"/>
                        <a:pt x="17999" y="10800"/>
                        <a:pt x="21600" y="0"/>
                      </a:cubicBezTo>
                      <a:cubicBezTo>
                        <a:pt x="14400" y="0"/>
                        <a:pt x="14400" y="0"/>
                        <a:pt x="14400" y="0"/>
                      </a:cubicBezTo>
                      <a:cubicBezTo>
                        <a:pt x="14400" y="0"/>
                        <a:pt x="144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41" name="AutoShape 641"/>
                <p:cNvSpPr>
                  <a:spLocks/>
                </p:cNvSpPr>
                <p:nvPr/>
              </p:nvSpPr>
              <p:spPr bwMode="auto">
                <a:xfrm>
                  <a:off x="315673" y="2938081"/>
                  <a:ext cx="23813" cy="14287"/>
                </a:xfrm>
                <a:custGeom>
                  <a:avLst/>
                  <a:gdLst>
                    <a:gd name="T0" fmla="+- 0 11185 771"/>
                    <a:gd name="T1" fmla="*/ T0 w 20829"/>
                    <a:gd name="T2" fmla="*/ 10800 h 21600"/>
                    <a:gd name="T3" fmla="+- 0 11185 771"/>
                    <a:gd name="T4" fmla="*/ T3 w 20829"/>
                    <a:gd name="T5" fmla="*/ 10800 h 21600"/>
                    <a:gd name="T6" fmla="+- 0 11185 771"/>
                    <a:gd name="T7" fmla="*/ T6 w 20829"/>
                    <a:gd name="T8" fmla="*/ 10800 h 21600"/>
                    <a:gd name="T9" fmla="+- 0 11185 771"/>
                    <a:gd name="T10" fmla="*/ T9 w 20829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829" h="21600">
                      <a:moveTo>
                        <a:pt x="5400" y="0"/>
                      </a:moveTo>
                      <a:cubicBezTo>
                        <a:pt x="5400" y="0"/>
                        <a:pt x="5400" y="0"/>
                        <a:pt x="5400" y="0"/>
                      </a:cubicBezTo>
                      <a:cubicBezTo>
                        <a:pt x="2314" y="0"/>
                        <a:pt x="2314" y="5400"/>
                        <a:pt x="2314" y="5400"/>
                      </a:cubicBezTo>
                      <a:cubicBezTo>
                        <a:pt x="-771" y="10800"/>
                        <a:pt x="-771" y="16199"/>
                        <a:pt x="2314" y="21599"/>
                      </a:cubicBezTo>
                      <a:cubicBezTo>
                        <a:pt x="2314" y="21599"/>
                        <a:pt x="2314" y="21599"/>
                        <a:pt x="5400" y="21599"/>
                      </a:cubicBezTo>
                      <a:cubicBezTo>
                        <a:pt x="8486" y="21599"/>
                        <a:pt x="14657" y="10800"/>
                        <a:pt x="17743" y="5400"/>
                      </a:cubicBezTo>
                      <a:cubicBezTo>
                        <a:pt x="17743" y="5400"/>
                        <a:pt x="17743" y="5400"/>
                        <a:pt x="17743" y="5400"/>
                      </a:cubicBezTo>
                      <a:cubicBezTo>
                        <a:pt x="17743" y="5400"/>
                        <a:pt x="20829" y="0"/>
                        <a:pt x="20829" y="0"/>
                      </a:cubicBezTo>
                      <a:cubicBezTo>
                        <a:pt x="14657" y="0"/>
                        <a:pt x="11571" y="0"/>
                        <a:pt x="54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42" name="AutoShape 642"/>
                <p:cNvSpPr>
                  <a:spLocks/>
                </p:cNvSpPr>
                <p:nvPr/>
              </p:nvSpPr>
              <p:spPr bwMode="auto">
                <a:xfrm>
                  <a:off x="323611" y="2987294"/>
                  <a:ext cx="101606" cy="50801"/>
                </a:xfrm>
                <a:custGeom>
                  <a:avLst/>
                  <a:gdLst>
                    <a:gd name="T0" fmla="*/ 10574 w 21148"/>
                    <a:gd name="T1" fmla="*/ 10800 h 21600"/>
                    <a:gd name="T2" fmla="*/ 10574 w 21148"/>
                    <a:gd name="T3" fmla="*/ 10800 h 21600"/>
                    <a:gd name="T4" fmla="*/ 10574 w 21148"/>
                    <a:gd name="T5" fmla="*/ 10800 h 21600"/>
                    <a:gd name="T6" fmla="*/ 10574 w 21148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148" h="21600">
                      <a:moveTo>
                        <a:pt x="20828" y="0"/>
                      </a:moveTo>
                      <a:cubicBezTo>
                        <a:pt x="18514" y="4628"/>
                        <a:pt x="14657" y="6171"/>
                        <a:pt x="12342" y="3085"/>
                      </a:cubicBezTo>
                      <a:cubicBezTo>
                        <a:pt x="12342" y="1542"/>
                        <a:pt x="11571" y="1542"/>
                        <a:pt x="11571" y="3085"/>
                      </a:cubicBezTo>
                      <a:cubicBezTo>
                        <a:pt x="10800" y="4628"/>
                        <a:pt x="10800" y="6171"/>
                        <a:pt x="10800" y="9257"/>
                      </a:cubicBezTo>
                      <a:cubicBezTo>
                        <a:pt x="10800" y="10800"/>
                        <a:pt x="10028" y="12342"/>
                        <a:pt x="10028" y="12342"/>
                      </a:cubicBezTo>
                      <a:cubicBezTo>
                        <a:pt x="8485" y="15428"/>
                        <a:pt x="6171" y="13885"/>
                        <a:pt x="3085" y="10800"/>
                      </a:cubicBezTo>
                      <a:cubicBezTo>
                        <a:pt x="1542" y="10800"/>
                        <a:pt x="771" y="9257"/>
                        <a:pt x="0" y="9257"/>
                      </a:cubicBezTo>
                      <a:cubicBezTo>
                        <a:pt x="0" y="10800"/>
                        <a:pt x="771" y="12342"/>
                        <a:pt x="1542" y="15428"/>
                      </a:cubicBezTo>
                      <a:cubicBezTo>
                        <a:pt x="2314" y="16971"/>
                        <a:pt x="3085" y="16971"/>
                        <a:pt x="3085" y="16971"/>
                      </a:cubicBezTo>
                      <a:cubicBezTo>
                        <a:pt x="3857" y="16971"/>
                        <a:pt x="3857" y="16971"/>
                        <a:pt x="3857" y="16971"/>
                      </a:cubicBezTo>
                      <a:cubicBezTo>
                        <a:pt x="4628" y="16971"/>
                        <a:pt x="5400" y="16971"/>
                        <a:pt x="6171" y="16971"/>
                      </a:cubicBezTo>
                      <a:cubicBezTo>
                        <a:pt x="6942" y="16971"/>
                        <a:pt x="7714" y="16971"/>
                        <a:pt x="9257" y="18514"/>
                      </a:cubicBezTo>
                      <a:cubicBezTo>
                        <a:pt x="9257" y="20057"/>
                        <a:pt x="10028" y="20057"/>
                        <a:pt x="10800" y="21599"/>
                      </a:cubicBezTo>
                      <a:cubicBezTo>
                        <a:pt x="10028" y="20057"/>
                        <a:pt x="10028" y="18514"/>
                        <a:pt x="10028" y="16971"/>
                      </a:cubicBezTo>
                      <a:cubicBezTo>
                        <a:pt x="10800" y="12342"/>
                        <a:pt x="13885" y="9257"/>
                        <a:pt x="16200" y="12342"/>
                      </a:cubicBezTo>
                      <a:cubicBezTo>
                        <a:pt x="17742" y="13885"/>
                        <a:pt x="19285" y="12342"/>
                        <a:pt x="20057" y="10800"/>
                      </a:cubicBezTo>
                      <a:cubicBezTo>
                        <a:pt x="20828" y="9257"/>
                        <a:pt x="21599" y="6171"/>
                        <a:pt x="20828" y="3085"/>
                      </a:cubicBezTo>
                      <a:cubicBezTo>
                        <a:pt x="20828" y="3085"/>
                        <a:pt x="20828" y="1542"/>
                        <a:pt x="20828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43" name="AutoShape 643"/>
                <p:cNvSpPr>
                  <a:spLocks/>
                </p:cNvSpPr>
                <p:nvPr/>
              </p:nvSpPr>
              <p:spPr bwMode="auto">
                <a:xfrm>
                  <a:off x="299797" y="2536435"/>
                  <a:ext cx="11113" cy="158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4400" y="10800"/>
                      </a:moveTo>
                      <a:cubicBezTo>
                        <a:pt x="14400" y="5400"/>
                        <a:pt x="7199" y="0"/>
                        <a:pt x="0" y="0"/>
                      </a:cubicBezTo>
                      <a:cubicBezTo>
                        <a:pt x="0" y="0"/>
                        <a:pt x="7199" y="5400"/>
                        <a:pt x="7199" y="5400"/>
                      </a:cubicBezTo>
                      <a:cubicBezTo>
                        <a:pt x="14400" y="10800"/>
                        <a:pt x="14400" y="16199"/>
                        <a:pt x="21600" y="21599"/>
                      </a:cubicBezTo>
                      <a:cubicBezTo>
                        <a:pt x="21600" y="16199"/>
                        <a:pt x="21600" y="16199"/>
                        <a:pt x="14400" y="108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44" name="AutoShape 644"/>
                <p:cNvSpPr>
                  <a:spLocks/>
                </p:cNvSpPr>
                <p:nvPr/>
              </p:nvSpPr>
              <p:spPr bwMode="auto">
                <a:xfrm>
                  <a:off x="334725" y="2968244"/>
                  <a:ext cx="20638" cy="19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2960" y="0"/>
                      </a:moveTo>
                      <a:cubicBezTo>
                        <a:pt x="8640" y="0"/>
                        <a:pt x="4320" y="8640"/>
                        <a:pt x="4320" y="12960"/>
                      </a:cubicBezTo>
                      <a:cubicBezTo>
                        <a:pt x="4320" y="1728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4320" y="17280"/>
                      </a:cubicBezTo>
                      <a:cubicBezTo>
                        <a:pt x="8640" y="12960"/>
                        <a:pt x="12960" y="8640"/>
                        <a:pt x="21599" y="4320"/>
                      </a:cubicBezTo>
                      <a:cubicBezTo>
                        <a:pt x="17280" y="4320"/>
                        <a:pt x="17280" y="4320"/>
                        <a:pt x="1296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45" name="AutoShape 645"/>
                <p:cNvSpPr>
                  <a:spLocks/>
                </p:cNvSpPr>
                <p:nvPr/>
              </p:nvSpPr>
              <p:spPr bwMode="auto">
                <a:xfrm>
                  <a:off x="452207" y="3019045"/>
                  <a:ext cx="6350" cy="19050"/>
                </a:xfrm>
                <a:custGeom>
                  <a:avLst/>
                  <a:gdLst>
                    <a:gd name="T0" fmla="+- 0 12150 2700"/>
                    <a:gd name="T1" fmla="*/ T0 w 18900"/>
                    <a:gd name="T2" fmla="*/ 10800 h 21600"/>
                    <a:gd name="T3" fmla="+- 0 12150 2700"/>
                    <a:gd name="T4" fmla="*/ T3 w 18900"/>
                    <a:gd name="T5" fmla="*/ 10800 h 21600"/>
                    <a:gd name="T6" fmla="+- 0 12150 2700"/>
                    <a:gd name="T7" fmla="*/ T6 w 18900"/>
                    <a:gd name="T8" fmla="*/ 10800 h 21600"/>
                    <a:gd name="T9" fmla="+- 0 12150 2700"/>
                    <a:gd name="T10" fmla="*/ T9 w 18900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900" h="21600">
                      <a:moveTo>
                        <a:pt x="18899" y="21600"/>
                      </a:moveTo>
                      <a:cubicBezTo>
                        <a:pt x="8100" y="21600"/>
                        <a:pt x="8100" y="17280"/>
                        <a:pt x="8100" y="12960"/>
                      </a:cubicBezTo>
                      <a:cubicBezTo>
                        <a:pt x="8100" y="8640"/>
                        <a:pt x="8100" y="0"/>
                        <a:pt x="8100" y="0"/>
                      </a:cubicBezTo>
                      <a:cubicBezTo>
                        <a:pt x="-2700" y="0"/>
                        <a:pt x="-2700" y="8640"/>
                        <a:pt x="8100" y="21600"/>
                      </a:cubicBezTo>
                      <a:cubicBezTo>
                        <a:pt x="8100" y="21600"/>
                        <a:pt x="8100" y="21600"/>
                        <a:pt x="18899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46" name="AutoShape 646"/>
                <p:cNvSpPr>
                  <a:spLocks/>
                </p:cNvSpPr>
                <p:nvPr/>
              </p:nvSpPr>
              <p:spPr bwMode="auto">
                <a:xfrm>
                  <a:off x="244231" y="1275935"/>
                  <a:ext cx="354035" cy="18431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660" y="2678"/>
                      </a:moveTo>
                      <a:cubicBezTo>
                        <a:pt x="20660" y="2678"/>
                        <a:pt x="20660" y="2678"/>
                        <a:pt x="20660" y="2678"/>
                      </a:cubicBezTo>
                      <a:cubicBezTo>
                        <a:pt x="20660" y="2678"/>
                        <a:pt x="20660" y="2678"/>
                        <a:pt x="20660" y="2678"/>
                      </a:cubicBezTo>
                      <a:cubicBezTo>
                        <a:pt x="20426" y="2678"/>
                        <a:pt x="20426" y="2678"/>
                        <a:pt x="20191" y="2678"/>
                      </a:cubicBezTo>
                      <a:cubicBezTo>
                        <a:pt x="20191" y="2635"/>
                        <a:pt x="20191" y="2635"/>
                        <a:pt x="20191" y="2635"/>
                      </a:cubicBezTo>
                      <a:cubicBezTo>
                        <a:pt x="20191" y="2635"/>
                        <a:pt x="19956" y="2635"/>
                        <a:pt x="19956" y="2591"/>
                      </a:cubicBezTo>
                      <a:cubicBezTo>
                        <a:pt x="19956" y="2591"/>
                        <a:pt x="19956" y="2591"/>
                        <a:pt x="19956" y="2591"/>
                      </a:cubicBezTo>
                      <a:cubicBezTo>
                        <a:pt x="19956" y="2591"/>
                        <a:pt x="19956" y="2591"/>
                        <a:pt x="19956" y="2591"/>
                      </a:cubicBezTo>
                      <a:cubicBezTo>
                        <a:pt x="19956" y="2548"/>
                        <a:pt x="19956" y="2505"/>
                        <a:pt x="19956" y="2419"/>
                      </a:cubicBezTo>
                      <a:cubicBezTo>
                        <a:pt x="19721" y="2289"/>
                        <a:pt x="19721" y="2159"/>
                        <a:pt x="19486" y="2116"/>
                      </a:cubicBezTo>
                      <a:cubicBezTo>
                        <a:pt x="19017" y="2030"/>
                        <a:pt x="19017" y="1900"/>
                        <a:pt x="18782" y="1814"/>
                      </a:cubicBezTo>
                      <a:cubicBezTo>
                        <a:pt x="18782" y="1771"/>
                        <a:pt x="18782" y="1684"/>
                        <a:pt x="18782" y="1684"/>
                      </a:cubicBezTo>
                      <a:cubicBezTo>
                        <a:pt x="18078" y="1598"/>
                        <a:pt x="17373" y="1468"/>
                        <a:pt x="17373" y="1295"/>
                      </a:cubicBezTo>
                      <a:cubicBezTo>
                        <a:pt x="17139" y="1209"/>
                        <a:pt x="17373" y="1166"/>
                        <a:pt x="17608" y="1123"/>
                      </a:cubicBezTo>
                      <a:cubicBezTo>
                        <a:pt x="17843" y="1123"/>
                        <a:pt x="17843" y="1079"/>
                        <a:pt x="17843" y="993"/>
                      </a:cubicBezTo>
                      <a:cubicBezTo>
                        <a:pt x="17843" y="950"/>
                        <a:pt x="17843" y="863"/>
                        <a:pt x="18078" y="777"/>
                      </a:cubicBezTo>
                      <a:cubicBezTo>
                        <a:pt x="18078" y="777"/>
                        <a:pt x="18078" y="777"/>
                        <a:pt x="18078" y="777"/>
                      </a:cubicBezTo>
                      <a:cubicBezTo>
                        <a:pt x="17608" y="734"/>
                        <a:pt x="17373" y="691"/>
                        <a:pt x="17139" y="647"/>
                      </a:cubicBezTo>
                      <a:cubicBezTo>
                        <a:pt x="16434" y="518"/>
                        <a:pt x="16669" y="388"/>
                        <a:pt x="16669" y="302"/>
                      </a:cubicBezTo>
                      <a:cubicBezTo>
                        <a:pt x="16669" y="215"/>
                        <a:pt x="16669" y="172"/>
                        <a:pt x="16434" y="129"/>
                      </a:cubicBezTo>
                      <a:cubicBezTo>
                        <a:pt x="16434" y="86"/>
                        <a:pt x="16200" y="86"/>
                        <a:pt x="16200" y="43"/>
                      </a:cubicBezTo>
                      <a:cubicBezTo>
                        <a:pt x="15965" y="43"/>
                        <a:pt x="15965" y="43"/>
                        <a:pt x="15965" y="43"/>
                      </a:cubicBezTo>
                      <a:cubicBezTo>
                        <a:pt x="15965" y="43"/>
                        <a:pt x="15965" y="0"/>
                        <a:pt x="15730" y="0"/>
                      </a:cubicBezTo>
                      <a:cubicBezTo>
                        <a:pt x="15730" y="0"/>
                        <a:pt x="15730" y="0"/>
                        <a:pt x="15730" y="0"/>
                      </a:cubicBezTo>
                      <a:cubicBezTo>
                        <a:pt x="15730" y="0"/>
                        <a:pt x="15730" y="0"/>
                        <a:pt x="15730" y="0"/>
                      </a:cubicBezTo>
                      <a:cubicBezTo>
                        <a:pt x="15730" y="43"/>
                        <a:pt x="15730" y="43"/>
                        <a:pt x="15730" y="86"/>
                      </a:cubicBezTo>
                      <a:cubicBezTo>
                        <a:pt x="15730" y="86"/>
                        <a:pt x="15495" y="86"/>
                        <a:pt x="15495" y="129"/>
                      </a:cubicBezTo>
                      <a:cubicBezTo>
                        <a:pt x="15495" y="129"/>
                        <a:pt x="15495" y="129"/>
                        <a:pt x="15495" y="172"/>
                      </a:cubicBezTo>
                      <a:cubicBezTo>
                        <a:pt x="15495" y="172"/>
                        <a:pt x="15260" y="215"/>
                        <a:pt x="15260" y="215"/>
                      </a:cubicBezTo>
                      <a:cubicBezTo>
                        <a:pt x="15260" y="215"/>
                        <a:pt x="15260" y="215"/>
                        <a:pt x="15260" y="259"/>
                      </a:cubicBezTo>
                      <a:cubicBezTo>
                        <a:pt x="15026" y="259"/>
                        <a:pt x="14791" y="302"/>
                        <a:pt x="14791" y="302"/>
                      </a:cubicBezTo>
                      <a:cubicBezTo>
                        <a:pt x="14791" y="302"/>
                        <a:pt x="14556" y="302"/>
                        <a:pt x="14556" y="302"/>
                      </a:cubicBezTo>
                      <a:cubicBezTo>
                        <a:pt x="14556" y="302"/>
                        <a:pt x="14556" y="302"/>
                        <a:pt x="14556" y="302"/>
                      </a:cubicBezTo>
                      <a:cubicBezTo>
                        <a:pt x="14556" y="302"/>
                        <a:pt x="14556" y="345"/>
                        <a:pt x="14321" y="345"/>
                      </a:cubicBezTo>
                      <a:cubicBezTo>
                        <a:pt x="14321" y="345"/>
                        <a:pt x="14321" y="345"/>
                        <a:pt x="14321" y="345"/>
                      </a:cubicBezTo>
                      <a:cubicBezTo>
                        <a:pt x="14321" y="388"/>
                        <a:pt x="14321" y="388"/>
                        <a:pt x="14321" y="431"/>
                      </a:cubicBezTo>
                      <a:cubicBezTo>
                        <a:pt x="14321" y="518"/>
                        <a:pt x="14321" y="647"/>
                        <a:pt x="14321" y="691"/>
                      </a:cubicBezTo>
                      <a:cubicBezTo>
                        <a:pt x="14791" y="907"/>
                        <a:pt x="15026" y="1684"/>
                        <a:pt x="14556" y="2030"/>
                      </a:cubicBezTo>
                      <a:cubicBezTo>
                        <a:pt x="14321" y="2332"/>
                        <a:pt x="13852" y="2591"/>
                        <a:pt x="13617" y="2764"/>
                      </a:cubicBezTo>
                      <a:cubicBezTo>
                        <a:pt x="13382" y="2807"/>
                        <a:pt x="13382" y="2807"/>
                        <a:pt x="13617" y="2851"/>
                      </a:cubicBezTo>
                      <a:cubicBezTo>
                        <a:pt x="14086" y="2937"/>
                        <a:pt x="14086" y="3023"/>
                        <a:pt x="13852" y="3067"/>
                      </a:cubicBezTo>
                      <a:cubicBezTo>
                        <a:pt x="13617" y="3110"/>
                        <a:pt x="13617" y="3239"/>
                        <a:pt x="13617" y="3412"/>
                      </a:cubicBezTo>
                      <a:cubicBezTo>
                        <a:pt x="13617" y="3499"/>
                        <a:pt x="13617" y="3585"/>
                        <a:pt x="13617" y="3671"/>
                      </a:cubicBezTo>
                      <a:cubicBezTo>
                        <a:pt x="13617" y="3887"/>
                        <a:pt x="13147" y="4190"/>
                        <a:pt x="12913" y="4449"/>
                      </a:cubicBezTo>
                      <a:cubicBezTo>
                        <a:pt x="12678" y="4579"/>
                        <a:pt x="12443" y="4708"/>
                        <a:pt x="12443" y="4795"/>
                      </a:cubicBezTo>
                      <a:cubicBezTo>
                        <a:pt x="12443" y="4881"/>
                        <a:pt x="12208" y="4967"/>
                        <a:pt x="11973" y="5011"/>
                      </a:cubicBezTo>
                      <a:cubicBezTo>
                        <a:pt x="11739" y="5097"/>
                        <a:pt x="11739" y="5183"/>
                        <a:pt x="11739" y="5270"/>
                      </a:cubicBezTo>
                      <a:cubicBezTo>
                        <a:pt x="11739" y="5486"/>
                        <a:pt x="11034" y="5659"/>
                        <a:pt x="10330" y="5745"/>
                      </a:cubicBezTo>
                      <a:cubicBezTo>
                        <a:pt x="10330" y="5788"/>
                        <a:pt x="10800" y="5875"/>
                        <a:pt x="10800" y="5961"/>
                      </a:cubicBezTo>
                      <a:cubicBezTo>
                        <a:pt x="11269" y="6091"/>
                        <a:pt x="11504" y="6177"/>
                        <a:pt x="11504" y="6307"/>
                      </a:cubicBezTo>
                      <a:cubicBezTo>
                        <a:pt x="11504" y="6393"/>
                        <a:pt x="11269" y="6436"/>
                        <a:pt x="11034" y="6523"/>
                      </a:cubicBezTo>
                      <a:cubicBezTo>
                        <a:pt x="10565" y="6609"/>
                        <a:pt x="10330" y="6652"/>
                        <a:pt x="10565" y="6782"/>
                      </a:cubicBezTo>
                      <a:cubicBezTo>
                        <a:pt x="10800" y="7084"/>
                        <a:pt x="10565" y="7516"/>
                        <a:pt x="10565" y="7732"/>
                      </a:cubicBezTo>
                      <a:cubicBezTo>
                        <a:pt x="10565" y="7819"/>
                        <a:pt x="10565" y="7862"/>
                        <a:pt x="10565" y="7862"/>
                      </a:cubicBezTo>
                      <a:cubicBezTo>
                        <a:pt x="10565" y="7948"/>
                        <a:pt x="10330" y="7991"/>
                        <a:pt x="10095" y="8035"/>
                      </a:cubicBezTo>
                      <a:cubicBezTo>
                        <a:pt x="10095" y="8078"/>
                        <a:pt x="9860" y="8121"/>
                        <a:pt x="9860" y="8208"/>
                      </a:cubicBezTo>
                      <a:cubicBezTo>
                        <a:pt x="10095" y="8337"/>
                        <a:pt x="9860" y="8424"/>
                        <a:pt x="9626" y="8510"/>
                      </a:cubicBezTo>
                      <a:cubicBezTo>
                        <a:pt x="9391" y="8596"/>
                        <a:pt x="9156" y="8683"/>
                        <a:pt x="8921" y="8812"/>
                      </a:cubicBezTo>
                      <a:cubicBezTo>
                        <a:pt x="8921" y="9072"/>
                        <a:pt x="7982" y="9417"/>
                        <a:pt x="7513" y="9676"/>
                      </a:cubicBezTo>
                      <a:cubicBezTo>
                        <a:pt x="7278" y="9763"/>
                        <a:pt x="7043" y="9806"/>
                        <a:pt x="7043" y="9892"/>
                      </a:cubicBezTo>
                      <a:cubicBezTo>
                        <a:pt x="6808" y="9935"/>
                        <a:pt x="6808" y="10022"/>
                        <a:pt x="6573" y="10065"/>
                      </a:cubicBezTo>
                      <a:cubicBezTo>
                        <a:pt x="6339" y="10195"/>
                        <a:pt x="6104" y="10324"/>
                        <a:pt x="5165" y="10324"/>
                      </a:cubicBezTo>
                      <a:cubicBezTo>
                        <a:pt x="5165" y="10324"/>
                        <a:pt x="5165" y="10324"/>
                        <a:pt x="5165" y="10324"/>
                      </a:cubicBezTo>
                      <a:cubicBezTo>
                        <a:pt x="5165" y="10367"/>
                        <a:pt x="4930" y="10411"/>
                        <a:pt x="5400" y="10583"/>
                      </a:cubicBezTo>
                      <a:cubicBezTo>
                        <a:pt x="5634" y="10670"/>
                        <a:pt x="5634" y="10800"/>
                        <a:pt x="5400" y="10886"/>
                      </a:cubicBezTo>
                      <a:cubicBezTo>
                        <a:pt x="5400" y="11016"/>
                        <a:pt x="5400" y="11102"/>
                        <a:pt x="5634" y="11188"/>
                      </a:cubicBezTo>
                      <a:cubicBezTo>
                        <a:pt x="6339" y="11404"/>
                        <a:pt x="6104" y="11534"/>
                        <a:pt x="5869" y="11707"/>
                      </a:cubicBezTo>
                      <a:cubicBezTo>
                        <a:pt x="5869" y="11750"/>
                        <a:pt x="5869" y="11750"/>
                        <a:pt x="5869" y="11750"/>
                      </a:cubicBezTo>
                      <a:cubicBezTo>
                        <a:pt x="5634" y="11836"/>
                        <a:pt x="5400" y="11879"/>
                        <a:pt x="5400" y="11923"/>
                      </a:cubicBezTo>
                      <a:cubicBezTo>
                        <a:pt x="5165" y="12009"/>
                        <a:pt x="4930" y="12052"/>
                        <a:pt x="4930" y="12139"/>
                      </a:cubicBezTo>
                      <a:cubicBezTo>
                        <a:pt x="4930" y="12225"/>
                        <a:pt x="4930" y="12311"/>
                        <a:pt x="4695" y="12355"/>
                      </a:cubicBezTo>
                      <a:cubicBezTo>
                        <a:pt x="4460" y="12484"/>
                        <a:pt x="4460" y="12571"/>
                        <a:pt x="4695" y="12657"/>
                      </a:cubicBezTo>
                      <a:cubicBezTo>
                        <a:pt x="4930" y="12744"/>
                        <a:pt x="4930" y="12830"/>
                        <a:pt x="4930" y="12873"/>
                      </a:cubicBezTo>
                      <a:cubicBezTo>
                        <a:pt x="5165" y="12873"/>
                        <a:pt x="5165" y="12873"/>
                        <a:pt x="5400" y="12873"/>
                      </a:cubicBezTo>
                      <a:cubicBezTo>
                        <a:pt x="5400" y="12873"/>
                        <a:pt x="5400" y="12873"/>
                        <a:pt x="5400" y="12873"/>
                      </a:cubicBezTo>
                      <a:cubicBezTo>
                        <a:pt x="5400" y="12830"/>
                        <a:pt x="5400" y="12744"/>
                        <a:pt x="6104" y="12700"/>
                      </a:cubicBezTo>
                      <a:cubicBezTo>
                        <a:pt x="6573" y="12657"/>
                        <a:pt x="6808" y="12700"/>
                        <a:pt x="7043" y="12744"/>
                      </a:cubicBezTo>
                      <a:cubicBezTo>
                        <a:pt x="7278" y="12787"/>
                        <a:pt x="7278" y="12830"/>
                        <a:pt x="7278" y="12873"/>
                      </a:cubicBezTo>
                      <a:cubicBezTo>
                        <a:pt x="7278" y="12873"/>
                        <a:pt x="7278" y="12873"/>
                        <a:pt x="7278" y="12873"/>
                      </a:cubicBezTo>
                      <a:cubicBezTo>
                        <a:pt x="7747" y="12916"/>
                        <a:pt x="7982" y="12960"/>
                        <a:pt x="7982" y="13046"/>
                      </a:cubicBezTo>
                      <a:cubicBezTo>
                        <a:pt x="8217" y="13089"/>
                        <a:pt x="7982" y="13176"/>
                        <a:pt x="7278" y="13262"/>
                      </a:cubicBezTo>
                      <a:cubicBezTo>
                        <a:pt x="7278" y="13262"/>
                        <a:pt x="7278" y="13305"/>
                        <a:pt x="7278" y="13391"/>
                      </a:cubicBezTo>
                      <a:cubicBezTo>
                        <a:pt x="7513" y="13478"/>
                        <a:pt x="7513" y="13564"/>
                        <a:pt x="7278" y="13651"/>
                      </a:cubicBezTo>
                      <a:cubicBezTo>
                        <a:pt x="7043" y="13694"/>
                        <a:pt x="7043" y="13694"/>
                        <a:pt x="7043" y="13694"/>
                      </a:cubicBezTo>
                      <a:cubicBezTo>
                        <a:pt x="6808" y="13780"/>
                        <a:pt x="6573" y="13867"/>
                        <a:pt x="6573" y="13953"/>
                      </a:cubicBezTo>
                      <a:cubicBezTo>
                        <a:pt x="7043" y="14083"/>
                        <a:pt x="6808" y="14126"/>
                        <a:pt x="6573" y="14169"/>
                      </a:cubicBezTo>
                      <a:cubicBezTo>
                        <a:pt x="6339" y="14212"/>
                        <a:pt x="6339" y="14255"/>
                        <a:pt x="6339" y="14299"/>
                      </a:cubicBezTo>
                      <a:cubicBezTo>
                        <a:pt x="6339" y="14385"/>
                        <a:pt x="6339" y="14385"/>
                        <a:pt x="6339" y="14428"/>
                      </a:cubicBezTo>
                      <a:cubicBezTo>
                        <a:pt x="6573" y="14472"/>
                        <a:pt x="6573" y="14558"/>
                        <a:pt x="6339" y="14601"/>
                      </a:cubicBezTo>
                      <a:cubicBezTo>
                        <a:pt x="6339" y="14601"/>
                        <a:pt x="6339" y="14601"/>
                        <a:pt x="6339" y="14601"/>
                      </a:cubicBezTo>
                      <a:cubicBezTo>
                        <a:pt x="6573" y="14644"/>
                        <a:pt x="6573" y="14688"/>
                        <a:pt x="6339" y="14774"/>
                      </a:cubicBezTo>
                      <a:cubicBezTo>
                        <a:pt x="6339" y="14774"/>
                        <a:pt x="6339" y="14817"/>
                        <a:pt x="6104" y="14817"/>
                      </a:cubicBezTo>
                      <a:cubicBezTo>
                        <a:pt x="6104" y="14860"/>
                        <a:pt x="6339" y="14947"/>
                        <a:pt x="6339" y="14990"/>
                      </a:cubicBezTo>
                      <a:cubicBezTo>
                        <a:pt x="6573" y="15033"/>
                        <a:pt x="6573" y="15076"/>
                        <a:pt x="6339" y="15119"/>
                      </a:cubicBezTo>
                      <a:cubicBezTo>
                        <a:pt x="6339" y="15206"/>
                        <a:pt x="5869" y="15206"/>
                        <a:pt x="5634" y="15206"/>
                      </a:cubicBezTo>
                      <a:cubicBezTo>
                        <a:pt x="5400" y="15206"/>
                        <a:pt x="5165" y="15206"/>
                        <a:pt x="4930" y="15249"/>
                      </a:cubicBezTo>
                      <a:cubicBezTo>
                        <a:pt x="4930" y="15249"/>
                        <a:pt x="4930" y="15249"/>
                        <a:pt x="4930" y="15249"/>
                      </a:cubicBezTo>
                      <a:cubicBezTo>
                        <a:pt x="4930" y="15249"/>
                        <a:pt x="4930" y="15249"/>
                        <a:pt x="5165" y="15292"/>
                      </a:cubicBezTo>
                      <a:cubicBezTo>
                        <a:pt x="5165" y="15335"/>
                        <a:pt x="5634" y="15422"/>
                        <a:pt x="5165" y="15551"/>
                      </a:cubicBezTo>
                      <a:cubicBezTo>
                        <a:pt x="5165" y="15595"/>
                        <a:pt x="4930" y="15638"/>
                        <a:pt x="4460" y="15638"/>
                      </a:cubicBezTo>
                      <a:cubicBezTo>
                        <a:pt x="3991" y="15638"/>
                        <a:pt x="3521" y="15508"/>
                        <a:pt x="3052" y="15465"/>
                      </a:cubicBezTo>
                      <a:cubicBezTo>
                        <a:pt x="2817" y="15422"/>
                        <a:pt x="2817" y="15422"/>
                        <a:pt x="2817" y="15422"/>
                      </a:cubicBezTo>
                      <a:cubicBezTo>
                        <a:pt x="2582" y="15422"/>
                        <a:pt x="2582" y="15379"/>
                        <a:pt x="2582" y="15335"/>
                      </a:cubicBezTo>
                      <a:cubicBezTo>
                        <a:pt x="2582" y="15335"/>
                        <a:pt x="2582" y="15335"/>
                        <a:pt x="2582" y="15335"/>
                      </a:cubicBezTo>
                      <a:cubicBezTo>
                        <a:pt x="2347" y="15379"/>
                        <a:pt x="2113" y="15379"/>
                        <a:pt x="1878" y="15422"/>
                      </a:cubicBezTo>
                      <a:cubicBezTo>
                        <a:pt x="1643" y="15422"/>
                        <a:pt x="1408" y="15422"/>
                        <a:pt x="1173" y="15465"/>
                      </a:cubicBezTo>
                      <a:cubicBezTo>
                        <a:pt x="1173" y="15465"/>
                        <a:pt x="1408" y="15508"/>
                        <a:pt x="1408" y="15508"/>
                      </a:cubicBezTo>
                      <a:cubicBezTo>
                        <a:pt x="1408" y="15551"/>
                        <a:pt x="1643" y="15595"/>
                        <a:pt x="1643" y="15638"/>
                      </a:cubicBezTo>
                      <a:cubicBezTo>
                        <a:pt x="1643" y="15681"/>
                        <a:pt x="1408" y="15681"/>
                        <a:pt x="1173" y="15724"/>
                      </a:cubicBezTo>
                      <a:cubicBezTo>
                        <a:pt x="939" y="15724"/>
                        <a:pt x="704" y="15724"/>
                        <a:pt x="704" y="15767"/>
                      </a:cubicBezTo>
                      <a:cubicBezTo>
                        <a:pt x="1173" y="15767"/>
                        <a:pt x="1408" y="15811"/>
                        <a:pt x="1643" y="15897"/>
                      </a:cubicBezTo>
                      <a:cubicBezTo>
                        <a:pt x="1643" y="15897"/>
                        <a:pt x="1643" y="15940"/>
                        <a:pt x="1643" y="15940"/>
                      </a:cubicBezTo>
                      <a:cubicBezTo>
                        <a:pt x="1643" y="15940"/>
                        <a:pt x="1643" y="15897"/>
                        <a:pt x="1643" y="15897"/>
                      </a:cubicBezTo>
                      <a:cubicBezTo>
                        <a:pt x="2113" y="15897"/>
                        <a:pt x="2347" y="15897"/>
                        <a:pt x="2817" y="15897"/>
                      </a:cubicBezTo>
                      <a:cubicBezTo>
                        <a:pt x="3521" y="15940"/>
                        <a:pt x="3756" y="16027"/>
                        <a:pt x="3756" y="16156"/>
                      </a:cubicBezTo>
                      <a:cubicBezTo>
                        <a:pt x="3756" y="16243"/>
                        <a:pt x="3521" y="16329"/>
                        <a:pt x="3052" y="16329"/>
                      </a:cubicBezTo>
                      <a:cubicBezTo>
                        <a:pt x="2817" y="16329"/>
                        <a:pt x="2582" y="16416"/>
                        <a:pt x="2582" y="16502"/>
                      </a:cubicBezTo>
                      <a:cubicBezTo>
                        <a:pt x="2582" y="16502"/>
                        <a:pt x="3052" y="16502"/>
                        <a:pt x="3521" y="16502"/>
                      </a:cubicBezTo>
                      <a:cubicBezTo>
                        <a:pt x="3991" y="16502"/>
                        <a:pt x="4460" y="16459"/>
                        <a:pt x="4695" y="16502"/>
                      </a:cubicBezTo>
                      <a:cubicBezTo>
                        <a:pt x="5400" y="16545"/>
                        <a:pt x="5634" y="16632"/>
                        <a:pt x="5634" y="16761"/>
                      </a:cubicBezTo>
                      <a:cubicBezTo>
                        <a:pt x="5400" y="16804"/>
                        <a:pt x="5165" y="16891"/>
                        <a:pt x="4930" y="16891"/>
                      </a:cubicBezTo>
                      <a:cubicBezTo>
                        <a:pt x="4695" y="16891"/>
                        <a:pt x="4460" y="16848"/>
                        <a:pt x="4226" y="16848"/>
                      </a:cubicBezTo>
                      <a:cubicBezTo>
                        <a:pt x="3991" y="16761"/>
                        <a:pt x="3521" y="16718"/>
                        <a:pt x="3521" y="16718"/>
                      </a:cubicBezTo>
                      <a:cubicBezTo>
                        <a:pt x="3286" y="16718"/>
                        <a:pt x="3286" y="16718"/>
                        <a:pt x="3286" y="16718"/>
                      </a:cubicBezTo>
                      <a:cubicBezTo>
                        <a:pt x="3052" y="16848"/>
                        <a:pt x="2582" y="16848"/>
                        <a:pt x="2347" y="16848"/>
                      </a:cubicBezTo>
                      <a:cubicBezTo>
                        <a:pt x="1878" y="16848"/>
                        <a:pt x="1643" y="16848"/>
                        <a:pt x="1173" y="16804"/>
                      </a:cubicBezTo>
                      <a:cubicBezTo>
                        <a:pt x="1173" y="16804"/>
                        <a:pt x="1173" y="16804"/>
                        <a:pt x="1173" y="16804"/>
                      </a:cubicBezTo>
                      <a:cubicBezTo>
                        <a:pt x="939" y="16804"/>
                        <a:pt x="234" y="16891"/>
                        <a:pt x="0" y="16934"/>
                      </a:cubicBezTo>
                      <a:cubicBezTo>
                        <a:pt x="234" y="16977"/>
                        <a:pt x="469" y="17063"/>
                        <a:pt x="469" y="17107"/>
                      </a:cubicBezTo>
                      <a:cubicBezTo>
                        <a:pt x="704" y="17107"/>
                        <a:pt x="704" y="17107"/>
                        <a:pt x="704" y="17107"/>
                      </a:cubicBezTo>
                      <a:cubicBezTo>
                        <a:pt x="939" y="17107"/>
                        <a:pt x="1408" y="17063"/>
                        <a:pt x="1408" y="17020"/>
                      </a:cubicBezTo>
                      <a:cubicBezTo>
                        <a:pt x="1643" y="16934"/>
                        <a:pt x="2113" y="16848"/>
                        <a:pt x="2582" y="16848"/>
                      </a:cubicBezTo>
                      <a:cubicBezTo>
                        <a:pt x="2582" y="16848"/>
                        <a:pt x="3286" y="16891"/>
                        <a:pt x="3521" y="17063"/>
                      </a:cubicBezTo>
                      <a:cubicBezTo>
                        <a:pt x="3521" y="17236"/>
                        <a:pt x="2582" y="17279"/>
                        <a:pt x="2347" y="17279"/>
                      </a:cubicBezTo>
                      <a:cubicBezTo>
                        <a:pt x="2347" y="17279"/>
                        <a:pt x="2113" y="17323"/>
                        <a:pt x="2113" y="17323"/>
                      </a:cubicBezTo>
                      <a:cubicBezTo>
                        <a:pt x="1878" y="17409"/>
                        <a:pt x="1408" y="17539"/>
                        <a:pt x="469" y="17625"/>
                      </a:cubicBezTo>
                      <a:cubicBezTo>
                        <a:pt x="469" y="17668"/>
                        <a:pt x="469" y="17668"/>
                        <a:pt x="469" y="17668"/>
                      </a:cubicBezTo>
                      <a:cubicBezTo>
                        <a:pt x="469" y="17668"/>
                        <a:pt x="469" y="17711"/>
                        <a:pt x="469" y="17711"/>
                      </a:cubicBezTo>
                      <a:cubicBezTo>
                        <a:pt x="704" y="17668"/>
                        <a:pt x="939" y="17668"/>
                        <a:pt x="939" y="17668"/>
                      </a:cubicBezTo>
                      <a:cubicBezTo>
                        <a:pt x="1173" y="17668"/>
                        <a:pt x="1173" y="17668"/>
                        <a:pt x="1173" y="17668"/>
                      </a:cubicBezTo>
                      <a:cubicBezTo>
                        <a:pt x="1408" y="17711"/>
                        <a:pt x="1408" y="17711"/>
                        <a:pt x="1408" y="17711"/>
                      </a:cubicBezTo>
                      <a:cubicBezTo>
                        <a:pt x="1643" y="17755"/>
                        <a:pt x="1408" y="17798"/>
                        <a:pt x="1408" y="17798"/>
                      </a:cubicBezTo>
                      <a:cubicBezTo>
                        <a:pt x="1408" y="17841"/>
                        <a:pt x="1408" y="17841"/>
                        <a:pt x="1408" y="17841"/>
                      </a:cubicBezTo>
                      <a:cubicBezTo>
                        <a:pt x="1643" y="17841"/>
                        <a:pt x="1643" y="17841"/>
                        <a:pt x="1643" y="17841"/>
                      </a:cubicBezTo>
                      <a:cubicBezTo>
                        <a:pt x="1643" y="17841"/>
                        <a:pt x="1878" y="17841"/>
                        <a:pt x="1878" y="17841"/>
                      </a:cubicBezTo>
                      <a:cubicBezTo>
                        <a:pt x="1878" y="17798"/>
                        <a:pt x="1878" y="17798"/>
                        <a:pt x="1878" y="17755"/>
                      </a:cubicBezTo>
                      <a:cubicBezTo>
                        <a:pt x="1643" y="17668"/>
                        <a:pt x="1878" y="17539"/>
                        <a:pt x="2113" y="17452"/>
                      </a:cubicBezTo>
                      <a:cubicBezTo>
                        <a:pt x="2347" y="17409"/>
                        <a:pt x="2582" y="17366"/>
                        <a:pt x="3052" y="17366"/>
                      </a:cubicBezTo>
                      <a:cubicBezTo>
                        <a:pt x="3052" y="17366"/>
                        <a:pt x="3521" y="17409"/>
                        <a:pt x="3756" y="17452"/>
                      </a:cubicBezTo>
                      <a:cubicBezTo>
                        <a:pt x="4460" y="17582"/>
                        <a:pt x="3991" y="17711"/>
                        <a:pt x="3756" y="17755"/>
                      </a:cubicBezTo>
                      <a:cubicBezTo>
                        <a:pt x="3521" y="17798"/>
                        <a:pt x="3521" y="17841"/>
                        <a:pt x="3521" y="17841"/>
                      </a:cubicBezTo>
                      <a:cubicBezTo>
                        <a:pt x="3521" y="17928"/>
                        <a:pt x="3286" y="17971"/>
                        <a:pt x="3286" y="18057"/>
                      </a:cubicBezTo>
                      <a:cubicBezTo>
                        <a:pt x="3286" y="18100"/>
                        <a:pt x="3052" y="18187"/>
                        <a:pt x="3052" y="18230"/>
                      </a:cubicBezTo>
                      <a:cubicBezTo>
                        <a:pt x="3052" y="18316"/>
                        <a:pt x="2582" y="18360"/>
                        <a:pt x="2347" y="18360"/>
                      </a:cubicBezTo>
                      <a:cubicBezTo>
                        <a:pt x="2347" y="18403"/>
                        <a:pt x="2347" y="18403"/>
                        <a:pt x="2347" y="18403"/>
                      </a:cubicBezTo>
                      <a:cubicBezTo>
                        <a:pt x="2347" y="18489"/>
                        <a:pt x="2113" y="18532"/>
                        <a:pt x="1643" y="18532"/>
                      </a:cubicBezTo>
                      <a:cubicBezTo>
                        <a:pt x="1878" y="18619"/>
                        <a:pt x="1643" y="18662"/>
                        <a:pt x="1643" y="18662"/>
                      </a:cubicBezTo>
                      <a:cubicBezTo>
                        <a:pt x="1878" y="18662"/>
                        <a:pt x="2113" y="18662"/>
                        <a:pt x="2582" y="18662"/>
                      </a:cubicBezTo>
                      <a:cubicBezTo>
                        <a:pt x="2817" y="18662"/>
                        <a:pt x="2817" y="18705"/>
                        <a:pt x="3052" y="18705"/>
                      </a:cubicBezTo>
                      <a:cubicBezTo>
                        <a:pt x="3052" y="18705"/>
                        <a:pt x="3052" y="18705"/>
                        <a:pt x="3052" y="18705"/>
                      </a:cubicBezTo>
                      <a:cubicBezTo>
                        <a:pt x="3052" y="18705"/>
                        <a:pt x="3286" y="18705"/>
                        <a:pt x="3521" y="18662"/>
                      </a:cubicBezTo>
                      <a:cubicBezTo>
                        <a:pt x="4226" y="18619"/>
                        <a:pt x="4930" y="18705"/>
                        <a:pt x="5165" y="18791"/>
                      </a:cubicBezTo>
                      <a:cubicBezTo>
                        <a:pt x="5165" y="18878"/>
                        <a:pt x="4930" y="18964"/>
                        <a:pt x="4460" y="19007"/>
                      </a:cubicBezTo>
                      <a:cubicBezTo>
                        <a:pt x="4226" y="19007"/>
                        <a:pt x="4226" y="19007"/>
                        <a:pt x="3991" y="19007"/>
                      </a:cubicBezTo>
                      <a:cubicBezTo>
                        <a:pt x="4460" y="19007"/>
                        <a:pt x="4930" y="19051"/>
                        <a:pt x="4930" y="19137"/>
                      </a:cubicBezTo>
                      <a:cubicBezTo>
                        <a:pt x="4930" y="19137"/>
                        <a:pt x="4930" y="19137"/>
                        <a:pt x="4930" y="19137"/>
                      </a:cubicBezTo>
                      <a:cubicBezTo>
                        <a:pt x="5165" y="19007"/>
                        <a:pt x="5400" y="18964"/>
                        <a:pt x="5869" y="18964"/>
                      </a:cubicBezTo>
                      <a:cubicBezTo>
                        <a:pt x="6573" y="18964"/>
                        <a:pt x="7513" y="19094"/>
                        <a:pt x="7747" y="19223"/>
                      </a:cubicBezTo>
                      <a:cubicBezTo>
                        <a:pt x="7747" y="19267"/>
                        <a:pt x="7747" y="19310"/>
                        <a:pt x="7513" y="19353"/>
                      </a:cubicBezTo>
                      <a:cubicBezTo>
                        <a:pt x="7513" y="19396"/>
                        <a:pt x="7278" y="19396"/>
                        <a:pt x="7043" y="19440"/>
                      </a:cubicBezTo>
                      <a:cubicBezTo>
                        <a:pt x="7278" y="19396"/>
                        <a:pt x="7513" y="19396"/>
                        <a:pt x="7747" y="19396"/>
                      </a:cubicBezTo>
                      <a:cubicBezTo>
                        <a:pt x="8452" y="19396"/>
                        <a:pt x="10330" y="19440"/>
                        <a:pt x="10565" y="19612"/>
                      </a:cubicBezTo>
                      <a:cubicBezTo>
                        <a:pt x="10565" y="19656"/>
                        <a:pt x="10565" y="19699"/>
                        <a:pt x="10565" y="19699"/>
                      </a:cubicBezTo>
                      <a:cubicBezTo>
                        <a:pt x="10800" y="19699"/>
                        <a:pt x="11034" y="19742"/>
                        <a:pt x="11269" y="19828"/>
                      </a:cubicBezTo>
                      <a:cubicBezTo>
                        <a:pt x="11269" y="19828"/>
                        <a:pt x="11269" y="19828"/>
                        <a:pt x="11269" y="19871"/>
                      </a:cubicBezTo>
                      <a:cubicBezTo>
                        <a:pt x="11973" y="19699"/>
                        <a:pt x="13147" y="19612"/>
                        <a:pt x="13852" y="19569"/>
                      </a:cubicBezTo>
                      <a:cubicBezTo>
                        <a:pt x="14556" y="19526"/>
                        <a:pt x="15026" y="19612"/>
                        <a:pt x="15026" y="19656"/>
                      </a:cubicBezTo>
                      <a:cubicBezTo>
                        <a:pt x="15260" y="19785"/>
                        <a:pt x="14556" y="19915"/>
                        <a:pt x="13617" y="20001"/>
                      </a:cubicBezTo>
                      <a:cubicBezTo>
                        <a:pt x="13147" y="20001"/>
                        <a:pt x="13147" y="20044"/>
                        <a:pt x="13147" y="20044"/>
                      </a:cubicBezTo>
                      <a:cubicBezTo>
                        <a:pt x="13147" y="20044"/>
                        <a:pt x="13147" y="20044"/>
                        <a:pt x="13382" y="20131"/>
                      </a:cubicBezTo>
                      <a:cubicBezTo>
                        <a:pt x="13617" y="20174"/>
                        <a:pt x="14086" y="20131"/>
                        <a:pt x="14321" y="20131"/>
                      </a:cubicBezTo>
                      <a:cubicBezTo>
                        <a:pt x="14791" y="20088"/>
                        <a:pt x="15495" y="20044"/>
                        <a:pt x="15965" y="20131"/>
                      </a:cubicBezTo>
                      <a:cubicBezTo>
                        <a:pt x="16200" y="20174"/>
                        <a:pt x="16200" y="20260"/>
                        <a:pt x="16200" y="20260"/>
                      </a:cubicBezTo>
                      <a:cubicBezTo>
                        <a:pt x="15965" y="20347"/>
                        <a:pt x="15495" y="20390"/>
                        <a:pt x="15260" y="20390"/>
                      </a:cubicBezTo>
                      <a:cubicBezTo>
                        <a:pt x="15026" y="20433"/>
                        <a:pt x="14556" y="20433"/>
                        <a:pt x="14556" y="20433"/>
                      </a:cubicBezTo>
                      <a:cubicBezTo>
                        <a:pt x="14556" y="20476"/>
                        <a:pt x="14556" y="20520"/>
                        <a:pt x="14791" y="20520"/>
                      </a:cubicBezTo>
                      <a:cubicBezTo>
                        <a:pt x="14791" y="20606"/>
                        <a:pt x="15026" y="20649"/>
                        <a:pt x="15026" y="20735"/>
                      </a:cubicBezTo>
                      <a:cubicBezTo>
                        <a:pt x="14791" y="20779"/>
                        <a:pt x="14791" y="20822"/>
                        <a:pt x="14321" y="20822"/>
                      </a:cubicBezTo>
                      <a:cubicBezTo>
                        <a:pt x="14321" y="20865"/>
                        <a:pt x="14086" y="20865"/>
                        <a:pt x="13852" y="20865"/>
                      </a:cubicBezTo>
                      <a:cubicBezTo>
                        <a:pt x="13617" y="20865"/>
                        <a:pt x="13382" y="20822"/>
                        <a:pt x="13147" y="20735"/>
                      </a:cubicBezTo>
                      <a:cubicBezTo>
                        <a:pt x="13147" y="20779"/>
                        <a:pt x="13147" y="20779"/>
                        <a:pt x="13147" y="20822"/>
                      </a:cubicBezTo>
                      <a:cubicBezTo>
                        <a:pt x="12913" y="20865"/>
                        <a:pt x="12913" y="20865"/>
                        <a:pt x="12913" y="20865"/>
                      </a:cubicBezTo>
                      <a:cubicBezTo>
                        <a:pt x="12678" y="20865"/>
                        <a:pt x="12678" y="20865"/>
                        <a:pt x="12678" y="20865"/>
                      </a:cubicBezTo>
                      <a:cubicBezTo>
                        <a:pt x="12208" y="20865"/>
                        <a:pt x="11504" y="20735"/>
                        <a:pt x="10800" y="20649"/>
                      </a:cubicBezTo>
                      <a:cubicBezTo>
                        <a:pt x="10800" y="20649"/>
                        <a:pt x="10800" y="20606"/>
                        <a:pt x="10800" y="20606"/>
                      </a:cubicBezTo>
                      <a:cubicBezTo>
                        <a:pt x="10800" y="20649"/>
                        <a:pt x="10800" y="20649"/>
                        <a:pt x="10800" y="20649"/>
                      </a:cubicBezTo>
                      <a:cubicBezTo>
                        <a:pt x="10800" y="20649"/>
                        <a:pt x="10800" y="20692"/>
                        <a:pt x="10800" y="20692"/>
                      </a:cubicBezTo>
                      <a:cubicBezTo>
                        <a:pt x="11034" y="20735"/>
                        <a:pt x="11269" y="20779"/>
                        <a:pt x="11034" y="20822"/>
                      </a:cubicBezTo>
                      <a:cubicBezTo>
                        <a:pt x="11034" y="20908"/>
                        <a:pt x="10565" y="20908"/>
                        <a:pt x="10330" y="20908"/>
                      </a:cubicBezTo>
                      <a:cubicBezTo>
                        <a:pt x="9626" y="20908"/>
                        <a:pt x="9626" y="20952"/>
                        <a:pt x="9626" y="20952"/>
                      </a:cubicBezTo>
                      <a:cubicBezTo>
                        <a:pt x="9626" y="20952"/>
                        <a:pt x="9626" y="20952"/>
                        <a:pt x="9626" y="20952"/>
                      </a:cubicBezTo>
                      <a:cubicBezTo>
                        <a:pt x="9626" y="20952"/>
                        <a:pt x="9860" y="20952"/>
                        <a:pt x="9860" y="20952"/>
                      </a:cubicBezTo>
                      <a:cubicBezTo>
                        <a:pt x="10330" y="20952"/>
                        <a:pt x="10800" y="20952"/>
                        <a:pt x="11269" y="20952"/>
                      </a:cubicBezTo>
                      <a:cubicBezTo>
                        <a:pt x="12208" y="20995"/>
                        <a:pt x="12208" y="21124"/>
                        <a:pt x="12443" y="21254"/>
                      </a:cubicBezTo>
                      <a:cubicBezTo>
                        <a:pt x="12443" y="21254"/>
                        <a:pt x="12443" y="21254"/>
                        <a:pt x="12443" y="21297"/>
                      </a:cubicBezTo>
                      <a:cubicBezTo>
                        <a:pt x="12443" y="21167"/>
                        <a:pt x="12678" y="21038"/>
                        <a:pt x="13382" y="20995"/>
                      </a:cubicBezTo>
                      <a:cubicBezTo>
                        <a:pt x="13617" y="20995"/>
                        <a:pt x="13617" y="20995"/>
                        <a:pt x="13617" y="20995"/>
                      </a:cubicBezTo>
                      <a:cubicBezTo>
                        <a:pt x="14086" y="20995"/>
                        <a:pt x="14321" y="21124"/>
                        <a:pt x="14321" y="21211"/>
                      </a:cubicBezTo>
                      <a:cubicBezTo>
                        <a:pt x="14556" y="21297"/>
                        <a:pt x="14556" y="21427"/>
                        <a:pt x="15495" y="21470"/>
                      </a:cubicBezTo>
                      <a:cubicBezTo>
                        <a:pt x="15495" y="21470"/>
                        <a:pt x="15495" y="21470"/>
                        <a:pt x="15495" y="21470"/>
                      </a:cubicBezTo>
                      <a:cubicBezTo>
                        <a:pt x="15495" y="21427"/>
                        <a:pt x="15495" y="21340"/>
                        <a:pt x="15965" y="21297"/>
                      </a:cubicBezTo>
                      <a:cubicBezTo>
                        <a:pt x="16200" y="21297"/>
                        <a:pt x="16434" y="21254"/>
                        <a:pt x="16434" y="21254"/>
                      </a:cubicBezTo>
                      <a:cubicBezTo>
                        <a:pt x="17139" y="21254"/>
                        <a:pt x="17608" y="21383"/>
                        <a:pt x="18078" y="21470"/>
                      </a:cubicBezTo>
                      <a:cubicBezTo>
                        <a:pt x="18313" y="21513"/>
                        <a:pt x="18547" y="21600"/>
                        <a:pt x="18782" y="21600"/>
                      </a:cubicBezTo>
                      <a:cubicBezTo>
                        <a:pt x="18782" y="21556"/>
                        <a:pt x="18547" y="21513"/>
                        <a:pt x="18313" y="21470"/>
                      </a:cubicBezTo>
                      <a:cubicBezTo>
                        <a:pt x="18313" y="21470"/>
                        <a:pt x="18078" y="21427"/>
                        <a:pt x="18078" y="21383"/>
                      </a:cubicBezTo>
                      <a:cubicBezTo>
                        <a:pt x="17843" y="21383"/>
                        <a:pt x="17843" y="21383"/>
                        <a:pt x="17843" y="21383"/>
                      </a:cubicBezTo>
                      <a:cubicBezTo>
                        <a:pt x="17843" y="21383"/>
                        <a:pt x="17843" y="21383"/>
                        <a:pt x="17608" y="21383"/>
                      </a:cubicBezTo>
                      <a:cubicBezTo>
                        <a:pt x="17608" y="21383"/>
                        <a:pt x="17608" y="21383"/>
                        <a:pt x="17608" y="21383"/>
                      </a:cubicBezTo>
                      <a:cubicBezTo>
                        <a:pt x="17608" y="21383"/>
                        <a:pt x="17608" y="21383"/>
                        <a:pt x="17608" y="21383"/>
                      </a:cubicBezTo>
                      <a:cubicBezTo>
                        <a:pt x="17608" y="21383"/>
                        <a:pt x="17608" y="21383"/>
                        <a:pt x="17608" y="21340"/>
                      </a:cubicBezTo>
                      <a:cubicBezTo>
                        <a:pt x="17608" y="21340"/>
                        <a:pt x="17608" y="21340"/>
                        <a:pt x="17608" y="21340"/>
                      </a:cubicBezTo>
                      <a:cubicBezTo>
                        <a:pt x="17608" y="21340"/>
                        <a:pt x="17608" y="21340"/>
                        <a:pt x="17608" y="21340"/>
                      </a:cubicBezTo>
                      <a:cubicBezTo>
                        <a:pt x="17373" y="21340"/>
                        <a:pt x="17373" y="21340"/>
                        <a:pt x="17373" y="21340"/>
                      </a:cubicBezTo>
                      <a:cubicBezTo>
                        <a:pt x="17373" y="21340"/>
                        <a:pt x="17373" y="21340"/>
                        <a:pt x="17373" y="21297"/>
                      </a:cubicBezTo>
                      <a:cubicBezTo>
                        <a:pt x="17373" y="21297"/>
                        <a:pt x="17373" y="21297"/>
                        <a:pt x="17373" y="21297"/>
                      </a:cubicBezTo>
                      <a:cubicBezTo>
                        <a:pt x="17373" y="21297"/>
                        <a:pt x="17373" y="21297"/>
                        <a:pt x="17373" y="21297"/>
                      </a:cubicBezTo>
                      <a:cubicBezTo>
                        <a:pt x="17373" y="21254"/>
                        <a:pt x="17373" y="21254"/>
                        <a:pt x="17373" y="21254"/>
                      </a:cubicBezTo>
                      <a:cubicBezTo>
                        <a:pt x="17373" y="21254"/>
                        <a:pt x="17373" y="21254"/>
                        <a:pt x="17373" y="21211"/>
                      </a:cubicBezTo>
                      <a:cubicBezTo>
                        <a:pt x="17373" y="21211"/>
                        <a:pt x="17373" y="21211"/>
                        <a:pt x="17373" y="21211"/>
                      </a:cubicBezTo>
                      <a:cubicBezTo>
                        <a:pt x="17373" y="21167"/>
                        <a:pt x="17373" y="21167"/>
                        <a:pt x="17373" y="21167"/>
                      </a:cubicBezTo>
                      <a:cubicBezTo>
                        <a:pt x="17373" y="21124"/>
                        <a:pt x="17373" y="21124"/>
                        <a:pt x="17139" y="21124"/>
                      </a:cubicBezTo>
                      <a:cubicBezTo>
                        <a:pt x="17139" y="21081"/>
                        <a:pt x="17139" y="21081"/>
                        <a:pt x="17139" y="21081"/>
                      </a:cubicBezTo>
                      <a:cubicBezTo>
                        <a:pt x="17139" y="21038"/>
                        <a:pt x="17139" y="21038"/>
                        <a:pt x="17139" y="20995"/>
                      </a:cubicBezTo>
                      <a:cubicBezTo>
                        <a:pt x="17139" y="20995"/>
                        <a:pt x="17139" y="20995"/>
                        <a:pt x="17139" y="20952"/>
                      </a:cubicBezTo>
                      <a:cubicBezTo>
                        <a:pt x="17139" y="20952"/>
                        <a:pt x="17139" y="20908"/>
                        <a:pt x="17139" y="20865"/>
                      </a:cubicBezTo>
                      <a:cubicBezTo>
                        <a:pt x="17139" y="20865"/>
                        <a:pt x="17139" y="20865"/>
                        <a:pt x="17139" y="20822"/>
                      </a:cubicBezTo>
                      <a:cubicBezTo>
                        <a:pt x="17139" y="20822"/>
                        <a:pt x="17139" y="20779"/>
                        <a:pt x="17139" y="20735"/>
                      </a:cubicBezTo>
                      <a:cubicBezTo>
                        <a:pt x="17139" y="20692"/>
                        <a:pt x="17139" y="20692"/>
                        <a:pt x="17139" y="20692"/>
                      </a:cubicBezTo>
                      <a:cubicBezTo>
                        <a:pt x="17139" y="20649"/>
                        <a:pt x="17139" y="20606"/>
                        <a:pt x="17139" y="20563"/>
                      </a:cubicBezTo>
                      <a:cubicBezTo>
                        <a:pt x="17139" y="20520"/>
                        <a:pt x="17139" y="20520"/>
                        <a:pt x="17139" y="20476"/>
                      </a:cubicBezTo>
                      <a:cubicBezTo>
                        <a:pt x="17139" y="20433"/>
                        <a:pt x="17373" y="20390"/>
                        <a:pt x="17373" y="20347"/>
                      </a:cubicBezTo>
                      <a:cubicBezTo>
                        <a:pt x="17373" y="20303"/>
                        <a:pt x="17373" y="20303"/>
                        <a:pt x="17373" y="20260"/>
                      </a:cubicBezTo>
                      <a:cubicBezTo>
                        <a:pt x="17373" y="20217"/>
                        <a:pt x="17373" y="20131"/>
                        <a:pt x="17373" y="20088"/>
                      </a:cubicBezTo>
                      <a:cubicBezTo>
                        <a:pt x="17373" y="20088"/>
                        <a:pt x="17373" y="20044"/>
                        <a:pt x="17373" y="20044"/>
                      </a:cubicBezTo>
                      <a:cubicBezTo>
                        <a:pt x="17373" y="19958"/>
                        <a:pt x="17373" y="19871"/>
                        <a:pt x="17373" y="19785"/>
                      </a:cubicBezTo>
                      <a:cubicBezTo>
                        <a:pt x="17373" y="19785"/>
                        <a:pt x="17373" y="19785"/>
                        <a:pt x="17373" y="19785"/>
                      </a:cubicBezTo>
                      <a:cubicBezTo>
                        <a:pt x="17139" y="19785"/>
                        <a:pt x="17139" y="19785"/>
                        <a:pt x="17139" y="19785"/>
                      </a:cubicBezTo>
                      <a:cubicBezTo>
                        <a:pt x="16434" y="19785"/>
                        <a:pt x="15730" y="19742"/>
                        <a:pt x="15260" y="19656"/>
                      </a:cubicBezTo>
                      <a:cubicBezTo>
                        <a:pt x="15026" y="19656"/>
                        <a:pt x="15026" y="19569"/>
                        <a:pt x="15026" y="19483"/>
                      </a:cubicBezTo>
                      <a:cubicBezTo>
                        <a:pt x="15026" y="19483"/>
                        <a:pt x="15026" y="19440"/>
                        <a:pt x="15260" y="19440"/>
                      </a:cubicBezTo>
                      <a:cubicBezTo>
                        <a:pt x="15026" y="19440"/>
                        <a:pt x="15026" y="19440"/>
                        <a:pt x="15026" y="19440"/>
                      </a:cubicBezTo>
                      <a:cubicBezTo>
                        <a:pt x="15026" y="19440"/>
                        <a:pt x="15026" y="19396"/>
                        <a:pt x="14791" y="19396"/>
                      </a:cubicBezTo>
                      <a:cubicBezTo>
                        <a:pt x="14791" y="19396"/>
                        <a:pt x="14791" y="19396"/>
                        <a:pt x="14791" y="19396"/>
                      </a:cubicBezTo>
                      <a:cubicBezTo>
                        <a:pt x="14556" y="19396"/>
                        <a:pt x="14556" y="19353"/>
                        <a:pt x="14321" y="19353"/>
                      </a:cubicBezTo>
                      <a:cubicBezTo>
                        <a:pt x="14086" y="19353"/>
                        <a:pt x="13617" y="19353"/>
                        <a:pt x="12913" y="19353"/>
                      </a:cubicBezTo>
                      <a:cubicBezTo>
                        <a:pt x="11504" y="19353"/>
                        <a:pt x="9860" y="19353"/>
                        <a:pt x="9860" y="19396"/>
                      </a:cubicBezTo>
                      <a:cubicBezTo>
                        <a:pt x="9626" y="19396"/>
                        <a:pt x="9626" y="19396"/>
                        <a:pt x="9626" y="19396"/>
                      </a:cubicBezTo>
                      <a:cubicBezTo>
                        <a:pt x="9626" y="19396"/>
                        <a:pt x="9626" y="19396"/>
                        <a:pt x="9626" y="19396"/>
                      </a:cubicBezTo>
                      <a:cubicBezTo>
                        <a:pt x="9626" y="19396"/>
                        <a:pt x="9626" y="19396"/>
                        <a:pt x="9626" y="19396"/>
                      </a:cubicBezTo>
                      <a:cubicBezTo>
                        <a:pt x="9391" y="19396"/>
                        <a:pt x="9156" y="19353"/>
                        <a:pt x="8921" y="19310"/>
                      </a:cubicBezTo>
                      <a:cubicBezTo>
                        <a:pt x="8686" y="19310"/>
                        <a:pt x="8686" y="19267"/>
                        <a:pt x="8452" y="19223"/>
                      </a:cubicBezTo>
                      <a:cubicBezTo>
                        <a:pt x="8452" y="19223"/>
                        <a:pt x="8452" y="19180"/>
                        <a:pt x="8452" y="19180"/>
                      </a:cubicBezTo>
                      <a:cubicBezTo>
                        <a:pt x="8217" y="19180"/>
                        <a:pt x="7982" y="19137"/>
                        <a:pt x="7982" y="19137"/>
                      </a:cubicBezTo>
                      <a:cubicBezTo>
                        <a:pt x="7513" y="19007"/>
                        <a:pt x="7513" y="18662"/>
                        <a:pt x="7747" y="18532"/>
                      </a:cubicBezTo>
                      <a:cubicBezTo>
                        <a:pt x="7747" y="18489"/>
                        <a:pt x="7278" y="18489"/>
                        <a:pt x="6808" y="18489"/>
                      </a:cubicBezTo>
                      <a:cubicBezTo>
                        <a:pt x="6339" y="18489"/>
                        <a:pt x="5869" y="18489"/>
                        <a:pt x="5634" y="18446"/>
                      </a:cubicBezTo>
                      <a:cubicBezTo>
                        <a:pt x="4930" y="18403"/>
                        <a:pt x="5165" y="18316"/>
                        <a:pt x="5165" y="18230"/>
                      </a:cubicBezTo>
                      <a:cubicBezTo>
                        <a:pt x="5165" y="18187"/>
                        <a:pt x="5165" y="18187"/>
                        <a:pt x="4930" y="18100"/>
                      </a:cubicBezTo>
                      <a:cubicBezTo>
                        <a:pt x="4226" y="17971"/>
                        <a:pt x="4460" y="17798"/>
                        <a:pt x="4695" y="17668"/>
                      </a:cubicBezTo>
                      <a:cubicBezTo>
                        <a:pt x="4695" y="17625"/>
                        <a:pt x="4695" y="17625"/>
                        <a:pt x="4695" y="17582"/>
                      </a:cubicBezTo>
                      <a:cubicBezTo>
                        <a:pt x="4930" y="17452"/>
                        <a:pt x="5400" y="17193"/>
                        <a:pt x="6808" y="17193"/>
                      </a:cubicBezTo>
                      <a:cubicBezTo>
                        <a:pt x="6808" y="17193"/>
                        <a:pt x="6808" y="17150"/>
                        <a:pt x="6808" y="17150"/>
                      </a:cubicBezTo>
                      <a:cubicBezTo>
                        <a:pt x="6808" y="17063"/>
                        <a:pt x="7043" y="16934"/>
                        <a:pt x="7513" y="16891"/>
                      </a:cubicBezTo>
                      <a:cubicBezTo>
                        <a:pt x="7513" y="16848"/>
                        <a:pt x="7513" y="16804"/>
                        <a:pt x="7513" y="16804"/>
                      </a:cubicBezTo>
                      <a:cubicBezTo>
                        <a:pt x="7278" y="16718"/>
                        <a:pt x="6808" y="16588"/>
                        <a:pt x="7513" y="16502"/>
                      </a:cubicBezTo>
                      <a:cubicBezTo>
                        <a:pt x="7513" y="16502"/>
                        <a:pt x="7513" y="16459"/>
                        <a:pt x="7747" y="16416"/>
                      </a:cubicBezTo>
                      <a:cubicBezTo>
                        <a:pt x="7747" y="16329"/>
                        <a:pt x="7747" y="16200"/>
                        <a:pt x="8686" y="16156"/>
                      </a:cubicBezTo>
                      <a:cubicBezTo>
                        <a:pt x="8921" y="16156"/>
                        <a:pt x="8921" y="16156"/>
                        <a:pt x="8921" y="16156"/>
                      </a:cubicBezTo>
                      <a:cubicBezTo>
                        <a:pt x="8921" y="16156"/>
                        <a:pt x="8921" y="16113"/>
                        <a:pt x="8921" y="16070"/>
                      </a:cubicBezTo>
                      <a:cubicBezTo>
                        <a:pt x="8921" y="16027"/>
                        <a:pt x="8686" y="15854"/>
                        <a:pt x="9391" y="15854"/>
                      </a:cubicBezTo>
                      <a:cubicBezTo>
                        <a:pt x="9391" y="15811"/>
                        <a:pt x="9391" y="15811"/>
                        <a:pt x="9391" y="15767"/>
                      </a:cubicBezTo>
                      <a:cubicBezTo>
                        <a:pt x="9391" y="15724"/>
                        <a:pt x="9156" y="15595"/>
                        <a:pt x="9156" y="15508"/>
                      </a:cubicBezTo>
                      <a:cubicBezTo>
                        <a:pt x="9391" y="15465"/>
                        <a:pt x="9391" y="15422"/>
                        <a:pt x="9156" y="15379"/>
                      </a:cubicBezTo>
                      <a:cubicBezTo>
                        <a:pt x="9156" y="15292"/>
                        <a:pt x="8921" y="15163"/>
                        <a:pt x="9860" y="15076"/>
                      </a:cubicBezTo>
                      <a:cubicBezTo>
                        <a:pt x="10095" y="15076"/>
                        <a:pt x="10095" y="15033"/>
                        <a:pt x="10095" y="15033"/>
                      </a:cubicBezTo>
                      <a:cubicBezTo>
                        <a:pt x="10095" y="15033"/>
                        <a:pt x="10095" y="15033"/>
                        <a:pt x="10095" y="15033"/>
                      </a:cubicBezTo>
                      <a:cubicBezTo>
                        <a:pt x="10095" y="15033"/>
                        <a:pt x="9860" y="14947"/>
                        <a:pt x="9391" y="14904"/>
                      </a:cubicBezTo>
                      <a:cubicBezTo>
                        <a:pt x="9391" y="14904"/>
                        <a:pt x="8921" y="14817"/>
                        <a:pt x="8921" y="14774"/>
                      </a:cubicBezTo>
                      <a:cubicBezTo>
                        <a:pt x="8921" y="14774"/>
                        <a:pt x="8921" y="14731"/>
                        <a:pt x="8921" y="14731"/>
                      </a:cubicBezTo>
                      <a:cubicBezTo>
                        <a:pt x="9156" y="14644"/>
                        <a:pt x="9860" y="14644"/>
                        <a:pt x="10800" y="14644"/>
                      </a:cubicBezTo>
                      <a:cubicBezTo>
                        <a:pt x="10800" y="14644"/>
                        <a:pt x="10800" y="14644"/>
                        <a:pt x="10565" y="14601"/>
                      </a:cubicBezTo>
                      <a:cubicBezTo>
                        <a:pt x="10565" y="14601"/>
                        <a:pt x="10565" y="14601"/>
                        <a:pt x="10565" y="14601"/>
                      </a:cubicBezTo>
                      <a:cubicBezTo>
                        <a:pt x="10330" y="14601"/>
                        <a:pt x="10095" y="14601"/>
                        <a:pt x="10095" y="14601"/>
                      </a:cubicBezTo>
                      <a:cubicBezTo>
                        <a:pt x="9391" y="14601"/>
                        <a:pt x="9156" y="14558"/>
                        <a:pt x="8921" y="14472"/>
                      </a:cubicBezTo>
                      <a:cubicBezTo>
                        <a:pt x="8686" y="14385"/>
                        <a:pt x="8921" y="14299"/>
                        <a:pt x="9156" y="14212"/>
                      </a:cubicBezTo>
                      <a:cubicBezTo>
                        <a:pt x="9391" y="14169"/>
                        <a:pt x="9391" y="14169"/>
                        <a:pt x="9391" y="14169"/>
                      </a:cubicBezTo>
                      <a:cubicBezTo>
                        <a:pt x="9391" y="14169"/>
                        <a:pt x="9156" y="14126"/>
                        <a:pt x="9156" y="14126"/>
                      </a:cubicBezTo>
                      <a:cubicBezTo>
                        <a:pt x="8921" y="14083"/>
                        <a:pt x="8452" y="13996"/>
                        <a:pt x="8686" y="13910"/>
                      </a:cubicBezTo>
                      <a:cubicBezTo>
                        <a:pt x="8921" y="13867"/>
                        <a:pt x="8921" y="13780"/>
                        <a:pt x="8686" y="13780"/>
                      </a:cubicBezTo>
                      <a:cubicBezTo>
                        <a:pt x="7982" y="13694"/>
                        <a:pt x="8452" y="13348"/>
                        <a:pt x="8452" y="13348"/>
                      </a:cubicBezTo>
                      <a:cubicBezTo>
                        <a:pt x="8452" y="13219"/>
                        <a:pt x="8686" y="13132"/>
                        <a:pt x="9156" y="13089"/>
                      </a:cubicBezTo>
                      <a:cubicBezTo>
                        <a:pt x="9156" y="13046"/>
                        <a:pt x="9156" y="12873"/>
                        <a:pt x="9156" y="12787"/>
                      </a:cubicBezTo>
                      <a:cubicBezTo>
                        <a:pt x="9156" y="12744"/>
                        <a:pt x="8921" y="12700"/>
                        <a:pt x="8921" y="12657"/>
                      </a:cubicBezTo>
                      <a:cubicBezTo>
                        <a:pt x="8921" y="12614"/>
                        <a:pt x="8921" y="12571"/>
                        <a:pt x="8686" y="12527"/>
                      </a:cubicBezTo>
                      <a:cubicBezTo>
                        <a:pt x="8686" y="12441"/>
                        <a:pt x="8452" y="12398"/>
                        <a:pt x="8452" y="12311"/>
                      </a:cubicBezTo>
                      <a:cubicBezTo>
                        <a:pt x="8452" y="12225"/>
                        <a:pt x="8686" y="12182"/>
                        <a:pt x="8921" y="12182"/>
                      </a:cubicBezTo>
                      <a:cubicBezTo>
                        <a:pt x="8921" y="12139"/>
                        <a:pt x="9156" y="12095"/>
                        <a:pt x="9156" y="11966"/>
                      </a:cubicBezTo>
                      <a:cubicBezTo>
                        <a:pt x="9156" y="11879"/>
                        <a:pt x="9156" y="11663"/>
                        <a:pt x="10095" y="11577"/>
                      </a:cubicBezTo>
                      <a:cubicBezTo>
                        <a:pt x="10095" y="11577"/>
                        <a:pt x="10095" y="11491"/>
                        <a:pt x="10095" y="11491"/>
                      </a:cubicBezTo>
                      <a:cubicBezTo>
                        <a:pt x="10095" y="11404"/>
                        <a:pt x="10095" y="11361"/>
                        <a:pt x="10095" y="11318"/>
                      </a:cubicBezTo>
                      <a:cubicBezTo>
                        <a:pt x="10095" y="11188"/>
                        <a:pt x="10800" y="11145"/>
                        <a:pt x="11034" y="11145"/>
                      </a:cubicBezTo>
                      <a:cubicBezTo>
                        <a:pt x="11504" y="11145"/>
                        <a:pt x="11504" y="11145"/>
                        <a:pt x="11504" y="11102"/>
                      </a:cubicBezTo>
                      <a:cubicBezTo>
                        <a:pt x="11504" y="11059"/>
                        <a:pt x="11504" y="11059"/>
                        <a:pt x="11269" y="11016"/>
                      </a:cubicBezTo>
                      <a:cubicBezTo>
                        <a:pt x="11269" y="10972"/>
                        <a:pt x="10800" y="10929"/>
                        <a:pt x="11034" y="10800"/>
                      </a:cubicBezTo>
                      <a:cubicBezTo>
                        <a:pt x="11034" y="10756"/>
                        <a:pt x="11034" y="10670"/>
                        <a:pt x="11034" y="10540"/>
                      </a:cubicBezTo>
                      <a:cubicBezTo>
                        <a:pt x="10800" y="10454"/>
                        <a:pt x="10800" y="10324"/>
                        <a:pt x="10800" y="10195"/>
                      </a:cubicBezTo>
                      <a:cubicBezTo>
                        <a:pt x="10800" y="9892"/>
                        <a:pt x="11973" y="9763"/>
                        <a:pt x="12678" y="9720"/>
                      </a:cubicBezTo>
                      <a:cubicBezTo>
                        <a:pt x="12678" y="9676"/>
                        <a:pt x="12913" y="9676"/>
                        <a:pt x="12913" y="9633"/>
                      </a:cubicBezTo>
                      <a:cubicBezTo>
                        <a:pt x="13147" y="9633"/>
                        <a:pt x="12913" y="9503"/>
                        <a:pt x="12913" y="9417"/>
                      </a:cubicBezTo>
                      <a:cubicBezTo>
                        <a:pt x="12678" y="9244"/>
                        <a:pt x="12443" y="9072"/>
                        <a:pt x="13147" y="9028"/>
                      </a:cubicBezTo>
                      <a:cubicBezTo>
                        <a:pt x="13147" y="9028"/>
                        <a:pt x="13147" y="8985"/>
                        <a:pt x="13382" y="8899"/>
                      </a:cubicBezTo>
                      <a:cubicBezTo>
                        <a:pt x="13382" y="8812"/>
                        <a:pt x="13382" y="8726"/>
                        <a:pt x="13852" y="8683"/>
                      </a:cubicBezTo>
                      <a:cubicBezTo>
                        <a:pt x="14086" y="8639"/>
                        <a:pt x="14086" y="8596"/>
                        <a:pt x="14086" y="8510"/>
                      </a:cubicBezTo>
                      <a:cubicBezTo>
                        <a:pt x="14086" y="8467"/>
                        <a:pt x="14321" y="8380"/>
                        <a:pt x="14321" y="8294"/>
                      </a:cubicBezTo>
                      <a:cubicBezTo>
                        <a:pt x="14556" y="8251"/>
                        <a:pt x="14321" y="8208"/>
                        <a:pt x="14086" y="8121"/>
                      </a:cubicBezTo>
                      <a:cubicBezTo>
                        <a:pt x="13852" y="8078"/>
                        <a:pt x="13617" y="7991"/>
                        <a:pt x="13617" y="7905"/>
                      </a:cubicBezTo>
                      <a:cubicBezTo>
                        <a:pt x="13617" y="7775"/>
                        <a:pt x="13617" y="7646"/>
                        <a:pt x="12913" y="7473"/>
                      </a:cubicBezTo>
                      <a:cubicBezTo>
                        <a:pt x="12208" y="7344"/>
                        <a:pt x="12208" y="7084"/>
                        <a:pt x="12443" y="6955"/>
                      </a:cubicBezTo>
                      <a:cubicBezTo>
                        <a:pt x="12443" y="6955"/>
                        <a:pt x="12678" y="6911"/>
                        <a:pt x="12678" y="6911"/>
                      </a:cubicBezTo>
                      <a:cubicBezTo>
                        <a:pt x="12678" y="6911"/>
                        <a:pt x="12678" y="6868"/>
                        <a:pt x="12678" y="6868"/>
                      </a:cubicBezTo>
                      <a:cubicBezTo>
                        <a:pt x="12913" y="6868"/>
                        <a:pt x="12913" y="6825"/>
                        <a:pt x="13147" y="6825"/>
                      </a:cubicBezTo>
                      <a:cubicBezTo>
                        <a:pt x="13147" y="6825"/>
                        <a:pt x="13147" y="6782"/>
                        <a:pt x="13147" y="6739"/>
                      </a:cubicBezTo>
                      <a:cubicBezTo>
                        <a:pt x="13382" y="6652"/>
                        <a:pt x="13617" y="6480"/>
                        <a:pt x="14321" y="6436"/>
                      </a:cubicBezTo>
                      <a:cubicBezTo>
                        <a:pt x="14321" y="6436"/>
                        <a:pt x="14321" y="6436"/>
                        <a:pt x="14321" y="6436"/>
                      </a:cubicBezTo>
                      <a:cubicBezTo>
                        <a:pt x="14556" y="6350"/>
                        <a:pt x="14086" y="6177"/>
                        <a:pt x="14086" y="6047"/>
                      </a:cubicBezTo>
                      <a:cubicBezTo>
                        <a:pt x="13617" y="5875"/>
                        <a:pt x="14086" y="5831"/>
                        <a:pt x="14556" y="5788"/>
                      </a:cubicBezTo>
                      <a:cubicBezTo>
                        <a:pt x="14556" y="5788"/>
                        <a:pt x="14556" y="5788"/>
                        <a:pt x="14556" y="5788"/>
                      </a:cubicBezTo>
                      <a:cubicBezTo>
                        <a:pt x="14556" y="5572"/>
                        <a:pt x="15260" y="5313"/>
                        <a:pt x="16200" y="5270"/>
                      </a:cubicBezTo>
                      <a:cubicBezTo>
                        <a:pt x="16434" y="5227"/>
                        <a:pt x="16669" y="5097"/>
                        <a:pt x="16669" y="4924"/>
                      </a:cubicBezTo>
                      <a:cubicBezTo>
                        <a:pt x="16669" y="4795"/>
                        <a:pt x="17139" y="4751"/>
                        <a:pt x="17843" y="4708"/>
                      </a:cubicBezTo>
                      <a:cubicBezTo>
                        <a:pt x="18078" y="4665"/>
                        <a:pt x="18078" y="4665"/>
                        <a:pt x="18313" y="4622"/>
                      </a:cubicBezTo>
                      <a:cubicBezTo>
                        <a:pt x="18313" y="4622"/>
                        <a:pt x="18313" y="4579"/>
                        <a:pt x="18313" y="4579"/>
                      </a:cubicBezTo>
                      <a:cubicBezTo>
                        <a:pt x="18078" y="4535"/>
                        <a:pt x="17843" y="4449"/>
                        <a:pt x="17843" y="4406"/>
                      </a:cubicBezTo>
                      <a:cubicBezTo>
                        <a:pt x="18078" y="4363"/>
                        <a:pt x="18078" y="4319"/>
                        <a:pt x="18313" y="4276"/>
                      </a:cubicBezTo>
                      <a:cubicBezTo>
                        <a:pt x="18547" y="4276"/>
                        <a:pt x="18313" y="4147"/>
                        <a:pt x="18078" y="4103"/>
                      </a:cubicBezTo>
                      <a:cubicBezTo>
                        <a:pt x="17843" y="3974"/>
                        <a:pt x="17608" y="3844"/>
                        <a:pt x="18078" y="3758"/>
                      </a:cubicBezTo>
                      <a:cubicBezTo>
                        <a:pt x="18313" y="3758"/>
                        <a:pt x="18078" y="3671"/>
                        <a:pt x="18078" y="3628"/>
                      </a:cubicBezTo>
                      <a:cubicBezTo>
                        <a:pt x="18078" y="3585"/>
                        <a:pt x="18078" y="3542"/>
                        <a:pt x="18078" y="3455"/>
                      </a:cubicBezTo>
                      <a:cubicBezTo>
                        <a:pt x="18078" y="3369"/>
                        <a:pt x="18782" y="3283"/>
                        <a:pt x="19956" y="3153"/>
                      </a:cubicBezTo>
                      <a:cubicBezTo>
                        <a:pt x="20426" y="3110"/>
                        <a:pt x="21130" y="3023"/>
                        <a:pt x="21130" y="3023"/>
                      </a:cubicBezTo>
                      <a:cubicBezTo>
                        <a:pt x="21130" y="2980"/>
                        <a:pt x="21130" y="2980"/>
                        <a:pt x="21130" y="2980"/>
                      </a:cubicBezTo>
                      <a:cubicBezTo>
                        <a:pt x="21130" y="2980"/>
                        <a:pt x="21130" y="2980"/>
                        <a:pt x="21130" y="2980"/>
                      </a:cubicBezTo>
                      <a:cubicBezTo>
                        <a:pt x="21365" y="2980"/>
                        <a:pt x="21365" y="2937"/>
                        <a:pt x="21365" y="2937"/>
                      </a:cubicBezTo>
                      <a:cubicBezTo>
                        <a:pt x="21365" y="2937"/>
                        <a:pt x="21365" y="2937"/>
                        <a:pt x="21365" y="2937"/>
                      </a:cubicBezTo>
                      <a:cubicBezTo>
                        <a:pt x="21365" y="2937"/>
                        <a:pt x="21365" y="2894"/>
                        <a:pt x="21365" y="2894"/>
                      </a:cubicBezTo>
                      <a:cubicBezTo>
                        <a:pt x="21365" y="2894"/>
                        <a:pt x="21365" y="2894"/>
                        <a:pt x="21365" y="2894"/>
                      </a:cubicBezTo>
                      <a:cubicBezTo>
                        <a:pt x="21365" y="2851"/>
                        <a:pt x="21365" y="2851"/>
                        <a:pt x="21365" y="2807"/>
                      </a:cubicBezTo>
                      <a:cubicBezTo>
                        <a:pt x="21365" y="2807"/>
                        <a:pt x="21365" y="2807"/>
                        <a:pt x="21365" y="2807"/>
                      </a:cubicBezTo>
                      <a:cubicBezTo>
                        <a:pt x="21365" y="2764"/>
                        <a:pt x="21365" y="2764"/>
                        <a:pt x="21365" y="2764"/>
                      </a:cubicBezTo>
                      <a:cubicBezTo>
                        <a:pt x="21599" y="2721"/>
                        <a:pt x="21599" y="2721"/>
                        <a:pt x="21599" y="2721"/>
                      </a:cubicBezTo>
                      <a:cubicBezTo>
                        <a:pt x="21599" y="2721"/>
                        <a:pt x="21599" y="2678"/>
                        <a:pt x="21599" y="2678"/>
                      </a:cubicBezTo>
                      <a:cubicBezTo>
                        <a:pt x="21599" y="2678"/>
                        <a:pt x="21599" y="2635"/>
                        <a:pt x="21599" y="2635"/>
                      </a:cubicBezTo>
                      <a:cubicBezTo>
                        <a:pt x="21599" y="2635"/>
                        <a:pt x="21599" y="2635"/>
                        <a:pt x="21599" y="2635"/>
                      </a:cubicBezTo>
                      <a:cubicBezTo>
                        <a:pt x="21599" y="2635"/>
                        <a:pt x="21599" y="2635"/>
                        <a:pt x="21599" y="2635"/>
                      </a:cubicBezTo>
                      <a:cubicBezTo>
                        <a:pt x="21130" y="2678"/>
                        <a:pt x="20895" y="2678"/>
                        <a:pt x="20660" y="2678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47" name="AutoShape 647"/>
                <p:cNvSpPr>
                  <a:spLocks/>
                </p:cNvSpPr>
                <p:nvPr/>
              </p:nvSpPr>
              <p:spPr bwMode="auto">
                <a:xfrm>
                  <a:off x="407754" y="2923793"/>
                  <a:ext cx="47628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0"/>
                        <a:pt x="11630" y="0"/>
                        <a:pt x="21600" y="0"/>
                      </a:cubicBezTo>
                      <a:cubicBezTo>
                        <a:pt x="1163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48" name="AutoShape 648"/>
                <p:cNvSpPr>
                  <a:spLocks/>
                </p:cNvSpPr>
                <p:nvPr/>
              </p:nvSpPr>
              <p:spPr bwMode="auto">
                <a:xfrm>
                  <a:off x="490309" y="2930143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49" name="AutoShape 649"/>
                <p:cNvSpPr>
                  <a:spLocks/>
                </p:cNvSpPr>
                <p:nvPr/>
              </p:nvSpPr>
              <p:spPr bwMode="auto">
                <a:xfrm>
                  <a:off x="523648" y="2965069"/>
                  <a:ext cx="0" cy="22225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7200"/>
                        <a:pt x="0" y="14399"/>
                        <a:pt x="0" y="21599"/>
                      </a:cubicBezTo>
                      <a:cubicBezTo>
                        <a:pt x="0" y="14399"/>
                        <a:pt x="0" y="72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50" name="AutoShape 650"/>
                <p:cNvSpPr>
                  <a:spLocks/>
                </p:cNvSpPr>
                <p:nvPr/>
              </p:nvSpPr>
              <p:spPr bwMode="auto">
                <a:xfrm>
                  <a:off x="518886" y="3030158"/>
                  <a:ext cx="0" cy="11112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7200"/>
                        <a:pt x="0" y="14399"/>
                        <a:pt x="0" y="21599"/>
                      </a:cubicBezTo>
                      <a:cubicBezTo>
                        <a:pt x="0" y="14399"/>
                        <a:pt x="0" y="72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51" name="AutoShape 651"/>
                <p:cNvSpPr>
                  <a:spLocks/>
                </p:cNvSpPr>
                <p:nvPr/>
              </p:nvSpPr>
              <p:spPr bwMode="auto">
                <a:xfrm>
                  <a:off x="522061" y="3011108"/>
                  <a:ext cx="6350" cy="1111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7200"/>
                        <a:pt x="0" y="14399"/>
                        <a:pt x="0" y="21599"/>
                      </a:cubicBezTo>
                      <a:cubicBezTo>
                        <a:pt x="0" y="14399"/>
                        <a:pt x="21600" y="720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52" name="AutoShape 652"/>
                <p:cNvSpPr>
                  <a:spLocks/>
                </p:cNvSpPr>
                <p:nvPr/>
              </p:nvSpPr>
              <p:spPr bwMode="auto">
                <a:xfrm>
                  <a:off x="523648" y="2992057"/>
                  <a:ext cx="0" cy="14287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5400"/>
                        <a:pt x="0" y="16199"/>
                        <a:pt x="0" y="21599"/>
                      </a:cubicBezTo>
                      <a:cubicBezTo>
                        <a:pt x="0" y="16199"/>
                        <a:pt x="0" y="54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53" name="AutoShape 653"/>
                <p:cNvSpPr>
                  <a:spLocks/>
                </p:cNvSpPr>
                <p:nvPr/>
              </p:nvSpPr>
              <p:spPr bwMode="auto">
                <a:xfrm>
                  <a:off x="518886" y="3057146"/>
                  <a:ext cx="0" cy="7938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21599"/>
                        <a:pt x="0" y="21599"/>
                      </a:cubicBezTo>
                      <a:cubicBezTo>
                        <a:pt x="0" y="21599"/>
                        <a:pt x="0" y="108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54" name="AutoShape 654"/>
                <p:cNvSpPr>
                  <a:spLocks/>
                </p:cNvSpPr>
                <p:nvPr/>
              </p:nvSpPr>
              <p:spPr bwMode="auto">
                <a:xfrm>
                  <a:off x="590327" y="1514065"/>
                  <a:ext cx="0" cy="7938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55" name="AutoShape 655"/>
                <p:cNvSpPr>
                  <a:spLocks/>
                </p:cNvSpPr>
                <p:nvPr/>
              </p:nvSpPr>
              <p:spPr bwMode="auto">
                <a:xfrm>
                  <a:off x="587152" y="152835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56" name="AutoShape 656"/>
                <p:cNvSpPr>
                  <a:spLocks/>
                </p:cNvSpPr>
                <p:nvPr/>
              </p:nvSpPr>
              <p:spPr bwMode="auto">
                <a:xfrm>
                  <a:off x="595090" y="1501365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57" name="AutoShape 657"/>
                <p:cNvSpPr>
                  <a:spLocks/>
                </p:cNvSpPr>
                <p:nvPr/>
              </p:nvSpPr>
              <p:spPr bwMode="auto">
                <a:xfrm>
                  <a:off x="590327" y="150930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58" name="AutoShape 658"/>
                <p:cNvSpPr>
                  <a:spLocks/>
                </p:cNvSpPr>
                <p:nvPr/>
              </p:nvSpPr>
              <p:spPr bwMode="auto">
                <a:xfrm>
                  <a:off x="590327" y="1520415"/>
                  <a:ext cx="0" cy="7938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59" name="AutoShape 659"/>
                <p:cNvSpPr>
                  <a:spLocks/>
                </p:cNvSpPr>
                <p:nvPr/>
              </p:nvSpPr>
              <p:spPr bwMode="auto">
                <a:xfrm>
                  <a:off x="588740" y="1525178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21600" y="21600"/>
                        <a:pt x="0" y="21600"/>
                      </a:cubicBezTo>
                      <a:cubicBezTo>
                        <a:pt x="21600" y="2160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60" name="AutoShape 660"/>
                <p:cNvSpPr>
                  <a:spLocks/>
                </p:cNvSpPr>
                <p:nvPr/>
              </p:nvSpPr>
              <p:spPr bwMode="auto">
                <a:xfrm>
                  <a:off x="523648" y="3090484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61" name="AutoShape 661"/>
                <p:cNvSpPr>
                  <a:spLocks/>
                </p:cNvSpPr>
                <p:nvPr/>
              </p:nvSpPr>
              <p:spPr bwMode="auto">
                <a:xfrm>
                  <a:off x="444268" y="1869672"/>
                  <a:ext cx="11114" cy="42864"/>
                </a:xfrm>
                <a:custGeom>
                  <a:avLst/>
                  <a:gdLst>
                    <a:gd name="T0" fmla="+- 0 12247 2894"/>
                    <a:gd name="T1" fmla="*/ T0 w 18706"/>
                    <a:gd name="T2" fmla="*/ 10800 h 21600"/>
                    <a:gd name="T3" fmla="+- 0 12247 2894"/>
                    <a:gd name="T4" fmla="*/ T3 w 18706"/>
                    <a:gd name="T5" fmla="*/ 10800 h 21600"/>
                    <a:gd name="T6" fmla="+- 0 12247 2894"/>
                    <a:gd name="T7" fmla="*/ T6 w 18706"/>
                    <a:gd name="T8" fmla="*/ 10800 h 21600"/>
                    <a:gd name="T9" fmla="+- 0 12247 2894"/>
                    <a:gd name="T10" fmla="*/ T9 w 18706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706" h="21600">
                      <a:moveTo>
                        <a:pt x="18705" y="21600"/>
                      </a:moveTo>
                      <a:cubicBezTo>
                        <a:pt x="4306" y="16200"/>
                        <a:pt x="-2894" y="5399"/>
                        <a:pt x="4306" y="0"/>
                      </a:cubicBezTo>
                      <a:cubicBezTo>
                        <a:pt x="-2894" y="5399"/>
                        <a:pt x="-2894" y="16200"/>
                        <a:pt x="18705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62" name="AutoShape 662"/>
                <p:cNvSpPr>
                  <a:spLocks/>
                </p:cNvSpPr>
                <p:nvPr/>
              </p:nvSpPr>
              <p:spPr bwMode="auto">
                <a:xfrm>
                  <a:off x="529998" y="3096834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63" name="AutoShape 663"/>
                <p:cNvSpPr>
                  <a:spLocks/>
                </p:cNvSpPr>
                <p:nvPr/>
              </p:nvSpPr>
              <p:spPr bwMode="auto">
                <a:xfrm>
                  <a:off x="391878" y="2923793"/>
                  <a:ext cx="11113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14400" y="21600"/>
                        <a:pt x="7199" y="10800"/>
                        <a:pt x="0" y="0"/>
                      </a:cubicBezTo>
                      <a:cubicBezTo>
                        <a:pt x="7199" y="10800"/>
                        <a:pt x="144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64" name="AutoShape 664"/>
                <p:cNvSpPr>
                  <a:spLocks/>
                </p:cNvSpPr>
                <p:nvPr/>
              </p:nvSpPr>
              <p:spPr bwMode="auto">
                <a:xfrm>
                  <a:off x="518886" y="3068259"/>
                  <a:ext cx="0" cy="7937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65" name="AutoShape 665"/>
                <p:cNvSpPr>
                  <a:spLocks/>
                </p:cNvSpPr>
                <p:nvPr/>
              </p:nvSpPr>
              <p:spPr bwMode="auto">
                <a:xfrm>
                  <a:off x="518886" y="304603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599"/>
                      </a:moveTo>
                      <a:cubicBezTo>
                        <a:pt x="0" y="21599"/>
                        <a:pt x="0" y="10800"/>
                        <a:pt x="0" y="0"/>
                      </a:cubicBezTo>
                      <a:cubicBezTo>
                        <a:pt x="0" y="10800"/>
                        <a:pt x="0" y="21599"/>
                        <a:pt x="0" y="21599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66" name="AutoShape 666"/>
                <p:cNvSpPr>
                  <a:spLocks/>
                </p:cNvSpPr>
                <p:nvPr/>
              </p:nvSpPr>
              <p:spPr bwMode="auto">
                <a:xfrm>
                  <a:off x="522061" y="3079371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2160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67" name="AutoShape 667"/>
                <p:cNvSpPr>
                  <a:spLocks/>
                </p:cNvSpPr>
                <p:nvPr/>
              </p:nvSpPr>
              <p:spPr bwMode="auto">
                <a:xfrm>
                  <a:off x="525236" y="3092071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68" name="AutoShape 668"/>
                <p:cNvSpPr>
                  <a:spLocks/>
                </p:cNvSpPr>
                <p:nvPr/>
              </p:nvSpPr>
              <p:spPr bwMode="auto">
                <a:xfrm>
                  <a:off x="388703" y="2647562"/>
                  <a:ext cx="0" cy="7938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599"/>
                      </a:moveTo>
                      <a:cubicBezTo>
                        <a:pt x="0" y="21599"/>
                        <a:pt x="0" y="10800"/>
                        <a:pt x="0" y="0"/>
                      </a:cubicBezTo>
                      <a:cubicBezTo>
                        <a:pt x="0" y="10800"/>
                        <a:pt x="0" y="21599"/>
                        <a:pt x="0" y="21599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69" name="AutoShape 669"/>
                <p:cNvSpPr>
                  <a:spLocks/>
                </p:cNvSpPr>
                <p:nvPr/>
              </p:nvSpPr>
              <p:spPr bwMode="auto">
                <a:xfrm>
                  <a:off x="804653" y="1345787"/>
                  <a:ext cx="349271" cy="350845"/>
                </a:xfrm>
                <a:custGeom>
                  <a:avLst/>
                  <a:gdLst>
                    <a:gd name="T0" fmla="*/ 10731 w 21462"/>
                    <a:gd name="T1" fmla="*/ 10800 h 21600"/>
                    <a:gd name="T2" fmla="*/ 10731 w 21462"/>
                    <a:gd name="T3" fmla="*/ 10800 h 21600"/>
                    <a:gd name="T4" fmla="*/ 10731 w 21462"/>
                    <a:gd name="T5" fmla="*/ 10800 h 21600"/>
                    <a:gd name="T6" fmla="*/ 10731 w 21462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462" h="21600">
                      <a:moveTo>
                        <a:pt x="11504" y="1136"/>
                      </a:moveTo>
                      <a:cubicBezTo>
                        <a:pt x="11504" y="1136"/>
                        <a:pt x="11504" y="1136"/>
                        <a:pt x="11504" y="1136"/>
                      </a:cubicBezTo>
                      <a:cubicBezTo>
                        <a:pt x="11504" y="1136"/>
                        <a:pt x="11504" y="1136"/>
                        <a:pt x="11504" y="1136"/>
                      </a:cubicBezTo>
                      <a:cubicBezTo>
                        <a:pt x="11269" y="1136"/>
                        <a:pt x="11269" y="1136"/>
                        <a:pt x="11269" y="1136"/>
                      </a:cubicBezTo>
                      <a:cubicBezTo>
                        <a:pt x="11034" y="909"/>
                        <a:pt x="11034" y="909"/>
                        <a:pt x="11034" y="909"/>
                      </a:cubicBezTo>
                      <a:cubicBezTo>
                        <a:pt x="11034" y="909"/>
                        <a:pt x="10800" y="909"/>
                        <a:pt x="10800" y="909"/>
                      </a:cubicBezTo>
                      <a:cubicBezTo>
                        <a:pt x="10800" y="909"/>
                        <a:pt x="10800" y="909"/>
                        <a:pt x="10800" y="909"/>
                      </a:cubicBezTo>
                      <a:cubicBezTo>
                        <a:pt x="10565" y="682"/>
                        <a:pt x="10565" y="682"/>
                        <a:pt x="10330" y="682"/>
                      </a:cubicBezTo>
                      <a:cubicBezTo>
                        <a:pt x="10095" y="454"/>
                        <a:pt x="9626" y="0"/>
                        <a:pt x="9156" y="0"/>
                      </a:cubicBezTo>
                      <a:cubicBezTo>
                        <a:pt x="8217" y="0"/>
                        <a:pt x="8217" y="0"/>
                        <a:pt x="8217" y="0"/>
                      </a:cubicBezTo>
                      <a:cubicBezTo>
                        <a:pt x="7513" y="0"/>
                        <a:pt x="6808" y="0"/>
                        <a:pt x="6339" y="227"/>
                      </a:cubicBezTo>
                      <a:cubicBezTo>
                        <a:pt x="5869" y="454"/>
                        <a:pt x="5165" y="454"/>
                        <a:pt x="4695" y="454"/>
                      </a:cubicBezTo>
                      <a:cubicBezTo>
                        <a:pt x="4226" y="454"/>
                        <a:pt x="3521" y="454"/>
                        <a:pt x="3052" y="909"/>
                      </a:cubicBezTo>
                      <a:cubicBezTo>
                        <a:pt x="2113" y="1364"/>
                        <a:pt x="1173" y="2501"/>
                        <a:pt x="1173" y="2728"/>
                      </a:cubicBezTo>
                      <a:cubicBezTo>
                        <a:pt x="1408" y="3183"/>
                        <a:pt x="1173" y="6821"/>
                        <a:pt x="234" y="7275"/>
                      </a:cubicBezTo>
                      <a:cubicBezTo>
                        <a:pt x="234" y="7275"/>
                        <a:pt x="0" y="7275"/>
                        <a:pt x="0" y="7275"/>
                      </a:cubicBezTo>
                      <a:cubicBezTo>
                        <a:pt x="0" y="7275"/>
                        <a:pt x="0" y="7275"/>
                        <a:pt x="0" y="7275"/>
                      </a:cubicBezTo>
                      <a:cubicBezTo>
                        <a:pt x="234" y="7503"/>
                        <a:pt x="234" y="7503"/>
                        <a:pt x="234" y="7503"/>
                      </a:cubicBezTo>
                      <a:cubicBezTo>
                        <a:pt x="234" y="7503"/>
                        <a:pt x="469" y="7730"/>
                        <a:pt x="469" y="7730"/>
                      </a:cubicBezTo>
                      <a:cubicBezTo>
                        <a:pt x="469" y="7957"/>
                        <a:pt x="469" y="7957"/>
                        <a:pt x="704" y="7957"/>
                      </a:cubicBezTo>
                      <a:cubicBezTo>
                        <a:pt x="704" y="7957"/>
                        <a:pt x="939" y="8185"/>
                        <a:pt x="939" y="8412"/>
                      </a:cubicBezTo>
                      <a:cubicBezTo>
                        <a:pt x="939" y="8412"/>
                        <a:pt x="939" y="8412"/>
                        <a:pt x="1173" y="8412"/>
                      </a:cubicBezTo>
                      <a:cubicBezTo>
                        <a:pt x="1173" y="8640"/>
                        <a:pt x="1408" y="8640"/>
                        <a:pt x="1408" y="8867"/>
                      </a:cubicBezTo>
                      <a:cubicBezTo>
                        <a:pt x="1643" y="8867"/>
                        <a:pt x="1643" y="8867"/>
                        <a:pt x="1643" y="8867"/>
                      </a:cubicBezTo>
                      <a:cubicBezTo>
                        <a:pt x="1878" y="9094"/>
                        <a:pt x="1878" y="9094"/>
                        <a:pt x="1878" y="9322"/>
                      </a:cubicBezTo>
                      <a:cubicBezTo>
                        <a:pt x="2113" y="9322"/>
                        <a:pt x="2113" y="9322"/>
                        <a:pt x="2113" y="9322"/>
                      </a:cubicBezTo>
                      <a:cubicBezTo>
                        <a:pt x="2347" y="9549"/>
                        <a:pt x="2347" y="9549"/>
                        <a:pt x="2347" y="9549"/>
                      </a:cubicBezTo>
                      <a:cubicBezTo>
                        <a:pt x="2582" y="9776"/>
                        <a:pt x="2582" y="9776"/>
                        <a:pt x="2582" y="9776"/>
                      </a:cubicBezTo>
                      <a:cubicBezTo>
                        <a:pt x="2817" y="9776"/>
                        <a:pt x="2817" y="10004"/>
                        <a:pt x="3052" y="10004"/>
                      </a:cubicBezTo>
                      <a:cubicBezTo>
                        <a:pt x="3521" y="10458"/>
                        <a:pt x="3991" y="10686"/>
                        <a:pt x="4226" y="10913"/>
                      </a:cubicBezTo>
                      <a:cubicBezTo>
                        <a:pt x="4695" y="11368"/>
                        <a:pt x="4930" y="11595"/>
                        <a:pt x="5869" y="11823"/>
                      </a:cubicBezTo>
                      <a:cubicBezTo>
                        <a:pt x="7747" y="11823"/>
                        <a:pt x="8452" y="12732"/>
                        <a:pt x="8921" y="13414"/>
                      </a:cubicBezTo>
                      <a:cubicBezTo>
                        <a:pt x="9156" y="13642"/>
                        <a:pt x="10565" y="14096"/>
                        <a:pt x="11504" y="14551"/>
                      </a:cubicBezTo>
                      <a:cubicBezTo>
                        <a:pt x="11739" y="14551"/>
                        <a:pt x="11973" y="14778"/>
                        <a:pt x="11973" y="14778"/>
                      </a:cubicBezTo>
                      <a:cubicBezTo>
                        <a:pt x="13382" y="15233"/>
                        <a:pt x="13852" y="15461"/>
                        <a:pt x="14086" y="15915"/>
                      </a:cubicBezTo>
                      <a:cubicBezTo>
                        <a:pt x="14086" y="15915"/>
                        <a:pt x="14086" y="16143"/>
                        <a:pt x="14086" y="16143"/>
                      </a:cubicBezTo>
                      <a:cubicBezTo>
                        <a:pt x="14086" y="16597"/>
                        <a:pt x="13852" y="16825"/>
                        <a:pt x="13382" y="17280"/>
                      </a:cubicBezTo>
                      <a:cubicBezTo>
                        <a:pt x="13382" y="17280"/>
                        <a:pt x="13382" y="17507"/>
                        <a:pt x="13147" y="17507"/>
                      </a:cubicBezTo>
                      <a:cubicBezTo>
                        <a:pt x="12678" y="18189"/>
                        <a:pt x="11973" y="18871"/>
                        <a:pt x="11973" y="19553"/>
                      </a:cubicBezTo>
                      <a:cubicBezTo>
                        <a:pt x="11973" y="20235"/>
                        <a:pt x="11739" y="20690"/>
                        <a:pt x="11504" y="20917"/>
                      </a:cubicBezTo>
                      <a:cubicBezTo>
                        <a:pt x="11504" y="20917"/>
                        <a:pt x="11739" y="21145"/>
                        <a:pt x="11739" y="21145"/>
                      </a:cubicBezTo>
                      <a:cubicBezTo>
                        <a:pt x="12443" y="21145"/>
                        <a:pt x="12913" y="21145"/>
                        <a:pt x="13382" y="21372"/>
                      </a:cubicBezTo>
                      <a:cubicBezTo>
                        <a:pt x="13382" y="21372"/>
                        <a:pt x="13617" y="21372"/>
                        <a:pt x="13617" y="21372"/>
                      </a:cubicBezTo>
                      <a:cubicBezTo>
                        <a:pt x="13852" y="21372"/>
                        <a:pt x="14086" y="21372"/>
                        <a:pt x="14321" y="21372"/>
                      </a:cubicBezTo>
                      <a:cubicBezTo>
                        <a:pt x="14321" y="21372"/>
                        <a:pt x="14556" y="21372"/>
                        <a:pt x="14791" y="21372"/>
                      </a:cubicBezTo>
                      <a:cubicBezTo>
                        <a:pt x="14791" y="21372"/>
                        <a:pt x="14791" y="21372"/>
                        <a:pt x="14791" y="21372"/>
                      </a:cubicBezTo>
                      <a:cubicBezTo>
                        <a:pt x="15026" y="21372"/>
                        <a:pt x="15026" y="21372"/>
                        <a:pt x="15026" y="21372"/>
                      </a:cubicBezTo>
                      <a:cubicBezTo>
                        <a:pt x="15026" y="21372"/>
                        <a:pt x="15026" y="21372"/>
                        <a:pt x="15260" y="21372"/>
                      </a:cubicBezTo>
                      <a:cubicBezTo>
                        <a:pt x="15260" y="21372"/>
                        <a:pt x="15495" y="21372"/>
                        <a:pt x="15495" y="21372"/>
                      </a:cubicBezTo>
                      <a:cubicBezTo>
                        <a:pt x="15730" y="21372"/>
                        <a:pt x="15730" y="21600"/>
                        <a:pt x="15965" y="21600"/>
                      </a:cubicBezTo>
                      <a:cubicBezTo>
                        <a:pt x="16199" y="21600"/>
                        <a:pt x="16434" y="21600"/>
                        <a:pt x="16904" y="21372"/>
                      </a:cubicBezTo>
                      <a:cubicBezTo>
                        <a:pt x="17139" y="21145"/>
                        <a:pt x="17373" y="21145"/>
                        <a:pt x="17843" y="21145"/>
                      </a:cubicBezTo>
                      <a:cubicBezTo>
                        <a:pt x="17843" y="20917"/>
                        <a:pt x="18078" y="21145"/>
                        <a:pt x="18078" y="21145"/>
                      </a:cubicBezTo>
                      <a:cubicBezTo>
                        <a:pt x="18078" y="21145"/>
                        <a:pt x="18547" y="20917"/>
                        <a:pt x="18547" y="20690"/>
                      </a:cubicBezTo>
                      <a:cubicBezTo>
                        <a:pt x="19017" y="20463"/>
                        <a:pt x="19486" y="20008"/>
                        <a:pt x="19956" y="20008"/>
                      </a:cubicBezTo>
                      <a:cubicBezTo>
                        <a:pt x="19956" y="20008"/>
                        <a:pt x="19956" y="20008"/>
                        <a:pt x="19956" y="20008"/>
                      </a:cubicBezTo>
                      <a:cubicBezTo>
                        <a:pt x="20426" y="19781"/>
                        <a:pt x="20895" y="17962"/>
                        <a:pt x="20895" y="17052"/>
                      </a:cubicBezTo>
                      <a:cubicBezTo>
                        <a:pt x="20895" y="17052"/>
                        <a:pt x="20895" y="17052"/>
                        <a:pt x="20895" y="17052"/>
                      </a:cubicBezTo>
                      <a:cubicBezTo>
                        <a:pt x="20895" y="16370"/>
                        <a:pt x="20895" y="16370"/>
                        <a:pt x="20895" y="16370"/>
                      </a:cubicBezTo>
                      <a:cubicBezTo>
                        <a:pt x="20895" y="16370"/>
                        <a:pt x="20895" y="16370"/>
                        <a:pt x="20895" y="16370"/>
                      </a:cubicBezTo>
                      <a:cubicBezTo>
                        <a:pt x="20895" y="16370"/>
                        <a:pt x="20895" y="16370"/>
                        <a:pt x="20895" y="16370"/>
                      </a:cubicBezTo>
                      <a:cubicBezTo>
                        <a:pt x="20895" y="16143"/>
                        <a:pt x="20895" y="16143"/>
                        <a:pt x="20895" y="16143"/>
                      </a:cubicBezTo>
                      <a:cubicBezTo>
                        <a:pt x="20895" y="16143"/>
                        <a:pt x="20895" y="16143"/>
                        <a:pt x="20895" y="16143"/>
                      </a:cubicBezTo>
                      <a:cubicBezTo>
                        <a:pt x="20895" y="15915"/>
                        <a:pt x="20895" y="15915"/>
                        <a:pt x="20895" y="15915"/>
                      </a:cubicBezTo>
                      <a:cubicBezTo>
                        <a:pt x="20895" y="15915"/>
                        <a:pt x="20895" y="15915"/>
                        <a:pt x="20895" y="15688"/>
                      </a:cubicBezTo>
                      <a:cubicBezTo>
                        <a:pt x="20895" y="15688"/>
                        <a:pt x="20895" y="15688"/>
                        <a:pt x="21130" y="15461"/>
                      </a:cubicBezTo>
                      <a:cubicBezTo>
                        <a:pt x="21130" y="15461"/>
                        <a:pt x="21130" y="15233"/>
                        <a:pt x="21130" y="15233"/>
                      </a:cubicBezTo>
                      <a:cubicBezTo>
                        <a:pt x="21130" y="15233"/>
                        <a:pt x="21130" y="15233"/>
                        <a:pt x="21130" y="15233"/>
                      </a:cubicBezTo>
                      <a:cubicBezTo>
                        <a:pt x="21130" y="15006"/>
                        <a:pt x="21130" y="14778"/>
                        <a:pt x="21130" y="14778"/>
                      </a:cubicBezTo>
                      <a:cubicBezTo>
                        <a:pt x="21365" y="14096"/>
                        <a:pt x="21600" y="12505"/>
                        <a:pt x="21365" y="12277"/>
                      </a:cubicBezTo>
                      <a:cubicBezTo>
                        <a:pt x="21365" y="12277"/>
                        <a:pt x="21130" y="12277"/>
                        <a:pt x="21130" y="12277"/>
                      </a:cubicBezTo>
                      <a:cubicBezTo>
                        <a:pt x="20660" y="12277"/>
                        <a:pt x="20426" y="12505"/>
                        <a:pt x="19956" y="12505"/>
                      </a:cubicBezTo>
                      <a:cubicBezTo>
                        <a:pt x="19721" y="12732"/>
                        <a:pt x="19721" y="12732"/>
                        <a:pt x="19486" y="12732"/>
                      </a:cubicBezTo>
                      <a:cubicBezTo>
                        <a:pt x="18782" y="12732"/>
                        <a:pt x="18078" y="11141"/>
                        <a:pt x="17608" y="9549"/>
                      </a:cubicBezTo>
                      <a:cubicBezTo>
                        <a:pt x="17373" y="8867"/>
                        <a:pt x="16669" y="7730"/>
                        <a:pt x="16434" y="7730"/>
                      </a:cubicBezTo>
                      <a:cubicBezTo>
                        <a:pt x="16434" y="7730"/>
                        <a:pt x="16199" y="7957"/>
                        <a:pt x="15965" y="7957"/>
                      </a:cubicBezTo>
                      <a:cubicBezTo>
                        <a:pt x="15965" y="7957"/>
                        <a:pt x="15965" y="7957"/>
                        <a:pt x="15965" y="7957"/>
                      </a:cubicBezTo>
                      <a:cubicBezTo>
                        <a:pt x="15965" y="7957"/>
                        <a:pt x="15965" y="7957"/>
                        <a:pt x="15965" y="7957"/>
                      </a:cubicBezTo>
                      <a:cubicBezTo>
                        <a:pt x="15730" y="7957"/>
                        <a:pt x="15730" y="7957"/>
                        <a:pt x="15730" y="7957"/>
                      </a:cubicBezTo>
                      <a:cubicBezTo>
                        <a:pt x="15495" y="7957"/>
                        <a:pt x="15495" y="7957"/>
                        <a:pt x="15495" y="7730"/>
                      </a:cubicBezTo>
                      <a:cubicBezTo>
                        <a:pt x="15260" y="7730"/>
                        <a:pt x="14791" y="7503"/>
                        <a:pt x="13852" y="7503"/>
                      </a:cubicBezTo>
                      <a:cubicBezTo>
                        <a:pt x="13147" y="7503"/>
                        <a:pt x="12443" y="7503"/>
                        <a:pt x="12208" y="7048"/>
                      </a:cubicBezTo>
                      <a:cubicBezTo>
                        <a:pt x="11739" y="6593"/>
                        <a:pt x="11973" y="5911"/>
                        <a:pt x="12208" y="5002"/>
                      </a:cubicBezTo>
                      <a:cubicBezTo>
                        <a:pt x="12443" y="4092"/>
                        <a:pt x="11973" y="3637"/>
                        <a:pt x="11739" y="2955"/>
                      </a:cubicBezTo>
                      <a:cubicBezTo>
                        <a:pt x="11504" y="2501"/>
                        <a:pt x="11269" y="1818"/>
                        <a:pt x="11973" y="1591"/>
                      </a:cubicBezTo>
                      <a:cubicBezTo>
                        <a:pt x="11973" y="1364"/>
                        <a:pt x="11973" y="1364"/>
                        <a:pt x="11973" y="1364"/>
                      </a:cubicBezTo>
                      <a:cubicBezTo>
                        <a:pt x="11973" y="1364"/>
                        <a:pt x="11973" y="1364"/>
                        <a:pt x="11973" y="1364"/>
                      </a:cubicBezTo>
                      <a:cubicBezTo>
                        <a:pt x="11973" y="1364"/>
                        <a:pt x="11973" y="1364"/>
                        <a:pt x="11973" y="1364"/>
                      </a:cubicBezTo>
                      <a:cubicBezTo>
                        <a:pt x="11973" y="1364"/>
                        <a:pt x="11973" y="1364"/>
                        <a:pt x="11973" y="1364"/>
                      </a:cubicBezTo>
                      <a:cubicBezTo>
                        <a:pt x="11973" y="1364"/>
                        <a:pt x="11973" y="1364"/>
                        <a:pt x="11973" y="1136"/>
                      </a:cubicBezTo>
                      <a:cubicBezTo>
                        <a:pt x="11973" y="1136"/>
                        <a:pt x="11973" y="1136"/>
                        <a:pt x="11973" y="1136"/>
                      </a:cubicBezTo>
                      <a:cubicBezTo>
                        <a:pt x="11739" y="1136"/>
                        <a:pt x="11739" y="1136"/>
                        <a:pt x="11504" y="1136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70" name="AutoShape 670"/>
                <p:cNvSpPr>
                  <a:spLocks/>
                </p:cNvSpPr>
                <p:nvPr/>
              </p:nvSpPr>
              <p:spPr bwMode="auto">
                <a:xfrm>
                  <a:off x="1142811" y="1595030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71" name="AutoShape 671"/>
                <p:cNvSpPr>
                  <a:spLocks/>
                </p:cNvSpPr>
                <p:nvPr/>
              </p:nvSpPr>
              <p:spPr bwMode="auto">
                <a:xfrm>
                  <a:off x="1141224" y="1601380"/>
                  <a:ext cx="0" cy="7937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72" name="AutoShape 672"/>
                <p:cNvSpPr>
                  <a:spLocks/>
                </p:cNvSpPr>
                <p:nvPr/>
              </p:nvSpPr>
              <p:spPr bwMode="auto">
                <a:xfrm>
                  <a:off x="1058669" y="147278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73" name="AutoShape 673"/>
                <p:cNvSpPr>
                  <a:spLocks/>
                </p:cNvSpPr>
                <p:nvPr/>
              </p:nvSpPr>
              <p:spPr bwMode="auto">
                <a:xfrm>
                  <a:off x="1141224" y="1610905"/>
                  <a:ext cx="0" cy="11112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599"/>
                      </a:move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0" y="14399"/>
                        <a:pt x="0" y="14399"/>
                        <a:pt x="0" y="14399"/>
                      </a:cubicBezTo>
                      <a:cubicBezTo>
                        <a:pt x="0" y="7200"/>
                        <a:pt x="0" y="7200"/>
                        <a:pt x="0" y="0"/>
                      </a:cubicBez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74" name="AutoShape 674"/>
                <p:cNvSpPr>
                  <a:spLocks/>
                </p:cNvSpPr>
                <p:nvPr/>
              </p:nvSpPr>
              <p:spPr bwMode="auto">
                <a:xfrm>
                  <a:off x="996752" y="1366425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75" name="AutoShape 675"/>
                <p:cNvSpPr>
                  <a:spLocks/>
                </p:cNvSpPr>
                <p:nvPr/>
              </p:nvSpPr>
              <p:spPr bwMode="auto">
                <a:xfrm>
                  <a:off x="1123760" y="1545816"/>
                  <a:ext cx="23814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15428" y="0"/>
                        <a:pt x="12342" y="10800"/>
                        <a:pt x="6171" y="10800"/>
                      </a:cubicBezTo>
                      <a:cubicBezTo>
                        <a:pt x="3085" y="21599"/>
                        <a:pt x="3085" y="21599"/>
                        <a:pt x="0" y="21599"/>
                      </a:cubicBezTo>
                      <a:cubicBezTo>
                        <a:pt x="3085" y="21599"/>
                        <a:pt x="3085" y="21599"/>
                        <a:pt x="6171" y="10800"/>
                      </a:cubicBezTo>
                      <a:cubicBezTo>
                        <a:pt x="12342" y="10800"/>
                        <a:pt x="15428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76" name="AutoShape 676"/>
                <p:cNvSpPr>
                  <a:spLocks/>
                </p:cNvSpPr>
                <p:nvPr/>
              </p:nvSpPr>
              <p:spPr bwMode="auto">
                <a:xfrm>
                  <a:off x="831642" y="1487077"/>
                  <a:ext cx="6350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599"/>
                      </a:moveTo>
                      <a:cubicBezTo>
                        <a:pt x="21600" y="10800"/>
                        <a:pt x="21600" y="10800"/>
                        <a:pt x="0" y="0"/>
                      </a:cubicBezTo>
                      <a:cubicBezTo>
                        <a:pt x="21600" y="10800"/>
                        <a:pt x="21600" y="10800"/>
                        <a:pt x="2160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77" name="AutoShape 677"/>
                <p:cNvSpPr>
                  <a:spLocks/>
                </p:cNvSpPr>
                <p:nvPr/>
              </p:nvSpPr>
              <p:spPr bwMode="auto">
                <a:xfrm>
                  <a:off x="1039618" y="1688693"/>
                  <a:ext cx="7937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10800" y="0"/>
                        <a:pt x="21599" y="0"/>
                      </a:cubicBezTo>
                      <a:cubicBezTo>
                        <a:pt x="108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78" name="AutoShape 678"/>
                <p:cNvSpPr>
                  <a:spLocks/>
                </p:cNvSpPr>
                <p:nvPr/>
              </p:nvSpPr>
              <p:spPr bwMode="auto">
                <a:xfrm>
                  <a:off x="839580" y="1493428"/>
                  <a:ext cx="6350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21600"/>
                        <a:pt x="21600" y="21600"/>
                        <a:pt x="0" y="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79" name="AutoShape 679"/>
                <p:cNvSpPr>
                  <a:spLocks/>
                </p:cNvSpPr>
                <p:nvPr/>
              </p:nvSpPr>
              <p:spPr bwMode="auto">
                <a:xfrm>
                  <a:off x="1023742" y="1607730"/>
                  <a:ext cx="12701" cy="19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8640"/>
                        <a:pt x="14400" y="12960"/>
                        <a:pt x="0" y="21600"/>
                      </a:cubicBezTo>
                      <a:cubicBezTo>
                        <a:pt x="14400" y="12960"/>
                        <a:pt x="21600" y="864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80" name="AutoShape 680"/>
                <p:cNvSpPr>
                  <a:spLocks/>
                </p:cNvSpPr>
                <p:nvPr/>
              </p:nvSpPr>
              <p:spPr bwMode="auto">
                <a:xfrm>
                  <a:off x="1095183" y="1687106"/>
                  <a:ext cx="6350" cy="3175"/>
                </a:xfrm>
                <a:custGeom>
                  <a:avLst/>
                  <a:gdLst>
                    <a:gd name="T0" fmla="*/ 10800 w 21600"/>
                    <a:gd name="T1" fmla="+- 0 16800 12000"/>
                    <a:gd name="T2" fmla="*/ 16800 h 9600"/>
                    <a:gd name="T3" fmla="*/ 10800 w 21600"/>
                    <a:gd name="T4" fmla="+- 0 16800 12000"/>
                    <a:gd name="T5" fmla="*/ 16800 h 9600"/>
                    <a:gd name="T6" fmla="*/ 10800 w 21600"/>
                    <a:gd name="T7" fmla="+- 0 16800 12000"/>
                    <a:gd name="T8" fmla="*/ 16800 h 9600"/>
                    <a:gd name="T9" fmla="*/ 10800 w 21600"/>
                    <a:gd name="T10" fmla="+- 0 16800 12000"/>
                    <a:gd name="T11" fmla="*/ 16800 h 9600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1600" h="9600">
                      <a:moveTo>
                        <a:pt x="0" y="9600"/>
                      </a:moveTo>
                      <a:cubicBezTo>
                        <a:pt x="0" y="-12000"/>
                        <a:pt x="21600" y="9600"/>
                        <a:pt x="21600" y="9600"/>
                      </a:cubicBezTo>
                      <a:cubicBezTo>
                        <a:pt x="21600" y="9600"/>
                        <a:pt x="0" y="-12000"/>
                        <a:pt x="0" y="9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81" name="AutoShape 681"/>
                <p:cNvSpPr>
                  <a:spLocks/>
                </p:cNvSpPr>
                <p:nvPr/>
              </p:nvSpPr>
              <p:spPr bwMode="auto">
                <a:xfrm>
                  <a:off x="1055494" y="1690281"/>
                  <a:ext cx="793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600"/>
                      </a:moveTo>
                      <a:cubicBezTo>
                        <a:pt x="10800" y="21600"/>
                        <a:pt x="10800" y="0"/>
                        <a:pt x="0" y="0"/>
                      </a:cubicBezTo>
                      <a:cubicBezTo>
                        <a:pt x="10800" y="0"/>
                        <a:pt x="10800" y="21600"/>
                        <a:pt x="21599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82" name="AutoShape 682"/>
                <p:cNvSpPr>
                  <a:spLocks/>
                </p:cNvSpPr>
                <p:nvPr/>
              </p:nvSpPr>
              <p:spPr bwMode="auto">
                <a:xfrm>
                  <a:off x="1049143" y="1688693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83" name="AutoShape 683"/>
                <p:cNvSpPr>
                  <a:spLocks/>
                </p:cNvSpPr>
                <p:nvPr/>
              </p:nvSpPr>
              <p:spPr bwMode="auto">
                <a:xfrm>
                  <a:off x="1141224" y="1606142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84" name="AutoShape 684"/>
                <p:cNvSpPr>
                  <a:spLocks/>
                </p:cNvSpPr>
                <p:nvPr/>
              </p:nvSpPr>
              <p:spPr bwMode="auto">
                <a:xfrm>
                  <a:off x="1099946" y="1680756"/>
                  <a:ext cx="7937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0"/>
                      </a:moveTo>
                      <a:cubicBezTo>
                        <a:pt x="21599" y="10800"/>
                        <a:pt x="0" y="21599"/>
                        <a:pt x="0" y="21599"/>
                      </a:cubicBezTo>
                      <a:cubicBezTo>
                        <a:pt x="0" y="21599"/>
                        <a:pt x="21599" y="10800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85" name="AutoShape 685"/>
                <p:cNvSpPr>
                  <a:spLocks/>
                </p:cNvSpPr>
                <p:nvPr/>
              </p:nvSpPr>
              <p:spPr bwMode="auto">
                <a:xfrm>
                  <a:off x="1028504" y="1688693"/>
                  <a:ext cx="11114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14400" y="0"/>
                        <a:pt x="7199" y="0"/>
                        <a:pt x="0" y="0"/>
                      </a:cubicBezTo>
                      <a:cubicBezTo>
                        <a:pt x="7199" y="0"/>
                        <a:pt x="144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86" name="AutoShape 686"/>
                <p:cNvSpPr>
                  <a:spLocks/>
                </p:cNvSpPr>
                <p:nvPr/>
              </p:nvSpPr>
              <p:spPr bwMode="auto">
                <a:xfrm>
                  <a:off x="823704" y="1482314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10800"/>
                        <a:pt x="0" y="10800"/>
                        <a:pt x="0" y="0"/>
                      </a:cubicBezTo>
                      <a:cubicBezTo>
                        <a:pt x="0" y="10800"/>
                        <a:pt x="21600" y="108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87" name="AutoShape 687"/>
                <p:cNvSpPr>
                  <a:spLocks/>
                </p:cNvSpPr>
                <p:nvPr/>
              </p:nvSpPr>
              <p:spPr bwMode="auto">
                <a:xfrm>
                  <a:off x="807828" y="1466439"/>
                  <a:ext cx="6350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21600"/>
                        <a:pt x="0" y="0"/>
                        <a:pt x="0" y="0"/>
                      </a:cubicBezTo>
                      <a:cubicBezTo>
                        <a:pt x="0" y="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88" name="AutoShape 688"/>
                <p:cNvSpPr>
                  <a:spLocks/>
                </p:cNvSpPr>
                <p:nvPr/>
              </p:nvSpPr>
              <p:spPr bwMode="auto">
                <a:xfrm>
                  <a:off x="849106" y="1501365"/>
                  <a:ext cx="793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600"/>
                      </a:moveTo>
                      <a:cubicBezTo>
                        <a:pt x="10800" y="21600"/>
                        <a:pt x="10800" y="0"/>
                        <a:pt x="0" y="0"/>
                      </a:cubicBezTo>
                      <a:cubicBezTo>
                        <a:pt x="10800" y="0"/>
                        <a:pt x="10800" y="21600"/>
                        <a:pt x="21599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89" name="AutoShape 689"/>
                <p:cNvSpPr>
                  <a:spLocks/>
                </p:cNvSpPr>
                <p:nvPr/>
              </p:nvSpPr>
              <p:spPr bwMode="auto">
                <a:xfrm>
                  <a:off x="815766" y="1475964"/>
                  <a:ext cx="6350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599"/>
                      </a:moveTo>
                      <a:cubicBezTo>
                        <a:pt x="21600" y="10800"/>
                        <a:pt x="0" y="0"/>
                        <a:pt x="0" y="0"/>
                      </a:cubicBezTo>
                      <a:cubicBezTo>
                        <a:pt x="0" y="0"/>
                        <a:pt x="21600" y="10800"/>
                        <a:pt x="2160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90" name="AutoShape 690"/>
                <p:cNvSpPr>
                  <a:spLocks/>
                </p:cNvSpPr>
                <p:nvPr/>
              </p:nvSpPr>
              <p:spPr bwMode="auto">
                <a:xfrm>
                  <a:off x="1141224" y="1610905"/>
                  <a:ext cx="0" cy="7937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599"/>
                      </a:moveTo>
                      <a:cubicBezTo>
                        <a:pt x="0" y="10800"/>
                        <a:pt x="0" y="1080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800"/>
                        <a:pt x="0" y="10800"/>
                        <a:pt x="0" y="21599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91" name="AutoShape 691"/>
                <p:cNvSpPr>
                  <a:spLocks/>
                </p:cNvSpPr>
                <p:nvPr/>
              </p:nvSpPr>
              <p:spPr bwMode="auto">
                <a:xfrm>
                  <a:off x="99760" y="-440"/>
                  <a:ext cx="496917" cy="685814"/>
                </a:xfrm>
                <a:custGeom>
                  <a:avLst/>
                  <a:gdLst>
                    <a:gd name="T0" fmla="*/ 10754 w 21508"/>
                    <a:gd name="T1" fmla="*/ 10800 h 21600"/>
                    <a:gd name="T2" fmla="*/ 10754 w 21508"/>
                    <a:gd name="T3" fmla="*/ 10800 h 21600"/>
                    <a:gd name="T4" fmla="*/ 10754 w 21508"/>
                    <a:gd name="T5" fmla="*/ 10800 h 21600"/>
                    <a:gd name="T6" fmla="*/ 10754 w 21508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508" h="21600">
                      <a:moveTo>
                        <a:pt x="6265" y="16374"/>
                      </a:moveTo>
                      <a:cubicBezTo>
                        <a:pt x="6430" y="16374"/>
                        <a:pt x="6595" y="16374"/>
                        <a:pt x="6595" y="16374"/>
                      </a:cubicBezTo>
                      <a:cubicBezTo>
                        <a:pt x="6760" y="16258"/>
                        <a:pt x="6760" y="16258"/>
                        <a:pt x="6925" y="16258"/>
                      </a:cubicBezTo>
                      <a:cubicBezTo>
                        <a:pt x="6925" y="16258"/>
                        <a:pt x="7090" y="16258"/>
                        <a:pt x="7090" y="16258"/>
                      </a:cubicBezTo>
                      <a:cubicBezTo>
                        <a:pt x="7254" y="16258"/>
                        <a:pt x="7254" y="16258"/>
                        <a:pt x="7419" y="16258"/>
                      </a:cubicBezTo>
                      <a:cubicBezTo>
                        <a:pt x="7419" y="16258"/>
                        <a:pt x="7419" y="16258"/>
                        <a:pt x="7419" y="16374"/>
                      </a:cubicBezTo>
                      <a:cubicBezTo>
                        <a:pt x="7584" y="16374"/>
                        <a:pt x="7749" y="16374"/>
                        <a:pt x="7749" y="16374"/>
                      </a:cubicBezTo>
                      <a:cubicBezTo>
                        <a:pt x="8079" y="16490"/>
                        <a:pt x="8244" y="16838"/>
                        <a:pt x="8409" y="17070"/>
                      </a:cubicBezTo>
                      <a:cubicBezTo>
                        <a:pt x="8409" y="17303"/>
                        <a:pt x="8574" y="17419"/>
                        <a:pt x="8738" y="17419"/>
                      </a:cubicBezTo>
                      <a:cubicBezTo>
                        <a:pt x="9233" y="17535"/>
                        <a:pt x="9563" y="17651"/>
                        <a:pt x="9893" y="17883"/>
                      </a:cubicBezTo>
                      <a:cubicBezTo>
                        <a:pt x="10058" y="18116"/>
                        <a:pt x="10222" y="18348"/>
                        <a:pt x="10222" y="18580"/>
                      </a:cubicBezTo>
                      <a:cubicBezTo>
                        <a:pt x="10222" y="18580"/>
                        <a:pt x="10222" y="18580"/>
                        <a:pt x="10387" y="18696"/>
                      </a:cubicBezTo>
                      <a:cubicBezTo>
                        <a:pt x="10552" y="18812"/>
                        <a:pt x="10882" y="19045"/>
                        <a:pt x="10882" y="19277"/>
                      </a:cubicBezTo>
                      <a:cubicBezTo>
                        <a:pt x="11047" y="19393"/>
                        <a:pt x="11212" y="19393"/>
                        <a:pt x="11706" y="19393"/>
                      </a:cubicBezTo>
                      <a:cubicBezTo>
                        <a:pt x="12036" y="19393"/>
                        <a:pt x="12366" y="19393"/>
                        <a:pt x="12531" y="19277"/>
                      </a:cubicBezTo>
                      <a:cubicBezTo>
                        <a:pt x="12861" y="19161"/>
                        <a:pt x="13520" y="19045"/>
                        <a:pt x="14015" y="19277"/>
                      </a:cubicBezTo>
                      <a:cubicBezTo>
                        <a:pt x="14180" y="19277"/>
                        <a:pt x="14180" y="19161"/>
                        <a:pt x="14345" y="19161"/>
                      </a:cubicBezTo>
                      <a:cubicBezTo>
                        <a:pt x="14509" y="19161"/>
                        <a:pt x="14674" y="19161"/>
                        <a:pt x="14839" y="19161"/>
                      </a:cubicBezTo>
                      <a:cubicBezTo>
                        <a:pt x="14839" y="19161"/>
                        <a:pt x="14839" y="19161"/>
                        <a:pt x="15004" y="19161"/>
                      </a:cubicBezTo>
                      <a:cubicBezTo>
                        <a:pt x="15004" y="19161"/>
                        <a:pt x="15004" y="19161"/>
                        <a:pt x="15169" y="19161"/>
                      </a:cubicBezTo>
                      <a:cubicBezTo>
                        <a:pt x="16158" y="19393"/>
                        <a:pt x="16653" y="19625"/>
                        <a:pt x="16653" y="19974"/>
                      </a:cubicBezTo>
                      <a:cubicBezTo>
                        <a:pt x="16818" y="20090"/>
                        <a:pt x="16818" y="20206"/>
                        <a:pt x="16653" y="20322"/>
                      </a:cubicBezTo>
                      <a:cubicBezTo>
                        <a:pt x="16488" y="20438"/>
                        <a:pt x="16323" y="20554"/>
                        <a:pt x="16158" y="20670"/>
                      </a:cubicBezTo>
                      <a:cubicBezTo>
                        <a:pt x="16158" y="20670"/>
                        <a:pt x="16158" y="20787"/>
                        <a:pt x="15993" y="20787"/>
                      </a:cubicBezTo>
                      <a:cubicBezTo>
                        <a:pt x="15829" y="20903"/>
                        <a:pt x="15664" y="21135"/>
                        <a:pt x="15664" y="21135"/>
                      </a:cubicBezTo>
                      <a:cubicBezTo>
                        <a:pt x="15664" y="21135"/>
                        <a:pt x="15993" y="21251"/>
                        <a:pt x="16158" y="21367"/>
                      </a:cubicBezTo>
                      <a:cubicBezTo>
                        <a:pt x="16158" y="21367"/>
                        <a:pt x="16323" y="21367"/>
                        <a:pt x="16323" y="21483"/>
                      </a:cubicBezTo>
                      <a:cubicBezTo>
                        <a:pt x="16488" y="21483"/>
                        <a:pt x="16488" y="21483"/>
                        <a:pt x="16488" y="21483"/>
                      </a:cubicBezTo>
                      <a:cubicBezTo>
                        <a:pt x="16488" y="21600"/>
                        <a:pt x="16488" y="21600"/>
                        <a:pt x="16653" y="21600"/>
                      </a:cubicBezTo>
                      <a:cubicBezTo>
                        <a:pt x="16653" y="21600"/>
                        <a:pt x="16653" y="21600"/>
                        <a:pt x="16653" y="21600"/>
                      </a:cubicBezTo>
                      <a:cubicBezTo>
                        <a:pt x="16653" y="21600"/>
                        <a:pt x="16653" y="21483"/>
                        <a:pt x="16653" y="21483"/>
                      </a:cubicBezTo>
                      <a:cubicBezTo>
                        <a:pt x="16653" y="21483"/>
                        <a:pt x="16653" y="21483"/>
                        <a:pt x="16653" y="21483"/>
                      </a:cubicBezTo>
                      <a:cubicBezTo>
                        <a:pt x="16653" y="21367"/>
                        <a:pt x="16653" y="21367"/>
                        <a:pt x="16653" y="21367"/>
                      </a:cubicBezTo>
                      <a:cubicBezTo>
                        <a:pt x="16653" y="21367"/>
                        <a:pt x="16818" y="21251"/>
                        <a:pt x="16818" y="21251"/>
                      </a:cubicBezTo>
                      <a:cubicBezTo>
                        <a:pt x="16818" y="21251"/>
                        <a:pt x="16818" y="21251"/>
                        <a:pt x="16818" y="21135"/>
                      </a:cubicBezTo>
                      <a:cubicBezTo>
                        <a:pt x="16818" y="21135"/>
                        <a:pt x="16818" y="21135"/>
                        <a:pt x="16818" y="21135"/>
                      </a:cubicBezTo>
                      <a:cubicBezTo>
                        <a:pt x="16818" y="21019"/>
                        <a:pt x="16818" y="21019"/>
                        <a:pt x="16818" y="20903"/>
                      </a:cubicBezTo>
                      <a:cubicBezTo>
                        <a:pt x="16818" y="20903"/>
                        <a:pt x="16818" y="20903"/>
                        <a:pt x="16818" y="20903"/>
                      </a:cubicBezTo>
                      <a:cubicBezTo>
                        <a:pt x="16818" y="20787"/>
                        <a:pt x="16983" y="20787"/>
                        <a:pt x="16983" y="20787"/>
                      </a:cubicBezTo>
                      <a:cubicBezTo>
                        <a:pt x="16983" y="20670"/>
                        <a:pt x="16983" y="20670"/>
                        <a:pt x="16983" y="20554"/>
                      </a:cubicBezTo>
                      <a:cubicBezTo>
                        <a:pt x="16983" y="20554"/>
                        <a:pt x="16983" y="20554"/>
                        <a:pt x="16983" y="20554"/>
                      </a:cubicBezTo>
                      <a:cubicBezTo>
                        <a:pt x="16983" y="20438"/>
                        <a:pt x="16983" y="20438"/>
                        <a:pt x="16983" y="20322"/>
                      </a:cubicBezTo>
                      <a:cubicBezTo>
                        <a:pt x="16983" y="20322"/>
                        <a:pt x="16983" y="20322"/>
                        <a:pt x="16983" y="20322"/>
                      </a:cubicBezTo>
                      <a:cubicBezTo>
                        <a:pt x="16983" y="20206"/>
                        <a:pt x="16983" y="20090"/>
                        <a:pt x="16983" y="20090"/>
                      </a:cubicBezTo>
                      <a:cubicBezTo>
                        <a:pt x="16983" y="19625"/>
                        <a:pt x="17148" y="18580"/>
                        <a:pt x="17312" y="18232"/>
                      </a:cubicBezTo>
                      <a:cubicBezTo>
                        <a:pt x="17477" y="17883"/>
                        <a:pt x="17148" y="17651"/>
                        <a:pt x="16818" y="17303"/>
                      </a:cubicBezTo>
                      <a:cubicBezTo>
                        <a:pt x="16488" y="16954"/>
                        <a:pt x="16158" y="16606"/>
                        <a:pt x="16158" y="16141"/>
                      </a:cubicBezTo>
                      <a:cubicBezTo>
                        <a:pt x="16158" y="15561"/>
                        <a:pt x="16488" y="15445"/>
                        <a:pt x="16983" y="15445"/>
                      </a:cubicBezTo>
                      <a:cubicBezTo>
                        <a:pt x="17312" y="15329"/>
                        <a:pt x="17477" y="15329"/>
                        <a:pt x="17642" y="15329"/>
                      </a:cubicBezTo>
                      <a:cubicBezTo>
                        <a:pt x="17642" y="15212"/>
                        <a:pt x="17642" y="15212"/>
                        <a:pt x="17642" y="15212"/>
                      </a:cubicBezTo>
                      <a:cubicBezTo>
                        <a:pt x="17642" y="15212"/>
                        <a:pt x="17477" y="15212"/>
                        <a:pt x="17312" y="15212"/>
                      </a:cubicBezTo>
                      <a:cubicBezTo>
                        <a:pt x="17148" y="15096"/>
                        <a:pt x="16983" y="14980"/>
                        <a:pt x="16818" y="14864"/>
                      </a:cubicBezTo>
                      <a:cubicBezTo>
                        <a:pt x="16653" y="14632"/>
                        <a:pt x="16488" y="14400"/>
                        <a:pt x="16653" y="14167"/>
                      </a:cubicBezTo>
                      <a:cubicBezTo>
                        <a:pt x="16653" y="13935"/>
                        <a:pt x="17148" y="13819"/>
                        <a:pt x="18302" y="13819"/>
                      </a:cubicBezTo>
                      <a:cubicBezTo>
                        <a:pt x="18632" y="13819"/>
                        <a:pt x="18961" y="13819"/>
                        <a:pt x="19291" y="13819"/>
                      </a:cubicBezTo>
                      <a:cubicBezTo>
                        <a:pt x="19456" y="13819"/>
                        <a:pt x="19621" y="13819"/>
                        <a:pt x="19786" y="13819"/>
                      </a:cubicBezTo>
                      <a:cubicBezTo>
                        <a:pt x="19786" y="13819"/>
                        <a:pt x="19786" y="13819"/>
                        <a:pt x="19951" y="13819"/>
                      </a:cubicBezTo>
                      <a:cubicBezTo>
                        <a:pt x="19951" y="13819"/>
                        <a:pt x="19951" y="13819"/>
                        <a:pt x="19951" y="13819"/>
                      </a:cubicBezTo>
                      <a:cubicBezTo>
                        <a:pt x="20116" y="13819"/>
                        <a:pt x="20116" y="13819"/>
                        <a:pt x="20116" y="13819"/>
                      </a:cubicBezTo>
                      <a:cubicBezTo>
                        <a:pt x="20116" y="13819"/>
                        <a:pt x="20116" y="13819"/>
                        <a:pt x="20280" y="13819"/>
                      </a:cubicBezTo>
                      <a:cubicBezTo>
                        <a:pt x="20280" y="13819"/>
                        <a:pt x="20280" y="13703"/>
                        <a:pt x="20445" y="13703"/>
                      </a:cubicBezTo>
                      <a:cubicBezTo>
                        <a:pt x="20445" y="13703"/>
                        <a:pt x="20445" y="13703"/>
                        <a:pt x="20445" y="13703"/>
                      </a:cubicBezTo>
                      <a:cubicBezTo>
                        <a:pt x="20445" y="13703"/>
                        <a:pt x="20610" y="13703"/>
                        <a:pt x="20610" y="13703"/>
                      </a:cubicBezTo>
                      <a:cubicBezTo>
                        <a:pt x="20610" y="13703"/>
                        <a:pt x="20610" y="13703"/>
                        <a:pt x="20610" y="13703"/>
                      </a:cubicBezTo>
                      <a:cubicBezTo>
                        <a:pt x="20775" y="13703"/>
                        <a:pt x="20775" y="13703"/>
                        <a:pt x="20940" y="13587"/>
                      </a:cubicBezTo>
                      <a:cubicBezTo>
                        <a:pt x="20940" y="13587"/>
                        <a:pt x="20940" y="13587"/>
                        <a:pt x="20940" y="13587"/>
                      </a:cubicBezTo>
                      <a:cubicBezTo>
                        <a:pt x="20940" y="13587"/>
                        <a:pt x="21105" y="13587"/>
                        <a:pt x="21105" y="13587"/>
                      </a:cubicBezTo>
                      <a:cubicBezTo>
                        <a:pt x="21105" y="13587"/>
                        <a:pt x="21105" y="13587"/>
                        <a:pt x="21270" y="13587"/>
                      </a:cubicBezTo>
                      <a:cubicBezTo>
                        <a:pt x="21270" y="13587"/>
                        <a:pt x="21270" y="13587"/>
                        <a:pt x="21270" y="13587"/>
                      </a:cubicBezTo>
                      <a:cubicBezTo>
                        <a:pt x="21270" y="13470"/>
                        <a:pt x="21435" y="13470"/>
                        <a:pt x="21435" y="13470"/>
                      </a:cubicBezTo>
                      <a:cubicBezTo>
                        <a:pt x="21435" y="13470"/>
                        <a:pt x="21435" y="13470"/>
                        <a:pt x="21435" y="13470"/>
                      </a:cubicBezTo>
                      <a:cubicBezTo>
                        <a:pt x="21435" y="13470"/>
                        <a:pt x="21435" y="13470"/>
                        <a:pt x="21435" y="13470"/>
                      </a:cubicBezTo>
                      <a:cubicBezTo>
                        <a:pt x="21435" y="13470"/>
                        <a:pt x="21600" y="13354"/>
                        <a:pt x="21435" y="13354"/>
                      </a:cubicBezTo>
                      <a:cubicBezTo>
                        <a:pt x="21435" y="13354"/>
                        <a:pt x="21435" y="13354"/>
                        <a:pt x="21435" y="13354"/>
                      </a:cubicBezTo>
                      <a:cubicBezTo>
                        <a:pt x="21435" y="13354"/>
                        <a:pt x="21435" y="13354"/>
                        <a:pt x="21435" y="13238"/>
                      </a:cubicBezTo>
                      <a:cubicBezTo>
                        <a:pt x="21435" y="13238"/>
                        <a:pt x="21435" y="13238"/>
                        <a:pt x="21435" y="13238"/>
                      </a:cubicBezTo>
                      <a:cubicBezTo>
                        <a:pt x="21435" y="13238"/>
                        <a:pt x="21435" y="13238"/>
                        <a:pt x="21435" y="13238"/>
                      </a:cubicBezTo>
                      <a:cubicBezTo>
                        <a:pt x="21435" y="13122"/>
                        <a:pt x="21270" y="13122"/>
                        <a:pt x="21270" y="13122"/>
                      </a:cubicBezTo>
                      <a:cubicBezTo>
                        <a:pt x="21105" y="13006"/>
                        <a:pt x="20940" y="12774"/>
                        <a:pt x="20775" y="12541"/>
                      </a:cubicBezTo>
                      <a:cubicBezTo>
                        <a:pt x="20775" y="12309"/>
                        <a:pt x="20940" y="12077"/>
                        <a:pt x="21270" y="11729"/>
                      </a:cubicBezTo>
                      <a:cubicBezTo>
                        <a:pt x="21435" y="11729"/>
                        <a:pt x="21270" y="11612"/>
                        <a:pt x="20940" y="11264"/>
                      </a:cubicBezTo>
                      <a:cubicBezTo>
                        <a:pt x="20775" y="11264"/>
                        <a:pt x="20610" y="11148"/>
                        <a:pt x="20610" y="11032"/>
                      </a:cubicBezTo>
                      <a:cubicBezTo>
                        <a:pt x="19951" y="10567"/>
                        <a:pt x="20445" y="9058"/>
                        <a:pt x="20940" y="8361"/>
                      </a:cubicBezTo>
                      <a:cubicBezTo>
                        <a:pt x="21105" y="8361"/>
                        <a:pt x="21105" y="8361"/>
                        <a:pt x="21105" y="8361"/>
                      </a:cubicBezTo>
                      <a:cubicBezTo>
                        <a:pt x="21105" y="8361"/>
                        <a:pt x="20940" y="8245"/>
                        <a:pt x="20445" y="8245"/>
                      </a:cubicBezTo>
                      <a:cubicBezTo>
                        <a:pt x="20116" y="8245"/>
                        <a:pt x="19456" y="8361"/>
                        <a:pt x="19126" y="8361"/>
                      </a:cubicBezTo>
                      <a:cubicBezTo>
                        <a:pt x="18796" y="8361"/>
                        <a:pt x="18632" y="8361"/>
                        <a:pt x="18302" y="8361"/>
                      </a:cubicBezTo>
                      <a:cubicBezTo>
                        <a:pt x="17477" y="8245"/>
                        <a:pt x="16818" y="8012"/>
                        <a:pt x="16158" y="7432"/>
                      </a:cubicBezTo>
                      <a:cubicBezTo>
                        <a:pt x="16158" y="7316"/>
                        <a:pt x="15993" y="7199"/>
                        <a:pt x="15664" y="7199"/>
                      </a:cubicBezTo>
                      <a:cubicBezTo>
                        <a:pt x="15664" y="7199"/>
                        <a:pt x="15499" y="7199"/>
                        <a:pt x="15499" y="7199"/>
                      </a:cubicBezTo>
                      <a:cubicBezTo>
                        <a:pt x="15169" y="7199"/>
                        <a:pt x="15004" y="7199"/>
                        <a:pt x="14674" y="7316"/>
                      </a:cubicBezTo>
                      <a:cubicBezTo>
                        <a:pt x="14345" y="7316"/>
                        <a:pt x="13850" y="7316"/>
                        <a:pt x="13355" y="7316"/>
                      </a:cubicBezTo>
                      <a:cubicBezTo>
                        <a:pt x="13355" y="7316"/>
                        <a:pt x="13355" y="7316"/>
                        <a:pt x="13355" y="7316"/>
                      </a:cubicBezTo>
                      <a:cubicBezTo>
                        <a:pt x="13355" y="7316"/>
                        <a:pt x="13355" y="7316"/>
                        <a:pt x="13355" y="7316"/>
                      </a:cubicBezTo>
                      <a:cubicBezTo>
                        <a:pt x="12696" y="7316"/>
                        <a:pt x="12366" y="7199"/>
                        <a:pt x="12201" y="7083"/>
                      </a:cubicBezTo>
                      <a:cubicBezTo>
                        <a:pt x="12201" y="7083"/>
                        <a:pt x="12201" y="7083"/>
                        <a:pt x="12201" y="7083"/>
                      </a:cubicBezTo>
                      <a:cubicBezTo>
                        <a:pt x="11706" y="6735"/>
                        <a:pt x="11706" y="6154"/>
                        <a:pt x="11706" y="5806"/>
                      </a:cubicBezTo>
                      <a:cubicBezTo>
                        <a:pt x="11706" y="5690"/>
                        <a:pt x="11706" y="5574"/>
                        <a:pt x="11706" y="5458"/>
                      </a:cubicBezTo>
                      <a:cubicBezTo>
                        <a:pt x="11706" y="5341"/>
                        <a:pt x="11706" y="5341"/>
                        <a:pt x="11706" y="5341"/>
                      </a:cubicBezTo>
                      <a:cubicBezTo>
                        <a:pt x="11871" y="5225"/>
                        <a:pt x="11706" y="5225"/>
                        <a:pt x="11377" y="4993"/>
                      </a:cubicBezTo>
                      <a:cubicBezTo>
                        <a:pt x="11212" y="4877"/>
                        <a:pt x="10882" y="4761"/>
                        <a:pt x="10882" y="4529"/>
                      </a:cubicBezTo>
                      <a:cubicBezTo>
                        <a:pt x="10882" y="4529"/>
                        <a:pt x="10882" y="4412"/>
                        <a:pt x="10717" y="4412"/>
                      </a:cubicBezTo>
                      <a:cubicBezTo>
                        <a:pt x="10552" y="4412"/>
                        <a:pt x="10552" y="4529"/>
                        <a:pt x="10387" y="4529"/>
                      </a:cubicBezTo>
                      <a:cubicBezTo>
                        <a:pt x="10387" y="4529"/>
                        <a:pt x="10387" y="4529"/>
                        <a:pt x="10387" y="4529"/>
                      </a:cubicBezTo>
                      <a:cubicBezTo>
                        <a:pt x="10058" y="4529"/>
                        <a:pt x="10058" y="4412"/>
                        <a:pt x="9893" y="4296"/>
                      </a:cubicBezTo>
                      <a:cubicBezTo>
                        <a:pt x="9893" y="4180"/>
                        <a:pt x="9893" y="4064"/>
                        <a:pt x="10058" y="3948"/>
                      </a:cubicBezTo>
                      <a:cubicBezTo>
                        <a:pt x="10058" y="3832"/>
                        <a:pt x="10222" y="3716"/>
                        <a:pt x="10387" y="3483"/>
                      </a:cubicBezTo>
                      <a:cubicBezTo>
                        <a:pt x="10552" y="3367"/>
                        <a:pt x="10552" y="3251"/>
                        <a:pt x="10717" y="2787"/>
                      </a:cubicBezTo>
                      <a:cubicBezTo>
                        <a:pt x="10717" y="2670"/>
                        <a:pt x="10717" y="2670"/>
                        <a:pt x="10717" y="2670"/>
                      </a:cubicBezTo>
                      <a:cubicBezTo>
                        <a:pt x="10717" y="2206"/>
                        <a:pt x="11212" y="1858"/>
                        <a:pt x="11706" y="1509"/>
                      </a:cubicBezTo>
                      <a:cubicBezTo>
                        <a:pt x="11871" y="1393"/>
                        <a:pt x="12201" y="1277"/>
                        <a:pt x="12366" y="1045"/>
                      </a:cubicBezTo>
                      <a:cubicBezTo>
                        <a:pt x="12366" y="929"/>
                        <a:pt x="12531" y="929"/>
                        <a:pt x="12696" y="812"/>
                      </a:cubicBezTo>
                      <a:cubicBezTo>
                        <a:pt x="12696" y="812"/>
                        <a:pt x="12696" y="812"/>
                        <a:pt x="12696" y="812"/>
                      </a:cubicBezTo>
                      <a:cubicBezTo>
                        <a:pt x="12861" y="812"/>
                        <a:pt x="12861" y="812"/>
                        <a:pt x="12861" y="696"/>
                      </a:cubicBezTo>
                      <a:cubicBezTo>
                        <a:pt x="13025" y="580"/>
                        <a:pt x="13355" y="464"/>
                        <a:pt x="13520" y="464"/>
                      </a:cubicBezTo>
                      <a:cubicBezTo>
                        <a:pt x="14015" y="348"/>
                        <a:pt x="14180" y="232"/>
                        <a:pt x="14180" y="232"/>
                      </a:cubicBezTo>
                      <a:cubicBezTo>
                        <a:pt x="14180" y="232"/>
                        <a:pt x="14180" y="116"/>
                        <a:pt x="13850" y="116"/>
                      </a:cubicBezTo>
                      <a:cubicBezTo>
                        <a:pt x="13850" y="0"/>
                        <a:pt x="13850" y="0"/>
                        <a:pt x="13685" y="0"/>
                      </a:cubicBezTo>
                      <a:cubicBezTo>
                        <a:pt x="13520" y="0"/>
                        <a:pt x="13355" y="232"/>
                        <a:pt x="13190" y="348"/>
                      </a:cubicBezTo>
                      <a:cubicBezTo>
                        <a:pt x="12861" y="580"/>
                        <a:pt x="12531" y="696"/>
                        <a:pt x="12036" y="812"/>
                      </a:cubicBezTo>
                      <a:cubicBezTo>
                        <a:pt x="11541" y="812"/>
                        <a:pt x="11377" y="929"/>
                        <a:pt x="11047" y="1161"/>
                      </a:cubicBezTo>
                      <a:cubicBezTo>
                        <a:pt x="10882" y="1277"/>
                        <a:pt x="10717" y="1393"/>
                        <a:pt x="10552" y="1393"/>
                      </a:cubicBezTo>
                      <a:cubicBezTo>
                        <a:pt x="10222" y="1509"/>
                        <a:pt x="9893" y="1625"/>
                        <a:pt x="9563" y="1625"/>
                      </a:cubicBezTo>
                      <a:cubicBezTo>
                        <a:pt x="9398" y="1625"/>
                        <a:pt x="9068" y="1625"/>
                        <a:pt x="9068" y="1625"/>
                      </a:cubicBezTo>
                      <a:cubicBezTo>
                        <a:pt x="8903" y="1974"/>
                        <a:pt x="8738" y="1974"/>
                        <a:pt x="8574" y="1974"/>
                      </a:cubicBezTo>
                      <a:cubicBezTo>
                        <a:pt x="8409" y="1974"/>
                        <a:pt x="8244" y="1974"/>
                        <a:pt x="8079" y="1858"/>
                      </a:cubicBezTo>
                      <a:cubicBezTo>
                        <a:pt x="7914" y="1858"/>
                        <a:pt x="7914" y="1741"/>
                        <a:pt x="7749" y="1741"/>
                      </a:cubicBezTo>
                      <a:cubicBezTo>
                        <a:pt x="7584" y="1741"/>
                        <a:pt x="7090" y="1858"/>
                        <a:pt x="6760" y="2206"/>
                      </a:cubicBezTo>
                      <a:cubicBezTo>
                        <a:pt x="6595" y="2438"/>
                        <a:pt x="6430" y="2554"/>
                        <a:pt x="6430" y="2670"/>
                      </a:cubicBezTo>
                      <a:cubicBezTo>
                        <a:pt x="6430" y="2670"/>
                        <a:pt x="6430" y="2787"/>
                        <a:pt x="6430" y="2787"/>
                      </a:cubicBezTo>
                      <a:cubicBezTo>
                        <a:pt x="6430" y="3251"/>
                        <a:pt x="6595" y="3716"/>
                        <a:pt x="5606" y="4064"/>
                      </a:cubicBezTo>
                      <a:cubicBezTo>
                        <a:pt x="4946" y="4412"/>
                        <a:pt x="4616" y="4877"/>
                        <a:pt x="4287" y="5225"/>
                      </a:cubicBezTo>
                      <a:cubicBezTo>
                        <a:pt x="4122" y="5341"/>
                        <a:pt x="3957" y="5458"/>
                        <a:pt x="3792" y="5574"/>
                      </a:cubicBezTo>
                      <a:cubicBezTo>
                        <a:pt x="3627" y="5690"/>
                        <a:pt x="3462" y="5690"/>
                        <a:pt x="3462" y="5690"/>
                      </a:cubicBezTo>
                      <a:cubicBezTo>
                        <a:pt x="3462" y="5806"/>
                        <a:pt x="3462" y="5806"/>
                        <a:pt x="3462" y="5806"/>
                      </a:cubicBezTo>
                      <a:cubicBezTo>
                        <a:pt x="3297" y="5806"/>
                        <a:pt x="3297" y="5922"/>
                        <a:pt x="3297" y="5922"/>
                      </a:cubicBezTo>
                      <a:cubicBezTo>
                        <a:pt x="3297" y="5922"/>
                        <a:pt x="3297" y="5922"/>
                        <a:pt x="3297" y="5922"/>
                      </a:cubicBezTo>
                      <a:cubicBezTo>
                        <a:pt x="3297" y="6038"/>
                        <a:pt x="3132" y="6038"/>
                        <a:pt x="3132" y="6038"/>
                      </a:cubicBezTo>
                      <a:cubicBezTo>
                        <a:pt x="3132" y="6154"/>
                        <a:pt x="2967" y="6154"/>
                        <a:pt x="2967" y="6154"/>
                      </a:cubicBezTo>
                      <a:cubicBezTo>
                        <a:pt x="2967" y="6154"/>
                        <a:pt x="2967" y="6154"/>
                        <a:pt x="2967" y="6154"/>
                      </a:cubicBezTo>
                      <a:cubicBezTo>
                        <a:pt x="2803" y="6270"/>
                        <a:pt x="2803" y="6270"/>
                        <a:pt x="2638" y="6387"/>
                      </a:cubicBezTo>
                      <a:cubicBezTo>
                        <a:pt x="2638" y="6387"/>
                        <a:pt x="2638" y="6387"/>
                        <a:pt x="2638" y="6387"/>
                      </a:cubicBezTo>
                      <a:cubicBezTo>
                        <a:pt x="2638" y="6387"/>
                        <a:pt x="2473" y="6503"/>
                        <a:pt x="2473" y="6503"/>
                      </a:cubicBezTo>
                      <a:cubicBezTo>
                        <a:pt x="2473" y="6503"/>
                        <a:pt x="2473" y="6503"/>
                        <a:pt x="2308" y="6503"/>
                      </a:cubicBezTo>
                      <a:cubicBezTo>
                        <a:pt x="2308" y="6619"/>
                        <a:pt x="2143" y="6735"/>
                        <a:pt x="2143" y="6735"/>
                      </a:cubicBezTo>
                      <a:cubicBezTo>
                        <a:pt x="2143" y="6735"/>
                        <a:pt x="2143" y="6735"/>
                        <a:pt x="2143" y="6735"/>
                      </a:cubicBezTo>
                      <a:cubicBezTo>
                        <a:pt x="2308" y="6851"/>
                        <a:pt x="2473" y="6967"/>
                        <a:pt x="2473" y="6967"/>
                      </a:cubicBezTo>
                      <a:cubicBezTo>
                        <a:pt x="2967" y="7316"/>
                        <a:pt x="2967" y="7664"/>
                        <a:pt x="2967" y="7896"/>
                      </a:cubicBezTo>
                      <a:cubicBezTo>
                        <a:pt x="2967" y="8012"/>
                        <a:pt x="2967" y="8012"/>
                        <a:pt x="2967" y="8129"/>
                      </a:cubicBezTo>
                      <a:cubicBezTo>
                        <a:pt x="3297" y="8709"/>
                        <a:pt x="2967" y="8941"/>
                        <a:pt x="2803" y="9058"/>
                      </a:cubicBezTo>
                      <a:cubicBezTo>
                        <a:pt x="2638" y="9406"/>
                        <a:pt x="2967" y="10567"/>
                        <a:pt x="3132" y="10800"/>
                      </a:cubicBezTo>
                      <a:cubicBezTo>
                        <a:pt x="3627" y="11148"/>
                        <a:pt x="3297" y="11496"/>
                        <a:pt x="3132" y="11845"/>
                      </a:cubicBezTo>
                      <a:cubicBezTo>
                        <a:pt x="2967" y="11961"/>
                        <a:pt x="2967" y="12077"/>
                        <a:pt x="2803" y="12193"/>
                      </a:cubicBezTo>
                      <a:cubicBezTo>
                        <a:pt x="2473" y="12774"/>
                        <a:pt x="1978" y="13122"/>
                        <a:pt x="989" y="13122"/>
                      </a:cubicBezTo>
                      <a:cubicBezTo>
                        <a:pt x="824" y="13122"/>
                        <a:pt x="659" y="13354"/>
                        <a:pt x="659" y="13587"/>
                      </a:cubicBezTo>
                      <a:cubicBezTo>
                        <a:pt x="494" y="13819"/>
                        <a:pt x="494" y="13935"/>
                        <a:pt x="164" y="14051"/>
                      </a:cubicBezTo>
                      <a:cubicBezTo>
                        <a:pt x="164" y="14051"/>
                        <a:pt x="0" y="14167"/>
                        <a:pt x="0" y="14283"/>
                      </a:cubicBezTo>
                      <a:cubicBezTo>
                        <a:pt x="0" y="14283"/>
                        <a:pt x="164" y="14283"/>
                        <a:pt x="164" y="14283"/>
                      </a:cubicBezTo>
                      <a:cubicBezTo>
                        <a:pt x="164" y="14283"/>
                        <a:pt x="164" y="14283"/>
                        <a:pt x="329" y="14283"/>
                      </a:cubicBezTo>
                      <a:cubicBezTo>
                        <a:pt x="329" y="14400"/>
                        <a:pt x="329" y="14400"/>
                        <a:pt x="494" y="14400"/>
                      </a:cubicBezTo>
                      <a:cubicBezTo>
                        <a:pt x="494" y="14400"/>
                        <a:pt x="494" y="14516"/>
                        <a:pt x="494" y="14516"/>
                      </a:cubicBezTo>
                      <a:cubicBezTo>
                        <a:pt x="659" y="14516"/>
                        <a:pt x="659" y="14516"/>
                        <a:pt x="659" y="14516"/>
                      </a:cubicBezTo>
                      <a:cubicBezTo>
                        <a:pt x="824" y="14632"/>
                        <a:pt x="824" y="14632"/>
                        <a:pt x="824" y="14632"/>
                      </a:cubicBezTo>
                      <a:cubicBezTo>
                        <a:pt x="989" y="14632"/>
                        <a:pt x="989" y="14632"/>
                        <a:pt x="989" y="14632"/>
                      </a:cubicBezTo>
                      <a:cubicBezTo>
                        <a:pt x="989" y="14748"/>
                        <a:pt x="1154" y="14748"/>
                        <a:pt x="1154" y="14748"/>
                      </a:cubicBezTo>
                      <a:cubicBezTo>
                        <a:pt x="1154" y="14748"/>
                        <a:pt x="1319" y="14748"/>
                        <a:pt x="1319" y="14748"/>
                      </a:cubicBezTo>
                      <a:cubicBezTo>
                        <a:pt x="1319" y="14864"/>
                        <a:pt x="1319" y="14864"/>
                        <a:pt x="1483" y="14864"/>
                      </a:cubicBezTo>
                      <a:cubicBezTo>
                        <a:pt x="1483" y="14864"/>
                        <a:pt x="1483" y="14864"/>
                        <a:pt x="1648" y="14864"/>
                      </a:cubicBezTo>
                      <a:cubicBezTo>
                        <a:pt x="1648" y="14864"/>
                        <a:pt x="1648" y="14864"/>
                        <a:pt x="1648" y="14980"/>
                      </a:cubicBezTo>
                      <a:cubicBezTo>
                        <a:pt x="1648" y="14980"/>
                        <a:pt x="1813" y="14980"/>
                        <a:pt x="1813" y="14980"/>
                      </a:cubicBezTo>
                      <a:cubicBezTo>
                        <a:pt x="1813" y="14980"/>
                        <a:pt x="1813" y="14980"/>
                        <a:pt x="1813" y="14980"/>
                      </a:cubicBezTo>
                      <a:cubicBezTo>
                        <a:pt x="1978" y="14980"/>
                        <a:pt x="1978" y="14980"/>
                        <a:pt x="1978" y="14980"/>
                      </a:cubicBezTo>
                      <a:cubicBezTo>
                        <a:pt x="2308" y="14980"/>
                        <a:pt x="2638" y="15212"/>
                        <a:pt x="2803" y="15329"/>
                      </a:cubicBezTo>
                      <a:cubicBezTo>
                        <a:pt x="2967" y="15445"/>
                        <a:pt x="3132" y="15561"/>
                        <a:pt x="3297" y="15677"/>
                      </a:cubicBezTo>
                      <a:cubicBezTo>
                        <a:pt x="3462" y="15677"/>
                        <a:pt x="3627" y="15793"/>
                        <a:pt x="3957" y="15793"/>
                      </a:cubicBezTo>
                      <a:cubicBezTo>
                        <a:pt x="3957" y="15793"/>
                        <a:pt x="3957" y="15793"/>
                        <a:pt x="4122" y="15793"/>
                      </a:cubicBezTo>
                      <a:cubicBezTo>
                        <a:pt x="4287" y="15677"/>
                        <a:pt x="4287" y="15677"/>
                        <a:pt x="4287" y="15677"/>
                      </a:cubicBezTo>
                      <a:cubicBezTo>
                        <a:pt x="4451" y="15561"/>
                        <a:pt x="4451" y="15561"/>
                        <a:pt x="4616" y="15561"/>
                      </a:cubicBezTo>
                      <a:cubicBezTo>
                        <a:pt x="4781" y="15561"/>
                        <a:pt x="4781" y="15561"/>
                        <a:pt x="4781" y="15561"/>
                      </a:cubicBezTo>
                      <a:cubicBezTo>
                        <a:pt x="4781" y="15561"/>
                        <a:pt x="4781" y="15561"/>
                        <a:pt x="4946" y="15561"/>
                      </a:cubicBezTo>
                      <a:cubicBezTo>
                        <a:pt x="4946" y="15561"/>
                        <a:pt x="4946" y="15561"/>
                        <a:pt x="4946" y="15561"/>
                      </a:cubicBezTo>
                      <a:cubicBezTo>
                        <a:pt x="4946" y="15677"/>
                        <a:pt x="4946" y="15677"/>
                        <a:pt x="4946" y="15677"/>
                      </a:cubicBezTo>
                      <a:cubicBezTo>
                        <a:pt x="5111" y="15677"/>
                        <a:pt x="5111" y="15677"/>
                        <a:pt x="5111" y="15677"/>
                      </a:cubicBezTo>
                      <a:cubicBezTo>
                        <a:pt x="5111" y="15677"/>
                        <a:pt x="5111" y="15677"/>
                        <a:pt x="5111" y="15677"/>
                      </a:cubicBezTo>
                      <a:cubicBezTo>
                        <a:pt x="5276" y="15793"/>
                        <a:pt x="5276" y="15793"/>
                        <a:pt x="5276" y="15793"/>
                      </a:cubicBezTo>
                      <a:cubicBezTo>
                        <a:pt x="5276" y="15793"/>
                        <a:pt x="5276" y="15793"/>
                        <a:pt x="5276" y="15793"/>
                      </a:cubicBezTo>
                      <a:cubicBezTo>
                        <a:pt x="5441" y="15793"/>
                        <a:pt x="5441" y="15909"/>
                        <a:pt x="5441" y="15909"/>
                      </a:cubicBezTo>
                      <a:cubicBezTo>
                        <a:pt x="5441" y="15909"/>
                        <a:pt x="5441" y="15909"/>
                        <a:pt x="5606" y="15909"/>
                      </a:cubicBezTo>
                      <a:cubicBezTo>
                        <a:pt x="5606" y="16025"/>
                        <a:pt x="5606" y="16025"/>
                        <a:pt x="5606" y="16025"/>
                      </a:cubicBezTo>
                      <a:cubicBezTo>
                        <a:pt x="5770" y="16025"/>
                        <a:pt x="5770" y="16141"/>
                        <a:pt x="5770" y="16141"/>
                      </a:cubicBezTo>
                      <a:cubicBezTo>
                        <a:pt x="5770" y="16141"/>
                        <a:pt x="5770" y="16141"/>
                        <a:pt x="5935" y="16141"/>
                      </a:cubicBezTo>
                      <a:cubicBezTo>
                        <a:pt x="5935" y="16258"/>
                        <a:pt x="5935" y="16258"/>
                        <a:pt x="6100" y="16374"/>
                      </a:cubicBezTo>
                      <a:cubicBezTo>
                        <a:pt x="6100" y="16374"/>
                        <a:pt x="6100" y="16374"/>
                        <a:pt x="6100" y="16374"/>
                      </a:cubicBezTo>
                      <a:cubicBezTo>
                        <a:pt x="6265" y="16374"/>
                        <a:pt x="6265" y="16374"/>
                        <a:pt x="6265" y="16374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92" name="AutoShape 692"/>
                <p:cNvSpPr>
                  <a:spLocks/>
                </p:cNvSpPr>
                <p:nvPr/>
              </p:nvSpPr>
              <p:spPr bwMode="auto">
                <a:xfrm>
                  <a:off x="588740" y="428193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93" name="AutoShape 693"/>
                <p:cNvSpPr>
                  <a:spLocks/>
                </p:cNvSpPr>
                <p:nvPr/>
              </p:nvSpPr>
              <p:spPr bwMode="auto">
                <a:xfrm>
                  <a:off x="485546" y="672673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21600" y="0"/>
                        <a:pt x="21600" y="0"/>
                      </a:cubicBezTo>
                      <a:cubicBezTo>
                        <a:pt x="2160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94" name="AutoShape 694"/>
                <p:cNvSpPr>
                  <a:spLocks/>
                </p:cNvSpPr>
                <p:nvPr/>
              </p:nvSpPr>
              <p:spPr bwMode="auto">
                <a:xfrm>
                  <a:off x="491896" y="644098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599"/>
                      </a:moveTo>
                      <a:cubicBezTo>
                        <a:pt x="0" y="10800"/>
                        <a:pt x="0" y="10800"/>
                        <a:pt x="0" y="0"/>
                      </a:cubicBezTo>
                      <a:cubicBezTo>
                        <a:pt x="0" y="10800"/>
                        <a:pt x="0" y="10800"/>
                        <a:pt x="0" y="21599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95" name="AutoShape 695"/>
                <p:cNvSpPr>
                  <a:spLocks/>
                </p:cNvSpPr>
                <p:nvPr/>
              </p:nvSpPr>
              <p:spPr bwMode="auto">
                <a:xfrm>
                  <a:off x="491896" y="637748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10800"/>
                        <a:pt x="0" y="0"/>
                        <a:pt x="0" y="0"/>
                      </a:cubicBezTo>
                      <a:cubicBezTo>
                        <a:pt x="0" y="0"/>
                        <a:pt x="0" y="108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96" name="AutoShape 696"/>
                <p:cNvSpPr>
                  <a:spLocks/>
                </p:cNvSpPr>
                <p:nvPr/>
              </p:nvSpPr>
              <p:spPr bwMode="auto">
                <a:xfrm>
                  <a:off x="593502" y="426606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97" name="AutoShape 697"/>
                <p:cNvSpPr>
                  <a:spLocks/>
                </p:cNvSpPr>
                <p:nvPr/>
              </p:nvSpPr>
              <p:spPr bwMode="auto">
                <a:xfrm>
                  <a:off x="564926" y="436132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98" name="AutoShape 698"/>
                <p:cNvSpPr>
                  <a:spLocks/>
                </p:cNvSpPr>
                <p:nvPr/>
              </p:nvSpPr>
              <p:spPr bwMode="auto">
                <a:xfrm>
                  <a:off x="491896" y="650448"/>
                  <a:ext cx="0" cy="7938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599"/>
                      </a:moveTo>
                      <a:cubicBezTo>
                        <a:pt x="0" y="10800"/>
                        <a:pt x="0" y="10800"/>
                        <a:pt x="0" y="0"/>
                      </a:cubicBezTo>
                      <a:cubicBezTo>
                        <a:pt x="0" y="10800"/>
                        <a:pt x="0" y="10800"/>
                        <a:pt x="0" y="21599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499" name="AutoShape 699"/>
                <p:cNvSpPr>
                  <a:spLocks/>
                </p:cNvSpPr>
                <p:nvPr/>
              </p:nvSpPr>
              <p:spPr bwMode="auto">
                <a:xfrm>
                  <a:off x="150563" y="204352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00" name="AutoShape 700"/>
                <p:cNvSpPr>
                  <a:spLocks/>
                </p:cNvSpPr>
                <p:nvPr/>
              </p:nvSpPr>
              <p:spPr bwMode="auto">
                <a:xfrm>
                  <a:off x="174377" y="183714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2160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01" name="AutoShape 701"/>
                <p:cNvSpPr>
                  <a:spLocks/>
                </p:cNvSpPr>
                <p:nvPr/>
              </p:nvSpPr>
              <p:spPr bwMode="auto">
                <a:xfrm>
                  <a:off x="171202" y="186889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21600" y="2160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02" name="AutoShape 702"/>
                <p:cNvSpPr>
                  <a:spLocks/>
                </p:cNvSpPr>
                <p:nvPr/>
              </p:nvSpPr>
              <p:spPr bwMode="auto">
                <a:xfrm>
                  <a:off x="506185" y="940967"/>
                  <a:ext cx="508031" cy="546111"/>
                </a:xfrm>
                <a:custGeom>
                  <a:avLst/>
                  <a:gdLst>
                    <a:gd name="T0" fmla="*/ 10755 w 21510"/>
                    <a:gd name="T1" fmla="*/ 10800 h 21600"/>
                    <a:gd name="T2" fmla="*/ 10755 w 21510"/>
                    <a:gd name="T3" fmla="*/ 10800 h 21600"/>
                    <a:gd name="T4" fmla="*/ 10755 w 21510"/>
                    <a:gd name="T5" fmla="*/ 10800 h 21600"/>
                    <a:gd name="T6" fmla="*/ 10755 w 2151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510" h="21600">
                      <a:moveTo>
                        <a:pt x="11530" y="19860"/>
                      </a:moveTo>
                      <a:cubicBezTo>
                        <a:pt x="11530" y="19860"/>
                        <a:pt x="11530" y="19860"/>
                        <a:pt x="11530" y="19860"/>
                      </a:cubicBezTo>
                      <a:cubicBezTo>
                        <a:pt x="11530" y="19860"/>
                        <a:pt x="11530" y="19860"/>
                        <a:pt x="11530" y="19860"/>
                      </a:cubicBezTo>
                      <a:cubicBezTo>
                        <a:pt x="11530" y="20005"/>
                        <a:pt x="11693" y="20005"/>
                        <a:pt x="11855" y="20005"/>
                      </a:cubicBezTo>
                      <a:cubicBezTo>
                        <a:pt x="12018" y="20005"/>
                        <a:pt x="12018" y="20005"/>
                        <a:pt x="12018" y="20005"/>
                      </a:cubicBezTo>
                      <a:cubicBezTo>
                        <a:pt x="12180" y="20005"/>
                        <a:pt x="12342" y="20005"/>
                        <a:pt x="12505" y="20005"/>
                      </a:cubicBezTo>
                      <a:cubicBezTo>
                        <a:pt x="12505" y="20005"/>
                        <a:pt x="12505" y="20005"/>
                        <a:pt x="12505" y="20005"/>
                      </a:cubicBezTo>
                      <a:cubicBezTo>
                        <a:pt x="12505" y="20005"/>
                        <a:pt x="12505" y="19860"/>
                        <a:pt x="12505" y="19860"/>
                      </a:cubicBezTo>
                      <a:cubicBezTo>
                        <a:pt x="12667" y="19860"/>
                        <a:pt x="12667" y="19860"/>
                        <a:pt x="12667" y="19860"/>
                      </a:cubicBezTo>
                      <a:cubicBezTo>
                        <a:pt x="12667" y="19715"/>
                        <a:pt x="12667" y="19715"/>
                        <a:pt x="12667" y="19570"/>
                      </a:cubicBezTo>
                      <a:cubicBezTo>
                        <a:pt x="12667" y="19570"/>
                        <a:pt x="12667" y="19570"/>
                        <a:pt x="12667" y="19570"/>
                      </a:cubicBezTo>
                      <a:cubicBezTo>
                        <a:pt x="12830" y="19135"/>
                        <a:pt x="12830" y="18410"/>
                        <a:pt x="12830" y="17975"/>
                      </a:cubicBezTo>
                      <a:cubicBezTo>
                        <a:pt x="12830" y="17975"/>
                        <a:pt x="12830" y="17975"/>
                        <a:pt x="12830" y="17975"/>
                      </a:cubicBezTo>
                      <a:cubicBezTo>
                        <a:pt x="12830" y="17975"/>
                        <a:pt x="12830" y="17830"/>
                        <a:pt x="12830" y="17830"/>
                      </a:cubicBezTo>
                      <a:cubicBezTo>
                        <a:pt x="12830" y="17251"/>
                        <a:pt x="13804" y="16381"/>
                        <a:pt x="14454" y="15946"/>
                      </a:cubicBezTo>
                      <a:cubicBezTo>
                        <a:pt x="14941" y="15656"/>
                        <a:pt x="15428" y="15656"/>
                        <a:pt x="15915" y="15656"/>
                      </a:cubicBezTo>
                      <a:cubicBezTo>
                        <a:pt x="16240" y="15656"/>
                        <a:pt x="16565" y="15656"/>
                        <a:pt x="16727" y="15656"/>
                      </a:cubicBezTo>
                      <a:cubicBezTo>
                        <a:pt x="17052" y="15366"/>
                        <a:pt x="17702" y="15366"/>
                        <a:pt x="18351" y="15366"/>
                      </a:cubicBezTo>
                      <a:cubicBezTo>
                        <a:pt x="19001" y="15366"/>
                        <a:pt x="19001" y="15366"/>
                        <a:pt x="19001" y="15366"/>
                      </a:cubicBezTo>
                      <a:cubicBezTo>
                        <a:pt x="19488" y="15366"/>
                        <a:pt x="19975" y="15656"/>
                        <a:pt x="20300" y="15801"/>
                      </a:cubicBezTo>
                      <a:cubicBezTo>
                        <a:pt x="20463" y="15946"/>
                        <a:pt x="20625" y="16091"/>
                        <a:pt x="20625" y="16091"/>
                      </a:cubicBezTo>
                      <a:cubicBezTo>
                        <a:pt x="20787" y="16091"/>
                        <a:pt x="20787" y="16091"/>
                        <a:pt x="20787" y="16091"/>
                      </a:cubicBezTo>
                      <a:cubicBezTo>
                        <a:pt x="20787" y="16091"/>
                        <a:pt x="20787" y="16091"/>
                        <a:pt x="20787" y="16091"/>
                      </a:cubicBezTo>
                      <a:cubicBezTo>
                        <a:pt x="20950" y="15946"/>
                        <a:pt x="21112" y="15801"/>
                        <a:pt x="21112" y="15656"/>
                      </a:cubicBezTo>
                      <a:cubicBezTo>
                        <a:pt x="21112" y="15656"/>
                        <a:pt x="21112" y="15656"/>
                        <a:pt x="21112" y="15656"/>
                      </a:cubicBezTo>
                      <a:cubicBezTo>
                        <a:pt x="21112" y="15656"/>
                        <a:pt x="21275" y="15511"/>
                        <a:pt x="21275" y="15511"/>
                      </a:cubicBezTo>
                      <a:cubicBezTo>
                        <a:pt x="21275" y="15511"/>
                        <a:pt x="21275" y="15511"/>
                        <a:pt x="21275" y="15366"/>
                      </a:cubicBezTo>
                      <a:cubicBezTo>
                        <a:pt x="21275" y="15366"/>
                        <a:pt x="21275" y="15221"/>
                        <a:pt x="21275" y="15221"/>
                      </a:cubicBezTo>
                      <a:cubicBezTo>
                        <a:pt x="21112" y="14931"/>
                        <a:pt x="21275" y="14641"/>
                        <a:pt x="21437" y="14206"/>
                      </a:cubicBezTo>
                      <a:cubicBezTo>
                        <a:pt x="21437" y="13916"/>
                        <a:pt x="21599" y="13481"/>
                        <a:pt x="21437" y="13191"/>
                      </a:cubicBezTo>
                      <a:cubicBezTo>
                        <a:pt x="21437" y="12902"/>
                        <a:pt x="21112" y="12757"/>
                        <a:pt x="20950" y="12467"/>
                      </a:cubicBezTo>
                      <a:cubicBezTo>
                        <a:pt x="20625" y="12322"/>
                        <a:pt x="20300" y="12032"/>
                        <a:pt x="20300" y="11452"/>
                      </a:cubicBezTo>
                      <a:cubicBezTo>
                        <a:pt x="20300" y="11017"/>
                        <a:pt x="20300" y="10872"/>
                        <a:pt x="19651" y="10872"/>
                      </a:cubicBezTo>
                      <a:cubicBezTo>
                        <a:pt x="19488" y="10872"/>
                        <a:pt x="19326" y="10872"/>
                        <a:pt x="19163" y="10872"/>
                      </a:cubicBezTo>
                      <a:cubicBezTo>
                        <a:pt x="19163" y="10872"/>
                        <a:pt x="19001" y="10872"/>
                        <a:pt x="18839" y="10872"/>
                      </a:cubicBezTo>
                      <a:cubicBezTo>
                        <a:pt x="17215" y="10872"/>
                        <a:pt x="16890" y="10292"/>
                        <a:pt x="16890" y="9857"/>
                      </a:cubicBezTo>
                      <a:cubicBezTo>
                        <a:pt x="16890" y="9567"/>
                        <a:pt x="16727" y="9422"/>
                        <a:pt x="16565" y="9277"/>
                      </a:cubicBezTo>
                      <a:cubicBezTo>
                        <a:pt x="16403" y="8987"/>
                        <a:pt x="16240" y="8408"/>
                        <a:pt x="16727" y="8263"/>
                      </a:cubicBezTo>
                      <a:cubicBezTo>
                        <a:pt x="16727" y="8118"/>
                        <a:pt x="16727" y="8118"/>
                        <a:pt x="16727" y="8118"/>
                      </a:cubicBezTo>
                      <a:cubicBezTo>
                        <a:pt x="16565" y="7828"/>
                        <a:pt x="16240" y="7538"/>
                        <a:pt x="16403" y="7103"/>
                      </a:cubicBezTo>
                      <a:cubicBezTo>
                        <a:pt x="16403" y="6813"/>
                        <a:pt x="16240" y="6668"/>
                        <a:pt x="15915" y="6378"/>
                      </a:cubicBezTo>
                      <a:cubicBezTo>
                        <a:pt x="15753" y="6233"/>
                        <a:pt x="15753" y="6233"/>
                        <a:pt x="15753" y="6233"/>
                      </a:cubicBezTo>
                      <a:cubicBezTo>
                        <a:pt x="15753" y="6233"/>
                        <a:pt x="15590" y="6233"/>
                        <a:pt x="15266" y="6233"/>
                      </a:cubicBezTo>
                      <a:cubicBezTo>
                        <a:pt x="15266" y="6233"/>
                        <a:pt x="15103" y="6233"/>
                        <a:pt x="15103" y="6233"/>
                      </a:cubicBezTo>
                      <a:cubicBezTo>
                        <a:pt x="14941" y="6233"/>
                        <a:pt x="14778" y="6233"/>
                        <a:pt x="14778" y="6233"/>
                      </a:cubicBezTo>
                      <a:cubicBezTo>
                        <a:pt x="14616" y="6233"/>
                        <a:pt x="14454" y="6233"/>
                        <a:pt x="14129" y="6233"/>
                      </a:cubicBezTo>
                      <a:cubicBezTo>
                        <a:pt x="14129" y="6233"/>
                        <a:pt x="14129" y="6233"/>
                        <a:pt x="14129" y="6233"/>
                      </a:cubicBezTo>
                      <a:cubicBezTo>
                        <a:pt x="14129" y="6233"/>
                        <a:pt x="14129" y="6233"/>
                        <a:pt x="14129" y="6233"/>
                      </a:cubicBezTo>
                      <a:cubicBezTo>
                        <a:pt x="13966" y="6233"/>
                        <a:pt x="13966" y="6088"/>
                        <a:pt x="13804" y="6088"/>
                      </a:cubicBezTo>
                      <a:cubicBezTo>
                        <a:pt x="13804" y="6088"/>
                        <a:pt x="13804" y="6088"/>
                        <a:pt x="13804" y="6088"/>
                      </a:cubicBezTo>
                      <a:cubicBezTo>
                        <a:pt x="13804" y="6088"/>
                        <a:pt x="13804" y="5943"/>
                        <a:pt x="13804" y="5943"/>
                      </a:cubicBezTo>
                      <a:cubicBezTo>
                        <a:pt x="13804" y="5943"/>
                        <a:pt x="13804" y="5943"/>
                        <a:pt x="13642" y="5943"/>
                      </a:cubicBezTo>
                      <a:cubicBezTo>
                        <a:pt x="13642" y="5943"/>
                        <a:pt x="13642" y="5798"/>
                        <a:pt x="13642" y="5798"/>
                      </a:cubicBezTo>
                      <a:cubicBezTo>
                        <a:pt x="13642" y="5798"/>
                        <a:pt x="13642" y="5653"/>
                        <a:pt x="13642" y="5653"/>
                      </a:cubicBezTo>
                      <a:cubicBezTo>
                        <a:pt x="13642" y="5508"/>
                        <a:pt x="13154" y="5363"/>
                        <a:pt x="12505" y="5363"/>
                      </a:cubicBezTo>
                      <a:cubicBezTo>
                        <a:pt x="12018" y="5363"/>
                        <a:pt x="11855" y="4928"/>
                        <a:pt x="11855" y="4783"/>
                      </a:cubicBezTo>
                      <a:cubicBezTo>
                        <a:pt x="11855" y="4783"/>
                        <a:pt x="11693" y="4783"/>
                        <a:pt x="11693" y="4783"/>
                      </a:cubicBezTo>
                      <a:cubicBezTo>
                        <a:pt x="11693" y="4783"/>
                        <a:pt x="11693" y="4783"/>
                        <a:pt x="11693" y="4783"/>
                      </a:cubicBezTo>
                      <a:cubicBezTo>
                        <a:pt x="11693" y="4783"/>
                        <a:pt x="11693" y="4783"/>
                        <a:pt x="11530" y="4783"/>
                      </a:cubicBezTo>
                      <a:cubicBezTo>
                        <a:pt x="11530" y="4783"/>
                        <a:pt x="11530" y="4783"/>
                        <a:pt x="11530" y="4783"/>
                      </a:cubicBezTo>
                      <a:cubicBezTo>
                        <a:pt x="11530" y="4783"/>
                        <a:pt x="11530" y="4783"/>
                        <a:pt x="11530" y="4783"/>
                      </a:cubicBezTo>
                      <a:cubicBezTo>
                        <a:pt x="11530" y="4783"/>
                        <a:pt x="11368" y="4783"/>
                        <a:pt x="11206" y="4783"/>
                      </a:cubicBezTo>
                      <a:cubicBezTo>
                        <a:pt x="11206" y="4638"/>
                        <a:pt x="11043" y="4638"/>
                        <a:pt x="11043" y="4638"/>
                      </a:cubicBezTo>
                      <a:cubicBezTo>
                        <a:pt x="10881" y="4493"/>
                        <a:pt x="10881" y="4493"/>
                        <a:pt x="10718" y="4493"/>
                      </a:cubicBezTo>
                      <a:cubicBezTo>
                        <a:pt x="10556" y="4493"/>
                        <a:pt x="10556" y="4493"/>
                        <a:pt x="10393" y="4493"/>
                      </a:cubicBezTo>
                      <a:cubicBezTo>
                        <a:pt x="9419" y="4638"/>
                        <a:pt x="8932" y="4204"/>
                        <a:pt x="7957" y="3334"/>
                      </a:cubicBezTo>
                      <a:cubicBezTo>
                        <a:pt x="7145" y="2319"/>
                        <a:pt x="7145" y="579"/>
                        <a:pt x="7308" y="0"/>
                      </a:cubicBezTo>
                      <a:cubicBezTo>
                        <a:pt x="7145" y="0"/>
                        <a:pt x="6983" y="0"/>
                        <a:pt x="6658" y="0"/>
                      </a:cubicBezTo>
                      <a:cubicBezTo>
                        <a:pt x="6496" y="0"/>
                        <a:pt x="6171" y="144"/>
                        <a:pt x="5846" y="144"/>
                      </a:cubicBezTo>
                      <a:cubicBezTo>
                        <a:pt x="5521" y="144"/>
                        <a:pt x="4872" y="434"/>
                        <a:pt x="4384" y="724"/>
                      </a:cubicBezTo>
                      <a:cubicBezTo>
                        <a:pt x="4222" y="724"/>
                        <a:pt x="4060" y="869"/>
                        <a:pt x="3897" y="869"/>
                      </a:cubicBezTo>
                      <a:cubicBezTo>
                        <a:pt x="3572" y="1159"/>
                        <a:pt x="3248" y="1159"/>
                        <a:pt x="3085" y="1304"/>
                      </a:cubicBezTo>
                      <a:cubicBezTo>
                        <a:pt x="2760" y="1304"/>
                        <a:pt x="2598" y="1449"/>
                        <a:pt x="2436" y="1594"/>
                      </a:cubicBezTo>
                      <a:cubicBezTo>
                        <a:pt x="2273" y="1594"/>
                        <a:pt x="2273" y="1739"/>
                        <a:pt x="2273" y="1739"/>
                      </a:cubicBezTo>
                      <a:cubicBezTo>
                        <a:pt x="2111" y="1739"/>
                        <a:pt x="2111" y="1739"/>
                        <a:pt x="2111" y="1739"/>
                      </a:cubicBezTo>
                      <a:cubicBezTo>
                        <a:pt x="2111" y="1884"/>
                        <a:pt x="2111" y="1884"/>
                        <a:pt x="1948" y="1884"/>
                      </a:cubicBezTo>
                      <a:cubicBezTo>
                        <a:pt x="1948" y="1884"/>
                        <a:pt x="1948" y="1884"/>
                        <a:pt x="1948" y="1884"/>
                      </a:cubicBezTo>
                      <a:cubicBezTo>
                        <a:pt x="1948" y="1884"/>
                        <a:pt x="1786" y="1884"/>
                        <a:pt x="1786" y="2029"/>
                      </a:cubicBezTo>
                      <a:cubicBezTo>
                        <a:pt x="1786" y="2029"/>
                        <a:pt x="1786" y="2029"/>
                        <a:pt x="1786" y="2029"/>
                      </a:cubicBezTo>
                      <a:cubicBezTo>
                        <a:pt x="1624" y="2029"/>
                        <a:pt x="1624" y="2029"/>
                        <a:pt x="1461" y="2029"/>
                      </a:cubicBezTo>
                      <a:cubicBezTo>
                        <a:pt x="1461" y="2029"/>
                        <a:pt x="1461" y="2029"/>
                        <a:pt x="1461" y="2029"/>
                      </a:cubicBezTo>
                      <a:cubicBezTo>
                        <a:pt x="1461" y="2029"/>
                        <a:pt x="1299" y="2029"/>
                        <a:pt x="1299" y="2029"/>
                      </a:cubicBezTo>
                      <a:cubicBezTo>
                        <a:pt x="1299" y="2029"/>
                        <a:pt x="1299" y="2029"/>
                        <a:pt x="1136" y="2029"/>
                      </a:cubicBezTo>
                      <a:cubicBezTo>
                        <a:pt x="1136" y="2029"/>
                        <a:pt x="1136" y="2029"/>
                        <a:pt x="974" y="2029"/>
                      </a:cubicBezTo>
                      <a:cubicBezTo>
                        <a:pt x="974" y="2029"/>
                        <a:pt x="974" y="2029"/>
                        <a:pt x="974" y="2029"/>
                      </a:cubicBezTo>
                      <a:cubicBezTo>
                        <a:pt x="812" y="2029"/>
                        <a:pt x="812" y="2029"/>
                        <a:pt x="812" y="2029"/>
                      </a:cubicBezTo>
                      <a:cubicBezTo>
                        <a:pt x="812" y="2029"/>
                        <a:pt x="649" y="2029"/>
                        <a:pt x="649" y="2029"/>
                      </a:cubicBezTo>
                      <a:cubicBezTo>
                        <a:pt x="649" y="2029"/>
                        <a:pt x="649" y="2029"/>
                        <a:pt x="487" y="2029"/>
                      </a:cubicBezTo>
                      <a:cubicBezTo>
                        <a:pt x="649" y="2029"/>
                        <a:pt x="649" y="2029"/>
                        <a:pt x="649" y="2029"/>
                      </a:cubicBezTo>
                      <a:cubicBezTo>
                        <a:pt x="649" y="2319"/>
                        <a:pt x="812" y="2609"/>
                        <a:pt x="974" y="2754"/>
                      </a:cubicBezTo>
                      <a:cubicBezTo>
                        <a:pt x="1299" y="3189"/>
                        <a:pt x="1461" y="3624"/>
                        <a:pt x="1624" y="3769"/>
                      </a:cubicBezTo>
                      <a:cubicBezTo>
                        <a:pt x="1786" y="4493"/>
                        <a:pt x="1299" y="4783"/>
                        <a:pt x="1136" y="4928"/>
                      </a:cubicBezTo>
                      <a:cubicBezTo>
                        <a:pt x="1136" y="4928"/>
                        <a:pt x="1136" y="4928"/>
                        <a:pt x="974" y="4928"/>
                      </a:cubicBezTo>
                      <a:cubicBezTo>
                        <a:pt x="974" y="5073"/>
                        <a:pt x="974" y="5798"/>
                        <a:pt x="1136" y="6813"/>
                      </a:cubicBezTo>
                      <a:cubicBezTo>
                        <a:pt x="1299" y="7103"/>
                        <a:pt x="1299" y="7103"/>
                        <a:pt x="1299" y="7103"/>
                      </a:cubicBezTo>
                      <a:cubicBezTo>
                        <a:pt x="1299" y="7103"/>
                        <a:pt x="1299" y="7103"/>
                        <a:pt x="1299" y="7103"/>
                      </a:cubicBezTo>
                      <a:cubicBezTo>
                        <a:pt x="1299" y="7103"/>
                        <a:pt x="1299" y="7103"/>
                        <a:pt x="1299" y="7103"/>
                      </a:cubicBezTo>
                      <a:cubicBezTo>
                        <a:pt x="1299" y="7248"/>
                        <a:pt x="1136" y="7538"/>
                        <a:pt x="974" y="7828"/>
                      </a:cubicBezTo>
                      <a:cubicBezTo>
                        <a:pt x="812" y="7973"/>
                        <a:pt x="812" y="8118"/>
                        <a:pt x="812" y="8263"/>
                      </a:cubicBezTo>
                      <a:cubicBezTo>
                        <a:pt x="1136" y="8553"/>
                        <a:pt x="812" y="8987"/>
                        <a:pt x="649" y="9277"/>
                      </a:cubicBezTo>
                      <a:cubicBezTo>
                        <a:pt x="487" y="9567"/>
                        <a:pt x="324" y="9712"/>
                        <a:pt x="324" y="9857"/>
                      </a:cubicBezTo>
                      <a:cubicBezTo>
                        <a:pt x="324" y="9857"/>
                        <a:pt x="487" y="10002"/>
                        <a:pt x="649" y="10002"/>
                      </a:cubicBezTo>
                      <a:cubicBezTo>
                        <a:pt x="812" y="10147"/>
                        <a:pt x="1136" y="10292"/>
                        <a:pt x="1136" y="10582"/>
                      </a:cubicBezTo>
                      <a:cubicBezTo>
                        <a:pt x="1136" y="11017"/>
                        <a:pt x="487" y="11887"/>
                        <a:pt x="0" y="12177"/>
                      </a:cubicBezTo>
                      <a:cubicBezTo>
                        <a:pt x="0" y="12177"/>
                        <a:pt x="0" y="12177"/>
                        <a:pt x="0" y="12177"/>
                      </a:cubicBezTo>
                      <a:cubicBezTo>
                        <a:pt x="0" y="12177"/>
                        <a:pt x="0" y="12322"/>
                        <a:pt x="0" y="12322"/>
                      </a:cubicBezTo>
                      <a:cubicBezTo>
                        <a:pt x="0" y="12322"/>
                        <a:pt x="0" y="12322"/>
                        <a:pt x="0" y="12322"/>
                      </a:cubicBezTo>
                      <a:cubicBezTo>
                        <a:pt x="0" y="12322"/>
                        <a:pt x="0" y="12322"/>
                        <a:pt x="0" y="12467"/>
                      </a:cubicBezTo>
                      <a:cubicBezTo>
                        <a:pt x="0" y="12467"/>
                        <a:pt x="0" y="12467"/>
                        <a:pt x="0" y="12467"/>
                      </a:cubicBezTo>
                      <a:cubicBezTo>
                        <a:pt x="0" y="12467"/>
                        <a:pt x="0" y="12612"/>
                        <a:pt x="0" y="12612"/>
                      </a:cubicBezTo>
                      <a:cubicBezTo>
                        <a:pt x="162" y="12757"/>
                        <a:pt x="324" y="12902"/>
                        <a:pt x="649" y="13191"/>
                      </a:cubicBezTo>
                      <a:cubicBezTo>
                        <a:pt x="1136" y="13481"/>
                        <a:pt x="974" y="13916"/>
                        <a:pt x="974" y="14206"/>
                      </a:cubicBezTo>
                      <a:cubicBezTo>
                        <a:pt x="974" y="14496"/>
                        <a:pt x="974" y="14786"/>
                        <a:pt x="1136" y="14931"/>
                      </a:cubicBezTo>
                      <a:cubicBezTo>
                        <a:pt x="1299" y="15076"/>
                        <a:pt x="1461" y="15221"/>
                        <a:pt x="1624" y="15366"/>
                      </a:cubicBezTo>
                      <a:cubicBezTo>
                        <a:pt x="1786" y="15511"/>
                        <a:pt x="1948" y="15656"/>
                        <a:pt x="1948" y="15801"/>
                      </a:cubicBezTo>
                      <a:cubicBezTo>
                        <a:pt x="2111" y="16091"/>
                        <a:pt x="1786" y="16236"/>
                        <a:pt x="1786" y="16236"/>
                      </a:cubicBezTo>
                      <a:cubicBezTo>
                        <a:pt x="1786" y="16236"/>
                        <a:pt x="1786" y="16381"/>
                        <a:pt x="1786" y="16526"/>
                      </a:cubicBezTo>
                      <a:cubicBezTo>
                        <a:pt x="1786" y="16816"/>
                        <a:pt x="1786" y="17251"/>
                        <a:pt x="1461" y="17395"/>
                      </a:cubicBezTo>
                      <a:cubicBezTo>
                        <a:pt x="1299" y="17395"/>
                        <a:pt x="1299" y="17540"/>
                        <a:pt x="1461" y="17540"/>
                      </a:cubicBezTo>
                      <a:cubicBezTo>
                        <a:pt x="1461" y="17830"/>
                        <a:pt x="1786" y="18120"/>
                        <a:pt x="1948" y="18265"/>
                      </a:cubicBezTo>
                      <a:cubicBezTo>
                        <a:pt x="2436" y="18410"/>
                        <a:pt x="2436" y="18845"/>
                        <a:pt x="2436" y="19135"/>
                      </a:cubicBezTo>
                      <a:cubicBezTo>
                        <a:pt x="2598" y="19425"/>
                        <a:pt x="2598" y="19715"/>
                        <a:pt x="2760" y="19860"/>
                      </a:cubicBezTo>
                      <a:cubicBezTo>
                        <a:pt x="3085" y="20150"/>
                        <a:pt x="3085" y="20730"/>
                        <a:pt x="3248" y="21310"/>
                      </a:cubicBezTo>
                      <a:cubicBezTo>
                        <a:pt x="3248" y="21310"/>
                        <a:pt x="3248" y="21310"/>
                        <a:pt x="3248" y="21455"/>
                      </a:cubicBezTo>
                      <a:cubicBezTo>
                        <a:pt x="3248" y="21455"/>
                        <a:pt x="3248" y="21455"/>
                        <a:pt x="3248" y="21455"/>
                      </a:cubicBezTo>
                      <a:cubicBezTo>
                        <a:pt x="3248" y="21455"/>
                        <a:pt x="3248" y="21600"/>
                        <a:pt x="3248" y="21600"/>
                      </a:cubicBezTo>
                      <a:cubicBezTo>
                        <a:pt x="3410" y="21600"/>
                        <a:pt x="3572" y="21455"/>
                        <a:pt x="3897" y="21310"/>
                      </a:cubicBezTo>
                      <a:cubicBezTo>
                        <a:pt x="3897" y="21310"/>
                        <a:pt x="3897" y="21310"/>
                        <a:pt x="3897" y="21310"/>
                      </a:cubicBezTo>
                      <a:cubicBezTo>
                        <a:pt x="4060" y="21165"/>
                        <a:pt x="4060" y="21165"/>
                        <a:pt x="4222" y="21020"/>
                      </a:cubicBezTo>
                      <a:cubicBezTo>
                        <a:pt x="4222" y="21020"/>
                        <a:pt x="4222" y="21020"/>
                        <a:pt x="4222" y="21020"/>
                      </a:cubicBezTo>
                      <a:cubicBezTo>
                        <a:pt x="4384" y="21020"/>
                        <a:pt x="4547" y="20875"/>
                        <a:pt x="4547" y="20875"/>
                      </a:cubicBezTo>
                      <a:cubicBezTo>
                        <a:pt x="4547" y="20875"/>
                        <a:pt x="4547" y="20875"/>
                        <a:pt x="4547" y="20875"/>
                      </a:cubicBezTo>
                      <a:cubicBezTo>
                        <a:pt x="4872" y="20585"/>
                        <a:pt x="5034" y="20440"/>
                        <a:pt x="5196" y="20295"/>
                      </a:cubicBezTo>
                      <a:cubicBezTo>
                        <a:pt x="5521" y="20005"/>
                        <a:pt x="5684" y="19860"/>
                        <a:pt x="5846" y="19860"/>
                      </a:cubicBezTo>
                      <a:cubicBezTo>
                        <a:pt x="6009" y="19860"/>
                        <a:pt x="6009" y="19860"/>
                        <a:pt x="6171" y="19860"/>
                      </a:cubicBezTo>
                      <a:cubicBezTo>
                        <a:pt x="6333" y="19860"/>
                        <a:pt x="6496" y="19860"/>
                        <a:pt x="6658" y="20005"/>
                      </a:cubicBezTo>
                      <a:cubicBezTo>
                        <a:pt x="6821" y="20150"/>
                        <a:pt x="6821" y="20150"/>
                        <a:pt x="7145" y="20150"/>
                      </a:cubicBezTo>
                      <a:cubicBezTo>
                        <a:pt x="7470" y="20150"/>
                        <a:pt x="7470" y="20150"/>
                        <a:pt x="7470" y="20150"/>
                      </a:cubicBezTo>
                      <a:cubicBezTo>
                        <a:pt x="8120" y="20295"/>
                        <a:pt x="8932" y="20440"/>
                        <a:pt x="9419" y="21020"/>
                      </a:cubicBezTo>
                      <a:cubicBezTo>
                        <a:pt x="9581" y="20875"/>
                        <a:pt x="9581" y="20730"/>
                        <a:pt x="9744" y="20585"/>
                      </a:cubicBezTo>
                      <a:cubicBezTo>
                        <a:pt x="9744" y="20440"/>
                        <a:pt x="9906" y="20150"/>
                        <a:pt x="10069" y="20150"/>
                      </a:cubicBezTo>
                      <a:cubicBezTo>
                        <a:pt x="10069" y="20005"/>
                        <a:pt x="10393" y="19860"/>
                        <a:pt x="10718" y="19860"/>
                      </a:cubicBezTo>
                      <a:cubicBezTo>
                        <a:pt x="11043" y="19860"/>
                        <a:pt x="11206" y="19860"/>
                        <a:pt x="11530" y="198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03" name="AutoShape 703"/>
                <p:cNvSpPr>
                  <a:spLocks/>
                </p:cNvSpPr>
                <p:nvPr/>
              </p:nvSpPr>
              <p:spPr bwMode="auto">
                <a:xfrm>
                  <a:off x="1004691" y="1325149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04" name="AutoShape 704"/>
                <p:cNvSpPr>
                  <a:spLocks/>
                </p:cNvSpPr>
                <p:nvPr/>
              </p:nvSpPr>
              <p:spPr bwMode="auto">
                <a:xfrm>
                  <a:off x="833230" y="1093370"/>
                  <a:ext cx="793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10800" y="0"/>
                        <a:pt x="10800" y="21600"/>
                        <a:pt x="21599" y="21600"/>
                      </a:cubicBezTo>
                      <a:cubicBezTo>
                        <a:pt x="10800" y="21600"/>
                        <a:pt x="1080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05" name="AutoShape 705"/>
                <p:cNvSpPr>
                  <a:spLocks/>
                </p:cNvSpPr>
                <p:nvPr/>
              </p:nvSpPr>
              <p:spPr bwMode="auto">
                <a:xfrm>
                  <a:off x="841168" y="1094957"/>
                  <a:ext cx="23814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10800" y="0"/>
                        <a:pt x="7199" y="0"/>
                        <a:pt x="0" y="0"/>
                      </a:cubicBezTo>
                      <a:cubicBezTo>
                        <a:pt x="7199" y="0"/>
                        <a:pt x="10800" y="0"/>
                        <a:pt x="14400" y="0"/>
                      </a:cubicBezTo>
                      <a:cubicBezTo>
                        <a:pt x="14400" y="0"/>
                        <a:pt x="17999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06" name="AutoShape 706"/>
                <p:cNvSpPr>
                  <a:spLocks/>
                </p:cNvSpPr>
                <p:nvPr/>
              </p:nvSpPr>
              <p:spPr bwMode="auto">
                <a:xfrm>
                  <a:off x="522061" y="987005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07" name="AutoShape 707"/>
                <p:cNvSpPr>
                  <a:spLocks/>
                </p:cNvSpPr>
                <p:nvPr/>
              </p:nvSpPr>
              <p:spPr bwMode="auto">
                <a:xfrm>
                  <a:off x="533174" y="987005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08" name="AutoShape 708"/>
                <p:cNvSpPr>
                  <a:spLocks/>
                </p:cNvSpPr>
                <p:nvPr/>
              </p:nvSpPr>
              <p:spPr bwMode="auto">
                <a:xfrm>
                  <a:off x="693521" y="1025105"/>
                  <a:ext cx="60329" cy="31751"/>
                </a:xfrm>
                <a:custGeom>
                  <a:avLst/>
                  <a:gdLst>
                    <a:gd name="T0" fmla="*/ 10800 w 21600"/>
                    <a:gd name="T1" fmla="*/ 9827 h 19655"/>
                    <a:gd name="T2" fmla="*/ 10800 w 21600"/>
                    <a:gd name="T3" fmla="*/ 9827 h 19655"/>
                    <a:gd name="T4" fmla="*/ 10800 w 21600"/>
                    <a:gd name="T5" fmla="*/ 9827 h 19655"/>
                    <a:gd name="T6" fmla="*/ 10800 w 21600"/>
                    <a:gd name="T7" fmla="*/ 9827 h 196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19655">
                      <a:moveTo>
                        <a:pt x="21600" y="19200"/>
                      </a:moveTo>
                      <a:cubicBezTo>
                        <a:pt x="12960" y="21600"/>
                        <a:pt x="8639" y="14400"/>
                        <a:pt x="0" y="0"/>
                      </a:cubicBezTo>
                      <a:cubicBezTo>
                        <a:pt x="8639" y="14400"/>
                        <a:pt x="12960" y="21600"/>
                        <a:pt x="21600" y="192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09" name="AutoShape 709"/>
                <p:cNvSpPr>
                  <a:spLocks/>
                </p:cNvSpPr>
                <p:nvPr/>
              </p:nvSpPr>
              <p:spPr bwMode="auto">
                <a:xfrm>
                  <a:off x="772901" y="1060031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10800" y="0"/>
                        <a:pt x="0" y="0"/>
                      </a:cubicBezTo>
                      <a:cubicBezTo>
                        <a:pt x="108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10" name="AutoShape 710"/>
                <p:cNvSpPr>
                  <a:spLocks/>
                </p:cNvSpPr>
                <p:nvPr/>
              </p:nvSpPr>
              <p:spPr bwMode="auto">
                <a:xfrm>
                  <a:off x="1003102" y="1331499"/>
                  <a:ext cx="6350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0" y="21600"/>
                        <a:pt x="0" y="21600"/>
                      </a:cubicBezTo>
                      <a:cubicBezTo>
                        <a:pt x="0" y="2160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11" name="AutoShape 711"/>
                <p:cNvSpPr>
                  <a:spLocks/>
                </p:cNvSpPr>
                <p:nvPr/>
              </p:nvSpPr>
              <p:spPr bwMode="auto">
                <a:xfrm>
                  <a:off x="830055" y="1088607"/>
                  <a:ext cx="0" cy="7938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12" name="AutoShape 712"/>
                <p:cNvSpPr>
                  <a:spLocks/>
                </p:cNvSpPr>
                <p:nvPr/>
              </p:nvSpPr>
              <p:spPr bwMode="auto">
                <a:xfrm>
                  <a:off x="996752" y="1337850"/>
                  <a:ext cx="7938" cy="1111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599"/>
                      </a:move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10800" y="14399"/>
                        <a:pt x="10800" y="14399"/>
                        <a:pt x="10800" y="14399"/>
                      </a:cubicBezTo>
                      <a:cubicBezTo>
                        <a:pt x="21599" y="7200"/>
                        <a:pt x="21599" y="7200"/>
                        <a:pt x="21599" y="0"/>
                      </a:cubicBezTo>
                      <a:cubicBezTo>
                        <a:pt x="21599" y="7200"/>
                        <a:pt x="10800" y="14399"/>
                        <a:pt x="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13" name="AutoShape 713"/>
                <p:cNvSpPr>
                  <a:spLocks/>
                </p:cNvSpPr>
                <p:nvPr/>
              </p:nvSpPr>
              <p:spPr bwMode="auto">
                <a:xfrm>
                  <a:off x="753850" y="1052094"/>
                  <a:ext cx="7937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10800" y="0"/>
                        <a:pt x="10800" y="0"/>
                        <a:pt x="21599" y="0"/>
                      </a:cubicBezTo>
                      <a:cubicBezTo>
                        <a:pt x="10800" y="0"/>
                        <a:pt x="108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14" name="AutoShape 714"/>
                <p:cNvSpPr>
                  <a:spLocks/>
                </p:cNvSpPr>
                <p:nvPr/>
              </p:nvSpPr>
              <p:spPr bwMode="auto">
                <a:xfrm>
                  <a:off x="825292" y="1085432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15" name="AutoShape 715"/>
                <p:cNvSpPr>
                  <a:spLocks/>
                </p:cNvSpPr>
                <p:nvPr/>
              </p:nvSpPr>
              <p:spPr bwMode="auto">
                <a:xfrm>
                  <a:off x="556988" y="979067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16" name="AutoShape 716"/>
                <p:cNvSpPr>
                  <a:spLocks/>
                </p:cNvSpPr>
                <p:nvPr/>
              </p:nvSpPr>
              <p:spPr bwMode="auto">
                <a:xfrm>
                  <a:off x="606203" y="1471202"/>
                  <a:ext cx="7938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0"/>
                      </a:moveTo>
                      <a:cubicBezTo>
                        <a:pt x="21599" y="0"/>
                        <a:pt x="10800" y="21600"/>
                        <a:pt x="0" y="21600"/>
                      </a:cubicBezTo>
                      <a:cubicBezTo>
                        <a:pt x="10800" y="21600"/>
                        <a:pt x="21599" y="0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17" name="AutoShape 717"/>
                <p:cNvSpPr>
                  <a:spLocks/>
                </p:cNvSpPr>
                <p:nvPr/>
              </p:nvSpPr>
              <p:spPr bwMode="auto">
                <a:xfrm>
                  <a:off x="745912" y="1445802"/>
                  <a:ext cx="31752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9600" y="0"/>
                      </a:moveTo>
                      <a:cubicBezTo>
                        <a:pt x="4800" y="0"/>
                        <a:pt x="0" y="10800"/>
                        <a:pt x="0" y="21599"/>
                      </a:cubicBezTo>
                      <a:cubicBezTo>
                        <a:pt x="0" y="10800"/>
                        <a:pt x="4800" y="0"/>
                        <a:pt x="9600" y="0"/>
                      </a:cubicBezTo>
                      <a:cubicBezTo>
                        <a:pt x="14399" y="0"/>
                        <a:pt x="16800" y="0"/>
                        <a:pt x="21599" y="0"/>
                      </a:cubicBezTo>
                      <a:cubicBezTo>
                        <a:pt x="21599" y="0"/>
                        <a:pt x="21599" y="0"/>
                        <a:pt x="21599" y="0"/>
                      </a:cubicBezTo>
                      <a:cubicBezTo>
                        <a:pt x="16800" y="0"/>
                        <a:pt x="14399" y="0"/>
                        <a:pt x="9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18" name="AutoShape 718"/>
                <p:cNvSpPr>
                  <a:spLocks/>
                </p:cNvSpPr>
                <p:nvPr/>
              </p:nvSpPr>
              <p:spPr bwMode="auto">
                <a:xfrm>
                  <a:off x="598266" y="1475964"/>
                  <a:ext cx="7937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599"/>
                      </a:move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10800" y="10800"/>
                        <a:pt x="21599" y="10800"/>
                        <a:pt x="21599" y="0"/>
                      </a:cubicBezTo>
                      <a:cubicBezTo>
                        <a:pt x="10800" y="10800"/>
                        <a:pt x="10800" y="10800"/>
                        <a:pt x="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19" name="AutoShape 719"/>
                <p:cNvSpPr>
                  <a:spLocks/>
                </p:cNvSpPr>
                <p:nvPr/>
              </p:nvSpPr>
              <p:spPr bwMode="auto">
                <a:xfrm>
                  <a:off x="777664" y="1444214"/>
                  <a:ext cx="11114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4400" y="21600"/>
                      </a:moveTo>
                      <a:cubicBezTo>
                        <a:pt x="7199" y="21600"/>
                        <a:pt x="0" y="21600"/>
                        <a:pt x="0" y="0"/>
                      </a:cubicBezTo>
                      <a:cubicBezTo>
                        <a:pt x="14400" y="21600"/>
                        <a:pt x="14400" y="21600"/>
                        <a:pt x="14400" y="21600"/>
                      </a:cubicBezTo>
                      <a:cubicBezTo>
                        <a:pt x="14400" y="21600"/>
                        <a:pt x="14400" y="21600"/>
                        <a:pt x="21600" y="21600"/>
                      </a:cubicBezTo>
                      <a:lnTo>
                        <a:pt x="14400" y="216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20" name="AutoShape 720"/>
                <p:cNvSpPr>
                  <a:spLocks/>
                </p:cNvSpPr>
                <p:nvPr/>
              </p:nvSpPr>
              <p:spPr bwMode="auto">
                <a:xfrm>
                  <a:off x="614142" y="1445802"/>
                  <a:ext cx="31752" cy="2698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5400" y="18514"/>
                        <a:pt x="8100" y="12342"/>
                        <a:pt x="10800" y="9257"/>
                      </a:cubicBezTo>
                      <a:cubicBezTo>
                        <a:pt x="16200" y="3085"/>
                        <a:pt x="18899" y="0"/>
                        <a:pt x="21599" y="0"/>
                      </a:cubicBezTo>
                      <a:cubicBezTo>
                        <a:pt x="18899" y="0"/>
                        <a:pt x="16200" y="3085"/>
                        <a:pt x="10800" y="9257"/>
                      </a:cubicBezTo>
                      <a:cubicBezTo>
                        <a:pt x="8100" y="12342"/>
                        <a:pt x="5400" y="15428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21" name="AutoShape 721"/>
                <p:cNvSpPr>
                  <a:spLocks/>
                </p:cNvSpPr>
                <p:nvPr/>
              </p:nvSpPr>
              <p:spPr bwMode="auto">
                <a:xfrm>
                  <a:off x="585565" y="1482314"/>
                  <a:ext cx="12701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5399" y="21600"/>
                        <a:pt x="10800" y="10800"/>
                        <a:pt x="16199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10800" y="10800"/>
                        <a:pt x="5399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22" name="AutoShape 722"/>
                <p:cNvSpPr>
                  <a:spLocks/>
                </p:cNvSpPr>
                <p:nvPr/>
              </p:nvSpPr>
              <p:spPr bwMode="auto">
                <a:xfrm>
                  <a:off x="506185" y="1256885"/>
                  <a:ext cx="15876" cy="19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4320"/>
                      </a:moveTo>
                      <a:cubicBezTo>
                        <a:pt x="0" y="432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4320"/>
                        <a:pt x="0" y="4320"/>
                      </a:cubicBezTo>
                      <a:cubicBezTo>
                        <a:pt x="5400" y="8640"/>
                        <a:pt x="10800" y="12960"/>
                        <a:pt x="21599" y="21600"/>
                      </a:cubicBezTo>
                      <a:cubicBezTo>
                        <a:pt x="10800" y="12960"/>
                        <a:pt x="5400" y="8640"/>
                        <a:pt x="0" y="432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23" name="AutoShape 723"/>
                <p:cNvSpPr>
                  <a:spLocks/>
                </p:cNvSpPr>
                <p:nvPr/>
              </p:nvSpPr>
              <p:spPr bwMode="auto">
                <a:xfrm>
                  <a:off x="579214" y="1487077"/>
                  <a:ext cx="0" cy="7937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cubicBezTo>
                        <a:pt x="0" y="21599"/>
                        <a:pt x="0" y="21599"/>
                        <a:pt x="0" y="2159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24" name="AutoShape 724"/>
                <p:cNvSpPr>
                  <a:spLocks/>
                </p:cNvSpPr>
                <p:nvPr/>
              </p:nvSpPr>
              <p:spPr bwMode="auto">
                <a:xfrm>
                  <a:off x="595090" y="1480727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25" name="AutoShape 725"/>
                <p:cNvSpPr>
                  <a:spLocks/>
                </p:cNvSpPr>
                <p:nvPr/>
              </p:nvSpPr>
              <p:spPr bwMode="auto">
                <a:xfrm>
                  <a:off x="799890" y="1442627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26" name="AutoShape 726"/>
                <p:cNvSpPr>
                  <a:spLocks/>
                </p:cNvSpPr>
                <p:nvPr/>
              </p:nvSpPr>
              <p:spPr bwMode="auto">
                <a:xfrm>
                  <a:off x="777664" y="1444214"/>
                  <a:ext cx="7938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600"/>
                        <a:pt x="10800" y="21600"/>
                        <a:pt x="21599" y="21600"/>
                      </a:cubicBezTo>
                      <a:cubicBezTo>
                        <a:pt x="21599" y="21600"/>
                        <a:pt x="21599" y="21600"/>
                        <a:pt x="21599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27" name="AutoShape 727"/>
                <p:cNvSpPr>
                  <a:spLocks/>
                </p:cNvSpPr>
                <p:nvPr/>
              </p:nvSpPr>
              <p:spPr bwMode="auto">
                <a:xfrm>
                  <a:off x="-259" y="531384"/>
                  <a:ext cx="530257" cy="760427"/>
                </a:xfrm>
                <a:custGeom>
                  <a:avLst/>
                  <a:gdLst>
                    <a:gd name="T0" fmla="+- 0 10856 113"/>
                    <a:gd name="T1" fmla="*/ T0 w 21487"/>
                    <a:gd name="T2" fmla="*/ 10800 h 21600"/>
                    <a:gd name="T3" fmla="+- 0 10856 113"/>
                    <a:gd name="T4" fmla="*/ T3 w 21487"/>
                    <a:gd name="T5" fmla="*/ 10800 h 21600"/>
                    <a:gd name="T6" fmla="+- 0 10856 113"/>
                    <a:gd name="T7" fmla="*/ T6 w 21487"/>
                    <a:gd name="T8" fmla="*/ 10800 h 21600"/>
                    <a:gd name="T9" fmla="+- 0 10856 113"/>
                    <a:gd name="T10" fmla="*/ T9 w 21487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487" h="21600">
                      <a:moveTo>
                        <a:pt x="19944" y="20656"/>
                      </a:moveTo>
                      <a:cubicBezTo>
                        <a:pt x="19944" y="20656"/>
                        <a:pt x="19944" y="20551"/>
                        <a:pt x="19944" y="20551"/>
                      </a:cubicBezTo>
                      <a:cubicBezTo>
                        <a:pt x="19944" y="20551"/>
                        <a:pt x="19944" y="20551"/>
                        <a:pt x="19944" y="20551"/>
                      </a:cubicBezTo>
                      <a:cubicBezTo>
                        <a:pt x="19944" y="20446"/>
                        <a:pt x="19944" y="20446"/>
                        <a:pt x="19944" y="20341"/>
                      </a:cubicBezTo>
                      <a:cubicBezTo>
                        <a:pt x="19944" y="20341"/>
                        <a:pt x="19944" y="20341"/>
                        <a:pt x="19944" y="20341"/>
                      </a:cubicBezTo>
                      <a:cubicBezTo>
                        <a:pt x="19944" y="20341"/>
                        <a:pt x="19944" y="20236"/>
                        <a:pt x="19944" y="20236"/>
                      </a:cubicBezTo>
                      <a:cubicBezTo>
                        <a:pt x="19944" y="20236"/>
                        <a:pt x="20098" y="20236"/>
                        <a:pt x="20098" y="20236"/>
                      </a:cubicBezTo>
                      <a:cubicBezTo>
                        <a:pt x="20098" y="20132"/>
                        <a:pt x="20098" y="20132"/>
                        <a:pt x="20252" y="20132"/>
                      </a:cubicBezTo>
                      <a:cubicBezTo>
                        <a:pt x="20252" y="20132"/>
                        <a:pt x="20252" y="20132"/>
                        <a:pt x="20252" y="20132"/>
                      </a:cubicBezTo>
                      <a:cubicBezTo>
                        <a:pt x="20406" y="20027"/>
                        <a:pt x="20715" y="19817"/>
                        <a:pt x="20869" y="19607"/>
                      </a:cubicBezTo>
                      <a:cubicBezTo>
                        <a:pt x="20869" y="19502"/>
                        <a:pt x="21024" y="19398"/>
                        <a:pt x="21024" y="19293"/>
                      </a:cubicBezTo>
                      <a:cubicBezTo>
                        <a:pt x="21024" y="19293"/>
                        <a:pt x="20869" y="19293"/>
                        <a:pt x="20869" y="19293"/>
                      </a:cubicBezTo>
                      <a:cubicBezTo>
                        <a:pt x="20561" y="19188"/>
                        <a:pt x="20252" y="19083"/>
                        <a:pt x="20252" y="18768"/>
                      </a:cubicBezTo>
                      <a:cubicBezTo>
                        <a:pt x="20252" y="18559"/>
                        <a:pt x="20406" y="18349"/>
                        <a:pt x="20561" y="18244"/>
                      </a:cubicBezTo>
                      <a:cubicBezTo>
                        <a:pt x="20715" y="18139"/>
                        <a:pt x="20715" y="17930"/>
                        <a:pt x="20869" y="17930"/>
                      </a:cubicBezTo>
                      <a:cubicBezTo>
                        <a:pt x="20561" y="17720"/>
                        <a:pt x="20715" y="17405"/>
                        <a:pt x="20869" y="17091"/>
                      </a:cubicBezTo>
                      <a:cubicBezTo>
                        <a:pt x="21024" y="16986"/>
                        <a:pt x="21178" y="16881"/>
                        <a:pt x="21178" y="16776"/>
                      </a:cubicBezTo>
                      <a:cubicBezTo>
                        <a:pt x="21178" y="16566"/>
                        <a:pt x="21178" y="16566"/>
                        <a:pt x="21178" y="16566"/>
                      </a:cubicBezTo>
                      <a:cubicBezTo>
                        <a:pt x="21024" y="15937"/>
                        <a:pt x="20869" y="15623"/>
                        <a:pt x="20869" y="15308"/>
                      </a:cubicBezTo>
                      <a:cubicBezTo>
                        <a:pt x="20869" y="15203"/>
                        <a:pt x="20869" y="15099"/>
                        <a:pt x="21024" y="15099"/>
                      </a:cubicBezTo>
                      <a:cubicBezTo>
                        <a:pt x="21024" y="14994"/>
                        <a:pt x="21024" y="14994"/>
                        <a:pt x="21024" y="14889"/>
                      </a:cubicBezTo>
                      <a:cubicBezTo>
                        <a:pt x="21178" y="14889"/>
                        <a:pt x="21178" y="14889"/>
                        <a:pt x="21332" y="14784"/>
                      </a:cubicBezTo>
                      <a:cubicBezTo>
                        <a:pt x="21486" y="14679"/>
                        <a:pt x="21486" y="14679"/>
                        <a:pt x="21486" y="14574"/>
                      </a:cubicBezTo>
                      <a:cubicBezTo>
                        <a:pt x="21332" y="14365"/>
                        <a:pt x="21178" y="14155"/>
                        <a:pt x="21024" y="13840"/>
                      </a:cubicBezTo>
                      <a:cubicBezTo>
                        <a:pt x="20869" y="13735"/>
                        <a:pt x="20715" y="13631"/>
                        <a:pt x="20715" y="13526"/>
                      </a:cubicBezTo>
                      <a:cubicBezTo>
                        <a:pt x="20715" y="13421"/>
                        <a:pt x="20715" y="13421"/>
                        <a:pt x="20561" y="13421"/>
                      </a:cubicBezTo>
                      <a:cubicBezTo>
                        <a:pt x="20561" y="13316"/>
                        <a:pt x="20406" y="13106"/>
                        <a:pt x="20406" y="13001"/>
                      </a:cubicBezTo>
                      <a:cubicBezTo>
                        <a:pt x="20406" y="13001"/>
                        <a:pt x="20406" y="13001"/>
                        <a:pt x="20406" y="13001"/>
                      </a:cubicBezTo>
                      <a:cubicBezTo>
                        <a:pt x="20098" y="13001"/>
                        <a:pt x="19789" y="13001"/>
                        <a:pt x="19481" y="13001"/>
                      </a:cubicBezTo>
                      <a:cubicBezTo>
                        <a:pt x="19481" y="13001"/>
                        <a:pt x="19327" y="13001"/>
                        <a:pt x="19327" y="13001"/>
                      </a:cubicBezTo>
                      <a:cubicBezTo>
                        <a:pt x="19327" y="13001"/>
                        <a:pt x="19327" y="13001"/>
                        <a:pt x="19172" y="13001"/>
                      </a:cubicBezTo>
                      <a:cubicBezTo>
                        <a:pt x="19172" y="13001"/>
                        <a:pt x="19018" y="13001"/>
                        <a:pt x="19018" y="13001"/>
                      </a:cubicBezTo>
                      <a:cubicBezTo>
                        <a:pt x="19018" y="13001"/>
                        <a:pt x="19018" y="13001"/>
                        <a:pt x="19018" y="13001"/>
                      </a:cubicBezTo>
                      <a:cubicBezTo>
                        <a:pt x="19018" y="13106"/>
                        <a:pt x="18864" y="13106"/>
                        <a:pt x="18864" y="13106"/>
                      </a:cubicBezTo>
                      <a:cubicBezTo>
                        <a:pt x="18864" y="13106"/>
                        <a:pt x="18864" y="13106"/>
                        <a:pt x="18864" y="13106"/>
                      </a:cubicBezTo>
                      <a:cubicBezTo>
                        <a:pt x="18709" y="13106"/>
                        <a:pt x="18555" y="13001"/>
                        <a:pt x="18401" y="13001"/>
                      </a:cubicBezTo>
                      <a:cubicBezTo>
                        <a:pt x="18092" y="12792"/>
                        <a:pt x="18092" y="12267"/>
                        <a:pt x="18092" y="11533"/>
                      </a:cubicBezTo>
                      <a:cubicBezTo>
                        <a:pt x="18092" y="11429"/>
                        <a:pt x="18092" y="11429"/>
                        <a:pt x="18092" y="11324"/>
                      </a:cubicBezTo>
                      <a:cubicBezTo>
                        <a:pt x="18092" y="11324"/>
                        <a:pt x="18092" y="11429"/>
                        <a:pt x="17938" y="11533"/>
                      </a:cubicBezTo>
                      <a:cubicBezTo>
                        <a:pt x="17784" y="11848"/>
                        <a:pt x="17167" y="11848"/>
                        <a:pt x="17012" y="11848"/>
                      </a:cubicBezTo>
                      <a:cubicBezTo>
                        <a:pt x="16704" y="11848"/>
                        <a:pt x="16549" y="11848"/>
                        <a:pt x="16395" y="11848"/>
                      </a:cubicBezTo>
                      <a:cubicBezTo>
                        <a:pt x="16241" y="11848"/>
                        <a:pt x="16086" y="11848"/>
                        <a:pt x="15778" y="11848"/>
                      </a:cubicBezTo>
                      <a:cubicBezTo>
                        <a:pt x="15161" y="11848"/>
                        <a:pt x="15007" y="11429"/>
                        <a:pt x="15007" y="11219"/>
                      </a:cubicBezTo>
                      <a:cubicBezTo>
                        <a:pt x="15007" y="11219"/>
                        <a:pt x="14852" y="11219"/>
                        <a:pt x="14852" y="11114"/>
                      </a:cubicBezTo>
                      <a:cubicBezTo>
                        <a:pt x="14544" y="11114"/>
                        <a:pt x="14081" y="11114"/>
                        <a:pt x="13927" y="10904"/>
                      </a:cubicBezTo>
                      <a:cubicBezTo>
                        <a:pt x="13772" y="10800"/>
                        <a:pt x="13772" y="10695"/>
                        <a:pt x="13772" y="10485"/>
                      </a:cubicBezTo>
                      <a:cubicBezTo>
                        <a:pt x="13772" y="10275"/>
                        <a:pt x="13618" y="10066"/>
                        <a:pt x="13309" y="9856"/>
                      </a:cubicBezTo>
                      <a:cubicBezTo>
                        <a:pt x="13309" y="9751"/>
                        <a:pt x="13155" y="9646"/>
                        <a:pt x="13001" y="9541"/>
                      </a:cubicBezTo>
                      <a:cubicBezTo>
                        <a:pt x="13001" y="9436"/>
                        <a:pt x="13001" y="9436"/>
                        <a:pt x="13001" y="9436"/>
                      </a:cubicBezTo>
                      <a:cubicBezTo>
                        <a:pt x="12692" y="9227"/>
                        <a:pt x="12384" y="8912"/>
                        <a:pt x="12384" y="8598"/>
                      </a:cubicBezTo>
                      <a:cubicBezTo>
                        <a:pt x="12384" y="8493"/>
                        <a:pt x="12538" y="8493"/>
                        <a:pt x="12538" y="8493"/>
                      </a:cubicBezTo>
                      <a:cubicBezTo>
                        <a:pt x="12538" y="8388"/>
                        <a:pt x="12538" y="8388"/>
                        <a:pt x="12692" y="8283"/>
                      </a:cubicBezTo>
                      <a:cubicBezTo>
                        <a:pt x="12692" y="8283"/>
                        <a:pt x="12692" y="8283"/>
                        <a:pt x="12692" y="8178"/>
                      </a:cubicBezTo>
                      <a:cubicBezTo>
                        <a:pt x="12538" y="7968"/>
                        <a:pt x="12538" y="7759"/>
                        <a:pt x="12847" y="7549"/>
                      </a:cubicBezTo>
                      <a:cubicBezTo>
                        <a:pt x="13155" y="7444"/>
                        <a:pt x="13309" y="7339"/>
                        <a:pt x="13464" y="7234"/>
                      </a:cubicBezTo>
                      <a:cubicBezTo>
                        <a:pt x="13464" y="7234"/>
                        <a:pt x="13618" y="7234"/>
                        <a:pt x="13618" y="7234"/>
                      </a:cubicBezTo>
                      <a:cubicBezTo>
                        <a:pt x="13618" y="7234"/>
                        <a:pt x="13618" y="7130"/>
                        <a:pt x="13618" y="7130"/>
                      </a:cubicBezTo>
                      <a:cubicBezTo>
                        <a:pt x="13464" y="6815"/>
                        <a:pt x="13618" y="6500"/>
                        <a:pt x="13927" y="6396"/>
                      </a:cubicBezTo>
                      <a:cubicBezTo>
                        <a:pt x="14081" y="6186"/>
                        <a:pt x="14081" y="6081"/>
                        <a:pt x="14081" y="5871"/>
                      </a:cubicBezTo>
                      <a:cubicBezTo>
                        <a:pt x="14235" y="5557"/>
                        <a:pt x="14698" y="5452"/>
                        <a:pt x="15007" y="5347"/>
                      </a:cubicBezTo>
                      <a:cubicBezTo>
                        <a:pt x="15315" y="5242"/>
                        <a:pt x="15624" y="5242"/>
                        <a:pt x="15778" y="5033"/>
                      </a:cubicBezTo>
                      <a:cubicBezTo>
                        <a:pt x="16241" y="4823"/>
                        <a:pt x="16704" y="4823"/>
                        <a:pt x="17012" y="4718"/>
                      </a:cubicBezTo>
                      <a:cubicBezTo>
                        <a:pt x="17321" y="4718"/>
                        <a:pt x="17629" y="4718"/>
                        <a:pt x="17938" y="4508"/>
                      </a:cubicBezTo>
                      <a:cubicBezTo>
                        <a:pt x="17938" y="4508"/>
                        <a:pt x="18092" y="4508"/>
                        <a:pt x="18092" y="4403"/>
                      </a:cubicBezTo>
                      <a:cubicBezTo>
                        <a:pt x="18092" y="4403"/>
                        <a:pt x="18247" y="4403"/>
                        <a:pt x="18247" y="4403"/>
                      </a:cubicBezTo>
                      <a:cubicBezTo>
                        <a:pt x="18247" y="4403"/>
                        <a:pt x="18247" y="4403"/>
                        <a:pt x="18401" y="4403"/>
                      </a:cubicBezTo>
                      <a:cubicBezTo>
                        <a:pt x="18401" y="4403"/>
                        <a:pt x="18401" y="4403"/>
                        <a:pt x="18401" y="4403"/>
                      </a:cubicBezTo>
                      <a:cubicBezTo>
                        <a:pt x="18401" y="4299"/>
                        <a:pt x="18401" y="4299"/>
                        <a:pt x="18401" y="4299"/>
                      </a:cubicBezTo>
                      <a:cubicBezTo>
                        <a:pt x="18401" y="4299"/>
                        <a:pt x="18247" y="4299"/>
                        <a:pt x="18247" y="4299"/>
                      </a:cubicBezTo>
                      <a:cubicBezTo>
                        <a:pt x="18247" y="4299"/>
                        <a:pt x="18247" y="4194"/>
                        <a:pt x="18247" y="4194"/>
                      </a:cubicBezTo>
                      <a:cubicBezTo>
                        <a:pt x="17938" y="3879"/>
                        <a:pt x="18401" y="3565"/>
                        <a:pt x="18709" y="3250"/>
                      </a:cubicBezTo>
                      <a:cubicBezTo>
                        <a:pt x="18864" y="3145"/>
                        <a:pt x="19018" y="3040"/>
                        <a:pt x="19172" y="3040"/>
                      </a:cubicBezTo>
                      <a:cubicBezTo>
                        <a:pt x="19018" y="3040"/>
                        <a:pt x="19018" y="2831"/>
                        <a:pt x="17938" y="2621"/>
                      </a:cubicBezTo>
                      <a:cubicBezTo>
                        <a:pt x="17938" y="2621"/>
                        <a:pt x="17784" y="2621"/>
                        <a:pt x="17629" y="2621"/>
                      </a:cubicBezTo>
                      <a:cubicBezTo>
                        <a:pt x="17321" y="2726"/>
                        <a:pt x="17012" y="2726"/>
                        <a:pt x="16858" y="2621"/>
                      </a:cubicBezTo>
                      <a:cubicBezTo>
                        <a:pt x="16704" y="2516"/>
                        <a:pt x="16241" y="2621"/>
                        <a:pt x="16086" y="2726"/>
                      </a:cubicBezTo>
                      <a:cubicBezTo>
                        <a:pt x="15778" y="2831"/>
                        <a:pt x="15007" y="2831"/>
                        <a:pt x="15007" y="2831"/>
                      </a:cubicBezTo>
                      <a:cubicBezTo>
                        <a:pt x="14852" y="2831"/>
                        <a:pt x="14698" y="2831"/>
                        <a:pt x="14544" y="2831"/>
                      </a:cubicBezTo>
                      <a:cubicBezTo>
                        <a:pt x="14235" y="2831"/>
                        <a:pt x="13927" y="2726"/>
                        <a:pt x="13772" y="2621"/>
                      </a:cubicBezTo>
                      <a:cubicBezTo>
                        <a:pt x="13618" y="2516"/>
                        <a:pt x="13618" y="2411"/>
                        <a:pt x="13618" y="2306"/>
                      </a:cubicBezTo>
                      <a:cubicBezTo>
                        <a:pt x="13618" y="2201"/>
                        <a:pt x="13618" y="2201"/>
                        <a:pt x="13309" y="2097"/>
                      </a:cubicBezTo>
                      <a:cubicBezTo>
                        <a:pt x="13155" y="1992"/>
                        <a:pt x="12847" y="1782"/>
                        <a:pt x="13001" y="1572"/>
                      </a:cubicBezTo>
                      <a:cubicBezTo>
                        <a:pt x="13001" y="1572"/>
                        <a:pt x="13001" y="1467"/>
                        <a:pt x="12847" y="1363"/>
                      </a:cubicBezTo>
                      <a:cubicBezTo>
                        <a:pt x="12692" y="1153"/>
                        <a:pt x="12384" y="1048"/>
                        <a:pt x="12075" y="1048"/>
                      </a:cubicBezTo>
                      <a:cubicBezTo>
                        <a:pt x="11612" y="1048"/>
                        <a:pt x="11458" y="733"/>
                        <a:pt x="11304" y="419"/>
                      </a:cubicBezTo>
                      <a:cubicBezTo>
                        <a:pt x="11149" y="314"/>
                        <a:pt x="11149" y="104"/>
                        <a:pt x="10995" y="104"/>
                      </a:cubicBezTo>
                      <a:cubicBezTo>
                        <a:pt x="10995" y="104"/>
                        <a:pt x="10841" y="0"/>
                        <a:pt x="10686" y="0"/>
                      </a:cubicBezTo>
                      <a:cubicBezTo>
                        <a:pt x="10686" y="0"/>
                        <a:pt x="10532" y="0"/>
                        <a:pt x="10532" y="0"/>
                      </a:cubicBezTo>
                      <a:cubicBezTo>
                        <a:pt x="10532" y="0"/>
                        <a:pt x="10532" y="0"/>
                        <a:pt x="10378" y="0"/>
                      </a:cubicBezTo>
                      <a:cubicBezTo>
                        <a:pt x="10378" y="0"/>
                        <a:pt x="10378" y="0"/>
                        <a:pt x="10224" y="104"/>
                      </a:cubicBezTo>
                      <a:cubicBezTo>
                        <a:pt x="10224" y="104"/>
                        <a:pt x="10224" y="104"/>
                        <a:pt x="10224" y="104"/>
                      </a:cubicBezTo>
                      <a:cubicBezTo>
                        <a:pt x="10224" y="104"/>
                        <a:pt x="10378" y="104"/>
                        <a:pt x="10378" y="104"/>
                      </a:cubicBezTo>
                      <a:cubicBezTo>
                        <a:pt x="10378" y="209"/>
                        <a:pt x="10378" y="209"/>
                        <a:pt x="10378" y="209"/>
                      </a:cubicBezTo>
                      <a:cubicBezTo>
                        <a:pt x="10378" y="209"/>
                        <a:pt x="10532" y="314"/>
                        <a:pt x="10532" y="314"/>
                      </a:cubicBezTo>
                      <a:cubicBezTo>
                        <a:pt x="10532" y="419"/>
                        <a:pt x="10532" y="419"/>
                        <a:pt x="10532" y="419"/>
                      </a:cubicBezTo>
                      <a:cubicBezTo>
                        <a:pt x="10532" y="419"/>
                        <a:pt x="10532" y="524"/>
                        <a:pt x="10532" y="524"/>
                      </a:cubicBezTo>
                      <a:cubicBezTo>
                        <a:pt x="10532" y="524"/>
                        <a:pt x="10532" y="524"/>
                        <a:pt x="10532" y="524"/>
                      </a:cubicBezTo>
                      <a:cubicBezTo>
                        <a:pt x="10532" y="733"/>
                        <a:pt x="10378" y="838"/>
                        <a:pt x="10224" y="943"/>
                      </a:cubicBezTo>
                      <a:cubicBezTo>
                        <a:pt x="10224" y="943"/>
                        <a:pt x="10069" y="943"/>
                        <a:pt x="10069" y="1048"/>
                      </a:cubicBezTo>
                      <a:cubicBezTo>
                        <a:pt x="10069" y="1048"/>
                        <a:pt x="10069" y="1048"/>
                        <a:pt x="10069" y="1048"/>
                      </a:cubicBezTo>
                      <a:cubicBezTo>
                        <a:pt x="10069" y="1048"/>
                        <a:pt x="10069" y="1153"/>
                        <a:pt x="10069" y="1153"/>
                      </a:cubicBezTo>
                      <a:cubicBezTo>
                        <a:pt x="10069" y="1258"/>
                        <a:pt x="9915" y="1572"/>
                        <a:pt x="9298" y="2097"/>
                      </a:cubicBezTo>
                      <a:cubicBezTo>
                        <a:pt x="8372" y="2935"/>
                        <a:pt x="6984" y="3145"/>
                        <a:pt x="6058" y="3355"/>
                      </a:cubicBezTo>
                      <a:cubicBezTo>
                        <a:pt x="5904" y="3355"/>
                        <a:pt x="5904" y="3355"/>
                        <a:pt x="5749" y="3460"/>
                      </a:cubicBezTo>
                      <a:cubicBezTo>
                        <a:pt x="5287" y="3565"/>
                        <a:pt x="4978" y="4089"/>
                        <a:pt x="4669" y="4613"/>
                      </a:cubicBezTo>
                      <a:cubicBezTo>
                        <a:pt x="4669" y="4823"/>
                        <a:pt x="4515" y="5033"/>
                        <a:pt x="4361" y="5137"/>
                      </a:cubicBezTo>
                      <a:cubicBezTo>
                        <a:pt x="4206" y="5452"/>
                        <a:pt x="4052" y="5766"/>
                        <a:pt x="3589" y="5766"/>
                      </a:cubicBezTo>
                      <a:cubicBezTo>
                        <a:pt x="3127" y="5766"/>
                        <a:pt x="2818" y="5557"/>
                        <a:pt x="2664" y="5242"/>
                      </a:cubicBezTo>
                      <a:cubicBezTo>
                        <a:pt x="2509" y="5242"/>
                        <a:pt x="2509" y="5242"/>
                        <a:pt x="2509" y="5242"/>
                      </a:cubicBezTo>
                      <a:cubicBezTo>
                        <a:pt x="2355" y="5242"/>
                        <a:pt x="2355" y="5242"/>
                        <a:pt x="2201" y="5242"/>
                      </a:cubicBezTo>
                      <a:cubicBezTo>
                        <a:pt x="2201" y="5242"/>
                        <a:pt x="2047" y="5242"/>
                        <a:pt x="1892" y="5242"/>
                      </a:cubicBezTo>
                      <a:cubicBezTo>
                        <a:pt x="1738" y="5242"/>
                        <a:pt x="1584" y="5137"/>
                        <a:pt x="1275" y="5033"/>
                      </a:cubicBezTo>
                      <a:cubicBezTo>
                        <a:pt x="812" y="4718"/>
                        <a:pt x="812" y="4613"/>
                        <a:pt x="1121" y="4299"/>
                      </a:cubicBezTo>
                      <a:cubicBezTo>
                        <a:pt x="1121" y="4299"/>
                        <a:pt x="1275" y="4194"/>
                        <a:pt x="1275" y="4194"/>
                      </a:cubicBezTo>
                      <a:cubicBezTo>
                        <a:pt x="1275" y="4194"/>
                        <a:pt x="1275" y="4194"/>
                        <a:pt x="1275" y="4194"/>
                      </a:cubicBezTo>
                      <a:cubicBezTo>
                        <a:pt x="1275" y="4194"/>
                        <a:pt x="1275" y="4194"/>
                        <a:pt x="1275" y="4194"/>
                      </a:cubicBezTo>
                      <a:cubicBezTo>
                        <a:pt x="1275" y="4089"/>
                        <a:pt x="1275" y="4089"/>
                        <a:pt x="1275" y="4089"/>
                      </a:cubicBezTo>
                      <a:cubicBezTo>
                        <a:pt x="1275" y="4089"/>
                        <a:pt x="1275" y="4089"/>
                        <a:pt x="1275" y="4089"/>
                      </a:cubicBezTo>
                      <a:cubicBezTo>
                        <a:pt x="1275" y="4089"/>
                        <a:pt x="1121" y="3984"/>
                        <a:pt x="1121" y="3984"/>
                      </a:cubicBezTo>
                      <a:cubicBezTo>
                        <a:pt x="1121" y="3984"/>
                        <a:pt x="1121" y="3984"/>
                        <a:pt x="1121" y="3984"/>
                      </a:cubicBezTo>
                      <a:cubicBezTo>
                        <a:pt x="1121" y="3984"/>
                        <a:pt x="1121" y="3984"/>
                        <a:pt x="1121" y="3984"/>
                      </a:cubicBezTo>
                      <a:cubicBezTo>
                        <a:pt x="658" y="4089"/>
                        <a:pt x="349" y="4508"/>
                        <a:pt x="41" y="4823"/>
                      </a:cubicBezTo>
                      <a:cubicBezTo>
                        <a:pt x="-113" y="5033"/>
                        <a:pt x="195" y="5557"/>
                        <a:pt x="504" y="5871"/>
                      </a:cubicBezTo>
                      <a:cubicBezTo>
                        <a:pt x="504" y="6081"/>
                        <a:pt x="658" y="6186"/>
                        <a:pt x="658" y="6291"/>
                      </a:cubicBezTo>
                      <a:cubicBezTo>
                        <a:pt x="658" y="6396"/>
                        <a:pt x="812" y="6500"/>
                        <a:pt x="658" y="6605"/>
                      </a:cubicBezTo>
                      <a:cubicBezTo>
                        <a:pt x="504" y="6710"/>
                        <a:pt x="349" y="6710"/>
                        <a:pt x="195" y="6710"/>
                      </a:cubicBezTo>
                      <a:cubicBezTo>
                        <a:pt x="195" y="6710"/>
                        <a:pt x="195" y="6710"/>
                        <a:pt x="195" y="6710"/>
                      </a:cubicBezTo>
                      <a:cubicBezTo>
                        <a:pt x="349" y="6815"/>
                        <a:pt x="967" y="7130"/>
                        <a:pt x="1275" y="7234"/>
                      </a:cubicBezTo>
                      <a:cubicBezTo>
                        <a:pt x="1429" y="7339"/>
                        <a:pt x="1738" y="7444"/>
                        <a:pt x="1892" y="7549"/>
                      </a:cubicBezTo>
                      <a:cubicBezTo>
                        <a:pt x="2355" y="7759"/>
                        <a:pt x="2664" y="8073"/>
                        <a:pt x="2972" y="8493"/>
                      </a:cubicBezTo>
                      <a:cubicBezTo>
                        <a:pt x="3281" y="8702"/>
                        <a:pt x="3435" y="9017"/>
                        <a:pt x="3744" y="9227"/>
                      </a:cubicBezTo>
                      <a:cubicBezTo>
                        <a:pt x="4206" y="9541"/>
                        <a:pt x="4361" y="9751"/>
                        <a:pt x="4515" y="10275"/>
                      </a:cubicBezTo>
                      <a:cubicBezTo>
                        <a:pt x="4669" y="10485"/>
                        <a:pt x="4824" y="10695"/>
                        <a:pt x="4978" y="11009"/>
                      </a:cubicBezTo>
                      <a:cubicBezTo>
                        <a:pt x="5595" y="12058"/>
                        <a:pt x="6829" y="13735"/>
                        <a:pt x="7601" y="14469"/>
                      </a:cubicBezTo>
                      <a:cubicBezTo>
                        <a:pt x="8372" y="15099"/>
                        <a:pt x="9144" y="15833"/>
                        <a:pt x="8681" y="16252"/>
                      </a:cubicBezTo>
                      <a:cubicBezTo>
                        <a:pt x="8681" y="16357"/>
                        <a:pt x="8835" y="16776"/>
                        <a:pt x="9298" y="17091"/>
                      </a:cubicBezTo>
                      <a:cubicBezTo>
                        <a:pt x="9452" y="17091"/>
                        <a:pt x="9761" y="17196"/>
                        <a:pt x="9915" y="17405"/>
                      </a:cubicBezTo>
                      <a:cubicBezTo>
                        <a:pt x="10378" y="17615"/>
                        <a:pt x="10841" y="17930"/>
                        <a:pt x="12075" y="18349"/>
                      </a:cubicBezTo>
                      <a:cubicBezTo>
                        <a:pt x="16704" y="19922"/>
                        <a:pt x="17012" y="20341"/>
                        <a:pt x="17167" y="20551"/>
                      </a:cubicBezTo>
                      <a:cubicBezTo>
                        <a:pt x="17475" y="20866"/>
                        <a:pt x="18555" y="21285"/>
                        <a:pt x="19018" y="21495"/>
                      </a:cubicBezTo>
                      <a:cubicBezTo>
                        <a:pt x="19172" y="21495"/>
                        <a:pt x="19172" y="21495"/>
                        <a:pt x="19172" y="21495"/>
                      </a:cubicBezTo>
                      <a:cubicBezTo>
                        <a:pt x="19172" y="21495"/>
                        <a:pt x="19172" y="21600"/>
                        <a:pt x="19172" y="21600"/>
                      </a:cubicBezTo>
                      <a:cubicBezTo>
                        <a:pt x="19327" y="21600"/>
                        <a:pt x="19327" y="21600"/>
                        <a:pt x="19327" y="21495"/>
                      </a:cubicBezTo>
                      <a:cubicBezTo>
                        <a:pt x="19481" y="21495"/>
                        <a:pt x="19635" y="21180"/>
                        <a:pt x="19789" y="20970"/>
                      </a:cubicBezTo>
                      <a:cubicBezTo>
                        <a:pt x="19789" y="20866"/>
                        <a:pt x="19789" y="20761"/>
                        <a:pt x="19944" y="20656"/>
                      </a:cubicBezTo>
                      <a:cubicBezTo>
                        <a:pt x="19944" y="20656"/>
                        <a:pt x="19944" y="20656"/>
                        <a:pt x="19944" y="20656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28" name="AutoShape 728"/>
                <p:cNvSpPr>
                  <a:spLocks/>
                </p:cNvSpPr>
                <p:nvPr/>
              </p:nvSpPr>
              <p:spPr bwMode="auto">
                <a:xfrm>
                  <a:off x="441093" y="683787"/>
                  <a:ext cx="6350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21600" y="21600"/>
                        <a:pt x="21600" y="0"/>
                      </a:cubicBezTo>
                      <a:cubicBezTo>
                        <a:pt x="2160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29" name="AutoShape 729"/>
                <p:cNvSpPr>
                  <a:spLocks/>
                </p:cNvSpPr>
                <p:nvPr/>
              </p:nvSpPr>
              <p:spPr bwMode="auto">
                <a:xfrm>
                  <a:off x="455382" y="985418"/>
                  <a:ext cx="11113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14400" y="21600"/>
                        <a:pt x="7199" y="0"/>
                        <a:pt x="0" y="0"/>
                      </a:cubicBezTo>
                      <a:cubicBezTo>
                        <a:pt x="7199" y="0"/>
                        <a:pt x="144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30" name="AutoShape 730"/>
                <p:cNvSpPr>
                  <a:spLocks/>
                </p:cNvSpPr>
                <p:nvPr/>
              </p:nvSpPr>
              <p:spPr bwMode="auto">
                <a:xfrm>
                  <a:off x="306148" y="826664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0"/>
                        <a:pt x="21600" y="0"/>
                        <a:pt x="21600" y="0"/>
                      </a:cubicBezTo>
                      <a:cubicBezTo>
                        <a:pt x="2160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31" name="AutoShape 731"/>
                <p:cNvSpPr>
                  <a:spLocks/>
                </p:cNvSpPr>
                <p:nvPr/>
              </p:nvSpPr>
              <p:spPr bwMode="auto">
                <a:xfrm>
                  <a:off x="482371" y="983829"/>
                  <a:ext cx="23814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7199" y="0"/>
                        <a:pt x="144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14400" y="0"/>
                        <a:pt x="7199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32" name="AutoShape 732"/>
                <p:cNvSpPr>
                  <a:spLocks/>
                </p:cNvSpPr>
                <p:nvPr/>
              </p:nvSpPr>
              <p:spPr bwMode="auto">
                <a:xfrm>
                  <a:off x="472845" y="98382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33" name="AutoShape 733"/>
                <p:cNvSpPr>
                  <a:spLocks/>
                </p:cNvSpPr>
                <p:nvPr/>
              </p:nvSpPr>
              <p:spPr bwMode="auto">
                <a:xfrm>
                  <a:off x="449032" y="682199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34" name="AutoShape 734"/>
                <p:cNvSpPr>
                  <a:spLocks/>
                </p:cNvSpPr>
                <p:nvPr/>
              </p:nvSpPr>
              <p:spPr bwMode="auto">
                <a:xfrm>
                  <a:off x="464907" y="985418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21600"/>
                        <a:pt x="21600" y="2160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35" name="AutoShape 735"/>
                <p:cNvSpPr>
                  <a:spLocks/>
                </p:cNvSpPr>
                <p:nvPr/>
              </p:nvSpPr>
              <p:spPr bwMode="auto">
                <a:xfrm>
                  <a:off x="334725" y="612347"/>
                  <a:ext cx="23813" cy="19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4320"/>
                        <a:pt x="0" y="8640"/>
                        <a:pt x="3599" y="12960"/>
                      </a:cubicBezTo>
                      <a:cubicBezTo>
                        <a:pt x="7199" y="17280"/>
                        <a:pt x="14400" y="21600"/>
                        <a:pt x="21600" y="21600"/>
                      </a:cubicBezTo>
                      <a:cubicBezTo>
                        <a:pt x="14400" y="21600"/>
                        <a:pt x="7199" y="17280"/>
                        <a:pt x="3599" y="12960"/>
                      </a:cubicBezTo>
                      <a:cubicBezTo>
                        <a:pt x="0" y="8640"/>
                        <a:pt x="0" y="432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36" name="AutoShape 736"/>
                <p:cNvSpPr>
                  <a:spLocks/>
                </p:cNvSpPr>
                <p:nvPr/>
              </p:nvSpPr>
              <p:spPr bwMode="auto">
                <a:xfrm>
                  <a:off x="449032" y="679023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37" name="AutoShape 737"/>
                <p:cNvSpPr>
                  <a:spLocks/>
                </p:cNvSpPr>
                <p:nvPr/>
              </p:nvSpPr>
              <p:spPr bwMode="auto">
                <a:xfrm>
                  <a:off x="255345" y="528208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38" name="AutoShape 738"/>
                <p:cNvSpPr>
                  <a:spLocks/>
                </p:cNvSpPr>
                <p:nvPr/>
              </p:nvSpPr>
              <p:spPr bwMode="auto">
                <a:xfrm>
                  <a:off x="491896" y="1250535"/>
                  <a:ext cx="0" cy="7938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39" name="AutoShape 739"/>
                <p:cNvSpPr>
                  <a:spLocks/>
                </p:cNvSpPr>
                <p:nvPr/>
              </p:nvSpPr>
              <p:spPr bwMode="auto">
                <a:xfrm>
                  <a:off x="491896" y="123942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40" name="AutoShape 740"/>
                <p:cNvSpPr>
                  <a:spLocks/>
                </p:cNvSpPr>
                <p:nvPr/>
              </p:nvSpPr>
              <p:spPr bwMode="auto">
                <a:xfrm>
                  <a:off x="510947" y="1006055"/>
                  <a:ext cx="7938" cy="1111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7200"/>
                        <a:pt x="10800" y="14399"/>
                        <a:pt x="21599" y="21599"/>
                      </a:cubicBezTo>
                      <a:cubicBezTo>
                        <a:pt x="10800" y="14399"/>
                        <a:pt x="0" y="72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41" name="AutoShape 741"/>
                <p:cNvSpPr>
                  <a:spLocks/>
                </p:cNvSpPr>
                <p:nvPr/>
              </p:nvSpPr>
              <p:spPr bwMode="auto">
                <a:xfrm>
                  <a:off x="503010" y="987005"/>
                  <a:ext cx="6350" cy="1428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5400"/>
                        <a:pt x="21600" y="16199"/>
                        <a:pt x="21600" y="21599"/>
                      </a:cubicBezTo>
                      <a:cubicBezTo>
                        <a:pt x="21600" y="16199"/>
                        <a:pt x="0" y="54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42" name="AutoShape 742"/>
                <p:cNvSpPr>
                  <a:spLocks/>
                </p:cNvSpPr>
                <p:nvPr/>
              </p:nvSpPr>
              <p:spPr bwMode="auto">
                <a:xfrm>
                  <a:off x="514123" y="1061619"/>
                  <a:ext cx="6350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10800"/>
                        <a:pt x="0" y="0"/>
                        <a:pt x="21600" y="0"/>
                      </a:cubicBezTo>
                      <a:cubicBezTo>
                        <a:pt x="0" y="0"/>
                        <a:pt x="0" y="108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43" name="AutoShape 743"/>
                <p:cNvSpPr>
                  <a:spLocks/>
                </p:cNvSpPr>
                <p:nvPr/>
              </p:nvSpPr>
              <p:spPr bwMode="auto">
                <a:xfrm>
                  <a:off x="491896" y="1244185"/>
                  <a:ext cx="0" cy="7938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44" name="AutoShape 744"/>
                <p:cNvSpPr>
                  <a:spLocks/>
                </p:cNvSpPr>
                <p:nvPr/>
              </p:nvSpPr>
              <p:spPr bwMode="auto">
                <a:xfrm>
                  <a:off x="498247" y="1236247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0" y="0"/>
                        <a:pt x="0" y="0"/>
                        <a:pt x="21600" y="0"/>
                      </a:cubicBezTo>
                      <a:cubicBezTo>
                        <a:pt x="0" y="0"/>
                        <a:pt x="0" y="0"/>
                        <a:pt x="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45" name="AutoShape 745"/>
                <p:cNvSpPr>
                  <a:spLocks/>
                </p:cNvSpPr>
                <p:nvPr/>
              </p:nvSpPr>
              <p:spPr bwMode="auto">
                <a:xfrm>
                  <a:off x="347425" y="15435"/>
                  <a:ext cx="569947" cy="46197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002" y="19542"/>
                      </a:moveTo>
                      <a:cubicBezTo>
                        <a:pt x="10147" y="19714"/>
                        <a:pt x="10147" y="19885"/>
                        <a:pt x="10292" y="20057"/>
                      </a:cubicBezTo>
                      <a:cubicBezTo>
                        <a:pt x="10292" y="20057"/>
                        <a:pt x="10292" y="20057"/>
                        <a:pt x="10292" y="20228"/>
                      </a:cubicBezTo>
                      <a:cubicBezTo>
                        <a:pt x="10437" y="20228"/>
                        <a:pt x="10437" y="20400"/>
                        <a:pt x="10582" y="20571"/>
                      </a:cubicBezTo>
                      <a:cubicBezTo>
                        <a:pt x="10727" y="20914"/>
                        <a:pt x="10872" y="21085"/>
                        <a:pt x="11017" y="21257"/>
                      </a:cubicBezTo>
                      <a:cubicBezTo>
                        <a:pt x="11162" y="21428"/>
                        <a:pt x="11162" y="21428"/>
                        <a:pt x="11162" y="21428"/>
                      </a:cubicBezTo>
                      <a:cubicBezTo>
                        <a:pt x="11307" y="21600"/>
                        <a:pt x="11452" y="21600"/>
                        <a:pt x="11452" y="21600"/>
                      </a:cubicBezTo>
                      <a:cubicBezTo>
                        <a:pt x="11597" y="21600"/>
                        <a:pt x="11597" y="21600"/>
                        <a:pt x="11597" y="21600"/>
                      </a:cubicBezTo>
                      <a:cubicBezTo>
                        <a:pt x="11887" y="21428"/>
                        <a:pt x="12032" y="21257"/>
                        <a:pt x="12322" y="21257"/>
                      </a:cubicBezTo>
                      <a:cubicBezTo>
                        <a:pt x="12467" y="21257"/>
                        <a:pt x="12612" y="21428"/>
                        <a:pt x="12757" y="21428"/>
                      </a:cubicBezTo>
                      <a:cubicBezTo>
                        <a:pt x="12902" y="21428"/>
                        <a:pt x="13191" y="21085"/>
                        <a:pt x="13481" y="20914"/>
                      </a:cubicBezTo>
                      <a:cubicBezTo>
                        <a:pt x="13626" y="20742"/>
                        <a:pt x="13626" y="20742"/>
                        <a:pt x="13626" y="20742"/>
                      </a:cubicBezTo>
                      <a:cubicBezTo>
                        <a:pt x="13916" y="20571"/>
                        <a:pt x="14061" y="20571"/>
                        <a:pt x="14351" y="20400"/>
                      </a:cubicBezTo>
                      <a:cubicBezTo>
                        <a:pt x="14496" y="20400"/>
                        <a:pt x="14496" y="20400"/>
                        <a:pt x="14496" y="20400"/>
                      </a:cubicBezTo>
                      <a:cubicBezTo>
                        <a:pt x="14786" y="19542"/>
                        <a:pt x="15076" y="19200"/>
                        <a:pt x="15656" y="19028"/>
                      </a:cubicBezTo>
                      <a:cubicBezTo>
                        <a:pt x="15801" y="19028"/>
                        <a:pt x="15801" y="19028"/>
                        <a:pt x="15946" y="18857"/>
                      </a:cubicBezTo>
                      <a:cubicBezTo>
                        <a:pt x="15946" y="18857"/>
                        <a:pt x="15946" y="18857"/>
                        <a:pt x="15946" y="18857"/>
                      </a:cubicBezTo>
                      <a:cubicBezTo>
                        <a:pt x="15801" y="18857"/>
                        <a:pt x="15801" y="19028"/>
                        <a:pt x="15801" y="19028"/>
                      </a:cubicBezTo>
                      <a:cubicBezTo>
                        <a:pt x="15656" y="19028"/>
                        <a:pt x="15511" y="19028"/>
                        <a:pt x="15366" y="19028"/>
                      </a:cubicBezTo>
                      <a:cubicBezTo>
                        <a:pt x="15221" y="19028"/>
                        <a:pt x="15076" y="19028"/>
                        <a:pt x="14931" y="18857"/>
                      </a:cubicBezTo>
                      <a:cubicBezTo>
                        <a:pt x="14931" y="18857"/>
                        <a:pt x="14931" y="18857"/>
                        <a:pt x="14931" y="18857"/>
                      </a:cubicBezTo>
                      <a:cubicBezTo>
                        <a:pt x="14931" y="18857"/>
                        <a:pt x="14931" y="18857"/>
                        <a:pt x="14931" y="18857"/>
                      </a:cubicBezTo>
                      <a:cubicBezTo>
                        <a:pt x="14931" y="18857"/>
                        <a:pt x="14931" y="18685"/>
                        <a:pt x="14931" y="18685"/>
                      </a:cubicBezTo>
                      <a:cubicBezTo>
                        <a:pt x="14931" y="18685"/>
                        <a:pt x="14931" y="18685"/>
                        <a:pt x="14931" y="18685"/>
                      </a:cubicBezTo>
                      <a:cubicBezTo>
                        <a:pt x="14931" y="18514"/>
                        <a:pt x="14786" y="18514"/>
                        <a:pt x="14786" y="18342"/>
                      </a:cubicBezTo>
                      <a:cubicBezTo>
                        <a:pt x="14786" y="18171"/>
                        <a:pt x="14786" y="18000"/>
                        <a:pt x="14641" y="18000"/>
                      </a:cubicBezTo>
                      <a:cubicBezTo>
                        <a:pt x="14641" y="17828"/>
                        <a:pt x="14351" y="17485"/>
                        <a:pt x="14351" y="17142"/>
                      </a:cubicBezTo>
                      <a:cubicBezTo>
                        <a:pt x="14351" y="16457"/>
                        <a:pt x="14351" y="16285"/>
                        <a:pt x="13916" y="15942"/>
                      </a:cubicBezTo>
                      <a:cubicBezTo>
                        <a:pt x="13626" y="15771"/>
                        <a:pt x="13626" y="15428"/>
                        <a:pt x="13626" y="15428"/>
                      </a:cubicBezTo>
                      <a:cubicBezTo>
                        <a:pt x="13771" y="14914"/>
                        <a:pt x="14206" y="14914"/>
                        <a:pt x="14496" y="14914"/>
                      </a:cubicBezTo>
                      <a:cubicBezTo>
                        <a:pt x="14786" y="14914"/>
                        <a:pt x="15076" y="14914"/>
                        <a:pt x="15366" y="15257"/>
                      </a:cubicBezTo>
                      <a:cubicBezTo>
                        <a:pt x="15366" y="15257"/>
                        <a:pt x="15656" y="15257"/>
                        <a:pt x="15801" y="15257"/>
                      </a:cubicBezTo>
                      <a:cubicBezTo>
                        <a:pt x="16236" y="15428"/>
                        <a:pt x="16671" y="15428"/>
                        <a:pt x="16816" y="15771"/>
                      </a:cubicBezTo>
                      <a:cubicBezTo>
                        <a:pt x="16816" y="15771"/>
                        <a:pt x="16816" y="15942"/>
                        <a:pt x="16816" y="15942"/>
                      </a:cubicBezTo>
                      <a:cubicBezTo>
                        <a:pt x="16816" y="15942"/>
                        <a:pt x="16816" y="16114"/>
                        <a:pt x="16961" y="16114"/>
                      </a:cubicBezTo>
                      <a:cubicBezTo>
                        <a:pt x="16961" y="16114"/>
                        <a:pt x="16961" y="16114"/>
                        <a:pt x="16961" y="16114"/>
                      </a:cubicBezTo>
                      <a:cubicBezTo>
                        <a:pt x="16961" y="15428"/>
                        <a:pt x="17395" y="14914"/>
                        <a:pt x="18120" y="14914"/>
                      </a:cubicBezTo>
                      <a:cubicBezTo>
                        <a:pt x="18120" y="14914"/>
                        <a:pt x="18265" y="14914"/>
                        <a:pt x="18410" y="14914"/>
                      </a:cubicBezTo>
                      <a:cubicBezTo>
                        <a:pt x="18700" y="15085"/>
                        <a:pt x="19280" y="14742"/>
                        <a:pt x="19570" y="14400"/>
                      </a:cubicBezTo>
                      <a:cubicBezTo>
                        <a:pt x="19860" y="14228"/>
                        <a:pt x="20150" y="14057"/>
                        <a:pt x="20295" y="14057"/>
                      </a:cubicBezTo>
                      <a:cubicBezTo>
                        <a:pt x="20295" y="14057"/>
                        <a:pt x="20440" y="13885"/>
                        <a:pt x="20440" y="13714"/>
                      </a:cubicBezTo>
                      <a:cubicBezTo>
                        <a:pt x="20440" y="13714"/>
                        <a:pt x="20440" y="13714"/>
                        <a:pt x="20440" y="13542"/>
                      </a:cubicBezTo>
                      <a:cubicBezTo>
                        <a:pt x="20295" y="13542"/>
                        <a:pt x="20295" y="13542"/>
                        <a:pt x="20295" y="13371"/>
                      </a:cubicBezTo>
                      <a:cubicBezTo>
                        <a:pt x="20295" y="13371"/>
                        <a:pt x="20150" y="13371"/>
                        <a:pt x="20150" y="13371"/>
                      </a:cubicBezTo>
                      <a:cubicBezTo>
                        <a:pt x="20150" y="13200"/>
                        <a:pt x="20150" y="13200"/>
                        <a:pt x="20005" y="13200"/>
                      </a:cubicBezTo>
                      <a:cubicBezTo>
                        <a:pt x="20005" y="13028"/>
                        <a:pt x="20005" y="13028"/>
                        <a:pt x="20005" y="13028"/>
                      </a:cubicBezTo>
                      <a:cubicBezTo>
                        <a:pt x="20005" y="13028"/>
                        <a:pt x="20005" y="13028"/>
                        <a:pt x="19860" y="12857"/>
                      </a:cubicBezTo>
                      <a:cubicBezTo>
                        <a:pt x="19860" y="12857"/>
                        <a:pt x="19860" y="12857"/>
                        <a:pt x="19860" y="12857"/>
                      </a:cubicBezTo>
                      <a:cubicBezTo>
                        <a:pt x="19860" y="12857"/>
                        <a:pt x="19860" y="12685"/>
                        <a:pt x="19860" y="12685"/>
                      </a:cubicBezTo>
                      <a:cubicBezTo>
                        <a:pt x="19715" y="12685"/>
                        <a:pt x="19715" y="12685"/>
                        <a:pt x="19715" y="12685"/>
                      </a:cubicBezTo>
                      <a:cubicBezTo>
                        <a:pt x="19715" y="12685"/>
                        <a:pt x="19715" y="12685"/>
                        <a:pt x="19715" y="12685"/>
                      </a:cubicBezTo>
                      <a:cubicBezTo>
                        <a:pt x="19715" y="12514"/>
                        <a:pt x="19715" y="12514"/>
                        <a:pt x="19715" y="12514"/>
                      </a:cubicBezTo>
                      <a:cubicBezTo>
                        <a:pt x="19570" y="12514"/>
                        <a:pt x="19570" y="12514"/>
                        <a:pt x="19570" y="12514"/>
                      </a:cubicBezTo>
                      <a:cubicBezTo>
                        <a:pt x="19570" y="12514"/>
                        <a:pt x="19570" y="12514"/>
                        <a:pt x="19570" y="12514"/>
                      </a:cubicBezTo>
                      <a:cubicBezTo>
                        <a:pt x="19570" y="12514"/>
                        <a:pt x="19570" y="12514"/>
                        <a:pt x="19570" y="12514"/>
                      </a:cubicBezTo>
                      <a:cubicBezTo>
                        <a:pt x="19570" y="12342"/>
                        <a:pt x="19570" y="12342"/>
                        <a:pt x="19570" y="12342"/>
                      </a:cubicBezTo>
                      <a:cubicBezTo>
                        <a:pt x="19135" y="12000"/>
                        <a:pt x="19425" y="11657"/>
                        <a:pt x="19425" y="11485"/>
                      </a:cubicBezTo>
                      <a:cubicBezTo>
                        <a:pt x="19570" y="11314"/>
                        <a:pt x="19570" y="11142"/>
                        <a:pt x="19570" y="11142"/>
                      </a:cubicBezTo>
                      <a:cubicBezTo>
                        <a:pt x="19570" y="10800"/>
                        <a:pt x="19570" y="10628"/>
                        <a:pt x="19715" y="10285"/>
                      </a:cubicBezTo>
                      <a:cubicBezTo>
                        <a:pt x="19860" y="10114"/>
                        <a:pt x="20150" y="9942"/>
                        <a:pt x="20585" y="9942"/>
                      </a:cubicBezTo>
                      <a:cubicBezTo>
                        <a:pt x="20875" y="9771"/>
                        <a:pt x="20875" y="9771"/>
                        <a:pt x="20875" y="9771"/>
                      </a:cubicBezTo>
                      <a:cubicBezTo>
                        <a:pt x="20875" y="9600"/>
                        <a:pt x="20875" y="9600"/>
                        <a:pt x="20730" y="9428"/>
                      </a:cubicBezTo>
                      <a:cubicBezTo>
                        <a:pt x="20585" y="9257"/>
                        <a:pt x="20440" y="9085"/>
                        <a:pt x="20440" y="8914"/>
                      </a:cubicBezTo>
                      <a:cubicBezTo>
                        <a:pt x="20440" y="8400"/>
                        <a:pt x="21020" y="7714"/>
                        <a:pt x="21310" y="7542"/>
                      </a:cubicBezTo>
                      <a:cubicBezTo>
                        <a:pt x="21310" y="7542"/>
                        <a:pt x="21310" y="7542"/>
                        <a:pt x="21455" y="7542"/>
                      </a:cubicBezTo>
                      <a:cubicBezTo>
                        <a:pt x="21455" y="7542"/>
                        <a:pt x="21455" y="7542"/>
                        <a:pt x="21455" y="7371"/>
                      </a:cubicBezTo>
                      <a:cubicBezTo>
                        <a:pt x="21455" y="7371"/>
                        <a:pt x="21455" y="7371"/>
                        <a:pt x="21455" y="7371"/>
                      </a:cubicBezTo>
                      <a:cubicBezTo>
                        <a:pt x="21455" y="7371"/>
                        <a:pt x="21455" y="7371"/>
                        <a:pt x="21455" y="7371"/>
                      </a:cubicBezTo>
                      <a:cubicBezTo>
                        <a:pt x="21599" y="7200"/>
                        <a:pt x="21599" y="7200"/>
                        <a:pt x="21599" y="7200"/>
                      </a:cubicBezTo>
                      <a:cubicBezTo>
                        <a:pt x="20875" y="6857"/>
                        <a:pt x="20150" y="7028"/>
                        <a:pt x="19715" y="7028"/>
                      </a:cubicBezTo>
                      <a:cubicBezTo>
                        <a:pt x="19715" y="7028"/>
                        <a:pt x="19715" y="7028"/>
                        <a:pt x="19715" y="7028"/>
                      </a:cubicBezTo>
                      <a:cubicBezTo>
                        <a:pt x="19425" y="7028"/>
                        <a:pt x="19280" y="6857"/>
                        <a:pt x="19280" y="6685"/>
                      </a:cubicBezTo>
                      <a:cubicBezTo>
                        <a:pt x="19135" y="6514"/>
                        <a:pt x="19280" y="6171"/>
                        <a:pt x="19425" y="5828"/>
                      </a:cubicBezTo>
                      <a:cubicBezTo>
                        <a:pt x="19570" y="5657"/>
                        <a:pt x="19860" y="5314"/>
                        <a:pt x="19860" y="4971"/>
                      </a:cubicBezTo>
                      <a:cubicBezTo>
                        <a:pt x="19860" y="4800"/>
                        <a:pt x="19280" y="4628"/>
                        <a:pt x="18120" y="4457"/>
                      </a:cubicBezTo>
                      <a:cubicBezTo>
                        <a:pt x="17975" y="4457"/>
                        <a:pt x="17830" y="4285"/>
                        <a:pt x="17685" y="4285"/>
                      </a:cubicBezTo>
                      <a:cubicBezTo>
                        <a:pt x="17106" y="4114"/>
                        <a:pt x="16961" y="3771"/>
                        <a:pt x="16961" y="3428"/>
                      </a:cubicBezTo>
                      <a:cubicBezTo>
                        <a:pt x="16961" y="3257"/>
                        <a:pt x="17106" y="2914"/>
                        <a:pt x="17395" y="2742"/>
                      </a:cubicBezTo>
                      <a:cubicBezTo>
                        <a:pt x="17106" y="2742"/>
                        <a:pt x="16816" y="2742"/>
                        <a:pt x="16526" y="2742"/>
                      </a:cubicBezTo>
                      <a:cubicBezTo>
                        <a:pt x="15656" y="2914"/>
                        <a:pt x="14351" y="3600"/>
                        <a:pt x="13481" y="4114"/>
                      </a:cubicBezTo>
                      <a:cubicBezTo>
                        <a:pt x="13336" y="4114"/>
                        <a:pt x="13191" y="4114"/>
                        <a:pt x="13046" y="4114"/>
                      </a:cubicBezTo>
                      <a:cubicBezTo>
                        <a:pt x="12612" y="4114"/>
                        <a:pt x="12177" y="3942"/>
                        <a:pt x="11742" y="3600"/>
                      </a:cubicBezTo>
                      <a:cubicBezTo>
                        <a:pt x="11307" y="3257"/>
                        <a:pt x="10727" y="2914"/>
                        <a:pt x="10437" y="3085"/>
                      </a:cubicBezTo>
                      <a:cubicBezTo>
                        <a:pt x="10002" y="3257"/>
                        <a:pt x="9567" y="3257"/>
                        <a:pt x="9132" y="3257"/>
                      </a:cubicBezTo>
                      <a:cubicBezTo>
                        <a:pt x="8697" y="3257"/>
                        <a:pt x="8263" y="3257"/>
                        <a:pt x="8118" y="2914"/>
                      </a:cubicBezTo>
                      <a:cubicBezTo>
                        <a:pt x="7973" y="2742"/>
                        <a:pt x="7828" y="2571"/>
                        <a:pt x="7828" y="2228"/>
                      </a:cubicBezTo>
                      <a:cubicBezTo>
                        <a:pt x="7973" y="1885"/>
                        <a:pt x="7828" y="1542"/>
                        <a:pt x="7683" y="1371"/>
                      </a:cubicBezTo>
                      <a:cubicBezTo>
                        <a:pt x="7538" y="1199"/>
                        <a:pt x="7248" y="1028"/>
                        <a:pt x="6958" y="1028"/>
                      </a:cubicBezTo>
                      <a:cubicBezTo>
                        <a:pt x="6233" y="1199"/>
                        <a:pt x="5943" y="685"/>
                        <a:pt x="5798" y="342"/>
                      </a:cubicBezTo>
                      <a:cubicBezTo>
                        <a:pt x="5653" y="171"/>
                        <a:pt x="5653" y="0"/>
                        <a:pt x="5508" y="0"/>
                      </a:cubicBezTo>
                      <a:cubicBezTo>
                        <a:pt x="5508" y="0"/>
                        <a:pt x="5508" y="0"/>
                        <a:pt x="5508" y="0"/>
                      </a:cubicBezTo>
                      <a:cubicBezTo>
                        <a:pt x="5508" y="0"/>
                        <a:pt x="5508" y="171"/>
                        <a:pt x="5508" y="171"/>
                      </a:cubicBezTo>
                      <a:cubicBezTo>
                        <a:pt x="5508" y="514"/>
                        <a:pt x="5653" y="1028"/>
                        <a:pt x="5218" y="1199"/>
                      </a:cubicBezTo>
                      <a:cubicBezTo>
                        <a:pt x="5073" y="1371"/>
                        <a:pt x="4928" y="1371"/>
                        <a:pt x="4638" y="1542"/>
                      </a:cubicBezTo>
                      <a:cubicBezTo>
                        <a:pt x="4204" y="1714"/>
                        <a:pt x="3189" y="2057"/>
                        <a:pt x="3189" y="2399"/>
                      </a:cubicBezTo>
                      <a:cubicBezTo>
                        <a:pt x="3044" y="2742"/>
                        <a:pt x="3189" y="3085"/>
                        <a:pt x="3334" y="3600"/>
                      </a:cubicBezTo>
                      <a:cubicBezTo>
                        <a:pt x="3624" y="4114"/>
                        <a:pt x="3914" y="4800"/>
                        <a:pt x="3624" y="5485"/>
                      </a:cubicBezTo>
                      <a:cubicBezTo>
                        <a:pt x="3479" y="5828"/>
                        <a:pt x="3189" y="6000"/>
                        <a:pt x="2899" y="6000"/>
                      </a:cubicBezTo>
                      <a:cubicBezTo>
                        <a:pt x="2319" y="6000"/>
                        <a:pt x="1594" y="5314"/>
                        <a:pt x="1449" y="4800"/>
                      </a:cubicBezTo>
                      <a:cubicBezTo>
                        <a:pt x="1159" y="4114"/>
                        <a:pt x="1449" y="3428"/>
                        <a:pt x="1884" y="2742"/>
                      </a:cubicBezTo>
                      <a:cubicBezTo>
                        <a:pt x="1884" y="2571"/>
                        <a:pt x="2174" y="2228"/>
                        <a:pt x="2174" y="2228"/>
                      </a:cubicBezTo>
                      <a:cubicBezTo>
                        <a:pt x="2029" y="2057"/>
                        <a:pt x="1884" y="1714"/>
                        <a:pt x="1884" y="1371"/>
                      </a:cubicBezTo>
                      <a:cubicBezTo>
                        <a:pt x="1739" y="1371"/>
                        <a:pt x="1739" y="1542"/>
                        <a:pt x="1594" y="1542"/>
                      </a:cubicBezTo>
                      <a:cubicBezTo>
                        <a:pt x="1594" y="1714"/>
                        <a:pt x="1594" y="1714"/>
                        <a:pt x="1594" y="1714"/>
                      </a:cubicBezTo>
                      <a:cubicBezTo>
                        <a:pt x="1449" y="1885"/>
                        <a:pt x="1304" y="2057"/>
                        <a:pt x="1304" y="2057"/>
                      </a:cubicBezTo>
                      <a:cubicBezTo>
                        <a:pt x="869" y="2571"/>
                        <a:pt x="579" y="2914"/>
                        <a:pt x="579" y="3257"/>
                      </a:cubicBezTo>
                      <a:cubicBezTo>
                        <a:pt x="579" y="3428"/>
                        <a:pt x="579" y="3428"/>
                        <a:pt x="579" y="3428"/>
                      </a:cubicBezTo>
                      <a:cubicBezTo>
                        <a:pt x="434" y="4114"/>
                        <a:pt x="434" y="4457"/>
                        <a:pt x="144" y="4971"/>
                      </a:cubicBezTo>
                      <a:cubicBezTo>
                        <a:pt x="144" y="4971"/>
                        <a:pt x="0" y="5142"/>
                        <a:pt x="0" y="5142"/>
                      </a:cubicBezTo>
                      <a:cubicBezTo>
                        <a:pt x="724" y="5314"/>
                        <a:pt x="724" y="5828"/>
                        <a:pt x="724" y="6000"/>
                      </a:cubicBezTo>
                      <a:cubicBezTo>
                        <a:pt x="869" y="6000"/>
                        <a:pt x="869" y="6171"/>
                        <a:pt x="1014" y="6171"/>
                      </a:cubicBezTo>
                      <a:cubicBezTo>
                        <a:pt x="1159" y="6342"/>
                        <a:pt x="1594" y="6685"/>
                        <a:pt x="1449" y="7371"/>
                      </a:cubicBezTo>
                      <a:cubicBezTo>
                        <a:pt x="1449" y="7542"/>
                        <a:pt x="1449" y="7542"/>
                        <a:pt x="1449" y="7542"/>
                      </a:cubicBezTo>
                      <a:cubicBezTo>
                        <a:pt x="1449" y="7885"/>
                        <a:pt x="1304" y="8914"/>
                        <a:pt x="1739" y="9257"/>
                      </a:cubicBezTo>
                      <a:cubicBezTo>
                        <a:pt x="1739" y="9428"/>
                        <a:pt x="2029" y="9428"/>
                        <a:pt x="2174" y="9428"/>
                      </a:cubicBezTo>
                      <a:cubicBezTo>
                        <a:pt x="2754" y="9428"/>
                        <a:pt x="3044" y="9428"/>
                        <a:pt x="3334" y="9428"/>
                      </a:cubicBezTo>
                      <a:cubicBezTo>
                        <a:pt x="3624" y="9257"/>
                        <a:pt x="3914" y="9257"/>
                        <a:pt x="4204" y="9257"/>
                      </a:cubicBezTo>
                      <a:cubicBezTo>
                        <a:pt x="4638" y="9257"/>
                        <a:pt x="5073" y="9428"/>
                        <a:pt x="5363" y="9942"/>
                      </a:cubicBezTo>
                      <a:cubicBezTo>
                        <a:pt x="5798" y="10628"/>
                        <a:pt x="6378" y="10971"/>
                        <a:pt x="7103" y="10971"/>
                      </a:cubicBezTo>
                      <a:cubicBezTo>
                        <a:pt x="7103" y="10971"/>
                        <a:pt x="7248" y="10971"/>
                        <a:pt x="7393" y="10971"/>
                      </a:cubicBezTo>
                      <a:cubicBezTo>
                        <a:pt x="7683" y="10971"/>
                        <a:pt x="8118" y="10800"/>
                        <a:pt x="8553" y="10800"/>
                      </a:cubicBezTo>
                      <a:cubicBezTo>
                        <a:pt x="8987" y="10800"/>
                        <a:pt x="9422" y="10971"/>
                        <a:pt x="9567" y="11314"/>
                      </a:cubicBezTo>
                      <a:cubicBezTo>
                        <a:pt x="9712" y="11485"/>
                        <a:pt x="9712" y="11657"/>
                        <a:pt x="9567" y="12000"/>
                      </a:cubicBezTo>
                      <a:cubicBezTo>
                        <a:pt x="8987" y="13028"/>
                        <a:pt x="8842" y="14914"/>
                        <a:pt x="9132" y="15257"/>
                      </a:cubicBezTo>
                      <a:cubicBezTo>
                        <a:pt x="9132" y="15257"/>
                        <a:pt x="9277" y="15428"/>
                        <a:pt x="9277" y="15428"/>
                      </a:cubicBezTo>
                      <a:cubicBezTo>
                        <a:pt x="9712" y="15942"/>
                        <a:pt x="10147" y="16457"/>
                        <a:pt x="9712" y="17142"/>
                      </a:cubicBezTo>
                      <a:cubicBezTo>
                        <a:pt x="9567" y="17314"/>
                        <a:pt x="9422" y="17657"/>
                        <a:pt x="9422" y="17828"/>
                      </a:cubicBezTo>
                      <a:cubicBezTo>
                        <a:pt x="9422" y="17828"/>
                        <a:pt x="9567" y="18000"/>
                        <a:pt x="9567" y="18171"/>
                      </a:cubicBezTo>
                      <a:cubicBezTo>
                        <a:pt x="9857" y="18342"/>
                        <a:pt x="10147" y="18685"/>
                        <a:pt x="10002" y="19371"/>
                      </a:cubicBezTo>
                      <a:cubicBezTo>
                        <a:pt x="10002" y="19371"/>
                        <a:pt x="10002" y="19542"/>
                        <a:pt x="10002" y="19542"/>
                      </a:cubicBezTo>
                      <a:cubicBezTo>
                        <a:pt x="10002" y="19542"/>
                        <a:pt x="10002" y="19542"/>
                        <a:pt x="10002" y="19542"/>
                      </a:cubicBezTo>
                      <a:cubicBezTo>
                        <a:pt x="10002" y="19542"/>
                        <a:pt x="10002" y="19542"/>
                        <a:pt x="10002" y="19542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46" name="AutoShape 746"/>
                <p:cNvSpPr>
                  <a:spLocks/>
                </p:cNvSpPr>
                <p:nvPr/>
              </p:nvSpPr>
              <p:spPr bwMode="auto">
                <a:xfrm>
                  <a:off x="764963" y="342467"/>
                  <a:ext cx="23814" cy="1111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9257" y="7200"/>
                        <a:pt x="18514" y="7200"/>
                        <a:pt x="21600" y="21599"/>
                      </a:cubicBezTo>
                      <a:cubicBezTo>
                        <a:pt x="18514" y="7200"/>
                        <a:pt x="9257" y="72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47" name="AutoShape 747"/>
                <p:cNvSpPr>
                  <a:spLocks/>
                </p:cNvSpPr>
                <p:nvPr/>
              </p:nvSpPr>
              <p:spPr bwMode="auto">
                <a:xfrm>
                  <a:off x="879270" y="307541"/>
                  <a:ext cx="6350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599"/>
                      </a:moveTo>
                      <a:cubicBezTo>
                        <a:pt x="0" y="21599"/>
                        <a:pt x="21600" y="1080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10800"/>
                        <a:pt x="0" y="21599"/>
                        <a:pt x="0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48" name="AutoShape 748"/>
                <p:cNvSpPr>
                  <a:spLocks/>
                </p:cNvSpPr>
                <p:nvPr/>
              </p:nvSpPr>
              <p:spPr bwMode="auto">
                <a:xfrm>
                  <a:off x="706222" y="347230"/>
                  <a:ext cx="7937" cy="1111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599"/>
                      </a:moveTo>
                      <a:cubicBezTo>
                        <a:pt x="0" y="14399"/>
                        <a:pt x="0" y="0"/>
                        <a:pt x="0" y="0"/>
                      </a:cubicBezTo>
                      <a:cubicBezTo>
                        <a:pt x="0" y="0"/>
                        <a:pt x="0" y="14399"/>
                        <a:pt x="21599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49" name="AutoShape 749"/>
                <p:cNvSpPr>
                  <a:spLocks/>
                </p:cNvSpPr>
                <p:nvPr/>
              </p:nvSpPr>
              <p:spPr bwMode="auto">
                <a:xfrm>
                  <a:off x="618904" y="450419"/>
                  <a:ext cx="7938" cy="79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599"/>
                      </a:moveTo>
                      <a:cubicBezTo>
                        <a:pt x="10800" y="10800"/>
                        <a:pt x="10800" y="0"/>
                        <a:pt x="0" y="0"/>
                      </a:cubicBezTo>
                      <a:cubicBezTo>
                        <a:pt x="10800" y="0"/>
                        <a:pt x="10800" y="10800"/>
                        <a:pt x="21599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50" name="AutoShape 750"/>
                <p:cNvSpPr>
                  <a:spLocks/>
                </p:cNvSpPr>
                <p:nvPr/>
              </p:nvSpPr>
              <p:spPr bwMode="auto">
                <a:xfrm>
                  <a:off x="649069" y="474232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2160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51" name="AutoShape 751"/>
                <p:cNvSpPr>
                  <a:spLocks/>
                </p:cNvSpPr>
                <p:nvPr/>
              </p:nvSpPr>
              <p:spPr bwMode="auto">
                <a:xfrm>
                  <a:off x="737974" y="413906"/>
                  <a:ext cx="0" cy="7937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52" name="AutoShape 752"/>
                <p:cNvSpPr>
                  <a:spLocks/>
                </p:cNvSpPr>
                <p:nvPr/>
              </p:nvSpPr>
              <p:spPr bwMode="auto">
                <a:xfrm>
                  <a:off x="736386" y="407556"/>
                  <a:ext cx="6350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10800"/>
                        <a:pt x="21600" y="10800"/>
                        <a:pt x="21600" y="21599"/>
                      </a:cubicBezTo>
                      <a:cubicBezTo>
                        <a:pt x="2160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53" name="AutoShape 753"/>
                <p:cNvSpPr>
                  <a:spLocks/>
                </p:cNvSpPr>
                <p:nvPr/>
              </p:nvSpPr>
              <p:spPr bwMode="auto">
                <a:xfrm>
                  <a:off x="609378" y="434544"/>
                  <a:ext cx="9526" cy="127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21599"/>
                      </a:moveTo>
                      <a:cubicBezTo>
                        <a:pt x="10800" y="14399"/>
                        <a:pt x="10800" y="7200"/>
                        <a:pt x="0" y="0"/>
                      </a:cubicBezTo>
                      <a:cubicBezTo>
                        <a:pt x="10800" y="7200"/>
                        <a:pt x="10800" y="14399"/>
                        <a:pt x="21599" y="21599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54" name="AutoShape 754"/>
                <p:cNvSpPr>
                  <a:spLocks/>
                </p:cNvSpPr>
                <p:nvPr/>
              </p:nvSpPr>
              <p:spPr bwMode="auto">
                <a:xfrm>
                  <a:off x="741149" y="420256"/>
                  <a:ext cx="23813" cy="4762"/>
                </a:xfrm>
                <a:custGeom>
                  <a:avLst/>
                  <a:gdLst>
                    <a:gd name="T0" fmla="*/ 10800 w 21600"/>
                    <a:gd name="T1" fmla="*/ 6750 h 13500"/>
                    <a:gd name="T2" fmla="*/ 10800 w 21600"/>
                    <a:gd name="T3" fmla="*/ 6750 h 13500"/>
                    <a:gd name="T4" fmla="*/ 10800 w 21600"/>
                    <a:gd name="T5" fmla="*/ 6750 h 13500"/>
                    <a:gd name="T6" fmla="*/ 10800 w 21600"/>
                    <a:gd name="T7" fmla="*/ 6750 h 13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13500">
                      <a:moveTo>
                        <a:pt x="10800" y="10800"/>
                      </a:moveTo>
                      <a:cubicBezTo>
                        <a:pt x="14400" y="10800"/>
                        <a:pt x="17999" y="10800"/>
                        <a:pt x="21600" y="10800"/>
                      </a:cubicBezTo>
                      <a:cubicBezTo>
                        <a:pt x="14400" y="10800"/>
                        <a:pt x="3599" y="21600"/>
                        <a:pt x="0" y="0"/>
                      </a:cubicBezTo>
                      <a:cubicBezTo>
                        <a:pt x="3599" y="10800"/>
                        <a:pt x="7199" y="10800"/>
                        <a:pt x="10800" y="108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55" name="AutoShape 755"/>
                <p:cNvSpPr>
                  <a:spLocks/>
                </p:cNvSpPr>
                <p:nvPr/>
              </p:nvSpPr>
              <p:spPr bwMode="auto">
                <a:xfrm>
                  <a:off x="490309" y="226577"/>
                  <a:ext cx="44453" cy="2381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5399" y="14399"/>
                        <a:pt x="12599" y="21599"/>
                        <a:pt x="21600" y="21599"/>
                      </a:cubicBezTo>
                      <a:cubicBezTo>
                        <a:pt x="12599" y="21599"/>
                        <a:pt x="5399" y="14399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56" name="AutoShape 756"/>
                <p:cNvSpPr>
                  <a:spLocks/>
                </p:cNvSpPr>
                <p:nvPr/>
              </p:nvSpPr>
              <p:spPr bwMode="auto">
                <a:xfrm>
                  <a:off x="388703" y="47186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57" name="AutoShape 757"/>
                <p:cNvSpPr>
                  <a:spLocks/>
                </p:cNvSpPr>
                <p:nvPr/>
              </p:nvSpPr>
              <p:spPr bwMode="auto">
                <a:xfrm>
                  <a:off x="606203" y="429782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58" name="AutoShape 758"/>
                <p:cNvSpPr>
                  <a:spLocks/>
                </p:cNvSpPr>
                <p:nvPr/>
              </p:nvSpPr>
              <p:spPr bwMode="auto">
                <a:xfrm>
                  <a:off x="1015803" y="266265"/>
                  <a:ext cx="160348" cy="16827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7714" y="21130"/>
                      </a:moveTo>
                      <a:cubicBezTo>
                        <a:pt x="8228" y="21130"/>
                        <a:pt x="8228" y="21600"/>
                        <a:pt x="8228" y="21600"/>
                      </a:cubicBezTo>
                      <a:cubicBezTo>
                        <a:pt x="8742" y="21600"/>
                        <a:pt x="8742" y="21600"/>
                        <a:pt x="9257" y="21600"/>
                      </a:cubicBezTo>
                      <a:cubicBezTo>
                        <a:pt x="9257" y="21600"/>
                        <a:pt x="9257" y="21600"/>
                        <a:pt x="9257" y="21600"/>
                      </a:cubicBezTo>
                      <a:cubicBezTo>
                        <a:pt x="9257" y="21600"/>
                        <a:pt x="9257" y="21600"/>
                        <a:pt x="9257" y="21600"/>
                      </a:cubicBezTo>
                      <a:cubicBezTo>
                        <a:pt x="9257" y="21600"/>
                        <a:pt x="9257" y="21600"/>
                        <a:pt x="9257" y="21600"/>
                      </a:cubicBezTo>
                      <a:cubicBezTo>
                        <a:pt x="9771" y="21130"/>
                        <a:pt x="9771" y="21130"/>
                        <a:pt x="9771" y="20191"/>
                      </a:cubicBezTo>
                      <a:cubicBezTo>
                        <a:pt x="9771" y="20191"/>
                        <a:pt x="9771" y="20191"/>
                        <a:pt x="9771" y="20191"/>
                      </a:cubicBezTo>
                      <a:cubicBezTo>
                        <a:pt x="10285" y="19252"/>
                        <a:pt x="10285" y="17843"/>
                        <a:pt x="12342" y="17843"/>
                      </a:cubicBezTo>
                      <a:cubicBezTo>
                        <a:pt x="12342" y="17843"/>
                        <a:pt x="12342" y="17843"/>
                        <a:pt x="12342" y="17843"/>
                      </a:cubicBezTo>
                      <a:cubicBezTo>
                        <a:pt x="13371" y="17843"/>
                        <a:pt x="14400" y="17843"/>
                        <a:pt x="14914" y="17843"/>
                      </a:cubicBezTo>
                      <a:cubicBezTo>
                        <a:pt x="15942" y="17843"/>
                        <a:pt x="16457" y="17373"/>
                        <a:pt x="17485" y="17373"/>
                      </a:cubicBezTo>
                      <a:cubicBezTo>
                        <a:pt x="17485" y="17373"/>
                        <a:pt x="17485" y="17373"/>
                        <a:pt x="17485" y="17373"/>
                      </a:cubicBezTo>
                      <a:cubicBezTo>
                        <a:pt x="18000" y="17373"/>
                        <a:pt x="18000" y="17843"/>
                        <a:pt x="18000" y="17843"/>
                      </a:cubicBezTo>
                      <a:cubicBezTo>
                        <a:pt x="18000" y="17843"/>
                        <a:pt x="18000" y="17843"/>
                        <a:pt x="18514" y="17843"/>
                      </a:cubicBezTo>
                      <a:cubicBezTo>
                        <a:pt x="18514" y="17843"/>
                        <a:pt x="18514" y="17843"/>
                        <a:pt x="18514" y="17843"/>
                      </a:cubicBezTo>
                      <a:cubicBezTo>
                        <a:pt x="18514" y="17843"/>
                        <a:pt x="19028" y="17843"/>
                        <a:pt x="19028" y="17843"/>
                      </a:cubicBezTo>
                      <a:cubicBezTo>
                        <a:pt x="19028" y="17843"/>
                        <a:pt x="19028" y="17843"/>
                        <a:pt x="19028" y="18313"/>
                      </a:cubicBezTo>
                      <a:cubicBezTo>
                        <a:pt x="19028" y="18313"/>
                        <a:pt x="19542" y="18313"/>
                        <a:pt x="19542" y="18313"/>
                      </a:cubicBezTo>
                      <a:cubicBezTo>
                        <a:pt x="19542" y="18313"/>
                        <a:pt x="19542" y="18313"/>
                        <a:pt x="19542" y="18313"/>
                      </a:cubicBezTo>
                      <a:cubicBezTo>
                        <a:pt x="19542" y="17843"/>
                        <a:pt x="19542" y="17843"/>
                        <a:pt x="19542" y="17843"/>
                      </a:cubicBezTo>
                      <a:cubicBezTo>
                        <a:pt x="19542" y="17843"/>
                        <a:pt x="19542" y="17373"/>
                        <a:pt x="20057" y="17373"/>
                      </a:cubicBezTo>
                      <a:cubicBezTo>
                        <a:pt x="20057" y="17373"/>
                        <a:pt x="20057" y="16904"/>
                        <a:pt x="20057" y="16904"/>
                      </a:cubicBezTo>
                      <a:cubicBezTo>
                        <a:pt x="20057" y="16904"/>
                        <a:pt x="20057" y="16904"/>
                        <a:pt x="20057" y="16904"/>
                      </a:cubicBezTo>
                      <a:cubicBezTo>
                        <a:pt x="20057" y="16904"/>
                        <a:pt x="20057" y="16904"/>
                        <a:pt x="20057" y="16904"/>
                      </a:cubicBezTo>
                      <a:cubicBezTo>
                        <a:pt x="20571" y="16434"/>
                        <a:pt x="20571" y="12678"/>
                        <a:pt x="19542" y="10800"/>
                      </a:cubicBezTo>
                      <a:cubicBezTo>
                        <a:pt x="18514" y="7982"/>
                        <a:pt x="19542" y="4695"/>
                        <a:pt x="21085" y="3286"/>
                      </a:cubicBezTo>
                      <a:cubicBezTo>
                        <a:pt x="21085" y="3286"/>
                        <a:pt x="21085" y="3286"/>
                        <a:pt x="21085" y="2347"/>
                      </a:cubicBezTo>
                      <a:cubicBezTo>
                        <a:pt x="21599" y="2347"/>
                        <a:pt x="21599" y="1878"/>
                        <a:pt x="21599" y="1878"/>
                      </a:cubicBezTo>
                      <a:cubicBezTo>
                        <a:pt x="21599" y="1878"/>
                        <a:pt x="21599" y="1878"/>
                        <a:pt x="21599" y="1878"/>
                      </a:cubicBezTo>
                      <a:cubicBezTo>
                        <a:pt x="20057" y="1408"/>
                        <a:pt x="18514" y="939"/>
                        <a:pt x="16971" y="939"/>
                      </a:cubicBezTo>
                      <a:cubicBezTo>
                        <a:pt x="16457" y="939"/>
                        <a:pt x="15428" y="1408"/>
                        <a:pt x="14400" y="1408"/>
                      </a:cubicBezTo>
                      <a:cubicBezTo>
                        <a:pt x="13371" y="1878"/>
                        <a:pt x="12342" y="1878"/>
                        <a:pt x="11314" y="1878"/>
                      </a:cubicBezTo>
                      <a:cubicBezTo>
                        <a:pt x="10285" y="1878"/>
                        <a:pt x="9257" y="1408"/>
                        <a:pt x="8742" y="939"/>
                      </a:cubicBezTo>
                      <a:cubicBezTo>
                        <a:pt x="8228" y="0"/>
                        <a:pt x="7714" y="0"/>
                        <a:pt x="7714" y="0"/>
                      </a:cubicBezTo>
                      <a:cubicBezTo>
                        <a:pt x="7200" y="0"/>
                        <a:pt x="6171" y="469"/>
                        <a:pt x="5657" y="939"/>
                      </a:cubicBezTo>
                      <a:cubicBezTo>
                        <a:pt x="5657" y="939"/>
                        <a:pt x="5657" y="939"/>
                        <a:pt x="5142" y="939"/>
                      </a:cubicBezTo>
                      <a:cubicBezTo>
                        <a:pt x="5142" y="939"/>
                        <a:pt x="5142" y="939"/>
                        <a:pt x="5142" y="1408"/>
                      </a:cubicBezTo>
                      <a:cubicBezTo>
                        <a:pt x="5142" y="1408"/>
                        <a:pt x="5142" y="1408"/>
                        <a:pt x="5142" y="1408"/>
                      </a:cubicBezTo>
                      <a:cubicBezTo>
                        <a:pt x="5142" y="1878"/>
                        <a:pt x="5142" y="1878"/>
                        <a:pt x="5142" y="1878"/>
                      </a:cubicBezTo>
                      <a:cubicBezTo>
                        <a:pt x="5142" y="1878"/>
                        <a:pt x="5142" y="2347"/>
                        <a:pt x="5142" y="2347"/>
                      </a:cubicBezTo>
                      <a:cubicBezTo>
                        <a:pt x="4628" y="2347"/>
                        <a:pt x="4628" y="2347"/>
                        <a:pt x="4628" y="2817"/>
                      </a:cubicBezTo>
                      <a:cubicBezTo>
                        <a:pt x="4628" y="2817"/>
                        <a:pt x="4628" y="2817"/>
                        <a:pt x="4628" y="2817"/>
                      </a:cubicBezTo>
                      <a:cubicBezTo>
                        <a:pt x="4628" y="2817"/>
                        <a:pt x="4628" y="3286"/>
                        <a:pt x="4628" y="3286"/>
                      </a:cubicBezTo>
                      <a:cubicBezTo>
                        <a:pt x="5142" y="4226"/>
                        <a:pt x="5142" y="4695"/>
                        <a:pt x="4628" y="5165"/>
                      </a:cubicBezTo>
                      <a:cubicBezTo>
                        <a:pt x="4114" y="6573"/>
                        <a:pt x="2057" y="7043"/>
                        <a:pt x="1542" y="7043"/>
                      </a:cubicBezTo>
                      <a:cubicBezTo>
                        <a:pt x="1028" y="7043"/>
                        <a:pt x="1028" y="8452"/>
                        <a:pt x="514" y="8921"/>
                      </a:cubicBezTo>
                      <a:cubicBezTo>
                        <a:pt x="514" y="9391"/>
                        <a:pt x="514" y="10330"/>
                        <a:pt x="0" y="10800"/>
                      </a:cubicBezTo>
                      <a:cubicBezTo>
                        <a:pt x="0" y="11269"/>
                        <a:pt x="1028" y="12208"/>
                        <a:pt x="1542" y="12678"/>
                      </a:cubicBezTo>
                      <a:cubicBezTo>
                        <a:pt x="2571" y="13617"/>
                        <a:pt x="4114" y="14556"/>
                        <a:pt x="4628" y="15965"/>
                      </a:cubicBezTo>
                      <a:cubicBezTo>
                        <a:pt x="4628" y="15965"/>
                        <a:pt x="4628" y="16434"/>
                        <a:pt x="5142" y="16904"/>
                      </a:cubicBezTo>
                      <a:cubicBezTo>
                        <a:pt x="5142" y="16904"/>
                        <a:pt x="5142" y="16904"/>
                        <a:pt x="5142" y="16904"/>
                      </a:cubicBezTo>
                      <a:cubicBezTo>
                        <a:pt x="5657" y="17373"/>
                        <a:pt x="5657" y="17843"/>
                        <a:pt x="5657" y="17843"/>
                      </a:cubicBezTo>
                      <a:cubicBezTo>
                        <a:pt x="5657" y="18313"/>
                        <a:pt x="6171" y="18313"/>
                        <a:pt x="6171" y="18313"/>
                      </a:cubicBezTo>
                      <a:cubicBezTo>
                        <a:pt x="6171" y="18782"/>
                        <a:pt x="6685" y="19252"/>
                        <a:pt x="6685" y="19721"/>
                      </a:cubicBezTo>
                      <a:cubicBezTo>
                        <a:pt x="6685" y="19721"/>
                        <a:pt x="6685" y="19721"/>
                        <a:pt x="7200" y="20191"/>
                      </a:cubicBezTo>
                      <a:cubicBezTo>
                        <a:pt x="7200" y="20660"/>
                        <a:pt x="7714" y="20660"/>
                        <a:pt x="7714" y="21130"/>
                      </a:cubicBezTo>
                      <a:cubicBezTo>
                        <a:pt x="7714" y="21130"/>
                        <a:pt x="7714" y="21130"/>
                        <a:pt x="7714" y="2113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59" name="AutoShape 759"/>
                <p:cNvSpPr>
                  <a:spLocks/>
                </p:cNvSpPr>
                <p:nvPr/>
              </p:nvSpPr>
              <p:spPr bwMode="auto">
                <a:xfrm>
                  <a:off x="1152337" y="402793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0"/>
                      </a:moveTo>
                      <a:cubicBezTo>
                        <a:pt x="0" y="0"/>
                        <a:pt x="0" y="0"/>
                        <a:pt x="0" y="2160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60" name="AutoShape 760"/>
                <p:cNvSpPr>
                  <a:spLocks/>
                </p:cNvSpPr>
                <p:nvPr/>
              </p:nvSpPr>
              <p:spPr bwMode="auto">
                <a:xfrm>
                  <a:off x="1087246" y="404381"/>
                  <a:ext cx="20638" cy="19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0"/>
                      </a:moveTo>
                      <a:cubicBezTo>
                        <a:pt x="4320" y="0"/>
                        <a:pt x="4320" y="12960"/>
                        <a:pt x="0" y="21600"/>
                      </a:cubicBezTo>
                      <a:cubicBezTo>
                        <a:pt x="4320" y="12960"/>
                        <a:pt x="4320" y="0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61" name="AutoShape 761"/>
                <p:cNvSpPr>
                  <a:spLocks/>
                </p:cNvSpPr>
                <p:nvPr/>
              </p:nvSpPr>
              <p:spPr bwMode="auto">
                <a:xfrm>
                  <a:off x="1142811" y="399618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21600" y="0"/>
                        <a:pt x="21600" y="21600"/>
                        <a:pt x="21600" y="21600"/>
                      </a:cubicBezTo>
                      <a:cubicBezTo>
                        <a:pt x="21600" y="21600"/>
                        <a:pt x="2160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62" name="AutoShape 762"/>
                <p:cNvSpPr>
                  <a:spLocks/>
                </p:cNvSpPr>
                <p:nvPr/>
              </p:nvSpPr>
              <p:spPr bwMode="auto">
                <a:xfrm>
                  <a:off x="1076132" y="431369"/>
                  <a:ext cx="7938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10800" y="0"/>
                        <a:pt x="10800" y="0"/>
                        <a:pt x="21599" y="0"/>
                      </a:cubicBezTo>
                      <a:cubicBezTo>
                        <a:pt x="10800" y="0"/>
                        <a:pt x="1080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63" name="AutoShape 763"/>
                <p:cNvSpPr>
                  <a:spLocks/>
                </p:cNvSpPr>
                <p:nvPr/>
              </p:nvSpPr>
              <p:spPr bwMode="auto">
                <a:xfrm>
                  <a:off x="869744" y="172601"/>
                  <a:ext cx="182574" cy="28575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699" y="9537"/>
                      </a:moveTo>
                      <a:cubicBezTo>
                        <a:pt x="3149" y="9257"/>
                        <a:pt x="3149" y="9257"/>
                        <a:pt x="3599" y="9257"/>
                      </a:cubicBezTo>
                      <a:cubicBezTo>
                        <a:pt x="3599" y="9257"/>
                        <a:pt x="3599" y="9257"/>
                        <a:pt x="3599" y="9257"/>
                      </a:cubicBezTo>
                      <a:cubicBezTo>
                        <a:pt x="3599" y="9257"/>
                        <a:pt x="4049" y="9257"/>
                        <a:pt x="4499" y="9257"/>
                      </a:cubicBezTo>
                      <a:cubicBezTo>
                        <a:pt x="4499" y="9257"/>
                        <a:pt x="4499" y="8976"/>
                        <a:pt x="4499" y="8976"/>
                      </a:cubicBezTo>
                      <a:cubicBezTo>
                        <a:pt x="4499" y="8976"/>
                        <a:pt x="4499" y="9257"/>
                        <a:pt x="4949" y="9257"/>
                      </a:cubicBezTo>
                      <a:cubicBezTo>
                        <a:pt x="6750" y="9257"/>
                        <a:pt x="6750" y="10379"/>
                        <a:pt x="6750" y="10940"/>
                      </a:cubicBezTo>
                      <a:cubicBezTo>
                        <a:pt x="6750" y="11501"/>
                        <a:pt x="6750" y="11781"/>
                        <a:pt x="7199" y="11781"/>
                      </a:cubicBezTo>
                      <a:cubicBezTo>
                        <a:pt x="8099" y="12062"/>
                        <a:pt x="8999" y="12623"/>
                        <a:pt x="8999" y="13464"/>
                      </a:cubicBezTo>
                      <a:cubicBezTo>
                        <a:pt x="8999" y="14306"/>
                        <a:pt x="8549" y="15148"/>
                        <a:pt x="7649" y="15428"/>
                      </a:cubicBezTo>
                      <a:cubicBezTo>
                        <a:pt x="7649" y="15428"/>
                        <a:pt x="7199" y="15989"/>
                        <a:pt x="7199" y="16550"/>
                      </a:cubicBezTo>
                      <a:cubicBezTo>
                        <a:pt x="7199" y="17672"/>
                        <a:pt x="7649" y="19075"/>
                        <a:pt x="8999" y="20197"/>
                      </a:cubicBezTo>
                      <a:cubicBezTo>
                        <a:pt x="10349" y="21319"/>
                        <a:pt x="11699" y="21599"/>
                        <a:pt x="12149" y="21599"/>
                      </a:cubicBezTo>
                      <a:cubicBezTo>
                        <a:pt x="12149" y="21599"/>
                        <a:pt x="12149" y="21599"/>
                        <a:pt x="12599" y="21599"/>
                      </a:cubicBezTo>
                      <a:cubicBezTo>
                        <a:pt x="13049" y="21599"/>
                        <a:pt x="13049" y="21319"/>
                        <a:pt x="13049" y="21319"/>
                      </a:cubicBezTo>
                      <a:cubicBezTo>
                        <a:pt x="13500" y="21038"/>
                        <a:pt x="14400" y="21038"/>
                        <a:pt x="15299" y="21038"/>
                      </a:cubicBezTo>
                      <a:cubicBezTo>
                        <a:pt x="15749" y="21038"/>
                        <a:pt x="16199" y="20758"/>
                        <a:pt x="16199" y="20758"/>
                      </a:cubicBezTo>
                      <a:cubicBezTo>
                        <a:pt x="16649" y="20197"/>
                        <a:pt x="17099" y="20197"/>
                        <a:pt x="18000" y="20197"/>
                      </a:cubicBezTo>
                      <a:cubicBezTo>
                        <a:pt x="18449" y="20197"/>
                        <a:pt x="18449" y="20197"/>
                        <a:pt x="18449" y="20197"/>
                      </a:cubicBezTo>
                      <a:cubicBezTo>
                        <a:pt x="18449" y="20197"/>
                        <a:pt x="18899" y="20197"/>
                        <a:pt x="18899" y="19916"/>
                      </a:cubicBezTo>
                      <a:cubicBezTo>
                        <a:pt x="19349" y="19916"/>
                        <a:pt x="19349" y="19636"/>
                        <a:pt x="19349" y="19636"/>
                      </a:cubicBezTo>
                      <a:cubicBezTo>
                        <a:pt x="19799" y="19355"/>
                        <a:pt x="20699" y="19355"/>
                        <a:pt x="21600" y="19355"/>
                      </a:cubicBezTo>
                      <a:cubicBezTo>
                        <a:pt x="21600" y="19355"/>
                        <a:pt x="21600" y="19355"/>
                        <a:pt x="21600" y="19355"/>
                      </a:cubicBezTo>
                      <a:cubicBezTo>
                        <a:pt x="21150" y="19075"/>
                        <a:pt x="21150" y="19075"/>
                        <a:pt x="21150" y="18794"/>
                      </a:cubicBezTo>
                      <a:cubicBezTo>
                        <a:pt x="21150" y="18794"/>
                        <a:pt x="20699" y="18794"/>
                        <a:pt x="20699" y="18514"/>
                      </a:cubicBezTo>
                      <a:cubicBezTo>
                        <a:pt x="20699" y="18514"/>
                        <a:pt x="20699" y="18233"/>
                        <a:pt x="20249" y="17953"/>
                      </a:cubicBezTo>
                      <a:cubicBezTo>
                        <a:pt x="20249" y="17953"/>
                        <a:pt x="20249" y="17953"/>
                        <a:pt x="20249" y="17953"/>
                      </a:cubicBezTo>
                      <a:cubicBezTo>
                        <a:pt x="20249" y="17672"/>
                        <a:pt x="19799" y="17672"/>
                        <a:pt x="19799" y="17392"/>
                      </a:cubicBezTo>
                      <a:cubicBezTo>
                        <a:pt x="19799" y="17392"/>
                        <a:pt x="19799" y="17392"/>
                        <a:pt x="19799" y="17392"/>
                      </a:cubicBezTo>
                      <a:cubicBezTo>
                        <a:pt x="19799" y="17111"/>
                        <a:pt x="19349" y="17111"/>
                        <a:pt x="19349" y="16831"/>
                      </a:cubicBezTo>
                      <a:cubicBezTo>
                        <a:pt x="19349" y="16270"/>
                        <a:pt x="18000" y="15709"/>
                        <a:pt x="17099" y="15428"/>
                      </a:cubicBezTo>
                      <a:cubicBezTo>
                        <a:pt x="16199" y="14587"/>
                        <a:pt x="15299" y="14025"/>
                        <a:pt x="15299" y="13464"/>
                      </a:cubicBezTo>
                      <a:cubicBezTo>
                        <a:pt x="15299" y="13464"/>
                        <a:pt x="15299" y="13184"/>
                        <a:pt x="15299" y="12903"/>
                      </a:cubicBezTo>
                      <a:cubicBezTo>
                        <a:pt x="15749" y="12903"/>
                        <a:pt x="15749" y="12342"/>
                        <a:pt x="15749" y="12062"/>
                      </a:cubicBezTo>
                      <a:cubicBezTo>
                        <a:pt x="16199" y="11220"/>
                        <a:pt x="16649" y="10098"/>
                        <a:pt x="18000" y="10098"/>
                      </a:cubicBezTo>
                      <a:cubicBezTo>
                        <a:pt x="18899" y="10098"/>
                        <a:pt x="19799" y="9818"/>
                        <a:pt x="19799" y="9537"/>
                      </a:cubicBezTo>
                      <a:cubicBezTo>
                        <a:pt x="19799" y="9537"/>
                        <a:pt x="19799" y="9537"/>
                        <a:pt x="19799" y="9537"/>
                      </a:cubicBezTo>
                      <a:cubicBezTo>
                        <a:pt x="19349" y="9257"/>
                        <a:pt x="19349" y="8976"/>
                        <a:pt x="19349" y="8976"/>
                      </a:cubicBezTo>
                      <a:cubicBezTo>
                        <a:pt x="19349" y="8976"/>
                        <a:pt x="19349" y="8696"/>
                        <a:pt x="19349" y="8696"/>
                      </a:cubicBezTo>
                      <a:cubicBezTo>
                        <a:pt x="19349" y="8696"/>
                        <a:pt x="19349" y="8415"/>
                        <a:pt x="19349" y="8415"/>
                      </a:cubicBezTo>
                      <a:cubicBezTo>
                        <a:pt x="19349" y="8415"/>
                        <a:pt x="19349" y="8135"/>
                        <a:pt x="19799" y="8135"/>
                      </a:cubicBezTo>
                      <a:cubicBezTo>
                        <a:pt x="19799" y="8135"/>
                        <a:pt x="19799" y="7854"/>
                        <a:pt x="19799" y="7854"/>
                      </a:cubicBezTo>
                      <a:cubicBezTo>
                        <a:pt x="19799" y="7854"/>
                        <a:pt x="19799" y="7574"/>
                        <a:pt x="19799" y="7574"/>
                      </a:cubicBezTo>
                      <a:cubicBezTo>
                        <a:pt x="19799" y="7574"/>
                        <a:pt x="19799" y="7574"/>
                        <a:pt x="19799" y="7574"/>
                      </a:cubicBezTo>
                      <a:cubicBezTo>
                        <a:pt x="19349" y="7293"/>
                        <a:pt x="18449" y="6732"/>
                        <a:pt x="18000" y="6171"/>
                      </a:cubicBezTo>
                      <a:cubicBezTo>
                        <a:pt x="17550" y="5890"/>
                        <a:pt x="16649" y="5049"/>
                        <a:pt x="16199" y="5049"/>
                      </a:cubicBezTo>
                      <a:cubicBezTo>
                        <a:pt x="15299" y="5049"/>
                        <a:pt x="14400" y="4768"/>
                        <a:pt x="13500" y="4207"/>
                      </a:cubicBezTo>
                      <a:cubicBezTo>
                        <a:pt x="13049" y="3927"/>
                        <a:pt x="12599" y="3085"/>
                        <a:pt x="13049" y="2524"/>
                      </a:cubicBezTo>
                      <a:cubicBezTo>
                        <a:pt x="13049" y="2244"/>
                        <a:pt x="12599" y="1963"/>
                        <a:pt x="11249" y="1683"/>
                      </a:cubicBezTo>
                      <a:cubicBezTo>
                        <a:pt x="10349" y="1402"/>
                        <a:pt x="8999" y="1122"/>
                        <a:pt x="8099" y="280"/>
                      </a:cubicBezTo>
                      <a:cubicBezTo>
                        <a:pt x="7649" y="280"/>
                        <a:pt x="7649" y="0"/>
                        <a:pt x="7199" y="0"/>
                      </a:cubicBezTo>
                      <a:cubicBezTo>
                        <a:pt x="7199" y="0"/>
                        <a:pt x="6750" y="280"/>
                        <a:pt x="6750" y="280"/>
                      </a:cubicBezTo>
                      <a:cubicBezTo>
                        <a:pt x="6750" y="561"/>
                        <a:pt x="6750" y="561"/>
                        <a:pt x="6750" y="561"/>
                      </a:cubicBezTo>
                      <a:cubicBezTo>
                        <a:pt x="6750" y="561"/>
                        <a:pt x="6299" y="841"/>
                        <a:pt x="6299" y="841"/>
                      </a:cubicBezTo>
                      <a:cubicBezTo>
                        <a:pt x="6299" y="841"/>
                        <a:pt x="6299" y="841"/>
                        <a:pt x="6299" y="841"/>
                      </a:cubicBezTo>
                      <a:cubicBezTo>
                        <a:pt x="5849" y="1122"/>
                        <a:pt x="5849" y="1122"/>
                        <a:pt x="5399" y="1122"/>
                      </a:cubicBezTo>
                      <a:cubicBezTo>
                        <a:pt x="4499" y="1683"/>
                        <a:pt x="3599" y="2244"/>
                        <a:pt x="3599" y="2524"/>
                      </a:cubicBezTo>
                      <a:cubicBezTo>
                        <a:pt x="4499" y="2805"/>
                        <a:pt x="5399" y="3366"/>
                        <a:pt x="4949" y="4207"/>
                      </a:cubicBezTo>
                      <a:cubicBezTo>
                        <a:pt x="4949" y="4488"/>
                        <a:pt x="4499" y="5049"/>
                        <a:pt x="2699" y="5049"/>
                      </a:cubicBezTo>
                      <a:cubicBezTo>
                        <a:pt x="1349" y="5329"/>
                        <a:pt x="899" y="5329"/>
                        <a:pt x="899" y="5329"/>
                      </a:cubicBezTo>
                      <a:cubicBezTo>
                        <a:pt x="899" y="5610"/>
                        <a:pt x="899" y="5610"/>
                        <a:pt x="899" y="5890"/>
                      </a:cubicBezTo>
                      <a:cubicBezTo>
                        <a:pt x="899" y="6732"/>
                        <a:pt x="449" y="7012"/>
                        <a:pt x="449" y="7293"/>
                      </a:cubicBezTo>
                      <a:cubicBezTo>
                        <a:pt x="449" y="7293"/>
                        <a:pt x="0" y="7293"/>
                        <a:pt x="0" y="7293"/>
                      </a:cubicBezTo>
                      <a:cubicBezTo>
                        <a:pt x="449" y="7574"/>
                        <a:pt x="449" y="7574"/>
                        <a:pt x="899" y="7854"/>
                      </a:cubicBezTo>
                      <a:cubicBezTo>
                        <a:pt x="899" y="7854"/>
                        <a:pt x="899" y="7854"/>
                        <a:pt x="899" y="7854"/>
                      </a:cubicBezTo>
                      <a:cubicBezTo>
                        <a:pt x="899" y="8135"/>
                        <a:pt x="1349" y="8135"/>
                        <a:pt x="1349" y="8415"/>
                      </a:cubicBezTo>
                      <a:cubicBezTo>
                        <a:pt x="1349" y="8415"/>
                        <a:pt x="1799" y="8415"/>
                        <a:pt x="1799" y="8415"/>
                      </a:cubicBezTo>
                      <a:cubicBezTo>
                        <a:pt x="1799" y="8696"/>
                        <a:pt x="2249" y="8696"/>
                        <a:pt x="2249" y="8976"/>
                      </a:cubicBezTo>
                      <a:cubicBezTo>
                        <a:pt x="2249" y="8976"/>
                        <a:pt x="2699" y="9257"/>
                        <a:pt x="2699" y="9257"/>
                      </a:cubicBezTo>
                      <a:cubicBezTo>
                        <a:pt x="2699" y="9257"/>
                        <a:pt x="2699" y="9257"/>
                        <a:pt x="2699" y="9537"/>
                      </a:cubicBezTo>
                      <a:cubicBezTo>
                        <a:pt x="2699" y="9537"/>
                        <a:pt x="2699" y="9537"/>
                        <a:pt x="2699" y="953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64" name="AutoShape 764"/>
                <p:cNvSpPr>
                  <a:spLocks/>
                </p:cNvSpPr>
                <p:nvPr/>
              </p:nvSpPr>
              <p:spPr bwMode="auto">
                <a:xfrm>
                  <a:off x="949124" y="439307"/>
                  <a:ext cx="23814" cy="19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9257" y="17280"/>
                        <a:pt x="18514" y="21600"/>
                        <a:pt x="21600" y="21600"/>
                      </a:cubicBezTo>
                      <a:cubicBezTo>
                        <a:pt x="18514" y="21600"/>
                        <a:pt x="9257" y="1728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65" name="AutoShape 765"/>
                <p:cNvSpPr>
                  <a:spLocks/>
                </p:cNvSpPr>
                <p:nvPr/>
              </p:nvSpPr>
              <p:spPr bwMode="auto">
                <a:xfrm>
                  <a:off x="893559" y="294841"/>
                  <a:ext cx="7937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599" y="0"/>
                      </a:moveTo>
                      <a:cubicBezTo>
                        <a:pt x="10800" y="0"/>
                        <a:pt x="10800" y="0"/>
                        <a:pt x="0" y="21600"/>
                      </a:cubicBezTo>
                      <a:cubicBezTo>
                        <a:pt x="10800" y="0"/>
                        <a:pt x="10800" y="0"/>
                        <a:pt x="21599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66" name="AutoShape 766"/>
                <p:cNvSpPr>
                  <a:spLocks/>
                </p:cNvSpPr>
                <p:nvPr/>
              </p:nvSpPr>
              <p:spPr bwMode="auto">
                <a:xfrm>
                  <a:off x="901496" y="293254"/>
                  <a:ext cx="7938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0" y="0"/>
                      </a:moveTo>
                      <a:cubicBezTo>
                        <a:pt x="0" y="0"/>
                        <a:pt x="10800" y="0"/>
                        <a:pt x="21599" y="0"/>
                      </a:cubicBezTo>
                      <a:cubicBezTo>
                        <a:pt x="108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67" name="AutoShape 767"/>
                <p:cNvSpPr>
                  <a:spLocks/>
                </p:cNvSpPr>
                <p:nvPr/>
              </p:nvSpPr>
              <p:spPr bwMode="auto">
                <a:xfrm>
                  <a:off x="1031679" y="429782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cubicBezTo>
                        <a:pt x="21600" y="0"/>
                        <a:pt x="21600" y="21600"/>
                        <a:pt x="0" y="21600"/>
                      </a:cubicBezTo>
                      <a:cubicBezTo>
                        <a:pt x="21600" y="2160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68" name="AutoShape 768"/>
                <p:cNvSpPr>
                  <a:spLocks/>
                </p:cNvSpPr>
                <p:nvPr/>
              </p:nvSpPr>
              <p:spPr bwMode="auto">
                <a:xfrm>
                  <a:off x="879270" y="282141"/>
                  <a:ext cx="6350" cy="0"/>
                </a:xfrm>
                <a:custGeom>
                  <a:avLst/>
                  <a:gdLst>
                    <a:gd name="T0" fmla="*/ 10800 w 21600"/>
                    <a:gd name="T1" fmla="*/ 10800 w 21600"/>
                    <a:gd name="T2" fmla="*/ 10800 w 21600"/>
                    <a:gd name="T3" fmla="*/ 10800 w 216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1600">
                      <a:moveTo>
                        <a:pt x="21600" y="0"/>
                      </a:moveTo>
                      <a:cubicBezTo>
                        <a:pt x="21600" y="0"/>
                        <a:pt x="0" y="0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69" name="AutoShape 769"/>
                <p:cNvSpPr>
                  <a:spLocks/>
                </p:cNvSpPr>
                <p:nvPr/>
              </p:nvSpPr>
              <p:spPr bwMode="auto">
                <a:xfrm>
                  <a:off x="887208" y="291666"/>
                  <a:ext cx="6350" cy="63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cubicBezTo>
                        <a:pt x="21600" y="21600"/>
                        <a:pt x="0" y="0"/>
                        <a:pt x="0" y="0"/>
                      </a:cubicBezTo>
                      <a:cubicBezTo>
                        <a:pt x="0" y="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70" name="AutoShape 770"/>
                <p:cNvSpPr>
                  <a:spLocks/>
                </p:cNvSpPr>
                <p:nvPr/>
              </p:nvSpPr>
              <p:spPr bwMode="auto">
                <a:xfrm>
                  <a:off x="925311" y="175776"/>
                  <a:ext cx="0" cy="6350"/>
                </a:xfrm>
                <a:custGeom>
                  <a:avLst/>
                  <a:gdLst>
                    <a:gd name="T0" fmla="*/ 10800 h 21600"/>
                    <a:gd name="T1" fmla="*/ 10800 h 21600"/>
                    <a:gd name="T2" fmla="*/ 10800 h 21600"/>
                    <a:gd name="T3" fmla="*/ 10800 h 2160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160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  <p:sp>
              <p:nvSpPr>
                <p:cNvPr id="77571" name="AutoShape 771"/>
                <p:cNvSpPr>
                  <a:spLocks/>
                </p:cNvSpPr>
                <p:nvPr/>
              </p:nvSpPr>
              <p:spPr bwMode="auto">
                <a:xfrm>
                  <a:off x="1049143" y="420256"/>
                  <a:ext cx="6350" cy="793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10800"/>
                        <a:pt x="0" y="10800"/>
                        <a:pt x="21600" y="21599"/>
                      </a:cubicBezTo>
                      <a:cubicBezTo>
                        <a:pt x="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1439" tIns="91439" rIns="91439" bIns="91439"/>
                <a:lstStyle/>
                <a:p>
                  <a:pPr defTabSz="384040">
                    <a:defRPr/>
                  </a:pPr>
                  <a:endParaRPr lang="cs-CZ" sz="1500">
                    <a:latin typeface="Lato Light" charset="0"/>
                    <a:cs typeface="Lato Light" charset="0"/>
                    <a:sym typeface="Lato Light" charset="0"/>
                  </a:endParaRPr>
                </a:p>
              </p:txBody>
            </p:sp>
          </p:grpSp>
          <p:sp>
            <p:nvSpPr>
              <p:cNvPr id="77572" name="AutoShape 772"/>
              <p:cNvSpPr>
                <a:spLocks/>
              </p:cNvSpPr>
              <p:nvPr/>
            </p:nvSpPr>
            <p:spPr bwMode="auto">
              <a:xfrm>
                <a:off x="1036442" y="272615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0"/>
                    </a:moveTo>
                    <a:cubicBezTo>
                      <a:pt x="0" y="0"/>
                      <a:pt x="0" y="21600"/>
                      <a:pt x="0" y="21600"/>
                    </a:cubicBez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73" name="AutoShape 773"/>
              <p:cNvSpPr>
                <a:spLocks/>
              </p:cNvSpPr>
              <p:nvPr/>
            </p:nvSpPr>
            <p:spPr bwMode="auto">
              <a:xfrm>
                <a:off x="1033267" y="286904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21600"/>
                    </a:moveTo>
                    <a:cubicBezTo>
                      <a:pt x="0" y="21600"/>
                      <a:pt x="0" y="0"/>
                      <a:pt x="0" y="0"/>
                    </a:cubicBez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74" name="AutoShape 774"/>
              <p:cNvSpPr>
                <a:spLocks/>
              </p:cNvSpPr>
              <p:nvPr/>
            </p:nvSpPr>
            <p:spPr bwMode="auto">
              <a:xfrm>
                <a:off x="1034854" y="393268"/>
                <a:ext cx="6350" cy="79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0" y="10800"/>
                      <a:pt x="21600" y="10800"/>
                      <a:pt x="21600" y="21599"/>
                    </a:cubicBezTo>
                    <a:cubicBezTo>
                      <a:pt x="21600" y="10800"/>
                      <a:pt x="0" y="1080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75" name="AutoShape 775"/>
              <p:cNvSpPr>
                <a:spLocks/>
              </p:cNvSpPr>
              <p:nvPr/>
            </p:nvSpPr>
            <p:spPr bwMode="auto">
              <a:xfrm>
                <a:off x="1039618" y="401206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0" y="10800"/>
                      <a:pt x="21600" y="10800"/>
                      <a:pt x="21600" y="21599"/>
                    </a:cubicBezTo>
                    <a:cubicBezTo>
                      <a:pt x="21600" y="10800"/>
                      <a:pt x="0" y="1080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76" name="AutoShape 776"/>
              <p:cNvSpPr>
                <a:spLocks/>
              </p:cNvSpPr>
              <p:nvPr/>
            </p:nvSpPr>
            <p:spPr bwMode="auto">
              <a:xfrm>
                <a:off x="1034854" y="280554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0" y="0"/>
                      <a:pt x="0" y="21600"/>
                      <a:pt x="0" y="21600"/>
                    </a:cubicBezTo>
                    <a:cubicBezTo>
                      <a:pt x="0" y="21600"/>
                      <a:pt x="0" y="0"/>
                      <a:pt x="2160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77" name="AutoShape 777"/>
              <p:cNvSpPr>
                <a:spLocks/>
              </p:cNvSpPr>
              <p:nvPr/>
            </p:nvSpPr>
            <p:spPr bwMode="auto">
              <a:xfrm>
                <a:off x="1042793" y="407556"/>
                <a:ext cx="6350" cy="79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21600" y="10800"/>
                      <a:pt x="21600" y="21599"/>
                      <a:pt x="21600" y="21599"/>
                    </a:cubicBezTo>
                    <a:cubicBezTo>
                      <a:pt x="21600" y="21599"/>
                      <a:pt x="21600" y="1080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78" name="AutoShape 778"/>
              <p:cNvSpPr>
                <a:spLocks/>
              </p:cNvSpPr>
              <p:nvPr/>
            </p:nvSpPr>
            <p:spPr bwMode="auto">
              <a:xfrm>
                <a:off x="1168213" y="285316"/>
                <a:ext cx="114307" cy="13811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720" y="21031"/>
                    </a:moveTo>
                    <a:cubicBezTo>
                      <a:pt x="720" y="21031"/>
                      <a:pt x="1440" y="21600"/>
                      <a:pt x="2880" y="21600"/>
                    </a:cubicBezTo>
                    <a:cubicBezTo>
                      <a:pt x="2880" y="21600"/>
                      <a:pt x="2880" y="21600"/>
                      <a:pt x="2880" y="21600"/>
                    </a:cubicBezTo>
                    <a:cubicBezTo>
                      <a:pt x="2880" y="21600"/>
                      <a:pt x="3600" y="21600"/>
                      <a:pt x="3600" y="21600"/>
                    </a:cubicBezTo>
                    <a:cubicBezTo>
                      <a:pt x="3600" y="21600"/>
                      <a:pt x="3600" y="21600"/>
                      <a:pt x="4319" y="21600"/>
                    </a:cubicBezTo>
                    <a:cubicBezTo>
                      <a:pt x="4319" y="21031"/>
                      <a:pt x="5040" y="21031"/>
                      <a:pt x="5040" y="21031"/>
                    </a:cubicBezTo>
                    <a:cubicBezTo>
                      <a:pt x="6479" y="20463"/>
                      <a:pt x="7920" y="20463"/>
                      <a:pt x="8639" y="20463"/>
                    </a:cubicBezTo>
                    <a:cubicBezTo>
                      <a:pt x="10800" y="20463"/>
                      <a:pt x="10800" y="20463"/>
                      <a:pt x="10800" y="20463"/>
                    </a:cubicBezTo>
                    <a:cubicBezTo>
                      <a:pt x="11519" y="20463"/>
                      <a:pt x="12239" y="20463"/>
                      <a:pt x="12959" y="18757"/>
                    </a:cubicBezTo>
                    <a:cubicBezTo>
                      <a:pt x="12959" y="18757"/>
                      <a:pt x="12959" y="18189"/>
                      <a:pt x="13680" y="17621"/>
                    </a:cubicBezTo>
                    <a:cubicBezTo>
                      <a:pt x="13680" y="17621"/>
                      <a:pt x="13680" y="17052"/>
                      <a:pt x="13680" y="17052"/>
                    </a:cubicBezTo>
                    <a:cubicBezTo>
                      <a:pt x="14400" y="16484"/>
                      <a:pt x="14400" y="16484"/>
                      <a:pt x="14400" y="15915"/>
                    </a:cubicBezTo>
                    <a:cubicBezTo>
                      <a:pt x="15120" y="15915"/>
                      <a:pt x="15120" y="15915"/>
                      <a:pt x="15120" y="15347"/>
                    </a:cubicBezTo>
                    <a:cubicBezTo>
                      <a:pt x="15120" y="15347"/>
                      <a:pt x="15840" y="14778"/>
                      <a:pt x="15840" y="14210"/>
                    </a:cubicBezTo>
                    <a:cubicBezTo>
                      <a:pt x="15840" y="14210"/>
                      <a:pt x="16559" y="14210"/>
                      <a:pt x="16559" y="14210"/>
                    </a:cubicBezTo>
                    <a:cubicBezTo>
                      <a:pt x="16559" y="13642"/>
                      <a:pt x="17279" y="13073"/>
                      <a:pt x="17279" y="13073"/>
                    </a:cubicBezTo>
                    <a:cubicBezTo>
                      <a:pt x="17279" y="13073"/>
                      <a:pt x="17999" y="12505"/>
                      <a:pt x="17999" y="12505"/>
                    </a:cubicBezTo>
                    <a:cubicBezTo>
                      <a:pt x="18720" y="11368"/>
                      <a:pt x="19439" y="10800"/>
                      <a:pt x="20879" y="10231"/>
                    </a:cubicBezTo>
                    <a:cubicBezTo>
                      <a:pt x="20879" y="10231"/>
                      <a:pt x="20879" y="10231"/>
                      <a:pt x="20879" y="9663"/>
                    </a:cubicBezTo>
                    <a:cubicBezTo>
                      <a:pt x="20879" y="9663"/>
                      <a:pt x="21599" y="9663"/>
                      <a:pt x="21599" y="9094"/>
                    </a:cubicBezTo>
                    <a:cubicBezTo>
                      <a:pt x="20160" y="8526"/>
                      <a:pt x="18720" y="7389"/>
                      <a:pt x="17999" y="6252"/>
                    </a:cubicBezTo>
                    <a:cubicBezTo>
                      <a:pt x="15120" y="4547"/>
                      <a:pt x="12239" y="2273"/>
                      <a:pt x="9360" y="1705"/>
                    </a:cubicBezTo>
                    <a:cubicBezTo>
                      <a:pt x="7920" y="1136"/>
                      <a:pt x="5759" y="568"/>
                      <a:pt x="3600" y="0"/>
                    </a:cubicBezTo>
                    <a:cubicBezTo>
                      <a:pt x="3600" y="568"/>
                      <a:pt x="3600" y="1136"/>
                      <a:pt x="3600" y="1705"/>
                    </a:cubicBezTo>
                    <a:cubicBezTo>
                      <a:pt x="3600" y="1705"/>
                      <a:pt x="3600" y="1705"/>
                      <a:pt x="3600" y="1705"/>
                    </a:cubicBezTo>
                    <a:cubicBezTo>
                      <a:pt x="3600" y="1705"/>
                      <a:pt x="2880" y="1705"/>
                      <a:pt x="2880" y="1705"/>
                    </a:cubicBezTo>
                    <a:cubicBezTo>
                      <a:pt x="2880" y="1705"/>
                      <a:pt x="2880" y="2273"/>
                      <a:pt x="2880" y="2273"/>
                    </a:cubicBezTo>
                    <a:cubicBezTo>
                      <a:pt x="2880" y="2273"/>
                      <a:pt x="2880" y="2273"/>
                      <a:pt x="2880" y="2273"/>
                    </a:cubicBezTo>
                    <a:cubicBezTo>
                      <a:pt x="2880" y="2273"/>
                      <a:pt x="2880" y="2273"/>
                      <a:pt x="2880" y="2273"/>
                    </a:cubicBezTo>
                    <a:cubicBezTo>
                      <a:pt x="2880" y="2273"/>
                      <a:pt x="2880" y="2273"/>
                      <a:pt x="2880" y="2273"/>
                    </a:cubicBezTo>
                    <a:cubicBezTo>
                      <a:pt x="2880" y="2273"/>
                      <a:pt x="2880" y="2842"/>
                      <a:pt x="2880" y="2842"/>
                    </a:cubicBezTo>
                    <a:cubicBezTo>
                      <a:pt x="2880" y="2842"/>
                      <a:pt x="2880" y="2842"/>
                      <a:pt x="2880" y="2842"/>
                    </a:cubicBezTo>
                    <a:cubicBezTo>
                      <a:pt x="2880" y="2842"/>
                      <a:pt x="2160" y="2842"/>
                      <a:pt x="2160" y="2842"/>
                    </a:cubicBezTo>
                    <a:cubicBezTo>
                      <a:pt x="2160" y="2842"/>
                      <a:pt x="2160" y="2842"/>
                      <a:pt x="2160" y="2842"/>
                    </a:cubicBezTo>
                    <a:cubicBezTo>
                      <a:pt x="1440" y="3410"/>
                      <a:pt x="0" y="6821"/>
                      <a:pt x="1440" y="9094"/>
                    </a:cubicBezTo>
                    <a:cubicBezTo>
                      <a:pt x="2880" y="11936"/>
                      <a:pt x="2880" y="17052"/>
                      <a:pt x="2160" y="18757"/>
                    </a:cubicBezTo>
                    <a:cubicBezTo>
                      <a:pt x="2160" y="18757"/>
                      <a:pt x="2160" y="18757"/>
                      <a:pt x="2160" y="18757"/>
                    </a:cubicBezTo>
                    <a:cubicBezTo>
                      <a:pt x="2160" y="18757"/>
                      <a:pt x="2160" y="18757"/>
                      <a:pt x="2160" y="18757"/>
                    </a:cubicBezTo>
                    <a:cubicBezTo>
                      <a:pt x="2160" y="18757"/>
                      <a:pt x="2160" y="18757"/>
                      <a:pt x="2160" y="18757"/>
                    </a:cubicBezTo>
                    <a:cubicBezTo>
                      <a:pt x="2160" y="18757"/>
                      <a:pt x="2160" y="18757"/>
                      <a:pt x="2160" y="18757"/>
                    </a:cubicBezTo>
                    <a:cubicBezTo>
                      <a:pt x="2160" y="18757"/>
                      <a:pt x="2160" y="18757"/>
                      <a:pt x="2160" y="18757"/>
                    </a:cubicBezTo>
                    <a:cubicBezTo>
                      <a:pt x="2160" y="18757"/>
                      <a:pt x="2160" y="18757"/>
                      <a:pt x="2160" y="19326"/>
                    </a:cubicBezTo>
                    <a:cubicBezTo>
                      <a:pt x="1440" y="19326"/>
                      <a:pt x="1440" y="19326"/>
                      <a:pt x="1440" y="19326"/>
                    </a:cubicBezTo>
                    <a:cubicBezTo>
                      <a:pt x="1440" y="19326"/>
                      <a:pt x="1440" y="19326"/>
                      <a:pt x="1440" y="19326"/>
                    </a:cubicBezTo>
                    <a:cubicBezTo>
                      <a:pt x="1440" y="19326"/>
                      <a:pt x="1440" y="19326"/>
                      <a:pt x="1440" y="19894"/>
                    </a:cubicBezTo>
                    <a:cubicBezTo>
                      <a:pt x="1440" y="19894"/>
                      <a:pt x="1440" y="19894"/>
                      <a:pt x="1440" y="19894"/>
                    </a:cubicBezTo>
                    <a:cubicBezTo>
                      <a:pt x="720" y="19894"/>
                      <a:pt x="720" y="20463"/>
                      <a:pt x="0" y="21031"/>
                    </a:cubicBezTo>
                    <a:cubicBezTo>
                      <a:pt x="0" y="21031"/>
                      <a:pt x="0" y="21031"/>
                      <a:pt x="720" y="2103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79" name="AutoShape 779"/>
              <p:cNvSpPr>
                <a:spLocks/>
              </p:cNvSpPr>
              <p:nvPr/>
            </p:nvSpPr>
            <p:spPr bwMode="auto">
              <a:xfrm>
                <a:off x="1258706" y="364692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21600" y="0"/>
                      <a:pt x="0" y="21600"/>
                      <a:pt x="0" y="21600"/>
                    </a:cubicBezTo>
                    <a:cubicBezTo>
                      <a:pt x="0" y="2160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80" name="AutoShape 780"/>
              <p:cNvSpPr>
                <a:spLocks/>
              </p:cNvSpPr>
              <p:nvPr/>
            </p:nvSpPr>
            <p:spPr bwMode="auto">
              <a:xfrm>
                <a:off x="1236480" y="391681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0"/>
                    </a:moveTo>
                    <a:cubicBezTo>
                      <a:pt x="0" y="0"/>
                      <a:pt x="0" y="21600"/>
                      <a:pt x="0" y="21600"/>
                    </a:cubicBez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81" name="AutoShape 781"/>
              <p:cNvSpPr>
                <a:spLocks/>
              </p:cNvSpPr>
              <p:nvPr/>
            </p:nvSpPr>
            <p:spPr bwMode="auto">
              <a:xfrm>
                <a:off x="1166625" y="417081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cubicBezTo>
                      <a:pt x="0" y="0"/>
                      <a:pt x="0" y="0"/>
                      <a:pt x="2160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82" name="AutoShape 782"/>
              <p:cNvSpPr>
                <a:spLocks/>
              </p:cNvSpPr>
              <p:nvPr/>
            </p:nvSpPr>
            <p:spPr bwMode="auto">
              <a:xfrm>
                <a:off x="1276169" y="345642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0" y="2160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83" name="AutoShape 783"/>
              <p:cNvSpPr>
                <a:spLocks/>
              </p:cNvSpPr>
              <p:nvPr/>
            </p:nvSpPr>
            <p:spPr bwMode="auto">
              <a:xfrm>
                <a:off x="1250768" y="374217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21600" y="0"/>
                    </a:moveTo>
                    <a:cubicBezTo>
                      <a:pt x="21600" y="0"/>
                      <a:pt x="0" y="0"/>
                      <a:pt x="0" y="0"/>
                    </a:cubicBezTo>
                    <a:cubicBezTo>
                      <a:pt x="0" y="0"/>
                      <a:pt x="21600" y="0"/>
                      <a:pt x="2160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84" name="AutoShape 784"/>
              <p:cNvSpPr>
                <a:spLocks/>
              </p:cNvSpPr>
              <p:nvPr/>
            </p:nvSpPr>
            <p:spPr bwMode="auto">
              <a:xfrm>
                <a:off x="1185677" y="420256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2160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2160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85" name="AutoShape 785"/>
              <p:cNvSpPr>
                <a:spLocks/>
              </p:cNvSpPr>
              <p:nvPr/>
            </p:nvSpPr>
            <p:spPr bwMode="auto">
              <a:xfrm>
                <a:off x="1242830" y="383743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21600" y="21600"/>
                      <a:pt x="21600" y="21600"/>
                      <a:pt x="0" y="21600"/>
                    </a:cubicBezTo>
                    <a:cubicBezTo>
                      <a:pt x="21600" y="21600"/>
                      <a:pt x="21600" y="21600"/>
                      <a:pt x="2160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86" name="AutoShape 786"/>
              <p:cNvSpPr>
                <a:spLocks/>
              </p:cNvSpPr>
              <p:nvPr/>
            </p:nvSpPr>
            <p:spPr bwMode="auto">
              <a:xfrm>
                <a:off x="1180913" y="294841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21600"/>
                    </a:moveTo>
                    <a:cubicBezTo>
                      <a:pt x="0" y="21600"/>
                      <a:pt x="0" y="0"/>
                      <a:pt x="0" y="0"/>
                    </a:cubicBez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87" name="AutoShape 787"/>
              <p:cNvSpPr>
                <a:spLocks/>
              </p:cNvSpPr>
              <p:nvPr/>
            </p:nvSpPr>
            <p:spPr bwMode="auto">
              <a:xfrm>
                <a:off x="1177738" y="301191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21600" y="0"/>
                    </a:moveTo>
                    <a:cubicBezTo>
                      <a:pt x="21600" y="0"/>
                      <a:pt x="0" y="0"/>
                      <a:pt x="0" y="0"/>
                    </a:cubicBezTo>
                    <a:cubicBezTo>
                      <a:pt x="0" y="0"/>
                      <a:pt x="21600" y="0"/>
                      <a:pt x="2160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88" name="AutoShape 788"/>
              <p:cNvSpPr>
                <a:spLocks/>
              </p:cNvSpPr>
              <p:nvPr/>
            </p:nvSpPr>
            <p:spPr bwMode="auto">
              <a:xfrm>
                <a:off x="1180913" y="299604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21600"/>
                    </a:moveTo>
                    <a:cubicBezTo>
                      <a:pt x="0" y="21600"/>
                      <a:pt x="0" y="0"/>
                      <a:pt x="0" y="0"/>
                    </a:cubicBez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89" name="AutoShape 789"/>
              <p:cNvSpPr>
                <a:spLocks/>
              </p:cNvSpPr>
              <p:nvPr/>
            </p:nvSpPr>
            <p:spPr bwMode="auto">
              <a:xfrm>
                <a:off x="1176151" y="402793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2160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160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90" name="AutoShape 790"/>
              <p:cNvSpPr>
                <a:spLocks/>
              </p:cNvSpPr>
              <p:nvPr/>
            </p:nvSpPr>
            <p:spPr bwMode="auto">
              <a:xfrm>
                <a:off x="12442" y="469469"/>
                <a:ext cx="231789" cy="25083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413" y="3494"/>
                    </a:moveTo>
                    <a:cubicBezTo>
                      <a:pt x="18059" y="3811"/>
                      <a:pt x="17350" y="4129"/>
                      <a:pt x="16642" y="4129"/>
                    </a:cubicBezTo>
                    <a:cubicBezTo>
                      <a:pt x="16288" y="4129"/>
                      <a:pt x="16288" y="3811"/>
                      <a:pt x="16288" y="3811"/>
                    </a:cubicBezTo>
                    <a:cubicBezTo>
                      <a:pt x="15934" y="3811"/>
                      <a:pt x="15934" y="3811"/>
                      <a:pt x="15934" y="3811"/>
                    </a:cubicBezTo>
                    <a:cubicBezTo>
                      <a:pt x="15580" y="3811"/>
                      <a:pt x="15580" y="3811"/>
                      <a:pt x="15226" y="3811"/>
                    </a:cubicBezTo>
                    <a:cubicBezTo>
                      <a:pt x="15226" y="3811"/>
                      <a:pt x="14872" y="3811"/>
                      <a:pt x="14518" y="3494"/>
                    </a:cubicBezTo>
                    <a:cubicBezTo>
                      <a:pt x="14163" y="3176"/>
                      <a:pt x="13455" y="2858"/>
                      <a:pt x="13101" y="2541"/>
                    </a:cubicBezTo>
                    <a:cubicBezTo>
                      <a:pt x="13101" y="2223"/>
                      <a:pt x="12747" y="1905"/>
                      <a:pt x="12393" y="1905"/>
                    </a:cubicBezTo>
                    <a:cubicBezTo>
                      <a:pt x="12393" y="1905"/>
                      <a:pt x="12039" y="1905"/>
                      <a:pt x="12039" y="1905"/>
                    </a:cubicBezTo>
                    <a:cubicBezTo>
                      <a:pt x="12039" y="1905"/>
                      <a:pt x="11685" y="1905"/>
                      <a:pt x="11685" y="1905"/>
                    </a:cubicBezTo>
                    <a:cubicBezTo>
                      <a:pt x="11685" y="1905"/>
                      <a:pt x="11685" y="1905"/>
                      <a:pt x="11331" y="1588"/>
                    </a:cubicBezTo>
                    <a:cubicBezTo>
                      <a:pt x="11331" y="1588"/>
                      <a:pt x="11331" y="1588"/>
                      <a:pt x="11331" y="1588"/>
                    </a:cubicBezTo>
                    <a:cubicBezTo>
                      <a:pt x="10977" y="1588"/>
                      <a:pt x="10977" y="1588"/>
                      <a:pt x="10622" y="1588"/>
                    </a:cubicBezTo>
                    <a:cubicBezTo>
                      <a:pt x="10622" y="1588"/>
                      <a:pt x="10622" y="1270"/>
                      <a:pt x="10622" y="1270"/>
                    </a:cubicBezTo>
                    <a:cubicBezTo>
                      <a:pt x="10268" y="1270"/>
                      <a:pt x="9914" y="1270"/>
                      <a:pt x="9914" y="952"/>
                    </a:cubicBezTo>
                    <a:cubicBezTo>
                      <a:pt x="9914" y="952"/>
                      <a:pt x="9914" y="952"/>
                      <a:pt x="9914" y="952"/>
                    </a:cubicBezTo>
                    <a:cubicBezTo>
                      <a:pt x="9560" y="952"/>
                      <a:pt x="9206" y="635"/>
                      <a:pt x="9206" y="635"/>
                    </a:cubicBezTo>
                    <a:cubicBezTo>
                      <a:pt x="9206" y="635"/>
                      <a:pt x="8852" y="635"/>
                      <a:pt x="8852" y="635"/>
                    </a:cubicBezTo>
                    <a:cubicBezTo>
                      <a:pt x="8852" y="317"/>
                      <a:pt x="8498" y="317"/>
                      <a:pt x="8498" y="317"/>
                    </a:cubicBezTo>
                    <a:cubicBezTo>
                      <a:pt x="8498" y="317"/>
                      <a:pt x="8144" y="317"/>
                      <a:pt x="8144" y="0"/>
                    </a:cubicBezTo>
                    <a:cubicBezTo>
                      <a:pt x="8144" y="0"/>
                      <a:pt x="8144" y="0"/>
                      <a:pt x="8144" y="0"/>
                    </a:cubicBezTo>
                    <a:cubicBezTo>
                      <a:pt x="8144" y="0"/>
                      <a:pt x="7790" y="317"/>
                      <a:pt x="7790" y="317"/>
                    </a:cubicBezTo>
                    <a:cubicBezTo>
                      <a:pt x="7081" y="952"/>
                      <a:pt x="5311" y="1270"/>
                      <a:pt x="4957" y="1270"/>
                    </a:cubicBezTo>
                    <a:cubicBezTo>
                      <a:pt x="4249" y="1270"/>
                      <a:pt x="4249" y="1588"/>
                      <a:pt x="4249" y="2858"/>
                    </a:cubicBezTo>
                    <a:cubicBezTo>
                      <a:pt x="4249" y="3176"/>
                      <a:pt x="4249" y="3176"/>
                      <a:pt x="4249" y="3176"/>
                    </a:cubicBezTo>
                    <a:cubicBezTo>
                      <a:pt x="4249" y="4129"/>
                      <a:pt x="3540" y="4447"/>
                      <a:pt x="3186" y="4764"/>
                    </a:cubicBezTo>
                    <a:cubicBezTo>
                      <a:pt x="2832" y="5082"/>
                      <a:pt x="2478" y="5399"/>
                      <a:pt x="2124" y="5717"/>
                    </a:cubicBezTo>
                    <a:cubicBezTo>
                      <a:pt x="2124" y="6035"/>
                      <a:pt x="2124" y="6035"/>
                      <a:pt x="2124" y="6352"/>
                    </a:cubicBezTo>
                    <a:cubicBezTo>
                      <a:pt x="2124" y="6988"/>
                      <a:pt x="1770" y="7305"/>
                      <a:pt x="1062" y="7941"/>
                    </a:cubicBezTo>
                    <a:cubicBezTo>
                      <a:pt x="354" y="7941"/>
                      <a:pt x="0" y="8258"/>
                      <a:pt x="0" y="8576"/>
                    </a:cubicBezTo>
                    <a:cubicBezTo>
                      <a:pt x="0" y="8894"/>
                      <a:pt x="0" y="9211"/>
                      <a:pt x="354" y="9529"/>
                    </a:cubicBezTo>
                    <a:cubicBezTo>
                      <a:pt x="1062" y="10482"/>
                      <a:pt x="708" y="11435"/>
                      <a:pt x="354" y="12070"/>
                    </a:cubicBezTo>
                    <a:cubicBezTo>
                      <a:pt x="354" y="12070"/>
                      <a:pt x="354" y="12070"/>
                      <a:pt x="0" y="12070"/>
                    </a:cubicBezTo>
                    <a:cubicBezTo>
                      <a:pt x="354" y="12388"/>
                      <a:pt x="354" y="12388"/>
                      <a:pt x="708" y="12388"/>
                    </a:cubicBezTo>
                    <a:cubicBezTo>
                      <a:pt x="1062" y="12705"/>
                      <a:pt x="1770" y="13023"/>
                      <a:pt x="2124" y="13341"/>
                    </a:cubicBezTo>
                    <a:cubicBezTo>
                      <a:pt x="2478" y="13658"/>
                      <a:pt x="2478" y="13658"/>
                      <a:pt x="2478" y="13658"/>
                    </a:cubicBezTo>
                    <a:cubicBezTo>
                      <a:pt x="2478" y="13658"/>
                      <a:pt x="2832" y="13658"/>
                      <a:pt x="2832" y="13658"/>
                    </a:cubicBezTo>
                    <a:cubicBezTo>
                      <a:pt x="2832" y="13658"/>
                      <a:pt x="3186" y="13341"/>
                      <a:pt x="3186" y="13341"/>
                    </a:cubicBezTo>
                    <a:cubicBezTo>
                      <a:pt x="3895" y="13341"/>
                      <a:pt x="3895" y="13658"/>
                      <a:pt x="4249" y="13976"/>
                    </a:cubicBezTo>
                    <a:cubicBezTo>
                      <a:pt x="4603" y="14611"/>
                      <a:pt x="4603" y="15247"/>
                      <a:pt x="4249" y="15882"/>
                    </a:cubicBezTo>
                    <a:cubicBezTo>
                      <a:pt x="3895" y="16517"/>
                      <a:pt x="3540" y="16835"/>
                      <a:pt x="2832" y="17152"/>
                    </a:cubicBezTo>
                    <a:cubicBezTo>
                      <a:pt x="2832" y="17152"/>
                      <a:pt x="2832" y="17152"/>
                      <a:pt x="2832" y="17152"/>
                    </a:cubicBezTo>
                    <a:cubicBezTo>
                      <a:pt x="2832" y="17152"/>
                      <a:pt x="3186" y="17470"/>
                      <a:pt x="3186" y="17470"/>
                    </a:cubicBezTo>
                    <a:cubicBezTo>
                      <a:pt x="3186" y="17788"/>
                      <a:pt x="3186" y="17788"/>
                      <a:pt x="3186" y="17788"/>
                    </a:cubicBezTo>
                    <a:cubicBezTo>
                      <a:pt x="3186" y="17788"/>
                      <a:pt x="3186" y="18105"/>
                      <a:pt x="3186" y="18105"/>
                    </a:cubicBezTo>
                    <a:cubicBezTo>
                      <a:pt x="3186" y="18105"/>
                      <a:pt x="3186" y="18105"/>
                      <a:pt x="3186" y="18105"/>
                    </a:cubicBezTo>
                    <a:cubicBezTo>
                      <a:pt x="3186" y="18423"/>
                      <a:pt x="3186" y="18423"/>
                      <a:pt x="3186" y="18423"/>
                    </a:cubicBezTo>
                    <a:cubicBezTo>
                      <a:pt x="3186" y="18423"/>
                      <a:pt x="3186" y="18423"/>
                      <a:pt x="3186" y="18423"/>
                    </a:cubicBezTo>
                    <a:cubicBezTo>
                      <a:pt x="3186" y="18741"/>
                      <a:pt x="2832" y="18741"/>
                      <a:pt x="2832" y="18741"/>
                    </a:cubicBezTo>
                    <a:cubicBezTo>
                      <a:pt x="2832" y="19058"/>
                      <a:pt x="2478" y="19058"/>
                      <a:pt x="2478" y="19376"/>
                    </a:cubicBezTo>
                    <a:cubicBezTo>
                      <a:pt x="2478" y="19376"/>
                      <a:pt x="2478" y="19376"/>
                      <a:pt x="2478" y="19376"/>
                    </a:cubicBezTo>
                    <a:cubicBezTo>
                      <a:pt x="2478" y="19376"/>
                      <a:pt x="2478" y="19694"/>
                      <a:pt x="2832" y="19694"/>
                    </a:cubicBezTo>
                    <a:cubicBezTo>
                      <a:pt x="3186" y="20011"/>
                      <a:pt x="3540" y="20011"/>
                      <a:pt x="3895" y="20011"/>
                    </a:cubicBezTo>
                    <a:cubicBezTo>
                      <a:pt x="3895" y="20011"/>
                      <a:pt x="4249" y="20011"/>
                      <a:pt x="4603" y="20011"/>
                    </a:cubicBezTo>
                    <a:cubicBezTo>
                      <a:pt x="4957" y="20011"/>
                      <a:pt x="5665" y="20011"/>
                      <a:pt x="6019" y="20647"/>
                    </a:cubicBezTo>
                    <a:cubicBezTo>
                      <a:pt x="6019" y="20964"/>
                      <a:pt x="6373" y="20964"/>
                      <a:pt x="6373" y="20964"/>
                    </a:cubicBezTo>
                    <a:cubicBezTo>
                      <a:pt x="6373" y="21282"/>
                      <a:pt x="6373" y="21282"/>
                      <a:pt x="6373" y="21282"/>
                    </a:cubicBezTo>
                    <a:cubicBezTo>
                      <a:pt x="6373" y="21282"/>
                      <a:pt x="6727" y="21282"/>
                      <a:pt x="6727" y="21282"/>
                    </a:cubicBezTo>
                    <a:cubicBezTo>
                      <a:pt x="6727" y="21282"/>
                      <a:pt x="6727" y="21282"/>
                      <a:pt x="6727" y="21600"/>
                    </a:cubicBezTo>
                    <a:cubicBezTo>
                      <a:pt x="6727" y="21600"/>
                      <a:pt x="6727" y="21600"/>
                      <a:pt x="6727" y="21600"/>
                    </a:cubicBezTo>
                    <a:cubicBezTo>
                      <a:pt x="6727" y="21600"/>
                      <a:pt x="6727" y="21600"/>
                      <a:pt x="6727" y="21600"/>
                    </a:cubicBezTo>
                    <a:cubicBezTo>
                      <a:pt x="7081" y="21600"/>
                      <a:pt x="7081" y="21600"/>
                      <a:pt x="7081" y="21600"/>
                    </a:cubicBezTo>
                    <a:cubicBezTo>
                      <a:pt x="7081" y="21600"/>
                      <a:pt x="7081" y="21600"/>
                      <a:pt x="7081" y="21282"/>
                    </a:cubicBezTo>
                    <a:cubicBezTo>
                      <a:pt x="7081" y="21282"/>
                      <a:pt x="7081" y="21282"/>
                      <a:pt x="7081" y="21282"/>
                    </a:cubicBezTo>
                    <a:cubicBezTo>
                      <a:pt x="7436" y="21282"/>
                      <a:pt x="7436" y="21282"/>
                      <a:pt x="7436" y="20964"/>
                    </a:cubicBezTo>
                    <a:cubicBezTo>
                      <a:pt x="7436" y="20964"/>
                      <a:pt x="7436" y="20964"/>
                      <a:pt x="7790" y="20647"/>
                    </a:cubicBezTo>
                    <a:cubicBezTo>
                      <a:pt x="7790" y="20011"/>
                      <a:pt x="8144" y="19694"/>
                      <a:pt x="8144" y="19058"/>
                    </a:cubicBezTo>
                    <a:cubicBezTo>
                      <a:pt x="9206" y="17152"/>
                      <a:pt x="9914" y="14929"/>
                      <a:pt x="11685" y="14611"/>
                    </a:cubicBezTo>
                    <a:cubicBezTo>
                      <a:pt x="12039" y="14611"/>
                      <a:pt x="12039" y="14294"/>
                      <a:pt x="12393" y="14294"/>
                    </a:cubicBezTo>
                    <a:cubicBezTo>
                      <a:pt x="14518" y="13976"/>
                      <a:pt x="17350" y="13023"/>
                      <a:pt x="19121" y="11117"/>
                    </a:cubicBezTo>
                    <a:cubicBezTo>
                      <a:pt x="20183" y="9529"/>
                      <a:pt x="20537" y="8894"/>
                      <a:pt x="20537" y="8576"/>
                    </a:cubicBezTo>
                    <a:cubicBezTo>
                      <a:pt x="20537" y="7941"/>
                      <a:pt x="20891" y="7623"/>
                      <a:pt x="21599" y="7305"/>
                    </a:cubicBezTo>
                    <a:cubicBezTo>
                      <a:pt x="21599" y="6988"/>
                      <a:pt x="21599" y="6988"/>
                      <a:pt x="21599" y="6988"/>
                    </a:cubicBezTo>
                    <a:cubicBezTo>
                      <a:pt x="21599" y="6988"/>
                      <a:pt x="21599" y="6670"/>
                      <a:pt x="21245" y="6352"/>
                    </a:cubicBezTo>
                    <a:cubicBezTo>
                      <a:pt x="21245" y="6352"/>
                      <a:pt x="21245" y="6352"/>
                      <a:pt x="21245" y="6352"/>
                    </a:cubicBezTo>
                    <a:cubicBezTo>
                      <a:pt x="21245" y="6352"/>
                      <a:pt x="21245" y="6352"/>
                      <a:pt x="20891" y="6035"/>
                    </a:cubicBezTo>
                    <a:cubicBezTo>
                      <a:pt x="20891" y="6035"/>
                      <a:pt x="20891" y="6035"/>
                      <a:pt x="20891" y="6035"/>
                    </a:cubicBezTo>
                    <a:cubicBezTo>
                      <a:pt x="20537" y="5717"/>
                      <a:pt x="20537" y="5717"/>
                      <a:pt x="20537" y="5717"/>
                    </a:cubicBezTo>
                    <a:cubicBezTo>
                      <a:pt x="20183" y="5082"/>
                      <a:pt x="20183" y="5082"/>
                      <a:pt x="20183" y="5082"/>
                    </a:cubicBezTo>
                    <a:cubicBezTo>
                      <a:pt x="19475" y="4764"/>
                      <a:pt x="18767" y="3811"/>
                      <a:pt x="18413" y="349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91" name="AutoShape 791"/>
              <p:cNvSpPr>
                <a:spLocks/>
              </p:cNvSpPr>
              <p:nvPr/>
            </p:nvSpPr>
            <p:spPr bwMode="auto">
              <a:xfrm>
                <a:off x="175965" y="509158"/>
                <a:ext cx="7937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cubicBezTo>
                      <a:pt x="10800" y="0"/>
                      <a:pt x="10800" y="0"/>
                      <a:pt x="21599" y="0"/>
                    </a:cubicBezTo>
                    <a:cubicBezTo>
                      <a:pt x="10800" y="0"/>
                      <a:pt x="10800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92" name="AutoShape 792"/>
              <p:cNvSpPr>
                <a:spLocks/>
              </p:cNvSpPr>
              <p:nvPr/>
            </p:nvSpPr>
            <p:spPr bwMode="auto">
              <a:xfrm>
                <a:off x="188666" y="509158"/>
                <a:ext cx="23813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14400" y="10800"/>
                      <a:pt x="7199" y="21599"/>
                      <a:pt x="0" y="10800"/>
                    </a:cubicBezTo>
                    <a:cubicBezTo>
                      <a:pt x="0" y="10800"/>
                      <a:pt x="0" y="21599"/>
                      <a:pt x="3599" y="21599"/>
                    </a:cubicBezTo>
                    <a:cubicBezTo>
                      <a:pt x="10800" y="21599"/>
                      <a:pt x="17999" y="10800"/>
                      <a:pt x="2160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93" name="AutoShape 793"/>
              <p:cNvSpPr>
                <a:spLocks/>
              </p:cNvSpPr>
              <p:nvPr/>
            </p:nvSpPr>
            <p:spPr bwMode="auto">
              <a:xfrm>
                <a:off x="137862" y="485345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cubicBezTo>
                      <a:pt x="0" y="0"/>
                      <a:pt x="21600" y="0"/>
                      <a:pt x="21600" y="0"/>
                    </a:cubicBezTo>
                    <a:cubicBezTo>
                      <a:pt x="2160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94" name="AutoShape 794"/>
              <p:cNvSpPr>
                <a:spLocks/>
              </p:cNvSpPr>
              <p:nvPr/>
            </p:nvSpPr>
            <p:spPr bwMode="auto">
              <a:xfrm>
                <a:off x="125162" y="480583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0"/>
                    </a:moveTo>
                    <a:cubicBezTo>
                      <a:pt x="0" y="0"/>
                      <a:pt x="0" y="21600"/>
                      <a:pt x="0" y="21600"/>
                    </a:cubicBez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95" name="AutoShape 795"/>
              <p:cNvSpPr>
                <a:spLocks/>
              </p:cNvSpPr>
              <p:nvPr/>
            </p:nvSpPr>
            <p:spPr bwMode="auto">
              <a:xfrm>
                <a:off x="107698" y="471057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cubicBezTo>
                      <a:pt x="0" y="0"/>
                      <a:pt x="21600" y="0"/>
                      <a:pt x="21600" y="0"/>
                    </a:cubicBezTo>
                    <a:cubicBezTo>
                      <a:pt x="2160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96" name="AutoShape 796"/>
              <p:cNvSpPr>
                <a:spLocks/>
              </p:cNvSpPr>
              <p:nvPr/>
            </p:nvSpPr>
            <p:spPr bwMode="auto">
              <a:xfrm>
                <a:off x="99760" y="467882"/>
                <a:ext cx="6350" cy="79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0" y="21600"/>
                      <a:pt x="21600" y="21600"/>
                      <a:pt x="21600" y="21600"/>
                    </a:cubicBezTo>
                    <a:cubicBezTo>
                      <a:pt x="21600" y="21600"/>
                      <a:pt x="0" y="2160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97" name="AutoShape 797"/>
              <p:cNvSpPr>
                <a:spLocks/>
              </p:cNvSpPr>
              <p:nvPr/>
            </p:nvSpPr>
            <p:spPr bwMode="auto">
              <a:xfrm>
                <a:off x="45782" y="677436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0" y="2160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98" name="AutoShape 798"/>
              <p:cNvSpPr>
                <a:spLocks/>
              </p:cNvSpPr>
              <p:nvPr/>
            </p:nvSpPr>
            <p:spPr bwMode="auto">
              <a:xfrm>
                <a:off x="237881" y="542496"/>
                <a:ext cx="6350" cy="127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1599"/>
                    </a:moveTo>
                    <a:cubicBezTo>
                      <a:pt x="21600" y="14399"/>
                      <a:pt x="21600" y="14399"/>
                      <a:pt x="21600" y="14399"/>
                    </a:cubicBezTo>
                    <a:cubicBezTo>
                      <a:pt x="21600" y="14399"/>
                      <a:pt x="21600" y="7200"/>
                      <a:pt x="0" y="0"/>
                    </a:cubicBezTo>
                    <a:cubicBezTo>
                      <a:pt x="21600" y="7200"/>
                      <a:pt x="21600" y="14399"/>
                      <a:pt x="21600" y="14399"/>
                    </a:cubicBezTo>
                    <a:cubicBezTo>
                      <a:pt x="21600" y="14399"/>
                      <a:pt x="21600" y="14399"/>
                      <a:pt x="21600" y="2159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599" name="AutoShape 799"/>
              <p:cNvSpPr>
                <a:spLocks/>
              </p:cNvSpPr>
              <p:nvPr/>
            </p:nvSpPr>
            <p:spPr bwMode="auto">
              <a:xfrm>
                <a:off x="44194" y="664736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cubicBezTo>
                      <a:pt x="21600" y="21600"/>
                      <a:pt x="0" y="0"/>
                      <a:pt x="0" y="0"/>
                    </a:cubicBezTo>
                    <a:cubicBezTo>
                      <a:pt x="0" y="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00" name="AutoShape 800"/>
              <p:cNvSpPr>
                <a:spLocks/>
              </p:cNvSpPr>
              <p:nvPr/>
            </p:nvSpPr>
            <p:spPr bwMode="auto">
              <a:xfrm>
                <a:off x="83884" y="717124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21600" y="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0" y="0"/>
                    </a:cubicBezTo>
                    <a:cubicBezTo>
                      <a:pt x="21600" y="0"/>
                      <a:pt x="21600" y="0"/>
                      <a:pt x="2160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01" name="AutoShape 801"/>
              <p:cNvSpPr>
                <a:spLocks/>
              </p:cNvSpPr>
              <p:nvPr/>
            </p:nvSpPr>
            <p:spPr bwMode="auto">
              <a:xfrm>
                <a:off x="45782" y="672673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21600"/>
                    </a:moveTo>
                    <a:cubicBezTo>
                      <a:pt x="0" y="21600"/>
                      <a:pt x="0" y="0"/>
                      <a:pt x="0" y="0"/>
                    </a:cubicBez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02" name="AutoShape 802"/>
              <p:cNvSpPr>
                <a:spLocks/>
              </p:cNvSpPr>
              <p:nvPr/>
            </p:nvSpPr>
            <p:spPr bwMode="auto">
              <a:xfrm>
                <a:off x="44194" y="680611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0" y="21600"/>
                      <a:pt x="21600" y="21600"/>
                      <a:pt x="21600" y="0"/>
                    </a:cubicBezTo>
                    <a:cubicBezTo>
                      <a:pt x="21600" y="21600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03" name="AutoShape 803"/>
              <p:cNvSpPr>
                <a:spLocks/>
              </p:cNvSpPr>
              <p:nvPr/>
            </p:nvSpPr>
            <p:spPr bwMode="auto">
              <a:xfrm>
                <a:off x="234705" y="537734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21600"/>
                      <a:pt x="21600" y="2160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04" name="AutoShape 804"/>
              <p:cNvSpPr>
                <a:spLocks/>
              </p:cNvSpPr>
              <p:nvPr/>
            </p:nvSpPr>
            <p:spPr bwMode="auto">
              <a:xfrm>
                <a:off x="79121" y="713949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21600" y="0"/>
                    </a:moveTo>
                    <a:cubicBezTo>
                      <a:pt x="21600" y="0"/>
                      <a:pt x="0" y="0"/>
                      <a:pt x="0" y="0"/>
                    </a:cubicBezTo>
                    <a:cubicBezTo>
                      <a:pt x="0" y="0"/>
                      <a:pt x="21600" y="0"/>
                      <a:pt x="2160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05" name="AutoShape 805"/>
              <p:cNvSpPr>
                <a:spLocks/>
              </p:cNvSpPr>
              <p:nvPr/>
            </p:nvSpPr>
            <p:spPr bwMode="auto">
              <a:xfrm>
                <a:off x="229943" y="528208"/>
                <a:ext cx="6350" cy="111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1599"/>
                    </a:moveTo>
                    <a:cubicBezTo>
                      <a:pt x="10800" y="14399"/>
                      <a:pt x="10800" y="7200"/>
                      <a:pt x="0" y="7200"/>
                    </a:cubicBezTo>
                    <a:cubicBezTo>
                      <a:pt x="0" y="7200"/>
                      <a:pt x="0" y="7200"/>
                      <a:pt x="0" y="0"/>
                    </a:cubicBezTo>
                    <a:cubicBezTo>
                      <a:pt x="10800" y="14399"/>
                      <a:pt x="10800" y="14399"/>
                      <a:pt x="10800" y="14399"/>
                    </a:cubicBezTo>
                    <a:cubicBezTo>
                      <a:pt x="10800" y="14399"/>
                      <a:pt x="10800" y="14399"/>
                      <a:pt x="21600" y="2159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06" name="AutoShape 806"/>
              <p:cNvSpPr>
                <a:spLocks/>
              </p:cNvSpPr>
              <p:nvPr/>
            </p:nvSpPr>
            <p:spPr bwMode="auto">
              <a:xfrm>
                <a:off x="75946" y="707599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cubicBezTo>
                      <a:pt x="21600" y="21600"/>
                      <a:pt x="0" y="21600"/>
                      <a:pt x="0" y="0"/>
                    </a:cubicBezTo>
                    <a:cubicBezTo>
                      <a:pt x="0" y="2160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07" name="AutoShape 807"/>
              <p:cNvSpPr>
                <a:spLocks/>
              </p:cNvSpPr>
              <p:nvPr/>
            </p:nvSpPr>
            <p:spPr bwMode="auto">
              <a:xfrm>
                <a:off x="91822" y="707599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0" y="21600"/>
                      <a:pt x="2160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08" name="AutoShape 808"/>
              <p:cNvSpPr>
                <a:spLocks/>
              </p:cNvSpPr>
              <p:nvPr/>
            </p:nvSpPr>
            <p:spPr bwMode="auto">
              <a:xfrm>
                <a:off x="849106" y="72586"/>
                <a:ext cx="23813" cy="158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6199"/>
                    </a:moveTo>
                    <a:cubicBezTo>
                      <a:pt x="21600" y="10800"/>
                      <a:pt x="18514" y="5400"/>
                      <a:pt x="15428" y="0"/>
                    </a:cubicBezTo>
                    <a:cubicBezTo>
                      <a:pt x="15428" y="0"/>
                      <a:pt x="15428" y="0"/>
                      <a:pt x="12342" y="0"/>
                    </a:cubicBezTo>
                    <a:cubicBezTo>
                      <a:pt x="9257" y="0"/>
                      <a:pt x="6171" y="0"/>
                      <a:pt x="3085" y="0"/>
                    </a:cubicBezTo>
                    <a:cubicBezTo>
                      <a:pt x="3085" y="5400"/>
                      <a:pt x="3085" y="16199"/>
                      <a:pt x="3085" y="21599"/>
                    </a:cubicBezTo>
                    <a:cubicBezTo>
                      <a:pt x="3085" y="21599"/>
                      <a:pt x="0" y="21599"/>
                      <a:pt x="0" y="21599"/>
                    </a:cubicBezTo>
                    <a:cubicBezTo>
                      <a:pt x="6171" y="21599"/>
                      <a:pt x="15428" y="21599"/>
                      <a:pt x="18514" y="16199"/>
                    </a:cubicBezTo>
                    <a:cubicBezTo>
                      <a:pt x="21600" y="16199"/>
                      <a:pt x="21600" y="16199"/>
                      <a:pt x="21600" y="1619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</p:grpSp>
        <p:grpSp>
          <p:nvGrpSpPr>
            <p:cNvPr id="88095" name="Group 809"/>
            <p:cNvGrpSpPr>
              <a:grpSpLocks/>
            </p:cNvGrpSpPr>
            <p:nvPr/>
          </p:nvGrpSpPr>
          <p:grpSpPr bwMode="auto">
            <a:xfrm>
              <a:off x="0" y="35079"/>
              <a:ext cx="4962534" cy="4409262"/>
              <a:chOff x="0" y="-1"/>
              <a:chExt cx="4962533" cy="4409263"/>
            </a:xfrm>
          </p:grpSpPr>
          <p:sp>
            <p:nvSpPr>
              <p:cNvPr id="77610" name="AutoShape 810"/>
              <p:cNvSpPr>
                <a:spLocks/>
              </p:cNvSpPr>
              <p:nvPr/>
            </p:nvSpPr>
            <p:spPr bwMode="auto">
              <a:xfrm>
                <a:off x="3362532" y="4121076"/>
                <a:ext cx="74617" cy="381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319" y="1963"/>
                    </a:moveTo>
                    <a:cubicBezTo>
                      <a:pt x="4319" y="1963"/>
                      <a:pt x="4319" y="1963"/>
                      <a:pt x="4319" y="1963"/>
                    </a:cubicBezTo>
                    <a:cubicBezTo>
                      <a:pt x="4319" y="1963"/>
                      <a:pt x="3240" y="3927"/>
                      <a:pt x="2159" y="3927"/>
                    </a:cubicBezTo>
                    <a:cubicBezTo>
                      <a:pt x="2159" y="3927"/>
                      <a:pt x="2159" y="3927"/>
                      <a:pt x="2159" y="3927"/>
                    </a:cubicBezTo>
                    <a:cubicBezTo>
                      <a:pt x="2159" y="5890"/>
                      <a:pt x="2159" y="5890"/>
                      <a:pt x="1079" y="5890"/>
                    </a:cubicBezTo>
                    <a:cubicBezTo>
                      <a:pt x="1079" y="5890"/>
                      <a:pt x="1079" y="5890"/>
                      <a:pt x="1079" y="5890"/>
                    </a:cubicBezTo>
                    <a:cubicBezTo>
                      <a:pt x="1079" y="7854"/>
                      <a:pt x="0" y="7854"/>
                      <a:pt x="0" y="9818"/>
                    </a:cubicBezTo>
                    <a:cubicBezTo>
                      <a:pt x="0" y="9818"/>
                      <a:pt x="0" y="9818"/>
                      <a:pt x="0" y="9818"/>
                    </a:cubicBezTo>
                    <a:cubicBezTo>
                      <a:pt x="5399" y="15709"/>
                      <a:pt x="16199" y="21599"/>
                      <a:pt x="19440" y="21599"/>
                    </a:cubicBezTo>
                    <a:cubicBezTo>
                      <a:pt x="20520" y="21599"/>
                      <a:pt x="20520" y="19636"/>
                      <a:pt x="21600" y="19636"/>
                    </a:cubicBezTo>
                    <a:cubicBezTo>
                      <a:pt x="21600" y="19636"/>
                      <a:pt x="21600" y="19636"/>
                      <a:pt x="21600" y="19636"/>
                    </a:cubicBezTo>
                    <a:cubicBezTo>
                      <a:pt x="21600" y="17672"/>
                      <a:pt x="21600" y="17672"/>
                      <a:pt x="21600" y="17672"/>
                    </a:cubicBezTo>
                    <a:cubicBezTo>
                      <a:pt x="21600" y="17672"/>
                      <a:pt x="21600" y="15709"/>
                      <a:pt x="21600" y="15709"/>
                    </a:cubicBezTo>
                    <a:cubicBezTo>
                      <a:pt x="21600" y="15709"/>
                      <a:pt x="21600" y="15709"/>
                      <a:pt x="21600" y="15709"/>
                    </a:cubicBezTo>
                    <a:cubicBezTo>
                      <a:pt x="21600" y="15709"/>
                      <a:pt x="21600" y="13745"/>
                      <a:pt x="21600" y="13745"/>
                    </a:cubicBezTo>
                    <a:cubicBezTo>
                      <a:pt x="21600" y="13745"/>
                      <a:pt x="21600" y="13745"/>
                      <a:pt x="21600" y="13745"/>
                    </a:cubicBezTo>
                    <a:cubicBezTo>
                      <a:pt x="21600" y="13745"/>
                      <a:pt x="21600" y="11781"/>
                      <a:pt x="21600" y="11781"/>
                    </a:cubicBezTo>
                    <a:cubicBezTo>
                      <a:pt x="21600" y="11781"/>
                      <a:pt x="21600" y="11781"/>
                      <a:pt x="21600" y="11781"/>
                    </a:cubicBezTo>
                    <a:cubicBezTo>
                      <a:pt x="21600" y="11781"/>
                      <a:pt x="21600" y="11781"/>
                      <a:pt x="21600" y="11781"/>
                    </a:cubicBezTo>
                    <a:cubicBezTo>
                      <a:pt x="21600" y="11781"/>
                      <a:pt x="21600" y="11781"/>
                      <a:pt x="21600" y="9818"/>
                    </a:cubicBezTo>
                    <a:cubicBezTo>
                      <a:pt x="21600" y="9818"/>
                      <a:pt x="21600" y="9818"/>
                      <a:pt x="21600" y="9818"/>
                    </a:cubicBezTo>
                    <a:cubicBezTo>
                      <a:pt x="21600" y="9818"/>
                      <a:pt x="21600" y="9818"/>
                      <a:pt x="21600" y="9818"/>
                    </a:cubicBezTo>
                    <a:cubicBezTo>
                      <a:pt x="21600" y="9818"/>
                      <a:pt x="21600" y="9818"/>
                      <a:pt x="21600" y="9818"/>
                    </a:cubicBezTo>
                    <a:cubicBezTo>
                      <a:pt x="21600" y="9818"/>
                      <a:pt x="21600" y="9818"/>
                      <a:pt x="21600" y="9818"/>
                    </a:cubicBezTo>
                    <a:cubicBezTo>
                      <a:pt x="21600" y="9818"/>
                      <a:pt x="21600" y="9818"/>
                      <a:pt x="21600" y="9818"/>
                    </a:cubicBezTo>
                    <a:cubicBezTo>
                      <a:pt x="21600" y="9818"/>
                      <a:pt x="20520" y="9818"/>
                      <a:pt x="19440" y="9818"/>
                    </a:cubicBezTo>
                    <a:cubicBezTo>
                      <a:pt x="18360" y="9818"/>
                      <a:pt x="18360" y="9818"/>
                      <a:pt x="18360" y="9818"/>
                    </a:cubicBezTo>
                    <a:cubicBezTo>
                      <a:pt x="16199" y="9818"/>
                      <a:pt x="12960" y="9818"/>
                      <a:pt x="8639" y="3927"/>
                    </a:cubicBezTo>
                    <a:cubicBezTo>
                      <a:pt x="8639" y="3927"/>
                      <a:pt x="7559" y="3927"/>
                      <a:pt x="7559" y="1963"/>
                    </a:cubicBezTo>
                    <a:cubicBezTo>
                      <a:pt x="6480" y="1963"/>
                      <a:pt x="6480" y="1963"/>
                      <a:pt x="6480" y="1963"/>
                    </a:cubicBezTo>
                    <a:cubicBezTo>
                      <a:pt x="6480" y="1963"/>
                      <a:pt x="5399" y="1963"/>
                      <a:pt x="5399" y="0"/>
                    </a:cubicBezTo>
                    <a:cubicBezTo>
                      <a:pt x="5399" y="1963"/>
                      <a:pt x="5399" y="1963"/>
                      <a:pt x="4319" y="1963"/>
                    </a:cubicBezTo>
                    <a:cubicBezTo>
                      <a:pt x="4319" y="1963"/>
                      <a:pt x="4319" y="1963"/>
                      <a:pt x="4319" y="1963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11" name="AutoShape 811"/>
              <p:cNvSpPr>
                <a:spLocks/>
              </p:cNvSpPr>
              <p:nvPr/>
            </p:nvSpPr>
            <p:spPr bwMode="auto">
              <a:xfrm>
                <a:off x="3394284" y="4051225"/>
                <a:ext cx="238140" cy="1158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571" y="4724"/>
                    </a:moveTo>
                    <a:cubicBezTo>
                      <a:pt x="19542" y="4049"/>
                      <a:pt x="18514" y="3374"/>
                      <a:pt x="17828" y="2024"/>
                    </a:cubicBezTo>
                    <a:cubicBezTo>
                      <a:pt x="17142" y="674"/>
                      <a:pt x="16114" y="0"/>
                      <a:pt x="14742" y="0"/>
                    </a:cubicBezTo>
                    <a:cubicBezTo>
                      <a:pt x="12685" y="0"/>
                      <a:pt x="10628" y="1349"/>
                      <a:pt x="10285" y="2024"/>
                    </a:cubicBezTo>
                    <a:cubicBezTo>
                      <a:pt x="9257" y="2699"/>
                      <a:pt x="7885" y="2699"/>
                      <a:pt x="6857" y="2024"/>
                    </a:cubicBezTo>
                    <a:cubicBezTo>
                      <a:pt x="5485" y="2024"/>
                      <a:pt x="4114" y="1349"/>
                      <a:pt x="3085" y="2699"/>
                    </a:cubicBezTo>
                    <a:cubicBezTo>
                      <a:pt x="3085" y="3374"/>
                      <a:pt x="2742" y="3374"/>
                      <a:pt x="2399" y="4049"/>
                    </a:cubicBezTo>
                    <a:cubicBezTo>
                      <a:pt x="2399" y="4049"/>
                      <a:pt x="2399" y="4724"/>
                      <a:pt x="2057" y="4724"/>
                    </a:cubicBezTo>
                    <a:cubicBezTo>
                      <a:pt x="1714" y="5399"/>
                      <a:pt x="1371" y="6074"/>
                      <a:pt x="1028" y="6750"/>
                    </a:cubicBezTo>
                    <a:cubicBezTo>
                      <a:pt x="342" y="8099"/>
                      <a:pt x="0" y="9450"/>
                      <a:pt x="0" y="10125"/>
                    </a:cubicBez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10800"/>
                      <a:pt x="0" y="10800"/>
                      <a:pt x="0" y="11474"/>
                    </a:cubicBezTo>
                    <a:cubicBezTo>
                      <a:pt x="0" y="11474"/>
                      <a:pt x="0" y="11474"/>
                      <a:pt x="342" y="11474"/>
                    </a:cubicBezTo>
                    <a:cubicBezTo>
                      <a:pt x="342" y="11474"/>
                      <a:pt x="685" y="12149"/>
                      <a:pt x="1028" y="12149"/>
                    </a:cubicBezTo>
                    <a:cubicBezTo>
                      <a:pt x="1714" y="12824"/>
                      <a:pt x="2399" y="13500"/>
                      <a:pt x="3085" y="13500"/>
                    </a:cubicBezTo>
                    <a:cubicBezTo>
                      <a:pt x="3428" y="13500"/>
                      <a:pt x="3428" y="13500"/>
                      <a:pt x="3428" y="13500"/>
                    </a:cubicBezTo>
                    <a:cubicBezTo>
                      <a:pt x="4114" y="13500"/>
                      <a:pt x="4799" y="13500"/>
                      <a:pt x="5485" y="14850"/>
                    </a:cubicBezTo>
                    <a:cubicBezTo>
                      <a:pt x="5485" y="14850"/>
                      <a:pt x="5485" y="14850"/>
                      <a:pt x="5485" y="14850"/>
                    </a:cubicBezTo>
                    <a:cubicBezTo>
                      <a:pt x="5485" y="14850"/>
                      <a:pt x="5485" y="14850"/>
                      <a:pt x="5485" y="15525"/>
                    </a:cubicBezTo>
                    <a:cubicBezTo>
                      <a:pt x="5485" y="15525"/>
                      <a:pt x="5485" y="15525"/>
                      <a:pt x="5485" y="15525"/>
                    </a:cubicBezTo>
                    <a:cubicBezTo>
                      <a:pt x="5485" y="16200"/>
                      <a:pt x="5485" y="16200"/>
                      <a:pt x="5485" y="16200"/>
                    </a:cubicBezTo>
                    <a:cubicBezTo>
                      <a:pt x="5485" y="16200"/>
                      <a:pt x="5485" y="16875"/>
                      <a:pt x="5485" y="16875"/>
                    </a:cubicBezTo>
                    <a:cubicBezTo>
                      <a:pt x="5485" y="16875"/>
                      <a:pt x="5485" y="16875"/>
                      <a:pt x="5485" y="16875"/>
                    </a:cubicBezTo>
                    <a:cubicBezTo>
                      <a:pt x="5485" y="17549"/>
                      <a:pt x="5485" y="18225"/>
                      <a:pt x="5485" y="18225"/>
                    </a:cubicBezTo>
                    <a:cubicBezTo>
                      <a:pt x="5485" y="18225"/>
                      <a:pt x="5485" y="18225"/>
                      <a:pt x="5485" y="18225"/>
                    </a:cubicBezTo>
                    <a:cubicBezTo>
                      <a:pt x="5828" y="18900"/>
                      <a:pt x="6171" y="18900"/>
                      <a:pt x="6171" y="19574"/>
                    </a:cubicBezTo>
                    <a:cubicBezTo>
                      <a:pt x="6857" y="20250"/>
                      <a:pt x="6857" y="20925"/>
                      <a:pt x="6857" y="21600"/>
                    </a:cubicBezTo>
                    <a:cubicBezTo>
                      <a:pt x="7199" y="21600"/>
                      <a:pt x="7199" y="21600"/>
                      <a:pt x="7199" y="21600"/>
                    </a:cubicBezTo>
                    <a:cubicBezTo>
                      <a:pt x="7542" y="20925"/>
                      <a:pt x="7885" y="20250"/>
                      <a:pt x="8228" y="20250"/>
                    </a:cubicBezTo>
                    <a:cubicBezTo>
                      <a:pt x="8228" y="20250"/>
                      <a:pt x="8228" y="19574"/>
                      <a:pt x="8228" y="19574"/>
                    </a:cubicBezTo>
                    <a:cubicBezTo>
                      <a:pt x="7885" y="18900"/>
                      <a:pt x="7885" y="17549"/>
                      <a:pt x="8228" y="16200"/>
                    </a:cubicBezTo>
                    <a:cubicBezTo>
                      <a:pt x="8571" y="14850"/>
                      <a:pt x="9257" y="14175"/>
                      <a:pt x="9942" y="14175"/>
                    </a:cubicBezTo>
                    <a:cubicBezTo>
                      <a:pt x="12342" y="14175"/>
                      <a:pt x="13371" y="13500"/>
                      <a:pt x="13714" y="12149"/>
                    </a:cubicBezTo>
                    <a:cubicBezTo>
                      <a:pt x="13714" y="10125"/>
                      <a:pt x="14742" y="8774"/>
                      <a:pt x="16114" y="8774"/>
                    </a:cubicBezTo>
                    <a:cubicBezTo>
                      <a:pt x="16457" y="8774"/>
                      <a:pt x="16800" y="8774"/>
                      <a:pt x="17142" y="8774"/>
                    </a:cubicBezTo>
                    <a:cubicBezTo>
                      <a:pt x="17485" y="9450"/>
                      <a:pt x="17828" y="9450"/>
                      <a:pt x="17828" y="9450"/>
                    </a:cubicBezTo>
                    <a:cubicBezTo>
                      <a:pt x="18171" y="9450"/>
                      <a:pt x="18514" y="8774"/>
                      <a:pt x="18514" y="8099"/>
                    </a:cubicBezTo>
                    <a:cubicBezTo>
                      <a:pt x="18857" y="8099"/>
                      <a:pt x="18857" y="8099"/>
                      <a:pt x="19200" y="7425"/>
                    </a:cubicBezTo>
                    <a:cubicBezTo>
                      <a:pt x="19200" y="7425"/>
                      <a:pt x="19200" y="7425"/>
                      <a:pt x="19200" y="7425"/>
                    </a:cubicBezTo>
                    <a:cubicBezTo>
                      <a:pt x="19542" y="7425"/>
                      <a:pt x="19542" y="7425"/>
                      <a:pt x="19885" y="6750"/>
                    </a:cubicBezTo>
                    <a:cubicBezTo>
                      <a:pt x="19885" y="6750"/>
                      <a:pt x="19885" y="6750"/>
                      <a:pt x="19885" y="6750"/>
                    </a:cubicBezTo>
                    <a:cubicBezTo>
                      <a:pt x="20228" y="6750"/>
                      <a:pt x="20571" y="6750"/>
                      <a:pt x="20571" y="6074"/>
                    </a:cubicBezTo>
                    <a:cubicBezTo>
                      <a:pt x="20571" y="6074"/>
                      <a:pt x="20571" y="6074"/>
                      <a:pt x="20914" y="6074"/>
                    </a:cubicBezTo>
                    <a:cubicBezTo>
                      <a:pt x="20914" y="6074"/>
                      <a:pt x="21257" y="6074"/>
                      <a:pt x="21600" y="6074"/>
                    </a:cubicBezTo>
                    <a:cubicBezTo>
                      <a:pt x="21600" y="6074"/>
                      <a:pt x="21600" y="6074"/>
                      <a:pt x="21600" y="6074"/>
                    </a:cubicBezTo>
                    <a:cubicBezTo>
                      <a:pt x="21257" y="5399"/>
                      <a:pt x="20914" y="5399"/>
                      <a:pt x="20571" y="472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12" name="AutoShape 812"/>
              <p:cNvSpPr>
                <a:spLocks/>
              </p:cNvSpPr>
              <p:nvPr/>
            </p:nvSpPr>
            <p:spPr bwMode="auto">
              <a:xfrm>
                <a:off x="3449849" y="4140127"/>
                <a:ext cx="0" cy="7937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0"/>
                    </a:moveTo>
                    <a:cubicBezTo>
                      <a:pt x="0" y="10800"/>
                      <a:pt x="0" y="10800"/>
                      <a:pt x="0" y="21600"/>
                    </a:cubicBezTo>
                    <a:cubicBezTo>
                      <a:pt x="0" y="21600"/>
                      <a:pt x="0" y="1080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13" name="AutoShape 813"/>
              <p:cNvSpPr>
                <a:spLocks/>
              </p:cNvSpPr>
              <p:nvPr/>
            </p:nvSpPr>
            <p:spPr bwMode="auto">
              <a:xfrm>
                <a:off x="3449849" y="4135364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21600"/>
                    </a:moveTo>
                    <a:cubicBezTo>
                      <a:pt x="0" y="21600"/>
                      <a:pt x="0" y="0"/>
                      <a:pt x="0" y="0"/>
                    </a:cubicBez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14" name="AutoShape 814"/>
              <p:cNvSpPr>
                <a:spLocks/>
              </p:cNvSpPr>
              <p:nvPr/>
            </p:nvSpPr>
            <p:spPr bwMode="auto">
              <a:xfrm>
                <a:off x="3392696" y="4109963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2160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2160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15" name="AutoShape 815"/>
              <p:cNvSpPr>
                <a:spLocks/>
              </p:cNvSpPr>
              <p:nvPr/>
            </p:nvSpPr>
            <p:spPr bwMode="auto">
              <a:xfrm>
                <a:off x="2198822" y="3306672"/>
                <a:ext cx="1285954" cy="77154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18292"/>
                    </a:moveTo>
                    <a:cubicBezTo>
                      <a:pt x="20002" y="18292"/>
                      <a:pt x="20002" y="18292"/>
                      <a:pt x="20002" y="18292"/>
                    </a:cubicBezTo>
                    <a:cubicBezTo>
                      <a:pt x="20002" y="18189"/>
                      <a:pt x="20066" y="18189"/>
                      <a:pt x="20066" y="18086"/>
                    </a:cubicBezTo>
                    <a:cubicBezTo>
                      <a:pt x="20194" y="17879"/>
                      <a:pt x="20321" y="17569"/>
                      <a:pt x="20513" y="17466"/>
                    </a:cubicBezTo>
                    <a:cubicBezTo>
                      <a:pt x="20513" y="17466"/>
                      <a:pt x="20513" y="17466"/>
                      <a:pt x="20513" y="17466"/>
                    </a:cubicBezTo>
                    <a:cubicBezTo>
                      <a:pt x="20513" y="17466"/>
                      <a:pt x="20513" y="17466"/>
                      <a:pt x="20513" y="17466"/>
                    </a:cubicBezTo>
                    <a:cubicBezTo>
                      <a:pt x="20513" y="17466"/>
                      <a:pt x="20513" y="17466"/>
                      <a:pt x="20513" y="17466"/>
                    </a:cubicBezTo>
                    <a:cubicBezTo>
                      <a:pt x="20513" y="17466"/>
                      <a:pt x="20577" y="17569"/>
                      <a:pt x="20577" y="17569"/>
                    </a:cubicBezTo>
                    <a:cubicBezTo>
                      <a:pt x="20641" y="17569"/>
                      <a:pt x="20641" y="17569"/>
                      <a:pt x="20641" y="17569"/>
                    </a:cubicBezTo>
                    <a:cubicBezTo>
                      <a:pt x="20641" y="17569"/>
                      <a:pt x="20641" y="17569"/>
                      <a:pt x="20705" y="17569"/>
                    </a:cubicBezTo>
                    <a:cubicBezTo>
                      <a:pt x="20705" y="17569"/>
                      <a:pt x="20705" y="17569"/>
                      <a:pt x="20705" y="17672"/>
                    </a:cubicBezTo>
                    <a:cubicBezTo>
                      <a:pt x="20769" y="17672"/>
                      <a:pt x="20769" y="17672"/>
                      <a:pt x="20769" y="17672"/>
                    </a:cubicBezTo>
                    <a:cubicBezTo>
                      <a:pt x="20833" y="17672"/>
                      <a:pt x="20833" y="17776"/>
                      <a:pt x="20833" y="17776"/>
                    </a:cubicBezTo>
                    <a:cubicBezTo>
                      <a:pt x="20833" y="17776"/>
                      <a:pt x="20833" y="17776"/>
                      <a:pt x="20833" y="17776"/>
                    </a:cubicBezTo>
                    <a:cubicBezTo>
                      <a:pt x="20960" y="17466"/>
                      <a:pt x="21024" y="16845"/>
                      <a:pt x="21024" y="16432"/>
                    </a:cubicBezTo>
                    <a:cubicBezTo>
                      <a:pt x="21088" y="16225"/>
                      <a:pt x="21088" y="16019"/>
                      <a:pt x="21024" y="15915"/>
                    </a:cubicBezTo>
                    <a:cubicBezTo>
                      <a:pt x="21024" y="15605"/>
                      <a:pt x="21024" y="15295"/>
                      <a:pt x="21216" y="14985"/>
                    </a:cubicBezTo>
                    <a:cubicBezTo>
                      <a:pt x="21280" y="14882"/>
                      <a:pt x="21344" y="14778"/>
                      <a:pt x="21408" y="14675"/>
                    </a:cubicBezTo>
                    <a:cubicBezTo>
                      <a:pt x="21536" y="14572"/>
                      <a:pt x="21599" y="14468"/>
                      <a:pt x="21599" y="14262"/>
                    </a:cubicBezTo>
                    <a:cubicBezTo>
                      <a:pt x="21599" y="14158"/>
                      <a:pt x="21536" y="14158"/>
                      <a:pt x="21536" y="14158"/>
                    </a:cubicBezTo>
                    <a:cubicBezTo>
                      <a:pt x="21536" y="14158"/>
                      <a:pt x="21472" y="14158"/>
                      <a:pt x="21472" y="14158"/>
                    </a:cubicBezTo>
                    <a:cubicBezTo>
                      <a:pt x="21344" y="14262"/>
                      <a:pt x="21152" y="14262"/>
                      <a:pt x="21024" y="14158"/>
                    </a:cubicBezTo>
                    <a:cubicBezTo>
                      <a:pt x="20897" y="13952"/>
                      <a:pt x="20705" y="14055"/>
                      <a:pt x="20385" y="14158"/>
                    </a:cubicBezTo>
                    <a:cubicBezTo>
                      <a:pt x="20257" y="14158"/>
                      <a:pt x="20130" y="14158"/>
                      <a:pt x="19938" y="14262"/>
                    </a:cubicBezTo>
                    <a:cubicBezTo>
                      <a:pt x="19171" y="14365"/>
                      <a:pt x="19107" y="14985"/>
                      <a:pt x="19171" y="15399"/>
                    </a:cubicBezTo>
                    <a:cubicBezTo>
                      <a:pt x="19171" y="15812"/>
                      <a:pt x="19107" y="15915"/>
                      <a:pt x="18979" y="16122"/>
                    </a:cubicBezTo>
                    <a:cubicBezTo>
                      <a:pt x="18979" y="16122"/>
                      <a:pt x="18915" y="16225"/>
                      <a:pt x="18915" y="16432"/>
                    </a:cubicBezTo>
                    <a:cubicBezTo>
                      <a:pt x="18979" y="16845"/>
                      <a:pt x="18724" y="17155"/>
                      <a:pt x="18596" y="17259"/>
                    </a:cubicBezTo>
                    <a:cubicBezTo>
                      <a:pt x="18532" y="17362"/>
                      <a:pt x="18468" y="17362"/>
                      <a:pt x="18468" y="17466"/>
                    </a:cubicBezTo>
                    <a:cubicBezTo>
                      <a:pt x="18468" y="17569"/>
                      <a:pt x="18468" y="17672"/>
                      <a:pt x="18404" y="17776"/>
                    </a:cubicBezTo>
                    <a:cubicBezTo>
                      <a:pt x="18404" y="17776"/>
                      <a:pt x="18340" y="17879"/>
                      <a:pt x="18276" y="17879"/>
                    </a:cubicBezTo>
                    <a:cubicBezTo>
                      <a:pt x="18085" y="17879"/>
                      <a:pt x="17765" y="17569"/>
                      <a:pt x="17701" y="17569"/>
                    </a:cubicBezTo>
                    <a:cubicBezTo>
                      <a:pt x="17573" y="17569"/>
                      <a:pt x="16934" y="17776"/>
                      <a:pt x="16551" y="17982"/>
                    </a:cubicBezTo>
                    <a:cubicBezTo>
                      <a:pt x="16295" y="18086"/>
                      <a:pt x="16168" y="18086"/>
                      <a:pt x="16104" y="18189"/>
                    </a:cubicBezTo>
                    <a:cubicBezTo>
                      <a:pt x="16104" y="18189"/>
                      <a:pt x="16104" y="18189"/>
                      <a:pt x="16104" y="18189"/>
                    </a:cubicBezTo>
                    <a:cubicBezTo>
                      <a:pt x="15976" y="18189"/>
                      <a:pt x="15848" y="17982"/>
                      <a:pt x="15656" y="17879"/>
                    </a:cubicBezTo>
                    <a:cubicBezTo>
                      <a:pt x="15528" y="17672"/>
                      <a:pt x="15401" y="17569"/>
                      <a:pt x="15273" y="17569"/>
                    </a:cubicBezTo>
                    <a:cubicBezTo>
                      <a:pt x="15273" y="17362"/>
                      <a:pt x="15273" y="17362"/>
                      <a:pt x="15273" y="17362"/>
                    </a:cubicBezTo>
                    <a:cubicBezTo>
                      <a:pt x="15273" y="17569"/>
                      <a:pt x="15273" y="17569"/>
                      <a:pt x="15273" y="17569"/>
                    </a:cubicBezTo>
                    <a:cubicBezTo>
                      <a:pt x="14953" y="17569"/>
                      <a:pt x="14762" y="17052"/>
                      <a:pt x="14762" y="16122"/>
                    </a:cubicBezTo>
                    <a:cubicBezTo>
                      <a:pt x="14698" y="15915"/>
                      <a:pt x="14506" y="15605"/>
                      <a:pt x="14314" y="15295"/>
                    </a:cubicBezTo>
                    <a:cubicBezTo>
                      <a:pt x="14186" y="15088"/>
                      <a:pt x="14059" y="14882"/>
                      <a:pt x="13995" y="14778"/>
                    </a:cubicBezTo>
                    <a:cubicBezTo>
                      <a:pt x="13739" y="14158"/>
                      <a:pt x="13739" y="13022"/>
                      <a:pt x="13675" y="12298"/>
                    </a:cubicBezTo>
                    <a:cubicBezTo>
                      <a:pt x="13675" y="12195"/>
                      <a:pt x="13675" y="12195"/>
                      <a:pt x="13675" y="12195"/>
                    </a:cubicBezTo>
                    <a:cubicBezTo>
                      <a:pt x="13675" y="11575"/>
                      <a:pt x="13675" y="10334"/>
                      <a:pt x="13931" y="8991"/>
                    </a:cubicBezTo>
                    <a:cubicBezTo>
                      <a:pt x="13995" y="8888"/>
                      <a:pt x="13995" y="8784"/>
                      <a:pt x="13995" y="8681"/>
                    </a:cubicBezTo>
                    <a:cubicBezTo>
                      <a:pt x="13995" y="8681"/>
                      <a:pt x="13995" y="8681"/>
                      <a:pt x="13995" y="8681"/>
                    </a:cubicBezTo>
                    <a:cubicBezTo>
                      <a:pt x="13995" y="8681"/>
                      <a:pt x="13995" y="8681"/>
                      <a:pt x="13931" y="8681"/>
                    </a:cubicBezTo>
                    <a:cubicBezTo>
                      <a:pt x="13931" y="8681"/>
                      <a:pt x="13931" y="8681"/>
                      <a:pt x="13931" y="8681"/>
                    </a:cubicBezTo>
                    <a:cubicBezTo>
                      <a:pt x="13931" y="8681"/>
                      <a:pt x="13931" y="8681"/>
                      <a:pt x="13931" y="8681"/>
                    </a:cubicBezTo>
                    <a:cubicBezTo>
                      <a:pt x="13867" y="8681"/>
                      <a:pt x="13867" y="8681"/>
                      <a:pt x="13867" y="8681"/>
                    </a:cubicBezTo>
                    <a:cubicBezTo>
                      <a:pt x="13867" y="8681"/>
                      <a:pt x="13867" y="8681"/>
                      <a:pt x="13867" y="8577"/>
                    </a:cubicBezTo>
                    <a:cubicBezTo>
                      <a:pt x="13867" y="8577"/>
                      <a:pt x="13867" y="8577"/>
                      <a:pt x="13867" y="8577"/>
                    </a:cubicBezTo>
                    <a:cubicBezTo>
                      <a:pt x="13803" y="8577"/>
                      <a:pt x="13803" y="8577"/>
                      <a:pt x="13803" y="8577"/>
                    </a:cubicBezTo>
                    <a:cubicBezTo>
                      <a:pt x="13611" y="8577"/>
                      <a:pt x="13292" y="8371"/>
                      <a:pt x="13100" y="8267"/>
                    </a:cubicBezTo>
                    <a:cubicBezTo>
                      <a:pt x="12972" y="8164"/>
                      <a:pt x="12844" y="8061"/>
                      <a:pt x="12844" y="8061"/>
                    </a:cubicBezTo>
                    <a:cubicBezTo>
                      <a:pt x="12844" y="8061"/>
                      <a:pt x="12844" y="8061"/>
                      <a:pt x="12844" y="8061"/>
                    </a:cubicBezTo>
                    <a:cubicBezTo>
                      <a:pt x="12653" y="8061"/>
                      <a:pt x="12589" y="7751"/>
                      <a:pt x="12589" y="7544"/>
                    </a:cubicBezTo>
                    <a:cubicBezTo>
                      <a:pt x="12589" y="7441"/>
                      <a:pt x="12525" y="7337"/>
                      <a:pt x="12525" y="7234"/>
                    </a:cubicBezTo>
                    <a:cubicBezTo>
                      <a:pt x="12461" y="7131"/>
                      <a:pt x="12461" y="7027"/>
                      <a:pt x="12461" y="6821"/>
                    </a:cubicBezTo>
                    <a:cubicBezTo>
                      <a:pt x="12461" y="6821"/>
                      <a:pt x="12397" y="6717"/>
                      <a:pt x="12397" y="6717"/>
                    </a:cubicBezTo>
                    <a:cubicBezTo>
                      <a:pt x="12397" y="6614"/>
                      <a:pt x="12397" y="6407"/>
                      <a:pt x="12397" y="6407"/>
                    </a:cubicBezTo>
                    <a:cubicBezTo>
                      <a:pt x="12333" y="6407"/>
                      <a:pt x="12333" y="6304"/>
                      <a:pt x="12333" y="6304"/>
                    </a:cubicBezTo>
                    <a:cubicBezTo>
                      <a:pt x="12142" y="6097"/>
                      <a:pt x="11758" y="5477"/>
                      <a:pt x="11630" y="4754"/>
                    </a:cubicBezTo>
                    <a:cubicBezTo>
                      <a:pt x="11502" y="4030"/>
                      <a:pt x="10736" y="3720"/>
                      <a:pt x="10480" y="3720"/>
                    </a:cubicBezTo>
                    <a:cubicBezTo>
                      <a:pt x="10416" y="3720"/>
                      <a:pt x="10416" y="3720"/>
                      <a:pt x="10352" y="3823"/>
                    </a:cubicBezTo>
                    <a:cubicBezTo>
                      <a:pt x="10288" y="4030"/>
                      <a:pt x="10224" y="4237"/>
                      <a:pt x="10160" y="4340"/>
                    </a:cubicBezTo>
                    <a:cubicBezTo>
                      <a:pt x="10097" y="4547"/>
                      <a:pt x="10097" y="4650"/>
                      <a:pt x="10033" y="4650"/>
                    </a:cubicBezTo>
                    <a:cubicBezTo>
                      <a:pt x="10033" y="4754"/>
                      <a:pt x="9969" y="4754"/>
                      <a:pt x="9969" y="4754"/>
                    </a:cubicBezTo>
                    <a:cubicBezTo>
                      <a:pt x="9905" y="4754"/>
                      <a:pt x="9905" y="4754"/>
                      <a:pt x="9905" y="4754"/>
                    </a:cubicBezTo>
                    <a:cubicBezTo>
                      <a:pt x="9905" y="4754"/>
                      <a:pt x="9841" y="4754"/>
                      <a:pt x="9777" y="4650"/>
                    </a:cubicBezTo>
                    <a:cubicBezTo>
                      <a:pt x="9649" y="4650"/>
                      <a:pt x="9521" y="4444"/>
                      <a:pt x="9266" y="4237"/>
                    </a:cubicBezTo>
                    <a:cubicBezTo>
                      <a:pt x="9202" y="4237"/>
                      <a:pt x="9202" y="4237"/>
                      <a:pt x="9202" y="4133"/>
                    </a:cubicBezTo>
                    <a:cubicBezTo>
                      <a:pt x="9138" y="4133"/>
                      <a:pt x="9074" y="4030"/>
                      <a:pt x="9010" y="4030"/>
                    </a:cubicBezTo>
                    <a:cubicBezTo>
                      <a:pt x="8818" y="3927"/>
                      <a:pt x="8691" y="3513"/>
                      <a:pt x="8691" y="3100"/>
                    </a:cubicBezTo>
                    <a:cubicBezTo>
                      <a:pt x="8691" y="2893"/>
                      <a:pt x="8435" y="2480"/>
                      <a:pt x="8307" y="2377"/>
                    </a:cubicBezTo>
                    <a:cubicBezTo>
                      <a:pt x="8243" y="2377"/>
                      <a:pt x="7988" y="1963"/>
                      <a:pt x="7476" y="1240"/>
                    </a:cubicBezTo>
                    <a:cubicBezTo>
                      <a:pt x="6518" y="1240"/>
                      <a:pt x="6518" y="1240"/>
                      <a:pt x="6518" y="1240"/>
                    </a:cubicBezTo>
                    <a:cubicBezTo>
                      <a:pt x="6262" y="1756"/>
                      <a:pt x="6262" y="1756"/>
                      <a:pt x="6262" y="1756"/>
                    </a:cubicBezTo>
                    <a:cubicBezTo>
                      <a:pt x="4089" y="1756"/>
                      <a:pt x="4089" y="1756"/>
                      <a:pt x="4089" y="1756"/>
                    </a:cubicBezTo>
                    <a:cubicBezTo>
                      <a:pt x="4089" y="1756"/>
                      <a:pt x="4089" y="1756"/>
                      <a:pt x="4089" y="1756"/>
                    </a:cubicBezTo>
                    <a:cubicBezTo>
                      <a:pt x="3578" y="1446"/>
                      <a:pt x="2492" y="826"/>
                      <a:pt x="2236" y="723"/>
                    </a:cubicBezTo>
                    <a:cubicBezTo>
                      <a:pt x="1981" y="620"/>
                      <a:pt x="1597" y="206"/>
                      <a:pt x="1469" y="0"/>
                    </a:cubicBezTo>
                    <a:cubicBezTo>
                      <a:pt x="0" y="310"/>
                      <a:pt x="0" y="310"/>
                      <a:pt x="0" y="310"/>
                    </a:cubicBezTo>
                    <a:cubicBezTo>
                      <a:pt x="63" y="516"/>
                      <a:pt x="191" y="723"/>
                      <a:pt x="319" y="1033"/>
                    </a:cubicBezTo>
                    <a:cubicBezTo>
                      <a:pt x="639" y="1653"/>
                      <a:pt x="894" y="2893"/>
                      <a:pt x="958" y="3410"/>
                    </a:cubicBezTo>
                    <a:cubicBezTo>
                      <a:pt x="958" y="3617"/>
                      <a:pt x="1214" y="3927"/>
                      <a:pt x="1469" y="4133"/>
                    </a:cubicBezTo>
                    <a:cubicBezTo>
                      <a:pt x="1597" y="4237"/>
                      <a:pt x="1661" y="4340"/>
                      <a:pt x="1789" y="4340"/>
                    </a:cubicBezTo>
                    <a:cubicBezTo>
                      <a:pt x="2236" y="4857"/>
                      <a:pt x="2236" y="5890"/>
                      <a:pt x="2172" y="6200"/>
                    </a:cubicBezTo>
                    <a:cubicBezTo>
                      <a:pt x="2172" y="6304"/>
                      <a:pt x="2108" y="6407"/>
                      <a:pt x="1981" y="6407"/>
                    </a:cubicBezTo>
                    <a:cubicBezTo>
                      <a:pt x="1853" y="6407"/>
                      <a:pt x="1789" y="6407"/>
                      <a:pt x="1725" y="6407"/>
                    </a:cubicBezTo>
                    <a:cubicBezTo>
                      <a:pt x="1725" y="6304"/>
                      <a:pt x="1661" y="6304"/>
                      <a:pt x="1661" y="6304"/>
                    </a:cubicBezTo>
                    <a:cubicBezTo>
                      <a:pt x="1789" y="6614"/>
                      <a:pt x="2172" y="7027"/>
                      <a:pt x="2364" y="7027"/>
                    </a:cubicBezTo>
                    <a:cubicBezTo>
                      <a:pt x="2364" y="7027"/>
                      <a:pt x="2428" y="7027"/>
                      <a:pt x="2428" y="7027"/>
                    </a:cubicBezTo>
                    <a:cubicBezTo>
                      <a:pt x="2684" y="7027"/>
                      <a:pt x="2811" y="7234"/>
                      <a:pt x="3067" y="7647"/>
                    </a:cubicBezTo>
                    <a:cubicBezTo>
                      <a:pt x="3259" y="7854"/>
                      <a:pt x="3259" y="7854"/>
                      <a:pt x="3259" y="7854"/>
                    </a:cubicBezTo>
                    <a:cubicBezTo>
                      <a:pt x="3450" y="8267"/>
                      <a:pt x="3578" y="8681"/>
                      <a:pt x="3578" y="9094"/>
                    </a:cubicBezTo>
                    <a:cubicBezTo>
                      <a:pt x="3578" y="9301"/>
                      <a:pt x="3578" y="9508"/>
                      <a:pt x="3450" y="9611"/>
                    </a:cubicBezTo>
                    <a:cubicBezTo>
                      <a:pt x="3578" y="9818"/>
                      <a:pt x="3834" y="10024"/>
                      <a:pt x="4026" y="10334"/>
                    </a:cubicBezTo>
                    <a:cubicBezTo>
                      <a:pt x="4281" y="10541"/>
                      <a:pt x="4281" y="10541"/>
                      <a:pt x="4281" y="10541"/>
                    </a:cubicBezTo>
                    <a:cubicBezTo>
                      <a:pt x="4856" y="11161"/>
                      <a:pt x="5048" y="11885"/>
                      <a:pt x="5048" y="12091"/>
                    </a:cubicBezTo>
                    <a:cubicBezTo>
                      <a:pt x="5112" y="11988"/>
                      <a:pt x="5176" y="11885"/>
                      <a:pt x="5176" y="11781"/>
                    </a:cubicBezTo>
                    <a:cubicBezTo>
                      <a:pt x="5240" y="11678"/>
                      <a:pt x="5176" y="11575"/>
                      <a:pt x="5176" y="11471"/>
                    </a:cubicBezTo>
                    <a:cubicBezTo>
                      <a:pt x="5112" y="11368"/>
                      <a:pt x="5048" y="11161"/>
                      <a:pt x="5048" y="10851"/>
                    </a:cubicBezTo>
                    <a:cubicBezTo>
                      <a:pt x="5048" y="10748"/>
                      <a:pt x="4920" y="10748"/>
                      <a:pt x="4665" y="10748"/>
                    </a:cubicBezTo>
                    <a:cubicBezTo>
                      <a:pt x="4601" y="10748"/>
                      <a:pt x="4601" y="10748"/>
                      <a:pt x="4537" y="10644"/>
                    </a:cubicBezTo>
                    <a:cubicBezTo>
                      <a:pt x="4345" y="10644"/>
                      <a:pt x="4345" y="10334"/>
                      <a:pt x="4345" y="10024"/>
                    </a:cubicBezTo>
                    <a:cubicBezTo>
                      <a:pt x="4345" y="9921"/>
                      <a:pt x="4345" y="9714"/>
                      <a:pt x="4281" y="9611"/>
                    </a:cubicBezTo>
                    <a:cubicBezTo>
                      <a:pt x="4026" y="9198"/>
                      <a:pt x="3834" y="8164"/>
                      <a:pt x="3770" y="7854"/>
                    </a:cubicBezTo>
                    <a:cubicBezTo>
                      <a:pt x="3770" y="7544"/>
                      <a:pt x="3578" y="7234"/>
                      <a:pt x="3386" y="6924"/>
                    </a:cubicBezTo>
                    <a:cubicBezTo>
                      <a:pt x="3259" y="6717"/>
                      <a:pt x="3067" y="6407"/>
                      <a:pt x="3003" y="6097"/>
                    </a:cubicBezTo>
                    <a:cubicBezTo>
                      <a:pt x="2747" y="5477"/>
                      <a:pt x="2556" y="5064"/>
                      <a:pt x="2492" y="4960"/>
                    </a:cubicBezTo>
                    <a:cubicBezTo>
                      <a:pt x="2428" y="4857"/>
                      <a:pt x="2364" y="4754"/>
                      <a:pt x="2364" y="4754"/>
                    </a:cubicBezTo>
                    <a:cubicBezTo>
                      <a:pt x="2364" y="4547"/>
                      <a:pt x="2428" y="4444"/>
                      <a:pt x="2492" y="4340"/>
                    </a:cubicBezTo>
                    <a:cubicBezTo>
                      <a:pt x="2492" y="4340"/>
                      <a:pt x="2492" y="4237"/>
                      <a:pt x="2492" y="4237"/>
                    </a:cubicBezTo>
                    <a:cubicBezTo>
                      <a:pt x="2492" y="4237"/>
                      <a:pt x="2428" y="4133"/>
                      <a:pt x="2300" y="4133"/>
                    </a:cubicBezTo>
                    <a:cubicBezTo>
                      <a:pt x="2172" y="4030"/>
                      <a:pt x="2108" y="4030"/>
                      <a:pt x="1981" y="3927"/>
                    </a:cubicBezTo>
                    <a:cubicBezTo>
                      <a:pt x="1725" y="3720"/>
                      <a:pt x="1533" y="3307"/>
                      <a:pt x="1533" y="2893"/>
                    </a:cubicBezTo>
                    <a:cubicBezTo>
                      <a:pt x="1533" y="2480"/>
                      <a:pt x="1405" y="1550"/>
                      <a:pt x="1278" y="1240"/>
                    </a:cubicBezTo>
                    <a:cubicBezTo>
                      <a:pt x="1278" y="1033"/>
                      <a:pt x="1278" y="930"/>
                      <a:pt x="1278" y="826"/>
                    </a:cubicBezTo>
                    <a:cubicBezTo>
                      <a:pt x="1405" y="620"/>
                      <a:pt x="1661" y="620"/>
                      <a:pt x="1789" y="826"/>
                    </a:cubicBezTo>
                    <a:cubicBezTo>
                      <a:pt x="1789" y="930"/>
                      <a:pt x="1789" y="930"/>
                      <a:pt x="1789" y="930"/>
                    </a:cubicBezTo>
                    <a:cubicBezTo>
                      <a:pt x="1789" y="930"/>
                      <a:pt x="1853" y="1033"/>
                      <a:pt x="1853" y="1033"/>
                    </a:cubicBezTo>
                    <a:cubicBezTo>
                      <a:pt x="1917" y="930"/>
                      <a:pt x="1981" y="930"/>
                      <a:pt x="2044" y="930"/>
                    </a:cubicBezTo>
                    <a:cubicBezTo>
                      <a:pt x="2172" y="930"/>
                      <a:pt x="2364" y="1136"/>
                      <a:pt x="2428" y="1343"/>
                    </a:cubicBezTo>
                    <a:cubicBezTo>
                      <a:pt x="2428" y="1446"/>
                      <a:pt x="2492" y="1446"/>
                      <a:pt x="2556" y="1343"/>
                    </a:cubicBezTo>
                    <a:cubicBezTo>
                      <a:pt x="2684" y="1343"/>
                      <a:pt x="2811" y="1343"/>
                      <a:pt x="2875" y="1446"/>
                    </a:cubicBezTo>
                    <a:cubicBezTo>
                      <a:pt x="2939" y="1550"/>
                      <a:pt x="2939" y="1653"/>
                      <a:pt x="2875" y="1860"/>
                    </a:cubicBezTo>
                    <a:cubicBezTo>
                      <a:pt x="2875" y="1963"/>
                      <a:pt x="2747" y="2273"/>
                      <a:pt x="3003" y="2997"/>
                    </a:cubicBezTo>
                    <a:cubicBezTo>
                      <a:pt x="3259" y="3720"/>
                      <a:pt x="3323" y="3823"/>
                      <a:pt x="3195" y="4030"/>
                    </a:cubicBezTo>
                    <a:cubicBezTo>
                      <a:pt x="3195" y="4133"/>
                      <a:pt x="3195" y="4133"/>
                      <a:pt x="3195" y="4444"/>
                    </a:cubicBezTo>
                    <a:cubicBezTo>
                      <a:pt x="3195" y="4547"/>
                      <a:pt x="3195" y="4650"/>
                      <a:pt x="3195" y="4650"/>
                    </a:cubicBezTo>
                    <a:cubicBezTo>
                      <a:pt x="3195" y="4650"/>
                      <a:pt x="3259" y="4650"/>
                      <a:pt x="3259" y="4547"/>
                    </a:cubicBezTo>
                    <a:cubicBezTo>
                      <a:pt x="3323" y="4547"/>
                      <a:pt x="3386" y="4444"/>
                      <a:pt x="3450" y="4444"/>
                    </a:cubicBezTo>
                    <a:cubicBezTo>
                      <a:pt x="3514" y="4444"/>
                      <a:pt x="3642" y="4650"/>
                      <a:pt x="3962" y="5270"/>
                    </a:cubicBezTo>
                    <a:cubicBezTo>
                      <a:pt x="4089" y="5477"/>
                      <a:pt x="4217" y="5580"/>
                      <a:pt x="4345" y="5580"/>
                    </a:cubicBezTo>
                    <a:cubicBezTo>
                      <a:pt x="4473" y="5684"/>
                      <a:pt x="4601" y="5787"/>
                      <a:pt x="4601" y="6097"/>
                    </a:cubicBezTo>
                    <a:cubicBezTo>
                      <a:pt x="4601" y="6200"/>
                      <a:pt x="4665" y="6614"/>
                      <a:pt x="4856" y="6614"/>
                    </a:cubicBezTo>
                    <a:cubicBezTo>
                      <a:pt x="5048" y="6717"/>
                      <a:pt x="5176" y="6924"/>
                      <a:pt x="5240" y="7027"/>
                    </a:cubicBezTo>
                    <a:cubicBezTo>
                      <a:pt x="5304" y="7131"/>
                      <a:pt x="5368" y="7234"/>
                      <a:pt x="5368" y="7234"/>
                    </a:cubicBezTo>
                    <a:cubicBezTo>
                      <a:pt x="5495" y="7234"/>
                      <a:pt x="5559" y="7337"/>
                      <a:pt x="5623" y="7544"/>
                    </a:cubicBezTo>
                    <a:cubicBezTo>
                      <a:pt x="5687" y="7751"/>
                      <a:pt x="5623" y="7957"/>
                      <a:pt x="5559" y="8267"/>
                    </a:cubicBezTo>
                    <a:cubicBezTo>
                      <a:pt x="5559" y="8371"/>
                      <a:pt x="5559" y="8371"/>
                      <a:pt x="5559" y="8474"/>
                    </a:cubicBezTo>
                    <a:cubicBezTo>
                      <a:pt x="5559" y="8577"/>
                      <a:pt x="5687" y="8681"/>
                      <a:pt x="5943" y="8888"/>
                    </a:cubicBezTo>
                    <a:cubicBezTo>
                      <a:pt x="6262" y="9094"/>
                      <a:pt x="6262" y="9198"/>
                      <a:pt x="6390" y="9404"/>
                    </a:cubicBezTo>
                    <a:cubicBezTo>
                      <a:pt x="6390" y="9508"/>
                      <a:pt x="6454" y="9611"/>
                      <a:pt x="6582" y="9818"/>
                    </a:cubicBezTo>
                    <a:cubicBezTo>
                      <a:pt x="6901" y="10334"/>
                      <a:pt x="7924" y="12091"/>
                      <a:pt x="8179" y="12608"/>
                    </a:cubicBezTo>
                    <a:cubicBezTo>
                      <a:pt x="8307" y="13022"/>
                      <a:pt x="8435" y="13435"/>
                      <a:pt x="8499" y="13745"/>
                    </a:cubicBezTo>
                    <a:cubicBezTo>
                      <a:pt x="8499" y="13952"/>
                      <a:pt x="8499" y="13952"/>
                      <a:pt x="8499" y="13952"/>
                    </a:cubicBezTo>
                    <a:cubicBezTo>
                      <a:pt x="8563" y="14158"/>
                      <a:pt x="8499" y="14365"/>
                      <a:pt x="8499" y="14468"/>
                    </a:cubicBezTo>
                    <a:cubicBezTo>
                      <a:pt x="8435" y="14675"/>
                      <a:pt x="8435" y="14675"/>
                      <a:pt x="8499" y="14778"/>
                    </a:cubicBezTo>
                    <a:cubicBezTo>
                      <a:pt x="8499" y="14882"/>
                      <a:pt x="8563" y="14985"/>
                      <a:pt x="8499" y="15088"/>
                    </a:cubicBezTo>
                    <a:cubicBezTo>
                      <a:pt x="8499" y="15192"/>
                      <a:pt x="8371" y="15295"/>
                      <a:pt x="8307" y="15295"/>
                    </a:cubicBezTo>
                    <a:cubicBezTo>
                      <a:pt x="8307" y="15295"/>
                      <a:pt x="8307" y="15295"/>
                      <a:pt x="8307" y="15295"/>
                    </a:cubicBezTo>
                    <a:cubicBezTo>
                      <a:pt x="8307" y="15605"/>
                      <a:pt x="8499" y="16432"/>
                      <a:pt x="8755" y="16535"/>
                    </a:cubicBezTo>
                    <a:cubicBezTo>
                      <a:pt x="9074" y="16535"/>
                      <a:pt x="9394" y="17052"/>
                      <a:pt x="9649" y="17466"/>
                    </a:cubicBezTo>
                    <a:cubicBezTo>
                      <a:pt x="9713" y="17569"/>
                      <a:pt x="9777" y="17569"/>
                      <a:pt x="9841" y="17672"/>
                    </a:cubicBezTo>
                    <a:cubicBezTo>
                      <a:pt x="9969" y="17879"/>
                      <a:pt x="10160" y="17982"/>
                      <a:pt x="10416" y="17982"/>
                    </a:cubicBezTo>
                    <a:cubicBezTo>
                      <a:pt x="10608" y="18086"/>
                      <a:pt x="10736" y="18086"/>
                      <a:pt x="10927" y="18189"/>
                    </a:cubicBezTo>
                    <a:cubicBezTo>
                      <a:pt x="11119" y="18292"/>
                      <a:pt x="11311" y="18499"/>
                      <a:pt x="11502" y="18706"/>
                    </a:cubicBezTo>
                    <a:cubicBezTo>
                      <a:pt x="11758" y="18912"/>
                      <a:pt x="12014" y="19222"/>
                      <a:pt x="12333" y="19326"/>
                    </a:cubicBezTo>
                    <a:cubicBezTo>
                      <a:pt x="12972" y="19636"/>
                      <a:pt x="13611" y="20049"/>
                      <a:pt x="13995" y="20566"/>
                    </a:cubicBezTo>
                    <a:cubicBezTo>
                      <a:pt x="14314" y="20876"/>
                      <a:pt x="14698" y="20773"/>
                      <a:pt x="15337" y="20359"/>
                    </a:cubicBezTo>
                    <a:cubicBezTo>
                      <a:pt x="15528" y="20256"/>
                      <a:pt x="15656" y="20256"/>
                      <a:pt x="15848" y="20256"/>
                    </a:cubicBezTo>
                    <a:cubicBezTo>
                      <a:pt x="16168" y="20256"/>
                      <a:pt x="16423" y="20463"/>
                      <a:pt x="16615" y="20566"/>
                    </a:cubicBezTo>
                    <a:cubicBezTo>
                      <a:pt x="16679" y="20669"/>
                      <a:pt x="16743" y="20669"/>
                      <a:pt x="16743" y="20669"/>
                    </a:cubicBezTo>
                    <a:cubicBezTo>
                      <a:pt x="16934" y="20773"/>
                      <a:pt x="17190" y="21083"/>
                      <a:pt x="17446" y="21600"/>
                    </a:cubicBezTo>
                    <a:cubicBezTo>
                      <a:pt x="17510" y="21393"/>
                      <a:pt x="17573" y="21289"/>
                      <a:pt x="17637" y="21186"/>
                    </a:cubicBezTo>
                    <a:cubicBezTo>
                      <a:pt x="17637" y="21186"/>
                      <a:pt x="17637" y="21186"/>
                      <a:pt x="17637" y="21186"/>
                    </a:cubicBezTo>
                    <a:cubicBezTo>
                      <a:pt x="17637" y="21186"/>
                      <a:pt x="17701" y="21083"/>
                      <a:pt x="17701" y="21083"/>
                    </a:cubicBezTo>
                    <a:cubicBezTo>
                      <a:pt x="17701" y="21083"/>
                      <a:pt x="17701" y="21083"/>
                      <a:pt x="17701" y="21083"/>
                    </a:cubicBezTo>
                    <a:cubicBezTo>
                      <a:pt x="17701" y="20979"/>
                      <a:pt x="17765" y="20979"/>
                      <a:pt x="17765" y="20979"/>
                    </a:cubicBezTo>
                    <a:cubicBezTo>
                      <a:pt x="17765" y="20876"/>
                      <a:pt x="17765" y="20876"/>
                      <a:pt x="17765" y="20876"/>
                    </a:cubicBezTo>
                    <a:cubicBezTo>
                      <a:pt x="17765" y="20876"/>
                      <a:pt x="17765" y="20876"/>
                      <a:pt x="17829" y="20773"/>
                    </a:cubicBezTo>
                    <a:cubicBezTo>
                      <a:pt x="17829" y="20773"/>
                      <a:pt x="17829" y="20773"/>
                      <a:pt x="17829" y="20773"/>
                    </a:cubicBezTo>
                    <a:cubicBezTo>
                      <a:pt x="17829" y="20773"/>
                      <a:pt x="17829" y="20773"/>
                      <a:pt x="17829" y="20773"/>
                    </a:cubicBezTo>
                    <a:cubicBezTo>
                      <a:pt x="17829" y="20669"/>
                      <a:pt x="17829" y="20669"/>
                      <a:pt x="17893" y="20669"/>
                    </a:cubicBezTo>
                    <a:cubicBezTo>
                      <a:pt x="17893" y="20669"/>
                      <a:pt x="17893" y="20669"/>
                      <a:pt x="17893" y="20669"/>
                    </a:cubicBezTo>
                    <a:cubicBezTo>
                      <a:pt x="17893" y="20669"/>
                      <a:pt x="17893" y="20669"/>
                      <a:pt x="17893" y="20669"/>
                    </a:cubicBezTo>
                    <a:cubicBezTo>
                      <a:pt x="17893" y="20566"/>
                      <a:pt x="17893" y="20566"/>
                      <a:pt x="17893" y="20566"/>
                    </a:cubicBezTo>
                    <a:cubicBezTo>
                      <a:pt x="17957" y="20566"/>
                      <a:pt x="17957" y="20566"/>
                      <a:pt x="17957" y="20566"/>
                    </a:cubicBezTo>
                    <a:cubicBezTo>
                      <a:pt x="17957" y="20566"/>
                      <a:pt x="17957" y="20566"/>
                      <a:pt x="17957" y="20566"/>
                    </a:cubicBezTo>
                    <a:cubicBezTo>
                      <a:pt x="17957" y="20566"/>
                      <a:pt x="17957" y="20566"/>
                      <a:pt x="17957" y="20463"/>
                    </a:cubicBezTo>
                    <a:cubicBezTo>
                      <a:pt x="17957" y="20463"/>
                      <a:pt x="17957" y="20463"/>
                      <a:pt x="17957" y="20463"/>
                    </a:cubicBezTo>
                    <a:cubicBezTo>
                      <a:pt x="17957" y="20463"/>
                      <a:pt x="17957" y="20463"/>
                      <a:pt x="17957" y="20463"/>
                    </a:cubicBezTo>
                    <a:cubicBezTo>
                      <a:pt x="18021" y="20463"/>
                      <a:pt x="18021" y="20463"/>
                      <a:pt x="18021" y="20463"/>
                    </a:cubicBezTo>
                    <a:cubicBezTo>
                      <a:pt x="18021" y="20463"/>
                      <a:pt x="18021" y="20463"/>
                      <a:pt x="18021" y="20463"/>
                    </a:cubicBezTo>
                    <a:cubicBezTo>
                      <a:pt x="18021" y="20463"/>
                      <a:pt x="18021" y="20463"/>
                      <a:pt x="18021" y="20463"/>
                    </a:cubicBezTo>
                    <a:cubicBezTo>
                      <a:pt x="18021" y="20463"/>
                      <a:pt x="18021" y="20463"/>
                      <a:pt x="18021" y="20463"/>
                    </a:cubicBezTo>
                    <a:cubicBezTo>
                      <a:pt x="18021" y="20463"/>
                      <a:pt x="18021" y="20463"/>
                      <a:pt x="18021" y="20463"/>
                    </a:cubicBezTo>
                    <a:cubicBezTo>
                      <a:pt x="18021" y="20463"/>
                      <a:pt x="18021" y="20463"/>
                      <a:pt x="18021" y="20463"/>
                    </a:cubicBezTo>
                    <a:cubicBezTo>
                      <a:pt x="18021" y="20463"/>
                      <a:pt x="18021" y="20463"/>
                      <a:pt x="18021" y="20463"/>
                    </a:cubicBezTo>
                    <a:cubicBezTo>
                      <a:pt x="18021" y="20463"/>
                      <a:pt x="18021" y="20463"/>
                      <a:pt x="18021" y="20463"/>
                    </a:cubicBezTo>
                    <a:cubicBezTo>
                      <a:pt x="18021" y="20463"/>
                      <a:pt x="18021" y="20463"/>
                      <a:pt x="18021" y="20463"/>
                    </a:cubicBezTo>
                    <a:cubicBezTo>
                      <a:pt x="18021" y="20359"/>
                      <a:pt x="18085" y="20359"/>
                      <a:pt x="18085" y="20359"/>
                    </a:cubicBezTo>
                    <a:cubicBezTo>
                      <a:pt x="18085" y="20359"/>
                      <a:pt x="18149" y="20359"/>
                      <a:pt x="18276" y="20359"/>
                    </a:cubicBezTo>
                    <a:cubicBezTo>
                      <a:pt x="18340" y="20463"/>
                      <a:pt x="18468" y="20463"/>
                      <a:pt x="18596" y="20463"/>
                    </a:cubicBezTo>
                    <a:cubicBezTo>
                      <a:pt x="18788" y="20463"/>
                      <a:pt x="18852" y="20359"/>
                      <a:pt x="18915" y="20359"/>
                    </a:cubicBezTo>
                    <a:cubicBezTo>
                      <a:pt x="18915" y="20359"/>
                      <a:pt x="18915" y="20359"/>
                      <a:pt x="18915" y="20359"/>
                    </a:cubicBezTo>
                    <a:cubicBezTo>
                      <a:pt x="18915" y="20256"/>
                      <a:pt x="18788" y="20049"/>
                      <a:pt x="18660" y="19946"/>
                    </a:cubicBezTo>
                    <a:cubicBezTo>
                      <a:pt x="18660" y="19843"/>
                      <a:pt x="18596" y="19843"/>
                      <a:pt x="18596" y="19843"/>
                    </a:cubicBezTo>
                    <a:cubicBezTo>
                      <a:pt x="18468" y="19533"/>
                      <a:pt x="18404" y="19429"/>
                      <a:pt x="18404" y="19326"/>
                    </a:cubicBezTo>
                    <a:cubicBezTo>
                      <a:pt x="18404" y="19222"/>
                      <a:pt x="18404" y="19222"/>
                      <a:pt x="18404" y="19222"/>
                    </a:cubicBezTo>
                    <a:cubicBezTo>
                      <a:pt x="18404" y="19119"/>
                      <a:pt x="18404" y="19119"/>
                      <a:pt x="18404" y="19119"/>
                    </a:cubicBezTo>
                    <a:cubicBezTo>
                      <a:pt x="18468" y="19119"/>
                      <a:pt x="18468" y="19016"/>
                      <a:pt x="18468" y="18912"/>
                    </a:cubicBezTo>
                    <a:cubicBezTo>
                      <a:pt x="18532" y="18602"/>
                      <a:pt x="18596" y="18189"/>
                      <a:pt x="18724" y="18189"/>
                    </a:cubicBezTo>
                    <a:cubicBezTo>
                      <a:pt x="18788" y="18189"/>
                      <a:pt x="18788" y="18189"/>
                      <a:pt x="18788" y="18189"/>
                    </a:cubicBezTo>
                    <a:cubicBezTo>
                      <a:pt x="18852" y="18189"/>
                      <a:pt x="18852" y="18189"/>
                      <a:pt x="18915" y="18189"/>
                    </a:cubicBezTo>
                    <a:cubicBezTo>
                      <a:pt x="19043" y="18292"/>
                      <a:pt x="19171" y="18292"/>
                      <a:pt x="19299" y="18292"/>
                    </a:cubicBezTo>
                    <a:cubicBezTo>
                      <a:pt x="19363" y="18292"/>
                      <a:pt x="19427" y="18292"/>
                      <a:pt x="19555" y="18292"/>
                    </a:cubicBezTo>
                    <a:cubicBezTo>
                      <a:pt x="19555" y="18292"/>
                      <a:pt x="19555" y="18292"/>
                      <a:pt x="19555" y="18292"/>
                    </a:cubicBezTo>
                    <a:cubicBezTo>
                      <a:pt x="19618" y="18292"/>
                      <a:pt x="19618" y="18292"/>
                      <a:pt x="19682" y="18292"/>
                    </a:cubicBezTo>
                    <a:cubicBezTo>
                      <a:pt x="19682" y="18292"/>
                      <a:pt x="19746" y="18292"/>
                      <a:pt x="19746" y="18292"/>
                    </a:cubicBezTo>
                    <a:cubicBezTo>
                      <a:pt x="19746" y="18292"/>
                      <a:pt x="19746" y="18292"/>
                      <a:pt x="19746" y="18292"/>
                    </a:cubicBezTo>
                    <a:cubicBezTo>
                      <a:pt x="19810" y="18292"/>
                      <a:pt x="19874" y="18292"/>
                      <a:pt x="19938" y="1829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16" name="AutoShape 816"/>
              <p:cNvSpPr>
                <a:spLocks/>
              </p:cNvSpPr>
              <p:nvPr/>
            </p:nvSpPr>
            <p:spPr bwMode="auto">
              <a:xfrm>
                <a:off x="3246637" y="3970260"/>
                <a:ext cx="155585" cy="16192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804" y="19590"/>
                    </a:moveTo>
                    <a:cubicBezTo>
                      <a:pt x="16331" y="19088"/>
                      <a:pt x="16331" y="19088"/>
                      <a:pt x="16331" y="19088"/>
                    </a:cubicBezTo>
                    <a:cubicBezTo>
                      <a:pt x="16331" y="19088"/>
                      <a:pt x="16331" y="19088"/>
                      <a:pt x="16331" y="19088"/>
                    </a:cubicBezTo>
                    <a:cubicBezTo>
                      <a:pt x="16858" y="19088"/>
                      <a:pt x="16858" y="19088"/>
                      <a:pt x="16858" y="19088"/>
                    </a:cubicBezTo>
                    <a:cubicBezTo>
                      <a:pt x="16858" y="18586"/>
                      <a:pt x="16858" y="18586"/>
                      <a:pt x="16858" y="18586"/>
                    </a:cubicBezTo>
                    <a:cubicBezTo>
                      <a:pt x="16858" y="18586"/>
                      <a:pt x="17385" y="18586"/>
                      <a:pt x="17385" y="18586"/>
                    </a:cubicBezTo>
                    <a:cubicBezTo>
                      <a:pt x="17385" y="18586"/>
                      <a:pt x="17385" y="18586"/>
                      <a:pt x="17385" y="18586"/>
                    </a:cubicBezTo>
                    <a:cubicBezTo>
                      <a:pt x="17385" y="18586"/>
                      <a:pt x="17385" y="18586"/>
                      <a:pt x="17385" y="18586"/>
                    </a:cubicBezTo>
                    <a:cubicBezTo>
                      <a:pt x="17385" y="18586"/>
                      <a:pt x="17385" y="18586"/>
                      <a:pt x="17385" y="18586"/>
                    </a:cubicBezTo>
                    <a:cubicBezTo>
                      <a:pt x="17385" y="18586"/>
                      <a:pt x="17385" y="18586"/>
                      <a:pt x="17385" y="18586"/>
                    </a:cubicBezTo>
                    <a:cubicBezTo>
                      <a:pt x="17912" y="18586"/>
                      <a:pt x="17912" y="18586"/>
                      <a:pt x="17912" y="18586"/>
                    </a:cubicBezTo>
                    <a:cubicBezTo>
                      <a:pt x="17912" y="18083"/>
                      <a:pt x="17912" y="18083"/>
                      <a:pt x="17912" y="17581"/>
                    </a:cubicBezTo>
                    <a:cubicBezTo>
                      <a:pt x="17912" y="17079"/>
                      <a:pt x="18439" y="15572"/>
                      <a:pt x="20546" y="14065"/>
                    </a:cubicBezTo>
                    <a:cubicBezTo>
                      <a:pt x="20546" y="13562"/>
                      <a:pt x="21073" y="13562"/>
                      <a:pt x="21600" y="13060"/>
                    </a:cubicBezTo>
                    <a:cubicBezTo>
                      <a:pt x="21600" y="12558"/>
                      <a:pt x="21073" y="12558"/>
                      <a:pt x="21073" y="12558"/>
                    </a:cubicBezTo>
                    <a:cubicBezTo>
                      <a:pt x="21073" y="12055"/>
                      <a:pt x="20546" y="12055"/>
                      <a:pt x="20546" y="11553"/>
                    </a:cubicBezTo>
                    <a:cubicBezTo>
                      <a:pt x="17912" y="12055"/>
                      <a:pt x="17912" y="12055"/>
                      <a:pt x="17912" y="12055"/>
                    </a:cubicBezTo>
                    <a:cubicBezTo>
                      <a:pt x="17912" y="502"/>
                      <a:pt x="17912" y="502"/>
                      <a:pt x="17912" y="502"/>
                    </a:cubicBezTo>
                    <a:cubicBezTo>
                      <a:pt x="17912" y="502"/>
                      <a:pt x="17385" y="502"/>
                      <a:pt x="17385" y="502"/>
                    </a:cubicBezTo>
                    <a:cubicBezTo>
                      <a:pt x="16858" y="502"/>
                      <a:pt x="16858" y="502"/>
                      <a:pt x="16858" y="502"/>
                    </a:cubicBezTo>
                    <a:cubicBezTo>
                      <a:pt x="14751" y="502"/>
                      <a:pt x="12643" y="502"/>
                      <a:pt x="10536" y="0"/>
                    </a:cubicBezTo>
                    <a:cubicBezTo>
                      <a:pt x="10009" y="0"/>
                      <a:pt x="10009" y="0"/>
                      <a:pt x="9482" y="0"/>
                    </a:cubicBezTo>
                    <a:cubicBezTo>
                      <a:pt x="9482" y="502"/>
                      <a:pt x="8956" y="1506"/>
                      <a:pt x="8956" y="2009"/>
                    </a:cubicBezTo>
                    <a:cubicBezTo>
                      <a:pt x="8956" y="2511"/>
                      <a:pt x="8429" y="3013"/>
                      <a:pt x="8429" y="3516"/>
                    </a:cubicBezTo>
                    <a:cubicBezTo>
                      <a:pt x="8956" y="3516"/>
                      <a:pt x="8956" y="4018"/>
                      <a:pt x="9482" y="4520"/>
                    </a:cubicBezTo>
                    <a:cubicBezTo>
                      <a:pt x="11063" y="6027"/>
                      <a:pt x="13170" y="7534"/>
                      <a:pt x="12643" y="9041"/>
                    </a:cubicBezTo>
                    <a:cubicBezTo>
                      <a:pt x="12117" y="10548"/>
                      <a:pt x="9482" y="11051"/>
                      <a:pt x="7375" y="11051"/>
                    </a:cubicBezTo>
                    <a:cubicBezTo>
                      <a:pt x="6848" y="11051"/>
                      <a:pt x="5795" y="11051"/>
                      <a:pt x="4741" y="10548"/>
                    </a:cubicBezTo>
                    <a:cubicBezTo>
                      <a:pt x="4741" y="10548"/>
                      <a:pt x="4214" y="10548"/>
                      <a:pt x="4214" y="10548"/>
                    </a:cubicBezTo>
                    <a:cubicBezTo>
                      <a:pt x="4214" y="11051"/>
                      <a:pt x="3687" y="11051"/>
                      <a:pt x="3687" y="11553"/>
                    </a:cubicBezTo>
                    <a:cubicBezTo>
                      <a:pt x="3687" y="11553"/>
                      <a:pt x="3687" y="11553"/>
                      <a:pt x="3687" y="11553"/>
                    </a:cubicBezTo>
                    <a:cubicBezTo>
                      <a:pt x="3160" y="11553"/>
                      <a:pt x="3160" y="12055"/>
                      <a:pt x="2634" y="12055"/>
                    </a:cubicBezTo>
                    <a:cubicBezTo>
                      <a:pt x="2634" y="12558"/>
                      <a:pt x="2634" y="12558"/>
                      <a:pt x="2634" y="12558"/>
                    </a:cubicBezTo>
                    <a:cubicBezTo>
                      <a:pt x="2107" y="13060"/>
                      <a:pt x="2107" y="13060"/>
                      <a:pt x="1580" y="13562"/>
                    </a:cubicBezTo>
                    <a:cubicBezTo>
                      <a:pt x="1580" y="14065"/>
                      <a:pt x="1580" y="14065"/>
                      <a:pt x="1580" y="14065"/>
                    </a:cubicBezTo>
                    <a:cubicBezTo>
                      <a:pt x="1053" y="14567"/>
                      <a:pt x="526" y="15069"/>
                      <a:pt x="526" y="15572"/>
                    </a:cubicBezTo>
                    <a:cubicBezTo>
                      <a:pt x="526" y="15572"/>
                      <a:pt x="526" y="15572"/>
                      <a:pt x="0" y="15572"/>
                    </a:cubicBezTo>
                    <a:cubicBezTo>
                      <a:pt x="1053" y="16576"/>
                      <a:pt x="1053" y="16576"/>
                      <a:pt x="1053" y="16576"/>
                    </a:cubicBezTo>
                    <a:cubicBezTo>
                      <a:pt x="3160" y="18083"/>
                      <a:pt x="4741" y="19590"/>
                      <a:pt x="5795" y="20093"/>
                    </a:cubicBezTo>
                    <a:cubicBezTo>
                      <a:pt x="6848" y="20595"/>
                      <a:pt x="7902" y="21097"/>
                      <a:pt x="8956" y="21097"/>
                    </a:cubicBezTo>
                    <a:cubicBezTo>
                      <a:pt x="10536" y="21097"/>
                      <a:pt x="10536" y="21097"/>
                      <a:pt x="10536" y="21097"/>
                    </a:cubicBezTo>
                    <a:cubicBezTo>
                      <a:pt x="11590" y="21097"/>
                      <a:pt x="12643" y="21097"/>
                      <a:pt x="13697" y="21600"/>
                    </a:cubicBezTo>
                    <a:cubicBezTo>
                      <a:pt x="13697" y="21097"/>
                      <a:pt x="13697" y="21097"/>
                      <a:pt x="14224" y="21097"/>
                    </a:cubicBezTo>
                    <a:cubicBezTo>
                      <a:pt x="14224" y="21097"/>
                      <a:pt x="14224" y="21097"/>
                      <a:pt x="14224" y="20595"/>
                    </a:cubicBezTo>
                    <a:cubicBezTo>
                      <a:pt x="14751" y="20595"/>
                      <a:pt x="14751" y="20595"/>
                      <a:pt x="14751" y="20093"/>
                    </a:cubicBezTo>
                    <a:cubicBezTo>
                      <a:pt x="15278" y="20093"/>
                      <a:pt x="15278" y="20093"/>
                      <a:pt x="15278" y="20093"/>
                    </a:cubicBezTo>
                    <a:cubicBezTo>
                      <a:pt x="15278" y="20093"/>
                      <a:pt x="15804" y="19590"/>
                      <a:pt x="15804" y="19590"/>
                    </a:cubicBezTo>
                    <a:cubicBezTo>
                      <a:pt x="15804" y="19590"/>
                      <a:pt x="15804" y="19590"/>
                      <a:pt x="15804" y="1959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17" name="AutoShape 817"/>
              <p:cNvSpPr>
                <a:spLocks/>
              </p:cNvSpPr>
              <p:nvPr/>
            </p:nvSpPr>
            <p:spPr bwMode="auto">
              <a:xfrm>
                <a:off x="3353006" y="4117901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21600" y="0"/>
                    </a:moveTo>
                    <a:cubicBezTo>
                      <a:pt x="21600" y="0"/>
                      <a:pt x="21600" y="0"/>
                      <a:pt x="0" y="0"/>
                    </a:cubicBezTo>
                    <a:cubicBezTo>
                      <a:pt x="21600" y="0"/>
                      <a:pt x="21600" y="0"/>
                      <a:pt x="2160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18" name="AutoShape 818"/>
              <p:cNvSpPr>
                <a:spLocks/>
              </p:cNvSpPr>
              <p:nvPr/>
            </p:nvSpPr>
            <p:spPr bwMode="auto">
              <a:xfrm>
                <a:off x="3367294" y="4108376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2160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160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19" name="AutoShape 819"/>
              <p:cNvSpPr>
                <a:spLocks/>
              </p:cNvSpPr>
              <p:nvPr/>
            </p:nvSpPr>
            <p:spPr bwMode="auto">
              <a:xfrm>
                <a:off x="3346656" y="4124251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0" y="2160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20" name="AutoShape 820"/>
              <p:cNvSpPr>
                <a:spLocks/>
              </p:cNvSpPr>
              <p:nvPr/>
            </p:nvSpPr>
            <p:spPr bwMode="auto">
              <a:xfrm>
                <a:off x="3373644" y="4067100"/>
                <a:ext cx="28577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700" y="17672"/>
                    </a:moveTo>
                    <a:cubicBezTo>
                      <a:pt x="2700" y="19636"/>
                      <a:pt x="2700" y="19636"/>
                      <a:pt x="2700" y="2160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700" y="21600"/>
                      <a:pt x="2700" y="21600"/>
                      <a:pt x="2700" y="21600"/>
                    </a:cubicBezTo>
                    <a:cubicBezTo>
                      <a:pt x="2700" y="21600"/>
                      <a:pt x="2700" y="19636"/>
                      <a:pt x="2700" y="17672"/>
                    </a:cubicBezTo>
                    <a:cubicBezTo>
                      <a:pt x="2700" y="15709"/>
                      <a:pt x="5400" y="9818"/>
                      <a:pt x="16200" y="3927"/>
                    </a:cubicBezTo>
                    <a:cubicBezTo>
                      <a:pt x="16200" y="1963"/>
                      <a:pt x="18900" y="1963"/>
                      <a:pt x="21599" y="0"/>
                    </a:cubicBezTo>
                    <a:cubicBezTo>
                      <a:pt x="21599" y="0"/>
                      <a:pt x="21599" y="0"/>
                      <a:pt x="21599" y="0"/>
                    </a:cubicBezTo>
                    <a:cubicBezTo>
                      <a:pt x="18900" y="1963"/>
                      <a:pt x="16200" y="1963"/>
                      <a:pt x="16200" y="3927"/>
                    </a:cubicBezTo>
                    <a:cubicBezTo>
                      <a:pt x="5400" y="9818"/>
                      <a:pt x="2700" y="15709"/>
                      <a:pt x="2700" y="17672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21" name="AutoShape 821"/>
              <p:cNvSpPr>
                <a:spLocks/>
              </p:cNvSpPr>
              <p:nvPr/>
            </p:nvSpPr>
            <p:spPr bwMode="auto">
              <a:xfrm>
                <a:off x="3360944" y="4111551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600" y="2160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22" name="AutoShape 822"/>
              <p:cNvSpPr>
                <a:spLocks/>
              </p:cNvSpPr>
              <p:nvPr/>
            </p:nvSpPr>
            <p:spPr bwMode="auto">
              <a:xfrm>
                <a:off x="3262513" y="4057575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21600"/>
                    </a:moveTo>
                    <a:cubicBezTo>
                      <a:pt x="0" y="21600"/>
                      <a:pt x="0" y="21600"/>
                      <a:pt x="0" y="0"/>
                    </a:cubicBezTo>
                    <a:cubicBezTo>
                      <a:pt x="0" y="21600"/>
                      <a:pt x="0" y="21600"/>
                      <a:pt x="0" y="2160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23" name="AutoShape 823"/>
              <p:cNvSpPr>
                <a:spLocks/>
              </p:cNvSpPr>
              <p:nvPr/>
            </p:nvSpPr>
            <p:spPr bwMode="auto">
              <a:xfrm>
                <a:off x="3370469" y="3971848"/>
                <a:ext cx="7938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21599" y="0"/>
                    </a:moveTo>
                    <a:cubicBezTo>
                      <a:pt x="21599" y="0"/>
                      <a:pt x="21599" y="0"/>
                      <a:pt x="21599" y="0"/>
                    </a:cubicBezTo>
                    <a:cubicBezTo>
                      <a:pt x="21599" y="0"/>
                      <a:pt x="10800" y="0"/>
                      <a:pt x="0" y="0"/>
                    </a:cubicBezTo>
                    <a:cubicBezTo>
                      <a:pt x="0" y="0"/>
                      <a:pt x="0" y="0"/>
                      <a:pt x="10800" y="0"/>
                    </a:cubicBezTo>
                    <a:cubicBezTo>
                      <a:pt x="10800" y="0"/>
                      <a:pt x="21599" y="0"/>
                      <a:pt x="21599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24" name="AutoShape 824"/>
              <p:cNvSpPr>
                <a:spLocks/>
              </p:cNvSpPr>
              <p:nvPr/>
            </p:nvSpPr>
            <p:spPr bwMode="auto">
              <a:xfrm>
                <a:off x="3245049" y="4082976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25" name="AutoShape 825"/>
              <p:cNvSpPr>
                <a:spLocks/>
              </p:cNvSpPr>
              <p:nvPr/>
            </p:nvSpPr>
            <p:spPr bwMode="auto">
              <a:xfrm>
                <a:off x="3302203" y="4040112"/>
                <a:ext cx="36514" cy="111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19440" y="16200"/>
                      <a:pt x="8640" y="21600"/>
                      <a:pt x="0" y="21600"/>
                    </a:cubicBezTo>
                    <a:cubicBezTo>
                      <a:pt x="8640" y="21600"/>
                      <a:pt x="19440" y="16200"/>
                      <a:pt x="2160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26" name="AutoShape 826"/>
              <p:cNvSpPr>
                <a:spLocks/>
              </p:cNvSpPr>
              <p:nvPr/>
            </p:nvSpPr>
            <p:spPr bwMode="auto">
              <a:xfrm>
                <a:off x="3254575" y="4070275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21600"/>
                    </a:moveTo>
                    <a:cubicBezTo>
                      <a:pt x="0" y="21600"/>
                      <a:pt x="0" y="21600"/>
                      <a:pt x="0" y="0"/>
                    </a:cubicBezTo>
                    <a:cubicBezTo>
                      <a:pt x="0" y="21600"/>
                      <a:pt x="0" y="21600"/>
                      <a:pt x="0" y="2160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27" name="AutoShape 827"/>
              <p:cNvSpPr>
                <a:spLocks/>
              </p:cNvSpPr>
              <p:nvPr/>
            </p:nvSpPr>
            <p:spPr bwMode="auto">
              <a:xfrm>
                <a:off x="3394284" y="3948035"/>
                <a:ext cx="31752" cy="952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799" y="21599"/>
                    </a:moveTo>
                    <a:cubicBezTo>
                      <a:pt x="7199" y="19938"/>
                      <a:pt x="9599" y="18276"/>
                      <a:pt x="14399" y="16615"/>
                    </a:cubicBezTo>
                    <a:cubicBezTo>
                      <a:pt x="16800" y="15784"/>
                      <a:pt x="16800" y="12461"/>
                      <a:pt x="14399" y="9969"/>
                    </a:cubicBezTo>
                    <a:cubicBezTo>
                      <a:pt x="14399" y="6646"/>
                      <a:pt x="11999" y="2492"/>
                      <a:pt x="21600" y="830"/>
                    </a:cubicBezTo>
                    <a:cubicBezTo>
                      <a:pt x="21600" y="830"/>
                      <a:pt x="21600" y="830"/>
                      <a:pt x="21600" y="830"/>
                    </a:cubicBezTo>
                    <a:cubicBezTo>
                      <a:pt x="21600" y="830"/>
                      <a:pt x="19199" y="830"/>
                      <a:pt x="19199" y="830"/>
                    </a:cubicBezTo>
                    <a:cubicBezTo>
                      <a:pt x="19199" y="830"/>
                      <a:pt x="19199" y="830"/>
                      <a:pt x="19199" y="830"/>
                    </a:cubicBezTo>
                    <a:cubicBezTo>
                      <a:pt x="19199" y="830"/>
                      <a:pt x="19199" y="830"/>
                      <a:pt x="19199" y="830"/>
                    </a:cubicBezTo>
                    <a:cubicBezTo>
                      <a:pt x="19199" y="830"/>
                      <a:pt x="19199" y="830"/>
                      <a:pt x="19199" y="830"/>
                    </a:cubicBezTo>
                    <a:cubicBezTo>
                      <a:pt x="19199" y="830"/>
                      <a:pt x="16800" y="0"/>
                      <a:pt x="16800" y="0"/>
                    </a:cubicBezTo>
                    <a:cubicBezTo>
                      <a:pt x="16800" y="0"/>
                      <a:pt x="16800" y="0"/>
                      <a:pt x="16800" y="0"/>
                    </a:cubicBezTo>
                    <a:cubicBezTo>
                      <a:pt x="16800" y="0"/>
                      <a:pt x="16800" y="0"/>
                      <a:pt x="16800" y="0"/>
                    </a:cubicBezTo>
                    <a:cubicBezTo>
                      <a:pt x="16800" y="0"/>
                      <a:pt x="16800" y="0"/>
                      <a:pt x="16800" y="0"/>
                    </a:cubicBezTo>
                    <a:cubicBezTo>
                      <a:pt x="14399" y="830"/>
                      <a:pt x="11999" y="1661"/>
                      <a:pt x="9599" y="3323"/>
                    </a:cubicBezTo>
                    <a:cubicBezTo>
                      <a:pt x="9599" y="3323"/>
                      <a:pt x="7199" y="3323"/>
                      <a:pt x="7199" y="4153"/>
                    </a:cubicBezTo>
                    <a:cubicBezTo>
                      <a:pt x="4799" y="4984"/>
                      <a:pt x="4799" y="5815"/>
                      <a:pt x="2399" y="5815"/>
                    </a:cubicBezTo>
                    <a:cubicBezTo>
                      <a:pt x="2399" y="5815"/>
                      <a:pt x="2399" y="5815"/>
                      <a:pt x="0" y="5815"/>
                    </a:cubicBezTo>
                    <a:cubicBezTo>
                      <a:pt x="0" y="21599"/>
                      <a:pt x="0" y="21599"/>
                      <a:pt x="0" y="21599"/>
                    </a:cubicBezTo>
                    <a:lnTo>
                      <a:pt x="4799" y="2159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28" name="AutoShape 828"/>
              <p:cNvSpPr>
                <a:spLocks/>
              </p:cNvSpPr>
              <p:nvPr/>
            </p:nvSpPr>
            <p:spPr bwMode="auto">
              <a:xfrm>
                <a:off x="3392696" y="3967085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29" name="AutoShape 829"/>
              <p:cNvSpPr>
                <a:spLocks/>
              </p:cNvSpPr>
              <p:nvPr/>
            </p:nvSpPr>
            <p:spPr bwMode="auto">
              <a:xfrm>
                <a:off x="3416510" y="3946448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30" name="AutoShape 830"/>
              <p:cNvSpPr>
                <a:spLocks/>
              </p:cNvSpPr>
              <p:nvPr/>
            </p:nvSpPr>
            <p:spPr bwMode="auto">
              <a:xfrm>
                <a:off x="3394284" y="4040112"/>
                <a:ext cx="7937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21599" y="0"/>
                    </a:moveTo>
                    <a:lnTo>
                      <a:pt x="0" y="0"/>
                    </a:lnTo>
                    <a:lnTo>
                      <a:pt x="21599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31" name="AutoShape 831"/>
              <p:cNvSpPr>
                <a:spLocks/>
              </p:cNvSpPr>
              <p:nvPr/>
            </p:nvSpPr>
            <p:spPr bwMode="auto">
              <a:xfrm>
                <a:off x="4027735" y="3876597"/>
                <a:ext cx="106370" cy="74613"/>
              </a:xfrm>
              <a:custGeom>
                <a:avLst/>
                <a:gdLst>
                  <a:gd name="T0" fmla="*/ 10800 w 21600"/>
                  <a:gd name="T1" fmla="+- 0 11112 625"/>
                  <a:gd name="T2" fmla="*/ 11112 h 20975"/>
                  <a:gd name="T3" fmla="*/ 10800 w 21600"/>
                  <a:gd name="T4" fmla="+- 0 11112 625"/>
                  <a:gd name="T5" fmla="*/ 11112 h 20975"/>
                  <a:gd name="T6" fmla="*/ 10800 w 21600"/>
                  <a:gd name="T7" fmla="+- 0 11112 625"/>
                  <a:gd name="T8" fmla="*/ 11112 h 20975"/>
                  <a:gd name="T9" fmla="*/ 10800 w 21600"/>
                  <a:gd name="T10" fmla="+- 0 11112 625"/>
                  <a:gd name="T11" fmla="*/ 11112 h 20975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0975">
                    <a:moveTo>
                      <a:pt x="18514" y="2460"/>
                    </a:moveTo>
                    <a:cubicBezTo>
                      <a:pt x="14657" y="403"/>
                      <a:pt x="11571" y="-625"/>
                      <a:pt x="10028" y="403"/>
                    </a:cubicBezTo>
                    <a:cubicBezTo>
                      <a:pt x="10028" y="403"/>
                      <a:pt x="10028" y="403"/>
                      <a:pt x="10028" y="403"/>
                    </a:cubicBezTo>
                    <a:cubicBezTo>
                      <a:pt x="10028" y="2460"/>
                      <a:pt x="11571" y="4517"/>
                      <a:pt x="13114" y="6575"/>
                    </a:cubicBezTo>
                    <a:cubicBezTo>
                      <a:pt x="14657" y="9660"/>
                      <a:pt x="16199" y="11717"/>
                      <a:pt x="16199" y="14803"/>
                    </a:cubicBezTo>
                    <a:cubicBezTo>
                      <a:pt x="16199" y="18917"/>
                      <a:pt x="12342" y="18917"/>
                      <a:pt x="10028" y="18917"/>
                    </a:cubicBezTo>
                    <a:cubicBezTo>
                      <a:pt x="9257" y="18917"/>
                      <a:pt x="8485" y="18917"/>
                      <a:pt x="6942" y="18917"/>
                    </a:cubicBezTo>
                    <a:cubicBezTo>
                      <a:pt x="6171" y="18917"/>
                      <a:pt x="5400" y="18917"/>
                      <a:pt x="3857" y="18917"/>
                    </a:cubicBezTo>
                    <a:cubicBezTo>
                      <a:pt x="1542" y="18917"/>
                      <a:pt x="0" y="18917"/>
                      <a:pt x="0" y="18917"/>
                    </a:cubicBezTo>
                    <a:cubicBezTo>
                      <a:pt x="0" y="19946"/>
                      <a:pt x="2314" y="20974"/>
                      <a:pt x="4628" y="20974"/>
                    </a:cubicBezTo>
                    <a:cubicBezTo>
                      <a:pt x="6171" y="20974"/>
                      <a:pt x="7714" y="20974"/>
                      <a:pt x="8485" y="20974"/>
                    </a:cubicBezTo>
                    <a:cubicBezTo>
                      <a:pt x="10028" y="19946"/>
                      <a:pt x="11571" y="18917"/>
                      <a:pt x="13114" y="18917"/>
                    </a:cubicBezTo>
                    <a:cubicBezTo>
                      <a:pt x="16199" y="18917"/>
                      <a:pt x="17742" y="19946"/>
                      <a:pt x="20057" y="20974"/>
                    </a:cubicBezTo>
                    <a:cubicBezTo>
                      <a:pt x="20057" y="20974"/>
                      <a:pt x="20057" y="20974"/>
                      <a:pt x="20057" y="20974"/>
                    </a:cubicBezTo>
                    <a:cubicBezTo>
                      <a:pt x="20057" y="19946"/>
                      <a:pt x="20057" y="18917"/>
                      <a:pt x="20057" y="17889"/>
                    </a:cubicBezTo>
                    <a:cubicBezTo>
                      <a:pt x="20057" y="16860"/>
                      <a:pt x="20057" y="16860"/>
                      <a:pt x="20057" y="15832"/>
                    </a:cubicBezTo>
                    <a:cubicBezTo>
                      <a:pt x="20057" y="14803"/>
                      <a:pt x="20057" y="13775"/>
                      <a:pt x="20828" y="12746"/>
                    </a:cubicBezTo>
                    <a:cubicBezTo>
                      <a:pt x="20828" y="11717"/>
                      <a:pt x="20828" y="11717"/>
                      <a:pt x="20828" y="11717"/>
                    </a:cubicBezTo>
                    <a:cubicBezTo>
                      <a:pt x="20828" y="10689"/>
                      <a:pt x="20828" y="9660"/>
                      <a:pt x="20828" y="7603"/>
                    </a:cubicBezTo>
                    <a:cubicBezTo>
                      <a:pt x="20828" y="7603"/>
                      <a:pt x="20828" y="7603"/>
                      <a:pt x="20828" y="7603"/>
                    </a:cubicBezTo>
                    <a:cubicBezTo>
                      <a:pt x="20828" y="5546"/>
                      <a:pt x="20828" y="4517"/>
                      <a:pt x="21599" y="3489"/>
                    </a:cubicBezTo>
                    <a:cubicBezTo>
                      <a:pt x="21599" y="3489"/>
                      <a:pt x="21599" y="3489"/>
                      <a:pt x="21599" y="3489"/>
                    </a:cubicBezTo>
                    <a:cubicBezTo>
                      <a:pt x="20057" y="3489"/>
                      <a:pt x="19285" y="2460"/>
                      <a:pt x="18514" y="246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32" name="AutoShape 832"/>
              <p:cNvSpPr>
                <a:spLocks/>
              </p:cNvSpPr>
              <p:nvPr/>
            </p:nvSpPr>
            <p:spPr bwMode="auto">
              <a:xfrm>
                <a:off x="4142042" y="3889297"/>
                <a:ext cx="128596" cy="71438"/>
              </a:xfrm>
              <a:custGeom>
                <a:avLst/>
                <a:gdLst>
                  <a:gd name="T0" fmla="*/ 10800 w 21600"/>
                  <a:gd name="T1" fmla="*/ 10467 h 20934"/>
                  <a:gd name="T2" fmla="*/ 10800 w 21600"/>
                  <a:gd name="T3" fmla="*/ 10467 h 20934"/>
                  <a:gd name="T4" fmla="*/ 10800 w 21600"/>
                  <a:gd name="T5" fmla="*/ 10467 h 20934"/>
                  <a:gd name="T6" fmla="*/ 10800 w 21600"/>
                  <a:gd name="T7" fmla="*/ 10467 h 209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0934">
                    <a:moveTo>
                      <a:pt x="1905" y="19326"/>
                    </a:moveTo>
                    <a:cubicBezTo>
                      <a:pt x="3176" y="18189"/>
                      <a:pt x="5082" y="15915"/>
                      <a:pt x="7623" y="14778"/>
                    </a:cubicBezTo>
                    <a:cubicBezTo>
                      <a:pt x="8894" y="13642"/>
                      <a:pt x="10800" y="13642"/>
                      <a:pt x="12705" y="13642"/>
                    </a:cubicBezTo>
                    <a:cubicBezTo>
                      <a:pt x="13976" y="13642"/>
                      <a:pt x="14611" y="13642"/>
                      <a:pt x="15882" y="13642"/>
                    </a:cubicBezTo>
                    <a:cubicBezTo>
                      <a:pt x="16517" y="13642"/>
                      <a:pt x="17788" y="13642"/>
                      <a:pt x="18423" y="13642"/>
                    </a:cubicBezTo>
                    <a:cubicBezTo>
                      <a:pt x="21599" y="13642"/>
                      <a:pt x="21599" y="12505"/>
                      <a:pt x="21599" y="11368"/>
                    </a:cubicBezTo>
                    <a:cubicBezTo>
                      <a:pt x="21599" y="6821"/>
                      <a:pt x="11435" y="0"/>
                      <a:pt x="5717" y="0"/>
                    </a:cubicBezTo>
                    <a:cubicBezTo>
                      <a:pt x="4447" y="0"/>
                      <a:pt x="4447" y="0"/>
                      <a:pt x="4447" y="0"/>
                    </a:cubicBezTo>
                    <a:cubicBezTo>
                      <a:pt x="3176" y="0"/>
                      <a:pt x="2541" y="0"/>
                      <a:pt x="635" y="0"/>
                    </a:cubicBezTo>
                    <a:cubicBezTo>
                      <a:pt x="635" y="0"/>
                      <a:pt x="635" y="0"/>
                      <a:pt x="635" y="0"/>
                    </a:cubicBezTo>
                    <a:cubicBezTo>
                      <a:pt x="635" y="1136"/>
                      <a:pt x="635" y="2273"/>
                      <a:pt x="635" y="4547"/>
                    </a:cubicBezTo>
                    <a:cubicBezTo>
                      <a:pt x="635" y="4547"/>
                      <a:pt x="635" y="4547"/>
                      <a:pt x="635" y="5684"/>
                    </a:cubicBezTo>
                    <a:cubicBezTo>
                      <a:pt x="635" y="6821"/>
                      <a:pt x="635" y="7957"/>
                      <a:pt x="635" y="10231"/>
                    </a:cubicBezTo>
                    <a:cubicBezTo>
                      <a:pt x="0" y="10231"/>
                      <a:pt x="0" y="10231"/>
                      <a:pt x="0" y="10231"/>
                    </a:cubicBezTo>
                    <a:cubicBezTo>
                      <a:pt x="0" y="12505"/>
                      <a:pt x="0" y="13642"/>
                      <a:pt x="0" y="14778"/>
                    </a:cubicBezTo>
                    <a:cubicBezTo>
                      <a:pt x="0" y="14778"/>
                      <a:pt x="0" y="14778"/>
                      <a:pt x="0" y="15915"/>
                    </a:cubicBezTo>
                    <a:cubicBezTo>
                      <a:pt x="0" y="17052"/>
                      <a:pt x="0" y="18189"/>
                      <a:pt x="0" y="20463"/>
                    </a:cubicBezTo>
                    <a:cubicBezTo>
                      <a:pt x="0" y="20463"/>
                      <a:pt x="0" y="20463"/>
                      <a:pt x="0" y="20463"/>
                    </a:cubicBezTo>
                    <a:cubicBezTo>
                      <a:pt x="635" y="21600"/>
                      <a:pt x="1270" y="20463"/>
                      <a:pt x="1905" y="19326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33" name="AutoShape 833"/>
              <p:cNvSpPr>
                <a:spLocks/>
              </p:cNvSpPr>
              <p:nvPr/>
            </p:nvSpPr>
            <p:spPr bwMode="auto">
              <a:xfrm>
                <a:off x="4143630" y="3903584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2160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160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34" name="AutoShape 834"/>
              <p:cNvSpPr>
                <a:spLocks/>
              </p:cNvSpPr>
              <p:nvPr/>
            </p:nvSpPr>
            <p:spPr bwMode="auto">
              <a:xfrm>
                <a:off x="4142042" y="3921047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cubicBezTo>
                      <a:pt x="0" y="0"/>
                      <a:pt x="0" y="0"/>
                      <a:pt x="2160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35" name="AutoShape 835"/>
              <p:cNvSpPr>
                <a:spLocks/>
              </p:cNvSpPr>
              <p:nvPr/>
            </p:nvSpPr>
            <p:spPr bwMode="auto">
              <a:xfrm>
                <a:off x="4138866" y="3938510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2160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160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36" name="AutoShape 836"/>
              <p:cNvSpPr>
                <a:spLocks/>
              </p:cNvSpPr>
              <p:nvPr/>
            </p:nvSpPr>
            <p:spPr bwMode="auto">
              <a:xfrm>
                <a:off x="3468900" y="4097263"/>
                <a:ext cx="163523" cy="16192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90" y="15709"/>
                    </a:moveTo>
                    <a:cubicBezTo>
                      <a:pt x="19590" y="15218"/>
                      <a:pt x="19590" y="14727"/>
                      <a:pt x="20093" y="14236"/>
                    </a:cubicBezTo>
                    <a:cubicBezTo>
                      <a:pt x="20093" y="13254"/>
                      <a:pt x="20093" y="11781"/>
                      <a:pt x="20093" y="10309"/>
                    </a:cubicBezTo>
                    <a:cubicBezTo>
                      <a:pt x="20093" y="7854"/>
                      <a:pt x="20093" y="5399"/>
                      <a:pt x="21097" y="4418"/>
                    </a:cubicBezTo>
                    <a:cubicBezTo>
                      <a:pt x="21599" y="3436"/>
                      <a:pt x="21599" y="3436"/>
                      <a:pt x="21599" y="1963"/>
                    </a:cubicBezTo>
                    <a:cubicBezTo>
                      <a:pt x="21599" y="1472"/>
                      <a:pt x="21599" y="981"/>
                      <a:pt x="21599" y="0"/>
                    </a:cubicBezTo>
                    <a:cubicBezTo>
                      <a:pt x="21599" y="0"/>
                      <a:pt x="21599" y="0"/>
                      <a:pt x="21599" y="0"/>
                    </a:cubicBezTo>
                    <a:cubicBezTo>
                      <a:pt x="21599" y="0"/>
                      <a:pt x="21599" y="0"/>
                      <a:pt x="21599" y="0"/>
                    </a:cubicBezTo>
                    <a:cubicBezTo>
                      <a:pt x="21097" y="0"/>
                      <a:pt x="21097" y="0"/>
                      <a:pt x="20595" y="0"/>
                    </a:cubicBezTo>
                    <a:cubicBezTo>
                      <a:pt x="20595" y="0"/>
                      <a:pt x="20595" y="490"/>
                      <a:pt x="20093" y="490"/>
                    </a:cubicBezTo>
                    <a:cubicBezTo>
                      <a:pt x="20093" y="490"/>
                      <a:pt x="19590" y="490"/>
                      <a:pt x="19590" y="490"/>
                    </a:cubicBezTo>
                    <a:cubicBezTo>
                      <a:pt x="19590" y="981"/>
                      <a:pt x="19088" y="981"/>
                      <a:pt x="19088" y="981"/>
                    </a:cubicBezTo>
                    <a:cubicBezTo>
                      <a:pt x="19088" y="981"/>
                      <a:pt x="18586" y="981"/>
                      <a:pt x="18083" y="1472"/>
                    </a:cubicBezTo>
                    <a:cubicBezTo>
                      <a:pt x="17581" y="1963"/>
                      <a:pt x="17079" y="1963"/>
                      <a:pt x="16576" y="2454"/>
                    </a:cubicBezTo>
                    <a:cubicBezTo>
                      <a:pt x="16074" y="2454"/>
                      <a:pt x="15572" y="2454"/>
                      <a:pt x="15069" y="1963"/>
                    </a:cubicBezTo>
                    <a:cubicBezTo>
                      <a:pt x="14567" y="1963"/>
                      <a:pt x="14065" y="1963"/>
                      <a:pt x="13562" y="1963"/>
                    </a:cubicBezTo>
                    <a:cubicBezTo>
                      <a:pt x="13060" y="1963"/>
                      <a:pt x="12055" y="2454"/>
                      <a:pt x="12055" y="2454"/>
                    </a:cubicBezTo>
                    <a:cubicBezTo>
                      <a:pt x="11051" y="5399"/>
                      <a:pt x="7534" y="5890"/>
                      <a:pt x="4520" y="5890"/>
                    </a:cubicBezTo>
                    <a:cubicBezTo>
                      <a:pt x="4018" y="5890"/>
                      <a:pt x="4018" y="6381"/>
                      <a:pt x="3516" y="6381"/>
                    </a:cubicBezTo>
                    <a:cubicBezTo>
                      <a:pt x="3516" y="6381"/>
                      <a:pt x="3516" y="7363"/>
                      <a:pt x="4018" y="7363"/>
                    </a:cubicBezTo>
                    <a:cubicBezTo>
                      <a:pt x="4018" y="7854"/>
                      <a:pt x="4018" y="8345"/>
                      <a:pt x="4018" y="8836"/>
                    </a:cubicBezTo>
                    <a:cubicBezTo>
                      <a:pt x="3516" y="9327"/>
                      <a:pt x="2511" y="10309"/>
                      <a:pt x="2009" y="10800"/>
                    </a:cubicBezTo>
                    <a:cubicBezTo>
                      <a:pt x="1506" y="10800"/>
                      <a:pt x="1506" y="10800"/>
                      <a:pt x="1506" y="10800"/>
                    </a:cubicBezTo>
                    <a:cubicBezTo>
                      <a:pt x="0" y="11290"/>
                      <a:pt x="0" y="11290"/>
                      <a:pt x="0" y="11290"/>
                    </a:cubicBezTo>
                    <a:cubicBezTo>
                      <a:pt x="0" y="11290"/>
                      <a:pt x="0" y="11781"/>
                      <a:pt x="502" y="11781"/>
                    </a:cubicBezTo>
                    <a:cubicBezTo>
                      <a:pt x="1506" y="12272"/>
                      <a:pt x="2511" y="13745"/>
                      <a:pt x="4018" y="15218"/>
                    </a:cubicBezTo>
                    <a:cubicBezTo>
                      <a:pt x="5023" y="16199"/>
                      <a:pt x="6530" y="17672"/>
                      <a:pt x="7534" y="18163"/>
                    </a:cubicBezTo>
                    <a:cubicBezTo>
                      <a:pt x="8037" y="18654"/>
                      <a:pt x="9041" y="19636"/>
                      <a:pt x="9544" y="20127"/>
                    </a:cubicBezTo>
                    <a:cubicBezTo>
                      <a:pt x="9544" y="20127"/>
                      <a:pt x="10046" y="20127"/>
                      <a:pt x="10046" y="20127"/>
                    </a:cubicBezTo>
                    <a:cubicBezTo>
                      <a:pt x="10548" y="20127"/>
                      <a:pt x="10548" y="20127"/>
                      <a:pt x="10548" y="20127"/>
                    </a:cubicBezTo>
                    <a:cubicBezTo>
                      <a:pt x="10548" y="20127"/>
                      <a:pt x="11051" y="20127"/>
                      <a:pt x="11051" y="20127"/>
                    </a:cubicBezTo>
                    <a:cubicBezTo>
                      <a:pt x="11051" y="20127"/>
                      <a:pt x="11553" y="20618"/>
                      <a:pt x="11553" y="20618"/>
                    </a:cubicBezTo>
                    <a:cubicBezTo>
                      <a:pt x="12055" y="20618"/>
                      <a:pt x="12055" y="20618"/>
                      <a:pt x="12558" y="20618"/>
                    </a:cubicBezTo>
                    <a:cubicBezTo>
                      <a:pt x="12558" y="20618"/>
                      <a:pt x="13562" y="20618"/>
                      <a:pt x="14567" y="21109"/>
                    </a:cubicBezTo>
                    <a:cubicBezTo>
                      <a:pt x="15572" y="21109"/>
                      <a:pt x="17079" y="21109"/>
                      <a:pt x="18083" y="21600"/>
                    </a:cubicBezTo>
                    <a:cubicBezTo>
                      <a:pt x="18083" y="21600"/>
                      <a:pt x="18083" y="21600"/>
                      <a:pt x="18083" y="21600"/>
                    </a:cubicBezTo>
                    <a:cubicBezTo>
                      <a:pt x="18083" y="21600"/>
                      <a:pt x="18083" y="21600"/>
                      <a:pt x="18083" y="21600"/>
                    </a:cubicBezTo>
                    <a:cubicBezTo>
                      <a:pt x="18586" y="21600"/>
                      <a:pt x="18586" y="21600"/>
                      <a:pt x="18586" y="21600"/>
                    </a:cubicBezTo>
                    <a:cubicBezTo>
                      <a:pt x="18586" y="21600"/>
                      <a:pt x="18586" y="21600"/>
                      <a:pt x="18586" y="21600"/>
                    </a:cubicBezTo>
                    <a:cubicBezTo>
                      <a:pt x="17581" y="20127"/>
                      <a:pt x="18586" y="17672"/>
                      <a:pt x="19590" y="1570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37" name="AutoShape 837"/>
              <p:cNvSpPr>
                <a:spLocks/>
              </p:cNvSpPr>
              <p:nvPr/>
            </p:nvSpPr>
            <p:spPr bwMode="auto">
              <a:xfrm>
                <a:off x="3614959" y="4098851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cubicBezTo>
                      <a:pt x="0" y="0"/>
                      <a:pt x="21600" y="0"/>
                      <a:pt x="21600" y="0"/>
                    </a:cubicBezTo>
                    <a:cubicBezTo>
                      <a:pt x="2160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38" name="AutoShape 838"/>
              <p:cNvSpPr>
                <a:spLocks/>
              </p:cNvSpPr>
              <p:nvPr/>
            </p:nvSpPr>
            <p:spPr bwMode="auto">
              <a:xfrm>
                <a:off x="3605434" y="4103613"/>
                <a:ext cx="7938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0800" y="0"/>
                      <a:pt x="21599" y="0"/>
                      <a:pt x="21599" y="0"/>
                    </a:cubicBezTo>
                    <a:cubicBezTo>
                      <a:pt x="21599" y="0"/>
                      <a:pt x="10800" y="0"/>
                      <a:pt x="0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39" name="AutoShape 839"/>
              <p:cNvSpPr>
                <a:spLocks/>
              </p:cNvSpPr>
              <p:nvPr/>
            </p:nvSpPr>
            <p:spPr bwMode="auto">
              <a:xfrm>
                <a:off x="3468900" y="4178227"/>
                <a:ext cx="12701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599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40" name="AutoShape 840"/>
              <p:cNvSpPr>
                <a:spLocks/>
              </p:cNvSpPr>
              <p:nvPr/>
            </p:nvSpPr>
            <p:spPr bwMode="auto">
              <a:xfrm>
                <a:off x="3624485" y="4094088"/>
                <a:ext cx="7938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cubicBezTo>
                      <a:pt x="10800" y="0"/>
                      <a:pt x="10800" y="0"/>
                      <a:pt x="21599" y="0"/>
                    </a:cubicBezTo>
                    <a:cubicBezTo>
                      <a:pt x="10800" y="0"/>
                      <a:pt x="10800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41" name="AutoShape 841"/>
              <p:cNvSpPr>
                <a:spLocks/>
              </p:cNvSpPr>
              <p:nvPr/>
            </p:nvSpPr>
            <p:spPr bwMode="auto">
              <a:xfrm>
                <a:off x="3532404" y="4263954"/>
                <a:ext cx="120657" cy="952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525" y="2492"/>
                    </a:moveTo>
                    <a:cubicBezTo>
                      <a:pt x="14849" y="2492"/>
                      <a:pt x="14849" y="2492"/>
                      <a:pt x="14849" y="2492"/>
                    </a:cubicBezTo>
                    <a:cubicBezTo>
                      <a:pt x="14174" y="2492"/>
                      <a:pt x="14174" y="3323"/>
                      <a:pt x="14174" y="3323"/>
                    </a:cubicBezTo>
                    <a:cubicBezTo>
                      <a:pt x="14174" y="3323"/>
                      <a:pt x="14174" y="2492"/>
                      <a:pt x="14174" y="2492"/>
                    </a:cubicBezTo>
                    <a:cubicBezTo>
                      <a:pt x="13500" y="2492"/>
                      <a:pt x="12824" y="2492"/>
                      <a:pt x="12824" y="2492"/>
                    </a:cubicBezTo>
                    <a:cubicBezTo>
                      <a:pt x="12824" y="2492"/>
                      <a:pt x="12824" y="2492"/>
                      <a:pt x="12149" y="2492"/>
                    </a:cubicBezTo>
                    <a:cubicBezTo>
                      <a:pt x="12149" y="2492"/>
                      <a:pt x="11475" y="2492"/>
                      <a:pt x="11475" y="1661"/>
                    </a:cubicBezTo>
                    <a:cubicBezTo>
                      <a:pt x="10800" y="1661"/>
                      <a:pt x="8775" y="1661"/>
                      <a:pt x="8099" y="1661"/>
                    </a:cubicBezTo>
                    <a:cubicBezTo>
                      <a:pt x="6074" y="830"/>
                      <a:pt x="4725" y="830"/>
                      <a:pt x="4049" y="830"/>
                    </a:cubicBezTo>
                    <a:cubicBezTo>
                      <a:pt x="4049" y="830"/>
                      <a:pt x="3374" y="0"/>
                      <a:pt x="2699" y="0"/>
                    </a:cubicBezTo>
                    <a:cubicBezTo>
                      <a:pt x="2699" y="0"/>
                      <a:pt x="2699" y="0"/>
                      <a:pt x="2699" y="0"/>
                    </a:cubicBezTo>
                    <a:cubicBezTo>
                      <a:pt x="2699" y="0"/>
                      <a:pt x="2024" y="0"/>
                      <a:pt x="2024" y="0"/>
                    </a:cubicBezTo>
                    <a:cubicBezTo>
                      <a:pt x="2024" y="0"/>
                      <a:pt x="2024" y="0"/>
                      <a:pt x="2024" y="0"/>
                    </a:cubicBezTo>
                    <a:cubicBezTo>
                      <a:pt x="2024" y="1661"/>
                      <a:pt x="1349" y="3323"/>
                      <a:pt x="674" y="4153"/>
                    </a:cubicBezTo>
                    <a:cubicBezTo>
                      <a:pt x="0" y="4153"/>
                      <a:pt x="0" y="4984"/>
                      <a:pt x="0" y="5815"/>
                    </a:cubicBezTo>
                    <a:cubicBezTo>
                      <a:pt x="0" y="6646"/>
                      <a:pt x="674" y="8307"/>
                      <a:pt x="2024" y="9138"/>
                    </a:cubicBezTo>
                    <a:cubicBezTo>
                      <a:pt x="3374" y="9138"/>
                      <a:pt x="3374" y="9138"/>
                      <a:pt x="4049" y="9138"/>
                    </a:cubicBezTo>
                    <a:cubicBezTo>
                      <a:pt x="4049" y="9138"/>
                      <a:pt x="4725" y="7476"/>
                      <a:pt x="6074" y="7476"/>
                    </a:cubicBezTo>
                    <a:cubicBezTo>
                      <a:pt x="8099" y="7476"/>
                      <a:pt x="8775" y="9138"/>
                      <a:pt x="9450" y="10800"/>
                    </a:cubicBezTo>
                    <a:cubicBezTo>
                      <a:pt x="9450" y="10800"/>
                      <a:pt x="9450" y="11630"/>
                      <a:pt x="9450" y="11630"/>
                    </a:cubicBezTo>
                    <a:cubicBezTo>
                      <a:pt x="9450" y="11630"/>
                      <a:pt x="9450" y="11630"/>
                      <a:pt x="9450" y="11630"/>
                    </a:cubicBezTo>
                    <a:cubicBezTo>
                      <a:pt x="10800" y="11630"/>
                      <a:pt x="13500" y="12461"/>
                      <a:pt x="14849" y="14123"/>
                    </a:cubicBezTo>
                    <a:cubicBezTo>
                      <a:pt x="16199" y="15784"/>
                      <a:pt x="16199" y="17446"/>
                      <a:pt x="16199" y="19107"/>
                    </a:cubicBezTo>
                    <a:cubicBezTo>
                      <a:pt x="16199" y="19938"/>
                      <a:pt x="16199" y="20769"/>
                      <a:pt x="16874" y="20769"/>
                    </a:cubicBezTo>
                    <a:cubicBezTo>
                      <a:pt x="17550" y="21599"/>
                      <a:pt x="18224" y="21599"/>
                      <a:pt x="20249" y="21599"/>
                    </a:cubicBezTo>
                    <a:cubicBezTo>
                      <a:pt x="20249" y="21599"/>
                      <a:pt x="20249" y="21599"/>
                      <a:pt x="20249" y="21599"/>
                    </a:cubicBezTo>
                    <a:cubicBezTo>
                      <a:pt x="20924" y="20769"/>
                      <a:pt x="20924" y="19107"/>
                      <a:pt x="20924" y="19107"/>
                    </a:cubicBezTo>
                    <a:cubicBezTo>
                      <a:pt x="20924" y="19107"/>
                      <a:pt x="20924" y="18276"/>
                      <a:pt x="20924" y="17446"/>
                    </a:cubicBezTo>
                    <a:cubicBezTo>
                      <a:pt x="20924" y="17446"/>
                      <a:pt x="20924" y="17446"/>
                      <a:pt x="20924" y="17446"/>
                    </a:cubicBezTo>
                    <a:cubicBezTo>
                      <a:pt x="20924" y="16615"/>
                      <a:pt x="20924" y="16615"/>
                      <a:pt x="20924" y="15784"/>
                    </a:cubicBezTo>
                    <a:cubicBezTo>
                      <a:pt x="20924" y="15784"/>
                      <a:pt x="20924" y="15784"/>
                      <a:pt x="20924" y="14953"/>
                    </a:cubicBezTo>
                    <a:cubicBezTo>
                      <a:pt x="20924" y="14953"/>
                      <a:pt x="20924" y="14123"/>
                      <a:pt x="21600" y="14123"/>
                    </a:cubicBezTo>
                    <a:cubicBezTo>
                      <a:pt x="21600" y="14123"/>
                      <a:pt x="21600" y="13292"/>
                      <a:pt x="21600" y="13292"/>
                    </a:cubicBezTo>
                    <a:cubicBezTo>
                      <a:pt x="21600" y="13292"/>
                      <a:pt x="21600" y="13292"/>
                      <a:pt x="21600" y="12461"/>
                    </a:cubicBezTo>
                    <a:cubicBezTo>
                      <a:pt x="19574" y="9969"/>
                      <a:pt x="16874" y="5815"/>
                      <a:pt x="15525" y="2492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42" name="AutoShape 842"/>
              <p:cNvSpPr>
                <a:spLocks/>
              </p:cNvSpPr>
              <p:nvPr/>
            </p:nvSpPr>
            <p:spPr bwMode="auto">
              <a:xfrm>
                <a:off x="3599083" y="4271891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43" name="AutoShape 843"/>
              <p:cNvSpPr>
                <a:spLocks/>
              </p:cNvSpPr>
              <p:nvPr/>
            </p:nvSpPr>
            <p:spPr bwMode="auto">
              <a:xfrm>
                <a:off x="3611784" y="4273479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1600"/>
                      <a:pt x="0" y="21600"/>
                    </a:cubicBezTo>
                    <a:cubicBezTo>
                      <a:pt x="0" y="21600"/>
                      <a:pt x="0" y="0"/>
                      <a:pt x="2160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44" name="AutoShape 844"/>
              <p:cNvSpPr>
                <a:spLocks/>
              </p:cNvSpPr>
              <p:nvPr/>
            </p:nvSpPr>
            <p:spPr bwMode="auto">
              <a:xfrm>
                <a:off x="3661000" y="4322692"/>
                <a:ext cx="234964" cy="87315"/>
              </a:xfrm>
              <a:custGeom>
                <a:avLst/>
                <a:gdLst>
                  <a:gd name="T0" fmla="*/ 10800 w 21600"/>
                  <a:gd name="T1" fmla="+- 0 11333 1066"/>
                  <a:gd name="T2" fmla="*/ 11333 h 20534"/>
                  <a:gd name="T3" fmla="*/ 10800 w 21600"/>
                  <a:gd name="T4" fmla="+- 0 11333 1066"/>
                  <a:gd name="T5" fmla="*/ 11333 h 20534"/>
                  <a:gd name="T6" fmla="*/ 10800 w 21600"/>
                  <a:gd name="T7" fmla="+- 0 11333 1066"/>
                  <a:gd name="T8" fmla="*/ 11333 h 20534"/>
                  <a:gd name="T9" fmla="*/ 10800 w 21600"/>
                  <a:gd name="T10" fmla="+- 0 11333 1066"/>
                  <a:gd name="T11" fmla="*/ 11333 h 20534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0534">
                    <a:moveTo>
                      <a:pt x="19121" y="6709"/>
                    </a:moveTo>
                    <a:cubicBezTo>
                      <a:pt x="18413" y="3253"/>
                      <a:pt x="16996" y="2389"/>
                      <a:pt x="15934" y="1525"/>
                    </a:cubicBezTo>
                    <a:cubicBezTo>
                      <a:pt x="15226" y="1525"/>
                      <a:pt x="14518" y="661"/>
                      <a:pt x="14163" y="661"/>
                    </a:cubicBezTo>
                    <a:cubicBezTo>
                      <a:pt x="12747" y="-1066"/>
                      <a:pt x="10977" y="661"/>
                      <a:pt x="9206" y="4981"/>
                    </a:cubicBezTo>
                    <a:cubicBezTo>
                      <a:pt x="8144" y="7573"/>
                      <a:pt x="7081" y="8438"/>
                      <a:pt x="6019" y="8438"/>
                    </a:cubicBezTo>
                    <a:cubicBezTo>
                      <a:pt x="4603" y="8438"/>
                      <a:pt x="2832" y="6709"/>
                      <a:pt x="1770" y="4981"/>
                    </a:cubicBezTo>
                    <a:cubicBezTo>
                      <a:pt x="1416" y="4981"/>
                      <a:pt x="1062" y="3253"/>
                      <a:pt x="354" y="2389"/>
                    </a:cubicBezTo>
                    <a:cubicBezTo>
                      <a:pt x="354" y="2389"/>
                      <a:pt x="354" y="2389"/>
                      <a:pt x="354" y="3253"/>
                    </a:cubicBezTo>
                    <a:cubicBezTo>
                      <a:pt x="354" y="3253"/>
                      <a:pt x="354" y="3253"/>
                      <a:pt x="354" y="3253"/>
                    </a:cubicBezTo>
                    <a:cubicBezTo>
                      <a:pt x="354" y="3253"/>
                      <a:pt x="354" y="4117"/>
                      <a:pt x="354" y="4117"/>
                    </a:cubicBezTo>
                    <a:cubicBezTo>
                      <a:pt x="354" y="4117"/>
                      <a:pt x="354" y="4117"/>
                      <a:pt x="354" y="4117"/>
                    </a:cubicBezTo>
                    <a:cubicBezTo>
                      <a:pt x="354" y="4117"/>
                      <a:pt x="354" y="4981"/>
                      <a:pt x="354" y="4981"/>
                    </a:cubicBezTo>
                    <a:cubicBezTo>
                      <a:pt x="354" y="5846"/>
                      <a:pt x="354" y="7573"/>
                      <a:pt x="0" y="9302"/>
                    </a:cubicBezTo>
                    <a:cubicBezTo>
                      <a:pt x="0" y="9302"/>
                      <a:pt x="0" y="9302"/>
                      <a:pt x="0" y="9302"/>
                    </a:cubicBezTo>
                    <a:cubicBezTo>
                      <a:pt x="1770" y="10165"/>
                      <a:pt x="3540" y="11893"/>
                      <a:pt x="4603" y="15350"/>
                    </a:cubicBezTo>
                    <a:cubicBezTo>
                      <a:pt x="5311" y="17077"/>
                      <a:pt x="5665" y="17077"/>
                      <a:pt x="6019" y="17077"/>
                    </a:cubicBezTo>
                    <a:cubicBezTo>
                      <a:pt x="6727" y="17942"/>
                      <a:pt x="7081" y="17942"/>
                      <a:pt x="7790" y="20534"/>
                    </a:cubicBezTo>
                    <a:cubicBezTo>
                      <a:pt x="7790" y="20534"/>
                      <a:pt x="8144" y="20534"/>
                      <a:pt x="8144" y="20534"/>
                    </a:cubicBezTo>
                    <a:cubicBezTo>
                      <a:pt x="8498" y="20534"/>
                      <a:pt x="9560" y="19669"/>
                      <a:pt x="9560" y="18806"/>
                    </a:cubicBezTo>
                    <a:cubicBezTo>
                      <a:pt x="9560" y="17942"/>
                      <a:pt x="9560" y="17942"/>
                      <a:pt x="9206" y="17077"/>
                    </a:cubicBezTo>
                    <a:cubicBezTo>
                      <a:pt x="8852" y="17077"/>
                      <a:pt x="8498" y="15350"/>
                      <a:pt x="8498" y="14485"/>
                    </a:cubicBezTo>
                    <a:cubicBezTo>
                      <a:pt x="8144" y="11893"/>
                      <a:pt x="9206" y="11030"/>
                      <a:pt x="9560" y="10165"/>
                    </a:cubicBezTo>
                    <a:cubicBezTo>
                      <a:pt x="10268" y="9302"/>
                      <a:pt x="10268" y="9302"/>
                      <a:pt x="10622" y="8438"/>
                    </a:cubicBezTo>
                    <a:cubicBezTo>
                      <a:pt x="10977" y="4117"/>
                      <a:pt x="14518" y="2389"/>
                      <a:pt x="15934" y="4117"/>
                    </a:cubicBezTo>
                    <a:cubicBezTo>
                      <a:pt x="16996" y="4981"/>
                      <a:pt x="17704" y="6709"/>
                      <a:pt x="18059" y="8438"/>
                    </a:cubicBezTo>
                    <a:cubicBezTo>
                      <a:pt x="18059" y="10165"/>
                      <a:pt x="18059" y="11893"/>
                      <a:pt x="17350" y="13622"/>
                    </a:cubicBezTo>
                    <a:cubicBezTo>
                      <a:pt x="16996" y="13622"/>
                      <a:pt x="17350" y="15350"/>
                      <a:pt x="19121" y="19669"/>
                    </a:cubicBezTo>
                    <a:cubicBezTo>
                      <a:pt x="19121" y="19669"/>
                      <a:pt x="19121" y="19669"/>
                      <a:pt x="19475" y="19669"/>
                    </a:cubicBezTo>
                    <a:cubicBezTo>
                      <a:pt x="19475" y="18806"/>
                      <a:pt x="19475" y="18806"/>
                      <a:pt x="19829" y="18806"/>
                    </a:cubicBezTo>
                    <a:cubicBezTo>
                      <a:pt x="19829" y="17942"/>
                      <a:pt x="20183" y="17942"/>
                      <a:pt x="20183" y="17077"/>
                    </a:cubicBezTo>
                    <a:cubicBezTo>
                      <a:pt x="20183" y="17077"/>
                      <a:pt x="20183" y="17077"/>
                      <a:pt x="20537" y="17077"/>
                    </a:cubicBezTo>
                    <a:cubicBezTo>
                      <a:pt x="20537" y="16214"/>
                      <a:pt x="20537" y="16214"/>
                      <a:pt x="20891" y="16214"/>
                    </a:cubicBezTo>
                    <a:cubicBezTo>
                      <a:pt x="20891" y="15350"/>
                      <a:pt x="20891" y="15350"/>
                      <a:pt x="20891" y="15350"/>
                    </a:cubicBezTo>
                    <a:cubicBezTo>
                      <a:pt x="21245" y="15350"/>
                      <a:pt x="21245" y="14485"/>
                      <a:pt x="21245" y="14485"/>
                    </a:cubicBezTo>
                    <a:cubicBezTo>
                      <a:pt x="21245" y="14485"/>
                      <a:pt x="21245" y="14485"/>
                      <a:pt x="21600" y="14485"/>
                    </a:cubicBezTo>
                    <a:cubicBezTo>
                      <a:pt x="21600" y="14485"/>
                      <a:pt x="21600" y="14485"/>
                      <a:pt x="21600" y="14485"/>
                    </a:cubicBezTo>
                    <a:cubicBezTo>
                      <a:pt x="21600" y="14485"/>
                      <a:pt x="21600" y="14485"/>
                      <a:pt x="21600" y="14485"/>
                    </a:cubicBezTo>
                    <a:cubicBezTo>
                      <a:pt x="21600" y="14485"/>
                      <a:pt x="21600" y="14485"/>
                      <a:pt x="21600" y="14485"/>
                    </a:cubicBezTo>
                    <a:cubicBezTo>
                      <a:pt x="21600" y="14485"/>
                      <a:pt x="21600" y="13622"/>
                      <a:pt x="21600" y="13622"/>
                    </a:cubicBezTo>
                    <a:cubicBezTo>
                      <a:pt x="20891" y="12757"/>
                      <a:pt x="20183" y="10165"/>
                      <a:pt x="19475" y="7573"/>
                    </a:cubicBezTo>
                    <a:lnTo>
                      <a:pt x="19121" y="670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45" name="AutoShape 845"/>
              <p:cNvSpPr>
                <a:spLocks/>
              </p:cNvSpPr>
              <p:nvPr/>
            </p:nvSpPr>
            <p:spPr bwMode="auto">
              <a:xfrm>
                <a:off x="3661000" y="4332217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0"/>
                    </a:moveTo>
                    <a:cubicBezTo>
                      <a:pt x="0" y="0"/>
                      <a:pt x="0" y="0"/>
                      <a:pt x="0" y="2160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46" name="AutoShape 846"/>
              <p:cNvSpPr>
                <a:spLocks/>
              </p:cNvSpPr>
              <p:nvPr/>
            </p:nvSpPr>
            <p:spPr bwMode="auto">
              <a:xfrm>
                <a:off x="3661000" y="4338568"/>
                <a:ext cx="0" cy="7938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21600"/>
                    </a:moveTo>
                    <a:cubicBezTo>
                      <a:pt x="0" y="21600"/>
                      <a:pt x="0" y="0"/>
                      <a:pt x="0" y="0"/>
                    </a:cubicBez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47" name="AutoShape 847"/>
              <p:cNvSpPr>
                <a:spLocks/>
              </p:cNvSpPr>
              <p:nvPr/>
            </p:nvSpPr>
            <p:spPr bwMode="auto">
              <a:xfrm>
                <a:off x="3661000" y="4335393"/>
                <a:ext cx="0" cy="6350"/>
              </a:xfrm>
              <a:custGeom>
                <a:avLst/>
                <a:gdLst>
                  <a:gd name="T0" fmla="*/ 10800 h 21600"/>
                  <a:gd name="T1" fmla="*/ 10800 h 21600"/>
                  <a:gd name="T2" fmla="*/ 10800 h 21600"/>
                  <a:gd name="T3" fmla="*/ 10800 h 216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1600">
                    <a:moveTo>
                      <a:pt x="0" y="21600"/>
                    </a:moveTo>
                    <a:cubicBezTo>
                      <a:pt x="0" y="21600"/>
                      <a:pt x="0" y="0"/>
                      <a:pt x="0" y="0"/>
                    </a:cubicBez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48" name="AutoShape 848"/>
              <p:cNvSpPr>
                <a:spLocks/>
              </p:cNvSpPr>
              <p:nvPr/>
            </p:nvSpPr>
            <p:spPr bwMode="auto">
              <a:xfrm>
                <a:off x="3881676" y="4406832"/>
                <a:ext cx="6350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49" name="AutoShape 849"/>
              <p:cNvSpPr>
                <a:spLocks/>
              </p:cNvSpPr>
              <p:nvPr/>
            </p:nvSpPr>
            <p:spPr bwMode="auto">
              <a:xfrm>
                <a:off x="3903902" y="4386194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0" y="21600"/>
                      <a:pt x="0" y="0"/>
                      <a:pt x="21600" y="0"/>
                    </a:cubicBezTo>
                    <a:cubicBezTo>
                      <a:pt x="0" y="0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50" name="AutoShape 850"/>
              <p:cNvSpPr>
                <a:spLocks/>
              </p:cNvSpPr>
              <p:nvPr/>
            </p:nvSpPr>
            <p:spPr bwMode="auto">
              <a:xfrm>
                <a:off x="3902315" y="4389369"/>
                <a:ext cx="6350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21600" y="21600"/>
                      <a:pt x="2160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51" name="AutoShape 851"/>
              <p:cNvSpPr>
                <a:spLocks/>
              </p:cNvSpPr>
              <p:nvPr/>
            </p:nvSpPr>
            <p:spPr bwMode="auto">
              <a:xfrm>
                <a:off x="3676876" y="3740069"/>
                <a:ext cx="338158" cy="127002"/>
              </a:xfrm>
              <a:custGeom>
                <a:avLst/>
                <a:gdLst>
                  <a:gd name="T0" fmla="*/ 10800 w 21600"/>
                  <a:gd name="T1" fmla="+- 0 10879 159"/>
                  <a:gd name="T2" fmla="*/ 10879 h 21441"/>
                  <a:gd name="T3" fmla="*/ 10800 w 21600"/>
                  <a:gd name="T4" fmla="+- 0 10879 159"/>
                  <a:gd name="T5" fmla="*/ 10879 h 21441"/>
                  <a:gd name="T6" fmla="*/ 10800 w 21600"/>
                  <a:gd name="T7" fmla="+- 0 10879 159"/>
                  <a:gd name="T8" fmla="*/ 10879 h 21441"/>
                  <a:gd name="T9" fmla="*/ 10800 w 21600"/>
                  <a:gd name="T10" fmla="+- 0 10879 159"/>
                  <a:gd name="T11" fmla="*/ 10879 h 2144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441">
                    <a:moveTo>
                      <a:pt x="16988" y="14452"/>
                    </a:moveTo>
                    <a:cubicBezTo>
                      <a:pt x="16260" y="14452"/>
                      <a:pt x="14561" y="12546"/>
                      <a:pt x="12620" y="10005"/>
                    </a:cubicBezTo>
                    <a:cubicBezTo>
                      <a:pt x="9950" y="6829"/>
                      <a:pt x="6795" y="2382"/>
                      <a:pt x="3640" y="476"/>
                    </a:cubicBezTo>
                    <a:cubicBezTo>
                      <a:pt x="2426" y="-159"/>
                      <a:pt x="1213" y="-159"/>
                      <a:pt x="0" y="476"/>
                    </a:cubicBezTo>
                    <a:cubicBezTo>
                      <a:pt x="1213" y="1111"/>
                      <a:pt x="1941" y="3652"/>
                      <a:pt x="1941" y="5558"/>
                    </a:cubicBezTo>
                    <a:cubicBezTo>
                      <a:pt x="1941" y="5558"/>
                      <a:pt x="2426" y="6829"/>
                      <a:pt x="6067" y="6829"/>
                    </a:cubicBezTo>
                    <a:cubicBezTo>
                      <a:pt x="7766" y="7464"/>
                      <a:pt x="8737" y="9370"/>
                      <a:pt x="9707" y="11276"/>
                    </a:cubicBezTo>
                    <a:cubicBezTo>
                      <a:pt x="10435" y="13182"/>
                      <a:pt x="10921" y="14452"/>
                      <a:pt x="12134" y="15088"/>
                    </a:cubicBezTo>
                    <a:cubicBezTo>
                      <a:pt x="12862" y="15723"/>
                      <a:pt x="13348" y="16358"/>
                      <a:pt x="13591" y="17629"/>
                    </a:cubicBezTo>
                    <a:cubicBezTo>
                      <a:pt x="13833" y="18264"/>
                      <a:pt x="13591" y="19535"/>
                      <a:pt x="13591" y="20170"/>
                    </a:cubicBezTo>
                    <a:cubicBezTo>
                      <a:pt x="13591" y="20170"/>
                      <a:pt x="13348" y="20805"/>
                      <a:pt x="13348" y="20805"/>
                    </a:cubicBezTo>
                    <a:cubicBezTo>
                      <a:pt x="13348" y="20805"/>
                      <a:pt x="13348" y="20805"/>
                      <a:pt x="13591" y="20805"/>
                    </a:cubicBezTo>
                    <a:cubicBezTo>
                      <a:pt x="13833" y="21441"/>
                      <a:pt x="15289" y="21441"/>
                      <a:pt x="16988" y="21441"/>
                    </a:cubicBezTo>
                    <a:cubicBezTo>
                      <a:pt x="19415" y="21441"/>
                      <a:pt x="21114" y="20805"/>
                      <a:pt x="21599" y="20805"/>
                    </a:cubicBezTo>
                    <a:cubicBezTo>
                      <a:pt x="21114" y="18899"/>
                      <a:pt x="18444" y="14452"/>
                      <a:pt x="16988" y="14452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52" name="AutoShape 852"/>
              <p:cNvSpPr>
                <a:spLocks/>
              </p:cNvSpPr>
              <p:nvPr/>
            </p:nvSpPr>
            <p:spPr bwMode="auto">
              <a:xfrm>
                <a:off x="3592733" y="3746419"/>
                <a:ext cx="63504" cy="396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3811" y="21600"/>
                      <a:pt x="12705" y="10800"/>
                      <a:pt x="17788" y="4319"/>
                    </a:cubicBezTo>
                    <a:cubicBezTo>
                      <a:pt x="20329" y="2159"/>
                      <a:pt x="20329" y="2159"/>
                      <a:pt x="20329" y="2159"/>
                    </a:cubicBezTo>
                    <a:cubicBezTo>
                      <a:pt x="20329" y="2159"/>
                      <a:pt x="21600" y="0"/>
                      <a:pt x="21600" y="0"/>
                    </a:cubicBezTo>
                    <a:cubicBezTo>
                      <a:pt x="10164" y="6479"/>
                      <a:pt x="1270" y="17279"/>
                      <a:pt x="0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53" name="AutoShape 853"/>
              <p:cNvSpPr>
                <a:spLocks/>
              </p:cNvSpPr>
              <p:nvPr/>
            </p:nvSpPr>
            <p:spPr bwMode="auto">
              <a:xfrm>
                <a:off x="3859449" y="3948035"/>
                <a:ext cx="68267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16200"/>
                    </a:moveTo>
                    <a:cubicBezTo>
                      <a:pt x="18000" y="10800"/>
                      <a:pt x="9600" y="0"/>
                      <a:pt x="1200" y="0"/>
                    </a:cubicBezTo>
                    <a:cubicBezTo>
                      <a:pt x="1200" y="0"/>
                      <a:pt x="1200" y="0"/>
                      <a:pt x="0" y="0"/>
                    </a:cubicBezTo>
                    <a:cubicBezTo>
                      <a:pt x="3599" y="10800"/>
                      <a:pt x="11999" y="21600"/>
                      <a:pt x="18000" y="21600"/>
                    </a:cubicBezTo>
                    <a:cubicBezTo>
                      <a:pt x="19200" y="21600"/>
                      <a:pt x="20400" y="21600"/>
                      <a:pt x="21599" y="162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54" name="AutoShape 854"/>
              <p:cNvSpPr>
                <a:spLocks/>
              </p:cNvSpPr>
              <p:nvPr/>
            </p:nvSpPr>
            <p:spPr bwMode="auto">
              <a:xfrm>
                <a:off x="4342079" y="3940098"/>
                <a:ext cx="58742" cy="190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4320"/>
                    </a:moveTo>
                    <a:cubicBezTo>
                      <a:pt x="0" y="4320"/>
                      <a:pt x="0" y="8640"/>
                      <a:pt x="0" y="8640"/>
                    </a:cubicBezTo>
                    <a:cubicBezTo>
                      <a:pt x="2879" y="17279"/>
                      <a:pt x="7199" y="21599"/>
                      <a:pt x="10079" y="21599"/>
                    </a:cubicBezTo>
                    <a:cubicBezTo>
                      <a:pt x="14400" y="21599"/>
                      <a:pt x="20159" y="12959"/>
                      <a:pt x="21600" y="8640"/>
                    </a:cubicBezTo>
                    <a:cubicBezTo>
                      <a:pt x="20159" y="8640"/>
                      <a:pt x="14400" y="0"/>
                      <a:pt x="7199" y="0"/>
                    </a:cubicBezTo>
                    <a:cubicBezTo>
                      <a:pt x="2879" y="0"/>
                      <a:pt x="0" y="4320"/>
                      <a:pt x="0" y="432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55" name="AutoShape 855"/>
              <p:cNvSpPr>
                <a:spLocks/>
              </p:cNvSpPr>
              <p:nvPr/>
            </p:nvSpPr>
            <p:spPr bwMode="auto">
              <a:xfrm>
                <a:off x="1698729" y="2389080"/>
                <a:ext cx="231789" cy="127002"/>
              </a:xfrm>
              <a:custGeom>
                <a:avLst/>
                <a:gdLst>
                  <a:gd name="T0" fmla="+- 0 11003 919"/>
                  <a:gd name="T1" fmla="*/ T0 w 20168"/>
                  <a:gd name="T2" fmla="+- 0 10931 412"/>
                  <a:gd name="T3" fmla="*/ 10931 h 21038"/>
                  <a:gd name="T4" fmla="+- 0 11003 919"/>
                  <a:gd name="T5" fmla="*/ T4 w 20168"/>
                  <a:gd name="T6" fmla="+- 0 10931 412"/>
                  <a:gd name="T7" fmla="*/ 10931 h 21038"/>
                  <a:gd name="T8" fmla="+- 0 11003 919"/>
                  <a:gd name="T9" fmla="*/ T8 w 20168"/>
                  <a:gd name="T10" fmla="+- 0 10931 412"/>
                  <a:gd name="T11" fmla="*/ 10931 h 21038"/>
                  <a:gd name="T12" fmla="+- 0 11003 919"/>
                  <a:gd name="T13" fmla="*/ T12 w 20168"/>
                  <a:gd name="T14" fmla="+- 0 10931 412"/>
                  <a:gd name="T15" fmla="*/ 10931 h 210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168" h="21038">
                    <a:moveTo>
                      <a:pt x="19684" y="20587"/>
                    </a:moveTo>
                    <a:cubicBezTo>
                      <a:pt x="20016" y="20587"/>
                      <a:pt x="20016" y="20587"/>
                      <a:pt x="20016" y="20587"/>
                    </a:cubicBezTo>
                    <a:cubicBezTo>
                      <a:pt x="20016" y="19987"/>
                      <a:pt x="20016" y="19387"/>
                      <a:pt x="20016" y="18787"/>
                    </a:cubicBezTo>
                    <a:cubicBezTo>
                      <a:pt x="20681" y="16987"/>
                      <a:pt x="19019" y="18187"/>
                      <a:pt x="17690" y="16387"/>
                    </a:cubicBezTo>
                    <a:cubicBezTo>
                      <a:pt x="16693" y="13987"/>
                      <a:pt x="14034" y="14587"/>
                      <a:pt x="13370" y="12787"/>
                    </a:cubicBezTo>
                    <a:cubicBezTo>
                      <a:pt x="13037" y="10387"/>
                      <a:pt x="10379" y="3788"/>
                      <a:pt x="9050" y="3788"/>
                    </a:cubicBezTo>
                    <a:cubicBezTo>
                      <a:pt x="7720" y="3788"/>
                      <a:pt x="5727" y="3788"/>
                      <a:pt x="4065" y="1988"/>
                    </a:cubicBezTo>
                    <a:cubicBezTo>
                      <a:pt x="2404" y="-412"/>
                      <a:pt x="1407" y="-412"/>
                      <a:pt x="410" y="788"/>
                    </a:cubicBezTo>
                    <a:cubicBezTo>
                      <a:pt x="-919" y="1988"/>
                      <a:pt x="1407" y="2588"/>
                      <a:pt x="1407" y="3788"/>
                    </a:cubicBezTo>
                    <a:cubicBezTo>
                      <a:pt x="1407" y="5588"/>
                      <a:pt x="2071" y="6187"/>
                      <a:pt x="3068" y="6187"/>
                    </a:cubicBezTo>
                    <a:cubicBezTo>
                      <a:pt x="4065" y="5588"/>
                      <a:pt x="4730" y="9187"/>
                      <a:pt x="5727" y="9787"/>
                    </a:cubicBezTo>
                    <a:cubicBezTo>
                      <a:pt x="6724" y="9787"/>
                      <a:pt x="7056" y="12787"/>
                      <a:pt x="8385" y="12787"/>
                    </a:cubicBezTo>
                    <a:cubicBezTo>
                      <a:pt x="9382" y="12787"/>
                      <a:pt x="9714" y="15187"/>
                      <a:pt x="10379" y="16387"/>
                    </a:cubicBezTo>
                    <a:cubicBezTo>
                      <a:pt x="10711" y="17587"/>
                      <a:pt x="12040" y="16387"/>
                      <a:pt x="12040" y="17587"/>
                    </a:cubicBezTo>
                    <a:cubicBezTo>
                      <a:pt x="12040" y="18787"/>
                      <a:pt x="12705" y="19387"/>
                      <a:pt x="13370" y="20587"/>
                    </a:cubicBezTo>
                    <a:cubicBezTo>
                      <a:pt x="14034" y="20587"/>
                      <a:pt x="14034" y="20587"/>
                      <a:pt x="14034" y="20587"/>
                    </a:cubicBezTo>
                    <a:cubicBezTo>
                      <a:pt x="16361" y="21187"/>
                      <a:pt x="18354" y="21187"/>
                      <a:pt x="19684" y="2058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56" name="AutoShape 856"/>
              <p:cNvSpPr>
                <a:spLocks/>
              </p:cNvSpPr>
              <p:nvPr/>
            </p:nvSpPr>
            <p:spPr bwMode="auto">
              <a:xfrm>
                <a:off x="2730668" y="609458"/>
                <a:ext cx="306406" cy="163515"/>
              </a:xfrm>
              <a:custGeom>
                <a:avLst/>
                <a:gdLst>
                  <a:gd name="T0" fmla="+- 0 10799 874"/>
                  <a:gd name="T1" fmla="*/ T0 w 19850"/>
                  <a:gd name="T2" fmla="+- 0 10943 1359"/>
                  <a:gd name="T3" fmla="*/ 10943 h 19168"/>
                  <a:gd name="T4" fmla="+- 0 10799 874"/>
                  <a:gd name="T5" fmla="*/ T4 w 19850"/>
                  <a:gd name="T6" fmla="+- 0 10943 1359"/>
                  <a:gd name="T7" fmla="*/ 10943 h 19168"/>
                  <a:gd name="T8" fmla="+- 0 10799 874"/>
                  <a:gd name="T9" fmla="*/ T8 w 19850"/>
                  <a:gd name="T10" fmla="+- 0 10943 1359"/>
                  <a:gd name="T11" fmla="*/ 10943 h 19168"/>
                  <a:gd name="T12" fmla="+- 0 10799 874"/>
                  <a:gd name="T13" fmla="*/ T12 w 19850"/>
                  <a:gd name="T14" fmla="+- 0 10943 1359"/>
                  <a:gd name="T15" fmla="*/ 10943 h 1916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850" h="19168">
                    <a:moveTo>
                      <a:pt x="16062" y="2096"/>
                    </a:moveTo>
                    <a:cubicBezTo>
                      <a:pt x="16062" y="4256"/>
                      <a:pt x="13116" y="1664"/>
                      <a:pt x="10907" y="368"/>
                    </a:cubicBezTo>
                    <a:cubicBezTo>
                      <a:pt x="8698" y="-1359"/>
                      <a:pt x="10171" y="3392"/>
                      <a:pt x="11889" y="5984"/>
                    </a:cubicBezTo>
                    <a:cubicBezTo>
                      <a:pt x="13607" y="8576"/>
                      <a:pt x="10907" y="7280"/>
                      <a:pt x="8698" y="4256"/>
                    </a:cubicBezTo>
                    <a:cubicBezTo>
                      <a:pt x="6244" y="1664"/>
                      <a:pt x="6489" y="6416"/>
                      <a:pt x="7716" y="7712"/>
                    </a:cubicBezTo>
                    <a:cubicBezTo>
                      <a:pt x="8698" y="9440"/>
                      <a:pt x="7471" y="11600"/>
                      <a:pt x="5998" y="8144"/>
                    </a:cubicBezTo>
                    <a:cubicBezTo>
                      <a:pt x="4525" y="4688"/>
                      <a:pt x="3789" y="800"/>
                      <a:pt x="1335" y="800"/>
                    </a:cubicBezTo>
                    <a:cubicBezTo>
                      <a:pt x="-874" y="368"/>
                      <a:pt x="107" y="4688"/>
                      <a:pt x="1089" y="6848"/>
                    </a:cubicBezTo>
                    <a:cubicBezTo>
                      <a:pt x="2316" y="9440"/>
                      <a:pt x="3544" y="10304"/>
                      <a:pt x="5507" y="12033"/>
                    </a:cubicBezTo>
                    <a:cubicBezTo>
                      <a:pt x="7471" y="14193"/>
                      <a:pt x="10662" y="11168"/>
                      <a:pt x="12135" y="12033"/>
                    </a:cubicBezTo>
                    <a:cubicBezTo>
                      <a:pt x="13607" y="12465"/>
                      <a:pt x="10416" y="15921"/>
                      <a:pt x="11398" y="18081"/>
                    </a:cubicBezTo>
                    <a:cubicBezTo>
                      <a:pt x="12380" y="20241"/>
                      <a:pt x="15080" y="18512"/>
                      <a:pt x="17289" y="18512"/>
                    </a:cubicBezTo>
                    <a:cubicBezTo>
                      <a:pt x="19253" y="18081"/>
                      <a:pt x="18271" y="15921"/>
                      <a:pt x="19498" y="14624"/>
                    </a:cubicBezTo>
                    <a:cubicBezTo>
                      <a:pt x="20725" y="12896"/>
                      <a:pt x="18271" y="13328"/>
                      <a:pt x="19253" y="9440"/>
                    </a:cubicBezTo>
                    <a:cubicBezTo>
                      <a:pt x="20235" y="5984"/>
                      <a:pt x="16307" y="-64"/>
                      <a:pt x="16062" y="2096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57" name="AutoShape 857"/>
              <p:cNvSpPr>
                <a:spLocks/>
              </p:cNvSpPr>
              <p:nvPr/>
            </p:nvSpPr>
            <p:spPr bwMode="auto">
              <a:xfrm>
                <a:off x="2918004" y="311002"/>
                <a:ext cx="60329" cy="36513"/>
              </a:xfrm>
              <a:custGeom>
                <a:avLst/>
                <a:gdLst>
                  <a:gd name="T0" fmla="+- 0 11448 4376"/>
                  <a:gd name="T1" fmla="*/ T0 w 14144"/>
                  <a:gd name="T2" fmla="+- 0 10146 3752"/>
                  <a:gd name="T3" fmla="*/ 10146 h 12788"/>
                  <a:gd name="T4" fmla="+- 0 11448 4376"/>
                  <a:gd name="T5" fmla="*/ T4 w 14144"/>
                  <a:gd name="T6" fmla="+- 0 10146 3752"/>
                  <a:gd name="T7" fmla="*/ 10146 h 12788"/>
                  <a:gd name="T8" fmla="+- 0 11448 4376"/>
                  <a:gd name="T9" fmla="*/ T8 w 14144"/>
                  <a:gd name="T10" fmla="+- 0 10146 3752"/>
                  <a:gd name="T11" fmla="*/ 10146 h 12788"/>
                  <a:gd name="T12" fmla="+- 0 11448 4376"/>
                  <a:gd name="T13" fmla="*/ T12 w 14144"/>
                  <a:gd name="T14" fmla="+- 0 10146 3752"/>
                  <a:gd name="T15" fmla="*/ 10146 h 127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144" h="12788">
                    <a:moveTo>
                      <a:pt x="13768" y="10224"/>
                    </a:moveTo>
                    <a:cubicBezTo>
                      <a:pt x="17224" y="2600"/>
                      <a:pt x="-4376" y="-3752"/>
                      <a:pt x="807" y="2600"/>
                    </a:cubicBezTo>
                    <a:cubicBezTo>
                      <a:pt x="4263" y="6412"/>
                      <a:pt x="11175" y="17848"/>
                      <a:pt x="13768" y="1022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58" name="AutoShape 858"/>
              <p:cNvSpPr>
                <a:spLocks/>
              </p:cNvSpPr>
              <p:nvPr/>
            </p:nvSpPr>
            <p:spPr bwMode="auto">
              <a:xfrm>
                <a:off x="3468900" y="1460374"/>
                <a:ext cx="292118" cy="182566"/>
              </a:xfrm>
              <a:custGeom>
                <a:avLst/>
                <a:gdLst>
                  <a:gd name="T0" fmla="+- 0 10797 258"/>
                  <a:gd name="T1" fmla="*/ T0 w 21079"/>
                  <a:gd name="T2" fmla="+- 0 11257 1283"/>
                  <a:gd name="T3" fmla="*/ 11257 h 19949"/>
                  <a:gd name="T4" fmla="+- 0 10797 258"/>
                  <a:gd name="T5" fmla="*/ T4 w 21079"/>
                  <a:gd name="T6" fmla="+- 0 11257 1283"/>
                  <a:gd name="T7" fmla="*/ 11257 h 19949"/>
                  <a:gd name="T8" fmla="+- 0 10797 258"/>
                  <a:gd name="T9" fmla="*/ T8 w 21079"/>
                  <a:gd name="T10" fmla="+- 0 11257 1283"/>
                  <a:gd name="T11" fmla="*/ 11257 h 19949"/>
                  <a:gd name="T12" fmla="+- 0 10797 258"/>
                  <a:gd name="T13" fmla="*/ T12 w 21079"/>
                  <a:gd name="T14" fmla="+- 0 11257 1283"/>
                  <a:gd name="T15" fmla="*/ 11257 h 1994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79" h="19949">
                    <a:moveTo>
                      <a:pt x="21068" y="15833"/>
                    </a:moveTo>
                    <a:cubicBezTo>
                      <a:pt x="21342" y="13796"/>
                      <a:pt x="16420" y="12981"/>
                      <a:pt x="16693" y="10535"/>
                    </a:cubicBezTo>
                    <a:cubicBezTo>
                      <a:pt x="16967" y="8498"/>
                      <a:pt x="12319" y="6460"/>
                      <a:pt x="10678" y="5237"/>
                    </a:cubicBezTo>
                    <a:cubicBezTo>
                      <a:pt x="9311" y="4015"/>
                      <a:pt x="6850" y="3607"/>
                      <a:pt x="6850" y="1162"/>
                    </a:cubicBezTo>
                    <a:cubicBezTo>
                      <a:pt x="6850" y="-1283"/>
                      <a:pt x="3569" y="347"/>
                      <a:pt x="3569" y="4015"/>
                    </a:cubicBezTo>
                    <a:cubicBezTo>
                      <a:pt x="3296" y="7683"/>
                      <a:pt x="1929" y="6867"/>
                      <a:pt x="2749" y="10535"/>
                    </a:cubicBezTo>
                    <a:cubicBezTo>
                      <a:pt x="3296" y="13796"/>
                      <a:pt x="-258" y="14611"/>
                      <a:pt x="15" y="16649"/>
                    </a:cubicBezTo>
                    <a:cubicBezTo>
                      <a:pt x="562" y="18279"/>
                      <a:pt x="2202" y="16241"/>
                      <a:pt x="3843" y="16241"/>
                    </a:cubicBezTo>
                    <a:cubicBezTo>
                      <a:pt x="5483" y="16241"/>
                      <a:pt x="3569" y="19909"/>
                      <a:pt x="5483" y="19909"/>
                    </a:cubicBezTo>
                    <a:cubicBezTo>
                      <a:pt x="7124" y="20317"/>
                      <a:pt x="10131" y="17464"/>
                      <a:pt x="10678" y="15833"/>
                    </a:cubicBezTo>
                    <a:cubicBezTo>
                      <a:pt x="11498" y="14203"/>
                      <a:pt x="12866" y="13388"/>
                      <a:pt x="14779" y="15426"/>
                    </a:cubicBezTo>
                    <a:cubicBezTo>
                      <a:pt x="16693" y="17464"/>
                      <a:pt x="20795" y="17871"/>
                      <a:pt x="21068" y="15833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59" name="AutoShape 859"/>
              <p:cNvSpPr>
                <a:spLocks/>
              </p:cNvSpPr>
              <p:nvPr/>
            </p:nvSpPr>
            <p:spPr bwMode="auto">
              <a:xfrm>
                <a:off x="3614959" y="1657228"/>
                <a:ext cx="82555" cy="50801"/>
              </a:xfrm>
              <a:custGeom>
                <a:avLst/>
                <a:gdLst>
                  <a:gd name="T0" fmla="+- 0 13285 5649"/>
                  <a:gd name="T1" fmla="*/ T0 w 15273"/>
                  <a:gd name="T2" fmla="+- 0 10393 3169"/>
                  <a:gd name="T3" fmla="*/ 10393 h 14448"/>
                  <a:gd name="T4" fmla="+- 0 13285 5649"/>
                  <a:gd name="T5" fmla="*/ T4 w 15273"/>
                  <a:gd name="T6" fmla="+- 0 10393 3169"/>
                  <a:gd name="T7" fmla="*/ 10393 h 14448"/>
                  <a:gd name="T8" fmla="+- 0 13285 5649"/>
                  <a:gd name="T9" fmla="*/ T8 w 15273"/>
                  <a:gd name="T10" fmla="+- 0 10393 3169"/>
                  <a:gd name="T11" fmla="*/ 10393 h 14448"/>
                  <a:gd name="T12" fmla="+- 0 13285 5649"/>
                  <a:gd name="T13" fmla="*/ T12 w 15273"/>
                  <a:gd name="T14" fmla="+- 0 10393 3169"/>
                  <a:gd name="T15" fmla="*/ 10393 h 1444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5273" h="14448">
                    <a:moveTo>
                      <a:pt x="1551" y="13288"/>
                    </a:moveTo>
                    <a:cubicBezTo>
                      <a:pt x="7311" y="18431"/>
                      <a:pt x="15951" y="5059"/>
                      <a:pt x="15231" y="945"/>
                    </a:cubicBezTo>
                    <a:cubicBezTo>
                      <a:pt x="14511" y="-3169"/>
                      <a:pt x="-5649" y="7116"/>
                      <a:pt x="1551" y="1328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60" name="AutoShape 860"/>
              <p:cNvSpPr>
                <a:spLocks/>
              </p:cNvSpPr>
              <p:nvPr/>
            </p:nvSpPr>
            <p:spPr bwMode="auto">
              <a:xfrm>
                <a:off x="3060888" y="720585"/>
                <a:ext cx="150821" cy="77789"/>
              </a:xfrm>
              <a:custGeom>
                <a:avLst/>
                <a:gdLst>
                  <a:gd name="T0" fmla="+- 0 10697 1626"/>
                  <a:gd name="T1" fmla="*/ T0 w 18142"/>
                  <a:gd name="T2" fmla="+- 0 12515 4127"/>
                  <a:gd name="T3" fmla="*/ 12515 h 16777"/>
                  <a:gd name="T4" fmla="+- 0 10697 1626"/>
                  <a:gd name="T5" fmla="*/ T4 w 18142"/>
                  <a:gd name="T6" fmla="+- 0 12515 4127"/>
                  <a:gd name="T7" fmla="*/ 12515 h 16777"/>
                  <a:gd name="T8" fmla="+- 0 10697 1626"/>
                  <a:gd name="T9" fmla="*/ T8 w 18142"/>
                  <a:gd name="T10" fmla="+- 0 12515 4127"/>
                  <a:gd name="T11" fmla="*/ 12515 h 16777"/>
                  <a:gd name="T12" fmla="+- 0 10697 1626"/>
                  <a:gd name="T13" fmla="*/ T12 w 18142"/>
                  <a:gd name="T14" fmla="+- 0 12515 4127"/>
                  <a:gd name="T15" fmla="*/ 12515 h 167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8142" h="16777">
                    <a:moveTo>
                      <a:pt x="15837" y="16673"/>
                    </a:moveTo>
                    <a:cubicBezTo>
                      <a:pt x="19974" y="16673"/>
                      <a:pt x="18135" y="7872"/>
                      <a:pt x="13539" y="1472"/>
                    </a:cubicBezTo>
                    <a:cubicBezTo>
                      <a:pt x="8944" y="-4127"/>
                      <a:pt x="-1626" y="7872"/>
                      <a:pt x="212" y="10272"/>
                    </a:cubicBezTo>
                    <a:cubicBezTo>
                      <a:pt x="2510" y="13473"/>
                      <a:pt x="11701" y="17473"/>
                      <a:pt x="15837" y="16673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61" name="AutoShape 861"/>
              <p:cNvSpPr>
                <a:spLocks/>
              </p:cNvSpPr>
              <p:nvPr/>
            </p:nvSpPr>
            <p:spPr bwMode="auto">
              <a:xfrm>
                <a:off x="3064063" y="595170"/>
                <a:ext cx="736645" cy="214317"/>
              </a:xfrm>
              <a:custGeom>
                <a:avLst/>
                <a:gdLst>
                  <a:gd name="T0" fmla="+- 0 11035 471"/>
                  <a:gd name="T1" fmla="*/ T0 w 21129"/>
                  <a:gd name="T2" fmla="+- 0 10928 588"/>
                  <a:gd name="T3" fmla="*/ 10928 h 20681"/>
                  <a:gd name="T4" fmla="+- 0 11035 471"/>
                  <a:gd name="T5" fmla="*/ T4 w 21129"/>
                  <a:gd name="T6" fmla="+- 0 10928 588"/>
                  <a:gd name="T7" fmla="*/ 10928 h 20681"/>
                  <a:gd name="T8" fmla="+- 0 11035 471"/>
                  <a:gd name="T9" fmla="*/ T8 w 21129"/>
                  <a:gd name="T10" fmla="+- 0 10928 588"/>
                  <a:gd name="T11" fmla="*/ 10928 h 20681"/>
                  <a:gd name="T12" fmla="+- 0 11035 471"/>
                  <a:gd name="T13" fmla="*/ T12 w 21129"/>
                  <a:gd name="T14" fmla="+- 0 10928 588"/>
                  <a:gd name="T15" fmla="*/ 10928 h 2068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0681">
                    <a:moveTo>
                      <a:pt x="5638" y="16054"/>
                    </a:moveTo>
                    <a:cubicBezTo>
                      <a:pt x="5965" y="19595"/>
                      <a:pt x="6401" y="17116"/>
                      <a:pt x="7056" y="18533"/>
                    </a:cubicBezTo>
                    <a:cubicBezTo>
                      <a:pt x="7601" y="19949"/>
                      <a:pt x="8583" y="21012"/>
                      <a:pt x="9019" y="19595"/>
                    </a:cubicBezTo>
                    <a:cubicBezTo>
                      <a:pt x="9565" y="18179"/>
                      <a:pt x="9783" y="17116"/>
                      <a:pt x="9892" y="18179"/>
                    </a:cubicBezTo>
                    <a:cubicBezTo>
                      <a:pt x="10219" y="20303"/>
                      <a:pt x="11419" y="20657"/>
                      <a:pt x="14038" y="20657"/>
                    </a:cubicBezTo>
                    <a:cubicBezTo>
                      <a:pt x="16656" y="21012"/>
                      <a:pt x="16001" y="17116"/>
                      <a:pt x="16765" y="18533"/>
                    </a:cubicBezTo>
                    <a:cubicBezTo>
                      <a:pt x="17528" y="19949"/>
                      <a:pt x="19274" y="19949"/>
                      <a:pt x="20038" y="19595"/>
                    </a:cubicBezTo>
                    <a:cubicBezTo>
                      <a:pt x="20801" y="18887"/>
                      <a:pt x="21129" y="14992"/>
                      <a:pt x="21129" y="13221"/>
                    </a:cubicBezTo>
                    <a:cubicBezTo>
                      <a:pt x="21019" y="11097"/>
                      <a:pt x="15238" y="9680"/>
                      <a:pt x="14147" y="11451"/>
                    </a:cubicBezTo>
                    <a:cubicBezTo>
                      <a:pt x="13165" y="13575"/>
                      <a:pt x="11528" y="10743"/>
                      <a:pt x="10656" y="12159"/>
                    </a:cubicBezTo>
                    <a:cubicBezTo>
                      <a:pt x="9892" y="13575"/>
                      <a:pt x="10110" y="10389"/>
                      <a:pt x="8692" y="10034"/>
                    </a:cubicBezTo>
                    <a:cubicBezTo>
                      <a:pt x="7165" y="10034"/>
                      <a:pt x="8801" y="7556"/>
                      <a:pt x="9019" y="6493"/>
                    </a:cubicBezTo>
                    <a:cubicBezTo>
                      <a:pt x="9347" y="5431"/>
                      <a:pt x="6838" y="2598"/>
                      <a:pt x="5747" y="3307"/>
                    </a:cubicBezTo>
                    <a:cubicBezTo>
                      <a:pt x="4765" y="4015"/>
                      <a:pt x="4110" y="2244"/>
                      <a:pt x="3128" y="828"/>
                    </a:cubicBezTo>
                    <a:cubicBezTo>
                      <a:pt x="2147" y="-588"/>
                      <a:pt x="-471" y="-234"/>
                      <a:pt x="74" y="2244"/>
                    </a:cubicBezTo>
                    <a:cubicBezTo>
                      <a:pt x="401" y="4015"/>
                      <a:pt x="3565" y="7556"/>
                      <a:pt x="3892" y="5785"/>
                    </a:cubicBezTo>
                    <a:cubicBezTo>
                      <a:pt x="4219" y="4015"/>
                      <a:pt x="5092" y="7910"/>
                      <a:pt x="5528" y="10034"/>
                    </a:cubicBezTo>
                    <a:cubicBezTo>
                      <a:pt x="6074" y="11805"/>
                      <a:pt x="5201" y="12513"/>
                      <a:pt x="5638" y="1605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62" name="AutoShape 862"/>
              <p:cNvSpPr>
                <a:spLocks/>
              </p:cNvSpPr>
              <p:nvPr/>
            </p:nvSpPr>
            <p:spPr bwMode="auto">
              <a:xfrm>
                <a:off x="2100391" y="866638"/>
                <a:ext cx="782686" cy="404820"/>
              </a:xfrm>
              <a:custGeom>
                <a:avLst/>
                <a:gdLst>
                  <a:gd name="T0" fmla="+- 0 10981 363"/>
                  <a:gd name="T1" fmla="*/ T0 w 21237"/>
                  <a:gd name="T2" fmla="+- 0 11010 420"/>
                  <a:gd name="T3" fmla="*/ 11010 h 21180"/>
                  <a:gd name="T4" fmla="+- 0 10981 363"/>
                  <a:gd name="T5" fmla="*/ T4 w 21237"/>
                  <a:gd name="T6" fmla="+- 0 11010 420"/>
                  <a:gd name="T7" fmla="*/ 11010 h 21180"/>
                  <a:gd name="T8" fmla="+- 0 10981 363"/>
                  <a:gd name="T9" fmla="*/ T8 w 21237"/>
                  <a:gd name="T10" fmla="+- 0 11010 420"/>
                  <a:gd name="T11" fmla="*/ 11010 h 21180"/>
                  <a:gd name="T12" fmla="+- 0 10981 363"/>
                  <a:gd name="T13" fmla="*/ T12 w 21237"/>
                  <a:gd name="T14" fmla="+- 0 11010 420"/>
                  <a:gd name="T15" fmla="*/ 11010 h 211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37" h="21180">
                    <a:moveTo>
                      <a:pt x="19583" y="15972"/>
                    </a:moveTo>
                    <a:cubicBezTo>
                      <a:pt x="19893" y="15394"/>
                      <a:pt x="21133" y="17322"/>
                      <a:pt x="21236" y="15972"/>
                    </a:cubicBezTo>
                    <a:cubicBezTo>
                      <a:pt x="21236" y="14430"/>
                      <a:pt x="19790" y="13851"/>
                      <a:pt x="19170" y="13080"/>
                    </a:cubicBezTo>
                    <a:cubicBezTo>
                      <a:pt x="18549" y="12308"/>
                      <a:pt x="18239" y="12694"/>
                      <a:pt x="17309" y="11344"/>
                    </a:cubicBezTo>
                    <a:cubicBezTo>
                      <a:pt x="16276" y="9994"/>
                      <a:pt x="17516" y="9222"/>
                      <a:pt x="16792" y="8258"/>
                    </a:cubicBezTo>
                    <a:cubicBezTo>
                      <a:pt x="16069" y="7101"/>
                      <a:pt x="15862" y="4208"/>
                      <a:pt x="16379" y="3244"/>
                    </a:cubicBezTo>
                    <a:cubicBezTo>
                      <a:pt x="16896" y="2279"/>
                      <a:pt x="17413" y="929"/>
                      <a:pt x="16482" y="158"/>
                    </a:cubicBezTo>
                    <a:cubicBezTo>
                      <a:pt x="15552" y="-420"/>
                      <a:pt x="14105" y="737"/>
                      <a:pt x="14209" y="1122"/>
                    </a:cubicBezTo>
                    <a:cubicBezTo>
                      <a:pt x="14415" y="1508"/>
                      <a:pt x="15656" y="2858"/>
                      <a:pt x="15656" y="3437"/>
                    </a:cubicBezTo>
                    <a:cubicBezTo>
                      <a:pt x="15656" y="4015"/>
                      <a:pt x="14519" y="1894"/>
                      <a:pt x="14105" y="2279"/>
                    </a:cubicBezTo>
                    <a:cubicBezTo>
                      <a:pt x="13692" y="2858"/>
                      <a:pt x="13175" y="1315"/>
                      <a:pt x="12865" y="2279"/>
                    </a:cubicBezTo>
                    <a:cubicBezTo>
                      <a:pt x="12452" y="3244"/>
                      <a:pt x="13279" y="6715"/>
                      <a:pt x="13589" y="7680"/>
                    </a:cubicBezTo>
                    <a:cubicBezTo>
                      <a:pt x="13899" y="8644"/>
                      <a:pt x="13279" y="8644"/>
                      <a:pt x="12865" y="8837"/>
                    </a:cubicBezTo>
                    <a:cubicBezTo>
                      <a:pt x="12452" y="9030"/>
                      <a:pt x="12452" y="6137"/>
                      <a:pt x="12038" y="4980"/>
                    </a:cubicBezTo>
                    <a:cubicBezTo>
                      <a:pt x="11625" y="4015"/>
                      <a:pt x="9971" y="2665"/>
                      <a:pt x="9868" y="3437"/>
                    </a:cubicBezTo>
                    <a:cubicBezTo>
                      <a:pt x="9765" y="4208"/>
                      <a:pt x="10902" y="4208"/>
                      <a:pt x="10695" y="5365"/>
                    </a:cubicBezTo>
                    <a:cubicBezTo>
                      <a:pt x="10592" y="6330"/>
                      <a:pt x="9971" y="4594"/>
                      <a:pt x="9351" y="5558"/>
                    </a:cubicBezTo>
                    <a:cubicBezTo>
                      <a:pt x="8835" y="6330"/>
                      <a:pt x="8938" y="5751"/>
                      <a:pt x="9041" y="4980"/>
                    </a:cubicBezTo>
                    <a:cubicBezTo>
                      <a:pt x="9145" y="4015"/>
                      <a:pt x="8214" y="3051"/>
                      <a:pt x="7181" y="3244"/>
                    </a:cubicBezTo>
                    <a:cubicBezTo>
                      <a:pt x="6148" y="3437"/>
                      <a:pt x="6664" y="4787"/>
                      <a:pt x="6354" y="5365"/>
                    </a:cubicBezTo>
                    <a:cubicBezTo>
                      <a:pt x="6044" y="5751"/>
                      <a:pt x="4494" y="4980"/>
                      <a:pt x="5527" y="4594"/>
                    </a:cubicBezTo>
                    <a:cubicBezTo>
                      <a:pt x="6458" y="4208"/>
                      <a:pt x="6044" y="3244"/>
                      <a:pt x="5734" y="2087"/>
                    </a:cubicBezTo>
                    <a:cubicBezTo>
                      <a:pt x="5321" y="1122"/>
                      <a:pt x="4391" y="2279"/>
                      <a:pt x="2737" y="3437"/>
                    </a:cubicBezTo>
                    <a:cubicBezTo>
                      <a:pt x="1187" y="4401"/>
                      <a:pt x="463" y="5558"/>
                      <a:pt x="670" y="5751"/>
                    </a:cubicBezTo>
                    <a:cubicBezTo>
                      <a:pt x="877" y="5751"/>
                      <a:pt x="877" y="6330"/>
                      <a:pt x="257" y="7294"/>
                    </a:cubicBezTo>
                    <a:cubicBezTo>
                      <a:pt x="-363" y="8258"/>
                      <a:pt x="257" y="9030"/>
                      <a:pt x="877" y="9030"/>
                    </a:cubicBezTo>
                    <a:cubicBezTo>
                      <a:pt x="1393" y="9030"/>
                      <a:pt x="980" y="9994"/>
                      <a:pt x="1290" y="10187"/>
                    </a:cubicBezTo>
                    <a:cubicBezTo>
                      <a:pt x="1703" y="10380"/>
                      <a:pt x="3564" y="8837"/>
                      <a:pt x="4081" y="9415"/>
                    </a:cubicBezTo>
                    <a:cubicBezTo>
                      <a:pt x="4597" y="10187"/>
                      <a:pt x="980" y="10572"/>
                      <a:pt x="980" y="11729"/>
                    </a:cubicBezTo>
                    <a:cubicBezTo>
                      <a:pt x="980" y="12887"/>
                      <a:pt x="2944" y="13465"/>
                      <a:pt x="4391" y="13080"/>
                    </a:cubicBezTo>
                    <a:cubicBezTo>
                      <a:pt x="5837" y="12501"/>
                      <a:pt x="8421" y="13465"/>
                      <a:pt x="8421" y="14044"/>
                    </a:cubicBezTo>
                    <a:cubicBezTo>
                      <a:pt x="8421" y="14815"/>
                      <a:pt x="6664" y="14622"/>
                      <a:pt x="5424" y="14430"/>
                    </a:cubicBezTo>
                    <a:cubicBezTo>
                      <a:pt x="4081" y="14430"/>
                      <a:pt x="1910" y="15201"/>
                      <a:pt x="2014" y="15972"/>
                    </a:cubicBezTo>
                    <a:cubicBezTo>
                      <a:pt x="2117" y="16744"/>
                      <a:pt x="2220" y="16744"/>
                      <a:pt x="3564" y="17901"/>
                    </a:cubicBezTo>
                    <a:cubicBezTo>
                      <a:pt x="4907" y="19058"/>
                      <a:pt x="6354" y="17322"/>
                      <a:pt x="6251" y="19058"/>
                    </a:cubicBezTo>
                    <a:cubicBezTo>
                      <a:pt x="6251" y="20601"/>
                      <a:pt x="6974" y="20987"/>
                      <a:pt x="8835" y="21180"/>
                    </a:cubicBezTo>
                    <a:cubicBezTo>
                      <a:pt x="10592" y="21180"/>
                      <a:pt x="11418" y="19637"/>
                      <a:pt x="12348" y="19637"/>
                    </a:cubicBezTo>
                    <a:cubicBezTo>
                      <a:pt x="13175" y="19830"/>
                      <a:pt x="13589" y="19444"/>
                      <a:pt x="14002" y="18287"/>
                    </a:cubicBezTo>
                    <a:cubicBezTo>
                      <a:pt x="14415" y="17130"/>
                      <a:pt x="14829" y="17901"/>
                      <a:pt x="14932" y="18480"/>
                    </a:cubicBezTo>
                    <a:cubicBezTo>
                      <a:pt x="15036" y="19058"/>
                      <a:pt x="16172" y="18865"/>
                      <a:pt x="16379" y="19444"/>
                    </a:cubicBezTo>
                    <a:cubicBezTo>
                      <a:pt x="17103" y="20601"/>
                      <a:pt x="19273" y="20215"/>
                      <a:pt x="20100" y="19444"/>
                    </a:cubicBezTo>
                    <a:cubicBezTo>
                      <a:pt x="20926" y="18672"/>
                      <a:pt x="19686" y="16551"/>
                      <a:pt x="19273" y="17515"/>
                    </a:cubicBezTo>
                    <a:cubicBezTo>
                      <a:pt x="18859" y="18480"/>
                      <a:pt x="18549" y="17901"/>
                      <a:pt x="18446" y="17515"/>
                    </a:cubicBezTo>
                    <a:cubicBezTo>
                      <a:pt x="18343" y="16937"/>
                      <a:pt x="19273" y="16744"/>
                      <a:pt x="19583" y="15972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63" name="AutoShape 863"/>
              <p:cNvSpPr>
                <a:spLocks/>
              </p:cNvSpPr>
              <p:nvPr/>
            </p:nvSpPr>
            <p:spPr bwMode="auto">
              <a:xfrm>
                <a:off x="2811635" y="836474"/>
                <a:ext cx="268304" cy="227017"/>
              </a:xfrm>
              <a:custGeom>
                <a:avLst/>
                <a:gdLst>
                  <a:gd name="T0" fmla="+- 0 11132 1163"/>
                  <a:gd name="T1" fmla="*/ T0 w 19939"/>
                  <a:gd name="T2" fmla="+- 0 10429 937"/>
                  <a:gd name="T3" fmla="*/ 10429 h 18984"/>
                  <a:gd name="T4" fmla="+- 0 11132 1163"/>
                  <a:gd name="T5" fmla="*/ T4 w 19939"/>
                  <a:gd name="T6" fmla="+- 0 10429 937"/>
                  <a:gd name="T7" fmla="*/ 10429 h 18984"/>
                  <a:gd name="T8" fmla="+- 0 11132 1163"/>
                  <a:gd name="T9" fmla="*/ T8 w 19939"/>
                  <a:gd name="T10" fmla="+- 0 10429 937"/>
                  <a:gd name="T11" fmla="*/ 10429 h 18984"/>
                  <a:gd name="T12" fmla="+- 0 11132 1163"/>
                  <a:gd name="T13" fmla="*/ T12 w 19939"/>
                  <a:gd name="T14" fmla="+- 0 10429 937"/>
                  <a:gd name="T15" fmla="*/ 10429 h 189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939" h="18984">
                    <a:moveTo>
                      <a:pt x="10057" y="18229"/>
                    </a:moveTo>
                    <a:cubicBezTo>
                      <a:pt x="13143" y="20662"/>
                      <a:pt x="12301" y="16403"/>
                      <a:pt x="15668" y="16708"/>
                    </a:cubicBezTo>
                    <a:cubicBezTo>
                      <a:pt x="19314" y="16708"/>
                      <a:pt x="19314" y="10623"/>
                      <a:pt x="19875" y="8189"/>
                    </a:cubicBezTo>
                    <a:cubicBezTo>
                      <a:pt x="20437" y="6060"/>
                      <a:pt x="17070" y="6060"/>
                      <a:pt x="17912" y="7885"/>
                    </a:cubicBezTo>
                    <a:cubicBezTo>
                      <a:pt x="18753" y="9406"/>
                      <a:pt x="17912" y="11232"/>
                      <a:pt x="17631" y="9102"/>
                    </a:cubicBezTo>
                    <a:cubicBezTo>
                      <a:pt x="17351" y="7277"/>
                      <a:pt x="14546" y="9102"/>
                      <a:pt x="13704" y="7581"/>
                    </a:cubicBezTo>
                    <a:cubicBezTo>
                      <a:pt x="12582" y="6060"/>
                      <a:pt x="16790" y="5755"/>
                      <a:pt x="17631" y="3930"/>
                    </a:cubicBezTo>
                    <a:cubicBezTo>
                      <a:pt x="18753" y="1801"/>
                      <a:pt x="14546" y="2105"/>
                      <a:pt x="15387" y="584"/>
                    </a:cubicBezTo>
                    <a:cubicBezTo>
                      <a:pt x="16509" y="-937"/>
                      <a:pt x="9216" y="888"/>
                      <a:pt x="11460" y="1801"/>
                    </a:cubicBezTo>
                    <a:cubicBezTo>
                      <a:pt x="13424" y="2713"/>
                      <a:pt x="11460" y="3930"/>
                      <a:pt x="9496" y="2409"/>
                    </a:cubicBezTo>
                    <a:cubicBezTo>
                      <a:pt x="7533" y="888"/>
                      <a:pt x="2203" y="3322"/>
                      <a:pt x="4166" y="5147"/>
                    </a:cubicBezTo>
                    <a:cubicBezTo>
                      <a:pt x="5569" y="6364"/>
                      <a:pt x="10338" y="4234"/>
                      <a:pt x="7533" y="8189"/>
                    </a:cubicBezTo>
                    <a:cubicBezTo>
                      <a:pt x="5008" y="12144"/>
                      <a:pt x="3886" y="6972"/>
                      <a:pt x="1361" y="7581"/>
                    </a:cubicBezTo>
                    <a:cubicBezTo>
                      <a:pt x="-1163" y="7885"/>
                      <a:pt x="-41" y="11232"/>
                      <a:pt x="3605" y="12448"/>
                    </a:cubicBezTo>
                    <a:cubicBezTo>
                      <a:pt x="7533" y="13665"/>
                      <a:pt x="6972" y="16099"/>
                      <a:pt x="10057" y="1822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64" name="AutoShape 864"/>
              <p:cNvSpPr>
                <a:spLocks/>
              </p:cNvSpPr>
              <p:nvPr/>
            </p:nvSpPr>
            <p:spPr bwMode="auto">
              <a:xfrm>
                <a:off x="2721142" y="728522"/>
                <a:ext cx="46040" cy="34926"/>
              </a:xfrm>
              <a:custGeom>
                <a:avLst/>
                <a:gdLst>
                  <a:gd name="T0" fmla="+- 0 10774 3109"/>
                  <a:gd name="T1" fmla="*/ T0 w 15331"/>
                  <a:gd name="T2" fmla="+- 0 12331 5711"/>
                  <a:gd name="T3" fmla="*/ 12331 h 13241"/>
                  <a:gd name="T4" fmla="+- 0 10774 3109"/>
                  <a:gd name="T5" fmla="*/ T4 w 15331"/>
                  <a:gd name="T6" fmla="+- 0 12331 5711"/>
                  <a:gd name="T7" fmla="*/ 12331 h 13241"/>
                  <a:gd name="T8" fmla="+- 0 10774 3109"/>
                  <a:gd name="T9" fmla="*/ T8 w 15331"/>
                  <a:gd name="T10" fmla="+- 0 12331 5711"/>
                  <a:gd name="T11" fmla="*/ 12331 h 13241"/>
                  <a:gd name="T12" fmla="+- 0 10774 3109"/>
                  <a:gd name="T13" fmla="*/ T12 w 15331"/>
                  <a:gd name="T14" fmla="+- 0 12331 5711"/>
                  <a:gd name="T15" fmla="*/ 12331 h 132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5331" h="13241">
                    <a:moveTo>
                      <a:pt x="14679" y="10488"/>
                    </a:moveTo>
                    <a:cubicBezTo>
                      <a:pt x="18491" y="5088"/>
                      <a:pt x="4514" y="-5711"/>
                      <a:pt x="702" y="3738"/>
                    </a:cubicBezTo>
                    <a:cubicBezTo>
                      <a:pt x="-3109" y="13189"/>
                      <a:pt x="9596" y="15889"/>
                      <a:pt x="14679" y="1048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65" name="AutoShape 865"/>
              <p:cNvSpPr>
                <a:spLocks/>
              </p:cNvSpPr>
              <p:nvPr/>
            </p:nvSpPr>
            <p:spPr bwMode="auto">
              <a:xfrm>
                <a:off x="3064063" y="180825"/>
                <a:ext cx="493742" cy="312743"/>
              </a:xfrm>
              <a:custGeom>
                <a:avLst/>
                <a:gdLst>
                  <a:gd name="T0" fmla="+- 0 11073 546"/>
                  <a:gd name="T1" fmla="*/ T0 w 21054"/>
                  <a:gd name="T2" fmla="+- 0 11094 1255"/>
                  <a:gd name="T3" fmla="*/ 11094 h 19678"/>
                  <a:gd name="T4" fmla="+- 0 11073 546"/>
                  <a:gd name="T5" fmla="*/ T4 w 21054"/>
                  <a:gd name="T6" fmla="+- 0 11094 1255"/>
                  <a:gd name="T7" fmla="*/ 11094 h 19678"/>
                  <a:gd name="T8" fmla="+- 0 11073 546"/>
                  <a:gd name="T9" fmla="*/ T8 w 21054"/>
                  <a:gd name="T10" fmla="+- 0 11094 1255"/>
                  <a:gd name="T11" fmla="*/ 11094 h 19678"/>
                  <a:gd name="T12" fmla="+- 0 11073 546"/>
                  <a:gd name="T13" fmla="*/ T12 w 21054"/>
                  <a:gd name="T14" fmla="+- 0 11094 1255"/>
                  <a:gd name="T15" fmla="*/ 11094 h 196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54" h="19678">
                    <a:moveTo>
                      <a:pt x="753" y="9774"/>
                    </a:moveTo>
                    <a:cubicBezTo>
                      <a:pt x="2052" y="10693"/>
                      <a:pt x="1240" y="11842"/>
                      <a:pt x="2539" y="12532"/>
                    </a:cubicBezTo>
                    <a:cubicBezTo>
                      <a:pt x="3838" y="13451"/>
                      <a:pt x="7574" y="11613"/>
                      <a:pt x="7899" y="12762"/>
                    </a:cubicBezTo>
                    <a:cubicBezTo>
                      <a:pt x="8223" y="14140"/>
                      <a:pt x="4163" y="14140"/>
                      <a:pt x="4650" y="15059"/>
                    </a:cubicBezTo>
                    <a:cubicBezTo>
                      <a:pt x="5300" y="15749"/>
                      <a:pt x="7574" y="17127"/>
                      <a:pt x="7249" y="17817"/>
                    </a:cubicBezTo>
                    <a:cubicBezTo>
                      <a:pt x="6924" y="18506"/>
                      <a:pt x="11147" y="20344"/>
                      <a:pt x="11634" y="19425"/>
                    </a:cubicBezTo>
                    <a:cubicBezTo>
                      <a:pt x="11959" y="18506"/>
                      <a:pt x="13096" y="18736"/>
                      <a:pt x="14232" y="19425"/>
                    </a:cubicBezTo>
                    <a:cubicBezTo>
                      <a:pt x="15207" y="19885"/>
                      <a:pt x="15369" y="15749"/>
                      <a:pt x="16019" y="16438"/>
                    </a:cubicBezTo>
                    <a:cubicBezTo>
                      <a:pt x="16831" y="17127"/>
                      <a:pt x="16669" y="15059"/>
                      <a:pt x="17968" y="14370"/>
                    </a:cubicBezTo>
                    <a:cubicBezTo>
                      <a:pt x="19105" y="13681"/>
                      <a:pt x="20891" y="13681"/>
                      <a:pt x="21054" y="12762"/>
                    </a:cubicBezTo>
                    <a:cubicBezTo>
                      <a:pt x="21054" y="12302"/>
                      <a:pt x="20729" y="11383"/>
                      <a:pt x="19267" y="11613"/>
                    </a:cubicBezTo>
                    <a:cubicBezTo>
                      <a:pt x="17805" y="11842"/>
                      <a:pt x="16831" y="11153"/>
                      <a:pt x="17481" y="10004"/>
                    </a:cubicBezTo>
                    <a:cubicBezTo>
                      <a:pt x="18130" y="8855"/>
                      <a:pt x="15857" y="8396"/>
                      <a:pt x="16669" y="7476"/>
                    </a:cubicBezTo>
                    <a:cubicBezTo>
                      <a:pt x="17481" y="6557"/>
                      <a:pt x="15044" y="5638"/>
                      <a:pt x="15369" y="7017"/>
                    </a:cubicBezTo>
                    <a:cubicBezTo>
                      <a:pt x="15532" y="8396"/>
                      <a:pt x="13908" y="7247"/>
                      <a:pt x="13583" y="5868"/>
                    </a:cubicBezTo>
                    <a:cubicBezTo>
                      <a:pt x="13420" y="4719"/>
                      <a:pt x="10010" y="4259"/>
                      <a:pt x="7899" y="1502"/>
                    </a:cubicBezTo>
                    <a:cubicBezTo>
                      <a:pt x="5625" y="-1255"/>
                      <a:pt x="3351" y="583"/>
                      <a:pt x="4650" y="813"/>
                    </a:cubicBezTo>
                    <a:cubicBezTo>
                      <a:pt x="5950" y="1272"/>
                      <a:pt x="5950" y="2191"/>
                      <a:pt x="4813" y="1962"/>
                    </a:cubicBezTo>
                    <a:cubicBezTo>
                      <a:pt x="3838" y="1962"/>
                      <a:pt x="1890" y="2191"/>
                      <a:pt x="3676" y="3110"/>
                    </a:cubicBezTo>
                    <a:cubicBezTo>
                      <a:pt x="5300" y="4030"/>
                      <a:pt x="3514" y="4259"/>
                      <a:pt x="2052" y="4259"/>
                    </a:cubicBezTo>
                    <a:cubicBezTo>
                      <a:pt x="753" y="4259"/>
                      <a:pt x="590" y="6787"/>
                      <a:pt x="2377" y="7247"/>
                    </a:cubicBezTo>
                    <a:cubicBezTo>
                      <a:pt x="4163" y="7476"/>
                      <a:pt x="2864" y="9085"/>
                      <a:pt x="1402" y="8396"/>
                    </a:cubicBezTo>
                    <a:cubicBezTo>
                      <a:pt x="-59" y="7936"/>
                      <a:pt x="-546" y="8855"/>
                      <a:pt x="753" y="977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66" name="AutoShape 866"/>
              <p:cNvSpPr>
                <a:spLocks/>
              </p:cNvSpPr>
              <p:nvPr/>
            </p:nvSpPr>
            <p:spPr bwMode="auto">
              <a:xfrm>
                <a:off x="3087877" y="523731"/>
                <a:ext cx="127008" cy="38101"/>
              </a:xfrm>
              <a:custGeom>
                <a:avLst/>
                <a:gdLst>
                  <a:gd name="T0" fmla="+- 0 11984 2893"/>
                  <a:gd name="T1" fmla="*/ T0 w 18183"/>
                  <a:gd name="T2" fmla="+- 0 8860 2649"/>
                  <a:gd name="T3" fmla="*/ 8860 h 12422"/>
                  <a:gd name="T4" fmla="+- 0 11984 2893"/>
                  <a:gd name="T5" fmla="*/ T4 w 18183"/>
                  <a:gd name="T6" fmla="+- 0 8860 2649"/>
                  <a:gd name="T7" fmla="*/ 8860 h 12422"/>
                  <a:gd name="T8" fmla="+- 0 11984 2893"/>
                  <a:gd name="T9" fmla="*/ T8 w 18183"/>
                  <a:gd name="T10" fmla="+- 0 8860 2649"/>
                  <a:gd name="T11" fmla="*/ 8860 h 12422"/>
                  <a:gd name="T12" fmla="+- 0 11984 2893"/>
                  <a:gd name="T13" fmla="*/ T12 w 18183"/>
                  <a:gd name="T14" fmla="+- 0 8860 2649"/>
                  <a:gd name="T15" fmla="*/ 8860 h 124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8183" h="12422">
                    <a:moveTo>
                      <a:pt x="18167" y="1162"/>
                    </a:moveTo>
                    <a:cubicBezTo>
                      <a:pt x="17627" y="-2649"/>
                      <a:pt x="-2893" y="3703"/>
                      <a:pt x="347" y="8786"/>
                    </a:cubicBezTo>
                    <a:cubicBezTo>
                      <a:pt x="5747" y="18950"/>
                      <a:pt x="18707" y="4974"/>
                      <a:pt x="18167" y="1162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67" name="AutoShape 867"/>
              <p:cNvSpPr>
                <a:spLocks/>
              </p:cNvSpPr>
              <p:nvPr/>
            </p:nvSpPr>
            <p:spPr bwMode="auto">
              <a:xfrm>
                <a:off x="2663989" y="525318"/>
                <a:ext cx="66679" cy="60326"/>
              </a:xfrm>
              <a:custGeom>
                <a:avLst/>
                <a:gdLst>
                  <a:gd name="T0" fmla="+- 0 9562 932"/>
                  <a:gd name="T1" fmla="*/ T0 w 17260"/>
                  <a:gd name="T2" fmla="+- 0 11371 4639"/>
                  <a:gd name="T3" fmla="*/ 11371 h 13464"/>
                  <a:gd name="T4" fmla="+- 0 9562 932"/>
                  <a:gd name="T5" fmla="*/ T4 w 17260"/>
                  <a:gd name="T6" fmla="+- 0 11371 4639"/>
                  <a:gd name="T7" fmla="*/ 11371 h 13464"/>
                  <a:gd name="T8" fmla="+- 0 9562 932"/>
                  <a:gd name="T9" fmla="*/ T8 w 17260"/>
                  <a:gd name="T10" fmla="+- 0 11371 4639"/>
                  <a:gd name="T11" fmla="*/ 11371 h 13464"/>
                  <a:gd name="T12" fmla="+- 0 9562 932"/>
                  <a:gd name="T13" fmla="*/ T12 w 17260"/>
                  <a:gd name="T14" fmla="+- 0 11371 4639"/>
                  <a:gd name="T15" fmla="*/ 11371 h 1346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7260" h="13464">
                    <a:moveTo>
                      <a:pt x="16740" y="12160"/>
                    </a:moveTo>
                    <a:cubicBezTo>
                      <a:pt x="20667" y="8161"/>
                      <a:pt x="1031" y="-4639"/>
                      <a:pt x="49" y="1761"/>
                    </a:cubicBezTo>
                    <a:cubicBezTo>
                      <a:pt x="-932" y="7361"/>
                      <a:pt x="12813" y="16960"/>
                      <a:pt x="16740" y="1216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68" name="AutoShape 868"/>
              <p:cNvSpPr>
                <a:spLocks/>
              </p:cNvSpPr>
              <p:nvPr/>
            </p:nvSpPr>
            <p:spPr bwMode="auto">
              <a:xfrm>
                <a:off x="3000559" y="430066"/>
                <a:ext cx="141296" cy="90490"/>
              </a:xfrm>
              <a:custGeom>
                <a:avLst/>
                <a:gdLst>
                  <a:gd name="T0" fmla="+- 0 10312 1204"/>
                  <a:gd name="T1" fmla="*/ T0 w 18217"/>
                  <a:gd name="T2" fmla="+- 0 12257 2915"/>
                  <a:gd name="T3" fmla="*/ 12257 h 18685"/>
                  <a:gd name="T4" fmla="+- 0 10312 1204"/>
                  <a:gd name="T5" fmla="*/ T4 w 18217"/>
                  <a:gd name="T6" fmla="+- 0 12257 2915"/>
                  <a:gd name="T7" fmla="*/ 12257 h 18685"/>
                  <a:gd name="T8" fmla="+- 0 10312 1204"/>
                  <a:gd name="T9" fmla="*/ T8 w 18217"/>
                  <a:gd name="T10" fmla="+- 0 12257 2915"/>
                  <a:gd name="T11" fmla="*/ 12257 h 18685"/>
                  <a:gd name="T12" fmla="+- 0 10312 1204"/>
                  <a:gd name="T13" fmla="*/ T12 w 18217"/>
                  <a:gd name="T14" fmla="+- 0 12257 2915"/>
                  <a:gd name="T15" fmla="*/ 12257 h 186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8217" h="18685">
                    <a:moveTo>
                      <a:pt x="7141" y="18685"/>
                    </a:moveTo>
                    <a:cubicBezTo>
                      <a:pt x="11068" y="18685"/>
                      <a:pt x="14014" y="17940"/>
                      <a:pt x="16959" y="15705"/>
                    </a:cubicBezTo>
                    <a:cubicBezTo>
                      <a:pt x="20396" y="14216"/>
                      <a:pt x="15486" y="14216"/>
                      <a:pt x="17450" y="9747"/>
                    </a:cubicBezTo>
                    <a:cubicBezTo>
                      <a:pt x="19905" y="5278"/>
                      <a:pt x="12050" y="4533"/>
                      <a:pt x="11559" y="6022"/>
                    </a:cubicBezTo>
                    <a:cubicBezTo>
                      <a:pt x="11068" y="7512"/>
                      <a:pt x="1741" y="-2915"/>
                      <a:pt x="268" y="809"/>
                    </a:cubicBezTo>
                    <a:cubicBezTo>
                      <a:pt x="-1204" y="3788"/>
                      <a:pt x="3705" y="18685"/>
                      <a:pt x="7141" y="18685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69" name="AutoShape 869"/>
              <p:cNvSpPr>
                <a:spLocks/>
              </p:cNvSpPr>
              <p:nvPr/>
            </p:nvSpPr>
            <p:spPr bwMode="auto">
              <a:xfrm>
                <a:off x="3300615" y="539607"/>
                <a:ext cx="66679" cy="41276"/>
              </a:xfrm>
              <a:custGeom>
                <a:avLst/>
                <a:gdLst>
                  <a:gd name="T0" fmla="+- 0 10744 4207"/>
                  <a:gd name="T1" fmla="*/ T0 w 13075"/>
                  <a:gd name="T2" fmla="+- 0 11286 4047"/>
                  <a:gd name="T3" fmla="*/ 11286 h 14478"/>
                  <a:gd name="T4" fmla="+- 0 10744 4207"/>
                  <a:gd name="T5" fmla="*/ T4 w 13075"/>
                  <a:gd name="T6" fmla="+- 0 11286 4047"/>
                  <a:gd name="T7" fmla="*/ 11286 h 14478"/>
                  <a:gd name="T8" fmla="+- 0 10744 4207"/>
                  <a:gd name="T9" fmla="*/ T8 w 13075"/>
                  <a:gd name="T10" fmla="+- 0 11286 4047"/>
                  <a:gd name="T11" fmla="*/ 11286 h 14478"/>
                  <a:gd name="T12" fmla="+- 0 10744 4207"/>
                  <a:gd name="T13" fmla="*/ T12 w 13075"/>
                  <a:gd name="T14" fmla="+- 0 11286 4047"/>
                  <a:gd name="T15" fmla="*/ 11286 h 144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3075" h="14478">
                    <a:moveTo>
                      <a:pt x="10689" y="1352"/>
                    </a:moveTo>
                    <a:cubicBezTo>
                      <a:pt x="3986" y="-4047"/>
                      <a:pt x="-4207" y="8102"/>
                      <a:pt x="2496" y="13503"/>
                    </a:cubicBezTo>
                    <a:cubicBezTo>
                      <a:pt x="8455" y="17553"/>
                      <a:pt x="17393" y="8102"/>
                      <a:pt x="10689" y="1352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70" name="AutoShape 870"/>
              <p:cNvSpPr>
                <a:spLocks/>
              </p:cNvSpPr>
              <p:nvPr/>
            </p:nvSpPr>
            <p:spPr bwMode="auto">
              <a:xfrm>
                <a:off x="2679865" y="376090"/>
                <a:ext cx="282592" cy="144466"/>
              </a:xfrm>
              <a:custGeom>
                <a:avLst/>
                <a:gdLst>
                  <a:gd name="T0" fmla="+- 0 10731 1021"/>
                  <a:gd name="T1" fmla="*/ T0 w 19421"/>
                  <a:gd name="T2" fmla="+- 0 10272 427"/>
                  <a:gd name="T3" fmla="*/ 10272 h 19691"/>
                  <a:gd name="T4" fmla="+- 0 10731 1021"/>
                  <a:gd name="T5" fmla="*/ T4 w 19421"/>
                  <a:gd name="T6" fmla="+- 0 10272 427"/>
                  <a:gd name="T7" fmla="*/ 10272 h 19691"/>
                  <a:gd name="T8" fmla="+- 0 10731 1021"/>
                  <a:gd name="T9" fmla="*/ T8 w 19421"/>
                  <a:gd name="T10" fmla="+- 0 10272 427"/>
                  <a:gd name="T11" fmla="*/ 10272 h 19691"/>
                  <a:gd name="T12" fmla="+- 0 10731 1021"/>
                  <a:gd name="T13" fmla="*/ T12 w 19421"/>
                  <a:gd name="T14" fmla="+- 0 10272 427"/>
                  <a:gd name="T15" fmla="*/ 10272 h 1969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421" h="19691">
                    <a:moveTo>
                      <a:pt x="2666" y="6605"/>
                    </a:moveTo>
                    <a:cubicBezTo>
                      <a:pt x="4247" y="4596"/>
                      <a:pt x="7144" y="8112"/>
                      <a:pt x="6618" y="10121"/>
                    </a:cubicBezTo>
                    <a:cubicBezTo>
                      <a:pt x="6091" y="12633"/>
                      <a:pt x="1613" y="10121"/>
                      <a:pt x="1876" y="11628"/>
                    </a:cubicBezTo>
                    <a:cubicBezTo>
                      <a:pt x="1876" y="12633"/>
                      <a:pt x="2403" y="15647"/>
                      <a:pt x="5564" y="13638"/>
                    </a:cubicBezTo>
                    <a:cubicBezTo>
                      <a:pt x="8725" y="12131"/>
                      <a:pt x="11359" y="13135"/>
                      <a:pt x="13466" y="16652"/>
                    </a:cubicBezTo>
                    <a:cubicBezTo>
                      <a:pt x="15574" y="19666"/>
                      <a:pt x="17681" y="21172"/>
                      <a:pt x="18998" y="17656"/>
                    </a:cubicBezTo>
                    <a:cubicBezTo>
                      <a:pt x="20579" y="14642"/>
                      <a:pt x="17154" y="14140"/>
                      <a:pt x="17944" y="11628"/>
                    </a:cubicBezTo>
                    <a:cubicBezTo>
                      <a:pt x="18471" y="9117"/>
                      <a:pt x="15837" y="7610"/>
                      <a:pt x="14257" y="7610"/>
                    </a:cubicBezTo>
                    <a:cubicBezTo>
                      <a:pt x="12939" y="7610"/>
                      <a:pt x="12413" y="2586"/>
                      <a:pt x="11096" y="3591"/>
                    </a:cubicBezTo>
                    <a:cubicBezTo>
                      <a:pt x="10042" y="4596"/>
                      <a:pt x="9252" y="6103"/>
                      <a:pt x="9252" y="3089"/>
                    </a:cubicBezTo>
                    <a:cubicBezTo>
                      <a:pt x="9252" y="-427"/>
                      <a:pt x="2403" y="-427"/>
                      <a:pt x="559" y="577"/>
                    </a:cubicBezTo>
                    <a:cubicBezTo>
                      <a:pt x="-1021" y="2084"/>
                      <a:pt x="1086" y="8614"/>
                      <a:pt x="2666" y="6605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71" name="AutoShape 871"/>
              <p:cNvSpPr>
                <a:spLocks/>
              </p:cNvSpPr>
              <p:nvPr/>
            </p:nvSpPr>
            <p:spPr bwMode="auto">
              <a:xfrm>
                <a:off x="3741967" y="863463"/>
                <a:ext cx="193687" cy="90489"/>
              </a:xfrm>
              <a:custGeom>
                <a:avLst/>
                <a:gdLst>
                  <a:gd name="T0" fmla="+- 0 11287 975"/>
                  <a:gd name="T1" fmla="*/ T0 w 20625"/>
                  <a:gd name="T2" fmla="+- 0 11425 3004"/>
                  <a:gd name="T3" fmla="*/ 11425 h 16842"/>
                  <a:gd name="T4" fmla="+- 0 11287 975"/>
                  <a:gd name="T5" fmla="*/ T4 w 20625"/>
                  <a:gd name="T6" fmla="+- 0 11425 3004"/>
                  <a:gd name="T7" fmla="*/ 11425 h 16842"/>
                  <a:gd name="T8" fmla="+- 0 11287 975"/>
                  <a:gd name="T9" fmla="*/ T8 w 20625"/>
                  <a:gd name="T10" fmla="+- 0 11425 3004"/>
                  <a:gd name="T11" fmla="*/ 11425 h 16842"/>
                  <a:gd name="T12" fmla="+- 0 11287 975"/>
                  <a:gd name="T13" fmla="*/ T12 w 20625"/>
                  <a:gd name="T14" fmla="+- 0 11425 3004"/>
                  <a:gd name="T15" fmla="*/ 11425 h 168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625" h="16842">
                    <a:moveTo>
                      <a:pt x="225" y="1873"/>
                    </a:moveTo>
                    <a:cubicBezTo>
                      <a:pt x="-975" y="6054"/>
                      <a:pt x="3025" y="6054"/>
                      <a:pt x="3025" y="11628"/>
                    </a:cubicBezTo>
                    <a:cubicBezTo>
                      <a:pt x="3425" y="16505"/>
                      <a:pt x="7025" y="18596"/>
                      <a:pt x="9824" y="15112"/>
                    </a:cubicBezTo>
                    <a:cubicBezTo>
                      <a:pt x="12624" y="12325"/>
                      <a:pt x="20624" y="16505"/>
                      <a:pt x="20624" y="12325"/>
                    </a:cubicBezTo>
                    <a:cubicBezTo>
                      <a:pt x="20624" y="8144"/>
                      <a:pt x="12225" y="1176"/>
                      <a:pt x="9424" y="2570"/>
                    </a:cubicBezTo>
                    <a:cubicBezTo>
                      <a:pt x="6225" y="3266"/>
                      <a:pt x="1425" y="-3004"/>
                      <a:pt x="225" y="1873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72" name="AutoShape 872"/>
              <p:cNvSpPr>
                <a:spLocks/>
              </p:cNvSpPr>
              <p:nvPr/>
            </p:nvSpPr>
            <p:spPr bwMode="auto">
              <a:xfrm>
                <a:off x="2095629" y="677721"/>
                <a:ext cx="68266" cy="42864"/>
              </a:xfrm>
              <a:custGeom>
                <a:avLst/>
                <a:gdLst>
                  <a:gd name="T0" fmla="+- 0 12366 4001"/>
                  <a:gd name="T1" fmla="*/ T0 w 16731"/>
                  <a:gd name="T2" fmla="+- 0 12780 5123"/>
                  <a:gd name="T3" fmla="*/ 12780 h 15315"/>
                  <a:gd name="T4" fmla="+- 0 12366 4001"/>
                  <a:gd name="T5" fmla="*/ T4 w 16731"/>
                  <a:gd name="T6" fmla="+- 0 12780 5123"/>
                  <a:gd name="T7" fmla="*/ 12780 h 15315"/>
                  <a:gd name="T8" fmla="+- 0 12366 4001"/>
                  <a:gd name="T9" fmla="*/ T8 w 16731"/>
                  <a:gd name="T10" fmla="+- 0 12780 5123"/>
                  <a:gd name="T11" fmla="*/ 12780 h 15315"/>
                  <a:gd name="T12" fmla="+- 0 12366 4001"/>
                  <a:gd name="T13" fmla="*/ T12 w 16731"/>
                  <a:gd name="T14" fmla="+- 0 12780 5123"/>
                  <a:gd name="T15" fmla="*/ 12780 h 153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6731" h="15315">
                    <a:moveTo>
                      <a:pt x="694" y="15206"/>
                    </a:moveTo>
                    <a:cubicBezTo>
                      <a:pt x="9146" y="16477"/>
                      <a:pt x="17599" y="6312"/>
                      <a:pt x="16659" y="1229"/>
                    </a:cubicBezTo>
                    <a:cubicBezTo>
                      <a:pt x="16659" y="-5123"/>
                      <a:pt x="-4001" y="15206"/>
                      <a:pt x="694" y="15206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73" name="AutoShape 873"/>
              <p:cNvSpPr>
                <a:spLocks/>
              </p:cNvSpPr>
              <p:nvPr/>
            </p:nvSpPr>
            <p:spPr bwMode="auto">
              <a:xfrm>
                <a:off x="3770544" y="1698504"/>
                <a:ext cx="39690" cy="44451"/>
              </a:xfrm>
              <a:custGeom>
                <a:avLst/>
                <a:gdLst>
                  <a:gd name="T0" fmla="+- 0 9781 3443"/>
                  <a:gd name="T1" fmla="*/ T0 w 12677"/>
                  <a:gd name="T2" fmla="+- 0 10800 1458"/>
                  <a:gd name="T3" fmla="*/ 10800 h 18684"/>
                  <a:gd name="T4" fmla="+- 0 9781 3443"/>
                  <a:gd name="T5" fmla="*/ T4 w 12677"/>
                  <a:gd name="T6" fmla="+- 0 10800 1458"/>
                  <a:gd name="T7" fmla="*/ 10800 h 18684"/>
                  <a:gd name="T8" fmla="+- 0 9781 3443"/>
                  <a:gd name="T9" fmla="*/ T8 w 12677"/>
                  <a:gd name="T10" fmla="+- 0 10800 1458"/>
                  <a:gd name="T11" fmla="*/ 10800 h 18684"/>
                  <a:gd name="T12" fmla="+- 0 9781 3443"/>
                  <a:gd name="T13" fmla="*/ T12 w 12677"/>
                  <a:gd name="T14" fmla="+- 0 10800 1458"/>
                  <a:gd name="T15" fmla="*/ 10800 h 186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2677" h="18684">
                    <a:moveTo>
                      <a:pt x="6157" y="18599"/>
                    </a:moveTo>
                    <a:cubicBezTo>
                      <a:pt x="9757" y="18599"/>
                      <a:pt x="18157" y="-1458"/>
                      <a:pt x="7357" y="84"/>
                    </a:cubicBezTo>
                    <a:cubicBezTo>
                      <a:pt x="-3443" y="84"/>
                      <a:pt x="-1043" y="20141"/>
                      <a:pt x="6157" y="1859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74" name="AutoShape 874"/>
              <p:cNvSpPr>
                <a:spLocks/>
              </p:cNvSpPr>
              <p:nvPr/>
            </p:nvSpPr>
            <p:spPr bwMode="auto">
              <a:xfrm>
                <a:off x="1155771" y="838062"/>
                <a:ext cx="3678463" cy="1995526"/>
              </a:xfrm>
              <a:custGeom>
                <a:avLst/>
                <a:gdLst>
                  <a:gd name="T0" fmla="*/ 10784 w 21569"/>
                  <a:gd name="T1" fmla="+- 0 10814 29"/>
                  <a:gd name="T2" fmla="*/ 10814 h 21571"/>
                  <a:gd name="T3" fmla="*/ 10784 w 21569"/>
                  <a:gd name="T4" fmla="+- 0 10814 29"/>
                  <a:gd name="T5" fmla="*/ 10814 h 21571"/>
                  <a:gd name="T6" fmla="*/ 10784 w 21569"/>
                  <a:gd name="T7" fmla="+- 0 10814 29"/>
                  <a:gd name="T8" fmla="*/ 10814 h 21571"/>
                  <a:gd name="T9" fmla="*/ 10784 w 21569"/>
                  <a:gd name="T10" fmla="+- 0 10814 29"/>
                  <a:gd name="T11" fmla="*/ 10814 h 2157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569" h="21571">
                    <a:moveTo>
                      <a:pt x="11613" y="17513"/>
                    </a:moveTo>
                    <a:cubicBezTo>
                      <a:pt x="11635" y="17513"/>
                      <a:pt x="11658" y="17513"/>
                      <a:pt x="11680" y="17553"/>
                    </a:cubicBezTo>
                    <a:cubicBezTo>
                      <a:pt x="11725" y="17593"/>
                      <a:pt x="11725" y="17712"/>
                      <a:pt x="11725" y="17791"/>
                    </a:cubicBezTo>
                    <a:cubicBezTo>
                      <a:pt x="11747" y="17831"/>
                      <a:pt x="11747" y="17871"/>
                      <a:pt x="11769" y="17871"/>
                    </a:cubicBezTo>
                    <a:cubicBezTo>
                      <a:pt x="11791" y="17911"/>
                      <a:pt x="11836" y="17911"/>
                      <a:pt x="11858" y="17951"/>
                    </a:cubicBezTo>
                    <a:cubicBezTo>
                      <a:pt x="11881" y="17990"/>
                      <a:pt x="11925" y="17990"/>
                      <a:pt x="11947" y="17990"/>
                    </a:cubicBezTo>
                    <a:cubicBezTo>
                      <a:pt x="11947" y="17990"/>
                      <a:pt x="11970" y="17990"/>
                      <a:pt x="11970" y="17990"/>
                    </a:cubicBezTo>
                    <a:cubicBezTo>
                      <a:pt x="11992" y="17951"/>
                      <a:pt x="12037" y="17911"/>
                      <a:pt x="12081" y="17911"/>
                    </a:cubicBezTo>
                    <a:cubicBezTo>
                      <a:pt x="12148" y="17911"/>
                      <a:pt x="12193" y="17951"/>
                      <a:pt x="12237" y="18030"/>
                    </a:cubicBezTo>
                    <a:cubicBezTo>
                      <a:pt x="12260" y="18110"/>
                      <a:pt x="12282" y="18110"/>
                      <a:pt x="12304" y="18110"/>
                    </a:cubicBezTo>
                    <a:cubicBezTo>
                      <a:pt x="12349" y="18110"/>
                      <a:pt x="12349" y="18110"/>
                      <a:pt x="12349" y="18110"/>
                    </a:cubicBezTo>
                    <a:cubicBezTo>
                      <a:pt x="12371" y="18110"/>
                      <a:pt x="12416" y="18110"/>
                      <a:pt x="12438" y="18189"/>
                    </a:cubicBezTo>
                    <a:cubicBezTo>
                      <a:pt x="12482" y="18309"/>
                      <a:pt x="12549" y="18348"/>
                      <a:pt x="12594" y="18269"/>
                    </a:cubicBezTo>
                    <a:cubicBezTo>
                      <a:pt x="12616" y="18189"/>
                      <a:pt x="12639" y="18189"/>
                      <a:pt x="12683" y="18189"/>
                    </a:cubicBezTo>
                    <a:cubicBezTo>
                      <a:pt x="12772" y="18189"/>
                      <a:pt x="12906" y="18269"/>
                      <a:pt x="12973" y="18309"/>
                    </a:cubicBezTo>
                    <a:cubicBezTo>
                      <a:pt x="13017" y="18348"/>
                      <a:pt x="13017" y="18348"/>
                      <a:pt x="13017" y="18348"/>
                    </a:cubicBezTo>
                    <a:cubicBezTo>
                      <a:pt x="13129" y="18150"/>
                      <a:pt x="13218" y="17831"/>
                      <a:pt x="13307" y="17831"/>
                    </a:cubicBezTo>
                    <a:cubicBezTo>
                      <a:pt x="13441" y="17831"/>
                      <a:pt x="13820" y="17911"/>
                      <a:pt x="13842" y="18229"/>
                    </a:cubicBezTo>
                    <a:cubicBezTo>
                      <a:pt x="13865" y="18587"/>
                      <a:pt x="14087" y="18269"/>
                      <a:pt x="14110" y="18587"/>
                    </a:cubicBezTo>
                    <a:cubicBezTo>
                      <a:pt x="14132" y="18786"/>
                      <a:pt x="14221" y="18985"/>
                      <a:pt x="14243" y="19104"/>
                    </a:cubicBezTo>
                    <a:cubicBezTo>
                      <a:pt x="14266" y="19144"/>
                      <a:pt x="14266" y="19144"/>
                      <a:pt x="14266" y="19144"/>
                    </a:cubicBezTo>
                    <a:cubicBezTo>
                      <a:pt x="14333" y="19224"/>
                      <a:pt x="14377" y="19263"/>
                      <a:pt x="14422" y="19343"/>
                    </a:cubicBezTo>
                    <a:cubicBezTo>
                      <a:pt x="14444" y="19383"/>
                      <a:pt x="14444" y="19383"/>
                      <a:pt x="14444" y="19383"/>
                    </a:cubicBezTo>
                    <a:cubicBezTo>
                      <a:pt x="14533" y="19383"/>
                      <a:pt x="14689" y="19422"/>
                      <a:pt x="14778" y="19462"/>
                    </a:cubicBezTo>
                    <a:cubicBezTo>
                      <a:pt x="14934" y="19582"/>
                      <a:pt x="15157" y="19343"/>
                      <a:pt x="15247" y="19701"/>
                    </a:cubicBezTo>
                    <a:cubicBezTo>
                      <a:pt x="15313" y="20019"/>
                      <a:pt x="15514" y="20298"/>
                      <a:pt x="15336" y="20298"/>
                    </a:cubicBezTo>
                    <a:cubicBezTo>
                      <a:pt x="15180" y="20337"/>
                      <a:pt x="15001" y="19979"/>
                      <a:pt x="15001" y="20178"/>
                    </a:cubicBezTo>
                    <a:cubicBezTo>
                      <a:pt x="15024" y="20377"/>
                      <a:pt x="14934" y="20258"/>
                      <a:pt x="14934" y="20576"/>
                    </a:cubicBezTo>
                    <a:cubicBezTo>
                      <a:pt x="14934" y="20815"/>
                      <a:pt x="14868" y="21133"/>
                      <a:pt x="14801" y="21252"/>
                    </a:cubicBezTo>
                    <a:cubicBezTo>
                      <a:pt x="14801" y="21292"/>
                      <a:pt x="14801" y="21292"/>
                      <a:pt x="14801" y="21292"/>
                    </a:cubicBezTo>
                    <a:cubicBezTo>
                      <a:pt x="14778" y="21372"/>
                      <a:pt x="14778" y="21491"/>
                      <a:pt x="14823" y="21571"/>
                    </a:cubicBezTo>
                    <a:cubicBezTo>
                      <a:pt x="14823" y="21571"/>
                      <a:pt x="14823" y="21571"/>
                      <a:pt x="14823" y="21571"/>
                    </a:cubicBezTo>
                    <a:cubicBezTo>
                      <a:pt x="14912" y="21451"/>
                      <a:pt x="15001" y="21332"/>
                      <a:pt x="15091" y="21332"/>
                    </a:cubicBezTo>
                    <a:cubicBezTo>
                      <a:pt x="15269" y="21332"/>
                      <a:pt x="15313" y="21531"/>
                      <a:pt x="15425" y="21372"/>
                    </a:cubicBezTo>
                    <a:cubicBezTo>
                      <a:pt x="15514" y="21292"/>
                      <a:pt x="15536" y="21212"/>
                      <a:pt x="15559" y="21252"/>
                    </a:cubicBezTo>
                    <a:cubicBezTo>
                      <a:pt x="15603" y="21212"/>
                      <a:pt x="15603" y="21212"/>
                      <a:pt x="15603" y="21212"/>
                    </a:cubicBezTo>
                    <a:cubicBezTo>
                      <a:pt x="15603" y="21212"/>
                      <a:pt x="15603" y="21133"/>
                      <a:pt x="15603" y="21053"/>
                    </a:cubicBezTo>
                    <a:cubicBezTo>
                      <a:pt x="15581" y="21053"/>
                      <a:pt x="15581" y="21053"/>
                      <a:pt x="15581" y="21053"/>
                    </a:cubicBezTo>
                    <a:cubicBezTo>
                      <a:pt x="15514" y="21093"/>
                      <a:pt x="15492" y="21053"/>
                      <a:pt x="15447" y="20934"/>
                    </a:cubicBezTo>
                    <a:cubicBezTo>
                      <a:pt x="15403" y="20735"/>
                      <a:pt x="15782" y="20536"/>
                      <a:pt x="15960" y="20576"/>
                    </a:cubicBezTo>
                    <a:cubicBezTo>
                      <a:pt x="16116" y="20616"/>
                      <a:pt x="16205" y="20496"/>
                      <a:pt x="16272" y="20496"/>
                    </a:cubicBezTo>
                    <a:cubicBezTo>
                      <a:pt x="16294" y="20496"/>
                      <a:pt x="16294" y="20496"/>
                      <a:pt x="16294" y="20496"/>
                    </a:cubicBezTo>
                    <a:cubicBezTo>
                      <a:pt x="16584" y="20019"/>
                      <a:pt x="16629" y="20019"/>
                      <a:pt x="16651" y="20019"/>
                    </a:cubicBezTo>
                    <a:cubicBezTo>
                      <a:pt x="16718" y="20019"/>
                      <a:pt x="17409" y="20019"/>
                      <a:pt x="17498" y="20019"/>
                    </a:cubicBezTo>
                    <a:cubicBezTo>
                      <a:pt x="17587" y="19900"/>
                      <a:pt x="17765" y="19661"/>
                      <a:pt x="17788" y="19462"/>
                    </a:cubicBezTo>
                    <a:cubicBezTo>
                      <a:pt x="17810" y="19263"/>
                      <a:pt x="17966" y="18587"/>
                      <a:pt x="18122" y="18587"/>
                    </a:cubicBezTo>
                    <a:cubicBezTo>
                      <a:pt x="18144" y="18587"/>
                      <a:pt x="18167" y="18627"/>
                      <a:pt x="18167" y="18627"/>
                    </a:cubicBezTo>
                    <a:cubicBezTo>
                      <a:pt x="18211" y="18706"/>
                      <a:pt x="18278" y="18706"/>
                      <a:pt x="18345" y="18706"/>
                    </a:cubicBezTo>
                    <a:cubicBezTo>
                      <a:pt x="18434" y="18706"/>
                      <a:pt x="18523" y="18746"/>
                      <a:pt x="18523" y="18866"/>
                    </a:cubicBezTo>
                    <a:cubicBezTo>
                      <a:pt x="18523" y="18905"/>
                      <a:pt x="18523" y="18905"/>
                      <a:pt x="18523" y="18985"/>
                    </a:cubicBezTo>
                    <a:cubicBezTo>
                      <a:pt x="18523" y="19144"/>
                      <a:pt x="18501" y="19542"/>
                      <a:pt x="18724" y="20059"/>
                    </a:cubicBezTo>
                    <a:cubicBezTo>
                      <a:pt x="18724" y="20099"/>
                      <a:pt x="18724" y="20099"/>
                      <a:pt x="18724" y="20099"/>
                    </a:cubicBezTo>
                    <a:cubicBezTo>
                      <a:pt x="18813" y="19979"/>
                      <a:pt x="18902" y="19940"/>
                      <a:pt x="18947" y="19940"/>
                    </a:cubicBezTo>
                    <a:cubicBezTo>
                      <a:pt x="19058" y="19940"/>
                      <a:pt x="19214" y="19701"/>
                      <a:pt x="19259" y="19542"/>
                    </a:cubicBezTo>
                    <a:cubicBezTo>
                      <a:pt x="19304" y="19383"/>
                      <a:pt x="19348" y="19701"/>
                      <a:pt x="19259" y="19741"/>
                    </a:cubicBezTo>
                    <a:cubicBezTo>
                      <a:pt x="19170" y="19780"/>
                      <a:pt x="19348" y="19900"/>
                      <a:pt x="19504" y="19900"/>
                    </a:cubicBezTo>
                    <a:cubicBezTo>
                      <a:pt x="19660" y="19900"/>
                      <a:pt x="19415" y="19979"/>
                      <a:pt x="19304" y="19979"/>
                    </a:cubicBezTo>
                    <a:cubicBezTo>
                      <a:pt x="19192" y="19979"/>
                      <a:pt x="19147" y="20019"/>
                      <a:pt x="18991" y="20298"/>
                    </a:cubicBezTo>
                    <a:cubicBezTo>
                      <a:pt x="18835" y="20576"/>
                      <a:pt x="18858" y="20656"/>
                      <a:pt x="18947" y="20775"/>
                    </a:cubicBezTo>
                    <a:cubicBezTo>
                      <a:pt x="19036" y="20934"/>
                      <a:pt x="19170" y="20854"/>
                      <a:pt x="19281" y="20656"/>
                    </a:cubicBezTo>
                    <a:cubicBezTo>
                      <a:pt x="19415" y="20496"/>
                      <a:pt x="19393" y="20298"/>
                      <a:pt x="19526" y="20298"/>
                    </a:cubicBezTo>
                    <a:cubicBezTo>
                      <a:pt x="19638" y="20298"/>
                      <a:pt x="19972" y="20099"/>
                      <a:pt x="20106" y="20019"/>
                    </a:cubicBezTo>
                    <a:cubicBezTo>
                      <a:pt x="20240" y="19940"/>
                      <a:pt x="20151" y="19900"/>
                      <a:pt x="20151" y="19780"/>
                    </a:cubicBezTo>
                    <a:cubicBezTo>
                      <a:pt x="20151" y="19701"/>
                      <a:pt x="20396" y="19701"/>
                      <a:pt x="20485" y="19582"/>
                    </a:cubicBezTo>
                    <a:cubicBezTo>
                      <a:pt x="20574" y="19462"/>
                      <a:pt x="20463" y="19383"/>
                      <a:pt x="20396" y="19383"/>
                    </a:cubicBezTo>
                    <a:cubicBezTo>
                      <a:pt x="20307" y="19422"/>
                      <a:pt x="20373" y="19184"/>
                      <a:pt x="20396" y="19104"/>
                    </a:cubicBezTo>
                    <a:cubicBezTo>
                      <a:pt x="20396" y="18985"/>
                      <a:pt x="20217" y="19144"/>
                      <a:pt x="20217" y="19263"/>
                    </a:cubicBezTo>
                    <a:cubicBezTo>
                      <a:pt x="20217" y="19383"/>
                      <a:pt x="20084" y="19462"/>
                      <a:pt x="20084" y="19542"/>
                    </a:cubicBezTo>
                    <a:cubicBezTo>
                      <a:pt x="20084" y="19780"/>
                      <a:pt x="20061" y="19621"/>
                      <a:pt x="19972" y="19701"/>
                    </a:cubicBezTo>
                    <a:cubicBezTo>
                      <a:pt x="19883" y="19780"/>
                      <a:pt x="19549" y="19701"/>
                      <a:pt x="19526" y="19582"/>
                    </a:cubicBezTo>
                    <a:cubicBezTo>
                      <a:pt x="19526" y="19422"/>
                      <a:pt x="19281" y="19383"/>
                      <a:pt x="19259" y="19184"/>
                    </a:cubicBezTo>
                    <a:cubicBezTo>
                      <a:pt x="19259" y="18985"/>
                      <a:pt x="19125" y="18945"/>
                      <a:pt x="19237" y="18706"/>
                    </a:cubicBezTo>
                    <a:cubicBezTo>
                      <a:pt x="19326" y="18508"/>
                      <a:pt x="19214" y="18428"/>
                      <a:pt x="19125" y="18587"/>
                    </a:cubicBezTo>
                    <a:cubicBezTo>
                      <a:pt x="19014" y="18746"/>
                      <a:pt x="18969" y="18468"/>
                      <a:pt x="19103" y="18388"/>
                    </a:cubicBezTo>
                    <a:cubicBezTo>
                      <a:pt x="19214" y="18309"/>
                      <a:pt x="19460" y="18229"/>
                      <a:pt x="19348" y="17831"/>
                    </a:cubicBezTo>
                    <a:cubicBezTo>
                      <a:pt x="19214" y="17433"/>
                      <a:pt x="18456" y="17951"/>
                      <a:pt x="18256" y="18150"/>
                    </a:cubicBezTo>
                    <a:cubicBezTo>
                      <a:pt x="18055" y="18348"/>
                      <a:pt x="17810" y="18985"/>
                      <a:pt x="17699" y="18985"/>
                    </a:cubicBezTo>
                    <a:cubicBezTo>
                      <a:pt x="17609" y="18985"/>
                      <a:pt x="17899" y="18627"/>
                      <a:pt x="17944" y="18508"/>
                    </a:cubicBezTo>
                    <a:cubicBezTo>
                      <a:pt x="17988" y="18388"/>
                      <a:pt x="17921" y="18229"/>
                      <a:pt x="17988" y="18309"/>
                    </a:cubicBezTo>
                    <a:cubicBezTo>
                      <a:pt x="18055" y="18348"/>
                      <a:pt x="18211" y="17871"/>
                      <a:pt x="18345" y="17712"/>
                    </a:cubicBezTo>
                    <a:cubicBezTo>
                      <a:pt x="18456" y="17553"/>
                      <a:pt x="18590" y="17712"/>
                      <a:pt x="18590" y="17553"/>
                    </a:cubicBezTo>
                    <a:cubicBezTo>
                      <a:pt x="18613" y="17433"/>
                      <a:pt x="18679" y="17354"/>
                      <a:pt x="18791" y="17155"/>
                    </a:cubicBezTo>
                    <a:cubicBezTo>
                      <a:pt x="18902" y="16996"/>
                      <a:pt x="20217" y="17036"/>
                      <a:pt x="20351" y="17036"/>
                    </a:cubicBezTo>
                    <a:cubicBezTo>
                      <a:pt x="20485" y="17036"/>
                      <a:pt x="20730" y="16717"/>
                      <a:pt x="20797" y="16519"/>
                    </a:cubicBezTo>
                    <a:cubicBezTo>
                      <a:pt x="20886" y="16320"/>
                      <a:pt x="20975" y="16320"/>
                      <a:pt x="21154" y="16359"/>
                    </a:cubicBezTo>
                    <a:cubicBezTo>
                      <a:pt x="21332" y="16359"/>
                      <a:pt x="21421" y="16081"/>
                      <a:pt x="21510" y="15962"/>
                    </a:cubicBezTo>
                    <a:cubicBezTo>
                      <a:pt x="21600" y="15882"/>
                      <a:pt x="21555" y="15803"/>
                      <a:pt x="21488" y="15803"/>
                    </a:cubicBezTo>
                    <a:cubicBezTo>
                      <a:pt x="21399" y="15763"/>
                      <a:pt x="21332" y="15683"/>
                      <a:pt x="21399" y="15643"/>
                    </a:cubicBezTo>
                    <a:cubicBezTo>
                      <a:pt x="21488" y="15643"/>
                      <a:pt x="21533" y="15564"/>
                      <a:pt x="21555" y="15405"/>
                    </a:cubicBezTo>
                    <a:cubicBezTo>
                      <a:pt x="21600" y="15206"/>
                      <a:pt x="21533" y="15285"/>
                      <a:pt x="21421" y="15047"/>
                    </a:cubicBezTo>
                    <a:cubicBezTo>
                      <a:pt x="21310" y="14808"/>
                      <a:pt x="21265" y="15126"/>
                      <a:pt x="21154" y="15087"/>
                    </a:cubicBezTo>
                    <a:cubicBezTo>
                      <a:pt x="21042" y="15087"/>
                      <a:pt x="21221" y="14848"/>
                      <a:pt x="21131" y="14729"/>
                    </a:cubicBezTo>
                    <a:cubicBezTo>
                      <a:pt x="21042" y="14649"/>
                      <a:pt x="20886" y="14729"/>
                      <a:pt x="20752" y="14927"/>
                    </a:cubicBezTo>
                    <a:cubicBezTo>
                      <a:pt x="20619" y="15126"/>
                      <a:pt x="20619" y="14888"/>
                      <a:pt x="20507" y="15087"/>
                    </a:cubicBezTo>
                    <a:cubicBezTo>
                      <a:pt x="20396" y="15285"/>
                      <a:pt x="20396" y="15007"/>
                      <a:pt x="20440" y="14927"/>
                    </a:cubicBezTo>
                    <a:cubicBezTo>
                      <a:pt x="20507" y="14848"/>
                      <a:pt x="20552" y="14927"/>
                      <a:pt x="20596" y="14808"/>
                    </a:cubicBezTo>
                    <a:cubicBezTo>
                      <a:pt x="20641" y="14689"/>
                      <a:pt x="20686" y="14808"/>
                      <a:pt x="20819" y="14649"/>
                    </a:cubicBezTo>
                    <a:cubicBezTo>
                      <a:pt x="20953" y="14530"/>
                      <a:pt x="21065" y="14569"/>
                      <a:pt x="21109" y="14490"/>
                    </a:cubicBezTo>
                    <a:cubicBezTo>
                      <a:pt x="21131" y="14371"/>
                      <a:pt x="21042" y="14211"/>
                      <a:pt x="20908" y="14251"/>
                    </a:cubicBezTo>
                    <a:cubicBezTo>
                      <a:pt x="20797" y="14331"/>
                      <a:pt x="20708" y="13973"/>
                      <a:pt x="20641" y="14052"/>
                    </a:cubicBezTo>
                    <a:cubicBezTo>
                      <a:pt x="20552" y="14172"/>
                      <a:pt x="20574" y="13933"/>
                      <a:pt x="20485" y="14012"/>
                    </a:cubicBezTo>
                    <a:cubicBezTo>
                      <a:pt x="20396" y="14132"/>
                      <a:pt x="20351" y="13973"/>
                      <a:pt x="20307" y="13814"/>
                    </a:cubicBezTo>
                    <a:cubicBezTo>
                      <a:pt x="20262" y="13615"/>
                      <a:pt x="20017" y="13296"/>
                      <a:pt x="19883" y="13217"/>
                    </a:cubicBezTo>
                    <a:cubicBezTo>
                      <a:pt x="19727" y="13137"/>
                      <a:pt x="19839" y="13018"/>
                      <a:pt x="19905" y="13098"/>
                    </a:cubicBezTo>
                    <a:cubicBezTo>
                      <a:pt x="19995" y="13217"/>
                      <a:pt x="20084" y="13018"/>
                      <a:pt x="20106" y="12899"/>
                    </a:cubicBezTo>
                    <a:cubicBezTo>
                      <a:pt x="20151" y="12819"/>
                      <a:pt x="20061" y="12700"/>
                      <a:pt x="20017" y="12700"/>
                    </a:cubicBezTo>
                    <a:cubicBezTo>
                      <a:pt x="19972" y="12700"/>
                      <a:pt x="19972" y="12580"/>
                      <a:pt x="19972" y="12461"/>
                    </a:cubicBezTo>
                    <a:cubicBezTo>
                      <a:pt x="19995" y="12382"/>
                      <a:pt x="19816" y="12222"/>
                      <a:pt x="19816" y="12143"/>
                    </a:cubicBezTo>
                    <a:cubicBezTo>
                      <a:pt x="19816" y="12024"/>
                      <a:pt x="19705" y="11984"/>
                      <a:pt x="19727" y="11864"/>
                    </a:cubicBezTo>
                    <a:cubicBezTo>
                      <a:pt x="19727" y="11785"/>
                      <a:pt x="19616" y="11666"/>
                      <a:pt x="19616" y="11546"/>
                    </a:cubicBezTo>
                    <a:cubicBezTo>
                      <a:pt x="19616" y="11427"/>
                      <a:pt x="19460" y="11188"/>
                      <a:pt x="19460" y="11029"/>
                    </a:cubicBezTo>
                    <a:cubicBezTo>
                      <a:pt x="19437" y="10910"/>
                      <a:pt x="19348" y="10790"/>
                      <a:pt x="19326" y="10631"/>
                    </a:cubicBezTo>
                    <a:cubicBezTo>
                      <a:pt x="19281" y="10472"/>
                      <a:pt x="19237" y="10552"/>
                      <a:pt x="19214" y="10790"/>
                    </a:cubicBezTo>
                    <a:cubicBezTo>
                      <a:pt x="19170" y="11029"/>
                      <a:pt x="19058" y="11029"/>
                      <a:pt x="19103" y="11109"/>
                    </a:cubicBezTo>
                    <a:cubicBezTo>
                      <a:pt x="19170" y="11268"/>
                      <a:pt x="19103" y="11268"/>
                      <a:pt x="19058" y="11347"/>
                    </a:cubicBezTo>
                    <a:cubicBezTo>
                      <a:pt x="19014" y="11467"/>
                      <a:pt x="19103" y="11626"/>
                      <a:pt x="19014" y="11626"/>
                    </a:cubicBezTo>
                    <a:cubicBezTo>
                      <a:pt x="18925" y="11626"/>
                      <a:pt x="18969" y="11904"/>
                      <a:pt x="18925" y="11785"/>
                    </a:cubicBezTo>
                    <a:cubicBezTo>
                      <a:pt x="18880" y="11626"/>
                      <a:pt x="18769" y="11666"/>
                      <a:pt x="18769" y="11825"/>
                    </a:cubicBezTo>
                    <a:cubicBezTo>
                      <a:pt x="18769" y="11944"/>
                      <a:pt x="18590" y="12103"/>
                      <a:pt x="18523" y="12063"/>
                    </a:cubicBezTo>
                    <a:cubicBezTo>
                      <a:pt x="18456" y="12063"/>
                      <a:pt x="18456" y="11785"/>
                      <a:pt x="18390" y="11864"/>
                    </a:cubicBezTo>
                    <a:cubicBezTo>
                      <a:pt x="18323" y="11944"/>
                      <a:pt x="18345" y="11666"/>
                      <a:pt x="18234" y="11666"/>
                    </a:cubicBezTo>
                    <a:cubicBezTo>
                      <a:pt x="18144" y="11666"/>
                      <a:pt x="18078" y="11666"/>
                      <a:pt x="18100" y="11506"/>
                    </a:cubicBezTo>
                    <a:cubicBezTo>
                      <a:pt x="18144" y="11347"/>
                      <a:pt x="17944" y="11268"/>
                      <a:pt x="18011" y="11188"/>
                    </a:cubicBezTo>
                    <a:cubicBezTo>
                      <a:pt x="18078" y="11109"/>
                      <a:pt x="17988" y="10950"/>
                      <a:pt x="17988" y="10671"/>
                    </a:cubicBezTo>
                    <a:cubicBezTo>
                      <a:pt x="17966" y="10432"/>
                      <a:pt x="18055" y="10393"/>
                      <a:pt x="18055" y="10313"/>
                    </a:cubicBezTo>
                    <a:cubicBezTo>
                      <a:pt x="18055" y="10194"/>
                      <a:pt x="17988" y="10194"/>
                      <a:pt x="17921" y="10273"/>
                    </a:cubicBezTo>
                    <a:cubicBezTo>
                      <a:pt x="17855" y="10353"/>
                      <a:pt x="17855" y="10194"/>
                      <a:pt x="17788" y="10194"/>
                    </a:cubicBezTo>
                    <a:cubicBezTo>
                      <a:pt x="17721" y="10194"/>
                      <a:pt x="17498" y="10194"/>
                      <a:pt x="17498" y="9995"/>
                    </a:cubicBezTo>
                    <a:cubicBezTo>
                      <a:pt x="17476" y="9836"/>
                      <a:pt x="17409" y="9915"/>
                      <a:pt x="17364" y="9756"/>
                    </a:cubicBezTo>
                    <a:cubicBezTo>
                      <a:pt x="17342" y="9557"/>
                      <a:pt x="17253" y="9716"/>
                      <a:pt x="17253" y="9597"/>
                    </a:cubicBezTo>
                    <a:cubicBezTo>
                      <a:pt x="17253" y="9478"/>
                      <a:pt x="17208" y="9398"/>
                      <a:pt x="17141" y="9398"/>
                    </a:cubicBezTo>
                    <a:cubicBezTo>
                      <a:pt x="17074" y="9398"/>
                      <a:pt x="17052" y="9279"/>
                      <a:pt x="16963" y="9239"/>
                    </a:cubicBezTo>
                    <a:cubicBezTo>
                      <a:pt x="16874" y="9239"/>
                      <a:pt x="16762" y="9358"/>
                      <a:pt x="16718" y="9398"/>
                    </a:cubicBezTo>
                    <a:cubicBezTo>
                      <a:pt x="16673" y="9438"/>
                      <a:pt x="16539" y="9239"/>
                      <a:pt x="16495" y="9319"/>
                    </a:cubicBezTo>
                    <a:cubicBezTo>
                      <a:pt x="16428" y="9398"/>
                      <a:pt x="16428" y="9279"/>
                      <a:pt x="16294" y="9199"/>
                    </a:cubicBezTo>
                    <a:cubicBezTo>
                      <a:pt x="16138" y="9120"/>
                      <a:pt x="15960" y="9120"/>
                      <a:pt x="15960" y="9199"/>
                    </a:cubicBezTo>
                    <a:cubicBezTo>
                      <a:pt x="15938" y="9279"/>
                      <a:pt x="15826" y="9319"/>
                      <a:pt x="15848" y="9517"/>
                    </a:cubicBezTo>
                    <a:cubicBezTo>
                      <a:pt x="15871" y="9756"/>
                      <a:pt x="15982" y="9716"/>
                      <a:pt x="16004" y="9836"/>
                    </a:cubicBezTo>
                    <a:cubicBezTo>
                      <a:pt x="16027" y="9995"/>
                      <a:pt x="15960" y="9915"/>
                      <a:pt x="15938" y="10074"/>
                    </a:cubicBezTo>
                    <a:cubicBezTo>
                      <a:pt x="15938" y="10194"/>
                      <a:pt x="15871" y="10194"/>
                      <a:pt x="15871" y="10273"/>
                    </a:cubicBezTo>
                    <a:cubicBezTo>
                      <a:pt x="15871" y="10353"/>
                      <a:pt x="15915" y="10353"/>
                      <a:pt x="15938" y="10512"/>
                    </a:cubicBezTo>
                    <a:cubicBezTo>
                      <a:pt x="15982" y="10711"/>
                      <a:pt x="16027" y="10671"/>
                      <a:pt x="16049" y="10910"/>
                    </a:cubicBezTo>
                    <a:cubicBezTo>
                      <a:pt x="16071" y="11148"/>
                      <a:pt x="16004" y="11109"/>
                      <a:pt x="15938" y="11148"/>
                    </a:cubicBezTo>
                    <a:cubicBezTo>
                      <a:pt x="15893" y="11188"/>
                      <a:pt x="15960" y="11308"/>
                      <a:pt x="15871" y="11467"/>
                    </a:cubicBezTo>
                    <a:cubicBezTo>
                      <a:pt x="15804" y="11626"/>
                      <a:pt x="15737" y="11785"/>
                      <a:pt x="15782" y="11864"/>
                    </a:cubicBezTo>
                    <a:cubicBezTo>
                      <a:pt x="15848" y="11984"/>
                      <a:pt x="16071" y="12143"/>
                      <a:pt x="16160" y="12421"/>
                    </a:cubicBezTo>
                    <a:cubicBezTo>
                      <a:pt x="16250" y="12700"/>
                      <a:pt x="16250" y="13098"/>
                      <a:pt x="16227" y="13416"/>
                    </a:cubicBezTo>
                    <a:cubicBezTo>
                      <a:pt x="16205" y="13694"/>
                      <a:pt x="16004" y="13774"/>
                      <a:pt x="15871" y="14012"/>
                    </a:cubicBezTo>
                    <a:cubicBezTo>
                      <a:pt x="15737" y="14291"/>
                      <a:pt x="15581" y="14251"/>
                      <a:pt x="15514" y="14251"/>
                    </a:cubicBezTo>
                    <a:cubicBezTo>
                      <a:pt x="15447" y="14251"/>
                      <a:pt x="15492" y="14490"/>
                      <a:pt x="15581" y="14689"/>
                    </a:cubicBezTo>
                    <a:cubicBezTo>
                      <a:pt x="15670" y="14888"/>
                      <a:pt x="15603" y="14927"/>
                      <a:pt x="15648" y="15126"/>
                    </a:cubicBezTo>
                    <a:cubicBezTo>
                      <a:pt x="15692" y="15325"/>
                      <a:pt x="15648" y="15484"/>
                      <a:pt x="15715" y="15683"/>
                    </a:cubicBezTo>
                    <a:cubicBezTo>
                      <a:pt x="15804" y="15842"/>
                      <a:pt x="15759" y="15922"/>
                      <a:pt x="15670" y="16041"/>
                    </a:cubicBezTo>
                    <a:cubicBezTo>
                      <a:pt x="15581" y="16200"/>
                      <a:pt x="15692" y="16121"/>
                      <a:pt x="15715" y="16280"/>
                    </a:cubicBezTo>
                    <a:cubicBezTo>
                      <a:pt x="15715" y="16439"/>
                      <a:pt x="15670" y="16359"/>
                      <a:pt x="15603" y="16280"/>
                    </a:cubicBezTo>
                    <a:cubicBezTo>
                      <a:pt x="15514" y="16161"/>
                      <a:pt x="15447" y="16439"/>
                      <a:pt x="15447" y="16558"/>
                    </a:cubicBezTo>
                    <a:cubicBezTo>
                      <a:pt x="15447" y="16638"/>
                      <a:pt x="15291" y="16399"/>
                      <a:pt x="15247" y="16399"/>
                    </a:cubicBezTo>
                    <a:cubicBezTo>
                      <a:pt x="15202" y="16399"/>
                      <a:pt x="15247" y="16240"/>
                      <a:pt x="15157" y="16081"/>
                    </a:cubicBezTo>
                    <a:cubicBezTo>
                      <a:pt x="15046" y="15962"/>
                      <a:pt x="14979" y="15922"/>
                      <a:pt x="14979" y="15803"/>
                    </a:cubicBezTo>
                    <a:cubicBezTo>
                      <a:pt x="14979" y="15643"/>
                      <a:pt x="14801" y="15564"/>
                      <a:pt x="14801" y="15405"/>
                    </a:cubicBezTo>
                    <a:cubicBezTo>
                      <a:pt x="14801" y="15246"/>
                      <a:pt x="14823" y="14808"/>
                      <a:pt x="14778" y="14689"/>
                    </a:cubicBezTo>
                    <a:cubicBezTo>
                      <a:pt x="14756" y="14569"/>
                      <a:pt x="14778" y="14450"/>
                      <a:pt x="14823" y="14331"/>
                    </a:cubicBezTo>
                    <a:cubicBezTo>
                      <a:pt x="14845" y="14251"/>
                      <a:pt x="14778" y="14052"/>
                      <a:pt x="14667" y="14052"/>
                    </a:cubicBezTo>
                    <a:cubicBezTo>
                      <a:pt x="14578" y="14052"/>
                      <a:pt x="14444" y="14012"/>
                      <a:pt x="14288" y="14012"/>
                    </a:cubicBezTo>
                    <a:cubicBezTo>
                      <a:pt x="14154" y="14052"/>
                      <a:pt x="14087" y="14012"/>
                      <a:pt x="14043" y="13933"/>
                    </a:cubicBezTo>
                    <a:cubicBezTo>
                      <a:pt x="13998" y="13853"/>
                      <a:pt x="13865" y="13734"/>
                      <a:pt x="13686" y="13654"/>
                    </a:cubicBezTo>
                    <a:cubicBezTo>
                      <a:pt x="13508" y="13575"/>
                      <a:pt x="13441" y="13416"/>
                      <a:pt x="13419" y="13296"/>
                    </a:cubicBezTo>
                    <a:cubicBezTo>
                      <a:pt x="13396" y="13217"/>
                      <a:pt x="13240" y="13137"/>
                      <a:pt x="13196" y="13058"/>
                    </a:cubicBezTo>
                    <a:cubicBezTo>
                      <a:pt x="13151" y="12978"/>
                      <a:pt x="12995" y="12938"/>
                      <a:pt x="12928" y="12938"/>
                    </a:cubicBezTo>
                    <a:cubicBezTo>
                      <a:pt x="12861" y="12978"/>
                      <a:pt x="12683" y="12700"/>
                      <a:pt x="12594" y="12700"/>
                    </a:cubicBezTo>
                    <a:cubicBezTo>
                      <a:pt x="12482" y="12700"/>
                      <a:pt x="12260" y="12899"/>
                      <a:pt x="12215" y="12899"/>
                    </a:cubicBezTo>
                    <a:cubicBezTo>
                      <a:pt x="12170" y="12899"/>
                      <a:pt x="12215" y="12740"/>
                      <a:pt x="12237" y="12700"/>
                    </a:cubicBezTo>
                    <a:cubicBezTo>
                      <a:pt x="12282" y="12620"/>
                      <a:pt x="12170" y="12302"/>
                      <a:pt x="12126" y="12103"/>
                    </a:cubicBezTo>
                    <a:cubicBezTo>
                      <a:pt x="12104" y="11904"/>
                      <a:pt x="12059" y="11705"/>
                      <a:pt x="11947" y="11745"/>
                    </a:cubicBezTo>
                    <a:cubicBezTo>
                      <a:pt x="11836" y="11745"/>
                      <a:pt x="11702" y="11666"/>
                      <a:pt x="11680" y="11626"/>
                    </a:cubicBezTo>
                    <a:cubicBezTo>
                      <a:pt x="11635" y="11586"/>
                      <a:pt x="11635" y="10989"/>
                      <a:pt x="11658" y="10751"/>
                    </a:cubicBezTo>
                    <a:cubicBezTo>
                      <a:pt x="11680" y="10512"/>
                      <a:pt x="11836" y="10154"/>
                      <a:pt x="11836" y="10035"/>
                    </a:cubicBezTo>
                    <a:cubicBezTo>
                      <a:pt x="11836" y="9875"/>
                      <a:pt x="11925" y="9796"/>
                      <a:pt x="12014" y="9756"/>
                    </a:cubicBezTo>
                    <a:cubicBezTo>
                      <a:pt x="12104" y="9716"/>
                      <a:pt x="12037" y="9438"/>
                      <a:pt x="12104" y="9398"/>
                    </a:cubicBezTo>
                    <a:cubicBezTo>
                      <a:pt x="12193" y="9398"/>
                      <a:pt x="12193" y="9319"/>
                      <a:pt x="12215" y="9199"/>
                    </a:cubicBezTo>
                    <a:cubicBezTo>
                      <a:pt x="12237" y="9080"/>
                      <a:pt x="12326" y="9159"/>
                      <a:pt x="12282" y="9080"/>
                    </a:cubicBezTo>
                    <a:cubicBezTo>
                      <a:pt x="12215" y="8961"/>
                      <a:pt x="12260" y="8961"/>
                      <a:pt x="12393" y="8961"/>
                    </a:cubicBezTo>
                    <a:cubicBezTo>
                      <a:pt x="12527" y="8961"/>
                      <a:pt x="12705" y="8881"/>
                      <a:pt x="12683" y="8642"/>
                    </a:cubicBezTo>
                    <a:cubicBezTo>
                      <a:pt x="12661" y="8404"/>
                      <a:pt x="12326" y="8563"/>
                      <a:pt x="12326" y="8404"/>
                    </a:cubicBezTo>
                    <a:cubicBezTo>
                      <a:pt x="12326" y="8205"/>
                      <a:pt x="11903" y="8205"/>
                      <a:pt x="11925" y="8085"/>
                    </a:cubicBezTo>
                    <a:cubicBezTo>
                      <a:pt x="11947" y="7966"/>
                      <a:pt x="12349" y="8165"/>
                      <a:pt x="12505" y="8245"/>
                    </a:cubicBezTo>
                    <a:cubicBezTo>
                      <a:pt x="12639" y="8364"/>
                      <a:pt x="12683" y="8364"/>
                      <a:pt x="12795" y="8324"/>
                    </a:cubicBezTo>
                    <a:cubicBezTo>
                      <a:pt x="12906" y="8324"/>
                      <a:pt x="12839" y="8046"/>
                      <a:pt x="12861" y="7966"/>
                    </a:cubicBezTo>
                    <a:cubicBezTo>
                      <a:pt x="12884" y="7847"/>
                      <a:pt x="13107" y="8125"/>
                      <a:pt x="13240" y="8046"/>
                    </a:cubicBezTo>
                    <a:cubicBezTo>
                      <a:pt x="13352" y="8006"/>
                      <a:pt x="13486" y="7529"/>
                      <a:pt x="13597" y="7409"/>
                    </a:cubicBezTo>
                    <a:cubicBezTo>
                      <a:pt x="13686" y="7290"/>
                      <a:pt x="13597" y="7171"/>
                      <a:pt x="13396" y="7171"/>
                    </a:cubicBezTo>
                    <a:cubicBezTo>
                      <a:pt x="13196" y="7210"/>
                      <a:pt x="13062" y="7091"/>
                      <a:pt x="12951" y="6932"/>
                    </a:cubicBezTo>
                    <a:cubicBezTo>
                      <a:pt x="12839" y="6773"/>
                      <a:pt x="12861" y="6653"/>
                      <a:pt x="12973" y="6693"/>
                    </a:cubicBezTo>
                    <a:cubicBezTo>
                      <a:pt x="13084" y="6693"/>
                      <a:pt x="13374" y="7091"/>
                      <a:pt x="13486" y="7131"/>
                    </a:cubicBezTo>
                    <a:cubicBezTo>
                      <a:pt x="13575" y="7131"/>
                      <a:pt x="13775" y="6733"/>
                      <a:pt x="13865" y="6614"/>
                    </a:cubicBezTo>
                    <a:cubicBezTo>
                      <a:pt x="13954" y="6494"/>
                      <a:pt x="13775" y="6454"/>
                      <a:pt x="13708" y="6375"/>
                    </a:cubicBezTo>
                    <a:cubicBezTo>
                      <a:pt x="13642" y="6295"/>
                      <a:pt x="13820" y="6216"/>
                      <a:pt x="13909" y="6216"/>
                    </a:cubicBezTo>
                    <a:cubicBezTo>
                      <a:pt x="13998" y="6216"/>
                      <a:pt x="14043" y="6375"/>
                      <a:pt x="14065" y="6415"/>
                    </a:cubicBezTo>
                    <a:cubicBezTo>
                      <a:pt x="14110" y="6494"/>
                      <a:pt x="14266" y="6375"/>
                      <a:pt x="14333" y="6375"/>
                    </a:cubicBezTo>
                    <a:cubicBezTo>
                      <a:pt x="14422" y="6375"/>
                      <a:pt x="14333" y="6136"/>
                      <a:pt x="14199" y="6057"/>
                    </a:cubicBezTo>
                    <a:cubicBezTo>
                      <a:pt x="14065" y="5977"/>
                      <a:pt x="14199" y="5818"/>
                      <a:pt x="14243" y="5937"/>
                    </a:cubicBezTo>
                    <a:cubicBezTo>
                      <a:pt x="14288" y="6096"/>
                      <a:pt x="14377" y="6057"/>
                      <a:pt x="14422" y="6216"/>
                    </a:cubicBezTo>
                    <a:cubicBezTo>
                      <a:pt x="14489" y="6454"/>
                      <a:pt x="14511" y="6295"/>
                      <a:pt x="14622" y="6216"/>
                    </a:cubicBezTo>
                    <a:cubicBezTo>
                      <a:pt x="14734" y="6136"/>
                      <a:pt x="14801" y="6017"/>
                      <a:pt x="14868" y="5898"/>
                    </a:cubicBezTo>
                    <a:cubicBezTo>
                      <a:pt x="14912" y="5778"/>
                      <a:pt x="14934" y="5937"/>
                      <a:pt x="15001" y="5738"/>
                    </a:cubicBezTo>
                    <a:cubicBezTo>
                      <a:pt x="15068" y="5540"/>
                      <a:pt x="14979" y="5380"/>
                      <a:pt x="14890" y="5261"/>
                    </a:cubicBezTo>
                    <a:cubicBezTo>
                      <a:pt x="14801" y="5142"/>
                      <a:pt x="14890" y="5022"/>
                      <a:pt x="14801" y="4943"/>
                    </a:cubicBezTo>
                    <a:cubicBezTo>
                      <a:pt x="14712" y="4863"/>
                      <a:pt x="14689" y="4704"/>
                      <a:pt x="14801" y="4744"/>
                    </a:cubicBezTo>
                    <a:cubicBezTo>
                      <a:pt x="14912" y="4784"/>
                      <a:pt x="15001" y="4744"/>
                      <a:pt x="15046" y="4585"/>
                    </a:cubicBezTo>
                    <a:cubicBezTo>
                      <a:pt x="15113" y="4466"/>
                      <a:pt x="14890" y="4426"/>
                      <a:pt x="14979" y="4306"/>
                    </a:cubicBezTo>
                    <a:cubicBezTo>
                      <a:pt x="15091" y="4227"/>
                      <a:pt x="15001" y="4108"/>
                      <a:pt x="14912" y="4108"/>
                    </a:cubicBezTo>
                    <a:cubicBezTo>
                      <a:pt x="14801" y="4108"/>
                      <a:pt x="14712" y="4028"/>
                      <a:pt x="14712" y="3869"/>
                    </a:cubicBezTo>
                    <a:cubicBezTo>
                      <a:pt x="14712" y="3750"/>
                      <a:pt x="14533" y="3829"/>
                      <a:pt x="14422" y="3750"/>
                    </a:cubicBezTo>
                    <a:cubicBezTo>
                      <a:pt x="14333" y="3670"/>
                      <a:pt x="14087" y="3670"/>
                      <a:pt x="14043" y="3670"/>
                    </a:cubicBezTo>
                    <a:cubicBezTo>
                      <a:pt x="13976" y="3710"/>
                      <a:pt x="13976" y="4108"/>
                      <a:pt x="14065" y="4108"/>
                    </a:cubicBezTo>
                    <a:cubicBezTo>
                      <a:pt x="14132" y="4108"/>
                      <a:pt x="14199" y="4267"/>
                      <a:pt x="14132" y="4346"/>
                    </a:cubicBezTo>
                    <a:cubicBezTo>
                      <a:pt x="14065" y="4386"/>
                      <a:pt x="14154" y="4545"/>
                      <a:pt x="14087" y="4545"/>
                    </a:cubicBezTo>
                    <a:cubicBezTo>
                      <a:pt x="14043" y="4505"/>
                      <a:pt x="13954" y="4466"/>
                      <a:pt x="13931" y="4744"/>
                    </a:cubicBezTo>
                    <a:cubicBezTo>
                      <a:pt x="13909" y="4983"/>
                      <a:pt x="13909" y="5102"/>
                      <a:pt x="13798" y="5182"/>
                    </a:cubicBezTo>
                    <a:cubicBezTo>
                      <a:pt x="13708" y="5261"/>
                      <a:pt x="13775" y="4903"/>
                      <a:pt x="13686" y="4903"/>
                    </a:cubicBezTo>
                    <a:cubicBezTo>
                      <a:pt x="13597" y="4903"/>
                      <a:pt x="13597" y="5221"/>
                      <a:pt x="13664" y="5261"/>
                    </a:cubicBezTo>
                    <a:cubicBezTo>
                      <a:pt x="13731" y="5261"/>
                      <a:pt x="13731" y="5380"/>
                      <a:pt x="13753" y="5540"/>
                    </a:cubicBezTo>
                    <a:cubicBezTo>
                      <a:pt x="13775" y="5659"/>
                      <a:pt x="13642" y="5579"/>
                      <a:pt x="13575" y="5738"/>
                    </a:cubicBezTo>
                    <a:cubicBezTo>
                      <a:pt x="13530" y="5937"/>
                      <a:pt x="13508" y="5659"/>
                      <a:pt x="13441" y="5540"/>
                    </a:cubicBezTo>
                    <a:cubicBezTo>
                      <a:pt x="13352" y="5420"/>
                      <a:pt x="13263" y="5221"/>
                      <a:pt x="13263" y="5062"/>
                    </a:cubicBezTo>
                    <a:cubicBezTo>
                      <a:pt x="13285" y="4943"/>
                      <a:pt x="13307" y="4903"/>
                      <a:pt x="13374" y="4863"/>
                    </a:cubicBezTo>
                    <a:cubicBezTo>
                      <a:pt x="13441" y="4863"/>
                      <a:pt x="13374" y="4744"/>
                      <a:pt x="13374" y="4585"/>
                    </a:cubicBezTo>
                    <a:cubicBezTo>
                      <a:pt x="13374" y="4386"/>
                      <a:pt x="13285" y="4466"/>
                      <a:pt x="13196" y="4267"/>
                    </a:cubicBezTo>
                    <a:cubicBezTo>
                      <a:pt x="13107" y="4068"/>
                      <a:pt x="13017" y="4068"/>
                      <a:pt x="12973" y="4187"/>
                    </a:cubicBezTo>
                    <a:cubicBezTo>
                      <a:pt x="12928" y="4267"/>
                      <a:pt x="12951" y="4426"/>
                      <a:pt x="12884" y="4505"/>
                    </a:cubicBezTo>
                    <a:cubicBezTo>
                      <a:pt x="12795" y="4545"/>
                      <a:pt x="12839" y="4824"/>
                      <a:pt x="12772" y="4863"/>
                    </a:cubicBezTo>
                    <a:cubicBezTo>
                      <a:pt x="12705" y="4863"/>
                      <a:pt x="12728" y="4346"/>
                      <a:pt x="12683" y="4306"/>
                    </a:cubicBezTo>
                    <a:cubicBezTo>
                      <a:pt x="12616" y="4267"/>
                      <a:pt x="12639" y="4147"/>
                      <a:pt x="12705" y="4108"/>
                    </a:cubicBezTo>
                    <a:cubicBezTo>
                      <a:pt x="12795" y="4108"/>
                      <a:pt x="12839" y="3948"/>
                      <a:pt x="12772" y="3948"/>
                    </a:cubicBezTo>
                    <a:cubicBezTo>
                      <a:pt x="12705" y="3948"/>
                      <a:pt x="12572" y="3789"/>
                      <a:pt x="12527" y="3750"/>
                    </a:cubicBezTo>
                    <a:cubicBezTo>
                      <a:pt x="12482" y="3710"/>
                      <a:pt x="12393" y="3948"/>
                      <a:pt x="12326" y="3869"/>
                    </a:cubicBezTo>
                    <a:cubicBezTo>
                      <a:pt x="12282" y="3789"/>
                      <a:pt x="12349" y="3590"/>
                      <a:pt x="12349" y="3471"/>
                    </a:cubicBezTo>
                    <a:cubicBezTo>
                      <a:pt x="12349" y="3352"/>
                      <a:pt x="12438" y="3511"/>
                      <a:pt x="12482" y="3391"/>
                    </a:cubicBezTo>
                    <a:cubicBezTo>
                      <a:pt x="12549" y="3232"/>
                      <a:pt x="12326" y="3232"/>
                      <a:pt x="12326" y="3073"/>
                    </a:cubicBezTo>
                    <a:cubicBezTo>
                      <a:pt x="12326" y="2954"/>
                      <a:pt x="12170" y="2914"/>
                      <a:pt x="12104" y="2835"/>
                    </a:cubicBezTo>
                    <a:cubicBezTo>
                      <a:pt x="12059" y="2795"/>
                      <a:pt x="12148" y="2556"/>
                      <a:pt x="12126" y="2437"/>
                    </a:cubicBezTo>
                    <a:cubicBezTo>
                      <a:pt x="12104" y="2357"/>
                      <a:pt x="11881" y="2039"/>
                      <a:pt x="11791" y="2039"/>
                    </a:cubicBezTo>
                    <a:cubicBezTo>
                      <a:pt x="11702" y="2079"/>
                      <a:pt x="11680" y="1840"/>
                      <a:pt x="11747" y="1840"/>
                    </a:cubicBezTo>
                    <a:cubicBezTo>
                      <a:pt x="11791" y="1880"/>
                      <a:pt x="11836" y="1800"/>
                      <a:pt x="11925" y="1601"/>
                    </a:cubicBezTo>
                    <a:cubicBezTo>
                      <a:pt x="12014" y="1442"/>
                      <a:pt x="12037" y="1363"/>
                      <a:pt x="11970" y="1323"/>
                    </a:cubicBezTo>
                    <a:cubicBezTo>
                      <a:pt x="11903" y="1283"/>
                      <a:pt x="11858" y="1164"/>
                      <a:pt x="11970" y="1164"/>
                    </a:cubicBezTo>
                    <a:cubicBezTo>
                      <a:pt x="12104" y="1204"/>
                      <a:pt x="12304" y="1323"/>
                      <a:pt x="12371" y="1243"/>
                    </a:cubicBezTo>
                    <a:cubicBezTo>
                      <a:pt x="12438" y="1164"/>
                      <a:pt x="12639" y="567"/>
                      <a:pt x="12728" y="368"/>
                    </a:cubicBezTo>
                    <a:cubicBezTo>
                      <a:pt x="12817" y="130"/>
                      <a:pt x="12661" y="130"/>
                      <a:pt x="12460" y="169"/>
                    </a:cubicBezTo>
                    <a:cubicBezTo>
                      <a:pt x="12260" y="169"/>
                      <a:pt x="12215" y="10"/>
                      <a:pt x="12059" y="10"/>
                    </a:cubicBezTo>
                    <a:cubicBezTo>
                      <a:pt x="11881" y="-29"/>
                      <a:pt x="11569" y="50"/>
                      <a:pt x="11524" y="130"/>
                    </a:cubicBezTo>
                    <a:cubicBezTo>
                      <a:pt x="11479" y="249"/>
                      <a:pt x="11613" y="329"/>
                      <a:pt x="11591" y="408"/>
                    </a:cubicBezTo>
                    <a:cubicBezTo>
                      <a:pt x="11591" y="527"/>
                      <a:pt x="11479" y="329"/>
                      <a:pt x="11435" y="368"/>
                    </a:cubicBezTo>
                    <a:cubicBezTo>
                      <a:pt x="11390" y="408"/>
                      <a:pt x="11457" y="567"/>
                      <a:pt x="11435" y="885"/>
                    </a:cubicBezTo>
                    <a:cubicBezTo>
                      <a:pt x="11413" y="1243"/>
                      <a:pt x="11479" y="1283"/>
                      <a:pt x="11524" y="1403"/>
                    </a:cubicBezTo>
                    <a:cubicBezTo>
                      <a:pt x="11591" y="1522"/>
                      <a:pt x="11569" y="1681"/>
                      <a:pt x="11569" y="1920"/>
                    </a:cubicBezTo>
                    <a:cubicBezTo>
                      <a:pt x="11569" y="2119"/>
                      <a:pt x="11457" y="2119"/>
                      <a:pt x="11413" y="2158"/>
                    </a:cubicBezTo>
                    <a:cubicBezTo>
                      <a:pt x="11390" y="2238"/>
                      <a:pt x="11524" y="2317"/>
                      <a:pt x="11502" y="2437"/>
                    </a:cubicBezTo>
                    <a:cubicBezTo>
                      <a:pt x="11479" y="2596"/>
                      <a:pt x="11368" y="2357"/>
                      <a:pt x="11301" y="2397"/>
                    </a:cubicBezTo>
                    <a:cubicBezTo>
                      <a:pt x="11234" y="2437"/>
                      <a:pt x="11167" y="2795"/>
                      <a:pt x="11234" y="2874"/>
                    </a:cubicBezTo>
                    <a:cubicBezTo>
                      <a:pt x="11323" y="2994"/>
                      <a:pt x="11346" y="2994"/>
                      <a:pt x="11279" y="3113"/>
                    </a:cubicBezTo>
                    <a:cubicBezTo>
                      <a:pt x="11234" y="3232"/>
                      <a:pt x="11167" y="3431"/>
                      <a:pt x="11301" y="3630"/>
                    </a:cubicBezTo>
                    <a:cubicBezTo>
                      <a:pt x="11435" y="3789"/>
                      <a:pt x="11680" y="3789"/>
                      <a:pt x="11814" y="3948"/>
                    </a:cubicBezTo>
                    <a:cubicBezTo>
                      <a:pt x="11947" y="4068"/>
                      <a:pt x="11747" y="3988"/>
                      <a:pt x="11814" y="4147"/>
                    </a:cubicBezTo>
                    <a:cubicBezTo>
                      <a:pt x="11858" y="4346"/>
                      <a:pt x="11725" y="4386"/>
                      <a:pt x="11725" y="4505"/>
                    </a:cubicBezTo>
                    <a:cubicBezTo>
                      <a:pt x="11725" y="4664"/>
                      <a:pt x="11791" y="4585"/>
                      <a:pt x="11858" y="4346"/>
                    </a:cubicBezTo>
                    <a:cubicBezTo>
                      <a:pt x="11925" y="4147"/>
                      <a:pt x="11970" y="4426"/>
                      <a:pt x="11970" y="4625"/>
                    </a:cubicBezTo>
                    <a:cubicBezTo>
                      <a:pt x="11947" y="4784"/>
                      <a:pt x="11858" y="4704"/>
                      <a:pt x="11791" y="4863"/>
                    </a:cubicBezTo>
                    <a:cubicBezTo>
                      <a:pt x="11725" y="5062"/>
                      <a:pt x="11658" y="5102"/>
                      <a:pt x="11546" y="5062"/>
                    </a:cubicBezTo>
                    <a:cubicBezTo>
                      <a:pt x="11435" y="5022"/>
                      <a:pt x="11502" y="5341"/>
                      <a:pt x="11546" y="5500"/>
                    </a:cubicBezTo>
                    <a:cubicBezTo>
                      <a:pt x="11591" y="5659"/>
                      <a:pt x="11524" y="5738"/>
                      <a:pt x="11413" y="5659"/>
                    </a:cubicBezTo>
                    <a:cubicBezTo>
                      <a:pt x="11279" y="5619"/>
                      <a:pt x="11212" y="5460"/>
                      <a:pt x="11279" y="5301"/>
                    </a:cubicBezTo>
                    <a:cubicBezTo>
                      <a:pt x="11346" y="5142"/>
                      <a:pt x="11390" y="4943"/>
                      <a:pt x="11301" y="4943"/>
                    </a:cubicBezTo>
                    <a:cubicBezTo>
                      <a:pt x="11234" y="4983"/>
                      <a:pt x="11078" y="4943"/>
                      <a:pt x="11011" y="4784"/>
                    </a:cubicBezTo>
                    <a:cubicBezTo>
                      <a:pt x="10967" y="4664"/>
                      <a:pt x="11056" y="4704"/>
                      <a:pt x="11212" y="4744"/>
                    </a:cubicBezTo>
                    <a:cubicBezTo>
                      <a:pt x="11346" y="4784"/>
                      <a:pt x="11234" y="4585"/>
                      <a:pt x="11346" y="4585"/>
                    </a:cubicBezTo>
                    <a:cubicBezTo>
                      <a:pt x="11457" y="4585"/>
                      <a:pt x="11524" y="4664"/>
                      <a:pt x="11635" y="4545"/>
                    </a:cubicBezTo>
                    <a:cubicBezTo>
                      <a:pt x="11725" y="4386"/>
                      <a:pt x="11569" y="4108"/>
                      <a:pt x="11479" y="4147"/>
                    </a:cubicBezTo>
                    <a:cubicBezTo>
                      <a:pt x="11413" y="4187"/>
                      <a:pt x="11279" y="4267"/>
                      <a:pt x="11279" y="4108"/>
                    </a:cubicBezTo>
                    <a:cubicBezTo>
                      <a:pt x="11279" y="3988"/>
                      <a:pt x="11413" y="4068"/>
                      <a:pt x="11502" y="4028"/>
                    </a:cubicBezTo>
                    <a:cubicBezTo>
                      <a:pt x="11569" y="4028"/>
                      <a:pt x="11457" y="3829"/>
                      <a:pt x="11346" y="3869"/>
                    </a:cubicBezTo>
                    <a:cubicBezTo>
                      <a:pt x="11234" y="3948"/>
                      <a:pt x="11145" y="3948"/>
                      <a:pt x="11056" y="3789"/>
                    </a:cubicBezTo>
                    <a:cubicBezTo>
                      <a:pt x="10967" y="3590"/>
                      <a:pt x="10811" y="3511"/>
                      <a:pt x="10766" y="3909"/>
                    </a:cubicBezTo>
                    <a:cubicBezTo>
                      <a:pt x="10744" y="4267"/>
                      <a:pt x="10588" y="4068"/>
                      <a:pt x="10521" y="4187"/>
                    </a:cubicBezTo>
                    <a:cubicBezTo>
                      <a:pt x="10454" y="4346"/>
                      <a:pt x="10588" y="4426"/>
                      <a:pt x="10744" y="4426"/>
                    </a:cubicBezTo>
                    <a:cubicBezTo>
                      <a:pt x="10900" y="4426"/>
                      <a:pt x="11011" y="4704"/>
                      <a:pt x="10922" y="4704"/>
                    </a:cubicBezTo>
                    <a:cubicBezTo>
                      <a:pt x="10855" y="4704"/>
                      <a:pt x="10900" y="4863"/>
                      <a:pt x="10811" y="4824"/>
                    </a:cubicBezTo>
                    <a:cubicBezTo>
                      <a:pt x="10744" y="4744"/>
                      <a:pt x="10655" y="4824"/>
                      <a:pt x="10721" y="4943"/>
                    </a:cubicBezTo>
                    <a:cubicBezTo>
                      <a:pt x="10766" y="5062"/>
                      <a:pt x="10699" y="5102"/>
                      <a:pt x="10699" y="5221"/>
                    </a:cubicBezTo>
                    <a:cubicBezTo>
                      <a:pt x="10699" y="5341"/>
                      <a:pt x="10588" y="5221"/>
                      <a:pt x="10454" y="5221"/>
                    </a:cubicBezTo>
                    <a:cubicBezTo>
                      <a:pt x="10343" y="5182"/>
                      <a:pt x="10120" y="5261"/>
                      <a:pt x="9964" y="5301"/>
                    </a:cubicBezTo>
                    <a:cubicBezTo>
                      <a:pt x="9808" y="5380"/>
                      <a:pt x="9652" y="5261"/>
                      <a:pt x="9585" y="5142"/>
                    </a:cubicBezTo>
                    <a:cubicBezTo>
                      <a:pt x="9518" y="5022"/>
                      <a:pt x="9429" y="5022"/>
                      <a:pt x="9317" y="5022"/>
                    </a:cubicBezTo>
                    <a:cubicBezTo>
                      <a:pt x="9206" y="5022"/>
                      <a:pt x="9228" y="4863"/>
                      <a:pt x="9094" y="4824"/>
                    </a:cubicBezTo>
                    <a:cubicBezTo>
                      <a:pt x="8938" y="4824"/>
                      <a:pt x="8983" y="4625"/>
                      <a:pt x="8960" y="4466"/>
                    </a:cubicBezTo>
                    <a:cubicBezTo>
                      <a:pt x="8938" y="4346"/>
                      <a:pt x="8648" y="4386"/>
                      <a:pt x="8537" y="4505"/>
                    </a:cubicBezTo>
                    <a:cubicBezTo>
                      <a:pt x="8448" y="4625"/>
                      <a:pt x="8225" y="4585"/>
                      <a:pt x="8180" y="4784"/>
                    </a:cubicBezTo>
                    <a:cubicBezTo>
                      <a:pt x="8113" y="5022"/>
                      <a:pt x="8225" y="4983"/>
                      <a:pt x="8292" y="4983"/>
                    </a:cubicBezTo>
                    <a:cubicBezTo>
                      <a:pt x="8381" y="4983"/>
                      <a:pt x="8359" y="4824"/>
                      <a:pt x="8515" y="4863"/>
                    </a:cubicBezTo>
                    <a:cubicBezTo>
                      <a:pt x="8671" y="4903"/>
                      <a:pt x="8782" y="4545"/>
                      <a:pt x="8849" y="4664"/>
                    </a:cubicBezTo>
                    <a:cubicBezTo>
                      <a:pt x="8916" y="4784"/>
                      <a:pt x="8582" y="5022"/>
                      <a:pt x="8448" y="5062"/>
                    </a:cubicBezTo>
                    <a:cubicBezTo>
                      <a:pt x="8292" y="5102"/>
                      <a:pt x="8336" y="5301"/>
                      <a:pt x="8470" y="5699"/>
                    </a:cubicBezTo>
                    <a:cubicBezTo>
                      <a:pt x="8604" y="6057"/>
                      <a:pt x="8403" y="5858"/>
                      <a:pt x="8403" y="6017"/>
                    </a:cubicBezTo>
                    <a:cubicBezTo>
                      <a:pt x="8403" y="6216"/>
                      <a:pt x="8158" y="5977"/>
                      <a:pt x="8247" y="5898"/>
                    </a:cubicBezTo>
                    <a:cubicBezTo>
                      <a:pt x="8359" y="5858"/>
                      <a:pt x="8314" y="5659"/>
                      <a:pt x="8225" y="5540"/>
                    </a:cubicBezTo>
                    <a:cubicBezTo>
                      <a:pt x="8136" y="5420"/>
                      <a:pt x="8091" y="5540"/>
                      <a:pt x="8091" y="5420"/>
                    </a:cubicBezTo>
                    <a:cubicBezTo>
                      <a:pt x="8113" y="5261"/>
                      <a:pt x="8002" y="5420"/>
                      <a:pt x="7935" y="5301"/>
                    </a:cubicBezTo>
                    <a:cubicBezTo>
                      <a:pt x="7846" y="5182"/>
                      <a:pt x="7824" y="5102"/>
                      <a:pt x="7712" y="5221"/>
                    </a:cubicBezTo>
                    <a:cubicBezTo>
                      <a:pt x="7601" y="5301"/>
                      <a:pt x="7489" y="5261"/>
                      <a:pt x="7244" y="5341"/>
                    </a:cubicBezTo>
                    <a:cubicBezTo>
                      <a:pt x="7021" y="5420"/>
                      <a:pt x="6575" y="5380"/>
                      <a:pt x="6508" y="5261"/>
                    </a:cubicBezTo>
                    <a:cubicBezTo>
                      <a:pt x="6419" y="5102"/>
                      <a:pt x="6709" y="4863"/>
                      <a:pt x="6798" y="4903"/>
                    </a:cubicBezTo>
                    <a:cubicBezTo>
                      <a:pt x="6865" y="4943"/>
                      <a:pt x="6821" y="4744"/>
                      <a:pt x="6687" y="4585"/>
                    </a:cubicBezTo>
                    <a:cubicBezTo>
                      <a:pt x="6575" y="4386"/>
                      <a:pt x="6286" y="4267"/>
                      <a:pt x="6286" y="4386"/>
                    </a:cubicBezTo>
                    <a:cubicBezTo>
                      <a:pt x="6286" y="4505"/>
                      <a:pt x="6130" y="4386"/>
                      <a:pt x="5929" y="4346"/>
                    </a:cubicBezTo>
                    <a:cubicBezTo>
                      <a:pt x="5706" y="4267"/>
                      <a:pt x="5684" y="4147"/>
                      <a:pt x="5550" y="4108"/>
                    </a:cubicBezTo>
                    <a:cubicBezTo>
                      <a:pt x="5416" y="4108"/>
                      <a:pt x="5216" y="4028"/>
                      <a:pt x="5060" y="3829"/>
                    </a:cubicBezTo>
                    <a:cubicBezTo>
                      <a:pt x="4904" y="3590"/>
                      <a:pt x="4547" y="3670"/>
                      <a:pt x="4502" y="3869"/>
                    </a:cubicBezTo>
                    <a:cubicBezTo>
                      <a:pt x="4458" y="4068"/>
                      <a:pt x="4324" y="4068"/>
                      <a:pt x="4213" y="4068"/>
                    </a:cubicBezTo>
                    <a:cubicBezTo>
                      <a:pt x="4079" y="4068"/>
                      <a:pt x="4257" y="3789"/>
                      <a:pt x="4213" y="3750"/>
                    </a:cubicBezTo>
                    <a:cubicBezTo>
                      <a:pt x="4168" y="3710"/>
                      <a:pt x="4213" y="3431"/>
                      <a:pt x="4123" y="3431"/>
                    </a:cubicBezTo>
                    <a:cubicBezTo>
                      <a:pt x="4034" y="3391"/>
                      <a:pt x="3967" y="4068"/>
                      <a:pt x="3789" y="4068"/>
                    </a:cubicBezTo>
                    <a:cubicBezTo>
                      <a:pt x="3633" y="4028"/>
                      <a:pt x="3544" y="3352"/>
                      <a:pt x="3410" y="3153"/>
                    </a:cubicBezTo>
                    <a:cubicBezTo>
                      <a:pt x="3276" y="2994"/>
                      <a:pt x="3143" y="2954"/>
                      <a:pt x="3254" y="3232"/>
                    </a:cubicBezTo>
                    <a:cubicBezTo>
                      <a:pt x="3388" y="3511"/>
                      <a:pt x="3165" y="3312"/>
                      <a:pt x="3165" y="3511"/>
                    </a:cubicBezTo>
                    <a:cubicBezTo>
                      <a:pt x="3187" y="3670"/>
                      <a:pt x="2986" y="3869"/>
                      <a:pt x="2986" y="3789"/>
                    </a:cubicBezTo>
                    <a:cubicBezTo>
                      <a:pt x="2986" y="3670"/>
                      <a:pt x="2875" y="3590"/>
                      <a:pt x="2741" y="3869"/>
                    </a:cubicBezTo>
                    <a:cubicBezTo>
                      <a:pt x="2608" y="4147"/>
                      <a:pt x="2518" y="4108"/>
                      <a:pt x="2496" y="3988"/>
                    </a:cubicBezTo>
                    <a:cubicBezTo>
                      <a:pt x="2496" y="3909"/>
                      <a:pt x="2095" y="4267"/>
                      <a:pt x="2117" y="4386"/>
                    </a:cubicBezTo>
                    <a:cubicBezTo>
                      <a:pt x="2139" y="4505"/>
                      <a:pt x="2050" y="4585"/>
                      <a:pt x="1939" y="4585"/>
                    </a:cubicBezTo>
                    <a:cubicBezTo>
                      <a:pt x="1850" y="4545"/>
                      <a:pt x="1917" y="4386"/>
                      <a:pt x="2006" y="4306"/>
                    </a:cubicBezTo>
                    <a:cubicBezTo>
                      <a:pt x="2095" y="4227"/>
                      <a:pt x="2362" y="3869"/>
                      <a:pt x="2496" y="3829"/>
                    </a:cubicBezTo>
                    <a:cubicBezTo>
                      <a:pt x="2630" y="3789"/>
                      <a:pt x="2875" y="3590"/>
                      <a:pt x="2897" y="3471"/>
                    </a:cubicBezTo>
                    <a:cubicBezTo>
                      <a:pt x="2897" y="3391"/>
                      <a:pt x="2764" y="3471"/>
                      <a:pt x="2674" y="3431"/>
                    </a:cubicBezTo>
                    <a:cubicBezTo>
                      <a:pt x="2585" y="3391"/>
                      <a:pt x="2429" y="3590"/>
                      <a:pt x="2273" y="3710"/>
                    </a:cubicBezTo>
                    <a:cubicBezTo>
                      <a:pt x="2117" y="3829"/>
                      <a:pt x="1961" y="3789"/>
                      <a:pt x="2006" y="3948"/>
                    </a:cubicBezTo>
                    <a:cubicBezTo>
                      <a:pt x="2050" y="4108"/>
                      <a:pt x="1850" y="3909"/>
                      <a:pt x="1827" y="4028"/>
                    </a:cubicBezTo>
                    <a:cubicBezTo>
                      <a:pt x="1783" y="4147"/>
                      <a:pt x="1716" y="4028"/>
                      <a:pt x="1760" y="3948"/>
                    </a:cubicBezTo>
                    <a:cubicBezTo>
                      <a:pt x="1827" y="3909"/>
                      <a:pt x="1627" y="3789"/>
                      <a:pt x="1627" y="3869"/>
                    </a:cubicBezTo>
                    <a:cubicBezTo>
                      <a:pt x="1627" y="3948"/>
                      <a:pt x="1604" y="4028"/>
                      <a:pt x="1471" y="4028"/>
                    </a:cubicBezTo>
                    <a:cubicBezTo>
                      <a:pt x="1337" y="4028"/>
                      <a:pt x="1203" y="4187"/>
                      <a:pt x="1292" y="4306"/>
                    </a:cubicBezTo>
                    <a:cubicBezTo>
                      <a:pt x="1382" y="4426"/>
                      <a:pt x="1426" y="4505"/>
                      <a:pt x="1382" y="4585"/>
                    </a:cubicBezTo>
                    <a:cubicBezTo>
                      <a:pt x="1337" y="4664"/>
                      <a:pt x="1203" y="4346"/>
                      <a:pt x="1003" y="4386"/>
                    </a:cubicBezTo>
                    <a:cubicBezTo>
                      <a:pt x="802" y="4426"/>
                      <a:pt x="423" y="3988"/>
                      <a:pt x="423" y="3909"/>
                    </a:cubicBezTo>
                    <a:cubicBezTo>
                      <a:pt x="423" y="3829"/>
                      <a:pt x="178" y="3869"/>
                      <a:pt x="0" y="3829"/>
                    </a:cubicBezTo>
                    <a:cubicBezTo>
                      <a:pt x="0" y="10671"/>
                      <a:pt x="0" y="10671"/>
                      <a:pt x="0" y="10671"/>
                    </a:cubicBezTo>
                    <a:cubicBezTo>
                      <a:pt x="22" y="10671"/>
                      <a:pt x="44" y="10711"/>
                      <a:pt x="66" y="10711"/>
                    </a:cubicBezTo>
                    <a:cubicBezTo>
                      <a:pt x="89" y="10671"/>
                      <a:pt x="111" y="10631"/>
                      <a:pt x="133" y="10631"/>
                    </a:cubicBezTo>
                    <a:cubicBezTo>
                      <a:pt x="156" y="10631"/>
                      <a:pt x="156" y="10631"/>
                      <a:pt x="156" y="10631"/>
                    </a:cubicBezTo>
                    <a:cubicBezTo>
                      <a:pt x="200" y="10671"/>
                      <a:pt x="245" y="10671"/>
                      <a:pt x="312" y="10591"/>
                    </a:cubicBezTo>
                    <a:cubicBezTo>
                      <a:pt x="334" y="10591"/>
                      <a:pt x="356" y="10591"/>
                      <a:pt x="378" y="10591"/>
                    </a:cubicBezTo>
                    <a:cubicBezTo>
                      <a:pt x="490" y="10591"/>
                      <a:pt x="534" y="10751"/>
                      <a:pt x="534" y="10910"/>
                    </a:cubicBezTo>
                    <a:cubicBezTo>
                      <a:pt x="534" y="10950"/>
                      <a:pt x="601" y="11029"/>
                      <a:pt x="646" y="11069"/>
                    </a:cubicBezTo>
                    <a:cubicBezTo>
                      <a:pt x="691" y="11148"/>
                      <a:pt x="735" y="11228"/>
                      <a:pt x="780" y="11308"/>
                    </a:cubicBezTo>
                    <a:cubicBezTo>
                      <a:pt x="802" y="11347"/>
                      <a:pt x="802" y="11347"/>
                      <a:pt x="802" y="11387"/>
                    </a:cubicBezTo>
                    <a:cubicBezTo>
                      <a:pt x="847" y="11467"/>
                      <a:pt x="869" y="11546"/>
                      <a:pt x="891" y="11546"/>
                    </a:cubicBezTo>
                    <a:cubicBezTo>
                      <a:pt x="891" y="11546"/>
                      <a:pt x="913" y="11506"/>
                      <a:pt x="913" y="11506"/>
                    </a:cubicBezTo>
                    <a:cubicBezTo>
                      <a:pt x="936" y="11467"/>
                      <a:pt x="980" y="11467"/>
                      <a:pt x="1003" y="11427"/>
                    </a:cubicBezTo>
                    <a:cubicBezTo>
                      <a:pt x="1069" y="11387"/>
                      <a:pt x="1114" y="11347"/>
                      <a:pt x="1114" y="11268"/>
                    </a:cubicBezTo>
                    <a:cubicBezTo>
                      <a:pt x="1114" y="11109"/>
                      <a:pt x="1226" y="11029"/>
                      <a:pt x="1337" y="11029"/>
                    </a:cubicBezTo>
                    <a:cubicBezTo>
                      <a:pt x="1471" y="11029"/>
                      <a:pt x="1560" y="11148"/>
                      <a:pt x="1560" y="11308"/>
                    </a:cubicBezTo>
                    <a:cubicBezTo>
                      <a:pt x="1560" y="11347"/>
                      <a:pt x="1627" y="11467"/>
                      <a:pt x="1716" y="11586"/>
                    </a:cubicBezTo>
                    <a:cubicBezTo>
                      <a:pt x="1827" y="11785"/>
                      <a:pt x="1983" y="12024"/>
                      <a:pt x="2095" y="12342"/>
                    </a:cubicBezTo>
                    <a:cubicBezTo>
                      <a:pt x="2139" y="12501"/>
                      <a:pt x="2162" y="12620"/>
                      <a:pt x="2206" y="12700"/>
                    </a:cubicBezTo>
                    <a:cubicBezTo>
                      <a:pt x="2295" y="13018"/>
                      <a:pt x="2318" y="13098"/>
                      <a:pt x="2518" y="13257"/>
                    </a:cubicBezTo>
                    <a:cubicBezTo>
                      <a:pt x="2786" y="13456"/>
                      <a:pt x="2830" y="13575"/>
                      <a:pt x="2786" y="13853"/>
                    </a:cubicBezTo>
                    <a:cubicBezTo>
                      <a:pt x="2764" y="13853"/>
                      <a:pt x="2786" y="13893"/>
                      <a:pt x="2808" y="13933"/>
                    </a:cubicBezTo>
                    <a:cubicBezTo>
                      <a:pt x="2853" y="14012"/>
                      <a:pt x="2875" y="14052"/>
                      <a:pt x="2875" y="14132"/>
                    </a:cubicBezTo>
                    <a:cubicBezTo>
                      <a:pt x="2875" y="14211"/>
                      <a:pt x="2853" y="14251"/>
                      <a:pt x="2808" y="14291"/>
                    </a:cubicBezTo>
                    <a:cubicBezTo>
                      <a:pt x="2764" y="14331"/>
                      <a:pt x="2697" y="14410"/>
                      <a:pt x="2652" y="14490"/>
                    </a:cubicBezTo>
                    <a:cubicBezTo>
                      <a:pt x="2630" y="14530"/>
                      <a:pt x="2630" y="14530"/>
                      <a:pt x="2630" y="14530"/>
                    </a:cubicBezTo>
                    <a:cubicBezTo>
                      <a:pt x="2652" y="14569"/>
                      <a:pt x="2674" y="14609"/>
                      <a:pt x="2719" y="14649"/>
                    </a:cubicBezTo>
                    <a:cubicBezTo>
                      <a:pt x="2786" y="14768"/>
                      <a:pt x="2608" y="14768"/>
                      <a:pt x="2652" y="14848"/>
                    </a:cubicBezTo>
                    <a:cubicBezTo>
                      <a:pt x="2719" y="14927"/>
                      <a:pt x="2652" y="15087"/>
                      <a:pt x="2697" y="15206"/>
                    </a:cubicBezTo>
                    <a:cubicBezTo>
                      <a:pt x="2764" y="15285"/>
                      <a:pt x="2853" y="15246"/>
                      <a:pt x="2920" y="15166"/>
                    </a:cubicBezTo>
                    <a:cubicBezTo>
                      <a:pt x="2986" y="15087"/>
                      <a:pt x="3031" y="15285"/>
                      <a:pt x="2964" y="15445"/>
                    </a:cubicBezTo>
                    <a:cubicBezTo>
                      <a:pt x="2920" y="15564"/>
                      <a:pt x="3031" y="15683"/>
                      <a:pt x="3076" y="15564"/>
                    </a:cubicBezTo>
                    <a:cubicBezTo>
                      <a:pt x="3120" y="15484"/>
                      <a:pt x="3232" y="15763"/>
                      <a:pt x="3276" y="15803"/>
                    </a:cubicBezTo>
                    <a:cubicBezTo>
                      <a:pt x="3343" y="15842"/>
                      <a:pt x="3388" y="16001"/>
                      <a:pt x="3299" y="16001"/>
                    </a:cubicBezTo>
                    <a:cubicBezTo>
                      <a:pt x="3209" y="16001"/>
                      <a:pt x="3232" y="16280"/>
                      <a:pt x="3299" y="16280"/>
                    </a:cubicBezTo>
                    <a:cubicBezTo>
                      <a:pt x="3343" y="16280"/>
                      <a:pt x="3343" y="16439"/>
                      <a:pt x="3343" y="16519"/>
                    </a:cubicBezTo>
                    <a:cubicBezTo>
                      <a:pt x="3343" y="16598"/>
                      <a:pt x="3544" y="16717"/>
                      <a:pt x="3611" y="16678"/>
                    </a:cubicBezTo>
                    <a:cubicBezTo>
                      <a:pt x="3678" y="16638"/>
                      <a:pt x="3744" y="16757"/>
                      <a:pt x="3789" y="16877"/>
                    </a:cubicBezTo>
                    <a:cubicBezTo>
                      <a:pt x="3811" y="16996"/>
                      <a:pt x="3945" y="17075"/>
                      <a:pt x="4012" y="16996"/>
                    </a:cubicBezTo>
                    <a:cubicBezTo>
                      <a:pt x="4056" y="16916"/>
                      <a:pt x="4079" y="17115"/>
                      <a:pt x="4101" y="17274"/>
                    </a:cubicBezTo>
                    <a:cubicBezTo>
                      <a:pt x="4101" y="17394"/>
                      <a:pt x="4213" y="17314"/>
                      <a:pt x="4279" y="17314"/>
                    </a:cubicBezTo>
                    <a:cubicBezTo>
                      <a:pt x="4346" y="17314"/>
                      <a:pt x="4391" y="17473"/>
                      <a:pt x="4435" y="17433"/>
                    </a:cubicBezTo>
                    <a:cubicBezTo>
                      <a:pt x="4525" y="17394"/>
                      <a:pt x="4547" y="17632"/>
                      <a:pt x="4614" y="17791"/>
                    </a:cubicBezTo>
                    <a:cubicBezTo>
                      <a:pt x="11524" y="17712"/>
                      <a:pt x="11524" y="17712"/>
                      <a:pt x="11524" y="17712"/>
                    </a:cubicBezTo>
                    <a:cubicBezTo>
                      <a:pt x="11524" y="17632"/>
                      <a:pt x="11546" y="17513"/>
                      <a:pt x="11613" y="17513"/>
                    </a:cubicBezTo>
                    <a:close/>
                    <a:moveTo>
                      <a:pt x="5884" y="6494"/>
                    </a:moveTo>
                    <a:cubicBezTo>
                      <a:pt x="5751" y="6852"/>
                      <a:pt x="5684" y="6892"/>
                      <a:pt x="5550" y="6852"/>
                    </a:cubicBezTo>
                    <a:cubicBezTo>
                      <a:pt x="5394" y="6773"/>
                      <a:pt x="5305" y="6932"/>
                      <a:pt x="5372" y="7011"/>
                    </a:cubicBezTo>
                    <a:cubicBezTo>
                      <a:pt x="5461" y="7091"/>
                      <a:pt x="5461" y="7171"/>
                      <a:pt x="5305" y="7250"/>
                    </a:cubicBezTo>
                    <a:cubicBezTo>
                      <a:pt x="5149" y="7330"/>
                      <a:pt x="5037" y="7529"/>
                      <a:pt x="4970" y="7489"/>
                    </a:cubicBezTo>
                    <a:cubicBezTo>
                      <a:pt x="4926" y="7489"/>
                      <a:pt x="5238" y="7051"/>
                      <a:pt x="5171" y="6972"/>
                    </a:cubicBezTo>
                    <a:cubicBezTo>
                      <a:pt x="5082" y="6852"/>
                      <a:pt x="4859" y="7131"/>
                      <a:pt x="4859" y="7290"/>
                    </a:cubicBezTo>
                    <a:cubicBezTo>
                      <a:pt x="4859" y="7409"/>
                      <a:pt x="4725" y="7409"/>
                      <a:pt x="4636" y="7409"/>
                    </a:cubicBezTo>
                    <a:cubicBezTo>
                      <a:pt x="4547" y="7409"/>
                      <a:pt x="4435" y="7250"/>
                      <a:pt x="4525" y="7250"/>
                    </a:cubicBezTo>
                    <a:cubicBezTo>
                      <a:pt x="4614" y="7210"/>
                      <a:pt x="4547" y="7051"/>
                      <a:pt x="4681" y="6972"/>
                    </a:cubicBezTo>
                    <a:cubicBezTo>
                      <a:pt x="4792" y="6892"/>
                      <a:pt x="4658" y="6773"/>
                      <a:pt x="4681" y="6693"/>
                    </a:cubicBezTo>
                    <a:cubicBezTo>
                      <a:pt x="4725" y="6614"/>
                      <a:pt x="4948" y="6773"/>
                      <a:pt x="4948" y="6614"/>
                    </a:cubicBezTo>
                    <a:cubicBezTo>
                      <a:pt x="4970" y="6454"/>
                      <a:pt x="4725" y="6335"/>
                      <a:pt x="4636" y="6415"/>
                    </a:cubicBezTo>
                    <a:cubicBezTo>
                      <a:pt x="4569" y="6534"/>
                      <a:pt x="4369" y="6733"/>
                      <a:pt x="4146" y="6574"/>
                    </a:cubicBezTo>
                    <a:cubicBezTo>
                      <a:pt x="4079" y="6534"/>
                      <a:pt x="4725" y="6415"/>
                      <a:pt x="4814" y="6216"/>
                    </a:cubicBezTo>
                    <a:cubicBezTo>
                      <a:pt x="4926" y="6057"/>
                      <a:pt x="5416" y="5858"/>
                      <a:pt x="5439" y="6017"/>
                    </a:cubicBezTo>
                    <a:cubicBezTo>
                      <a:pt x="5483" y="6176"/>
                      <a:pt x="5193" y="6256"/>
                      <a:pt x="5327" y="6415"/>
                    </a:cubicBezTo>
                    <a:cubicBezTo>
                      <a:pt x="5461" y="6574"/>
                      <a:pt x="5706" y="6454"/>
                      <a:pt x="5751" y="6295"/>
                    </a:cubicBezTo>
                    <a:cubicBezTo>
                      <a:pt x="5795" y="6176"/>
                      <a:pt x="6040" y="6176"/>
                      <a:pt x="5884" y="6494"/>
                    </a:cubicBezTo>
                    <a:close/>
                    <a:moveTo>
                      <a:pt x="7289" y="9716"/>
                    </a:moveTo>
                    <a:cubicBezTo>
                      <a:pt x="7133" y="9955"/>
                      <a:pt x="7133" y="9915"/>
                      <a:pt x="6999" y="9955"/>
                    </a:cubicBezTo>
                    <a:cubicBezTo>
                      <a:pt x="6843" y="9995"/>
                      <a:pt x="6954" y="10273"/>
                      <a:pt x="6776" y="10273"/>
                    </a:cubicBezTo>
                    <a:cubicBezTo>
                      <a:pt x="6598" y="10313"/>
                      <a:pt x="6152" y="10353"/>
                      <a:pt x="6085" y="10154"/>
                    </a:cubicBezTo>
                    <a:cubicBezTo>
                      <a:pt x="6063" y="10114"/>
                      <a:pt x="6330" y="10154"/>
                      <a:pt x="6352" y="9995"/>
                    </a:cubicBezTo>
                    <a:cubicBezTo>
                      <a:pt x="6375" y="9875"/>
                      <a:pt x="6442" y="9677"/>
                      <a:pt x="6553" y="9677"/>
                    </a:cubicBezTo>
                    <a:cubicBezTo>
                      <a:pt x="6665" y="9677"/>
                      <a:pt x="6642" y="9398"/>
                      <a:pt x="6464" y="9239"/>
                    </a:cubicBezTo>
                    <a:cubicBezTo>
                      <a:pt x="6286" y="9080"/>
                      <a:pt x="6731" y="9000"/>
                      <a:pt x="6843" y="9239"/>
                    </a:cubicBezTo>
                    <a:cubicBezTo>
                      <a:pt x="6932" y="9478"/>
                      <a:pt x="7110" y="9677"/>
                      <a:pt x="7222" y="9478"/>
                    </a:cubicBezTo>
                    <a:cubicBezTo>
                      <a:pt x="7311" y="9319"/>
                      <a:pt x="7891" y="8801"/>
                      <a:pt x="7891" y="9040"/>
                    </a:cubicBezTo>
                    <a:cubicBezTo>
                      <a:pt x="7891" y="9279"/>
                      <a:pt x="7467" y="9438"/>
                      <a:pt x="7289" y="9716"/>
                    </a:cubicBezTo>
                    <a:close/>
                    <a:moveTo>
                      <a:pt x="11167" y="16916"/>
                    </a:moveTo>
                    <a:cubicBezTo>
                      <a:pt x="11056" y="16956"/>
                      <a:pt x="11190" y="16359"/>
                      <a:pt x="10967" y="16121"/>
                    </a:cubicBezTo>
                    <a:cubicBezTo>
                      <a:pt x="10699" y="15882"/>
                      <a:pt x="10588" y="15405"/>
                      <a:pt x="10588" y="15126"/>
                    </a:cubicBezTo>
                    <a:cubicBezTo>
                      <a:pt x="10588" y="14888"/>
                      <a:pt x="10811" y="14768"/>
                      <a:pt x="10900" y="14967"/>
                    </a:cubicBezTo>
                    <a:cubicBezTo>
                      <a:pt x="10989" y="15166"/>
                      <a:pt x="11123" y="15962"/>
                      <a:pt x="11190" y="16240"/>
                    </a:cubicBezTo>
                    <a:cubicBezTo>
                      <a:pt x="11279" y="16479"/>
                      <a:pt x="11279" y="16916"/>
                      <a:pt x="11167" y="1691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75" name="AutoShape 875"/>
              <p:cNvSpPr>
                <a:spLocks/>
              </p:cNvSpPr>
              <p:nvPr/>
            </p:nvSpPr>
            <p:spPr bwMode="auto">
              <a:xfrm>
                <a:off x="2278202" y="509443"/>
                <a:ext cx="57154" cy="28576"/>
              </a:xfrm>
              <a:custGeom>
                <a:avLst/>
                <a:gdLst>
                  <a:gd name="T0" fmla="+- 0 9824 1093"/>
                  <a:gd name="T1" fmla="*/ T0 w 17462"/>
                  <a:gd name="T2" fmla="+- 0 9206 2613"/>
                  <a:gd name="T3" fmla="*/ 9206 h 13187"/>
                  <a:gd name="T4" fmla="+- 0 9824 1093"/>
                  <a:gd name="T5" fmla="*/ T4 w 17462"/>
                  <a:gd name="T6" fmla="+- 0 9206 2613"/>
                  <a:gd name="T7" fmla="*/ 9206 h 13187"/>
                  <a:gd name="T8" fmla="+- 0 9824 1093"/>
                  <a:gd name="T9" fmla="*/ T8 w 17462"/>
                  <a:gd name="T10" fmla="+- 0 9206 2613"/>
                  <a:gd name="T11" fmla="*/ 9206 h 13187"/>
                  <a:gd name="T12" fmla="+- 0 9824 1093"/>
                  <a:gd name="T13" fmla="*/ T12 w 17462"/>
                  <a:gd name="T14" fmla="+- 0 9206 2613"/>
                  <a:gd name="T15" fmla="*/ 9206 h 1318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7462" h="13187">
                    <a:moveTo>
                      <a:pt x="17096" y="8187"/>
                    </a:moveTo>
                    <a:cubicBezTo>
                      <a:pt x="20506" y="-2613"/>
                      <a:pt x="-1093" y="-814"/>
                      <a:pt x="43" y="2786"/>
                    </a:cubicBezTo>
                    <a:cubicBezTo>
                      <a:pt x="4591" y="9987"/>
                      <a:pt x="14822" y="18987"/>
                      <a:pt x="17096" y="818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76" name="AutoShape 876"/>
              <p:cNvSpPr>
                <a:spLocks/>
              </p:cNvSpPr>
              <p:nvPr/>
            </p:nvSpPr>
            <p:spPr bwMode="auto">
              <a:xfrm>
                <a:off x="1936869" y="545957"/>
                <a:ext cx="320695" cy="155578"/>
              </a:xfrm>
              <a:custGeom>
                <a:avLst/>
                <a:gdLst>
                  <a:gd name="T0" fmla="+- 0 10826 605"/>
                  <a:gd name="T1" fmla="*/ T0 w 20442"/>
                  <a:gd name="T2" fmla="+- 0 11440 1281"/>
                  <a:gd name="T3" fmla="*/ 11440 h 20319"/>
                  <a:gd name="T4" fmla="+- 0 10826 605"/>
                  <a:gd name="T5" fmla="*/ T4 w 20442"/>
                  <a:gd name="T6" fmla="+- 0 11440 1281"/>
                  <a:gd name="T7" fmla="*/ 11440 h 20319"/>
                  <a:gd name="T8" fmla="+- 0 10826 605"/>
                  <a:gd name="T9" fmla="*/ T8 w 20442"/>
                  <a:gd name="T10" fmla="+- 0 11440 1281"/>
                  <a:gd name="T11" fmla="*/ 11440 h 20319"/>
                  <a:gd name="T12" fmla="+- 0 10826 605"/>
                  <a:gd name="T13" fmla="*/ T12 w 20442"/>
                  <a:gd name="T14" fmla="+- 0 11440 1281"/>
                  <a:gd name="T15" fmla="*/ 11440 h 203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42" h="20319">
                    <a:moveTo>
                      <a:pt x="123" y="15998"/>
                    </a:moveTo>
                    <a:cubicBezTo>
                      <a:pt x="1093" y="16958"/>
                      <a:pt x="123" y="20319"/>
                      <a:pt x="1093" y="19359"/>
                    </a:cubicBezTo>
                    <a:cubicBezTo>
                      <a:pt x="2064" y="18398"/>
                      <a:pt x="2307" y="17918"/>
                      <a:pt x="3035" y="18398"/>
                    </a:cubicBezTo>
                    <a:cubicBezTo>
                      <a:pt x="4491" y="19359"/>
                      <a:pt x="4734" y="16958"/>
                      <a:pt x="5219" y="15998"/>
                    </a:cubicBezTo>
                    <a:cubicBezTo>
                      <a:pt x="5947" y="14559"/>
                      <a:pt x="5705" y="20319"/>
                      <a:pt x="7161" y="20319"/>
                    </a:cubicBezTo>
                    <a:cubicBezTo>
                      <a:pt x="8617" y="20319"/>
                      <a:pt x="8374" y="14559"/>
                      <a:pt x="9588" y="15998"/>
                    </a:cubicBezTo>
                    <a:cubicBezTo>
                      <a:pt x="10801" y="17918"/>
                      <a:pt x="11044" y="15519"/>
                      <a:pt x="11287" y="13598"/>
                    </a:cubicBezTo>
                    <a:cubicBezTo>
                      <a:pt x="11529" y="12158"/>
                      <a:pt x="11529" y="9279"/>
                      <a:pt x="12986" y="8798"/>
                    </a:cubicBezTo>
                    <a:cubicBezTo>
                      <a:pt x="14199" y="8318"/>
                      <a:pt x="13228" y="11198"/>
                      <a:pt x="13714" y="13598"/>
                    </a:cubicBezTo>
                    <a:cubicBezTo>
                      <a:pt x="14684" y="16478"/>
                      <a:pt x="16141" y="13598"/>
                      <a:pt x="16383" y="12158"/>
                    </a:cubicBezTo>
                    <a:cubicBezTo>
                      <a:pt x="16383" y="10718"/>
                      <a:pt x="18568" y="11678"/>
                      <a:pt x="18568" y="10238"/>
                    </a:cubicBezTo>
                    <a:cubicBezTo>
                      <a:pt x="18325" y="8318"/>
                      <a:pt x="19053" y="7838"/>
                      <a:pt x="18568" y="5918"/>
                    </a:cubicBezTo>
                    <a:cubicBezTo>
                      <a:pt x="17839" y="3998"/>
                      <a:pt x="19538" y="4478"/>
                      <a:pt x="20266" y="3038"/>
                    </a:cubicBezTo>
                    <a:cubicBezTo>
                      <a:pt x="20994" y="1598"/>
                      <a:pt x="19296" y="3038"/>
                      <a:pt x="18082" y="638"/>
                    </a:cubicBezTo>
                    <a:cubicBezTo>
                      <a:pt x="16869" y="-1281"/>
                      <a:pt x="16383" y="1598"/>
                      <a:pt x="16383" y="3038"/>
                    </a:cubicBezTo>
                    <a:cubicBezTo>
                      <a:pt x="16383" y="4478"/>
                      <a:pt x="13956" y="3038"/>
                      <a:pt x="12743" y="2078"/>
                    </a:cubicBezTo>
                    <a:cubicBezTo>
                      <a:pt x="11287" y="1118"/>
                      <a:pt x="9588" y="5438"/>
                      <a:pt x="7646" y="7358"/>
                    </a:cubicBezTo>
                    <a:cubicBezTo>
                      <a:pt x="5705" y="9279"/>
                      <a:pt x="5705" y="12638"/>
                      <a:pt x="3763" y="12158"/>
                    </a:cubicBezTo>
                    <a:cubicBezTo>
                      <a:pt x="2064" y="12158"/>
                      <a:pt x="-605" y="15519"/>
                      <a:pt x="123" y="1599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77" name="AutoShape 877"/>
              <p:cNvSpPr>
                <a:spLocks/>
              </p:cNvSpPr>
              <p:nvPr/>
            </p:nvSpPr>
            <p:spPr bwMode="auto">
              <a:xfrm>
                <a:off x="2173421" y="612633"/>
                <a:ext cx="508031" cy="211141"/>
              </a:xfrm>
              <a:custGeom>
                <a:avLst/>
                <a:gdLst>
                  <a:gd name="T0" fmla="+- 0 10724 286"/>
                  <a:gd name="T1" fmla="*/ T0 w 20877"/>
                  <a:gd name="T2" fmla="+- 0 10525 332"/>
                  <a:gd name="T3" fmla="*/ 10525 h 20386"/>
                  <a:gd name="T4" fmla="+- 0 10724 286"/>
                  <a:gd name="T5" fmla="*/ T4 w 20877"/>
                  <a:gd name="T6" fmla="+- 0 10525 332"/>
                  <a:gd name="T7" fmla="*/ 10525 h 20386"/>
                  <a:gd name="T8" fmla="+- 0 10724 286"/>
                  <a:gd name="T9" fmla="*/ T8 w 20877"/>
                  <a:gd name="T10" fmla="+- 0 10525 332"/>
                  <a:gd name="T11" fmla="*/ 10525 h 20386"/>
                  <a:gd name="T12" fmla="+- 0 10724 286"/>
                  <a:gd name="T13" fmla="*/ T12 w 20877"/>
                  <a:gd name="T14" fmla="+- 0 10525 332"/>
                  <a:gd name="T15" fmla="*/ 10525 h 203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877" h="20386">
                    <a:moveTo>
                      <a:pt x="2531" y="4708"/>
                    </a:moveTo>
                    <a:cubicBezTo>
                      <a:pt x="1435" y="4708"/>
                      <a:pt x="1592" y="7228"/>
                      <a:pt x="2844" y="7228"/>
                    </a:cubicBezTo>
                    <a:cubicBezTo>
                      <a:pt x="4096" y="7228"/>
                      <a:pt x="4409" y="8307"/>
                      <a:pt x="2687" y="7948"/>
                    </a:cubicBezTo>
                    <a:cubicBezTo>
                      <a:pt x="809" y="7948"/>
                      <a:pt x="27" y="11548"/>
                      <a:pt x="1279" y="10827"/>
                    </a:cubicBezTo>
                    <a:cubicBezTo>
                      <a:pt x="2531" y="10107"/>
                      <a:pt x="4096" y="10107"/>
                      <a:pt x="3157" y="10827"/>
                    </a:cubicBezTo>
                    <a:cubicBezTo>
                      <a:pt x="2218" y="11548"/>
                      <a:pt x="-286" y="11908"/>
                      <a:pt x="27" y="12988"/>
                    </a:cubicBezTo>
                    <a:cubicBezTo>
                      <a:pt x="183" y="13708"/>
                      <a:pt x="1279" y="13708"/>
                      <a:pt x="2218" y="14427"/>
                    </a:cubicBezTo>
                    <a:cubicBezTo>
                      <a:pt x="3314" y="15508"/>
                      <a:pt x="3940" y="15868"/>
                      <a:pt x="4722" y="14067"/>
                    </a:cubicBezTo>
                    <a:cubicBezTo>
                      <a:pt x="5505" y="11908"/>
                      <a:pt x="6444" y="10107"/>
                      <a:pt x="6131" y="12628"/>
                    </a:cubicBezTo>
                    <a:cubicBezTo>
                      <a:pt x="5661" y="15508"/>
                      <a:pt x="7383" y="13348"/>
                      <a:pt x="9418" y="13348"/>
                    </a:cubicBezTo>
                    <a:cubicBezTo>
                      <a:pt x="11609" y="12988"/>
                      <a:pt x="9105" y="16228"/>
                      <a:pt x="6913" y="16588"/>
                    </a:cubicBezTo>
                    <a:cubicBezTo>
                      <a:pt x="4722" y="16948"/>
                      <a:pt x="5035" y="19468"/>
                      <a:pt x="6757" y="20188"/>
                    </a:cubicBezTo>
                    <a:cubicBezTo>
                      <a:pt x="8479" y="21268"/>
                      <a:pt x="12235" y="17668"/>
                      <a:pt x="13018" y="15868"/>
                    </a:cubicBezTo>
                    <a:cubicBezTo>
                      <a:pt x="13957" y="13708"/>
                      <a:pt x="14740" y="16948"/>
                      <a:pt x="15522" y="15508"/>
                    </a:cubicBezTo>
                    <a:cubicBezTo>
                      <a:pt x="16461" y="14067"/>
                      <a:pt x="18027" y="15508"/>
                      <a:pt x="19592" y="14788"/>
                    </a:cubicBezTo>
                    <a:cubicBezTo>
                      <a:pt x="21000" y="14067"/>
                      <a:pt x="21314" y="7588"/>
                      <a:pt x="20218" y="6507"/>
                    </a:cubicBezTo>
                    <a:cubicBezTo>
                      <a:pt x="19122" y="5428"/>
                      <a:pt x="19122" y="7948"/>
                      <a:pt x="18183" y="8307"/>
                    </a:cubicBezTo>
                    <a:cubicBezTo>
                      <a:pt x="17400" y="8668"/>
                      <a:pt x="16931" y="6147"/>
                      <a:pt x="16148" y="4347"/>
                    </a:cubicBezTo>
                    <a:cubicBezTo>
                      <a:pt x="15522" y="2908"/>
                      <a:pt x="15992" y="-332"/>
                      <a:pt x="14896" y="27"/>
                    </a:cubicBezTo>
                    <a:cubicBezTo>
                      <a:pt x="13957" y="387"/>
                      <a:pt x="11766" y="4347"/>
                      <a:pt x="13018" y="4708"/>
                    </a:cubicBezTo>
                    <a:cubicBezTo>
                      <a:pt x="14427" y="5068"/>
                      <a:pt x="13957" y="6507"/>
                      <a:pt x="13174" y="7228"/>
                    </a:cubicBezTo>
                    <a:cubicBezTo>
                      <a:pt x="12548" y="7948"/>
                      <a:pt x="14896" y="9388"/>
                      <a:pt x="14583" y="10467"/>
                    </a:cubicBezTo>
                    <a:cubicBezTo>
                      <a:pt x="14270" y="11548"/>
                      <a:pt x="10670" y="10467"/>
                      <a:pt x="10514" y="8668"/>
                    </a:cubicBezTo>
                    <a:cubicBezTo>
                      <a:pt x="10357" y="6868"/>
                      <a:pt x="7540" y="3627"/>
                      <a:pt x="6287" y="4347"/>
                    </a:cubicBezTo>
                    <a:cubicBezTo>
                      <a:pt x="5192" y="5068"/>
                      <a:pt x="5661" y="2187"/>
                      <a:pt x="4409" y="2187"/>
                    </a:cubicBezTo>
                    <a:cubicBezTo>
                      <a:pt x="3314" y="1827"/>
                      <a:pt x="3627" y="4347"/>
                      <a:pt x="2531" y="470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78" name="AutoShape 878"/>
              <p:cNvSpPr>
                <a:spLocks/>
              </p:cNvSpPr>
              <p:nvPr/>
            </p:nvSpPr>
            <p:spPr bwMode="auto">
              <a:xfrm>
                <a:off x="1495517" y="2206514"/>
                <a:ext cx="73029" cy="100014"/>
              </a:xfrm>
              <a:custGeom>
                <a:avLst/>
                <a:gdLst>
                  <a:gd name="T0" fmla="+- 0 12487 5107"/>
                  <a:gd name="T1" fmla="*/ T0 w 14760"/>
                  <a:gd name="T2" fmla="+- 0 10791 1826"/>
                  <a:gd name="T3" fmla="*/ 10791 h 17931"/>
                  <a:gd name="T4" fmla="+- 0 12487 5107"/>
                  <a:gd name="T5" fmla="*/ T4 w 14760"/>
                  <a:gd name="T6" fmla="+- 0 10791 1826"/>
                  <a:gd name="T7" fmla="*/ 10791 h 17931"/>
                  <a:gd name="T8" fmla="+- 0 12487 5107"/>
                  <a:gd name="T9" fmla="*/ T8 w 14760"/>
                  <a:gd name="T10" fmla="+- 0 10791 1826"/>
                  <a:gd name="T11" fmla="*/ 10791 h 17931"/>
                  <a:gd name="T12" fmla="+- 0 12487 5107"/>
                  <a:gd name="T13" fmla="*/ T12 w 14760"/>
                  <a:gd name="T14" fmla="+- 0 10791 1826"/>
                  <a:gd name="T15" fmla="*/ 10791 h 179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760" h="17931">
                    <a:moveTo>
                      <a:pt x="1596" y="873"/>
                    </a:moveTo>
                    <a:cubicBezTo>
                      <a:pt x="-5107" y="4248"/>
                      <a:pt x="11279" y="19774"/>
                      <a:pt x="14258" y="17748"/>
                    </a:cubicBezTo>
                    <a:cubicBezTo>
                      <a:pt x="16492" y="16398"/>
                      <a:pt x="10534" y="10323"/>
                      <a:pt x="10534" y="6273"/>
                    </a:cubicBezTo>
                    <a:cubicBezTo>
                      <a:pt x="10534" y="2223"/>
                      <a:pt x="8299" y="-1826"/>
                      <a:pt x="1596" y="873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79" name="AutoShape 879"/>
              <p:cNvSpPr>
                <a:spLocks/>
              </p:cNvSpPr>
              <p:nvPr/>
            </p:nvSpPr>
            <p:spPr bwMode="auto">
              <a:xfrm>
                <a:off x="4456386" y="2436706"/>
                <a:ext cx="115895" cy="47626"/>
              </a:xfrm>
              <a:custGeom>
                <a:avLst/>
                <a:gdLst>
                  <a:gd name="T0" fmla="+- 0 10800 640"/>
                  <a:gd name="T1" fmla="*/ T0 w 20320"/>
                  <a:gd name="T2" fmla="+- 0 9974 2670"/>
                  <a:gd name="T3" fmla="*/ 9974 h 14609"/>
                  <a:gd name="T4" fmla="+- 0 10800 640"/>
                  <a:gd name="T5" fmla="*/ T4 w 20320"/>
                  <a:gd name="T6" fmla="+- 0 9974 2670"/>
                  <a:gd name="T7" fmla="*/ 9974 h 14609"/>
                  <a:gd name="T8" fmla="+- 0 10800 640"/>
                  <a:gd name="T9" fmla="*/ T8 w 20320"/>
                  <a:gd name="T10" fmla="+- 0 9974 2670"/>
                  <a:gd name="T11" fmla="*/ 9974 h 14609"/>
                  <a:gd name="T12" fmla="+- 0 10800 640"/>
                  <a:gd name="T13" fmla="*/ T12 w 20320"/>
                  <a:gd name="T14" fmla="+- 0 9974 2670"/>
                  <a:gd name="T15" fmla="*/ 9974 h 146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320" h="14609">
                    <a:moveTo>
                      <a:pt x="14" y="740"/>
                    </a:moveTo>
                    <a:cubicBezTo>
                      <a:pt x="669" y="5287"/>
                      <a:pt x="19650" y="18929"/>
                      <a:pt x="20305" y="13245"/>
                    </a:cubicBezTo>
                    <a:cubicBezTo>
                      <a:pt x="20959" y="6424"/>
                      <a:pt x="-640" y="-2670"/>
                      <a:pt x="14" y="74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80" name="AutoShape 880"/>
              <p:cNvSpPr>
                <a:spLocks/>
              </p:cNvSpPr>
              <p:nvPr/>
            </p:nvSpPr>
            <p:spPr bwMode="auto">
              <a:xfrm>
                <a:off x="1811448" y="801549"/>
                <a:ext cx="447703" cy="285756"/>
              </a:xfrm>
              <a:custGeom>
                <a:avLst/>
                <a:gdLst>
                  <a:gd name="T0" fmla="+- 0 10961 840"/>
                  <a:gd name="T1" fmla="*/ T0 w 20242"/>
                  <a:gd name="T2" fmla="+- 0 11114 628"/>
                  <a:gd name="T3" fmla="*/ 11114 h 20972"/>
                  <a:gd name="T4" fmla="+- 0 10961 840"/>
                  <a:gd name="T5" fmla="*/ T4 w 20242"/>
                  <a:gd name="T6" fmla="+- 0 11114 628"/>
                  <a:gd name="T7" fmla="*/ 11114 h 20972"/>
                  <a:gd name="T8" fmla="+- 0 10961 840"/>
                  <a:gd name="T9" fmla="*/ T8 w 20242"/>
                  <a:gd name="T10" fmla="+- 0 11114 628"/>
                  <a:gd name="T11" fmla="*/ 11114 h 20972"/>
                  <a:gd name="T12" fmla="+- 0 10961 840"/>
                  <a:gd name="T13" fmla="*/ T12 w 20242"/>
                  <a:gd name="T14" fmla="+- 0 11114 628"/>
                  <a:gd name="T15" fmla="*/ 11114 h 209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242" h="20972">
                    <a:moveTo>
                      <a:pt x="2759" y="16111"/>
                    </a:moveTo>
                    <a:cubicBezTo>
                      <a:pt x="4302" y="16652"/>
                      <a:pt x="4474" y="20971"/>
                      <a:pt x="5502" y="20971"/>
                    </a:cubicBezTo>
                    <a:cubicBezTo>
                      <a:pt x="6188" y="20971"/>
                      <a:pt x="5674" y="19621"/>
                      <a:pt x="6702" y="19621"/>
                    </a:cubicBezTo>
                    <a:cubicBezTo>
                      <a:pt x="7902" y="19621"/>
                      <a:pt x="7559" y="18812"/>
                      <a:pt x="8588" y="18812"/>
                    </a:cubicBezTo>
                    <a:cubicBezTo>
                      <a:pt x="9617" y="19082"/>
                      <a:pt x="10474" y="18541"/>
                      <a:pt x="10474" y="16652"/>
                    </a:cubicBezTo>
                    <a:cubicBezTo>
                      <a:pt x="10474" y="14761"/>
                      <a:pt x="11331" y="13952"/>
                      <a:pt x="12359" y="13681"/>
                    </a:cubicBezTo>
                    <a:cubicBezTo>
                      <a:pt x="13388" y="13141"/>
                      <a:pt x="12359" y="11252"/>
                      <a:pt x="13902" y="10711"/>
                    </a:cubicBezTo>
                    <a:cubicBezTo>
                      <a:pt x="15274" y="10171"/>
                      <a:pt x="19388" y="7471"/>
                      <a:pt x="20074" y="6661"/>
                    </a:cubicBezTo>
                    <a:cubicBezTo>
                      <a:pt x="20760" y="5851"/>
                      <a:pt x="19217" y="4772"/>
                      <a:pt x="17674" y="3152"/>
                    </a:cubicBezTo>
                    <a:cubicBezTo>
                      <a:pt x="16131" y="1802"/>
                      <a:pt x="14931" y="1262"/>
                      <a:pt x="13731" y="2612"/>
                    </a:cubicBezTo>
                    <a:cubicBezTo>
                      <a:pt x="12531" y="3692"/>
                      <a:pt x="13388" y="1262"/>
                      <a:pt x="12531" y="1802"/>
                    </a:cubicBezTo>
                    <a:cubicBezTo>
                      <a:pt x="11502" y="2612"/>
                      <a:pt x="8931" y="722"/>
                      <a:pt x="8588" y="182"/>
                    </a:cubicBezTo>
                    <a:cubicBezTo>
                      <a:pt x="8245" y="-628"/>
                      <a:pt x="3617" y="1531"/>
                      <a:pt x="2588" y="1531"/>
                    </a:cubicBezTo>
                    <a:cubicBezTo>
                      <a:pt x="1388" y="1531"/>
                      <a:pt x="2588" y="3422"/>
                      <a:pt x="3445" y="4502"/>
                    </a:cubicBezTo>
                    <a:cubicBezTo>
                      <a:pt x="4131" y="5312"/>
                      <a:pt x="1559" y="8282"/>
                      <a:pt x="2074" y="9091"/>
                    </a:cubicBezTo>
                    <a:cubicBezTo>
                      <a:pt x="2588" y="9631"/>
                      <a:pt x="1559" y="11522"/>
                      <a:pt x="359" y="13681"/>
                    </a:cubicBezTo>
                    <a:cubicBezTo>
                      <a:pt x="-840" y="15842"/>
                      <a:pt x="1217" y="15572"/>
                      <a:pt x="2759" y="1611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81" name="AutoShape 881"/>
              <p:cNvSpPr>
                <a:spLocks/>
              </p:cNvSpPr>
              <p:nvPr/>
            </p:nvSpPr>
            <p:spPr bwMode="auto">
              <a:xfrm>
                <a:off x="3351418" y="861875"/>
                <a:ext cx="1244676" cy="866792"/>
              </a:xfrm>
              <a:custGeom>
                <a:avLst/>
                <a:gdLst>
                  <a:gd name="T0" fmla="+- 0 10806 288"/>
                  <a:gd name="T1" fmla="*/ T0 w 21037"/>
                  <a:gd name="T2" fmla="+- 0 10707 156"/>
                  <a:gd name="T3" fmla="*/ 10707 h 21103"/>
                  <a:gd name="T4" fmla="+- 0 10806 288"/>
                  <a:gd name="T5" fmla="*/ T4 w 21037"/>
                  <a:gd name="T6" fmla="+- 0 10707 156"/>
                  <a:gd name="T7" fmla="*/ 10707 h 21103"/>
                  <a:gd name="T8" fmla="+- 0 10806 288"/>
                  <a:gd name="T9" fmla="*/ T8 w 21037"/>
                  <a:gd name="T10" fmla="+- 0 10707 156"/>
                  <a:gd name="T11" fmla="*/ 10707 h 21103"/>
                  <a:gd name="T12" fmla="+- 0 10806 288"/>
                  <a:gd name="T13" fmla="*/ T12 w 21037"/>
                  <a:gd name="T14" fmla="+- 0 10707 156"/>
                  <a:gd name="T15" fmla="*/ 10707 h 211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7" h="21103">
                    <a:moveTo>
                      <a:pt x="12890" y="5490"/>
                    </a:moveTo>
                    <a:cubicBezTo>
                      <a:pt x="13211" y="5490"/>
                      <a:pt x="13597" y="5131"/>
                      <a:pt x="13533" y="4683"/>
                    </a:cubicBezTo>
                    <a:cubicBezTo>
                      <a:pt x="13404" y="4325"/>
                      <a:pt x="12569" y="4235"/>
                      <a:pt x="12440" y="4773"/>
                    </a:cubicBezTo>
                    <a:cubicBezTo>
                      <a:pt x="12247" y="5221"/>
                      <a:pt x="11604" y="4235"/>
                      <a:pt x="11604" y="3787"/>
                    </a:cubicBezTo>
                    <a:cubicBezTo>
                      <a:pt x="11604" y="3429"/>
                      <a:pt x="10576" y="3787"/>
                      <a:pt x="10704" y="3070"/>
                    </a:cubicBezTo>
                    <a:cubicBezTo>
                      <a:pt x="10833" y="2443"/>
                      <a:pt x="9483" y="2263"/>
                      <a:pt x="9161" y="2263"/>
                    </a:cubicBezTo>
                    <a:cubicBezTo>
                      <a:pt x="8776" y="2263"/>
                      <a:pt x="8261" y="2622"/>
                      <a:pt x="8326" y="3070"/>
                    </a:cubicBezTo>
                    <a:cubicBezTo>
                      <a:pt x="8390" y="3518"/>
                      <a:pt x="7940" y="3339"/>
                      <a:pt x="7876" y="2891"/>
                    </a:cubicBezTo>
                    <a:cubicBezTo>
                      <a:pt x="7811" y="2353"/>
                      <a:pt x="6976" y="3429"/>
                      <a:pt x="6719" y="3429"/>
                    </a:cubicBezTo>
                    <a:cubicBezTo>
                      <a:pt x="6461" y="3429"/>
                      <a:pt x="6847" y="2084"/>
                      <a:pt x="6719" y="1726"/>
                    </a:cubicBezTo>
                    <a:cubicBezTo>
                      <a:pt x="6590" y="1278"/>
                      <a:pt x="6397" y="1188"/>
                      <a:pt x="6204" y="471"/>
                    </a:cubicBezTo>
                    <a:cubicBezTo>
                      <a:pt x="6011" y="-156"/>
                      <a:pt x="5047" y="112"/>
                      <a:pt x="4790" y="471"/>
                    </a:cubicBezTo>
                    <a:cubicBezTo>
                      <a:pt x="4533" y="919"/>
                      <a:pt x="3697" y="740"/>
                      <a:pt x="3247" y="1367"/>
                    </a:cubicBezTo>
                    <a:cubicBezTo>
                      <a:pt x="2797" y="1995"/>
                      <a:pt x="3312" y="2622"/>
                      <a:pt x="3504" y="2801"/>
                    </a:cubicBezTo>
                    <a:cubicBezTo>
                      <a:pt x="3697" y="3070"/>
                      <a:pt x="2797" y="3429"/>
                      <a:pt x="3119" y="3787"/>
                    </a:cubicBezTo>
                    <a:cubicBezTo>
                      <a:pt x="3376" y="4146"/>
                      <a:pt x="3826" y="3966"/>
                      <a:pt x="3890" y="4504"/>
                    </a:cubicBezTo>
                    <a:cubicBezTo>
                      <a:pt x="3890" y="5131"/>
                      <a:pt x="2797" y="4325"/>
                      <a:pt x="2669" y="3877"/>
                    </a:cubicBezTo>
                    <a:cubicBezTo>
                      <a:pt x="2476" y="3339"/>
                      <a:pt x="2733" y="2891"/>
                      <a:pt x="2476" y="2532"/>
                    </a:cubicBezTo>
                    <a:cubicBezTo>
                      <a:pt x="2283" y="2174"/>
                      <a:pt x="2476" y="1726"/>
                      <a:pt x="2862" y="1098"/>
                    </a:cubicBezTo>
                    <a:cubicBezTo>
                      <a:pt x="3312" y="471"/>
                      <a:pt x="3633" y="561"/>
                      <a:pt x="3633" y="202"/>
                    </a:cubicBezTo>
                    <a:cubicBezTo>
                      <a:pt x="3633" y="-156"/>
                      <a:pt x="1833" y="-156"/>
                      <a:pt x="740" y="1188"/>
                    </a:cubicBezTo>
                    <a:cubicBezTo>
                      <a:pt x="-288" y="2532"/>
                      <a:pt x="33" y="4325"/>
                      <a:pt x="97" y="4683"/>
                    </a:cubicBezTo>
                    <a:cubicBezTo>
                      <a:pt x="162" y="5042"/>
                      <a:pt x="1062" y="4863"/>
                      <a:pt x="1640" y="5131"/>
                    </a:cubicBezTo>
                    <a:cubicBezTo>
                      <a:pt x="2154" y="5311"/>
                      <a:pt x="1897" y="5669"/>
                      <a:pt x="1447" y="5580"/>
                    </a:cubicBezTo>
                    <a:cubicBezTo>
                      <a:pt x="1062" y="5490"/>
                      <a:pt x="354" y="5311"/>
                      <a:pt x="354" y="5669"/>
                    </a:cubicBezTo>
                    <a:cubicBezTo>
                      <a:pt x="419" y="6117"/>
                      <a:pt x="1254" y="6834"/>
                      <a:pt x="1769" y="6655"/>
                    </a:cubicBezTo>
                    <a:cubicBezTo>
                      <a:pt x="2283" y="6476"/>
                      <a:pt x="2283" y="6476"/>
                      <a:pt x="2540" y="6924"/>
                    </a:cubicBezTo>
                    <a:cubicBezTo>
                      <a:pt x="2733" y="7283"/>
                      <a:pt x="3376" y="7193"/>
                      <a:pt x="3954" y="7193"/>
                    </a:cubicBezTo>
                    <a:cubicBezTo>
                      <a:pt x="4597" y="7283"/>
                      <a:pt x="5304" y="7551"/>
                      <a:pt x="5561" y="7641"/>
                    </a:cubicBezTo>
                    <a:cubicBezTo>
                      <a:pt x="5883" y="7641"/>
                      <a:pt x="6204" y="7372"/>
                      <a:pt x="6333" y="7193"/>
                    </a:cubicBezTo>
                    <a:cubicBezTo>
                      <a:pt x="6397" y="6924"/>
                      <a:pt x="7619" y="7551"/>
                      <a:pt x="7940" y="7462"/>
                    </a:cubicBezTo>
                    <a:cubicBezTo>
                      <a:pt x="8326" y="7462"/>
                      <a:pt x="8069" y="7014"/>
                      <a:pt x="7876" y="6834"/>
                    </a:cubicBezTo>
                    <a:cubicBezTo>
                      <a:pt x="7619" y="6745"/>
                      <a:pt x="7747" y="6117"/>
                      <a:pt x="8004" y="6386"/>
                    </a:cubicBezTo>
                    <a:cubicBezTo>
                      <a:pt x="8326" y="6565"/>
                      <a:pt x="8776" y="6745"/>
                      <a:pt x="8904" y="7103"/>
                    </a:cubicBezTo>
                    <a:cubicBezTo>
                      <a:pt x="8969" y="7462"/>
                      <a:pt x="9226" y="7283"/>
                      <a:pt x="9290" y="7641"/>
                    </a:cubicBezTo>
                    <a:cubicBezTo>
                      <a:pt x="9290" y="7910"/>
                      <a:pt x="10319" y="8268"/>
                      <a:pt x="10383" y="8627"/>
                    </a:cubicBezTo>
                    <a:cubicBezTo>
                      <a:pt x="10383" y="8985"/>
                      <a:pt x="9354" y="9165"/>
                      <a:pt x="9676" y="9523"/>
                    </a:cubicBezTo>
                    <a:cubicBezTo>
                      <a:pt x="9933" y="9792"/>
                      <a:pt x="10383" y="9075"/>
                      <a:pt x="10769" y="9075"/>
                    </a:cubicBezTo>
                    <a:cubicBezTo>
                      <a:pt x="11154" y="8985"/>
                      <a:pt x="11154" y="10240"/>
                      <a:pt x="11476" y="10061"/>
                    </a:cubicBezTo>
                    <a:cubicBezTo>
                      <a:pt x="11861" y="9792"/>
                      <a:pt x="12183" y="10240"/>
                      <a:pt x="12569" y="11047"/>
                    </a:cubicBezTo>
                    <a:cubicBezTo>
                      <a:pt x="12954" y="11764"/>
                      <a:pt x="12504" y="12481"/>
                      <a:pt x="12569" y="12750"/>
                    </a:cubicBezTo>
                    <a:cubicBezTo>
                      <a:pt x="12569" y="13019"/>
                      <a:pt x="13340" y="12929"/>
                      <a:pt x="13726" y="12660"/>
                    </a:cubicBezTo>
                    <a:cubicBezTo>
                      <a:pt x="14176" y="12302"/>
                      <a:pt x="14562" y="13019"/>
                      <a:pt x="14883" y="13377"/>
                    </a:cubicBezTo>
                    <a:cubicBezTo>
                      <a:pt x="15204" y="13825"/>
                      <a:pt x="13661" y="14453"/>
                      <a:pt x="13790" y="14094"/>
                    </a:cubicBezTo>
                    <a:cubicBezTo>
                      <a:pt x="13919" y="13736"/>
                      <a:pt x="12890" y="12660"/>
                      <a:pt x="11990" y="13198"/>
                    </a:cubicBezTo>
                    <a:cubicBezTo>
                      <a:pt x="11026" y="13646"/>
                      <a:pt x="11669" y="14453"/>
                      <a:pt x="11797" y="14901"/>
                    </a:cubicBezTo>
                    <a:cubicBezTo>
                      <a:pt x="11861" y="15349"/>
                      <a:pt x="10961" y="15797"/>
                      <a:pt x="10061" y="15349"/>
                    </a:cubicBezTo>
                    <a:cubicBezTo>
                      <a:pt x="9226" y="14990"/>
                      <a:pt x="9483" y="15618"/>
                      <a:pt x="9097" y="15618"/>
                    </a:cubicBezTo>
                    <a:cubicBezTo>
                      <a:pt x="8776" y="15618"/>
                      <a:pt x="8390" y="16424"/>
                      <a:pt x="8711" y="16873"/>
                    </a:cubicBezTo>
                    <a:cubicBezTo>
                      <a:pt x="9033" y="17410"/>
                      <a:pt x="9740" y="16962"/>
                      <a:pt x="10319" y="16962"/>
                    </a:cubicBezTo>
                    <a:cubicBezTo>
                      <a:pt x="10897" y="17052"/>
                      <a:pt x="10961" y="17231"/>
                      <a:pt x="11026" y="16783"/>
                    </a:cubicBezTo>
                    <a:cubicBezTo>
                      <a:pt x="11090" y="16335"/>
                      <a:pt x="11669" y="16604"/>
                      <a:pt x="12119" y="16693"/>
                    </a:cubicBezTo>
                    <a:cubicBezTo>
                      <a:pt x="12504" y="16873"/>
                      <a:pt x="12440" y="17679"/>
                      <a:pt x="12954" y="17769"/>
                    </a:cubicBezTo>
                    <a:cubicBezTo>
                      <a:pt x="13469" y="17858"/>
                      <a:pt x="13019" y="18575"/>
                      <a:pt x="13340" y="19024"/>
                    </a:cubicBezTo>
                    <a:cubicBezTo>
                      <a:pt x="13661" y="19561"/>
                      <a:pt x="14690" y="19292"/>
                      <a:pt x="15076" y="19830"/>
                    </a:cubicBezTo>
                    <a:cubicBezTo>
                      <a:pt x="15461" y="20368"/>
                      <a:pt x="17133" y="21444"/>
                      <a:pt x="17326" y="20995"/>
                    </a:cubicBezTo>
                    <a:cubicBezTo>
                      <a:pt x="17583" y="20547"/>
                      <a:pt x="15911" y="18486"/>
                      <a:pt x="15461" y="18307"/>
                    </a:cubicBezTo>
                    <a:cubicBezTo>
                      <a:pt x="14947" y="18127"/>
                      <a:pt x="15911" y="17948"/>
                      <a:pt x="16554" y="18575"/>
                    </a:cubicBezTo>
                    <a:cubicBezTo>
                      <a:pt x="17133" y="19292"/>
                      <a:pt x="18033" y="19561"/>
                      <a:pt x="18483" y="18755"/>
                    </a:cubicBezTo>
                    <a:cubicBezTo>
                      <a:pt x="18933" y="17948"/>
                      <a:pt x="18097" y="18217"/>
                      <a:pt x="18097" y="17590"/>
                    </a:cubicBezTo>
                    <a:cubicBezTo>
                      <a:pt x="18097" y="17052"/>
                      <a:pt x="17840" y="16245"/>
                      <a:pt x="17390" y="16245"/>
                    </a:cubicBezTo>
                    <a:cubicBezTo>
                      <a:pt x="16940" y="16245"/>
                      <a:pt x="15783" y="14990"/>
                      <a:pt x="16169" y="14722"/>
                    </a:cubicBezTo>
                    <a:cubicBezTo>
                      <a:pt x="16619" y="14453"/>
                      <a:pt x="16040" y="14094"/>
                      <a:pt x="16361" y="13556"/>
                    </a:cubicBezTo>
                    <a:cubicBezTo>
                      <a:pt x="16683" y="13108"/>
                      <a:pt x="17004" y="14004"/>
                      <a:pt x="17390" y="14094"/>
                    </a:cubicBezTo>
                    <a:cubicBezTo>
                      <a:pt x="17776" y="14094"/>
                      <a:pt x="17840" y="14811"/>
                      <a:pt x="18483" y="15528"/>
                    </a:cubicBezTo>
                    <a:cubicBezTo>
                      <a:pt x="19061" y="16245"/>
                      <a:pt x="19126" y="15707"/>
                      <a:pt x="19254" y="15259"/>
                    </a:cubicBezTo>
                    <a:cubicBezTo>
                      <a:pt x="19319" y="14722"/>
                      <a:pt x="20026" y="15170"/>
                      <a:pt x="19961" y="14632"/>
                    </a:cubicBezTo>
                    <a:cubicBezTo>
                      <a:pt x="19961" y="14184"/>
                      <a:pt x="20540" y="13556"/>
                      <a:pt x="20926" y="13377"/>
                    </a:cubicBezTo>
                    <a:cubicBezTo>
                      <a:pt x="21311" y="13108"/>
                      <a:pt x="20604" y="12570"/>
                      <a:pt x="20090" y="12660"/>
                    </a:cubicBezTo>
                    <a:cubicBezTo>
                      <a:pt x="19576" y="12660"/>
                      <a:pt x="19447" y="12212"/>
                      <a:pt x="19447" y="11853"/>
                    </a:cubicBezTo>
                    <a:cubicBezTo>
                      <a:pt x="19447" y="11585"/>
                      <a:pt x="18483" y="10778"/>
                      <a:pt x="18161" y="10957"/>
                    </a:cubicBezTo>
                    <a:cubicBezTo>
                      <a:pt x="17840" y="11047"/>
                      <a:pt x="17326" y="10330"/>
                      <a:pt x="16876" y="10330"/>
                    </a:cubicBezTo>
                    <a:cubicBezTo>
                      <a:pt x="16490" y="10240"/>
                      <a:pt x="15847" y="9792"/>
                      <a:pt x="15911" y="9165"/>
                    </a:cubicBezTo>
                    <a:cubicBezTo>
                      <a:pt x="15976" y="8537"/>
                      <a:pt x="16747" y="9344"/>
                      <a:pt x="16940" y="8896"/>
                    </a:cubicBezTo>
                    <a:cubicBezTo>
                      <a:pt x="17069" y="8358"/>
                      <a:pt x="16104" y="8627"/>
                      <a:pt x="16104" y="8268"/>
                    </a:cubicBezTo>
                    <a:cubicBezTo>
                      <a:pt x="16040" y="7910"/>
                      <a:pt x="16297" y="8089"/>
                      <a:pt x="16490" y="7820"/>
                    </a:cubicBezTo>
                    <a:cubicBezTo>
                      <a:pt x="16683" y="7641"/>
                      <a:pt x="16361" y="7193"/>
                      <a:pt x="16104" y="7014"/>
                    </a:cubicBezTo>
                    <a:cubicBezTo>
                      <a:pt x="15911" y="6834"/>
                      <a:pt x="15847" y="7372"/>
                      <a:pt x="15590" y="7372"/>
                    </a:cubicBezTo>
                    <a:cubicBezTo>
                      <a:pt x="15397" y="7372"/>
                      <a:pt x="15590" y="6834"/>
                      <a:pt x="15719" y="6565"/>
                    </a:cubicBezTo>
                    <a:cubicBezTo>
                      <a:pt x="15911" y="6207"/>
                      <a:pt x="15011" y="5848"/>
                      <a:pt x="14626" y="6028"/>
                    </a:cubicBezTo>
                    <a:cubicBezTo>
                      <a:pt x="14240" y="6207"/>
                      <a:pt x="14111" y="5938"/>
                      <a:pt x="14111" y="5580"/>
                    </a:cubicBezTo>
                    <a:cubicBezTo>
                      <a:pt x="14111" y="5221"/>
                      <a:pt x="13404" y="5580"/>
                      <a:pt x="13147" y="5848"/>
                    </a:cubicBezTo>
                    <a:cubicBezTo>
                      <a:pt x="12890" y="6117"/>
                      <a:pt x="12569" y="5580"/>
                      <a:pt x="12890" y="549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82" name="AutoShape 882"/>
              <p:cNvSpPr>
                <a:spLocks/>
              </p:cNvSpPr>
              <p:nvPr/>
            </p:nvSpPr>
            <p:spPr bwMode="auto">
              <a:xfrm>
                <a:off x="4680238" y="2347804"/>
                <a:ext cx="282592" cy="250830"/>
              </a:xfrm>
              <a:custGeom>
                <a:avLst/>
                <a:gdLst>
                  <a:gd name="T0" fmla="+- 0 11095 1171"/>
                  <a:gd name="T1" fmla="*/ T0 w 19849"/>
                  <a:gd name="T2" fmla="+- 0 10567 402"/>
                  <a:gd name="T3" fmla="*/ 10567 h 20331"/>
                  <a:gd name="T4" fmla="+- 0 11095 1171"/>
                  <a:gd name="T5" fmla="*/ T4 w 19849"/>
                  <a:gd name="T6" fmla="+- 0 10567 402"/>
                  <a:gd name="T7" fmla="*/ 10567 h 20331"/>
                  <a:gd name="T8" fmla="+- 0 11095 1171"/>
                  <a:gd name="T9" fmla="*/ T8 w 19849"/>
                  <a:gd name="T10" fmla="+- 0 10567 402"/>
                  <a:gd name="T11" fmla="*/ 10567 h 20331"/>
                  <a:gd name="T12" fmla="+- 0 11095 1171"/>
                  <a:gd name="T13" fmla="*/ T12 w 19849"/>
                  <a:gd name="T14" fmla="+- 0 10567 402"/>
                  <a:gd name="T15" fmla="*/ 10567 h 203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849" h="20331">
                    <a:moveTo>
                      <a:pt x="10562" y="1097"/>
                    </a:moveTo>
                    <a:cubicBezTo>
                      <a:pt x="11895" y="497"/>
                      <a:pt x="10562" y="-402"/>
                      <a:pt x="9228" y="197"/>
                    </a:cubicBezTo>
                    <a:cubicBezTo>
                      <a:pt x="7895" y="797"/>
                      <a:pt x="4429" y="6197"/>
                      <a:pt x="4429" y="7697"/>
                    </a:cubicBezTo>
                    <a:cubicBezTo>
                      <a:pt x="4429" y="9197"/>
                      <a:pt x="4162" y="10997"/>
                      <a:pt x="3095" y="10997"/>
                    </a:cubicBezTo>
                    <a:cubicBezTo>
                      <a:pt x="1762" y="10697"/>
                      <a:pt x="428" y="12197"/>
                      <a:pt x="1229" y="12797"/>
                    </a:cubicBezTo>
                    <a:cubicBezTo>
                      <a:pt x="2295" y="13697"/>
                      <a:pt x="-1171" y="15797"/>
                      <a:pt x="428" y="16997"/>
                    </a:cubicBezTo>
                    <a:cubicBezTo>
                      <a:pt x="1495" y="17598"/>
                      <a:pt x="3362" y="16697"/>
                      <a:pt x="4962" y="16997"/>
                    </a:cubicBezTo>
                    <a:cubicBezTo>
                      <a:pt x="6562" y="16997"/>
                      <a:pt x="7895" y="17297"/>
                      <a:pt x="9228" y="16097"/>
                    </a:cubicBezTo>
                    <a:cubicBezTo>
                      <a:pt x="10562" y="14897"/>
                      <a:pt x="10562" y="16997"/>
                      <a:pt x="12162" y="16997"/>
                    </a:cubicBezTo>
                    <a:cubicBezTo>
                      <a:pt x="13495" y="16697"/>
                      <a:pt x="11362" y="18197"/>
                      <a:pt x="11362" y="19398"/>
                    </a:cubicBezTo>
                    <a:cubicBezTo>
                      <a:pt x="11362" y="20298"/>
                      <a:pt x="12962" y="18797"/>
                      <a:pt x="14028" y="18197"/>
                    </a:cubicBezTo>
                    <a:cubicBezTo>
                      <a:pt x="15095" y="17598"/>
                      <a:pt x="16429" y="18197"/>
                      <a:pt x="15895" y="19097"/>
                    </a:cubicBezTo>
                    <a:cubicBezTo>
                      <a:pt x="15362" y="19997"/>
                      <a:pt x="18828" y="21198"/>
                      <a:pt x="19629" y="19398"/>
                    </a:cubicBezTo>
                    <a:cubicBezTo>
                      <a:pt x="20429" y="17897"/>
                      <a:pt x="18828" y="15497"/>
                      <a:pt x="18295" y="16397"/>
                    </a:cubicBezTo>
                    <a:cubicBezTo>
                      <a:pt x="17762" y="17598"/>
                      <a:pt x="16962" y="15797"/>
                      <a:pt x="18028" y="14597"/>
                    </a:cubicBezTo>
                    <a:cubicBezTo>
                      <a:pt x="19095" y="13697"/>
                      <a:pt x="17762" y="13397"/>
                      <a:pt x="16695" y="13997"/>
                    </a:cubicBezTo>
                    <a:cubicBezTo>
                      <a:pt x="15629" y="14597"/>
                      <a:pt x="15895" y="11297"/>
                      <a:pt x="16962" y="10697"/>
                    </a:cubicBezTo>
                    <a:cubicBezTo>
                      <a:pt x="18028" y="10097"/>
                      <a:pt x="14562" y="8898"/>
                      <a:pt x="14562" y="9797"/>
                    </a:cubicBezTo>
                    <a:cubicBezTo>
                      <a:pt x="14562" y="10997"/>
                      <a:pt x="12162" y="10397"/>
                      <a:pt x="11895" y="9197"/>
                    </a:cubicBezTo>
                    <a:cubicBezTo>
                      <a:pt x="11629" y="8297"/>
                      <a:pt x="10029" y="7997"/>
                      <a:pt x="10562" y="7397"/>
                    </a:cubicBezTo>
                    <a:cubicBezTo>
                      <a:pt x="11095" y="6497"/>
                      <a:pt x="8429" y="6197"/>
                      <a:pt x="8162" y="7397"/>
                    </a:cubicBezTo>
                    <a:cubicBezTo>
                      <a:pt x="7895" y="8597"/>
                      <a:pt x="7095" y="6497"/>
                      <a:pt x="8429" y="4997"/>
                    </a:cubicBezTo>
                    <a:cubicBezTo>
                      <a:pt x="9762" y="3497"/>
                      <a:pt x="9495" y="1997"/>
                      <a:pt x="10562" y="109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83" name="AutoShape 883"/>
              <p:cNvSpPr>
                <a:spLocks/>
              </p:cNvSpPr>
              <p:nvPr/>
            </p:nvSpPr>
            <p:spPr bwMode="auto">
              <a:xfrm>
                <a:off x="3889614" y="1282571"/>
                <a:ext cx="106369" cy="82552"/>
              </a:xfrm>
              <a:custGeom>
                <a:avLst/>
                <a:gdLst>
                  <a:gd name="T0" fmla="+- 0 11369 2251"/>
                  <a:gd name="T1" fmla="*/ T0 w 18237"/>
                  <a:gd name="T2" fmla="*/ 9179 h 18359"/>
                  <a:gd name="T3" fmla="+- 0 11369 2251"/>
                  <a:gd name="T4" fmla="*/ T3 w 18237"/>
                  <a:gd name="T5" fmla="*/ 9179 h 18359"/>
                  <a:gd name="T6" fmla="+- 0 11369 2251"/>
                  <a:gd name="T7" fmla="*/ T6 w 18237"/>
                  <a:gd name="T8" fmla="*/ 9179 h 18359"/>
                  <a:gd name="T9" fmla="+- 0 11369 2251"/>
                  <a:gd name="T10" fmla="*/ T9 w 18237"/>
                  <a:gd name="T11" fmla="*/ 9179 h 18359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18237" h="18359">
                    <a:moveTo>
                      <a:pt x="15537" y="15784"/>
                    </a:moveTo>
                    <a:cubicBezTo>
                      <a:pt x="19348" y="14953"/>
                      <a:pt x="18713" y="7476"/>
                      <a:pt x="16172" y="3323"/>
                    </a:cubicBezTo>
                    <a:cubicBezTo>
                      <a:pt x="14901" y="0"/>
                      <a:pt x="10454" y="0"/>
                      <a:pt x="7278" y="0"/>
                    </a:cubicBezTo>
                    <a:cubicBezTo>
                      <a:pt x="3466" y="830"/>
                      <a:pt x="-2251" y="7476"/>
                      <a:pt x="925" y="14953"/>
                    </a:cubicBezTo>
                    <a:cubicBezTo>
                      <a:pt x="4101" y="21599"/>
                      <a:pt x="11725" y="16615"/>
                      <a:pt x="15537" y="1578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84" name="AutoShape 884"/>
              <p:cNvSpPr>
                <a:spLocks/>
              </p:cNvSpPr>
              <p:nvPr/>
            </p:nvSpPr>
            <p:spPr bwMode="auto">
              <a:xfrm>
                <a:off x="3262513" y="-154"/>
                <a:ext cx="1339932" cy="663588"/>
              </a:xfrm>
              <a:custGeom>
                <a:avLst/>
                <a:gdLst>
                  <a:gd name="T0" fmla="+- 0 10750 365"/>
                  <a:gd name="T1" fmla="*/ T0 w 20770"/>
                  <a:gd name="T2" fmla="+- 0 10883 378"/>
                  <a:gd name="T3" fmla="*/ 10883 h 21010"/>
                  <a:gd name="T4" fmla="+- 0 10750 365"/>
                  <a:gd name="T5" fmla="*/ T4 w 20770"/>
                  <a:gd name="T6" fmla="+- 0 10883 378"/>
                  <a:gd name="T7" fmla="*/ 10883 h 21010"/>
                  <a:gd name="T8" fmla="+- 0 10750 365"/>
                  <a:gd name="T9" fmla="*/ T8 w 20770"/>
                  <a:gd name="T10" fmla="+- 0 10883 378"/>
                  <a:gd name="T11" fmla="*/ 10883 h 21010"/>
                  <a:gd name="T12" fmla="+- 0 10750 365"/>
                  <a:gd name="T13" fmla="*/ T12 w 20770"/>
                  <a:gd name="T14" fmla="+- 0 10883 378"/>
                  <a:gd name="T15" fmla="*/ 10883 h 210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770" h="21010">
                    <a:moveTo>
                      <a:pt x="756" y="4963"/>
                    </a:moveTo>
                    <a:cubicBezTo>
                      <a:pt x="1169" y="4383"/>
                      <a:pt x="1464" y="4731"/>
                      <a:pt x="1110" y="5080"/>
                    </a:cubicBezTo>
                    <a:cubicBezTo>
                      <a:pt x="756" y="5428"/>
                      <a:pt x="874" y="5660"/>
                      <a:pt x="1405" y="5660"/>
                    </a:cubicBezTo>
                    <a:cubicBezTo>
                      <a:pt x="1877" y="5544"/>
                      <a:pt x="1169" y="5892"/>
                      <a:pt x="1169" y="6473"/>
                    </a:cubicBezTo>
                    <a:cubicBezTo>
                      <a:pt x="1169" y="7054"/>
                      <a:pt x="1759" y="6705"/>
                      <a:pt x="1818" y="7286"/>
                    </a:cubicBezTo>
                    <a:cubicBezTo>
                      <a:pt x="1818" y="7867"/>
                      <a:pt x="3116" y="8099"/>
                      <a:pt x="3471" y="7402"/>
                    </a:cubicBezTo>
                    <a:cubicBezTo>
                      <a:pt x="3884" y="6705"/>
                      <a:pt x="3707" y="7634"/>
                      <a:pt x="3707" y="8099"/>
                    </a:cubicBezTo>
                    <a:cubicBezTo>
                      <a:pt x="3648" y="8563"/>
                      <a:pt x="5477" y="8912"/>
                      <a:pt x="5595" y="8331"/>
                    </a:cubicBezTo>
                    <a:cubicBezTo>
                      <a:pt x="5654" y="7751"/>
                      <a:pt x="5949" y="7983"/>
                      <a:pt x="6303" y="8215"/>
                    </a:cubicBezTo>
                    <a:cubicBezTo>
                      <a:pt x="6657" y="8331"/>
                      <a:pt x="8369" y="7518"/>
                      <a:pt x="8428" y="6821"/>
                    </a:cubicBezTo>
                    <a:cubicBezTo>
                      <a:pt x="8428" y="6125"/>
                      <a:pt x="8959" y="7170"/>
                      <a:pt x="8428" y="7983"/>
                    </a:cubicBezTo>
                    <a:cubicBezTo>
                      <a:pt x="7838" y="8680"/>
                      <a:pt x="6716" y="8563"/>
                      <a:pt x="6244" y="8912"/>
                    </a:cubicBezTo>
                    <a:cubicBezTo>
                      <a:pt x="5713" y="9144"/>
                      <a:pt x="6539" y="9841"/>
                      <a:pt x="7071" y="10654"/>
                    </a:cubicBezTo>
                    <a:cubicBezTo>
                      <a:pt x="7543" y="11351"/>
                      <a:pt x="6421" y="11002"/>
                      <a:pt x="5949" y="9957"/>
                    </a:cubicBezTo>
                    <a:cubicBezTo>
                      <a:pt x="5477" y="9028"/>
                      <a:pt x="4415" y="9028"/>
                      <a:pt x="3825" y="9028"/>
                    </a:cubicBezTo>
                    <a:cubicBezTo>
                      <a:pt x="3294" y="9144"/>
                      <a:pt x="3471" y="11118"/>
                      <a:pt x="3884" y="11118"/>
                    </a:cubicBezTo>
                    <a:cubicBezTo>
                      <a:pt x="4297" y="11118"/>
                      <a:pt x="4710" y="11467"/>
                      <a:pt x="5123" y="12744"/>
                    </a:cubicBezTo>
                    <a:cubicBezTo>
                      <a:pt x="5536" y="14021"/>
                      <a:pt x="6421" y="13673"/>
                      <a:pt x="6421" y="14254"/>
                    </a:cubicBezTo>
                    <a:cubicBezTo>
                      <a:pt x="6421" y="14834"/>
                      <a:pt x="5241" y="13789"/>
                      <a:pt x="4592" y="13557"/>
                    </a:cubicBezTo>
                    <a:cubicBezTo>
                      <a:pt x="3943" y="13325"/>
                      <a:pt x="2939" y="14138"/>
                      <a:pt x="2880" y="15067"/>
                    </a:cubicBezTo>
                    <a:cubicBezTo>
                      <a:pt x="2880" y="15996"/>
                      <a:pt x="3825" y="15880"/>
                      <a:pt x="4474" y="15183"/>
                    </a:cubicBezTo>
                    <a:cubicBezTo>
                      <a:pt x="5123" y="14370"/>
                      <a:pt x="4651" y="15415"/>
                      <a:pt x="4356" y="15996"/>
                    </a:cubicBezTo>
                    <a:cubicBezTo>
                      <a:pt x="4002" y="16576"/>
                      <a:pt x="5123" y="17041"/>
                      <a:pt x="5123" y="17738"/>
                    </a:cubicBezTo>
                    <a:cubicBezTo>
                      <a:pt x="5123" y="18434"/>
                      <a:pt x="4297" y="18202"/>
                      <a:pt x="4238" y="17505"/>
                    </a:cubicBezTo>
                    <a:cubicBezTo>
                      <a:pt x="4120" y="16925"/>
                      <a:pt x="3825" y="16228"/>
                      <a:pt x="3057" y="16344"/>
                    </a:cubicBezTo>
                    <a:cubicBezTo>
                      <a:pt x="2290" y="16460"/>
                      <a:pt x="2526" y="17505"/>
                      <a:pt x="2998" y="17622"/>
                    </a:cubicBezTo>
                    <a:cubicBezTo>
                      <a:pt x="3471" y="17738"/>
                      <a:pt x="3471" y="18434"/>
                      <a:pt x="2939" y="18434"/>
                    </a:cubicBezTo>
                    <a:cubicBezTo>
                      <a:pt x="2408" y="18434"/>
                      <a:pt x="1228" y="19131"/>
                      <a:pt x="1582" y="19828"/>
                    </a:cubicBezTo>
                    <a:cubicBezTo>
                      <a:pt x="1995" y="20525"/>
                      <a:pt x="3530" y="19828"/>
                      <a:pt x="3766" y="20292"/>
                    </a:cubicBezTo>
                    <a:cubicBezTo>
                      <a:pt x="4061" y="20757"/>
                      <a:pt x="4769" y="20873"/>
                      <a:pt x="4946" y="20409"/>
                    </a:cubicBezTo>
                    <a:cubicBezTo>
                      <a:pt x="5123" y="19828"/>
                      <a:pt x="5713" y="20060"/>
                      <a:pt x="6303" y="20060"/>
                    </a:cubicBezTo>
                    <a:cubicBezTo>
                      <a:pt x="6894" y="20060"/>
                      <a:pt x="7071" y="20292"/>
                      <a:pt x="7307" y="20757"/>
                    </a:cubicBezTo>
                    <a:cubicBezTo>
                      <a:pt x="7602" y="21222"/>
                      <a:pt x="8074" y="20989"/>
                      <a:pt x="8369" y="20525"/>
                    </a:cubicBezTo>
                    <a:cubicBezTo>
                      <a:pt x="8723" y="20060"/>
                      <a:pt x="8723" y="20060"/>
                      <a:pt x="9136" y="20060"/>
                    </a:cubicBezTo>
                    <a:cubicBezTo>
                      <a:pt x="9549" y="20060"/>
                      <a:pt x="9608" y="19596"/>
                      <a:pt x="9431" y="18899"/>
                    </a:cubicBezTo>
                    <a:cubicBezTo>
                      <a:pt x="9195" y="18318"/>
                      <a:pt x="8664" y="19363"/>
                      <a:pt x="8605" y="18899"/>
                    </a:cubicBezTo>
                    <a:cubicBezTo>
                      <a:pt x="8546" y="18318"/>
                      <a:pt x="8074" y="18202"/>
                      <a:pt x="7248" y="18434"/>
                    </a:cubicBezTo>
                    <a:cubicBezTo>
                      <a:pt x="6421" y="18667"/>
                      <a:pt x="6775" y="17389"/>
                      <a:pt x="7248" y="17622"/>
                    </a:cubicBezTo>
                    <a:cubicBezTo>
                      <a:pt x="7779" y="17970"/>
                      <a:pt x="8428" y="17854"/>
                      <a:pt x="9018" y="17505"/>
                    </a:cubicBezTo>
                    <a:cubicBezTo>
                      <a:pt x="9549" y="17273"/>
                      <a:pt x="9136" y="16692"/>
                      <a:pt x="9136" y="16228"/>
                    </a:cubicBezTo>
                    <a:cubicBezTo>
                      <a:pt x="9136" y="15763"/>
                      <a:pt x="9844" y="16112"/>
                      <a:pt x="10375" y="16112"/>
                    </a:cubicBezTo>
                    <a:cubicBezTo>
                      <a:pt x="10907" y="16112"/>
                      <a:pt x="11674" y="14370"/>
                      <a:pt x="11674" y="13441"/>
                    </a:cubicBezTo>
                    <a:cubicBezTo>
                      <a:pt x="11733" y="12396"/>
                      <a:pt x="10494" y="12628"/>
                      <a:pt x="9903" y="12628"/>
                    </a:cubicBezTo>
                    <a:cubicBezTo>
                      <a:pt x="9313" y="12628"/>
                      <a:pt x="10316" y="11815"/>
                      <a:pt x="11438" y="11931"/>
                    </a:cubicBezTo>
                    <a:cubicBezTo>
                      <a:pt x="12559" y="12047"/>
                      <a:pt x="12028" y="11002"/>
                      <a:pt x="12264" y="10654"/>
                    </a:cubicBezTo>
                    <a:cubicBezTo>
                      <a:pt x="12441" y="10305"/>
                      <a:pt x="12972" y="11118"/>
                      <a:pt x="13562" y="10886"/>
                    </a:cubicBezTo>
                    <a:cubicBezTo>
                      <a:pt x="14094" y="10654"/>
                      <a:pt x="13739" y="9725"/>
                      <a:pt x="14094" y="9725"/>
                    </a:cubicBezTo>
                    <a:cubicBezTo>
                      <a:pt x="14389" y="9725"/>
                      <a:pt x="14979" y="8912"/>
                      <a:pt x="16218" y="7518"/>
                    </a:cubicBezTo>
                    <a:cubicBezTo>
                      <a:pt x="17398" y="6241"/>
                      <a:pt x="18343" y="6473"/>
                      <a:pt x="18402" y="5660"/>
                    </a:cubicBezTo>
                    <a:cubicBezTo>
                      <a:pt x="18461" y="4963"/>
                      <a:pt x="16749" y="5660"/>
                      <a:pt x="16454" y="5428"/>
                    </a:cubicBezTo>
                    <a:cubicBezTo>
                      <a:pt x="16159" y="5196"/>
                      <a:pt x="17634" y="4615"/>
                      <a:pt x="17989" y="4731"/>
                    </a:cubicBezTo>
                    <a:cubicBezTo>
                      <a:pt x="18343" y="4963"/>
                      <a:pt x="18815" y="4731"/>
                      <a:pt x="20054" y="3570"/>
                    </a:cubicBezTo>
                    <a:cubicBezTo>
                      <a:pt x="21234" y="2409"/>
                      <a:pt x="20703" y="2176"/>
                      <a:pt x="20231" y="2292"/>
                    </a:cubicBezTo>
                    <a:cubicBezTo>
                      <a:pt x="19700" y="2525"/>
                      <a:pt x="19169" y="2176"/>
                      <a:pt x="19169" y="1480"/>
                    </a:cubicBezTo>
                    <a:cubicBezTo>
                      <a:pt x="19228" y="899"/>
                      <a:pt x="18461" y="1480"/>
                      <a:pt x="18402" y="1131"/>
                    </a:cubicBezTo>
                    <a:cubicBezTo>
                      <a:pt x="18402" y="783"/>
                      <a:pt x="17694" y="899"/>
                      <a:pt x="16926" y="1480"/>
                    </a:cubicBezTo>
                    <a:cubicBezTo>
                      <a:pt x="16159" y="2060"/>
                      <a:pt x="16867" y="899"/>
                      <a:pt x="17162" y="667"/>
                    </a:cubicBezTo>
                    <a:cubicBezTo>
                      <a:pt x="17516" y="434"/>
                      <a:pt x="15215" y="667"/>
                      <a:pt x="14861" y="202"/>
                    </a:cubicBezTo>
                    <a:cubicBezTo>
                      <a:pt x="14448" y="-378"/>
                      <a:pt x="14034" y="1015"/>
                      <a:pt x="13680" y="318"/>
                    </a:cubicBezTo>
                    <a:cubicBezTo>
                      <a:pt x="13326" y="-378"/>
                      <a:pt x="12382" y="202"/>
                      <a:pt x="12500" y="783"/>
                    </a:cubicBezTo>
                    <a:cubicBezTo>
                      <a:pt x="12618" y="1247"/>
                      <a:pt x="12382" y="1247"/>
                      <a:pt x="12028" y="667"/>
                    </a:cubicBezTo>
                    <a:cubicBezTo>
                      <a:pt x="11674" y="86"/>
                      <a:pt x="10966" y="783"/>
                      <a:pt x="10375" y="551"/>
                    </a:cubicBezTo>
                    <a:cubicBezTo>
                      <a:pt x="9726" y="434"/>
                      <a:pt x="10021" y="1596"/>
                      <a:pt x="9313" y="1015"/>
                    </a:cubicBezTo>
                    <a:cubicBezTo>
                      <a:pt x="8664" y="434"/>
                      <a:pt x="7897" y="667"/>
                      <a:pt x="8133" y="899"/>
                    </a:cubicBezTo>
                    <a:cubicBezTo>
                      <a:pt x="8310" y="1015"/>
                      <a:pt x="8074" y="1363"/>
                      <a:pt x="7779" y="1247"/>
                    </a:cubicBezTo>
                    <a:cubicBezTo>
                      <a:pt x="7484" y="1015"/>
                      <a:pt x="7189" y="1247"/>
                      <a:pt x="7366" y="1828"/>
                    </a:cubicBezTo>
                    <a:cubicBezTo>
                      <a:pt x="7484" y="2409"/>
                      <a:pt x="6244" y="1712"/>
                      <a:pt x="6244" y="2292"/>
                    </a:cubicBezTo>
                    <a:cubicBezTo>
                      <a:pt x="6244" y="2989"/>
                      <a:pt x="5831" y="3338"/>
                      <a:pt x="5477" y="2757"/>
                    </a:cubicBezTo>
                    <a:cubicBezTo>
                      <a:pt x="5123" y="2176"/>
                      <a:pt x="4002" y="1944"/>
                      <a:pt x="4297" y="2525"/>
                    </a:cubicBezTo>
                    <a:cubicBezTo>
                      <a:pt x="4651" y="2989"/>
                      <a:pt x="3294" y="2757"/>
                      <a:pt x="3648" y="3221"/>
                    </a:cubicBezTo>
                    <a:cubicBezTo>
                      <a:pt x="4002" y="3802"/>
                      <a:pt x="3234" y="4151"/>
                      <a:pt x="3234" y="3918"/>
                    </a:cubicBezTo>
                    <a:cubicBezTo>
                      <a:pt x="3234" y="3570"/>
                      <a:pt x="2467" y="3105"/>
                      <a:pt x="2172" y="3570"/>
                    </a:cubicBezTo>
                    <a:cubicBezTo>
                      <a:pt x="1877" y="4151"/>
                      <a:pt x="1818" y="4731"/>
                      <a:pt x="1641" y="4383"/>
                    </a:cubicBezTo>
                    <a:cubicBezTo>
                      <a:pt x="1523" y="4034"/>
                      <a:pt x="874" y="4151"/>
                      <a:pt x="225" y="4615"/>
                    </a:cubicBezTo>
                    <a:cubicBezTo>
                      <a:pt x="-365" y="5080"/>
                      <a:pt x="343" y="5428"/>
                      <a:pt x="756" y="4963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85" name="AutoShape 885"/>
              <p:cNvSpPr>
                <a:spLocks/>
              </p:cNvSpPr>
              <p:nvPr/>
            </p:nvSpPr>
            <p:spPr bwMode="auto">
              <a:xfrm>
                <a:off x="2343294" y="441180"/>
                <a:ext cx="182573" cy="49213"/>
              </a:xfrm>
              <a:custGeom>
                <a:avLst/>
                <a:gdLst>
                  <a:gd name="T0" fmla="+- 0 11958 2317"/>
                  <a:gd name="T1" fmla="*/ T0 w 19283"/>
                  <a:gd name="T2" fmla="+- 0 9896 1835"/>
                  <a:gd name="T3" fmla="*/ 9896 h 16122"/>
                  <a:gd name="T4" fmla="+- 0 11958 2317"/>
                  <a:gd name="T5" fmla="*/ T4 w 19283"/>
                  <a:gd name="T6" fmla="+- 0 9896 1835"/>
                  <a:gd name="T7" fmla="*/ 9896 h 16122"/>
                  <a:gd name="T8" fmla="+- 0 11958 2317"/>
                  <a:gd name="T9" fmla="*/ T8 w 19283"/>
                  <a:gd name="T10" fmla="+- 0 9896 1835"/>
                  <a:gd name="T11" fmla="*/ 9896 h 16122"/>
                  <a:gd name="T12" fmla="+- 0 11958 2317"/>
                  <a:gd name="T13" fmla="*/ T12 w 19283"/>
                  <a:gd name="T14" fmla="+- 0 9896 1835"/>
                  <a:gd name="T15" fmla="*/ 9896 h 161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283" h="16122">
                    <a:moveTo>
                      <a:pt x="5833" y="14682"/>
                    </a:moveTo>
                    <a:cubicBezTo>
                      <a:pt x="7871" y="17223"/>
                      <a:pt x="9909" y="8329"/>
                      <a:pt x="11539" y="12141"/>
                    </a:cubicBezTo>
                    <a:cubicBezTo>
                      <a:pt x="12762" y="15953"/>
                      <a:pt x="19283" y="19764"/>
                      <a:pt x="19283" y="9600"/>
                    </a:cubicBezTo>
                    <a:cubicBezTo>
                      <a:pt x="19283" y="-565"/>
                      <a:pt x="11132" y="-1835"/>
                      <a:pt x="9094" y="1976"/>
                    </a:cubicBezTo>
                    <a:cubicBezTo>
                      <a:pt x="7056" y="5788"/>
                      <a:pt x="-2317" y="7059"/>
                      <a:pt x="535" y="13412"/>
                    </a:cubicBezTo>
                    <a:cubicBezTo>
                      <a:pt x="2166" y="17223"/>
                      <a:pt x="3796" y="12141"/>
                      <a:pt x="5833" y="14682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86" name="AutoShape 886"/>
              <p:cNvSpPr>
                <a:spLocks/>
              </p:cNvSpPr>
              <p:nvPr/>
            </p:nvSpPr>
            <p:spPr bwMode="auto">
              <a:xfrm>
                <a:off x="2357582" y="503093"/>
                <a:ext cx="149234" cy="71439"/>
              </a:xfrm>
              <a:custGeom>
                <a:avLst/>
                <a:gdLst>
                  <a:gd name="T0" fmla="*/ 10049 w 20098"/>
                  <a:gd name="T1" fmla="+- 0 11092 1504"/>
                  <a:gd name="T2" fmla="*/ 11092 h 19177"/>
                  <a:gd name="T3" fmla="*/ 10049 w 20098"/>
                  <a:gd name="T4" fmla="+- 0 11092 1504"/>
                  <a:gd name="T5" fmla="*/ 11092 h 19177"/>
                  <a:gd name="T6" fmla="*/ 10049 w 20098"/>
                  <a:gd name="T7" fmla="+- 0 11092 1504"/>
                  <a:gd name="T8" fmla="*/ 11092 h 19177"/>
                  <a:gd name="T9" fmla="*/ 10049 w 20098"/>
                  <a:gd name="T10" fmla="+- 0 11092 1504"/>
                  <a:gd name="T11" fmla="*/ 11092 h 19177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0098" h="19177">
                    <a:moveTo>
                      <a:pt x="18514" y="4386"/>
                    </a:moveTo>
                    <a:cubicBezTo>
                      <a:pt x="21600" y="3405"/>
                      <a:pt x="20057" y="-1504"/>
                      <a:pt x="14914" y="459"/>
                    </a:cubicBezTo>
                    <a:cubicBezTo>
                      <a:pt x="9257" y="1441"/>
                      <a:pt x="0" y="1441"/>
                      <a:pt x="0" y="9296"/>
                    </a:cubicBezTo>
                    <a:cubicBezTo>
                      <a:pt x="0" y="15186"/>
                      <a:pt x="2057" y="18132"/>
                      <a:pt x="7714" y="19114"/>
                    </a:cubicBezTo>
                    <a:cubicBezTo>
                      <a:pt x="13885" y="20096"/>
                      <a:pt x="19028" y="9296"/>
                      <a:pt x="15942" y="9296"/>
                    </a:cubicBezTo>
                    <a:cubicBezTo>
                      <a:pt x="13371" y="9296"/>
                      <a:pt x="14914" y="5368"/>
                      <a:pt x="18514" y="4386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87" name="AutoShape 887"/>
              <p:cNvSpPr>
                <a:spLocks/>
              </p:cNvSpPr>
              <p:nvPr/>
            </p:nvSpPr>
            <p:spPr bwMode="auto">
              <a:xfrm>
                <a:off x="1868602" y="2474806"/>
                <a:ext cx="2465540" cy="116842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084" y="20581"/>
                    </a:moveTo>
                    <a:cubicBezTo>
                      <a:pt x="10051" y="20445"/>
                      <a:pt x="10017" y="20377"/>
                      <a:pt x="10017" y="20241"/>
                    </a:cubicBezTo>
                    <a:cubicBezTo>
                      <a:pt x="10017" y="20105"/>
                      <a:pt x="10051" y="20037"/>
                      <a:pt x="10117" y="19969"/>
                    </a:cubicBezTo>
                    <a:cubicBezTo>
                      <a:pt x="10184" y="19833"/>
                      <a:pt x="10184" y="19766"/>
                      <a:pt x="10151" y="19630"/>
                    </a:cubicBezTo>
                    <a:cubicBezTo>
                      <a:pt x="10151" y="19494"/>
                      <a:pt x="10117" y="19358"/>
                      <a:pt x="10217" y="19222"/>
                    </a:cubicBezTo>
                    <a:cubicBezTo>
                      <a:pt x="10217" y="19222"/>
                      <a:pt x="10250" y="19154"/>
                      <a:pt x="10284" y="19154"/>
                    </a:cubicBezTo>
                    <a:cubicBezTo>
                      <a:pt x="10350" y="19086"/>
                      <a:pt x="10450" y="18950"/>
                      <a:pt x="10450" y="18883"/>
                    </a:cubicBezTo>
                    <a:cubicBezTo>
                      <a:pt x="10450" y="18747"/>
                      <a:pt x="10483" y="18543"/>
                      <a:pt x="10650" y="18543"/>
                    </a:cubicBezTo>
                    <a:cubicBezTo>
                      <a:pt x="10683" y="18543"/>
                      <a:pt x="10716" y="18543"/>
                      <a:pt x="10750" y="18543"/>
                    </a:cubicBezTo>
                    <a:cubicBezTo>
                      <a:pt x="10750" y="18543"/>
                      <a:pt x="10750" y="18543"/>
                      <a:pt x="10750" y="18543"/>
                    </a:cubicBezTo>
                    <a:cubicBezTo>
                      <a:pt x="10849" y="18543"/>
                      <a:pt x="11049" y="18203"/>
                      <a:pt x="11049" y="18067"/>
                    </a:cubicBezTo>
                    <a:cubicBezTo>
                      <a:pt x="11016" y="18000"/>
                      <a:pt x="11016" y="17932"/>
                      <a:pt x="11049" y="17864"/>
                    </a:cubicBezTo>
                    <a:cubicBezTo>
                      <a:pt x="11082" y="17728"/>
                      <a:pt x="11149" y="17728"/>
                      <a:pt x="11182" y="17728"/>
                    </a:cubicBezTo>
                    <a:cubicBezTo>
                      <a:pt x="11216" y="17728"/>
                      <a:pt x="11249" y="17796"/>
                      <a:pt x="11315" y="17796"/>
                    </a:cubicBezTo>
                    <a:cubicBezTo>
                      <a:pt x="11349" y="17796"/>
                      <a:pt x="11349" y="17796"/>
                      <a:pt x="11382" y="17660"/>
                    </a:cubicBezTo>
                    <a:cubicBezTo>
                      <a:pt x="11382" y="17592"/>
                      <a:pt x="11415" y="17456"/>
                      <a:pt x="11515" y="17456"/>
                    </a:cubicBezTo>
                    <a:cubicBezTo>
                      <a:pt x="11515" y="17456"/>
                      <a:pt x="11515" y="17456"/>
                      <a:pt x="11548" y="17524"/>
                    </a:cubicBezTo>
                    <a:cubicBezTo>
                      <a:pt x="11582" y="17524"/>
                      <a:pt x="11582" y="17524"/>
                      <a:pt x="11615" y="17524"/>
                    </a:cubicBezTo>
                    <a:cubicBezTo>
                      <a:pt x="11615" y="17524"/>
                      <a:pt x="11648" y="17592"/>
                      <a:pt x="11648" y="17592"/>
                    </a:cubicBezTo>
                    <a:cubicBezTo>
                      <a:pt x="11681" y="17456"/>
                      <a:pt x="11715" y="17456"/>
                      <a:pt x="11748" y="17456"/>
                    </a:cubicBezTo>
                    <a:cubicBezTo>
                      <a:pt x="11815" y="17456"/>
                      <a:pt x="11881" y="17524"/>
                      <a:pt x="11948" y="17660"/>
                    </a:cubicBezTo>
                    <a:cubicBezTo>
                      <a:pt x="11981" y="17728"/>
                      <a:pt x="12048" y="17796"/>
                      <a:pt x="12081" y="17796"/>
                    </a:cubicBezTo>
                    <a:cubicBezTo>
                      <a:pt x="12081" y="17796"/>
                      <a:pt x="12147" y="17796"/>
                      <a:pt x="12147" y="17728"/>
                    </a:cubicBezTo>
                    <a:cubicBezTo>
                      <a:pt x="12147" y="17592"/>
                      <a:pt x="12214" y="17524"/>
                      <a:pt x="12247" y="17524"/>
                    </a:cubicBezTo>
                    <a:cubicBezTo>
                      <a:pt x="12314" y="17524"/>
                      <a:pt x="12380" y="17592"/>
                      <a:pt x="12514" y="17932"/>
                    </a:cubicBezTo>
                    <a:cubicBezTo>
                      <a:pt x="12580" y="18067"/>
                      <a:pt x="12580" y="18067"/>
                      <a:pt x="12647" y="18067"/>
                    </a:cubicBezTo>
                    <a:cubicBezTo>
                      <a:pt x="12713" y="18067"/>
                      <a:pt x="12713" y="18067"/>
                      <a:pt x="12713" y="18067"/>
                    </a:cubicBezTo>
                    <a:cubicBezTo>
                      <a:pt x="12713" y="18067"/>
                      <a:pt x="12746" y="18067"/>
                      <a:pt x="12780" y="18067"/>
                    </a:cubicBezTo>
                    <a:cubicBezTo>
                      <a:pt x="12846" y="18067"/>
                      <a:pt x="12846" y="18067"/>
                      <a:pt x="12846" y="18000"/>
                    </a:cubicBezTo>
                    <a:cubicBezTo>
                      <a:pt x="12880" y="18000"/>
                      <a:pt x="12880" y="17932"/>
                      <a:pt x="12880" y="17932"/>
                    </a:cubicBezTo>
                    <a:cubicBezTo>
                      <a:pt x="12880" y="17796"/>
                      <a:pt x="12913" y="17728"/>
                      <a:pt x="12946" y="17728"/>
                    </a:cubicBezTo>
                    <a:cubicBezTo>
                      <a:pt x="12979" y="17728"/>
                      <a:pt x="13013" y="17796"/>
                      <a:pt x="13079" y="17932"/>
                    </a:cubicBezTo>
                    <a:cubicBezTo>
                      <a:pt x="13046" y="17864"/>
                      <a:pt x="13079" y="17796"/>
                      <a:pt x="13079" y="17728"/>
                    </a:cubicBezTo>
                    <a:cubicBezTo>
                      <a:pt x="13079" y="17728"/>
                      <a:pt x="13079" y="17728"/>
                      <a:pt x="13079" y="17728"/>
                    </a:cubicBezTo>
                    <a:cubicBezTo>
                      <a:pt x="13079" y="17728"/>
                      <a:pt x="13079" y="17660"/>
                      <a:pt x="13079" y="17660"/>
                    </a:cubicBezTo>
                    <a:cubicBezTo>
                      <a:pt x="13013" y="17592"/>
                      <a:pt x="13013" y="17524"/>
                      <a:pt x="13013" y="17388"/>
                    </a:cubicBezTo>
                    <a:cubicBezTo>
                      <a:pt x="13046" y="17184"/>
                      <a:pt x="13279" y="17116"/>
                      <a:pt x="13412" y="17116"/>
                    </a:cubicBezTo>
                    <a:cubicBezTo>
                      <a:pt x="13445" y="17116"/>
                      <a:pt x="13445" y="17116"/>
                      <a:pt x="13445" y="17116"/>
                    </a:cubicBezTo>
                    <a:cubicBezTo>
                      <a:pt x="13512" y="17116"/>
                      <a:pt x="13545" y="17116"/>
                      <a:pt x="13579" y="17116"/>
                    </a:cubicBezTo>
                    <a:cubicBezTo>
                      <a:pt x="13579" y="17116"/>
                      <a:pt x="13612" y="17116"/>
                      <a:pt x="13612" y="17116"/>
                    </a:cubicBezTo>
                    <a:cubicBezTo>
                      <a:pt x="13612" y="17116"/>
                      <a:pt x="13612" y="17116"/>
                      <a:pt x="13645" y="17049"/>
                    </a:cubicBezTo>
                    <a:cubicBezTo>
                      <a:pt x="13678" y="16913"/>
                      <a:pt x="13745" y="16845"/>
                      <a:pt x="13778" y="16845"/>
                    </a:cubicBezTo>
                    <a:cubicBezTo>
                      <a:pt x="13845" y="16845"/>
                      <a:pt x="13911" y="17049"/>
                      <a:pt x="13911" y="17252"/>
                    </a:cubicBezTo>
                    <a:cubicBezTo>
                      <a:pt x="13945" y="17252"/>
                      <a:pt x="14011" y="17184"/>
                      <a:pt x="14078" y="17184"/>
                    </a:cubicBezTo>
                    <a:cubicBezTo>
                      <a:pt x="14178" y="17116"/>
                      <a:pt x="14277" y="17049"/>
                      <a:pt x="14344" y="17049"/>
                    </a:cubicBezTo>
                    <a:cubicBezTo>
                      <a:pt x="14544" y="17049"/>
                      <a:pt x="14743" y="17388"/>
                      <a:pt x="14777" y="17660"/>
                    </a:cubicBezTo>
                    <a:cubicBezTo>
                      <a:pt x="14777" y="17796"/>
                      <a:pt x="14843" y="17796"/>
                      <a:pt x="14910" y="17660"/>
                    </a:cubicBezTo>
                    <a:cubicBezTo>
                      <a:pt x="14943" y="17592"/>
                      <a:pt x="14943" y="17592"/>
                      <a:pt x="14943" y="17592"/>
                    </a:cubicBezTo>
                    <a:cubicBezTo>
                      <a:pt x="15043" y="17456"/>
                      <a:pt x="15110" y="17320"/>
                      <a:pt x="15209" y="17320"/>
                    </a:cubicBezTo>
                    <a:cubicBezTo>
                      <a:pt x="15276" y="17320"/>
                      <a:pt x="15309" y="17388"/>
                      <a:pt x="15342" y="17456"/>
                    </a:cubicBezTo>
                    <a:cubicBezTo>
                      <a:pt x="15409" y="17592"/>
                      <a:pt x="15476" y="17728"/>
                      <a:pt x="15542" y="17864"/>
                    </a:cubicBezTo>
                    <a:cubicBezTo>
                      <a:pt x="15575" y="18000"/>
                      <a:pt x="15642" y="18135"/>
                      <a:pt x="15742" y="18339"/>
                    </a:cubicBezTo>
                    <a:cubicBezTo>
                      <a:pt x="15842" y="18543"/>
                      <a:pt x="15808" y="18815"/>
                      <a:pt x="15775" y="18950"/>
                    </a:cubicBezTo>
                    <a:cubicBezTo>
                      <a:pt x="15742" y="19086"/>
                      <a:pt x="15742" y="19154"/>
                      <a:pt x="15742" y="19222"/>
                    </a:cubicBezTo>
                    <a:cubicBezTo>
                      <a:pt x="15775" y="19290"/>
                      <a:pt x="15775" y="19426"/>
                      <a:pt x="15808" y="19562"/>
                    </a:cubicBezTo>
                    <a:cubicBezTo>
                      <a:pt x="15808" y="19698"/>
                      <a:pt x="15808" y="19833"/>
                      <a:pt x="15875" y="19901"/>
                    </a:cubicBezTo>
                    <a:cubicBezTo>
                      <a:pt x="16008" y="20105"/>
                      <a:pt x="16008" y="20377"/>
                      <a:pt x="16008" y="20513"/>
                    </a:cubicBezTo>
                    <a:cubicBezTo>
                      <a:pt x="16008" y="20581"/>
                      <a:pt x="16008" y="20649"/>
                      <a:pt x="16008" y="20716"/>
                    </a:cubicBezTo>
                    <a:cubicBezTo>
                      <a:pt x="16175" y="20784"/>
                      <a:pt x="16308" y="21260"/>
                      <a:pt x="16308" y="21464"/>
                    </a:cubicBezTo>
                    <a:cubicBezTo>
                      <a:pt x="16341" y="21532"/>
                      <a:pt x="16408" y="21600"/>
                      <a:pt x="16441" y="21600"/>
                    </a:cubicBezTo>
                    <a:cubicBezTo>
                      <a:pt x="16474" y="21600"/>
                      <a:pt x="16474" y="21600"/>
                      <a:pt x="16474" y="21600"/>
                    </a:cubicBezTo>
                    <a:cubicBezTo>
                      <a:pt x="16474" y="21396"/>
                      <a:pt x="16507" y="21260"/>
                      <a:pt x="16574" y="21056"/>
                    </a:cubicBezTo>
                    <a:cubicBezTo>
                      <a:pt x="16607" y="20920"/>
                      <a:pt x="16640" y="20784"/>
                      <a:pt x="16640" y="20649"/>
                    </a:cubicBezTo>
                    <a:cubicBezTo>
                      <a:pt x="16640" y="20445"/>
                      <a:pt x="16541" y="19494"/>
                      <a:pt x="16441" y="19222"/>
                    </a:cubicBezTo>
                    <a:cubicBezTo>
                      <a:pt x="16374" y="19018"/>
                      <a:pt x="16374" y="18883"/>
                      <a:pt x="16374" y="18815"/>
                    </a:cubicBezTo>
                    <a:cubicBezTo>
                      <a:pt x="16374" y="18747"/>
                      <a:pt x="16374" y="18679"/>
                      <a:pt x="16341" y="18475"/>
                    </a:cubicBezTo>
                    <a:cubicBezTo>
                      <a:pt x="16208" y="18135"/>
                      <a:pt x="16108" y="17456"/>
                      <a:pt x="16108" y="16913"/>
                    </a:cubicBezTo>
                    <a:cubicBezTo>
                      <a:pt x="16108" y="16369"/>
                      <a:pt x="16441" y="15486"/>
                      <a:pt x="16574" y="15215"/>
                    </a:cubicBezTo>
                    <a:cubicBezTo>
                      <a:pt x="16640" y="15079"/>
                      <a:pt x="16740" y="15079"/>
                      <a:pt x="16807" y="15011"/>
                    </a:cubicBezTo>
                    <a:cubicBezTo>
                      <a:pt x="16873" y="15011"/>
                      <a:pt x="16873" y="14943"/>
                      <a:pt x="16873" y="14875"/>
                    </a:cubicBezTo>
                    <a:cubicBezTo>
                      <a:pt x="16940" y="14603"/>
                      <a:pt x="17106" y="14196"/>
                      <a:pt x="17273" y="14196"/>
                    </a:cubicBezTo>
                    <a:cubicBezTo>
                      <a:pt x="17273" y="14196"/>
                      <a:pt x="17306" y="14196"/>
                      <a:pt x="17306" y="14196"/>
                    </a:cubicBezTo>
                    <a:cubicBezTo>
                      <a:pt x="17339" y="14196"/>
                      <a:pt x="17339" y="14196"/>
                      <a:pt x="17339" y="14196"/>
                    </a:cubicBezTo>
                    <a:cubicBezTo>
                      <a:pt x="17406" y="14196"/>
                      <a:pt x="17406" y="14196"/>
                      <a:pt x="17406" y="14128"/>
                    </a:cubicBezTo>
                    <a:cubicBezTo>
                      <a:pt x="17439" y="13856"/>
                      <a:pt x="17639" y="13516"/>
                      <a:pt x="17872" y="13449"/>
                    </a:cubicBezTo>
                    <a:cubicBezTo>
                      <a:pt x="17938" y="13449"/>
                      <a:pt x="17938" y="13449"/>
                      <a:pt x="17938" y="13449"/>
                    </a:cubicBezTo>
                    <a:cubicBezTo>
                      <a:pt x="17938" y="13381"/>
                      <a:pt x="17905" y="13313"/>
                      <a:pt x="17905" y="13245"/>
                    </a:cubicBezTo>
                    <a:cubicBezTo>
                      <a:pt x="17872" y="13245"/>
                      <a:pt x="17872" y="13177"/>
                      <a:pt x="17872" y="13177"/>
                    </a:cubicBezTo>
                    <a:cubicBezTo>
                      <a:pt x="17839" y="13041"/>
                      <a:pt x="17839" y="12905"/>
                      <a:pt x="17872" y="12769"/>
                    </a:cubicBezTo>
                    <a:cubicBezTo>
                      <a:pt x="17905" y="12633"/>
                      <a:pt x="18005" y="12566"/>
                      <a:pt x="18072" y="12769"/>
                    </a:cubicBezTo>
                    <a:cubicBezTo>
                      <a:pt x="18072" y="12769"/>
                      <a:pt x="18171" y="12837"/>
                      <a:pt x="18238" y="12769"/>
                    </a:cubicBezTo>
                    <a:cubicBezTo>
                      <a:pt x="18271" y="12633"/>
                      <a:pt x="18338" y="12566"/>
                      <a:pt x="18338" y="12498"/>
                    </a:cubicBezTo>
                    <a:cubicBezTo>
                      <a:pt x="18171" y="12498"/>
                      <a:pt x="18138" y="12362"/>
                      <a:pt x="18105" y="12294"/>
                    </a:cubicBezTo>
                    <a:cubicBezTo>
                      <a:pt x="18105" y="12226"/>
                      <a:pt x="18105" y="12090"/>
                      <a:pt x="18205" y="12022"/>
                    </a:cubicBezTo>
                    <a:cubicBezTo>
                      <a:pt x="18238" y="12022"/>
                      <a:pt x="18238" y="11954"/>
                      <a:pt x="18205" y="11886"/>
                    </a:cubicBezTo>
                    <a:cubicBezTo>
                      <a:pt x="18205" y="11818"/>
                      <a:pt x="18171" y="11750"/>
                      <a:pt x="18105" y="11750"/>
                    </a:cubicBezTo>
                    <a:cubicBezTo>
                      <a:pt x="18072" y="11750"/>
                      <a:pt x="17972" y="11683"/>
                      <a:pt x="17938" y="11547"/>
                    </a:cubicBezTo>
                    <a:cubicBezTo>
                      <a:pt x="17938" y="11411"/>
                      <a:pt x="18005" y="11275"/>
                      <a:pt x="18038" y="11139"/>
                    </a:cubicBezTo>
                    <a:cubicBezTo>
                      <a:pt x="18072" y="11071"/>
                      <a:pt x="18005" y="11003"/>
                      <a:pt x="17839" y="10732"/>
                    </a:cubicBezTo>
                    <a:cubicBezTo>
                      <a:pt x="17839" y="10732"/>
                      <a:pt x="17839" y="10732"/>
                      <a:pt x="17839" y="10732"/>
                    </a:cubicBezTo>
                    <a:cubicBezTo>
                      <a:pt x="17772" y="10596"/>
                      <a:pt x="17739" y="10528"/>
                      <a:pt x="17772" y="10460"/>
                    </a:cubicBezTo>
                    <a:cubicBezTo>
                      <a:pt x="17772" y="10324"/>
                      <a:pt x="17872" y="10256"/>
                      <a:pt x="17972" y="10188"/>
                    </a:cubicBezTo>
                    <a:cubicBezTo>
                      <a:pt x="18005" y="10120"/>
                      <a:pt x="18005" y="9916"/>
                      <a:pt x="17972" y="9781"/>
                    </a:cubicBezTo>
                    <a:cubicBezTo>
                      <a:pt x="17972" y="9509"/>
                      <a:pt x="17972" y="9373"/>
                      <a:pt x="18005" y="9237"/>
                    </a:cubicBezTo>
                    <a:cubicBezTo>
                      <a:pt x="18038" y="9101"/>
                      <a:pt x="18105" y="9033"/>
                      <a:pt x="18171" y="9033"/>
                    </a:cubicBezTo>
                    <a:cubicBezTo>
                      <a:pt x="18205" y="9033"/>
                      <a:pt x="18238" y="9101"/>
                      <a:pt x="18271" y="9169"/>
                    </a:cubicBezTo>
                    <a:cubicBezTo>
                      <a:pt x="18271" y="9169"/>
                      <a:pt x="18271" y="9305"/>
                      <a:pt x="18238" y="9373"/>
                    </a:cubicBezTo>
                    <a:cubicBezTo>
                      <a:pt x="18171" y="9645"/>
                      <a:pt x="18138" y="9849"/>
                      <a:pt x="18205" y="9984"/>
                    </a:cubicBezTo>
                    <a:cubicBezTo>
                      <a:pt x="18305" y="10188"/>
                      <a:pt x="18371" y="10460"/>
                      <a:pt x="18338" y="10800"/>
                    </a:cubicBezTo>
                    <a:cubicBezTo>
                      <a:pt x="18338" y="10800"/>
                      <a:pt x="18371" y="10732"/>
                      <a:pt x="18371" y="10732"/>
                    </a:cubicBezTo>
                    <a:cubicBezTo>
                      <a:pt x="18471" y="10256"/>
                      <a:pt x="18471" y="9916"/>
                      <a:pt x="18471" y="9849"/>
                    </a:cubicBezTo>
                    <a:cubicBezTo>
                      <a:pt x="18371" y="9849"/>
                      <a:pt x="18338" y="9577"/>
                      <a:pt x="18371" y="9441"/>
                    </a:cubicBezTo>
                    <a:cubicBezTo>
                      <a:pt x="18371" y="9305"/>
                      <a:pt x="18404" y="9237"/>
                      <a:pt x="18471" y="9237"/>
                    </a:cubicBezTo>
                    <a:cubicBezTo>
                      <a:pt x="18504" y="9237"/>
                      <a:pt x="18538" y="9305"/>
                      <a:pt x="18538" y="9373"/>
                    </a:cubicBezTo>
                    <a:cubicBezTo>
                      <a:pt x="18571" y="9441"/>
                      <a:pt x="18604" y="9509"/>
                      <a:pt x="18604" y="9509"/>
                    </a:cubicBezTo>
                    <a:cubicBezTo>
                      <a:pt x="18637" y="9509"/>
                      <a:pt x="18637" y="9441"/>
                      <a:pt x="18704" y="9305"/>
                    </a:cubicBezTo>
                    <a:cubicBezTo>
                      <a:pt x="18870" y="9033"/>
                      <a:pt x="18937" y="8626"/>
                      <a:pt x="18937" y="8558"/>
                    </a:cubicBezTo>
                    <a:cubicBezTo>
                      <a:pt x="18870" y="8490"/>
                      <a:pt x="18870" y="8354"/>
                      <a:pt x="18870" y="8286"/>
                    </a:cubicBezTo>
                    <a:cubicBezTo>
                      <a:pt x="18904" y="8083"/>
                      <a:pt x="19103" y="8083"/>
                      <a:pt x="19137" y="8083"/>
                    </a:cubicBezTo>
                    <a:cubicBezTo>
                      <a:pt x="19170" y="8083"/>
                      <a:pt x="19170" y="8083"/>
                      <a:pt x="19170" y="8083"/>
                    </a:cubicBezTo>
                    <a:cubicBezTo>
                      <a:pt x="19203" y="8083"/>
                      <a:pt x="19203" y="8083"/>
                      <a:pt x="19203" y="8083"/>
                    </a:cubicBezTo>
                    <a:cubicBezTo>
                      <a:pt x="19270" y="8083"/>
                      <a:pt x="19403" y="8015"/>
                      <a:pt x="19503" y="7947"/>
                    </a:cubicBezTo>
                    <a:cubicBezTo>
                      <a:pt x="19469" y="8015"/>
                      <a:pt x="19469" y="8015"/>
                      <a:pt x="19436" y="8015"/>
                    </a:cubicBezTo>
                    <a:cubicBezTo>
                      <a:pt x="19303" y="8083"/>
                      <a:pt x="19203" y="8083"/>
                      <a:pt x="19137" y="8083"/>
                    </a:cubicBezTo>
                    <a:cubicBezTo>
                      <a:pt x="19103" y="8015"/>
                      <a:pt x="19070" y="7947"/>
                      <a:pt x="19070" y="7879"/>
                    </a:cubicBezTo>
                    <a:cubicBezTo>
                      <a:pt x="19070" y="7471"/>
                      <a:pt x="19736" y="7335"/>
                      <a:pt x="19769" y="7335"/>
                    </a:cubicBezTo>
                    <a:cubicBezTo>
                      <a:pt x="19802" y="7335"/>
                      <a:pt x="19802" y="7335"/>
                      <a:pt x="19836" y="7199"/>
                    </a:cubicBezTo>
                    <a:cubicBezTo>
                      <a:pt x="19836" y="7132"/>
                      <a:pt x="19836" y="6996"/>
                      <a:pt x="19902" y="6996"/>
                    </a:cubicBezTo>
                    <a:cubicBezTo>
                      <a:pt x="19969" y="6996"/>
                      <a:pt x="19969" y="7064"/>
                      <a:pt x="20002" y="7064"/>
                    </a:cubicBezTo>
                    <a:cubicBezTo>
                      <a:pt x="20035" y="7267"/>
                      <a:pt x="20135" y="7199"/>
                      <a:pt x="20235" y="7132"/>
                    </a:cubicBezTo>
                    <a:cubicBezTo>
                      <a:pt x="20235" y="7132"/>
                      <a:pt x="20235" y="7064"/>
                      <a:pt x="20235" y="6996"/>
                    </a:cubicBezTo>
                    <a:cubicBezTo>
                      <a:pt x="20235" y="6928"/>
                      <a:pt x="20202" y="6792"/>
                      <a:pt x="20135" y="6792"/>
                    </a:cubicBezTo>
                    <a:cubicBezTo>
                      <a:pt x="20102" y="6724"/>
                      <a:pt x="20069" y="6656"/>
                      <a:pt x="20069" y="6588"/>
                    </a:cubicBezTo>
                    <a:cubicBezTo>
                      <a:pt x="20035" y="6520"/>
                      <a:pt x="20069" y="6452"/>
                      <a:pt x="20102" y="6384"/>
                    </a:cubicBezTo>
                    <a:cubicBezTo>
                      <a:pt x="20135" y="6316"/>
                      <a:pt x="20135" y="6316"/>
                      <a:pt x="20135" y="6316"/>
                    </a:cubicBezTo>
                    <a:cubicBezTo>
                      <a:pt x="20102" y="6113"/>
                      <a:pt x="20168" y="5909"/>
                      <a:pt x="20168" y="5773"/>
                    </a:cubicBezTo>
                    <a:cubicBezTo>
                      <a:pt x="20202" y="5705"/>
                      <a:pt x="20302" y="5366"/>
                      <a:pt x="20435" y="5298"/>
                    </a:cubicBezTo>
                    <a:cubicBezTo>
                      <a:pt x="20501" y="5230"/>
                      <a:pt x="20501" y="5230"/>
                      <a:pt x="20501" y="5162"/>
                    </a:cubicBezTo>
                    <a:cubicBezTo>
                      <a:pt x="20534" y="5094"/>
                      <a:pt x="20568" y="5026"/>
                      <a:pt x="20668" y="5026"/>
                    </a:cubicBezTo>
                    <a:cubicBezTo>
                      <a:pt x="20701" y="5026"/>
                      <a:pt x="20734" y="4958"/>
                      <a:pt x="20767" y="4754"/>
                    </a:cubicBezTo>
                    <a:cubicBezTo>
                      <a:pt x="20801" y="4686"/>
                      <a:pt x="20834" y="4550"/>
                      <a:pt x="20901" y="4483"/>
                    </a:cubicBezTo>
                    <a:cubicBezTo>
                      <a:pt x="20934" y="4415"/>
                      <a:pt x="20967" y="4415"/>
                      <a:pt x="21000" y="4415"/>
                    </a:cubicBezTo>
                    <a:cubicBezTo>
                      <a:pt x="21067" y="4415"/>
                      <a:pt x="21100" y="4415"/>
                      <a:pt x="21167" y="4483"/>
                    </a:cubicBezTo>
                    <a:cubicBezTo>
                      <a:pt x="21200" y="4550"/>
                      <a:pt x="21233" y="4550"/>
                      <a:pt x="21267" y="4550"/>
                    </a:cubicBezTo>
                    <a:cubicBezTo>
                      <a:pt x="21300" y="4550"/>
                      <a:pt x="21333" y="4550"/>
                      <a:pt x="21367" y="4483"/>
                    </a:cubicBezTo>
                    <a:cubicBezTo>
                      <a:pt x="21433" y="4415"/>
                      <a:pt x="21500" y="4279"/>
                      <a:pt x="21599" y="4143"/>
                    </a:cubicBezTo>
                    <a:cubicBezTo>
                      <a:pt x="21267" y="3192"/>
                      <a:pt x="21300" y="2513"/>
                      <a:pt x="21300" y="2173"/>
                    </a:cubicBezTo>
                    <a:cubicBezTo>
                      <a:pt x="21300" y="2173"/>
                      <a:pt x="21300" y="2105"/>
                      <a:pt x="21300" y="2105"/>
                    </a:cubicBezTo>
                    <a:cubicBezTo>
                      <a:pt x="21267" y="2037"/>
                      <a:pt x="21200" y="2037"/>
                      <a:pt x="21167" y="2037"/>
                    </a:cubicBezTo>
                    <a:cubicBezTo>
                      <a:pt x="21067" y="2037"/>
                      <a:pt x="20934" y="2037"/>
                      <a:pt x="20834" y="1833"/>
                    </a:cubicBezTo>
                    <a:cubicBezTo>
                      <a:pt x="20734" y="1833"/>
                      <a:pt x="20534" y="2649"/>
                      <a:pt x="20468" y="3124"/>
                    </a:cubicBezTo>
                    <a:cubicBezTo>
                      <a:pt x="20401" y="3667"/>
                      <a:pt x="20002" y="4143"/>
                      <a:pt x="19969" y="4211"/>
                    </a:cubicBezTo>
                    <a:cubicBezTo>
                      <a:pt x="19935" y="4279"/>
                      <a:pt x="19935" y="4279"/>
                      <a:pt x="19935" y="4279"/>
                    </a:cubicBezTo>
                    <a:cubicBezTo>
                      <a:pt x="19935" y="4279"/>
                      <a:pt x="19935" y="4279"/>
                      <a:pt x="19935" y="4279"/>
                    </a:cubicBezTo>
                    <a:cubicBezTo>
                      <a:pt x="19935" y="4279"/>
                      <a:pt x="18737" y="4279"/>
                      <a:pt x="18637" y="4279"/>
                    </a:cubicBezTo>
                    <a:cubicBezTo>
                      <a:pt x="18637" y="4279"/>
                      <a:pt x="18571" y="4347"/>
                      <a:pt x="18238" y="4958"/>
                    </a:cubicBezTo>
                    <a:cubicBezTo>
                      <a:pt x="18238" y="5094"/>
                      <a:pt x="18238" y="5230"/>
                      <a:pt x="18205" y="5298"/>
                    </a:cubicBezTo>
                    <a:cubicBezTo>
                      <a:pt x="18105" y="5637"/>
                      <a:pt x="17739" y="5841"/>
                      <a:pt x="17406" y="5841"/>
                    </a:cubicBezTo>
                    <a:cubicBezTo>
                      <a:pt x="17339" y="5841"/>
                      <a:pt x="17273" y="5841"/>
                      <a:pt x="17206" y="5841"/>
                    </a:cubicBezTo>
                    <a:cubicBezTo>
                      <a:pt x="17206" y="5977"/>
                      <a:pt x="17206" y="6045"/>
                      <a:pt x="17206" y="6045"/>
                    </a:cubicBezTo>
                    <a:cubicBezTo>
                      <a:pt x="17206" y="6181"/>
                      <a:pt x="17173" y="6249"/>
                      <a:pt x="17073" y="6384"/>
                    </a:cubicBezTo>
                    <a:cubicBezTo>
                      <a:pt x="17007" y="6588"/>
                      <a:pt x="16707" y="6928"/>
                      <a:pt x="16341" y="7335"/>
                    </a:cubicBezTo>
                    <a:cubicBezTo>
                      <a:pt x="16208" y="7471"/>
                      <a:pt x="16208" y="7471"/>
                      <a:pt x="16208" y="7471"/>
                    </a:cubicBezTo>
                    <a:cubicBezTo>
                      <a:pt x="15975" y="7675"/>
                      <a:pt x="15675" y="7675"/>
                      <a:pt x="15509" y="7471"/>
                    </a:cubicBezTo>
                    <a:cubicBezTo>
                      <a:pt x="15409" y="7403"/>
                      <a:pt x="15342" y="7199"/>
                      <a:pt x="15342" y="6996"/>
                    </a:cubicBezTo>
                    <a:cubicBezTo>
                      <a:pt x="15342" y="6588"/>
                      <a:pt x="15476" y="6520"/>
                      <a:pt x="15542" y="6520"/>
                    </a:cubicBezTo>
                    <a:cubicBezTo>
                      <a:pt x="15642" y="6520"/>
                      <a:pt x="15709" y="6588"/>
                      <a:pt x="15742" y="6724"/>
                    </a:cubicBezTo>
                    <a:cubicBezTo>
                      <a:pt x="15742" y="6724"/>
                      <a:pt x="15742" y="6724"/>
                      <a:pt x="15775" y="6724"/>
                    </a:cubicBezTo>
                    <a:cubicBezTo>
                      <a:pt x="15709" y="6588"/>
                      <a:pt x="15709" y="6384"/>
                      <a:pt x="15709" y="6181"/>
                    </a:cubicBezTo>
                    <a:cubicBezTo>
                      <a:pt x="15675" y="6113"/>
                      <a:pt x="15709" y="5909"/>
                      <a:pt x="15709" y="5773"/>
                    </a:cubicBezTo>
                    <a:cubicBezTo>
                      <a:pt x="15709" y="5501"/>
                      <a:pt x="15709" y="5298"/>
                      <a:pt x="15642" y="5298"/>
                    </a:cubicBezTo>
                    <a:cubicBezTo>
                      <a:pt x="15575" y="5230"/>
                      <a:pt x="15476" y="5366"/>
                      <a:pt x="15409" y="5433"/>
                    </a:cubicBezTo>
                    <a:cubicBezTo>
                      <a:pt x="15342" y="5501"/>
                      <a:pt x="15309" y="5569"/>
                      <a:pt x="15276" y="5569"/>
                    </a:cubicBezTo>
                    <a:cubicBezTo>
                      <a:pt x="15243" y="5569"/>
                      <a:pt x="15243" y="5569"/>
                      <a:pt x="15209" y="5501"/>
                    </a:cubicBezTo>
                    <a:cubicBezTo>
                      <a:pt x="15176" y="5433"/>
                      <a:pt x="15176" y="5366"/>
                      <a:pt x="15176" y="5298"/>
                    </a:cubicBezTo>
                    <a:cubicBezTo>
                      <a:pt x="15209" y="5094"/>
                      <a:pt x="15243" y="4958"/>
                      <a:pt x="15309" y="4754"/>
                    </a:cubicBezTo>
                    <a:cubicBezTo>
                      <a:pt x="15376" y="4483"/>
                      <a:pt x="15442" y="4279"/>
                      <a:pt x="15342" y="4007"/>
                    </a:cubicBezTo>
                    <a:cubicBezTo>
                      <a:pt x="15243" y="3667"/>
                      <a:pt x="15143" y="3599"/>
                      <a:pt x="15043" y="3599"/>
                    </a:cubicBezTo>
                    <a:cubicBezTo>
                      <a:pt x="14976" y="3599"/>
                      <a:pt x="14910" y="3667"/>
                      <a:pt x="14877" y="3803"/>
                    </a:cubicBezTo>
                    <a:cubicBezTo>
                      <a:pt x="14843" y="4143"/>
                      <a:pt x="14710" y="4211"/>
                      <a:pt x="14644" y="4211"/>
                    </a:cubicBezTo>
                    <a:cubicBezTo>
                      <a:pt x="14577" y="4279"/>
                      <a:pt x="14510" y="4279"/>
                      <a:pt x="14510" y="4415"/>
                    </a:cubicBezTo>
                    <a:cubicBezTo>
                      <a:pt x="14411" y="4754"/>
                      <a:pt x="14344" y="5433"/>
                      <a:pt x="14411" y="5909"/>
                    </a:cubicBezTo>
                    <a:cubicBezTo>
                      <a:pt x="14477" y="6588"/>
                      <a:pt x="14344" y="6928"/>
                      <a:pt x="14111" y="7199"/>
                    </a:cubicBezTo>
                    <a:cubicBezTo>
                      <a:pt x="13978" y="7335"/>
                      <a:pt x="13878" y="7335"/>
                      <a:pt x="13812" y="7132"/>
                    </a:cubicBezTo>
                    <a:cubicBezTo>
                      <a:pt x="13678" y="6860"/>
                      <a:pt x="13678" y="6249"/>
                      <a:pt x="13712" y="5637"/>
                    </a:cubicBezTo>
                    <a:cubicBezTo>
                      <a:pt x="13745" y="5366"/>
                      <a:pt x="13778" y="5162"/>
                      <a:pt x="13812" y="4958"/>
                    </a:cubicBezTo>
                    <a:cubicBezTo>
                      <a:pt x="13845" y="4754"/>
                      <a:pt x="13878" y="4483"/>
                      <a:pt x="13878" y="4415"/>
                    </a:cubicBezTo>
                    <a:cubicBezTo>
                      <a:pt x="13812" y="4415"/>
                      <a:pt x="13778" y="4347"/>
                      <a:pt x="13778" y="4279"/>
                    </a:cubicBezTo>
                    <a:cubicBezTo>
                      <a:pt x="13745" y="3939"/>
                      <a:pt x="14144" y="3328"/>
                      <a:pt x="14411" y="3192"/>
                    </a:cubicBezTo>
                    <a:cubicBezTo>
                      <a:pt x="14577" y="3124"/>
                      <a:pt x="14743" y="3056"/>
                      <a:pt x="14877" y="3056"/>
                    </a:cubicBezTo>
                    <a:cubicBezTo>
                      <a:pt x="14976" y="3056"/>
                      <a:pt x="15110" y="2988"/>
                      <a:pt x="15143" y="2988"/>
                    </a:cubicBezTo>
                    <a:cubicBezTo>
                      <a:pt x="15143" y="2988"/>
                      <a:pt x="15176" y="2988"/>
                      <a:pt x="15176" y="2920"/>
                    </a:cubicBezTo>
                    <a:cubicBezTo>
                      <a:pt x="15143" y="2920"/>
                      <a:pt x="15110" y="2852"/>
                      <a:pt x="15076" y="2784"/>
                    </a:cubicBezTo>
                    <a:cubicBezTo>
                      <a:pt x="15076" y="2852"/>
                      <a:pt x="15043" y="2852"/>
                      <a:pt x="15043" y="2852"/>
                    </a:cubicBezTo>
                    <a:cubicBezTo>
                      <a:pt x="15010" y="2920"/>
                      <a:pt x="14976" y="2920"/>
                      <a:pt x="14943" y="2920"/>
                    </a:cubicBezTo>
                    <a:cubicBezTo>
                      <a:pt x="14877" y="2920"/>
                      <a:pt x="14843" y="2852"/>
                      <a:pt x="14810" y="2784"/>
                    </a:cubicBezTo>
                    <a:cubicBezTo>
                      <a:pt x="14777" y="2649"/>
                      <a:pt x="14743" y="2581"/>
                      <a:pt x="14644" y="2581"/>
                    </a:cubicBezTo>
                    <a:cubicBezTo>
                      <a:pt x="14577" y="2581"/>
                      <a:pt x="14477" y="2649"/>
                      <a:pt x="14377" y="2716"/>
                    </a:cubicBezTo>
                    <a:cubicBezTo>
                      <a:pt x="14211" y="2852"/>
                      <a:pt x="14044" y="2988"/>
                      <a:pt x="13945" y="2852"/>
                    </a:cubicBezTo>
                    <a:cubicBezTo>
                      <a:pt x="13812" y="2716"/>
                      <a:pt x="13778" y="2581"/>
                      <a:pt x="13745" y="2445"/>
                    </a:cubicBezTo>
                    <a:cubicBezTo>
                      <a:pt x="13745" y="2377"/>
                      <a:pt x="13745" y="2377"/>
                      <a:pt x="13678" y="2377"/>
                    </a:cubicBezTo>
                    <a:cubicBezTo>
                      <a:pt x="13612" y="2377"/>
                      <a:pt x="13579" y="2309"/>
                      <a:pt x="13579" y="2241"/>
                    </a:cubicBezTo>
                    <a:cubicBezTo>
                      <a:pt x="13545" y="2173"/>
                      <a:pt x="13545" y="2037"/>
                      <a:pt x="13579" y="1969"/>
                    </a:cubicBezTo>
                    <a:cubicBezTo>
                      <a:pt x="13512" y="2037"/>
                      <a:pt x="13445" y="2105"/>
                      <a:pt x="13379" y="2241"/>
                    </a:cubicBezTo>
                    <a:cubicBezTo>
                      <a:pt x="13179" y="2513"/>
                      <a:pt x="12979" y="2784"/>
                      <a:pt x="12813" y="2784"/>
                    </a:cubicBezTo>
                    <a:cubicBezTo>
                      <a:pt x="12746" y="2784"/>
                      <a:pt x="12680" y="2716"/>
                      <a:pt x="12647" y="2649"/>
                    </a:cubicBezTo>
                    <a:cubicBezTo>
                      <a:pt x="12580" y="2513"/>
                      <a:pt x="12514" y="2513"/>
                      <a:pt x="12447" y="2581"/>
                    </a:cubicBezTo>
                    <a:cubicBezTo>
                      <a:pt x="12414" y="2581"/>
                      <a:pt x="12347" y="2581"/>
                      <a:pt x="12314" y="2581"/>
                    </a:cubicBezTo>
                    <a:cubicBezTo>
                      <a:pt x="12247" y="2581"/>
                      <a:pt x="12214" y="2581"/>
                      <a:pt x="12147" y="2445"/>
                    </a:cubicBezTo>
                    <a:cubicBezTo>
                      <a:pt x="12114" y="2377"/>
                      <a:pt x="12114" y="2241"/>
                      <a:pt x="12147" y="2173"/>
                    </a:cubicBezTo>
                    <a:cubicBezTo>
                      <a:pt x="12214" y="1766"/>
                      <a:pt x="12713" y="1222"/>
                      <a:pt x="12979" y="1222"/>
                    </a:cubicBezTo>
                    <a:cubicBezTo>
                      <a:pt x="12979" y="1222"/>
                      <a:pt x="12979" y="1222"/>
                      <a:pt x="12979" y="1222"/>
                    </a:cubicBezTo>
                    <a:cubicBezTo>
                      <a:pt x="12880" y="1222"/>
                      <a:pt x="12780" y="1154"/>
                      <a:pt x="12713" y="1154"/>
                    </a:cubicBezTo>
                    <a:cubicBezTo>
                      <a:pt x="12680" y="1154"/>
                      <a:pt x="12680" y="1154"/>
                      <a:pt x="12680" y="1154"/>
                    </a:cubicBezTo>
                    <a:cubicBezTo>
                      <a:pt x="12547" y="1426"/>
                      <a:pt x="12380" y="1358"/>
                      <a:pt x="12247" y="1018"/>
                    </a:cubicBezTo>
                    <a:cubicBezTo>
                      <a:pt x="12247" y="1018"/>
                      <a:pt x="12214" y="1018"/>
                      <a:pt x="12214" y="1018"/>
                    </a:cubicBezTo>
                    <a:cubicBezTo>
                      <a:pt x="12181" y="1018"/>
                      <a:pt x="12181" y="1018"/>
                      <a:pt x="12181" y="1018"/>
                    </a:cubicBezTo>
                    <a:cubicBezTo>
                      <a:pt x="12114" y="1018"/>
                      <a:pt x="12014" y="1018"/>
                      <a:pt x="11948" y="815"/>
                    </a:cubicBezTo>
                    <a:cubicBezTo>
                      <a:pt x="11881" y="679"/>
                      <a:pt x="11848" y="679"/>
                      <a:pt x="11815" y="679"/>
                    </a:cubicBezTo>
                    <a:cubicBezTo>
                      <a:pt x="11781" y="679"/>
                      <a:pt x="11748" y="747"/>
                      <a:pt x="11715" y="747"/>
                    </a:cubicBezTo>
                    <a:cubicBezTo>
                      <a:pt x="11681" y="815"/>
                      <a:pt x="11681" y="815"/>
                      <a:pt x="11681" y="815"/>
                    </a:cubicBezTo>
                    <a:cubicBezTo>
                      <a:pt x="11582" y="883"/>
                      <a:pt x="11515" y="815"/>
                      <a:pt x="11415" y="747"/>
                    </a:cubicBezTo>
                    <a:cubicBezTo>
                      <a:pt x="11382" y="679"/>
                      <a:pt x="11349" y="611"/>
                      <a:pt x="11282" y="611"/>
                    </a:cubicBezTo>
                    <a:cubicBezTo>
                      <a:pt x="11182" y="475"/>
                      <a:pt x="11182" y="339"/>
                      <a:pt x="11149" y="203"/>
                    </a:cubicBezTo>
                    <a:cubicBezTo>
                      <a:pt x="11149" y="67"/>
                      <a:pt x="11149" y="67"/>
                      <a:pt x="11116" y="0"/>
                    </a:cubicBezTo>
                    <a:cubicBezTo>
                      <a:pt x="11116" y="0"/>
                      <a:pt x="11116" y="0"/>
                      <a:pt x="11116" y="0"/>
                    </a:cubicBezTo>
                    <a:cubicBezTo>
                      <a:pt x="11116" y="0"/>
                      <a:pt x="11116" y="135"/>
                      <a:pt x="11116" y="203"/>
                    </a:cubicBezTo>
                    <a:cubicBezTo>
                      <a:pt x="11082" y="339"/>
                      <a:pt x="11082" y="339"/>
                      <a:pt x="11082" y="339"/>
                    </a:cubicBezTo>
                    <a:cubicBezTo>
                      <a:pt x="832" y="475"/>
                      <a:pt x="832" y="475"/>
                      <a:pt x="832" y="475"/>
                    </a:cubicBezTo>
                    <a:cubicBezTo>
                      <a:pt x="865" y="611"/>
                      <a:pt x="865" y="747"/>
                      <a:pt x="865" y="883"/>
                    </a:cubicBezTo>
                    <a:cubicBezTo>
                      <a:pt x="865" y="1018"/>
                      <a:pt x="832" y="1086"/>
                      <a:pt x="865" y="1222"/>
                    </a:cubicBezTo>
                    <a:cubicBezTo>
                      <a:pt x="898" y="1426"/>
                      <a:pt x="898" y="1833"/>
                      <a:pt x="798" y="2037"/>
                    </a:cubicBezTo>
                    <a:cubicBezTo>
                      <a:pt x="765" y="2105"/>
                      <a:pt x="732" y="2173"/>
                      <a:pt x="665" y="2173"/>
                    </a:cubicBezTo>
                    <a:cubicBezTo>
                      <a:pt x="599" y="2173"/>
                      <a:pt x="532" y="2037"/>
                      <a:pt x="499" y="1901"/>
                    </a:cubicBezTo>
                    <a:cubicBezTo>
                      <a:pt x="499" y="1766"/>
                      <a:pt x="532" y="1562"/>
                      <a:pt x="599" y="1494"/>
                    </a:cubicBezTo>
                    <a:cubicBezTo>
                      <a:pt x="599" y="1494"/>
                      <a:pt x="599" y="1426"/>
                      <a:pt x="599" y="1358"/>
                    </a:cubicBezTo>
                    <a:cubicBezTo>
                      <a:pt x="599" y="1290"/>
                      <a:pt x="599" y="1290"/>
                      <a:pt x="565" y="1290"/>
                    </a:cubicBezTo>
                    <a:cubicBezTo>
                      <a:pt x="532" y="1290"/>
                      <a:pt x="499" y="1290"/>
                      <a:pt x="499" y="1222"/>
                    </a:cubicBezTo>
                    <a:cubicBezTo>
                      <a:pt x="465" y="1154"/>
                      <a:pt x="465" y="1086"/>
                      <a:pt x="432" y="1018"/>
                    </a:cubicBezTo>
                    <a:cubicBezTo>
                      <a:pt x="332" y="1086"/>
                      <a:pt x="166" y="1086"/>
                      <a:pt x="0" y="1018"/>
                    </a:cubicBezTo>
                    <a:cubicBezTo>
                      <a:pt x="0" y="1222"/>
                      <a:pt x="66" y="1562"/>
                      <a:pt x="166" y="1833"/>
                    </a:cubicBezTo>
                    <a:cubicBezTo>
                      <a:pt x="232" y="2037"/>
                      <a:pt x="266" y="2241"/>
                      <a:pt x="266" y="2377"/>
                    </a:cubicBezTo>
                    <a:cubicBezTo>
                      <a:pt x="266" y="2445"/>
                      <a:pt x="266" y="2513"/>
                      <a:pt x="299" y="2513"/>
                    </a:cubicBezTo>
                    <a:cubicBezTo>
                      <a:pt x="432" y="2716"/>
                      <a:pt x="432" y="2852"/>
                      <a:pt x="432" y="2920"/>
                    </a:cubicBezTo>
                    <a:cubicBezTo>
                      <a:pt x="432" y="2920"/>
                      <a:pt x="399" y="3056"/>
                      <a:pt x="266" y="3056"/>
                    </a:cubicBezTo>
                    <a:cubicBezTo>
                      <a:pt x="266" y="3056"/>
                      <a:pt x="266" y="3124"/>
                      <a:pt x="266" y="3124"/>
                    </a:cubicBezTo>
                    <a:cubicBezTo>
                      <a:pt x="299" y="3260"/>
                      <a:pt x="299" y="3396"/>
                      <a:pt x="266" y="3599"/>
                    </a:cubicBezTo>
                    <a:cubicBezTo>
                      <a:pt x="232" y="3939"/>
                      <a:pt x="232" y="4347"/>
                      <a:pt x="232" y="4754"/>
                    </a:cubicBezTo>
                    <a:cubicBezTo>
                      <a:pt x="232" y="5094"/>
                      <a:pt x="232" y="5366"/>
                      <a:pt x="199" y="5501"/>
                    </a:cubicBezTo>
                    <a:cubicBezTo>
                      <a:pt x="199" y="5637"/>
                      <a:pt x="166" y="5773"/>
                      <a:pt x="166" y="5909"/>
                    </a:cubicBezTo>
                    <a:cubicBezTo>
                      <a:pt x="99" y="6181"/>
                      <a:pt x="33" y="6452"/>
                      <a:pt x="99" y="6588"/>
                    </a:cubicBezTo>
                    <a:cubicBezTo>
                      <a:pt x="232" y="7064"/>
                      <a:pt x="299" y="7539"/>
                      <a:pt x="232" y="7947"/>
                    </a:cubicBezTo>
                    <a:cubicBezTo>
                      <a:pt x="166" y="8354"/>
                      <a:pt x="199" y="8558"/>
                      <a:pt x="266" y="8830"/>
                    </a:cubicBezTo>
                    <a:cubicBezTo>
                      <a:pt x="332" y="9033"/>
                      <a:pt x="332" y="9305"/>
                      <a:pt x="332" y="9441"/>
                    </a:cubicBezTo>
                    <a:cubicBezTo>
                      <a:pt x="332" y="9577"/>
                      <a:pt x="332" y="9781"/>
                      <a:pt x="366" y="9781"/>
                    </a:cubicBezTo>
                    <a:cubicBezTo>
                      <a:pt x="465" y="9916"/>
                      <a:pt x="565" y="10188"/>
                      <a:pt x="665" y="10528"/>
                    </a:cubicBezTo>
                    <a:cubicBezTo>
                      <a:pt x="698" y="10596"/>
                      <a:pt x="732" y="10664"/>
                      <a:pt x="765" y="10664"/>
                    </a:cubicBezTo>
                    <a:cubicBezTo>
                      <a:pt x="798" y="10732"/>
                      <a:pt x="865" y="10800"/>
                      <a:pt x="865" y="11003"/>
                    </a:cubicBezTo>
                    <a:cubicBezTo>
                      <a:pt x="898" y="11275"/>
                      <a:pt x="898" y="11275"/>
                      <a:pt x="965" y="11343"/>
                    </a:cubicBezTo>
                    <a:cubicBezTo>
                      <a:pt x="1131" y="11479"/>
                      <a:pt x="1098" y="11818"/>
                      <a:pt x="1065" y="11954"/>
                    </a:cubicBezTo>
                    <a:cubicBezTo>
                      <a:pt x="1065" y="12022"/>
                      <a:pt x="1065" y="12022"/>
                      <a:pt x="1065" y="12090"/>
                    </a:cubicBezTo>
                    <a:cubicBezTo>
                      <a:pt x="1065" y="12158"/>
                      <a:pt x="1264" y="12498"/>
                      <a:pt x="1397" y="12769"/>
                    </a:cubicBezTo>
                    <a:cubicBezTo>
                      <a:pt x="1431" y="12837"/>
                      <a:pt x="1431" y="12837"/>
                      <a:pt x="1431" y="12837"/>
                    </a:cubicBezTo>
                    <a:cubicBezTo>
                      <a:pt x="1564" y="13109"/>
                      <a:pt x="1564" y="13313"/>
                      <a:pt x="1564" y="13449"/>
                    </a:cubicBezTo>
                    <a:cubicBezTo>
                      <a:pt x="1564" y="13516"/>
                      <a:pt x="1564" y="13516"/>
                      <a:pt x="1564" y="13516"/>
                    </a:cubicBezTo>
                    <a:cubicBezTo>
                      <a:pt x="1597" y="13516"/>
                      <a:pt x="1597" y="13516"/>
                      <a:pt x="1597" y="13516"/>
                    </a:cubicBezTo>
                    <a:cubicBezTo>
                      <a:pt x="1763" y="13516"/>
                      <a:pt x="1930" y="13720"/>
                      <a:pt x="2096" y="13924"/>
                    </a:cubicBezTo>
                    <a:cubicBezTo>
                      <a:pt x="2163" y="14060"/>
                      <a:pt x="2196" y="14060"/>
                      <a:pt x="2229" y="14060"/>
                    </a:cubicBezTo>
                    <a:cubicBezTo>
                      <a:pt x="2263" y="14060"/>
                      <a:pt x="2263" y="14060"/>
                      <a:pt x="2263" y="14060"/>
                    </a:cubicBezTo>
                    <a:cubicBezTo>
                      <a:pt x="2296" y="14060"/>
                      <a:pt x="2363" y="14060"/>
                      <a:pt x="2396" y="14060"/>
                    </a:cubicBezTo>
                    <a:cubicBezTo>
                      <a:pt x="2529" y="14128"/>
                      <a:pt x="2729" y="14671"/>
                      <a:pt x="2795" y="15011"/>
                    </a:cubicBezTo>
                    <a:cubicBezTo>
                      <a:pt x="2795" y="15147"/>
                      <a:pt x="2828" y="15283"/>
                      <a:pt x="2828" y="15350"/>
                    </a:cubicBezTo>
                    <a:cubicBezTo>
                      <a:pt x="3694" y="15147"/>
                      <a:pt x="3694" y="15147"/>
                      <a:pt x="3694" y="15147"/>
                    </a:cubicBezTo>
                    <a:cubicBezTo>
                      <a:pt x="3694" y="15147"/>
                      <a:pt x="3694" y="15147"/>
                      <a:pt x="3694" y="15147"/>
                    </a:cubicBezTo>
                    <a:cubicBezTo>
                      <a:pt x="3760" y="15283"/>
                      <a:pt x="3993" y="15554"/>
                      <a:pt x="4093" y="15622"/>
                    </a:cubicBezTo>
                    <a:cubicBezTo>
                      <a:pt x="4226" y="15690"/>
                      <a:pt x="4959" y="16233"/>
                      <a:pt x="5058" y="16301"/>
                    </a:cubicBezTo>
                    <a:cubicBezTo>
                      <a:pt x="6090" y="16301"/>
                      <a:pt x="6090" y="16301"/>
                      <a:pt x="6090" y="16301"/>
                    </a:cubicBezTo>
                    <a:cubicBezTo>
                      <a:pt x="6223" y="15962"/>
                      <a:pt x="6223" y="15962"/>
                      <a:pt x="6223" y="15962"/>
                    </a:cubicBezTo>
                    <a:cubicBezTo>
                      <a:pt x="6856" y="15962"/>
                      <a:pt x="6856" y="15962"/>
                      <a:pt x="6856" y="15962"/>
                    </a:cubicBezTo>
                    <a:cubicBezTo>
                      <a:pt x="6889" y="15962"/>
                      <a:pt x="6889" y="15962"/>
                      <a:pt x="6889" y="15962"/>
                    </a:cubicBezTo>
                    <a:cubicBezTo>
                      <a:pt x="7055" y="16301"/>
                      <a:pt x="7255" y="16709"/>
                      <a:pt x="7288" y="16777"/>
                    </a:cubicBezTo>
                    <a:cubicBezTo>
                      <a:pt x="7355" y="16777"/>
                      <a:pt x="7555" y="17184"/>
                      <a:pt x="7555" y="17456"/>
                    </a:cubicBezTo>
                    <a:cubicBezTo>
                      <a:pt x="7555" y="17592"/>
                      <a:pt x="7588" y="17728"/>
                      <a:pt x="7654" y="17864"/>
                    </a:cubicBezTo>
                    <a:cubicBezTo>
                      <a:pt x="7688" y="17864"/>
                      <a:pt x="7721" y="17864"/>
                      <a:pt x="7721" y="17932"/>
                    </a:cubicBezTo>
                    <a:cubicBezTo>
                      <a:pt x="7754" y="17932"/>
                      <a:pt x="7754" y="17932"/>
                      <a:pt x="7787" y="18000"/>
                    </a:cubicBezTo>
                    <a:cubicBezTo>
                      <a:pt x="7821" y="18067"/>
                      <a:pt x="7921" y="18135"/>
                      <a:pt x="7987" y="18203"/>
                    </a:cubicBezTo>
                    <a:cubicBezTo>
                      <a:pt x="7987" y="18203"/>
                      <a:pt x="8020" y="18271"/>
                      <a:pt x="8020" y="18271"/>
                    </a:cubicBezTo>
                    <a:cubicBezTo>
                      <a:pt x="8054" y="18203"/>
                      <a:pt x="8054" y="18203"/>
                      <a:pt x="8054" y="18135"/>
                    </a:cubicBezTo>
                    <a:cubicBezTo>
                      <a:pt x="8120" y="17932"/>
                      <a:pt x="8220" y="17592"/>
                      <a:pt x="8353" y="17592"/>
                    </a:cubicBezTo>
                    <a:cubicBezTo>
                      <a:pt x="8520" y="17592"/>
                      <a:pt x="9019" y="17864"/>
                      <a:pt x="9085" y="18475"/>
                    </a:cubicBezTo>
                    <a:cubicBezTo>
                      <a:pt x="9152" y="18950"/>
                      <a:pt x="9352" y="19290"/>
                      <a:pt x="9418" y="19426"/>
                    </a:cubicBezTo>
                    <a:cubicBezTo>
                      <a:pt x="9485" y="19494"/>
                      <a:pt x="9485" y="19698"/>
                      <a:pt x="9485" y="19833"/>
                    </a:cubicBezTo>
                    <a:cubicBezTo>
                      <a:pt x="9518" y="19901"/>
                      <a:pt x="9518" y="19969"/>
                      <a:pt x="9518" y="20037"/>
                    </a:cubicBezTo>
                    <a:cubicBezTo>
                      <a:pt x="9551" y="20105"/>
                      <a:pt x="9551" y="20241"/>
                      <a:pt x="9585" y="20309"/>
                    </a:cubicBezTo>
                    <a:cubicBezTo>
                      <a:pt x="9585" y="20377"/>
                      <a:pt x="9585" y="20377"/>
                      <a:pt x="9585" y="20445"/>
                    </a:cubicBezTo>
                    <a:cubicBezTo>
                      <a:pt x="9618" y="20445"/>
                      <a:pt x="9618" y="20445"/>
                      <a:pt x="9618" y="20445"/>
                    </a:cubicBezTo>
                    <a:cubicBezTo>
                      <a:pt x="9651" y="20445"/>
                      <a:pt x="9685" y="20513"/>
                      <a:pt x="9751" y="20581"/>
                    </a:cubicBezTo>
                    <a:cubicBezTo>
                      <a:pt x="9851" y="20649"/>
                      <a:pt x="10017" y="20784"/>
                      <a:pt x="10084" y="20784"/>
                    </a:cubicBezTo>
                    <a:cubicBezTo>
                      <a:pt x="10117" y="20784"/>
                      <a:pt x="10117" y="20784"/>
                      <a:pt x="10117" y="20784"/>
                    </a:cubicBezTo>
                    <a:cubicBezTo>
                      <a:pt x="10117" y="20784"/>
                      <a:pt x="10151" y="20852"/>
                      <a:pt x="10184" y="20852"/>
                    </a:cubicBezTo>
                    <a:cubicBezTo>
                      <a:pt x="10184" y="20852"/>
                      <a:pt x="10184" y="20852"/>
                      <a:pt x="10184" y="20852"/>
                    </a:cubicBezTo>
                    <a:cubicBezTo>
                      <a:pt x="10151" y="20716"/>
                      <a:pt x="10117" y="20649"/>
                      <a:pt x="10084" y="20581"/>
                    </a:cubicBezTo>
                    <a:close/>
                  </a:path>
                </a:pathLst>
              </a:custGeom>
              <a:solidFill>
                <a:srgbClr val="9848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solidFill>
                    <a:srgbClr val="0087B1"/>
                  </a:solidFill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88" name="AutoShape 888"/>
              <p:cNvSpPr>
                <a:spLocks/>
              </p:cNvSpPr>
              <p:nvPr/>
            </p:nvSpPr>
            <p:spPr bwMode="auto">
              <a:xfrm>
                <a:off x="0" y="1074604"/>
                <a:ext cx="1633637" cy="108745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903" y="2408"/>
                    </a:moveTo>
                    <a:cubicBezTo>
                      <a:pt x="14853" y="2408"/>
                      <a:pt x="14802" y="2335"/>
                      <a:pt x="14702" y="2262"/>
                    </a:cubicBezTo>
                    <a:cubicBezTo>
                      <a:pt x="14450" y="2116"/>
                      <a:pt x="14097" y="1897"/>
                      <a:pt x="13846" y="1897"/>
                    </a:cubicBezTo>
                    <a:cubicBezTo>
                      <a:pt x="13846" y="1897"/>
                      <a:pt x="13795" y="1970"/>
                      <a:pt x="13795" y="1970"/>
                    </a:cubicBezTo>
                    <a:cubicBezTo>
                      <a:pt x="13594" y="1970"/>
                      <a:pt x="13292" y="2043"/>
                      <a:pt x="12990" y="2043"/>
                    </a:cubicBezTo>
                    <a:cubicBezTo>
                      <a:pt x="12839" y="2043"/>
                      <a:pt x="12738" y="2043"/>
                      <a:pt x="12637" y="1970"/>
                    </a:cubicBezTo>
                    <a:cubicBezTo>
                      <a:pt x="12537" y="1897"/>
                      <a:pt x="12335" y="1751"/>
                      <a:pt x="12033" y="1751"/>
                    </a:cubicBezTo>
                    <a:cubicBezTo>
                      <a:pt x="11983" y="1751"/>
                      <a:pt x="11882" y="1824"/>
                      <a:pt x="11781" y="1824"/>
                    </a:cubicBezTo>
                    <a:cubicBezTo>
                      <a:pt x="11530" y="1897"/>
                      <a:pt x="11328" y="1751"/>
                      <a:pt x="11076" y="1605"/>
                    </a:cubicBezTo>
                    <a:cubicBezTo>
                      <a:pt x="10925" y="1459"/>
                      <a:pt x="10774" y="1386"/>
                      <a:pt x="10573" y="1313"/>
                    </a:cubicBezTo>
                    <a:cubicBezTo>
                      <a:pt x="10422" y="1240"/>
                      <a:pt x="10271" y="1240"/>
                      <a:pt x="10120" y="1240"/>
                    </a:cubicBezTo>
                    <a:cubicBezTo>
                      <a:pt x="9717" y="1240"/>
                      <a:pt x="9264" y="1386"/>
                      <a:pt x="9163" y="1459"/>
                    </a:cubicBezTo>
                    <a:cubicBezTo>
                      <a:pt x="9012" y="1532"/>
                      <a:pt x="8962" y="1386"/>
                      <a:pt x="8911" y="1313"/>
                    </a:cubicBezTo>
                    <a:cubicBezTo>
                      <a:pt x="8861" y="1240"/>
                      <a:pt x="8861" y="1240"/>
                      <a:pt x="8811" y="1240"/>
                    </a:cubicBezTo>
                    <a:cubicBezTo>
                      <a:pt x="8760" y="1240"/>
                      <a:pt x="8760" y="1240"/>
                      <a:pt x="8710" y="1240"/>
                    </a:cubicBezTo>
                    <a:cubicBezTo>
                      <a:pt x="8710" y="1240"/>
                      <a:pt x="8609" y="1240"/>
                      <a:pt x="8559" y="1167"/>
                    </a:cubicBezTo>
                    <a:cubicBezTo>
                      <a:pt x="8559" y="1094"/>
                      <a:pt x="8559" y="1021"/>
                      <a:pt x="8559" y="948"/>
                    </a:cubicBezTo>
                    <a:cubicBezTo>
                      <a:pt x="8559" y="875"/>
                      <a:pt x="8559" y="802"/>
                      <a:pt x="8509" y="729"/>
                    </a:cubicBezTo>
                    <a:cubicBezTo>
                      <a:pt x="8509" y="729"/>
                      <a:pt x="8458" y="656"/>
                      <a:pt x="8307" y="656"/>
                    </a:cubicBezTo>
                    <a:cubicBezTo>
                      <a:pt x="8156" y="656"/>
                      <a:pt x="8005" y="729"/>
                      <a:pt x="7804" y="729"/>
                    </a:cubicBezTo>
                    <a:cubicBezTo>
                      <a:pt x="7753" y="802"/>
                      <a:pt x="7653" y="802"/>
                      <a:pt x="7602" y="802"/>
                    </a:cubicBezTo>
                    <a:cubicBezTo>
                      <a:pt x="7451" y="875"/>
                      <a:pt x="7351" y="729"/>
                      <a:pt x="7300" y="656"/>
                    </a:cubicBezTo>
                    <a:cubicBezTo>
                      <a:pt x="7250" y="583"/>
                      <a:pt x="7250" y="510"/>
                      <a:pt x="7250" y="437"/>
                    </a:cubicBezTo>
                    <a:cubicBezTo>
                      <a:pt x="7200" y="437"/>
                      <a:pt x="7149" y="437"/>
                      <a:pt x="7149" y="510"/>
                    </a:cubicBezTo>
                    <a:cubicBezTo>
                      <a:pt x="7048" y="656"/>
                      <a:pt x="6948" y="802"/>
                      <a:pt x="6797" y="802"/>
                    </a:cubicBezTo>
                    <a:cubicBezTo>
                      <a:pt x="6696" y="802"/>
                      <a:pt x="6595" y="729"/>
                      <a:pt x="6545" y="656"/>
                    </a:cubicBezTo>
                    <a:cubicBezTo>
                      <a:pt x="6495" y="583"/>
                      <a:pt x="6495" y="510"/>
                      <a:pt x="6495" y="437"/>
                    </a:cubicBezTo>
                    <a:cubicBezTo>
                      <a:pt x="6495" y="364"/>
                      <a:pt x="6595" y="291"/>
                      <a:pt x="6646" y="218"/>
                    </a:cubicBezTo>
                    <a:cubicBezTo>
                      <a:pt x="6646" y="218"/>
                      <a:pt x="6696" y="218"/>
                      <a:pt x="6696" y="218"/>
                    </a:cubicBezTo>
                    <a:cubicBezTo>
                      <a:pt x="6646" y="145"/>
                      <a:pt x="6495" y="72"/>
                      <a:pt x="6444" y="72"/>
                    </a:cubicBezTo>
                    <a:cubicBezTo>
                      <a:pt x="6394" y="72"/>
                      <a:pt x="6394" y="0"/>
                      <a:pt x="6344" y="0"/>
                    </a:cubicBezTo>
                    <a:cubicBezTo>
                      <a:pt x="6344" y="0"/>
                      <a:pt x="6344" y="0"/>
                      <a:pt x="6344" y="0"/>
                    </a:cubicBezTo>
                    <a:cubicBezTo>
                      <a:pt x="6243" y="0"/>
                      <a:pt x="5991" y="364"/>
                      <a:pt x="5840" y="510"/>
                    </a:cubicBezTo>
                    <a:cubicBezTo>
                      <a:pt x="5689" y="729"/>
                      <a:pt x="5437" y="875"/>
                      <a:pt x="5135" y="875"/>
                    </a:cubicBezTo>
                    <a:cubicBezTo>
                      <a:pt x="5034" y="875"/>
                      <a:pt x="4934" y="875"/>
                      <a:pt x="4883" y="802"/>
                    </a:cubicBezTo>
                    <a:cubicBezTo>
                      <a:pt x="4833" y="802"/>
                      <a:pt x="4783" y="802"/>
                      <a:pt x="4783" y="802"/>
                    </a:cubicBezTo>
                    <a:cubicBezTo>
                      <a:pt x="4581" y="802"/>
                      <a:pt x="4481" y="875"/>
                      <a:pt x="4481" y="948"/>
                    </a:cubicBezTo>
                    <a:cubicBezTo>
                      <a:pt x="4481" y="948"/>
                      <a:pt x="4481" y="948"/>
                      <a:pt x="4531" y="948"/>
                    </a:cubicBezTo>
                    <a:cubicBezTo>
                      <a:pt x="4581" y="1021"/>
                      <a:pt x="4632" y="1094"/>
                      <a:pt x="4632" y="1167"/>
                    </a:cubicBezTo>
                    <a:cubicBezTo>
                      <a:pt x="4632" y="1313"/>
                      <a:pt x="4581" y="1386"/>
                      <a:pt x="4581" y="1459"/>
                    </a:cubicBezTo>
                    <a:cubicBezTo>
                      <a:pt x="4531" y="1532"/>
                      <a:pt x="4481" y="1605"/>
                      <a:pt x="4380" y="1605"/>
                    </a:cubicBezTo>
                    <a:cubicBezTo>
                      <a:pt x="4330" y="1605"/>
                      <a:pt x="4279" y="1459"/>
                      <a:pt x="4229" y="1459"/>
                    </a:cubicBezTo>
                    <a:cubicBezTo>
                      <a:pt x="4179" y="1386"/>
                      <a:pt x="4179" y="1386"/>
                      <a:pt x="4179" y="1386"/>
                    </a:cubicBezTo>
                    <a:cubicBezTo>
                      <a:pt x="4179" y="1386"/>
                      <a:pt x="4179" y="1386"/>
                      <a:pt x="4128" y="1386"/>
                    </a:cubicBezTo>
                    <a:cubicBezTo>
                      <a:pt x="3977" y="1605"/>
                      <a:pt x="3625" y="1678"/>
                      <a:pt x="3423" y="1678"/>
                    </a:cubicBezTo>
                    <a:cubicBezTo>
                      <a:pt x="3373" y="1678"/>
                      <a:pt x="3272" y="1678"/>
                      <a:pt x="3222" y="1678"/>
                    </a:cubicBezTo>
                    <a:cubicBezTo>
                      <a:pt x="3172" y="1678"/>
                      <a:pt x="3020" y="1897"/>
                      <a:pt x="2718" y="2335"/>
                    </a:cubicBezTo>
                    <a:cubicBezTo>
                      <a:pt x="2668" y="2408"/>
                      <a:pt x="2668" y="2408"/>
                      <a:pt x="2668" y="2408"/>
                    </a:cubicBezTo>
                    <a:cubicBezTo>
                      <a:pt x="2618" y="2408"/>
                      <a:pt x="2618" y="2408"/>
                      <a:pt x="2618" y="2554"/>
                    </a:cubicBezTo>
                    <a:cubicBezTo>
                      <a:pt x="2618" y="2699"/>
                      <a:pt x="2618" y="2918"/>
                      <a:pt x="2416" y="3283"/>
                    </a:cubicBezTo>
                    <a:cubicBezTo>
                      <a:pt x="2215" y="3575"/>
                      <a:pt x="1812" y="3794"/>
                      <a:pt x="1208" y="3794"/>
                    </a:cubicBezTo>
                    <a:cubicBezTo>
                      <a:pt x="1107" y="3794"/>
                      <a:pt x="1057" y="3721"/>
                      <a:pt x="1006" y="3721"/>
                    </a:cubicBezTo>
                    <a:cubicBezTo>
                      <a:pt x="956" y="3721"/>
                      <a:pt x="906" y="3721"/>
                      <a:pt x="906" y="3721"/>
                    </a:cubicBezTo>
                    <a:cubicBezTo>
                      <a:pt x="906" y="3721"/>
                      <a:pt x="906" y="3794"/>
                      <a:pt x="906" y="3867"/>
                    </a:cubicBezTo>
                    <a:cubicBezTo>
                      <a:pt x="906" y="3940"/>
                      <a:pt x="906" y="4086"/>
                      <a:pt x="855" y="4232"/>
                    </a:cubicBezTo>
                    <a:cubicBezTo>
                      <a:pt x="805" y="4232"/>
                      <a:pt x="855" y="4378"/>
                      <a:pt x="1409" y="4524"/>
                    </a:cubicBezTo>
                    <a:cubicBezTo>
                      <a:pt x="2013" y="4816"/>
                      <a:pt x="2366" y="5983"/>
                      <a:pt x="2416" y="6056"/>
                    </a:cubicBezTo>
                    <a:cubicBezTo>
                      <a:pt x="2416" y="6056"/>
                      <a:pt x="2416" y="6056"/>
                      <a:pt x="2517" y="6056"/>
                    </a:cubicBezTo>
                    <a:cubicBezTo>
                      <a:pt x="2618" y="6056"/>
                      <a:pt x="2718" y="6056"/>
                      <a:pt x="2869" y="6056"/>
                    </a:cubicBezTo>
                    <a:cubicBezTo>
                      <a:pt x="3020" y="5983"/>
                      <a:pt x="3172" y="5983"/>
                      <a:pt x="3272" y="5983"/>
                    </a:cubicBezTo>
                    <a:cubicBezTo>
                      <a:pt x="3524" y="6056"/>
                      <a:pt x="3474" y="6348"/>
                      <a:pt x="3474" y="6494"/>
                    </a:cubicBezTo>
                    <a:cubicBezTo>
                      <a:pt x="3474" y="6640"/>
                      <a:pt x="3474" y="6713"/>
                      <a:pt x="3524" y="6713"/>
                    </a:cubicBezTo>
                    <a:cubicBezTo>
                      <a:pt x="3574" y="6786"/>
                      <a:pt x="3675" y="6786"/>
                      <a:pt x="3776" y="6786"/>
                    </a:cubicBezTo>
                    <a:cubicBezTo>
                      <a:pt x="3776" y="6786"/>
                      <a:pt x="3826" y="6786"/>
                      <a:pt x="3876" y="6786"/>
                    </a:cubicBezTo>
                    <a:cubicBezTo>
                      <a:pt x="3927" y="6786"/>
                      <a:pt x="4078" y="6786"/>
                      <a:pt x="4179" y="7005"/>
                    </a:cubicBezTo>
                    <a:cubicBezTo>
                      <a:pt x="4179" y="7078"/>
                      <a:pt x="4179" y="7151"/>
                      <a:pt x="4128" y="7224"/>
                    </a:cubicBezTo>
                    <a:cubicBezTo>
                      <a:pt x="4078" y="7297"/>
                      <a:pt x="3977" y="7297"/>
                      <a:pt x="3826" y="7297"/>
                    </a:cubicBezTo>
                    <a:cubicBezTo>
                      <a:pt x="3725" y="7297"/>
                      <a:pt x="3524" y="7370"/>
                      <a:pt x="3423" y="7443"/>
                    </a:cubicBezTo>
                    <a:cubicBezTo>
                      <a:pt x="3272" y="7662"/>
                      <a:pt x="3121" y="7808"/>
                      <a:pt x="3020" y="7808"/>
                    </a:cubicBezTo>
                    <a:cubicBezTo>
                      <a:pt x="2920" y="7808"/>
                      <a:pt x="2869" y="7735"/>
                      <a:pt x="2819" y="7589"/>
                    </a:cubicBezTo>
                    <a:cubicBezTo>
                      <a:pt x="2819" y="7589"/>
                      <a:pt x="2819" y="7589"/>
                      <a:pt x="2668" y="7589"/>
                    </a:cubicBezTo>
                    <a:cubicBezTo>
                      <a:pt x="2517" y="7589"/>
                      <a:pt x="2416" y="7589"/>
                      <a:pt x="2316" y="7589"/>
                    </a:cubicBezTo>
                    <a:cubicBezTo>
                      <a:pt x="2265" y="7589"/>
                      <a:pt x="2215" y="7662"/>
                      <a:pt x="2165" y="7662"/>
                    </a:cubicBezTo>
                    <a:cubicBezTo>
                      <a:pt x="2064" y="7662"/>
                      <a:pt x="2013" y="7589"/>
                      <a:pt x="2013" y="7516"/>
                    </a:cubicBezTo>
                    <a:cubicBezTo>
                      <a:pt x="1963" y="7443"/>
                      <a:pt x="2013" y="7224"/>
                      <a:pt x="2013" y="7078"/>
                    </a:cubicBezTo>
                    <a:cubicBezTo>
                      <a:pt x="2064" y="7005"/>
                      <a:pt x="2064" y="6932"/>
                      <a:pt x="2064" y="6932"/>
                    </a:cubicBezTo>
                    <a:cubicBezTo>
                      <a:pt x="2064" y="6932"/>
                      <a:pt x="2013" y="6859"/>
                      <a:pt x="1963" y="6859"/>
                    </a:cubicBezTo>
                    <a:cubicBezTo>
                      <a:pt x="1862" y="6859"/>
                      <a:pt x="1711" y="6932"/>
                      <a:pt x="1510" y="7078"/>
                    </a:cubicBezTo>
                    <a:cubicBezTo>
                      <a:pt x="1409" y="7224"/>
                      <a:pt x="1309" y="7297"/>
                      <a:pt x="1258" y="7297"/>
                    </a:cubicBezTo>
                    <a:cubicBezTo>
                      <a:pt x="1258" y="7370"/>
                      <a:pt x="1258" y="7443"/>
                      <a:pt x="1258" y="7516"/>
                    </a:cubicBezTo>
                    <a:cubicBezTo>
                      <a:pt x="1208" y="7662"/>
                      <a:pt x="1107" y="7662"/>
                      <a:pt x="1107" y="7662"/>
                    </a:cubicBezTo>
                    <a:cubicBezTo>
                      <a:pt x="1057" y="7662"/>
                      <a:pt x="1006" y="7662"/>
                      <a:pt x="956" y="7662"/>
                    </a:cubicBezTo>
                    <a:cubicBezTo>
                      <a:pt x="906" y="7589"/>
                      <a:pt x="805" y="7589"/>
                      <a:pt x="704" y="7662"/>
                    </a:cubicBezTo>
                    <a:cubicBezTo>
                      <a:pt x="604" y="7735"/>
                      <a:pt x="503" y="7808"/>
                      <a:pt x="352" y="7881"/>
                    </a:cubicBezTo>
                    <a:cubicBezTo>
                      <a:pt x="201" y="8027"/>
                      <a:pt x="50" y="8099"/>
                      <a:pt x="0" y="8172"/>
                    </a:cubicBezTo>
                    <a:cubicBezTo>
                      <a:pt x="50" y="8245"/>
                      <a:pt x="302" y="8391"/>
                      <a:pt x="654" y="8464"/>
                    </a:cubicBezTo>
                    <a:cubicBezTo>
                      <a:pt x="755" y="8464"/>
                      <a:pt x="755" y="8464"/>
                      <a:pt x="755" y="8464"/>
                    </a:cubicBezTo>
                    <a:cubicBezTo>
                      <a:pt x="805" y="8537"/>
                      <a:pt x="855" y="8610"/>
                      <a:pt x="855" y="8683"/>
                    </a:cubicBezTo>
                    <a:cubicBezTo>
                      <a:pt x="906" y="8829"/>
                      <a:pt x="805" y="8902"/>
                      <a:pt x="755" y="8975"/>
                    </a:cubicBezTo>
                    <a:cubicBezTo>
                      <a:pt x="755" y="8975"/>
                      <a:pt x="755" y="8975"/>
                      <a:pt x="755" y="8975"/>
                    </a:cubicBezTo>
                    <a:cubicBezTo>
                      <a:pt x="805" y="9048"/>
                      <a:pt x="855" y="9121"/>
                      <a:pt x="855" y="9194"/>
                    </a:cubicBezTo>
                    <a:cubicBezTo>
                      <a:pt x="906" y="9267"/>
                      <a:pt x="956" y="9413"/>
                      <a:pt x="1107" y="9486"/>
                    </a:cubicBezTo>
                    <a:cubicBezTo>
                      <a:pt x="1158" y="9559"/>
                      <a:pt x="1309" y="9632"/>
                      <a:pt x="1460" y="9632"/>
                    </a:cubicBezTo>
                    <a:cubicBezTo>
                      <a:pt x="1661" y="9632"/>
                      <a:pt x="1862" y="9559"/>
                      <a:pt x="2013" y="9559"/>
                    </a:cubicBezTo>
                    <a:cubicBezTo>
                      <a:pt x="2114" y="9486"/>
                      <a:pt x="2215" y="9486"/>
                      <a:pt x="2265" y="9486"/>
                    </a:cubicBezTo>
                    <a:cubicBezTo>
                      <a:pt x="2366" y="9486"/>
                      <a:pt x="2416" y="9559"/>
                      <a:pt x="2517" y="9632"/>
                    </a:cubicBezTo>
                    <a:cubicBezTo>
                      <a:pt x="2567" y="9632"/>
                      <a:pt x="2618" y="9705"/>
                      <a:pt x="2618" y="9705"/>
                    </a:cubicBezTo>
                    <a:cubicBezTo>
                      <a:pt x="2668" y="9705"/>
                      <a:pt x="2668" y="9705"/>
                      <a:pt x="2668" y="9632"/>
                    </a:cubicBezTo>
                    <a:cubicBezTo>
                      <a:pt x="2819" y="9413"/>
                      <a:pt x="3222" y="8975"/>
                      <a:pt x="3574" y="8975"/>
                    </a:cubicBezTo>
                    <a:cubicBezTo>
                      <a:pt x="3675" y="8975"/>
                      <a:pt x="3776" y="9048"/>
                      <a:pt x="3826" y="9121"/>
                    </a:cubicBezTo>
                    <a:cubicBezTo>
                      <a:pt x="3876" y="9194"/>
                      <a:pt x="3977" y="9267"/>
                      <a:pt x="3927" y="9413"/>
                    </a:cubicBezTo>
                    <a:cubicBezTo>
                      <a:pt x="3927" y="9632"/>
                      <a:pt x="3826" y="9705"/>
                      <a:pt x="3725" y="9705"/>
                    </a:cubicBezTo>
                    <a:cubicBezTo>
                      <a:pt x="3725" y="9705"/>
                      <a:pt x="3725" y="9705"/>
                      <a:pt x="3725" y="9705"/>
                    </a:cubicBezTo>
                    <a:cubicBezTo>
                      <a:pt x="3826" y="9924"/>
                      <a:pt x="3927" y="10216"/>
                      <a:pt x="3927" y="10581"/>
                    </a:cubicBezTo>
                    <a:cubicBezTo>
                      <a:pt x="3876" y="10727"/>
                      <a:pt x="3826" y="10872"/>
                      <a:pt x="3725" y="11018"/>
                    </a:cubicBezTo>
                    <a:cubicBezTo>
                      <a:pt x="3625" y="11091"/>
                      <a:pt x="3474" y="11164"/>
                      <a:pt x="3323" y="11164"/>
                    </a:cubicBezTo>
                    <a:cubicBezTo>
                      <a:pt x="3222" y="11164"/>
                      <a:pt x="3172" y="11164"/>
                      <a:pt x="3071" y="11164"/>
                    </a:cubicBezTo>
                    <a:cubicBezTo>
                      <a:pt x="3020" y="11091"/>
                      <a:pt x="3020" y="11091"/>
                      <a:pt x="2970" y="11091"/>
                    </a:cubicBezTo>
                    <a:cubicBezTo>
                      <a:pt x="2970" y="11164"/>
                      <a:pt x="2970" y="11164"/>
                      <a:pt x="2970" y="11237"/>
                    </a:cubicBezTo>
                    <a:cubicBezTo>
                      <a:pt x="2920" y="11383"/>
                      <a:pt x="2869" y="11602"/>
                      <a:pt x="2718" y="11748"/>
                    </a:cubicBezTo>
                    <a:cubicBezTo>
                      <a:pt x="2668" y="11821"/>
                      <a:pt x="2618" y="11821"/>
                      <a:pt x="2517" y="11821"/>
                    </a:cubicBezTo>
                    <a:cubicBezTo>
                      <a:pt x="2416" y="11821"/>
                      <a:pt x="2316" y="11748"/>
                      <a:pt x="2215" y="11675"/>
                    </a:cubicBezTo>
                    <a:cubicBezTo>
                      <a:pt x="2165" y="11602"/>
                      <a:pt x="2064" y="11456"/>
                      <a:pt x="1963" y="11456"/>
                    </a:cubicBezTo>
                    <a:cubicBezTo>
                      <a:pt x="1913" y="11456"/>
                      <a:pt x="1862" y="11529"/>
                      <a:pt x="1862" y="11529"/>
                    </a:cubicBezTo>
                    <a:cubicBezTo>
                      <a:pt x="1812" y="11602"/>
                      <a:pt x="1812" y="11894"/>
                      <a:pt x="1812" y="12113"/>
                    </a:cubicBezTo>
                    <a:cubicBezTo>
                      <a:pt x="1812" y="12186"/>
                      <a:pt x="1812" y="12186"/>
                      <a:pt x="1812" y="12186"/>
                    </a:cubicBezTo>
                    <a:cubicBezTo>
                      <a:pt x="1862" y="12405"/>
                      <a:pt x="1661" y="12478"/>
                      <a:pt x="1611" y="12478"/>
                    </a:cubicBezTo>
                    <a:cubicBezTo>
                      <a:pt x="1460" y="12478"/>
                      <a:pt x="1309" y="12551"/>
                      <a:pt x="1258" y="12843"/>
                    </a:cubicBezTo>
                    <a:cubicBezTo>
                      <a:pt x="1208" y="13208"/>
                      <a:pt x="1006" y="13281"/>
                      <a:pt x="906" y="13281"/>
                    </a:cubicBezTo>
                    <a:cubicBezTo>
                      <a:pt x="906" y="13354"/>
                      <a:pt x="956" y="13354"/>
                      <a:pt x="956" y="13427"/>
                    </a:cubicBezTo>
                    <a:cubicBezTo>
                      <a:pt x="1158" y="13791"/>
                      <a:pt x="1158" y="13791"/>
                      <a:pt x="1208" y="13791"/>
                    </a:cubicBezTo>
                    <a:cubicBezTo>
                      <a:pt x="1258" y="13791"/>
                      <a:pt x="1359" y="13791"/>
                      <a:pt x="1460" y="13864"/>
                    </a:cubicBezTo>
                    <a:cubicBezTo>
                      <a:pt x="1661" y="14083"/>
                      <a:pt x="1510" y="14448"/>
                      <a:pt x="1460" y="14594"/>
                    </a:cubicBezTo>
                    <a:cubicBezTo>
                      <a:pt x="1460" y="14594"/>
                      <a:pt x="1460" y="14594"/>
                      <a:pt x="1409" y="14667"/>
                    </a:cubicBezTo>
                    <a:cubicBezTo>
                      <a:pt x="1611" y="14740"/>
                      <a:pt x="1812" y="15032"/>
                      <a:pt x="1963" y="15324"/>
                    </a:cubicBezTo>
                    <a:cubicBezTo>
                      <a:pt x="2064" y="15470"/>
                      <a:pt x="2114" y="15616"/>
                      <a:pt x="2165" y="15616"/>
                    </a:cubicBezTo>
                    <a:cubicBezTo>
                      <a:pt x="2215" y="15762"/>
                      <a:pt x="2316" y="15689"/>
                      <a:pt x="2416" y="15616"/>
                    </a:cubicBezTo>
                    <a:cubicBezTo>
                      <a:pt x="2517" y="15543"/>
                      <a:pt x="2618" y="15470"/>
                      <a:pt x="2769" y="15470"/>
                    </a:cubicBezTo>
                    <a:cubicBezTo>
                      <a:pt x="2819" y="15470"/>
                      <a:pt x="2819" y="15397"/>
                      <a:pt x="2869" y="15324"/>
                    </a:cubicBezTo>
                    <a:cubicBezTo>
                      <a:pt x="2869" y="15178"/>
                      <a:pt x="2869" y="15105"/>
                      <a:pt x="2970" y="15105"/>
                    </a:cubicBezTo>
                    <a:cubicBezTo>
                      <a:pt x="3020" y="15105"/>
                      <a:pt x="3071" y="15105"/>
                      <a:pt x="3121" y="15178"/>
                    </a:cubicBezTo>
                    <a:cubicBezTo>
                      <a:pt x="3222" y="15324"/>
                      <a:pt x="3423" y="15762"/>
                      <a:pt x="3423" y="16054"/>
                    </a:cubicBezTo>
                    <a:cubicBezTo>
                      <a:pt x="3423" y="16200"/>
                      <a:pt x="3373" y="16272"/>
                      <a:pt x="3323" y="16345"/>
                    </a:cubicBezTo>
                    <a:cubicBezTo>
                      <a:pt x="3272" y="16345"/>
                      <a:pt x="3323" y="16564"/>
                      <a:pt x="3323" y="16710"/>
                    </a:cubicBezTo>
                    <a:cubicBezTo>
                      <a:pt x="3323" y="16783"/>
                      <a:pt x="3323" y="16929"/>
                      <a:pt x="3323" y="17002"/>
                    </a:cubicBezTo>
                    <a:cubicBezTo>
                      <a:pt x="3323" y="17002"/>
                      <a:pt x="3373" y="17002"/>
                      <a:pt x="3423" y="17002"/>
                    </a:cubicBezTo>
                    <a:cubicBezTo>
                      <a:pt x="3574" y="17002"/>
                      <a:pt x="3725" y="16929"/>
                      <a:pt x="3725" y="16856"/>
                    </a:cubicBezTo>
                    <a:cubicBezTo>
                      <a:pt x="3776" y="16710"/>
                      <a:pt x="3927" y="16564"/>
                      <a:pt x="4128" y="16564"/>
                    </a:cubicBezTo>
                    <a:cubicBezTo>
                      <a:pt x="4330" y="16564"/>
                      <a:pt x="4531" y="16710"/>
                      <a:pt x="4682" y="16929"/>
                    </a:cubicBezTo>
                    <a:cubicBezTo>
                      <a:pt x="4783" y="17002"/>
                      <a:pt x="4833" y="17148"/>
                      <a:pt x="4883" y="17148"/>
                    </a:cubicBezTo>
                    <a:cubicBezTo>
                      <a:pt x="4883" y="16856"/>
                      <a:pt x="5034" y="16491"/>
                      <a:pt x="5186" y="16491"/>
                    </a:cubicBezTo>
                    <a:cubicBezTo>
                      <a:pt x="5236" y="16491"/>
                      <a:pt x="5286" y="16564"/>
                      <a:pt x="5286" y="16710"/>
                    </a:cubicBezTo>
                    <a:cubicBezTo>
                      <a:pt x="5286" y="16783"/>
                      <a:pt x="5337" y="16856"/>
                      <a:pt x="5437" y="16856"/>
                    </a:cubicBezTo>
                    <a:cubicBezTo>
                      <a:pt x="5488" y="16856"/>
                      <a:pt x="5588" y="16783"/>
                      <a:pt x="5790" y="16710"/>
                    </a:cubicBezTo>
                    <a:cubicBezTo>
                      <a:pt x="5941" y="16564"/>
                      <a:pt x="5991" y="16564"/>
                      <a:pt x="6041" y="16564"/>
                    </a:cubicBezTo>
                    <a:cubicBezTo>
                      <a:pt x="6092" y="16564"/>
                      <a:pt x="6142" y="16637"/>
                      <a:pt x="6142" y="16710"/>
                    </a:cubicBezTo>
                    <a:cubicBezTo>
                      <a:pt x="6193" y="16783"/>
                      <a:pt x="6142" y="16929"/>
                      <a:pt x="5941" y="17221"/>
                    </a:cubicBezTo>
                    <a:cubicBezTo>
                      <a:pt x="5890" y="17294"/>
                      <a:pt x="5890" y="17294"/>
                      <a:pt x="5890" y="17294"/>
                    </a:cubicBezTo>
                    <a:cubicBezTo>
                      <a:pt x="5790" y="17513"/>
                      <a:pt x="5790" y="17878"/>
                      <a:pt x="5790" y="18097"/>
                    </a:cubicBezTo>
                    <a:cubicBezTo>
                      <a:pt x="5840" y="18316"/>
                      <a:pt x="5840" y="18608"/>
                      <a:pt x="5639" y="18681"/>
                    </a:cubicBezTo>
                    <a:cubicBezTo>
                      <a:pt x="5588" y="18681"/>
                      <a:pt x="5538" y="18827"/>
                      <a:pt x="5488" y="18972"/>
                    </a:cubicBezTo>
                    <a:cubicBezTo>
                      <a:pt x="5337" y="19191"/>
                      <a:pt x="5186" y="19483"/>
                      <a:pt x="4934" y="19556"/>
                    </a:cubicBezTo>
                    <a:cubicBezTo>
                      <a:pt x="4682" y="19556"/>
                      <a:pt x="4229" y="20286"/>
                      <a:pt x="4078" y="20578"/>
                    </a:cubicBezTo>
                    <a:cubicBezTo>
                      <a:pt x="4179" y="20505"/>
                      <a:pt x="4330" y="20505"/>
                      <a:pt x="4430" y="20505"/>
                    </a:cubicBezTo>
                    <a:cubicBezTo>
                      <a:pt x="4481" y="20505"/>
                      <a:pt x="4481" y="20505"/>
                      <a:pt x="4481" y="20505"/>
                    </a:cubicBezTo>
                    <a:cubicBezTo>
                      <a:pt x="4481" y="20505"/>
                      <a:pt x="4481" y="20505"/>
                      <a:pt x="4481" y="20505"/>
                    </a:cubicBezTo>
                    <a:cubicBezTo>
                      <a:pt x="4481" y="20505"/>
                      <a:pt x="4481" y="20505"/>
                      <a:pt x="4531" y="20505"/>
                    </a:cubicBezTo>
                    <a:cubicBezTo>
                      <a:pt x="4632" y="20432"/>
                      <a:pt x="4732" y="20286"/>
                      <a:pt x="4934" y="20213"/>
                    </a:cubicBezTo>
                    <a:cubicBezTo>
                      <a:pt x="5135" y="20213"/>
                      <a:pt x="5135" y="20140"/>
                      <a:pt x="5186" y="19994"/>
                    </a:cubicBezTo>
                    <a:cubicBezTo>
                      <a:pt x="5186" y="19994"/>
                      <a:pt x="5186" y="19921"/>
                      <a:pt x="5186" y="19848"/>
                    </a:cubicBezTo>
                    <a:cubicBezTo>
                      <a:pt x="5286" y="19483"/>
                      <a:pt x="6142" y="18972"/>
                      <a:pt x="6293" y="18900"/>
                    </a:cubicBezTo>
                    <a:cubicBezTo>
                      <a:pt x="6293" y="18900"/>
                      <a:pt x="6344" y="18827"/>
                      <a:pt x="6344" y="18754"/>
                    </a:cubicBezTo>
                    <a:cubicBezTo>
                      <a:pt x="6344" y="18681"/>
                      <a:pt x="6394" y="18462"/>
                      <a:pt x="6545" y="18462"/>
                    </a:cubicBezTo>
                    <a:cubicBezTo>
                      <a:pt x="6696" y="18462"/>
                      <a:pt x="6948" y="18097"/>
                      <a:pt x="7099" y="17951"/>
                    </a:cubicBezTo>
                    <a:cubicBezTo>
                      <a:pt x="7300" y="17732"/>
                      <a:pt x="7351" y="17732"/>
                      <a:pt x="7451" y="17732"/>
                    </a:cubicBezTo>
                    <a:cubicBezTo>
                      <a:pt x="7502" y="17659"/>
                      <a:pt x="7552" y="17659"/>
                      <a:pt x="7552" y="17659"/>
                    </a:cubicBezTo>
                    <a:cubicBezTo>
                      <a:pt x="7602" y="17659"/>
                      <a:pt x="7602" y="17513"/>
                      <a:pt x="7602" y="17440"/>
                    </a:cubicBezTo>
                    <a:cubicBezTo>
                      <a:pt x="7602" y="17294"/>
                      <a:pt x="7653" y="17075"/>
                      <a:pt x="7804" y="17075"/>
                    </a:cubicBezTo>
                    <a:cubicBezTo>
                      <a:pt x="7904" y="17002"/>
                      <a:pt x="8005" y="16929"/>
                      <a:pt x="8005" y="16783"/>
                    </a:cubicBezTo>
                    <a:cubicBezTo>
                      <a:pt x="7955" y="16783"/>
                      <a:pt x="7854" y="16710"/>
                      <a:pt x="7804" y="16710"/>
                    </a:cubicBezTo>
                    <a:cubicBezTo>
                      <a:pt x="7703" y="16637"/>
                      <a:pt x="7602" y="16637"/>
                      <a:pt x="7552" y="16491"/>
                    </a:cubicBezTo>
                    <a:cubicBezTo>
                      <a:pt x="7502" y="16418"/>
                      <a:pt x="7552" y="16272"/>
                      <a:pt x="7602" y="16272"/>
                    </a:cubicBezTo>
                    <a:cubicBezTo>
                      <a:pt x="7653" y="16054"/>
                      <a:pt x="7955" y="15689"/>
                      <a:pt x="8106" y="15689"/>
                    </a:cubicBezTo>
                    <a:cubicBezTo>
                      <a:pt x="8106" y="15689"/>
                      <a:pt x="8106" y="15689"/>
                      <a:pt x="8106" y="15689"/>
                    </a:cubicBezTo>
                    <a:cubicBezTo>
                      <a:pt x="8206" y="15689"/>
                      <a:pt x="8358" y="15543"/>
                      <a:pt x="8408" y="15397"/>
                    </a:cubicBezTo>
                    <a:cubicBezTo>
                      <a:pt x="8408" y="15105"/>
                      <a:pt x="8509" y="14959"/>
                      <a:pt x="8609" y="14886"/>
                    </a:cubicBezTo>
                    <a:cubicBezTo>
                      <a:pt x="8710" y="14813"/>
                      <a:pt x="8760" y="14740"/>
                      <a:pt x="8811" y="14667"/>
                    </a:cubicBezTo>
                    <a:cubicBezTo>
                      <a:pt x="8861" y="14594"/>
                      <a:pt x="8861" y="14521"/>
                      <a:pt x="8911" y="14448"/>
                    </a:cubicBezTo>
                    <a:cubicBezTo>
                      <a:pt x="8962" y="14302"/>
                      <a:pt x="9012" y="14156"/>
                      <a:pt x="9163" y="14156"/>
                    </a:cubicBezTo>
                    <a:cubicBezTo>
                      <a:pt x="9213" y="14156"/>
                      <a:pt x="9314" y="14010"/>
                      <a:pt x="9365" y="13937"/>
                    </a:cubicBezTo>
                    <a:cubicBezTo>
                      <a:pt x="9465" y="13791"/>
                      <a:pt x="9516" y="13718"/>
                      <a:pt x="9616" y="13645"/>
                    </a:cubicBezTo>
                    <a:cubicBezTo>
                      <a:pt x="9767" y="13500"/>
                      <a:pt x="9818" y="13718"/>
                      <a:pt x="9868" y="13718"/>
                    </a:cubicBezTo>
                    <a:cubicBezTo>
                      <a:pt x="9868" y="13791"/>
                      <a:pt x="9868" y="13864"/>
                      <a:pt x="9969" y="13864"/>
                    </a:cubicBezTo>
                    <a:cubicBezTo>
                      <a:pt x="10220" y="13864"/>
                      <a:pt x="10321" y="14010"/>
                      <a:pt x="10321" y="14229"/>
                    </a:cubicBezTo>
                    <a:cubicBezTo>
                      <a:pt x="10321" y="14448"/>
                      <a:pt x="10120" y="14521"/>
                      <a:pt x="9969" y="14448"/>
                    </a:cubicBezTo>
                    <a:cubicBezTo>
                      <a:pt x="9868" y="14375"/>
                      <a:pt x="9818" y="14375"/>
                      <a:pt x="9767" y="14375"/>
                    </a:cubicBezTo>
                    <a:cubicBezTo>
                      <a:pt x="9667" y="14375"/>
                      <a:pt x="9616" y="14375"/>
                      <a:pt x="9465" y="14594"/>
                    </a:cubicBezTo>
                    <a:cubicBezTo>
                      <a:pt x="9365" y="14667"/>
                      <a:pt x="9365" y="14740"/>
                      <a:pt x="9365" y="14886"/>
                    </a:cubicBezTo>
                    <a:cubicBezTo>
                      <a:pt x="9365" y="14959"/>
                      <a:pt x="9365" y="15105"/>
                      <a:pt x="9264" y="15324"/>
                    </a:cubicBezTo>
                    <a:cubicBezTo>
                      <a:pt x="9113" y="15543"/>
                      <a:pt x="9163" y="15616"/>
                      <a:pt x="9163" y="15616"/>
                    </a:cubicBezTo>
                    <a:cubicBezTo>
                      <a:pt x="9163" y="15616"/>
                      <a:pt x="9163" y="15689"/>
                      <a:pt x="9213" y="15689"/>
                    </a:cubicBezTo>
                    <a:cubicBezTo>
                      <a:pt x="9365" y="15689"/>
                      <a:pt x="9415" y="15835"/>
                      <a:pt x="9415" y="15908"/>
                    </a:cubicBezTo>
                    <a:cubicBezTo>
                      <a:pt x="9415" y="16054"/>
                      <a:pt x="9213" y="16200"/>
                      <a:pt x="9113" y="16272"/>
                    </a:cubicBezTo>
                    <a:cubicBezTo>
                      <a:pt x="9163" y="16272"/>
                      <a:pt x="9213" y="16272"/>
                      <a:pt x="9264" y="16272"/>
                    </a:cubicBezTo>
                    <a:cubicBezTo>
                      <a:pt x="9415" y="16272"/>
                      <a:pt x="9616" y="16054"/>
                      <a:pt x="9868" y="15835"/>
                    </a:cubicBezTo>
                    <a:cubicBezTo>
                      <a:pt x="10019" y="15689"/>
                      <a:pt x="10170" y="15543"/>
                      <a:pt x="10321" y="15397"/>
                    </a:cubicBezTo>
                    <a:cubicBezTo>
                      <a:pt x="10472" y="15324"/>
                      <a:pt x="10573" y="15251"/>
                      <a:pt x="10724" y="15251"/>
                    </a:cubicBezTo>
                    <a:cubicBezTo>
                      <a:pt x="10875" y="15251"/>
                      <a:pt x="10976" y="15324"/>
                      <a:pt x="11026" y="15324"/>
                    </a:cubicBezTo>
                    <a:cubicBezTo>
                      <a:pt x="11076" y="15324"/>
                      <a:pt x="11076" y="15324"/>
                      <a:pt x="11076" y="15324"/>
                    </a:cubicBezTo>
                    <a:cubicBezTo>
                      <a:pt x="11076" y="15251"/>
                      <a:pt x="11026" y="15178"/>
                      <a:pt x="11076" y="15105"/>
                    </a:cubicBezTo>
                    <a:cubicBezTo>
                      <a:pt x="11076" y="15105"/>
                      <a:pt x="11076" y="15032"/>
                      <a:pt x="11076" y="15032"/>
                    </a:cubicBezTo>
                    <a:cubicBezTo>
                      <a:pt x="11026" y="14959"/>
                      <a:pt x="10925" y="14813"/>
                      <a:pt x="10875" y="14667"/>
                    </a:cubicBezTo>
                    <a:cubicBezTo>
                      <a:pt x="10825" y="14521"/>
                      <a:pt x="10825" y="14448"/>
                      <a:pt x="10825" y="14375"/>
                    </a:cubicBezTo>
                    <a:cubicBezTo>
                      <a:pt x="10875" y="14229"/>
                      <a:pt x="10925" y="14229"/>
                      <a:pt x="10976" y="14229"/>
                    </a:cubicBezTo>
                    <a:cubicBezTo>
                      <a:pt x="11026" y="14229"/>
                      <a:pt x="11026" y="14156"/>
                      <a:pt x="11026" y="14156"/>
                    </a:cubicBezTo>
                    <a:cubicBezTo>
                      <a:pt x="11076" y="13937"/>
                      <a:pt x="11177" y="13864"/>
                      <a:pt x="11227" y="13864"/>
                    </a:cubicBezTo>
                    <a:cubicBezTo>
                      <a:pt x="11328" y="13864"/>
                      <a:pt x="11429" y="13937"/>
                      <a:pt x="11530" y="14010"/>
                    </a:cubicBezTo>
                    <a:cubicBezTo>
                      <a:pt x="11530" y="14010"/>
                      <a:pt x="11580" y="14010"/>
                      <a:pt x="11580" y="14010"/>
                    </a:cubicBezTo>
                    <a:cubicBezTo>
                      <a:pt x="11630" y="14010"/>
                      <a:pt x="11630" y="14010"/>
                      <a:pt x="11681" y="14010"/>
                    </a:cubicBezTo>
                    <a:cubicBezTo>
                      <a:pt x="11781" y="14010"/>
                      <a:pt x="11882" y="14156"/>
                      <a:pt x="11932" y="14302"/>
                    </a:cubicBezTo>
                    <a:cubicBezTo>
                      <a:pt x="11983" y="14375"/>
                      <a:pt x="11983" y="14375"/>
                      <a:pt x="11983" y="14375"/>
                    </a:cubicBezTo>
                    <a:cubicBezTo>
                      <a:pt x="11983" y="14375"/>
                      <a:pt x="12033" y="14375"/>
                      <a:pt x="12033" y="14375"/>
                    </a:cubicBezTo>
                    <a:cubicBezTo>
                      <a:pt x="12134" y="14302"/>
                      <a:pt x="12234" y="14302"/>
                      <a:pt x="12386" y="14375"/>
                    </a:cubicBezTo>
                    <a:cubicBezTo>
                      <a:pt x="12386" y="14448"/>
                      <a:pt x="12486" y="14594"/>
                      <a:pt x="12486" y="14667"/>
                    </a:cubicBezTo>
                    <a:cubicBezTo>
                      <a:pt x="12486" y="14740"/>
                      <a:pt x="12486" y="14740"/>
                      <a:pt x="12486" y="14740"/>
                    </a:cubicBezTo>
                    <a:cubicBezTo>
                      <a:pt x="12537" y="14740"/>
                      <a:pt x="12587" y="14813"/>
                      <a:pt x="12637" y="14813"/>
                    </a:cubicBezTo>
                    <a:cubicBezTo>
                      <a:pt x="12688" y="14886"/>
                      <a:pt x="12738" y="14886"/>
                      <a:pt x="12738" y="14886"/>
                    </a:cubicBezTo>
                    <a:cubicBezTo>
                      <a:pt x="12738" y="14886"/>
                      <a:pt x="12788" y="14813"/>
                      <a:pt x="12839" y="14740"/>
                    </a:cubicBezTo>
                    <a:cubicBezTo>
                      <a:pt x="12889" y="14740"/>
                      <a:pt x="12939" y="14667"/>
                      <a:pt x="12990" y="14667"/>
                    </a:cubicBezTo>
                    <a:cubicBezTo>
                      <a:pt x="13040" y="14667"/>
                      <a:pt x="13090" y="14667"/>
                      <a:pt x="13141" y="14886"/>
                    </a:cubicBezTo>
                    <a:cubicBezTo>
                      <a:pt x="13141" y="14886"/>
                      <a:pt x="13141" y="14959"/>
                      <a:pt x="13141" y="15032"/>
                    </a:cubicBezTo>
                    <a:cubicBezTo>
                      <a:pt x="13191" y="15105"/>
                      <a:pt x="13443" y="15105"/>
                      <a:pt x="13644" y="15178"/>
                    </a:cubicBezTo>
                    <a:cubicBezTo>
                      <a:pt x="13695" y="15178"/>
                      <a:pt x="13695" y="15178"/>
                      <a:pt x="13695" y="15178"/>
                    </a:cubicBezTo>
                    <a:cubicBezTo>
                      <a:pt x="13946" y="15251"/>
                      <a:pt x="14500" y="15178"/>
                      <a:pt x="14752" y="15178"/>
                    </a:cubicBezTo>
                    <a:cubicBezTo>
                      <a:pt x="14802" y="15178"/>
                      <a:pt x="14853" y="15105"/>
                      <a:pt x="14903" y="15105"/>
                    </a:cubicBezTo>
                    <a:cubicBezTo>
                      <a:pt x="14903" y="15105"/>
                      <a:pt x="14903" y="15105"/>
                      <a:pt x="14903" y="15105"/>
                    </a:cubicBezTo>
                    <a:cubicBezTo>
                      <a:pt x="15054" y="15105"/>
                      <a:pt x="15104" y="15251"/>
                      <a:pt x="15155" y="15324"/>
                    </a:cubicBezTo>
                    <a:cubicBezTo>
                      <a:pt x="15205" y="15470"/>
                      <a:pt x="15255" y="15543"/>
                      <a:pt x="15457" y="15616"/>
                    </a:cubicBezTo>
                    <a:cubicBezTo>
                      <a:pt x="15608" y="15689"/>
                      <a:pt x="15709" y="15543"/>
                      <a:pt x="15759" y="15397"/>
                    </a:cubicBezTo>
                    <a:cubicBezTo>
                      <a:pt x="15860" y="15324"/>
                      <a:pt x="15910" y="15251"/>
                      <a:pt x="16011" y="15251"/>
                    </a:cubicBezTo>
                    <a:cubicBezTo>
                      <a:pt x="16061" y="15251"/>
                      <a:pt x="16111" y="15251"/>
                      <a:pt x="16162" y="15324"/>
                    </a:cubicBezTo>
                    <a:cubicBezTo>
                      <a:pt x="16262" y="15397"/>
                      <a:pt x="16313" y="15543"/>
                      <a:pt x="16313" y="15616"/>
                    </a:cubicBezTo>
                    <a:cubicBezTo>
                      <a:pt x="16313" y="15762"/>
                      <a:pt x="16212" y="15835"/>
                      <a:pt x="16162" y="15981"/>
                    </a:cubicBezTo>
                    <a:cubicBezTo>
                      <a:pt x="16111" y="15981"/>
                      <a:pt x="16111" y="15981"/>
                      <a:pt x="16111" y="15981"/>
                    </a:cubicBezTo>
                    <a:cubicBezTo>
                      <a:pt x="16111" y="16054"/>
                      <a:pt x="16162" y="16054"/>
                      <a:pt x="16162" y="16054"/>
                    </a:cubicBezTo>
                    <a:cubicBezTo>
                      <a:pt x="16212" y="16054"/>
                      <a:pt x="16262" y="16054"/>
                      <a:pt x="16313" y="16127"/>
                    </a:cubicBezTo>
                    <a:cubicBezTo>
                      <a:pt x="16363" y="16127"/>
                      <a:pt x="16363" y="16127"/>
                      <a:pt x="16413" y="16200"/>
                    </a:cubicBezTo>
                    <a:cubicBezTo>
                      <a:pt x="16615" y="16272"/>
                      <a:pt x="16867" y="16418"/>
                      <a:pt x="17018" y="16637"/>
                    </a:cubicBezTo>
                    <a:cubicBezTo>
                      <a:pt x="17068" y="16637"/>
                      <a:pt x="17068" y="16710"/>
                      <a:pt x="17118" y="16783"/>
                    </a:cubicBezTo>
                    <a:cubicBezTo>
                      <a:pt x="17219" y="16929"/>
                      <a:pt x="17370" y="17148"/>
                      <a:pt x="17672" y="17367"/>
                    </a:cubicBezTo>
                    <a:cubicBezTo>
                      <a:pt x="17672" y="17367"/>
                      <a:pt x="17672" y="17367"/>
                      <a:pt x="17723" y="17440"/>
                    </a:cubicBezTo>
                    <a:cubicBezTo>
                      <a:pt x="17723" y="17367"/>
                      <a:pt x="17723" y="17294"/>
                      <a:pt x="17723" y="17294"/>
                    </a:cubicBezTo>
                    <a:cubicBezTo>
                      <a:pt x="17672" y="17148"/>
                      <a:pt x="17672" y="17002"/>
                      <a:pt x="17723" y="16929"/>
                    </a:cubicBezTo>
                    <a:cubicBezTo>
                      <a:pt x="17773" y="16856"/>
                      <a:pt x="17874" y="16856"/>
                      <a:pt x="17974" y="17002"/>
                    </a:cubicBezTo>
                    <a:cubicBezTo>
                      <a:pt x="18125" y="17148"/>
                      <a:pt x="18176" y="17148"/>
                      <a:pt x="18176" y="17148"/>
                    </a:cubicBezTo>
                    <a:cubicBezTo>
                      <a:pt x="18276" y="17148"/>
                      <a:pt x="18327" y="17148"/>
                      <a:pt x="18427" y="17294"/>
                    </a:cubicBezTo>
                    <a:cubicBezTo>
                      <a:pt x="18427" y="17148"/>
                      <a:pt x="18377" y="16929"/>
                      <a:pt x="18327" y="16783"/>
                    </a:cubicBezTo>
                    <a:cubicBezTo>
                      <a:pt x="18276" y="16564"/>
                      <a:pt x="18276" y="16491"/>
                      <a:pt x="18327" y="16418"/>
                    </a:cubicBezTo>
                    <a:cubicBezTo>
                      <a:pt x="18377" y="16345"/>
                      <a:pt x="18377" y="16345"/>
                      <a:pt x="18377" y="16345"/>
                    </a:cubicBezTo>
                    <a:cubicBezTo>
                      <a:pt x="18427" y="16345"/>
                      <a:pt x="18427" y="16345"/>
                      <a:pt x="18427" y="16345"/>
                    </a:cubicBezTo>
                    <a:cubicBezTo>
                      <a:pt x="18528" y="16345"/>
                      <a:pt x="18679" y="16564"/>
                      <a:pt x="18730" y="16783"/>
                    </a:cubicBezTo>
                    <a:cubicBezTo>
                      <a:pt x="18881" y="17075"/>
                      <a:pt x="18881" y="17586"/>
                      <a:pt x="18780" y="17951"/>
                    </a:cubicBezTo>
                    <a:cubicBezTo>
                      <a:pt x="18780" y="18097"/>
                      <a:pt x="18679" y="18243"/>
                      <a:pt x="18528" y="18243"/>
                    </a:cubicBezTo>
                    <a:cubicBezTo>
                      <a:pt x="18427" y="18243"/>
                      <a:pt x="18276" y="18097"/>
                      <a:pt x="18226" y="17951"/>
                    </a:cubicBezTo>
                    <a:cubicBezTo>
                      <a:pt x="18176" y="17951"/>
                      <a:pt x="18176" y="17878"/>
                      <a:pt x="18176" y="17805"/>
                    </a:cubicBezTo>
                    <a:cubicBezTo>
                      <a:pt x="18075" y="17805"/>
                      <a:pt x="17974" y="17878"/>
                      <a:pt x="17974" y="17951"/>
                    </a:cubicBezTo>
                    <a:cubicBezTo>
                      <a:pt x="17974" y="18097"/>
                      <a:pt x="18226" y="18535"/>
                      <a:pt x="18377" y="18608"/>
                    </a:cubicBezTo>
                    <a:cubicBezTo>
                      <a:pt x="18579" y="18608"/>
                      <a:pt x="18579" y="18900"/>
                      <a:pt x="18579" y="19045"/>
                    </a:cubicBezTo>
                    <a:cubicBezTo>
                      <a:pt x="18579" y="19118"/>
                      <a:pt x="18579" y="19118"/>
                      <a:pt x="18579" y="19191"/>
                    </a:cubicBezTo>
                    <a:cubicBezTo>
                      <a:pt x="18679" y="19191"/>
                      <a:pt x="18730" y="19337"/>
                      <a:pt x="18780" y="19410"/>
                    </a:cubicBezTo>
                    <a:cubicBezTo>
                      <a:pt x="18730" y="19264"/>
                      <a:pt x="18730" y="19045"/>
                      <a:pt x="18679" y="18972"/>
                    </a:cubicBezTo>
                    <a:cubicBezTo>
                      <a:pt x="18579" y="18754"/>
                      <a:pt x="18579" y="18535"/>
                      <a:pt x="18629" y="18316"/>
                    </a:cubicBezTo>
                    <a:cubicBezTo>
                      <a:pt x="18679" y="18170"/>
                      <a:pt x="18780" y="18170"/>
                      <a:pt x="18881" y="18170"/>
                    </a:cubicBezTo>
                    <a:cubicBezTo>
                      <a:pt x="19032" y="18243"/>
                      <a:pt x="19032" y="18535"/>
                      <a:pt x="18981" y="18681"/>
                    </a:cubicBezTo>
                    <a:cubicBezTo>
                      <a:pt x="18981" y="18681"/>
                      <a:pt x="18981" y="18754"/>
                      <a:pt x="18981" y="18754"/>
                    </a:cubicBezTo>
                    <a:cubicBezTo>
                      <a:pt x="18981" y="18754"/>
                      <a:pt x="19032" y="18754"/>
                      <a:pt x="19032" y="18754"/>
                    </a:cubicBezTo>
                    <a:cubicBezTo>
                      <a:pt x="19082" y="18681"/>
                      <a:pt x="19132" y="18608"/>
                      <a:pt x="19183" y="18535"/>
                    </a:cubicBezTo>
                    <a:cubicBezTo>
                      <a:pt x="19233" y="18462"/>
                      <a:pt x="19233" y="18389"/>
                      <a:pt x="19183" y="18243"/>
                    </a:cubicBezTo>
                    <a:cubicBezTo>
                      <a:pt x="19132" y="18097"/>
                      <a:pt x="19082" y="17951"/>
                      <a:pt x="19132" y="17805"/>
                    </a:cubicBezTo>
                    <a:cubicBezTo>
                      <a:pt x="19183" y="17659"/>
                      <a:pt x="19283" y="17659"/>
                      <a:pt x="19283" y="17659"/>
                    </a:cubicBezTo>
                    <a:cubicBezTo>
                      <a:pt x="19485" y="17659"/>
                      <a:pt x="19636" y="18170"/>
                      <a:pt x="19686" y="18389"/>
                    </a:cubicBezTo>
                    <a:cubicBezTo>
                      <a:pt x="19737" y="18681"/>
                      <a:pt x="19586" y="18827"/>
                      <a:pt x="19535" y="18900"/>
                    </a:cubicBezTo>
                    <a:cubicBezTo>
                      <a:pt x="19535" y="18972"/>
                      <a:pt x="19485" y="18972"/>
                      <a:pt x="19485" y="18972"/>
                    </a:cubicBezTo>
                    <a:cubicBezTo>
                      <a:pt x="19485" y="19264"/>
                      <a:pt x="19334" y="19264"/>
                      <a:pt x="19233" y="19264"/>
                    </a:cubicBezTo>
                    <a:cubicBezTo>
                      <a:pt x="19233" y="19264"/>
                      <a:pt x="19183" y="19264"/>
                      <a:pt x="19132" y="19337"/>
                    </a:cubicBezTo>
                    <a:cubicBezTo>
                      <a:pt x="19132" y="19337"/>
                      <a:pt x="19132" y="19629"/>
                      <a:pt x="19132" y="19775"/>
                    </a:cubicBezTo>
                    <a:cubicBezTo>
                      <a:pt x="19183" y="19775"/>
                      <a:pt x="19183" y="19775"/>
                      <a:pt x="19183" y="19775"/>
                    </a:cubicBezTo>
                    <a:cubicBezTo>
                      <a:pt x="19183" y="19629"/>
                      <a:pt x="19233" y="19556"/>
                      <a:pt x="19334" y="19556"/>
                    </a:cubicBezTo>
                    <a:cubicBezTo>
                      <a:pt x="19384" y="19556"/>
                      <a:pt x="19434" y="19556"/>
                      <a:pt x="19434" y="19629"/>
                    </a:cubicBezTo>
                    <a:cubicBezTo>
                      <a:pt x="19434" y="19629"/>
                      <a:pt x="19485" y="19629"/>
                      <a:pt x="19485" y="19629"/>
                    </a:cubicBezTo>
                    <a:cubicBezTo>
                      <a:pt x="19535" y="19556"/>
                      <a:pt x="19586" y="19410"/>
                      <a:pt x="19686" y="19410"/>
                    </a:cubicBezTo>
                    <a:cubicBezTo>
                      <a:pt x="19686" y="19410"/>
                      <a:pt x="19737" y="19483"/>
                      <a:pt x="19787" y="19483"/>
                    </a:cubicBezTo>
                    <a:cubicBezTo>
                      <a:pt x="19787" y="19337"/>
                      <a:pt x="19888" y="19191"/>
                      <a:pt x="19988" y="19191"/>
                    </a:cubicBezTo>
                    <a:cubicBezTo>
                      <a:pt x="19988" y="19191"/>
                      <a:pt x="19988" y="19191"/>
                      <a:pt x="19988" y="19191"/>
                    </a:cubicBezTo>
                    <a:cubicBezTo>
                      <a:pt x="20089" y="19191"/>
                      <a:pt x="20190" y="19264"/>
                      <a:pt x="20290" y="19410"/>
                    </a:cubicBezTo>
                    <a:cubicBezTo>
                      <a:pt x="20391" y="19629"/>
                      <a:pt x="20542" y="19994"/>
                      <a:pt x="20542" y="20213"/>
                    </a:cubicBezTo>
                    <a:cubicBezTo>
                      <a:pt x="20542" y="20359"/>
                      <a:pt x="20441" y="20505"/>
                      <a:pt x="20341" y="20505"/>
                    </a:cubicBezTo>
                    <a:cubicBezTo>
                      <a:pt x="20290" y="20578"/>
                      <a:pt x="20290" y="20651"/>
                      <a:pt x="20240" y="20724"/>
                    </a:cubicBezTo>
                    <a:cubicBezTo>
                      <a:pt x="20190" y="20797"/>
                      <a:pt x="20139" y="20797"/>
                      <a:pt x="20089" y="20797"/>
                    </a:cubicBezTo>
                    <a:cubicBezTo>
                      <a:pt x="19988" y="20797"/>
                      <a:pt x="19888" y="20651"/>
                      <a:pt x="19787" y="20578"/>
                    </a:cubicBezTo>
                    <a:cubicBezTo>
                      <a:pt x="19787" y="20505"/>
                      <a:pt x="19737" y="20432"/>
                      <a:pt x="19686" y="20432"/>
                    </a:cubicBezTo>
                    <a:cubicBezTo>
                      <a:pt x="19737" y="20505"/>
                      <a:pt x="19737" y="20578"/>
                      <a:pt x="19787" y="20651"/>
                    </a:cubicBezTo>
                    <a:cubicBezTo>
                      <a:pt x="19787" y="20724"/>
                      <a:pt x="19787" y="20797"/>
                      <a:pt x="19837" y="20797"/>
                    </a:cubicBezTo>
                    <a:cubicBezTo>
                      <a:pt x="19888" y="21016"/>
                      <a:pt x="19837" y="21162"/>
                      <a:pt x="19787" y="21308"/>
                    </a:cubicBezTo>
                    <a:cubicBezTo>
                      <a:pt x="19737" y="21454"/>
                      <a:pt x="19737" y="21527"/>
                      <a:pt x="19787" y="21527"/>
                    </a:cubicBezTo>
                    <a:cubicBezTo>
                      <a:pt x="19787" y="21600"/>
                      <a:pt x="19787" y="21600"/>
                      <a:pt x="19837" y="21600"/>
                    </a:cubicBezTo>
                    <a:cubicBezTo>
                      <a:pt x="19837" y="21600"/>
                      <a:pt x="19837" y="21527"/>
                      <a:pt x="19837" y="21527"/>
                    </a:cubicBezTo>
                    <a:cubicBezTo>
                      <a:pt x="19837" y="21454"/>
                      <a:pt x="19837" y="21454"/>
                      <a:pt x="19837" y="21381"/>
                    </a:cubicBezTo>
                    <a:cubicBezTo>
                      <a:pt x="19888" y="21235"/>
                      <a:pt x="19938" y="21235"/>
                      <a:pt x="19988" y="21235"/>
                    </a:cubicBezTo>
                    <a:cubicBezTo>
                      <a:pt x="20089" y="21235"/>
                      <a:pt x="20139" y="21308"/>
                      <a:pt x="20240" y="21381"/>
                    </a:cubicBezTo>
                    <a:cubicBezTo>
                      <a:pt x="20290" y="21308"/>
                      <a:pt x="20290" y="21235"/>
                      <a:pt x="20290" y="21089"/>
                    </a:cubicBezTo>
                    <a:cubicBezTo>
                      <a:pt x="20290" y="21016"/>
                      <a:pt x="20341" y="20870"/>
                      <a:pt x="20441" y="20870"/>
                    </a:cubicBezTo>
                    <a:cubicBezTo>
                      <a:pt x="20542" y="20870"/>
                      <a:pt x="20643" y="20943"/>
                      <a:pt x="20693" y="21089"/>
                    </a:cubicBezTo>
                    <a:cubicBezTo>
                      <a:pt x="20744" y="21016"/>
                      <a:pt x="20794" y="20943"/>
                      <a:pt x="20895" y="20943"/>
                    </a:cubicBezTo>
                    <a:cubicBezTo>
                      <a:pt x="20945" y="20943"/>
                      <a:pt x="20945" y="20943"/>
                      <a:pt x="20945" y="20943"/>
                    </a:cubicBezTo>
                    <a:cubicBezTo>
                      <a:pt x="20995" y="20943"/>
                      <a:pt x="21046" y="20943"/>
                      <a:pt x="21096" y="21016"/>
                    </a:cubicBezTo>
                    <a:cubicBezTo>
                      <a:pt x="21146" y="21162"/>
                      <a:pt x="21096" y="21308"/>
                      <a:pt x="21096" y="21454"/>
                    </a:cubicBezTo>
                    <a:cubicBezTo>
                      <a:pt x="21096" y="21527"/>
                      <a:pt x="21096" y="21527"/>
                      <a:pt x="21096" y="21527"/>
                    </a:cubicBezTo>
                    <a:cubicBezTo>
                      <a:pt x="21146" y="21454"/>
                      <a:pt x="21247" y="21454"/>
                      <a:pt x="21297" y="21527"/>
                    </a:cubicBezTo>
                    <a:cubicBezTo>
                      <a:pt x="21398" y="21454"/>
                      <a:pt x="21499" y="21381"/>
                      <a:pt x="21549" y="21308"/>
                    </a:cubicBezTo>
                    <a:cubicBezTo>
                      <a:pt x="21600" y="21235"/>
                      <a:pt x="21600" y="21235"/>
                      <a:pt x="21600" y="21235"/>
                    </a:cubicBezTo>
                    <a:cubicBezTo>
                      <a:pt x="21600" y="21235"/>
                      <a:pt x="21549" y="21162"/>
                      <a:pt x="21499" y="21089"/>
                    </a:cubicBezTo>
                    <a:cubicBezTo>
                      <a:pt x="21448" y="21016"/>
                      <a:pt x="21348" y="20797"/>
                      <a:pt x="21398" y="20578"/>
                    </a:cubicBezTo>
                    <a:cubicBezTo>
                      <a:pt x="21448" y="20359"/>
                      <a:pt x="21499" y="20213"/>
                      <a:pt x="20895" y="19921"/>
                    </a:cubicBezTo>
                    <a:cubicBezTo>
                      <a:pt x="20391" y="19629"/>
                      <a:pt x="20290" y="19337"/>
                      <a:pt x="20089" y="18754"/>
                    </a:cubicBezTo>
                    <a:cubicBezTo>
                      <a:pt x="20039" y="18608"/>
                      <a:pt x="19938" y="18389"/>
                      <a:pt x="19837" y="18097"/>
                    </a:cubicBezTo>
                    <a:cubicBezTo>
                      <a:pt x="19636" y="17513"/>
                      <a:pt x="19283" y="17148"/>
                      <a:pt x="19032" y="16783"/>
                    </a:cubicBezTo>
                    <a:cubicBezTo>
                      <a:pt x="18780" y="16491"/>
                      <a:pt x="18629" y="16272"/>
                      <a:pt x="18629" y="16054"/>
                    </a:cubicBezTo>
                    <a:cubicBezTo>
                      <a:pt x="18629" y="15908"/>
                      <a:pt x="18478" y="15835"/>
                      <a:pt x="18327" y="15835"/>
                    </a:cubicBezTo>
                    <a:cubicBezTo>
                      <a:pt x="18176" y="15835"/>
                      <a:pt x="18075" y="15908"/>
                      <a:pt x="18025" y="15981"/>
                    </a:cubicBezTo>
                    <a:cubicBezTo>
                      <a:pt x="18025" y="16272"/>
                      <a:pt x="17823" y="16418"/>
                      <a:pt x="17622" y="16564"/>
                    </a:cubicBezTo>
                    <a:cubicBezTo>
                      <a:pt x="17572" y="16564"/>
                      <a:pt x="17521" y="16637"/>
                      <a:pt x="17471" y="16710"/>
                    </a:cubicBezTo>
                    <a:cubicBezTo>
                      <a:pt x="17420" y="16710"/>
                      <a:pt x="17370" y="16783"/>
                      <a:pt x="17320" y="16783"/>
                    </a:cubicBezTo>
                    <a:cubicBezTo>
                      <a:pt x="17169" y="16783"/>
                      <a:pt x="17068" y="16564"/>
                      <a:pt x="16967" y="16345"/>
                    </a:cubicBezTo>
                    <a:cubicBezTo>
                      <a:pt x="16967" y="16345"/>
                      <a:pt x="16917" y="16272"/>
                      <a:pt x="16917" y="16200"/>
                    </a:cubicBezTo>
                    <a:cubicBezTo>
                      <a:pt x="16867" y="16127"/>
                      <a:pt x="16716" y="15981"/>
                      <a:pt x="16615" y="15835"/>
                    </a:cubicBezTo>
                    <a:cubicBezTo>
                      <a:pt x="16464" y="15689"/>
                      <a:pt x="16313" y="15470"/>
                      <a:pt x="16313" y="15324"/>
                    </a:cubicBezTo>
                    <a:cubicBezTo>
                      <a:pt x="16313" y="15251"/>
                      <a:pt x="16262" y="15032"/>
                      <a:pt x="16162" y="15032"/>
                    </a:cubicBezTo>
                    <a:cubicBezTo>
                      <a:pt x="16162" y="15032"/>
                      <a:pt x="16111" y="15032"/>
                      <a:pt x="16061" y="15032"/>
                    </a:cubicBezTo>
                    <a:cubicBezTo>
                      <a:pt x="15910" y="15105"/>
                      <a:pt x="15809" y="15178"/>
                      <a:pt x="15759" y="15178"/>
                    </a:cubicBezTo>
                    <a:cubicBezTo>
                      <a:pt x="15709" y="15178"/>
                      <a:pt x="15709" y="15178"/>
                      <a:pt x="15658" y="15105"/>
                    </a:cubicBezTo>
                    <a:cubicBezTo>
                      <a:pt x="15608" y="15105"/>
                      <a:pt x="15608" y="15105"/>
                      <a:pt x="15608" y="15105"/>
                    </a:cubicBezTo>
                    <a:cubicBezTo>
                      <a:pt x="15558" y="15178"/>
                      <a:pt x="15507" y="15251"/>
                      <a:pt x="15457" y="15251"/>
                    </a:cubicBezTo>
                    <a:cubicBezTo>
                      <a:pt x="15306" y="15251"/>
                      <a:pt x="15155" y="15105"/>
                      <a:pt x="15155" y="15105"/>
                    </a:cubicBezTo>
                    <a:cubicBezTo>
                      <a:pt x="15104" y="15032"/>
                      <a:pt x="15104" y="15032"/>
                      <a:pt x="15104" y="15032"/>
                    </a:cubicBezTo>
                    <a:cubicBezTo>
                      <a:pt x="15104" y="2481"/>
                      <a:pt x="15104" y="2481"/>
                      <a:pt x="15104" y="2481"/>
                    </a:cubicBezTo>
                    <a:cubicBezTo>
                      <a:pt x="15054" y="2481"/>
                      <a:pt x="14953" y="2408"/>
                      <a:pt x="14903" y="240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89" name="AutoShape 889"/>
              <p:cNvSpPr>
                <a:spLocks/>
              </p:cNvSpPr>
              <p:nvPr/>
            </p:nvSpPr>
            <p:spPr bwMode="auto">
              <a:xfrm>
                <a:off x="211150" y="2112849"/>
                <a:ext cx="84143" cy="412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690" y="1963"/>
                    </a:moveTo>
                    <a:cubicBezTo>
                      <a:pt x="14727" y="0"/>
                      <a:pt x="12763" y="0"/>
                      <a:pt x="10800" y="0"/>
                    </a:cubicBezTo>
                    <a:cubicBezTo>
                      <a:pt x="7854" y="0"/>
                      <a:pt x="7854" y="1963"/>
                      <a:pt x="7854" y="1963"/>
                    </a:cubicBezTo>
                    <a:cubicBezTo>
                      <a:pt x="5890" y="9818"/>
                      <a:pt x="3927" y="13745"/>
                      <a:pt x="1963" y="17672"/>
                    </a:cubicBezTo>
                    <a:cubicBezTo>
                      <a:pt x="981" y="19636"/>
                      <a:pt x="981" y="19636"/>
                      <a:pt x="0" y="21600"/>
                    </a:cubicBezTo>
                    <a:cubicBezTo>
                      <a:pt x="2945" y="19636"/>
                      <a:pt x="7854" y="13745"/>
                      <a:pt x="8836" y="9818"/>
                    </a:cubicBezTo>
                    <a:cubicBezTo>
                      <a:pt x="8836" y="3927"/>
                      <a:pt x="10800" y="3927"/>
                      <a:pt x="11781" y="3927"/>
                    </a:cubicBezTo>
                    <a:cubicBezTo>
                      <a:pt x="13745" y="3927"/>
                      <a:pt x="14727" y="3927"/>
                      <a:pt x="15709" y="7854"/>
                    </a:cubicBezTo>
                    <a:cubicBezTo>
                      <a:pt x="17672" y="7854"/>
                      <a:pt x="20618" y="5890"/>
                      <a:pt x="21599" y="1963"/>
                    </a:cubicBezTo>
                    <a:cubicBezTo>
                      <a:pt x="21599" y="1963"/>
                      <a:pt x="21599" y="1963"/>
                      <a:pt x="21599" y="1963"/>
                    </a:cubicBezTo>
                    <a:cubicBezTo>
                      <a:pt x="19636" y="1963"/>
                      <a:pt x="18654" y="1963"/>
                      <a:pt x="16690" y="1963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90" name="AutoShape 890"/>
              <p:cNvSpPr>
                <a:spLocks/>
              </p:cNvSpPr>
              <p:nvPr/>
            </p:nvSpPr>
            <p:spPr bwMode="auto">
              <a:xfrm>
                <a:off x="563597" y="1950921"/>
                <a:ext cx="96844" cy="87315"/>
              </a:xfrm>
              <a:custGeom>
                <a:avLst/>
                <a:gdLst>
                  <a:gd name="T0" fmla="+- 0 11031 462"/>
                  <a:gd name="T1" fmla="*/ T0 w 21138"/>
                  <a:gd name="T2" fmla="*/ 10800 h 21600"/>
                  <a:gd name="T3" fmla="+- 0 11031 462"/>
                  <a:gd name="T4" fmla="*/ T3 w 21138"/>
                  <a:gd name="T5" fmla="*/ 10800 h 21600"/>
                  <a:gd name="T6" fmla="+- 0 11031 462"/>
                  <a:gd name="T7" fmla="*/ T6 w 21138"/>
                  <a:gd name="T8" fmla="*/ 10800 h 21600"/>
                  <a:gd name="T9" fmla="+- 0 11031 462"/>
                  <a:gd name="T10" fmla="*/ T9 w 2113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138" h="21600">
                    <a:moveTo>
                      <a:pt x="19476" y="0"/>
                    </a:moveTo>
                    <a:cubicBezTo>
                      <a:pt x="18645" y="0"/>
                      <a:pt x="16984" y="899"/>
                      <a:pt x="15322" y="3599"/>
                    </a:cubicBezTo>
                    <a:cubicBezTo>
                      <a:pt x="13661" y="5399"/>
                      <a:pt x="11999" y="7199"/>
                      <a:pt x="11168" y="8100"/>
                    </a:cubicBezTo>
                    <a:cubicBezTo>
                      <a:pt x="8676" y="9899"/>
                      <a:pt x="7845" y="11700"/>
                      <a:pt x="7014" y="12599"/>
                    </a:cubicBezTo>
                    <a:cubicBezTo>
                      <a:pt x="7014" y="15299"/>
                      <a:pt x="4522" y="15299"/>
                      <a:pt x="3691" y="15299"/>
                    </a:cubicBezTo>
                    <a:cubicBezTo>
                      <a:pt x="2030" y="15299"/>
                      <a:pt x="2030" y="15299"/>
                      <a:pt x="2030" y="15299"/>
                    </a:cubicBezTo>
                    <a:cubicBezTo>
                      <a:pt x="368" y="15299"/>
                      <a:pt x="368" y="15299"/>
                      <a:pt x="368" y="16200"/>
                    </a:cubicBezTo>
                    <a:cubicBezTo>
                      <a:pt x="-462" y="17099"/>
                      <a:pt x="368" y="18900"/>
                      <a:pt x="368" y="20700"/>
                    </a:cubicBezTo>
                    <a:cubicBezTo>
                      <a:pt x="1199" y="21600"/>
                      <a:pt x="1199" y="21600"/>
                      <a:pt x="2030" y="21600"/>
                    </a:cubicBezTo>
                    <a:cubicBezTo>
                      <a:pt x="2030" y="21600"/>
                      <a:pt x="2030" y="21600"/>
                      <a:pt x="2030" y="21600"/>
                    </a:cubicBezTo>
                    <a:cubicBezTo>
                      <a:pt x="4522" y="19799"/>
                      <a:pt x="6184" y="20700"/>
                      <a:pt x="7014" y="20700"/>
                    </a:cubicBezTo>
                    <a:cubicBezTo>
                      <a:pt x="7014" y="21600"/>
                      <a:pt x="7845" y="21600"/>
                      <a:pt x="7845" y="21600"/>
                    </a:cubicBezTo>
                    <a:cubicBezTo>
                      <a:pt x="9507" y="20700"/>
                      <a:pt x="16984" y="15299"/>
                      <a:pt x="18645" y="12599"/>
                    </a:cubicBezTo>
                    <a:cubicBezTo>
                      <a:pt x="18645" y="12599"/>
                      <a:pt x="18645" y="12599"/>
                      <a:pt x="18645" y="12599"/>
                    </a:cubicBezTo>
                    <a:cubicBezTo>
                      <a:pt x="18645" y="11700"/>
                      <a:pt x="17814" y="11700"/>
                      <a:pt x="16984" y="10800"/>
                    </a:cubicBezTo>
                    <a:cubicBezTo>
                      <a:pt x="16153" y="9899"/>
                      <a:pt x="15322" y="9000"/>
                      <a:pt x="14491" y="8100"/>
                    </a:cubicBezTo>
                    <a:cubicBezTo>
                      <a:pt x="14491" y="4500"/>
                      <a:pt x="17814" y="4500"/>
                      <a:pt x="19476" y="3599"/>
                    </a:cubicBezTo>
                    <a:cubicBezTo>
                      <a:pt x="20307" y="3599"/>
                      <a:pt x="21138" y="3599"/>
                      <a:pt x="21138" y="2699"/>
                    </a:cubicBezTo>
                    <a:cubicBezTo>
                      <a:pt x="20307" y="2699"/>
                      <a:pt x="19476" y="899"/>
                      <a:pt x="19476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91" name="AutoShape 891"/>
              <p:cNvSpPr>
                <a:spLocks/>
              </p:cNvSpPr>
              <p:nvPr/>
            </p:nvSpPr>
            <p:spPr bwMode="auto">
              <a:xfrm>
                <a:off x="15876" y="2216039"/>
                <a:ext cx="26989" cy="31751"/>
              </a:xfrm>
              <a:custGeom>
                <a:avLst/>
                <a:gdLst>
                  <a:gd name="T0" fmla="*/ 9300 w 18600"/>
                  <a:gd name="T1" fmla="*/ 10800 h 21600"/>
                  <a:gd name="T2" fmla="*/ 9300 w 18600"/>
                  <a:gd name="T3" fmla="*/ 10800 h 21600"/>
                  <a:gd name="T4" fmla="*/ 9300 w 18600"/>
                  <a:gd name="T5" fmla="*/ 10800 h 21600"/>
                  <a:gd name="T6" fmla="*/ 9300 w 18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600" h="21600">
                    <a:moveTo>
                      <a:pt x="14399" y="0"/>
                    </a:moveTo>
                    <a:cubicBezTo>
                      <a:pt x="14399" y="2399"/>
                      <a:pt x="14399" y="2399"/>
                      <a:pt x="14399" y="2399"/>
                    </a:cubicBezTo>
                    <a:cubicBezTo>
                      <a:pt x="11999" y="4799"/>
                      <a:pt x="4799" y="14400"/>
                      <a:pt x="4799" y="19200"/>
                    </a:cubicBezTo>
                    <a:cubicBezTo>
                      <a:pt x="0" y="19200"/>
                      <a:pt x="0" y="19200"/>
                      <a:pt x="0" y="1920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2399" y="21600"/>
                      <a:pt x="2399" y="19200"/>
                    </a:cubicBezTo>
                    <a:cubicBezTo>
                      <a:pt x="16799" y="14400"/>
                      <a:pt x="21599" y="7199"/>
                      <a:pt x="16799" y="0"/>
                    </a:cubicBezTo>
                    <a:cubicBezTo>
                      <a:pt x="16799" y="0"/>
                      <a:pt x="14399" y="0"/>
                      <a:pt x="14399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92" name="AutoShape 892"/>
              <p:cNvSpPr>
                <a:spLocks/>
              </p:cNvSpPr>
              <p:nvPr/>
            </p:nvSpPr>
            <p:spPr bwMode="auto">
              <a:xfrm>
                <a:off x="15876" y="2238265"/>
                <a:ext cx="7937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599" y="21600"/>
                      <a:pt x="21599" y="21600"/>
                      <a:pt x="21599" y="21600"/>
                    </a:cubicBezTo>
                    <a:cubicBezTo>
                      <a:pt x="21599" y="0"/>
                      <a:pt x="10800" y="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93" name="AutoShape 893"/>
              <p:cNvSpPr>
                <a:spLocks/>
              </p:cNvSpPr>
              <p:nvPr/>
            </p:nvSpPr>
            <p:spPr bwMode="auto">
              <a:xfrm>
                <a:off x="155585" y="2166825"/>
                <a:ext cx="19051" cy="0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cubicBezTo>
                      <a:pt x="8639" y="0"/>
                      <a:pt x="17279" y="0"/>
                      <a:pt x="21600" y="0"/>
                    </a:cubicBezTo>
                    <a:cubicBezTo>
                      <a:pt x="21600" y="0"/>
                      <a:pt x="21600" y="0"/>
                      <a:pt x="17279" y="0"/>
                    </a:cubicBezTo>
                    <a:cubicBezTo>
                      <a:pt x="12960" y="0"/>
                      <a:pt x="8639" y="0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94" name="AutoShape 894"/>
              <p:cNvSpPr>
                <a:spLocks/>
              </p:cNvSpPr>
              <p:nvPr/>
            </p:nvSpPr>
            <p:spPr bwMode="auto">
              <a:xfrm>
                <a:off x="28577" y="1838207"/>
                <a:ext cx="57154" cy="23812"/>
              </a:xfrm>
              <a:custGeom>
                <a:avLst/>
                <a:gdLst>
                  <a:gd name="T0" fmla="*/ 10425 w 20850"/>
                  <a:gd name="T1" fmla="*/ 10800 h 21600"/>
                  <a:gd name="T2" fmla="*/ 10425 w 20850"/>
                  <a:gd name="T3" fmla="*/ 10800 h 21600"/>
                  <a:gd name="T4" fmla="*/ 10425 w 20850"/>
                  <a:gd name="T5" fmla="*/ 10800 h 21600"/>
                  <a:gd name="T6" fmla="*/ 10425 w 2085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850" h="21600">
                    <a:moveTo>
                      <a:pt x="16199" y="7200"/>
                    </a:moveTo>
                    <a:cubicBezTo>
                      <a:pt x="14849" y="10800"/>
                      <a:pt x="13500" y="10800"/>
                      <a:pt x="12149" y="10800"/>
                    </a:cubicBezTo>
                    <a:cubicBezTo>
                      <a:pt x="10800" y="10800"/>
                      <a:pt x="8099" y="10800"/>
                      <a:pt x="8099" y="0"/>
                    </a:cubicBezTo>
                    <a:cubicBezTo>
                      <a:pt x="8099" y="0"/>
                      <a:pt x="8099" y="0"/>
                      <a:pt x="6750" y="0"/>
                    </a:cubicBezTo>
                    <a:cubicBezTo>
                      <a:pt x="4049" y="0"/>
                      <a:pt x="0" y="7200"/>
                      <a:pt x="0" y="10800"/>
                    </a:cubicBezTo>
                    <a:cubicBezTo>
                      <a:pt x="0" y="14400"/>
                      <a:pt x="8099" y="21600"/>
                      <a:pt x="13500" y="21600"/>
                    </a:cubicBezTo>
                    <a:cubicBezTo>
                      <a:pt x="16199" y="21600"/>
                      <a:pt x="17550" y="21600"/>
                      <a:pt x="17550" y="21600"/>
                    </a:cubicBezTo>
                    <a:cubicBezTo>
                      <a:pt x="18900" y="21600"/>
                      <a:pt x="20249" y="17999"/>
                      <a:pt x="20249" y="14400"/>
                    </a:cubicBezTo>
                    <a:cubicBezTo>
                      <a:pt x="21600" y="10800"/>
                      <a:pt x="20249" y="7200"/>
                      <a:pt x="20249" y="7200"/>
                    </a:cubicBezTo>
                    <a:cubicBezTo>
                      <a:pt x="18900" y="7200"/>
                      <a:pt x="17550" y="7200"/>
                      <a:pt x="16199" y="72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95" name="AutoShape 895"/>
              <p:cNvSpPr>
                <a:spLocks/>
              </p:cNvSpPr>
              <p:nvPr/>
            </p:nvSpPr>
            <p:spPr bwMode="auto">
              <a:xfrm>
                <a:off x="2190885" y="3295560"/>
                <a:ext cx="100018" cy="111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96" name="AutoShape 896"/>
              <p:cNvSpPr>
                <a:spLocks/>
              </p:cNvSpPr>
              <p:nvPr/>
            </p:nvSpPr>
            <p:spPr bwMode="auto">
              <a:xfrm>
                <a:off x="2748131" y="3446375"/>
                <a:ext cx="31752" cy="158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2699" y="0"/>
                      <a:pt x="2699" y="0"/>
                      <a:pt x="5399" y="5399"/>
                    </a:cubicBezTo>
                    <a:cubicBezTo>
                      <a:pt x="8100" y="10800"/>
                      <a:pt x="16200" y="16200"/>
                      <a:pt x="21600" y="21600"/>
                    </a:cubicBezTo>
                    <a:cubicBezTo>
                      <a:pt x="16200" y="16200"/>
                      <a:pt x="8100" y="10800"/>
                      <a:pt x="5399" y="5399"/>
                    </a:cubicBezTo>
                    <a:cubicBezTo>
                      <a:pt x="2699" y="0"/>
                      <a:pt x="2699" y="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97" name="AutoShape 897"/>
              <p:cNvSpPr>
                <a:spLocks/>
              </p:cNvSpPr>
              <p:nvPr/>
            </p:nvSpPr>
            <p:spPr bwMode="auto">
              <a:xfrm>
                <a:off x="2787821" y="3427325"/>
                <a:ext cx="31752" cy="3016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4799" y="13500"/>
                      <a:pt x="11999" y="0"/>
                      <a:pt x="21600" y="0"/>
                    </a:cubicBezTo>
                    <a:cubicBezTo>
                      <a:pt x="11999" y="0"/>
                      <a:pt x="4799" y="13500"/>
                      <a:pt x="0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98" name="AutoShape 898"/>
              <p:cNvSpPr>
                <a:spLocks/>
              </p:cNvSpPr>
              <p:nvPr/>
            </p:nvSpPr>
            <p:spPr bwMode="auto">
              <a:xfrm>
                <a:off x="3022786" y="3598778"/>
                <a:ext cx="7937" cy="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600"/>
                    </a:moveTo>
                    <a:cubicBezTo>
                      <a:pt x="10800" y="21600"/>
                      <a:pt x="0" y="0"/>
                      <a:pt x="0" y="0"/>
                    </a:cubicBezTo>
                    <a:cubicBezTo>
                      <a:pt x="0" y="0"/>
                      <a:pt x="10800" y="21600"/>
                      <a:pt x="21599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699" name="AutoShape 899"/>
              <p:cNvSpPr>
                <a:spLocks/>
              </p:cNvSpPr>
              <p:nvPr/>
            </p:nvSpPr>
            <p:spPr bwMode="auto">
              <a:xfrm>
                <a:off x="2943406" y="3527340"/>
                <a:ext cx="7937" cy="222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600"/>
                    </a:moveTo>
                    <a:cubicBezTo>
                      <a:pt x="21599" y="14400"/>
                      <a:pt x="21599" y="3599"/>
                      <a:pt x="0" y="0"/>
                    </a:cubicBezTo>
                    <a:cubicBezTo>
                      <a:pt x="21599" y="3599"/>
                      <a:pt x="21599" y="14400"/>
                      <a:pt x="21599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700" name="AutoShape 900"/>
              <p:cNvSpPr>
                <a:spLocks/>
              </p:cNvSpPr>
              <p:nvPr/>
            </p:nvSpPr>
            <p:spPr bwMode="auto">
              <a:xfrm>
                <a:off x="2967219" y="3581316"/>
                <a:ext cx="52391" cy="190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1542" y="0"/>
                      <a:pt x="3085" y="4320"/>
                      <a:pt x="6171" y="8640"/>
                    </a:cubicBezTo>
                    <a:cubicBezTo>
                      <a:pt x="10800" y="12959"/>
                      <a:pt x="18514" y="21599"/>
                      <a:pt x="21600" y="21599"/>
                    </a:cubicBezTo>
                    <a:cubicBezTo>
                      <a:pt x="18514" y="21599"/>
                      <a:pt x="10800" y="12959"/>
                      <a:pt x="6171" y="8640"/>
                    </a:cubicBezTo>
                    <a:cubicBezTo>
                      <a:pt x="3085" y="4320"/>
                      <a:pt x="1542" y="0"/>
                      <a:pt x="0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</p:grpSp>
        <p:grpSp>
          <p:nvGrpSpPr>
            <p:cNvPr id="88096" name="Group 901"/>
            <p:cNvGrpSpPr>
              <a:grpSpLocks/>
            </p:cNvGrpSpPr>
            <p:nvPr/>
          </p:nvGrpSpPr>
          <p:grpSpPr bwMode="auto">
            <a:xfrm>
              <a:off x="4102478" y="-1"/>
              <a:ext cx="2612843" cy="1877185"/>
              <a:chOff x="-1" y="0"/>
              <a:chExt cx="2612843" cy="1877185"/>
            </a:xfrm>
          </p:grpSpPr>
          <p:sp>
            <p:nvSpPr>
              <p:cNvPr id="77702" name="AutoShape 902"/>
              <p:cNvSpPr>
                <a:spLocks/>
              </p:cNvSpPr>
              <p:nvPr/>
            </p:nvSpPr>
            <p:spPr bwMode="auto">
              <a:xfrm>
                <a:off x="-127" y="0"/>
                <a:ext cx="2613187" cy="187646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13807"/>
                    </a:moveTo>
                    <a:cubicBezTo>
                      <a:pt x="17355" y="13764"/>
                      <a:pt x="17324" y="13764"/>
                      <a:pt x="17261" y="13722"/>
                    </a:cubicBezTo>
                    <a:cubicBezTo>
                      <a:pt x="17135" y="13680"/>
                      <a:pt x="16978" y="13595"/>
                      <a:pt x="16852" y="13595"/>
                    </a:cubicBezTo>
                    <a:cubicBezTo>
                      <a:pt x="16789" y="13595"/>
                      <a:pt x="16726" y="13595"/>
                      <a:pt x="16663" y="13637"/>
                    </a:cubicBezTo>
                    <a:cubicBezTo>
                      <a:pt x="16537" y="13764"/>
                      <a:pt x="16475" y="13722"/>
                      <a:pt x="16443" y="13595"/>
                    </a:cubicBezTo>
                    <a:cubicBezTo>
                      <a:pt x="16443" y="13425"/>
                      <a:pt x="16600" y="13214"/>
                      <a:pt x="16726" y="13171"/>
                    </a:cubicBezTo>
                    <a:cubicBezTo>
                      <a:pt x="16789" y="13171"/>
                      <a:pt x="16820" y="13171"/>
                      <a:pt x="16820" y="13171"/>
                    </a:cubicBezTo>
                    <a:cubicBezTo>
                      <a:pt x="16820" y="13129"/>
                      <a:pt x="16789" y="13044"/>
                      <a:pt x="16789" y="13002"/>
                    </a:cubicBezTo>
                    <a:cubicBezTo>
                      <a:pt x="16789" y="12960"/>
                      <a:pt x="16758" y="12875"/>
                      <a:pt x="16758" y="12832"/>
                    </a:cubicBezTo>
                    <a:cubicBezTo>
                      <a:pt x="16726" y="12748"/>
                      <a:pt x="16758" y="12705"/>
                      <a:pt x="16758" y="12663"/>
                    </a:cubicBezTo>
                    <a:cubicBezTo>
                      <a:pt x="16789" y="12621"/>
                      <a:pt x="16820" y="12578"/>
                      <a:pt x="16883" y="12578"/>
                    </a:cubicBezTo>
                    <a:cubicBezTo>
                      <a:pt x="17009" y="12578"/>
                      <a:pt x="17229" y="12748"/>
                      <a:pt x="17355" y="13002"/>
                    </a:cubicBezTo>
                    <a:cubicBezTo>
                      <a:pt x="17481" y="13214"/>
                      <a:pt x="17669" y="13341"/>
                      <a:pt x="17889" y="13341"/>
                    </a:cubicBezTo>
                    <a:cubicBezTo>
                      <a:pt x="17952" y="13341"/>
                      <a:pt x="18015" y="13341"/>
                      <a:pt x="18078" y="13298"/>
                    </a:cubicBezTo>
                    <a:cubicBezTo>
                      <a:pt x="18172" y="13256"/>
                      <a:pt x="18172" y="13214"/>
                      <a:pt x="18141" y="13087"/>
                    </a:cubicBezTo>
                    <a:cubicBezTo>
                      <a:pt x="18141" y="12960"/>
                      <a:pt x="18110" y="12832"/>
                      <a:pt x="18172" y="12705"/>
                    </a:cubicBezTo>
                    <a:cubicBezTo>
                      <a:pt x="18172" y="12621"/>
                      <a:pt x="17858" y="12324"/>
                      <a:pt x="17669" y="12197"/>
                    </a:cubicBezTo>
                    <a:cubicBezTo>
                      <a:pt x="17418" y="11943"/>
                      <a:pt x="17261" y="11816"/>
                      <a:pt x="17229" y="11689"/>
                    </a:cubicBezTo>
                    <a:cubicBezTo>
                      <a:pt x="17229" y="11604"/>
                      <a:pt x="17229" y="11562"/>
                      <a:pt x="17261" y="11520"/>
                    </a:cubicBezTo>
                    <a:cubicBezTo>
                      <a:pt x="17324" y="11392"/>
                      <a:pt x="17512" y="11477"/>
                      <a:pt x="17858" y="11647"/>
                    </a:cubicBezTo>
                    <a:cubicBezTo>
                      <a:pt x="17858" y="11689"/>
                      <a:pt x="17889" y="11689"/>
                      <a:pt x="17921" y="11689"/>
                    </a:cubicBezTo>
                    <a:cubicBezTo>
                      <a:pt x="18047" y="11689"/>
                      <a:pt x="18078" y="11350"/>
                      <a:pt x="18078" y="11265"/>
                    </a:cubicBezTo>
                    <a:cubicBezTo>
                      <a:pt x="18078" y="11223"/>
                      <a:pt x="17984" y="11181"/>
                      <a:pt x="17795" y="11181"/>
                    </a:cubicBezTo>
                    <a:cubicBezTo>
                      <a:pt x="17638" y="11181"/>
                      <a:pt x="17449" y="11223"/>
                      <a:pt x="17324" y="11308"/>
                    </a:cubicBezTo>
                    <a:cubicBezTo>
                      <a:pt x="17292" y="11350"/>
                      <a:pt x="17229" y="11350"/>
                      <a:pt x="17166" y="11350"/>
                    </a:cubicBezTo>
                    <a:cubicBezTo>
                      <a:pt x="17041" y="11350"/>
                      <a:pt x="16915" y="11265"/>
                      <a:pt x="16915" y="11096"/>
                    </a:cubicBezTo>
                    <a:cubicBezTo>
                      <a:pt x="16915" y="11054"/>
                      <a:pt x="16915" y="10884"/>
                      <a:pt x="17135" y="10842"/>
                    </a:cubicBezTo>
                    <a:cubicBezTo>
                      <a:pt x="17229" y="10842"/>
                      <a:pt x="17261" y="10800"/>
                      <a:pt x="17261" y="10800"/>
                    </a:cubicBezTo>
                    <a:cubicBezTo>
                      <a:pt x="17261" y="10800"/>
                      <a:pt x="17229" y="10757"/>
                      <a:pt x="17229" y="10757"/>
                    </a:cubicBezTo>
                    <a:cubicBezTo>
                      <a:pt x="17198" y="10672"/>
                      <a:pt x="17166" y="10588"/>
                      <a:pt x="17229" y="10461"/>
                    </a:cubicBezTo>
                    <a:cubicBezTo>
                      <a:pt x="17261" y="10461"/>
                      <a:pt x="17292" y="10418"/>
                      <a:pt x="17324" y="10418"/>
                    </a:cubicBezTo>
                    <a:cubicBezTo>
                      <a:pt x="17418" y="10418"/>
                      <a:pt x="17512" y="10503"/>
                      <a:pt x="17638" y="10588"/>
                    </a:cubicBezTo>
                    <a:cubicBezTo>
                      <a:pt x="17795" y="10672"/>
                      <a:pt x="17952" y="10800"/>
                      <a:pt x="18047" y="10757"/>
                    </a:cubicBezTo>
                    <a:cubicBezTo>
                      <a:pt x="18141" y="10715"/>
                      <a:pt x="18235" y="10715"/>
                      <a:pt x="18298" y="10715"/>
                    </a:cubicBezTo>
                    <a:cubicBezTo>
                      <a:pt x="18424" y="10715"/>
                      <a:pt x="18518" y="10672"/>
                      <a:pt x="18644" y="10588"/>
                    </a:cubicBezTo>
                    <a:cubicBezTo>
                      <a:pt x="18644" y="10545"/>
                      <a:pt x="18644" y="10545"/>
                      <a:pt x="18644" y="10545"/>
                    </a:cubicBezTo>
                    <a:cubicBezTo>
                      <a:pt x="18644" y="10503"/>
                      <a:pt x="18487" y="10376"/>
                      <a:pt x="18393" y="10334"/>
                    </a:cubicBezTo>
                    <a:cubicBezTo>
                      <a:pt x="18298" y="10249"/>
                      <a:pt x="18204" y="10164"/>
                      <a:pt x="18141" y="10122"/>
                    </a:cubicBezTo>
                    <a:cubicBezTo>
                      <a:pt x="18110" y="10037"/>
                      <a:pt x="18110" y="9995"/>
                      <a:pt x="18141" y="9952"/>
                    </a:cubicBezTo>
                    <a:cubicBezTo>
                      <a:pt x="18141" y="9868"/>
                      <a:pt x="18235" y="9825"/>
                      <a:pt x="18518" y="9825"/>
                    </a:cubicBezTo>
                    <a:cubicBezTo>
                      <a:pt x="18644" y="9825"/>
                      <a:pt x="18801" y="9868"/>
                      <a:pt x="18927" y="9868"/>
                    </a:cubicBezTo>
                    <a:cubicBezTo>
                      <a:pt x="18990" y="9868"/>
                      <a:pt x="18990" y="9868"/>
                      <a:pt x="18990" y="9868"/>
                    </a:cubicBezTo>
                    <a:cubicBezTo>
                      <a:pt x="18990" y="9868"/>
                      <a:pt x="18990" y="9868"/>
                      <a:pt x="18990" y="9868"/>
                    </a:cubicBezTo>
                    <a:cubicBezTo>
                      <a:pt x="19053" y="9868"/>
                      <a:pt x="19084" y="9825"/>
                      <a:pt x="19084" y="9783"/>
                    </a:cubicBezTo>
                    <a:cubicBezTo>
                      <a:pt x="19116" y="9741"/>
                      <a:pt x="19116" y="9698"/>
                      <a:pt x="19116" y="9698"/>
                    </a:cubicBezTo>
                    <a:cubicBezTo>
                      <a:pt x="19116" y="9698"/>
                      <a:pt x="19116" y="9698"/>
                      <a:pt x="19084" y="9698"/>
                    </a:cubicBezTo>
                    <a:cubicBezTo>
                      <a:pt x="19084" y="9698"/>
                      <a:pt x="19053" y="9741"/>
                      <a:pt x="19021" y="9741"/>
                    </a:cubicBezTo>
                    <a:cubicBezTo>
                      <a:pt x="18833" y="9741"/>
                      <a:pt x="18487" y="9529"/>
                      <a:pt x="18393" y="9275"/>
                    </a:cubicBezTo>
                    <a:cubicBezTo>
                      <a:pt x="18361" y="9190"/>
                      <a:pt x="18361" y="9105"/>
                      <a:pt x="18393" y="9021"/>
                    </a:cubicBezTo>
                    <a:cubicBezTo>
                      <a:pt x="18455" y="8894"/>
                      <a:pt x="18550" y="8894"/>
                      <a:pt x="18581" y="8894"/>
                    </a:cubicBezTo>
                    <a:cubicBezTo>
                      <a:pt x="18644" y="8894"/>
                      <a:pt x="18675" y="8894"/>
                      <a:pt x="18707" y="8894"/>
                    </a:cubicBezTo>
                    <a:cubicBezTo>
                      <a:pt x="18770" y="8936"/>
                      <a:pt x="18801" y="8936"/>
                      <a:pt x="18864" y="8936"/>
                    </a:cubicBezTo>
                    <a:cubicBezTo>
                      <a:pt x="18927" y="8936"/>
                      <a:pt x="18958" y="8894"/>
                      <a:pt x="19021" y="8851"/>
                    </a:cubicBezTo>
                    <a:cubicBezTo>
                      <a:pt x="19116" y="8809"/>
                      <a:pt x="19116" y="8640"/>
                      <a:pt x="19084" y="8512"/>
                    </a:cubicBezTo>
                    <a:cubicBezTo>
                      <a:pt x="19053" y="8343"/>
                      <a:pt x="18958" y="8174"/>
                      <a:pt x="18896" y="8174"/>
                    </a:cubicBezTo>
                    <a:cubicBezTo>
                      <a:pt x="18896" y="8174"/>
                      <a:pt x="18204" y="8131"/>
                      <a:pt x="18204" y="7877"/>
                    </a:cubicBezTo>
                    <a:cubicBezTo>
                      <a:pt x="18172" y="7835"/>
                      <a:pt x="18110" y="7792"/>
                      <a:pt x="18078" y="7792"/>
                    </a:cubicBezTo>
                    <a:cubicBezTo>
                      <a:pt x="18015" y="7708"/>
                      <a:pt x="17921" y="7665"/>
                      <a:pt x="17921" y="7538"/>
                    </a:cubicBezTo>
                    <a:cubicBezTo>
                      <a:pt x="17921" y="7538"/>
                      <a:pt x="17921" y="7454"/>
                      <a:pt x="17952" y="7411"/>
                    </a:cubicBezTo>
                    <a:cubicBezTo>
                      <a:pt x="18015" y="7369"/>
                      <a:pt x="18078" y="7369"/>
                      <a:pt x="18172" y="7411"/>
                    </a:cubicBezTo>
                    <a:cubicBezTo>
                      <a:pt x="18235" y="7411"/>
                      <a:pt x="18330" y="7454"/>
                      <a:pt x="18455" y="7327"/>
                    </a:cubicBezTo>
                    <a:cubicBezTo>
                      <a:pt x="18518" y="7284"/>
                      <a:pt x="18613" y="7242"/>
                      <a:pt x="18738" y="7242"/>
                    </a:cubicBezTo>
                    <a:cubicBezTo>
                      <a:pt x="18864" y="7242"/>
                      <a:pt x="18990" y="7242"/>
                      <a:pt x="19116" y="7284"/>
                    </a:cubicBezTo>
                    <a:cubicBezTo>
                      <a:pt x="19241" y="7327"/>
                      <a:pt x="19367" y="7327"/>
                      <a:pt x="19430" y="7327"/>
                    </a:cubicBezTo>
                    <a:cubicBezTo>
                      <a:pt x="19462" y="7327"/>
                      <a:pt x="19462" y="7327"/>
                      <a:pt x="19462" y="7284"/>
                    </a:cubicBezTo>
                    <a:cubicBezTo>
                      <a:pt x="19462" y="7157"/>
                      <a:pt x="19304" y="6988"/>
                      <a:pt x="19241" y="6988"/>
                    </a:cubicBezTo>
                    <a:cubicBezTo>
                      <a:pt x="19179" y="7030"/>
                      <a:pt x="19084" y="7072"/>
                      <a:pt x="18958" y="7072"/>
                    </a:cubicBezTo>
                    <a:cubicBezTo>
                      <a:pt x="18738" y="7072"/>
                      <a:pt x="18581" y="6945"/>
                      <a:pt x="18581" y="6734"/>
                    </a:cubicBezTo>
                    <a:cubicBezTo>
                      <a:pt x="18581" y="6691"/>
                      <a:pt x="18581" y="6607"/>
                      <a:pt x="18613" y="6564"/>
                    </a:cubicBezTo>
                    <a:cubicBezTo>
                      <a:pt x="18644" y="6522"/>
                      <a:pt x="18738" y="6522"/>
                      <a:pt x="18738" y="6522"/>
                    </a:cubicBezTo>
                    <a:cubicBezTo>
                      <a:pt x="18801" y="6522"/>
                      <a:pt x="18864" y="6522"/>
                      <a:pt x="18896" y="6522"/>
                    </a:cubicBezTo>
                    <a:cubicBezTo>
                      <a:pt x="18958" y="6522"/>
                      <a:pt x="19021" y="6564"/>
                      <a:pt x="19053" y="6564"/>
                    </a:cubicBezTo>
                    <a:cubicBezTo>
                      <a:pt x="18958" y="6480"/>
                      <a:pt x="18770" y="6352"/>
                      <a:pt x="18581" y="6352"/>
                    </a:cubicBezTo>
                    <a:cubicBezTo>
                      <a:pt x="18550" y="6352"/>
                      <a:pt x="18487" y="6352"/>
                      <a:pt x="18455" y="6395"/>
                    </a:cubicBezTo>
                    <a:cubicBezTo>
                      <a:pt x="18393" y="6607"/>
                      <a:pt x="18267" y="6649"/>
                      <a:pt x="18172" y="6649"/>
                    </a:cubicBezTo>
                    <a:cubicBezTo>
                      <a:pt x="18078" y="6649"/>
                      <a:pt x="18015" y="6607"/>
                      <a:pt x="18015" y="6522"/>
                    </a:cubicBezTo>
                    <a:cubicBezTo>
                      <a:pt x="17984" y="6480"/>
                      <a:pt x="17984" y="6395"/>
                      <a:pt x="18078" y="6352"/>
                    </a:cubicBezTo>
                    <a:cubicBezTo>
                      <a:pt x="18267" y="6183"/>
                      <a:pt x="18298" y="5717"/>
                      <a:pt x="18267" y="5505"/>
                    </a:cubicBezTo>
                    <a:cubicBezTo>
                      <a:pt x="18267" y="5336"/>
                      <a:pt x="18424" y="5294"/>
                      <a:pt x="18581" y="5209"/>
                    </a:cubicBezTo>
                    <a:cubicBezTo>
                      <a:pt x="18801" y="5124"/>
                      <a:pt x="18927" y="5040"/>
                      <a:pt x="18896" y="4870"/>
                    </a:cubicBezTo>
                    <a:cubicBezTo>
                      <a:pt x="18896" y="4785"/>
                      <a:pt x="18896" y="4658"/>
                      <a:pt x="18958" y="4574"/>
                    </a:cubicBezTo>
                    <a:cubicBezTo>
                      <a:pt x="19084" y="4320"/>
                      <a:pt x="19462" y="4320"/>
                      <a:pt x="19556" y="4320"/>
                    </a:cubicBezTo>
                    <a:cubicBezTo>
                      <a:pt x="19587" y="4320"/>
                      <a:pt x="19587" y="4277"/>
                      <a:pt x="19587" y="4277"/>
                    </a:cubicBezTo>
                    <a:cubicBezTo>
                      <a:pt x="19587" y="4277"/>
                      <a:pt x="19587" y="4277"/>
                      <a:pt x="19556" y="4235"/>
                    </a:cubicBezTo>
                    <a:cubicBezTo>
                      <a:pt x="19493" y="4150"/>
                      <a:pt x="19399" y="4065"/>
                      <a:pt x="19336" y="4108"/>
                    </a:cubicBezTo>
                    <a:cubicBezTo>
                      <a:pt x="19241" y="4108"/>
                      <a:pt x="19147" y="4192"/>
                      <a:pt x="19053" y="4235"/>
                    </a:cubicBezTo>
                    <a:cubicBezTo>
                      <a:pt x="18958" y="4320"/>
                      <a:pt x="18864" y="4362"/>
                      <a:pt x="18801" y="4362"/>
                    </a:cubicBezTo>
                    <a:cubicBezTo>
                      <a:pt x="18770" y="4362"/>
                      <a:pt x="18707" y="4362"/>
                      <a:pt x="18675" y="4320"/>
                    </a:cubicBezTo>
                    <a:cubicBezTo>
                      <a:pt x="18644" y="4277"/>
                      <a:pt x="18644" y="4192"/>
                      <a:pt x="18644" y="4150"/>
                    </a:cubicBezTo>
                    <a:cubicBezTo>
                      <a:pt x="18707" y="3938"/>
                      <a:pt x="19053" y="3769"/>
                      <a:pt x="19210" y="3769"/>
                    </a:cubicBezTo>
                    <a:cubicBezTo>
                      <a:pt x="19430" y="3769"/>
                      <a:pt x="19870" y="3769"/>
                      <a:pt x="20059" y="3642"/>
                    </a:cubicBezTo>
                    <a:cubicBezTo>
                      <a:pt x="19996" y="3600"/>
                      <a:pt x="19839" y="3557"/>
                      <a:pt x="19619" y="3557"/>
                    </a:cubicBezTo>
                    <a:cubicBezTo>
                      <a:pt x="19556" y="3557"/>
                      <a:pt x="19524" y="3557"/>
                      <a:pt x="19462" y="3557"/>
                    </a:cubicBezTo>
                    <a:cubicBezTo>
                      <a:pt x="19210" y="3600"/>
                      <a:pt x="19147" y="3515"/>
                      <a:pt x="19147" y="3430"/>
                    </a:cubicBezTo>
                    <a:cubicBezTo>
                      <a:pt x="19147" y="3303"/>
                      <a:pt x="19304" y="3261"/>
                      <a:pt x="19619" y="3261"/>
                    </a:cubicBezTo>
                    <a:cubicBezTo>
                      <a:pt x="19902" y="3218"/>
                      <a:pt x="19996" y="3176"/>
                      <a:pt x="20090" y="3134"/>
                    </a:cubicBezTo>
                    <a:cubicBezTo>
                      <a:pt x="20153" y="3091"/>
                      <a:pt x="20216" y="3049"/>
                      <a:pt x="20405" y="3049"/>
                    </a:cubicBezTo>
                    <a:cubicBezTo>
                      <a:pt x="20562" y="3007"/>
                      <a:pt x="20593" y="2964"/>
                      <a:pt x="20656" y="2880"/>
                    </a:cubicBezTo>
                    <a:cubicBezTo>
                      <a:pt x="20688" y="2837"/>
                      <a:pt x="20719" y="2752"/>
                      <a:pt x="20845" y="2752"/>
                    </a:cubicBezTo>
                    <a:cubicBezTo>
                      <a:pt x="21065" y="2752"/>
                      <a:pt x="21505" y="2498"/>
                      <a:pt x="21600" y="2371"/>
                    </a:cubicBezTo>
                    <a:cubicBezTo>
                      <a:pt x="21474" y="2244"/>
                      <a:pt x="20813" y="1990"/>
                      <a:pt x="20436" y="1990"/>
                    </a:cubicBezTo>
                    <a:cubicBezTo>
                      <a:pt x="19996" y="1990"/>
                      <a:pt x="19807" y="2075"/>
                      <a:pt x="19776" y="2329"/>
                    </a:cubicBezTo>
                    <a:cubicBezTo>
                      <a:pt x="19776" y="2414"/>
                      <a:pt x="19744" y="2583"/>
                      <a:pt x="19587" y="2583"/>
                    </a:cubicBezTo>
                    <a:cubicBezTo>
                      <a:pt x="19524" y="2583"/>
                      <a:pt x="19430" y="2541"/>
                      <a:pt x="19336" y="2498"/>
                    </a:cubicBezTo>
                    <a:cubicBezTo>
                      <a:pt x="19210" y="2456"/>
                      <a:pt x="19084" y="2456"/>
                      <a:pt x="19021" y="2456"/>
                    </a:cubicBezTo>
                    <a:cubicBezTo>
                      <a:pt x="18990" y="2498"/>
                      <a:pt x="18958" y="2498"/>
                      <a:pt x="18927" y="2498"/>
                    </a:cubicBezTo>
                    <a:cubicBezTo>
                      <a:pt x="18833" y="2498"/>
                      <a:pt x="18801" y="2414"/>
                      <a:pt x="18770" y="2371"/>
                    </a:cubicBezTo>
                    <a:cubicBezTo>
                      <a:pt x="18770" y="2329"/>
                      <a:pt x="18770" y="2287"/>
                      <a:pt x="18770" y="2287"/>
                    </a:cubicBezTo>
                    <a:cubicBezTo>
                      <a:pt x="18738" y="2287"/>
                      <a:pt x="18738" y="2287"/>
                      <a:pt x="18707" y="2329"/>
                    </a:cubicBezTo>
                    <a:cubicBezTo>
                      <a:pt x="18613" y="2371"/>
                      <a:pt x="18518" y="2456"/>
                      <a:pt x="18424" y="2583"/>
                    </a:cubicBezTo>
                    <a:cubicBezTo>
                      <a:pt x="18298" y="2710"/>
                      <a:pt x="18172" y="2837"/>
                      <a:pt x="18015" y="2922"/>
                    </a:cubicBezTo>
                    <a:cubicBezTo>
                      <a:pt x="17889" y="3007"/>
                      <a:pt x="17795" y="3134"/>
                      <a:pt x="17701" y="3218"/>
                    </a:cubicBezTo>
                    <a:cubicBezTo>
                      <a:pt x="17575" y="3345"/>
                      <a:pt x="17481" y="3430"/>
                      <a:pt x="17386" y="3472"/>
                    </a:cubicBezTo>
                    <a:cubicBezTo>
                      <a:pt x="17386" y="3472"/>
                      <a:pt x="17386" y="3472"/>
                      <a:pt x="17386" y="3472"/>
                    </a:cubicBezTo>
                    <a:cubicBezTo>
                      <a:pt x="17355" y="3472"/>
                      <a:pt x="17324" y="3430"/>
                      <a:pt x="17292" y="3388"/>
                    </a:cubicBezTo>
                    <a:cubicBezTo>
                      <a:pt x="17292" y="3345"/>
                      <a:pt x="17261" y="3261"/>
                      <a:pt x="17921" y="2329"/>
                    </a:cubicBezTo>
                    <a:cubicBezTo>
                      <a:pt x="18015" y="2202"/>
                      <a:pt x="18078" y="2075"/>
                      <a:pt x="18015" y="1948"/>
                    </a:cubicBezTo>
                    <a:cubicBezTo>
                      <a:pt x="17984" y="1821"/>
                      <a:pt x="17889" y="1778"/>
                      <a:pt x="17764" y="1778"/>
                    </a:cubicBezTo>
                    <a:cubicBezTo>
                      <a:pt x="17606" y="1821"/>
                      <a:pt x="17544" y="1905"/>
                      <a:pt x="17512" y="1990"/>
                    </a:cubicBezTo>
                    <a:cubicBezTo>
                      <a:pt x="17449" y="2075"/>
                      <a:pt x="17418" y="2117"/>
                      <a:pt x="17324" y="2160"/>
                    </a:cubicBezTo>
                    <a:cubicBezTo>
                      <a:pt x="17261" y="2202"/>
                      <a:pt x="17135" y="2244"/>
                      <a:pt x="16978" y="2329"/>
                    </a:cubicBezTo>
                    <a:cubicBezTo>
                      <a:pt x="16695" y="2498"/>
                      <a:pt x="16380" y="2668"/>
                      <a:pt x="16223" y="2668"/>
                    </a:cubicBezTo>
                    <a:cubicBezTo>
                      <a:pt x="16160" y="2668"/>
                      <a:pt x="16129" y="2625"/>
                      <a:pt x="16097" y="2583"/>
                    </a:cubicBezTo>
                    <a:cubicBezTo>
                      <a:pt x="16066" y="2414"/>
                      <a:pt x="16255" y="2287"/>
                      <a:pt x="16569" y="2117"/>
                    </a:cubicBezTo>
                    <a:cubicBezTo>
                      <a:pt x="16632" y="2075"/>
                      <a:pt x="16726" y="2032"/>
                      <a:pt x="16789" y="1948"/>
                    </a:cubicBezTo>
                    <a:cubicBezTo>
                      <a:pt x="16695" y="1948"/>
                      <a:pt x="16506" y="1905"/>
                      <a:pt x="16192" y="1905"/>
                    </a:cubicBezTo>
                    <a:cubicBezTo>
                      <a:pt x="15909" y="1905"/>
                      <a:pt x="15657" y="1948"/>
                      <a:pt x="15468" y="1990"/>
                    </a:cubicBezTo>
                    <a:cubicBezTo>
                      <a:pt x="15311" y="1990"/>
                      <a:pt x="15123" y="2075"/>
                      <a:pt x="14934" y="2117"/>
                    </a:cubicBezTo>
                    <a:cubicBezTo>
                      <a:pt x="14682" y="2202"/>
                      <a:pt x="14462" y="2287"/>
                      <a:pt x="14337" y="2287"/>
                    </a:cubicBezTo>
                    <a:cubicBezTo>
                      <a:pt x="14211" y="2287"/>
                      <a:pt x="14179" y="2202"/>
                      <a:pt x="14179" y="2160"/>
                    </a:cubicBezTo>
                    <a:cubicBezTo>
                      <a:pt x="14148" y="1821"/>
                      <a:pt x="15594" y="1567"/>
                      <a:pt x="15594" y="1567"/>
                    </a:cubicBezTo>
                    <a:cubicBezTo>
                      <a:pt x="15783" y="1567"/>
                      <a:pt x="16003" y="1567"/>
                      <a:pt x="16255" y="1567"/>
                    </a:cubicBezTo>
                    <a:cubicBezTo>
                      <a:pt x="16632" y="1567"/>
                      <a:pt x="17041" y="1567"/>
                      <a:pt x="17261" y="1440"/>
                    </a:cubicBezTo>
                    <a:cubicBezTo>
                      <a:pt x="17418" y="1312"/>
                      <a:pt x="17638" y="1270"/>
                      <a:pt x="17827" y="1228"/>
                    </a:cubicBezTo>
                    <a:cubicBezTo>
                      <a:pt x="17984" y="1185"/>
                      <a:pt x="18141" y="1143"/>
                      <a:pt x="18204" y="1101"/>
                    </a:cubicBezTo>
                    <a:cubicBezTo>
                      <a:pt x="18141" y="1016"/>
                      <a:pt x="17858" y="889"/>
                      <a:pt x="17638" y="889"/>
                    </a:cubicBezTo>
                    <a:cubicBezTo>
                      <a:pt x="17606" y="889"/>
                      <a:pt x="17606" y="889"/>
                      <a:pt x="17606" y="889"/>
                    </a:cubicBezTo>
                    <a:cubicBezTo>
                      <a:pt x="17575" y="889"/>
                      <a:pt x="17544" y="889"/>
                      <a:pt x="17512" y="889"/>
                    </a:cubicBezTo>
                    <a:cubicBezTo>
                      <a:pt x="17292" y="889"/>
                      <a:pt x="17135" y="847"/>
                      <a:pt x="17072" y="720"/>
                    </a:cubicBezTo>
                    <a:cubicBezTo>
                      <a:pt x="17072" y="677"/>
                      <a:pt x="17041" y="635"/>
                      <a:pt x="17041" y="592"/>
                    </a:cubicBezTo>
                    <a:cubicBezTo>
                      <a:pt x="17041" y="550"/>
                      <a:pt x="16915" y="508"/>
                      <a:pt x="16852" y="465"/>
                    </a:cubicBezTo>
                    <a:cubicBezTo>
                      <a:pt x="16758" y="423"/>
                      <a:pt x="16663" y="381"/>
                      <a:pt x="16632" y="296"/>
                    </a:cubicBezTo>
                    <a:cubicBezTo>
                      <a:pt x="16600" y="254"/>
                      <a:pt x="16380" y="254"/>
                      <a:pt x="16255" y="254"/>
                    </a:cubicBezTo>
                    <a:cubicBezTo>
                      <a:pt x="15940" y="254"/>
                      <a:pt x="15751" y="211"/>
                      <a:pt x="15657" y="169"/>
                    </a:cubicBezTo>
                    <a:cubicBezTo>
                      <a:pt x="15531" y="42"/>
                      <a:pt x="15217" y="0"/>
                      <a:pt x="14871" y="0"/>
                    </a:cubicBezTo>
                    <a:cubicBezTo>
                      <a:pt x="14777" y="0"/>
                      <a:pt x="14682" y="0"/>
                      <a:pt x="14620" y="0"/>
                    </a:cubicBezTo>
                    <a:cubicBezTo>
                      <a:pt x="14399" y="0"/>
                      <a:pt x="14022" y="42"/>
                      <a:pt x="13708" y="42"/>
                    </a:cubicBezTo>
                    <a:cubicBezTo>
                      <a:pt x="13456" y="42"/>
                      <a:pt x="13236" y="42"/>
                      <a:pt x="13142" y="42"/>
                    </a:cubicBezTo>
                    <a:cubicBezTo>
                      <a:pt x="13048" y="84"/>
                      <a:pt x="12985" y="84"/>
                      <a:pt x="12922" y="127"/>
                    </a:cubicBezTo>
                    <a:cubicBezTo>
                      <a:pt x="12827" y="127"/>
                      <a:pt x="12733" y="169"/>
                      <a:pt x="12639" y="169"/>
                    </a:cubicBezTo>
                    <a:cubicBezTo>
                      <a:pt x="12607" y="169"/>
                      <a:pt x="12607" y="169"/>
                      <a:pt x="12576" y="169"/>
                    </a:cubicBezTo>
                    <a:cubicBezTo>
                      <a:pt x="12450" y="169"/>
                      <a:pt x="12324" y="211"/>
                      <a:pt x="12324" y="254"/>
                    </a:cubicBezTo>
                    <a:cubicBezTo>
                      <a:pt x="12419" y="381"/>
                      <a:pt x="12387" y="465"/>
                      <a:pt x="12387" y="508"/>
                    </a:cubicBezTo>
                    <a:cubicBezTo>
                      <a:pt x="12356" y="635"/>
                      <a:pt x="12230" y="677"/>
                      <a:pt x="12136" y="677"/>
                    </a:cubicBezTo>
                    <a:cubicBezTo>
                      <a:pt x="12073" y="677"/>
                      <a:pt x="12010" y="677"/>
                      <a:pt x="12010" y="592"/>
                    </a:cubicBezTo>
                    <a:cubicBezTo>
                      <a:pt x="11979" y="592"/>
                      <a:pt x="11979" y="508"/>
                      <a:pt x="11979" y="465"/>
                    </a:cubicBezTo>
                    <a:cubicBezTo>
                      <a:pt x="11979" y="465"/>
                      <a:pt x="11979" y="465"/>
                      <a:pt x="11979" y="465"/>
                    </a:cubicBezTo>
                    <a:cubicBezTo>
                      <a:pt x="11947" y="381"/>
                      <a:pt x="11821" y="338"/>
                      <a:pt x="11696" y="338"/>
                    </a:cubicBezTo>
                    <a:cubicBezTo>
                      <a:pt x="11633" y="338"/>
                      <a:pt x="11570" y="381"/>
                      <a:pt x="11538" y="381"/>
                    </a:cubicBezTo>
                    <a:cubicBezTo>
                      <a:pt x="11475" y="465"/>
                      <a:pt x="11413" y="465"/>
                      <a:pt x="11318" y="465"/>
                    </a:cubicBezTo>
                    <a:cubicBezTo>
                      <a:pt x="11224" y="465"/>
                      <a:pt x="11098" y="423"/>
                      <a:pt x="10972" y="423"/>
                    </a:cubicBezTo>
                    <a:cubicBezTo>
                      <a:pt x="10847" y="381"/>
                      <a:pt x="10752" y="381"/>
                      <a:pt x="10658" y="381"/>
                    </a:cubicBezTo>
                    <a:cubicBezTo>
                      <a:pt x="10595" y="381"/>
                      <a:pt x="10564" y="381"/>
                      <a:pt x="10564" y="381"/>
                    </a:cubicBezTo>
                    <a:cubicBezTo>
                      <a:pt x="10501" y="550"/>
                      <a:pt x="10186" y="550"/>
                      <a:pt x="9746" y="550"/>
                    </a:cubicBezTo>
                    <a:cubicBezTo>
                      <a:pt x="9620" y="592"/>
                      <a:pt x="9495" y="592"/>
                      <a:pt x="9432" y="592"/>
                    </a:cubicBezTo>
                    <a:cubicBezTo>
                      <a:pt x="9463" y="592"/>
                      <a:pt x="9495" y="635"/>
                      <a:pt x="9495" y="635"/>
                    </a:cubicBezTo>
                    <a:cubicBezTo>
                      <a:pt x="9652" y="762"/>
                      <a:pt x="9778" y="847"/>
                      <a:pt x="9778" y="974"/>
                    </a:cubicBezTo>
                    <a:cubicBezTo>
                      <a:pt x="9746" y="1101"/>
                      <a:pt x="9620" y="1101"/>
                      <a:pt x="9400" y="1101"/>
                    </a:cubicBezTo>
                    <a:cubicBezTo>
                      <a:pt x="9337" y="1143"/>
                      <a:pt x="9180" y="1143"/>
                      <a:pt x="9117" y="1143"/>
                    </a:cubicBezTo>
                    <a:cubicBezTo>
                      <a:pt x="9212" y="1270"/>
                      <a:pt x="9337" y="1355"/>
                      <a:pt x="9526" y="1482"/>
                    </a:cubicBezTo>
                    <a:cubicBezTo>
                      <a:pt x="9715" y="1609"/>
                      <a:pt x="9903" y="1736"/>
                      <a:pt x="10029" y="1905"/>
                    </a:cubicBezTo>
                    <a:cubicBezTo>
                      <a:pt x="10092" y="1990"/>
                      <a:pt x="10124" y="2075"/>
                      <a:pt x="10092" y="2160"/>
                    </a:cubicBezTo>
                    <a:cubicBezTo>
                      <a:pt x="10092" y="2202"/>
                      <a:pt x="10061" y="2244"/>
                      <a:pt x="9998" y="2244"/>
                    </a:cubicBezTo>
                    <a:cubicBezTo>
                      <a:pt x="9903" y="2244"/>
                      <a:pt x="9652" y="2075"/>
                      <a:pt x="9495" y="1948"/>
                    </a:cubicBezTo>
                    <a:cubicBezTo>
                      <a:pt x="9369" y="1821"/>
                      <a:pt x="9212" y="1778"/>
                      <a:pt x="9086" y="1736"/>
                    </a:cubicBezTo>
                    <a:cubicBezTo>
                      <a:pt x="8929" y="1694"/>
                      <a:pt x="8772" y="1651"/>
                      <a:pt x="8677" y="1524"/>
                    </a:cubicBezTo>
                    <a:cubicBezTo>
                      <a:pt x="8583" y="1355"/>
                      <a:pt x="8206" y="1228"/>
                      <a:pt x="7954" y="1228"/>
                    </a:cubicBezTo>
                    <a:cubicBezTo>
                      <a:pt x="7860" y="1228"/>
                      <a:pt x="7828" y="1228"/>
                      <a:pt x="7828" y="1270"/>
                    </a:cubicBezTo>
                    <a:cubicBezTo>
                      <a:pt x="7797" y="1312"/>
                      <a:pt x="7954" y="1440"/>
                      <a:pt x="8017" y="1482"/>
                    </a:cubicBezTo>
                    <a:cubicBezTo>
                      <a:pt x="8174" y="1609"/>
                      <a:pt x="8268" y="1736"/>
                      <a:pt x="8268" y="1863"/>
                    </a:cubicBezTo>
                    <a:cubicBezTo>
                      <a:pt x="8268" y="1905"/>
                      <a:pt x="8268" y="1990"/>
                      <a:pt x="8111" y="1990"/>
                    </a:cubicBezTo>
                    <a:cubicBezTo>
                      <a:pt x="8048" y="1990"/>
                      <a:pt x="7986" y="1990"/>
                      <a:pt x="7923" y="1990"/>
                    </a:cubicBezTo>
                    <a:cubicBezTo>
                      <a:pt x="7860" y="1948"/>
                      <a:pt x="7797" y="1948"/>
                      <a:pt x="7765" y="1948"/>
                    </a:cubicBezTo>
                    <a:cubicBezTo>
                      <a:pt x="7765" y="1948"/>
                      <a:pt x="7734" y="1948"/>
                      <a:pt x="7734" y="1948"/>
                    </a:cubicBezTo>
                    <a:cubicBezTo>
                      <a:pt x="7734" y="1948"/>
                      <a:pt x="7734" y="1948"/>
                      <a:pt x="7703" y="1948"/>
                    </a:cubicBezTo>
                    <a:cubicBezTo>
                      <a:pt x="7640" y="1948"/>
                      <a:pt x="7577" y="1905"/>
                      <a:pt x="7451" y="1778"/>
                    </a:cubicBezTo>
                    <a:cubicBezTo>
                      <a:pt x="7325" y="1651"/>
                      <a:pt x="7168" y="1482"/>
                      <a:pt x="7074" y="1482"/>
                    </a:cubicBezTo>
                    <a:cubicBezTo>
                      <a:pt x="7042" y="1482"/>
                      <a:pt x="7011" y="1482"/>
                      <a:pt x="7011" y="1482"/>
                    </a:cubicBezTo>
                    <a:cubicBezTo>
                      <a:pt x="7011" y="1482"/>
                      <a:pt x="7042" y="1567"/>
                      <a:pt x="7042" y="1651"/>
                    </a:cubicBezTo>
                    <a:cubicBezTo>
                      <a:pt x="7074" y="1736"/>
                      <a:pt x="7105" y="1863"/>
                      <a:pt x="7105" y="1990"/>
                    </a:cubicBezTo>
                    <a:cubicBezTo>
                      <a:pt x="7105" y="2287"/>
                      <a:pt x="6885" y="2498"/>
                      <a:pt x="6759" y="2498"/>
                    </a:cubicBezTo>
                    <a:cubicBezTo>
                      <a:pt x="6728" y="2498"/>
                      <a:pt x="6696" y="2498"/>
                      <a:pt x="6665" y="2456"/>
                    </a:cubicBezTo>
                    <a:cubicBezTo>
                      <a:pt x="6634" y="2414"/>
                      <a:pt x="6665" y="2329"/>
                      <a:pt x="6696" y="2287"/>
                    </a:cubicBezTo>
                    <a:cubicBezTo>
                      <a:pt x="6728" y="2160"/>
                      <a:pt x="6728" y="1948"/>
                      <a:pt x="6696" y="1736"/>
                    </a:cubicBezTo>
                    <a:cubicBezTo>
                      <a:pt x="6665" y="1567"/>
                      <a:pt x="6602" y="1482"/>
                      <a:pt x="6539" y="1440"/>
                    </a:cubicBezTo>
                    <a:cubicBezTo>
                      <a:pt x="6445" y="1397"/>
                      <a:pt x="6193" y="1440"/>
                      <a:pt x="5973" y="1524"/>
                    </a:cubicBezTo>
                    <a:cubicBezTo>
                      <a:pt x="5816" y="1609"/>
                      <a:pt x="5627" y="1651"/>
                      <a:pt x="5502" y="1651"/>
                    </a:cubicBezTo>
                    <a:cubicBezTo>
                      <a:pt x="5470" y="1651"/>
                      <a:pt x="5470" y="1651"/>
                      <a:pt x="5470" y="1651"/>
                    </a:cubicBezTo>
                    <a:cubicBezTo>
                      <a:pt x="5470" y="1651"/>
                      <a:pt x="5439" y="1651"/>
                      <a:pt x="5439" y="1651"/>
                    </a:cubicBezTo>
                    <a:cubicBezTo>
                      <a:pt x="5219" y="1651"/>
                      <a:pt x="5062" y="1736"/>
                      <a:pt x="5030" y="1778"/>
                    </a:cubicBezTo>
                    <a:cubicBezTo>
                      <a:pt x="5030" y="1778"/>
                      <a:pt x="5030" y="1778"/>
                      <a:pt x="5062" y="1821"/>
                    </a:cubicBezTo>
                    <a:cubicBezTo>
                      <a:pt x="5187" y="1905"/>
                      <a:pt x="5219" y="1990"/>
                      <a:pt x="5219" y="2075"/>
                    </a:cubicBezTo>
                    <a:cubicBezTo>
                      <a:pt x="5187" y="2160"/>
                      <a:pt x="5124" y="2202"/>
                      <a:pt x="5062" y="2202"/>
                    </a:cubicBezTo>
                    <a:cubicBezTo>
                      <a:pt x="4967" y="2202"/>
                      <a:pt x="4873" y="2117"/>
                      <a:pt x="4779" y="2075"/>
                    </a:cubicBezTo>
                    <a:cubicBezTo>
                      <a:pt x="4716" y="1990"/>
                      <a:pt x="4621" y="1990"/>
                      <a:pt x="4496" y="1990"/>
                    </a:cubicBezTo>
                    <a:cubicBezTo>
                      <a:pt x="4338" y="1990"/>
                      <a:pt x="4150" y="2032"/>
                      <a:pt x="4087" y="2075"/>
                    </a:cubicBezTo>
                    <a:cubicBezTo>
                      <a:pt x="4150" y="2160"/>
                      <a:pt x="4213" y="2329"/>
                      <a:pt x="4213" y="2498"/>
                    </a:cubicBezTo>
                    <a:cubicBezTo>
                      <a:pt x="4244" y="2668"/>
                      <a:pt x="4213" y="2795"/>
                      <a:pt x="4181" y="2880"/>
                    </a:cubicBezTo>
                    <a:cubicBezTo>
                      <a:pt x="4150" y="2922"/>
                      <a:pt x="4118" y="2964"/>
                      <a:pt x="4055" y="2964"/>
                    </a:cubicBezTo>
                    <a:cubicBezTo>
                      <a:pt x="3961" y="2964"/>
                      <a:pt x="3898" y="2922"/>
                      <a:pt x="3804" y="2880"/>
                    </a:cubicBezTo>
                    <a:cubicBezTo>
                      <a:pt x="3678" y="2837"/>
                      <a:pt x="3552" y="2795"/>
                      <a:pt x="3458" y="2795"/>
                    </a:cubicBezTo>
                    <a:cubicBezTo>
                      <a:pt x="3144" y="2837"/>
                      <a:pt x="1917" y="3642"/>
                      <a:pt x="1886" y="3854"/>
                    </a:cubicBezTo>
                    <a:cubicBezTo>
                      <a:pt x="1917" y="3938"/>
                      <a:pt x="2137" y="3938"/>
                      <a:pt x="2200" y="3938"/>
                    </a:cubicBezTo>
                    <a:cubicBezTo>
                      <a:pt x="2232" y="3938"/>
                      <a:pt x="2263" y="3938"/>
                      <a:pt x="2295" y="3938"/>
                    </a:cubicBezTo>
                    <a:cubicBezTo>
                      <a:pt x="2326" y="3938"/>
                      <a:pt x="2358" y="3938"/>
                      <a:pt x="2389" y="3938"/>
                    </a:cubicBezTo>
                    <a:cubicBezTo>
                      <a:pt x="2546" y="3938"/>
                      <a:pt x="2672" y="3938"/>
                      <a:pt x="2735" y="3981"/>
                    </a:cubicBezTo>
                    <a:cubicBezTo>
                      <a:pt x="2798" y="4023"/>
                      <a:pt x="2829" y="4108"/>
                      <a:pt x="2829" y="4192"/>
                    </a:cubicBezTo>
                    <a:cubicBezTo>
                      <a:pt x="2829" y="4447"/>
                      <a:pt x="2641" y="4828"/>
                      <a:pt x="2452" y="4997"/>
                    </a:cubicBezTo>
                    <a:cubicBezTo>
                      <a:pt x="2326" y="5124"/>
                      <a:pt x="2075" y="5124"/>
                      <a:pt x="1823" y="5124"/>
                    </a:cubicBezTo>
                    <a:cubicBezTo>
                      <a:pt x="1666" y="5124"/>
                      <a:pt x="1383" y="5167"/>
                      <a:pt x="1351" y="5209"/>
                    </a:cubicBezTo>
                    <a:cubicBezTo>
                      <a:pt x="1351" y="5378"/>
                      <a:pt x="1131" y="5463"/>
                      <a:pt x="754" y="5548"/>
                    </a:cubicBezTo>
                    <a:cubicBezTo>
                      <a:pt x="471" y="5632"/>
                      <a:pt x="0" y="5760"/>
                      <a:pt x="0" y="5929"/>
                    </a:cubicBezTo>
                    <a:cubicBezTo>
                      <a:pt x="0" y="5971"/>
                      <a:pt x="31" y="6141"/>
                      <a:pt x="157" y="6183"/>
                    </a:cubicBezTo>
                    <a:cubicBezTo>
                      <a:pt x="220" y="6183"/>
                      <a:pt x="282" y="6183"/>
                      <a:pt x="345" y="6183"/>
                    </a:cubicBezTo>
                    <a:cubicBezTo>
                      <a:pt x="471" y="6225"/>
                      <a:pt x="660" y="6225"/>
                      <a:pt x="786" y="6437"/>
                    </a:cubicBezTo>
                    <a:cubicBezTo>
                      <a:pt x="880" y="6564"/>
                      <a:pt x="1037" y="6607"/>
                      <a:pt x="1257" y="6607"/>
                    </a:cubicBezTo>
                    <a:cubicBezTo>
                      <a:pt x="1383" y="6607"/>
                      <a:pt x="1540" y="6564"/>
                      <a:pt x="1697" y="6522"/>
                    </a:cubicBezTo>
                    <a:cubicBezTo>
                      <a:pt x="1917" y="6395"/>
                      <a:pt x="2137" y="6437"/>
                      <a:pt x="2263" y="6607"/>
                    </a:cubicBezTo>
                    <a:cubicBezTo>
                      <a:pt x="2295" y="6691"/>
                      <a:pt x="2326" y="6776"/>
                      <a:pt x="2326" y="6861"/>
                    </a:cubicBezTo>
                    <a:cubicBezTo>
                      <a:pt x="2326" y="6988"/>
                      <a:pt x="2263" y="7072"/>
                      <a:pt x="2106" y="7072"/>
                    </a:cubicBezTo>
                    <a:cubicBezTo>
                      <a:pt x="2043" y="7072"/>
                      <a:pt x="1949" y="7030"/>
                      <a:pt x="1823" y="7030"/>
                    </a:cubicBezTo>
                    <a:cubicBezTo>
                      <a:pt x="1729" y="6988"/>
                      <a:pt x="1603" y="6988"/>
                      <a:pt x="1509" y="6988"/>
                    </a:cubicBezTo>
                    <a:cubicBezTo>
                      <a:pt x="1446" y="6988"/>
                      <a:pt x="1383" y="6988"/>
                      <a:pt x="1351" y="7030"/>
                    </a:cubicBezTo>
                    <a:cubicBezTo>
                      <a:pt x="1226" y="7115"/>
                      <a:pt x="1006" y="7157"/>
                      <a:pt x="817" y="7157"/>
                    </a:cubicBezTo>
                    <a:cubicBezTo>
                      <a:pt x="691" y="7157"/>
                      <a:pt x="565" y="7157"/>
                      <a:pt x="503" y="7200"/>
                    </a:cubicBezTo>
                    <a:cubicBezTo>
                      <a:pt x="534" y="7242"/>
                      <a:pt x="691" y="7284"/>
                      <a:pt x="817" y="7284"/>
                    </a:cubicBezTo>
                    <a:cubicBezTo>
                      <a:pt x="911" y="7284"/>
                      <a:pt x="1006" y="7284"/>
                      <a:pt x="1100" y="7327"/>
                    </a:cubicBezTo>
                    <a:cubicBezTo>
                      <a:pt x="1163" y="7327"/>
                      <a:pt x="1226" y="7369"/>
                      <a:pt x="1257" y="7454"/>
                    </a:cubicBezTo>
                    <a:cubicBezTo>
                      <a:pt x="1289" y="7538"/>
                      <a:pt x="1257" y="7623"/>
                      <a:pt x="1194" y="7708"/>
                    </a:cubicBezTo>
                    <a:cubicBezTo>
                      <a:pt x="1194" y="7708"/>
                      <a:pt x="1163" y="7750"/>
                      <a:pt x="1163" y="7792"/>
                    </a:cubicBezTo>
                    <a:cubicBezTo>
                      <a:pt x="1163" y="7835"/>
                      <a:pt x="1163" y="7835"/>
                      <a:pt x="1257" y="7877"/>
                    </a:cubicBezTo>
                    <a:cubicBezTo>
                      <a:pt x="1351" y="7920"/>
                      <a:pt x="1446" y="7962"/>
                      <a:pt x="1540" y="8004"/>
                    </a:cubicBezTo>
                    <a:cubicBezTo>
                      <a:pt x="1697" y="8131"/>
                      <a:pt x="1917" y="8216"/>
                      <a:pt x="2012" y="8216"/>
                    </a:cubicBezTo>
                    <a:cubicBezTo>
                      <a:pt x="1980" y="8131"/>
                      <a:pt x="1980" y="8089"/>
                      <a:pt x="2012" y="8047"/>
                    </a:cubicBezTo>
                    <a:cubicBezTo>
                      <a:pt x="2012" y="7962"/>
                      <a:pt x="2106" y="7962"/>
                      <a:pt x="2200" y="7962"/>
                    </a:cubicBezTo>
                    <a:cubicBezTo>
                      <a:pt x="2263" y="7962"/>
                      <a:pt x="2420" y="7962"/>
                      <a:pt x="2483" y="8089"/>
                    </a:cubicBezTo>
                    <a:cubicBezTo>
                      <a:pt x="2515" y="8089"/>
                      <a:pt x="2546" y="8047"/>
                      <a:pt x="2609" y="8004"/>
                    </a:cubicBezTo>
                    <a:cubicBezTo>
                      <a:pt x="2703" y="7962"/>
                      <a:pt x="2829" y="7877"/>
                      <a:pt x="2924" y="7920"/>
                    </a:cubicBezTo>
                    <a:cubicBezTo>
                      <a:pt x="2986" y="7962"/>
                      <a:pt x="3049" y="7920"/>
                      <a:pt x="3112" y="7877"/>
                    </a:cubicBezTo>
                    <a:cubicBezTo>
                      <a:pt x="3144" y="7835"/>
                      <a:pt x="3206" y="7792"/>
                      <a:pt x="3269" y="7792"/>
                    </a:cubicBezTo>
                    <a:cubicBezTo>
                      <a:pt x="3301" y="7792"/>
                      <a:pt x="3332" y="7792"/>
                      <a:pt x="3395" y="7835"/>
                    </a:cubicBezTo>
                    <a:cubicBezTo>
                      <a:pt x="3458" y="7877"/>
                      <a:pt x="3647" y="7962"/>
                      <a:pt x="3867" y="8004"/>
                    </a:cubicBezTo>
                    <a:cubicBezTo>
                      <a:pt x="4118" y="8047"/>
                      <a:pt x="4370" y="8131"/>
                      <a:pt x="4527" y="8216"/>
                    </a:cubicBezTo>
                    <a:cubicBezTo>
                      <a:pt x="4590" y="8301"/>
                      <a:pt x="4684" y="8343"/>
                      <a:pt x="4747" y="8385"/>
                    </a:cubicBezTo>
                    <a:cubicBezTo>
                      <a:pt x="4936" y="8470"/>
                      <a:pt x="5156" y="8555"/>
                      <a:pt x="5124" y="8809"/>
                    </a:cubicBezTo>
                    <a:cubicBezTo>
                      <a:pt x="5093" y="8978"/>
                      <a:pt x="5250" y="9148"/>
                      <a:pt x="5565" y="9360"/>
                    </a:cubicBezTo>
                    <a:cubicBezTo>
                      <a:pt x="5942" y="9571"/>
                      <a:pt x="5942" y="10079"/>
                      <a:pt x="5942" y="10207"/>
                    </a:cubicBezTo>
                    <a:cubicBezTo>
                      <a:pt x="5942" y="10291"/>
                      <a:pt x="6005" y="10418"/>
                      <a:pt x="6068" y="10503"/>
                    </a:cubicBezTo>
                    <a:cubicBezTo>
                      <a:pt x="6131" y="10588"/>
                      <a:pt x="6225" y="10672"/>
                      <a:pt x="6162" y="10800"/>
                    </a:cubicBezTo>
                    <a:cubicBezTo>
                      <a:pt x="6131" y="10884"/>
                      <a:pt x="6256" y="11054"/>
                      <a:pt x="6351" y="11181"/>
                    </a:cubicBezTo>
                    <a:cubicBezTo>
                      <a:pt x="6382" y="11223"/>
                      <a:pt x="6413" y="11265"/>
                      <a:pt x="6413" y="11350"/>
                    </a:cubicBezTo>
                    <a:cubicBezTo>
                      <a:pt x="6413" y="11477"/>
                      <a:pt x="6319" y="11562"/>
                      <a:pt x="6256" y="11647"/>
                    </a:cubicBezTo>
                    <a:cubicBezTo>
                      <a:pt x="6193" y="11689"/>
                      <a:pt x="6162" y="11731"/>
                      <a:pt x="6162" y="11774"/>
                    </a:cubicBezTo>
                    <a:cubicBezTo>
                      <a:pt x="6225" y="11901"/>
                      <a:pt x="6225" y="12028"/>
                      <a:pt x="6193" y="12112"/>
                    </a:cubicBezTo>
                    <a:cubicBezTo>
                      <a:pt x="6193" y="12197"/>
                      <a:pt x="6162" y="12282"/>
                      <a:pt x="6193" y="12324"/>
                    </a:cubicBezTo>
                    <a:cubicBezTo>
                      <a:pt x="6225" y="12367"/>
                      <a:pt x="6256" y="12367"/>
                      <a:pt x="6288" y="12409"/>
                    </a:cubicBezTo>
                    <a:cubicBezTo>
                      <a:pt x="6445" y="12409"/>
                      <a:pt x="6508" y="12367"/>
                      <a:pt x="6571" y="12282"/>
                    </a:cubicBezTo>
                    <a:cubicBezTo>
                      <a:pt x="6602" y="12197"/>
                      <a:pt x="6696" y="12070"/>
                      <a:pt x="6822" y="12070"/>
                    </a:cubicBezTo>
                    <a:cubicBezTo>
                      <a:pt x="6885" y="12070"/>
                      <a:pt x="6948" y="12070"/>
                      <a:pt x="6979" y="12155"/>
                    </a:cubicBezTo>
                    <a:cubicBezTo>
                      <a:pt x="7011" y="12240"/>
                      <a:pt x="7011" y="12324"/>
                      <a:pt x="6979" y="12367"/>
                    </a:cubicBezTo>
                    <a:cubicBezTo>
                      <a:pt x="6979" y="12494"/>
                      <a:pt x="6948" y="12536"/>
                      <a:pt x="6979" y="12578"/>
                    </a:cubicBezTo>
                    <a:cubicBezTo>
                      <a:pt x="7042" y="12663"/>
                      <a:pt x="7137" y="12705"/>
                      <a:pt x="7231" y="12705"/>
                    </a:cubicBezTo>
                    <a:cubicBezTo>
                      <a:pt x="7357" y="12790"/>
                      <a:pt x="7514" y="12832"/>
                      <a:pt x="7671" y="13002"/>
                    </a:cubicBezTo>
                    <a:cubicBezTo>
                      <a:pt x="7828" y="13214"/>
                      <a:pt x="7828" y="13298"/>
                      <a:pt x="7828" y="13383"/>
                    </a:cubicBezTo>
                    <a:cubicBezTo>
                      <a:pt x="7797" y="13510"/>
                      <a:pt x="7608" y="13510"/>
                      <a:pt x="7451" y="13341"/>
                    </a:cubicBezTo>
                    <a:cubicBezTo>
                      <a:pt x="7357" y="13256"/>
                      <a:pt x="7137" y="13214"/>
                      <a:pt x="6885" y="13214"/>
                    </a:cubicBezTo>
                    <a:cubicBezTo>
                      <a:pt x="6791" y="13214"/>
                      <a:pt x="6696" y="13214"/>
                      <a:pt x="6665" y="13214"/>
                    </a:cubicBezTo>
                    <a:cubicBezTo>
                      <a:pt x="6822" y="13383"/>
                      <a:pt x="7294" y="13680"/>
                      <a:pt x="7451" y="13680"/>
                    </a:cubicBezTo>
                    <a:cubicBezTo>
                      <a:pt x="7451" y="13680"/>
                      <a:pt x="7482" y="13680"/>
                      <a:pt x="7482" y="13680"/>
                    </a:cubicBezTo>
                    <a:cubicBezTo>
                      <a:pt x="7482" y="13680"/>
                      <a:pt x="7514" y="13680"/>
                      <a:pt x="7545" y="13680"/>
                    </a:cubicBezTo>
                    <a:cubicBezTo>
                      <a:pt x="7671" y="13680"/>
                      <a:pt x="7828" y="13849"/>
                      <a:pt x="7860" y="14018"/>
                    </a:cubicBezTo>
                    <a:cubicBezTo>
                      <a:pt x="7923" y="14145"/>
                      <a:pt x="7891" y="14272"/>
                      <a:pt x="7860" y="14315"/>
                    </a:cubicBezTo>
                    <a:cubicBezTo>
                      <a:pt x="7797" y="14400"/>
                      <a:pt x="7797" y="14569"/>
                      <a:pt x="7797" y="14738"/>
                    </a:cubicBezTo>
                    <a:cubicBezTo>
                      <a:pt x="7797" y="14823"/>
                      <a:pt x="7797" y="14865"/>
                      <a:pt x="7797" y="14950"/>
                    </a:cubicBezTo>
                    <a:cubicBezTo>
                      <a:pt x="7797" y="14992"/>
                      <a:pt x="7765" y="15077"/>
                      <a:pt x="7640" y="15077"/>
                    </a:cubicBezTo>
                    <a:cubicBezTo>
                      <a:pt x="7608" y="15077"/>
                      <a:pt x="7545" y="15077"/>
                      <a:pt x="7482" y="15077"/>
                    </a:cubicBezTo>
                    <a:cubicBezTo>
                      <a:pt x="7420" y="15035"/>
                      <a:pt x="7357" y="15035"/>
                      <a:pt x="7294" y="15035"/>
                    </a:cubicBezTo>
                    <a:cubicBezTo>
                      <a:pt x="7137" y="15077"/>
                      <a:pt x="7074" y="15120"/>
                      <a:pt x="7074" y="15289"/>
                    </a:cubicBezTo>
                    <a:cubicBezTo>
                      <a:pt x="7074" y="15458"/>
                      <a:pt x="6979" y="15585"/>
                      <a:pt x="6917" y="15670"/>
                    </a:cubicBezTo>
                    <a:cubicBezTo>
                      <a:pt x="6854" y="15797"/>
                      <a:pt x="6791" y="15882"/>
                      <a:pt x="6759" y="16009"/>
                    </a:cubicBezTo>
                    <a:cubicBezTo>
                      <a:pt x="6759" y="16136"/>
                      <a:pt x="6791" y="16178"/>
                      <a:pt x="6948" y="16263"/>
                    </a:cubicBezTo>
                    <a:cubicBezTo>
                      <a:pt x="6979" y="16263"/>
                      <a:pt x="7042" y="16305"/>
                      <a:pt x="7105" y="16348"/>
                    </a:cubicBezTo>
                    <a:cubicBezTo>
                      <a:pt x="7137" y="16390"/>
                      <a:pt x="7137" y="16432"/>
                      <a:pt x="7137" y="16475"/>
                    </a:cubicBezTo>
                    <a:cubicBezTo>
                      <a:pt x="7137" y="16559"/>
                      <a:pt x="7074" y="16602"/>
                      <a:pt x="7011" y="16687"/>
                    </a:cubicBezTo>
                    <a:cubicBezTo>
                      <a:pt x="6948" y="16729"/>
                      <a:pt x="6854" y="16771"/>
                      <a:pt x="6854" y="16856"/>
                    </a:cubicBezTo>
                    <a:cubicBezTo>
                      <a:pt x="6822" y="16983"/>
                      <a:pt x="7137" y="17322"/>
                      <a:pt x="7294" y="17449"/>
                    </a:cubicBezTo>
                    <a:cubicBezTo>
                      <a:pt x="7420" y="17534"/>
                      <a:pt x="7420" y="17788"/>
                      <a:pt x="7388" y="18000"/>
                    </a:cubicBezTo>
                    <a:cubicBezTo>
                      <a:pt x="7388" y="18127"/>
                      <a:pt x="7388" y="18254"/>
                      <a:pt x="7388" y="18338"/>
                    </a:cubicBezTo>
                    <a:cubicBezTo>
                      <a:pt x="7420" y="18381"/>
                      <a:pt x="7420" y="18381"/>
                      <a:pt x="7451" y="18381"/>
                    </a:cubicBezTo>
                    <a:cubicBezTo>
                      <a:pt x="7482" y="18381"/>
                      <a:pt x="7482" y="18381"/>
                      <a:pt x="7482" y="18381"/>
                    </a:cubicBezTo>
                    <a:cubicBezTo>
                      <a:pt x="7514" y="18381"/>
                      <a:pt x="7545" y="18381"/>
                      <a:pt x="7577" y="18423"/>
                    </a:cubicBezTo>
                    <a:cubicBezTo>
                      <a:pt x="7608" y="18465"/>
                      <a:pt x="7608" y="18550"/>
                      <a:pt x="7608" y="18592"/>
                    </a:cubicBezTo>
                    <a:cubicBezTo>
                      <a:pt x="7608" y="18762"/>
                      <a:pt x="7640" y="18804"/>
                      <a:pt x="7703" y="18847"/>
                    </a:cubicBezTo>
                    <a:cubicBezTo>
                      <a:pt x="7734" y="18889"/>
                      <a:pt x="7797" y="18974"/>
                      <a:pt x="7797" y="19058"/>
                    </a:cubicBezTo>
                    <a:cubicBezTo>
                      <a:pt x="7797" y="19101"/>
                      <a:pt x="7860" y="19143"/>
                      <a:pt x="7891" y="19185"/>
                    </a:cubicBezTo>
                    <a:cubicBezTo>
                      <a:pt x="7986" y="19228"/>
                      <a:pt x="8111" y="19312"/>
                      <a:pt x="8048" y="19524"/>
                    </a:cubicBezTo>
                    <a:cubicBezTo>
                      <a:pt x="8017" y="19694"/>
                      <a:pt x="8080" y="19821"/>
                      <a:pt x="8174" y="19948"/>
                    </a:cubicBezTo>
                    <a:cubicBezTo>
                      <a:pt x="8174" y="19948"/>
                      <a:pt x="8206" y="19990"/>
                      <a:pt x="8206" y="20032"/>
                    </a:cubicBezTo>
                    <a:cubicBezTo>
                      <a:pt x="8237" y="20075"/>
                      <a:pt x="8300" y="20159"/>
                      <a:pt x="8363" y="20202"/>
                    </a:cubicBezTo>
                    <a:cubicBezTo>
                      <a:pt x="8489" y="20329"/>
                      <a:pt x="8583" y="20456"/>
                      <a:pt x="8614" y="20625"/>
                    </a:cubicBezTo>
                    <a:cubicBezTo>
                      <a:pt x="8677" y="20752"/>
                      <a:pt x="8803" y="20964"/>
                      <a:pt x="8960" y="20922"/>
                    </a:cubicBezTo>
                    <a:cubicBezTo>
                      <a:pt x="8960" y="20880"/>
                      <a:pt x="8992" y="20880"/>
                      <a:pt x="9023" y="20880"/>
                    </a:cubicBezTo>
                    <a:cubicBezTo>
                      <a:pt x="9117" y="20880"/>
                      <a:pt x="9149" y="20964"/>
                      <a:pt x="9212" y="21007"/>
                    </a:cubicBezTo>
                    <a:cubicBezTo>
                      <a:pt x="9243" y="21049"/>
                      <a:pt x="9275" y="21049"/>
                      <a:pt x="9306" y="21049"/>
                    </a:cubicBezTo>
                    <a:cubicBezTo>
                      <a:pt x="9306" y="21049"/>
                      <a:pt x="9337" y="21049"/>
                      <a:pt x="9369" y="21049"/>
                    </a:cubicBezTo>
                    <a:cubicBezTo>
                      <a:pt x="9526" y="21049"/>
                      <a:pt x="9746" y="21176"/>
                      <a:pt x="9778" y="21345"/>
                    </a:cubicBezTo>
                    <a:cubicBezTo>
                      <a:pt x="9809" y="21430"/>
                      <a:pt x="10124" y="21557"/>
                      <a:pt x="10344" y="21599"/>
                    </a:cubicBezTo>
                    <a:cubicBezTo>
                      <a:pt x="10375" y="21599"/>
                      <a:pt x="10375" y="21599"/>
                      <a:pt x="10375" y="21599"/>
                    </a:cubicBezTo>
                    <a:cubicBezTo>
                      <a:pt x="10375" y="21599"/>
                      <a:pt x="10406" y="21557"/>
                      <a:pt x="10438" y="21472"/>
                    </a:cubicBezTo>
                    <a:cubicBezTo>
                      <a:pt x="10469" y="21388"/>
                      <a:pt x="10501" y="21303"/>
                      <a:pt x="10564" y="21261"/>
                    </a:cubicBezTo>
                    <a:cubicBezTo>
                      <a:pt x="10595" y="21218"/>
                      <a:pt x="10627" y="21007"/>
                      <a:pt x="10627" y="20922"/>
                    </a:cubicBezTo>
                    <a:cubicBezTo>
                      <a:pt x="10658" y="20710"/>
                      <a:pt x="10689" y="20541"/>
                      <a:pt x="10752" y="20498"/>
                    </a:cubicBezTo>
                    <a:cubicBezTo>
                      <a:pt x="10784" y="20498"/>
                      <a:pt x="10784" y="20371"/>
                      <a:pt x="10784" y="20202"/>
                    </a:cubicBezTo>
                    <a:cubicBezTo>
                      <a:pt x="10784" y="20032"/>
                      <a:pt x="10752" y="19905"/>
                      <a:pt x="10721" y="19905"/>
                    </a:cubicBezTo>
                    <a:cubicBezTo>
                      <a:pt x="10658" y="19863"/>
                      <a:pt x="10627" y="19778"/>
                      <a:pt x="10627" y="19694"/>
                    </a:cubicBezTo>
                    <a:cubicBezTo>
                      <a:pt x="10658" y="19609"/>
                      <a:pt x="10752" y="19482"/>
                      <a:pt x="10941" y="19524"/>
                    </a:cubicBezTo>
                    <a:cubicBezTo>
                      <a:pt x="11035" y="19524"/>
                      <a:pt x="11035" y="19482"/>
                      <a:pt x="11067" y="19397"/>
                    </a:cubicBezTo>
                    <a:cubicBezTo>
                      <a:pt x="11098" y="19312"/>
                      <a:pt x="11098" y="19228"/>
                      <a:pt x="11193" y="19185"/>
                    </a:cubicBezTo>
                    <a:cubicBezTo>
                      <a:pt x="11224" y="19185"/>
                      <a:pt x="11224" y="19101"/>
                      <a:pt x="11224" y="19058"/>
                    </a:cubicBezTo>
                    <a:cubicBezTo>
                      <a:pt x="11255" y="18974"/>
                      <a:pt x="11255" y="18847"/>
                      <a:pt x="11350" y="18804"/>
                    </a:cubicBezTo>
                    <a:cubicBezTo>
                      <a:pt x="11350" y="18804"/>
                      <a:pt x="11350" y="18804"/>
                      <a:pt x="11350" y="18804"/>
                    </a:cubicBezTo>
                    <a:cubicBezTo>
                      <a:pt x="11350" y="18762"/>
                      <a:pt x="11350" y="18677"/>
                      <a:pt x="11318" y="18592"/>
                    </a:cubicBezTo>
                    <a:cubicBezTo>
                      <a:pt x="11255" y="18508"/>
                      <a:pt x="11287" y="18465"/>
                      <a:pt x="11287" y="18423"/>
                    </a:cubicBezTo>
                    <a:cubicBezTo>
                      <a:pt x="11318" y="18338"/>
                      <a:pt x="11381" y="18296"/>
                      <a:pt x="11475" y="18254"/>
                    </a:cubicBezTo>
                    <a:cubicBezTo>
                      <a:pt x="11507" y="18254"/>
                      <a:pt x="11507" y="18254"/>
                      <a:pt x="11507" y="18211"/>
                    </a:cubicBezTo>
                    <a:cubicBezTo>
                      <a:pt x="11507" y="18169"/>
                      <a:pt x="11475" y="18084"/>
                      <a:pt x="11413" y="18042"/>
                    </a:cubicBezTo>
                    <a:cubicBezTo>
                      <a:pt x="11287" y="18000"/>
                      <a:pt x="11255" y="17872"/>
                      <a:pt x="11255" y="17788"/>
                    </a:cubicBezTo>
                    <a:cubicBezTo>
                      <a:pt x="11287" y="17661"/>
                      <a:pt x="11413" y="17618"/>
                      <a:pt x="11507" y="17745"/>
                    </a:cubicBezTo>
                    <a:cubicBezTo>
                      <a:pt x="11538" y="17745"/>
                      <a:pt x="11601" y="17788"/>
                      <a:pt x="11633" y="17788"/>
                    </a:cubicBezTo>
                    <a:cubicBezTo>
                      <a:pt x="11633" y="17788"/>
                      <a:pt x="11633" y="17788"/>
                      <a:pt x="11633" y="17788"/>
                    </a:cubicBezTo>
                    <a:cubicBezTo>
                      <a:pt x="11633" y="17788"/>
                      <a:pt x="11633" y="17745"/>
                      <a:pt x="11633" y="17703"/>
                    </a:cubicBezTo>
                    <a:cubicBezTo>
                      <a:pt x="11570" y="17618"/>
                      <a:pt x="11601" y="17576"/>
                      <a:pt x="11601" y="17534"/>
                    </a:cubicBezTo>
                    <a:cubicBezTo>
                      <a:pt x="11633" y="17407"/>
                      <a:pt x="11790" y="17322"/>
                      <a:pt x="12010" y="17322"/>
                    </a:cubicBezTo>
                    <a:cubicBezTo>
                      <a:pt x="12104" y="17279"/>
                      <a:pt x="12199" y="17237"/>
                      <a:pt x="12230" y="17195"/>
                    </a:cubicBezTo>
                    <a:cubicBezTo>
                      <a:pt x="12262" y="17110"/>
                      <a:pt x="12262" y="17068"/>
                      <a:pt x="12230" y="16983"/>
                    </a:cubicBezTo>
                    <a:cubicBezTo>
                      <a:pt x="12230" y="16941"/>
                      <a:pt x="12230" y="16856"/>
                      <a:pt x="12262" y="16814"/>
                    </a:cubicBezTo>
                    <a:cubicBezTo>
                      <a:pt x="12324" y="16687"/>
                      <a:pt x="12482" y="16729"/>
                      <a:pt x="12544" y="16814"/>
                    </a:cubicBezTo>
                    <a:cubicBezTo>
                      <a:pt x="12544" y="16856"/>
                      <a:pt x="12576" y="16898"/>
                      <a:pt x="12544" y="16983"/>
                    </a:cubicBezTo>
                    <a:cubicBezTo>
                      <a:pt x="12513" y="17068"/>
                      <a:pt x="12513" y="17110"/>
                      <a:pt x="12513" y="17152"/>
                    </a:cubicBezTo>
                    <a:cubicBezTo>
                      <a:pt x="12513" y="17152"/>
                      <a:pt x="12513" y="17152"/>
                      <a:pt x="12513" y="17152"/>
                    </a:cubicBezTo>
                    <a:cubicBezTo>
                      <a:pt x="12576" y="17068"/>
                      <a:pt x="12670" y="17068"/>
                      <a:pt x="12796" y="17025"/>
                    </a:cubicBezTo>
                    <a:cubicBezTo>
                      <a:pt x="12922" y="17025"/>
                      <a:pt x="13048" y="17025"/>
                      <a:pt x="13205" y="16941"/>
                    </a:cubicBezTo>
                    <a:cubicBezTo>
                      <a:pt x="13551" y="16814"/>
                      <a:pt x="13865" y="16432"/>
                      <a:pt x="13928" y="16094"/>
                    </a:cubicBezTo>
                    <a:cubicBezTo>
                      <a:pt x="13991" y="15882"/>
                      <a:pt x="14148" y="15755"/>
                      <a:pt x="14242" y="15712"/>
                    </a:cubicBezTo>
                    <a:cubicBezTo>
                      <a:pt x="14368" y="15628"/>
                      <a:pt x="14399" y="15585"/>
                      <a:pt x="14368" y="15543"/>
                    </a:cubicBezTo>
                    <a:cubicBezTo>
                      <a:pt x="14368" y="15416"/>
                      <a:pt x="14368" y="15331"/>
                      <a:pt x="14399" y="15247"/>
                    </a:cubicBezTo>
                    <a:cubicBezTo>
                      <a:pt x="14431" y="15204"/>
                      <a:pt x="14462" y="15162"/>
                      <a:pt x="14557" y="15162"/>
                    </a:cubicBezTo>
                    <a:cubicBezTo>
                      <a:pt x="14620" y="15162"/>
                      <a:pt x="14714" y="15204"/>
                      <a:pt x="14808" y="15247"/>
                    </a:cubicBezTo>
                    <a:cubicBezTo>
                      <a:pt x="14840" y="15289"/>
                      <a:pt x="14871" y="15289"/>
                      <a:pt x="14871" y="15289"/>
                    </a:cubicBezTo>
                    <a:cubicBezTo>
                      <a:pt x="14903" y="15204"/>
                      <a:pt x="14965" y="15162"/>
                      <a:pt x="15123" y="15162"/>
                    </a:cubicBezTo>
                    <a:cubicBezTo>
                      <a:pt x="15248" y="15162"/>
                      <a:pt x="15311" y="15120"/>
                      <a:pt x="15374" y="15077"/>
                    </a:cubicBezTo>
                    <a:cubicBezTo>
                      <a:pt x="15437" y="15035"/>
                      <a:pt x="15500" y="14992"/>
                      <a:pt x="15657" y="14992"/>
                    </a:cubicBezTo>
                    <a:cubicBezTo>
                      <a:pt x="15940" y="14992"/>
                      <a:pt x="16632" y="14823"/>
                      <a:pt x="16883" y="14527"/>
                    </a:cubicBezTo>
                    <a:cubicBezTo>
                      <a:pt x="17041" y="14357"/>
                      <a:pt x="17292" y="14188"/>
                      <a:pt x="17544" y="14061"/>
                    </a:cubicBezTo>
                    <a:cubicBezTo>
                      <a:pt x="17669" y="13976"/>
                      <a:pt x="17795" y="13891"/>
                      <a:pt x="17889" y="13849"/>
                    </a:cubicBezTo>
                    <a:cubicBezTo>
                      <a:pt x="17889" y="13807"/>
                      <a:pt x="17889" y="13807"/>
                      <a:pt x="17921" y="13807"/>
                    </a:cubicBezTo>
                    <a:cubicBezTo>
                      <a:pt x="17764" y="13849"/>
                      <a:pt x="17575" y="13849"/>
                      <a:pt x="17418" y="1380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solidFill>
                    <a:srgbClr val="DFDFDF"/>
                  </a:solidFill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703" name="AutoShape 903"/>
              <p:cNvSpPr>
                <a:spLocks/>
              </p:cNvSpPr>
              <p:nvPr/>
            </p:nvSpPr>
            <p:spPr bwMode="auto">
              <a:xfrm>
                <a:off x="769858" y="1187472"/>
                <a:ext cx="119070" cy="65088"/>
              </a:xfrm>
              <a:custGeom>
                <a:avLst/>
                <a:gdLst>
                  <a:gd name="T0" fmla="+- 0 10974 348"/>
                  <a:gd name="T1" fmla="*/ T0 w 21252"/>
                  <a:gd name="T2" fmla="*/ 10800 h 21600"/>
                  <a:gd name="T3" fmla="+- 0 10974 348"/>
                  <a:gd name="T4" fmla="*/ T3 w 21252"/>
                  <a:gd name="T5" fmla="*/ 10800 h 21600"/>
                  <a:gd name="T6" fmla="+- 0 10974 348"/>
                  <a:gd name="T7" fmla="*/ T6 w 21252"/>
                  <a:gd name="T8" fmla="*/ 10800 h 21600"/>
                  <a:gd name="T9" fmla="+- 0 10974 348"/>
                  <a:gd name="T10" fmla="*/ T9 w 2125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52" h="21600">
                    <a:moveTo>
                      <a:pt x="14981" y="7200"/>
                    </a:moveTo>
                    <a:cubicBezTo>
                      <a:pt x="13587" y="2400"/>
                      <a:pt x="8710" y="0"/>
                      <a:pt x="5226" y="0"/>
                    </a:cubicBezTo>
                    <a:cubicBezTo>
                      <a:pt x="3135" y="0"/>
                      <a:pt x="2439" y="1200"/>
                      <a:pt x="2439" y="1200"/>
                    </a:cubicBezTo>
                    <a:cubicBezTo>
                      <a:pt x="1742" y="2400"/>
                      <a:pt x="1742" y="3600"/>
                      <a:pt x="1045" y="4800"/>
                    </a:cubicBezTo>
                    <a:cubicBezTo>
                      <a:pt x="-348" y="7200"/>
                      <a:pt x="-348" y="8400"/>
                      <a:pt x="1045" y="10800"/>
                    </a:cubicBezTo>
                    <a:cubicBezTo>
                      <a:pt x="1742" y="13199"/>
                      <a:pt x="3135" y="13199"/>
                      <a:pt x="4529" y="14399"/>
                    </a:cubicBezTo>
                    <a:cubicBezTo>
                      <a:pt x="5922" y="15599"/>
                      <a:pt x="7316" y="16799"/>
                      <a:pt x="9406" y="19199"/>
                    </a:cubicBezTo>
                    <a:cubicBezTo>
                      <a:pt x="10103" y="20400"/>
                      <a:pt x="11497" y="21599"/>
                      <a:pt x="12890" y="21599"/>
                    </a:cubicBezTo>
                    <a:cubicBezTo>
                      <a:pt x="17071" y="21599"/>
                      <a:pt x="21252" y="18000"/>
                      <a:pt x="21252" y="15599"/>
                    </a:cubicBezTo>
                    <a:cubicBezTo>
                      <a:pt x="21252" y="14399"/>
                      <a:pt x="21252" y="14399"/>
                      <a:pt x="19858" y="13199"/>
                    </a:cubicBezTo>
                    <a:cubicBezTo>
                      <a:pt x="18464" y="11999"/>
                      <a:pt x="16374" y="10800"/>
                      <a:pt x="14981" y="72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solidFill>
                    <a:srgbClr val="DFDFDF"/>
                  </a:solidFill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77704" name="AutoShape 904"/>
              <p:cNvSpPr>
                <a:spLocks/>
              </p:cNvSpPr>
              <p:nvPr/>
            </p:nvSpPr>
            <p:spPr bwMode="auto">
              <a:xfrm>
                <a:off x="2106616" y="1455764"/>
                <a:ext cx="438177" cy="20161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3" y="13600"/>
                    </a:moveTo>
                    <a:cubicBezTo>
                      <a:pt x="19721" y="13200"/>
                      <a:pt x="19909" y="12400"/>
                      <a:pt x="20285" y="12400"/>
                    </a:cubicBezTo>
                    <a:cubicBezTo>
                      <a:pt x="20285" y="12400"/>
                      <a:pt x="20285" y="12400"/>
                      <a:pt x="20285" y="12400"/>
                    </a:cubicBezTo>
                    <a:cubicBezTo>
                      <a:pt x="20660" y="12400"/>
                      <a:pt x="21224" y="10800"/>
                      <a:pt x="21600" y="9599"/>
                    </a:cubicBezTo>
                    <a:cubicBezTo>
                      <a:pt x="21600" y="9199"/>
                      <a:pt x="21600" y="8399"/>
                      <a:pt x="21412" y="7999"/>
                    </a:cubicBezTo>
                    <a:cubicBezTo>
                      <a:pt x="21224" y="7200"/>
                      <a:pt x="21036" y="6800"/>
                      <a:pt x="20848" y="6800"/>
                    </a:cubicBezTo>
                    <a:cubicBezTo>
                      <a:pt x="20285" y="6800"/>
                      <a:pt x="19721" y="6400"/>
                      <a:pt x="19533" y="5599"/>
                    </a:cubicBezTo>
                    <a:cubicBezTo>
                      <a:pt x="19346" y="4800"/>
                      <a:pt x="19158" y="4000"/>
                      <a:pt x="19346" y="3600"/>
                    </a:cubicBezTo>
                    <a:cubicBezTo>
                      <a:pt x="19346" y="3200"/>
                      <a:pt x="19158" y="2800"/>
                      <a:pt x="19158" y="2400"/>
                    </a:cubicBezTo>
                    <a:cubicBezTo>
                      <a:pt x="18970" y="2000"/>
                      <a:pt x="18970" y="2000"/>
                      <a:pt x="18970" y="1600"/>
                    </a:cubicBezTo>
                    <a:cubicBezTo>
                      <a:pt x="18594" y="1600"/>
                      <a:pt x="18406" y="1600"/>
                      <a:pt x="18031" y="2000"/>
                    </a:cubicBezTo>
                    <a:cubicBezTo>
                      <a:pt x="17843" y="2000"/>
                      <a:pt x="17843" y="2000"/>
                      <a:pt x="17843" y="2000"/>
                    </a:cubicBezTo>
                    <a:cubicBezTo>
                      <a:pt x="17467" y="2000"/>
                      <a:pt x="17092" y="1600"/>
                      <a:pt x="16716" y="800"/>
                    </a:cubicBezTo>
                    <a:cubicBezTo>
                      <a:pt x="16528" y="400"/>
                      <a:pt x="16153" y="0"/>
                      <a:pt x="15965" y="0"/>
                    </a:cubicBezTo>
                    <a:cubicBezTo>
                      <a:pt x="15965" y="0"/>
                      <a:pt x="15965" y="0"/>
                      <a:pt x="15965" y="800"/>
                    </a:cubicBezTo>
                    <a:cubicBezTo>
                      <a:pt x="15965" y="1200"/>
                      <a:pt x="15965" y="1600"/>
                      <a:pt x="15965" y="2000"/>
                    </a:cubicBezTo>
                    <a:cubicBezTo>
                      <a:pt x="15965" y="2400"/>
                      <a:pt x="15777" y="2800"/>
                      <a:pt x="15401" y="2800"/>
                    </a:cubicBezTo>
                    <a:cubicBezTo>
                      <a:pt x="15213" y="2800"/>
                      <a:pt x="15026" y="2800"/>
                      <a:pt x="14838" y="2800"/>
                    </a:cubicBezTo>
                    <a:cubicBezTo>
                      <a:pt x="14838" y="2800"/>
                      <a:pt x="14650" y="2800"/>
                      <a:pt x="14650" y="2800"/>
                    </a:cubicBezTo>
                    <a:cubicBezTo>
                      <a:pt x="14462" y="4000"/>
                      <a:pt x="13711" y="4000"/>
                      <a:pt x="13147" y="2800"/>
                    </a:cubicBezTo>
                    <a:cubicBezTo>
                      <a:pt x="13147" y="2400"/>
                      <a:pt x="12960" y="2400"/>
                      <a:pt x="12960" y="2400"/>
                    </a:cubicBezTo>
                    <a:cubicBezTo>
                      <a:pt x="12772" y="2400"/>
                      <a:pt x="12584" y="2400"/>
                      <a:pt x="12584" y="2800"/>
                    </a:cubicBezTo>
                    <a:cubicBezTo>
                      <a:pt x="12584" y="2800"/>
                      <a:pt x="12584" y="3200"/>
                      <a:pt x="12584" y="3600"/>
                    </a:cubicBezTo>
                    <a:cubicBezTo>
                      <a:pt x="12396" y="3600"/>
                      <a:pt x="12396" y="3600"/>
                      <a:pt x="12396" y="3600"/>
                    </a:cubicBezTo>
                    <a:cubicBezTo>
                      <a:pt x="12208" y="3600"/>
                      <a:pt x="12208" y="3600"/>
                      <a:pt x="12208" y="3600"/>
                    </a:cubicBezTo>
                    <a:cubicBezTo>
                      <a:pt x="11833" y="3600"/>
                      <a:pt x="11645" y="3600"/>
                      <a:pt x="11269" y="2800"/>
                    </a:cubicBezTo>
                    <a:cubicBezTo>
                      <a:pt x="10893" y="2400"/>
                      <a:pt x="10893" y="2400"/>
                      <a:pt x="10893" y="2400"/>
                    </a:cubicBezTo>
                    <a:cubicBezTo>
                      <a:pt x="10706" y="2000"/>
                      <a:pt x="10518" y="2400"/>
                      <a:pt x="10330" y="2800"/>
                    </a:cubicBezTo>
                    <a:cubicBezTo>
                      <a:pt x="10142" y="3200"/>
                      <a:pt x="10142" y="3600"/>
                      <a:pt x="10142" y="3600"/>
                    </a:cubicBezTo>
                    <a:cubicBezTo>
                      <a:pt x="10142" y="4400"/>
                      <a:pt x="10142" y="4800"/>
                      <a:pt x="9954" y="5200"/>
                    </a:cubicBezTo>
                    <a:cubicBezTo>
                      <a:pt x="9954" y="5200"/>
                      <a:pt x="9766" y="5200"/>
                      <a:pt x="9579" y="5200"/>
                    </a:cubicBezTo>
                    <a:cubicBezTo>
                      <a:pt x="9203" y="5200"/>
                      <a:pt x="9015" y="4800"/>
                      <a:pt x="8639" y="3200"/>
                    </a:cubicBezTo>
                    <a:cubicBezTo>
                      <a:pt x="8452" y="2800"/>
                      <a:pt x="8452" y="2800"/>
                      <a:pt x="8452" y="2800"/>
                    </a:cubicBezTo>
                    <a:cubicBezTo>
                      <a:pt x="8452" y="2800"/>
                      <a:pt x="8264" y="2800"/>
                      <a:pt x="8264" y="3200"/>
                    </a:cubicBezTo>
                    <a:cubicBezTo>
                      <a:pt x="8264" y="3600"/>
                      <a:pt x="8264" y="3600"/>
                      <a:pt x="8264" y="4000"/>
                    </a:cubicBezTo>
                    <a:cubicBezTo>
                      <a:pt x="8452" y="4800"/>
                      <a:pt x="8639" y="6000"/>
                      <a:pt x="8452" y="6800"/>
                    </a:cubicBezTo>
                    <a:cubicBezTo>
                      <a:pt x="8264" y="7200"/>
                      <a:pt x="7888" y="7600"/>
                      <a:pt x="7513" y="7200"/>
                    </a:cubicBezTo>
                    <a:cubicBezTo>
                      <a:pt x="7325" y="6800"/>
                      <a:pt x="6761" y="7200"/>
                      <a:pt x="6573" y="7999"/>
                    </a:cubicBezTo>
                    <a:cubicBezTo>
                      <a:pt x="6573" y="8399"/>
                      <a:pt x="6386" y="8799"/>
                      <a:pt x="6198" y="8799"/>
                    </a:cubicBezTo>
                    <a:cubicBezTo>
                      <a:pt x="5634" y="8799"/>
                      <a:pt x="5259" y="7200"/>
                      <a:pt x="5071" y="6000"/>
                    </a:cubicBezTo>
                    <a:cubicBezTo>
                      <a:pt x="5071" y="5200"/>
                      <a:pt x="5071" y="4000"/>
                      <a:pt x="5446" y="3600"/>
                    </a:cubicBezTo>
                    <a:cubicBezTo>
                      <a:pt x="5071" y="2400"/>
                      <a:pt x="3193" y="400"/>
                      <a:pt x="2441" y="400"/>
                    </a:cubicBezTo>
                    <a:cubicBezTo>
                      <a:pt x="2441" y="400"/>
                      <a:pt x="2441" y="400"/>
                      <a:pt x="2441" y="400"/>
                    </a:cubicBezTo>
                    <a:cubicBezTo>
                      <a:pt x="2629" y="800"/>
                      <a:pt x="2817" y="800"/>
                      <a:pt x="3005" y="1600"/>
                    </a:cubicBezTo>
                    <a:cubicBezTo>
                      <a:pt x="3193" y="1600"/>
                      <a:pt x="3380" y="2400"/>
                      <a:pt x="3380" y="2800"/>
                    </a:cubicBezTo>
                    <a:cubicBezTo>
                      <a:pt x="3380" y="3200"/>
                      <a:pt x="3193" y="3600"/>
                      <a:pt x="2817" y="3600"/>
                    </a:cubicBezTo>
                    <a:cubicBezTo>
                      <a:pt x="2441" y="3600"/>
                      <a:pt x="2066" y="3200"/>
                      <a:pt x="1690" y="2400"/>
                    </a:cubicBezTo>
                    <a:cubicBezTo>
                      <a:pt x="1690" y="2400"/>
                      <a:pt x="1690" y="2400"/>
                      <a:pt x="1690" y="2400"/>
                    </a:cubicBezTo>
                    <a:cubicBezTo>
                      <a:pt x="1502" y="2400"/>
                      <a:pt x="1126" y="2800"/>
                      <a:pt x="939" y="3600"/>
                    </a:cubicBezTo>
                    <a:cubicBezTo>
                      <a:pt x="751" y="4000"/>
                      <a:pt x="563" y="4800"/>
                      <a:pt x="375" y="5200"/>
                    </a:cubicBezTo>
                    <a:cubicBezTo>
                      <a:pt x="187" y="5599"/>
                      <a:pt x="0" y="6000"/>
                      <a:pt x="0" y="6400"/>
                    </a:cubicBezTo>
                    <a:cubicBezTo>
                      <a:pt x="0" y="6400"/>
                      <a:pt x="375" y="6800"/>
                      <a:pt x="751" y="6800"/>
                    </a:cubicBezTo>
                    <a:cubicBezTo>
                      <a:pt x="1126" y="6800"/>
                      <a:pt x="1314" y="6800"/>
                      <a:pt x="1502" y="6400"/>
                    </a:cubicBezTo>
                    <a:cubicBezTo>
                      <a:pt x="2629" y="5200"/>
                      <a:pt x="3944" y="5599"/>
                      <a:pt x="4507" y="6400"/>
                    </a:cubicBezTo>
                    <a:cubicBezTo>
                      <a:pt x="4695" y="6800"/>
                      <a:pt x="4695" y="7600"/>
                      <a:pt x="4695" y="7600"/>
                    </a:cubicBezTo>
                    <a:cubicBezTo>
                      <a:pt x="4695" y="8399"/>
                      <a:pt x="4319" y="8799"/>
                      <a:pt x="4132" y="9199"/>
                    </a:cubicBezTo>
                    <a:cubicBezTo>
                      <a:pt x="4132" y="9199"/>
                      <a:pt x="4132" y="9199"/>
                      <a:pt x="4132" y="9199"/>
                    </a:cubicBezTo>
                    <a:cubicBezTo>
                      <a:pt x="4319" y="9599"/>
                      <a:pt x="4319" y="10000"/>
                      <a:pt x="4319" y="10400"/>
                    </a:cubicBezTo>
                    <a:cubicBezTo>
                      <a:pt x="4319" y="10800"/>
                      <a:pt x="3944" y="11199"/>
                      <a:pt x="3568" y="11599"/>
                    </a:cubicBezTo>
                    <a:cubicBezTo>
                      <a:pt x="3568" y="11599"/>
                      <a:pt x="3756" y="12000"/>
                      <a:pt x="3756" y="12000"/>
                    </a:cubicBezTo>
                    <a:cubicBezTo>
                      <a:pt x="3756" y="12400"/>
                      <a:pt x="3756" y="12400"/>
                      <a:pt x="3756" y="12400"/>
                    </a:cubicBezTo>
                    <a:cubicBezTo>
                      <a:pt x="3756" y="12400"/>
                      <a:pt x="3756" y="13200"/>
                      <a:pt x="3756" y="13200"/>
                    </a:cubicBezTo>
                    <a:cubicBezTo>
                      <a:pt x="3756" y="13200"/>
                      <a:pt x="3756" y="13200"/>
                      <a:pt x="3944" y="13200"/>
                    </a:cubicBezTo>
                    <a:cubicBezTo>
                      <a:pt x="4507" y="12400"/>
                      <a:pt x="4883" y="13200"/>
                      <a:pt x="4883" y="14399"/>
                    </a:cubicBezTo>
                    <a:cubicBezTo>
                      <a:pt x="4883" y="14399"/>
                      <a:pt x="4883" y="14799"/>
                      <a:pt x="4883" y="14799"/>
                    </a:cubicBezTo>
                    <a:cubicBezTo>
                      <a:pt x="5259" y="15199"/>
                      <a:pt x="5259" y="15599"/>
                      <a:pt x="5259" y="16399"/>
                    </a:cubicBezTo>
                    <a:cubicBezTo>
                      <a:pt x="5259" y="17199"/>
                      <a:pt x="4883" y="17999"/>
                      <a:pt x="3944" y="18399"/>
                    </a:cubicBezTo>
                    <a:cubicBezTo>
                      <a:pt x="3568" y="18399"/>
                      <a:pt x="3380" y="18399"/>
                      <a:pt x="3193" y="18399"/>
                    </a:cubicBezTo>
                    <a:cubicBezTo>
                      <a:pt x="3568" y="18799"/>
                      <a:pt x="4319" y="18399"/>
                      <a:pt x="5071" y="17999"/>
                    </a:cubicBezTo>
                    <a:cubicBezTo>
                      <a:pt x="5446" y="17999"/>
                      <a:pt x="5446" y="17999"/>
                      <a:pt x="5446" y="17999"/>
                    </a:cubicBezTo>
                    <a:cubicBezTo>
                      <a:pt x="5634" y="17999"/>
                      <a:pt x="5822" y="17999"/>
                      <a:pt x="5822" y="17999"/>
                    </a:cubicBezTo>
                    <a:cubicBezTo>
                      <a:pt x="6761" y="17999"/>
                      <a:pt x="7513" y="18799"/>
                      <a:pt x="8264" y="19999"/>
                    </a:cubicBezTo>
                    <a:cubicBezTo>
                      <a:pt x="8827" y="20399"/>
                      <a:pt x="9203" y="20799"/>
                      <a:pt x="9579" y="21199"/>
                    </a:cubicBezTo>
                    <a:cubicBezTo>
                      <a:pt x="9766" y="21599"/>
                      <a:pt x="10142" y="21599"/>
                      <a:pt x="10518" y="21599"/>
                    </a:cubicBezTo>
                    <a:cubicBezTo>
                      <a:pt x="10518" y="21599"/>
                      <a:pt x="10518" y="21599"/>
                      <a:pt x="10518" y="21599"/>
                    </a:cubicBezTo>
                    <a:cubicBezTo>
                      <a:pt x="11645" y="21599"/>
                      <a:pt x="12772" y="20399"/>
                      <a:pt x="12772" y="19999"/>
                    </a:cubicBezTo>
                    <a:cubicBezTo>
                      <a:pt x="12960" y="18799"/>
                      <a:pt x="13711" y="18399"/>
                      <a:pt x="14462" y="18399"/>
                    </a:cubicBezTo>
                    <a:cubicBezTo>
                      <a:pt x="14838" y="17999"/>
                      <a:pt x="15401" y="17999"/>
                      <a:pt x="15589" y="17599"/>
                    </a:cubicBezTo>
                    <a:cubicBezTo>
                      <a:pt x="16340" y="16399"/>
                      <a:pt x="17280" y="15199"/>
                      <a:pt x="18594" y="15199"/>
                    </a:cubicBezTo>
                    <a:cubicBezTo>
                      <a:pt x="19158" y="15199"/>
                      <a:pt x="19346" y="14399"/>
                      <a:pt x="19533" y="136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1439" tIns="91439" rIns="91439" bIns="91439"/>
              <a:lstStyle/>
              <a:p>
                <a:pPr defTabSz="384040">
                  <a:defRPr/>
                </a:pPr>
                <a:endParaRPr lang="cs-CZ" sz="1500">
                  <a:solidFill>
                    <a:srgbClr val="DFDFDF"/>
                  </a:solidFill>
                  <a:latin typeface="Lato Light" charset="0"/>
                  <a:cs typeface="Lato Light" charset="0"/>
                  <a:sym typeface="Lato Light" charset="0"/>
                </a:endParaRPr>
              </a:p>
            </p:txBody>
          </p:sp>
        </p:grpSp>
      </p:grpSp>
      <p:sp>
        <p:nvSpPr>
          <p:cNvPr id="77705" name="AutoShape 905"/>
          <p:cNvSpPr>
            <a:spLocks/>
          </p:cNvSpPr>
          <p:nvPr/>
        </p:nvSpPr>
        <p:spPr bwMode="auto">
          <a:xfrm>
            <a:off x="6659488" y="1769400"/>
            <a:ext cx="330994" cy="330994"/>
          </a:xfrm>
          <a:prstGeom prst="roundRect">
            <a:avLst>
              <a:gd name="adj" fmla="val 20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cs-CZ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77706" name="AutoShape 906"/>
          <p:cNvSpPr>
            <a:spLocks/>
          </p:cNvSpPr>
          <p:nvPr/>
        </p:nvSpPr>
        <p:spPr bwMode="auto">
          <a:xfrm>
            <a:off x="6686875" y="1796784"/>
            <a:ext cx="338733" cy="2018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s-ES" dirty="0" smtClean="0">
                <a:solidFill>
                  <a:srgbClr val="FFFFFF"/>
                </a:solidFill>
                <a:latin typeface="Entypo" charset="0"/>
                <a:cs typeface="Entypo" charset="0"/>
                <a:sym typeface="Entypo" charset="0"/>
              </a:rPr>
              <a:t>✓</a:t>
            </a:r>
            <a:endParaRPr lang="cs-CZ" dirty="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77707" name="AutoShape 907"/>
          <p:cNvSpPr>
            <a:spLocks/>
          </p:cNvSpPr>
          <p:nvPr/>
        </p:nvSpPr>
        <p:spPr bwMode="auto">
          <a:xfrm>
            <a:off x="7092283" y="1761661"/>
            <a:ext cx="1762125" cy="142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1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ZÚ Pretoria, JAR</a:t>
            </a:r>
            <a:endParaRPr lang="cs-CZ" dirty="0">
              <a:solidFill>
                <a:srgbClr val="2666BD"/>
              </a:solidFill>
              <a:cs typeface="Helvetica Light" charset="0"/>
            </a:endParaRPr>
          </a:p>
        </p:txBody>
      </p:sp>
      <p:sp>
        <p:nvSpPr>
          <p:cNvPr id="77709" name="AutoShape 909"/>
          <p:cNvSpPr>
            <a:spLocks/>
          </p:cNvSpPr>
          <p:nvPr/>
        </p:nvSpPr>
        <p:spPr bwMode="auto">
          <a:xfrm>
            <a:off x="6669013" y="2206212"/>
            <a:ext cx="330994" cy="330994"/>
          </a:xfrm>
          <a:prstGeom prst="roundRect">
            <a:avLst>
              <a:gd name="adj" fmla="val 20667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77710" name="AutoShape 910"/>
          <p:cNvSpPr>
            <a:spLocks/>
          </p:cNvSpPr>
          <p:nvPr/>
        </p:nvSpPr>
        <p:spPr bwMode="auto">
          <a:xfrm>
            <a:off x="6732240" y="2247715"/>
            <a:ext cx="221456" cy="20181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s-ES" dirty="0" smtClean="0">
                <a:solidFill>
                  <a:srgbClr val="FFFFFF"/>
                </a:solidFill>
                <a:latin typeface="Entypo" charset="0"/>
                <a:cs typeface="Entypo" charset="0"/>
                <a:sym typeface="Entypo" charset="0"/>
              </a:rPr>
              <a:t>✓</a:t>
            </a:r>
            <a:endParaRPr lang="cs-CZ" dirty="0">
              <a:cs typeface="Helvetica Light" charset="0"/>
            </a:endParaRPr>
          </a:p>
        </p:txBody>
      </p:sp>
      <p:sp>
        <p:nvSpPr>
          <p:cNvPr id="77711" name="AutoShape 911"/>
          <p:cNvSpPr>
            <a:spLocks/>
          </p:cNvSpPr>
          <p:nvPr/>
        </p:nvSpPr>
        <p:spPr bwMode="auto">
          <a:xfrm>
            <a:off x="7092283" y="2193709"/>
            <a:ext cx="1762125" cy="142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1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ZÚ Accra, Ghana</a:t>
            </a:r>
            <a:endParaRPr lang="cs-CZ" dirty="0">
              <a:solidFill>
                <a:srgbClr val="2666BD"/>
              </a:solidFill>
              <a:cs typeface="Helvetica Light" charset="0"/>
            </a:endParaRPr>
          </a:p>
        </p:txBody>
      </p:sp>
      <p:sp>
        <p:nvSpPr>
          <p:cNvPr id="77713" name="AutoShape 913"/>
          <p:cNvSpPr>
            <a:spLocks/>
          </p:cNvSpPr>
          <p:nvPr/>
        </p:nvSpPr>
        <p:spPr bwMode="auto">
          <a:xfrm>
            <a:off x="6669013" y="2638259"/>
            <a:ext cx="330994" cy="330994"/>
          </a:xfrm>
          <a:prstGeom prst="roundRect">
            <a:avLst>
              <a:gd name="adj" fmla="val 20667"/>
            </a:avLst>
          </a:prstGeom>
          <a:solidFill>
            <a:schemeClr val="accent6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77714" name="AutoShape 914"/>
          <p:cNvSpPr>
            <a:spLocks/>
          </p:cNvSpPr>
          <p:nvPr/>
        </p:nvSpPr>
        <p:spPr bwMode="auto">
          <a:xfrm>
            <a:off x="6732240" y="2670405"/>
            <a:ext cx="185614" cy="2018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s-ES" dirty="0" smtClean="0">
                <a:solidFill>
                  <a:srgbClr val="FFFFFF"/>
                </a:solidFill>
                <a:latin typeface="Entypo" charset="0"/>
                <a:cs typeface="Entypo" charset="0"/>
                <a:sym typeface="Entypo" charset="0"/>
              </a:rPr>
              <a:t>✓</a:t>
            </a:r>
            <a:endParaRPr lang="cs-CZ" dirty="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77715" name="AutoShape 915"/>
          <p:cNvSpPr>
            <a:spLocks/>
          </p:cNvSpPr>
          <p:nvPr/>
        </p:nvSpPr>
        <p:spPr bwMode="auto">
          <a:xfrm>
            <a:off x="7092283" y="2625757"/>
            <a:ext cx="1762125" cy="142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1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GK Toronto, Kanada</a:t>
            </a:r>
            <a:endParaRPr lang="cs-CZ" dirty="0">
              <a:solidFill>
                <a:srgbClr val="2666BD"/>
              </a:solidFill>
              <a:cs typeface="Helvetica Light" charset="0"/>
            </a:endParaRPr>
          </a:p>
        </p:txBody>
      </p:sp>
      <p:sp>
        <p:nvSpPr>
          <p:cNvPr id="88085" name="AutoShape 8"/>
          <p:cNvSpPr>
            <a:spLocks/>
          </p:cNvSpPr>
          <p:nvPr/>
        </p:nvSpPr>
        <p:spPr bwMode="auto">
          <a:xfrm>
            <a:off x="3805242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923" name="AutoShape 9"/>
          <p:cNvSpPr>
            <a:spLocks/>
          </p:cNvSpPr>
          <p:nvPr/>
        </p:nvSpPr>
        <p:spPr bwMode="auto">
          <a:xfrm>
            <a:off x="42005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924" name="AutoShape 10"/>
          <p:cNvSpPr>
            <a:spLocks/>
          </p:cNvSpPr>
          <p:nvPr/>
        </p:nvSpPr>
        <p:spPr bwMode="auto">
          <a:xfrm>
            <a:off x="460057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925" name="AutoShape 11"/>
          <p:cNvSpPr>
            <a:spLocks/>
          </p:cNvSpPr>
          <p:nvPr/>
        </p:nvSpPr>
        <p:spPr bwMode="auto">
          <a:xfrm>
            <a:off x="50006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922" name="AutoShape 905"/>
          <p:cNvSpPr>
            <a:spLocks/>
          </p:cNvSpPr>
          <p:nvPr/>
        </p:nvSpPr>
        <p:spPr bwMode="auto">
          <a:xfrm>
            <a:off x="6659488" y="3065544"/>
            <a:ext cx="330994" cy="330994"/>
          </a:xfrm>
          <a:prstGeom prst="roundRect">
            <a:avLst>
              <a:gd name="adj" fmla="val 20667"/>
            </a:avLst>
          </a:prstGeom>
          <a:solidFill>
            <a:srgbClr val="8064A2"/>
          </a:solidFill>
          <a:ln>
            <a:noFill/>
          </a:ln>
        </p:spPr>
        <p:txBody>
          <a:bodyPr lIns="0" tIns="0" rIns="0" bIns="0" anchor="ctr"/>
          <a:lstStyle/>
          <a:p>
            <a:endParaRPr lang="cs-CZ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926" name="AutoShape 906"/>
          <p:cNvSpPr>
            <a:spLocks/>
          </p:cNvSpPr>
          <p:nvPr/>
        </p:nvSpPr>
        <p:spPr bwMode="auto">
          <a:xfrm>
            <a:off x="6686875" y="3092928"/>
            <a:ext cx="338733" cy="2018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s-ES" dirty="0" smtClean="0">
                <a:solidFill>
                  <a:srgbClr val="FFFFFF"/>
                </a:solidFill>
                <a:latin typeface="Entypo" charset="0"/>
                <a:cs typeface="Entypo" charset="0"/>
                <a:sym typeface="Entypo" charset="0"/>
              </a:rPr>
              <a:t>✓</a:t>
            </a:r>
            <a:endParaRPr lang="cs-CZ" dirty="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927" name="AutoShape 907"/>
          <p:cNvSpPr>
            <a:spLocks/>
          </p:cNvSpPr>
          <p:nvPr/>
        </p:nvSpPr>
        <p:spPr bwMode="auto">
          <a:xfrm>
            <a:off x="7092280" y="3057805"/>
            <a:ext cx="1944216" cy="1695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1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ZÚ </a:t>
            </a:r>
            <a:r>
              <a:rPr lang="cs-CZ" sz="1100" b="1" dirty="0" err="1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Kuala</a:t>
            </a:r>
            <a:r>
              <a:rPr lang="cs-CZ" sz="11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 </a:t>
            </a:r>
            <a:r>
              <a:rPr lang="cs-CZ" sz="1100" b="1" dirty="0" err="1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Lumpur</a:t>
            </a:r>
            <a:r>
              <a:rPr lang="cs-CZ" sz="11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, Malajsie</a:t>
            </a:r>
            <a:endParaRPr lang="cs-CZ" dirty="0">
              <a:solidFill>
                <a:srgbClr val="2666BD"/>
              </a:solidFill>
              <a:cs typeface="Helvetica Light" charset="0"/>
            </a:endParaRPr>
          </a:p>
        </p:txBody>
      </p:sp>
      <p:sp>
        <p:nvSpPr>
          <p:cNvPr id="929" name="AutoShape 905"/>
          <p:cNvSpPr>
            <a:spLocks/>
          </p:cNvSpPr>
          <p:nvPr/>
        </p:nvSpPr>
        <p:spPr bwMode="auto">
          <a:xfrm>
            <a:off x="6659488" y="3497592"/>
            <a:ext cx="330994" cy="330994"/>
          </a:xfrm>
          <a:prstGeom prst="roundRect">
            <a:avLst>
              <a:gd name="adj" fmla="val 20667"/>
            </a:avLst>
          </a:prstGeom>
          <a:solidFill>
            <a:srgbClr val="FF0000"/>
          </a:solidFill>
          <a:ln>
            <a:noFill/>
          </a:ln>
        </p:spPr>
        <p:txBody>
          <a:bodyPr lIns="0" tIns="0" rIns="0" bIns="0" anchor="ctr"/>
          <a:lstStyle/>
          <a:p>
            <a:endParaRPr lang="cs-CZ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930" name="AutoShape 906"/>
          <p:cNvSpPr>
            <a:spLocks/>
          </p:cNvSpPr>
          <p:nvPr/>
        </p:nvSpPr>
        <p:spPr bwMode="auto">
          <a:xfrm>
            <a:off x="6686875" y="3524976"/>
            <a:ext cx="338733" cy="2018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s-ES" dirty="0" smtClean="0">
                <a:solidFill>
                  <a:srgbClr val="FFFFFF"/>
                </a:solidFill>
                <a:latin typeface="Entypo" charset="0"/>
                <a:cs typeface="Entypo" charset="0"/>
                <a:sym typeface="Entypo" charset="0"/>
              </a:rPr>
              <a:t>✓</a:t>
            </a:r>
            <a:endParaRPr lang="cs-CZ" dirty="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931" name="AutoShape 907"/>
          <p:cNvSpPr>
            <a:spLocks/>
          </p:cNvSpPr>
          <p:nvPr/>
        </p:nvSpPr>
        <p:spPr bwMode="auto">
          <a:xfrm>
            <a:off x="7092283" y="3489853"/>
            <a:ext cx="1762125" cy="142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1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ZÚ Ammán, Jordánsko</a:t>
            </a:r>
            <a:endParaRPr lang="cs-CZ" dirty="0">
              <a:solidFill>
                <a:srgbClr val="2666BD"/>
              </a:solidFill>
              <a:cs typeface="Helvetica Light" charset="0"/>
            </a:endParaRPr>
          </a:p>
        </p:txBody>
      </p:sp>
      <p:sp>
        <p:nvSpPr>
          <p:cNvPr id="932" name="AutoShape 905"/>
          <p:cNvSpPr>
            <a:spLocks/>
          </p:cNvSpPr>
          <p:nvPr/>
        </p:nvSpPr>
        <p:spPr bwMode="auto">
          <a:xfrm>
            <a:off x="157113" y="2696874"/>
            <a:ext cx="330994" cy="330994"/>
          </a:xfrm>
          <a:prstGeom prst="roundRect">
            <a:avLst>
              <a:gd name="adj" fmla="val 20667"/>
            </a:avLst>
          </a:prstGeom>
          <a:solidFill>
            <a:srgbClr val="00B0F0"/>
          </a:solidFill>
          <a:ln>
            <a:noFill/>
          </a:ln>
        </p:spPr>
        <p:txBody>
          <a:bodyPr lIns="0" tIns="0" rIns="0" bIns="0" anchor="ctr"/>
          <a:lstStyle/>
          <a:p>
            <a:endParaRPr lang="cs-CZ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933" name="AutoShape 906"/>
          <p:cNvSpPr>
            <a:spLocks/>
          </p:cNvSpPr>
          <p:nvPr/>
        </p:nvSpPr>
        <p:spPr bwMode="auto">
          <a:xfrm>
            <a:off x="157116" y="2750878"/>
            <a:ext cx="338733" cy="2018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s-ES" dirty="0" smtClean="0">
                <a:solidFill>
                  <a:srgbClr val="FFFFFF"/>
                </a:solidFill>
                <a:latin typeface="Entypo" charset="0"/>
                <a:cs typeface="Entypo" charset="0"/>
                <a:sym typeface="Entypo" charset="0"/>
              </a:rPr>
              <a:t>✓</a:t>
            </a:r>
            <a:endParaRPr lang="cs-CZ" dirty="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934" name="AutoShape 907"/>
          <p:cNvSpPr>
            <a:spLocks/>
          </p:cNvSpPr>
          <p:nvPr/>
        </p:nvSpPr>
        <p:spPr bwMode="auto">
          <a:xfrm>
            <a:off x="589161" y="2696873"/>
            <a:ext cx="1762125" cy="142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1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ZK Lagos, Nigérie</a:t>
            </a:r>
            <a:endParaRPr lang="cs-CZ" dirty="0">
              <a:solidFill>
                <a:srgbClr val="2666BD"/>
              </a:solidFill>
              <a:cs typeface="Helvetica Light" charset="0"/>
            </a:endParaRPr>
          </a:p>
        </p:txBody>
      </p:sp>
      <p:sp>
        <p:nvSpPr>
          <p:cNvPr id="928" name="AutoShape 905"/>
          <p:cNvSpPr>
            <a:spLocks/>
          </p:cNvSpPr>
          <p:nvPr/>
        </p:nvSpPr>
        <p:spPr bwMode="auto">
          <a:xfrm>
            <a:off x="6659488" y="3929640"/>
            <a:ext cx="330994" cy="330994"/>
          </a:xfrm>
          <a:prstGeom prst="roundRect">
            <a:avLst>
              <a:gd name="adj" fmla="val 20667"/>
            </a:avLst>
          </a:prstGeom>
          <a:solidFill>
            <a:srgbClr val="632523"/>
          </a:solidFill>
          <a:ln>
            <a:noFill/>
          </a:ln>
        </p:spPr>
        <p:txBody>
          <a:bodyPr lIns="0" tIns="0" rIns="0" bIns="0" anchor="ctr"/>
          <a:lstStyle/>
          <a:p>
            <a:endParaRPr lang="cs-CZ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935" name="AutoShape 906"/>
          <p:cNvSpPr>
            <a:spLocks/>
          </p:cNvSpPr>
          <p:nvPr/>
        </p:nvSpPr>
        <p:spPr bwMode="auto">
          <a:xfrm>
            <a:off x="6686875" y="3957024"/>
            <a:ext cx="338733" cy="2018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s-ES" dirty="0" smtClean="0">
                <a:solidFill>
                  <a:srgbClr val="FFFFFF"/>
                </a:solidFill>
                <a:latin typeface="Entypo" charset="0"/>
                <a:cs typeface="Entypo" charset="0"/>
                <a:sym typeface="Entypo" charset="0"/>
              </a:rPr>
              <a:t>✓</a:t>
            </a:r>
            <a:endParaRPr lang="cs-CZ" dirty="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936" name="AutoShape 907"/>
          <p:cNvSpPr>
            <a:spLocks/>
          </p:cNvSpPr>
          <p:nvPr/>
        </p:nvSpPr>
        <p:spPr bwMode="auto">
          <a:xfrm>
            <a:off x="7092283" y="3921901"/>
            <a:ext cx="1762125" cy="142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1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ZÚ  Tokio, Japonsko</a:t>
            </a:r>
            <a:endParaRPr lang="cs-CZ" dirty="0">
              <a:solidFill>
                <a:srgbClr val="2666BD"/>
              </a:solidFill>
              <a:cs typeface="Helvetica Light" charset="0"/>
            </a:endParaRPr>
          </a:p>
        </p:txBody>
      </p:sp>
      <p:sp>
        <p:nvSpPr>
          <p:cNvPr id="937" name="AutoShape 905"/>
          <p:cNvSpPr>
            <a:spLocks/>
          </p:cNvSpPr>
          <p:nvPr/>
        </p:nvSpPr>
        <p:spPr bwMode="auto">
          <a:xfrm>
            <a:off x="6659488" y="4361688"/>
            <a:ext cx="330994" cy="330994"/>
          </a:xfrm>
          <a:prstGeom prst="roundRect">
            <a:avLst>
              <a:gd name="adj" fmla="val 2066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endParaRPr lang="cs-CZ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938" name="AutoShape 906"/>
          <p:cNvSpPr>
            <a:spLocks/>
          </p:cNvSpPr>
          <p:nvPr/>
        </p:nvSpPr>
        <p:spPr bwMode="auto">
          <a:xfrm>
            <a:off x="6686875" y="4389072"/>
            <a:ext cx="338733" cy="2018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s-ES" dirty="0" smtClean="0">
                <a:solidFill>
                  <a:srgbClr val="FFFFFF"/>
                </a:solidFill>
                <a:latin typeface="Entypo" charset="0"/>
                <a:cs typeface="Entypo" charset="0"/>
                <a:sym typeface="Entypo" charset="0"/>
              </a:rPr>
              <a:t>✓</a:t>
            </a:r>
            <a:endParaRPr lang="cs-CZ" dirty="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939" name="AutoShape 907"/>
          <p:cNvSpPr>
            <a:spLocks/>
          </p:cNvSpPr>
          <p:nvPr/>
        </p:nvSpPr>
        <p:spPr bwMode="auto">
          <a:xfrm>
            <a:off x="7092283" y="4353948"/>
            <a:ext cx="1762125" cy="3387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1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GK Chicago a ZK Seattle, USA</a:t>
            </a:r>
            <a:endParaRPr lang="cs-CZ" dirty="0">
              <a:solidFill>
                <a:srgbClr val="2666BD"/>
              </a:solidFill>
              <a:cs typeface="Helvetica Light" charset="0"/>
            </a:endParaRPr>
          </a:p>
        </p:txBody>
      </p:sp>
      <p:sp>
        <p:nvSpPr>
          <p:cNvPr id="940" name="AutoShape 905"/>
          <p:cNvSpPr>
            <a:spLocks/>
          </p:cNvSpPr>
          <p:nvPr/>
        </p:nvSpPr>
        <p:spPr bwMode="auto">
          <a:xfrm>
            <a:off x="157113" y="3128922"/>
            <a:ext cx="330994" cy="330994"/>
          </a:xfrm>
          <a:prstGeom prst="roundRect">
            <a:avLst>
              <a:gd name="adj" fmla="val 20667"/>
            </a:avLst>
          </a:prstGeom>
          <a:solidFill>
            <a:srgbClr val="000000"/>
          </a:solidFill>
          <a:ln>
            <a:noFill/>
          </a:ln>
        </p:spPr>
        <p:txBody>
          <a:bodyPr lIns="0" tIns="0" rIns="0" bIns="0" anchor="ctr"/>
          <a:lstStyle/>
          <a:p>
            <a:endParaRPr lang="cs-CZ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941" name="AutoShape 906"/>
          <p:cNvSpPr>
            <a:spLocks/>
          </p:cNvSpPr>
          <p:nvPr/>
        </p:nvSpPr>
        <p:spPr bwMode="auto">
          <a:xfrm>
            <a:off x="157116" y="3182926"/>
            <a:ext cx="338733" cy="2018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s-ES" dirty="0" smtClean="0">
                <a:solidFill>
                  <a:srgbClr val="FFFFFF"/>
                </a:solidFill>
                <a:latin typeface="Entypo" charset="0"/>
                <a:cs typeface="Entypo" charset="0"/>
                <a:sym typeface="Entypo" charset="0"/>
              </a:rPr>
              <a:t>✓</a:t>
            </a:r>
            <a:endParaRPr lang="cs-CZ" dirty="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942" name="AutoShape 907"/>
          <p:cNvSpPr>
            <a:spLocks/>
          </p:cNvSpPr>
          <p:nvPr/>
        </p:nvSpPr>
        <p:spPr bwMode="auto">
          <a:xfrm>
            <a:off x="589161" y="3128921"/>
            <a:ext cx="1762125" cy="142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1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ZÚ Dillí, Indie</a:t>
            </a:r>
            <a:endParaRPr lang="cs-CZ" dirty="0">
              <a:solidFill>
                <a:srgbClr val="2666BD"/>
              </a:solidFill>
              <a:cs typeface="Helvetica Light" charset="0"/>
            </a:endParaRPr>
          </a:p>
        </p:txBody>
      </p:sp>
      <p:sp>
        <p:nvSpPr>
          <p:cNvPr id="943" name="AutoShape 905"/>
          <p:cNvSpPr>
            <a:spLocks/>
          </p:cNvSpPr>
          <p:nvPr/>
        </p:nvSpPr>
        <p:spPr bwMode="auto">
          <a:xfrm>
            <a:off x="160616" y="3526107"/>
            <a:ext cx="330994" cy="330994"/>
          </a:xfrm>
          <a:prstGeom prst="roundRect">
            <a:avLst>
              <a:gd name="adj" fmla="val 20667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endParaRPr lang="cs-CZ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944" name="AutoShape 906"/>
          <p:cNvSpPr>
            <a:spLocks/>
          </p:cNvSpPr>
          <p:nvPr/>
        </p:nvSpPr>
        <p:spPr bwMode="auto">
          <a:xfrm>
            <a:off x="160618" y="3580111"/>
            <a:ext cx="338733" cy="2018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s-ES" dirty="0" smtClean="0">
                <a:solidFill>
                  <a:srgbClr val="FFFFFF"/>
                </a:solidFill>
                <a:latin typeface="Entypo" charset="0"/>
                <a:cs typeface="Entypo" charset="0"/>
                <a:sym typeface="Entypo" charset="0"/>
              </a:rPr>
              <a:t>✓</a:t>
            </a:r>
            <a:endParaRPr lang="cs-CZ" dirty="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945" name="AutoShape 907"/>
          <p:cNvSpPr>
            <a:spLocks/>
          </p:cNvSpPr>
          <p:nvPr/>
        </p:nvSpPr>
        <p:spPr bwMode="auto">
          <a:xfrm>
            <a:off x="592664" y="3526105"/>
            <a:ext cx="1762125" cy="142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1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ZÚ Manila, Filipíny</a:t>
            </a:r>
            <a:endParaRPr lang="cs-CZ" dirty="0">
              <a:solidFill>
                <a:srgbClr val="2666BD"/>
              </a:solidFill>
              <a:cs typeface="Helvetica Light" charset="0"/>
            </a:endParaRPr>
          </a:p>
        </p:txBody>
      </p:sp>
      <p:sp>
        <p:nvSpPr>
          <p:cNvPr id="946" name="AutoShape 905"/>
          <p:cNvSpPr>
            <a:spLocks/>
          </p:cNvSpPr>
          <p:nvPr/>
        </p:nvSpPr>
        <p:spPr bwMode="auto">
          <a:xfrm>
            <a:off x="160616" y="3918281"/>
            <a:ext cx="330994" cy="330994"/>
          </a:xfrm>
          <a:prstGeom prst="roundRect">
            <a:avLst>
              <a:gd name="adj" fmla="val 20667"/>
            </a:avLst>
          </a:prstGeom>
          <a:solidFill>
            <a:srgbClr val="FFFF00"/>
          </a:solidFill>
          <a:ln>
            <a:noFill/>
          </a:ln>
        </p:spPr>
        <p:txBody>
          <a:bodyPr lIns="0" tIns="0" rIns="0" bIns="0" anchor="ctr"/>
          <a:lstStyle/>
          <a:p>
            <a:endParaRPr lang="cs-CZ" sz="1300">
              <a:solidFill>
                <a:srgbClr val="FFFF00"/>
              </a:solidFill>
              <a:cs typeface="Helvetica Light" charset="0"/>
            </a:endParaRPr>
          </a:p>
        </p:txBody>
      </p:sp>
      <p:sp>
        <p:nvSpPr>
          <p:cNvPr id="947" name="AutoShape 906"/>
          <p:cNvSpPr>
            <a:spLocks/>
          </p:cNvSpPr>
          <p:nvPr/>
        </p:nvSpPr>
        <p:spPr bwMode="auto">
          <a:xfrm>
            <a:off x="160618" y="3972286"/>
            <a:ext cx="338733" cy="2018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s-ES" dirty="0" smtClean="0">
                <a:solidFill>
                  <a:srgbClr val="FFFFFF"/>
                </a:solidFill>
                <a:latin typeface="Entypo" charset="0"/>
                <a:cs typeface="Entypo" charset="0"/>
                <a:sym typeface="Entypo" charset="0"/>
              </a:rPr>
              <a:t>✓</a:t>
            </a:r>
            <a:endParaRPr lang="cs-CZ" dirty="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948" name="AutoShape 907"/>
          <p:cNvSpPr>
            <a:spLocks/>
          </p:cNvSpPr>
          <p:nvPr/>
        </p:nvSpPr>
        <p:spPr bwMode="auto">
          <a:xfrm>
            <a:off x="592664" y="3918281"/>
            <a:ext cx="1762125" cy="142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1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ČEKK </a:t>
            </a:r>
            <a:r>
              <a:rPr lang="cs-CZ" sz="1100" b="1" dirty="0" err="1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Taipei</a:t>
            </a:r>
            <a:r>
              <a:rPr lang="cs-CZ" sz="11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, </a:t>
            </a:r>
            <a:r>
              <a:rPr lang="cs-CZ" sz="1100" b="1" dirty="0" err="1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Taiwan</a:t>
            </a:r>
            <a:endParaRPr lang="cs-CZ" dirty="0">
              <a:solidFill>
                <a:srgbClr val="2666BD"/>
              </a:solidFill>
              <a:cs typeface="Helvetica Light" charset="0"/>
            </a:endParaRPr>
          </a:p>
        </p:txBody>
      </p:sp>
      <p:sp>
        <p:nvSpPr>
          <p:cNvPr id="949" name="AutoShape 905"/>
          <p:cNvSpPr>
            <a:spLocks/>
          </p:cNvSpPr>
          <p:nvPr/>
        </p:nvSpPr>
        <p:spPr bwMode="auto">
          <a:xfrm>
            <a:off x="157113" y="4344357"/>
            <a:ext cx="330994" cy="330994"/>
          </a:xfrm>
          <a:prstGeom prst="roundRect">
            <a:avLst>
              <a:gd name="adj" fmla="val 20667"/>
            </a:avLst>
          </a:prstGeom>
          <a:solidFill>
            <a:srgbClr val="00B050"/>
          </a:solidFill>
          <a:ln>
            <a:noFill/>
          </a:ln>
        </p:spPr>
        <p:txBody>
          <a:bodyPr lIns="0" tIns="0" rIns="0" bIns="0" anchor="ctr"/>
          <a:lstStyle/>
          <a:p>
            <a:endParaRPr lang="cs-CZ" sz="1300">
              <a:solidFill>
                <a:srgbClr val="FFFF00"/>
              </a:solidFill>
              <a:cs typeface="Helvetica Light" charset="0"/>
            </a:endParaRPr>
          </a:p>
        </p:txBody>
      </p:sp>
      <p:sp>
        <p:nvSpPr>
          <p:cNvPr id="950" name="AutoShape 906"/>
          <p:cNvSpPr>
            <a:spLocks/>
          </p:cNvSpPr>
          <p:nvPr/>
        </p:nvSpPr>
        <p:spPr bwMode="auto">
          <a:xfrm>
            <a:off x="157116" y="4398361"/>
            <a:ext cx="338733" cy="2018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s-ES" dirty="0" smtClean="0">
                <a:solidFill>
                  <a:srgbClr val="FFFFFF"/>
                </a:solidFill>
                <a:latin typeface="Entypo" charset="0"/>
                <a:cs typeface="Entypo" charset="0"/>
                <a:sym typeface="Entypo" charset="0"/>
              </a:rPr>
              <a:t>✓</a:t>
            </a:r>
            <a:endParaRPr lang="cs-CZ" dirty="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951" name="AutoShape 907"/>
          <p:cNvSpPr>
            <a:spLocks/>
          </p:cNvSpPr>
          <p:nvPr/>
        </p:nvSpPr>
        <p:spPr bwMode="auto">
          <a:xfrm>
            <a:off x="589161" y="4344356"/>
            <a:ext cx="1762125" cy="142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1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GK </a:t>
            </a:r>
            <a:r>
              <a:rPr lang="cs-CZ" sz="1100" b="1" dirty="0" err="1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Hong</a:t>
            </a:r>
            <a:r>
              <a:rPr lang="cs-CZ" sz="11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 Kong, Čína</a:t>
            </a:r>
            <a:endParaRPr lang="cs-CZ" dirty="0">
              <a:solidFill>
                <a:srgbClr val="2666BD"/>
              </a:solidFill>
              <a:cs typeface="Helvetica Light" charset="0"/>
            </a:endParaRPr>
          </a:p>
        </p:txBody>
      </p:sp>
      <p:sp>
        <p:nvSpPr>
          <p:cNvPr id="952" name="AutoShape 905"/>
          <p:cNvSpPr>
            <a:spLocks/>
          </p:cNvSpPr>
          <p:nvPr/>
        </p:nvSpPr>
        <p:spPr bwMode="auto">
          <a:xfrm>
            <a:off x="173185" y="4757016"/>
            <a:ext cx="330994" cy="330994"/>
          </a:xfrm>
          <a:prstGeom prst="roundRect">
            <a:avLst>
              <a:gd name="adj" fmla="val 20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endParaRPr lang="cs-CZ" sz="1300">
              <a:solidFill>
                <a:srgbClr val="FFFF00"/>
              </a:solidFill>
              <a:cs typeface="Helvetica Light" charset="0"/>
            </a:endParaRPr>
          </a:p>
        </p:txBody>
      </p:sp>
      <p:sp>
        <p:nvSpPr>
          <p:cNvPr id="953" name="AutoShape 906"/>
          <p:cNvSpPr>
            <a:spLocks/>
          </p:cNvSpPr>
          <p:nvPr/>
        </p:nvSpPr>
        <p:spPr bwMode="auto">
          <a:xfrm>
            <a:off x="173188" y="4811020"/>
            <a:ext cx="338733" cy="2018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s-ES" dirty="0" smtClean="0">
                <a:solidFill>
                  <a:srgbClr val="FFFFFF"/>
                </a:solidFill>
                <a:latin typeface="Entypo" charset="0"/>
                <a:cs typeface="Entypo" charset="0"/>
                <a:sym typeface="Entypo" charset="0"/>
              </a:rPr>
              <a:t>✓</a:t>
            </a:r>
            <a:endParaRPr lang="cs-CZ" dirty="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954" name="AutoShape 907"/>
          <p:cNvSpPr>
            <a:spLocks/>
          </p:cNvSpPr>
          <p:nvPr/>
        </p:nvSpPr>
        <p:spPr bwMode="auto">
          <a:xfrm>
            <a:off x="605236" y="4757015"/>
            <a:ext cx="1762125" cy="142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1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Berlín, Německo</a:t>
            </a:r>
            <a:endParaRPr lang="cs-CZ" dirty="0">
              <a:solidFill>
                <a:srgbClr val="2666BD"/>
              </a:solidFill>
              <a:cs typeface="Helvetica Light" charset="0"/>
            </a:endParaRPr>
          </a:p>
        </p:txBody>
      </p:sp>
      <p:pic>
        <p:nvPicPr>
          <p:cNvPr id="955" name="Obrázek 9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60" y="18986"/>
            <a:ext cx="2483768" cy="6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548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AutoShape 1"/>
          <p:cNvSpPr>
            <a:spLocks/>
          </p:cNvSpPr>
          <p:nvPr/>
        </p:nvSpPr>
        <p:spPr bwMode="auto">
          <a:xfrm>
            <a:off x="8293303" y="198836"/>
            <a:ext cx="169069" cy="1678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8E824869-DF8F-364C-AAEB-D0CA87C1F6EE}" type="slidenum">
              <a:rPr lang="cs-CZ" sz="800" b="1" smtClean="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>
                <a:defRPr/>
              </a:pPr>
              <a:t>17</a:t>
            </a:fld>
            <a:endParaRPr lang="cs-CZ">
              <a:cs typeface="Helvetica Light" charset="0"/>
            </a:endParaRPr>
          </a:p>
        </p:txBody>
      </p:sp>
      <p:sp>
        <p:nvSpPr>
          <p:cNvPr id="53252" name="AutoShape 4"/>
          <p:cNvSpPr>
            <a:spLocks/>
          </p:cNvSpPr>
          <p:nvPr/>
        </p:nvSpPr>
        <p:spPr bwMode="auto">
          <a:xfrm>
            <a:off x="642342" y="749500"/>
            <a:ext cx="287536" cy="2726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b"/>
          <a:lstStyle/>
          <a:p>
            <a:pPr>
              <a:lnSpc>
                <a:spcPct val="150000"/>
              </a:lnSpc>
              <a:defRPr/>
            </a:pPr>
            <a:r>
              <a:rPr lang="cs-CZ" sz="190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</a:t>
            </a:r>
            <a:endParaRPr lang="cs-CZ">
              <a:cs typeface="Helvetica Light" charset="0"/>
            </a:endParaRPr>
          </a:p>
        </p:txBody>
      </p:sp>
      <p:sp>
        <p:nvSpPr>
          <p:cNvPr id="53253" name="AutoShape 5"/>
          <p:cNvSpPr>
            <a:spLocks/>
          </p:cNvSpPr>
          <p:nvPr/>
        </p:nvSpPr>
        <p:spPr bwMode="auto">
          <a:xfrm>
            <a:off x="628057" y="282775"/>
            <a:ext cx="7144941" cy="22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2400" b="1" dirty="0" smtClean="0">
                <a:cs typeface="Lato" charset="0"/>
                <a:sym typeface="Lato" charset="0"/>
              </a:rPr>
              <a:t>Mapa globálních oborových příležitostí </a:t>
            </a:r>
            <a:endParaRPr lang="cs-CZ" sz="2800" dirty="0">
              <a:cs typeface="Helvetica Light" charset="0"/>
            </a:endParaRPr>
          </a:p>
        </p:txBody>
      </p:sp>
      <p:sp>
        <p:nvSpPr>
          <p:cNvPr id="53254" name="AutoShape 6"/>
          <p:cNvSpPr>
            <a:spLocks/>
          </p:cNvSpPr>
          <p:nvPr/>
        </p:nvSpPr>
        <p:spPr bwMode="auto">
          <a:xfrm>
            <a:off x="639965" y="714441"/>
            <a:ext cx="7144941" cy="114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Hledání exportních a investičních příležitostí</a:t>
            </a:r>
            <a:endParaRPr lang="cs-CZ" sz="3600" dirty="0">
              <a:cs typeface="Helvetica Light" charset="0"/>
            </a:endParaRP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flipV="1">
            <a:off x="323528" y="1059582"/>
            <a:ext cx="8496944" cy="0"/>
          </a:xfrm>
          <a:prstGeom prst="line">
            <a:avLst/>
          </a:prstGeom>
          <a:noFill/>
          <a:ln w="25400" cap="flat" cmpd="sng">
            <a:solidFill>
              <a:srgbClr val="9A9A9A"/>
            </a:solidFill>
            <a:prstDash val="sysDot"/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cs typeface="Helvetica Light" charset="0"/>
            </a:endParaRPr>
          </a:p>
        </p:txBody>
      </p:sp>
      <p:sp>
        <p:nvSpPr>
          <p:cNvPr id="53256" name="AutoShape 8"/>
          <p:cNvSpPr>
            <a:spLocks/>
          </p:cNvSpPr>
          <p:nvPr/>
        </p:nvSpPr>
        <p:spPr bwMode="auto">
          <a:xfrm>
            <a:off x="639965" y="1131590"/>
            <a:ext cx="7861697" cy="30424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Díky aktivní práci zastupitelských úřadů má</a:t>
            </a:r>
            <a:r>
              <a:rPr lang="cs-CZ" sz="1200" b="1" dirty="0" smtClean="0">
                <a:latin typeface="Lato" charset="0"/>
                <a:cs typeface="Lato" charset="0"/>
                <a:sym typeface="Lato" charset="0"/>
              </a:rPr>
              <a:t> Česká republika poprvé historii 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unikátní přehled o konkrétních příležitostech vývozu do konkrétních 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zemí. Ukázali 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jsme, že umíme příležitosti 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hledat, nyní je musíme 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umět využívat.</a:t>
            </a:r>
          </a:p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endParaRPr lang="cs-CZ" sz="1000" dirty="0" smtClean="0">
              <a:latin typeface="Lato" charset="0"/>
              <a:cs typeface="Lato" charset="0"/>
              <a:sym typeface="Lato" charset="0"/>
            </a:endParaRPr>
          </a:p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endParaRPr lang="cs-CZ" dirty="0">
              <a:cs typeface="Helvetica Light" charset="0"/>
            </a:endParaRPr>
          </a:p>
        </p:txBody>
      </p:sp>
      <p:sp>
        <p:nvSpPr>
          <p:cNvPr id="53260" name="AutoShape 12"/>
          <p:cNvSpPr>
            <a:spLocks/>
          </p:cNvSpPr>
          <p:nvPr/>
        </p:nvSpPr>
        <p:spPr bwMode="auto">
          <a:xfrm>
            <a:off x="766167" y="2297906"/>
            <a:ext cx="211336" cy="2012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b"/>
          <a:lstStyle/>
          <a:p>
            <a:pPr>
              <a:lnSpc>
                <a:spcPct val="150000"/>
              </a:lnSpc>
              <a:defRPr/>
            </a:pPr>
            <a:r>
              <a:rPr lang="cs-CZ" sz="1300" dirty="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</a:t>
            </a:r>
            <a:endParaRPr lang="cs-CZ" dirty="0">
              <a:cs typeface="Helvetica Light" charset="0"/>
            </a:endParaRPr>
          </a:p>
        </p:txBody>
      </p:sp>
      <p:sp>
        <p:nvSpPr>
          <p:cNvPr id="53261" name="AutoShape 13"/>
          <p:cNvSpPr>
            <a:spLocks/>
          </p:cNvSpPr>
          <p:nvPr/>
        </p:nvSpPr>
        <p:spPr bwMode="auto">
          <a:xfrm>
            <a:off x="659531" y="1718072"/>
            <a:ext cx="540694" cy="645318"/>
          </a:xfrm>
          <a:prstGeom prst="roundRect">
            <a:avLst>
              <a:gd name="adj" fmla="val 20667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53263" name="AutoShape 15"/>
          <p:cNvSpPr>
            <a:spLocks/>
          </p:cNvSpPr>
          <p:nvPr/>
        </p:nvSpPr>
        <p:spPr bwMode="auto">
          <a:xfrm>
            <a:off x="1305147" y="1635646"/>
            <a:ext cx="4529733" cy="142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6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Proč sektorový přístup</a:t>
            </a:r>
            <a:endParaRPr lang="cs-CZ" sz="2800" dirty="0">
              <a:solidFill>
                <a:srgbClr val="2666BD"/>
              </a:solidFill>
              <a:cs typeface="Helvetica Light" charset="0"/>
            </a:endParaRPr>
          </a:p>
        </p:txBody>
      </p:sp>
      <p:sp>
        <p:nvSpPr>
          <p:cNvPr id="53264" name="AutoShape 16"/>
          <p:cNvSpPr>
            <a:spLocks/>
          </p:cNvSpPr>
          <p:nvPr/>
        </p:nvSpPr>
        <p:spPr bwMode="auto">
          <a:xfrm>
            <a:off x="1360363" y="1902621"/>
            <a:ext cx="6740029" cy="4607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>
                <a:latin typeface="Lato" charset="0"/>
                <a:cs typeface="Lato" charset="0"/>
                <a:sym typeface="Lato" charset="0"/>
              </a:rPr>
              <a:t>e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fektivnější alokace prostředků a plánování aktivit na podporu ekonomických zájmů státu </a:t>
            </a: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umožňuje pružně reagovat na aktuální situaci</a:t>
            </a:r>
            <a:endParaRPr lang="cs-CZ" sz="3600" dirty="0">
              <a:cs typeface="Helvetica Light" charset="0"/>
            </a:endParaRPr>
          </a:p>
        </p:txBody>
      </p:sp>
      <p:sp>
        <p:nvSpPr>
          <p:cNvPr id="64541" name="AutoShape 8"/>
          <p:cNvSpPr>
            <a:spLocks/>
          </p:cNvSpPr>
          <p:nvPr/>
        </p:nvSpPr>
        <p:spPr bwMode="auto">
          <a:xfrm>
            <a:off x="3805242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43" name="AutoShape 9"/>
          <p:cNvSpPr>
            <a:spLocks/>
          </p:cNvSpPr>
          <p:nvPr/>
        </p:nvSpPr>
        <p:spPr bwMode="auto">
          <a:xfrm>
            <a:off x="42005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44" name="AutoShape 10"/>
          <p:cNvSpPr>
            <a:spLocks/>
          </p:cNvSpPr>
          <p:nvPr/>
        </p:nvSpPr>
        <p:spPr bwMode="auto">
          <a:xfrm>
            <a:off x="460057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45" name="AutoShape 11"/>
          <p:cNvSpPr>
            <a:spLocks/>
          </p:cNvSpPr>
          <p:nvPr/>
        </p:nvSpPr>
        <p:spPr bwMode="auto">
          <a:xfrm>
            <a:off x="50006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30" name="AutoShape 13"/>
          <p:cNvSpPr>
            <a:spLocks/>
          </p:cNvSpPr>
          <p:nvPr/>
        </p:nvSpPr>
        <p:spPr bwMode="auto">
          <a:xfrm>
            <a:off x="658341" y="2514814"/>
            <a:ext cx="563908" cy="645318"/>
          </a:xfrm>
          <a:prstGeom prst="roundRect">
            <a:avLst>
              <a:gd name="adj" fmla="val 20667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32" name="AutoShape 15"/>
          <p:cNvSpPr>
            <a:spLocks/>
          </p:cNvSpPr>
          <p:nvPr/>
        </p:nvSpPr>
        <p:spPr bwMode="auto">
          <a:xfrm>
            <a:off x="1359470" y="2427734"/>
            <a:ext cx="4298159" cy="195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6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Využití pro exportéry</a:t>
            </a:r>
            <a:endParaRPr lang="cs-CZ" sz="2800" dirty="0">
              <a:solidFill>
                <a:srgbClr val="2666BD"/>
              </a:solidFill>
              <a:cs typeface="Helvetica Light" charset="0"/>
            </a:endParaRPr>
          </a:p>
        </p:txBody>
      </p:sp>
      <p:sp>
        <p:nvSpPr>
          <p:cNvPr id="33" name="AutoShape 16"/>
          <p:cNvSpPr>
            <a:spLocks/>
          </p:cNvSpPr>
          <p:nvPr/>
        </p:nvSpPr>
        <p:spPr bwMode="auto">
          <a:xfrm>
            <a:off x="1382387" y="2699362"/>
            <a:ext cx="6645997" cy="4607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ověření 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možnosti uplatnění </a:t>
            </a:r>
            <a:r>
              <a:rPr lang="cs-CZ" sz="1200" smtClean="0">
                <a:latin typeface="Lato" charset="0"/>
                <a:cs typeface="Lato" charset="0"/>
                <a:sym typeface="Lato" charset="0"/>
              </a:rPr>
              <a:t>a identifikace 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zemí, kde mají šanci se svým výrobkem 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uspět</a:t>
            </a: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dobře hodnoceno partnery, </a:t>
            </a:r>
            <a:r>
              <a:rPr lang="cs-CZ" sz="1200" dirty="0" err="1" smtClean="0">
                <a:latin typeface="Lato" charset="0"/>
                <a:cs typeface="Lato" charset="0"/>
                <a:sym typeface="Lato" charset="0"/>
              </a:rPr>
              <a:t>stakeholdery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 i podnikateli</a:t>
            </a:r>
            <a:endParaRPr lang="cs-CZ" sz="1200" dirty="0">
              <a:latin typeface="Lato" charset="0"/>
              <a:cs typeface="Lato" charset="0"/>
              <a:sym typeface="Lato" charset="0"/>
            </a:endParaRPr>
          </a:p>
        </p:txBody>
      </p:sp>
      <p:sp>
        <p:nvSpPr>
          <p:cNvPr id="34" name="AutoShape 13"/>
          <p:cNvSpPr>
            <a:spLocks/>
          </p:cNvSpPr>
          <p:nvPr/>
        </p:nvSpPr>
        <p:spPr bwMode="auto">
          <a:xfrm>
            <a:off x="675611" y="4081891"/>
            <a:ext cx="590397" cy="645318"/>
          </a:xfrm>
          <a:prstGeom prst="roundRect">
            <a:avLst>
              <a:gd name="adj" fmla="val 20667"/>
            </a:avLst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36" name="AutoShape 15"/>
          <p:cNvSpPr>
            <a:spLocks/>
          </p:cNvSpPr>
          <p:nvPr/>
        </p:nvSpPr>
        <p:spPr bwMode="auto">
          <a:xfrm>
            <a:off x="1421383" y="4013051"/>
            <a:ext cx="1762125" cy="142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en-US" sz="16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Lessons learned</a:t>
            </a:r>
            <a:endParaRPr lang="en-US" sz="1600" b="1" dirty="0">
              <a:solidFill>
                <a:srgbClr val="2666BD"/>
              </a:solidFill>
              <a:latin typeface="Lato" charset="0"/>
              <a:cs typeface="Lato" charset="0"/>
              <a:sym typeface="Lato" charset="0"/>
            </a:endParaRPr>
          </a:p>
        </p:txBody>
      </p:sp>
      <p:sp>
        <p:nvSpPr>
          <p:cNvPr id="37" name="AutoShape 16"/>
          <p:cNvSpPr>
            <a:spLocks/>
          </p:cNvSpPr>
          <p:nvPr/>
        </p:nvSpPr>
        <p:spPr bwMode="auto">
          <a:xfrm>
            <a:off x="1426143" y="4266439"/>
            <a:ext cx="6602240" cy="4607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>
                <a:latin typeface="Lato" charset="0"/>
                <a:cs typeface="Lato" charset="0"/>
                <a:sym typeface="Lato" charset="0"/>
              </a:rPr>
              <a:t>p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roces a diskuze jako cenná zpětná vazba</a:t>
            </a: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>
                <a:latin typeface="Lato" charset="0"/>
                <a:cs typeface="Lato" charset="0"/>
                <a:sym typeface="Lato" charset="0"/>
              </a:rPr>
              <a:t>d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o budoucna je nutné zlepšit zdůvodnění (vč. kvantifikace)</a:t>
            </a: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200" dirty="0" smtClean="0">
              <a:latin typeface="Lato" charset="0"/>
              <a:cs typeface="Lato" charset="0"/>
              <a:sym typeface="Lato" charset="0"/>
            </a:endParaRPr>
          </a:p>
        </p:txBody>
      </p:sp>
      <p:sp>
        <p:nvSpPr>
          <p:cNvPr id="38" name="AutoShape 13"/>
          <p:cNvSpPr>
            <a:spLocks/>
          </p:cNvSpPr>
          <p:nvPr/>
        </p:nvSpPr>
        <p:spPr bwMode="auto">
          <a:xfrm>
            <a:off x="675608" y="3280481"/>
            <a:ext cx="570456" cy="645318"/>
          </a:xfrm>
          <a:prstGeom prst="roundRect">
            <a:avLst>
              <a:gd name="adj" fmla="val 20667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40" name="AutoShape 15"/>
          <p:cNvSpPr>
            <a:spLocks/>
          </p:cNvSpPr>
          <p:nvPr/>
        </p:nvSpPr>
        <p:spPr bwMode="auto">
          <a:xfrm>
            <a:off x="1391913" y="3219822"/>
            <a:ext cx="4356201" cy="142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6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Interaktivně </a:t>
            </a:r>
            <a:r>
              <a:rPr lang="cs-CZ" sz="1600" b="1" dirty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na </a:t>
            </a:r>
            <a:r>
              <a:rPr lang="cs-CZ" sz="16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webu</a:t>
            </a:r>
            <a:endParaRPr lang="cs-CZ" sz="1600" b="1" dirty="0">
              <a:solidFill>
                <a:srgbClr val="2666BD"/>
              </a:solidFill>
              <a:latin typeface="Lato" charset="0"/>
              <a:cs typeface="Lato" charset="0"/>
              <a:sym typeface="Lato" charset="0"/>
            </a:endParaRPr>
          </a:p>
        </p:txBody>
      </p:sp>
      <p:sp>
        <p:nvSpPr>
          <p:cNvPr id="41" name="AutoShape 16"/>
          <p:cNvSpPr>
            <a:spLocks/>
          </p:cNvSpPr>
          <p:nvPr/>
        </p:nvSpPr>
        <p:spPr bwMode="auto">
          <a:xfrm>
            <a:off x="1426145" y="3453885"/>
            <a:ext cx="6674246" cy="4607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>
                <a:latin typeface="Lato" charset="0"/>
                <a:cs typeface="Lato" charset="0"/>
                <a:sym typeface="Lato" charset="0"/>
              </a:rPr>
              <a:t>m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ožnost využití k teritoriálnímu i oborovému vyhledávání</a:t>
            </a: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www.businessinfo.cz/mop </a:t>
            </a:r>
            <a:endParaRPr lang="cs-CZ" sz="1200" dirty="0">
              <a:latin typeface="Lato" charset="0"/>
              <a:cs typeface="Lato" charset="0"/>
              <a:sym typeface="Lato" charset="0"/>
            </a:endParaRP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200" dirty="0">
              <a:solidFill>
                <a:srgbClr val="3E4147"/>
              </a:solidFill>
              <a:latin typeface="Lato" charset="0"/>
              <a:cs typeface="Lato" charset="0"/>
              <a:sym typeface="Lato" charset="0"/>
            </a:endParaRPr>
          </a:p>
        </p:txBody>
      </p:sp>
      <p:sp>
        <p:nvSpPr>
          <p:cNvPr id="42" name="AutoShape 22"/>
          <p:cNvSpPr>
            <a:spLocks/>
          </p:cNvSpPr>
          <p:nvPr/>
        </p:nvSpPr>
        <p:spPr bwMode="auto">
          <a:xfrm>
            <a:off x="753527" y="1902619"/>
            <a:ext cx="337614" cy="2801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144018">
              <a:defRPr/>
            </a:pPr>
            <a:endParaRPr lang="cs-CZ" sz="900">
              <a:solidFill>
                <a:srgbClr val="44CEB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6" name="AutoShape 22"/>
          <p:cNvSpPr>
            <a:spLocks/>
          </p:cNvSpPr>
          <p:nvPr/>
        </p:nvSpPr>
        <p:spPr bwMode="auto">
          <a:xfrm>
            <a:off x="761071" y="2687671"/>
            <a:ext cx="337614" cy="2801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144018">
              <a:defRPr/>
            </a:pPr>
            <a:endParaRPr lang="cs-CZ" sz="900">
              <a:solidFill>
                <a:srgbClr val="44CEB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7" name="AutoShape 22"/>
          <p:cNvSpPr>
            <a:spLocks/>
          </p:cNvSpPr>
          <p:nvPr/>
        </p:nvSpPr>
        <p:spPr bwMode="auto">
          <a:xfrm>
            <a:off x="777341" y="3468052"/>
            <a:ext cx="337614" cy="2801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144018">
              <a:defRPr/>
            </a:pPr>
            <a:endParaRPr lang="cs-CZ" sz="900">
              <a:solidFill>
                <a:srgbClr val="44CEB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9" name="AutoShape 14"/>
          <p:cNvSpPr>
            <a:spLocks/>
          </p:cNvSpPr>
          <p:nvPr/>
        </p:nvSpPr>
        <p:spPr bwMode="auto">
          <a:xfrm>
            <a:off x="790786" y="4266438"/>
            <a:ext cx="360040" cy="270030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599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342900">
              <a:defRPr/>
            </a:pPr>
            <a:endParaRPr lang="cs-CZ" sz="2200" kern="1200">
              <a:solidFill>
                <a:srgbClr val="44CEB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35" name="Obrázek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60" y="18986"/>
            <a:ext cx="2483768" cy="6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425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AutoShape 1"/>
          <p:cNvSpPr>
            <a:spLocks/>
          </p:cNvSpPr>
          <p:nvPr/>
        </p:nvSpPr>
        <p:spPr bwMode="auto">
          <a:xfrm>
            <a:off x="8293103" y="198836"/>
            <a:ext cx="169863" cy="1678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F79071C-0C3C-4D4B-A7C7-B17232139FB6}" type="slidenum">
              <a:rPr lang="cs-CZ" sz="800" b="1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cs-CZ">
              <a:latin typeface="+mn-lt"/>
              <a:cs typeface="Helvetica Light" charset="0"/>
            </a:endParaRPr>
          </a:p>
        </p:txBody>
      </p:sp>
      <p:sp>
        <p:nvSpPr>
          <p:cNvPr id="53252" name="AutoShape 4"/>
          <p:cNvSpPr>
            <a:spLocks/>
          </p:cNvSpPr>
          <p:nvPr/>
        </p:nvSpPr>
        <p:spPr bwMode="auto">
          <a:xfrm>
            <a:off x="642938" y="750094"/>
            <a:ext cx="287337" cy="2726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b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90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</a:t>
            </a:r>
            <a:endParaRPr lang="cs-CZ">
              <a:latin typeface="+mn-lt"/>
              <a:cs typeface="Helvetica Light" charset="0"/>
            </a:endParaRPr>
          </a:p>
        </p:txBody>
      </p:sp>
      <p:sp>
        <p:nvSpPr>
          <p:cNvPr id="53253" name="AutoShape 5"/>
          <p:cNvSpPr>
            <a:spLocks/>
          </p:cNvSpPr>
          <p:nvPr/>
        </p:nvSpPr>
        <p:spPr bwMode="auto">
          <a:xfrm>
            <a:off x="642938" y="252414"/>
            <a:ext cx="7145337" cy="22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2400" b="1" dirty="0">
                <a:cs typeface="Lato" charset="0"/>
                <a:sym typeface="Lato" charset="0"/>
              </a:rPr>
              <a:t>Mapa globálních oborových příležitostí </a:t>
            </a:r>
            <a:endParaRPr lang="cs-CZ" sz="2800" dirty="0">
              <a:cs typeface="Helvetica Light" charset="0"/>
            </a:endParaRP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flipV="1">
            <a:off x="467544" y="843558"/>
            <a:ext cx="8280920" cy="0"/>
          </a:xfrm>
          <a:prstGeom prst="line">
            <a:avLst/>
          </a:prstGeom>
          <a:noFill/>
          <a:ln w="25400" cap="flat" cmpd="sng">
            <a:solidFill>
              <a:srgbClr val="9A9A9A"/>
            </a:solidFill>
            <a:prstDash val="sysDot"/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00">
              <a:latin typeface="+mn-lt"/>
              <a:cs typeface="Helvetica Light" charset="0"/>
            </a:endParaRPr>
          </a:p>
        </p:txBody>
      </p:sp>
      <p:graphicFrame>
        <p:nvGraphicFramePr>
          <p:cNvPr id="35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27402"/>
              </p:ext>
            </p:extLst>
          </p:nvPr>
        </p:nvGraphicFramePr>
        <p:xfrm>
          <a:off x="457200" y="886421"/>
          <a:ext cx="8363272" cy="3708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9" name="AutoShape 8"/>
          <p:cNvSpPr>
            <a:spLocks/>
          </p:cNvSpPr>
          <p:nvPr/>
        </p:nvSpPr>
        <p:spPr bwMode="auto">
          <a:xfrm>
            <a:off x="3805241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300">
              <a:solidFill>
                <a:srgbClr val="932011"/>
              </a:solidFill>
              <a:ea typeface="Helvetica Light"/>
              <a:cs typeface="Helvetica Light"/>
            </a:endParaRPr>
          </a:p>
        </p:txBody>
      </p:sp>
      <p:sp>
        <p:nvSpPr>
          <p:cNvPr id="48" name="AutoShape 9"/>
          <p:cNvSpPr>
            <a:spLocks/>
          </p:cNvSpPr>
          <p:nvPr/>
        </p:nvSpPr>
        <p:spPr bwMode="auto">
          <a:xfrm>
            <a:off x="42005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00">
              <a:solidFill>
                <a:srgbClr val="932011"/>
              </a:solidFill>
              <a:latin typeface="+mn-lt"/>
              <a:cs typeface="Helvetica Light" charset="0"/>
            </a:endParaRPr>
          </a:p>
        </p:txBody>
      </p:sp>
      <p:sp>
        <p:nvSpPr>
          <p:cNvPr id="50" name="AutoShape 10"/>
          <p:cNvSpPr>
            <a:spLocks/>
          </p:cNvSpPr>
          <p:nvPr/>
        </p:nvSpPr>
        <p:spPr bwMode="auto">
          <a:xfrm>
            <a:off x="460057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00">
              <a:solidFill>
                <a:srgbClr val="932011"/>
              </a:solidFill>
              <a:latin typeface="+mn-lt"/>
              <a:cs typeface="Helvetica Light" charset="0"/>
            </a:endParaRPr>
          </a:p>
        </p:txBody>
      </p:sp>
      <p:sp>
        <p:nvSpPr>
          <p:cNvPr id="51" name="AutoShape 11"/>
          <p:cNvSpPr>
            <a:spLocks/>
          </p:cNvSpPr>
          <p:nvPr/>
        </p:nvSpPr>
        <p:spPr bwMode="auto">
          <a:xfrm>
            <a:off x="50006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00">
              <a:solidFill>
                <a:srgbClr val="932011"/>
              </a:solidFill>
              <a:latin typeface="+mn-lt"/>
              <a:cs typeface="Helvetica Light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60" y="18986"/>
            <a:ext cx="2483768" cy="6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882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AutoShape 1"/>
          <p:cNvSpPr>
            <a:spLocks/>
          </p:cNvSpPr>
          <p:nvPr/>
        </p:nvSpPr>
        <p:spPr bwMode="auto">
          <a:xfrm>
            <a:off x="8293103" y="198836"/>
            <a:ext cx="169863" cy="1678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7D6F04F-16B9-4451-83FB-7CAE96B39AF3}" type="slidenum">
              <a:rPr lang="cs-CZ" sz="800" b="1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cs-CZ">
              <a:latin typeface="+mn-lt"/>
              <a:cs typeface="Helvetica Light" charset="0"/>
            </a:endParaRPr>
          </a:p>
        </p:txBody>
      </p:sp>
      <p:sp>
        <p:nvSpPr>
          <p:cNvPr id="53252" name="AutoShape 4"/>
          <p:cNvSpPr>
            <a:spLocks/>
          </p:cNvSpPr>
          <p:nvPr/>
        </p:nvSpPr>
        <p:spPr bwMode="auto">
          <a:xfrm>
            <a:off x="642938" y="750094"/>
            <a:ext cx="287337" cy="2726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b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90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</a:t>
            </a:r>
            <a:endParaRPr lang="cs-CZ">
              <a:latin typeface="+mn-lt"/>
              <a:cs typeface="Helvetica Light" charset="0"/>
            </a:endParaRPr>
          </a:p>
        </p:txBody>
      </p:sp>
      <p:graphicFrame>
        <p:nvGraphicFramePr>
          <p:cNvPr id="10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912255"/>
              </p:ext>
            </p:extLst>
          </p:nvPr>
        </p:nvGraphicFramePr>
        <p:xfrm>
          <a:off x="467544" y="1275606"/>
          <a:ext cx="8229600" cy="2887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93" name="AutoShape 8"/>
          <p:cNvSpPr>
            <a:spLocks/>
          </p:cNvSpPr>
          <p:nvPr/>
        </p:nvSpPr>
        <p:spPr bwMode="auto">
          <a:xfrm>
            <a:off x="3805241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300">
              <a:solidFill>
                <a:srgbClr val="932011"/>
              </a:solidFill>
              <a:ea typeface="Helvetica Light"/>
              <a:cs typeface="Helvetica Light"/>
            </a:endParaRPr>
          </a:p>
        </p:txBody>
      </p:sp>
      <p:sp>
        <p:nvSpPr>
          <p:cNvPr id="12" name="AutoShape 9"/>
          <p:cNvSpPr>
            <a:spLocks/>
          </p:cNvSpPr>
          <p:nvPr/>
        </p:nvSpPr>
        <p:spPr bwMode="auto">
          <a:xfrm>
            <a:off x="42005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00">
              <a:solidFill>
                <a:srgbClr val="932011"/>
              </a:solidFill>
              <a:latin typeface="+mn-lt"/>
              <a:cs typeface="Helvetica Light" charset="0"/>
            </a:endParaRPr>
          </a:p>
        </p:txBody>
      </p:sp>
      <p:sp>
        <p:nvSpPr>
          <p:cNvPr id="13" name="AutoShape 10"/>
          <p:cNvSpPr>
            <a:spLocks/>
          </p:cNvSpPr>
          <p:nvPr/>
        </p:nvSpPr>
        <p:spPr bwMode="auto">
          <a:xfrm>
            <a:off x="460057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00">
              <a:solidFill>
                <a:srgbClr val="932011"/>
              </a:solidFill>
              <a:latin typeface="+mn-lt"/>
              <a:cs typeface="Helvetica Light" charset="0"/>
            </a:endParaRPr>
          </a:p>
        </p:txBody>
      </p:sp>
      <p:sp>
        <p:nvSpPr>
          <p:cNvPr id="14" name="AutoShape 11"/>
          <p:cNvSpPr>
            <a:spLocks/>
          </p:cNvSpPr>
          <p:nvPr/>
        </p:nvSpPr>
        <p:spPr bwMode="auto">
          <a:xfrm>
            <a:off x="50006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00">
              <a:solidFill>
                <a:srgbClr val="932011"/>
              </a:solidFill>
              <a:latin typeface="+mn-lt"/>
              <a:cs typeface="Helvetica Light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60" y="18986"/>
            <a:ext cx="2483768" cy="695455"/>
          </a:xfrm>
          <a:prstGeom prst="rect">
            <a:avLst/>
          </a:prstGeom>
        </p:spPr>
      </p:pic>
      <p:sp>
        <p:nvSpPr>
          <p:cNvPr id="17" name="AutoShape 5"/>
          <p:cNvSpPr>
            <a:spLocks/>
          </p:cNvSpPr>
          <p:nvPr/>
        </p:nvSpPr>
        <p:spPr bwMode="auto">
          <a:xfrm>
            <a:off x="642938" y="252414"/>
            <a:ext cx="7145337" cy="22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2400" b="1" dirty="0">
                <a:cs typeface="Lato" charset="0"/>
                <a:sym typeface="Lato" charset="0"/>
              </a:rPr>
              <a:t>Mapa globálních oborových příležitostí </a:t>
            </a:r>
            <a:endParaRPr lang="cs-CZ" sz="2800" dirty="0">
              <a:cs typeface="Helvetica Light" charset="0"/>
            </a:endParaRP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V="1">
            <a:off x="467544" y="843558"/>
            <a:ext cx="8280920" cy="0"/>
          </a:xfrm>
          <a:prstGeom prst="line">
            <a:avLst/>
          </a:prstGeom>
          <a:noFill/>
          <a:ln w="25400" cap="flat" cmpd="sng">
            <a:solidFill>
              <a:srgbClr val="9A9A9A"/>
            </a:solidFill>
            <a:prstDash val="sysDot"/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00">
              <a:latin typeface="+mn-lt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3026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Graf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821975"/>
              </p:ext>
            </p:extLst>
          </p:nvPr>
        </p:nvGraphicFramePr>
        <p:xfrm>
          <a:off x="89371" y="1170385"/>
          <a:ext cx="8947125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1" name="AutoShape 1"/>
          <p:cNvSpPr>
            <a:spLocks/>
          </p:cNvSpPr>
          <p:nvPr/>
        </p:nvSpPr>
        <p:spPr bwMode="auto">
          <a:xfrm>
            <a:off x="8321678" y="198836"/>
            <a:ext cx="112713" cy="1678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B6EAB02-D2DF-4BAF-A1B3-65B74D8746C8}" type="slidenum">
              <a:rPr lang="en-US" sz="800" b="1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dirty="0">
              <a:latin typeface="+mn-lt"/>
              <a:cs typeface="Helvetica Light" charset="0"/>
            </a:endParaRPr>
          </a:p>
        </p:txBody>
      </p:sp>
      <p:sp>
        <p:nvSpPr>
          <p:cNvPr id="10243" name="AutoShape 3"/>
          <p:cNvSpPr>
            <a:spLocks/>
          </p:cNvSpPr>
          <p:nvPr/>
        </p:nvSpPr>
        <p:spPr bwMode="auto">
          <a:xfrm>
            <a:off x="661991" y="682230"/>
            <a:ext cx="257175" cy="2726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</a:t>
            </a:r>
            <a:endParaRPr lang="en-US" dirty="0">
              <a:latin typeface="+mn-lt"/>
              <a:cs typeface="Helvetica Light" charset="0"/>
            </a:endParaRPr>
          </a:p>
        </p:txBody>
      </p:sp>
      <p:sp>
        <p:nvSpPr>
          <p:cNvPr id="10244" name="AutoShape 4"/>
          <p:cNvSpPr>
            <a:spLocks/>
          </p:cNvSpPr>
          <p:nvPr/>
        </p:nvSpPr>
        <p:spPr bwMode="auto">
          <a:xfrm>
            <a:off x="468314" y="390744"/>
            <a:ext cx="7145337" cy="37973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34" fontAlgn="auto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defRPr/>
            </a:pPr>
            <a:r>
              <a:rPr lang="cs-CZ" sz="2400" b="1" dirty="0" smtClean="0"/>
              <a:t>Podíl exportu na HDP</a:t>
            </a:r>
            <a:endParaRPr lang="en-US" sz="2400" b="1" dirty="0">
              <a:solidFill>
                <a:srgbClr val="000000"/>
              </a:solidFill>
              <a:latin typeface="Lato" charset="0"/>
              <a:cs typeface="Lato" charset="0"/>
              <a:sym typeface="Lato" charset="0"/>
            </a:endParaRPr>
          </a:p>
        </p:txBody>
      </p:sp>
      <p:sp>
        <p:nvSpPr>
          <p:cNvPr id="10245" name="AutoShape 5"/>
          <p:cNvSpPr>
            <a:spLocks/>
          </p:cNvSpPr>
          <p:nvPr/>
        </p:nvSpPr>
        <p:spPr bwMode="auto">
          <a:xfrm>
            <a:off x="468314" y="843558"/>
            <a:ext cx="7145338" cy="114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34" fontAlgn="auto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defRPr/>
            </a:pPr>
            <a:r>
              <a:rPr lang="cs-CZ" sz="1200" dirty="0" smtClean="0">
                <a:solidFill>
                  <a:srgbClr val="000000"/>
                </a:solidFill>
                <a:latin typeface="Lato" charset="0"/>
                <a:cs typeface="Lato" charset="0"/>
                <a:sym typeface="Lato" charset="0"/>
              </a:rPr>
              <a:t>Země </a:t>
            </a:r>
            <a:r>
              <a:rPr lang="en-US" sz="1200" dirty="0" smtClean="0">
                <a:solidFill>
                  <a:srgbClr val="000000"/>
                </a:solidFill>
                <a:latin typeface="Lato" charset="0"/>
                <a:cs typeface="Lato" charset="0"/>
                <a:sym typeface="Lato" charset="0"/>
              </a:rPr>
              <a:t>V4 </a:t>
            </a:r>
            <a:r>
              <a:rPr lang="cs-CZ" sz="1200" dirty="0" smtClean="0">
                <a:solidFill>
                  <a:srgbClr val="000000"/>
                </a:solidFill>
                <a:latin typeface="Lato" charset="0"/>
                <a:cs typeface="Lato" charset="0"/>
                <a:sym typeface="Lato" charset="0"/>
              </a:rPr>
              <a:t>jsou exportně orientované</a:t>
            </a:r>
            <a:r>
              <a:rPr lang="en-US" sz="1200" dirty="0" smtClean="0">
                <a:solidFill>
                  <a:srgbClr val="000000"/>
                </a:solidFill>
                <a:latin typeface="Lato" charset="0"/>
                <a:cs typeface="Lato" charset="0"/>
                <a:sym typeface="Lato" charset="0"/>
              </a:rPr>
              <a:t>. </a:t>
            </a:r>
            <a:endParaRPr lang="en-US" sz="1200" dirty="0">
              <a:solidFill>
                <a:srgbClr val="000000"/>
              </a:solidFill>
              <a:cs typeface="Helvetica Light" charset="0"/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119063" y="1131590"/>
            <a:ext cx="8845425" cy="0"/>
          </a:xfrm>
          <a:prstGeom prst="line">
            <a:avLst/>
          </a:prstGeom>
          <a:noFill/>
          <a:ln w="25400" cap="flat" cmpd="sng">
            <a:solidFill>
              <a:srgbClr val="9A9A9A"/>
            </a:solidFill>
            <a:prstDash val="sysDot"/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dirty="0">
              <a:latin typeface="+mn-lt"/>
              <a:cs typeface="Helvetica Light" charset="0"/>
            </a:endParaRPr>
          </a:p>
        </p:txBody>
      </p:sp>
      <p:sp>
        <p:nvSpPr>
          <p:cNvPr id="3079" name="AutoShape 8"/>
          <p:cNvSpPr>
            <a:spLocks/>
          </p:cNvSpPr>
          <p:nvPr/>
        </p:nvSpPr>
        <p:spPr bwMode="auto">
          <a:xfrm>
            <a:off x="3805241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00">
              <a:solidFill>
                <a:srgbClr val="932011"/>
              </a:solidFill>
              <a:ea typeface="Helvetica Light"/>
              <a:cs typeface="Helvetica Light"/>
            </a:endParaRPr>
          </a:p>
        </p:txBody>
      </p:sp>
      <p:sp>
        <p:nvSpPr>
          <p:cNvPr id="54" name="AutoShape 9"/>
          <p:cNvSpPr>
            <a:spLocks/>
          </p:cNvSpPr>
          <p:nvPr/>
        </p:nvSpPr>
        <p:spPr bwMode="auto">
          <a:xfrm>
            <a:off x="42005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dirty="0">
              <a:solidFill>
                <a:srgbClr val="932011"/>
              </a:solidFill>
              <a:latin typeface="+mn-lt"/>
              <a:cs typeface="Helvetica Light" charset="0"/>
            </a:endParaRPr>
          </a:p>
        </p:txBody>
      </p:sp>
      <p:sp>
        <p:nvSpPr>
          <p:cNvPr id="55" name="AutoShape 10"/>
          <p:cNvSpPr>
            <a:spLocks/>
          </p:cNvSpPr>
          <p:nvPr/>
        </p:nvSpPr>
        <p:spPr bwMode="auto">
          <a:xfrm>
            <a:off x="460057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dirty="0">
              <a:solidFill>
                <a:srgbClr val="932011"/>
              </a:solidFill>
              <a:latin typeface="+mn-lt"/>
              <a:cs typeface="Helvetica Light" charset="0"/>
            </a:endParaRPr>
          </a:p>
        </p:txBody>
      </p:sp>
      <p:sp>
        <p:nvSpPr>
          <p:cNvPr id="56" name="AutoShape 11"/>
          <p:cNvSpPr>
            <a:spLocks/>
          </p:cNvSpPr>
          <p:nvPr/>
        </p:nvSpPr>
        <p:spPr bwMode="auto">
          <a:xfrm>
            <a:off x="50006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dirty="0">
              <a:solidFill>
                <a:srgbClr val="932011"/>
              </a:solidFill>
              <a:latin typeface="+mn-lt"/>
              <a:cs typeface="Helvetica Light" charset="0"/>
            </a:endParaRPr>
          </a:p>
        </p:txBody>
      </p:sp>
      <p:sp>
        <p:nvSpPr>
          <p:cNvPr id="73" name="AutoShape 21"/>
          <p:cNvSpPr>
            <a:spLocks/>
          </p:cNvSpPr>
          <p:nvPr/>
        </p:nvSpPr>
        <p:spPr bwMode="auto">
          <a:xfrm>
            <a:off x="3779838" y="2085975"/>
            <a:ext cx="1655762" cy="2702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34" fontAlgn="auto">
              <a:spcBef>
                <a:spcPts val="714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+mn-lt"/>
                <a:cs typeface="Helvetica Light" charset="0"/>
              </a:rPr>
              <a:t>2014</a:t>
            </a:r>
            <a:endParaRPr lang="en-US" dirty="0">
              <a:latin typeface="+mn-lt"/>
              <a:cs typeface="Helvetica Light" charset="0"/>
            </a:endParaRPr>
          </a:p>
        </p:txBody>
      </p:sp>
      <p:sp>
        <p:nvSpPr>
          <p:cNvPr id="74" name="AutoShape 21"/>
          <p:cNvSpPr>
            <a:spLocks/>
          </p:cNvSpPr>
          <p:nvPr/>
        </p:nvSpPr>
        <p:spPr bwMode="auto">
          <a:xfrm>
            <a:off x="6948488" y="2085975"/>
            <a:ext cx="1655762" cy="2702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34" fontAlgn="auto">
              <a:spcBef>
                <a:spcPts val="714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+mn-lt"/>
                <a:cs typeface="Helvetica Light" charset="0"/>
              </a:rPr>
              <a:t>2015</a:t>
            </a:r>
            <a:endParaRPr lang="en-US" dirty="0">
              <a:latin typeface="+mn-lt"/>
              <a:cs typeface="Helvetica Light" charset="0"/>
            </a:endParaRPr>
          </a:p>
        </p:txBody>
      </p:sp>
      <p:sp>
        <p:nvSpPr>
          <p:cNvPr id="78" name="AutoShape 21"/>
          <p:cNvSpPr>
            <a:spLocks/>
          </p:cNvSpPr>
          <p:nvPr/>
        </p:nvSpPr>
        <p:spPr bwMode="auto">
          <a:xfrm>
            <a:off x="6948488" y="2085975"/>
            <a:ext cx="1655762" cy="2702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34" fontAlgn="auto">
              <a:spcBef>
                <a:spcPts val="714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+mn-lt"/>
                <a:cs typeface="Helvetica Light" charset="0"/>
              </a:rPr>
              <a:t>2015</a:t>
            </a:r>
            <a:endParaRPr lang="en-US" dirty="0">
              <a:latin typeface="+mn-lt"/>
              <a:cs typeface="Helvetica Light" charset="0"/>
            </a:endParaRPr>
          </a:p>
        </p:txBody>
      </p:sp>
      <p:sp>
        <p:nvSpPr>
          <p:cNvPr id="3092" name="TextovéPole 7"/>
          <p:cNvSpPr txBox="1">
            <a:spLocks noChangeArrowheads="1"/>
          </p:cNvSpPr>
          <p:nvPr/>
        </p:nvSpPr>
        <p:spPr bwMode="auto">
          <a:xfrm>
            <a:off x="0" y="1439642"/>
            <a:ext cx="3497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%</a:t>
            </a:r>
          </a:p>
        </p:txBody>
      </p:sp>
      <p:cxnSp>
        <p:nvCxnSpPr>
          <p:cNvPr id="10" name="Přímá spojnice 9"/>
          <p:cNvCxnSpPr/>
          <p:nvPr/>
        </p:nvCxnSpPr>
        <p:spPr>
          <a:xfrm flipH="1">
            <a:off x="310358" y="3435846"/>
            <a:ext cx="8654130" cy="0"/>
          </a:xfrm>
          <a:prstGeom prst="line">
            <a:avLst/>
          </a:prstGeom>
          <a:ln>
            <a:prstDash val="lgDashDot"/>
            <a:headEnd type="arrow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94" name="TextovéPole 35"/>
          <p:cNvSpPr txBox="1">
            <a:spLocks noChangeArrowheads="1"/>
          </p:cNvSpPr>
          <p:nvPr/>
        </p:nvSpPr>
        <p:spPr bwMode="auto">
          <a:xfrm>
            <a:off x="7589838" y="2906078"/>
            <a:ext cx="12009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EU </a:t>
            </a:r>
            <a:r>
              <a:rPr lang="cs-CZ" altLang="cs-CZ" sz="1800" dirty="0" smtClean="0"/>
              <a:t>průměr</a:t>
            </a:r>
            <a:endParaRPr lang="en-US" altLang="cs-CZ" sz="1800" dirty="0"/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60" y="18986"/>
            <a:ext cx="2483768" cy="6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472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AutoShape 1"/>
          <p:cNvSpPr>
            <a:spLocks/>
          </p:cNvSpPr>
          <p:nvPr/>
        </p:nvSpPr>
        <p:spPr bwMode="auto">
          <a:xfrm>
            <a:off x="8293103" y="198836"/>
            <a:ext cx="169863" cy="1678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58E93DC-3A61-4864-AB38-60DA2B308DFA}" type="slidenum">
              <a:rPr lang="cs-CZ" sz="800" b="1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cs-CZ">
              <a:latin typeface="+mn-lt"/>
              <a:cs typeface="Helvetica Light" charset="0"/>
            </a:endParaRPr>
          </a:p>
        </p:txBody>
      </p:sp>
      <p:sp>
        <p:nvSpPr>
          <p:cNvPr id="53252" name="AutoShape 4"/>
          <p:cNvSpPr>
            <a:spLocks/>
          </p:cNvSpPr>
          <p:nvPr/>
        </p:nvSpPr>
        <p:spPr bwMode="auto">
          <a:xfrm>
            <a:off x="642938" y="750094"/>
            <a:ext cx="287337" cy="2726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b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90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</a:t>
            </a:r>
            <a:endParaRPr lang="cs-CZ">
              <a:latin typeface="+mn-lt"/>
              <a:cs typeface="Helvetica Light" charset="0"/>
            </a:endParaRPr>
          </a:p>
        </p:txBody>
      </p:sp>
      <p:sp>
        <p:nvSpPr>
          <p:cNvPr id="53260" name="AutoShape 12"/>
          <p:cNvSpPr>
            <a:spLocks/>
          </p:cNvSpPr>
          <p:nvPr/>
        </p:nvSpPr>
        <p:spPr bwMode="auto">
          <a:xfrm>
            <a:off x="766764" y="2244383"/>
            <a:ext cx="211137" cy="2012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b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300" dirty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</a:t>
            </a:r>
            <a:endParaRPr lang="cs-CZ" dirty="0">
              <a:latin typeface="+mn-lt"/>
              <a:cs typeface="Helvetica Light" charset="0"/>
            </a:endParaRPr>
          </a:p>
        </p:txBody>
      </p:sp>
      <p:sp>
        <p:nvSpPr>
          <p:cNvPr id="53261" name="AutoShape 13"/>
          <p:cNvSpPr>
            <a:spLocks/>
          </p:cNvSpPr>
          <p:nvPr/>
        </p:nvSpPr>
        <p:spPr bwMode="auto">
          <a:xfrm>
            <a:off x="658813" y="1437141"/>
            <a:ext cx="541337" cy="645319"/>
          </a:xfrm>
          <a:prstGeom prst="roundRect">
            <a:avLst>
              <a:gd name="adj" fmla="val 20667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00">
              <a:solidFill>
                <a:srgbClr val="FFFFFF"/>
              </a:solidFill>
              <a:latin typeface="+mn-lt"/>
              <a:cs typeface="Helvetica Light" charset="0"/>
            </a:endParaRPr>
          </a:p>
        </p:txBody>
      </p:sp>
      <p:sp>
        <p:nvSpPr>
          <p:cNvPr id="53263" name="AutoShape 15"/>
          <p:cNvSpPr>
            <a:spLocks/>
          </p:cNvSpPr>
          <p:nvPr/>
        </p:nvSpPr>
        <p:spPr bwMode="auto">
          <a:xfrm>
            <a:off x="1304927" y="1402761"/>
            <a:ext cx="4530725" cy="142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 fontAlgn="auto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Znalost trhu</a:t>
            </a:r>
            <a:endParaRPr lang="en-US" sz="3200" dirty="0">
              <a:solidFill>
                <a:srgbClr val="2666BD"/>
              </a:solidFill>
              <a:latin typeface="+mn-lt"/>
              <a:cs typeface="Helvetica Light" charset="0"/>
            </a:endParaRPr>
          </a:p>
        </p:txBody>
      </p:sp>
      <p:sp>
        <p:nvSpPr>
          <p:cNvPr id="53264" name="AutoShape 16"/>
          <p:cNvSpPr>
            <a:spLocks/>
          </p:cNvSpPr>
          <p:nvPr/>
        </p:nvSpPr>
        <p:spPr bwMode="auto">
          <a:xfrm>
            <a:off x="1360488" y="1621687"/>
            <a:ext cx="6740525" cy="159813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1450" indent="-171450" defTabSz="272028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400" dirty="0" smtClean="0">
                <a:latin typeface="Lato" charset="0"/>
                <a:cs typeface="Lato" charset="0"/>
                <a:sym typeface="Lato" charset="0"/>
              </a:rPr>
              <a:t>Kontrola návrhů</a:t>
            </a:r>
            <a:endParaRPr lang="en-US" sz="1400" dirty="0">
              <a:latin typeface="Lato" charset="0"/>
              <a:cs typeface="Lato" charset="0"/>
              <a:sym typeface="Lato" charset="0"/>
            </a:endParaRPr>
          </a:p>
          <a:p>
            <a:pPr marL="171450" indent="-171450" defTabSz="272028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400" dirty="0" smtClean="0">
                <a:latin typeface="Lato" charset="0"/>
                <a:cs typeface="Lato" charset="0"/>
                <a:sym typeface="Lato" charset="0"/>
              </a:rPr>
              <a:t>Obsahuje odůvodnění</a:t>
            </a:r>
            <a:endParaRPr lang="en-US" sz="1400" dirty="0">
              <a:latin typeface="Lato" charset="0"/>
              <a:cs typeface="Lato" charset="0"/>
              <a:sym typeface="Lato" charset="0"/>
            </a:endParaRPr>
          </a:p>
          <a:p>
            <a:pPr marL="171450" indent="-171450" defTabSz="272028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400" dirty="0" smtClean="0">
                <a:latin typeface="Lato" charset="0"/>
                <a:cs typeface="Lato" charset="0"/>
                <a:sym typeface="Lato" charset="0"/>
              </a:rPr>
              <a:t>Získávání </a:t>
            </a:r>
            <a:r>
              <a:rPr lang="cs-CZ" sz="1400" dirty="0" err="1" smtClean="0">
                <a:latin typeface="Lato" charset="0"/>
                <a:cs typeface="Lato" charset="0"/>
                <a:sym typeface="Lato" charset="0"/>
              </a:rPr>
              <a:t>mekkých</a:t>
            </a:r>
            <a:r>
              <a:rPr lang="cs-CZ" sz="1400" dirty="0" smtClean="0">
                <a:latin typeface="Lato" charset="0"/>
                <a:cs typeface="Lato" charset="0"/>
                <a:sym typeface="Lato" charset="0"/>
              </a:rPr>
              <a:t> signálů</a:t>
            </a:r>
            <a:endParaRPr lang="en-US" sz="1400" dirty="0">
              <a:latin typeface="Lato" charset="0"/>
              <a:cs typeface="Lato" charset="0"/>
              <a:sym typeface="Lato" charset="0"/>
            </a:endParaRPr>
          </a:p>
          <a:p>
            <a:pPr marL="171450" indent="-171450" defTabSz="272028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400" dirty="0" smtClean="0">
                <a:latin typeface="Lato" charset="0"/>
                <a:cs typeface="Lato" charset="0"/>
                <a:sym typeface="Lato" charset="0"/>
              </a:rPr>
              <a:t>Výhled na 2 – 3 roky</a:t>
            </a:r>
            <a:endParaRPr lang="en-US" sz="1400" dirty="0">
              <a:latin typeface="Lato" charset="0"/>
              <a:cs typeface="Lato" charset="0"/>
              <a:sym typeface="Lato" charset="0"/>
            </a:endParaRPr>
          </a:p>
          <a:p>
            <a:pPr marL="171450" indent="-171450" defTabSz="272028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400" dirty="0" smtClean="0">
                <a:latin typeface="Lato" charset="0"/>
                <a:cs typeface="Lato" charset="0"/>
                <a:sym typeface="Lato" charset="0"/>
              </a:rPr>
              <a:t>Jedinečná znalost a zkušenost diplomatů v zahraničí</a:t>
            </a:r>
            <a:endParaRPr lang="en-US" sz="1400" dirty="0">
              <a:latin typeface="Lato" charset="0"/>
              <a:cs typeface="Lato" charset="0"/>
              <a:sym typeface="Lato" charset="0"/>
            </a:endParaRPr>
          </a:p>
        </p:txBody>
      </p:sp>
      <p:sp>
        <p:nvSpPr>
          <p:cNvPr id="21515" name="AutoShape 8"/>
          <p:cNvSpPr>
            <a:spLocks/>
          </p:cNvSpPr>
          <p:nvPr/>
        </p:nvSpPr>
        <p:spPr bwMode="auto">
          <a:xfrm>
            <a:off x="3805241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300">
              <a:solidFill>
                <a:srgbClr val="932011"/>
              </a:solidFill>
              <a:ea typeface="Helvetica Light"/>
              <a:cs typeface="Helvetica Light"/>
            </a:endParaRPr>
          </a:p>
        </p:txBody>
      </p:sp>
      <p:sp>
        <p:nvSpPr>
          <p:cNvPr id="43" name="AutoShape 9"/>
          <p:cNvSpPr>
            <a:spLocks/>
          </p:cNvSpPr>
          <p:nvPr/>
        </p:nvSpPr>
        <p:spPr bwMode="auto">
          <a:xfrm>
            <a:off x="42005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00">
              <a:solidFill>
                <a:srgbClr val="932011"/>
              </a:solidFill>
              <a:latin typeface="+mn-lt"/>
              <a:cs typeface="Helvetica Light" charset="0"/>
            </a:endParaRPr>
          </a:p>
        </p:txBody>
      </p:sp>
      <p:sp>
        <p:nvSpPr>
          <p:cNvPr id="44" name="AutoShape 10"/>
          <p:cNvSpPr>
            <a:spLocks/>
          </p:cNvSpPr>
          <p:nvPr/>
        </p:nvSpPr>
        <p:spPr bwMode="auto">
          <a:xfrm>
            <a:off x="460057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00">
              <a:solidFill>
                <a:srgbClr val="932011"/>
              </a:solidFill>
              <a:latin typeface="+mn-lt"/>
              <a:cs typeface="Helvetica Light" charset="0"/>
            </a:endParaRPr>
          </a:p>
        </p:txBody>
      </p:sp>
      <p:sp>
        <p:nvSpPr>
          <p:cNvPr id="45" name="AutoShape 11"/>
          <p:cNvSpPr>
            <a:spLocks/>
          </p:cNvSpPr>
          <p:nvPr/>
        </p:nvSpPr>
        <p:spPr bwMode="auto">
          <a:xfrm>
            <a:off x="50006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00">
              <a:solidFill>
                <a:srgbClr val="932011"/>
              </a:solidFill>
              <a:latin typeface="+mn-lt"/>
              <a:cs typeface="Helvetica Light" charset="0"/>
            </a:endParaRPr>
          </a:p>
        </p:txBody>
      </p:sp>
      <p:sp>
        <p:nvSpPr>
          <p:cNvPr id="42" name="AutoShape 22"/>
          <p:cNvSpPr>
            <a:spLocks/>
          </p:cNvSpPr>
          <p:nvPr/>
        </p:nvSpPr>
        <p:spPr bwMode="auto">
          <a:xfrm>
            <a:off x="754063" y="1621686"/>
            <a:ext cx="336550" cy="2809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144018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900">
              <a:solidFill>
                <a:srgbClr val="44CEB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" name="AutoShape 5"/>
          <p:cNvSpPr>
            <a:spLocks/>
          </p:cNvSpPr>
          <p:nvPr/>
        </p:nvSpPr>
        <p:spPr bwMode="auto">
          <a:xfrm>
            <a:off x="642938" y="252414"/>
            <a:ext cx="7145337" cy="22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2400" b="1" dirty="0">
                <a:cs typeface="Lato" charset="0"/>
                <a:sym typeface="Lato" charset="0"/>
              </a:rPr>
              <a:t>Verifikace ze strany ZÚ</a:t>
            </a:r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 flipV="1">
            <a:off x="467544" y="843558"/>
            <a:ext cx="8280920" cy="0"/>
          </a:xfrm>
          <a:prstGeom prst="line">
            <a:avLst/>
          </a:prstGeom>
          <a:noFill/>
          <a:ln w="25400" cap="flat" cmpd="sng">
            <a:solidFill>
              <a:srgbClr val="9A9A9A"/>
            </a:solidFill>
            <a:prstDash val="sysDot"/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00">
              <a:latin typeface="+mn-lt"/>
              <a:cs typeface="Helvetica Light" charset="0"/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60" y="18986"/>
            <a:ext cx="2483768" cy="6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550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/>
          </p:cNvSpPr>
          <p:nvPr/>
        </p:nvSpPr>
        <p:spPr bwMode="auto">
          <a:xfrm>
            <a:off x="565947" y="252413"/>
            <a:ext cx="7145337" cy="22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 fontAlgn="auto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Lato" charset="0"/>
                <a:cs typeface="Lato" charset="0"/>
                <a:sym typeface="Lato" charset="0"/>
              </a:rPr>
              <a:t>Kuba</a:t>
            </a:r>
            <a:endParaRPr lang="en-US" dirty="0">
              <a:latin typeface="+mn-lt"/>
              <a:cs typeface="Helvetica Light" charset="0"/>
            </a:endParaRPr>
          </a:p>
        </p:txBody>
      </p:sp>
      <p:sp>
        <p:nvSpPr>
          <p:cNvPr id="7" name="AutoShape 6"/>
          <p:cNvSpPr>
            <a:spLocks/>
          </p:cNvSpPr>
          <p:nvPr/>
        </p:nvSpPr>
        <p:spPr bwMode="auto">
          <a:xfrm>
            <a:off x="582809" y="734181"/>
            <a:ext cx="7145338" cy="114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 fontAlgn="auto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defRPr/>
            </a:pPr>
            <a:r>
              <a:rPr lang="cs-CZ" sz="1200" dirty="0" smtClean="0">
                <a:cs typeface="Helvetica Light" charset="0"/>
                <a:sym typeface="Lato" charset="0"/>
              </a:rPr>
              <a:t>Příklad</a:t>
            </a:r>
            <a:endParaRPr lang="en-US" sz="3600" dirty="0">
              <a:latin typeface="+mn-lt"/>
              <a:cs typeface="Helvetica Light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468314" y="987574"/>
            <a:ext cx="8207375" cy="0"/>
          </a:xfrm>
          <a:prstGeom prst="line">
            <a:avLst/>
          </a:prstGeom>
          <a:noFill/>
          <a:ln w="25400" cap="flat" cmpd="sng">
            <a:solidFill>
              <a:srgbClr val="9A9A9A"/>
            </a:solidFill>
            <a:prstDash val="sysDot"/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00">
              <a:latin typeface="+mn-lt"/>
              <a:cs typeface="Helvetica Light" charset="0"/>
            </a:endParaRPr>
          </a:p>
        </p:txBody>
      </p:sp>
      <p:sp>
        <p:nvSpPr>
          <p:cNvPr id="23558" name="AutoShape 8"/>
          <p:cNvSpPr>
            <a:spLocks/>
          </p:cNvSpPr>
          <p:nvPr/>
        </p:nvSpPr>
        <p:spPr bwMode="auto">
          <a:xfrm>
            <a:off x="3805241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300">
              <a:solidFill>
                <a:srgbClr val="932011"/>
              </a:solidFill>
              <a:ea typeface="Helvetica Light"/>
              <a:cs typeface="Helvetica Light"/>
            </a:endParaRPr>
          </a:p>
        </p:txBody>
      </p:sp>
      <p:sp>
        <p:nvSpPr>
          <p:cNvPr id="11" name="AutoShape 9"/>
          <p:cNvSpPr>
            <a:spLocks/>
          </p:cNvSpPr>
          <p:nvPr/>
        </p:nvSpPr>
        <p:spPr bwMode="auto">
          <a:xfrm>
            <a:off x="42005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00">
              <a:solidFill>
                <a:srgbClr val="932011"/>
              </a:solidFill>
              <a:latin typeface="+mn-lt"/>
              <a:cs typeface="Helvetica Light" charset="0"/>
            </a:endParaRPr>
          </a:p>
        </p:txBody>
      </p:sp>
      <p:sp>
        <p:nvSpPr>
          <p:cNvPr id="12" name="AutoShape 10"/>
          <p:cNvSpPr>
            <a:spLocks/>
          </p:cNvSpPr>
          <p:nvPr/>
        </p:nvSpPr>
        <p:spPr bwMode="auto">
          <a:xfrm>
            <a:off x="460057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00">
              <a:solidFill>
                <a:srgbClr val="932011"/>
              </a:solidFill>
              <a:latin typeface="+mn-lt"/>
              <a:cs typeface="Helvetica Light" charset="0"/>
            </a:endParaRPr>
          </a:p>
        </p:txBody>
      </p:sp>
      <p:sp>
        <p:nvSpPr>
          <p:cNvPr id="13" name="AutoShape 11"/>
          <p:cNvSpPr>
            <a:spLocks/>
          </p:cNvSpPr>
          <p:nvPr/>
        </p:nvSpPr>
        <p:spPr bwMode="auto">
          <a:xfrm>
            <a:off x="50006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00">
              <a:solidFill>
                <a:srgbClr val="932011"/>
              </a:solidFill>
              <a:latin typeface="+mn-lt"/>
              <a:cs typeface="Helvetica Light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791314"/>
              </p:ext>
            </p:extLst>
          </p:nvPr>
        </p:nvGraphicFramePr>
        <p:xfrm>
          <a:off x="549751" y="1059582"/>
          <a:ext cx="8135938" cy="224024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067969"/>
                <a:gridCol w="4067969"/>
              </a:tblGrid>
              <a:tr h="2159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noProof="0" dirty="0" smtClean="0">
                          <a:effectLst/>
                        </a:rPr>
                        <a:t>Obor</a:t>
                      </a:r>
                      <a:endParaRPr lang="en-US" sz="9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noProof="0" dirty="0" smtClean="0">
                          <a:effectLst/>
                        </a:rPr>
                        <a:t>Příležitosti</a:t>
                      </a:r>
                      <a:endParaRPr lang="en-US" sz="9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</a:tr>
              <a:tr h="14459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Zemědělský a potravinářský průmysl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Arial"/>
                        </a:rPr>
                        <a:t>HS 8432 - Stroje nářadí pro zemědělství lesnictví ap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445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HS 8438 - Stroje pro prům. přípravu výrobu potravin aj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445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  <a:latin typeface="Calibri"/>
                          <a:ea typeface="Times New Roman"/>
                          <a:cs typeface="Arial"/>
                        </a:rPr>
                        <a:t>HS 8701 - Traktory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4459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Automobilová </a:t>
                      </a:r>
                      <a:r>
                        <a:rPr lang="cs-CZ" sz="8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doprava</a:t>
                      </a: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HS 8702 - Motorová vozidla pro dopravu veřejnou a osobní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445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HS 8703 - Auta os aj. vozidla motorová pro přepravu osob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445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HS 8708 – Části, součásti a příslušenství motorových vozidel čísel 8701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4459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Železniční </a:t>
                      </a:r>
                      <a:r>
                        <a:rPr lang="cs-CZ" sz="8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doprava</a:t>
                      </a: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HS 8603 - Železniční nebo tramvajové vozy s vlastním pohonem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917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HS 8607 - Části a součásti železničních nebo tramvajových lokomotiv nebo kolejových vozidel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4459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Dopravní průmysl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CPA 42 - Inženýrské stavby a jejich výstavba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445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CPA 49 - Pozemní a potrubní doprava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4459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Služby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CPA 42 - Inženýrské stavby a jejich výstavba</a:t>
                      </a:r>
                      <a:endParaRPr lang="cs-CZ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917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CPA 71 - Architektonické a inženýrské služby; technické zkoušky a analýzy</a:t>
                      </a:r>
                      <a:endParaRPr lang="cs-CZ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6" name="AutoShape 13"/>
          <p:cNvSpPr>
            <a:spLocks/>
          </p:cNvSpPr>
          <p:nvPr/>
        </p:nvSpPr>
        <p:spPr bwMode="auto">
          <a:xfrm>
            <a:off x="179340" y="3726631"/>
            <a:ext cx="563563" cy="645319"/>
          </a:xfrm>
          <a:prstGeom prst="roundRect">
            <a:avLst>
              <a:gd name="adj" fmla="val 20667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  <a:ex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00">
              <a:solidFill>
                <a:srgbClr val="00B0F0"/>
              </a:solidFill>
              <a:latin typeface="+mn-lt"/>
              <a:cs typeface="Helvetica Light" charset="0"/>
            </a:endParaRPr>
          </a:p>
        </p:txBody>
      </p:sp>
      <p:sp>
        <p:nvSpPr>
          <p:cNvPr id="17" name="AutoShape 15"/>
          <p:cNvSpPr>
            <a:spLocks/>
          </p:cNvSpPr>
          <p:nvPr/>
        </p:nvSpPr>
        <p:spPr bwMode="auto">
          <a:xfrm>
            <a:off x="881015" y="3579862"/>
            <a:ext cx="4297363" cy="195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 fontAlgn="auto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defRPr/>
            </a:pPr>
            <a:r>
              <a:rPr lang="cs-CZ" sz="16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Automobilová doprava</a:t>
            </a:r>
            <a:endParaRPr lang="en-US" sz="2800" dirty="0">
              <a:solidFill>
                <a:srgbClr val="2666BD"/>
              </a:solidFill>
              <a:latin typeface="+mn-lt"/>
              <a:cs typeface="Helvetica Light" charset="0"/>
            </a:endParaRPr>
          </a:p>
        </p:txBody>
      </p:sp>
      <p:sp>
        <p:nvSpPr>
          <p:cNvPr id="18" name="AutoShape 16"/>
          <p:cNvSpPr>
            <a:spLocks/>
          </p:cNvSpPr>
          <p:nvPr/>
        </p:nvSpPr>
        <p:spPr bwMode="auto">
          <a:xfrm>
            <a:off x="906412" y="3845621"/>
            <a:ext cx="7265988" cy="4607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71450" indent="-171450" defTabSz="2714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2714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27146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27146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27146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271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271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271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271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cs-CZ" altLang="cs-CZ" sz="1200" dirty="0" smtClean="0">
                <a:latin typeface="Lato"/>
                <a:ea typeface="Lato"/>
                <a:cs typeface="Lato"/>
                <a:sym typeface="Lato"/>
              </a:rPr>
              <a:t>Nove licence pro taxislužby a soukromé přepravce</a:t>
            </a:r>
            <a:endParaRPr lang="en-US" altLang="cs-CZ" sz="1200" dirty="0" smtClean="0"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cs-CZ" altLang="cs-CZ" sz="1200" dirty="0" smtClean="0">
                <a:latin typeface="Lato"/>
                <a:ea typeface="Lato"/>
                <a:cs typeface="Lato"/>
                <a:sym typeface="Lato"/>
              </a:rPr>
              <a:t>Silniční infrastruktura a veřejná doprava</a:t>
            </a:r>
            <a:endParaRPr lang="en-US" altLang="cs-CZ" sz="1200" dirty="0" smtClean="0"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altLang="cs-CZ" sz="1200" dirty="0" smtClean="0">
                <a:latin typeface="Lato"/>
                <a:ea typeface="Lato"/>
                <a:cs typeface="Lato"/>
                <a:sym typeface="Lato"/>
              </a:rPr>
              <a:t>Problem – </a:t>
            </a:r>
            <a:r>
              <a:rPr lang="cs-CZ" altLang="cs-CZ" sz="1200" dirty="0" smtClean="0">
                <a:latin typeface="Lato"/>
                <a:ea typeface="Lato"/>
                <a:cs typeface="Lato"/>
                <a:sym typeface="Lato"/>
              </a:rPr>
              <a:t>stáří vozidel</a:t>
            </a:r>
            <a:endParaRPr lang="en-US" altLang="cs-CZ" sz="1200" dirty="0" smtClean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" name="AutoShape 22"/>
          <p:cNvSpPr>
            <a:spLocks/>
          </p:cNvSpPr>
          <p:nvPr/>
        </p:nvSpPr>
        <p:spPr bwMode="auto">
          <a:xfrm>
            <a:off x="292053" y="3908796"/>
            <a:ext cx="338137" cy="2797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144018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900">
              <a:solidFill>
                <a:srgbClr val="44CEB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0" name="AutoShape 13"/>
          <p:cNvSpPr>
            <a:spLocks/>
          </p:cNvSpPr>
          <p:nvPr/>
        </p:nvSpPr>
        <p:spPr bwMode="auto">
          <a:xfrm>
            <a:off x="4604422" y="3726631"/>
            <a:ext cx="563563" cy="645319"/>
          </a:xfrm>
          <a:prstGeom prst="roundRect">
            <a:avLst>
              <a:gd name="adj" fmla="val 20667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  <a:ex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00">
              <a:solidFill>
                <a:srgbClr val="00B0F0"/>
              </a:solidFill>
              <a:latin typeface="+mn-lt"/>
              <a:cs typeface="Helvetica Light" charset="0"/>
            </a:endParaRPr>
          </a:p>
        </p:txBody>
      </p:sp>
      <p:sp>
        <p:nvSpPr>
          <p:cNvPr id="21" name="AutoShape 15"/>
          <p:cNvSpPr>
            <a:spLocks/>
          </p:cNvSpPr>
          <p:nvPr/>
        </p:nvSpPr>
        <p:spPr bwMode="auto">
          <a:xfrm>
            <a:off x="5292080" y="3579862"/>
            <a:ext cx="4297363" cy="195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 fontAlgn="auto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defRPr/>
            </a:pPr>
            <a:r>
              <a:rPr lang="cs-CZ" sz="16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Zemědělský a potravinářský průmysl</a:t>
            </a:r>
            <a:endParaRPr lang="cs-CZ" sz="1600" b="1" dirty="0">
              <a:solidFill>
                <a:srgbClr val="2666BD"/>
              </a:solidFill>
              <a:latin typeface="Lato" charset="0"/>
              <a:cs typeface="Lato" charset="0"/>
              <a:sym typeface="Lato" charset="0"/>
            </a:endParaRPr>
          </a:p>
        </p:txBody>
      </p:sp>
      <p:sp>
        <p:nvSpPr>
          <p:cNvPr id="22" name="AutoShape 16"/>
          <p:cNvSpPr>
            <a:spLocks/>
          </p:cNvSpPr>
          <p:nvPr/>
        </p:nvSpPr>
        <p:spPr bwMode="auto">
          <a:xfrm>
            <a:off x="5331494" y="3827263"/>
            <a:ext cx="3632994" cy="4607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1450" indent="-171450" defTabSz="272028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Intenzifikace zemědělství</a:t>
            </a:r>
            <a:endParaRPr lang="en-US" sz="1200" dirty="0">
              <a:latin typeface="Lato" charset="0"/>
              <a:cs typeface="Lato" charset="0"/>
              <a:sym typeface="Lato" charset="0"/>
            </a:endParaRPr>
          </a:p>
          <a:p>
            <a:pPr marL="171450" indent="-171450" defTabSz="272028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Malé soukromé farmy</a:t>
            </a:r>
            <a:endParaRPr lang="en-US" sz="1200" dirty="0">
              <a:latin typeface="Lato" charset="0"/>
              <a:cs typeface="Lato" charset="0"/>
              <a:sym typeface="Lato" charset="0"/>
            </a:endParaRPr>
          </a:p>
          <a:p>
            <a:pPr marL="171450" indent="-171450" defTabSz="272028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Lato" charset="0"/>
                <a:cs typeface="Lato" charset="0"/>
                <a:sym typeface="Lato" charset="0"/>
              </a:rPr>
              <a:t>Transfer know-how</a:t>
            </a:r>
          </a:p>
        </p:txBody>
      </p:sp>
      <p:sp>
        <p:nvSpPr>
          <p:cNvPr id="23" name="AutoShape 22"/>
          <p:cNvSpPr>
            <a:spLocks/>
          </p:cNvSpPr>
          <p:nvPr/>
        </p:nvSpPr>
        <p:spPr bwMode="auto">
          <a:xfrm>
            <a:off x="4717135" y="3908797"/>
            <a:ext cx="338137" cy="2797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144018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900">
              <a:solidFill>
                <a:srgbClr val="44CEB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25" name="Obrázek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60" y="18986"/>
            <a:ext cx="2483768" cy="6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8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570064"/>
              </p:ext>
            </p:extLst>
          </p:nvPr>
        </p:nvGraphicFramePr>
        <p:xfrm>
          <a:off x="457200" y="1200151"/>
          <a:ext cx="8229600" cy="20693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/>
                <a:gridCol w="4114800"/>
              </a:tblGrid>
              <a:tr h="205787">
                <a:tc>
                  <a:txBody>
                    <a:bodyPr/>
                    <a:lstStyle/>
                    <a:p>
                      <a:r>
                        <a:rPr lang="en-US" sz="900" baseline="0" noProof="0" dirty="0" smtClean="0"/>
                        <a:t>HS4 classification</a:t>
                      </a:r>
                      <a:endParaRPr lang="en-US" sz="900" noProof="0" dirty="0">
                        <a:latin typeface="Georgia" panose="02040502050405020303" pitchFamily="18" charset="0"/>
                      </a:endParaRPr>
                    </a:p>
                  </a:txBody>
                  <a:tcPr marT="34298" marB="34298"/>
                </a:tc>
                <a:tc>
                  <a:txBody>
                    <a:bodyPr/>
                    <a:lstStyle/>
                    <a:p>
                      <a:r>
                        <a:rPr lang="en-US" sz="900" noProof="0" dirty="0" smtClean="0"/>
                        <a:t>Potential regions</a:t>
                      </a:r>
                      <a:endParaRPr lang="en-US" sz="900" noProof="0" dirty="0">
                        <a:latin typeface="Georgia" panose="02040502050405020303" pitchFamily="18" charset="0"/>
                      </a:endParaRPr>
                    </a:p>
                  </a:txBody>
                  <a:tcPr marT="34298" marB="34298"/>
                </a:tc>
              </a:tr>
              <a:tr h="342979">
                <a:tc>
                  <a:txBody>
                    <a:bodyPr/>
                    <a:lstStyle/>
                    <a:p>
                      <a:r>
                        <a:rPr lang="en-US" sz="900" noProof="0" dirty="0" smtClean="0"/>
                        <a:t>2203 </a:t>
                      </a:r>
                      <a:r>
                        <a:rPr lang="cs-CZ" sz="900" noProof="0" dirty="0" smtClean="0"/>
                        <a:t>Pivo</a:t>
                      </a:r>
                      <a:endParaRPr lang="en-US" sz="900" b="0" noProof="0" dirty="0">
                        <a:latin typeface="Cambria" panose="02040503050406030204" pitchFamily="18" charset="0"/>
                      </a:endParaRPr>
                    </a:p>
                  </a:txBody>
                  <a:tcPr marT="34298" marB="34298"/>
                </a:tc>
                <a:tc>
                  <a:txBody>
                    <a:bodyPr/>
                    <a:lstStyle/>
                    <a:p>
                      <a:r>
                        <a:rPr lang="en-US" sz="900" kern="1200" noProof="0" dirty="0" smtClean="0">
                          <a:effectLst/>
                        </a:rPr>
                        <a:t>Croatia, Italy, Japan, Republic of Korea. Hungary, Slovenia, the United Kingdom, Australia</a:t>
                      </a:r>
                      <a:endParaRPr lang="en-US" sz="900" b="0" noProof="0" dirty="0">
                        <a:latin typeface="Cambria" panose="02040503050406030204" pitchFamily="18" charset="0"/>
                      </a:endParaRPr>
                    </a:p>
                  </a:txBody>
                  <a:tcPr marT="34298" marB="34298"/>
                </a:tc>
              </a:tr>
              <a:tr h="2781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noProof="0" dirty="0" smtClean="0">
                          <a:effectLst/>
                        </a:rPr>
                        <a:t>0402 </a:t>
                      </a:r>
                      <a:r>
                        <a:rPr lang="cs-CZ" sz="900" kern="1200" noProof="0" dirty="0" smtClean="0"/>
                        <a:t>Mléko, smetana</a:t>
                      </a:r>
                      <a:endParaRPr lang="en-US" sz="9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8" marB="34298"/>
                </a:tc>
                <a:tc>
                  <a:txBody>
                    <a:bodyPr/>
                    <a:lstStyle/>
                    <a:p>
                      <a:r>
                        <a:rPr lang="en-US" sz="900" kern="1200" noProof="0" dirty="0" smtClean="0">
                          <a:effectLst/>
                        </a:rPr>
                        <a:t>Lebanon, Nigeria, Serbia, Thailand, Tunisia</a:t>
                      </a:r>
                      <a:endParaRPr lang="en-US" sz="900" b="0" kern="1200" noProof="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T="34298" marB="34298"/>
                </a:tc>
              </a:tr>
              <a:tr h="278194">
                <a:tc>
                  <a:txBody>
                    <a:bodyPr/>
                    <a:lstStyle/>
                    <a:p>
                      <a:r>
                        <a:rPr lang="en-US" sz="900" noProof="0" dirty="0" smtClean="0"/>
                        <a:t>2201 </a:t>
                      </a:r>
                      <a:r>
                        <a:rPr lang="cs-CZ" sz="900" noProof="0" dirty="0" smtClean="0"/>
                        <a:t>Minerální vody, soda</a:t>
                      </a:r>
                      <a:endParaRPr lang="en-US" sz="900" b="0" noProof="0" dirty="0">
                        <a:latin typeface="Cambria" panose="02040503050406030204" pitchFamily="18" charset="0"/>
                      </a:endParaRPr>
                    </a:p>
                  </a:txBody>
                  <a:tcPr marT="34298" marB="34298"/>
                </a:tc>
                <a:tc>
                  <a:txBody>
                    <a:bodyPr/>
                    <a:lstStyle/>
                    <a:p>
                      <a:r>
                        <a:rPr lang="en-US" sz="900" kern="1200" noProof="0" dirty="0" smtClean="0">
                          <a:effectLst/>
                        </a:rPr>
                        <a:t>South Korea, Lebanon, Russia, Thailand</a:t>
                      </a:r>
                      <a:endParaRPr lang="en-US" sz="900" b="0" noProof="0" dirty="0">
                        <a:latin typeface="Cambria" panose="02040503050406030204" pitchFamily="18" charset="0"/>
                      </a:endParaRPr>
                    </a:p>
                  </a:txBody>
                  <a:tcPr marT="34298" marB="34298"/>
                </a:tc>
              </a:tr>
              <a:tr h="342979">
                <a:tc>
                  <a:txBody>
                    <a:bodyPr/>
                    <a:lstStyle/>
                    <a:p>
                      <a:r>
                        <a:rPr lang="en-US" sz="900" kern="1200" noProof="0" dirty="0" smtClean="0">
                          <a:effectLst/>
                        </a:rPr>
                        <a:t>1704 </a:t>
                      </a:r>
                      <a:r>
                        <a:rPr lang="cs-CZ" sz="900" kern="1200" noProof="0" dirty="0" smtClean="0">
                          <a:effectLst/>
                        </a:rPr>
                        <a:t>Sladkosti bez kakaa</a:t>
                      </a:r>
                      <a:endParaRPr lang="en-US" sz="900" b="0" noProof="0" dirty="0">
                        <a:latin typeface="Cambria" panose="02040503050406030204" pitchFamily="18" charset="0"/>
                      </a:endParaRPr>
                    </a:p>
                  </a:txBody>
                  <a:tcPr marT="34298" marB="3429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noProof="0" dirty="0" smtClean="0">
                          <a:effectLst/>
                        </a:rPr>
                        <a:t>Australia, Egypt, Croatia, Israel, Nigeria, Peru, Russia, United Kingdom</a:t>
                      </a:r>
                      <a:endParaRPr lang="en-US" sz="900" b="0" noProof="0" dirty="0" smtClean="0">
                        <a:latin typeface="Cambria" panose="02040503050406030204" pitchFamily="18" charset="0"/>
                      </a:endParaRPr>
                    </a:p>
                  </a:txBody>
                  <a:tcPr marT="34298" marB="34298"/>
                </a:tc>
              </a:tr>
              <a:tr h="342979">
                <a:tc>
                  <a:txBody>
                    <a:bodyPr/>
                    <a:lstStyle/>
                    <a:p>
                      <a:r>
                        <a:rPr lang="en-US" sz="900" kern="1200" noProof="0" dirty="0" smtClean="0">
                          <a:effectLst/>
                        </a:rPr>
                        <a:t>1107 </a:t>
                      </a:r>
                      <a:r>
                        <a:rPr lang="cs-CZ" sz="900" kern="1200" noProof="0" dirty="0" smtClean="0">
                          <a:effectLst/>
                        </a:rPr>
                        <a:t>Slad</a:t>
                      </a:r>
                      <a:endParaRPr lang="en-US" sz="900" b="0" noProof="0" dirty="0">
                        <a:latin typeface="Cambria" panose="02040503050406030204" pitchFamily="18" charset="0"/>
                      </a:endParaRPr>
                    </a:p>
                  </a:txBody>
                  <a:tcPr marT="34298" marB="34298"/>
                </a:tc>
                <a:tc>
                  <a:txBody>
                    <a:bodyPr/>
                    <a:lstStyle/>
                    <a:p>
                      <a:r>
                        <a:rPr lang="en-US" sz="900" kern="1200" noProof="0" dirty="0" smtClean="0">
                          <a:effectLst/>
                        </a:rPr>
                        <a:t>Italy, Japan, Yemen, South Africa, Nigeria, the Netherlands, Peru, Slovakia</a:t>
                      </a:r>
                      <a:endParaRPr lang="en-US" sz="900" b="0" noProof="0" dirty="0">
                        <a:latin typeface="Cambria" panose="02040503050406030204" pitchFamily="18" charset="0"/>
                      </a:endParaRPr>
                    </a:p>
                  </a:txBody>
                  <a:tcPr marT="34298" marB="34298"/>
                </a:tc>
              </a:tr>
              <a:tr h="278194">
                <a:tc>
                  <a:txBody>
                    <a:bodyPr/>
                    <a:lstStyle/>
                    <a:p>
                      <a:r>
                        <a:rPr lang="en-US" sz="900" kern="1200" noProof="0" dirty="0" smtClean="0">
                          <a:effectLst/>
                        </a:rPr>
                        <a:t>1701 </a:t>
                      </a:r>
                      <a:r>
                        <a:rPr lang="cs-CZ" sz="900" kern="1200" noProof="0" dirty="0" smtClean="0">
                          <a:effectLst/>
                        </a:rPr>
                        <a:t>Cukr</a:t>
                      </a:r>
                      <a:endParaRPr lang="en-US" sz="900" b="0" noProof="0" dirty="0">
                        <a:latin typeface="Cambria" panose="02040503050406030204" pitchFamily="18" charset="0"/>
                      </a:endParaRPr>
                    </a:p>
                  </a:txBody>
                  <a:tcPr marT="34298" marB="34298"/>
                </a:tc>
                <a:tc>
                  <a:txBody>
                    <a:bodyPr/>
                    <a:lstStyle/>
                    <a:p>
                      <a:r>
                        <a:rPr lang="en-US" sz="900" noProof="0" dirty="0" smtClean="0"/>
                        <a:t>Tunisia, Italy, Slovenia, Nigeria, Israel</a:t>
                      </a:r>
                      <a:endParaRPr lang="en-US" sz="900" b="0" noProof="0" dirty="0">
                        <a:latin typeface="Cambria" panose="02040503050406030204" pitchFamily="18" charset="0"/>
                      </a:endParaRPr>
                    </a:p>
                  </a:txBody>
                  <a:tcPr marT="34298" marB="34298"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465140" y="3651647"/>
            <a:ext cx="8137525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+mn-lt"/>
                <a:cs typeface="+mn-cs"/>
              </a:rPr>
              <a:t>Saúdská Arábie</a:t>
            </a:r>
            <a:endParaRPr lang="en-US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SA </a:t>
            </a:r>
            <a:r>
              <a:rPr lang="cs-CZ" sz="1600" dirty="0" smtClean="0">
                <a:latin typeface="+mn-lt"/>
                <a:cs typeface="+mn-cs"/>
              </a:rPr>
              <a:t>importuje více než </a:t>
            </a:r>
            <a:r>
              <a:rPr lang="en-US" sz="1600" dirty="0" smtClean="0">
                <a:latin typeface="+mn-lt"/>
                <a:cs typeface="+mn-cs"/>
              </a:rPr>
              <a:t>70 </a:t>
            </a:r>
            <a:r>
              <a:rPr lang="en-US" sz="1600" dirty="0">
                <a:latin typeface="+mn-lt"/>
                <a:cs typeface="+mn-cs"/>
              </a:rPr>
              <a:t>% </a:t>
            </a:r>
            <a:r>
              <a:rPr lang="cs-CZ" sz="1600" dirty="0" smtClean="0"/>
              <a:t>potravin ze zahraničí</a:t>
            </a:r>
            <a:r>
              <a:rPr lang="cs-CZ" sz="1600" dirty="0" smtClean="0">
                <a:latin typeface="+mn-lt"/>
                <a:cs typeface="+mn-cs"/>
              </a:rPr>
              <a:t>, </a:t>
            </a:r>
            <a:r>
              <a:rPr lang="en-US" sz="1600" dirty="0">
                <a:latin typeface="+mn-lt"/>
                <a:cs typeface="+mn-cs"/>
              </a:rPr>
              <a:t>12 % </a:t>
            </a:r>
            <a:r>
              <a:rPr lang="cs-CZ" sz="1600" dirty="0" smtClean="0">
                <a:latin typeface="+mn-lt"/>
                <a:cs typeface="+mn-cs"/>
              </a:rPr>
              <a:t>roční růst importu</a:t>
            </a:r>
            <a:endParaRPr lang="en-US" sz="16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latin typeface="+mn-lt"/>
                <a:cs typeface="+mn-cs"/>
              </a:rPr>
              <a:t>Strategické rozhodnutí vlády – potraviny dovážet a nedotovat vlastní zemědělství</a:t>
            </a: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6" name="AutoShape 5"/>
          <p:cNvSpPr>
            <a:spLocks/>
          </p:cNvSpPr>
          <p:nvPr/>
        </p:nvSpPr>
        <p:spPr bwMode="auto">
          <a:xfrm>
            <a:off x="465140" y="252413"/>
            <a:ext cx="7145337" cy="22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 fontAlgn="auto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defRPr/>
            </a:pPr>
            <a:r>
              <a:rPr lang="cs-CZ" sz="2400" b="1" dirty="0" smtClean="0">
                <a:cs typeface="Lato" charset="0"/>
                <a:sym typeface="Lato" charset="0"/>
              </a:rPr>
              <a:t>Zemědělský </a:t>
            </a:r>
            <a:r>
              <a:rPr lang="cs-CZ" sz="2400" b="1" dirty="0" smtClean="0">
                <a:cs typeface="Lato" charset="0"/>
                <a:sym typeface="Lato" charset="0"/>
              </a:rPr>
              <a:t>a potravinářský průmysl</a:t>
            </a:r>
          </a:p>
          <a:p>
            <a:pPr defTabSz="272028" fontAlgn="auto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defRPr/>
            </a:pPr>
            <a:endParaRPr lang="en-US" sz="2800" dirty="0">
              <a:latin typeface="+mn-lt"/>
              <a:cs typeface="Helvetica Light" charset="0"/>
            </a:endParaRPr>
          </a:p>
        </p:txBody>
      </p:sp>
      <p:sp>
        <p:nvSpPr>
          <p:cNvPr id="7" name="AutoShape 6"/>
          <p:cNvSpPr>
            <a:spLocks/>
          </p:cNvSpPr>
          <p:nvPr/>
        </p:nvSpPr>
        <p:spPr bwMode="auto">
          <a:xfrm>
            <a:off x="1130300" y="950119"/>
            <a:ext cx="7145338" cy="114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 fontAlgn="auto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Helvetica Light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468314" y="843558"/>
            <a:ext cx="8207375" cy="0"/>
          </a:xfrm>
          <a:prstGeom prst="line">
            <a:avLst/>
          </a:prstGeom>
          <a:noFill/>
          <a:ln w="25400" cap="flat" cmpd="sng">
            <a:solidFill>
              <a:srgbClr val="9A9A9A"/>
            </a:solidFill>
            <a:prstDash val="sysDot"/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00">
              <a:latin typeface="+mn-lt"/>
              <a:cs typeface="Helvetica Light" charset="0"/>
            </a:endParaRPr>
          </a:p>
        </p:txBody>
      </p:sp>
      <p:sp>
        <p:nvSpPr>
          <p:cNvPr id="24609" name="AutoShape 8"/>
          <p:cNvSpPr>
            <a:spLocks/>
          </p:cNvSpPr>
          <p:nvPr/>
        </p:nvSpPr>
        <p:spPr bwMode="auto">
          <a:xfrm>
            <a:off x="3805241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300">
              <a:solidFill>
                <a:srgbClr val="932011"/>
              </a:solidFill>
              <a:ea typeface="Helvetica Light"/>
              <a:cs typeface="Helvetica Light"/>
            </a:endParaRPr>
          </a:p>
        </p:txBody>
      </p:sp>
      <p:sp>
        <p:nvSpPr>
          <p:cNvPr id="11" name="AutoShape 9"/>
          <p:cNvSpPr>
            <a:spLocks/>
          </p:cNvSpPr>
          <p:nvPr/>
        </p:nvSpPr>
        <p:spPr bwMode="auto">
          <a:xfrm>
            <a:off x="42005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00">
              <a:solidFill>
                <a:srgbClr val="932011"/>
              </a:solidFill>
              <a:latin typeface="+mn-lt"/>
              <a:cs typeface="Helvetica Light" charset="0"/>
            </a:endParaRPr>
          </a:p>
        </p:txBody>
      </p:sp>
      <p:sp>
        <p:nvSpPr>
          <p:cNvPr id="12" name="AutoShape 10"/>
          <p:cNvSpPr>
            <a:spLocks/>
          </p:cNvSpPr>
          <p:nvPr/>
        </p:nvSpPr>
        <p:spPr bwMode="auto">
          <a:xfrm>
            <a:off x="460057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00">
              <a:solidFill>
                <a:srgbClr val="932011"/>
              </a:solidFill>
              <a:latin typeface="+mn-lt"/>
              <a:cs typeface="Helvetica Light" charset="0"/>
            </a:endParaRPr>
          </a:p>
        </p:txBody>
      </p:sp>
      <p:sp>
        <p:nvSpPr>
          <p:cNvPr id="13" name="AutoShape 11"/>
          <p:cNvSpPr>
            <a:spLocks/>
          </p:cNvSpPr>
          <p:nvPr/>
        </p:nvSpPr>
        <p:spPr bwMode="auto">
          <a:xfrm>
            <a:off x="50006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00">
              <a:solidFill>
                <a:srgbClr val="932011"/>
              </a:solidFill>
              <a:latin typeface="+mn-lt"/>
              <a:cs typeface="Helvetica Light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60" y="18986"/>
            <a:ext cx="2483768" cy="6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3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AutoShape 1"/>
          <p:cNvSpPr>
            <a:spLocks/>
          </p:cNvSpPr>
          <p:nvPr/>
        </p:nvSpPr>
        <p:spPr bwMode="auto">
          <a:xfrm>
            <a:off x="8293103" y="198836"/>
            <a:ext cx="169863" cy="1678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4D4BF0E-1305-478E-A434-C74F631F252B}" type="slidenum">
              <a:rPr lang="cs-CZ" sz="800" b="1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cs-CZ">
              <a:latin typeface="+mn-lt"/>
              <a:cs typeface="Helvetica Light" charset="0"/>
            </a:endParaRPr>
          </a:p>
        </p:txBody>
      </p:sp>
      <p:sp>
        <p:nvSpPr>
          <p:cNvPr id="53252" name="AutoShape 4"/>
          <p:cNvSpPr>
            <a:spLocks/>
          </p:cNvSpPr>
          <p:nvPr/>
        </p:nvSpPr>
        <p:spPr bwMode="auto">
          <a:xfrm>
            <a:off x="642938" y="750094"/>
            <a:ext cx="287337" cy="2726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b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90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</a:t>
            </a:r>
            <a:endParaRPr lang="cs-CZ">
              <a:latin typeface="+mn-lt"/>
              <a:cs typeface="Helvetica Light" charset="0"/>
            </a:endParaRPr>
          </a:p>
        </p:txBody>
      </p:sp>
      <p:sp>
        <p:nvSpPr>
          <p:cNvPr id="53253" name="AutoShape 5"/>
          <p:cNvSpPr>
            <a:spLocks/>
          </p:cNvSpPr>
          <p:nvPr/>
        </p:nvSpPr>
        <p:spPr bwMode="auto">
          <a:xfrm>
            <a:off x="627859" y="198836"/>
            <a:ext cx="7145337" cy="22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 fontAlgn="auto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Lato" charset="0"/>
                <a:cs typeface="Lato" charset="0"/>
                <a:sym typeface="Lato" charset="0"/>
              </a:rPr>
              <a:t>Věděli jste, že…</a:t>
            </a:r>
            <a:endParaRPr lang="en-US" sz="2800" dirty="0">
              <a:latin typeface="+mn-lt"/>
              <a:cs typeface="Helvetica Light" charset="0"/>
            </a:endParaRPr>
          </a:p>
        </p:txBody>
      </p:sp>
      <p:sp>
        <p:nvSpPr>
          <p:cNvPr id="53254" name="AutoShape 6"/>
          <p:cNvSpPr>
            <a:spLocks/>
          </p:cNvSpPr>
          <p:nvPr/>
        </p:nvSpPr>
        <p:spPr bwMode="auto">
          <a:xfrm>
            <a:off x="642938" y="692944"/>
            <a:ext cx="7145338" cy="114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 fontAlgn="auto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defRPr/>
            </a:pPr>
            <a:r>
              <a:rPr lang="cs-CZ" sz="1200" dirty="0" smtClean="0">
                <a:latin typeface="+mn-lt"/>
                <a:cs typeface="Helvetica Light" charset="0"/>
                <a:sym typeface="Lato" charset="0"/>
              </a:rPr>
              <a:t>Příklady</a:t>
            </a:r>
            <a:endParaRPr lang="en-US" sz="3600" dirty="0">
              <a:latin typeface="+mn-lt"/>
              <a:cs typeface="Helvetica Light" charset="0"/>
            </a:endParaRP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flipV="1">
            <a:off x="323528" y="987574"/>
            <a:ext cx="8424936" cy="0"/>
          </a:xfrm>
          <a:prstGeom prst="line">
            <a:avLst/>
          </a:prstGeom>
          <a:noFill/>
          <a:ln w="25400" cap="flat" cmpd="sng">
            <a:solidFill>
              <a:srgbClr val="9A9A9A"/>
            </a:solidFill>
            <a:prstDash val="sysDot"/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00">
              <a:latin typeface="+mn-lt"/>
              <a:cs typeface="Helvetica Light" charset="0"/>
            </a:endParaRPr>
          </a:p>
        </p:txBody>
      </p:sp>
      <p:sp>
        <p:nvSpPr>
          <p:cNvPr id="22535" name="AutoShape 8"/>
          <p:cNvSpPr>
            <a:spLocks/>
          </p:cNvSpPr>
          <p:nvPr/>
        </p:nvSpPr>
        <p:spPr bwMode="auto">
          <a:xfrm>
            <a:off x="3805241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300">
              <a:solidFill>
                <a:srgbClr val="932011"/>
              </a:solidFill>
              <a:ea typeface="Helvetica Light"/>
              <a:cs typeface="Helvetica Light"/>
            </a:endParaRPr>
          </a:p>
        </p:txBody>
      </p:sp>
      <p:sp>
        <p:nvSpPr>
          <p:cNvPr id="43" name="AutoShape 9"/>
          <p:cNvSpPr>
            <a:spLocks/>
          </p:cNvSpPr>
          <p:nvPr/>
        </p:nvSpPr>
        <p:spPr bwMode="auto">
          <a:xfrm>
            <a:off x="42005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00">
              <a:solidFill>
                <a:srgbClr val="932011"/>
              </a:solidFill>
              <a:latin typeface="+mn-lt"/>
              <a:cs typeface="Helvetica Light" charset="0"/>
            </a:endParaRPr>
          </a:p>
        </p:txBody>
      </p:sp>
      <p:sp>
        <p:nvSpPr>
          <p:cNvPr id="44" name="AutoShape 10"/>
          <p:cNvSpPr>
            <a:spLocks/>
          </p:cNvSpPr>
          <p:nvPr/>
        </p:nvSpPr>
        <p:spPr bwMode="auto">
          <a:xfrm>
            <a:off x="460057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00">
              <a:solidFill>
                <a:srgbClr val="932011"/>
              </a:solidFill>
              <a:latin typeface="+mn-lt"/>
              <a:cs typeface="Helvetica Light" charset="0"/>
            </a:endParaRPr>
          </a:p>
        </p:txBody>
      </p:sp>
      <p:sp>
        <p:nvSpPr>
          <p:cNvPr id="45" name="AutoShape 11"/>
          <p:cNvSpPr>
            <a:spLocks/>
          </p:cNvSpPr>
          <p:nvPr/>
        </p:nvSpPr>
        <p:spPr bwMode="auto">
          <a:xfrm>
            <a:off x="50006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00">
              <a:solidFill>
                <a:srgbClr val="932011"/>
              </a:solidFill>
              <a:latin typeface="+mn-lt"/>
              <a:cs typeface="Helvetica Light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9930"/>
            <a:ext cx="8229600" cy="3264694"/>
          </a:xfrm>
        </p:spPr>
        <p:txBody>
          <a:bodyPr rtlCol="0">
            <a:normAutofit/>
          </a:bodyPr>
          <a:lstStyle/>
          <a:p>
            <a:pPr marL="0" indent="0" defTabSz="272028" eaLnBrk="1" fontAlgn="auto" hangingPunct="1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600" b="1" dirty="0" smtClean="0">
                <a:solidFill>
                  <a:srgbClr val="2666BD"/>
                </a:solidFill>
                <a:latin typeface="Lato" charset="0"/>
                <a:cs typeface="Lato" charset="0"/>
              </a:rPr>
              <a:t>Etiopie</a:t>
            </a:r>
          </a:p>
          <a:p>
            <a:pPr marL="685800" lvl="1" defTabSz="272028" eaLnBrk="1" fontAlgn="auto" hangingPunct="1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400" dirty="0" smtClean="0">
                <a:latin typeface="Lato" charset="0"/>
                <a:cs typeface="Lato" charset="0"/>
                <a:sym typeface="Lato" charset="0"/>
              </a:rPr>
              <a:t>Etiopie plánuje vybudovat 3000 km nových železničních tratí</a:t>
            </a:r>
          </a:p>
          <a:p>
            <a:pPr marL="0" indent="0" defTabSz="272028" eaLnBrk="1" fontAlgn="auto" hangingPunct="1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600" b="1" dirty="0" smtClean="0">
                <a:solidFill>
                  <a:srgbClr val="2666BD"/>
                </a:solidFill>
                <a:latin typeface="Lato" charset="0"/>
                <a:cs typeface="Lato" charset="0"/>
              </a:rPr>
              <a:t>Indonésie</a:t>
            </a:r>
          </a:p>
          <a:p>
            <a:pPr marL="685800" lvl="1" defTabSz="272028" eaLnBrk="1" fontAlgn="auto" hangingPunct="1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400" dirty="0" smtClean="0">
                <a:latin typeface="Lato" charset="0"/>
                <a:cs typeface="Lato" charset="0"/>
                <a:sym typeface="Lato" charset="0"/>
              </a:rPr>
              <a:t>Indonésie modernizuje leteckou infrastrukturu a chce vybudovat 46 nových letišť</a:t>
            </a:r>
          </a:p>
          <a:p>
            <a:pPr marL="0" indent="0" defTabSz="272028" eaLnBrk="1" fontAlgn="auto" hangingPunct="1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600" b="1" dirty="0" smtClean="0">
                <a:solidFill>
                  <a:srgbClr val="2666BD"/>
                </a:solidFill>
                <a:latin typeface="Lato" charset="0"/>
                <a:cs typeface="Lato" charset="0"/>
              </a:rPr>
              <a:t>Zambie</a:t>
            </a:r>
          </a:p>
          <a:p>
            <a:pPr marL="685800" lvl="1" defTabSz="272028" eaLnBrk="1" fontAlgn="auto" hangingPunct="1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400" dirty="0" smtClean="0">
                <a:latin typeface="Lato" charset="0"/>
                <a:cs typeface="Lato" charset="0"/>
                <a:sym typeface="Lato" charset="0"/>
              </a:rPr>
              <a:t>Zambie plánuje vybudovat 8 000 km nových silnic</a:t>
            </a:r>
          </a:p>
          <a:p>
            <a:pPr marL="0" indent="0" defTabSz="272028" eaLnBrk="1" fontAlgn="auto" hangingPunct="1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600" b="1" dirty="0" smtClean="0">
                <a:solidFill>
                  <a:srgbClr val="2666BD"/>
                </a:solidFill>
                <a:latin typeface="Lato" charset="0"/>
                <a:cs typeface="Lato" charset="0"/>
              </a:rPr>
              <a:t>Kolumbie</a:t>
            </a:r>
          </a:p>
          <a:p>
            <a:pPr marL="685800" lvl="1" defTabSz="272028" eaLnBrk="1" fontAlgn="auto" hangingPunct="1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400" dirty="0" smtClean="0">
                <a:latin typeface="Lato" charset="0"/>
                <a:cs typeface="Lato" charset="0"/>
                <a:sym typeface="Lato" charset="0"/>
              </a:rPr>
              <a:t>V dalších 5 letech chce Kolumbie zvýšit kapacitu elektrické výroby o 4 000 MW</a:t>
            </a:r>
          </a:p>
          <a:p>
            <a:pPr marL="685800" lvl="1" defTabSz="272028" eaLnBrk="1" fontAlgn="auto" hangingPunct="1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>
              <a:latin typeface="Lato" charset="0"/>
              <a:cs typeface="Lato" charset="0"/>
              <a:sym typeface="Lato" charset="0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60" y="18986"/>
            <a:ext cx="2483768" cy="6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683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AutoShape 1"/>
          <p:cNvSpPr>
            <a:spLocks/>
          </p:cNvSpPr>
          <p:nvPr/>
        </p:nvSpPr>
        <p:spPr bwMode="auto">
          <a:xfrm>
            <a:off x="8293303" y="198836"/>
            <a:ext cx="169069" cy="1678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8E824869-DF8F-364C-AAEB-D0CA87C1F6EE}" type="slidenum">
              <a:rPr lang="cs-CZ" sz="800" b="1" smtClean="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>
                <a:defRPr/>
              </a:pPr>
              <a:t>24</a:t>
            </a:fld>
            <a:endParaRPr lang="cs-CZ">
              <a:cs typeface="Helvetica Light" charset="0"/>
            </a:endParaRPr>
          </a:p>
        </p:txBody>
      </p:sp>
      <p:sp>
        <p:nvSpPr>
          <p:cNvPr id="53252" name="AutoShape 4"/>
          <p:cNvSpPr>
            <a:spLocks/>
          </p:cNvSpPr>
          <p:nvPr/>
        </p:nvSpPr>
        <p:spPr bwMode="auto">
          <a:xfrm>
            <a:off x="642342" y="749500"/>
            <a:ext cx="287536" cy="2726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b"/>
          <a:lstStyle/>
          <a:p>
            <a:pPr>
              <a:lnSpc>
                <a:spcPct val="150000"/>
              </a:lnSpc>
              <a:defRPr/>
            </a:pPr>
            <a:r>
              <a:rPr lang="cs-CZ" sz="190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</a:t>
            </a:r>
            <a:endParaRPr lang="cs-CZ">
              <a:cs typeface="Helvetica Light" charset="0"/>
            </a:endParaRPr>
          </a:p>
        </p:txBody>
      </p:sp>
      <p:sp>
        <p:nvSpPr>
          <p:cNvPr id="53253" name="AutoShape 5"/>
          <p:cNvSpPr>
            <a:spLocks/>
          </p:cNvSpPr>
          <p:nvPr/>
        </p:nvSpPr>
        <p:spPr bwMode="auto">
          <a:xfrm>
            <a:off x="516932" y="168475"/>
            <a:ext cx="7144941" cy="22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pl-PL" sz="2400" b="1" dirty="0">
                <a:cs typeface="Lato" charset="0"/>
                <a:sym typeface="Lato" charset="0"/>
              </a:rPr>
              <a:t>Projekty na podporu ekonomické diplomacie</a:t>
            </a:r>
          </a:p>
        </p:txBody>
      </p:sp>
      <p:sp>
        <p:nvSpPr>
          <p:cNvPr id="53254" name="AutoShape 6"/>
          <p:cNvSpPr>
            <a:spLocks/>
          </p:cNvSpPr>
          <p:nvPr/>
        </p:nvSpPr>
        <p:spPr bwMode="auto">
          <a:xfrm>
            <a:off x="516932" y="692350"/>
            <a:ext cx="7144941" cy="114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200" dirty="0">
                <a:latin typeface="Lato" charset="0"/>
                <a:cs typeface="Lato" charset="0"/>
                <a:sym typeface="Lato" charset="0"/>
              </a:rPr>
              <a:t>Cíleně zaměřené akce na podporu českých exportérů</a:t>
            </a: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flipV="1">
            <a:off x="251520" y="987574"/>
            <a:ext cx="8496944" cy="0"/>
          </a:xfrm>
          <a:prstGeom prst="line">
            <a:avLst/>
          </a:prstGeom>
          <a:noFill/>
          <a:ln w="25400" cap="flat" cmpd="sng">
            <a:solidFill>
              <a:srgbClr val="9A9A9A"/>
            </a:solidFill>
            <a:prstDash val="sysDot"/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cs typeface="Helvetica Light" charset="0"/>
            </a:endParaRPr>
          </a:p>
        </p:txBody>
      </p:sp>
      <p:sp>
        <p:nvSpPr>
          <p:cNvPr id="53256" name="AutoShape 8"/>
          <p:cNvSpPr>
            <a:spLocks/>
          </p:cNvSpPr>
          <p:nvPr/>
        </p:nvSpPr>
        <p:spPr bwMode="auto">
          <a:xfrm>
            <a:off x="516140" y="1018089"/>
            <a:ext cx="7861697" cy="30424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200" dirty="0">
                <a:cs typeface="Lato" charset="0"/>
                <a:sym typeface="Lato" charset="0"/>
              </a:rPr>
              <a:t>Projekty na podporu ekonomické diplomacie jsou nedílnou součástí aktivit </a:t>
            </a:r>
            <a:r>
              <a:rPr lang="cs-CZ" sz="1200" dirty="0" smtClean="0">
                <a:cs typeface="Lato" charset="0"/>
                <a:sym typeface="Lato" charset="0"/>
              </a:rPr>
              <a:t>ministerstva, jež </a:t>
            </a:r>
            <a:r>
              <a:rPr lang="cs-CZ" sz="1200" dirty="0">
                <a:cs typeface="Lato" charset="0"/>
                <a:sym typeface="Lato" charset="0"/>
              </a:rPr>
              <a:t>každoročně nabízí prostřednictvím zastupitelských úřadů </a:t>
            </a:r>
            <a:r>
              <a:rPr lang="cs-CZ" sz="1200" dirty="0" smtClean="0">
                <a:cs typeface="Lato" charset="0"/>
                <a:sym typeface="Lato" charset="0"/>
              </a:rPr>
              <a:t>v zahraničí možnost </a:t>
            </a:r>
            <a:r>
              <a:rPr lang="cs-CZ" sz="1200" dirty="0">
                <a:cs typeface="Lato" charset="0"/>
                <a:sym typeface="Lato" charset="0"/>
              </a:rPr>
              <a:t>vytvoření nových kontaktů, předvedení výrobků a služeb i získání nových zakázek několika desítkám až stovkám českých firem. </a:t>
            </a:r>
          </a:p>
        </p:txBody>
      </p:sp>
      <p:sp>
        <p:nvSpPr>
          <p:cNvPr id="53260" name="AutoShape 12"/>
          <p:cNvSpPr>
            <a:spLocks/>
          </p:cNvSpPr>
          <p:nvPr/>
        </p:nvSpPr>
        <p:spPr bwMode="auto">
          <a:xfrm>
            <a:off x="766167" y="2297906"/>
            <a:ext cx="211336" cy="2012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b"/>
          <a:lstStyle/>
          <a:p>
            <a:pPr>
              <a:lnSpc>
                <a:spcPct val="150000"/>
              </a:lnSpc>
              <a:defRPr/>
            </a:pPr>
            <a:r>
              <a:rPr lang="cs-CZ" sz="1300" dirty="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</a:t>
            </a:r>
            <a:endParaRPr lang="cs-CZ" dirty="0">
              <a:cs typeface="Helvetica Light" charset="0"/>
            </a:endParaRPr>
          </a:p>
        </p:txBody>
      </p:sp>
      <p:sp>
        <p:nvSpPr>
          <p:cNvPr id="53261" name="AutoShape 13"/>
          <p:cNvSpPr>
            <a:spLocks/>
          </p:cNvSpPr>
          <p:nvPr/>
        </p:nvSpPr>
        <p:spPr bwMode="auto">
          <a:xfrm>
            <a:off x="684720" y="1767776"/>
            <a:ext cx="540694" cy="645318"/>
          </a:xfrm>
          <a:prstGeom prst="roundRect">
            <a:avLst>
              <a:gd name="adj" fmla="val 20667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53263" name="AutoShape 15"/>
          <p:cNvSpPr>
            <a:spLocks/>
          </p:cNvSpPr>
          <p:nvPr/>
        </p:nvSpPr>
        <p:spPr bwMode="auto">
          <a:xfrm>
            <a:off x="1330336" y="1635646"/>
            <a:ext cx="4529733" cy="142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600" b="1" dirty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Navýšení prostředků</a:t>
            </a:r>
            <a:endParaRPr lang="cs-CZ" sz="1600" dirty="0">
              <a:solidFill>
                <a:srgbClr val="2666BD"/>
              </a:solidFill>
              <a:cs typeface="Helvetica Light" charset="0"/>
            </a:endParaRPr>
          </a:p>
        </p:txBody>
      </p:sp>
      <p:sp>
        <p:nvSpPr>
          <p:cNvPr id="53264" name="AutoShape 16"/>
          <p:cNvSpPr>
            <a:spLocks/>
          </p:cNvSpPr>
          <p:nvPr/>
        </p:nvSpPr>
        <p:spPr bwMode="auto">
          <a:xfrm>
            <a:off x="1385551" y="1923678"/>
            <a:ext cx="6907749" cy="4607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v roce 2014 realizováno celkem 51 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projektů 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s 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podporou ministerstva za 4,5 mil. </a:t>
            </a:r>
            <a:endParaRPr lang="cs-CZ" sz="1200" dirty="0" smtClean="0">
              <a:latin typeface="Lato" charset="0"/>
              <a:cs typeface="Lato" charset="0"/>
              <a:sym typeface="Lato" charset="0"/>
            </a:endParaRP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>
                <a:latin typeface="Lato" charset="0"/>
                <a:cs typeface="Lato" charset="0"/>
                <a:sym typeface="Lato" charset="0"/>
              </a:rPr>
              <a:t>p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ro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 rok 2015 bylo schváleno celkem 87 projektů s podporou 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9 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mil. 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Kč.</a:t>
            </a:r>
          </a:p>
        </p:txBody>
      </p:sp>
      <p:sp>
        <p:nvSpPr>
          <p:cNvPr id="64541" name="AutoShape 8"/>
          <p:cNvSpPr>
            <a:spLocks/>
          </p:cNvSpPr>
          <p:nvPr/>
        </p:nvSpPr>
        <p:spPr bwMode="auto">
          <a:xfrm>
            <a:off x="3805242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43" name="AutoShape 9"/>
          <p:cNvSpPr>
            <a:spLocks/>
          </p:cNvSpPr>
          <p:nvPr/>
        </p:nvSpPr>
        <p:spPr bwMode="auto">
          <a:xfrm>
            <a:off x="42005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44" name="AutoShape 10"/>
          <p:cNvSpPr>
            <a:spLocks/>
          </p:cNvSpPr>
          <p:nvPr/>
        </p:nvSpPr>
        <p:spPr bwMode="auto">
          <a:xfrm>
            <a:off x="460057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45" name="AutoShape 11"/>
          <p:cNvSpPr>
            <a:spLocks/>
          </p:cNvSpPr>
          <p:nvPr/>
        </p:nvSpPr>
        <p:spPr bwMode="auto">
          <a:xfrm>
            <a:off x="50006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32" name="AutoShape 15"/>
          <p:cNvSpPr>
            <a:spLocks/>
          </p:cNvSpPr>
          <p:nvPr/>
        </p:nvSpPr>
        <p:spPr bwMode="auto">
          <a:xfrm>
            <a:off x="1384659" y="2427734"/>
            <a:ext cx="4298159" cy="195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600" b="1" dirty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Nová </a:t>
            </a:r>
            <a:r>
              <a:rPr lang="cs-CZ" sz="16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metodika a aplikace PROPED</a:t>
            </a:r>
            <a:endParaRPr lang="cs-CZ" sz="1600" b="1" dirty="0">
              <a:solidFill>
                <a:srgbClr val="2666BD"/>
              </a:solidFill>
              <a:latin typeface="Lato" charset="0"/>
              <a:cs typeface="Lato" charset="0"/>
              <a:sym typeface="Lato" charset="0"/>
            </a:endParaRPr>
          </a:p>
        </p:txBody>
      </p:sp>
      <p:sp>
        <p:nvSpPr>
          <p:cNvPr id="33" name="AutoShape 16"/>
          <p:cNvSpPr>
            <a:spLocks/>
          </p:cNvSpPr>
          <p:nvPr/>
        </p:nvSpPr>
        <p:spPr bwMode="auto">
          <a:xfrm>
            <a:off x="1410832" y="2643758"/>
            <a:ext cx="6859249" cy="4607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od 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roku 2014 funguje ucelená 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metodika - transparentní 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procesování projektů pomocí 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aplikace</a:t>
            </a: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došlo k vylepšení v systému procesování projektů</a:t>
            </a: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>
                <a:latin typeface="Lato" charset="0"/>
                <a:cs typeface="Lato" charset="0"/>
                <a:sym typeface="Lato" charset="0"/>
              </a:rPr>
              <a:t>r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evize metodiky v roce 2015 – umožnění mimořádné výzvy ze zbylých prostředků  </a:t>
            </a:r>
            <a:endParaRPr lang="cs-CZ" sz="1200" dirty="0">
              <a:latin typeface="Lato" charset="0"/>
              <a:cs typeface="Lato" charset="0"/>
              <a:sym typeface="Lato" charset="0"/>
            </a:endParaRPr>
          </a:p>
        </p:txBody>
      </p:sp>
      <p:sp>
        <p:nvSpPr>
          <p:cNvPr id="34" name="AutoShape 13"/>
          <p:cNvSpPr>
            <a:spLocks/>
          </p:cNvSpPr>
          <p:nvPr/>
        </p:nvSpPr>
        <p:spPr bwMode="auto">
          <a:xfrm>
            <a:off x="683568" y="4131594"/>
            <a:ext cx="590397" cy="645318"/>
          </a:xfrm>
          <a:prstGeom prst="roundRect">
            <a:avLst>
              <a:gd name="adj" fmla="val 20667"/>
            </a:avLst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36" name="AutoShape 15"/>
          <p:cNvSpPr>
            <a:spLocks/>
          </p:cNvSpPr>
          <p:nvPr/>
        </p:nvSpPr>
        <p:spPr bwMode="auto">
          <a:xfrm>
            <a:off x="1446568" y="4011910"/>
            <a:ext cx="5285671" cy="18454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6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Společné plánování projektů s partnery</a:t>
            </a:r>
            <a:endParaRPr lang="cs-CZ" sz="1600" b="1" dirty="0">
              <a:solidFill>
                <a:srgbClr val="2666BD"/>
              </a:solidFill>
              <a:latin typeface="Lato" charset="0"/>
              <a:cs typeface="Lato" charset="0"/>
              <a:sym typeface="Lato" charset="0"/>
            </a:endParaRPr>
          </a:p>
        </p:txBody>
      </p:sp>
      <p:sp>
        <p:nvSpPr>
          <p:cNvPr id="37" name="AutoShape 16"/>
          <p:cNvSpPr>
            <a:spLocks/>
          </p:cNvSpPr>
          <p:nvPr/>
        </p:nvSpPr>
        <p:spPr bwMode="auto">
          <a:xfrm>
            <a:off x="1451333" y="4227934"/>
            <a:ext cx="6818749" cy="4607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>
                <a:latin typeface="Lato" charset="0"/>
                <a:cs typeface="Lato" charset="0"/>
                <a:sym typeface="Lato" charset="0"/>
              </a:rPr>
              <a:t>s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polečné plánování projektů s </a:t>
            </a:r>
            <a:r>
              <a:rPr lang="cs-CZ" sz="1200" dirty="0" err="1" smtClean="0">
                <a:latin typeface="Lato" charset="0"/>
                <a:cs typeface="Lato" charset="0"/>
                <a:sym typeface="Lato" charset="0"/>
              </a:rPr>
              <a:t>CzechTrade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, MPO, Českými centry, </a:t>
            </a:r>
            <a:r>
              <a:rPr lang="cs-CZ" sz="1200" dirty="0" err="1" smtClean="0">
                <a:latin typeface="Lato" charset="0"/>
                <a:cs typeface="Lato" charset="0"/>
                <a:sym typeface="Lato" charset="0"/>
              </a:rPr>
              <a:t>CzechInvest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, </a:t>
            </a:r>
            <a:r>
              <a:rPr lang="cs-CZ" sz="1200" dirty="0" err="1" smtClean="0">
                <a:latin typeface="Lato" charset="0"/>
                <a:cs typeface="Lato" charset="0"/>
                <a:sym typeface="Lato" charset="0"/>
              </a:rPr>
              <a:t>CzechTourism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 a dalšími rezorty </a:t>
            </a: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>
                <a:latin typeface="Lato" charset="0"/>
                <a:cs typeface="Lato" charset="0"/>
                <a:sym typeface="Lato" charset="0"/>
              </a:rPr>
              <a:t>k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valitnější komunikace s firemním sektorem</a:t>
            </a:r>
            <a:endParaRPr lang="cs-CZ" sz="1200" dirty="0">
              <a:latin typeface="Lato" charset="0"/>
              <a:cs typeface="Lato" charset="0"/>
              <a:sym typeface="Lato" charset="0"/>
            </a:endParaRPr>
          </a:p>
        </p:txBody>
      </p:sp>
      <p:sp>
        <p:nvSpPr>
          <p:cNvPr id="38" name="AutoShape 13"/>
          <p:cNvSpPr>
            <a:spLocks/>
          </p:cNvSpPr>
          <p:nvPr/>
        </p:nvSpPr>
        <p:spPr bwMode="auto">
          <a:xfrm>
            <a:off x="683568" y="3366592"/>
            <a:ext cx="570456" cy="645318"/>
          </a:xfrm>
          <a:prstGeom prst="roundRect">
            <a:avLst>
              <a:gd name="adj" fmla="val 20667"/>
            </a:avLst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40" name="AutoShape 15"/>
          <p:cNvSpPr>
            <a:spLocks/>
          </p:cNvSpPr>
          <p:nvPr/>
        </p:nvSpPr>
        <p:spPr bwMode="auto">
          <a:xfrm>
            <a:off x="1417102" y="3292971"/>
            <a:ext cx="4356201" cy="142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600" b="1" dirty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Efektivnější </a:t>
            </a:r>
            <a:r>
              <a:rPr lang="cs-CZ" sz="16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zacílení projektů</a:t>
            </a:r>
            <a:endParaRPr lang="cs-CZ" sz="1600" b="1" dirty="0">
              <a:solidFill>
                <a:srgbClr val="2666BD"/>
              </a:solidFill>
              <a:latin typeface="Lato" charset="0"/>
              <a:cs typeface="Lato" charset="0"/>
              <a:sym typeface="Lato" charset="0"/>
            </a:endParaRPr>
          </a:p>
        </p:txBody>
      </p:sp>
      <p:sp>
        <p:nvSpPr>
          <p:cNvPr id="41" name="AutoShape 16"/>
          <p:cNvSpPr>
            <a:spLocks/>
          </p:cNvSpPr>
          <p:nvPr/>
        </p:nvSpPr>
        <p:spPr bwMode="auto">
          <a:xfrm>
            <a:off x="1451334" y="3503588"/>
            <a:ext cx="7441146" cy="4607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více 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pozornosti 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věnovat možné nabídce českých 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řešení v zemích, kde jsme identifikovali 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příležitosti </a:t>
            </a: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efektivnější 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zacílení projektů 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pro 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využití příležitostí v 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zahraničí (v návaznosti na MOP)</a:t>
            </a:r>
            <a:endParaRPr lang="cs-CZ" sz="1200" dirty="0">
              <a:latin typeface="Lato" charset="0"/>
              <a:cs typeface="Lato" charset="0"/>
              <a:sym typeface="Lato" charset="0"/>
            </a:endParaRP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200" dirty="0">
              <a:latin typeface="Lato" charset="0"/>
              <a:cs typeface="Lato" charset="0"/>
              <a:sym typeface="Lato" charset="0"/>
            </a:endParaRPr>
          </a:p>
        </p:txBody>
      </p:sp>
      <p:sp>
        <p:nvSpPr>
          <p:cNvPr id="42" name="AutoShape 22"/>
          <p:cNvSpPr>
            <a:spLocks/>
          </p:cNvSpPr>
          <p:nvPr/>
        </p:nvSpPr>
        <p:spPr bwMode="auto">
          <a:xfrm>
            <a:off x="778716" y="1952324"/>
            <a:ext cx="337614" cy="2801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144018">
              <a:defRPr/>
            </a:pPr>
            <a:endParaRPr lang="cs-CZ" sz="900">
              <a:solidFill>
                <a:srgbClr val="44CEB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9" name="AutoShape 14"/>
          <p:cNvSpPr>
            <a:spLocks/>
          </p:cNvSpPr>
          <p:nvPr/>
        </p:nvSpPr>
        <p:spPr bwMode="auto">
          <a:xfrm>
            <a:off x="798743" y="4316141"/>
            <a:ext cx="360040" cy="270030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599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342900">
              <a:defRPr/>
            </a:pPr>
            <a:endParaRPr lang="cs-CZ" sz="2200" kern="1200">
              <a:solidFill>
                <a:srgbClr val="44CEB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1" name="AutoShape 14"/>
          <p:cNvSpPr>
            <a:spLocks/>
          </p:cNvSpPr>
          <p:nvPr/>
        </p:nvSpPr>
        <p:spPr bwMode="auto">
          <a:xfrm>
            <a:off x="788776" y="3561260"/>
            <a:ext cx="360040" cy="270030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599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342900">
              <a:defRPr/>
            </a:pPr>
            <a:endParaRPr lang="cs-CZ" sz="2200" kern="1200">
              <a:solidFill>
                <a:srgbClr val="44CEB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6" name="AutoShape 22"/>
          <p:cNvSpPr>
            <a:spLocks/>
          </p:cNvSpPr>
          <p:nvPr/>
        </p:nvSpPr>
        <p:spPr bwMode="auto">
          <a:xfrm>
            <a:off x="796677" y="2737373"/>
            <a:ext cx="337614" cy="2801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144018">
              <a:defRPr/>
            </a:pPr>
            <a:endParaRPr lang="cs-CZ" sz="900">
              <a:solidFill>
                <a:srgbClr val="44CEB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60" y="18986"/>
            <a:ext cx="2483768" cy="695455"/>
          </a:xfrm>
          <a:prstGeom prst="rect">
            <a:avLst/>
          </a:prstGeom>
        </p:spPr>
      </p:pic>
      <p:sp>
        <p:nvSpPr>
          <p:cNvPr id="47" name="AutoShape 13"/>
          <p:cNvSpPr>
            <a:spLocks/>
          </p:cNvSpPr>
          <p:nvPr/>
        </p:nvSpPr>
        <p:spPr bwMode="auto">
          <a:xfrm>
            <a:off x="683568" y="2502496"/>
            <a:ext cx="540694" cy="645318"/>
          </a:xfrm>
          <a:prstGeom prst="roundRect">
            <a:avLst>
              <a:gd name="adj" fmla="val 20667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48" name="AutoShape 22"/>
          <p:cNvSpPr>
            <a:spLocks/>
          </p:cNvSpPr>
          <p:nvPr/>
        </p:nvSpPr>
        <p:spPr bwMode="auto">
          <a:xfrm>
            <a:off x="777564" y="2687044"/>
            <a:ext cx="337614" cy="2801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144018">
              <a:defRPr/>
            </a:pPr>
            <a:endParaRPr lang="cs-CZ" sz="900">
              <a:solidFill>
                <a:srgbClr val="44CEB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116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AutoShape 1"/>
          <p:cNvSpPr>
            <a:spLocks/>
          </p:cNvSpPr>
          <p:nvPr/>
        </p:nvSpPr>
        <p:spPr bwMode="auto">
          <a:xfrm>
            <a:off x="8293303" y="198836"/>
            <a:ext cx="169069" cy="1678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8E824869-DF8F-364C-AAEB-D0CA87C1F6EE}" type="slidenum">
              <a:rPr lang="cs-CZ" sz="800" b="1" smtClean="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>
                <a:defRPr/>
              </a:pPr>
              <a:t>25</a:t>
            </a:fld>
            <a:endParaRPr lang="cs-CZ">
              <a:cs typeface="Helvetica Light" charset="0"/>
            </a:endParaRPr>
          </a:p>
        </p:txBody>
      </p:sp>
      <p:sp>
        <p:nvSpPr>
          <p:cNvPr id="53252" name="AutoShape 4"/>
          <p:cNvSpPr>
            <a:spLocks/>
          </p:cNvSpPr>
          <p:nvPr/>
        </p:nvSpPr>
        <p:spPr bwMode="auto">
          <a:xfrm>
            <a:off x="642342" y="749500"/>
            <a:ext cx="287536" cy="2726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b"/>
          <a:lstStyle/>
          <a:p>
            <a:pPr>
              <a:lnSpc>
                <a:spcPct val="150000"/>
              </a:lnSpc>
              <a:defRPr/>
            </a:pPr>
            <a:r>
              <a:rPr lang="cs-CZ" sz="190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</a:t>
            </a:r>
            <a:endParaRPr lang="cs-CZ">
              <a:cs typeface="Helvetica Light" charset="0"/>
            </a:endParaRPr>
          </a:p>
        </p:txBody>
      </p:sp>
      <p:sp>
        <p:nvSpPr>
          <p:cNvPr id="53253" name="AutoShape 5"/>
          <p:cNvSpPr>
            <a:spLocks/>
          </p:cNvSpPr>
          <p:nvPr/>
        </p:nvSpPr>
        <p:spPr bwMode="auto">
          <a:xfrm>
            <a:off x="628057" y="168475"/>
            <a:ext cx="7144941" cy="22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pl-PL" sz="2400" b="1" dirty="0">
                <a:cs typeface="Lato" charset="0"/>
                <a:sym typeface="Lato" charset="0"/>
              </a:rPr>
              <a:t>Společné vzdělávání ekonomických diplomatů</a:t>
            </a:r>
          </a:p>
        </p:txBody>
      </p:sp>
      <p:sp>
        <p:nvSpPr>
          <p:cNvPr id="53254" name="AutoShape 6"/>
          <p:cNvSpPr>
            <a:spLocks/>
          </p:cNvSpPr>
          <p:nvPr/>
        </p:nvSpPr>
        <p:spPr bwMode="auto">
          <a:xfrm>
            <a:off x="649328" y="657291"/>
            <a:ext cx="7144941" cy="114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200" dirty="0">
                <a:latin typeface="Lato" charset="0"/>
                <a:cs typeface="Lato" charset="0"/>
                <a:sym typeface="Lato" charset="0"/>
              </a:rPr>
              <a:t>Ekonomická diplomacie potřebuje diplomaty, kteří mají kompetence hodné 21. 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století</a:t>
            </a:r>
            <a:endParaRPr lang="cs-CZ" sz="1200" dirty="0">
              <a:latin typeface="Lato" charset="0"/>
              <a:cs typeface="Lato" charset="0"/>
              <a:sym typeface="Lato" charset="0"/>
            </a:endParaRP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flipV="1">
            <a:off x="323528" y="915566"/>
            <a:ext cx="8181106" cy="0"/>
          </a:xfrm>
          <a:prstGeom prst="line">
            <a:avLst/>
          </a:prstGeom>
          <a:noFill/>
          <a:ln w="25400" cap="flat" cmpd="sng">
            <a:solidFill>
              <a:srgbClr val="9A9A9A"/>
            </a:solidFill>
            <a:prstDash val="sysDot"/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cs typeface="Helvetica Light" charset="0"/>
            </a:endParaRPr>
          </a:p>
        </p:txBody>
      </p:sp>
      <p:sp>
        <p:nvSpPr>
          <p:cNvPr id="53256" name="AutoShape 8"/>
          <p:cNvSpPr>
            <a:spLocks/>
          </p:cNvSpPr>
          <p:nvPr/>
        </p:nvSpPr>
        <p:spPr bwMode="auto">
          <a:xfrm>
            <a:off x="639965" y="1022154"/>
            <a:ext cx="7861697" cy="30424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200" dirty="0">
                <a:latin typeface="Lato" charset="0"/>
                <a:cs typeface="Lato" charset="0"/>
                <a:sym typeface="Lato" charset="0"/>
              </a:rPr>
              <a:t>MZV a MPO uzavřely dohodu o „Projektu společného vzdělávání pracovníků Ministerstva zahraničních věcí, Ministerstva průmyslu a obchodu a </a:t>
            </a:r>
            <a:r>
              <a:rPr lang="cs-CZ" sz="1200" dirty="0" err="1">
                <a:latin typeface="Lato" charset="0"/>
                <a:cs typeface="Lato" charset="0"/>
                <a:sym typeface="Lato" charset="0"/>
              </a:rPr>
              <a:t>CzechTrade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 v ekonomické agendě“. </a:t>
            </a:r>
          </a:p>
        </p:txBody>
      </p:sp>
      <p:sp>
        <p:nvSpPr>
          <p:cNvPr id="53260" name="AutoShape 12"/>
          <p:cNvSpPr>
            <a:spLocks/>
          </p:cNvSpPr>
          <p:nvPr/>
        </p:nvSpPr>
        <p:spPr bwMode="auto">
          <a:xfrm>
            <a:off x="550181" y="2099883"/>
            <a:ext cx="211336" cy="2012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b"/>
          <a:lstStyle/>
          <a:p>
            <a:pPr>
              <a:lnSpc>
                <a:spcPct val="150000"/>
              </a:lnSpc>
              <a:defRPr/>
            </a:pPr>
            <a:r>
              <a:rPr lang="cs-CZ" sz="1300" dirty="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</a:t>
            </a:r>
            <a:endParaRPr lang="cs-CZ" dirty="0">
              <a:cs typeface="Helvetica Light" charset="0"/>
            </a:endParaRPr>
          </a:p>
        </p:txBody>
      </p:sp>
      <p:sp>
        <p:nvSpPr>
          <p:cNvPr id="53261" name="AutoShape 13"/>
          <p:cNvSpPr>
            <a:spLocks/>
          </p:cNvSpPr>
          <p:nvPr/>
        </p:nvSpPr>
        <p:spPr bwMode="auto">
          <a:xfrm>
            <a:off x="468734" y="1569753"/>
            <a:ext cx="540694" cy="645318"/>
          </a:xfrm>
          <a:prstGeom prst="roundRect">
            <a:avLst>
              <a:gd name="adj" fmla="val 20667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53263" name="AutoShape 15"/>
          <p:cNvSpPr>
            <a:spLocks/>
          </p:cNvSpPr>
          <p:nvPr/>
        </p:nvSpPr>
        <p:spPr bwMode="auto">
          <a:xfrm>
            <a:off x="1187624" y="1491630"/>
            <a:ext cx="4529733" cy="142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600" b="1" dirty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Budování kompetencí</a:t>
            </a:r>
            <a:endParaRPr lang="cs-CZ" sz="1600" dirty="0">
              <a:solidFill>
                <a:srgbClr val="2666BD"/>
              </a:solidFill>
              <a:cs typeface="Helvetica Light" charset="0"/>
            </a:endParaRPr>
          </a:p>
        </p:txBody>
      </p:sp>
      <p:sp>
        <p:nvSpPr>
          <p:cNvPr id="53264" name="AutoShape 16"/>
          <p:cNvSpPr>
            <a:spLocks/>
          </p:cNvSpPr>
          <p:nvPr/>
        </p:nvSpPr>
        <p:spPr bwMode="auto">
          <a:xfrm>
            <a:off x="1168673" y="1804016"/>
            <a:ext cx="6907749" cy="4607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>
                <a:latin typeface="Lato" charset="0"/>
                <a:cs typeface="Lato" charset="0"/>
                <a:sym typeface="Lato" charset="0"/>
              </a:rPr>
              <a:t>p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říprava odborníků 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se znalostmi a dovednostmi 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umožňujícími 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efektivně a kompetentně přispívat k prosazování zájmů českých 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exportérů</a:t>
            </a:r>
            <a:endParaRPr lang="cs-CZ" sz="1200" dirty="0">
              <a:latin typeface="Lato" charset="0"/>
              <a:cs typeface="Lato" charset="0"/>
              <a:sym typeface="Lato" charset="0"/>
            </a:endParaRPr>
          </a:p>
        </p:txBody>
      </p:sp>
      <p:sp>
        <p:nvSpPr>
          <p:cNvPr id="64541" name="AutoShape 8"/>
          <p:cNvSpPr>
            <a:spLocks/>
          </p:cNvSpPr>
          <p:nvPr/>
        </p:nvSpPr>
        <p:spPr bwMode="auto">
          <a:xfrm>
            <a:off x="3805242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43" name="AutoShape 9"/>
          <p:cNvSpPr>
            <a:spLocks/>
          </p:cNvSpPr>
          <p:nvPr/>
        </p:nvSpPr>
        <p:spPr bwMode="auto">
          <a:xfrm>
            <a:off x="42005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44" name="AutoShape 10"/>
          <p:cNvSpPr>
            <a:spLocks/>
          </p:cNvSpPr>
          <p:nvPr/>
        </p:nvSpPr>
        <p:spPr bwMode="auto">
          <a:xfrm>
            <a:off x="460057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45" name="AutoShape 11"/>
          <p:cNvSpPr>
            <a:spLocks/>
          </p:cNvSpPr>
          <p:nvPr/>
        </p:nvSpPr>
        <p:spPr bwMode="auto">
          <a:xfrm>
            <a:off x="50006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30" name="AutoShape 13"/>
          <p:cNvSpPr>
            <a:spLocks/>
          </p:cNvSpPr>
          <p:nvPr/>
        </p:nvSpPr>
        <p:spPr bwMode="auto">
          <a:xfrm>
            <a:off x="467544" y="2366494"/>
            <a:ext cx="563908" cy="645318"/>
          </a:xfrm>
          <a:prstGeom prst="roundRect">
            <a:avLst>
              <a:gd name="adj" fmla="val 20667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32" name="AutoShape 15"/>
          <p:cNvSpPr>
            <a:spLocks/>
          </p:cNvSpPr>
          <p:nvPr/>
        </p:nvSpPr>
        <p:spPr bwMode="auto">
          <a:xfrm>
            <a:off x="1168673" y="2283718"/>
            <a:ext cx="4298159" cy="195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600" b="1" dirty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Synergie obou rezortů</a:t>
            </a:r>
            <a:endParaRPr lang="cs-CZ" sz="1600" dirty="0">
              <a:solidFill>
                <a:srgbClr val="2666BD"/>
              </a:solidFill>
              <a:cs typeface="Helvetica Light" charset="0"/>
            </a:endParaRPr>
          </a:p>
        </p:txBody>
      </p:sp>
      <p:sp>
        <p:nvSpPr>
          <p:cNvPr id="33" name="AutoShape 16"/>
          <p:cNvSpPr>
            <a:spLocks/>
          </p:cNvSpPr>
          <p:nvPr/>
        </p:nvSpPr>
        <p:spPr bwMode="auto">
          <a:xfrm>
            <a:off x="1194846" y="2539352"/>
            <a:ext cx="6859249" cy="4607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program 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využívá synergického efektu Diplomatické akademie MZV a Exportní akademie 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CT </a:t>
            </a: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prolínají 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se zde ekonomické a exportní kurzy, 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soft </a:t>
            </a:r>
            <a:r>
              <a:rPr lang="cs-CZ" sz="1200" dirty="0" err="1" smtClean="0">
                <a:latin typeface="Lato" charset="0"/>
                <a:cs typeface="Lato" charset="0"/>
                <a:sym typeface="Lato" charset="0"/>
              </a:rPr>
              <a:t>skills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 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vzdělávání a diplomatický 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protokol</a:t>
            </a:r>
            <a:endParaRPr lang="cs-CZ" sz="1200" dirty="0">
              <a:latin typeface="Lato" charset="0"/>
              <a:cs typeface="Lato" charset="0"/>
              <a:sym typeface="Lato" charset="0"/>
            </a:endParaRPr>
          </a:p>
        </p:txBody>
      </p:sp>
      <p:sp>
        <p:nvSpPr>
          <p:cNvPr id="34" name="AutoShape 13"/>
          <p:cNvSpPr>
            <a:spLocks/>
          </p:cNvSpPr>
          <p:nvPr/>
        </p:nvSpPr>
        <p:spPr bwMode="auto">
          <a:xfrm>
            <a:off x="484814" y="3933571"/>
            <a:ext cx="590397" cy="645318"/>
          </a:xfrm>
          <a:prstGeom prst="roundRect">
            <a:avLst>
              <a:gd name="adj" fmla="val 20667"/>
            </a:avLst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36" name="AutoShape 15"/>
          <p:cNvSpPr>
            <a:spLocks/>
          </p:cNvSpPr>
          <p:nvPr/>
        </p:nvSpPr>
        <p:spPr bwMode="auto">
          <a:xfrm>
            <a:off x="1187624" y="3867894"/>
            <a:ext cx="3739264" cy="18454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6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Navyšování kvalitní základny</a:t>
            </a:r>
            <a:endParaRPr lang="cs-CZ" sz="1600" b="1" dirty="0">
              <a:solidFill>
                <a:srgbClr val="2666BD"/>
              </a:solidFill>
              <a:latin typeface="Lato" charset="0"/>
              <a:cs typeface="Lato" charset="0"/>
              <a:sym typeface="Lato" charset="0"/>
            </a:endParaRPr>
          </a:p>
        </p:txBody>
      </p:sp>
      <p:sp>
        <p:nvSpPr>
          <p:cNvPr id="37" name="AutoShape 16"/>
          <p:cNvSpPr>
            <a:spLocks/>
          </p:cNvSpPr>
          <p:nvPr/>
        </p:nvSpPr>
        <p:spPr bwMode="auto">
          <a:xfrm>
            <a:off x="1235347" y="4118120"/>
            <a:ext cx="6818749" cy="4607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zvyšování 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počtu a kompetencí ekonomických  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diplomatů</a:t>
            </a: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>
                <a:latin typeface="Lato" charset="0"/>
                <a:cs typeface="Lato" charset="0"/>
                <a:sym typeface="Lato" charset="0"/>
              </a:rPr>
              <a:t>z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lepšení </a:t>
            </a:r>
            <a:r>
              <a:rPr lang="cs-CZ" sz="1200" dirty="0" err="1" smtClean="0">
                <a:latin typeface="Lato" charset="0"/>
                <a:cs typeface="Lato" charset="0"/>
                <a:sym typeface="Lato" charset="0"/>
              </a:rPr>
              <a:t>předvýjezdového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 vzdělávání – nastavení zkouškového a hodnotícího systému </a:t>
            </a: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 err="1">
                <a:latin typeface="Lato" charset="0"/>
                <a:cs typeface="Lato" charset="0"/>
                <a:sym typeface="Lato" charset="0"/>
              </a:rPr>
              <a:t>p</a:t>
            </a:r>
            <a:r>
              <a:rPr lang="cs-CZ" sz="1200" dirty="0" err="1" smtClean="0">
                <a:latin typeface="Lato" charset="0"/>
                <a:cs typeface="Lato" charset="0"/>
                <a:sym typeface="Lato" charset="0"/>
              </a:rPr>
              <a:t>ředvýjezdové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 stáže na odboru ED </a:t>
            </a:r>
            <a:endParaRPr lang="cs-CZ" sz="1200" dirty="0">
              <a:latin typeface="Lato" charset="0"/>
              <a:cs typeface="Lato" charset="0"/>
              <a:sym typeface="Lato" charset="0"/>
            </a:endParaRPr>
          </a:p>
        </p:txBody>
      </p:sp>
      <p:sp>
        <p:nvSpPr>
          <p:cNvPr id="38" name="AutoShape 13"/>
          <p:cNvSpPr>
            <a:spLocks/>
          </p:cNvSpPr>
          <p:nvPr/>
        </p:nvSpPr>
        <p:spPr bwMode="auto">
          <a:xfrm>
            <a:off x="484811" y="3132161"/>
            <a:ext cx="570456" cy="645318"/>
          </a:xfrm>
          <a:prstGeom prst="roundRect">
            <a:avLst>
              <a:gd name="adj" fmla="val 20667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40" name="AutoShape 15"/>
          <p:cNvSpPr>
            <a:spLocks/>
          </p:cNvSpPr>
          <p:nvPr/>
        </p:nvSpPr>
        <p:spPr bwMode="auto">
          <a:xfrm>
            <a:off x="1187624" y="3003798"/>
            <a:ext cx="4356201" cy="142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600" b="1" dirty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Spolupráce s podnikateli</a:t>
            </a:r>
          </a:p>
        </p:txBody>
      </p:sp>
      <p:sp>
        <p:nvSpPr>
          <p:cNvPr id="41" name="AutoShape 16"/>
          <p:cNvSpPr>
            <a:spLocks/>
          </p:cNvSpPr>
          <p:nvPr/>
        </p:nvSpPr>
        <p:spPr bwMode="auto">
          <a:xfrm>
            <a:off x="1235348" y="3305565"/>
            <a:ext cx="7441146" cy="4607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dochází 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také k dalšímu rozšíření stávající spolupráce s podnikatelskými svazy a posilování ekonomických prvků 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vzdělávání</a:t>
            </a:r>
            <a:endParaRPr lang="cs-CZ" sz="1200" dirty="0">
              <a:latin typeface="Lato" charset="0"/>
              <a:cs typeface="Lato" charset="0"/>
              <a:sym typeface="Lato" charset="0"/>
            </a:endParaRPr>
          </a:p>
        </p:txBody>
      </p:sp>
      <p:sp>
        <p:nvSpPr>
          <p:cNvPr id="42" name="AutoShape 22"/>
          <p:cNvSpPr>
            <a:spLocks/>
          </p:cNvSpPr>
          <p:nvPr/>
        </p:nvSpPr>
        <p:spPr bwMode="auto">
          <a:xfrm>
            <a:off x="562730" y="1754301"/>
            <a:ext cx="337614" cy="2801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144018">
              <a:defRPr/>
            </a:pPr>
            <a:endParaRPr lang="cs-CZ" sz="900">
              <a:solidFill>
                <a:srgbClr val="44CEB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9" name="AutoShape 14"/>
          <p:cNvSpPr>
            <a:spLocks/>
          </p:cNvSpPr>
          <p:nvPr/>
        </p:nvSpPr>
        <p:spPr bwMode="auto">
          <a:xfrm>
            <a:off x="599989" y="4118118"/>
            <a:ext cx="360040" cy="270030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599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342900">
              <a:defRPr/>
            </a:pPr>
            <a:endParaRPr lang="cs-CZ" sz="2200" kern="1200">
              <a:solidFill>
                <a:srgbClr val="44CEB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6" name="AutoShape 22"/>
          <p:cNvSpPr>
            <a:spLocks/>
          </p:cNvSpPr>
          <p:nvPr/>
        </p:nvSpPr>
        <p:spPr bwMode="auto">
          <a:xfrm>
            <a:off x="580691" y="2539350"/>
            <a:ext cx="337614" cy="2801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144018">
              <a:defRPr/>
            </a:pPr>
            <a:endParaRPr lang="cs-CZ" sz="900">
              <a:solidFill>
                <a:srgbClr val="44CEB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9" name="AutoShape 22"/>
          <p:cNvSpPr>
            <a:spLocks/>
          </p:cNvSpPr>
          <p:nvPr/>
        </p:nvSpPr>
        <p:spPr bwMode="auto">
          <a:xfrm>
            <a:off x="608791" y="3295428"/>
            <a:ext cx="337614" cy="2801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144018">
              <a:defRPr/>
            </a:pPr>
            <a:endParaRPr lang="cs-CZ" sz="900">
              <a:solidFill>
                <a:srgbClr val="44CEB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47" name="Obrázek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60" y="18986"/>
            <a:ext cx="2483768" cy="6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022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AutoShape 1"/>
          <p:cNvSpPr>
            <a:spLocks/>
          </p:cNvSpPr>
          <p:nvPr/>
        </p:nvSpPr>
        <p:spPr bwMode="auto">
          <a:xfrm>
            <a:off x="8293303" y="198836"/>
            <a:ext cx="169069" cy="1678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8E824869-DF8F-364C-AAEB-D0CA87C1F6EE}" type="slidenum">
              <a:rPr lang="cs-CZ" sz="800" b="1" smtClean="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>
                <a:defRPr/>
              </a:pPr>
              <a:t>26</a:t>
            </a:fld>
            <a:endParaRPr lang="cs-CZ">
              <a:cs typeface="Helvetica Light" charset="0"/>
            </a:endParaRPr>
          </a:p>
        </p:txBody>
      </p:sp>
      <p:sp>
        <p:nvSpPr>
          <p:cNvPr id="53252" name="AutoShape 4"/>
          <p:cNvSpPr>
            <a:spLocks/>
          </p:cNvSpPr>
          <p:nvPr/>
        </p:nvSpPr>
        <p:spPr bwMode="auto">
          <a:xfrm>
            <a:off x="642342" y="749500"/>
            <a:ext cx="287536" cy="2726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b"/>
          <a:lstStyle/>
          <a:p>
            <a:pPr>
              <a:lnSpc>
                <a:spcPct val="150000"/>
              </a:lnSpc>
              <a:defRPr/>
            </a:pPr>
            <a:r>
              <a:rPr lang="cs-CZ" sz="190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</a:t>
            </a:r>
            <a:endParaRPr lang="cs-CZ">
              <a:cs typeface="Helvetica Light" charset="0"/>
            </a:endParaRPr>
          </a:p>
        </p:txBody>
      </p:sp>
      <p:sp>
        <p:nvSpPr>
          <p:cNvPr id="53253" name="AutoShape 5"/>
          <p:cNvSpPr>
            <a:spLocks/>
          </p:cNvSpPr>
          <p:nvPr/>
        </p:nvSpPr>
        <p:spPr bwMode="auto">
          <a:xfrm>
            <a:off x="628057" y="198836"/>
            <a:ext cx="7144941" cy="22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2400" b="1" dirty="0" smtClean="0">
                <a:cs typeface="Lato" charset="0"/>
                <a:sym typeface="Lato" charset="0"/>
              </a:rPr>
              <a:t>Zahraniční rozvojová spolupráce</a:t>
            </a:r>
            <a:endParaRPr lang="cs-CZ" sz="2400" b="1" dirty="0">
              <a:cs typeface="Lato" charset="0"/>
              <a:sym typeface="Lato" charset="0"/>
            </a:endParaRPr>
          </a:p>
        </p:txBody>
      </p:sp>
      <p:sp>
        <p:nvSpPr>
          <p:cNvPr id="53254" name="AutoShape 6"/>
          <p:cNvSpPr>
            <a:spLocks/>
          </p:cNvSpPr>
          <p:nvPr/>
        </p:nvSpPr>
        <p:spPr bwMode="auto">
          <a:xfrm>
            <a:off x="639965" y="692350"/>
            <a:ext cx="7144941" cy="114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Personální 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posílení agentury a 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lepší propojování 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řešení, která nabízí státní, neziskový a soukromý 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sektor </a:t>
            </a:r>
            <a:endParaRPr lang="cs-CZ" sz="1200" dirty="0">
              <a:latin typeface="Lato" charset="0"/>
              <a:cs typeface="Lato" charset="0"/>
              <a:sym typeface="Lato" charset="0"/>
            </a:endParaRP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flipV="1">
            <a:off x="395536" y="987574"/>
            <a:ext cx="8109098" cy="0"/>
          </a:xfrm>
          <a:prstGeom prst="line">
            <a:avLst/>
          </a:prstGeom>
          <a:noFill/>
          <a:ln w="25400" cap="flat" cmpd="sng">
            <a:solidFill>
              <a:srgbClr val="9A9A9A"/>
            </a:solidFill>
            <a:prstDash val="sysDot"/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cs typeface="Helvetica Light" charset="0"/>
            </a:endParaRPr>
          </a:p>
        </p:txBody>
      </p:sp>
      <p:sp>
        <p:nvSpPr>
          <p:cNvPr id="53256" name="AutoShape 8"/>
          <p:cNvSpPr>
            <a:spLocks/>
          </p:cNvSpPr>
          <p:nvPr/>
        </p:nvSpPr>
        <p:spPr bwMode="auto">
          <a:xfrm>
            <a:off x="643055" y="1059582"/>
            <a:ext cx="7861697" cy="30424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000" dirty="0">
                <a:latin typeface="Lato" charset="0"/>
                <a:cs typeface="Lato" charset="0"/>
                <a:sym typeface="Lato" charset="0"/>
              </a:rPr>
              <a:t>V červnu vláda schválila Plán ZRS na rok 2016 a navýšila střednědobí výhled ZRS na roky 2017 a 2018 na 854 mil. Kč</a:t>
            </a:r>
            <a:r>
              <a:rPr lang="cs-CZ" sz="1000" dirty="0" smtClean="0">
                <a:latin typeface="Lato" charset="0"/>
                <a:cs typeface="Lato" charset="0"/>
                <a:sym typeface="Lato" charset="0"/>
              </a:rPr>
              <a:t>. V dalším období bude </a:t>
            </a:r>
            <a:r>
              <a:rPr lang="cs-CZ" sz="1000" dirty="0">
                <a:latin typeface="Lato" charset="0"/>
                <a:cs typeface="Lato" charset="0"/>
                <a:sym typeface="Lato" charset="0"/>
              </a:rPr>
              <a:t>nutné </a:t>
            </a:r>
            <a:r>
              <a:rPr lang="cs-CZ" sz="1000" dirty="0" smtClean="0">
                <a:latin typeface="Lato" charset="0"/>
                <a:cs typeface="Lato" charset="0"/>
                <a:sym typeface="Lato" charset="0"/>
              </a:rPr>
              <a:t>např. zvýšit </a:t>
            </a:r>
            <a:r>
              <a:rPr lang="cs-CZ" sz="1000" dirty="0">
                <a:latin typeface="Lato" charset="0"/>
                <a:cs typeface="Lato" charset="0"/>
                <a:sym typeface="Lato" charset="0"/>
              </a:rPr>
              <a:t>veřejnou informovanost </a:t>
            </a:r>
            <a:r>
              <a:rPr lang="cs-CZ" sz="1000" dirty="0" smtClean="0">
                <a:latin typeface="Lato" charset="0"/>
                <a:cs typeface="Lato" charset="0"/>
                <a:sym typeface="Lato" charset="0"/>
              </a:rPr>
              <a:t>o podpoře ZRS a prozkoumat možnosti</a:t>
            </a:r>
            <a:r>
              <a:rPr lang="cs-CZ" sz="1000" dirty="0">
                <a:latin typeface="Lato" charset="0"/>
                <a:cs typeface="Lato" charset="0"/>
                <a:sym typeface="Lato" charset="0"/>
              </a:rPr>
              <a:t>, jak efektivněji využít ZRS při předcházení a řešení skutečných příčin migrace v partnerských zemích.</a:t>
            </a:r>
          </a:p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000" dirty="0" smtClean="0">
                <a:latin typeface="Lato" charset="0"/>
                <a:cs typeface="Lato" charset="0"/>
                <a:sym typeface="Lato" charset="0"/>
              </a:rPr>
              <a:t>  </a:t>
            </a:r>
            <a:endParaRPr lang="cs-CZ" sz="1000" dirty="0">
              <a:latin typeface="Lato" charset="0"/>
              <a:cs typeface="Lato" charset="0"/>
              <a:sym typeface="Lato" charset="0"/>
            </a:endParaRPr>
          </a:p>
        </p:txBody>
      </p:sp>
      <p:sp>
        <p:nvSpPr>
          <p:cNvPr id="53260" name="AutoShape 12"/>
          <p:cNvSpPr>
            <a:spLocks/>
          </p:cNvSpPr>
          <p:nvPr/>
        </p:nvSpPr>
        <p:spPr bwMode="auto">
          <a:xfrm>
            <a:off x="766167" y="2224757"/>
            <a:ext cx="211336" cy="2012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b"/>
          <a:lstStyle/>
          <a:p>
            <a:pPr>
              <a:lnSpc>
                <a:spcPct val="150000"/>
              </a:lnSpc>
              <a:defRPr/>
            </a:pPr>
            <a:r>
              <a:rPr lang="cs-CZ" sz="1300" dirty="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</a:t>
            </a:r>
            <a:endParaRPr lang="cs-CZ" dirty="0">
              <a:cs typeface="Helvetica Light" charset="0"/>
            </a:endParaRPr>
          </a:p>
        </p:txBody>
      </p:sp>
      <p:sp>
        <p:nvSpPr>
          <p:cNvPr id="53261" name="AutoShape 13"/>
          <p:cNvSpPr>
            <a:spLocks/>
          </p:cNvSpPr>
          <p:nvPr/>
        </p:nvSpPr>
        <p:spPr bwMode="auto">
          <a:xfrm>
            <a:off x="684720" y="1694627"/>
            <a:ext cx="540694" cy="645318"/>
          </a:xfrm>
          <a:prstGeom prst="roundRect">
            <a:avLst>
              <a:gd name="adj" fmla="val 20667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53263" name="AutoShape 15"/>
          <p:cNvSpPr>
            <a:spLocks/>
          </p:cNvSpPr>
          <p:nvPr/>
        </p:nvSpPr>
        <p:spPr bwMode="auto">
          <a:xfrm>
            <a:off x="1331640" y="1635646"/>
            <a:ext cx="4529733" cy="142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6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Zapojení soukromého sektoru</a:t>
            </a:r>
            <a:endParaRPr lang="cs-CZ" sz="1600" b="1" dirty="0">
              <a:solidFill>
                <a:srgbClr val="2666BD"/>
              </a:solidFill>
              <a:latin typeface="Lato" charset="0"/>
              <a:cs typeface="Lato" charset="0"/>
              <a:sym typeface="Lato" charset="0"/>
            </a:endParaRPr>
          </a:p>
        </p:txBody>
      </p:sp>
      <p:sp>
        <p:nvSpPr>
          <p:cNvPr id="53264" name="AutoShape 16"/>
          <p:cNvSpPr>
            <a:spLocks/>
          </p:cNvSpPr>
          <p:nvPr/>
        </p:nvSpPr>
        <p:spPr bwMode="auto">
          <a:xfrm>
            <a:off x="1385551" y="1893814"/>
            <a:ext cx="6907749" cy="4607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ČRA 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převzala program partnerství pro soukromý sektor a letos podpořila 17 podnikatelských záměrů firem s rozvojovým 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přesahem</a:t>
            </a: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Platforma 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podnikatelů pro zahraniční rozvojovou spolupráci 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 - sdílení informací a zkušeností</a:t>
            </a:r>
          </a:p>
        </p:txBody>
      </p:sp>
      <p:sp>
        <p:nvSpPr>
          <p:cNvPr id="64541" name="AutoShape 8"/>
          <p:cNvSpPr>
            <a:spLocks/>
          </p:cNvSpPr>
          <p:nvPr/>
        </p:nvSpPr>
        <p:spPr bwMode="auto">
          <a:xfrm>
            <a:off x="3805242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43" name="AutoShape 9"/>
          <p:cNvSpPr>
            <a:spLocks/>
          </p:cNvSpPr>
          <p:nvPr/>
        </p:nvSpPr>
        <p:spPr bwMode="auto">
          <a:xfrm>
            <a:off x="42005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44" name="AutoShape 10"/>
          <p:cNvSpPr>
            <a:spLocks/>
          </p:cNvSpPr>
          <p:nvPr/>
        </p:nvSpPr>
        <p:spPr bwMode="auto">
          <a:xfrm>
            <a:off x="460057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45" name="AutoShape 11"/>
          <p:cNvSpPr>
            <a:spLocks/>
          </p:cNvSpPr>
          <p:nvPr/>
        </p:nvSpPr>
        <p:spPr bwMode="auto">
          <a:xfrm>
            <a:off x="50006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30" name="AutoShape 13"/>
          <p:cNvSpPr>
            <a:spLocks/>
          </p:cNvSpPr>
          <p:nvPr/>
        </p:nvSpPr>
        <p:spPr bwMode="auto">
          <a:xfrm>
            <a:off x="683530" y="2519593"/>
            <a:ext cx="563908" cy="645318"/>
          </a:xfrm>
          <a:prstGeom prst="roundRect">
            <a:avLst>
              <a:gd name="adj" fmla="val 20667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00B0F0"/>
              </a:solidFill>
              <a:cs typeface="Helvetica Light" charset="0"/>
            </a:endParaRPr>
          </a:p>
        </p:txBody>
      </p:sp>
      <p:sp>
        <p:nvSpPr>
          <p:cNvPr id="32" name="AutoShape 15"/>
          <p:cNvSpPr>
            <a:spLocks/>
          </p:cNvSpPr>
          <p:nvPr/>
        </p:nvSpPr>
        <p:spPr bwMode="auto">
          <a:xfrm>
            <a:off x="1384659" y="2499742"/>
            <a:ext cx="4298159" cy="195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6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Řízení </a:t>
            </a:r>
            <a:r>
              <a:rPr lang="cs-CZ" sz="1600" b="1" dirty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změn v projektech </a:t>
            </a:r>
            <a:endParaRPr lang="cs-CZ" sz="2800" dirty="0">
              <a:solidFill>
                <a:srgbClr val="2666BD"/>
              </a:solidFill>
              <a:cs typeface="Helvetica Light" charset="0"/>
            </a:endParaRPr>
          </a:p>
        </p:txBody>
      </p:sp>
      <p:sp>
        <p:nvSpPr>
          <p:cNvPr id="33" name="AutoShape 16"/>
          <p:cNvSpPr>
            <a:spLocks/>
          </p:cNvSpPr>
          <p:nvPr/>
        </p:nvSpPr>
        <p:spPr bwMode="auto">
          <a:xfrm>
            <a:off x="1410832" y="2692451"/>
            <a:ext cx="6859249" cy="4607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>
                <a:latin typeface="Lato" charset="0"/>
                <a:cs typeface="Lato" charset="0"/>
                <a:sym typeface="Lato" charset="0"/>
              </a:rPr>
              <a:t>v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yužití výsledků 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evaluací pro řízení změn v projektech </a:t>
            </a:r>
            <a:endParaRPr lang="cs-CZ" sz="1200" dirty="0" smtClean="0">
              <a:latin typeface="Lato" charset="0"/>
              <a:cs typeface="Lato" charset="0"/>
              <a:sym typeface="Lato" charset="0"/>
            </a:endParaRP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nové 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sektorové programy, důkladnější analýza rizik, přechod na položkové 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rozpočty </a:t>
            </a:r>
            <a:endParaRPr lang="cs-CZ" sz="1200" dirty="0">
              <a:latin typeface="Lato" charset="0"/>
              <a:cs typeface="Lato" charset="0"/>
              <a:sym typeface="Lato" charset="0"/>
            </a:endParaRPr>
          </a:p>
        </p:txBody>
      </p:sp>
      <p:sp>
        <p:nvSpPr>
          <p:cNvPr id="34" name="AutoShape 13"/>
          <p:cNvSpPr>
            <a:spLocks/>
          </p:cNvSpPr>
          <p:nvPr/>
        </p:nvSpPr>
        <p:spPr bwMode="auto">
          <a:xfrm>
            <a:off x="700800" y="4158680"/>
            <a:ext cx="590397" cy="645318"/>
          </a:xfrm>
          <a:prstGeom prst="roundRect">
            <a:avLst>
              <a:gd name="adj" fmla="val 20667"/>
            </a:avLst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36" name="AutoShape 15"/>
          <p:cNvSpPr>
            <a:spLocks/>
          </p:cNvSpPr>
          <p:nvPr/>
        </p:nvSpPr>
        <p:spPr bwMode="auto">
          <a:xfrm>
            <a:off x="1403648" y="4011910"/>
            <a:ext cx="3739264" cy="18454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6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Strategická vize </a:t>
            </a:r>
            <a:r>
              <a:rPr lang="cs-CZ" sz="1600" b="1" dirty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růstu ČRA</a:t>
            </a:r>
          </a:p>
        </p:txBody>
      </p:sp>
      <p:sp>
        <p:nvSpPr>
          <p:cNvPr id="37" name="AutoShape 16"/>
          <p:cNvSpPr>
            <a:spLocks/>
          </p:cNvSpPr>
          <p:nvPr/>
        </p:nvSpPr>
        <p:spPr bwMode="auto">
          <a:xfrm>
            <a:off x="1451333" y="4271219"/>
            <a:ext cx="6818749" cy="4607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předložit 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vládě strategickou vizi růstu ČRA, která mj. přinese personální posílení agentury a posílení přítomnosti jejích pracovníků v 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zahraničí </a:t>
            </a:r>
            <a:endParaRPr lang="cs-CZ" sz="1200" dirty="0">
              <a:latin typeface="Lato" charset="0"/>
              <a:cs typeface="Lato" charset="0"/>
              <a:sym typeface="Lato" charset="0"/>
            </a:endParaRP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požádat 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o akreditaci ČRA pro čerpání delegované spolupráce Evropské komise</a:t>
            </a:r>
          </a:p>
        </p:txBody>
      </p:sp>
      <p:sp>
        <p:nvSpPr>
          <p:cNvPr id="38" name="AutoShape 13"/>
          <p:cNvSpPr>
            <a:spLocks/>
          </p:cNvSpPr>
          <p:nvPr/>
        </p:nvSpPr>
        <p:spPr bwMode="auto">
          <a:xfrm>
            <a:off x="700797" y="3285260"/>
            <a:ext cx="570456" cy="645318"/>
          </a:xfrm>
          <a:prstGeom prst="roundRect">
            <a:avLst>
              <a:gd name="adj" fmla="val 20667"/>
            </a:avLst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40" name="AutoShape 15"/>
          <p:cNvSpPr>
            <a:spLocks/>
          </p:cNvSpPr>
          <p:nvPr/>
        </p:nvSpPr>
        <p:spPr bwMode="auto">
          <a:xfrm>
            <a:off x="1403648" y="3190435"/>
            <a:ext cx="5459155" cy="17340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6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Priority ZRS po roce 2017</a:t>
            </a:r>
            <a:endParaRPr lang="cs-CZ" sz="1600" b="1" dirty="0">
              <a:solidFill>
                <a:srgbClr val="2666BD"/>
              </a:solidFill>
              <a:latin typeface="Lato" charset="0"/>
              <a:cs typeface="Lato" charset="0"/>
              <a:sym typeface="Lato" charset="0"/>
            </a:endParaRPr>
          </a:p>
        </p:txBody>
      </p:sp>
      <p:sp>
        <p:nvSpPr>
          <p:cNvPr id="41" name="AutoShape 16"/>
          <p:cNvSpPr>
            <a:spLocks/>
          </p:cNvSpPr>
          <p:nvPr/>
        </p:nvSpPr>
        <p:spPr bwMode="auto">
          <a:xfrm>
            <a:off x="1451334" y="3435846"/>
            <a:ext cx="7441146" cy="4607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diskuze o nové koncepci po roce 2017 – hledání průniku mezi potřebami partnerů a českým řešením</a:t>
            </a: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zpracování dalších 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sektorové 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programy a lépe 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propojovat 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státní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, neziskový a soukromý 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sektor</a:t>
            </a: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200" dirty="0">
                <a:latin typeface="Lato" charset="0"/>
                <a:cs typeface="Lato" charset="0"/>
                <a:sym typeface="Lato" charset="0"/>
              </a:rPr>
              <a:t>předcházení a řešení skutečných příčin migrace v partnerských </a:t>
            </a: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zemích</a:t>
            </a:r>
            <a:endParaRPr lang="cs-CZ" sz="1200" dirty="0">
              <a:latin typeface="Lato" charset="0"/>
              <a:cs typeface="Lato" charset="0"/>
              <a:sym typeface="Lato" charset="0"/>
            </a:endParaRPr>
          </a:p>
        </p:txBody>
      </p:sp>
      <p:sp>
        <p:nvSpPr>
          <p:cNvPr id="42" name="AutoShape 22"/>
          <p:cNvSpPr>
            <a:spLocks/>
          </p:cNvSpPr>
          <p:nvPr/>
        </p:nvSpPr>
        <p:spPr bwMode="auto">
          <a:xfrm>
            <a:off x="778716" y="1879175"/>
            <a:ext cx="337614" cy="2801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144018">
              <a:defRPr/>
            </a:pPr>
            <a:endParaRPr lang="cs-CZ" sz="900">
              <a:solidFill>
                <a:srgbClr val="44CEB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9" name="AutoShape 14"/>
          <p:cNvSpPr>
            <a:spLocks/>
          </p:cNvSpPr>
          <p:nvPr/>
        </p:nvSpPr>
        <p:spPr bwMode="auto">
          <a:xfrm>
            <a:off x="815975" y="4343227"/>
            <a:ext cx="360040" cy="270030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599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342900">
              <a:defRPr/>
            </a:pPr>
            <a:endParaRPr lang="cs-CZ" sz="2200" kern="1200">
              <a:solidFill>
                <a:srgbClr val="44CEB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1" name="AutoShape 14"/>
          <p:cNvSpPr>
            <a:spLocks/>
          </p:cNvSpPr>
          <p:nvPr/>
        </p:nvSpPr>
        <p:spPr bwMode="auto">
          <a:xfrm>
            <a:off x="806005" y="3479928"/>
            <a:ext cx="360040" cy="270030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599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342900">
              <a:defRPr/>
            </a:pPr>
            <a:endParaRPr lang="cs-CZ" sz="2200" kern="1200">
              <a:solidFill>
                <a:srgbClr val="44CEB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6" name="AutoShape 22"/>
          <p:cNvSpPr>
            <a:spLocks/>
          </p:cNvSpPr>
          <p:nvPr/>
        </p:nvSpPr>
        <p:spPr bwMode="auto">
          <a:xfrm>
            <a:off x="796677" y="2702202"/>
            <a:ext cx="337614" cy="2801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144018">
              <a:defRPr/>
            </a:pPr>
            <a:endParaRPr lang="cs-CZ" sz="900">
              <a:solidFill>
                <a:srgbClr val="44CEB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60" y="18986"/>
            <a:ext cx="2483768" cy="6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810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6571" y="366713"/>
            <a:ext cx="7427913" cy="323850"/>
          </a:xfrm>
        </p:spPr>
        <p:txBody>
          <a:bodyPr rtlCol="0">
            <a:noAutofit/>
          </a:bodyPr>
          <a:lstStyle/>
          <a:p>
            <a:pPr algn="l" defTabSz="272034" eaLnBrk="1" fontAlgn="auto" hangingPunct="1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defRPr/>
            </a:pPr>
            <a:r>
              <a:rPr lang="cs-CZ" sz="2800" dirty="0" smtClean="0">
                <a:latin typeface="+mn-lt"/>
                <a:ea typeface="+mn-ea"/>
                <a:cs typeface="+mn-cs"/>
              </a:rPr>
              <a:t>Ekonomická diplomacie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 - </a:t>
            </a:r>
            <a:r>
              <a:rPr lang="cs-CZ" sz="2800" dirty="0" smtClean="0">
                <a:latin typeface="+mn-lt"/>
                <a:ea typeface="+mn-ea"/>
                <a:cs typeface="+mn-cs"/>
              </a:rPr>
              <a:t>Náměty</a:t>
            </a:r>
            <a:endParaRPr lang="en-US" sz="28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468314" y="987574"/>
            <a:ext cx="8351837" cy="0"/>
          </a:xfrm>
          <a:prstGeom prst="line">
            <a:avLst/>
          </a:prstGeom>
          <a:noFill/>
          <a:ln w="25400" cap="flat" cmpd="sng">
            <a:solidFill>
              <a:srgbClr val="9A9A9A"/>
            </a:solidFill>
            <a:prstDash val="sysDot"/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dirty="0">
              <a:latin typeface="+mn-lt"/>
              <a:cs typeface="Helvetica Light" charset="0"/>
            </a:endParaRPr>
          </a:p>
        </p:txBody>
      </p:sp>
      <p:pic>
        <p:nvPicPr>
          <p:cNvPr id="2050" name="Picture 2" descr="http://www.askaboutvalidation.com/wp-content/uploads/2012/01/pharma-manufacturing-disciussion-group-1024x897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939" y="1059582"/>
            <a:ext cx="4968552" cy="375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/>
          <p:cNvSpPr>
            <a:spLocks/>
          </p:cNvSpPr>
          <p:nvPr/>
        </p:nvSpPr>
        <p:spPr bwMode="auto">
          <a:xfrm>
            <a:off x="3805242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9" name="AutoShape 9"/>
          <p:cNvSpPr>
            <a:spLocks/>
          </p:cNvSpPr>
          <p:nvPr/>
        </p:nvSpPr>
        <p:spPr bwMode="auto">
          <a:xfrm>
            <a:off x="42005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0" name="AutoShape 10"/>
          <p:cNvSpPr>
            <a:spLocks/>
          </p:cNvSpPr>
          <p:nvPr/>
        </p:nvSpPr>
        <p:spPr bwMode="auto">
          <a:xfrm>
            <a:off x="460057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1" name="AutoShape 11"/>
          <p:cNvSpPr>
            <a:spLocks/>
          </p:cNvSpPr>
          <p:nvPr/>
        </p:nvSpPr>
        <p:spPr bwMode="auto">
          <a:xfrm>
            <a:off x="50006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60" y="18986"/>
            <a:ext cx="2483768" cy="6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7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AutoShape 1"/>
          <p:cNvSpPr>
            <a:spLocks/>
          </p:cNvSpPr>
          <p:nvPr/>
        </p:nvSpPr>
        <p:spPr bwMode="auto">
          <a:xfrm>
            <a:off x="8293303" y="198836"/>
            <a:ext cx="169069" cy="1678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8E824869-DF8F-364C-AAEB-D0CA87C1F6EE}" type="slidenum">
              <a:rPr lang="cs-CZ" sz="800" b="1" smtClean="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>
                <a:defRPr/>
              </a:pPr>
              <a:t>28</a:t>
            </a:fld>
            <a:endParaRPr lang="cs-CZ">
              <a:cs typeface="Helvetica Light" charset="0"/>
            </a:endParaRPr>
          </a:p>
        </p:txBody>
      </p:sp>
      <p:sp>
        <p:nvSpPr>
          <p:cNvPr id="53252" name="AutoShape 4"/>
          <p:cNvSpPr>
            <a:spLocks/>
          </p:cNvSpPr>
          <p:nvPr/>
        </p:nvSpPr>
        <p:spPr bwMode="auto">
          <a:xfrm>
            <a:off x="642342" y="749500"/>
            <a:ext cx="287536" cy="2726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b"/>
          <a:lstStyle/>
          <a:p>
            <a:pPr>
              <a:lnSpc>
                <a:spcPct val="150000"/>
              </a:lnSpc>
              <a:defRPr/>
            </a:pPr>
            <a:r>
              <a:rPr lang="cs-CZ" sz="190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</a:t>
            </a:r>
            <a:endParaRPr lang="cs-CZ">
              <a:cs typeface="Helvetica Light" charset="0"/>
            </a:endParaRPr>
          </a:p>
        </p:txBody>
      </p:sp>
      <p:sp>
        <p:nvSpPr>
          <p:cNvPr id="53253" name="AutoShape 5"/>
          <p:cNvSpPr>
            <a:spLocks/>
          </p:cNvSpPr>
          <p:nvPr/>
        </p:nvSpPr>
        <p:spPr bwMode="auto">
          <a:xfrm>
            <a:off x="628057" y="169430"/>
            <a:ext cx="7144941" cy="22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en-US" sz="2400" b="1" dirty="0" err="1" smtClean="0"/>
              <a:t>Spolupráce</a:t>
            </a:r>
            <a:r>
              <a:rPr lang="en-US" sz="2400" b="1" dirty="0" smtClean="0"/>
              <a:t> </a:t>
            </a:r>
            <a:r>
              <a:rPr lang="en-US" sz="2400" b="1" dirty="0" err="1"/>
              <a:t>zemí</a:t>
            </a:r>
            <a:r>
              <a:rPr lang="en-US" sz="2400" b="1" dirty="0"/>
              <a:t> V4 </a:t>
            </a:r>
            <a:r>
              <a:rPr lang="en-US" sz="2400" b="1" dirty="0" err="1"/>
              <a:t>ve</a:t>
            </a:r>
            <a:r>
              <a:rPr lang="en-US" sz="2400" b="1" dirty="0"/>
              <a:t> </a:t>
            </a:r>
            <a:r>
              <a:rPr lang="en-US" sz="2400" b="1" dirty="0" err="1"/>
              <a:t>sdílení</a:t>
            </a:r>
            <a:r>
              <a:rPr lang="en-US" sz="2400" b="1" dirty="0"/>
              <a:t> „best </a:t>
            </a:r>
            <a:r>
              <a:rPr lang="en-US" sz="2400" b="1" dirty="0" err="1"/>
              <a:t>practises</a:t>
            </a:r>
            <a:r>
              <a:rPr lang="en-US" sz="2400" b="1" dirty="0"/>
              <a:t>“ </a:t>
            </a:r>
            <a:r>
              <a:rPr lang="en-US" sz="2400" b="1" dirty="0" err="1"/>
              <a:t>ekonomické</a:t>
            </a:r>
            <a:r>
              <a:rPr lang="en-US" sz="2400" b="1" dirty="0"/>
              <a:t> </a:t>
            </a:r>
            <a:r>
              <a:rPr lang="en-US" sz="2400" b="1" dirty="0" err="1"/>
              <a:t>diplomacie</a:t>
            </a:r>
            <a:r>
              <a:rPr lang="en-US" sz="2400" b="1" dirty="0"/>
              <a:t> </a:t>
            </a:r>
            <a:endParaRPr lang="en-US" sz="1700" b="1" dirty="0">
              <a:cs typeface="Times New Roman" panose="02020603050405020304" pitchFamily="18" charset="0"/>
              <a:sym typeface="Lato" charset="0"/>
            </a:endParaRP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flipV="1">
            <a:off x="323528" y="1131590"/>
            <a:ext cx="8424936" cy="0"/>
          </a:xfrm>
          <a:prstGeom prst="line">
            <a:avLst/>
          </a:prstGeom>
          <a:noFill/>
          <a:ln w="25400" cap="flat" cmpd="sng">
            <a:solidFill>
              <a:srgbClr val="9A9A9A"/>
            </a:solidFill>
            <a:prstDash val="sysDot"/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cs typeface="Helvetica Light" charset="0"/>
            </a:endParaRPr>
          </a:p>
        </p:txBody>
      </p:sp>
      <p:sp>
        <p:nvSpPr>
          <p:cNvPr id="53260" name="AutoShape 12"/>
          <p:cNvSpPr>
            <a:spLocks/>
          </p:cNvSpPr>
          <p:nvPr/>
        </p:nvSpPr>
        <p:spPr bwMode="auto">
          <a:xfrm>
            <a:off x="766167" y="1775767"/>
            <a:ext cx="211336" cy="2012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b"/>
          <a:lstStyle/>
          <a:p>
            <a:pPr>
              <a:lnSpc>
                <a:spcPct val="150000"/>
              </a:lnSpc>
              <a:defRPr/>
            </a:pPr>
            <a:r>
              <a:rPr lang="cs-CZ" sz="1300" dirty="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</a:t>
            </a:r>
            <a:endParaRPr lang="cs-CZ" dirty="0">
              <a:cs typeface="Helvetica Light" charset="0"/>
            </a:endParaRPr>
          </a:p>
        </p:txBody>
      </p:sp>
      <p:sp>
        <p:nvSpPr>
          <p:cNvPr id="53261" name="AutoShape 13"/>
          <p:cNvSpPr>
            <a:spLocks/>
          </p:cNvSpPr>
          <p:nvPr/>
        </p:nvSpPr>
        <p:spPr bwMode="auto">
          <a:xfrm>
            <a:off x="684720" y="1245636"/>
            <a:ext cx="540694" cy="645318"/>
          </a:xfrm>
          <a:prstGeom prst="roundRect">
            <a:avLst>
              <a:gd name="adj" fmla="val 20667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53264" name="AutoShape 16"/>
          <p:cNvSpPr>
            <a:spLocks/>
          </p:cNvSpPr>
          <p:nvPr/>
        </p:nvSpPr>
        <p:spPr bwMode="auto">
          <a:xfrm>
            <a:off x="1362334" y="1270504"/>
            <a:ext cx="6738059" cy="20026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latin typeface="Lato"/>
              </a:rPr>
              <a:t>Protože</a:t>
            </a:r>
            <a:r>
              <a:rPr lang="en-US" sz="1600" dirty="0">
                <a:latin typeface="Lato"/>
              </a:rPr>
              <a:t> </a:t>
            </a:r>
            <a:r>
              <a:rPr lang="en-US" sz="1600" dirty="0" err="1">
                <a:latin typeface="Lato"/>
              </a:rPr>
              <a:t>země</a:t>
            </a:r>
            <a:r>
              <a:rPr lang="en-US" sz="1600" dirty="0">
                <a:latin typeface="Lato"/>
              </a:rPr>
              <a:t> V4 </a:t>
            </a:r>
            <a:r>
              <a:rPr lang="en-US" sz="1600" dirty="0" err="1">
                <a:latin typeface="Lato"/>
              </a:rPr>
              <a:t>jsou</a:t>
            </a:r>
            <a:r>
              <a:rPr lang="en-US" sz="1600" dirty="0">
                <a:latin typeface="Lato"/>
              </a:rPr>
              <a:t> </a:t>
            </a:r>
            <a:r>
              <a:rPr lang="en-US" sz="1600" dirty="0" err="1">
                <a:latin typeface="Lato"/>
              </a:rPr>
              <a:t>otevřené</a:t>
            </a:r>
            <a:r>
              <a:rPr lang="en-US" sz="1600" dirty="0">
                <a:latin typeface="Lato"/>
              </a:rPr>
              <a:t> a </a:t>
            </a:r>
            <a:r>
              <a:rPr lang="en-US" sz="1600" dirty="0" err="1">
                <a:latin typeface="Lato"/>
              </a:rPr>
              <a:t>exportně</a:t>
            </a:r>
            <a:r>
              <a:rPr lang="en-US" sz="1600" dirty="0">
                <a:latin typeface="Lato"/>
              </a:rPr>
              <a:t> </a:t>
            </a:r>
            <a:r>
              <a:rPr lang="en-US" sz="1600" dirty="0" err="1">
                <a:latin typeface="Lato"/>
              </a:rPr>
              <a:t>orientované</a:t>
            </a:r>
            <a:r>
              <a:rPr lang="en-US" sz="1600" dirty="0">
                <a:latin typeface="Lato"/>
              </a:rPr>
              <a:t>, </a:t>
            </a:r>
            <a:r>
              <a:rPr lang="en-US" sz="1600" dirty="0" err="1">
                <a:latin typeface="Lato"/>
              </a:rPr>
              <a:t>musí</a:t>
            </a:r>
            <a:r>
              <a:rPr lang="en-US" sz="1600" dirty="0">
                <a:latin typeface="Lato"/>
              </a:rPr>
              <a:t> </a:t>
            </a:r>
            <a:r>
              <a:rPr lang="en-US" sz="1600" dirty="0" err="1">
                <a:latin typeface="Lato"/>
              </a:rPr>
              <a:t>stimulovat</a:t>
            </a:r>
            <a:r>
              <a:rPr lang="en-US" sz="1600" dirty="0">
                <a:latin typeface="Lato"/>
              </a:rPr>
              <a:t> </a:t>
            </a:r>
            <a:r>
              <a:rPr lang="en-US" sz="1600" dirty="0" err="1">
                <a:latin typeface="Lato"/>
              </a:rPr>
              <a:t>růst</a:t>
            </a:r>
            <a:r>
              <a:rPr lang="en-US" sz="1600" dirty="0">
                <a:latin typeface="Lato"/>
              </a:rPr>
              <a:t> </a:t>
            </a:r>
            <a:r>
              <a:rPr lang="en-US" sz="1600" b="1" dirty="0" err="1">
                <a:latin typeface="Lato"/>
              </a:rPr>
              <a:t>prostřednictvím</a:t>
            </a:r>
            <a:r>
              <a:rPr lang="en-US" sz="1600" b="1" dirty="0">
                <a:latin typeface="Lato"/>
              </a:rPr>
              <a:t> </a:t>
            </a:r>
            <a:r>
              <a:rPr lang="en-US" sz="1600" b="1" dirty="0" err="1">
                <a:latin typeface="Lato"/>
              </a:rPr>
              <a:t>rozvoje</a:t>
            </a:r>
            <a:r>
              <a:rPr lang="en-US" sz="1600" b="1" dirty="0">
                <a:latin typeface="Lato"/>
              </a:rPr>
              <a:t> </a:t>
            </a:r>
            <a:r>
              <a:rPr lang="en-US" sz="1600" b="1" dirty="0" err="1">
                <a:latin typeface="Lato"/>
              </a:rPr>
              <a:t>exportních</a:t>
            </a:r>
            <a:r>
              <a:rPr lang="en-US" sz="1600" b="1" dirty="0">
                <a:latin typeface="Lato"/>
              </a:rPr>
              <a:t> </a:t>
            </a:r>
            <a:r>
              <a:rPr lang="en-US" sz="1600" b="1" dirty="0" err="1">
                <a:latin typeface="Lato"/>
              </a:rPr>
              <a:t>či</a:t>
            </a:r>
            <a:r>
              <a:rPr lang="en-US" sz="1600" b="1" dirty="0">
                <a:latin typeface="Lato"/>
              </a:rPr>
              <a:t> </a:t>
            </a:r>
            <a:r>
              <a:rPr lang="en-US" sz="1600" b="1" dirty="0" err="1">
                <a:latin typeface="Lato"/>
              </a:rPr>
              <a:t>investičních</a:t>
            </a:r>
            <a:r>
              <a:rPr lang="en-US" sz="1600" b="1" dirty="0">
                <a:latin typeface="Lato"/>
              </a:rPr>
              <a:t> </a:t>
            </a:r>
            <a:r>
              <a:rPr lang="en-US" sz="1600" b="1" dirty="0" err="1">
                <a:latin typeface="Lato"/>
              </a:rPr>
              <a:t>aktivit</a:t>
            </a:r>
            <a:r>
              <a:rPr lang="cs-CZ" sz="1600" dirty="0">
                <a:latin typeface="Lato"/>
              </a:rPr>
              <a:t>.</a:t>
            </a: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000" dirty="0">
              <a:latin typeface="Lato"/>
            </a:endParaRP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 err="1">
                <a:latin typeface="Lato"/>
                <a:sym typeface="Lato" charset="0"/>
              </a:rPr>
              <a:t>Vzhledem</a:t>
            </a:r>
            <a:r>
              <a:rPr lang="en-US" sz="1600" b="1" dirty="0">
                <a:latin typeface="Lato"/>
                <a:sym typeface="Lato" charset="0"/>
              </a:rPr>
              <a:t> k </a:t>
            </a:r>
            <a:r>
              <a:rPr lang="en-US" sz="1600" b="1" dirty="0" err="1">
                <a:latin typeface="Lato"/>
                <a:sym typeface="Lato" charset="0"/>
              </a:rPr>
              <a:t>efektivitě</a:t>
            </a:r>
            <a:r>
              <a:rPr lang="en-US" sz="1600" b="1" dirty="0">
                <a:latin typeface="Lato"/>
                <a:sym typeface="Lato" charset="0"/>
              </a:rPr>
              <a:t> </a:t>
            </a:r>
            <a:r>
              <a:rPr lang="en-US" sz="1600" b="1" dirty="0" err="1">
                <a:latin typeface="Lato"/>
                <a:sym typeface="Lato" charset="0"/>
              </a:rPr>
              <a:t>využití</a:t>
            </a:r>
            <a:r>
              <a:rPr lang="en-US" sz="1600" b="1" dirty="0">
                <a:latin typeface="Lato"/>
                <a:sym typeface="Lato" charset="0"/>
              </a:rPr>
              <a:t> </a:t>
            </a:r>
            <a:r>
              <a:rPr lang="en-US" sz="1600" b="1" dirty="0" err="1">
                <a:latin typeface="Lato"/>
                <a:sym typeface="Lato" charset="0"/>
              </a:rPr>
              <a:t>svých</a:t>
            </a:r>
            <a:r>
              <a:rPr lang="en-US" sz="1600" b="1" dirty="0">
                <a:latin typeface="Lato"/>
                <a:sym typeface="Lato" charset="0"/>
              </a:rPr>
              <a:t> </a:t>
            </a:r>
            <a:r>
              <a:rPr lang="en-US" sz="1600" b="1" dirty="0" err="1">
                <a:latin typeface="Lato"/>
                <a:sym typeface="Lato" charset="0"/>
              </a:rPr>
              <a:t>schopností</a:t>
            </a:r>
            <a:r>
              <a:rPr lang="en-US" sz="1600" b="1" dirty="0">
                <a:latin typeface="Lato"/>
                <a:sym typeface="Lato" charset="0"/>
              </a:rPr>
              <a:t> a </a:t>
            </a:r>
            <a:r>
              <a:rPr lang="en-US" sz="1600" b="1" dirty="0" err="1">
                <a:latin typeface="Lato"/>
                <a:sym typeface="Lato" charset="0"/>
              </a:rPr>
              <a:t>kompetencí</a:t>
            </a:r>
            <a:r>
              <a:rPr lang="en-US" sz="1600" b="1" dirty="0">
                <a:latin typeface="Lato"/>
                <a:sym typeface="Lato" charset="0"/>
              </a:rPr>
              <a:t> je pro </a:t>
            </a:r>
            <a:r>
              <a:rPr lang="en-US" sz="1600" b="1" dirty="0" err="1">
                <a:latin typeface="Lato"/>
                <a:sym typeface="Lato" charset="0"/>
              </a:rPr>
              <a:t>země</a:t>
            </a:r>
            <a:r>
              <a:rPr lang="en-US" sz="1600" b="1" dirty="0">
                <a:latin typeface="Lato"/>
                <a:sym typeface="Lato" charset="0"/>
              </a:rPr>
              <a:t> V4 </a:t>
            </a:r>
            <a:r>
              <a:rPr lang="en-US" sz="1600" b="1" dirty="0" err="1">
                <a:latin typeface="Lato"/>
                <a:sym typeface="Lato" charset="0"/>
              </a:rPr>
              <a:t>výhodné</a:t>
            </a:r>
            <a:r>
              <a:rPr lang="en-US" sz="1600" b="1" dirty="0">
                <a:latin typeface="Lato"/>
                <a:sym typeface="Lato" charset="0"/>
              </a:rPr>
              <a:t> </a:t>
            </a:r>
            <a:r>
              <a:rPr lang="en-US" sz="1600" b="1" dirty="0" err="1">
                <a:latin typeface="Lato"/>
                <a:sym typeface="Lato" charset="0"/>
              </a:rPr>
              <a:t>spolupracovat</a:t>
            </a:r>
            <a:r>
              <a:rPr lang="en-US" sz="1600" b="1" dirty="0">
                <a:latin typeface="Lato"/>
                <a:sym typeface="Lato" charset="0"/>
              </a:rPr>
              <a:t> a ne </a:t>
            </a:r>
            <a:r>
              <a:rPr lang="en-US" sz="1600" b="1" dirty="0" err="1">
                <a:latin typeface="Lato"/>
                <a:sym typeface="Lato" charset="0"/>
              </a:rPr>
              <a:t>si</a:t>
            </a:r>
            <a:r>
              <a:rPr lang="en-US" sz="1600" b="1" dirty="0">
                <a:latin typeface="Lato"/>
                <a:sym typeface="Lato" charset="0"/>
              </a:rPr>
              <a:t> </a:t>
            </a:r>
            <a:r>
              <a:rPr lang="en-US" sz="1600" b="1" dirty="0" err="1">
                <a:latin typeface="Lato"/>
                <a:sym typeface="Lato" charset="0"/>
              </a:rPr>
              <a:t>na</a:t>
            </a:r>
            <a:r>
              <a:rPr lang="en-US" sz="1600" b="1" dirty="0">
                <a:latin typeface="Lato"/>
                <a:sym typeface="Lato" charset="0"/>
              </a:rPr>
              <a:t> </a:t>
            </a:r>
            <a:r>
              <a:rPr lang="en-US" sz="1600" b="1" dirty="0" err="1">
                <a:latin typeface="Lato"/>
                <a:sym typeface="Lato" charset="0"/>
              </a:rPr>
              <a:t>jednotlivých</a:t>
            </a:r>
            <a:r>
              <a:rPr lang="en-US" sz="1600" b="1" dirty="0">
                <a:latin typeface="Lato"/>
                <a:sym typeface="Lato" charset="0"/>
              </a:rPr>
              <a:t> </a:t>
            </a:r>
            <a:r>
              <a:rPr lang="en-US" sz="1600" b="1" dirty="0" err="1">
                <a:latin typeface="Lato"/>
                <a:sym typeface="Lato" charset="0"/>
              </a:rPr>
              <a:t>trzích</a:t>
            </a:r>
            <a:r>
              <a:rPr lang="en-US" sz="1600" b="1" dirty="0">
                <a:latin typeface="Lato"/>
                <a:sym typeface="Lato" charset="0"/>
              </a:rPr>
              <a:t> </a:t>
            </a:r>
            <a:r>
              <a:rPr lang="en-US" sz="1600" b="1" dirty="0" err="1">
                <a:latin typeface="Lato"/>
                <a:sym typeface="Lato" charset="0"/>
              </a:rPr>
              <a:t>konkurovat</a:t>
            </a:r>
            <a:r>
              <a:rPr lang="en-US" sz="1600" b="1" dirty="0">
                <a:latin typeface="Lato"/>
                <a:sym typeface="Lato" charset="0"/>
              </a:rPr>
              <a:t>.</a:t>
            </a:r>
            <a:endParaRPr lang="cs-CZ" sz="1600" b="1" dirty="0">
              <a:latin typeface="Lato"/>
              <a:sym typeface="Lato" charset="0"/>
            </a:endParaRP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000" dirty="0">
              <a:latin typeface="Lato"/>
              <a:sym typeface="Lato" charset="0"/>
            </a:endParaRP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latin typeface="Lato"/>
                <a:sym typeface="Lato" charset="0"/>
              </a:rPr>
              <a:t>ČR se </a:t>
            </a:r>
            <a:r>
              <a:rPr lang="en-US" sz="1600" b="1" dirty="0" err="1">
                <a:latin typeface="Lato"/>
                <a:sym typeface="Lato" charset="0"/>
              </a:rPr>
              <a:t>jeví</a:t>
            </a:r>
            <a:r>
              <a:rPr lang="en-US" sz="1600" b="1" dirty="0">
                <a:latin typeface="Lato"/>
                <a:sym typeface="Lato" charset="0"/>
              </a:rPr>
              <a:t> </a:t>
            </a:r>
            <a:r>
              <a:rPr lang="en-US" sz="1600" b="1" dirty="0" err="1">
                <a:latin typeface="Lato"/>
                <a:sym typeface="Lato" charset="0"/>
              </a:rPr>
              <a:t>důležitá</a:t>
            </a:r>
            <a:r>
              <a:rPr lang="en-US" sz="1600" b="1" dirty="0">
                <a:latin typeface="Lato"/>
                <a:sym typeface="Lato" charset="0"/>
              </a:rPr>
              <a:t> </a:t>
            </a:r>
            <a:r>
              <a:rPr lang="en-US" sz="1600" b="1" dirty="0" err="1">
                <a:latin typeface="Lato"/>
                <a:sym typeface="Lato" charset="0"/>
              </a:rPr>
              <a:t>spolupráce</a:t>
            </a:r>
            <a:r>
              <a:rPr lang="en-US" sz="1600" b="1" dirty="0">
                <a:latin typeface="Lato"/>
                <a:sym typeface="Lato" charset="0"/>
              </a:rPr>
              <a:t> z </a:t>
            </a:r>
            <a:r>
              <a:rPr lang="en-US" sz="1600" b="1" dirty="0" err="1">
                <a:latin typeface="Lato"/>
                <a:sym typeface="Lato" charset="0"/>
              </a:rPr>
              <a:t>pohledu</a:t>
            </a:r>
            <a:r>
              <a:rPr lang="en-US" sz="1600" b="1" dirty="0">
                <a:latin typeface="Lato"/>
                <a:sym typeface="Lato" charset="0"/>
              </a:rPr>
              <a:t> </a:t>
            </a:r>
            <a:r>
              <a:rPr lang="en-US" sz="1600" b="1" dirty="0" err="1">
                <a:latin typeface="Lato"/>
                <a:sym typeface="Lato" charset="0"/>
              </a:rPr>
              <a:t>ekonomické</a:t>
            </a:r>
            <a:r>
              <a:rPr lang="en-US" sz="1600" b="1" dirty="0">
                <a:latin typeface="Lato"/>
                <a:sym typeface="Lato" charset="0"/>
              </a:rPr>
              <a:t> </a:t>
            </a:r>
            <a:r>
              <a:rPr lang="en-US" sz="1600" b="1" dirty="0" err="1">
                <a:latin typeface="Lato"/>
                <a:sym typeface="Lato" charset="0"/>
              </a:rPr>
              <a:t>diplomacie</a:t>
            </a:r>
            <a:r>
              <a:rPr lang="en-US" sz="1600" b="1" dirty="0">
                <a:latin typeface="Lato"/>
                <a:sym typeface="Lato" charset="0"/>
              </a:rPr>
              <a:t>, </a:t>
            </a:r>
            <a:r>
              <a:rPr lang="en-US" sz="1600" b="1" dirty="0" err="1">
                <a:latin typeface="Lato"/>
                <a:sym typeface="Lato" charset="0"/>
              </a:rPr>
              <a:t>kdy</a:t>
            </a:r>
            <a:r>
              <a:rPr lang="en-US" sz="1600" b="1" dirty="0">
                <a:latin typeface="Lato"/>
                <a:sym typeface="Lato" charset="0"/>
              </a:rPr>
              <a:t> </a:t>
            </a:r>
            <a:r>
              <a:rPr lang="en-US" sz="1600" b="1" dirty="0" err="1">
                <a:latin typeface="Lato"/>
                <a:sym typeface="Lato" charset="0"/>
              </a:rPr>
              <a:t>budeme</a:t>
            </a:r>
            <a:r>
              <a:rPr lang="en-US" sz="1600" b="1" dirty="0">
                <a:latin typeface="Lato"/>
                <a:sym typeface="Lato" charset="0"/>
              </a:rPr>
              <a:t> </a:t>
            </a:r>
            <a:r>
              <a:rPr lang="en-US" sz="1600" b="1" dirty="0" err="1">
                <a:latin typeface="Lato"/>
                <a:sym typeface="Lato" charset="0"/>
              </a:rPr>
              <a:t>diskutivat</a:t>
            </a:r>
            <a:r>
              <a:rPr lang="en-US" sz="1600" b="1" dirty="0">
                <a:latin typeface="Lato"/>
                <a:sym typeface="Lato" charset="0"/>
              </a:rPr>
              <a:t> </a:t>
            </a:r>
            <a:r>
              <a:rPr lang="en-US" sz="1600" b="1" dirty="0" err="1">
                <a:latin typeface="Lato"/>
                <a:sym typeface="Lato" charset="0"/>
              </a:rPr>
              <a:t>své</a:t>
            </a:r>
            <a:r>
              <a:rPr lang="en-US" sz="1600" b="1" dirty="0">
                <a:latin typeface="Lato"/>
                <a:sym typeface="Lato" charset="0"/>
              </a:rPr>
              <a:t> </a:t>
            </a:r>
            <a:r>
              <a:rPr lang="en-US" sz="1600" b="1" dirty="0" err="1">
                <a:latin typeface="Lato"/>
                <a:sym typeface="Lato" charset="0"/>
              </a:rPr>
              <a:t>zkušenosti</a:t>
            </a:r>
            <a:r>
              <a:rPr lang="en-US" sz="1600" b="1" dirty="0">
                <a:latin typeface="Lato"/>
                <a:sym typeface="Lato" charset="0"/>
              </a:rPr>
              <a:t> a </a:t>
            </a:r>
            <a:r>
              <a:rPr lang="en-US" sz="1600" b="1" dirty="0" err="1">
                <a:latin typeface="Lato"/>
                <a:sym typeface="Lato" charset="0"/>
              </a:rPr>
              <a:t>inovace</a:t>
            </a:r>
            <a:r>
              <a:rPr lang="en-US" sz="1600" b="1" dirty="0">
                <a:latin typeface="Lato"/>
                <a:sym typeface="Lato" charset="0"/>
              </a:rPr>
              <a:t> v </a:t>
            </a:r>
            <a:r>
              <a:rPr lang="en-US" sz="1600" b="1" dirty="0" err="1">
                <a:latin typeface="Lato"/>
                <a:sym typeface="Lato" charset="0"/>
              </a:rPr>
              <a:t>oblasti</a:t>
            </a:r>
            <a:r>
              <a:rPr lang="en-US" sz="1600" b="1" dirty="0">
                <a:latin typeface="Lato"/>
                <a:sym typeface="Lato" charset="0"/>
              </a:rPr>
              <a:t> </a:t>
            </a:r>
            <a:r>
              <a:rPr lang="en-US" sz="1600" b="1" dirty="0" err="1">
                <a:latin typeface="Lato"/>
                <a:sym typeface="Lato" charset="0"/>
              </a:rPr>
              <a:t>ekonomické</a:t>
            </a:r>
            <a:r>
              <a:rPr lang="en-US" sz="1600" b="1" dirty="0">
                <a:latin typeface="Lato"/>
                <a:sym typeface="Lato" charset="0"/>
              </a:rPr>
              <a:t> </a:t>
            </a:r>
            <a:r>
              <a:rPr lang="en-US" sz="1600" b="1" dirty="0" err="1">
                <a:latin typeface="Lato"/>
                <a:sym typeface="Lato" charset="0"/>
              </a:rPr>
              <a:t>diplomacie</a:t>
            </a:r>
            <a:r>
              <a:rPr lang="en-US" sz="1600" b="1" dirty="0">
                <a:latin typeface="Lato"/>
                <a:sym typeface="Lato" charset="0"/>
              </a:rPr>
              <a:t> a </a:t>
            </a:r>
            <a:r>
              <a:rPr lang="en-US" sz="1600" b="1" dirty="0" err="1">
                <a:latin typeface="Lato"/>
                <a:sym typeface="Lato" charset="0"/>
              </a:rPr>
              <a:t>prakticky</a:t>
            </a:r>
            <a:r>
              <a:rPr lang="en-US" sz="1600" b="1" dirty="0">
                <a:latin typeface="Lato"/>
                <a:sym typeface="Lato" charset="0"/>
              </a:rPr>
              <a:t> je </a:t>
            </a:r>
            <a:r>
              <a:rPr lang="en-US" sz="1600" b="1" dirty="0" err="1">
                <a:latin typeface="Lato"/>
                <a:sym typeface="Lato" charset="0"/>
              </a:rPr>
              <a:t>sdílet</a:t>
            </a:r>
            <a:r>
              <a:rPr lang="en-US" sz="1600" b="1" dirty="0">
                <a:latin typeface="Lato"/>
                <a:sym typeface="Lato" charset="0"/>
              </a:rPr>
              <a:t> </a:t>
            </a:r>
            <a:r>
              <a:rPr lang="en-US" sz="1600" b="1" dirty="0" err="1">
                <a:latin typeface="Lato"/>
                <a:sym typeface="Lato" charset="0"/>
              </a:rPr>
              <a:t>formou</a:t>
            </a:r>
            <a:r>
              <a:rPr lang="en-US" sz="1600" b="1" dirty="0">
                <a:latin typeface="Lato"/>
                <a:sym typeface="Lato" charset="0"/>
              </a:rPr>
              <a:t> „best practices“ </a:t>
            </a:r>
            <a:r>
              <a:rPr lang="en-US" sz="1600" dirty="0">
                <a:latin typeface="Lato"/>
                <a:sym typeface="Lato" charset="0"/>
              </a:rPr>
              <a:t>(</a:t>
            </a:r>
            <a:r>
              <a:rPr lang="en-US" sz="1600" dirty="0" err="1">
                <a:latin typeface="Lato"/>
                <a:sym typeface="Lato" charset="0"/>
              </a:rPr>
              <a:t>rozvoj</a:t>
            </a:r>
            <a:r>
              <a:rPr lang="en-US" sz="1600" dirty="0">
                <a:latin typeface="Lato"/>
                <a:sym typeface="Lato" charset="0"/>
              </a:rPr>
              <a:t> </a:t>
            </a:r>
            <a:r>
              <a:rPr lang="en-US" sz="1600" dirty="0" err="1">
                <a:latin typeface="Lato"/>
                <a:sym typeface="Lato" charset="0"/>
              </a:rPr>
              <a:t>zahraniční</a:t>
            </a:r>
            <a:r>
              <a:rPr lang="en-US" sz="1600" dirty="0">
                <a:latin typeface="Lato"/>
                <a:sym typeface="Lato" charset="0"/>
              </a:rPr>
              <a:t> </a:t>
            </a:r>
            <a:r>
              <a:rPr lang="en-US" sz="1600" dirty="0" err="1">
                <a:latin typeface="Lato"/>
                <a:sym typeface="Lato" charset="0"/>
              </a:rPr>
              <a:t>sítě</a:t>
            </a:r>
            <a:r>
              <a:rPr lang="en-US" sz="1600" dirty="0">
                <a:latin typeface="Lato"/>
                <a:sym typeface="Lato" charset="0"/>
              </a:rPr>
              <a:t>, </a:t>
            </a:r>
            <a:r>
              <a:rPr lang="en-US" sz="1600" dirty="0" err="1">
                <a:latin typeface="Lato"/>
                <a:sym typeface="Lato" charset="0"/>
              </a:rPr>
              <a:t>nové</a:t>
            </a:r>
            <a:r>
              <a:rPr lang="en-US" sz="1600" dirty="0">
                <a:latin typeface="Lato"/>
                <a:sym typeface="Lato" charset="0"/>
              </a:rPr>
              <a:t> </a:t>
            </a:r>
            <a:r>
              <a:rPr lang="en-US" sz="1600" dirty="0" err="1">
                <a:latin typeface="Lato"/>
                <a:sym typeface="Lato" charset="0"/>
              </a:rPr>
              <a:t>metody</a:t>
            </a:r>
            <a:r>
              <a:rPr lang="en-US" sz="1600" dirty="0">
                <a:latin typeface="Lato"/>
                <a:sym typeface="Lato" charset="0"/>
              </a:rPr>
              <a:t> </a:t>
            </a:r>
            <a:r>
              <a:rPr lang="en-US" sz="1600" dirty="0" err="1">
                <a:latin typeface="Lato"/>
                <a:sym typeface="Lato" charset="0"/>
              </a:rPr>
              <a:t>ve</a:t>
            </a:r>
            <a:r>
              <a:rPr lang="en-US" sz="1600" dirty="0">
                <a:latin typeface="Lato"/>
                <a:sym typeface="Lato" charset="0"/>
              </a:rPr>
              <a:t> </a:t>
            </a:r>
            <a:r>
              <a:rPr lang="en-US" sz="1600" dirty="0" err="1">
                <a:latin typeface="Lato"/>
                <a:sym typeface="Lato" charset="0"/>
              </a:rPr>
              <a:t>vyhledávání</a:t>
            </a:r>
            <a:r>
              <a:rPr lang="en-US" sz="1600" dirty="0">
                <a:latin typeface="Lato"/>
                <a:sym typeface="Lato" charset="0"/>
              </a:rPr>
              <a:t> </a:t>
            </a:r>
            <a:r>
              <a:rPr lang="en-US" sz="1600" dirty="0" err="1">
                <a:latin typeface="Lato"/>
                <a:sym typeface="Lato" charset="0"/>
              </a:rPr>
              <a:t>sektorových</a:t>
            </a:r>
            <a:r>
              <a:rPr lang="en-US" sz="1600" dirty="0">
                <a:latin typeface="Lato"/>
                <a:sym typeface="Lato" charset="0"/>
              </a:rPr>
              <a:t> </a:t>
            </a:r>
            <a:r>
              <a:rPr lang="en-US" sz="1600" dirty="0" err="1">
                <a:latin typeface="Lato"/>
                <a:sym typeface="Lato" charset="0"/>
              </a:rPr>
              <a:t>příležitostí</a:t>
            </a:r>
            <a:r>
              <a:rPr lang="en-US" sz="1600" dirty="0">
                <a:latin typeface="Lato"/>
                <a:sym typeface="Lato" charset="0"/>
              </a:rPr>
              <a:t>, </a:t>
            </a:r>
            <a:r>
              <a:rPr lang="en-US" sz="1600" dirty="0" err="1">
                <a:latin typeface="Lato"/>
                <a:sym typeface="Lato" charset="0"/>
              </a:rPr>
              <a:t>synergické</a:t>
            </a:r>
            <a:r>
              <a:rPr lang="en-US" sz="1600" dirty="0">
                <a:latin typeface="Lato"/>
                <a:sym typeface="Lato" charset="0"/>
              </a:rPr>
              <a:t> </a:t>
            </a:r>
            <a:r>
              <a:rPr lang="en-US" sz="1600" dirty="0" err="1">
                <a:latin typeface="Lato"/>
                <a:sym typeface="Lato" charset="0"/>
              </a:rPr>
              <a:t>efekty</a:t>
            </a:r>
            <a:r>
              <a:rPr lang="en-US" sz="1600" dirty="0">
                <a:latin typeface="Lato"/>
                <a:sym typeface="Lato" charset="0"/>
              </a:rPr>
              <a:t> </a:t>
            </a:r>
            <a:r>
              <a:rPr lang="en-US" sz="1600" dirty="0" err="1">
                <a:latin typeface="Lato"/>
                <a:sym typeface="Lato" charset="0"/>
              </a:rPr>
              <a:t>mezi</a:t>
            </a:r>
            <a:r>
              <a:rPr lang="en-US" sz="1600" dirty="0">
                <a:latin typeface="Lato"/>
                <a:sym typeface="Lato" charset="0"/>
              </a:rPr>
              <a:t> </a:t>
            </a:r>
            <a:r>
              <a:rPr lang="en-US" sz="1600" dirty="0" err="1">
                <a:latin typeface="Lato"/>
                <a:sym typeface="Lato" charset="0"/>
              </a:rPr>
              <a:t>veřejným</a:t>
            </a:r>
            <a:r>
              <a:rPr lang="en-US" sz="1600" dirty="0">
                <a:latin typeface="Lato"/>
                <a:sym typeface="Lato" charset="0"/>
              </a:rPr>
              <a:t> a </a:t>
            </a:r>
            <a:r>
              <a:rPr lang="en-US" sz="1600" dirty="0" err="1">
                <a:latin typeface="Lato"/>
                <a:sym typeface="Lato" charset="0"/>
              </a:rPr>
              <a:t>soukromým</a:t>
            </a:r>
            <a:r>
              <a:rPr lang="en-US" sz="1600" dirty="0">
                <a:latin typeface="Lato"/>
                <a:sym typeface="Lato" charset="0"/>
              </a:rPr>
              <a:t> </a:t>
            </a:r>
            <a:r>
              <a:rPr lang="en-US" sz="1600" dirty="0" err="1">
                <a:latin typeface="Lato"/>
                <a:sym typeface="Lato" charset="0"/>
              </a:rPr>
              <a:t>sektorem</a:t>
            </a:r>
            <a:r>
              <a:rPr lang="en-US" sz="1600" dirty="0">
                <a:latin typeface="Lato"/>
                <a:sym typeface="Lato" charset="0"/>
              </a:rPr>
              <a:t>).</a:t>
            </a:r>
          </a:p>
        </p:txBody>
      </p:sp>
      <p:sp>
        <p:nvSpPr>
          <p:cNvPr id="64541" name="AutoShape 8"/>
          <p:cNvSpPr>
            <a:spLocks/>
          </p:cNvSpPr>
          <p:nvPr/>
        </p:nvSpPr>
        <p:spPr bwMode="auto">
          <a:xfrm>
            <a:off x="3805242" y="4962872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43" name="AutoShape 9"/>
          <p:cNvSpPr>
            <a:spLocks/>
          </p:cNvSpPr>
          <p:nvPr/>
        </p:nvSpPr>
        <p:spPr bwMode="auto">
          <a:xfrm>
            <a:off x="4200528" y="4962872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44" name="AutoShape 10"/>
          <p:cNvSpPr>
            <a:spLocks/>
          </p:cNvSpPr>
          <p:nvPr/>
        </p:nvSpPr>
        <p:spPr bwMode="auto">
          <a:xfrm>
            <a:off x="4600578" y="4962872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45" name="AutoShape 11"/>
          <p:cNvSpPr>
            <a:spLocks/>
          </p:cNvSpPr>
          <p:nvPr/>
        </p:nvSpPr>
        <p:spPr bwMode="auto">
          <a:xfrm>
            <a:off x="5000628" y="4962872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42" name="AutoShape 22"/>
          <p:cNvSpPr>
            <a:spLocks/>
          </p:cNvSpPr>
          <p:nvPr/>
        </p:nvSpPr>
        <p:spPr bwMode="auto">
          <a:xfrm>
            <a:off x="778716" y="1430183"/>
            <a:ext cx="337614" cy="2801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144018">
              <a:defRPr/>
            </a:pPr>
            <a:endParaRPr lang="cs-CZ" sz="900">
              <a:solidFill>
                <a:srgbClr val="44CEB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60" y="18986"/>
            <a:ext cx="2483768" cy="6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333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AutoShape 1"/>
          <p:cNvSpPr>
            <a:spLocks/>
          </p:cNvSpPr>
          <p:nvPr/>
        </p:nvSpPr>
        <p:spPr bwMode="auto">
          <a:xfrm>
            <a:off x="8293303" y="198836"/>
            <a:ext cx="169069" cy="1678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8E824869-DF8F-364C-AAEB-D0CA87C1F6EE}" type="slidenum">
              <a:rPr lang="cs-CZ" sz="800" b="1" smtClean="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>
                <a:defRPr/>
              </a:pPr>
              <a:t>29</a:t>
            </a:fld>
            <a:endParaRPr lang="cs-CZ">
              <a:cs typeface="Helvetica Light" charset="0"/>
            </a:endParaRPr>
          </a:p>
        </p:txBody>
      </p:sp>
      <p:sp>
        <p:nvSpPr>
          <p:cNvPr id="53252" name="AutoShape 4"/>
          <p:cNvSpPr>
            <a:spLocks/>
          </p:cNvSpPr>
          <p:nvPr/>
        </p:nvSpPr>
        <p:spPr bwMode="auto">
          <a:xfrm>
            <a:off x="642342" y="749500"/>
            <a:ext cx="287536" cy="2726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b"/>
          <a:lstStyle/>
          <a:p>
            <a:pPr>
              <a:lnSpc>
                <a:spcPct val="150000"/>
              </a:lnSpc>
              <a:defRPr/>
            </a:pPr>
            <a:r>
              <a:rPr lang="cs-CZ" sz="190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</a:t>
            </a:r>
            <a:endParaRPr lang="cs-CZ">
              <a:cs typeface="Helvetica Light" charset="0"/>
            </a:endParaRPr>
          </a:p>
        </p:txBody>
      </p:sp>
      <p:sp>
        <p:nvSpPr>
          <p:cNvPr id="53253" name="AutoShape 5"/>
          <p:cNvSpPr>
            <a:spLocks/>
          </p:cNvSpPr>
          <p:nvPr/>
        </p:nvSpPr>
        <p:spPr bwMode="auto">
          <a:xfrm>
            <a:off x="628057" y="195486"/>
            <a:ext cx="7144941" cy="22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2400" b="1" dirty="0" smtClean="0"/>
              <a:t>Spolupráce zemí V4 ve sdílených sektorových kompetencích</a:t>
            </a:r>
            <a:endParaRPr lang="cs-CZ" sz="1700" b="1" dirty="0">
              <a:latin typeface="Times New Roman" panose="02020603050405020304" pitchFamily="18" charset="0"/>
              <a:cs typeface="Times New Roman" panose="02020603050405020304" pitchFamily="18" charset="0"/>
              <a:sym typeface="Lato" charset="0"/>
            </a:endParaRP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flipV="1">
            <a:off x="395536" y="1131590"/>
            <a:ext cx="8109098" cy="0"/>
          </a:xfrm>
          <a:prstGeom prst="line">
            <a:avLst/>
          </a:prstGeom>
          <a:noFill/>
          <a:ln w="25400" cap="flat" cmpd="sng">
            <a:solidFill>
              <a:srgbClr val="9A9A9A"/>
            </a:solidFill>
            <a:prstDash val="sysDot"/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cs typeface="Helvetica Light" charset="0"/>
            </a:endParaRPr>
          </a:p>
        </p:txBody>
      </p:sp>
      <p:sp>
        <p:nvSpPr>
          <p:cNvPr id="53260" name="AutoShape 12"/>
          <p:cNvSpPr>
            <a:spLocks/>
          </p:cNvSpPr>
          <p:nvPr/>
        </p:nvSpPr>
        <p:spPr bwMode="auto">
          <a:xfrm>
            <a:off x="766167" y="1805737"/>
            <a:ext cx="211336" cy="2012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b"/>
          <a:lstStyle/>
          <a:p>
            <a:pPr>
              <a:lnSpc>
                <a:spcPct val="150000"/>
              </a:lnSpc>
              <a:defRPr/>
            </a:pPr>
            <a:r>
              <a:rPr lang="cs-CZ" sz="1300" dirty="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</a:t>
            </a:r>
            <a:endParaRPr lang="cs-CZ" dirty="0">
              <a:cs typeface="Helvetica Light" charset="0"/>
            </a:endParaRPr>
          </a:p>
        </p:txBody>
      </p:sp>
      <p:sp>
        <p:nvSpPr>
          <p:cNvPr id="53261" name="AutoShape 13"/>
          <p:cNvSpPr>
            <a:spLocks/>
          </p:cNvSpPr>
          <p:nvPr/>
        </p:nvSpPr>
        <p:spPr bwMode="auto">
          <a:xfrm>
            <a:off x="684720" y="1275606"/>
            <a:ext cx="540694" cy="645318"/>
          </a:xfrm>
          <a:prstGeom prst="roundRect">
            <a:avLst>
              <a:gd name="adj" fmla="val 20667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53264" name="AutoShape 16"/>
          <p:cNvSpPr>
            <a:spLocks/>
          </p:cNvSpPr>
          <p:nvPr/>
        </p:nvSpPr>
        <p:spPr bwMode="auto">
          <a:xfrm>
            <a:off x="1362334" y="1300474"/>
            <a:ext cx="7100036" cy="20026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1450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latin typeface="Lato"/>
              </a:rPr>
              <a:t>Ve světě existuje celá řada příležitostí, avšak s ohledem na limitované zdroje jich lze prozkoumat či využít pouze omezený počet.</a:t>
            </a:r>
          </a:p>
          <a:p>
            <a:pPr marL="171450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000" dirty="0" smtClean="0">
              <a:latin typeface="Lato"/>
            </a:endParaRPr>
          </a:p>
          <a:p>
            <a:pPr marL="171450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b="1" dirty="0" smtClean="0">
                <a:latin typeface="Lato"/>
              </a:rPr>
              <a:t>Pro využití těchto příležitostí ČR považuje za výhodnou skutečnou spolupráci především na rozvojových trzích (Asie, Latinská Amerika, Subsaharská Afrika).</a:t>
            </a:r>
          </a:p>
          <a:p>
            <a:pPr marL="171450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cs-CZ" sz="1000" b="1" dirty="0" smtClean="0">
              <a:latin typeface="Lato"/>
            </a:endParaRPr>
          </a:p>
          <a:p>
            <a:pPr marL="171450" indent="-171450" algn="just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latin typeface="Lato"/>
              </a:rPr>
              <a:t>Je totiž možné nalézt sektorové příležitosti v některé z rozvojových zemí, ale moci nabídnout pouze část řešení. </a:t>
            </a:r>
            <a:r>
              <a:rPr lang="cs-CZ" sz="1600" b="1" dirty="0" smtClean="0">
                <a:latin typeface="Lato"/>
              </a:rPr>
              <a:t>V takovém případě by bylo vhodné nalézt partnera mezi zeměmi V4 s doplňkovými kompetencemi a danou ekonomickou příležitost řešit společně – využít „sdílené kompetence“. </a:t>
            </a:r>
            <a:r>
              <a:rPr lang="cs-CZ" sz="1600" dirty="0" smtClean="0">
                <a:latin typeface="Lato"/>
              </a:rPr>
              <a:t>To by sekundárně mohlo vést i k upevnění a vylepšení pozic zemí V4 na světových trzích</a:t>
            </a:r>
            <a:r>
              <a:rPr lang="en-US" sz="1600" dirty="0" smtClean="0">
                <a:latin typeface="Lato"/>
              </a:rPr>
              <a:t>.</a:t>
            </a:r>
            <a:endParaRPr lang="en-US" sz="1600" dirty="0">
              <a:latin typeface="Lato" charset="0"/>
              <a:cs typeface="Lato" charset="0"/>
              <a:sym typeface="Lato" charset="0"/>
            </a:endParaRPr>
          </a:p>
        </p:txBody>
      </p:sp>
      <p:sp>
        <p:nvSpPr>
          <p:cNvPr id="64541" name="AutoShape 8"/>
          <p:cNvSpPr>
            <a:spLocks/>
          </p:cNvSpPr>
          <p:nvPr/>
        </p:nvSpPr>
        <p:spPr bwMode="auto">
          <a:xfrm>
            <a:off x="3805242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43" name="AutoShape 9"/>
          <p:cNvSpPr>
            <a:spLocks/>
          </p:cNvSpPr>
          <p:nvPr/>
        </p:nvSpPr>
        <p:spPr bwMode="auto">
          <a:xfrm>
            <a:off x="42005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44" name="AutoShape 10"/>
          <p:cNvSpPr>
            <a:spLocks/>
          </p:cNvSpPr>
          <p:nvPr/>
        </p:nvSpPr>
        <p:spPr bwMode="auto">
          <a:xfrm>
            <a:off x="460057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45" name="AutoShape 11"/>
          <p:cNvSpPr>
            <a:spLocks/>
          </p:cNvSpPr>
          <p:nvPr/>
        </p:nvSpPr>
        <p:spPr bwMode="auto">
          <a:xfrm>
            <a:off x="50006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42" name="AutoShape 22"/>
          <p:cNvSpPr>
            <a:spLocks/>
          </p:cNvSpPr>
          <p:nvPr/>
        </p:nvSpPr>
        <p:spPr bwMode="auto">
          <a:xfrm>
            <a:off x="778716" y="1460153"/>
            <a:ext cx="337614" cy="2801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144018">
              <a:defRPr/>
            </a:pPr>
            <a:endParaRPr lang="cs-CZ" sz="900">
              <a:solidFill>
                <a:srgbClr val="44CEB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60" y="18986"/>
            <a:ext cx="2483768" cy="6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50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/>
          </p:cNvSpPr>
          <p:nvPr/>
        </p:nvSpPr>
        <p:spPr bwMode="auto">
          <a:xfrm>
            <a:off x="8321279" y="198836"/>
            <a:ext cx="113705" cy="1678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3825458D-250E-2B4A-B52B-9A707E53544F}" type="slidenum">
              <a:rPr lang="en-US" sz="800" b="1" smtClean="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>
                <a:defRPr/>
              </a:pPr>
              <a:t>3</a:t>
            </a:fld>
            <a:endParaRPr lang="en-US" dirty="0">
              <a:cs typeface="Helvetica Light" charset="0"/>
            </a:endParaRPr>
          </a:p>
        </p:txBody>
      </p:sp>
      <p:sp>
        <p:nvSpPr>
          <p:cNvPr id="10243" name="AutoShape 3"/>
          <p:cNvSpPr>
            <a:spLocks/>
          </p:cNvSpPr>
          <p:nvPr/>
        </p:nvSpPr>
        <p:spPr bwMode="auto">
          <a:xfrm>
            <a:off x="661988" y="681634"/>
            <a:ext cx="257771" cy="2726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n-US" sz="1900" dirty="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</a:t>
            </a:r>
            <a:endParaRPr lang="en-US" dirty="0">
              <a:cs typeface="Helvetica Light" charset="0"/>
            </a:endParaRPr>
          </a:p>
        </p:txBody>
      </p:sp>
      <p:sp>
        <p:nvSpPr>
          <p:cNvPr id="10244" name="AutoShape 4"/>
          <p:cNvSpPr>
            <a:spLocks/>
          </p:cNvSpPr>
          <p:nvPr/>
        </p:nvSpPr>
        <p:spPr bwMode="auto">
          <a:xfrm>
            <a:off x="467544" y="398934"/>
            <a:ext cx="7144941" cy="22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34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2400" b="1" dirty="0" smtClean="0"/>
              <a:t>Otevřenost obchodu se zbožím</a:t>
            </a:r>
            <a:endParaRPr lang="en-US" sz="2400" b="1" dirty="0">
              <a:solidFill>
                <a:srgbClr val="000000"/>
              </a:solidFill>
              <a:latin typeface="Lato" charset="0"/>
              <a:cs typeface="Lato" charset="0"/>
              <a:sym typeface="Lato" charset="0"/>
            </a:endParaRPr>
          </a:p>
        </p:txBody>
      </p:sp>
      <p:sp>
        <p:nvSpPr>
          <p:cNvPr id="10245" name="AutoShape 5"/>
          <p:cNvSpPr>
            <a:spLocks/>
          </p:cNvSpPr>
          <p:nvPr/>
        </p:nvSpPr>
        <p:spPr bwMode="auto">
          <a:xfrm>
            <a:off x="480152" y="843558"/>
            <a:ext cx="7144941" cy="114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34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200" dirty="0" smtClean="0">
                <a:solidFill>
                  <a:srgbClr val="000000"/>
                </a:solidFill>
                <a:latin typeface="Lato" charset="0"/>
                <a:cs typeface="Lato" charset="0"/>
                <a:sym typeface="Lato" charset="0"/>
              </a:rPr>
              <a:t>Existuje korelace mezi otevřeností obchodu a HDP na obyvatele</a:t>
            </a:r>
            <a:endParaRPr lang="en-US" sz="1200" dirty="0" smtClean="0">
              <a:solidFill>
                <a:srgbClr val="000000"/>
              </a:solidFill>
              <a:latin typeface="Lato" charset="0"/>
              <a:cs typeface="Lato" charset="0"/>
              <a:sym typeface="Lato" charset="0"/>
            </a:endParaRPr>
          </a:p>
          <a:p>
            <a:pPr defTabSz="272034">
              <a:lnSpc>
                <a:spcPct val="120000"/>
              </a:lnSpc>
              <a:spcBef>
                <a:spcPts val="714"/>
              </a:spcBef>
              <a:defRPr/>
            </a:pPr>
            <a:r>
              <a:rPr lang="en-US" sz="1000" dirty="0" smtClean="0">
                <a:solidFill>
                  <a:srgbClr val="000000"/>
                </a:solidFill>
                <a:latin typeface="Lato" charset="0"/>
                <a:cs typeface="Lato" charset="0"/>
                <a:sym typeface="Lato" charset="0"/>
              </a:rPr>
              <a:t> </a:t>
            </a:r>
            <a:endParaRPr lang="en-US" sz="1000" dirty="0">
              <a:solidFill>
                <a:srgbClr val="000000"/>
              </a:solidFill>
              <a:cs typeface="Helvetica Light" charset="0"/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107506" y="1131590"/>
            <a:ext cx="8808136" cy="0"/>
          </a:xfrm>
          <a:prstGeom prst="line">
            <a:avLst/>
          </a:prstGeom>
          <a:noFill/>
          <a:ln w="25400" cap="flat" cmpd="sng">
            <a:solidFill>
              <a:srgbClr val="9A9A9A"/>
            </a:solidFill>
            <a:prstDash val="sysDot"/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sz="1300" dirty="0">
              <a:cs typeface="Helvetica Light" charset="0"/>
            </a:endParaRPr>
          </a:p>
        </p:txBody>
      </p:sp>
      <p:sp>
        <p:nvSpPr>
          <p:cNvPr id="21548" name="AutoShape 8"/>
          <p:cNvSpPr>
            <a:spLocks/>
          </p:cNvSpPr>
          <p:nvPr/>
        </p:nvSpPr>
        <p:spPr bwMode="auto">
          <a:xfrm>
            <a:off x="3805242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54" name="AutoShape 9"/>
          <p:cNvSpPr>
            <a:spLocks/>
          </p:cNvSpPr>
          <p:nvPr/>
        </p:nvSpPr>
        <p:spPr bwMode="auto">
          <a:xfrm>
            <a:off x="42005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US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55" name="AutoShape 10"/>
          <p:cNvSpPr>
            <a:spLocks/>
          </p:cNvSpPr>
          <p:nvPr/>
        </p:nvSpPr>
        <p:spPr bwMode="auto">
          <a:xfrm>
            <a:off x="460057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US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56" name="AutoShape 11"/>
          <p:cNvSpPr>
            <a:spLocks/>
          </p:cNvSpPr>
          <p:nvPr/>
        </p:nvSpPr>
        <p:spPr bwMode="auto">
          <a:xfrm>
            <a:off x="50006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US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73" name="AutoShape 21"/>
          <p:cNvSpPr>
            <a:spLocks/>
          </p:cNvSpPr>
          <p:nvPr/>
        </p:nvSpPr>
        <p:spPr bwMode="auto">
          <a:xfrm>
            <a:off x="3779912" y="2085696"/>
            <a:ext cx="1656184" cy="2700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34">
              <a:spcBef>
                <a:spcPts val="714"/>
              </a:spcBef>
              <a:defRPr/>
            </a:pPr>
            <a:r>
              <a:rPr lang="en-US" sz="2400" dirty="0" smtClean="0">
                <a:solidFill>
                  <a:srgbClr val="FFFFFF"/>
                </a:solidFill>
                <a:cs typeface="Helvetica Light" charset="0"/>
              </a:rPr>
              <a:t>2014</a:t>
            </a:r>
            <a:endParaRPr lang="en-US" dirty="0">
              <a:cs typeface="Helvetica Light" charset="0"/>
            </a:endParaRPr>
          </a:p>
        </p:txBody>
      </p:sp>
      <p:sp>
        <p:nvSpPr>
          <p:cNvPr id="74" name="AutoShape 21"/>
          <p:cNvSpPr>
            <a:spLocks/>
          </p:cNvSpPr>
          <p:nvPr/>
        </p:nvSpPr>
        <p:spPr bwMode="auto">
          <a:xfrm>
            <a:off x="6948264" y="2085696"/>
            <a:ext cx="1656184" cy="2700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34">
              <a:spcBef>
                <a:spcPts val="714"/>
              </a:spcBef>
              <a:defRPr/>
            </a:pPr>
            <a:r>
              <a:rPr lang="en-US" sz="2400" dirty="0" smtClean="0">
                <a:solidFill>
                  <a:srgbClr val="FFFFFF"/>
                </a:solidFill>
                <a:cs typeface="Helvetica Light" charset="0"/>
              </a:rPr>
              <a:t>2015</a:t>
            </a:r>
            <a:endParaRPr lang="en-US" dirty="0">
              <a:cs typeface="Helvetica Light" charset="0"/>
            </a:endParaRPr>
          </a:p>
        </p:txBody>
      </p:sp>
      <p:sp>
        <p:nvSpPr>
          <p:cNvPr id="78" name="AutoShape 21"/>
          <p:cNvSpPr>
            <a:spLocks/>
          </p:cNvSpPr>
          <p:nvPr/>
        </p:nvSpPr>
        <p:spPr bwMode="auto">
          <a:xfrm>
            <a:off x="6948264" y="2085696"/>
            <a:ext cx="1656184" cy="2700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34">
              <a:spcBef>
                <a:spcPts val="714"/>
              </a:spcBef>
              <a:defRPr/>
            </a:pPr>
            <a:r>
              <a:rPr lang="en-US" sz="2400" dirty="0" smtClean="0">
                <a:solidFill>
                  <a:srgbClr val="FFFFFF"/>
                </a:solidFill>
                <a:cs typeface="Helvetica Light" charset="0"/>
              </a:rPr>
              <a:t>2015</a:t>
            </a:r>
            <a:endParaRPr lang="en-US" dirty="0">
              <a:cs typeface="Helvetica Light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65" y="1383619"/>
            <a:ext cx="7969220" cy="314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378034" y="15668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CZ</a:t>
            </a:r>
            <a:endParaRPr lang="cs-CZ" dirty="0"/>
          </a:p>
        </p:txBody>
      </p:sp>
      <p:cxnSp>
        <p:nvCxnSpPr>
          <p:cNvPr id="29" name="Přímá spojnice se šipkou 28"/>
          <p:cNvCxnSpPr>
            <a:stCxn id="30" idx="1"/>
          </p:cNvCxnSpPr>
          <p:nvPr/>
        </p:nvCxnSpPr>
        <p:spPr>
          <a:xfrm flipH="1">
            <a:off x="6084168" y="1557567"/>
            <a:ext cx="1273004" cy="1092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09" y="3219822"/>
            <a:ext cx="8630133" cy="143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Přímá spojnice se šipkou 22"/>
          <p:cNvCxnSpPr>
            <a:stCxn id="3" idx="1"/>
          </p:cNvCxnSpPr>
          <p:nvPr/>
        </p:nvCxnSpPr>
        <p:spPr>
          <a:xfrm flipH="1" flipV="1">
            <a:off x="6228184" y="1705331"/>
            <a:ext cx="1149850" cy="461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31" idx="1"/>
          </p:cNvCxnSpPr>
          <p:nvPr/>
        </p:nvCxnSpPr>
        <p:spPr>
          <a:xfrm flipH="1">
            <a:off x="6034858" y="1329840"/>
            <a:ext cx="1265086" cy="2749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7357172" y="1372901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SK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7299944" y="114517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HU</a:t>
            </a:r>
            <a:endParaRPr lang="cs-CZ" dirty="0"/>
          </a:p>
        </p:txBody>
      </p:sp>
      <p:cxnSp>
        <p:nvCxnSpPr>
          <p:cNvPr id="35" name="Přímá spojnice se šipkou 34"/>
          <p:cNvCxnSpPr/>
          <p:nvPr/>
        </p:nvCxnSpPr>
        <p:spPr>
          <a:xfrm flipH="1">
            <a:off x="5940152" y="1923679"/>
            <a:ext cx="1437882" cy="2970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7381990" y="1785178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PL</a:t>
            </a:r>
            <a:endParaRPr lang="cs-CZ" dirty="0"/>
          </a:p>
        </p:txBody>
      </p:sp>
      <p:pic>
        <p:nvPicPr>
          <p:cNvPr id="25" name="Obrázek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60" y="18986"/>
            <a:ext cx="2483768" cy="6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260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/>
          </p:cNvSpPr>
          <p:nvPr/>
        </p:nvSpPr>
        <p:spPr bwMode="auto">
          <a:xfrm>
            <a:off x="8321279" y="198836"/>
            <a:ext cx="113705" cy="1678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920A8AD5-0DCA-1A4C-BC85-308347084E5D}" type="slidenum">
              <a:rPr lang="cs-CZ" sz="800" b="1" smtClean="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>
                <a:defRPr/>
              </a:pPr>
              <a:t>30</a:t>
            </a:fld>
            <a:endParaRPr lang="cs-CZ">
              <a:cs typeface="Helvetica Light" charset="0"/>
            </a:endParaRPr>
          </a:p>
        </p:txBody>
      </p:sp>
      <p:sp>
        <p:nvSpPr>
          <p:cNvPr id="5123" name="AutoShape 3"/>
          <p:cNvSpPr>
            <a:spLocks/>
          </p:cNvSpPr>
          <p:nvPr/>
        </p:nvSpPr>
        <p:spPr bwMode="auto">
          <a:xfrm>
            <a:off x="4338642" y="1599605"/>
            <a:ext cx="458391" cy="34409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cs-CZ" sz="250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</a:t>
            </a:r>
            <a:endParaRPr lang="cs-CZ">
              <a:cs typeface="Helvetica Light" charset="0"/>
            </a:endParaRPr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467544" y="1545636"/>
            <a:ext cx="7862292" cy="5073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ato" charset="0"/>
                <a:cs typeface="Lato" charset="0"/>
                <a:sym typeface="Lato" charset="0"/>
              </a:rPr>
              <a:t>Děkuji </a:t>
            </a:r>
            <a:r>
              <a:rPr lang="cs-CZ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charset="0"/>
                <a:cs typeface="Lato" charset="0"/>
                <a:sym typeface="Lato" charset="0"/>
              </a:rPr>
              <a:t>za pozornost a přeji mnoho úspěchů!</a:t>
            </a: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611560" y="2571750"/>
            <a:ext cx="7862292" cy="15121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cs-CZ" sz="2000" b="1" dirty="0" smtClean="0">
              <a:solidFill>
                <a:schemeClr val="tx2"/>
              </a:solidFill>
              <a:latin typeface="Lato" charset="0"/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2000" b="1" dirty="0" smtClean="0">
                <a:solidFill>
                  <a:schemeClr val="tx2"/>
                </a:solidFill>
                <a:latin typeface="Lato" charset="0"/>
                <a:cs typeface="Lato" charset="0"/>
                <a:sym typeface="Lato" charset="0"/>
              </a:rPr>
              <a:t>„</a:t>
            </a:r>
            <a:r>
              <a:rPr lang="cs-CZ" sz="2000" b="1" dirty="0">
                <a:solidFill>
                  <a:schemeClr val="tx2"/>
                </a:solidFill>
                <a:latin typeface="Lato" charset="0"/>
                <a:cs typeface="Lato" charset="0"/>
                <a:sym typeface="Lato" charset="0"/>
              </a:rPr>
              <a:t>Zpětná vazba, stejně jako sprchování, není pochopitelně trvalá. Je to něco, čemu bychom se měli věnovat </a:t>
            </a:r>
            <a:r>
              <a:rPr lang="cs-CZ" sz="2000" b="1" dirty="0" smtClean="0">
                <a:solidFill>
                  <a:schemeClr val="tx2"/>
                </a:solidFill>
                <a:latin typeface="Lato" charset="0"/>
                <a:cs typeface="Lato" charset="0"/>
                <a:sym typeface="Lato" charset="0"/>
              </a:rPr>
              <a:t>pravidelně.“</a:t>
            </a: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2000" i="1" dirty="0" smtClean="0">
                <a:solidFill>
                  <a:schemeClr val="tx2"/>
                </a:solidFill>
                <a:latin typeface="Lato" charset="0"/>
                <a:cs typeface="Lato" charset="0"/>
                <a:sym typeface="Lato" charset="0"/>
              </a:rPr>
              <a:t>- </a:t>
            </a:r>
            <a:r>
              <a:rPr lang="cs-CZ" sz="2000" i="1" dirty="0" err="1" smtClean="0">
                <a:solidFill>
                  <a:schemeClr val="tx2"/>
                </a:solidFill>
                <a:latin typeface="Lato" charset="0"/>
                <a:cs typeface="Lato" charset="0"/>
                <a:sym typeface="Lato" charset="0"/>
              </a:rPr>
              <a:t>Zig</a:t>
            </a:r>
            <a:r>
              <a:rPr lang="cs-CZ" sz="2000" i="1" dirty="0" smtClean="0">
                <a:solidFill>
                  <a:schemeClr val="tx2"/>
                </a:solidFill>
                <a:latin typeface="Lato" charset="0"/>
                <a:cs typeface="Lato" charset="0"/>
                <a:sym typeface="Lato" charset="0"/>
              </a:rPr>
              <a:t> </a:t>
            </a:r>
            <a:r>
              <a:rPr lang="cs-CZ" sz="2000" i="1" dirty="0" err="1" smtClean="0">
                <a:solidFill>
                  <a:schemeClr val="tx2"/>
                </a:solidFill>
                <a:latin typeface="Lato" charset="0"/>
                <a:cs typeface="Lato" charset="0"/>
                <a:sym typeface="Lato" charset="0"/>
              </a:rPr>
              <a:t>Ziglar</a:t>
            </a:r>
            <a:r>
              <a:rPr lang="cs-CZ" sz="2000" i="1" dirty="0" smtClean="0">
                <a:solidFill>
                  <a:schemeClr val="tx2"/>
                </a:solidFill>
                <a:latin typeface="Lato" charset="0"/>
                <a:cs typeface="Lato" charset="0"/>
                <a:sym typeface="Lato" charset="0"/>
              </a:rPr>
              <a:t>, podnikatel </a:t>
            </a:r>
            <a:r>
              <a:rPr lang="cs-CZ" sz="2000" i="1" dirty="0">
                <a:solidFill>
                  <a:schemeClr val="tx2"/>
                </a:solidFill>
                <a:latin typeface="Lato" charset="0"/>
                <a:cs typeface="Lato" charset="0"/>
                <a:sym typeface="Lato" charset="0"/>
              </a:rPr>
              <a:t>a</a:t>
            </a:r>
            <a:r>
              <a:rPr lang="cs-CZ" sz="2000" i="1" dirty="0" smtClean="0">
                <a:solidFill>
                  <a:schemeClr val="tx2"/>
                </a:solidFill>
                <a:latin typeface="Lato" charset="0"/>
                <a:cs typeface="Lato" charset="0"/>
                <a:sym typeface="Lato" charset="0"/>
              </a:rPr>
              <a:t> spisovatel </a:t>
            </a:r>
            <a:endParaRPr lang="cs-CZ" sz="2000" i="1" dirty="0">
              <a:solidFill>
                <a:schemeClr val="tx2"/>
              </a:solidFill>
              <a:latin typeface="Lato" charset="0"/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cs-CZ" sz="1100" dirty="0" smtClean="0">
              <a:solidFill>
                <a:schemeClr val="tx2"/>
              </a:solidFill>
              <a:latin typeface="Lato" charset="0"/>
              <a:cs typeface="Lato" charset="0"/>
              <a:sym typeface="Lato" charset="0"/>
            </a:endParaRPr>
          </a:p>
          <a:p>
            <a:pPr algn="ctr" defTabSz="272028">
              <a:lnSpc>
                <a:spcPct val="120000"/>
              </a:lnSpc>
              <a:spcBef>
                <a:spcPts val="714"/>
              </a:spcBef>
              <a:defRPr/>
            </a:pPr>
            <a:endParaRPr lang="cs-CZ" dirty="0">
              <a:solidFill>
                <a:schemeClr val="tx2"/>
              </a:solidFill>
              <a:cs typeface="Helvetica Light" charset="0"/>
            </a:endParaRP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1187624" y="2409732"/>
            <a:ext cx="6552728" cy="0"/>
          </a:xfrm>
          <a:prstGeom prst="line">
            <a:avLst/>
          </a:prstGeom>
          <a:noFill/>
          <a:ln w="25400" cap="flat" cmpd="sng">
            <a:solidFill>
              <a:srgbClr val="9A9A9A"/>
            </a:solidFill>
            <a:prstDash val="sysDot"/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cs typeface="Helvetica Light" charset="0"/>
            </a:endParaRPr>
          </a:p>
        </p:txBody>
      </p:sp>
      <p:sp>
        <p:nvSpPr>
          <p:cNvPr id="16392" name="AutoShape 8"/>
          <p:cNvSpPr>
            <a:spLocks/>
          </p:cNvSpPr>
          <p:nvPr/>
        </p:nvSpPr>
        <p:spPr bwMode="auto">
          <a:xfrm>
            <a:off x="3805242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6" name="AutoShape 9"/>
          <p:cNvSpPr>
            <a:spLocks/>
          </p:cNvSpPr>
          <p:nvPr/>
        </p:nvSpPr>
        <p:spPr bwMode="auto">
          <a:xfrm>
            <a:off x="42005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7" name="AutoShape 10"/>
          <p:cNvSpPr>
            <a:spLocks/>
          </p:cNvSpPr>
          <p:nvPr/>
        </p:nvSpPr>
        <p:spPr bwMode="auto">
          <a:xfrm>
            <a:off x="460057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8" name="AutoShape 11"/>
          <p:cNvSpPr>
            <a:spLocks/>
          </p:cNvSpPr>
          <p:nvPr/>
        </p:nvSpPr>
        <p:spPr bwMode="auto">
          <a:xfrm>
            <a:off x="50006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888" y="116632"/>
            <a:ext cx="3377277" cy="94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443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AutoShape 1"/>
          <p:cNvSpPr>
            <a:spLocks/>
          </p:cNvSpPr>
          <p:nvPr/>
        </p:nvSpPr>
        <p:spPr bwMode="auto">
          <a:xfrm>
            <a:off x="8293103" y="198836"/>
            <a:ext cx="169863" cy="1678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4013903-EA2E-438F-B686-253E2AEEB9A9}" type="slidenum">
              <a:rPr lang="cs-CZ" sz="800" b="1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cs-CZ">
              <a:latin typeface="+mn-lt"/>
              <a:cs typeface="Helvetica Light" charset="0"/>
            </a:endParaRPr>
          </a:p>
        </p:txBody>
      </p:sp>
      <p:sp>
        <p:nvSpPr>
          <p:cNvPr id="53252" name="AutoShape 4"/>
          <p:cNvSpPr>
            <a:spLocks/>
          </p:cNvSpPr>
          <p:nvPr/>
        </p:nvSpPr>
        <p:spPr bwMode="auto">
          <a:xfrm>
            <a:off x="642938" y="750094"/>
            <a:ext cx="287337" cy="2726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b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90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</a:t>
            </a:r>
            <a:endParaRPr lang="cs-CZ">
              <a:latin typeface="+mn-lt"/>
              <a:cs typeface="Helvetica Light" charset="0"/>
            </a:endParaRPr>
          </a:p>
        </p:txBody>
      </p:sp>
      <p:sp>
        <p:nvSpPr>
          <p:cNvPr id="53253" name="AutoShape 5"/>
          <p:cNvSpPr>
            <a:spLocks/>
          </p:cNvSpPr>
          <p:nvPr/>
        </p:nvSpPr>
        <p:spPr bwMode="auto">
          <a:xfrm>
            <a:off x="378991" y="411510"/>
            <a:ext cx="6065217" cy="86409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 fontAlgn="auto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j-lt"/>
                <a:cs typeface="Lato" charset="0"/>
                <a:sym typeface="Lato" charset="0"/>
              </a:rPr>
              <a:t>Multilaterální </a:t>
            </a:r>
            <a:r>
              <a:rPr lang="cs-CZ" sz="2400" b="1" dirty="0">
                <a:latin typeface="+mj-lt"/>
                <a:cs typeface="Lato" charset="0"/>
                <a:sym typeface="Lato" charset="0"/>
              </a:rPr>
              <a:t>agenda a </a:t>
            </a:r>
            <a:r>
              <a:rPr lang="cs-CZ" sz="2400" b="1" dirty="0" smtClean="0">
                <a:latin typeface="+mj-lt"/>
                <a:cs typeface="Lato" charset="0"/>
                <a:sym typeface="Lato" charset="0"/>
              </a:rPr>
              <a:t>podpora </a:t>
            </a:r>
            <a:r>
              <a:rPr lang="cs-CZ" sz="2400" b="1" dirty="0">
                <a:latin typeface="+mj-lt"/>
                <a:cs typeface="Lato" charset="0"/>
                <a:sym typeface="Lato" charset="0"/>
              </a:rPr>
              <a:t>obchodu k udržitelnému růstu</a:t>
            </a:r>
          </a:p>
        </p:txBody>
      </p:sp>
      <p:sp>
        <p:nvSpPr>
          <p:cNvPr id="53254" name="AutoShape 6"/>
          <p:cNvSpPr>
            <a:spLocks/>
          </p:cNvSpPr>
          <p:nvPr/>
        </p:nvSpPr>
        <p:spPr bwMode="auto">
          <a:xfrm>
            <a:off x="378991" y="1377330"/>
            <a:ext cx="7145338" cy="114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 fontAlgn="auto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defRPr/>
            </a:pP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Zahraniční obchod velkou měrou přispívá k růstu - 1 mld. EUR v zahraničním obchodu = 15 000 nových pracovních míst</a:t>
            </a:r>
            <a:endParaRPr lang="cs-CZ" sz="1200" dirty="0">
              <a:latin typeface="Lato" charset="0"/>
              <a:cs typeface="Lato" charset="0"/>
              <a:sym typeface="Lato" charset="0"/>
            </a:endParaRP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flipV="1">
            <a:off x="179512" y="1923678"/>
            <a:ext cx="8712968" cy="0"/>
          </a:xfrm>
          <a:prstGeom prst="line">
            <a:avLst/>
          </a:prstGeom>
          <a:noFill/>
          <a:ln w="25400" cap="flat" cmpd="sng">
            <a:solidFill>
              <a:srgbClr val="9A9A9A"/>
            </a:solidFill>
            <a:prstDash val="sysDot"/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00">
              <a:latin typeface="+mn-lt"/>
              <a:cs typeface="Helvetica Light" charset="0"/>
            </a:endParaRPr>
          </a:p>
        </p:txBody>
      </p:sp>
      <p:sp>
        <p:nvSpPr>
          <p:cNvPr id="4103" name="AutoShape 8"/>
          <p:cNvSpPr>
            <a:spLocks/>
          </p:cNvSpPr>
          <p:nvPr/>
        </p:nvSpPr>
        <p:spPr bwMode="auto">
          <a:xfrm>
            <a:off x="3805241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300">
              <a:solidFill>
                <a:srgbClr val="932011"/>
              </a:solidFill>
              <a:ea typeface="Helvetica Light"/>
              <a:cs typeface="Helvetica Light"/>
            </a:endParaRPr>
          </a:p>
        </p:txBody>
      </p:sp>
      <p:sp>
        <p:nvSpPr>
          <p:cNvPr id="43" name="AutoShape 9"/>
          <p:cNvSpPr>
            <a:spLocks/>
          </p:cNvSpPr>
          <p:nvPr/>
        </p:nvSpPr>
        <p:spPr bwMode="auto">
          <a:xfrm>
            <a:off x="42005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00">
              <a:solidFill>
                <a:srgbClr val="932011"/>
              </a:solidFill>
              <a:latin typeface="+mn-lt"/>
              <a:cs typeface="Helvetica Light" charset="0"/>
            </a:endParaRPr>
          </a:p>
        </p:txBody>
      </p:sp>
      <p:sp>
        <p:nvSpPr>
          <p:cNvPr id="44" name="AutoShape 10"/>
          <p:cNvSpPr>
            <a:spLocks/>
          </p:cNvSpPr>
          <p:nvPr/>
        </p:nvSpPr>
        <p:spPr bwMode="auto">
          <a:xfrm>
            <a:off x="460057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00">
              <a:solidFill>
                <a:srgbClr val="932011"/>
              </a:solidFill>
              <a:latin typeface="+mn-lt"/>
              <a:cs typeface="Helvetica Light" charset="0"/>
            </a:endParaRPr>
          </a:p>
        </p:txBody>
      </p:sp>
      <p:sp>
        <p:nvSpPr>
          <p:cNvPr id="45" name="AutoShape 11"/>
          <p:cNvSpPr>
            <a:spLocks/>
          </p:cNvSpPr>
          <p:nvPr/>
        </p:nvSpPr>
        <p:spPr bwMode="auto">
          <a:xfrm>
            <a:off x="50006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00">
              <a:solidFill>
                <a:srgbClr val="932011"/>
              </a:solidFill>
              <a:latin typeface="+mn-lt"/>
              <a:cs typeface="Helvetica Light" charset="0"/>
            </a:endParaRPr>
          </a:p>
        </p:txBody>
      </p:sp>
      <p:sp>
        <p:nvSpPr>
          <p:cNvPr id="30" name="AutoShape 13"/>
          <p:cNvSpPr>
            <a:spLocks/>
          </p:cNvSpPr>
          <p:nvPr/>
        </p:nvSpPr>
        <p:spPr bwMode="auto">
          <a:xfrm>
            <a:off x="676275" y="2031691"/>
            <a:ext cx="565150" cy="645319"/>
          </a:xfrm>
          <a:prstGeom prst="roundRect">
            <a:avLst>
              <a:gd name="adj" fmla="val 20667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  <a:ex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00">
              <a:solidFill>
                <a:srgbClr val="00B0F0"/>
              </a:solidFill>
              <a:latin typeface="+mn-lt"/>
              <a:cs typeface="Helvetica Light" charset="0"/>
            </a:endParaRPr>
          </a:p>
        </p:txBody>
      </p:sp>
      <p:sp>
        <p:nvSpPr>
          <p:cNvPr id="32" name="AutoShape 15"/>
          <p:cNvSpPr>
            <a:spLocks/>
          </p:cNvSpPr>
          <p:nvPr/>
        </p:nvSpPr>
        <p:spPr bwMode="auto">
          <a:xfrm>
            <a:off x="1370013" y="1923678"/>
            <a:ext cx="4297362" cy="195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 fontAlgn="auto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Multilaterální agenda </a:t>
            </a:r>
            <a:endParaRPr lang="cs-CZ" sz="3600" dirty="0">
              <a:solidFill>
                <a:srgbClr val="2666BD"/>
              </a:solidFill>
              <a:cs typeface="Helvetica Light" charset="0"/>
            </a:endParaRPr>
          </a:p>
        </p:txBody>
      </p:sp>
      <p:sp>
        <p:nvSpPr>
          <p:cNvPr id="33" name="AutoShape 16"/>
          <p:cNvSpPr>
            <a:spLocks/>
          </p:cNvSpPr>
          <p:nvPr/>
        </p:nvSpPr>
        <p:spPr bwMode="auto">
          <a:xfrm>
            <a:off x="1370014" y="2247714"/>
            <a:ext cx="7265987" cy="7560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1450" indent="-171450" defTabSz="272028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latin typeface="Lato" charset="0"/>
                <a:cs typeface="Lato" charset="0"/>
                <a:sym typeface="Lato" charset="0"/>
              </a:rPr>
              <a:t>Podpora obchodních dohod (TTIP, FTA s Japonskem, </a:t>
            </a:r>
            <a:r>
              <a:rPr lang="cs-CZ" sz="1600" dirty="0" err="1" smtClean="0">
                <a:latin typeface="Lato" charset="0"/>
                <a:cs typeface="Lato" charset="0"/>
                <a:sym typeface="Lato" charset="0"/>
              </a:rPr>
              <a:t>FTAs</a:t>
            </a:r>
            <a:r>
              <a:rPr lang="cs-CZ" sz="1600" dirty="0" smtClean="0">
                <a:latin typeface="Lato" charset="0"/>
                <a:cs typeface="Lato" charset="0"/>
                <a:sym typeface="Lato" charset="0"/>
              </a:rPr>
              <a:t> s </a:t>
            </a:r>
            <a:r>
              <a:rPr lang="cs-CZ" sz="1600" dirty="0" err="1" smtClean="0">
                <a:latin typeface="Lato" charset="0"/>
                <a:cs typeface="Lato" charset="0"/>
                <a:sym typeface="Lato" charset="0"/>
              </a:rPr>
              <a:t>ASEANem</a:t>
            </a:r>
            <a:r>
              <a:rPr lang="cs-CZ" sz="1600" dirty="0" smtClean="0">
                <a:latin typeface="Lato" charset="0"/>
                <a:cs typeface="Lato" charset="0"/>
                <a:sym typeface="Lato" charset="0"/>
              </a:rPr>
              <a:t>)</a:t>
            </a:r>
          </a:p>
          <a:p>
            <a:pPr marL="171450" indent="-171450" defTabSz="272028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latin typeface="Lato" charset="0"/>
                <a:cs typeface="Lato" charset="0"/>
                <a:sym typeface="Lato" charset="0"/>
              </a:rPr>
              <a:t>Multilaterální systém (implementace dohody z  Bali, modernizace WTO) </a:t>
            </a:r>
          </a:p>
          <a:p>
            <a:pPr marL="171450" indent="-171450" defTabSz="272028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latin typeface="Lato" charset="0"/>
                <a:cs typeface="Lato" charset="0"/>
                <a:sym typeface="Lato" charset="0"/>
              </a:rPr>
              <a:t>EU (Jednotný trh, </a:t>
            </a:r>
            <a:r>
              <a:rPr lang="cs-CZ" sz="1600" dirty="0" err="1" smtClean="0">
                <a:latin typeface="Lato" charset="0"/>
                <a:cs typeface="Lato" charset="0"/>
                <a:sym typeface="Lato" charset="0"/>
              </a:rPr>
              <a:t>Schengen</a:t>
            </a:r>
            <a:r>
              <a:rPr lang="cs-CZ" sz="1600" dirty="0" smtClean="0">
                <a:latin typeface="Lato" charset="0"/>
                <a:cs typeface="Lato" charset="0"/>
                <a:sym typeface="Lato" charset="0"/>
              </a:rPr>
              <a:t>, migrace)</a:t>
            </a:r>
            <a:endParaRPr lang="cs-CZ" sz="1600" dirty="0">
              <a:latin typeface="Lato" charset="0"/>
              <a:cs typeface="Lato" charset="0"/>
              <a:sym typeface="Lato" charset="0"/>
            </a:endParaRPr>
          </a:p>
        </p:txBody>
      </p:sp>
      <p:sp>
        <p:nvSpPr>
          <p:cNvPr id="46" name="AutoShape 22"/>
          <p:cNvSpPr>
            <a:spLocks/>
          </p:cNvSpPr>
          <p:nvPr/>
        </p:nvSpPr>
        <p:spPr bwMode="auto">
          <a:xfrm>
            <a:off x="790575" y="2213857"/>
            <a:ext cx="336550" cy="2797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144018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900">
              <a:solidFill>
                <a:srgbClr val="44CEB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" name="AutoShape 13"/>
          <p:cNvSpPr>
            <a:spLocks/>
          </p:cNvSpPr>
          <p:nvPr/>
        </p:nvSpPr>
        <p:spPr bwMode="auto">
          <a:xfrm>
            <a:off x="644723" y="3353118"/>
            <a:ext cx="565150" cy="645319"/>
          </a:xfrm>
          <a:prstGeom prst="roundRect">
            <a:avLst>
              <a:gd name="adj" fmla="val 20667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  <a:ex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00">
              <a:solidFill>
                <a:srgbClr val="00B0F0"/>
              </a:solidFill>
              <a:latin typeface="+mn-lt"/>
              <a:cs typeface="Helvetica Light" charset="0"/>
            </a:endParaRPr>
          </a:p>
        </p:txBody>
      </p:sp>
      <p:sp>
        <p:nvSpPr>
          <p:cNvPr id="17" name="AutoShape 15"/>
          <p:cNvSpPr>
            <a:spLocks/>
          </p:cNvSpPr>
          <p:nvPr/>
        </p:nvSpPr>
        <p:spPr bwMode="auto">
          <a:xfrm>
            <a:off x="1338461" y="3219822"/>
            <a:ext cx="4297362" cy="195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 fontAlgn="auto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Evropská unie</a:t>
            </a:r>
            <a:endParaRPr lang="cs-CZ" sz="3600" dirty="0">
              <a:solidFill>
                <a:srgbClr val="2666BD"/>
              </a:solidFill>
              <a:cs typeface="Helvetica Light" charset="0"/>
            </a:endParaRPr>
          </a:p>
        </p:txBody>
      </p:sp>
      <p:sp>
        <p:nvSpPr>
          <p:cNvPr id="18" name="AutoShape 16"/>
          <p:cNvSpPr>
            <a:spLocks/>
          </p:cNvSpPr>
          <p:nvPr/>
        </p:nvSpPr>
        <p:spPr bwMode="auto">
          <a:xfrm>
            <a:off x="1338462" y="3569140"/>
            <a:ext cx="7265987" cy="4607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1450" indent="-171450" defTabSz="272028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latin typeface="Lato" charset="0"/>
                <a:cs typeface="Lato" charset="0"/>
                <a:sym typeface="Lato" charset="0"/>
              </a:rPr>
              <a:t>ČR apeluje a považuje za jeden z hlavních úkolů současné ekonomické diplomacie – </a:t>
            </a:r>
            <a:r>
              <a:rPr lang="cs-CZ" sz="1600" b="1" dirty="0" smtClean="0">
                <a:latin typeface="Lato" charset="0"/>
                <a:cs typeface="Lato" charset="0"/>
                <a:sym typeface="Lato" charset="0"/>
              </a:rPr>
              <a:t>zabránit omezení obchodu a pohybu zboží v EU a směrem ven i dovnitř EU</a:t>
            </a:r>
            <a:r>
              <a:rPr lang="cs-CZ" sz="1600" dirty="0" smtClean="0">
                <a:latin typeface="Lato" charset="0"/>
                <a:cs typeface="Lato" charset="0"/>
                <a:sym typeface="Lato" charset="0"/>
              </a:rPr>
              <a:t>, v důsledku současných nepříznivých a doufáme, že dočasných opatření spojených s aktuální situací</a:t>
            </a:r>
            <a:endParaRPr lang="cs-CZ" sz="1600" dirty="0">
              <a:latin typeface="Lato" charset="0"/>
              <a:cs typeface="Lato" charset="0"/>
              <a:sym typeface="Lato" charset="0"/>
            </a:endParaRPr>
          </a:p>
        </p:txBody>
      </p:sp>
      <p:sp>
        <p:nvSpPr>
          <p:cNvPr id="19" name="AutoShape 22"/>
          <p:cNvSpPr>
            <a:spLocks/>
          </p:cNvSpPr>
          <p:nvPr/>
        </p:nvSpPr>
        <p:spPr bwMode="auto">
          <a:xfrm>
            <a:off x="759023" y="3535283"/>
            <a:ext cx="336550" cy="2797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144018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900">
              <a:solidFill>
                <a:srgbClr val="44CEB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60" y="18986"/>
            <a:ext cx="2483768" cy="6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287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5778" y="729854"/>
            <a:ext cx="7427913" cy="323850"/>
          </a:xfrm>
        </p:spPr>
        <p:txBody>
          <a:bodyPr rtlCol="0">
            <a:noAutofit/>
          </a:bodyPr>
          <a:lstStyle/>
          <a:p>
            <a:pPr algn="l" defTabSz="272034" eaLnBrk="1" fontAlgn="auto" hangingPunct="1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defRPr/>
            </a:pPr>
            <a:r>
              <a:rPr lang="cs-CZ" sz="2800" dirty="0" smtClean="0">
                <a:latin typeface="+mn-lt"/>
                <a:ea typeface="+mn-ea"/>
                <a:cs typeface="+mn-cs"/>
              </a:rPr>
              <a:t>Trendy v ekonomické diplomacii</a:t>
            </a:r>
            <a:endParaRPr lang="en-US" sz="28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468314" y="1170385"/>
            <a:ext cx="8351837" cy="0"/>
          </a:xfrm>
          <a:prstGeom prst="line">
            <a:avLst/>
          </a:prstGeom>
          <a:noFill/>
          <a:ln w="25400" cap="flat" cmpd="sng">
            <a:solidFill>
              <a:srgbClr val="9A9A9A"/>
            </a:solidFill>
            <a:prstDash val="sysDot"/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dirty="0">
              <a:latin typeface="+mn-lt"/>
              <a:cs typeface="Helvetica Light" charset="0"/>
            </a:endParaRPr>
          </a:p>
        </p:txBody>
      </p:sp>
      <p:pic>
        <p:nvPicPr>
          <p:cNvPr id="1028" name="Picture 4" descr="http://sdcountyproperty.com/wp-content/uploads/2015/07/Finding-a-Trend-1024x102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299" y="1254022"/>
            <a:ext cx="4115208" cy="375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8"/>
          <p:cNvSpPr>
            <a:spLocks/>
          </p:cNvSpPr>
          <p:nvPr/>
        </p:nvSpPr>
        <p:spPr bwMode="auto">
          <a:xfrm>
            <a:off x="3805242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1" name="AutoShape 9"/>
          <p:cNvSpPr>
            <a:spLocks/>
          </p:cNvSpPr>
          <p:nvPr/>
        </p:nvSpPr>
        <p:spPr bwMode="auto">
          <a:xfrm>
            <a:off x="42005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2" name="AutoShape 10"/>
          <p:cNvSpPr>
            <a:spLocks/>
          </p:cNvSpPr>
          <p:nvPr/>
        </p:nvSpPr>
        <p:spPr bwMode="auto">
          <a:xfrm>
            <a:off x="460057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3" name="AutoShape 11"/>
          <p:cNvSpPr>
            <a:spLocks/>
          </p:cNvSpPr>
          <p:nvPr/>
        </p:nvSpPr>
        <p:spPr bwMode="auto">
          <a:xfrm>
            <a:off x="50006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60" y="18986"/>
            <a:ext cx="2483768" cy="6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AutoShape 1"/>
          <p:cNvSpPr>
            <a:spLocks/>
          </p:cNvSpPr>
          <p:nvPr/>
        </p:nvSpPr>
        <p:spPr bwMode="auto">
          <a:xfrm>
            <a:off x="8293103" y="198836"/>
            <a:ext cx="169863" cy="1678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4013903-EA2E-438F-B686-253E2AEEB9A9}" type="slidenum">
              <a:rPr lang="cs-CZ" sz="800" b="1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cs-CZ">
              <a:latin typeface="+mn-lt"/>
              <a:cs typeface="Helvetica Light" charset="0"/>
            </a:endParaRPr>
          </a:p>
        </p:txBody>
      </p:sp>
      <p:sp>
        <p:nvSpPr>
          <p:cNvPr id="53252" name="AutoShape 4"/>
          <p:cNvSpPr>
            <a:spLocks/>
          </p:cNvSpPr>
          <p:nvPr/>
        </p:nvSpPr>
        <p:spPr bwMode="auto">
          <a:xfrm>
            <a:off x="642938" y="750094"/>
            <a:ext cx="287337" cy="2726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b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90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</a:t>
            </a:r>
            <a:endParaRPr lang="cs-CZ">
              <a:latin typeface="+mn-lt"/>
              <a:cs typeface="Helvetica Light" charset="0"/>
            </a:endParaRPr>
          </a:p>
        </p:txBody>
      </p:sp>
      <p:sp>
        <p:nvSpPr>
          <p:cNvPr id="53253" name="AutoShape 5"/>
          <p:cNvSpPr>
            <a:spLocks/>
          </p:cNvSpPr>
          <p:nvPr/>
        </p:nvSpPr>
        <p:spPr bwMode="auto">
          <a:xfrm>
            <a:off x="378991" y="411510"/>
            <a:ext cx="6065217" cy="47491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 fontAlgn="auto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defRPr/>
            </a:pPr>
            <a:r>
              <a:rPr lang="cs-CZ" sz="2400" b="1" dirty="0">
                <a:latin typeface="+mj-lt"/>
                <a:cs typeface="Lato" charset="0"/>
                <a:sym typeface="Lato" charset="0"/>
              </a:rPr>
              <a:t>Trendy v ekonomické diplomacii</a:t>
            </a:r>
            <a:endParaRPr lang="cs-CZ" sz="2400" b="1" dirty="0">
              <a:latin typeface="+mj-lt"/>
              <a:cs typeface="Lato" charset="0"/>
              <a:sym typeface="Lato" charset="0"/>
            </a:endParaRPr>
          </a:p>
        </p:txBody>
      </p:sp>
      <p:sp>
        <p:nvSpPr>
          <p:cNvPr id="53254" name="AutoShape 6"/>
          <p:cNvSpPr>
            <a:spLocks/>
          </p:cNvSpPr>
          <p:nvPr/>
        </p:nvSpPr>
        <p:spPr bwMode="auto">
          <a:xfrm>
            <a:off x="378991" y="923322"/>
            <a:ext cx="6497266" cy="496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 fontAlgn="auto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defRPr/>
            </a:pP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Aktuální </a:t>
            </a:r>
            <a:r>
              <a:rPr lang="cs-CZ" sz="1200" dirty="0">
                <a:latin typeface="Lato" charset="0"/>
                <a:cs typeface="Lato" charset="0"/>
                <a:sym typeface="Lato" charset="0"/>
              </a:rPr>
              <a:t>trendy ekonomické diplomacie ukazují, že čím dál tím větší roli v podpoře exportních aktivit státu hrají ministerstva zahraničních věcí.</a:t>
            </a:r>
            <a:endParaRPr lang="cs-CZ" sz="1200" dirty="0">
              <a:latin typeface="Lato" charset="0"/>
              <a:cs typeface="Lato" charset="0"/>
              <a:sym typeface="Lato" charset="0"/>
            </a:endParaRP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flipV="1">
            <a:off x="179512" y="1491630"/>
            <a:ext cx="8712968" cy="0"/>
          </a:xfrm>
          <a:prstGeom prst="line">
            <a:avLst/>
          </a:prstGeom>
          <a:noFill/>
          <a:ln w="25400" cap="flat" cmpd="sng">
            <a:solidFill>
              <a:srgbClr val="9A9A9A"/>
            </a:solidFill>
            <a:prstDash val="sysDot"/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00">
              <a:latin typeface="+mn-lt"/>
              <a:cs typeface="Helvetica Light" charset="0"/>
            </a:endParaRPr>
          </a:p>
        </p:txBody>
      </p:sp>
      <p:sp>
        <p:nvSpPr>
          <p:cNvPr id="4103" name="AutoShape 8"/>
          <p:cNvSpPr>
            <a:spLocks/>
          </p:cNvSpPr>
          <p:nvPr/>
        </p:nvSpPr>
        <p:spPr bwMode="auto">
          <a:xfrm>
            <a:off x="3805241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300">
              <a:solidFill>
                <a:srgbClr val="932011"/>
              </a:solidFill>
              <a:ea typeface="Helvetica Light"/>
              <a:cs typeface="Helvetica Light"/>
            </a:endParaRPr>
          </a:p>
        </p:txBody>
      </p:sp>
      <p:sp>
        <p:nvSpPr>
          <p:cNvPr id="43" name="AutoShape 9"/>
          <p:cNvSpPr>
            <a:spLocks/>
          </p:cNvSpPr>
          <p:nvPr/>
        </p:nvSpPr>
        <p:spPr bwMode="auto">
          <a:xfrm>
            <a:off x="42005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00">
              <a:solidFill>
                <a:srgbClr val="932011"/>
              </a:solidFill>
              <a:latin typeface="+mn-lt"/>
              <a:cs typeface="Helvetica Light" charset="0"/>
            </a:endParaRPr>
          </a:p>
        </p:txBody>
      </p:sp>
      <p:sp>
        <p:nvSpPr>
          <p:cNvPr id="44" name="AutoShape 10"/>
          <p:cNvSpPr>
            <a:spLocks/>
          </p:cNvSpPr>
          <p:nvPr/>
        </p:nvSpPr>
        <p:spPr bwMode="auto">
          <a:xfrm>
            <a:off x="460057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00">
              <a:solidFill>
                <a:srgbClr val="932011"/>
              </a:solidFill>
              <a:latin typeface="+mn-lt"/>
              <a:cs typeface="Helvetica Light" charset="0"/>
            </a:endParaRPr>
          </a:p>
        </p:txBody>
      </p:sp>
      <p:sp>
        <p:nvSpPr>
          <p:cNvPr id="45" name="AutoShape 11"/>
          <p:cNvSpPr>
            <a:spLocks/>
          </p:cNvSpPr>
          <p:nvPr/>
        </p:nvSpPr>
        <p:spPr bwMode="auto">
          <a:xfrm>
            <a:off x="50006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00">
              <a:solidFill>
                <a:srgbClr val="932011"/>
              </a:solidFill>
              <a:latin typeface="+mn-lt"/>
              <a:cs typeface="Helvetica Light" charset="0"/>
            </a:endParaRP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60" y="18986"/>
            <a:ext cx="2483768" cy="695455"/>
          </a:xfrm>
          <a:prstGeom prst="rect">
            <a:avLst/>
          </a:prstGeom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730058397"/>
              </p:ext>
            </p:extLst>
          </p:nvPr>
        </p:nvGraphicFramePr>
        <p:xfrm>
          <a:off x="179512" y="1707654"/>
          <a:ext cx="878497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830403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AutoShape 1"/>
          <p:cNvSpPr>
            <a:spLocks/>
          </p:cNvSpPr>
          <p:nvPr/>
        </p:nvSpPr>
        <p:spPr bwMode="auto">
          <a:xfrm>
            <a:off x="8293103" y="198836"/>
            <a:ext cx="169863" cy="1678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4013903-EA2E-438F-B686-253E2AEEB9A9}" type="slidenum">
              <a:rPr lang="cs-CZ" sz="800" b="1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cs-CZ">
              <a:latin typeface="+mn-lt"/>
              <a:cs typeface="Helvetica Light" charset="0"/>
            </a:endParaRPr>
          </a:p>
        </p:txBody>
      </p:sp>
      <p:sp>
        <p:nvSpPr>
          <p:cNvPr id="53252" name="AutoShape 4"/>
          <p:cNvSpPr>
            <a:spLocks/>
          </p:cNvSpPr>
          <p:nvPr/>
        </p:nvSpPr>
        <p:spPr bwMode="auto">
          <a:xfrm>
            <a:off x="642938" y="750094"/>
            <a:ext cx="287337" cy="2726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b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90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</a:t>
            </a:r>
            <a:endParaRPr lang="cs-CZ">
              <a:latin typeface="+mn-lt"/>
              <a:cs typeface="Helvetica Light" charset="0"/>
            </a:endParaRPr>
          </a:p>
        </p:txBody>
      </p:sp>
      <p:sp>
        <p:nvSpPr>
          <p:cNvPr id="53253" name="AutoShape 5"/>
          <p:cNvSpPr>
            <a:spLocks/>
          </p:cNvSpPr>
          <p:nvPr/>
        </p:nvSpPr>
        <p:spPr bwMode="auto">
          <a:xfrm>
            <a:off x="378991" y="411510"/>
            <a:ext cx="6065217" cy="47491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 fontAlgn="auto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defRPr/>
            </a:pPr>
            <a:r>
              <a:rPr lang="cs-CZ" sz="2400" b="1" dirty="0">
                <a:latin typeface="+mj-lt"/>
                <a:cs typeface="Lato" charset="0"/>
                <a:sym typeface="Lato" charset="0"/>
              </a:rPr>
              <a:t>Trendy v ekonomické diplomacii</a:t>
            </a:r>
            <a:endParaRPr lang="cs-CZ" sz="2400" b="1" dirty="0">
              <a:latin typeface="+mj-lt"/>
              <a:cs typeface="Lato" charset="0"/>
              <a:sym typeface="Lato" charset="0"/>
            </a:endParaRPr>
          </a:p>
        </p:txBody>
      </p:sp>
      <p:sp>
        <p:nvSpPr>
          <p:cNvPr id="53254" name="AutoShape 6"/>
          <p:cNvSpPr>
            <a:spLocks/>
          </p:cNvSpPr>
          <p:nvPr/>
        </p:nvSpPr>
        <p:spPr bwMode="auto">
          <a:xfrm>
            <a:off x="378991" y="923322"/>
            <a:ext cx="6497266" cy="496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 fontAlgn="auto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defRPr/>
            </a:pPr>
            <a:r>
              <a:rPr lang="cs-CZ" sz="1200" dirty="0" smtClean="0">
                <a:latin typeface="Lato" charset="0"/>
                <a:cs typeface="Lato" charset="0"/>
                <a:sym typeface="Lato" charset="0"/>
              </a:rPr>
              <a:t>Výsledky studie Asociace pro mezinárodní otázky.</a:t>
            </a:r>
            <a:endParaRPr lang="cs-CZ" sz="1200" dirty="0">
              <a:latin typeface="Lato" charset="0"/>
              <a:cs typeface="Lato" charset="0"/>
              <a:sym typeface="Lato" charset="0"/>
            </a:endParaRP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flipV="1">
            <a:off x="179512" y="1203598"/>
            <a:ext cx="8712968" cy="0"/>
          </a:xfrm>
          <a:prstGeom prst="line">
            <a:avLst/>
          </a:prstGeom>
          <a:noFill/>
          <a:ln w="25400" cap="flat" cmpd="sng">
            <a:solidFill>
              <a:srgbClr val="9A9A9A"/>
            </a:solidFill>
            <a:prstDash val="sysDot"/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00">
              <a:latin typeface="+mn-lt"/>
              <a:cs typeface="Helvetica Light" charset="0"/>
            </a:endParaRPr>
          </a:p>
        </p:txBody>
      </p:sp>
      <p:sp>
        <p:nvSpPr>
          <p:cNvPr id="4103" name="AutoShape 8"/>
          <p:cNvSpPr>
            <a:spLocks/>
          </p:cNvSpPr>
          <p:nvPr/>
        </p:nvSpPr>
        <p:spPr bwMode="auto">
          <a:xfrm>
            <a:off x="3805241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300">
              <a:solidFill>
                <a:srgbClr val="932011"/>
              </a:solidFill>
              <a:ea typeface="Helvetica Light"/>
              <a:cs typeface="Helvetica Light"/>
            </a:endParaRPr>
          </a:p>
        </p:txBody>
      </p:sp>
      <p:sp>
        <p:nvSpPr>
          <p:cNvPr id="43" name="AutoShape 9"/>
          <p:cNvSpPr>
            <a:spLocks/>
          </p:cNvSpPr>
          <p:nvPr/>
        </p:nvSpPr>
        <p:spPr bwMode="auto">
          <a:xfrm>
            <a:off x="42005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00">
              <a:solidFill>
                <a:srgbClr val="932011"/>
              </a:solidFill>
              <a:latin typeface="+mn-lt"/>
              <a:cs typeface="Helvetica Light" charset="0"/>
            </a:endParaRPr>
          </a:p>
        </p:txBody>
      </p:sp>
      <p:sp>
        <p:nvSpPr>
          <p:cNvPr id="44" name="AutoShape 10"/>
          <p:cNvSpPr>
            <a:spLocks/>
          </p:cNvSpPr>
          <p:nvPr/>
        </p:nvSpPr>
        <p:spPr bwMode="auto">
          <a:xfrm>
            <a:off x="460057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00">
              <a:solidFill>
                <a:srgbClr val="932011"/>
              </a:solidFill>
              <a:latin typeface="+mn-lt"/>
              <a:cs typeface="Helvetica Light" charset="0"/>
            </a:endParaRPr>
          </a:p>
        </p:txBody>
      </p:sp>
      <p:sp>
        <p:nvSpPr>
          <p:cNvPr id="45" name="AutoShape 11"/>
          <p:cNvSpPr>
            <a:spLocks/>
          </p:cNvSpPr>
          <p:nvPr/>
        </p:nvSpPr>
        <p:spPr bwMode="auto">
          <a:xfrm>
            <a:off x="50006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00">
              <a:solidFill>
                <a:srgbClr val="932011"/>
              </a:solidFill>
              <a:latin typeface="+mn-lt"/>
              <a:cs typeface="Helvetica Light" charset="0"/>
            </a:endParaRP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60" y="18986"/>
            <a:ext cx="2483768" cy="695455"/>
          </a:xfrm>
          <a:prstGeom prst="rect">
            <a:avLst/>
          </a:prstGeom>
        </p:spPr>
      </p:pic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132245"/>
              </p:ext>
            </p:extLst>
          </p:nvPr>
        </p:nvGraphicFramePr>
        <p:xfrm>
          <a:off x="642938" y="1419622"/>
          <a:ext cx="7835901" cy="3303270"/>
        </p:xfrm>
        <a:graphic>
          <a:graphicData uri="http://schemas.openxmlformats.org/drawingml/2006/table">
            <a:tbl>
              <a:tblPr/>
              <a:tblGrid>
                <a:gridCol w="2611967"/>
                <a:gridCol w="608614"/>
                <a:gridCol w="637142"/>
                <a:gridCol w="608614"/>
                <a:gridCol w="637142"/>
                <a:gridCol w="608614"/>
                <a:gridCol w="751257"/>
                <a:gridCol w="675181"/>
                <a:gridCol w="697370"/>
              </a:tblGrid>
              <a:tr h="25527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Trend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Belgie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Dánsko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Finsko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Francie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Irsko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Nizozemí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Británie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Švédsko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Exkluzivní pravomoc MZV nad ekon. diplomaty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MPO spravuje agenturu pro komerční diplomacii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Spojení agentury na podporu investic a vývozu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Zapojení podnikatelské sféry do kontroly fungování ekon. Diplomacie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Outsourcing služeb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Placené služby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Kvantitativní a/nebo kvalitativní kritéria hodnocení poskytovaných služeb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Výrazný 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sektorový 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přístupu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376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AutoShape 1"/>
          <p:cNvSpPr>
            <a:spLocks/>
          </p:cNvSpPr>
          <p:nvPr/>
        </p:nvSpPr>
        <p:spPr bwMode="auto">
          <a:xfrm>
            <a:off x="8293103" y="198836"/>
            <a:ext cx="169863" cy="1678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4013903-EA2E-438F-B686-253E2AEEB9A9}" type="slidenum">
              <a:rPr lang="cs-CZ" sz="800" b="1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cs-CZ">
              <a:latin typeface="+mn-lt"/>
              <a:cs typeface="Helvetica Light" charset="0"/>
            </a:endParaRPr>
          </a:p>
        </p:txBody>
      </p:sp>
      <p:sp>
        <p:nvSpPr>
          <p:cNvPr id="53252" name="AutoShape 4"/>
          <p:cNvSpPr>
            <a:spLocks/>
          </p:cNvSpPr>
          <p:nvPr/>
        </p:nvSpPr>
        <p:spPr bwMode="auto">
          <a:xfrm>
            <a:off x="642938" y="750094"/>
            <a:ext cx="287337" cy="2726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b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90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</a:t>
            </a:r>
            <a:endParaRPr lang="cs-CZ">
              <a:latin typeface="+mn-lt"/>
              <a:cs typeface="Helvetica Light" charset="0"/>
            </a:endParaRPr>
          </a:p>
        </p:txBody>
      </p:sp>
      <p:sp>
        <p:nvSpPr>
          <p:cNvPr id="53253" name="AutoShape 5"/>
          <p:cNvSpPr>
            <a:spLocks/>
          </p:cNvSpPr>
          <p:nvPr/>
        </p:nvSpPr>
        <p:spPr bwMode="auto">
          <a:xfrm>
            <a:off x="378991" y="411510"/>
            <a:ext cx="6065217" cy="47491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 fontAlgn="auto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defRPr/>
            </a:pPr>
            <a:r>
              <a:rPr lang="cs-CZ" sz="2400" b="1" dirty="0">
                <a:latin typeface="+mj-lt"/>
                <a:cs typeface="Lato" charset="0"/>
                <a:sym typeface="Lato" charset="0"/>
              </a:rPr>
              <a:t>Trendy v ekonomické diplomacii</a:t>
            </a:r>
            <a:endParaRPr lang="cs-CZ" sz="2400" b="1" dirty="0">
              <a:latin typeface="+mj-lt"/>
              <a:cs typeface="Lato" charset="0"/>
              <a:sym typeface="Lato" charset="0"/>
            </a:endParaRP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flipV="1">
            <a:off x="179512" y="1059582"/>
            <a:ext cx="8712968" cy="0"/>
          </a:xfrm>
          <a:prstGeom prst="line">
            <a:avLst/>
          </a:prstGeom>
          <a:noFill/>
          <a:ln w="25400" cap="flat" cmpd="sng">
            <a:solidFill>
              <a:srgbClr val="9A9A9A"/>
            </a:solidFill>
            <a:prstDash val="sysDot"/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00">
              <a:latin typeface="+mn-lt"/>
              <a:cs typeface="Helvetica Light" charset="0"/>
            </a:endParaRPr>
          </a:p>
        </p:txBody>
      </p:sp>
      <p:sp>
        <p:nvSpPr>
          <p:cNvPr id="4103" name="AutoShape 8"/>
          <p:cNvSpPr>
            <a:spLocks/>
          </p:cNvSpPr>
          <p:nvPr/>
        </p:nvSpPr>
        <p:spPr bwMode="auto">
          <a:xfrm>
            <a:off x="3805241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300">
              <a:solidFill>
                <a:srgbClr val="932011"/>
              </a:solidFill>
              <a:ea typeface="Helvetica Light"/>
              <a:cs typeface="Helvetica Light"/>
            </a:endParaRPr>
          </a:p>
        </p:txBody>
      </p:sp>
      <p:sp>
        <p:nvSpPr>
          <p:cNvPr id="43" name="AutoShape 9"/>
          <p:cNvSpPr>
            <a:spLocks/>
          </p:cNvSpPr>
          <p:nvPr/>
        </p:nvSpPr>
        <p:spPr bwMode="auto">
          <a:xfrm>
            <a:off x="42005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00">
              <a:solidFill>
                <a:srgbClr val="932011"/>
              </a:solidFill>
              <a:latin typeface="+mn-lt"/>
              <a:cs typeface="Helvetica Light" charset="0"/>
            </a:endParaRPr>
          </a:p>
        </p:txBody>
      </p:sp>
      <p:sp>
        <p:nvSpPr>
          <p:cNvPr id="44" name="AutoShape 10"/>
          <p:cNvSpPr>
            <a:spLocks/>
          </p:cNvSpPr>
          <p:nvPr/>
        </p:nvSpPr>
        <p:spPr bwMode="auto">
          <a:xfrm>
            <a:off x="460057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00">
              <a:solidFill>
                <a:srgbClr val="932011"/>
              </a:solidFill>
              <a:latin typeface="+mn-lt"/>
              <a:cs typeface="Helvetica Light" charset="0"/>
            </a:endParaRPr>
          </a:p>
        </p:txBody>
      </p:sp>
      <p:sp>
        <p:nvSpPr>
          <p:cNvPr id="45" name="AutoShape 11"/>
          <p:cNvSpPr>
            <a:spLocks/>
          </p:cNvSpPr>
          <p:nvPr/>
        </p:nvSpPr>
        <p:spPr bwMode="auto">
          <a:xfrm>
            <a:off x="50006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00">
              <a:solidFill>
                <a:srgbClr val="932011"/>
              </a:solidFill>
              <a:latin typeface="+mn-lt"/>
              <a:cs typeface="Helvetica Light" charset="0"/>
            </a:endParaRP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60" y="18986"/>
            <a:ext cx="2483768" cy="695455"/>
          </a:xfrm>
          <a:prstGeom prst="rect">
            <a:avLst/>
          </a:prstGeom>
        </p:spPr>
      </p:pic>
      <p:sp>
        <p:nvSpPr>
          <p:cNvPr id="13" name="AutoShape 13"/>
          <p:cNvSpPr>
            <a:spLocks/>
          </p:cNvSpPr>
          <p:nvPr/>
        </p:nvSpPr>
        <p:spPr bwMode="auto">
          <a:xfrm>
            <a:off x="676275" y="1203598"/>
            <a:ext cx="565150" cy="645319"/>
          </a:xfrm>
          <a:prstGeom prst="roundRect">
            <a:avLst>
              <a:gd name="adj" fmla="val 20667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  <a:extLst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300">
              <a:solidFill>
                <a:srgbClr val="00B0F0"/>
              </a:solidFill>
              <a:latin typeface="+mn-lt"/>
              <a:cs typeface="Helvetica Light" charset="0"/>
            </a:endParaRPr>
          </a:p>
        </p:txBody>
      </p:sp>
      <p:sp>
        <p:nvSpPr>
          <p:cNvPr id="14" name="AutoShape 16"/>
          <p:cNvSpPr>
            <a:spLocks/>
          </p:cNvSpPr>
          <p:nvPr/>
        </p:nvSpPr>
        <p:spPr bwMode="auto">
          <a:xfrm>
            <a:off x="1370014" y="1419620"/>
            <a:ext cx="7265987" cy="28083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1450" indent="-171450" defTabSz="272028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600" b="1" dirty="0">
                <a:latin typeface="Lato" charset="0"/>
                <a:cs typeface="Lato" charset="0"/>
                <a:sym typeface="Lato" charset="0"/>
              </a:rPr>
              <a:t>Kompetence</a:t>
            </a:r>
            <a:r>
              <a:rPr lang="cs-CZ" sz="1600" dirty="0">
                <a:latin typeface="Lato" charset="0"/>
                <a:cs typeface="Lato" charset="0"/>
                <a:sym typeface="Lato" charset="0"/>
              </a:rPr>
              <a:t> se většinou dělí mezi </a:t>
            </a:r>
            <a:r>
              <a:rPr lang="cs-CZ" sz="1600" b="1" dirty="0">
                <a:latin typeface="Lato" charset="0"/>
                <a:cs typeface="Lato" charset="0"/>
                <a:sym typeface="Lato" charset="0"/>
              </a:rPr>
              <a:t>Ministerstvo zahraničních věcí a další ekonomické ministerstvo a jeho zvláštní agentury</a:t>
            </a:r>
            <a:r>
              <a:rPr lang="cs-CZ" sz="1600" dirty="0">
                <a:latin typeface="Lato" charset="0"/>
                <a:cs typeface="Lato" charset="0"/>
                <a:sym typeface="Lato" charset="0"/>
              </a:rPr>
              <a:t>. </a:t>
            </a:r>
            <a:endParaRPr lang="cs-CZ" sz="1600" dirty="0" smtClean="0">
              <a:latin typeface="Lato" charset="0"/>
              <a:cs typeface="Lato" charset="0"/>
              <a:sym typeface="Lato" charset="0"/>
            </a:endParaRPr>
          </a:p>
          <a:p>
            <a:pPr marL="171450" indent="-171450" defTabSz="272028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latin typeface="Lato" charset="0"/>
                <a:cs typeface="Lato" charset="0"/>
                <a:sym typeface="Lato" charset="0"/>
              </a:rPr>
              <a:t>Sílícím prvkem je i snaha </a:t>
            </a:r>
            <a:r>
              <a:rPr lang="cs-CZ" sz="1600" b="1" dirty="0">
                <a:latin typeface="Lato" charset="0"/>
                <a:cs typeface="Lato" charset="0"/>
                <a:sym typeface="Lato" charset="0"/>
              </a:rPr>
              <a:t>přizvat do rozhodování </a:t>
            </a:r>
            <a:r>
              <a:rPr lang="cs-CZ" sz="1600" dirty="0">
                <a:latin typeface="Lato" charset="0"/>
                <a:cs typeface="Lato" charset="0"/>
                <a:sym typeface="Lato" charset="0"/>
              </a:rPr>
              <a:t>o ekonomické diplomacii </a:t>
            </a:r>
            <a:r>
              <a:rPr lang="cs-CZ" sz="1600" b="1" dirty="0">
                <a:latin typeface="Lato" charset="0"/>
                <a:cs typeface="Lato" charset="0"/>
                <a:sym typeface="Lato" charset="0"/>
              </a:rPr>
              <a:t>zástupce podnikatelské sféry</a:t>
            </a:r>
            <a:r>
              <a:rPr lang="cs-CZ" sz="1600" dirty="0">
                <a:latin typeface="Lato" charset="0"/>
                <a:cs typeface="Lato" charset="0"/>
                <a:sym typeface="Lato" charset="0"/>
              </a:rPr>
              <a:t>. </a:t>
            </a:r>
            <a:endParaRPr lang="cs-CZ" sz="1600" dirty="0" smtClean="0">
              <a:latin typeface="Lato" charset="0"/>
              <a:cs typeface="Lato" charset="0"/>
              <a:sym typeface="Lato" charset="0"/>
            </a:endParaRPr>
          </a:p>
          <a:p>
            <a:pPr marL="171450" indent="-171450" defTabSz="272028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latin typeface="Lato" charset="0"/>
                <a:cs typeface="Lato" charset="0"/>
                <a:sym typeface="Lato" charset="0"/>
              </a:rPr>
              <a:t>Lze vysledovat i trend k posílení </a:t>
            </a:r>
            <a:r>
              <a:rPr lang="cs-CZ" sz="1600" b="1" dirty="0">
                <a:latin typeface="Lato" charset="0"/>
                <a:cs typeface="Lato" charset="0"/>
                <a:sym typeface="Lato" charset="0"/>
              </a:rPr>
              <a:t>koordinace zastupitelských úřadů s pobočkami agentur</a:t>
            </a:r>
            <a:r>
              <a:rPr lang="cs-CZ" sz="1600" dirty="0">
                <a:latin typeface="Lato" charset="0"/>
                <a:cs typeface="Lato" charset="0"/>
                <a:sym typeface="Lato" charset="0"/>
              </a:rPr>
              <a:t> v jednotlivých hostujících státech</a:t>
            </a:r>
            <a:r>
              <a:rPr lang="cs-CZ" sz="1600" dirty="0" smtClean="0">
                <a:latin typeface="Lato" charset="0"/>
                <a:cs typeface="Lato" charset="0"/>
                <a:sym typeface="Lato" charset="0"/>
              </a:rPr>
              <a:t>.</a:t>
            </a:r>
          </a:p>
          <a:p>
            <a:pPr marL="171450" indent="-171450" defTabSz="272028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latin typeface="Lato" charset="0"/>
                <a:cs typeface="Lato" charset="0"/>
                <a:sym typeface="Lato" charset="0"/>
              </a:rPr>
              <a:t>V některých zemích také ekonomické sekce nebo agentury na podporu vývozu za své služby účtují poplatky (z důvodů vytvoření udržitelného financování pro tyto agentury velké množství požadavků</a:t>
            </a:r>
            <a:r>
              <a:rPr lang="cs-CZ" sz="1600" dirty="0" smtClean="0">
                <a:latin typeface="Lato" charset="0"/>
                <a:cs typeface="Lato" charset="0"/>
                <a:sym typeface="Lato" charset="0"/>
              </a:rPr>
              <a:t>).</a:t>
            </a:r>
          </a:p>
          <a:p>
            <a:pPr marL="171450" indent="-171450" defTabSz="272028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latin typeface="Lato" charset="0"/>
                <a:cs typeface="Lato" charset="0"/>
                <a:sym typeface="Lato" charset="0"/>
              </a:rPr>
              <a:t>V ekonomické diplomacii se řada zemí soustředí na </a:t>
            </a:r>
            <a:r>
              <a:rPr lang="cs-CZ" sz="1600" b="1" dirty="0">
                <a:latin typeface="Lato" charset="0"/>
                <a:cs typeface="Lato" charset="0"/>
                <a:sym typeface="Lato" charset="0"/>
              </a:rPr>
              <a:t>konkrétní sektory</a:t>
            </a:r>
            <a:r>
              <a:rPr lang="cs-CZ" sz="1600" dirty="0">
                <a:latin typeface="Lato" charset="0"/>
                <a:cs typeface="Lato" charset="0"/>
                <a:sym typeface="Lato" charset="0"/>
              </a:rPr>
              <a:t>, ve kterých jejich společnosti mohou nabídnout přidanou hodnotu.  </a:t>
            </a:r>
            <a:endParaRPr lang="cs-CZ" sz="1600" dirty="0">
              <a:latin typeface="Lato" charset="0"/>
              <a:cs typeface="Lato" charset="0"/>
              <a:sym typeface="Lato" charset="0"/>
            </a:endParaRPr>
          </a:p>
        </p:txBody>
      </p:sp>
      <p:sp>
        <p:nvSpPr>
          <p:cNvPr id="15" name="AutoShape 22"/>
          <p:cNvSpPr>
            <a:spLocks/>
          </p:cNvSpPr>
          <p:nvPr/>
        </p:nvSpPr>
        <p:spPr bwMode="auto">
          <a:xfrm>
            <a:off x="790575" y="1385764"/>
            <a:ext cx="336550" cy="2797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144018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900">
              <a:solidFill>
                <a:srgbClr val="44CEB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" name="AutoShape 15"/>
          <p:cNvSpPr>
            <a:spLocks/>
          </p:cNvSpPr>
          <p:nvPr/>
        </p:nvSpPr>
        <p:spPr bwMode="auto">
          <a:xfrm>
            <a:off x="1370013" y="1059582"/>
            <a:ext cx="4297362" cy="195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 fontAlgn="auto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Společné znaky </a:t>
            </a:r>
            <a:endParaRPr lang="cs-CZ" sz="3600" dirty="0">
              <a:solidFill>
                <a:srgbClr val="2666BD"/>
              </a:solidFill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722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5775" y="729854"/>
            <a:ext cx="8478713" cy="323850"/>
          </a:xfrm>
        </p:spPr>
        <p:txBody>
          <a:bodyPr rtlCol="0">
            <a:noAutofit/>
          </a:bodyPr>
          <a:lstStyle/>
          <a:p>
            <a:pPr algn="l" defTabSz="272034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2800" dirty="0" smtClean="0">
                <a:latin typeface="+mn-lt"/>
                <a:ea typeface="+mn-ea"/>
                <a:cs typeface="+mn-cs"/>
              </a:rPr>
              <a:t>Česká zkušenost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 – </a:t>
            </a:r>
            <a:r>
              <a:rPr lang="cs-CZ" sz="2800" dirty="0" smtClean="0">
                <a:latin typeface="+mn-lt"/>
                <a:ea typeface="+mn-ea"/>
                <a:cs typeface="+mn-cs"/>
              </a:rPr>
              <a:t>Změny v ekonomické diplomacii</a:t>
            </a:r>
            <a:endParaRPr lang="en-US" sz="2800" dirty="0">
              <a:latin typeface="+mn-lt"/>
              <a:ea typeface="+mn-ea"/>
              <a:cs typeface="+mn-cs"/>
            </a:endParaRPr>
          </a:p>
        </p:txBody>
      </p:sp>
      <p:pic>
        <p:nvPicPr>
          <p:cNvPr id="6148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0383" y="1347614"/>
            <a:ext cx="5629852" cy="3384376"/>
          </a:xfrm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251520" y="1170385"/>
            <a:ext cx="8568631" cy="0"/>
          </a:xfrm>
          <a:prstGeom prst="line">
            <a:avLst/>
          </a:prstGeom>
          <a:noFill/>
          <a:ln w="25400" cap="flat" cmpd="sng">
            <a:solidFill>
              <a:srgbClr val="9A9A9A"/>
            </a:solidFill>
            <a:prstDash val="sysDot"/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dirty="0">
              <a:latin typeface="+mn-lt"/>
              <a:cs typeface="Helvetica Light" charset="0"/>
            </a:endParaRPr>
          </a:p>
        </p:txBody>
      </p:sp>
      <p:sp>
        <p:nvSpPr>
          <p:cNvPr id="6" name="AutoShape 8"/>
          <p:cNvSpPr>
            <a:spLocks/>
          </p:cNvSpPr>
          <p:nvPr/>
        </p:nvSpPr>
        <p:spPr bwMode="auto">
          <a:xfrm>
            <a:off x="3805242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7" name="AutoShape 9"/>
          <p:cNvSpPr>
            <a:spLocks/>
          </p:cNvSpPr>
          <p:nvPr/>
        </p:nvSpPr>
        <p:spPr bwMode="auto">
          <a:xfrm>
            <a:off x="42005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8" name="AutoShape 10"/>
          <p:cNvSpPr>
            <a:spLocks/>
          </p:cNvSpPr>
          <p:nvPr/>
        </p:nvSpPr>
        <p:spPr bwMode="auto">
          <a:xfrm>
            <a:off x="460057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9" name="AutoShape 11"/>
          <p:cNvSpPr>
            <a:spLocks/>
          </p:cNvSpPr>
          <p:nvPr/>
        </p:nvSpPr>
        <p:spPr bwMode="auto">
          <a:xfrm>
            <a:off x="5000628" y="4981575"/>
            <a:ext cx="333375" cy="571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60" y="18986"/>
            <a:ext cx="2483768" cy="6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6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2718</Words>
  <Application>Microsoft Office PowerPoint</Application>
  <PresentationFormat>Předvádění na obrazovce (16:9)</PresentationFormat>
  <Paragraphs>510</Paragraphs>
  <Slides>30</Slides>
  <Notes>23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Trendy v ekonomické diplomacii</vt:lpstr>
      <vt:lpstr>Prezentace aplikace PowerPoint</vt:lpstr>
      <vt:lpstr>Prezentace aplikace PowerPoint</vt:lpstr>
      <vt:lpstr>Prezentace aplikace PowerPoint</vt:lpstr>
      <vt:lpstr>Česká zkušenost – Změny v ekonomické diplomacii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Ekonomická diplomacie - Náměty</vt:lpstr>
      <vt:lpstr>Prezentace aplikace PowerPoint</vt:lpstr>
      <vt:lpstr>Prezentace aplikace PowerPoint</vt:lpstr>
      <vt:lpstr>Prezentace aplikace PowerPoint</vt:lpstr>
    </vt:vector>
  </TitlesOfParts>
  <Company>MZV CR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MZV</dc:creator>
  <cp:lastModifiedBy>Rudolf KLEPÁČEK</cp:lastModifiedBy>
  <cp:revision>51</cp:revision>
  <cp:lastPrinted>2015-08-24T15:31:19Z</cp:lastPrinted>
  <dcterms:created xsi:type="dcterms:W3CDTF">2015-08-24T06:50:16Z</dcterms:created>
  <dcterms:modified xsi:type="dcterms:W3CDTF">2016-02-05T11:58:20Z</dcterms:modified>
</cp:coreProperties>
</file>